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11" r:id="rId3"/>
    <p:sldId id="607" r:id="rId4"/>
    <p:sldId id="604" r:id="rId5"/>
    <p:sldId id="605" r:id="rId6"/>
    <p:sldId id="608" r:id="rId7"/>
    <p:sldId id="606" r:id="rId8"/>
    <p:sldId id="610" r:id="rId9"/>
    <p:sldId id="603" r:id="rId10"/>
    <p:sldId id="609" r:id="rId11"/>
    <p:sldId id="590" r:id="rId12"/>
    <p:sldId id="597" r:id="rId13"/>
    <p:sldId id="268"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si Radke" initials="MR" lastIdx="1" clrIdx="0">
    <p:extLst>
      <p:ext uri="{19B8F6BF-5375-455C-9EA6-DF929625EA0E}">
        <p15:presenceInfo xmlns:p15="http://schemas.microsoft.com/office/powerpoint/2012/main" userId="fc410c98c063cf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92" autoAdjust="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48:47.062"/>
    </inkml:context>
    <inkml:brush xml:id="br0">
      <inkml:brushProperty name="width" value="0.05292" units="cm"/>
      <inkml:brushProperty name="height" value="0.05292" units="cm"/>
      <inkml:brushProperty name="color" value="#FF0000"/>
    </inkml:brush>
  </inkml:definitions>
  <inkml:trace contextRef="#ctx0" brushRef="#br0">18471 3592 403 0,'0'0'17'0,"0"0"5"0,0 0-22 0,0 0 0 15,0 0 0-15,0 0 0 0,0 0 70 0,0 0 10 16,0 0 1-16,0 0-342 16</inkml:trace>
  <inkml:trace contextRef="#ctx0" brushRef="#br0" timeOffset="108.75">18461 3626 230 0,'0'0'20'0,"0"0"-20"16,0 0 0-16,0 0 0 0,0 0 71 0,7 0 9 15,-7 0 3-15,0 0 0 0,7-9-69 0</inkml:trace>
  <inkml:trace contextRef="#ctx0" brushRef="#br0" timeOffset="1429.29">19290 3645 781 0,'0'0'16'0,"0"0"4"0,0 0 1 0,0 0 3 0,0 0-24 0,0 0 0 0,0 0 0 0,0 0 0 15,0 0 29-15,0 0 2 16,0 0 0-16,0 0 0 0,0 9-19 0,0-9-4 0,0 0-8 0,0 0 12 16,0 0-12-16,0 0 0 0,0 0 0 0,3 7 0 15,-3-7 10-15,0 9-1 0,0 0 0 0,0-9 0 16,-3 3 20-16,3 4 4 0,-4-4 1 0,4 3 0 16,-3 0 4-16,-1-2 1 0,4-4 0 0,0 0 0 15,0 0-7-15,0 0-2 0,0 0 0 0,0 0 0 16,0 0-18-16,0 0-3 0,0 0-1 0,0 9 0 15,0-9 0-15,0 0-8 0,0 0 12 0,0 0-4 16,0 0 4-16,0 0 1 0,0 0 0 0,-3 9 0 0,3-9-5 0,0 7-8 16,0-7 11-16,0 0-11 0,0 0 8 0,-4 9-8 15,4-6 0-15,0-3 0 0,0 0 0 0,0 0 0 16,-3 13 0-16,3-13 0 0,0 0 0 0,0 3 0 16,0-3-9-16,0 9 9 0,0-9 0 0,0 0 0 15,0 0 0-15,0 0 0 0,0 7 0 0,0-7 0 16,-4 9 0-16,4-9 8 0,0 0-8 0,0 0 8 15,0 0-8-15,-3 3 8 0,3-3-8 0,0 0-8 16,0 0 8-16,0 0-12 0,0 10 12 0,0-10 0 16,0 0 0-16,0 0 0 0,-4 9 0 0,4-9 0 15,0 6 0-15,0-6 0 0,0 0 0 0,0 0 0 16,0 0 0-16,0 0 0 0,0 0 20 0,0 0-1 16,0 0 0-16,0 0 0 0,0 0-7 0,0 0-2 15,0 0 0-15,0 0 0 0,0 0-10 0,0 0 0 0,0 0 0 0,-3 10 0 16,3-10 0-16,0 0 0 15,0 0 0-15,-4 9 0 0,4-9 0 0,0 9 0 0,0-9 0 0,0 0 0 16,-3 7 0-16,3-7 0 0,0 0 0 0,0 0 8 16,0 0 0-16,0 0 0 0,0 0 0 0,0 0 0 15,0 0-8-15,0 0 12 0,-4 9-12 0,4-9 12 16,0 0-12-16,0 0 0 0,0 0 0 0,0 0 0 16,0 0 16-16,0 0 2 0,-7 3 0 0,7-3 0 15,0 0-3-15,0 0-1 0,0 0 0 0,0 0 0 16,0 0-29-16,0 0-5 0,0 0-2 0,0 0-474 15,0 0-96-15</inkml:trace>
  <inkml:trace contextRef="#ctx0" brushRef="#br0" timeOffset="2101.99">17731 3654 345 0,'0'0'31'0,"0"0"-31"0,0 0 0 0,0 0 0 15</inkml:trace>
  <inkml:trace contextRef="#ctx0" brushRef="#br0" timeOffset="4709.99">17784 3466 460 0,'0'0'41'0,"-8"0"-33"16,5 0-8-16,-1 0 0 0,-3 0 153 0,4 0 29 15,-4 0 6-15,7 0 0 0,0 0-125 0,0 0-26 16,0 0-5-16,0 0 0 16,0 0-48-16,0 0-10 0,0 10-2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7.838"/>
    </inkml:context>
    <inkml:brush xml:id="br0">
      <inkml:brushProperty name="width" value="0.05" units="cm"/>
      <inkml:brushProperty name="height" value="0.05" units="cm"/>
    </inkml:brush>
  </inkml:definitions>
  <inkml:trace contextRef="#ctx0" brushRef="#br0">191 528 8952 0 0,'0'0'406'0'0,"0"0"-4"0"0,0 0-201 0 0,0 0 108 0 0,-2 1 71 0 0,0 0-215 0 0,0 0 0 0 0,1 0 0 0 0,-1 0-1 0 0,-1 0 1 0 0,1-1 0 0 0,0 1 0 0 0,0-1 0 0 0,0 1-1 0 0,0-1 1 0 0,0 0 0 0 0,-3 0 0 0 0,2 0-59 0 0,2 0-8 0 0,-60-3 942 0 0,58 3-992 0 0,0 1 0 0 0,1-1 1 0 0,-1 1-1 0 0,0 0 0 0 0,0 0 1 0 0,1 0-1 0 0,-1 0 0 0 0,1 0 1 0 0,-1 0-1 0 0,1 1 0 0 0,0-1 1 0 0,-1 1-1 0 0,1 0 1 0 0,0 0-1 0 0,0 0 0 0 0,0 0 1 0 0,0 0-1 0 0,-1 2 0 0 0,-1 1 34 0 0,1 0 0 0 0,-1 0 0 0 0,1 0 0 0 0,1 1 0 0 0,-1-1 0 0 0,1 1 0 0 0,-3 6 0 0 0,-2 15 62 0 0,3-16-110 0 0,1 1 1 0 0,0-1-1 0 0,1 1 1 0 0,-1 22-1 0 0,2-17-15 0 0,1-2 30 0 0,0 0 0 0 0,0 0 0 0 0,2 0 0 0 0,0 0 1 0 0,0 0-1 0 0,6 15 0 0 0,-7-26 1 0 0,1 0-1 0 0,0 0 1 0 0,0 1 0 0 0,1-1 0 0 0,4 6 0 0 0,-6-9 79 0 0,1 0 5 0 0,-1 0-70 0 0,0-1 0 0 0,0 1 0 0 0,0-1 0 0 0,0 0-1 0 0,0 1 1 0 0,1-1 0 0 0,-1 0 0 0 0,0 0 0 0 0,0 0-1 0 0,0 0 1 0 0,0 0 0 0 0,0 0 0 0 0,0 0-1 0 0,0 0 1 0 0,0 0 0 0 0,0 0 0 0 0,1-1 0 0 0,-1 1-1 0 0,2-1 1 0 0,-2 0 4 0 0,1 0 1 0 0,0-1-1 0 0,0 1 0 0 0,-1 0 0 0 0,1-1 1 0 0,-1 1-1 0 0,1-1 0 0 0,-1 1 0 0 0,3-5 0 0 0,-1 1 90 0 0,0-1 0 0 0,0 0 0 0 0,0 0 0 0 0,-1 0 0 0 0,0 0 0 0 0,2-11 0 0 0,3-20 641 0 0,-2 17-208 0 0,-2 0 1 0 0,3-36 0 0 0,-6 50-505 0 0,1 0 0 0 0,0 0 0 0 0,1 1 0 0 0,-1-1 0 0 0,1 1 0 0 0,5-11 0 0 0,-6 15 2 0 0,13-4-30 0 0,-13 5-57 0 0,0-1-1 0 0,0 1 1 0 0,0-1 0 0 0,0 1-1 0 0,0 0 1 0 0,0-1-1 0 0,0 1 1 0 0,1 0 0 0 0,-1 0-1 0 0,0-1 1 0 0,0 1 0 0 0,0 0-1 0 0,0 0 1 0 0,0 0-1 0 0,1 1 1 0 0,-1-1 0 0 0,1 0-1 0 0,61 22-1 0 0,-43-14 0 0 0,35 10 0 0 0,-44-16-41 0 0,-1 1 0 0 0,14 7 1 0 0,-15-6-8 0 0,0-1 1 0 0,0 1 0 0 0,16 2-1 0 0,-20-5 27 0 0,0 0-1 0 0,1 0-1 0 0,-1 0 1 0 0,1 0-1 0 0,0-1 1 0 0,-1 0-1 0 0,1 0 1 0 0,0 0-1 0 0,-1-1 1 0 0,1 0-1 0 0,-1 0 1 0 0,1 0-1 0 0,-1-1 1 0 0,7-2-1 0 0,-5 1 13 0 0,-4 2 10 0 0,1-1-1 0 0,0 0 1 0 0,0 1-1 0 0,-1-1 1 0 0,1-1-1 0 0,-1 1 1 0 0,1 0-1 0 0,-1-1 0 0 0,0 0 1 0 0,4-4-1 0 0,0-2 1 0 0,-4 5 0 0 0,0 0 0 0 0,0 0 0 0 0,-1 0 0 0 0,1 0 0 0 0,-1-1 0 0 0,0 1 0 0 0,0-1 0 0 0,3-9 0 0 0,-2 0 5 0 0,-1 0 0 0 0,-1 0 0 0 0,0-1 0 0 0,-1 1 0 0 0,0-1-1 0 0,-1 1 1 0 0,0 0 0 0 0,-2 0 0 0 0,0-1 0 0 0,-6-17 0 0 0,-1-1 19 0 0,4 11 5 0 0,-18-39 0 0 0,9 31-3 0 0,-2 2 0 0 0,-1 0 0 0 0,-2 1 0 0 0,0 1 0 0 0,-35-34 0 0 0,45 49-1 0 0,-4-5-17 0 0,-1 1 0 0 0,-1 1 0 0 0,0 0 0 0 0,0 1-1 0 0,-35-20 1 0 0,50 32-3 0 0,0 0 0 0 0,1 1 0 0 0,-1-1 0 0 0,0 1 0 0 0,0 0 0 0 0,0-1 0 0 0,0 1 0 0 0,0 0 0 0 0,0-1 0 0 0,0 1 0 0 0,0 0 0 0 0,0 0 0 0 0,0 0 0 0 0,0 0 0 0 0,0 0 0 0 0,0 0 0 0 0,0 0 0 0 0,0 0 0 0 0,0 0 0 0 0,0 1 0 0 0,0-1 0 0 0,0 0 0 0 0,0 1 0 0 0,-2 0 0 0 0,2 0-5 0 0,0 0-1 0 0,0 0 1 0 0,1 0 0 0 0,-1 1 0 0 0,0-1 0 0 0,0 0 0 0 0,1 0 0 0 0,-1 1-1 0 0,1-1 1 0 0,-1 0 0 0 0,1 0 0 0 0,0 1 0 0 0,-1-1 0 0 0,1 1-1 0 0,0 2 1 0 0,0 2-11 0 0,0 0-1 0 0,0 1 1 0 0,1-1-1 0 0,0 0 1 0 0,0 1-1 0 0,4 9 1 0 0,7 16-22 0 0,2-1-1 0 0,2-1 1 0 0,0 0 0 0 0,2-1 0 0 0,24 29 0 0 0,-32-46-8 0 0,0 0 1 0 0,0-1-1 0 0,1 0 1 0 0,1-1-1 0 0,0-1 1 0 0,0 1 0 0 0,1-2-1 0 0,0 0 1 0 0,1 0-1 0 0,-1-2 1 0 0,1 1-1 0 0,1-2 1 0 0,23 7-1 0 0,-25-9-125 0 0,0-1-1 0 0,0 0 1 0 0,0-1-1 0 0,1-1 1 0 0,13-1-1 0 0,-21 1-183 0 0,0-1 0 0 0,1-1 1 0 0,-1 1-1 0 0,0-1 0 0 0,7-3 0 0 0,-8 3-443 0 0,-1-1 0 0 0,1 1 0 0 0,-1-1 0 0 0,0 0 0 0 0,0 0 0 0 0,0 0 0 0 0,4-6 0 0 0,5-2-4668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5:09.340"/>
    </inkml:context>
    <inkml:brush xml:id="br0">
      <inkml:brushProperty name="width" value="0.05" units="cm"/>
      <inkml:brushProperty name="height" value="0.05" units="cm"/>
    </inkml:brush>
  </inkml:definitions>
  <inkml:trace contextRef="#ctx0" brushRef="#br0">364 116 4320 0 0,'0'0'197'0'0,"0"0"42"0"0,0 0 88 0 0,0 0 31 0 0,0 0 9 0 0,0 0-41 0 0,0 0-174 0 0,0 0-78 0 0,0 0 19 0 0,0 0 116 0 0,0 0 25 0 0,0 0-2 0 0,0 0 1 0 0,0 0 6 0 0,0 0 1 0 0,0 0 0 0 0,0 0-11 0 0,0 0-45 0 0,0 0-21 0 0,0 0-3 0 0,0 0-11 0 0,0 0-46 0 0,0 0-27 0 0,0 0-4 0 0,0 0-2 0 0,-5 1 485 0 0,-5 3 694 0 0,8-3-1126 0 0,0 0-1 0 0,0 0 1 0 0,0 0 0 0 0,0 0-1 0 0,-1 0 1 0 0,1-1 0 0 0,0 1 0 0 0,0-1-1 0 0,0 0 1 0 0,-1 0 0 0 0,1 0-1 0 0,0 0 1 0 0,-3 0 0 0 0,4 1-70 0 0,-2 1-10 0 0,2-2 126 0 0,1 0 71 0 0,0 0 15 0 0,0 0-26 0 0,0 0-110 0 0,0 0-45 0 0,0 0-8 0 0,-1 1 2 0 0,1 0 1 0 0,-1-1 0 0 0,0 1 0 0 0,0-1 0 0 0,0 0-1 0 0,0 1 1 0 0,0-1 0 0 0,0 0 0 0 0,0 1 0 0 0,1-1 0 0 0,-1 0-1 0 0,-1 0 1 0 0,1 0-3 0 0,1 0-2 0 0,0 0 5 0 0,0 0 22 0 0,-2 1-11 0 0,-4 1-54 0 0,3-2 17 0 0,0-2-32 0 0,-5 4 9 0 0,7-1 81 0 0,1-1 26 0 0,0 0 1 0 0,0 0-35 0 0,0 0-145 0 0,0 0-63 0 0,0 0-11 0 0,0 0 7 0 0,0 0 39 0 0,1-2 25 0 0,6-3 57 0 0,-5 3 56 0 0,-2 2 8 0 0,0 0 3 0 0,0 0 22 0 0,0 0 11 0 0,0 0 24 0 0,0 0-12 0 0,0 0-8 0 0,0 0-4 0 0,0 0-4 0 0,0 0-2 0 0,0 0 0 0 0,0 0-2 0 0,0 0-6 0 0,0 0-9 0 0,0 0-13 0 0,0 0 4 0 0,0 0 20 0 0,-1 0-63 0 0,0 0 0 0 0,0 0 0 0 0,1 0 0 0 0,-1 0 0 0 0,0 1-1 0 0,0-1 1 0 0,1 0 0 0 0,-1 0 0 0 0,0 0 0 0 0,1 1 0 0 0,-1-1-1 0 0,0 0 1 0 0,1 1 0 0 0,-1-1 0 0 0,0 0 0 0 0,0 2-1 0 0,0-2 46 0 0,1 0 0 0 0,-1 1 2 0 0,-6 1 4 0 0,5 0-11 0 0,-2 4-43 0 0,-16 17 91 0 0,17-19-88 0 0,0-1-1 0 0,0 0 1 0 0,0 1 0 0 0,0-1-1 0 0,-2 7 1 0 0,-46 73 558 0 0,37-60-187 0 0,-2 1 0 0 0,-19 21-1 0 0,34-44-378 0 0,0 1-1 0 0,0-1 1 0 0,0 0-1 0 0,0 0 0 0 0,0 0 1 0 0,0 0-1 0 0,0 0 1 0 0,0-1-1 0 0,-3 2 0 0 0,3-1 73 0 0,0-1 53 0 0,-1 1 1 0 0,1-1-1 0 0,-1 1 0 0 0,1-1 1 0 0,-1 0-1 0 0,1 0 0 0 0,-1 0 0 0 0,-2 0 1 0 0,4-4-123 0 0,-1 1 1 0 0,1-1 0 0 0,0 0-1 0 0,0 1 1 0 0,0-1 0 0 0,0 0-1 0 0,1-4 1 0 0,2-1 14 0 0,0 0-1 0 0,0 0 1 0 0,1 0-1 0 0,0 1 1 0 0,0-1-1 0 0,11-14 1 0 0,9-18 56 0 0,3-14-24 0 0,14-28-63 0 0,-36 72 41 0 0,-4 9-39 0 0,0-1 1 0 0,0 1 0 0 0,0 0 0 0 0,0-1 0 0 0,0 1-1 0 0,-1-1 1 0 0,1 0 0 0 0,-1 1 0 0 0,1-5 0 0 0,4-11 429 0 0,0-2-70 0 0,-5 1 46 0 0,0 21-396 0 0,0 0 0 0 0,1 0 0 0 0,-1 0 1 0 0,1 0-1 0 0,0 0 0 0 0,-1 0 0 0 0,1 0 1 0 0,2 2-1 0 0,3 9 31 0 0,2 16-36 0 0,-6-20 5 0 0,0 0 0 0 0,7 16 0 0 0,9 20 21 0 0,16 53 1 0 0,6 17-45 0 0,36 93 5 0 0,3-20 272 0 0,-75-180-233 0 0,39 108 34 0 0,-28-81-250 0 0,-11-27 111 0 0,-1-1-1 0 0,0 1 1 0 0,3 9 0 0 0,-1 2 55 0 0,-3-11 47 0 0,0-1 0 0 0,-1 0 1 0 0,0 1-1 0 0,0-1 1 0 0,0 1-1 0 0,-1 7 1 0 0,0-14-19 0 0,0 0-8 0 0,0 0 1 0 0,0 0-1 0 0,0-1 0 0 0,0 1 1 0 0,0 0-1 0 0,-1 0 0 0 0,1 0 1 0 0,0-1-1 0 0,0 1 0 0 0,-1 0 0 0 0,1 0 1 0 0,0-1-1 0 0,-2 3 0 0 0,1-2 7 0 0,0 0-1 0 0,0 0 0 0 0,0 0 1 0 0,-1 0-1 0 0,1 0 0 0 0,-1 0 1 0 0,1 0-1 0 0,-1-1 1 0 0,1 1-1 0 0,-1 0 0 0 0,1-1 1 0 0,-1 1-1 0 0,1-1 0 0 0,-3 1 1 0 0,-7-1 12 0 0,1 0 1 0 0,0 0-1 0 0,0-1 1 0 0,0-1-1 0 0,0 1 1 0 0,-10-4-1 0 0,2-5-29 0 0,16 9 0 0 0,0 0 0 0 0,0-1 0 0 0,-1 1 0 0 0,1 0 0 0 0,0 0 0 0 0,-1 0 0 0 0,-2 0 0 0 0,-1-1 12 0 0,1 1-1 0 0,0-1 1 0 0,0 0-1 0 0,0 0 1 0 0,0-1-1 0 0,-6-3 1 0 0,-17-8 49 0 0,16 10-8 0 0,-21-11 0 0 0,27 12-53 0 0,-1 1 0 0 0,0 0 0 0 0,0 0 0 0 0,0 0 0 0 0,-13 0 0 0 0,3-1 0 0 0,2 1-8 0 0,0 1 1 0 0,0 1-1 0 0,0 1 0 0 0,0 0 0 0 0,0 0 1 0 0,0 2-1 0 0,-20 5 0 0 0,19-4-7 0 0,10-2-2 0 0,0-1 1 0 0,0 2 0 0 0,0-1-1 0 0,1 1 1 0 0,-1 0-1 0 0,1 0 1 0 0,-7 6-1 0 0,-3 1-35 0 0,-13 3-23 0 0,20-10 65 0 0,7-3-44 0 0,1 0-10 0 0,0 0 0 0 0,2 1 11 0 0,37 7 42 0 0,-22-5 11 0 0,-15-1 0 0 0,2 0 0 0 0,4-1 0 0 0,1 0 0 0 0,0 0 0 0 0,12-1 0 0 0,16 1 0 0 0,21 1 0 0 0,-39-3 0 0 0,26 4 0 0 0,101 10-355 0 0,-116-11 326 0 0,13 0 147 0 0,0-3-1 0 0,1-1 0 0 0,-1-3 1 0 0,84-19-1 0 0,-82 13-46 0 0,81-7-1 0 0,-87 12-70 0 0,-24 4 0 0 0,25-1 0 0 0,-17 1 0 0 0,-18 2 0 0 0,0-1 0 0 0,0 1 0 0 0,0 0 0 0 0,0 0 0 0 0,6 2 0 0 0,12 0 53 0 0,-19-2-30 0 0,1 1 0 0 0,0-1 0 0 0,-1 1 1 0 0,1 0-1 0 0,7 3 0 0 0,-7-3 17 0 0,0 0 0 0 0,0 0 0 0 0,0 0 1 0 0,0-1-1 0 0,1 0 0 0 0,8 0 0 0 0,-1-1 87 0 0,-12 1-56 0 0,17 4 256 0 0,-16-4-234 0 0,-2 0-78 0 0,0 0 1 0 0,1 0-1 0 0,-1 0 0 0 0,0 0 0 0 0,1 0 0 0 0,-1 1 1 0 0,0-1-1 0 0,1 0 0 0 0,-1 0 0 0 0,0 0 0 0 0,1 0 0 0 0,-1-1 1 0 0,1 1-1 0 0,-1 0 0 0 0,0 0 0 0 0,1 0 0 0 0,-1 0 1 0 0,0 0-1 0 0,1 0 0 0 0,-1 0 0 0 0,0-1 0 0 0,1 1 0 0 0,-1 0 1 0 0,0 0-1 0 0,0 0 0 0 0,1-1 0 0 0,-1 1 0 0 0,0 0 1 0 0,0-1-1 0 0,1 1 0 0 0,-1 0 0 0 0,0 0 0 0 0,0-1 1 0 0,0 1-1 0 0,1 0 0 0 0,-1-1 0 0 0,0 1 0 0 0,0 0 0 0 0,0-1 1 0 0,0 1-1 0 0,0 0 0 0 0,0-1 0 0 0,5-22-360 0 0,-6 18-5400 0 0,1 5 3907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5:13.148"/>
    </inkml:context>
    <inkml:brush xml:id="br0">
      <inkml:brushProperty name="width" value="0.05" units="cm"/>
      <inkml:brushProperty name="height" value="0.05" units="cm"/>
    </inkml:brush>
  </inkml:definitions>
  <inkml:trace contextRef="#ctx0" brushRef="#br0">190 153 3680 0 0,'0'0'284'0'0,"0"0"-3"0"0,1-9 1967 0 0,-1 7-1901 0 0,1 0-1 0 0,-1 0 1 0 0,1 0 0 0 0,-1 0-1 0 0,0 0 1 0 0,0 0 0 0 0,0 0-1 0 0,0 0 1 0 0,0 0 0 0 0,-1 0-1 0 0,0-4 1 0 0,-4-34 1648 0 0,-1 17-627 0 0,2 7-610 0 0,4 15-580 0 0,0-1 0 0 0,0 0 0 0 0,-1 1 0 0 0,1-1 0 0 0,-1 0 0 0 0,1 1 0 0 0,-1-1 0 0 0,-1-2 0 0 0,1 3-47 0 0,0-1 0 0 0,0 1 0 0 0,0 0 1 0 0,0 0-1 0 0,0 0 0 0 0,0 0 1 0 0,-1 0-1 0 0,1 0 0 0 0,0 0 0 0 0,-1 1 1 0 0,1-1-1 0 0,0 0 0 0 0,-1 1 1 0 0,1-1-1 0 0,-1 1 0 0 0,-2-1 0 0 0,2 1 317 0 0,2 0 0 0 0,0-1-428 0 0,0 1-1 0 0,0 0 0 0 0,0 0 0 0 0,-1-1 0 0 0,1 1 0 0 0,0 0 0 0 0,0 0 1 0 0,0 0-1 0 0,0-1 0 0 0,-1 1 0 0 0,1 0 0 0 0,0 0 0 0 0,0 0 1 0 0,-1 0-1 0 0,1-1 0 0 0,0 1 0 0 0,0 0 0 0 0,-1 0 0 0 0,1 0 0 0 0,0 0 1 0 0,-1 0-1 0 0,1 0 0 0 0,0 0 0 0 0,0 0 0 0 0,-1 0 0 0 0,1 0 1 0 0,0 0-1 0 0,-1 0 0 0 0,1 0 0 0 0,0 0 0 0 0,0 0 0 0 0,-1 0 0 0 0,1 0 1 0 0,-1 0-1 0 0,-11 3-8 0 0,10-3 38 0 0,0 1-11 0 0,-1 0 1 0 0,1-1-1 0 0,-1 1 0 0 0,1 1 1 0 0,-1-1-1 0 0,1 0 0 0 0,0 1 1 0 0,0-1-1 0 0,0 1 0 0 0,0-1 1 0 0,0 1-1 0 0,0 0 0 0 0,0 0 1 0 0,0 0-1 0 0,1 0 0 0 0,-3 4 1 0 0,-2 4 187 0 0,1 0 1 0 0,-7 16-1 0 0,9-19-144 0 0,-4 14 1 0 0,1 1 0 0 0,0 1 1 0 0,-4 39-1 0 0,5-23-53 0 0,-3 53-116 0 0,2-9-277 0 0,0-5 475 0 0,3 81 1 0 0,3-125 52 0 0,1 3-153 0 0,11 67 0 0 0,-6-74 138 0 0,1 0-1 0 0,13 33 0 0 0,-17-56-51 0 0,0 0 0 0 0,0 0 0 0 0,1 0-1 0 0,0-1 1 0 0,1 1 0 0 0,0-1 0 0 0,6 8-1 0 0,1-3 320 0 0,1 1 0 0 0,17 12-1 0 0,7-5 422 0 0,-33-18-763 0 0,0 1 1 0 0,0-1 0 0 0,0 0 0 0 0,1 0 0 0 0,-1 0 0 0 0,0 0 0 0 0,0-1 0 0 0,0 0 0 0 0,1 0 0 0 0,-1 0 0 0 0,0 0 0 0 0,0-1 0 0 0,1 0 0 0 0,-1 0-1 0 0,0 0 1 0 0,0 0 0 0 0,0 0 0 0 0,5-3 0 0 0,17-11 372 0 0,-19 12-369 0 0,0 0 0 0 0,-1-1-1 0 0,0 0 1 0 0,0 0 0 0 0,9-9-1 0 0,11-13 127 0 0,-26 25-200 0 0,0 1-1 0 0,0-1 1 0 0,0 0-1 0 0,0 1 1 0 0,0-1-1 0 0,0 0 1 0 0,0 1-1 0 0,0-1 0 0 0,0 0 1 0 0,-1 1-1 0 0,1-1 1 0 0,0 0-1 0 0,0 1 1 0 0,-1-1-1 0 0,1 0 1 0 0,0 1-1 0 0,-1-1 0 0 0,1-2 5 0 0,1 1 0 0 0,0 0 0 0 0,-1-1 0 0 0,1 1-1 0 0,0 0 1 0 0,0-1 0 0 0,0 1 0 0 0,0 0-1 0 0,0 0 1 0 0,1 0 0 0 0,2-3 0 0 0,4-9 35 0 0,9-47 73 0 0,-14 54-105 0 0,-2-1 1 0 0,1 0-1 0 0,0-15 0 0 0,1 2 3 0 0,-2 8-2 0 0,0-1 0 0 0,-1 1 0 0 0,0-1-1 0 0,-2-13 1 0 0,1 12-13 0 0,1 12 0 0 0,0 0 0 0 0,0 0 0 0 0,0 1 0 0 0,0-1 0 0 0,-1 0 0 0 0,1 1 0 0 0,-1-1 0 0 0,1 0 0 0 0,-3-3 0 0 0,2 2 0 0 0,-1-1 0 0 0,1 1 0 0 0,0 0 0 0 0,0 0 0 0 0,1-1 0 0 0,-1 1 0 0 0,1-7 0 0 0,-2-13 0 0 0,-1 9 0 0 0,1 8 0 0 0,0-1 0 0 0,1 1 0 0 0,0-12 0 0 0,-8-33 0 0 0,-1 0 0 0 0,10 51 0 0 0,0 0 0 0 0,0 1 0 0 0,0-1 0 0 0,0 0 0 0 0,0 0 0 0 0,0 1 0 0 0,0-1 0 0 0,-1 0 0 0 0,1 1 0 0 0,0-1 0 0 0,-1 0 0 0 0,1 1 0 0 0,0-1 0 0 0,-1 1 0 0 0,1-1 0 0 0,-1 0 0 0 0,-1-2 0 0 0,0-3 0 0 0,2 3 0 0 0,-1-3 0 0 0,-2-4 0 0 0,3 5 0 0 0,1 4 0 0 0,-1 0 0 0 0,1 1 0 0 0,-1-1 0 0 0,0 1 0 0 0,1-1 0 0 0,-1 0 0 0 0,1 1 0 0 0,-1-1 0 0 0,0 0 0 0 0,0 0 0 0 0,1 1 0 0 0,-1-1 0 0 0,0 0 0 0 0,0 0 0 0 0,0 1 0 0 0,0-1 0 0 0,0 0 0 0 0,0 0 0 0 0,0 1 0 0 0,0-1 0 0 0,0 0 0 0 0,-1-1 0 0 0,1 1 3 0 0,0-1 0 0 0,0 1 0 0 0,0 0 1 0 0,0-1-1 0 0,0 1 0 0 0,0 0 0 0 0,-1-1 0 0 0,1 1 0 0 0,0 0 0 0 0,-1-1 0 0 0,0 1 0 0 0,0-2 1 0 0,-7-16 19 0 0,7 13-23 0 0,-1-7 0 0 0,-10-10 0 0 0,8 16 0 0 0,2 5 0 0 0,1 0 0 0 0,0 0 0 0 0,0 0 0 0 0,0-1 0 0 0,0 1 0 0 0,0 0 0 0 0,-1-4 0 0 0,2 5 0 0 0,0 0 0 0 0,0 1 0 0 0,0-1 0 0 0,0 0 0 0 0,0 1 0 0 0,0-1 0 0 0,0 1 0 0 0,-1-1 0 0 0,1 0 0 0 0,0 1 0 0 0,-1-1 0 0 0,1 1 0 0 0,0-1 0 0 0,-1 1 0 0 0,1-1 0 0 0,0 1 0 0 0,-1-1 0 0 0,1 1 0 0 0,-1-1 0 0 0,1 1 0 0 0,-2-1 0 0 0,1-1 0 0 0,0-7 0 0 0,2 5 6 0 0,-2 3-2 0 0,1 0 0 0 0,0 1-1 0 0,0-1 1 0 0,0 0-1 0 0,-1 0 1 0 0,1 0-1 0 0,0 0 1 0 0,-1 0 0 0 0,1 0-1 0 0,-1 0 1 0 0,1 1-1 0 0,-1-1 1 0 0,1 0-1 0 0,-1 0 1 0 0,0 0-1 0 0,-1-2-2 0 0,-15-25-1 0 0,16 25 0 0 0,-2 1 0 0 0,-12-5 0 0 0,11 5-19 0 0,0-1-1 0 0,1 1 0 0 0,-1-1 1 0 0,1 0-1 0 0,0 0 1 0 0,0 0-1 0 0,0 0 1 0 0,-3-6-1 0 0,-1 5 4 0 0,6 3 14 0 0,0 1 0 0 0,0-1 0 0 0,0 1-1 0 0,0-1 1 0 0,1 0 0 0 0,-1 0 0 0 0,0 1-1 0 0,0-1 1 0 0,0 0 0 0 0,1 0 0 0 0,-1 0 0 0 0,0 0-1 0 0,1 0 1 0 0,-2-1 0 0 0,2 1 1 0 0,0 1 0 0 0,0 0-1 0 0,0 0 1 0 0,0 0 0 0 0,0 0 0 0 0,0-1 0 0 0,0 1-1 0 0,0 0 1 0 0,0 0 0 0 0,0 0 0 0 0,0 0 0 0 0,-1 0-1 0 0,1-1 1 0 0,0 1 0 0 0,0 0 0 0 0,0 0 0 0 0,0 0 0 0 0,0 0-1 0 0,-1 0 1 0 0,1 0 0 0 0,0 0 0 0 0,0 0 0 0 0,0-1-1 0 0,0 1 1 0 0,-1 0 0 0 0,1 0 0 0 0,0 0 0 0 0,0 0-1 0 0,0 0 1 0 0,-1 0 0 0 0,1 0 0 0 0,0 0 0 0 0,0 0-1 0 0,0 0 1 0 0,0 0 0 0 0,-1 0 0 0 0,0 0-66 0 0,1 0 70 0 0,0-1-1 0 0,0 1 1 0 0,0-1-1 0 0,-1 1 1 0 0,1-1-1 0 0,0 1 1 0 0,0-1-1 0 0,-1 1 1 0 0,1-1-1 0 0,0 1 1 0 0,-1-1-1 0 0,1 1 1 0 0,0 0-1 0 0,-1-1 1 0 0,1 1-1 0 0,-1-1 1 0 0,0 1-1 0 0,-5-3 9 0 0,0 1-11 0 0,1-4 0 0 0,1 2 0 0 0,-1-1 0 0 0,3 6 0 0 0,-1 0 0 0 0,-3-6 0 0 0,6 5 0 0 0,-1-1 0 0 0,1 1 0 0 0,0 0 0 0 0,0 0 0 0 0,0 0 0 0 0,0 0 0 0 0,-1 0 0 0 0,1-1 0 0 0,0 1 0 0 0,0 0 0 0 0,0 0 0 0 0,0 0 0 0 0,-1 0 0 0 0,1-1 0 0 0,0 1 0 0 0,0 0 0 0 0,0 0 0 0 0,0-1 0 0 0,0 1 0 0 0,0 0 0 0 0,0 0 0 0 0,0 0 0 0 0,0-1 0 0 0,0 1 0 0 0,0 0 0 0 0,0 0 0 0 0,0-1 0 0 0,0 1 0 0 0,0 0 0 0 0,0 0 0 0 0,0-1 0 0 0,-2-1 0 0 0,-13-3 0 0 0,12 2 0 0 0,3 3 0 0 0,0-1 0 0 0,-1 1 0 0 0,1-1 0 0 0,0 1 0 0 0,-1-1 0 0 0,1 1 0 0 0,0 0 0 0 0,-1-1 0 0 0,1 1 0 0 0,-1-1 0 0 0,1 1 0 0 0,-1 0 0 0 0,1-1 0 0 0,-1 1 0 0 0,1 0 0 0 0,-1 0 0 0 0,1-1 0 0 0,-1 1 0 0 0,0 0 0 0 0,1 0 0 0 0,-2 0 0 0 0,-5-2 0 0 0,1 1 0 0 0,-3 2 0 0 0,1 1 0 0 0,3 1-28 0 0,4-2-68 0 0,0 0 1 0 0,0-1-1 0 0,0 1 0 0 0,0-1 0 0 0,-1 1 0 0 0,1-1 0 0 0,0 1 1 0 0,0-1-1 0 0,-1 0 0 0 0,1 0 0 0 0,0 0 0 0 0,0 1 1 0 0,-3-1-1 0 0,-8 2-468 0 0,6 2-920 0 0,-2-3-451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5:35.588"/>
    </inkml:context>
    <inkml:brush xml:id="br0">
      <inkml:brushProperty name="width" value="0.05" units="cm"/>
      <inkml:brushProperty name="height" value="0.05" units="cm"/>
    </inkml:brush>
  </inkml:definitions>
  <inkml:trace contextRef="#ctx0" brushRef="#br0">35 293 2304 0 0,'-1'2'484'0'0,"0"0"398"0"0,-1 1 0 0 0,0 0 0 0 0,0-1 0 0 0,0 1 0 0 0,0-1 0 0 0,-3 2 0 0 0,4-2 1221 0 0,1-2-931 0 0,0 1-854 0 0,-1 1 0 0 0,1-1 0 0 0,0 0-1 0 0,-1 1 1 0 0,1-1 0 0 0,-1 0 0 0 0,1 0 0 0 0,-1 1 0 0 0,0 0 0 0 0,-6 3 194 0 0,5-4-12 0 0,2-1-53 0 0,-2 4 209 0 0,2-4 1988 0 0,7-9-2410 0 0,-6 8-213 0 0,0 0 0 0 0,-1 0 0 0 0,1 0 1 0 0,0 0-1 0 0,0 0 0 0 0,-1 0 0 0 0,1 0 1 0 0,-1 0-1 0 0,1 0 0 0 0,-1 0 0 0 0,1-1 1 0 0,-1 1-1 0 0,0 0 0 0 0,0 0 1 0 0,1 0-1 0 0,-1-1 0 0 0,0-1 0 0 0,0 2-14 0 0,0 1-1 0 0,0-1 1 0 0,0 1-1 0 0,0 0 1 0 0,0-1-1 0 0,1 1 0 0 0,-1-1 1 0 0,0 1-1 0 0,0-1 1 0 0,0 1-1 0 0,1-1 1 0 0,-1 1-1 0 0,0 0 0 0 0,1-1 1 0 0,-1 1-1 0 0,0 0 1 0 0,1-1-1 0 0,-1 1 1 0 0,0 0-1 0 0,1-1 0 0 0,-1 1 1 0 0,1 0-1 0 0,0 0 1 0 0,-1-1-2 0 0,0 1 0 0 0,1 0 1 0 0,-1 0-1 0 0,1-1 0 0 0,-1 1 1 0 0,0 0-1 0 0,1 0 0 0 0,-1-1 1 0 0,0 1-1 0 0,1 0 1 0 0,-1-1-1 0 0,0 1 0 0 0,0 0 1 0 0,1-1-1 0 0,-1 1 0 0 0,0-1 1 0 0,0 1-1 0 0,0 0 0 0 0,1-1 1 0 0,-1 1-1 0 0,0-1 0 0 0,0 0 1 0 0,0-1 27 0 0,1-1 0 0 0,-1 1 0 0 0,1-1 0 0 0,0 1 0 0 0,0-1 0 0 0,0 1 0 0 0,2-5 0 0 0,5-12 243 0 0,12-36 362 0 0,-16 40-565 0 0,-2 10-86 0 0,-1 0 0 0 0,0 1 0 0 0,0-1 0 0 0,0 0 0 0 0,0 0 0 0 0,-1-1-1 0 0,0-5 1 0 0,-1 0 13 0 0,0 0 0 0 0,1 0 0 0 0,1 0 0 0 0,2-20 0 0 0,-1 22 0 0 0,2-2 0 0 0,0 2 0 0 0,-3 1 0 0 0,-1 1-12 0 0,0 6-48 0 0,0 1-12 0 0,0 0 0 0 0,0 0 0 0 0,0 0 12 0 0,4-1 48 0 0,5 0 12 0 0,-2 2-10 0 0,-4 0-33 0 0,4-1 32 0 0,-1-1 11 0 0,1-1-13 0 0,-5 2-51 0 0,-2 0-4 0 0,0 0-7 0 0,0 0-14 0 0,0 0 8 0 0,0 0 9 0 0,4-1-376 0 0,-3 1 325 0 0,0 0-1 0 0,0 0 0 0 0,1 0 0 0 0,-1-1 0 0 0,0 1 0 0 0,0 0 1 0 0,1 0-1 0 0,-1-1 0 0 0,0 1 0 0 0,2-2 0 0 0,-1 0 40 0 0,-2 0-2805 0 0,0 2-3145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5:49.185"/>
    </inkml:context>
    <inkml:brush xml:id="br0">
      <inkml:brushProperty name="width" value="0.05" units="cm"/>
      <inkml:brushProperty name="height" value="0.05" units="cm"/>
    </inkml:brush>
  </inkml:definitions>
  <inkml:trace contextRef="#ctx0" brushRef="#br0">212 4 8784 0 0,'0'0'197'0'0,"0"0"24"0"0,0 0 19 0 0,0 0 3 0 0,0 0-43 0 0,0 0-21 0 0,0 0-3 0 0,-2 0-30 0 0,-7 2-116 0 0,-12-3 37 0 0,15-2 68 0 0,4 2-59 0 0,0 0 71 0 0,-3 3 242 0 0,-1 0 403 0 0,5-2-733 0 0,1 0-1 0 0,0 1 0 0 0,0-1 1 0 0,0 0-1 0 0,0 0 0 0 0,0 0 0 0 0,0 0 1 0 0,0 1-1 0 0,0-1 0 0 0,0 0 1 0 0,0 0-1 0 0,0 0 0 0 0,0 0 1 0 0,0 1-1 0 0,0-1 0 0 0,0 0 1 0 0,0 0-1 0 0,0 0 0 0 0,0 0 1 0 0,0 1-1 0 0,0-1 0 0 0,0 0 1 0 0,0 0-1 0 0,0 0 0 0 0,0 1 1 0 0,0-1-1 0 0,0 0 0 0 0,0 0 0 0 0,0 0 1 0 0,1 0-1 0 0,-1 0 0 0 0,0 1 1 0 0,0-1-1 0 0,0 0 0 0 0,0 0 1 0 0,0 0-1 0 0,0 0 0 0 0,1 0 1 0 0,-1 0-1 0 0,0 0 0 0 0,0 1 1 0 0,1-1 54 0 0,1 1-1 0 0,-1-1 1 0 0,0 0 0 0 0,0 1 0 0 0,1-1 0 0 0,-1 0 0 0 0,0 0 0 0 0,0 0 0 0 0,1 0 0 0 0,-1 0 0 0 0,0 0 0 0 0,0 0 0 0 0,1 0 0 0 0,0-1 0 0 0,4 1-1658 0 0,0 0 1521 0 0,-5 0-8 0 0,1-1 79 0 0,3-2 33 0 0,-3 2-12 0 0,-2 1-4 0 0,0 0 0 0 0,0 0 2 0 0,0 0 12 0 0,0 0 2 0 0,0 0 0 0 0,0 0 8 0 0,0 0 32 0 0,2 0 9 0 0,8 0 6 0 0,-7 0 11 0 0,-3 0 46 0 0,0 0 22 0 0,0 0 2 0 0,0 0-125 0 0,0 1 0 0 0,0-1 1 0 0,0 1-1 0 0,0-1 1 0 0,1 1-1 0 0,-1-1 1 0 0,0 0-1 0 0,0 1 1 0 0,1-1-1 0 0,-1 1 1 0 0,0-1-1 0 0,1 0 1 0 0,-1 1-1 0 0,0-1 1 0 0,1 0-1 0 0,-1 0 1 0 0,0 1-1 0 0,1-1 1 0 0,-1 0-1 0 0,1 1 1 0 0,6 5 304 0 0,1 8-239 0 0,-6-12-146 0 0,1 1-10 0 0,0 12 71 0 0,6 17-7 0 0,-3-16-65 0 0,2 16 0 0 0,-6-20 0 0 0,7 5 0 0 0,-6-13 0 0 0,7 26 0 0 0,-9-29 0 0 0,-1 1 0 0 0,1 0 0 0 0,0 0 0 0 0,-1 0 0 0 0,1 0 0 0 0,0-1 0 0 0,2 4 0 0 0,2 5 6 0 0,-1 8-76 0 0,11 15-123 0 0,-12-29 165 0 0,-1 1 0 0 0,1 0-1 0 0,-1 0 1 0 0,0 0 0 0 0,2 9 0 0 0,-3-4-6 0 0,2 0 1 0 0,5 16-1 0 0,4 14-93 0 0,-7-15 25 0 0,-2-1 0 0 0,2 38 0 0 0,0-17 102 0 0,-2 29 139 0 0,3-54 10 0 0,1 6 275 0 0,-7-24-336 0 0,0-2-4 0 0,0 0-16 0 0,5 11 127 0 0,-5-2-118 0 0,0-7 1 0 0,0-2-6 0 0,1 1 13 0 0,2 3-16 0 0,-1 0-15 0 0,1 4-33 0 0,-2-5 34 0 0,-1-3 17 0 0,0 0 5 0 0,0 0-5 0 0,0 0-7 0 0,-2 0-49 0 0,0-1 0 0 0,0 1 0 0 0,0 0 0 0 0,1-1 0 0 0,-1 1 0 0 0,0-1 0 0 0,-2 0 0 0 0,-33-8-4 0 0,30 6 23 0 0,1 1 0 0 0,-1 0-1 0 0,0 0 1 0 0,-12-1 0 0 0,15 2-18 0 0,-24-7 220 0 0,12 4-102 0 0,12 3-94 0 0,0 0 0 0 0,0 1 0 0 0,1-1 0 0 0,-1 0 0 0 0,0 1 0 0 0,0 0 0 0 0,0 0 0 0 0,-5 1 0 0 0,-29 4 475 0 0,30-5-418 0 0,1 1 0 0 0,-1 0 0 0 0,0 1 0 0 0,1-1 0 0 0,-13 6 0 0 0,-28 11 222 0 0,46-16-224 0 0,-3 4-16 0 0,-25 5-10 0 0,18-5-60 0 0,10-3-10 0 0,0 0 0 0 0,-10 3 11 0 0,-3 2 28 0 0,14-7-110 0 0,2 0 8 0 0,5 3 89 0 0,0-1 0 0 0,0 1 0 0 0,0-1-1 0 0,0 0 1 0 0,1 0 0 0 0,0-1 0 0 0,-1 0 0 0 0,1 0-1 0 0,0 0 1 0 0,9 0 0 0 0,11 0 103 0 0,37 0 0 0 0,-42-3-139 0 0,124 10 773 0 0,2-19-415 0 0,-125 7-211 0 0,35-5 87 0 0,-35 3-67 0 0,44-1 0 0 0,-12 1 228 0 0,-23 1-204 0 0,63 2 1000 0 0,-94 2-1154 0 0,1-1-86 0 0,0 1 0 0 0,0-1 0 0 0,0 1 0 0 0,0-1 0 0 0,0 0 0 0 0,-1 0 0 0 0,1 1 0 0 0,0-1 0 0 0,0 0 0 0 0,-1-1 0 0 0,1 1 0 0 0,-1 0-1 0 0,1 0 1 0 0,-1-1 0 0 0,0 1 0 0 0,1-1 0 0 0,-1 1 0 0 0,0-1 0 0 0,0 0 0 0 0,0 1 0 0 0,0-1 0 0 0,0 0 0 0 0,1-2 0 0 0,8-11-1594 0 0,0 4 85 0 0,3-1-58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5:53.715"/>
    </inkml:context>
    <inkml:brush xml:id="br0">
      <inkml:brushProperty name="width" value="0.05" units="cm"/>
      <inkml:brushProperty name="height" value="0.05" units="cm"/>
    </inkml:brush>
  </inkml:definitions>
  <inkml:trace contextRef="#ctx0" brushRef="#br0">267 44 1840 0 0,'0'0'83'0'0,"0"0"177"0"0,-7 6 4511 0 0,2 0-4120 0 0,3-5-246 0 0,2-1-49 0 0,0 0 14 0 0,0 0 99 0 0,0 0 47 0 0,0 0 11 0 0,0 0-23 0 0,0 0-100 0 0,0 0-42 0 0,0 0-8 0 0,0 0 3 0 0,0 0 23 0 0,0 0 11 0 0,0 0 1 0 0,0 0-43 0 0,0 0-178 0 0,0 0-78 0 0,0 0-18 0 0,0 0 6 0 0,0 0 38 0 0,0 0 10 0 0,0 0 6 0 0,-6 4 579 0 0,3-3-611 0 0,-1 2 2631 0 0,-5 11-2109 0 0,9-14-703 0 0,-1 2 131 0 0,1-2 11 0 0,0 0 0 0 0,0 0 0 0 0,0 0 0 0 0,0 0 0 0 0,0 0 0 0 0,0 0 6 0 0,0 0 20 0 0,0 0 6 0 0,0 0 0 0 0,0 0-5 0 0,0 0-22 0 0,0 0-5 0 0,0 0 0 0 0,0 0 0 0 0,0 0 0 0 0,0 0 0 0 0,0 0 0 0 0,0 0 0 0 0,0 0 0 0 0,0 0 0 0 0,0 0 0 0 0,0 0-25 0 0,0 0-98 0 0,0 0-9 0 0,0 0 3 0 0,0 0 20 0 0,0 0 98 0 0,0 0 20 0 0,0 0-29 0 0,0 0-109 0 0,0 0-16 0 0,0 0 38 0 0,0 0 120 0 0,0 0 14 0 0,0 0-38 0 0,0 0-109 0 0,0 0-12 0 0,-1 0 15 0 0,-5 0 53 0 0,5 0 32 0 0,1 0-49 0 0,0 0 75 0 0,0 0 10 0 0,0 0-30 0 0,-2-2-92 0 0,-3-3 52 0 0,3 3 68 0 0,2 2 12 0 0,0 0-6 0 0,0 0 13 0 0,0 0-14 0 0,-2 0-2 0 0,-5-10 7 0 0,6 9-23 0 0,-8-12 1043 0 0,8 12-1071 0 0,0 0-1 0 0,0 0 0 0 0,0 0 1 0 0,0 0-1 0 0,0 0 1 0 0,-1 0-1 0 0,1 1 0 0 0,0-1 1 0 0,0 0-1 0 0,-1 1 0 0 0,1-1 1 0 0,0 1-1 0 0,-1 0 1 0 0,1-1-1 0 0,-1 1 0 0 0,1 0 1 0 0,-1 0-1 0 0,1 0 0 0 0,0 0 1 0 0,-1 0-1 0 0,-2 0 0 0 0,1 0 216 0 0,-3-2-108 0 0,6 1-129 0 0,0 1 1 0 0,0 0-1 0 0,0 0 0 0 0,0 0 1 0 0,0 0-1 0 0,0 0 1 0 0,0-1-1 0 0,-1 1 1 0 0,1 0-1 0 0,0 0 1 0 0,0 0-1 0 0,0 0 1 0 0,0 0-1 0 0,-1 0 1 0 0,1 0-1 0 0,0 0 1 0 0,0 0-1 0 0,0 0 1 0 0,0 0-1 0 0,-1 0 1 0 0,1 0-1 0 0,0 0 1 0 0,0 0-1 0 0,0 0 1 0 0,0 0-1 0 0,-1 0 1 0 0,1 0-1 0 0,0 0 0 0 0,0 0 1 0 0,0 0-1 0 0,0 0 1 0 0,-1 0-1 0 0,1 0 1 0 0,0 0-1 0 0,0 0 1 0 0,0 0-1 0 0,-6 3 102 0 0,0-1 0 0 0,-1 0 0 0 0,-8 2 0 0 0,4 2 21 0 0,6-3-33 0 0,-25 25-24 0 0,25-19-69 0 0,-2 5 0 0 0,-4 11 0 0 0,4-8-3 0 0,6-14-5 0 0,0-1 0 0 0,0 1 0 0 0,0-1 0 0 0,0 1 0 0 0,0-1-1 0 0,0 5 1 0 0,0 0-4 0 0,-3 22-86 0 0,1 0 0 0 0,2 0 0 0 0,3 39 0 0 0,33 166-926 0 0,-31-219 1010 0 0,0 0-1 0 0,0-1 1 0 0,2 1-1 0 0,-1-1 1 0 0,15 24-1 0 0,-14-28 16 0 0,1-1 0 0 0,0 0 0 0 0,0 0-1 0 0,0-1 1 0 0,1 0 0 0 0,0 0 0 0 0,1-1 0 0 0,14 10-1 0 0,9 6 45 0 0,-24-16-4 0 0,0-1 1 0 0,0 0 0 0 0,13 6-1 0 0,-18-11-4 0 0,1 1-1 0 0,-1-1 0 0 0,1 0 1 0 0,-1 0-1 0 0,1 0 0 0 0,-1-1 1 0 0,1 1-1 0 0,0-1 1 0 0,-1 0-1 0 0,1 0 0 0 0,0 0 1 0 0,0 0-1 0 0,3-2 0 0 0,-2 2-15 0 0,-1-1-1 0 0,0 0 1 0 0,0-1-1 0 0,0 1 1 0 0,0-1-1 0 0,0 0 1 0 0,0 0-1 0 0,0 0 1 0 0,0 0-1 0 0,-1-1 1 0 0,1 1-1 0 0,-1-1 1 0 0,0 0-1 0 0,0 0 1 0 0,4-4-1 0 0,-2-2 22 0 0,1 0-1 0 0,-1 0 1 0 0,0 0 0 0 0,5-15-1 0 0,-5 10 274 0 0,-3 11-249 0 0,-1 0 0 0 0,0 0 0 0 0,0 0 0 0 0,0 0 1 0 0,0 0-1 0 0,-1-1 0 0 0,1-3 0 0 0,2-17 110 0 0,-2 20-136 0 0,0 0-1 0 0,-1 0 1 0 0,0 0-1 0 0,1 0 1 0 0,-1 0-1 0 0,-1 0 1 0 0,1-4-1 0 0,-5-17 186 0 0,3 14-37 0 0,0 0 0 0 0,-1 0 0 0 0,-7-20 1 0 0,8 27-128 0 0,1 1 1 0 0,0-1-1 0 0,0 0 1 0 0,1 1-1 0 0,-1-6 1 0 0,-3-15 111 0 0,-63-152-173 0 0,57 154 16 0 0,0 0 0 0 0,-20-29 0 0 0,11 19 10 0 0,-10-15 69 0 0,25 42-86 0 0,0 0 0 0 0,0 0 0 0 0,0 0 0 0 0,-1 1 0 0 0,1 0 0 0 0,-8-6 0 0 0,-4 1 10 0 0,12 7 6 0 0,0 0 0 0 0,0-1 1 0 0,0 1-1 0 0,0-1 0 0 0,0 0 0 0 0,-5-5 0 0 0,8 6-20 0 0,0 1 0 0 0,0 0 0 0 0,0 0 0 0 0,0 0 0 0 0,0 0 0 0 0,-1 0 0 0 0,1 0 0 0 0,0 0 0 0 0,0 1 0 0 0,-4-2 0 0 0,1-1-5 0 0,0 1 0 0 0,0-1-1 0 0,0 1 1 0 0,0-1 0 0 0,-5-5-1 0 0,-14-7 1 0 0,22 13 0 0 0,0-1 0 0 0,-11-3 0 0 0,4 5 0 0 0,1 1-13 0 0,-2 2-51 0 0,7-1 61 0 0,-9 6 0 0 0,10-4 11 0 0,1-3-11 0 0,0 0 0 0 0,0 1 1 0 0,0-1-1 0 0,0 0 1 0 0,0 0-1 0 0,0 0 1 0 0,0 0-1 0 0,0 0 1 0 0,0 1-1 0 0,0-1 0 0 0,0 0 1 0 0,0 0-1 0 0,0 0 1 0 0,0 0-1 0 0,0 0 1 0 0,0 0-1 0 0,0 1 1 0 0,0-1-1 0 0,0 0 1 0 0,0 0-1 0 0,-1 0 0 0 0,1 0 1 0 0,0 0-1 0 0,0 0 1 0 0,0 0-1 0 0,0 1 1 0 0,0-1-1 0 0,0 0 1 0 0,0 0-1 0 0,-1 0 0 0 0,1 0 1 0 0,0 0-1 0 0,0 0 1 0 0,0 0-1 0 0,0 0 1 0 0,0 0-1 0 0,-1 0 1 0 0,1 0-1 0 0,0 0 1 0 0,0 0-1 0 0,0 0 0 0 0,0 0 1 0 0,-2 1-48 0 0,1 0 0 0 0,0 0 0 0 0,0-1-1 0 0,0 1 1 0 0,0 0 0 0 0,0 0 0 0 0,0 1 0 0 0,0-1 0 0 0,0 0 0 0 0,0 0 0 0 0,1 0 0 0 0,-1 1 0 0 0,0-1 0 0 0,1 0-1 0 0,-1 1 1 0 0,1-1 0 0 0,0 0 0 0 0,-1 1 0 0 0,1-1 0 0 0,0 2 0 0 0,-5 12-789 0 0,4-13-97 0 0,1 0-184 0 0,0 7-36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07.416"/>
    </inkml:context>
    <inkml:brush xml:id="br0">
      <inkml:brushProperty name="width" value="0.05" units="cm"/>
      <inkml:brushProperty name="height" value="0.05" units="cm"/>
    </inkml:brush>
  </inkml:definitions>
  <inkml:trace contextRef="#ctx0" brushRef="#br0">109 196 2304 0 0,'0'0'331'0'0,"0"0"547"0"0,0 0 238 0 0,0 0 48 0 0,0 0-95 0 0,0 0-441 0 0,0 0-196 0 0,0 0-42 0 0,0 0-22 0 0,0 0-70 0 0,0 0-36 0 0,0 0-6 0 0,0 0-12 0 0,0 0-52 0 0,0 0-28 0 0,0 0-4 0 0,-7 4 2072 0 0,-2 0-1880 0 0,7-4-6 0 0,2 1-313 0 0,-1-1-1 0 0,1 0 1 0 0,0 1 0 0 0,0-1-1 0 0,-1 0 1 0 0,1 1-1 0 0,0-1 1 0 0,0 0 0 0 0,-1 0-1 0 0,1 1 1 0 0,0-1-1 0 0,-1 0 1 0 0,1 0 0 0 0,0 0-1 0 0,-1 1 1 0 0,1-1-1 0 0,-1 0 1 0 0,1 0 0 0 0,0 0-1 0 0,-1 0 1 0 0,1 0-1 0 0,-1 0 1 0 0,-6 3 847 0 0,-12 12 783 0 0,18-15-1650 0 0,1 1-1 0 0,0-1 0 0 0,0 0 0 0 0,0 0 0 0 0,-1 0 0 0 0,1 0 0 0 0,0 1 0 0 0,0-1 1 0 0,-1 0-1 0 0,1 0 0 0 0,0 0 0 0 0,0 0 0 0 0,-1 0 0 0 0,1 0 0 0 0,0 1 0 0 0,-1-1 1 0 0,1 0-1 0 0,0 0 0 0 0,0 0 0 0 0,-1 0 0 0 0,1 0 0 0 0,0 0 0 0 0,-1 0 0 0 0,1 0 1 0 0,0 0-1 0 0,0 0 0 0 0,-1-1 0 0 0,1 1 5 0 0,-1 0 0 0 0,1 0 0 0 0,-1 0 0 0 0,1 0 0 0 0,0 0 0 0 0,-1 0 0 0 0,1 0 0 0 0,0 0 0 0 0,-1 0 0 0 0,1 0 0 0 0,0 0 0 0 0,-1 0 0 0 0,1 0 0 0 0,0 0 0 0 0,-1 0 0 0 0,1 1 0 0 0,0-1 0 0 0,-1 0 0 0 0,1 0 0 0 0,0 0 0 0 0,0 0 0 0 0,-1 1 0 0 0,1-1 0 0 0,0 0 0 0 0,-1 0 0 0 0,1 1 0 0 0,0-1 0 0 0,-25 26 1351 0 0,24-25-1144 0 0,-2 29 3315 0 0,3-29-3504 0 0,0-1 1 0 0,0 0-1 0 0,0 1 0 0 0,0-1 1 0 0,0 0-1 0 0,0 1 0 0 0,0-1 1 0 0,0 0-1 0 0,0 1 0 0 0,1-1 1 0 0,-1 0-1 0 0,0 1 0 0 0,0-1 1 0 0,0 0-1 0 0,0 1 0 0 0,1-1 1 0 0,-1 0-1 0 0,0 1 0 0 0,0-1 1 0 0,1 0-1 0 0,-1 0 1 0 0,0 0-1 0 0,0 1 0 0 0,1-1 1 0 0,-1 0-1 0 0,0 0 0 0 0,1 0 1 0 0,-1 1-1 0 0,0-1 0 0 0,0 0 1 0 0,1 0-1 0 0,-1 0 0 0 0,0 0 1 0 0,2 0-1 0 0,15-3 462 0 0,-12 2-442 0 0,0-2-1 0 0,-1 1 1 0 0,1 0-1 0 0,0-1 1 0 0,5-4-1 0 0,-2 0 45 0 0,-7 6-76 0 0,1 0 1 0 0,0-1 0 0 0,-1 1-1 0 0,1-1 1 0 0,-1 1 0 0 0,1-1 0 0 0,1-3-1 0 0,4-3 118 0 0,0-1 0 0 0,0 1-1 0 0,12-9 1 0 0,8-9 622 0 0,-18 16-721 0 0,1 0 0 0 0,-2-1 1 0 0,1 0-1 0 0,-2-1 0 0 0,1 0 1 0 0,-2 0-1 0 0,9-21 0 0 0,-3 0-102 0 0,-12 31 95 0 0,6-11 104 0 0,-2 5-125 0 0,-3 0 0 0 0,1 5 52 0 0,-1 1 1 0 0,-1-4-42 0 0,0 5 34 0 0,0 1 12 0 0,0 0 14 0 0,0 0-16 0 0,0 1-64 0 0,0 0-1 0 0,0 0 0 0 0,0 0 1 0 0,0 0-1 0 0,0 0 1 0 0,0 0-1 0 0,0 0 0 0 0,0 0 1 0 0,0 0-1 0 0,1 0 1 0 0,-1 0-1 0 0,0 0 0 0 0,2 2 1 0 0,-1 2-3 0 0,9 62-126 0 0,-3-17-5 0 0,-1 0 0 0 0,-1 85-1 0 0,0-46 130 0 0,3 79 0 0 0,-4-127 0 0 0,-3-33 0 0 0,0-1 0 0 0,0 1 0 0 0,0 0 0 0 0,-1-1 0 0 0,-1 1 0 0 0,0 8 0 0 0,0-14 7 0 0,1-1 0 0 0,0 1-1 0 0,0 0 1 0 0,0 0 0 0 0,0-1 0 0 0,1 1-1 0 0,-1 0 1 0 0,0-1 0 0 0,1 1 0 0 0,0 2-1 0 0,0-2 2 0 0,-1 1-1 0 0,1 0 0 0 0,0-1 0 0 0,-1 1 0 0 0,0 0 1 0 0,0-1-1 0 0,0 1 0 0 0,0 0 0 0 0,0 0 1 0 0,0-1-1 0 0,-1 1 0 0 0,0 3 0 0 0,-3 3-71 0 0,-14 26 142 0 0,17-33-25 0 0,-3 2-40 0 0,-4 2-13 0 0,5-4 0 0 0,1-1 0 0 0,0 1 0 0 0,-1-1 0 0 0,1 0 0 0 0,-1 0 0 0 0,1 0 0 0 0,-1 0 0 0 0,0 0 0 0 0,1-1 0 0 0,-1 1 0 0 0,-3-1 0 0 0,5 0 0 0 0,0 0 0 0 0,-1 1 0 0 0,1-1 0 0 0,-1 0 0 0 0,1 1 0 0 0,-1-1 0 0 0,1 0 0 0 0,0 1 0 0 0,-1 0 0 0 0,-1 0 0 0 0,-2 2 0 0 0,1-1 0 0 0,-1 0 0 0 0,0-1 0 0 0,0 1 0 0 0,0-1 0 0 0,0 0 0 0 0,-9 0 0 0 0,7 0 0 0 0,1 0 0 0 0,-1 0 0 0 0,-8 3 0 0 0,-15 8-81 0 0,9-3-98 0 0,-36 10-1 0 0,47-19 180 0 0,8 0 0 0 0,0 0 0 0 0,0 1 0 0 0,0-1 0 0 0,0 0 0 0 0,0 0 0 0 0,0 1 0 0 0,0-1 0 0 0,0 1 0 0 0,-2 1 0 0 0,3-3-6 0 0,3-1-9 0 0,9-8-32 0 0,16-10-21 0 0,-16 15 65 0 0,0 0-1 0 0,14-5 1 0 0,-3 2-53 0 0,71-20-30 0 0,28-3 150 0 0,-115 29-64 0 0,25-5 3 0 0,-14 3-11 0 0,25-4 0 0 0,-22 6-63 0 0,220-18 243 0 0,-51 2 308 0 0,-146 13-375 0 0,-24 2-43 0 0,23 0-1 0 0,15-2 303 0 0,-56 5-284 0 0,1-1 0 0 0,3-1-107 0 0,-3 2-186 0 0,7-13-1499 0 0,-4-3-1841 0 0,-1 5-4517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26.197"/>
    </inkml:context>
    <inkml:brush xml:id="br0">
      <inkml:brushProperty name="width" value="0.05" units="cm"/>
      <inkml:brushProperty name="height" value="0.05" units="cm"/>
    </inkml:brush>
  </inkml:definitions>
  <inkml:trace contextRef="#ctx0" brushRef="#br0">396 52 7920 0 0,'0'0'362'0'0,"0"0"-11"0"0,2 0-223 0 0,7 0-44 0 0,-6 0 273 0 0,-3 0 114 0 0,1-2 17 0 0,6-3-23 0 0,-6 3-122 0 0,-1 2-58 0 0,2 0-11 0 0,12-10-14 0 0,-13 9-322 0 0,-1 1-16 0 0,2-2 27 0 0,-2 2 68 0 0,1-1 1 0 0,0 1-1 0 0,-1-1 0 0 0,1 1 0 0 0,-1-1 1 0 0,1 0-1 0 0,-1 1 0 0 0,1-1 0 0 0,-1 0 1 0 0,0 1-1 0 0,1-1 0 0 0,-1 0 1 0 0,0 1-1 0 0,0-1 0 0 0,1 0 0 0 0,-1 0 1 0 0,0 1-1 0 0,0-1 0 0 0,0 0 0 0 0,0 0 1 0 0,0 0-1 0 0,0 1 0 0 0,0-1 0 0 0,0 0 1 0 0,0 0-1 0 0,0 1 0 0 0,-1-1 1 0 0,1 0-1 0 0,0 0 0 0 0,0 1 0 0 0,-1-1 1 0 0,1 0-1 0 0,0 1 0 0 0,-1-1 0 0 0,1 0 1 0 0,-1 1-1 0 0,1-1 0 0 0,-1 0 1 0 0,1 1-1 0 0,-1-1 0 0 0,0 1 0 0 0,0-1 1 0 0,0 0 154 0 0,1 1-4 0 0,0 0 21 0 0,0 0 90 0 0,0 0 38 0 0,0 0 10 0 0,0 0-23 0 0,0 0-102 0 0,0 0-46 0 0,0 0-10 0 0,0 0-13 0 0,0 0-45 0 0,0 0 15 0 0,0 0 147 0 0,0 0 64 0 0,0 0 7 0 0,0 0-22 0 0,0 0-117 0 0,0 0-48 0 0,0 0-8 0 0,0 0-6 0 0,-17 1 217 0 0,-24 7-225 0 0,41-8-112 0 0,-1 0 0 0 0,0 0 0 0 0,1 0 0 0 0,-1 0 0 0 0,0 0 0 0 0,1 0 0 0 0,-1 0 0 0 0,0 0 0 0 0,1 0 0 0 0,-1 1 0 0 0,1-1 0 0 0,-1 0 0 0 0,0 0 0 0 0,1 1 0 0 0,-1-1 0 0 0,1 0 0 0 0,-1 1 0 0 0,1-1 0 0 0,-2 1 0 0 0,0 1 0 0 0,-18 7-1 0 0,11-6 100 0 0,1 1 0 0 0,-1 0 0 0 0,1 1 0 0 0,0 0 1 0 0,-13 9-1 0 0,15-9 50 0 0,0 0 1 0 0,1 1-1 0 0,-1 0 1 0 0,1 0 0 0 0,-8 10-1 0 0,-8 20-113 0 0,-31 38 1 0 0,35-50-402 0 0,6-10 249 0 0,-15 22-2254 0 0,-49 54 0 0 0,39-60 1092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29.981"/>
    </inkml:context>
    <inkml:brush xml:id="br0">
      <inkml:brushProperty name="width" value="0.05" units="cm"/>
      <inkml:brushProperty name="height" value="0.05" units="cm"/>
    </inkml:brush>
  </inkml:definitions>
  <inkml:trace contextRef="#ctx0" brushRef="#br0">279 214 6912 0 0,'0'0'314'0'0,"0"0"-6"0"0,-4-6-186 0 0,-1-36 2471 0 0,4 33-2304 0 0,0-1 1 0 0,0 1-1 0 0,1-1 0 0 0,2-11 1 0 0,-2 13-267 0 0,1 0 0 0 0,-1 0 1 0 0,0-1-1 0 0,-1 1 1 0 0,0 0-1 0 0,-2-9 1 0 0,-1-1 859 0 0,4 17-820 0 0,0 1 0 0 0,0-1 0 0 0,0 1 0 0 0,0-1 0 0 0,0 0 0 0 0,0 1 0 0 0,0-1 1 0 0,0 0-1 0 0,-1 1 0 0 0,1-1 0 0 0,0 1 0 0 0,-1-1 0 0 0,1 1 0 0 0,0-1 0 0 0,-1 1 0 0 0,1-1 0 0 0,0 1 0 0 0,-1-1 0 0 0,1 1 0 0 0,-2-1 1 0 0,0-1 164 0 0,0 1 1 0 0,0 0 0 0 0,0 0 0 0 0,0 0 0 0 0,0 0 0 0 0,-1 0 0 0 0,1 1 0 0 0,0-1 0 0 0,-1 0-1 0 0,1 1 1 0 0,0 0 0 0 0,-1 0 0 0 0,1 0 0 0 0,-1 0 0 0 0,1 0 0 0 0,-3 0 0 0 0,-5 1-6 0 0,-6 4 504 0 0,9-3-649 0 0,1 0 0 0 0,-1 1 1 0 0,1 0-1 0 0,-1 0 1 0 0,1 0-1 0 0,0 1 0 0 0,0 0 1 0 0,1 0-1 0 0,-9 8 0 0 0,0-1 0 0 0,-3 8-64 0 0,7-6-15 0 0,4-5 4 0 0,0 0-1 0 0,0 0 0 0 0,1 1 0 0 0,0 0 0 0 0,0 0 0 0 0,-5 19 0 0 0,3-11 37 0 0,1-4 42 0 0,2 0-1 0 0,0 0 1 0 0,0 1 0 0 0,1-1 0 0 0,1 1 0 0 0,0 0 0 0 0,1 0 0 0 0,1 26 0 0 0,0-29 25 0 0,1 1 0 0 0,0 0 0 0 0,1 0 0 0 0,1-1 0 0 0,0 1 0 0 0,8 20 0 0 0,-5-20 54 0 0,1 4 126 0 0,2-1 1 0 0,10 16 0 0 0,-16-28-184 0 0,-1 1-1 0 0,1-1 1 0 0,0 1-1 0 0,0-1 0 0 0,0 0 1 0 0,1 0-1 0 0,-1-1 1 0 0,1 1-1 0 0,0-1 0 0 0,-1 1 1 0 0,1-1-1 0 0,0 0 0 0 0,0-1 1 0 0,1 1-1 0 0,-1-1 1 0 0,0 0-1 0 0,0 0 0 0 0,1 0 1 0 0,-1 0-1 0 0,1-1 1 0 0,-1 0-1 0 0,0 0 0 0 0,1 0 1 0 0,7-1-1 0 0,7-1 329 0 0,-7 1-256 0 0,-1-1-1 0 0,1 0 1 0 0,-1 0 0 0 0,15-6-1 0 0,55-28 274 0 0,-54 22-131 0 0,37-17 575 0 0,-57 29-784 0 0,-5 2-91 0 0,-1 0 0 0 0,0-1 0 0 0,1 1 1 0 0,-1 0-1 0 0,1-1 0 0 0,-1 0 0 0 0,0 1 0 0 0,1-1 1 0 0,-1 0-1 0 0,0 0 0 0 0,0 0 0 0 0,1 1 1 0 0,-1-1-1 0 0,0-1 0 0 0,1 0 0 0 0,-1 1-134 0 0,-1 1 0 0 0,1-1 0 0 0,-1 1 0 0 0,0-1 0 0 0,1 1 0 0 0,-1-1 0 0 0,1 1 0 0 0,-1-1 0 0 0,1 1 0 0 0,-1 0 0 0 0,1-1 1 0 0,-1 1-1 0 0,1 0 0 0 0,0-1 0 0 0,-1 1 0 0 0,1 0 0 0 0,-1 0 0 0 0,1 0 0 0 0,0 0 0 0 0,-1 0 0 0 0,2-1 0 0 0,-1 1-107 0 0,0 0-1 0 0,0 0 1 0 0,0 0 0 0 0,0-1 0 0 0,0 1-1 0 0,0 0 1 0 0,0-1 0 0 0,0 1 0 0 0,0-1-1 0 0,0 0 1 0 0,0 1 0 0 0,0-1-1 0 0,0 0 1 0 0,0 1 0 0 0,-1-1 0 0 0,1 0-1 0 0,0 0 1 0 0,0 0 0 0 0,0-1 0 0 0,-1 2-1990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59.453"/>
    </inkml:context>
    <inkml:brush xml:id="br0">
      <inkml:brushProperty name="width" value="0.05" units="cm"/>
      <inkml:brushProperty name="height" value="0.05" units="cm"/>
    </inkml:brush>
  </inkml:definitions>
  <inkml:trace contextRef="#ctx0" brushRef="#br0">51 41 6072 0 0,'0'0'274'0'0,"0"0"0"0"0,0 0-120 0 0,0 0 152 0 0,0 0 80 0 0,-8-17 1916 0 0,7 16-2152 0 0,1 0-1 0 0,0 0 1 0 0,0 0 0 0 0,-1-1 0 0 0,1 1 0 0 0,-1 0-1 0 0,1 0 1 0 0,-1 0 0 0 0,1 0 0 0 0,-1 0 0 0 0,0 0-1 0 0,0 0 1 0 0,0-1 0 0 0,-4-4 1105 0 0,4 5-1123 0 0,1 1 17 0 0,0 0 10 0 0,0 0 1 0 0,0 0-16 0 0,0 2-59 0 0,0 5 6 0 0,0-5-1 0 0,0 0-31 0 0,0 3-31 0 0,0-3 53 0 0,-5 36 575 0 0,5-36-514 0 0,0-2 2 0 0,0 0-6 0 0,0 0-22 0 0,0 0-10 0 0,0 0-2 0 0,0 0-7 0 0,-5 13 27 0 0,2-8-139 0 0,3-4-119 0 0,0-1-61 0 0,0 0-18 0 0,-1 2-14 0 0,-11 15-1536 0 0,10-16-3079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06.849"/>
    </inkml:context>
    <inkml:brush xml:id="br0">
      <inkml:brushProperty name="width" value="0.05" units="cm"/>
      <inkml:brushProperty name="height" value="0.05" units="cm"/>
    </inkml:brush>
  </inkml:definitions>
  <inkml:trace contextRef="#ctx0" brushRef="#br0">2967 61 1840 0 0,'0'0'391'0'0,"0"0"969"0"0,0 0 425 0 0,0 0 81 0 0,5-10 1502 0 0,0-22-621 0 0,-1 14-1392 0 0,-4 18-863 0 0,0 0 117 0 0,0 0 51 0 0,0 0 10 0 0,0 0-54 0 0,0 0-234 0 0,0 0-102 0 0,0 0-22 0 0,0 0-12 0 0,0 0-45 0 0,-2 0-17 0 0,-2 2-119 0 0,-1 1-1 0 0,1-1 1 0 0,0 0 0 0 0,0 1 0 0 0,0 0-1 0 0,0 0 1 0 0,0 0 0 0 0,1 1-1 0 0,-1-1 1 0 0,-3 6 0 0 0,-2 3 60 0 0,1 1 1 0 0,-7 14-1 0 0,3-5-52 0 0,-2 2-42 0 0,-1-1-1 0 0,-2 0 0 0 0,0-1 1 0 0,-1-1-1 0 0,-2-1 0 0 0,0 0 1 0 0,-39 29-1 0 0,20-20 24 0 0,-35 24 39 0 0,65-47-76 0 0,-257 153-136 0 0,231-139 97 0 0,-14 7-18 0 0,-2-2-1 0 0,-70 25 0 0 0,56-28 41 0 0,-48 13 0 0 0,-297 48 624 0 0,386-78-571 0 0,-24 4 82 0 0,-1-2 1 0 0,-54 0-1 0 0,56-6-57 0 0,-82-3 79 0 0,101 0-148 0 0,-1-1-1 0 0,-42-11 1 0 0,39 6-9 0 0,13 4 0 0 0,-1-1 0 0 0,-23-10 0 0 0,-60-25 136 0 0,80 30-56 0 0,0-2 0 0 0,-27-18-1 0 0,-9-6 146 0 0,43 28-126 0 0,1-1-1 0 0,0-1 0 0 0,-26-22 1 0 0,34 27-51 0 0,0 0 0 0 0,-1 0 0 0 0,1 1 0 0 0,-10-5 0 0 0,-20-12 134 0 0,-65-54 170 0 0,86 62-209 0 0,1 0 0 0 0,0-1 0 0 0,1 0 0 0 0,-15-21 0 0 0,17 20-2 0 0,7 9-113 0 0,0-1-1 0 0,1 0 0 0 0,0 0 0 0 0,0 0 1 0 0,0 0-1 0 0,-3-13 0 0 0,-10-47 226 0 0,12 44-187 0 0,-8-24 0 0 0,-3 6-218 0 0,15 39 99 0 0,1 0 32 0 0,0 2 18 0 0,0-1 1 0 0,0 1 0 0 0,0 0 0 0 0,0 0-1 0 0,0-1 1 0 0,0 1 0 0 0,0 0 0 0 0,0-1-1 0 0,-1 1 1 0 0,1 0 0 0 0,0 0 0 0 0,0-1-1 0 0,0 1 1 0 0,0 0 0 0 0,0 0 0 0 0,-1 0-1 0 0,1-1 1 0 0,0 1 0 0 0,0 0 0 0 0,-1 0-1 0 0,1 0 1 0 0,0-1 0 0 0,-1 1 0 0 0,0-1-51 0 0,0 22-3 0 0,-2 1 0 0 0,0-1 0 0 0,-10 32 0 0 0,-3 16-61 0 0,-20 102-83 0 0,18-83 266 0 0,6-38-66 0 0,11-47 2 0 0,1 0-1 0 0,-1 0 0 0 0,1 0 1 0 0,-1 0-1 0 0,0-1 0 0 0,0 1 1 0 0,0 0-1 0 0,-3 4 0 0 0,3-6 58 0 0,1-1 12 0 0,3-1-47 0 0,-1-1 0 0 0,1 0 0 0 0,-1 1 1 0 0,0-1-1 0 0,0 0 0 0 0,0-1 1 0 0,0 1-1 0 0,3-3 0 0 0,3-9-12 0 0,0 1 0 0 0,-1-2 0 0 0,-1 1 0 0 0,7-19 0 0 0,-11 26-8 0 0,21-58 156 0 0,22-106 0 0 0,-42 161-141 0 0,0 1 0 0 0,5-13-1 0 0,1-1-10 0 0,-7 18 82 0 0,0 0-1 0 0,0 0 1 0 0,1 0-1 0 0,0 0 0 0 0,0 0 1 0 0,0 0-1 0 0,0 1 1 0 0,1 0-1 0 0,0-1 1 0 0,7-5-1 0 0,0 1-89 0 0,-9 8 0 0 0,0-1 0 0 0,1 0 0 0 0,-1 1 0 0 0,0-1 0 0 0,0 1 0 0 0,1 0 0 0 0,-1-1 0 0 0,1 1 0 0 0,-1 1 0 0 0,1-1 0 0 0,-1 0 0 0 0,1 0 0 0 0,-1 1 0 0 0,5-1 0 0 0,-2 1-54 0 0,1 0-1 0 0,-1 1 1 0 0,1-1-1 0 0,0 1 0 0 0,-1 0 1 0 0,1 1-1 0 0,-1-1 1 0 0,0 1-1 0 0,1 0 1 0 0,8 5-1 0 0,18 4 24 0 0,-27-10 18 0 0,0 1 1 0 0,-1-1-1 0 0,1 1 1 0 0,-1-1-1 0 0,1 1 0 0 0,-1 1 1 0 0,0-1-1 0 0,0 1 1 0 0,7 4-1 0 0,-3 0-13 0 0,1-1-1 0 0,0 0 1 0 0,0-1 0 0 0,0 0 0 0 0,18 6-1 0 0,-13-5-3 0 0,20 12-1 0 0,-18-10 162 0 0,-1 0 0 0 0,23 8-1 0 0,8 5 198 0 0,21 6-73 0 0,-18-8-131 0 0,-42-15-66 0 0,-4-3-25 0 0,1 1 0 0 0,0-1 0 0 0,0 0 0 0 0,0 0 0 0 0,0 0 0 0 0,8 0 0 0 0,-4 0 10 0 0,11 5 6 0 0,-3-1-18 0 0,-14-4-120 0 0,-2-1-29 0 0,0 0-2 0 0,0 0-173 0 0,0 0-730 0 0,0 0-322 0 0,0 0-58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8.213"/>
    </inkml:context>
    <inkml:brush xml:id="br0">
      <inkml:brushProperty name="width" value="0.05" units="cm"/>
      <inkml:brushProperty name="height" value="0.05" units="cm"/>
    </inkml:brush>
  </inkml:definitions>
  <inkml:trace contextRef="#ctx0" brushRef="#br0">0 332 10592 0 0,'0'0'818'0'0,"0"0"-319"0"0,0 0 637 0 0,0 0 339 0 0,6-4 1442 0 0,43-29-2484 0 0,-1-2 0 0 0,54-50 1 0 0,-73 56-1127 0 0,-2-1 1 0 0,32-46-1 0 0,-28 36-390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3.195"/>
    </inkml:context>
    <inkml:brush xml:id="br0">
      <inkml:brushProperty name="width" value="0.05" units="cm"/>
      <inkml:brushProperty name="height" value="0.05" units="cm"/>
    </inkml:brush>
  </inkml:definitions>
  <inkml:trace contextRef="#ctx0" brushRef="#br0">256 247 3680 0 0,'0'0'167'0'0,"-2"-2"-154"0"0,-5-2 8419 0 0,6 2-7476 0 0,1 1-747 0 0,0 1 40 0 0,0 0 21 0 0,0 0 2 0 0,0 0 8 0 0,0 0 32 0 0,0 0 9 0 0,0 0 6 0 0,0 0-1 0 0,0 0-6 0 0,0 0-6 0 0,-8-19 605 0 0,-9-9 248 0 0,14 23-884 0 0,0 0 0 0 0,0-1 0 0 0,0 1 0 0 0,1-1 0 0 0,-3-8-1 0 0,-1-5 160 0 0,0 1-1 0 0,-1 0 0 0 0,-1 1 1 0 0,-1 0-1 0 0,-13-20 0 0 0,13 21-265 0 0,9 16-175 0 0,-1-1-1 0 0,1 1 1 0 0,0-1-1 0 0,0 1 1 0 0,0 0-1 0 0,-1-1 0 0 0,1 1 1 0 0,0 0-1 0 0,-1-1 1 0 0,1 1-1 0 0,0 0 1 0 0,-1-1-1 0 0,1 1 1 0 0,0 0-1 0 0,-1 0 0 0 0,1 0 1 0 0,0-1-1 0 0,-1 1 1 0 0,1 0-1 0 0,-1 0 1 0 0,1 0-1 0 0,0 0 1 0 0,-1 0-1 0 0,1-1 0 0 0,-1 1 1 0 0,1 0-1 0 0,-1 0 1 0 0,1 0-1 0 0,0 0 1 0 0,-1 0-1 0 0,1 0 1 0 0,-1 1-1 0 0,-1-1 1 0 0,1 0-3 0 0,-1-1 0 0 0,1 1 0 0 0,-1 0-1 0 0,1-1 1 0 0,-1 1 0 0 0,1 0 0 0 0,-1 0-1 0 0,1 0 1 0 0,-1 0 0 0 0,1 1 0 0 0,-1-1-1 0 0,1 0 1 0 0,-1 1 0 0 0,1-1 0 0 0,-1 1-1 0 0,1-1 1 0 0,0 1 0 0 0,-1 0 0 0 0,1-1-1 0 0,0 1 1 0 0,-1 0 0 0 0,1 0 0 0 0,0 0-1 0 0,0 0 1 0 0,0 0 0 0 0,0 0 0 0 0,0 1-1 0 0,0-1 1 0 0,0 0 0 0 0,0 0 0 0 0,1 1-1 0 0,-2 1 1 0 0,-4 6-36 0 0,1-2 12 0 0,0 0-1 0 0,1 0 0 0 0,0 1 0 0 0,1-1 1 0 0,-1 1-1 0 0,-2 10 0 0 0,-4 9-42 0 0,4-9 43 0 0,1 2 0 0 0,1-1-1 0 0,-4 29 1 0 0,4-19-17 0 0,2-15 39 0 0,1 1-1 0 0,1-1 1 0 0,1 16-1 0 0,0 5-42 0 0,0-25 44 0 0,0 0 0 0 0,0 0 1 0 0,6 18-1 0 0,1 15 3 0 0,-6-30 23 0 0,1 0 0 0 0,1 0 0 0 0,0 0 0 0 0,1-1 0 0 0,0 1 0 0 0,1-1 0 0 0,0 0 0 0 0,1 0 0 0 0,15 18 0 0 0,-20-28-5 0 0,-1 0 1 0 0,1 0-1 0 0,0 0 1 0 0,0-1-1 0 0,0 1 1 0 0,1-1-1 0 0,-1 1 1 0 0,0-1-1 0 0,0 0 1 0 0,1 0-1 0 0,-1 0 1 0 0,1 0-1 0 0,-1 0 1 0 0,1 0-1 0 0,-1-1 1 0 0,1 1-1 0 0,0-1 0 0 0,-1 0 1 0 0,1 0-1 0 0,-1 0 1 0 0,1 0-1 0 0,5-1 1 0 0,8-4 120 0 0,-13 4-83 0 0,1 0 1 0 0,0-1 0 0 0,-1 1 0 0 0,1-1-1 0 0,-1 1 1 0 0,1-1 0 0 0,-1 0 0 0 0,6-5-1 0 0,4-6 224 0 0,19-14 138 0 0,-25 21-261 0 0,0 0 0 0 0,0-1 1 0 0,0 0-1 0 0,9-13 0 0 0,-2 3 22 0 0,-8 10-96 0 0,-1 0 1 0 0,0 0 0 0 0,0 0-1 0 0,-1-1 1 0 0,0 1-1 0 0,0-1 1 0 0,-1 0-1 0 0,3-10 1 0 0,4-5 111 0 0,-8 19-157 0 0,0 0 0 0 0,0-1 0 0 0,0 1 0 0 0,-1 0 0 0 0,1-1 0 0 0,-1 1 0 0 0,1-7 0 0 0,-4-6 69 0 0,2 14-88 0 0,-1 0 1 0 0,1 0 0 0 0,0 0 0 0 0,0 0 0 0 0,0 0 0 0 0,1-6 0 0 0,1 0 38 0 0,0-1-1 0 0,-1 1 1 0 0,0-1 0 0 0,-1-17-1 0 0,0-11 44 0 0,1 29-66 0 0,-1-1 1 0 0,0 1-1 0 0,-1-11 1 0 0,1 12 6 0 0,0 2-31 0 0,-5 1-23 0 0,4 4-49 0 0,1 1-16 0 0,0 0 3 0 0,0 0 2 0 0,-1 12-72 0 0,1-11 137 0 0,0 0 1 0 0,0 1-1 0 0,-1-1 0 0 0,1 0 0 0 0,0 0 0 0 0,0 1 0 0 0,0-1 1 0 0,1 0-1 0 0,-1 0 0 0 0,0 1 0 0 0,0-1 0 0 0,1 0 0 0 0,-1 0 1 0 0,1 0-1 0 0,-1 0 0 0 0,1 0 0 0 0,-1 1 0 0 0,1-1 1 0 0,0 0-1 0 0,0 0 0 0 0,-1 0 0 0 0,3 1 0 0 0,6 10-52 0 0,-9-11 56 0 0,1 1-1 0 0,0-1 0 0 0,-1 1 1 0 0,1-1-1 0 0,-1 1 0 0 0,0-1 1 0 0,1 1-1 0 0,-1 0 0 0 0,0-1 1 0 0,0 1-1 0 0,0-1 1 0 0,0 1-1 0 0,0 0 0 0 0,-1 1 1 0 0,1-1 1 0 0,0 0 1 0 0,0 0-1 0 0,0 0 1 0 0,0 0-1 0 0,0 0 1 0 0,0 0-1 0 0,0 0 1 0 0,1-1 0 0 0,-1 1-1 0 0,1 0 1 0 0,1 3-1 0 0,4 8-6 0 0,-2-6-5 0 0,-1-1 0 0 0,0 1-1 0 0,0 0 1 0 0,4 13 0 0 0,-6-14 4 0 0,1 0 0 0 0,1 0 0 0 0,-1 0 1 0 0,1-1-1 0 0,0 1 0 0 0,0-1 0 0 0,1 1 1 0 0,0-1-1 0 0,7 8 0 0 0,15 22-21 0 0,-19-24 30 0 0,0-1-1 0 0,1 0 1 0 0,1 0 0 0 0,10 9-1 0 0,12 14 14 0 0,-21-22 38 0 0,0-1 0 0 0,1 0 0 0 0,0-1 0 0 0,1-1 0 0 0,0 1 0 0 0,1-2 0 0 0,16 9 0 0 0,-28-16-46 0 0,-1 1 0 0 0,1-1 0 0 0,0 1 0 0 0,0-1 0 0 0,0 1-1 0 0,0-1 1 0 0,-1 1 0 0 0,1-1 0 0 0,0 0 0 0 0,0 0 0 0 0,0 1 0 0 0,0-1 0 0 0,0 0 0 0 0,0 0 0 0 0,0 0 0 0 0,0 0 0 0 0,0 0 0 0 0,0 0 0 0 0,0 0 0 0 0,1-1 0 0 0,1 0 11 0 0,21 1 77 0 0,-21 0-79 0 0,0 0-1 0 0,-1-1 0 0 0,1 0 1 0 0,-1 1-1 0 0,1-1 1 0 0,-1 0-1 0 0,1 0 0 0 0,-1-1 1 0 0,1 1-1 0 0,-1 0 1 0 0,4-4-1 0 0,1 0-2 0 0,-2 2-3 0 0,0 0 1 0 0,0-1-1 0 0,0 0 0 0 0,0 0 0 0 0,-1 0 1 0 0,7-8-1 0 0,-9 9-83 0 0,0 1-1 0 0,-1-1 1 0 0,1 0-1 0 0,0 0 1 0 0,-1 0 0 0 0,0 0-1 0 0,0 0 1 0 0,0 0 0 0 0,0-1-1 0 0,0 1 1 0 0,-1 0 0 0 0,1 0-1 0 0,-1-4 1 0 0,0 1-443 0 0,1 4 214 0 0,-1 1 0 0 0,0-1 0 0 0,0 0 0 0 0,-1 0 1 0 0,1 0-1 0 0,0 0 0 0 0,-1-3 0 0 0,-8-8-1426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3.743"/>
    </inkml:context>
    <inkml:brush xml:id="br0">
      <inkml:brushProperty name="width" value="0.05" units="cm"/>
      <inkml:brushProperty name="height" value="0.05" units="cm"/>
    </inkml:brush>
  </inkml:definitions>
  <inkml:trace contextRef="#ctx0" brushRef="#br0">433 0 14480 0 0,'0'0'330'0'0,"-6"8"918"0"0,2-6-1088 0 0,2 1 1 0 0,-1-1-1 0 0,0 1 0 0 0,0 0 0 0 0,1 0 1 0 0,-1 0-1 0 0,1 0 0 0 0,0 0 0 0 0,-3 6 1 0 0,3-4 17 0 0,-1 0 0 0 0,0 0 0 0 0,-1-1 0 0 0,1 1 0 0 0,-5 4 0 0 0,-7 10 525 0 0,2-1-197 0 0,3-7-244 0 0,1 0-1 0 0,1 1 1 0 0,-14 23-1 0 0,-11 15 458 0 0,25-39-541 0 0,0 0 1 0 0,1 0-1 0 0,0 1 0 0 0,-7 15 0 0 0,11-21-136 0 0,0 0 0 0 0,-1 0 0 0 0,0 0 0 0 0,0-1 0 0 0,-8 10 0 0 0,8-11-13 0 0,-1 1 0 0 0,1 0 0 0 0,1 0 1 0 0,-1 0-1 0 0,1 1 0 0 0,-4 7 0 0 0,0 13 49 0 0,6-21-63 0 0,-1 1 0 0 0,1-1 0 0 0,-5 9 1 0 0,-37 67 90 0 0,12-24-53 0 0,18-34-143 0 0,-15 37 1 0 0,25-54-168 0 0,1-1 0 0 0,-1 0 0 0 0,0 0 1 0 0,0 0-1 0 0,0 0 0 0 0,-6 6 0 0 0,7-9-1460 0 0,2-2-3236 0 0,0 0-1388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4.447"/>
    </inkml:context>
    <inkml:brush xml:id="br0">
      <inkml:brushProperty name="width" value="0.05" units="cm"/>
      <inkml:brushProperty name="height" value="0.05" units="cm"/>
    </inkml:brush>
  </inkml:definitions>
  <inkml:trace contextRef="#ctx0" brushRef="#br0">48 1 6912 0 0,'0'0'314'0'0,"0"0"-6"0"0,-3 0 1331 0 0,2 0 2094 0 0,0 1 3767 0 0,-1 0-7498 0 0,1 0 0 0 0,0 0 0 0 0,0 1-1 0 0,0-1 1 0 0,-1 0 0 0 0,1 1 0 0 0,1-1 0 0 0,-1 1-1 0 0,0 0 1 0 0,0-1 0 0 0,0 1 0 0 0,1-1 0 0 0,-1 1 0 0 0,1 0-1 0 0,0 0 1 0 0,-1-1 0 0 0,1 1 0 0 0,0 0 0 0 0,0 0-1 0 0,0 0 1 0 0,0 2 0 0 0,-2 15-1 0 0,-4 14 4 0 0,-2 39-1 0 0,4-24 47 0 0,-4 55 821 0 0,12 203-1 0 0,11-175 106 0 0,-4-42-421 0 0,6 3 26 0 0,-17-88-544 0 0,1-1 1 0 0,-1 1-1 0 0,1 0 1 0 0,0-1-1 0 0,0 1 1 0 0,0-1-1 0 0,1 1 1 0 0,1 3-1 0 0,-2-6 36 0 0,-1-1 38 0 0,0 0 14 0 0,5-5 136 0 0,-1 1-177 0 0,1-1 0 0 0,-1 1 0 0 0,0-1 0 0 0,0 0-1 0 0,0 0 1 0 0,3-7 0 0 0,18-38 331 0 0,-7 12-248 0 0,-11 26-150 0 0,1-1 0 0 0,0 1 0 0 0,0 0-1 0 0,1 1 1 0 0,1 0 0 0 0,0 0 0 0 0,1 1-1 0 0,11-9 1 0 0,-9 9-20 0 0,-5 4-7 0 0,0 0-1 0 0,0 1 1 0 0,0 0 0 0 0,0 0 0 0 0,1 1 0 0 0,16-7 0 0 0,-17 9 0 0 0,0 1 0 0 0,-1-1 0 0 0,1 1 0 0 0,0 0 0 0 0,0 1 0 0 0,0 0 0 0 0,0 0 0 0 0,0 1 0 0 0,-1 0 0 0 0,1 0 0 0 0,0 1 0 0 0,0 0 0 0 0,-1 1 1 0 0,1-1-1 0 0,-1 1 0 0 0,0 1 0 0 0,0-1 0 0 0,0 1 0 0 0,0 0 0 0 0,-1 1 0 0 0,0 0 0 0 0,10 9 0 0 0,-9-7 14 0 0,-6-6 0 0 0,1 1 0 0 0,0 0 0 0 0,-1-1 0 0 0,1 1-1 0 0,-1 0 1 0 0,0 0 0 0 0,0 0 0 0 0,1 0 0 0 0,0 3 0 0 0,1 4 3 0 0,-1-5-7 0 0,-1 0 1 0 0,1 0-1 0 0,-1 1 0 0 0,0-1 1 0 0,0 0-1 0 0,0 1 1 0 0,-1-1-1 0 0,1 0 1 0 0,-2 9-1 0 0,-1 0 27 0 0,-1-1-1 0 0,0 1 1 0 0,-1-1-1 0 0,0 0 1 0 0,-1 0-1 0 0,-1 0 1 0 0,-12 18-1 0 0,14-23 9 0 0,-1 0 0 0 0,0-1-1 0 0,-9 9 1 0 0,-5 7 51 0 0,15-19-77 0 0,1 1 1 0 0,-1-1-1 0 0,0 0 1 0 0,0 0 0 0 0,0 0-1 0 0,0-1 1 0 0,0 1-1 0 0,-1-1 1 0 0,1 0 0 0 0,-1 0-1 0 0,0-1 1 0 0,1 1-1 0 0,-1-1 1 0 0,0 0 0 0 0,0 0-1 0 0,0-1 1 0 0,-9 0 0 0 0,5 0-12 0 0,0 0 1 0 0,0-1-1 0 0,1 0 1 0 0,-1 0-1 0 0,0-1 1 0 0,1 0-1 0 0,-1-1 1 0 0,1 0 0 0 0,-11-5-1 0 0,-74-43-2095 0 0,92 50 1492 0 0,1 1-656 0 0,0 0-290 0 0,0 0-60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4.801"/>
    </inkml:context>
    <inkml:brush xml:id="br0">
      <inkml:brushProperty name="width" value="0.05" units="cm"/>
      <inkml:brushProperty name="height" value="0.05" units="cm"/>
    </inkml:brush>
  </inkml:definitions>
  <inkml:trace contextRef="#ctx0" brushRef="#br0">477 1 18255 0 0,'0'0'836'0'0,"0"0"-18"0"0,-1 1-528 0 0,0 1-230 0 0,-1 0-1 0 0,1 1 0 0 0,0-1 1 0 0,0 0-1 0 0,0 0 0 0 0,1 1 1 0 0,-1-1-1 0 0,0 0 1 0 0,1 5-1 0 0,-3 4 685 0 0,-10 12 204 0 0,0-2 0 0 0,-16 21 0 0 0,-25 43-912 0 0,31-47 13 0 0,-11 13 487 0 0,-3-2 0 0 0,-77 82 0 0 0,44-67-1023 0 0,25-24-2066 0 0,44-39 1941 0 0,0 0 0 0 0,-1 1 0 0 0,1-1 0 0 0,-1 0-1 0 0,0 0 1 0 0,1 0 0 0 0,-1 0 0 0 0,0 0 0 0 0,0 0 0 0 0,0-1 0 0 0,-1 2 0 0 0,-8-2-6165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5.593"/>
    </inkml:context>
    <inkml:brush xml:id="br0">
      <inkml:brushProperty name="width" value="0.05" units="cm"/>
      <inkml:brushProperty name="height" value="0.05" units="cm"/>
    </inkml:brush>
  </inkml:definitions>
  <inkml:trace contextRef="#ctx0" brushRef="#br0">343 52 10680 0 0,'0'0'489'0'0,"0"0"-8"0"0,0 0-201 0 0,0 0 304 0 0,0 0 168 0 0,0 0 31 0 0,0 0-44 0 0,0 0-218 0 0,0 0-97 0 0,0 0-21 0 0,0 0-20 0 0,0 0-65 0 0,0 0-29 0 0,0 0-8 0 0,0 0 1 0 0,0 0 4 0 0,0 0 2 0 0,0 0 0 0 0,-10 7 1016 0 0,6-8-1055 0 0,0 0-1 0 0,0 1 0 0 0,0-1 0 0 0,0-1 0 0 0,0 1 1 0 0,0-1-1 0 0,1 1 0 0 0,-1-1 0 0 0,0 0 1 0 0,1-1-1 0 0,-6-4 0 0 0,3 3 1 0 0,0 0 1 0 0,-1 0-1 0 0,-11-4 0 0 0,16 7-238 0 0,-6-2 57 0 0,0 0 0 0 0,0 0 0 0 0,0 1 0 0 0,-14-1 0 0 0,19 3-55 0 0,0 0 0 0 0,0 0 0 0 0,0 0 0 0 0,-1 1 1 0 0,1-1-1 0 0,0 1 0 0 0,0 0 0 0 0,0 0 0 0 0,0 0 0 0 0,0 0 0 0 0,0 1 0 0 0,1-1 0 0 0,-1 1 0 0 0,0 0 0 0 0,-4 3 0 0 0,6-4-13 0 0,-7 5 0 0 0,-1 1 0 0 0,1 0 0 0 0,1 1 0 0 0,0 0 0 0 0,-11 14 0 0 0,8-8-1 0 0,8-10 2 0 0,-1 0 1 0 0,0-1 0 0 0,1 2 0 0 0,0-1-1 0 0,0 0 1 0 0,-3 8 0 0 0,-3 14 56 0 0,-14 52 119 0 0,20-65-154 0 0,-1 23 0 0 0,-1 6 16 0 0,-1-1 56 0 0,2 1 1 0 0,1-1-1 0 0,4 43 0 0 0,-1-69 27 0 0,1 1-1 0 0,1-1 1 0 0,0 1 0 0 0,1-1-1 0 0,0 0 1 0 0,2 0-1 0 0,-1-1 1 0 0,2 1 0 0 0,0-1-1 0 0,1 0 1 0 0,0-1-1 0 0,1 0 1 0 0,0-1 0 0 0,21 21-1 0 0,-23-25 26 0 0,0-2 0 0 0,1 1-1 0 0,0-1 1 0 0,0 0 0 0 0,1-1 0 0 0,13 7 0 0 0,-17-10-88 0 0,0 0 1 0 0,0 0-1 0 0,0-1 1 0 0,1 0-1 0 0,-1 0 1 0 0,0 0-1 0 0,0 0 1 0 0,1-1-1 0 0,-1 0 1 0 0,0 0-1 0 0,1 0 1 0 0,-1-1-1 0 0,0 0 1 0 0,6-1-1 0 0,11-3 226 0 0,-17 4-235 0 0,0 0 1 0 0,0 0-1 0 0,-1 0 1 0 0,1-1 0 0 0,0 1-1 0 0,4-4 1 0 0,41-19 272 0 0,17-11-130 0 0,-52 26-157 0 0,55-39 98 0 0,19-12-59 0 0,-85 57-75 0 0,11-4 0 0 0,-12 6 0 0 0,-1 0 0 0 0,0 0 0 0 0,0 0 0 0 0,1-1 0 0 0,-1 1 0 0 0,0-1 0 0 0,0 1 0 0 0,2-3 0 0 0,8-7 0 0 0,1 0 0 0 0,0 0 0 0 0,26-14 0 0 0,-27 19 0 0 0,7-5 0 0 0,-16 8 0 0 0,8-4 0 0 0,2 1 0 0 0,-11 5-27 0 0,0 1-1 0 0,1-2 1 0 0,-1 1 0 0 0,0 0-1 0 0,0 0 1 0 0,0-1-1 0 0,0 1 1 0 0,0-1 0 0 0,0 0-1 0 0,0 1 1 0 0,2-4 0 0 0,-1 1-69 0 0,-3 4 88 0 0,0 0 0 0 0,0 0 0 0 0,0-1 0 0 0,0 1 0 0 0,1 0 0 0 0,-1 0 0 0 0,0 0 0 0 0,0 0 1 0 0,0 0-1 0 0,0 0 0 0 0,1 0 0 0 0,-1 0 0 0 0,0-1 0 0 0,0 1 0 0 0,0 0 0 0 0,1 0 0 0 0,-1 0 0 0 0,0 0 0 0 0,0 0 0 0 0,0 0 0 0 0,1 0 0 0 0,-1 0 0 0 0,0 0 0 0 0,0 0 0 0 0,0 0 0 0 0,1 0 0 0 0,-1 0 0 0 0,0 1 1 0 0,0-1-1 0 0,0 0 0 0 0,1 0 0 0 0,-1 0 1 0 0,0 0 0 0 0,0 0 0 0 0,0 0 0 0 0,0 0 0 0 0,0 0 0 0 0,1 0 0 0 0,-1 0 0 0 0,0 0 0 0 0,0 0 0 0 0,0 0 0 0 0,0 0 1 0 0,0 0-1 0 0,0 0 0 0 0,1 0 0 0 0,-1 0 0 0 0,0 0 0 0 0,0 0 0 0 0,0 0 0 0 0,0 0 0 0 0,0 0 0 0 0,0 0 0 0 0,1 0 0 0 0,-1 0 0 0 0,0 0 1 0 0,0 0-1 0 0,0 0 0 0 0,0 0 0 0 0,0 0 0 0 0,0 0 0 0 0,0 0 0 0 0,1 0 0 0 0,-1-1 0 0 0,0 1 0 0 0,0 0 0 0 0,0 0 0 0 0,0 0 0 0 0,0 0 0 0 0,0 0 1 0 0,0 0-1 0 0,0 0 0 0 0,0-1 0 0 0,10-12-1289 0 0,-5 7-4331 0 0,-2 3-2616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5.929"/>
    </inkml:context>
    <inkml:brush xml:id="br0">
      <inkml:brushProperty name="width" value="0.05" units="cm"/>
      <inkml:brushProperty name="height" value="0.05" units="cm"/>
    </inkml:brush>
  </inkml:definitions>
  <inkml:trace contextRef="#ctx0" brushRef="#br0">1 0 18975 0 0,'0'0'840'0'0,"0"0"176"0"0,8 4-816 0 0,-8-4-200 0 0,0 0 0 0 0,0 0 0 0 0,0 0 448 0 0,0 0 56 0 0,0 0 8 0 0,0 0 0 0 0,0 0-960 0 0,0 0-192 0 0,0 0-40 0 0,0 0-8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41.235"/>
    </inkml:context>
    <inkml:brush xml:id="br0">
      <inkml:brushProperty name="width" value="0.05" units="cm"/>
      <inkml:brushProperty name="height" value="0.05" units="cm"/>
    </inkml:brush>
  </inkml:definitions>
  <inkml:trace contextRef="#ctx0" brushRef="#br0">236 197 6912 0 0,'0'0'528'0'0,"0"0"-240"0"0,0 0 256 0 0,0-8 865 0 0,2-2-845 0 0,0 2-12 0 0,0-1 0 0 0,-1 0 1 0 0,0-12-1 0 0,-1 14-464 0 0,0 5 36 0 0,0-1 0 0 0,-1 0-1 0 0,2 0 1 0 0,-1 0-1 0 0,0 0 1 0 0,1 1 0 0 0,-1-1-1 0 0,1 0 1 0 0,1-3-1 0 0,-2 5-52 0 0,1 0 0 0 0,-1 0-1 0 0,0 0 1 0 0,0 0 0 0 0,0 0-1 0 0,0 0 1 0 0,0 0 0 0 0,0 1 0 0 0,0-1-1 0 0,0 0 1 0 0,0 0 0 0 0,0 0-1 0 0,-1 0 1 0 0,1 0 0 0 0,0 0-1 0 0,-1 1 1 0 0,1-1 0 0 0,-1-1 0 0 0,0-1 137 0 0,-1-12 891 0 0,2 13-999 0 0,0 1 1 0 0,0 0-1 0 0,0-1 1 0 0,0 1-1 0 0,0 0 1 0 0,-1-1-1 0 0,1 1 1 0 0,-1 0-1 0 0,1 0 1 0 0,-1-2-1 0 0,-4-8 1218 0 0,5 11-1250 0 0,0-1 1 0 0,0 0-1 0 0,0 0 0 0 0,-1 0 1 0 0,1 0-1 0 0,-1 0 1 0 0,1 1-1 0 0,-1-1 0 0 0,1 0 1 0 0,-1 0-1 0 0,1 1 1 0 0,-1-1-1 0 0,1 0 0 0 0,-1 1 1 0 0,0-1-1 0 0,1 1 1 0 0,-1-1-1 0 0,-1 0 0 0 0,-31-15 1548 0 0,32 16-1361 0 0,-18 8 346 0 0,4-1-353 0 0,6-4-136 0 0,1 0 0 0 0,1 1-1 0 0,-1 1 1 0 0,-12 8 0 0 0,13-6-61 0 0,0-1 0 0 0,1 1 0 0 0,0 1 0 0 0,1-1-1 0 0,0 1 1 0 0,0 0 0 0 0,0 0 0 0 0,1 0 0 0 0,0 1 0 0 0,1 0 0 0 0,-3 11 0 0 0,-20 99-434 0 0,23-107 361 0 0,1 0-1 0 0,0 23 1 0 0,-1 0 22 0 0,-2 26-150 0 0,5 74 0 0 0,0-65-27 0 0,1-29 164 0 0,1 0 1 0 0,8 41-1 0 0,-5-58 57 0 0,1 0 0 0 0,0 0 0 0 0,2-1-1 0 0,17 37 1 0 0,-22-56-32 0 0,-1 0 0 0 0,1 0 0 0 0,0 0 0 0 0,0 0 0 0 0,0-1 1 0 0,0 1-1 0 0,7 4 0 0 0,5 6-13 0 0,-12-12 28 0 0,-1 0 0 0 0,1 0 1 0 0,-1 0-1 0 0,1-1 0 0 0,0 1 0 0 0,0-1 0 0 0,0 1 0 0 0,0-1 0 0 0,0 0 0 0 0,0 0 0 0 0,0 0 0 0 0,0-1 0 0 0,0 1 0 0 0,0-1 0 0 0,0 0 1 0 0,1 1-1 0 0,-1-2 0 0 0,0 1 0 0 0,0 0 0 0 0,0 0 0 0 0,0-1 0 0 0,0 0 0 0 0,0 0 0 0 0,0 0 0 0 0,5-2 0 0 0,8-7 132 0 0,27-23 0 0 0,-38 27-119 0 0,1 1 1 0 0,-1-1-1 0 0,1 0 1 0 0,-2 0-1 0 0,1-1 1 0 0,-1 1-1 0 0,5-9 1 0 0,3-11 116 0 0,-2 0 1 0 0,0-1-1 0 0,-1 0 0 0 0,-2 0 1 0 0,-1-1-1 0 0,-1 0 1 0 0,-1 0-1 0 0,-1-40 1 0 0,-2 27-99 0 0,-3-66 202 0 0,1 92-189 0 0,-1-1 0 0 0,-1 0 0 0 0,0 0 0 0 0,-8-23 0 0 0,3 10 6 0 0,7 24-65 0 0,0 1 0 0 0,0 0 1 0 0,0-1-1 0 0,0 1 0 0 0,-1 0 0 0 0,0 0 1 0 0,0 0-1 0 0,0 0 0 0 0,-4-5 1 0 0,-2-2 67 0 0,-10-21 0 0 0,11 20-27 0 0,-14-22 0 0 0,-33-33-58 0 0,47 59 118 0 0,-11-8 44 0 0,15 14-158 0 0,-10-8-16 0 0,10 6-64 0 0,-10-8-126 0 0,12 12 40 0 0,-1-1 62 0 0,-1 0 0 0 0,1 1-1 0 0,-1-1 1 0 0,1 1 0 0 0,-1-1 0 0 0,1 1-1 0 0,-1 0 1 0 0,-3 0 0 0 0,1 0-50 0 0,-3-2-159 0 0,7 1 203 0 0,0 1 0 0 0,0 0 0 0 0,0-1 0 0 0,0 1 0 0 0,0 0 1 0 0,0 0-1 0 0,0 0 0 0 0,0 0 0 0 0,-1 0 0 0 0,1 0 1 0 0,0 0-1 0 0,0 1 0 0 0,0-1 0 0 0,0 0 0 0 0,0 0 0 0 0,0 1 1 0 0,0-1-1 0 0,0 1 0 0 0,1-1 0 0 0,-2 1 0 0 0,-1 0-373 0 0,-3 0-211 0 0,2 2-5467 0 0,-3 4-776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43.366"/>
    </inkml:context>
    <inkml:brush xml:id="br0">
      <inkml:brushProperty name="width" value="0.05" units="cm"/>
      <inkml:brushProperty name="height" value="0.05" units="cm"/>
    </inkml:brush>
  </inkml:definitions>
  <inkml:trace contextRef="#ctx0" brushRef="#br0">160 204 2760 0 0,'0'0'399'0'0,"0"0"631"0"0,0 0 275 0 0,0 0 58 0 0,0 0-131 0 0,0 0-597 0 0,0 0-261 0 0,0 0-48 0 0,0 0-29 0 0,0 0-94 0 0,0 0-41 0 0,0 0-8 0 0,0 0 26 0 0,0 0 117 0 0,0 0 50 0 0,0 0 6 0 0,0 0-17 0 0,0 0-93 0 0,0 0-41 0 0,0 0-8 0 0,0 0 27 0 0,0 0 123 0 0,0 0 52 0 0,0 0 11 0 0,0 0-14 0 0,0 0-62 0 0,2 1-31 0 0,3 5-4 0 0,-3-5 2 0 0,-2-1 12 0 0,0 0 2 0 0,20 16 1415 0 0,-19-15-1629 0 0,11-2 103 0 0,-1 1-92 0 0,-1-3 50 0 0,0-1 0 0 0,-1-1 0 0 0,1 1 0 0 0,-1-1 0 0 0,-1-1 0 0 0,1 0 0 0 0,11-9 0 0 0,3-13 289 0 0,-21 25-408 0 0,0 1 0 0 0,0 0-1 0 0,-1-1 1 0 0,1 1 0 0 0,-1-1-1 0 0,1 0 1 0 0,-1 1 0 0 0,0-1-1 0 0,1-3 1 0 0,-1 3-10 0 0,0 0 1 0 0,0 0-1 0 0,1 0 0 0 0,-1 0 1 0 0,4-5-1 0 0,-4 7-20 0 0,1-1 0 0 0,-1 0 0 0 0,0 1-1 0 0,0-1 1 0 0,0 0 0 0 0,0 0 0 0 0,0 0 0 0 0,0 1 0 0 0,0-4-1 0 0,1-23 21 0 0,-1 19 15 0 0,-4-18-37 0 0,3 27-5 0 0,0-1-1 0 0,0 1 0 0 0,-1-1 1 0 0,1 1-1 0 0,0-1 0 0 0,0 1 1 0 0,0-1-1 0 0,0 1 0 0 0,0 0 1 0 0,0-1-1 0 0,-1 1 0 0 0,1-1 1 0 0,0 1-1 0 0,0-1 0 0 0,-1 1 1 0 0,1 0-1 0 0,0-1 0 0 0,-1 1 1 0 0,1 0-1 0 0,0-1 0 0 0,-1 1 1 0 0,1 0-1 0 0,0 0 0 0 0,-1-1 1 0 0,1 1-1 0 0,-1 0 0 0 0,1 0 1 0 0,0 0-1 0 0,-1-1 0 0 0,1 1 1 0 0,-1 0-1 0 0,-2-5 105 0 0,-4 11-97 0 0,3 4-10 0 0,3-2-1 0 0,0 0 0 0 0,1 0 0 0 0,0 0-1 0 0,1 0 1 0 0,0 0 0 0 0,0 0 0 0 0,1 0 0 0 0,0 0-1 0 0,3 9 1 0 0,6 30-59 0 0,-2 81-4 0 0,-6-88 64 0 0,-2-27 0 0 0,0 0 0 0 0,-2 13 0 0 0,-3 55 0 0 0,-9 70 12 0 0,-1-36 224 0 0,10-72-94 0 0,-1 7 28 0 0,-1-11-25 0 0,-1 10-7 0 0,-15 13 303 0 0,9-46-245 0 0,11-14-146 0 0,-1 0 0 0 0,0-1 0 0 0,0 1 0 0 0,0-1 0 0 0,1 0 0 0 0,-1 0 0 0 0,0 0 0 0 0,-6 1 0 0 0,-8 0 374 0 0,15-2-390 0 0,-1 1 0 0 0,1-1 0 0 0,0 0 0 0 0,-1 0 0 0 0,1 0 0 0 0,0 0 0 0 0,-1 0 0 0 0,1-1 0 0 0,-4 0 0 0 0,-19-9 683 0 0,24 10-716 0 0,1 0 0 0 0,0 0 0 0 0,-1 0 0 0 0,1 0 0 0 0,0 0 0 0 0,-1 0 0 0 0,1 0 0 0 0,0 0 0 0 0,-1-1 0 0 0,1 1 0 0 0,-1 0 0 0 0,1 0 0 0 0,0 0 0 0 0,0-1 0 0 0,-1 1 0 0 0,1 0 0 0 0,0-1 0 0 0,-1 1 0 0 0,1 0 0 0 0,0 0 0 0 0,0-1 0 0 0,0 1 0 0 0,-1 0 0 0 0,1-1 0 0 0,0 1 0 0 0,0-1 0 0 0,0 1 0 0 0,0-1 0 0 0,-2-1-1 0 0,-24-15 0 0 0,12 9 0 0 0,14 7-7 0 0,-1 1 0 0 0,0-1 0 0 0,1 0 0 0 0,-1 1 0 0 0,0-1 0 0 0,1 1-1 0 0,-1-1 1 0 0,0 1 0 0 0,0 0 0 0 0,0-1 0 0 0,1 1 0 0 0,-1 0 0 0 0,0-1-1 0 0,0 1 1 0 0,0 0 0 0 0,0 0 0 0 0,-1 0 0 0 0,-5-1-91 0 0,3-1 40 0 0,0 1 0 0 0,0 0 0 0 0,0 0 0 0 0,0 0 1 0 0,0 0-1 0 0,-4 0 0 0 0,2 1 37 0 0,0-1 0 0 0,0 0 0 0 0,1 0 0 0 0,-1 0 0 0 0,-5-3 0 0 0,3 3 21 0 0,5 0 54 0 0,-4-6-1 0 0,5 6-43 0 0,2 1-6 0 0,-1 0 0 0 0,1-1 0 0 0,-1 1 0 0 0,1 0 0 0 0,-1-1 0 0 0,1 1 0 0 0,-1 0 1 0 0,1 0-1 0 0,-1 0 0 0 0,0 0 0 0 0,1 0 0 0 0,-1-1 0 0 0,1 1 0 0 0,-1 0 0 0 0,1 0 1 0 0,-2 1-1 0 0,2-1 1 0 0,0 0 1 0 0,-1 0 0 0 0,1 0 0 0 0,0 0 0 0 0,0 0-1 0 0,-1 0 1 0 0,1 0 0 0 0,0 0 0 0 0,-1 0 0 0 0,1 0-1 0 0,0 0 1 0 0,0 0 0 0 0,-1 0 0 0 0,1 0 0 0 0,0 0-1 0 0,0-1 1 0 0,0 1 0 0 0,-1 0 0 0 0,1 0 0 0 0,0 0-1 0 0,0 0 1 0 0,-1 0 0 0 0,1 0 0 0 0,0-1 0 0 0,0 1-1 0 0,0 0 1 0 0,0 0 0 0 0,-1 0 0 0 0,1-1 0 0 0,0 1-1 0 0,0 0 1 0 0,0 0 0 0 0,0 0 0 0 0,0-1 0 0 0,0 1-1 0 0,-1 0 1 0 0,1 0 0 0 0,0-1 0 0 0,0 1 0 0 0,0 0-1 0 0,0 0 1 0 0,0-1 0 0 0,0 1 0 0 0,0 0 0 0 0,0 0-1 0 0,0-1 1 0 0,0 0 13 0 0,1 1 0 0 0,-1-1 0 0 0,0 1 0 0 0,1-1 0 0 0,-1 0 0 0 0,0 1 0 0 0,1-1 0 0 0,-1 1 0 0 0,0-1 0 0 0,1 1 0 0 0,-1-1 0 0 0,1 1-1 0 0,-1-1 1 0 0,1 1 0 0 0,-1 0 0 0 0,2-1 0 0 0,4-2-25 0 0,-1 1 0 0 0,1 0-1 0 0,0 0 1 0 0,0 1 0 0 0,0 0 0 0 0,0 0-1 0 0,0 0 1 0 0,0 1 0 0 0,8 0 0 0 0,6 1 135 0 0,29 6 1 0 0,-20-2 93 0 0,43 3 277 0 0,-44-5-304 0 0,20 2 118 0 0,127-5 532 0 0,-137-4-757 0 0,-20 2-8 0 0,0 0 0 0 0,21 1 0 0 0,-5 1 401 0 0,-32 0-364 0 0,-2 0 2 0 0,3 0-9 0 0,5 0-38 0 0,-4 0-20 0 0,2-2-62 0 0,-5 1-98 0 0,-1 1-49 0 0,0 0-17 0 0,0 0-144 0 0,-4-8-1771 0 0,-7 2-883 0 0,4 3-1925 0 0,-6-5-2447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43.824"/>
    </inkml:context>
    <inkml:brush xml:id="br0">
      <inkml:brushProperty name="width" value="0.05" units="cm"/>
      <inkml:brushProperty name="height" value="0.05" units="cm"/>
    </inkml:brush>
  </inkml:definitions>
  <inkml:trace contextRef="#ctx0" brushRef="#br0">42 120 10160 0 0,'0'0'464'0'0,"0"0"-8"0"0,0 0-214 0 0,0 0 176 0 0,-2 1 107 0 0,0 0-338 0 0,-21 8 973 0 0,21-9-896 0 0,-10 26 3859 0 0,12-26-4066 0 0,0 1 0 0 0,0-1 0 0 0,-1 1 0 0 0,1-1 0 0 0,0 1-1 0 0,0-1 1 0 0,0 1 0 0 0,0-1 0 0 0,0 1 0 0 0,0-1-1 0 0,0 1 1 0 0,0-1 0 0 0,0 1 0 0 0,1-1 0 0 0,-1 0-1 0 0,0 1 1 0 0,0-1 0 0 0,0 1 0 0 0,0-1 0 0 0,1 1 0 0 0,-1-1-1 0 0,0 1 1 0 0,0-1 0 0 0,1 0 0 0 0,-1 1 0 0 0,0-1-1 0 0,1 0 1 0 0,0 1 0 0 0,0 0 9 0 0,0-1 1 0 0,0 0-1 0 0,0 1 0 0 0,0-1 0 0 0,0 0 1 0 0,0 1-1 0 0,0-1 0 0 0,0 0 0 0 0,0 0 1 0 0,1 0-1 0 0,-1 0 0 0 0,1 0 0 0 0,3 0 73 0 0,-1-1 0 0 0,1 0 1 0 0,-1 0-1 0 0,0 0 0 0 0,1-1 0 0 0,4-1 0 0 0,5-6 65 0 0,0 0 0 0 0,25-21 1 0 0,8-6-89 0 0,39-23 27 0 0,-56 42-1842 0 0,-23 13 219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44.956"/>
    </inkml:context>
    <inkml:brush xml:id="br0">
      <inkml:brushProperty name="width" value="0.05" units="cm"/>
      <inkml:brushProperty name="height" value="0.05" units="cm"/>
    </inkml:brush>
  </inkml:definitions>
  <inkml:trace contextRef="#ctx0" brushRef="#br0">375 168 3224 0 0,'0'0'143'0'0,"0"0"411"0"0,0 0 1625 0 0,0 0 705 0 0,0 0 144 0 0,0 0-363 0 0,0 0-1653 0 0,0 0-725 0 0,0 0-147 0 0,-9-15 128 0 0,8 13-327 0 0,0 0 160 0 0,0 1 0 0 0,0 0 0 0 0,0-1-1 0 0,0 1 1 0 0,1-1 0 0 0,-1 1 0 0 0,0-1 0 0 0,1 0 0 0 0,0 1 0 0 0,-1-1 0 0 0,1-2-1 0 0,-1 1 132 0 0,1 1 0 0 0,-1-1 0 0 0,1 1 0 0 0,-1-1 0 0 0,0 1 0 0 0,0-1 0 0 0,-3-3 0 0 0,-1-7 600 0 0,4 11-676 0 0,-1-1 0 0 0,1 0-1 0 0,-1 1 1 0 0,1-1 0 0 0,-1 1-1 0 0,0-1 1 0 0,0 1-1 0 0,0 0 1 0 0,0 0 0 0 0,0 0-1 0 0,-5-3 1 0 0,4 3-86 0 0,0 0-1 0 0,1 0 1 0 0,-1-1 0 0 0,1 1-1 0 0,0-1 1 0 0,0 1 0 0 0,0-1-1 0 0,-2-3 1 0 0,3 5-50 0 0,0-1 0 0 0,0 1-1 0 0,0 0 1 0 0,0 0 0 0 0,0-1 0 0 0,-1 1 0 0 0,1 0 0 0 0,0 0-1 0 0,-1 0 1 0 0,1 0 0 0 0,0 1 0 0 0,-3-2 0 0 0,-10-8 533 0 0,11 9-513 0 0,0-1-1 0 0,0 0 1 0 0,0 1 0 0 0,-1 0 0 0 0,1 0 0 0 0,-1 0 0 0 0,1 0 0 0 0,-1 0 0 0 0,1 1 0 0 0,-1 0 0 0 0,0 0-1 0 0,1 0 1 0 0,-7 0 0 0 0,4 2-45 0 0,-1 0 1 0 0,1 1-1 0 0,0 0 0 0 0,0 0 0 0 0,0 0 0 0 0,0 1 0 0 0,0-1 1 0 0,1 1-1 0 0,-10 10 0 0 0,-2 4 6 0 0,-21 26 1 0 0,28-32 14 0 0,3-3-50 0 0,1-1-1 0 0,0 1 1 0 0,1 0-1 0 0,0 1 1 0 0,0-1 0 0 0,1 1-1 0 0,0 0 1 0 0,-4 17 0 0 0,6-20 21 0 0,-4 12-14 0 0,2 1 1 0 0,-3 21 0 0 0,7-38 26 0 0,-3 36 219 0 0,2 64 0 0 0,1-93-219 0 0,0-4 0 0 0,1 1 0 0 0,-1-1 0 0 0,1 1 0 0 0,0-1 0 0 0,1 1 0 0 0,-1-1 0 0 0,1 0 0 0 0,1 0 0 0 0,4 10 0 0 0,-4-11 10 0 0,-1-1 0 0 0,1 1 0 0 0,1-1 0 0 0,-1 0-1 0 0,0 0 1 0 0,1 0 0 0 0,6 5 0 0 0,3-2 95 0 0,-9-7-92 0 0,-2-1 2 0 0,3 1 15 0 0,-1 0 0 0 0,0-1 0 0 0,1 0 0 0 0,-1 1 0 0 0,0-1 0 0 0,1-1 0 0 0,-1 1 0 0 0,0-1 0 0 0,0 0 0 0 0,0 0 0 0 0,6-3 0 0 0,-4 0 59 0 0,0 1 0 0 0,-1-1 0 0 0,1 0 1 0 0,-1-1-1 0 0,0 1 0 0 0,5-8 0 0 0,3-7 244 0 0,-2 0 0 0 0,0 0 0 0 0,10-28 0 0 0,-13 25-52 0 0,-1 1 0 0 0,5-34 1 0 0,-7 33-110 0 0,-1-15 76 0 0,9 43-248 0 0,-10-3-27 0 0,0 0 1 0 0,0 0-1 0 0,0 1 1 0 0,0-1-1 0 0,0 0 0 0 0,0 1 1 0 0,-1 0-1 0 0,1 0 0 0 0,2 3 1 0 0,16 32-124 0 0,-13-23 89 0 0,28 66-189 0 0,-25-54 208 0 0,18 33 1 0 0,-14-29 15 0 0,-12-24 22 0 0,0 0-1 0 0,1 0 0 0 0,0 0 1 0 0,0-1-1 0 0,9 12 0 0 0,-9-14 1 0 0,0 0-1 0 0,0-1 0 0 0,0 1 1 0 0,0-1-1 0 0,1 0 0 0 0,-1 0 1 0 0,1-1-1 0 0,0 1 1 0 0,0-1-1 0 0,0 0 0 0 0,0 0 1 0 0,0-1-1 0 0,0 1 0 0 0,10 0 1 0 0,-11-1 16 0 0,0-1 1 0 0,0 0 0 0 0,0 0-1 0 0,0 0 1 0 0,0 0-1 0 0,0-1 1 0 0,0 0 0 0 0,0 0-1 0 0,0 0 1 0 0,7-3-1 0 0,-3 1 27 0 0,0-1 0 0 0,-1-1 0 0 0,14-9-1 0 0,46-45-116 0 0,-63 56 39 0 0,-1 0 1 0 0,0 0 0 0 0,0 0 0 0 0,0-1 0 0 0,0 0 0 0 0,3-5-1 0 0,11-13-455 0 0,-15 19 313 0 0,0 1-45 0 0,1 0 0 0 0,-1 0 0 0 0,0-1 0 0 0,0 1 1 0 0,0-1-1 0 0,0 0 0 0 0,-1 1 0 0 0,1-1 0 0 0,-1 0 0 0 0,0 0 1 0 0,1 0-1 0 0,0-3 0 0 0,-2-3-1825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8.612"/>
    </inkml:context>
    <inkml:brush xml:id="br0">
      <inkml:brushProperty name="width" value="0.05" units="cm"/>
      <inkml:brushProperty name="height" value="0.05" units="cm"/>
    </inkml:brush>
  </inkml:definitions>
  <inkml:trace contextRef="#ctx0" brushRef="#br0">66 1 6448 0 0,'-2'0'498'0'0,"2"0"-478"0"0,-3-1 37 0 0,0 1 1 0 0,0 1-1 0 0,1-1 0 0 0,-1 0 1 0 0,0 1-1 0 0,0-1 1 0 0,1 1-1 0 0,-4 1 0 0 0,5-1 1743 0 0,0-1-1232 0 0,0 1-1 0 0,0-1 0 0 0,1 1 0 0 0,-1-1 0 0 0,0 1 1 0 0,0-1-1 0 0,0 0 0 0 0,0 1 0 0 0,0-1 1 0 0,0 0-1 0 0,1 0 0 0 0,-1 0 0 0 0,0 1 0 0 0,0-1 1 0 0,-2 0-1 0 0,-9 3 2722 0 0,11-2-3267 0 0,1 0 0 0 0,-1 1 0 0 0,0-1 0 0 0,0 1 0 0 0,1-1-1 0 0,-1 0 1 0 0,1 1 0 0 0,0 0 0 0 0,-1-1 0 0 0,1 1 0 0 0,0-1 0 0 0,0 1-1 0 0,0-1 1 0 0,0 1 0 0 0,0-1 0 0 0,0 4 0 0 0,2-2-28 0 0,-1 1 0 0 0,1-1 1 0 0,-1 1-1 0 0,1-1 1 0 0,0 0-1 0 0,3 4 0 0 0,0 0-29 0 0,6 9-135 0 0,1 0 0 0 0,16 16 0 0 0,70 77 79 0 0,-71-78 91 0 0,26 25 0 0 0,25 30 0 0 0,-34-36 0 0 0,0-14-174 0 0,-43-35 162 0 0,1-1 0 0 0,0 0 0 0 0,-1 1 0 0 0,1-1 0 0 0,-1 0 0 0 0,1 0 0 0 0,-1 0 0 0 0,1 0 0 0 0,0 0 0 0 0,-1-1 0 0 0,1 1 0 0 0,-1 0 1 0 0,1-1-1 0 0,-1 1 0 0 0,1-1 0 0 0,-1 1 0 0 0,0-1 0 0 0,1 0 0 0 0,1-1 0 0 0,-2 1-26 0 0,0-1 0 0 0,0 1 0 0 0,1-1 1 0 0,-1 0-1 0 0,0 0 0 0 0,0 0 0 0 0,-1 0 0 0 0,1 0 0 0 0,0 0 0 0 0,-1 0 0 0 0,1 0 1 0 0,-1 0-1 0 0,1-2 0 0 0,1-28-198 0 0,-2 30 238 0 0,-1-5-13 0 0,1-1 0 0 0,-2 1-1 0 0,1-1 1 0 0,-1 1 0 0 0,0 0 0 0 0,0 0 0 0 0,-1 0-1 0 0,0 0 1 0 0,0 0 0 0 0,-1 0 0 0 0,1 1-1 0 0,-2-1 1 0 0,-8-10 0 0 0,2 4-1 0 0,-1 1 0 0 0,0 1-1 0 0,-1 0 1 0 0,0 0 0 0 0,-17-9-1 0 0,22 15 54 0 0,0 0-1 0 0,-1 1 0 0 0,0 0 0 0 0,1 0 0 0 0,-1 1 0 0 0,-1 0 0 0 0,-14-2 1 0 0,21 4-29 0 0,-1 1 0 0 0,0-1 1 0 0,1 1-1 0 0,-1 0 1 0 0,0 0-1 0 0,1 1 1 0 0,-1-1-1 0 0,0 1 1 0 0,1 0-1 0 0,-1 0 1 0 0,1 0-1 0 0,-1 0 1 0 0,1 0-1 0 0,-1 1 1 0 0,1 0-1 0 0,0-1 1 0 0,0 1-1 0 0,0 1 0 0 0,0-1 1 0 0,0 0-1 0 0,0 1 1 0 0,-2 3-1 0 0,-1 1-18 0 0,1 1 1 0 0,0 0-1 0 0,1 0 0 0 0,-1 0 0 0 0,2 0 0 0 0,-1 0 0 0 0,1 1 0 0 0,1 0 0 0 0,-1 0 0 0 0,1 0 0 0 0,1 0 0 0 0,0 0 0 0 0,0 0 0 0 0,1 0 0 0 0,0 0 1 0 0,1 0-1 0 0,-1 0 0 0 0,2 0 0 0 0,4 18 0 0 0,-2-15-45 0 0,0 1 0 0 0,0-1-1 0 0,1 0 1 0 0,1 0 0 0 0,0-1 0 0 0,1 0 0 0 0,0 0 0 0 0,1-1-1 0 0,0 1 1 0 0,1-2 0 0 0,0 1 0 0 0,0-1 0 0 0,17 12 0 0 0,-19-16-94 0 0,0-2 1 0 0,0 1-1 0 0,0-1 0 0 0,0 0 1 0 0,1 0-1 0 0,0-1 1 0 0,-1 0-1 0 0,1 0 0 0 0,0-1 1 0 0,15 1-1 0 0,-4-2-447 0 0,0-1 0 0 0,-1 0 0 0 0,29-7 0 0 0,-36 6 64 0 0,-1-1 1 0 0,0-1-1 0 0,1 0 0 0 0,-1 0 0 0 0,-1-1 1 0 0,16-10-1 0 0,-8 3-665 0 0,0-1 1 0 0,19-19-1 0 0,3-8-757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01.700"/>
    </inkml:context>
    <inkml:brush xml:id="br0">
      <inkml:brushProperty name="width" value="0.05" units="cm"/>
      <inkml:brushProperty name="height" value="0.05" units="cm"/>
    </inkml:brush>
  </inkml:definitions>
  <inkml:trace contextRef="#ctx0" brushRef="#br0">167 59 12384 0 0,'0'0'564'0'0,"1"-1"-10"0"0,8-5-295 0 0,-8 6-126 0 0,1-1 1 0 0,-1 0-1 0 0,0 0 1 0 0,0 1-1 0 0,0-1 0 0 0,0 0 1 0 0,1 0-1 0 0,-1 0 1 0 0,-1 0-1 0 0,1-1 1 0 0,0 1-1 0 0,0 0 0 0 0,1-2 1 0 0,-1 1 918 0 0,0 2-59 0 0,2-2-728 0 0,-1 1 1 0 0,1-1-1 0 0,-1 1 0 0 0,0-1 0 0 0,1 0 0 0 0,-1 0 1 0 0,0 0-1 0 0,0 0 0 0 0,0 0 0 0 0,1-3 0 0 0,-2 4 279 0 0,-1 1 0 0 0,0-1-438 0 0,0 1 0 0 0,0-1-1 0 0,0 1 1 0 0,0-1 0 0 0,1 1 0 0 0,-1-1-1 0 0,0 1 1 0 0,0-1 0 0 0,1 1-1 0 0,-1-1 1 0 0,0 1 0 0 0,0 0-1 0 0,1-1 1 0 0,-1 1 0 0 0,1-1 0 0 0,-1 1-1 0 0,0 0 1 0 0,1-1 0 0 0,-1 1-1 0 0,1 0 1 0 0,-1 0 0 0 0,0-1 0 0 0,1 1-1 0 0,0 0 1 0 0,0 5-30 0 0,0 0 0 0 0,1 0-1 0 0,0 0 1 0 0,0 0 0 0 0,0 0 0 0 0,0 0 0 0 0,1 0-1 0 0,5 6 1 0 0,5 13 401 0 0,2 7-86 0 0,-5-13-177 0 0,9 27 1 0 0,-16-39-196 0 0,-2 0 0 0 0,1 1 0 0 0,-1-1 0 0 0,0 1 0 0 0,0-1 0 0 0,0 1 0 0 0,-1-1 0 0 0,-1 11 1 0 0,-1 1 11 0 0,-1-1 1 0 0,-8 25-1 0 0,-8 18-43 0 0,4-20-49 0 0,12-29 61 0 0,-1 1 1 0 0,-1 0-1 0 0,0-1 0 0 0,-9 14 0 0 0,8-15 0 0 0,1 0 0 0 0,-6 14 0 0 0,6-13 0 0 0,0-1 0 0 0,-7 13 0 0 0,7-16 0 0 0,1 0 0 0 0,0 1 0 0 0,0 0 0 0 0,1 0 0 0 0,-4 13 0 0 0,5-14 0 0 0,-1 0 0 0 0,0 0 0 0 0,-1-1 0 0 0,-6 12 0 0 0,-4 5 0 0 0,3-2 0 0 0,-18 27 0 0 0,-16 28 0 0 0,33-47 1 0 0,9-20-4 0 0,-1-1 0 0 0,1 0 0 0 0,-7 10 1 0 0,4-8-51 0 0,5-10 53 0 0,-4 21-65 0 0,4-13 65 0 0,2 2-1 0 0,2-8-5 0 0,-2-1-3 0 0,3 2 9 0 0,-1-1 0 0 0,1 0 0 0 0,0 0 0 0 0,-1 0-1 0 0,1 0 1 0 0,0 0 0 0 0,0-1 0 0 0,0 1 0 0 0,0-1 0 0 0,8 1 0 0 0,4 0-65 0 0,24-1 0 0 0,-39-1 54 0 0,5 0-4 0 0,1 0 1 0 0,-1 0 0 0 0,0-1 0 0 0,8-1 0 0 0,2-1 3 0 0,20 0 39 0 0,-7 0 52 0 0,1 1 1 0 0,50 4 0 0 0,-53-1-75 0 0,30-1 0 0 0,-20-1-8 0 0,-19 1 2 0 0,23-5 0 0 0,-23 1 29 0 0,12 0 70 0 0,-29 4-81 0 0,1-1-1 0 0,0 1 0 0 0,-1-1 1 0 0,1 1-1 0 0,0-1 1 0 0,-1 0-1 0 0,1 1 1 0 0,-1-1-1 0 0,1 0 0 0 0,-1 0 1 0 0,0 0-1 0 0,2-2 1 0 0,3-1 59 0 0,-4 2-48 0 0,1-1 0 0 0,-1 1-1 0 0,0-1 1 0 0,-1 0-1 0 0,1 0 1 0 0,0 1 0 0 0,-1-1-1 0 0,1 0 1 0 0,0-4 0 0 0,2-2 52 0 0,8-24 37 0 0,-10 30-108 0 0,-1 0 1 0 0,0 0-1 0 0,0-1 1 0 0,0 1-1 0 0,-1-1 1 0 0,1-5-1 0 0,3-13 44 0 0,-1 12-23 0 0,-1-1 0 0 0,0 1 0 0 0,-1-1 0 0 0,0 0 0 0 0,0 1-1 0 0,-2-18 1 0 0,0 3 40 0 0,2 22-56 0 0,-5-12 41 0 0,-10-45 76 0 0,4 43 8 0 0,9 12-115 0 0,-8-9 99 0 0,2 3 49 0 0,6 60-162 0 0,3-18-11 0 0,-3 41 0 0 0,1 21 0 0 0,7-30 0 0 0,4 79 0 0 0,-10-114 0 0 0,10 51 0 0 0,0-12 0 0 0,19 93 0 0 0,-20-116 0 0 0,-2-18 0 0 0,19 48 0 0 0,-13-37 0 0 0,-10-29 0 0 0,3 12 0 0 0,0 0 0 0 0,2-1 0 0 0,0 0 0 0 0,18 26 0 0 0,-13-24-198 0 0,-12-17-78 0 0,1 0 1 0 0,-1-1-1 0 0,0 1 0 0 0,1-1 1 0 0,0 0-1 0 0,-1 0 0 0 0,1 0 1 0 0,1 0-1 0 0,2 2 1 0 0,-2-2-6028 0 0,-3-2-1951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04.486"/>
    </inkml:context>
    <inkml:brush xml:id="br0">
      <inkml:brushProperty name="width" value="0.05" units="cm"/>
      <inkml:brushProperty name="height" value="0.05" units="cm"/>
    </inkml:brush>
  </inkml:definitions>
  <inkml:trace contextRef="#ctx0" brushRef="#br0">180 172 2304 0 0,'0'0'432'0'0,"0"0"973"0"0,0 0 423 0 0,0 0 85 0 0,0 0-121 0 0,0 0-589 0 0,15-9 3064 0 0,-14 9-4208 0 0,-1 0 1 0 0,1 0-1 0 0,0 0 1 0 0,-1 0 0 0 0,1-1-1 0 0,-1 1 1 0 0,1 0-1 0 0,-1 0 1 0 0,1-1-1 0 0,-1 1 1 0 0,1 0 0 0 0,-1-1-1 0 0,1 1 1 0 0,-1-1-1 0 0,1 0 1 0 0,-1 3 917 0 0,-2 1-948 0 0,2-2-14 0 0,0 0 0 0 0,-1 0 0 0 0,1-1-1 0 0,-1 1 1 0 0,1 0 0 0 0,-1-1 0 0 0,1 1-1 0 0,-1 0 1 0 0,1-1 0 0 0,-1 1 0 0 0,0-1-1 0 0,1 1 1 0 0,-1-1 0 0 0,0 1 0 0 0,1-1-1 0 0,-1 0 1 0 0,0 1 0 0 0,-1-1-1 0 0,1 1 130 0 0,0 0-127 0 0,1 0 0 0 0,0 0 0 0 0,-1 0 0 0 0,1 0 0 0 0,-1 0 0 0 0,1 0 0 0 0,-1 0 0 0 0,1 0 0 0 0,-1 0 0 0 0,0 0 0 0 0,0 0 0 0 0,1-1 0 0 0,-1 1 0 0 0,0 0 0 0 0,0-1 0 0 0,0 1 0 0 0,0 0 0 0 0,0-1 0 0 0,0 1 0 0 0,0-1 0 0 0,0 1 0 0 0,0-1 0 0 0,0 0 0 0 0,0 1 0 0 0,-2-1 0 0 0,-10 6 109 0 0,9-3-103 0 0,0-1 0 0 0,0-1-1 0 0,1 1 1 0 0,-1 0-1 0 0,0-1 1 0 0,-8 2-1 0 0,-7 2 208 0 0,17-5-153 0 0,0 1-1 0 0,0-1 0 0 0,0 1 0 0 0,0-1 0 0 0,0 0 0 0 0,0 0 0 0 0,0 0 1 0 0,-2-1-1 0 0,-3 1 428 0 0,6-1-410 0 0,0 0 0 0 0,0 0 0 0 0,0 1-1 0 0,0-1 1 0 0,0 0 0 0 0,0 0 0 0 0,0 0 0 0 0,0 0 0 0 0,0 0 0 0 0,0-1 0 0 0,1 1 0 0 0,-1 0 0 0 0,0-2 0 0 0,0 2-75 0 0,0-2 37 0 0,0 0 0 0 0,-1 0 0 0 0,1 0 0 0 0,1 0-1 0 0,-1-1 1 0 0,0 1 0 0 0,1 0 0 0 0,0-1 0 0 0,0 1 0 0 0,0 0-1 0 0,0 0 1 0 0,0-1 0 0 0,1-4 0 0 0,1-1 42 0 0,0-1 1 0 0,1 1 0 0 0,5-12-1 0 0,-5 15-14 0 0,0 1-1 0 0,0 0 0 0 0,1 0 1 0 0,0 0-1 0 0,6-7 0 0 0,-1 2 153 0 0,-5 6-153 0 0,-1 1-1 0 0,1 0 0 0 0,0 0 0 0 0,0 0 1 0 0,1 0-1 0 0,-1 1 0 0 0,1 0 0 0 0,-1 0 1 0 0,10-3-1 0 0,16-8 301 0 0,-27 11-355 0 0,0 0 1 0 0,1 0 0 0 0,-1 1 0 0 0,1 0 0 0 0,0 0 0 0 0,-1 0 0 0 0,1 0 0 0 0,0 0-1 0 0,-1 1 1 0 0,1 0 0 0 0,0-1 0 0 0,0 1 0 0 0,0 1 0 0 0,-1-1 0 0 0,5 1 0 0 0,5 2 15 0 0,-1 1 0 0 0,0 0 1 0 0,13 6-1 0 0,-14-6-22 0 0,-4 0-10 0 0,0 1-1 0 0,-1-1 1 0 0,1 1 0 0 0,-1 0 0 0 0,0 1-1 0 0,0 0 1 0 0,-1-1 0 0 0,1 2 0 0 0,4 7-1 0 0,-6-6-11 0 0,0 1 0 0 0,-1 0 0 0 0,0 0 0 0 0,-1 0 0 0 0,0 0 0 0 0,0 0 0 0 0,-1 1 0 0 0,1 11 0 0 0,-2-19 0 0 0,0 10-27 0 0,0-1-1 0 0,0 1 1 0 0,-1 0 0 0 0,-1 0-1 0 0,0 0 1 0 0,0-1 0 0 0,-1 1-1 0 0,-7 16 1 0 0,-2 1-22 0 0,-32 52 0 0 0,-15 19 187 0 0,52-91-147 0 0,-1 1 0 0 0,0-1 1 0 0,-1-1-1 0 0,0 0 1 0 0,0 0-1 0 0,-1 0 1 0 0,0-2-1 0 0,-16 10 1 0 0,11-7 3 0 0,0 0 59 0 0,-1-1-1 0 0,-31 12 0 0 0,37-17 38 0 0,0-1 1 0 0,0 1-1 0 0,0-2 0 0 0,-19 2 0 0 0,27-3 29 0 0,2 0-82 0 0,-1 0 0 0 0,0 0 0 0 0,1 0 0 0 0,-1 0 0 0 0,0 0 0 0 0,1 0 0 0 0,-1 0 0 0 0,1 0 0 0 0,-1 0 0 0 0,0 0 0 0 0,1 0 0 0 0,-1 0 0 0 0,0-1 0 0 0,0 1 0 0 0,0-2 19 0 0,-2-10 216 0 0,4 10-258 0 0,-1 0 0 0 0,1 0 0 0 0,-1 0-1 0 0,1 1 1 0 0,0-1 0 0 0,-1 0 0 0 0,1 0 0 0 0,0 0-1 0 0,2-2 1 0 0,0 1-11 0 0,-1 0 0 0 0,1 0 0 0 0,0 0 0 0 0,0 0 0 0 0,0 1 0 0 0,0-1 0 0 0,0 1 0 0 0,1 0 0 0 0,-1 0 0 0 0,6-2 0 0 0,-2 1 5 0 0,0 1 0 0 0,0-1 0 0 0,0 2-1 0 0,12-3 1 0 0,-9 4 0 0 0,-1 1 0 0 0,0 0 1 0 0,0 0-1 0 0,1 1 0 0 0,-1 0 0 0 0,14 5 0 0 0,-22-6-9 0 0,8 2 6 0 0,-1 0-1 0 0,0 1 0 0 0,1-1 1 0 0,-2 2-1 0 0,1-1 0 0 0,0 1 1 0 0,-1 0-1 0 0,0 1 0 0 0,0 0 1 0 0,-1 0-1 0 0,10 12 0 0 0,33 36-5 0 0,13 16 0 0 0,-16-4 0 0 0,-33-44 0 0 0,2-1 0 0 0,19 21 0 0 0,-16-17 0 0 0,-8-14 0 0 0,-5-10 0 0 0,-2 0 0 0 0,0 0 26 0 0,-1 0-1 0 0,0 1 1 0 0,1-1-1 0 0,-1 0 1 0 0,1 0 0 0 0,0-1-1 0 0,-1 1 1 0 0,1 0-1 0 0,0-1 1 0 0,0 0-1 0 0,-1 1 1 0 0,1-1-1 0 0,0 0 1 0 0,0-1 0 0 0,-1 1-1 0 0,1 0 1 0 0,3-1-1 0 0,-2 0 9 0 0,0 0 0 0 0,-1 0 0 0 0,1-1 0 0 0,0 1 0 0 0,0-1 0 0 0,-1 0 0 0 0,1 0 0 0 0,-1 0 0 0 0,1 0-1 0 0,-1 0 1 0 0,0-1 0 0 0,0 0 0 0 0,5-5 0 0 0,0-1 70 0 0,-1-1 1 0 0,-1 0-1 0 0,8-15 0 0 0,-10 17-197 0 0,-1 0-1 0 0,0 0 0 0 0,0-1 1 0 0,0 1-1 0 0,-1-1 0 0 0,-1 0 1 0 0,1 0-1 0 0,-1-15 1 0 0,-1-7-2481 0 0,-3 15 1054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05.522"/>
    </inkml:context>
    <inkml:brush xml:id="br0">
      <inkml:brushProperty name="width" value="0.05" units="cm"/>
      <inkml:brushProperty name="height" value="0.05" units="cm"/>
    </inkml:brush>
  </inkml:definitions>
  <inkml:trace contextRef="#ctx0" brushRef="#br0">342 311 3224 0 0,'0'0'684'0'0,"0"0"1664"0"0,0 0 732 0 0,0 0 148 0 0,0 0-342 0 0,0 0-1563 0 0,0 0-689 0 0,-1-13 1657 0 0,1 12-2129 0 0,-1 0-1 0 0,0 1 1 0 0,1-1 0 0 0,-1 0-1 0 0,0 0 1 0 0,0 0 0 0 0,0 1-1 0 0,0-1 1 0 0,1 0 0 0 0,-1 1-1 0 0,-2-1 1 0 0,2-1-35 0 0,0 1-1 0 0,-1-1 1 0 0,1 1 0 0 0,0-1-1 0 0,0 0 1 0 0,0 1 0 0 0,0-1-1 0 0,0 0 1 0 0,0 0 0 0 0,0 0 0 0 0,1 0-1 0 0,-1 1 1 0 0,1-1 0 0 0,-1-3-1 0 0,0 1-81 0 0,-5-12 245 0 0,5 13-224 0 0,-1-1 0 0 0,1 0-1 0 0,0 0 1 0 0,0 0 0 0 0,0-1 0 0 0,0 1-1 0 0,1-5 1 0 0,-1-15 162 0 0,0 17-184 0 0,1 0 1 0 0,0-1-1 0 0,0 1 1 0 0,1-1 0 0 0,0 1-1 0 0,0 0 1 0 0,3-8-1 0 0,1-2 41 0 0,-3 12-59 0 0,-1-1 0 0 0,1 1 0 0 0,0 0 1 0 0,0 0-1 0 0,1 0 0 0 0,0 0 0 0 0,0 0 0 0 0,6-7 0 0 0,-3 5-7 0 0,-4 4-4 0 0,0 1 0 0 0,0 0 0 0 0,0 0 0 0 0,0 0 0 0 0,4-3 1 0 0,-3 2 4 0 0,0 1 0 0 0,0 0 1 0 0,1 0-1 0 0,-1 1 1 0 0,0-1-1 0 0,1 0 1 0 0,-1 1-1 0 0,1 0 1 0 0,-1 0-1 0 0,1 0 0 0 0,0 0 1 0 0,0 1-1 0 0,-1 0 1 0 0,1-1-1 0 0,0 1 1 0 0,0 0-1 0 0,3 1 1 0 0,0 0-10 0 0,1 1 0 0 0,-1 0 0 0 0,0 0 1 0 0,0 0-1 0 0,0 1 0 0 0,-1 0 1 0 0,1 0-1 0 0,0 1 0 0 0,-1 0 0 0 0,0 0 1 0 0,0 1-1 0 0,9 8 0 0 0,-1 2-20 0 0,-5-5-29 0 0,-1 0 1 0 0,12 17 0 0 0,-18-23 22 0 0,0 0-1 0 0,0 0 1 0 0,0 1 0 0 0,0-1 0 0 0,-1 1 0 0 0,1-1 0 0 0,-1 1 0 0 0,-1 0 0 0 0,1-1-1 0 0,0 9 1 0 0,0 23-232 0 0,0-27 211 0 0,0 0 0 0 0,-1 0 1 0 0,0 0-1 0 0,-1 0 0 0 0,0 0 0 0 0,0 0 0 0 0,-1 0 0 0 0,0 0 1 0 0,0 0-1 0 0,-5 9 0 0 0,-10 19-124 0 0,-21 39-135 0 0,-58 86 13 0 0,33-72 513 0 0,37-55-92 0 0,22-30-98 0 0,0 0 0 0 0,-1 0 0 0 0,-7 6 0 0 0,-11 11 203 0 0,22-22-234 0 0,1 1 0 0 0,-1 0 1 0 0,1-1-1 0 0,0 1 0 0 0,-1-1 0 0 0,1 1 0 0 0,-1-1 0 0 0,1 0 0 0 0,-1 1 0 0 0,1-1 1 0 0,-1 1-1 0 0,0-1 0 0 0,1 0 0 0 0,-1 1 0 0 0,1-1 0 0 0,-1 0 0 0 0,0 0 0 0 0,1 0 1 0 0,-1 1-1 0 0,0-1 0 0 0,1 0 0 0 0,-1 0 0 0 0,0 0 0 0 0,1 0 0 0 0,-1 0 0 0 0,0 0 1 0 0,1 0-1 0 0,-1 0 0 0 0,0-1 0 0 0,1 1 0 0 0,-1 0 0 0 0,0 0 0 0 0,1 0 0 0 0,-1-1 1 0 0,0 1-1 0 0,1 0 0 0 0,-1-1 0 0 0,1 1 0 0 0,-1 0 0 0 0,1-1 0 0 0,-1 1 0 0 0,1-1 1 0 0,-1 1-1 0 0,1-1 0 0 0,-1 1 0 0 0,1-1 0 0 0,0 0 0 0 0,-1 0 0 0 0,0 1-10 0 0,1-1 0 0 0,-1 1 0 0 0,1-1 0 0 0,0 1 0 0 0,-1-1 0 0 0,1 1 0 0 0,-1-1 0 0 0,1 1 0 0 0,0-1 0 0 0,-1 1 0 0 0,1-1 0 0 0,0 1 0 0 0,0-1 0 0 0,-1 0 0 0 0,1 1 0 0 0,0-1 0 0 0,0 1 0 0 0,0-1 0 0 0,0 0 0 0 0,0 1 0 0 0,0-1 0 0 0,0 0 0 0 0,0 1 0 0 0,0-1 0 0 0,0 0 0 0 0,0 1 0 0 0,0-1 0 0 0,1 1 0 0 0,-1-1 0 0 0,0 0 0 0 0,0 1 0 0 0,1-1 0 0 0,-1 1 0 0 0,0-1 0 0 0,1 1 0 0 0,-1-1 0 0 0,0 1 0 0 0,1-1 0 0 0,0 0 0 0 0,0 0 0 0 0,4-6 31 0 0,1 0 0 0 0,-1 0-1 0 0,2 0 1 0 0,-1 0 0 0 0,1 1 0 0 0,0 1-1 0 0,0-1 1 0 0,16-9 0 0 0,-11 9 4 0 0,1 0-1 0 0,0 1 1 0 0,0 0 0 0 0,1 1 0 0 0,13-2 0 0 0,-7 1-24 0 0,0 1 0 0 0,1 2 0 0 0,-1 0 0 0 0,0 1 0 0 0,32 2 0 0 0,-30 1-4 0 0,-15-2-3 0 0,-1 0 1 0 0,0 1 0 0 0,1 0 0 0 0,-1 0 0 0 0,0 0-1 0 0,0 1 1 0 0,0 0 0 0 0,0 0 0 0 0,0 0 0 0 0,0 1-1 0 0,8 5 1 0 0,1 2-3 0 0,-11-8-4 0 0,0 1 1 0 0,0-1 0 0 0,0 1-1 0 0,-1 0 1 0 0,1 0 0 0 0,-1 0-1 0 0,0 0 1 0 0,0 1 0 0 0,0-1-1 0 0,0 1 1 0 0,3 6 0 0 0,-4-6-42 0 0,0 1 1 0 0,-1 0 0 0 0,1 0 0 0 0,-1 0 0 0 0,0 1 0 0 0,0-1 0 0 0,0 0 0 0 0,-1 0 0 0 0,0 1 0 0 0,0-1 0 0 0,0 0 0 0 0,-1 0 0 0 0,1 1-1 0 0,-1-1 1 0 0,0 0 0 0 0,-1 0 0 0 0,0 0 0 0 0,-2 6 0 0 0,0-2 62 0 0,-1 0 1 0 0,0 0-1 0 0,0-1 0 0 0,-1 1 0 0 0,-1-1 1 0 0,1 0-1 0 0,-1-1 0 0 0,-10 9 0 0 0,-5 2 28 0 0,-1-2 0 0 0,0-1 0 0 0,-1 0 0 0 0,-51 21 0 0 0,65-32-11 0 0,0-1-1 0 0,0 0 1 0 0,0 0 0 0 0,0-1-1 0 0,0-1 1 0 0,-1 0 0 0 0,-10 0-1 0 0,-76-6 186 0 0,57 1-150 0 0,7 2-333 0 0,0-2 1 0 0,0-1 0 0 0,0-1-1 0 0,1-2 1 0 0,0-1 0 0 0,-31-14-1 0 0,38 12-807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08.093"/>
    </inkml:context>
    <inkml:brush xml:id="br0">
      <inkml:brushProperty name="width" value="0.05" units="cm"/>
      <inkml:brushProperty name="height" value="0.05" units="cm"/>
    </inkml:brush>
  </inkml:definitions>
  <inkml:trace contextRef="#ctx0" brushRef="#br0">77 408 1840 0 0,'1'1'133'0'0,"2"7"943"0"0,-5-5-650 0 0,0 1 3844 0 0,2-2-3386 0 0,0 1 302 0 0,1-2 2334 0 0,-1-1 3292 0 0,9-4-6591 0 0,-1 0 0 0 0,0 0-1 0 0,-1-1 1 0 0,1-1 0 0 0,-1 1-1 0 0,11-12 1 0 0,36-42 254 0 0,-53 57-469 0 0,13-16 93 0 0,0 0 1 0 0,-1-1 0 0 0,-2-1 0 0 0,0 0 0 0 0,0 0 0 0 0,10-34-1 0 0,-12 10-99 0 0,-6 26 0 0 0,-1 8-3 0 0,-1 1 1 0 0,-1 0-1 0 0,-1-18 0 0 0,0-9 189 0 0,1 35-102 0 0,0 1 85 0 0,0 0 69 0 0,0 2-197 0 0,0 0 0 0 0,-1 0 0 0 0,1 0 0 0 0,0 0 0 0 0,1 1 0 0 0,-1-1 0 0 0,0 0 0 0 0,1 0 0 0 0,-1 0 0 0 0,2 3 0 0 0,0 8 90 0 0,0 11-264 0 0,0 0-1 0 0,2 0 1 0 0,6 24-1 0 0,-4-20-53 0 0,4 43 0 0 0,0-1 470 0 0,-6-48-158 0 0,1 43-1 0 0,0 47 212 0 0,0 34 100 0 0,-15-20-139 0 0,5-80-216 0 0,-9 7-60 0 0,14-52-16 0 0,0 0 1 0 0,0-1-1 0 0,-1 1 1 0 0,1 0-1 0 0,0 0 0 0 0,-1 0 1 0 0,1-1-1 0 0,-1 1 1 0 0,1 0-1 0 0,-1 0 1 0 0,1-1-1 0 0,-1 1 0 0 0,1 0 1 0 0,-1-1-1 0 0,-1 1 1 0 0,2 0 0 0 0,-1-1 0 0 0,0 1 1 0 0,1 0-1 0 0,-1-1 0 0 0,1 1 1 0 0,-1 0-1 0 0,1-1 0 0 0,-1 1 0 0 0,1 0 1 0 0,-1 0-1 0 0,1-1 0 0 0,0 1 1 0 0,-1 0-1 0 0,1 1 0 0 0,-1 1-1 0 0,-1 0-1 0 0,1 0 0 0 0,-1 0 1 0 0,1 0-1 0 0,-1 0 1 0 0,0 0-1 0 0,0 0 0 0 0,0 0 1 0 0,-1-1-1 0 0,1 1 1 0 0,-1-1-1 0 0,1 0 0 0 0,-1 0 1 0 0,0 0-1 0 0,0 0 1 0 0,-4 2-1 0 0,0-1 72 0 0,0 0 0 0 0,1-1 0 0 0,-1 0 0 0 0,0-1 1 0 0,0 0-1 0 0,0 0 0 0 0,0 0 0 0 0,0-1 0 0 0,-13 0 0 0 0,7-1-26 0 0,1 3-405 0 0,10-1 307 0 0,-1 0-1 0 0,1-1 1 0 0,-1 1 0 0 0,1-1-1 0 0,-1 0 1 0 0,1 1 0 0 0,-5-2-1 0 0,6 2 49 0 0,0-1-1 0 0,0 0 1 0 0,0 0-1 0 0,-1 0 1 0 0,1 0 0 0 0,0 0-1 0 0,0 0 1 0 0,0 0-1 0 0,0 0 1 0 0,0-1-1 0 0,0 1 1 0 0,0 0-1 0 0,0-1 1 0 0,-2 0 0 0 0,2 0 2 0 0,0 1 0 0 0,0 0 0 0 0,0-1 0 0 0,0 1 1 0 0,0 0-1 0 0,0-1 0 0 0,-1 1 0 0 0,1 0 1 0 0,0 0-1 0 0,0 0 0 0 0,0 0 0 0 0,0 0 0 0 0,0 0 1 0 0,-2 0-1 0 0,-7 1 175 0 0,7 0-125 0 0,1-1 1 0 0,0 0-1 0 0,-1 0 1 0 0,1 0-1 0 0,-1 0 1 0 0,1 0-1 0 0,-1 0 1 0 0,1-1 0 0 0,0 1-1 0 0,-1-1 1 0 0,1 0-1 0 0,-3 0 1 0 0,1-1-109 0 0,1 1 1 0 0,-1 0 0 0 0,0 1-1 0 0,0-1 1 0 0,-6 0-1 0 0,-10-2 60 0 0,18 3 104 0 0,-7 3 94 0 0,-7-3-534 0 0,14 0 200 0 0,2 0 48 0 0,0 0 14 0 0,2 0 15 0 0,36 5-20 0 0,60 1-1 0 0,-2 0 0 0 0,219-15 1940 0 0,-99-11-912 0 0,-167 12-827 0 0,-5 5 33 0 0,-43 3-105 0 0,2-1 0 0 0,15-6 118 0 0,-17 7-91 0 0,-1 0 16 0 0,0 0-3 0 0,0 0-13 0 0,2 0-13 0 0,4 0-3 0 0,-4 0-25 0 0,-2 0-109 0 0,0 0-51 0 0,0 0-8 0 0,0 0-6 0 0,0 0-32 0 0,10-5-1366 0 0,-3 2 236 0 0,-6 2-335 0 0,-1 1-59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51.977"/>
    </inkml:context>
    <inkml:brush xml:id="br0">
      <inkml:brushProperty name="width" value="0.05" units="cm"/>
      <inkml:brushProperty name="height" value="0.05" units="cm"/>
    </inkml:brush>
  </inkml:definitions>
  <inkml:trace contextRef="#ctx0" brushRef="#br0">135 209 12496 0 0,'0'0'281'0'0,"0"0"40"0"0,0 0 22 0 0,0 0-39 0 0,-14-13 255 0 0,-11-21 1850 0 0,24 33-1985 0 0,1 1 6 0 0,0 0-12 0 0,0 0-64 0 0,-2 0-285 0 0,1 0 0 0 0,-1 1-1 0 0,0-1 1 0 0,1 1 0 0 0,-1-1-1 0 0,1 1 1 0 0,-1-1 0 0 0,1 1-1 0 0,-1 0 1 0 0,1 0 0 0 0,0 0-1 0 0,-1 0 1 0 0,1 0 0 0 0,0 0-1 0 0,0 0 1 0 0,0 0 0 0 0,0 1-1 0 0,0-1 1 0 0,0 0 0 0 0,0 1 0 0 0,0-1-1 0 0,0 1 1 0 0,0-1 0 0 0,1 1-1 0 0,-1-1 1 0 0,1 1 0 0 0,-1-1-1 0 0,1 3 1 0 0,-3 5-94 0 0,1 1 1 0 0,0 0-1 0 0,0 12 1 0 0,2-20 54 0 0,-4 109-168 0 0,1-3-34 0 0,2-86 42 0 0,2-1 0 0 0,3 31 0 0 0,0-10 9 0 0,-2-14 75 0 0,2 0 0 0 0,0 0 0 0 0,2 0 0 0 0,1-1 0 0 0,2 1 0 0 0,21 48-1 0 0,-26-68 51 0 0,5 8-6 0 0,17 27 0 0 0,-22-38 22 0 0,-1 0 0 0 0,2-1 1 0 0,-1 1-1 0 0,0-1 0 0 0,1 0 1 0 0,0 0-1 0 0,0-1 0 0 0,0 1 1 0 0,6 2-1 0 0,-8-5 12 0 0,0 0-1 0 0,0 0 1 0 0,0 0-1 0 0,0 0 1 0 0,0-1 0 0 0,0 1-1 0 0,0-1 1 0 0,0 0-1 0 0,0 0 1 0 0,1 0 0 0 0,-1 0-1 0 0,0-1 1 0 0,0 1-1 0 0,0-1 1 0 0,0 0 0 0 0,0 0-1 0 0,0 0 1 0 0,4-2-1 0 0,-3 1 26 0 0,0 0 0 0 0,-1 0 0 0 0,1 0 0 0 0,-1 0 0 0 0,0-1 0 0 0,1 0 0 0 0,-1 1 0 0 0,0-1 0 0 0,-1 0 0 0 0,1 0 0 0 0,-1-1-1 0 0,1 1 1 0 0,2-5 0 0 0,9-23 527 0 0,5-8-216 0 0,21-63 0 0 0,-33 82-357 0 0,-2 0-1 0 0,0-1 0 0 0,-1 1 0 0 0,-1-1 0 0 0,-1 0 0 0 0,-1 0 1 0 0,-1 0-1 0 0,-1 0 0 0 0,-1 0 0 0 0,-6-31 0 0 0,-2 15 8 0 0,-19-41 1 0 0,2 5 264 0 0,20 54-172 0 0,-2-1 0 0 0,-11-18-1 0 0,-6-12 138 0 0,17 32-113 0 0,-1 0-1 0 0,0 1 0 0 0,-2 1 0 0 0,0 0 1 0 0,-1 0-1 0 0,-25-23 0 0 0,33 36-179 0 0,1 0 0 0 0,0 0 0 0 0,-1 0 0 0 0,1 1 0 0 0,-1 0 0 0 0,0 0 0 0 0,0 0 0 0 0,0 1 0 0 0,0-1 0 0 0,0 1 0 0 0,0 0 0 0 0,0 1 0 0 0,0-1 0 0 0,0 1 0 0 0,0 0 0 0 0,0 0 0 0 0,-7 2 0 0 0,8-2-202 0 0,1 1 1 0 0,0-1-1 0 0,-1 1 1 0 0,1 0-1 0 0,-1 0 1 0 0,1 0 0 0 0,0 0-1 0 0,0 0 1 0 0,0 1-1 0 0,0 0 1 0 0,0 0 0 0 0,0 0-1 0 0,0 0 1 0 0,0 0-1 0 0,1 0 1 0 0,-1 1 0 0 0,1-1-1 0 0,0 1 1 0 0,0-1-1 0 0,0 1 1 0 0,0 0 0 0 0,0 0-1 0 0,0 0 1 0 0,1 0-1 0 0,-1 0 1 0 0,0 4-1 0 0,-2 13-1818 0 0,3 3-13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52.995"/>
    </inkml:context>
    <inkml:brush xml:id="br0">
      <inkml:brushProperty name="width" value="0.05" units="cm"/>
      <inkml:brushProperty name="height" value="0.05" units="cm"/>
    </inkml:brush>
  </inkml:definitions>
  <inkml:trace contextRef="#ctx0" brushRef="#br0">357 192 7368 0 0,'0'0'568'0'0,"0"0"-168"0"0,0 0 684 0 0,0 0 336 0 0,-1-1 69 0 0,-47-22 944 0 0,30 13-1882 0 0,-21-10 1423 0 0,35 18-1878 0 0,0 1-1 0 0,0 0 0 0 0,1 1 0 0 0,-1-1 0 0 0,0 1 0 0 0,0 0 1 0 0,0 0-1 0 0,0 0 0 0 0,0 0 0 0 0,0 1 0 0 0,0-1 0 0 0,0 1 0 0 0,1 0 1 0 0,-1 0-1 0 0,0 0 0 0 0,1 1 0 0 0,-1 0 0 0 0,0-1 0 0 0,1 1 1 0 0,-5 3-1 0 0,0 1 12 0 0,0 0 0 0 0,1 1 1 0 0,0-1-1 0 0,0 1 0 0 0,0 1 0 0 0,-10 14 1 0 0,3 1-31 0 0,1 0 0 0 0,1 1 1 0 0,1 0-1 0 0,-11 34 0 0 0,16-34-116 0 0,0 1 0 0 0,-3 40-1 0 0,3-23-107 0 0,2-3-130 0 0,1 0-1 0 0,4 67 1 0 0,2-35-111 0 0,14 150 244 0 0,-13-195 181 0 0,14 81 170 0 0,-14-94-150 0 0,0 1 1 0 0,0-1-1 0 0,1 0 0 0 0,1 0 1 0 0,11 19-1 0 0,-14-28 21 0 0,1 1 0 0 0,0 0 1 0 0,0-1-1 0 0,0 0 0 0 0,0 0 0 0 0,1 0 0 0 0,0 0 0 0 0,7 4 1 0 0,-9-6 32 0 0,0-1 1 0 0,0 1-1 0 0,0-1 0 0 0,0 0 1 0 0,1 1-1 0 0,-1-1 1 0 0,0-1-1 0 0,1 1 1 0 0,-1 0-1 0 0,0-1 0 0 0,1 0 1 0 0,-1 0-1 0 0,1 0 1 0 0,-1 0-1 0 0,7-1 1 0 0,3-3 153 0 0,-1 1 1 0 0,0-2 0 0 0,0 0-1 0 0,0 0 1 0 0,0-1 0 0 0,15-11-1 0 0,-20 12-158 0 0,-1 0-1 0 0,0 0 0 0 0,-1-1 1 0 0,1 1-1 0 0,-1-1 1 0 0,0 0-1 0 0,-1-1 0 0 0,1 1 1 0 0,-1-1-1 0 0,-1 0 0 0 0,1 0 1 0 0,2-9-1 0 0,42-118 572 0 0,-41 113-567 0 0,5-20 0 0 0,2-10 37 0 0,-6 24-144 0 0,-2-2 1 0 0,0 1-1 0 0,2-51 0 0 0,-5 55-5 0 0,-2-11 145 0 0,-1 0-1 0 0,-5-44 1 0 0,4 67-127 0 0,-4-17 116 0 0,-1-1-1 0 0,-1 1 0 0 0,-16-40 1 0 0,20 60-95 0 0,1 5-25 0 0,0-1 0 0 0,0 1 0 0 0,0 0 0 0 0,-1 0-1 0 0,-4-6 1 0 0,4 7-9 0 0,1-1 0 0 0,-1 1 0 0 0,1 0 0 0 0,0-1-1 0 0,0 0 1 0 0,-2-6 0 0 0,-2-13 46 0 0,5 15-1 0 0,-1 0 0 0 0,-1 1 0 0 0,1-1 0 0 0,-1 1 0 0 0,0 0 0 0 0,-5-8 0 0 0,-11-14 59 0 0,10 13-46 0 0,-1 1 0 0 0,-1 0 0 0 0,0 1-1 0 0,-1 1 1 0 0,-15-14 0 0 0,-21-13-9 0 0,25 20-275 0 0,19 16 73 0 0,0 1 1 0 0,-1-1 0 0 0,1 1 0 0 0,-1-1 0 0 0,1 1 0 0 0,-10-4 0 0 0,-6-2-332 0 0,15 7 30 0 0,1 0-1 0 0,-1 0 1 0 0,0 0 0 0 0,1 1-1 0 0,-1-1 1 0 0,0 1 0 0 0,0 0 0 0 0,0 0-1 0 0,-5 1 1 0 0,-7 0-7600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11.452"/>
    </inkml:context>
    <inkml:brush xml:id="br0">
      <inkml:brushProperty name="width" value="0.05" units="cm"/>
      <inkml:brushProperty name="height" value="0.05" units="cm"/>
    </inkml:brush>
  </inkml:definitions>
  <inkml:trace contextRef="#ctx0" brushRef="#br0">364 479 3680 0 0,'0'0'284'0'0,"0"0"-17"0"0,0 0 621 0 0,0 0 287 0 0,0 0 60 0 0,0 0-100 0 0,0 0-470 0 0,0 0-206 0 0,0 0-41 0 0,0 0-3 0 0,0 0 21 0 0,0 0 11 0 0,0 0 1 0 0,0 0-7 0 0,0 0-28 0 0,0 0-11 0 0,0 0-2 0 0,0 0-40 0 0,0 0-167 0 0,0 0-69 0 0,0 0-17 0 0,0 0-10 0 0,0 0-22 0 0,0 0 5 0 0,0 0 25 0 0,0 0 146 0 0,0 0 37 0 0,0 0 0 0 0,0 0-30 0 0,0 0-122 0 0,0 0-52 0 0,0 0-10 0 0,8-11 174 0 0,2-12 368 0 0,-9 21-551 0 0,1 0 1 0 0,-1 0-1 0 0,0 0 1 0 0,-1 0-1 0 0,1 0 0 0 0,0-1 1 0 0,0 1-1 0 0,-1 0 1 0 0,0 0-1 0 0,1-5 0 0 0,1 1-13 0 0,0 0-1 0 0,0 0 0 0 0,1 1 0 0 0,-1-1 0 0 0,6-7 0 0 0,19-38 1878 0 0,-1 15-1445 0 0,-17 20-278 0 0,-5 11-147 0 0,10-22 112 0 0,-6 4-95 0 0,-8 22-75 0 0,1 0-1 0 0,-1 0 1 0 0,0 0 0 0 0,1 0-1 0 0,-1 0 1 0 0,0 1-1 0 0,0-1 1 0 0,0 0-1 0 0,0 0 1 0 0,0 0 0 0 0,0 0-1 0 0,0 0 1 0 0,0 0-1 0 0,0 0 1 0 0,-1 0-1 0 0,1-1 1 0 0,0 2 1 0 0,-1-1 0 0 0,1 1-1 0 0,0-1 1 0 0,0 1 0 0 0,0-1 0 0 0,0 1-1 0 0,0 0 1 0 0,0-1 0 0 0,0 1 0 0 0,0-1-1 0 0,0 1 1 0 0,1-1 0 0 0,-1 1 0 0 0,0-1-1 0 0,0 1 1 0 0,0 0 0 0 0,0-1 0 0 0,1 1-1 0 0,-1-1 1 0 0,0 1 0 0 0,0 0 0 0 0,1-1-1 0 0,-1 1 1 0 0,0 0 0 0 0,0-1 0 0 0,1 1-1 0 0,-1 0 1 0 0,0 0 0 0 0,1-1 0 0 0,0 1-1 0 0,4-9-1 0 0,8-21 0 0 0,-12 27 0 0 0,1-1 0 0 0,9-9 0 0 0,-5 6 11 0 0,-4 5 42 0 0,-2 1 1 0 0,0-5-33 0 0,0 5 56 0 0,0 1 109 0 0,0 0 28 0 0,0 0 2 0 0,1-1-36 0 0,2-5-124 0 0,-2 5 40 0 0,-1 1 4 0 0,0 0-4 0 0,0 0-4 0 0,0 0-17 0 0,0 0-10 0 0,0 0-1 0 0,0 0-26 0 0,0 2-104 0 0,1 8 2 0 0,2-2 52 0 0,1 1 12 0 0,1 2 0 0 0,0 4 0 0 0,-7-11 0 0 0,0-2 0 0 0,2 2 0 0 0,0-3 0 0 0,0 0 0 0 0,0 0 0 0 0,1 0 0 0 0,-1 0 0 0 0,0 0 0 0 0,0 0 0 0 0,-1 0 0 0 0,1 0 0 0 0,0 0 0 0 0,0 0 0 0 0,0 0 0 0 0,-1 0 0 0 0,0 2 0 0 0,-4 8 0 0 0,-7 13 0 0 0,9-19-7 0 0,-1 1-1 0 0,0-1 0 0 0,0 0 1 0 0,0 0-1 0 0,0 0 0 0 0,-1 0 1 0 0,0-1-1 0 0,0 0 1 0 0,0 0-1 0 0,0 0 0 0 0,-1 0 1 0 0,-7 3-1 0 0,-7 2-32 0 0,0-1 0 0 0,-26 8 1 0 0,38-13 19 0 0,1 0 0 0 0,0 0 1 0 0,0 1-1 0 0,0-1 1 0 0,0 2-1 0 0,-8 5 0 0 0,7-3 49 0 0,-1-1 0 0 0,0 0 0 0 0,-17 8 0 0 0,-1 1 98 0 0,23-13-69 0 0,0 0-1 0 0,1-1 1 0 0,-1 1-1 0 0,0-1 1 0 0,0 1-1 0 0,0-1 1 0 0,0-1 0 0 0,0 1-1 0 0,0 0 1 0 0,0-1-1 0 0,-1 0 1 0 0,-4 0-1 0 0,7 0 20 0 0,0 0 14 0 0,1-2-32 0 0,-3-1-49 0 0,2 2 18 0 0,1 0 0 0 0,-1 0 0 0 0,1-1 0 0 0,0 1 0 0 0,0 0 0 0 0,-1-1 0 0 0,1 1 0 0 0,0-1 0 0 0,0 1 0 0 0,0-1 0 0 0,-1-2 0 0 0,1-1-20 0 0,1 2 49 0 0,-1 0 1 0 0,1 0 0 0 0,-1-1 0 0 0,1 1 0 0 0,0 0 0 0 0,0-1 0 0 0,1 1-1 0 0,0-5 1 0 0,1-11 174 0 0,0-2-56 0 0,6-6-6 0 0,2 1 0 0 0,0 1 0 0 0,26-46 0 0 0,-31 65-161 0 0,0 0-1 0 0,10-9 0 0 0,-10 11-2 0 0,-1 0-1 0 0,0 0 1 0 0,0-1 0 0 0,-1 1-1 0 0,1-1 1 0 0,5-9-1 0 0,-7 9 36 0 0,0 0 0 0 0,1-1-1 0 0,0 1 1 0 0,0 0 0 0 0,0 0-1 0 0,1 1 1 0 0,0-1 0 0 0,0 1 0 0 0,0-1-1 0 0,0 1 1 0 0,1 1 0 0 0,0-1-1 0 0,-1 1 1 0 0,1-1 0 0 0,0 1 0 0 0,10-4-1 0 0,-7 4-2 0 0,-6 2-29 0 0,-1 0 0 0 0,1 1 0 0 0,0-1-1 0 0,-1 0 1 0 0,1 1 0 0 0,0 0 0 0 0,-1-1-1 0 0,1 1 1 0 0,0 0 0 0 0,0 0 0 0 0,0 0-1 0 0,2 0 1 0 0,6-2 51 0 0,-7 2-55 0 0,-1-1 0 0 0,1 1 0 0 0,-1-1 0 0 0,0 1 1 0 0,1 0-1 0 0,-1 0 0 0 0,1 0 0 0 0,-1 1 0 0 0,1-1 0 0 0,-1 0 0 0 0,0 1 0 0 0,1 0 0 0 0,-1-1 0 0 0,3 2 0 0 0,0 0-12 0 0,0 1 0 0 0,0-1 0 0 0,-1 1 0 0 0,1 0 0 0 0,-1 0 0 0 0,1 0 0 0 0,-1 0 0 0 0,0 1 0 0 0,0 0 0 0 0,-1 0 0 0 0,1 0 0 0 0,-1 0 0 0 0,0 0 0 0 0,0 1 0 0 0,3 5 0 0 0,3 8-34 0 0,0 1-1 0 0,9 30 1 0 0,-9-17 41 0 0,0 1 0 0 0,6 53 0 0 0,-4 68 0 0 0,-10-115-179 0 0,-3 1 0 0 0,-1 0 0 0 0,-2-1 0 0 0,-2 0 0 0 0,-1 0 0 0 0,-16 43 0 0 0,11-49 61 0 0,0-2 0 0 0,-2 1 1 0 0,-1-2-1 0 0,-2 0 0 0 0,-33 42 0 0 0,-2-11 13 0 0,35-42 98 0 0,2-4 7 0 0,-1 0 0 0 0,-23 16 0 0 0,5-4 0 0 0,29-23 12 0 0,0-1-1 0 0,0 1 1 0 0,0-1-1 0 0,0-1 1 0 0,0 1-1 0 0,-1-1 1 0 0,1 0-1 0 0,-1 0 1 0 0,0-1-1 0 0,1 0 1 0 0,-1 0-1 0 0,0-1 1 0 0,0 0-1 0 0,0 0 1 0 0,1 0-1 0 0,-1-1 1 0 0,0 0-1 0 0,0 0 1 0 0,1-1-1 0 0,-1 0 1 0 0,1 0-1 0 0,-1-1 1 0 0,-10-5-1 0 0,12 5 51 0 0,-1-1-1 0 0,1 1 1 0 0,-1-1-1 0 0,1 0 1 0 0,0-1-1 0 0,0 1 1 0 0,1-1-1 0 0,0 0 1 0 0,0 0-1 0 0,0 0 1 0 0,0-1-1 0 0,1 1 1 0 0,-1-1-1 0 0,2 0 1 0 0,-4-8-1 0 0,4 8 19 0 0,0 1 1 0 0,1-1-1 0 0,0 1 0 0 0,0-1 0 0 0,0 0 0 0 0,1 0 1 0 0,0 1-1 0 0,0-1 0 0 0,0 0 0 0 0,1 0 0 0 0,-1 1 1 0 0,2-1-1 0 0,-1 0 0 0 0,0 1 0 0 0,6-11 1 0 0,-4 9-65 0 0,0 1 0 0 0,1 0 0 0 0,0 0 0 0 0,0 1 0 0 0,1-1 0 0 0,0 1 0 0 0,0 0 0 0 0,0 0 0 0 0,0 1 0 0 0,1-1 0 0 0,0 1 0 0 0,0 0 0 0 0,6-3 0 0 0,0 2-4 0 0,1 0 0 0 0,-1 0 0 0 0,1 1-1 0 0,0 1 1 0 0,0 0 0 0 0,0 1 0 0 0,0 0-1 0 0,0 1 1 0 0,1 0 0 0 0,-1 1 0 0 0,0 1 0 0 0,1 0-1 0 0,-1 1 1 0 0,0 0 0 0 0,0 1 0 0 0,0 0 0 0 0,0 1-1 0 0,24 11 1 0 0,-18-6-7 0 0,-1-1-45 0 0,0 1 0 0 0,0 1-1 0 0,33 23 1 0 0,-13-3 29 0 0,-12-10 11 0 0,0 2 0 0 0,-1 1-1 0 0,26 30 1 0 0,-33-31-2 0 0,38 38 0 0 0,-48-53 4 0 0,0-1 1 0 0,1 0-1 0 0,-1 0 0 0 0,1-1 0 0 0,0 0 1 0 0,0 0-1 0 0,1-1 0 0 0,18 5 0 0 0,-21-7 56 0 0,-1 0 0 0 0,1-1-1 0 0,0 0 1 0 0,0 0-1 0 0,0-1 1 0 0,12 0 0 0 0,-14-1 16 0 0,1 0 0 0 0,-1 0 1 0 0,0-1-1 0 0,0 1 0 0 0,0-1 1 0 0,-1-1-1 0 0,1 1 0 0 0,0 0 1 0 0,7-6-1 0 0,-2-2 17 0 0,0 1 0 0 0,0-2-1 0 0,0 1 1 0 0,-2-1 0 0 0,1 0 0 0 0,-1-1 0 0 0,6-13 0 0 0,-1 4 66 0 0,-5 6-14 0 0,0 0 0 0 0,-2 0 0 0 0,0-1 0 0 0,-1 1 0 0 0,4-19 0 0 0,-5 10 12 0 0,-1 1-1 0 0,-1-1 0 0 0,-2-29 0 0 0,0 32-124 0 0,-5-16 34 0 0,4 31-64 0 0,1 3-97 0 0,-1 1 0 0 0,0-1 0 0 0,0 1 0 0 0,0 0 0 0 0,0-1 0 0 0,-1 1 0 0 0,-1-2 0 0 0,1 1-119 0 0,1 1-169 0 0,1 2-410 0 0,-2-2-733 0 0,1 1-6510 0 0,1 1 5752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14.368"/>
    </inkml:context>
    <inkml:brush xml:id="br0">
      <inkml:brushProperty name="width" value="0.05" units="cm"/>
      <inkml:brushProperty name="height" value="0.05" units="cm"/>
    </inkml:brush>
  </inkml:definitions>
  <inkml:trace contextRef="#ctx0" brushRef="#br0">341 60 2304 0 0,'0'0'277'0'0,"0"0"325"0"0,0 0 138 0 0,0 0 26 0 0,0 0-59 0 0,0 0-285 0 0,0 0-124 0 0,0 0-30 0 0,0 0-8 0 0,0 0-18 0 0,0 0-8 0 0,0 0-2 0 0,0 0 10 0 0,0 0 46 0 0,5-2 433 0 0,6-3 8291 0 0,-7 2-8833 0 0,0 1 0 0 0,0 0 0 0 0,1 0 0 0 0,-1 0 0 0 0,0 1 0 0 0,1-1 0 0 0,7 0 0 0 0,15-3 810 0 0,-12 1-648 0 0,-1 3-8 0 0,1 0-1 0 0,-1 1 1 0 0,1 1 0 0 0,-1 0 0 0 0,17 4 0 0 0,-21-4-156 0 0,0 0 0 0 0,17-1 1 0 0,12 1 325 0 0,1 0 145 0 0,-19-2-505 0 0,0-1 1 0 0,31-8-1 0 0,-40 6 23 0 0,-10 3-121 0 0,1 0-1 0 0,-1 0 1 0 0,0 0 0 0 0,1 0 0 0 0,-1 1 0 0 0,4-1 0 0 0,-2-1 98 0 0,-4 1-141 0 0,1 0 0 0 0,-1 0 1 0 0,1 0-1 0 0,0 1 0 0 0,-1-1 1 0 0,1 0-1 0 0,0 1 0 0 0,0-1 1 0 0,0 0-1 0 0,-1 1 0 0 0,1-1 1 0 0,0 1-1 0 0,0-1 0 0 0,2 0 1 0 0,-1 0-73 0 0,-2 1 2 0 0,0 0 2 0 0,0 0-12 0 0,0 0-6 0 0,-3 2 61 0 0,1-1 0 0 0,0 1-1 0 0,0-1 1 0 0,0 1 0 0 0,1 0-1 0 0,-1 0 1 0 0,-2 3 0 0 0,-83 87-1359 0 0,10-12 938 0 0,34-36 499 0 0,10-13 49 0 0,12-10 21 0 0,-33 26-1 0 0,51-45-128 0 0,1 1-1 0 0,-1-1 1 0 0,1 1-1 0 0,-1 0 1 0 0,1 0-1 0 0,0 0 0 0 0,0 0 1 0 0,-3 6-1 0 0,-8 12 150 0 0,-14 23 629 0 0,5-23-704 0 0,18-14-43 0 0,3-6 48 0 0,1-1 15 0 0,0 0-15 0 0,0 0-10 0 0,0 0 5 0 0,21-4 228 0 0,-19 3-195 0 0,7-2 82 0 0,-2 0-163 0 0,1 1 0 0 0,-1 1 1 0 0,1-1-1 0 0,-1 1 0 0 0,1 1 0 0 0,-1-1 0 0 0,1 1 0 0 0,11 2 0 0 0,-5 0 176 0 0,1 0-1 0 0,-1 1 1 0 0,22 9 0 0 0,-24-8-159 0 0,0 0 0 0 0,0 1 0 0 0,0 1 0 0 0,-1 0 1 0 0,0 1-1 0 0,17 12 0 0 0,-8-3-69 0 0,-2 1-1 0 0,0 1 1 0 0,-1 0 0 0 0,23 31-1 0 0,-31-37 31 0 0,-6-7 0 0 0,0-1 0 0 0,0 0 0 0 0,0 1 0 0 0,-1-1 0 0 0,0 1 0 0 0,0 0 0 0 0,3 7 0 0 0,-5-10 0 0 0,2 5 0 0 0,0-1 0 0 0,-1 1 0 0 0,0-1 0 0 0,0 1 0 0 0,-1-1 0 0 0,0 1 0 0 0,0 8 0 0 0,-2-8 0 0 0,1 1 0 0 0,-1-1 0 0 0,-1 0 0 0 0,1 0 0 0 0,-1 0 0 0 0,0-1 0 0 0,-1 1 0 0 0,0-1 0 0 0,0 1 0 0 0,0-1 0 0 0,0 0 0 0 0,-1-1 0 0 0,0 1 0 0 0,-1-1 0 0 0,1 0 0 0 0,-1 0 0 0 0,-7 4 0 0 0,-25 19 0 0 0,30-22 0 0 0,1 0 0 0 0,-1-1 0 0 0,0 0 0 0 0,0 0 0 0 0,-1 0 0 0 0,-8 2 0 0 0,-28 12 45 0 0,33-14 35 0 0,1 0 0 0 0,-24 7-1 0 0,24-9 35 0 0,0-1 0 0 0,0 0-1 0 0,-1 0 1 0 0,1-1 0 0 0,0-1-1 0 0,-17-1 1 0 0,-1 0 184 0 0,22 1-201 0 0,0 0 0 0 0,0-1 0 0 0,0 1 0 0 0,-8-3 0 0 0,-60-14 623 0 0,66 14-635 0 0,0-1 1 0 0,0 1-1 0 0,-9-7 0 0 0,3 2-34 0 0,-2-2-19 0 0,13 8-26 0 0,0-1 0 0 0,0 1 0 0 0,0-1 0 0 0,-1 1-1 0 0,1 0 1 0 0,-8-1 0 0 0,1 0 7 0 0,0 0 1 0 0,0-1-1 0 0,0 0 0 0 0,0-1 1 0 0,-15-8-1 0 0,-39-31-334 0 0,59 40-214 0 0,1-1 0 0 0,1 0 1 0 0,-1-1-1 0 0,1 1 1 0 0,0-1-1 0 0,0 0 0 0 0,-6-12 1 0 0,5 5-1204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53.835"/>
    </inkml:context>
    <inkml:brush xml:id="br0">
      <inkml:brushProperty name="width" value="0.05" units="cm"/>
      <inkml:brushProperty name="height" value="0.05" units="cm"/>
    </inkml:brush>
  </inkml:definitions>
  <inkml:trace contextRef="#ctx0" brushRef="#br0">6974 51 5784 0 0,'0'0'265'0'0,"0"0"-4"0"0,0-18 166 0 0,0 16-362 0 0,0-15 1531 0 0,0 16-1501 0 0,0 1 0 0 0,0-1 0 0 0,0 1 0 0 0,0-1 1 0 0,0 1-1 0 0,0-1 0 0 0,0 1 0 0 0,0 0 0 0 0,0-1 0 0 0,0 1 0 0 0,-1-1 0 0 0,1 1 0 0 0,0-1 0 0 0,0 1 0 0 0,0-1 1 0 0,-1 1-1 0 0,1 0 0 0 0,0-1 0 0 0,0 1 0 0 0,-1 0 0 0 0,1-1 0 0 0,0 1 0 0 0,-1 0 0 0 0,1-1 0 0 0,-1 1 0 0 0,1-1 452 0 0,-1-1-824 0 0,-2 6 215 0 0,2-3 196 0 0,1 0 0 0 0,-1 0-1 0 0,1 1 1 0 0,-1-1-1 0 0,1 0 1 0 0,0 0 0 0 0,-1 0-1 0 0,1 1 1 0 0,0-1 0 0 0,0 0-1 0 0,0 2 1 0 0,0-1-47 0 0,0-1 0 0 0,0 0 0 0 0,0 1 0 0 0,-1-1 1 0 0,1 0-1 0 0,0 1 0 0 0,0-1 0 0 0,-1 0 0 0 0,1 0 0 0 0,-1 1 0 0 0,0 1 1 0 0,0-2 190 0 0,1-1-106 0 0,-3 13 159 0 0,5-7-287 0 0,3 17 811 0 0,-4-22-607 0 0,-1-1-15 0 0,0 0-62 0 0,0 0-31 0 0,0 0-4 0 0,0 0-2 0 0,2 7 44 0 0,-3-3-158 0 0,12 23 358 0 0,-9-23-310 0 0,1 7-44 0 0,-2-1 29 0 0,-1-8 11 0 0,5 19 250 0 0,-5-19-188 0 0,0-2 2 0 0,0 14-342 0 0,3-5 212 0 0,-2-6 66 0 0,0-2-63 0 0,-1-1 0 0 0,0 1 0 0 0,1-1 0 0 0,-1 1-1 0 0,1-1 1 0 0,-1 1 0 0 0,0-1 0 0 0,1 1 0 0 0,-1-1-1 0 0,0 1 1 0 0,1-1 0 0 0,-1 1 0 0 0,0-1-1 0 0,0 1 1 0 0,0 0 0 0 0,0-1 0 0 0,0 1 0 0 0,1-1-1 0 0,-1 1 1 0 0,0 0 0 0 0,0-1 0 0 0,0 1-1 0 0,-1-1 1 0 0,1 2 0 0 0,-1 4 75 0 0,-3 16 90 0 0,4-21-164 0 0,-1 0 0 0 0,1 0-1 0 0,-1 0 1 0 0,1 0 0 0 0,0 1 0 0 0,-1-1 0 0 0,1 0 0 0 0,0 0 0 0 0,0 1 0 0 0,0-1 0 0 0,0 0-1 0 0,0 1 1 0 0,1 1 0 0 0,0 4-298 0 0,4 55 240 0 0,-5-31 40 0 0,0-11-44 0 0,0 8 49 0 0,-1-11 11 0 0,1 0 0 0 0,1-1 0 0 0,3 22-1 0 0,-2-29 1 0 0,-1-1 0 0 0,-1 1 0 0 0,0 8 0 0 0,0-8 0 0 0,0 0 0 0 0,2 15 0 0 0,1-13 0 0 0,-1-1 0 0 0,0 0 0 0 0,-1 1 0 0 0,1 10 0 0 0,-2 23 64 0 0,-1-31 10 0 0,1-1 0 0 0,2 15 0 0 0,0 9 48 0 0,-2-21-153 0 0,0 40 143 0 0,-8 59-1 0 0,7-96-97 0 0,0 20-1 0 0,1-22 11 0 0,-3 28 0 0 0,-1-5 156 0 0,-1 62 0 0 0,-3-38-113 0 0,3-7-57 0 0,4-38-10 0 0,-1-1 0 0 0,-1 1 0 0 0,-6 23 0 0 0,1-7 0 0 0,-10 27 0 0 0,9-25 0 0 0,-2-1 0 0 0,-18 44 0 0 0,6-18 0 0 0,12-33 48 0 0,-16 27 0 0 0,7-14 64 0 0,-39 71 224 0 0,0-22 66 0 0,11-17 8 0 0,-11 12-382 0 0,-56 71-24 0 0,63-92 136 0 0,-11 15 92 0 0,-41 45 135 0 0,51-63-286 0 0,25-33-81 0 0,-44 38 0 0 0,33-32 0 0 0,-13 10-158 0 0,-1-2 0 0 0,-99 59 0 0 0,-176 78 40 0 0,153-104 120 0 0,71-34-20 0 0,26-10-64 0 0,-31 15 84 0 0,51-19 78 0 0,-1-3 0 0 0,-68 17 0 0 0,-14-1-80 0 0,45-23 35 0 0,10-3 12 0 0,41-4 102 0 0,0-3 1 0 0,0-1 0 0 0,-54-1-1 0 0,-16 2 413 0 0,41-2-170 0 0,27-3-255 0 0,-25 2 2 0 0,-124-10 1 0 0,144 2 61 0 0,24 2-10 0 0,0-1 0 0 0,-44-11 0 0 0,-5-4 96 0 0,27 8-30 0 0,-57-10 95 0 0,-159-22-352 0 0,240 39 0 0 0,-141-20 152 0 0,135 18-78 0 0,-36-10 0 0 0,-4-1-19 0 0,26 6 84 0 0,2-2-1 0 0,-1-3 1 0 0,-46-20 0 0 0,83 31-129 0 0,-34-13 109 0 0,1-2 0 0 0,-76-49-1 0 0,48 28 495 0 0,4 3-470 0 0,-66-46-143 0 0,63 31 0 0 0,44 37 0 0 0,1-1 0 0 0,-28-26 0 0 0,38 31 0 0 0,-1 0 0 0 0,-15-10 0 0 0,16 13 0 0 0,0-1 0 0 0,1 0 0 0 0,-11-12 0 0 0,15 13 0 0 0,-1 0 0 0 0,-18-11 0 0 0,17 12 0 0 0,0-1 0 0 0,-13-11 0 0 0,2-1 0 0 0,6 6 0 0 0,1-1 0 0 0,-25-32 0 0 0,34 39 0 0 0,-1 1 0 0 0,-13-12 0 0 0,13 13 0 0 0,1 1 0 0 0,-1-2 0 0 0,1 1 0 0 0,-5-8 0 0 0,2 2 0 0 0,-1 0 0 0 0,1 0 0 0 0,-14-11 0 0 0,11 10 0 0 0,-10-12 0 0 0,13 15 4 0 0,1 1 0 0 0,-1 0 0 0 0,-13-10 0 0 0,6 6 87 0 0,-15-17 0 0 0,19 18-58 0 0,-1 1 0 0 0,-17-14-1 0 0,23 20-32 0 0,-1 0 0 0 0,1-1 0 0 0,-9-10 0 0 0,-13-12 0 0 0,22 23 0 0 0,2 2 0 0 0,0 0 0 0 0,-1-1 0 0 0,1 1 0 0 0,1-1 0 0 0,-1 0 0 0 0,0 0 0 0 0,1-1 0 0 0,0 1 0 0 0,0-1 0 0 0,0 1 0 0 0,-2-8 0 0 0,-1 0 0 0 0,0 0 0 0 0,-1 0 0 0 0,-8-10 0 0 0,-1-4 0 0 0,-37-50 0 0 0,13 16-3 0 0,29 42 22 0 0,-1 0 0 0 0,-15-18 0 0 0,3 10 47 0 0,9 10 74 0 0,-20-26 0 0 0,29 35-119 0 0,0 0 1 0 0,-13-12-1 0 0,-6-7-5 0 0,-30-39 140 0 0,46 53-116 0 0,-26-40 52 0 0,19 31-92 0 0,13 17 0 0 0,1 1 0 0 0,-1 0 0 0 0,1-1 0 0 0,-1 1 0 0 0,-2-7 0 0 0,4 8 0 0 0,0 0 0 0 0,0 0-1 0 0,-1 1 1 0 0,1-1 0 0 0,-1 0 0 0 0,1 0-1 0 0,-1 1 1 0 0,0-1 0 0 0,-3-1 0 0 0,-11-14 29 0 0,10 11 93 0 0,1-1 0 0 0,0 1 1 0 0,-1 1-1 0 0,0-1 0 0 0,-1 1 0 0 0,-8-6 1 0 0,3 2-107 0 0,0-3 17 0 0,-1-1-13 0 0,3 7-20 0 0,8 6 0 0 0,0-1 0 0 0,0 0 0 0 0,0-1 0 0 0,1 1 0 0 0,-1 0 0 0 0,0 0 0 0 0,0-1 0 0 0,1 1 0 0 0,-1-1 0 0 0,1 0 0 0 0,-1 1 0 0 0,1-1 0 0 0,-2-2 0 0 0,-7-11 0 0 0,8 14 0 0 0,1-1 0 0 0,0 1 0 0 0,0-1 0 0 0,0 1 0 0 0,0-1 0 0 0,0 0 0 0 0,0 0 0 0 0,0 1 0 0 0,0-1 0 0 0,0-3 0 0 0,-1-6 0 0 0,1 7 0 0 0,1 1 0 0 0,-1-1 0 0 0,0 0 0 0 0,0 0 0 0 0,-2-3 0 0 0,2 6 0 0 0,1 0 0 0 0,0 0 0 0 0,-1 0 0 0 0,1 0 0 0 0,0 0 0 0 0,0 0 0 0 0,0 0 0 0 0,0 0 0 0 0,0 0 0 0 0,0 0 0 0 0,0 0 0 0 0,0 0 0 0 0,1-1 0 0 0,-1 1 0 0 0,0 0 0 0 0,0 0 0 0 0,1 0 0 0 0,-1 0 0 0 0,0 0 0 0 0,0 0 0 0 0,0 0 0 0 0,0 0 0 0 0,-1 0 0 0 0,1 0 0 0 0,0 0 0 0 0,0 0 0 0 0,-1 0 0 0 0,0-1 0 0 0,-4-7 6 0 0,4 8-2 0 0,0 0 0 0 0,1 0 0 0 0,-1 0 0 0 0,0 0 0 0 0,1 0 0 0 0,-1 0 0 0 0,1 0-1 0 0,-1-1 1 0 0,1 1 0 0 0,-1 0 0 0 0,1 0 0 0 0,0-1 0 0 0,0 1 0 0 0,-1 0 0 0 0,1 0 0 0 0,0-1 0 0 0,0 1 0 0 0,0 0-1 0 0,1 0 1 0 0,-1-1 0 0 0,1-1 0 0 0,-1 2 4 0 0,0 0 0 0 0,0 0 0 0 0,0-1 0 0 0,0 1-1 0 0,0 0 1 0 0,0 0 0 0 0,-1 0 0 0 0,1-1 0 0 0,0 1 0 0 0,-1 0-1 0 0,1 0 1 0 0,0 0 0 0 0,-1 0 0 0 0,1 0 0 0 0,-1-1 0 0 0,-1 0-1 0 0,1 0-1 0 0,0 1 0 0 0,0 0 0 0 0,1-1 0 0 0,-1 1 0 0 0,0-1 0 0 0,1 1 0 0 0,-1 0 0 0 0,1-1-1 0 0,0 1 1 0 0,-1-1 0 0 0,1-1 0 0 0,0 0-5 0 0,-1 0-1 0 0,1 0 1 0 0,-1 1-1 0 0,0-1 1 0 0,0 0-1 0 0,0 1 1 0 0,0-1-1 0 0,0 1 1 0 0,0-1-1 0 0,-1 1 1 0 0,1-1-1 0 0,-3-1 1 0 0,1 0 5 0 0,3 3 1 0 0,-1 0 0 0 0,1 0-1 0 0,0 0 1 0 0,-1 0-1 0 0,1 0 1 0 0,0 0 0 0 0,0 0-1 0 0,-1 0 1 0 0,1 0-1 0 0,0 0 1 0 0,0 0 0 0 0,0 0-1 0 0,0-1 1 0 0,0 1-3 0 0,1 0 0 0 0,-1 0-1 0 0,0 0 1 0 0,0 0 0 0 0,-1 0 0 0 0,1 0 0 0 0,0 0 0 0 0,0 0 0 0 0,0 0 0 0 0,-1 0-1 0 0,1 0 1 0 0,0 0 0 0 0,-2-2 0 0 0,-2-2 35 0 0,3 5-31 0 0,1-1-1 0 0,-1 0 1 0 0,1 1-1 0 0,-1-1 1 0 0,1 0-1 0 0,-1 1 1 0 0,1-1-1 0 0,-1 0 1 0 0,1 0-1 0 0,-1 0 1 0 0,1 1-1 0 0,0-1 1 0 0,-1-2-1 0 0,1 2 3 0 0,0 0-1 0 0,0-1 1 0 0,0 1 0 0 0,0-1 0 0 0,-1 1-1 0 0,1 0 1 0 0,0-1 0 0 0,-1 1-1 0 0,1 0 1 0 0,-1 0 0 0 0,1-1-1 0 0,-1 1 1 0 0,0 0 0 0 0,0 0-1 0 0,-1-2 1 0 0,2 3-7 0 0,-1-1 0 0 0,1 0-1 0 0,-1 1 1 0 0,1-1 0 0 0,-1 0 0 0 0,1 1 0 0 0,0-1 0 0 0,-1 0-1 0 0,1 0 1 0 0,0 1 0 0 0,0-1 0 0 0,-1 0 0 0 0,1 0 0 0 0,0-1-1 0 0,1-6 29 0 0,0 7-30 0 0,-1 1 1 0 0,0-1-1 0 0,0 1 1 0 0,0 0-1 0 0,0-1 1 0 0,0 1 0 0 0,0-1-1 0 0,0 1 1 0 0,0-1-1 0 0,0 1 1 0 0,0-1-1 0 0,0 1 1 0 0,0-1-1 0 0,0 1 1 0 0,0-1-1 0 0,0 1 1 0 0,0-1-1 0 0,0 1 1 0 0,-1-1-1 0 0,1 1 1 0 0,0 0-1 0 0,0-1 1 0 0,-1 1-1 0 0,1-1 1 0 0,0 1 0 0 0,-1 0-1 0 0,1-1 1 0 0,-1 1-1 0 0,1-1 1 0 0,-1 0 0 0 0,1 1 1 0 0,-1-1-1 0 0,1 0 0 0 0,0 0 0 0 0,-1 1 0 0 0,1-1 0 0 0,0 0 0 0 0,0 0 0 0 0,-1 1 1 0 0,1-1-1 0 0,0 0 0 0 0,0 0 0 0 0,0 0 0 0 0,0 0 0 0 0,0 1 0 0 0,0-1 1 0 0,0 0-1 0 0,0 0 0 0 0,0 0 0 0 0,1 0 0 0 0,-1 1 0 0 0,0-1 0 0 0,0 0 0 0 0,1 0 1 0 0,-1 1-1 0 0,1-1 0 0 0,-1 0 0 0 0,1 0 0 0 0,-1 0-2 0 0,1 1 0 0 0,-1 0-1 0 0,0 0 1 0 0,0 0 0 0 0,0-1 0 0 0,1 1-1 0 0,-1 0 1 0 0,0 0 0 0 0,0 0-1 0 0,0-1 1 0 0,0 1 0 0 0,0 0 0 0 0,1 0-1 0 0,-1-1 1 0 0,0 1 0 0 0,0 0 0 0 0,0 0-1 0 0,0-1 1 0 0,0 1 0 0 0,0 0 0 0 0,0 0-1 0 0,0-1 1 0 0,0 1 0 0 0,0 0 0 0 0,0 0-1 0 0,0-1 1 0 0,0 1 0 0 0,0 0 0 0 0,0-1-1 0 0,-1 1 1 0 0,1 0 0 0 0,0 0-1 0 0,0 0 1 0 0,0-1 0 0 0,0 1 0 0 0,0 0-1 0 0,-1 0 1 0 0,1-1 0 0 0,0 1 0 0 0,0 0-1 0 0,0 0 1 0 0,0 0 0 0 0,-1 0 0 0 0,1-1-1 0 0,0 1 1 0 0,0 0 0 0 0,-1 0 0 0 0,1 0-1 0 0,0 0 1 0 0,0 0 0 0 0,-1 0 0 0 0,1 0-1 0 0,0 0 1 0 0,0 0 0 0 0,-1-1-1 0 0,3-8-72 0 0,-3 6 77 0 0,0 1 0 0 0,1-1 0 0 0,-1 1 0 0 0,0-1 0 0 0,0 1 0 0 0,0-1 0 0 0,-1 1 0 0 0,1-1 0 0 0,-2-2 0 0 0,-8-14 20 0 0,11 19-24 0 0,0-1 0 0 0,0 0 0 0 0,-1 1 0 0 0,1-1 0 0 0,-1 0 0 0 0,1 1 0 0 0,0-1 0 0 0,-1 0 0 0 0,1 1 0 0 0,-1-1 0 0 0,0 1 0 0 0,1-1 0 0 0,-1 1 0 0 0,1 0 0 0 0,-1-1 0 0 0,0 1 0 0 0,-1-1 0 0 0,2 1 0 0 0,-1-1 0 0 0,0 1 0 0 0,1 0 0 0 0,-1-1 0 0 0,0 1 0 0 0,1-1 0 0 0,-1 1 0 0 0,1-1 0 0 0,-1 1 0 0 0,1-1 0 0 0,-1 0 0 0 0,1 1 0 0 0,-1-1 0 0 0,1 1 0 0 0,-1-1 0 0 0,1 0 0 0 0,-1 0 0 0 0,-1-8 0 0 0,2 8 1 0 0,0 0 0 0 0,-1-1 1 0 0,1 1-1 0 0,0 0 0 0 0,-1 0 0 0 0,1-1 0 0 0,-1 1 0 0 0,0 0 0 0 0,1 0 0 0 0,-2-2 0 0 0,-4-12 63 0 0,1 2-1 0 0,-3-6 12 0 0,-2-3 2 0 0,5 10-25 0 0,4 11-52 0 0,1-1 0 0 0,-1 0 0 0 0,0 1 0 0 0,1-1 0 0 0,-1 0 1 0 0,0 1-1 0 0,0-1 0 0 0,-1-1 0 0 0,-8-13 27 0 0,10 14-22 0 0,-1 0 0 0 0,0 0-1 0 0,-1 0 1 0 0,1 0-1 0 0,0 0 1 0 0,0 0 0 0 0,-3-3-1 0 0,-19-23-4 0 0,8 9 0 0 0,15 18 0 0 0,-1 1 0 0 0,1-1 0 0 0,-1 1 0 0 0,1-1 0 0 0,-1 1 0 0 0,1-1 0 0 0,-1 1 0 0 0,1-1 0 0 0,0 1 0 0 0,-1-1 0 0 0,1 1 0 0 0,0-1 0 0 0,-1 0 0 0 0,1 1 0 0 0,0-1 0 0 0,0 0 0 0 0,-1 1 0 0 0,1-1 0 0 0,0 0 0 0 0,0 1 0 0 0,0-1 0 0 0,0-1 0 0 0,-1-3 0 0 0,-6-12-24 0 0,7 15 20 0 0,0 1 0 0 0,-1 0 0 0 0,1 0 0 0 0,0 0 1 0 0,0 0-1 0 0,-1 0 0 0 0,1-1 0 0 0,-1 1 0 0 0,1 0 1 0 0,-1 0-1 0 0,0 0 0 0 0,1 0 0 0 0,-1 0 0 0 0,0 1 0 0 0,0-1 1 0 0,-1-1-1 0 0,2 1-1 0 0,-1 0 1 0 0,1 0 0 0 0,0 0-1 0 0,0 0 1 0 0,-1 0 0 0 0,1 0-1 0 0,0 0 1 0 0,0 0 0 0 0,0 1-1 0 0,0-1 1 0 0,0-2 0 0 0,0 0 33 0 0,-13-22 46 0 0,6 5-21 0 0,7 19-51 0 0,0 0 0 0 0,0 1 0 0 0,-1-1 0 0 0,1 0 0 0 0,0 0 0 0 0,0 1 0 0 0,-1-1 0 0 0,1 0 1 0 0,0 1-1 0 0,-1-1 0 0 0,1 1 0 0 0,-1-1 0 0 0,1 0 0 0 0,-1 1 0 0 0,1-1 0 0 0,-2 0 0 0 0,2 1 1 0 0,-2-2 3 0 0,0-7-18 0 0,3 5-5 0 0,-2 4 9 0 0,-1-2-14 0 0,-9-17 12 0 0,10 16-1 0 0,-6-6-25 0 0,1 1 27 0 0,2 1-15 0 0,3 7 20 0 0,1 0 0 0 0,0-1 1 0 0,-1 1-1 0 0,1 0 0 0 0,0-1 0 0 0,-1 1 0 0 0,1 0 0 0 0,-1 0 1 0 0,1-1-1 0 0,0 1 0 0 0,-1 0 0 0 0,1 0 0 0 0,-1 0 0 0 0,1-1 1 0 0,-1 1-1 0 0,1 0 0 0 0,-1 0 0 0 0,1 0 0 0 0,-1 0 0 0 0,0 0 1 0 0,-2 0 1 0 0,-9-11-12 0 0,12 10 6 0 0,-1 0 0 0 0,0 1 1 0 0,1-1-1 0 0,-1 1 0 0 0,0-1 1 0 0,1 1-1 0 0,-1-1 0 0 0,0 1 1 0 0,0-1-1 0 0,1 1 0 0 0,-1-1 1 0 0,0 1-1 0 0,0 0 0 0 0,0 0 1 0 0,0-1-1 0 0,1 1 0 0 0,-1 0 1 0 0,-2 0-1 0 0,-3 8-10 0 0,3-5-3 0 0,0 0 0 0 0,1 0 0 0 0,0 1-1 0 0,-1-1 1 0 0,1 0 0 0 0,1 1-1 0 0,-1 0 1 0 0,0-1 0 0 0,1 1 0 0 0,0 0-1 0 0,-1 4 1 0 0,-10 47-110 0 0,8-38 67 0 0,-3 23 0 0 0,-21 143-113 0 0,16-109 176 0 0,7-39 0 0 0,4-25-10 0 0,0 0 0 0 0,1 19-1 0 0,1 6-1 0 0,0-37 20 0 0,0 0-1 0 0,0 1 1 0 0,0-1-1 0 0,0 0 1 0 0,0 0-1 0 0,0 1 1 0 0,0-1-1 0 0,1 1 0 0 0,-1-1 1 0 0,4-2-1 0 0,1-3 18 0 0,0-3-25 0 0,0 0 0 0 0,-1-1 0 0 0,0 0 0 0 0,-1 0 0 0 0,0 0 0 0 0,2-13 0 0 0,11-25 63 0 0,-11 32 17 0 0,8-29 1 0 0,-9 22-39 0 0,29-116 128 0 0,-24 104-129 0 0,3-8-6 0 0,-5 24-29 0 0,-5 9 7 0 0,1 1 0 0 0,9-15 1 0 0,-12 21-12 0 0,1 2 0 0 0,1-1 0 0 0,-1 0 0 0 0,0 0 0 0 0,0 1 0 0 0,1-1 0 0 0,0 1 0 0 0,-1 0 0 0 0,1 0 0 0 0,0 0 0 0 0,0 0 0 0 0,4-2 0 0 0,-3 3-2 0 0,-1-1 0 0 0,1 1 0 0 0,0 0 0 0 0,0 0 0 0 0,0 0 0 0 0,0 0 0 0 0,0 1 0 0 0,1-1 0 0 0,-1 1 0 0 0,0 0 0 0 0,0 1 0 0 0,0-1 0 0 0,0 1 0 0 0,4 1 0 0 0,3-1 0 0 0,20 3-11 0 0,-2 0-19 0 0,35 8-1 0 0,-40-6 31 0 0,3 1 0 0 0,51 19 0 0 0,-36-9-13 0 0,-26-11 3 0 0,0 0 0 0 0,-1 1 0 0 0,0 1-1 0 0,26 17 1 0 0,-34-20 10 0 0,0-1 0 0 0,16 8 0 0 0,5 3 0 0 0,-26-14 0 0 0,73 42 64 0 0,-53-37-75 0 0,-14-1-42 0 0,-7-4 33 0 0,0 0 0 0 0,0-1 0 0 0,0 1-1 0 0,0-1 1 0 0,0 1 0 0 0,0-1 0 0 0,0 0 0 0 0,0 1 0 0 0,0-1-1 0 0,1 0 1 0 0,-1 0 0 0 0,0 0 0 0 0,0 1 0 0 0,0-1 0 0 0,0-1-1 0 0,1 1 1 0 0,0 0 0 0 0,3 0-998 0 0,2 0-385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55.051"/>
    </inkml:context>
    <inkml:brush xml:id="br0">
      <inkml:brushProperty name="width" value="0.05" units="cm"/>
      <inkml:brushProperty name="height" value="0.05" units="cm"/>
    </inkml:brush>
  </inkml:definitions>
  <inkml:trace contextRef="#ctx0" brushRef="#br0">332 85 3224 0 0,'-11'3'533'0'0,"9"-2"1033"0"0,2-1 456 0 0,0 0 91 0 0,0 0-186 0 0,0 0-867 0 0,0 0-384 0 0,0 0-72 0 0,0 0-31 0 0,0 0-59 0 0,0 0-30 0 0,0 0-4 0 0,0 0-18 0 0,0 0-73 0 0,0 0-34 0 0,0 0-10 0 0,-35 11 1647 0 0,30-6-1517 0 0,4-2-380 0 0,-7 3 169 0 0,7-6-240 0 0,0 0-1 0 0,0 1 1 0 0,0-1-1 0 0,0 1 1 0 0,1-1-1 0 0,-1 1 1 0 0,0 0-1 0 0,1-1 1 0 0,-1 1-1 0 0,0 0 1 0 0,1-1-1 0 0,-1 1 1 0 0,1 0-1 0 0,-1 0 1 0 0,1 0-1 0 0,-1-1 1 0 0,1 1-1 0 0,-1 0 1 0 0,1 1-1 0 0,-1 1 104 0 0,-1 1 0 0 0,1-1-1 0 0,-1 0 1 0 0,1 1 0 0 0,-1-1-1 0 0,-3 4 1 0 0,3-4 14 0 0,-1 1-1 0 0,1 0 1 0 0,0 0 0 0 0,-3 6 0 0 0,2-1-98 0 0,2-7-35 0 0,0 1 0 0 0,0-1 0 0 0,0 0-1 0 0,1 1 1 0 0,-1 0 0 0 0,1-1 0 0 0,-1 1 0 0 0,1-1 0 0 0,0 1-1 0 0,0 3 1 0 0,1 1-8 0 0,-1-1 0 0 0,0 1 0 0 0,-1 12 0 0 0,0-12 0 0 0,0-1 0 0 0,1 0 0 0 0,0 1 0 0 0,0-1 0 0 0,2 8 0 0 0,-2-9 1 0 0,1 0-1 0 0,-1 0 0 0 0,0 1 0 0 0,0-1 1 0 0,-1 7-1 0 0,0-7-17 0 0,1 1 0 0 0,-1 0 0 0 0,1-1-1 0 0,2 12 1 0 0,18 57-344 0 0,-4-15-122 0 0,-10-38 450 0 0,0-1-1 0 0,2 0 1 0 0,0 0-1 0 0,22 36 0 0 0,-22-45 1 0 0,14 18 0 0 0,-9-13 35 0 0,-5-8 10 0 0,0-1-1 0 0,1 0 1 0 0,0 0-1 0 0,0-1 1 0 0,0 0-1 0 0,1-1 1 0 0,11 5-1 0 0,-13-8 56 0 0,0 0-1 0 0,0-1 0 0 0,1 1 0 0 0,-1-2 0 0 0,15 1 1 0 0,-21-1-61 0 0,1 0 38 0 0,1-1-1 0 0,-1 1 0 0 0,0 0 0 0 0,0-1 1 0 0,1 0-1 0 0,-1 1 0 0 0,0-1 1 0 0,0 0-1 0 0,0-1 0 0 0,5-2 0 0 0,13-13 569 0 0,-19 15-585 0 0,0 1 17 0 0,1-1 0 0 0,-1 1 0 0 0,0-1 0 0 0,1 0 0 0 0,-1 0 0 0 0,0 0 0 0 0,0 0 0 0 0,0 0 0 0 0,0-1 1 0 0,-1 1-1 0 0,1 0 0 0 0,-1-1 0 0 0,1 1 0 0 0,-1-1 0 0 0,0 0 0 0 0,0 1 0 0 0,0-1 0 0 0,0-3 0 0 0,2-4 110 0 0,-1 1 0 0 0,2-1 0 0 0,5-12 0 0 0,-6 16-79 0 0,-1 1 0 0 0,1 0 0 0 0,-1-1 0 0 0,0 0 0 0 0,-1 1 1 0 0,1-1-1 0 0,-1 0 0 0 0,0 0 0 0 0,-1 0 0 0 0,1 0 0 0 0,-1 0 0 0 0,-1-10 0 0 0,-22-76 757 0 0,20 82-704 0 0,-1 0 0 0 0,-8-16-1 0 0,6 17 2 0 0,2-1-1 0 0,-7-18 0 0 0,9 20-58 0 0,-2 0-1 0 0,1-1 1 0 0,-1 1-1 0 0,-7-10 1 0 0,-10-23 174 0 0,9 15 33 0 0,-17-26 1 0 0,3 7-65 0 0,23 40-214 0 0,0 0 1 0 0,0 0-1 0 0,-7-7 0 0 0,-6-10 16 0 0,9 12 30 0 0,1 1-1 0 0,-2 0 1 0 0,1 0 0 0 0,-1 0-1 0 0,-1 1 1 0 0,0 0 0 0 0,-14-9-1 0 0,16 12-15 0 0,1 2 0 0 0,-1-1 0 0 0,0 1-1 0 0,0 0 1 0 0,0 1 0 0 0,-1-1-1 0 0,1 1 1 0 0,-10-1 0 0 0,-5 1-147 0 0,-35 0 0 0 0,24 6 39 0 0,7 1 46 0 0,10-2 33 0 0,5 2 0 0 0,-6 4 0 0 0,15-8 0 0 0,-1 0 0 0 0,1 0 0 0 0,0 0 0 0 0,0 0 0 0 0,0 0 0 0 0,0 1 0 0 0,0-1 0 0 0,1 1 0 0 0,-1-1 0 0 0,0 1 0 0 0,1 0 0 0 0,-1-1 0 0 0,1 1 0 0 0,-2 2 0 0 0,-10 16 4 0 0,10-17-6 0 0,0 1-1 0 0,1 0 1 0 0,0-1-1 0 0,0 1 1 0 0,0 0 0 0 0,0 0-1 0 0,0 0 1 0 0,1 0 0 0 0,-2 5-1 0 0,-19 95-628 0 0,21-98 503 0 0,0 1 0 0 0,1 0 0 0 0,-1 0 0 0 0,2 13-1 0 0,0-11-76 0 0,-1-1 0 0 0,-1 16-1 0 0,-1-14 34 0 0,1-2 5 0 0,0 0 0 0 0,0 0 0 0 0,0 0 0 0 0,1 0 0 0 0,0 0 0 0 0,1 0 0 0 0,2 13 0 0 0,4 18-1198 0 0,-6-28-58 0 0,1 0 1 0 0,6 20-1 0 0,1-14-392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9.196"/>
    </inkml:context>
    <inkml:brush xml:id="br0">
      <inkml:brushProperty name="width" value="0.05" units="cm"/>
      <inkml:brushProperty name="height" value="0.05" units="cm"/>
    </inkml:brush>
  </inkml:definitions>
  <inkml:trace contextRef="#ctx0" brushRef="#br0">176 134 10768 0 0,'1'-2'95'0'0,"-1"0"1"0"0,1 0-1 0 0,-1 0 0 0 0,0 0 1 0 0,0 0-1 0 0,0 0 1 0 0,0 0-1 0 0,0 0 1 0 0,0 0-1 0 0,-1 0 0 0 0,1 0 1 0 0,-1 0-1 0 0,1 0 1 0 0,-1 0-1 0 0,0 0 1 0 0,0 0-1 0 0,1 0 0 0 0,-1 1 1 0 0,-1-1-1 0 0,1 0 1 0 0,0 1-1 0 0,0-1 1 0 0,-1 1-1 0 0,1-1 0 0 0,-1 1 1 0 0,1-1-1 0 0,-1 1 1 0 0,1 0-1 0 0,-1 0 1 0 0,0 0-1 0 0,0 0 0 0 0,0 0 1 0 0,1 0-1 0 0,-1 1 1 0 0,0-1-1 0 0,0 0 1 0 0,0 1-1 0 0,0 0 0 0 0,-4-1 1 0 0,3 1 65 0 0,0 1 0 0 0,0-1 1 0 0,0 1-1 0 0,0 0 0 0 0,0 0 0 0 0,0 0 0 0 0,0 0 1 0 0,1 0-1 0 0,-1 1 0 0 0,0-1 0 0 0,1 1 0 0 0,-1-1 1 0 0,1 1-1 0 0,0 0 0 0 0,-1 0 0 0 0,1 0 1 0 0,0 1-1 0 0,0-1 0 0 0,-2 4 0 0 0,-1 2 77 0 0,0-1 0 0 0,1 1-1 0 0,0-1 1 0 0,0 1 0 0 0,-2 9-1 0 0,4-12-208 0 0,-8 24 7 0 0,1 0 0 0 0,2 1 0 0 0,-7 43-1 0 0,10-43-62 0 0,2-21-33 0 0,1 1 0 0 0,0-1 0 0 0,0 1 0 0 0,2 16-1 0 0,0-17-78 0 0,0 0 70 0 0,0 1 0 0 0,0-1-1 0 0,1 0 1 0 0,0 0 0 0 0,1 0 0 0 0,0 0-1 0 0,0 0 1 0 0,8 13 0 0 0,-10-20 7 0 0,-1-1 0 0 0,1 0 0 0 0,0 0 1 0 0,0 0-1 0 0,0 0 0 0 0,0 0 0 0 0,0 0 0 0 0,0 0 0 0 0,0 0 1 0 0,0 0-1 0 0,0-1 0 0 0,1 1 0 0 0,-1 0 0 0 0,0-1 1 0 0,0 1-1 0 0,1-1 0 0 0,-1 1 0 0 0,0-1 0 0 0,1 0 1 0 0,1 1-1 0 0,0-1 26 0 0,-1-1 0 0 0,0 1 0 0 0,0 0 1 0 0,0-1-1 0 0,0 1 0 0 0,0-1 0 0 0,0 0 0 0 0,0 0 1 0 0,0 1-1 0 0,-1-1 0 0 0,1-1 0 0 0,2 0 1 0 0,4-4 17 0 0,-1-1 0 0 0,0 0 0 0 0,0 0 0 0 0,9-12 0 0 0,19-37 71 0 0,-30 49-36 0 0,0-1 1 0 0,-1 0 0 0 0,7-16-1 0 0,4-9 62 0 0,-2 8-22 0 0,-12 23-17 0 0,0 0 1 0 0,0 0-1 0 0,0 0 1 0 0,-1 0-1 0 0,1 0 0 0 0,-1 0 1 0 0,1 0-1 0 0,-1 0 1 0 0,0 0-1 0 0,0-5 0 0 0,5-11 664 0 0,-5 15-597 0 0,0 2 60 0 0,3 3-24 0 0,12 13-136 0 0,-12-12-7 0 0,-1-1 0 0 0,7 13 0 0 0,-7-12 10 0 0,3 5-58 0 0,14 2 2 0 0,-19-10 41 0 0,1 0 0 0 0,0 1 0 0 0,0-1-1 0 0,0 0 1 0 0,0 0 0 0 0,0 0-1 0 0,0 0 1 0 0,0 0 0 0 0,0 0 0 0 0,0 0-1 0 0,0 0 1 0 0,0 0 0 0 0,0 0 0 0 0,0 0-1 0 0,0 0 1 0 0,0-1 0 0 0,-1 1-1 0 0,1 0 1 0 0,0-1 0 0 0,0 1 0 0 0,0-1-1 0 0,0 1 1 0 0,0-1 0 0 0,-1 1-1 0 0,1-1 1 0 0,0 0 0 0 0,-1 1 0 0 0,1-1-1 0 0,0 0 1 0 0,-1 0 0 0 0,1 1 0 0 0,-1-1-1 0 0,1 0 1 0 0,-1 0 0 0 0,1 0-1 0 0,-1-1 1 0 0,2 0-1 0 0,2-6 6 0 0,0 0 0 0 0,-1 0 0 0 0,0 0 1 0 0,-1 0-1 0 0,1 0 0 0 0,-1-1 0 0 0,1-15 0 0 0,0 6 42 0 0,11-76 187 0 0,-9 66-122 0 0,-3 16-98 0 0,0 0 1 0 0,5-15 0 0 0,-6 24-10 0 0,0 0 0 0 0,0 0 0 0 0,1 0-1 0 0,-1 0 1 0 0,1 1 0 0 0,0-1 0 0 0,0 0 0 0 0,0 1-1 0 0,0-1 1 0 0,0 1 0 0 0,0 0 0 0 0,1 0 0 0 0,3-3-1 0 0,-5 4-1 0 0,1 0 0 0 0,-1 1 0 0 0,0-1-1 0 0,1 0 1 0 0,-1 1 0 0 0,0-1 0 0 0,1 1-1 0 0,-1 0 1 0 0,1-1 0 0 0,-1 1 0 0 0,1 0 0 0 0,-1 0-1 0 0,1 0 1 0 0,-1 0 0 0 0,1 0 0 0 0,-1 0-1 0 0,1 0 1 0 0,-1 1 0 0 0,1-1 0 0 0,2 1-1 0 0,0 2-6 0 0,1-1 0 0 0,-1 1 0 0 0,1-1 0 0 0,6 7 0 0 0,-5-4 21 0 0,-3-2-12 0 0,1 1 0 0 0,-1-1 0 0 0,1 1 0 0 0,-1 0 0 0 0,3 7 0 0 0,9 10 0 0 0,-11-16 1 0 0,-1 0-1 0 0,0 0 1 0 0,0 0-1 0 0,0 1 1 0 0,-1-1-1 0 0,0 1 1 0 0,0 0-1 0 0,0-1 1 0 0,-1 1-1 0 0,1 6 1 0 0,9 27-73 0 0,-7-27 48 0 0,-4 0-162 0 0,-4 1-1525 0 0,4-13 707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45.964"/>
    </inkml:context>
    <inkml:brush xml:id="br0">
      <inkml:brushProperty name="width" value="0.05" units="cm"/>
      <inkml:brushProperty name="height" value="0.05" units="cm"/>
    </inkml:brush>
  </inkml:definitions>
  <inkml:trace contextRef="#ctx0" brushRef="#br0">1 7 16903 0 0,'0'0'382'0'0,"0"0"54"0"0,0 0 22 0 0,0 0-46 0 0,0 0-204 0 0,0 0 136 0 0,0 0 83 0 0,0 0 18 0 0,-1-6 213 0 0,2 5 2428 0 0,6 16-3010 0 0,-1 0 0 0 0,-1 0 0 0 0,0 0 0 0 0,-1 0 0 0 0,3 25 0 0 0,-5-31-20 0 0,8 51 6 0 0,8 36 4 0 0,-1 2-49 0 0,4 16 20 0 0,2-16 231 0 0,-13-61-79 0 0,-6-22-37 0 0,9 26 1 0 0,-8-24-70 0 0,-4-14-89 0 0,0 0 0 0 0,0 0 1 0 0,0 0-1 0 0,1 0 0 0 0,-1-1 0 0 0,1 1 0 0 0,2 4 0 0 0,-3-6 46 0 0,0 0-1 0 0,0 0 1 0 0,0 0 0 0 0,0 0-1 0 0,0 0 1 0 0,0 0 0 0 0,0 0-1 0 0,0 0 1 0 0,0-1 0 0 0,2 2-1 0 0,-2-2 140 0 0,10 0 266 0 0,-10 0-421 0 0,0 0-1 0 0,-1 1 1 0 0,1-1-1 0 0,-1 0 1 0 0,1-1-1 0 0,0 1 1 0 0,-1 0-1 0 0,1 0 1 0 0,-1 0-1 0 0,1 0 1 0 0,0 0-1 0 0,-1-1 1 0 0,1 1-1 0 0,-1 0 1 0 0,1 0-1 0 0,-1-1 1 0 0,1 1-1 0 0,-1 0 1 0 0,1-1-1 0 0,-1 1 1 0 0,1-1-1 0 0,-1 1 1 0 0,1-1-1 0 0,-1 1 1 0 0,0-1-1 0 0,1 1 1 0 0,-1-1 0 0 0,0 1-1 0 0,1-1 1 0 0,-1 1-1 0 0,0-1 1 0 0,0 1-1 0 0,1-1 1 0 0,-1 0-1 0 0,0 1 1 0 0,0-1-1 0 0,0 0 1 0 0,0 1-1 0 0,0-1 1 0 0,0 1-1 0 0,0-2 1 0 0,4-14 59 0 0,23-44 435 0 0,-5 13-267 0 0,-16 35-251 0 0,0 1 0 0 0,0 0 0 0 0,1 0 0 0 0,14-17 0 0 0,39-36 0 0 0,-57 61 0 0 0,1-2 5 0 0,1 1 0 0 0,-1 0 0 0 0,1-1 0 0 0,0 1 0 0 0,1 1 0 0 0,-1-1 0 0 0,1 1 0 0 0,-1 0-1 0 0,1 0 1 0 0,0 1 0 0 0,0 0 0 0 0,12-3 0 0 0,-13 4-28 0 0,-1 0-1 0 0,1 1 0 0 0,0-1 1 0 0,-1 1-1 0 0,1 0 1 0 0,-1 1-1 0 0,1-1 0 0 0,7 3 1 0 0,1-1-77 0 0,2 2 3 0 0,0 0-1 0 0,-1 0 1 0 0,1 2-1 0 0,-1 0 1 0 0,22 13-1 0 0,-2-3 91 0 0,-29-12 6 0 0,0-1 0 0 0,-1 1 0 0 0,1 0 0 0 0,-1 0 0 0 0,0 0 0 0 0,0 0 0 0 0,0 1 1 0 0,0-1-1 0 0,-1 1 0 0 0,0 0 0 0 0,0 0 0 0 0,0 1 0 0 0,1 5 0 0 0,-2-6-7 0 0,-1-1 0 0 0,0 1 1 0 0,-1 0-1 0 0,1 0 0 0 0,-1 0 1 0 0,0 0-1 0 0,0 0 0 0 0,-1 0 0 0 0,1 0 1 0 0,-1 0-1 0 0,0 0 0 0 0,0 0 0 0 0,-1 0 1 0 0,0 0-1 0 0,1-1 0 0 0,-2 1 1 0 0,1-1-1 0 0,-3 5 0 0 0,-13 21 17 0 0,13-21-1 0 0,0 0 1 0 0,-1 0-1 0 0,0-1 1 0 0,0 0 0 0 0,-11 11-1 0 0,1-6 12 0 0,0 0 0 0 0,-1-1 0 0 0,0-1 0 0 0,0-1 0 0 0,-1-1 0 0 0,0 0 0 0 0,-1-1 0 0 0,0-1 0 0 0,-1-1 0 0 0,-23 5 0 0 0,-73 10 140 0 0,93-19-48 0 0,0 0 1 0 0,0-2-1 0 0,-25-2 0 0 0,-73-16-188 0 0,94 12-2006 0 0,26 6 1074 0 0,1 0-949 0 0,0 0-3814 0 0,0 0-1631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46.967"/>
    </inkml:context>
    <inkml:brush xml:id="br0">
      <inkml:brushProperty name="width" value="0.05" units="cm"/>
      <inkml:brushProperty name="height" value="0.05" units="cm"/>
    </inkml:brush>
  </inkml:definitions>
  <inkml:trace contextRef="#ctx0" brushRef="#br0">629 166 13248 0 0,'0'0'604'0'0,"0"0"-14"0"0,-4-9 305 0 0,-10-20 1797 0 0,-3-9-1050 0 0,10 28-1203 0 0,4 6-234 0 0,1 0 0 0 0,-1 0 0 0 0,0 1 0 0 0,1-1-1 0 0,-2 1 1 0 0,1-1 0 0 0,0 1 0 0 0,-1 0 0 0 0,1 1 0 0 0,-1-1 0 0 0,-5-2 0 0 0,-9-7 367 0 0,16 11-497 0 0,0-1 1 0 0,0 0-1 0 0,-1 1 0 0 0,1-1 0 0 0,0 1 0 0 0,-1 0 0 0 0,1 0 0 0 0,-1 0 0 0 0,-3-1 1 0 0,-14-2 292 0 0,14 2-267 0 0,0 0 0 0 0,0 1 0 0 0,-1 0 0 0 0,-6 0 0 0 0,5 1-61 0 0,1 0 1 0 0,0 0-1 0 0,-1 1 0 0 0,1 0 0 0 0,0 0 1 0 0,-1 0-1 0 0,1 1 0 0 0,-8 3 1 0 0,-60 25 57 0 0,56-22-85 0 0,0 2 0 0 0,-21 14 0 0 0,33-19-10 0 0,-1 0-1 0 0,2 1 1 0 0,-1 0 0 0 0,1 0-1 0 0,0 1 1 0 0,0-1 0 0 0,-9 15-1 0 0,-12 25-210 0 0,-37 86 0 0 0,51-98 203 0 0,1 0-1 0 0,2 1 0 0 0,1 0 1 0 0,-6 52-1 0 0,13-66-15 0 0,1 0-1 0 0,2 27 0 0 0,0-39 23 0 0,0 0-1 0 0,1-1 1 0 0,0 1-1 0 0,0-1 1 0 0,1 1 0 0 0,0-1-1 0 0,0 0 1 0 0,6 9-1 0 0,-3-8 32 0 0,1 0-1 0 0,0 0 0 0 0,0-1 1 0 0,0 0-1 0 0,11 8 1 0 0,-12-11-3 0 0,-2-1 5 0 0,0-1 0 0 0,0 0 0 0 0,1 0 1 0 0,-1-1-1 0 0,1 1 0 0 0,0-1 1 0 0,0 0-1 0 0,0-1 0 0 0,0 1 0 0 0,0-1 1 0 0,7 2-1 0 0,7-1 235 0 0,33-1-1 0 0,-42-1-194 0 0,12-1 86 0 0,1-1 0 0 0,-1-2 0 0 0,0 0 0 0 0,27-9 0 0 0,15-7 152 0 0,-47 14-174 0 0,19-9 0 0 0,0 0 66 0 0,-23 9-161 0 0,-1 0 1 0 0,0 0-1 0 0,0-1 0 0 0,0-1 1 0 0,13-11-1 0 0,-10-1-551 0 0,-6 9-1090 0 0,-5 0-6844 0 0,-4 9 971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4:58.784"/>
    </inkml:context>
    <inkml:brush xml:id="br0">
      <inkml:brushProperty name="width" value="0.05" units="cm"/>
      <inkml:brushProperty name="height" value="0.05" units="cm"/>
    </inkml:brush>
  </inkml:definitions>
  <inkml:trace contextRef="#ctx0" brushRef="#br0">208 33 1840 0 0,'0'0'83'0'0,"-5"-8"34"0"0,4 8-71 0 0,0-1-1 0 0,0 1 1 0 0,0-1 0 0 0,-1 0 0 0 0,1 0-1 0 0,0 0 1 0 0,0 0 0 0 0,0 0-1 0 0,0 0 1 0 0,0 0 0 0 0,1 0 0 0 0,-1 0-1 0 0,-1-2 1 0 0,1 1-57 0 0,0 1 341 0 0,-1 0 1 0 0,1 0-1 0 0,0 1 0 0 0,0-1 0 0 0,0 0 0 0 0,0 1 0 0 0,-1-1 1 0 0,1 1-1 0 0,0-1 0 0 0,0 1 0 0 0,-1-1 0 0 0,1 1 0 0 0,0 0 1 0 0,-1 0-1 0 0,1-1 0 0 0,0 1 0 0 0,-1 0 0 0 0,1 0 0 0 0,-1 1 1 0 0,1-1-1 0 0,-2 0 0 0 0,-4 1 1703 0 0,6-1-1951 0 0,-2 2 7 0 0,2-1 35 0 0,1-1-3 0 0,0 0-7 0 0,0 0-5 0 0,0 0-10 0 0,0 0-3 0 0,0 0 0 0 0,0 0 17 0 0,0 0 74 0 0,0 0 33 0 0,0 0 4 0 0,0 0-26 0 0,0 0-99 0 0,0 0-10 0 0,0 0 42 0 0,0 0-2 0 0,0 0-7 0 0,0 0-12 0 0,0 0-36 0 0,0 0-5 0 0,0 0 18 0 0,0 0-13 0 0,0 0-8 0 0,0 0-2 0 0,0 0 0 0 0,0 0 0 0 0,0 0 0 0 0,0 0 0 0 0,-12 7 642 0 0,-6 16 1410 0 0,17-22-2043 0 0,0 0 17 0 0,2 0-87 0 0,-1-1-1 0 0,0 1 0 0 0,0 0 1 0 0,0-1-1 0 0,0 1 1 0 0,0-1-1 0 0,0 1 0 0 0,0-1 1 0 0,-1 1-1 0 0,1 0 0 0 0,0-1 1 0 0,0 1-1 0 0,0-1 0 0 0,0 1 1 0 0,-1-1-1 0 0,1 1 0 0 0,0-1 1 0 0,-1 1-1 0 0,1-1 1 0 0,0 1-1 0 0,-1-1 0 0 0,1 0 1 0 0,0 1-1 0 0,-1-1 0 0 0,1 0 1 0 0,-1 1-1 0 0,0 0 0 0 0,-1 1 57 0 0,-2 4 9 0 0,1 4 6 0 0,3-8-71 0 0,0-1-3 0 0,0 0 0 0 0,-1 0 0 0 0,1 0 0 0 0,0 0 0 0 0,0 0 0 0 0,0 0 0 0 0,0-1 0 0 0,-1 1 0 0 0,1 0 0 0 0,-1 0 0 0 0,1 0 0 0 0,0-1 0 0 0,-1 1 0 0 0,1 0 0 0 0,-1 0 0 0 0,1-1 0 0 0,-1 1 0 0 0,0 0 0 0 0,1-1 0 0 0,-1 1 0 0 0,-1 0 0 0 0,-3 5 0 0 0,3 1 0 0 0,2-5 0 0 0,-1 0 0 0 0,0 0 0 0 0,0 1 0 0 0,-1-1 0 0 0,1 0 0 0 0,0 0 0 0 0,-4 4 0 0 0,4-5 0 0 0,-11 27 0 0 0,10-22 0 0 0,0-1 0 0 0,0 0 0 0 0,-5 10 0 0 0,5-12 0 0 0,1 0 0 0 0,0 0 0 0 0,-1 0 0 0 0,1 0 0 0 0,0 0 0 0 0,0 6 0 0 0,-4 9 0 0 0,1-6 10 0 0,1 0 0 0 0,0 0-1 0 0,1 0 1 0 0,-1 14 0 0 0,-1 3 5 0 0,1-12-15 0 0,1-6 0 0 0,0 1 0 0 0,1-1 0 0 0,0 1 0 0 0,0 0 0 0 0,3 13 0 0 0,1 27 0 0 0,-1-7 0 0 0,12 90 0 0 0,-12-108 0 0 0,-2-13 0 0 0,1 0 0 0 0,0 0 0 0 0,1 0 0 0 0,1 0 0 0 0,0-1 0 0 0,6 17 0 0 0,1-3 0 0 0,-8-20 0 0 0,1 1 0 0 0,0-1 0 0 0,0 0 0 0 0,1 0 0 0 0,-1 0 0 0 0,9 11 0 0 0,7 8 0 0 0,-15-20 0 0 0,0 0 0 0 0,0 0 0 0 0,1 0 0 0 0,0-1 0 0 0,9 9 0 0 0,6 3-15 0 0,-16-13 7 0 0,1 0 0 0 0,-1 0 1 0 0,1 0-1 0 0,0-1 0 0 0,0 0 1 0 0,9 5-1 0 0,-5-5 116 0 0,0-1 0 0 0,0 1-1 0 0,0-1 1 0 0,0-1 0 0 0,1 1-1 0 0,-1-2 1 0 0,0 1 0 0 0,1-1 0 0 0,16-3-1 0 0,-15 2 197 0 0,-1-2 0 0 0,1 0 0 0 0,-1 0 0 0 0,14-7 0 0 0,3-8 656 0 0,-25 17-916 0 0,-1 0 0 0 0,1 0 0 0 0,0-1 0 0 0,-1 1 0 0 0,0 0-1 0 0,1-1 1 0 0,-1 1 0 0 0,0 0 0 0 0,1-1 0 0 0,-1 0 0 0 0,0 1-1 0 0,0-1 1 0 0,0 0 0 0 0,0-2 0 0 0,2-1 98 0 0,0-1-50 0 0,0 0-1 0 0,0 0 0 0 0,-1 0 0 0 0,0 0 0 0 0,0 0 1 0 0,-1-1-1 0 0,0 1 0 0 0,1-8 0 0 0,-2-57 430 0 0,0 36-351 0 0,-9-100 22 0 0,8 104-170 0 0,-1 0-1 0 0,-9-47 0 0 0,-7 18 33 0 0,15 49-40 0 0,0-1 0 0 0,-7-14 1 0 0,-2-4 16 0 0,1 1 37 0 0,0 2 0 0 0,-29-50 0 0 0,16 31-4 0 0,18 33-37 0 0,0 0 0 0 0,-1 1 0 0 0,0 0-1 0 0,-1 0 1 0 0,0 1 0 0 0,-19-21 0 0 0,21 27-27 0 0,-1-1 0 0 0,1 1 0 0 0,-1 0 0 0 0,0 1 0 0 0,-1-1 0 0 0,-12-5 0 0 0,18 10-9 0 0,0-1 0 0 0,0 1-1 0 0,0-1 1 0 0,-1 1-1 0 0,1 0 1 0 0,0 0 0 0 0,0 0-1 0 0,0 0 1 0 0,0 0 0 0 0,-3 1-1 0 0,-3 0-47 0 0,2 6-20 0 0,-9 5-4 0 0,9-7 16 0 0,-1 0 1 0 0,1 0 0 0 0,1 0 0 0 0,-1 1-1 0 0,-6 9 1 0 0,8-10 22 0 0,0 1 0 0 0,1 0 0 0 0,-5 11 0 0 0,-4 6-390 0 0,10-18 116 0 0,0-1 0 0 0,0 0 0 0 0,1 0-1 0 0,-1 1 1 0 0,1-1 0 0 0,0 1 0 0 0,0 5-1 0 0,-1-4-341 0 0,2 6-491 0 0,0 0-10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5:01.270"/>
    </inkml:context>
    <inkml:brush xml:id="br0">
      <inkml:brushProperty name="width" value="0.05" units="cm"/>
      <inkml:brushProperty name="height" value="0.05" units="cm"/>
    </inkml:brush>
  </inkml:definitions>
  <inkml:trace contextRef="#ctx0" brushRef="#br0">148 278 4608 0 0,'0'0'208'0'0,"0"0"183"0"0,0 0 642 0 0,0 0 284 0 0,0 0 54 0 0,0 0-155 0 0,-1-2-672 0 0,-11-23 80 0 0,6 11-621 0 0,6 10-6 0 0,1 2-15 0 0,-1 0-62 0 0,0 2 32 0 0,-2-1 96 0 0,-9-11 279 0 0,10 11-42 0 0,1 1 17 0 0,0 0 14 0 0,0 0 49 0 0,0 0 19 0 0,0 0 7 0 0,-9-5 827 0 0,3 5-1066 0 0,1 0-1 0 0,0 1 1 0 0,1 0 0 0 0,-1 1-1 0 0,0-1 1 0 0,-5 3 0 0 0,8-2-147 0 0,0-1 1 0 0,0 2-1 0 0,0-1 1 0 0,0 0 0 0 0,1 0-1 0 0,-1 0 1 0 0,1 1-1 0 0,-1-1 1 0 0,1 1 0 0 0,0-1-1 0 0,-1 5 1 0 0,-5 9-9 0 0,2-5 32 0 0,0 1 0 0 0,2 0 0 0 0,-1 0 0 0 0,2 0 1 0 0,-1 0-1 0 0,0 20 0 0 0,2-26-20 0 0,-1 33-7 0 0,2 1 1 0 0,2-1-1 0 0,9 57 1 0 0,-8-66-2 0 0,2 6-16 0 0,1 1 1 0 0,2-1-1 0 0,2 0 1 0 0,17 46 0 0 0,-13-48 45 0 0,11 24 47 0 0,-22-51-68 0 0,1-1 0 0 0,0 1-1 0 0,0-1 1 0 0,1 0 0 0 0,0-1-1 0 0,8 9 1 0 0,3 0 230 0 0,-13-10-74 0 0,1 0-1 0 0,0-1 1 0 0,0 1-1 0 0,0-1 1 0 0,5 3 0 0 0,-7-5-95 0 0,0 0-1 0 0,0-1 1 0 0,0 1 0 0 0,0-1 0 0 0,0 1-1 0 0,0-1 1 0 0,0 1 0 0 0,0-1 0 0 0,0 0 0 0 0,0 0-1 0 0,0 0 1 0 0,0 0 0 0 0,0-1 0 0 0,0 1 0 0 0,0 0-1 0 0,4-2 1 0 0,0-1 159 0 0,1 0-1 0 0,-1 0 1 0 0,0 0 0 0 0,0-1-1 0 0,0 0 1 0 0,0 0 0 0 0,-1-1 0 0 0,0 1-1 0 0,5-7 1 0 0,8-5 530 0 0,-11 9-564 0 0,0 0-1 0 0,0-1 0 0 0,-1 0 0 0 0,0 0 1 0 0,-1 0-1 0 0,8-15 0 0 0,21-59 642 0 0,-29 70-689 0 0,17-65 164 0 0,-17 63-255 0 0,-1-1 0 0 0,-1 1 0 0 0,0-1 0 0 0,-1 0 1 0 0,1-30-1 0 0,-4 16 87 0 0,-1 0 0 0 0,-6-34 0 0 0,5 46 17 0 0,0 0 1 0 0,-1 1 0 0 0,-1-1-1 0 0,-1 1 1 0 0,0 0-1 0 0,-1 0 1 0 0,-1 1-1 0 0,0 0 1 0 0,-1 0 0 0 0,-14-17-1 0 0,10 17 73 0 0,0-2 0 0 0,-14-23-1 0 0,-22-32 42 0 0,25 41-275 0 0,20 26 0 0 0,0 0 0 0 0,0-1 0 0 0,0 1 0 0 0,0-1 0 0 0,1 0 0 0 0,-5-10 0 0 0,7 12-12 0 0,-1 0 0 0 0,0 0-1 0 0,0 1 1 0 0,0-1 0 0 0,-1 1-1 0 0,1 0 1 0 0,-1 0 0 0 0,-4-4-1 0 0,-26-21-120 0 0,33 28 132 0 0,-1-1-10 0 0,0 1 1 0 0,0-1-1 0 0,0 0 0 0 0,0 1 1 0 0,-1-1-1 0 0,1 1 1 0 0,0 0-1 0 0,0-1 0 0 0,0 1 1 0 0,0 0-1 0 0,-3-1 1 0 0,-6-1-74 0 0,7 1 45 0 0,1 1-1 0 0,0-1 1 0 0,-1 1-1 0 0,1 0 1 0 0,-1-1 0 0 0,1 1-1 0 0,-1 0 1 0 0,1 1-1 0 0,-3 0 1 0 0,1-1-40 0 0,3 0 40 0 0,-1 1 1 0 0,1 0 0 0 0,0-1-1 0 0,-1 1 1 0 0,1 0 0 0 0,0 0-1 0 0,-1 0 1 0 0,1 0 0 0 0,0 0-1 0 0,0 0 1 0 0,0 0-1 0 0,-1 3 1 0 0,-1-2-88 0 0,-2 4-61 0 0,0-1 1 0 0,1 1 0 0 0,-1-1-1 0 0,1 1 1 0 0,1 1 0 0 0,-1-1-1 0 0,1 0 1 0 0,0 1 0 0 0,-3 11-1 0 0,-2 7-1121 0 0,-4 33-1 0 0,10-45 604 0 0,-6 22-1419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05.570"/>
    </inkml:context>
    <inkml:brush xml:id="br0">
      <inkml:brushProperty name="width" value="0.05" units="cm"/>
      <inkml:brushProperty name="height" value="0.05" units="cm"/>
    </inkml:brush>
  </inkml:definitions>
  <inkml:trace contextRef="#ctx0" brushRef="#br0">7602 19 11600 0 0,'0'0'264'0'0,"0"0"34"0"0,0 0 21 0 0,0 0-36 0 0,0 0-117 0 0,0 0 204 0 0,0 0 108 0 0,0 0 24 0 0,0 0-18 0 0,0-1-242 0 0,1 0 1 0 0,-1 1-1 0 0,0-1 1 0 0,0 0-1 0 0,0 0 1 0 0,0 0 0 0 0,0 0-1 0 0,-1 1 1 0 0,1-1-1 0 0,0 0 1 0 0,0 0-1 0 0,0 0 1 0 0,-1-1-1 0 0,0 2-115 0 0,0-1-1 0 0,1 1 0 0 0,-1-1 0 0 0,0 1 0 0 0,1-1 0 0 0,-1 1 0 0 0,0-1 0 0 0,0 1 0 0 0,1 0 0 0 0,-1 0 1 0 0,0-1-1 0 0,0 1 0 0 0,0 0 0 0 0,0 0 0 0 0,1 0 0 0 0,-1 0 0 0 0,-1 0 0 0 0,-16 6 2145 0 0,17-5-2277 0 0,-4 2 178 0 0,1 0-1 0 0,-1 1 1 0 0,1 0-1 0 0,0 0 1 0 0,0 0-1 0 0,1 0 1 0 0,-1 0 0 0 0,1 1-1 0 0,-5 9 1 0 0,2-4-201 0 0,-30 59 167 0 0,1-17-144 0 0,13-22-3 0 0,-24 47 0 0 0,41-68 7 0 0,-27 62-60 0 0,22-50 45 0 0,-15 27-1 0 0,1-5-21 0 0,-41 70-58 0 0,9-17 214 0 0,0 2-99 0 0,-9 15-22 0 0,37-63 4 0 0,-42 54 0 0 0,19-30 0 0 0,23-35 0 0 0,-43 45 0 0 0,4-5 0 0 0,-59 60 125 0 0,-3 3 73 0 0,49-42 4 0 0,-30 39 25 0 0,93-118-227 0 0,-1-1 0 0 0,0-1 0 0 0,-27 20 0 0 0,34-29 0 0 0,-83 73 32 0 0,-63 54 162 0 0,49-58 487 0 0,-73 89-584 0 0,108-96-51 0 0,-96 72 0 0 0,-44 4 490 0 0,121-79-444 0 0,6-1-32 0 0,11-5-60 0 0,50-40 0 0 0,-54 39 0 0 0,-174 111-72 0 0,218-149 54 0 0,-69 42-64 0 0,93-58 78 0 0,-171 127-52 0 0,132-98-60 0 0,-75 43 0 0 0,72-44 17 0 0,35-23 62 0 0,-22 13 0 0 0,-82 39-798 0 0,33-14 563 0 0,29-14 272 0 0,11-6 0 0 0,-11 5-9 0 0,24-14-36 0 0,-76 36 1 0 0,-214 73-1142 0 0,167-56 478 0 0,84-38 708 0 0,34-17-21 0 0,0-1 0 0 0,-77 21 0 0 0,105-35 20 0 0,-99 22-191 0 0,66-18-30 0 0,33-7 93 0 0,-26 7 0 0 0,12 1 65 0 0,6-3 71 0 0,0 0 0 0 0,-40 7 1 0 0,33-7 3 0 0,25-6-11 0 0,0 0 0 0 0,-1 0 0 0 0,1 0 0 0 0,0 0 0 0 0,-1-1 0 0 0,1 1 0 0 0,0-1 0 0 0,-1 0-1 0 0,1 0 1 0 0,-5-1 0 0 0,0 0 0 0 0,0 0 0 0 0,-16 1 0 0 0,16 1 0 0 0,0-1 0 0 0,-16-2 0 0 0,-17-3 0 0 0,39 5 0 0 0,0-1 0 0 0,0 1 0 0 0,0 0 0 0 0,0 0 0 0 0,0 1 0 0 0,0-1 0 0 0,0 0 0 0 0,0 1 0 0 0,0-1 0 0 0,0 1 0 0 0,-2 0 0 0 0,-15 3 0 0 0,-21-2 0 0 0,26-1-15 0 0,0 0 0 0 0,0-2 0 0 0,-17-1 0 0 0,17 1 3 0 0,11 1 12 0 0,0 0 0 0 0,1 0 0 0 0,-1 0 0 0 0,0 0 0 0 0,0-1 0 0 0,1 0 0 0 0,-5-1 0 0 0,-1-1 0 0 0,4 1 0 0 0,-1 0 0 0 0,1 1 0 0 0,-1-1 0 0 0,0 1 0 0 0,1 1 0 0 0,-1-1 0 0 0,-5 0 0 0 0,-70-13 0 0 0,-27-6 76 0 0,102 20-56 0 0,0-1 1 0 0,-1 0-1 0 0,1 0 0 0 0,0-1 0 0 0,0 0 0 0 0,0 1 0 0 0,-4-4 1 0 0,-37-15 181 0 0,14 8-202 0 0,-22-11 128 0 0,28 9-70 0 0,1-1-1 0 0,0 0 0 0 0,-29-26 1 0 0,35 29 255 0 0,14 9-195 0 0,0 0 0 0 0,0 0 0 0 0,0-1 0 0 0,-6-6 1 0 0,-2-2-84 0 0,0 0 0 0 0,-1 1 0 0 0,-23-14 0 0 0,-15-12 163 0 0,33 20-68 0 0,-24-27-1 0 0,11 10 60 0 0,12 11 63 0 0,0-1-1 0 0,-24-39 0 0 0,38 53-167 0 0,5 8-74 0 0,-12-16 180 0 0,1-1 0 0 0,-13-29 0 0 0,-25-63 203 0 0,-21-59 60 0 0,25 46 499 0 0,40 101-899 0 0,0 0 1 0 0,1 0-1 0 0,-2-39 0 0 0,-9-66 279 0 0,13 99-160 0 0,-9-39-1 0 0,1 0-38 0 0,-49-248 1459 0 0,39 225-1365 0 0,-12-45-183 0 0,-14-75 40 0 0,29 113-84 0 0,-14-120 0 0 0,14-2 0 0 0,14 166 0 0 0,3 33 0 0 0,-7-41 0 0 0,0 21 0 0 0,-3-17 0 0 0,3 30 0 0 0,-6-43 0 0 0,8 32 0 0 0,-12-43 0 0 0,-16-16 0 0 0,24 72 0 0 0,8 19 1 0 0,-3-5 2 0 0,0-1-1 0 0,1 0 1 0 0,-2-14 0 0 0,-25-124 122 0 0,-1-29-369 0 0,29 163 213 0 0,2 5-13 0 0,-8-23-1 0 0,5 22 17 0 0,0 0 0 0 0,1-1 0 0 0,0 0 0 0 0,1 1 0 0 0,0-16 0 0 0,1 9-31 0 0,-5-27 0 0 0,3 27-6 0 0,-1-28 0 0 0,4 37 34 0 0,-1-1-1 0 0,-4-15 1 0 0,2 15-18 0 0,2 1 1 0 0,-2-18-1 0 0,3 21 24 0 0,-1 0 0 0 0,0-1 1 0 0,-1 1-1 0 0,0 0 0 0 0,0 0 0 0 0,-1 0 0 0 0,0 0 0 0 0,0 0 0 0 0,-1 0 0 0 0,-7-11 0 0 0,9 14-122 0 0,2 3 121 0 0,0 1-1 0 0,-1 0 1 0 0,1-1 0 0 0,-1 1 0 0 0,1 0 0 0 0,-1 0-1 0 0,0-1 1 0 0,0 1 0 0 0,1 0 0 0 0,-1 0 0 0 0,0 0-1 0 0,0 0 1 0 0,0 0 0 0 0,0 0 0 0 0,0 0 0 0 0,0 0-1 0 0,-3-1 1 0 0,-1-1 26 0 0,4 3-3 0 0,0-1 0 0 0,1 1 0 0 0,-1 0 0 0 0,0 0-1 0 0,0 0 1 0 0,0 0 0 0 0,0 0 0 0 0,0 0 0 0 0,0 0 0 0 0,0 0-1 0 0,0 0 1 0 0,1 0 0 0 0,-1 0 0 0 0,0 1 0 0 0,0-1 0 0 0,0 0 0 0 0,0 1-1 0 0,0-1 1 0 0,1 1 0 0 0,-1-1 0 0 0,0 1 0 0 0,0-1 0 0 0,1 1-1 0 0,-1-1 1 0 0,0 1 0 0 0,1 0 0 0 0,-2 0 0 0 0,-9 20-105 0 0,10-19 104 0 0,-4 12 4 0 0,1 0 0 0 0,-4 19 0 0 0,-2 8 0 0 0,2 14 0 0 0,-10 29 0 0 0,10-52 0 0 0,6-21 0 0 0,-1-1 0 0 0,0 1 0 0 0,-4 9 0 0 0,2-7 0 0 0,0-1 0 0 0,-4 25 0 0 0,-2 6 0 0 0,-18 48 0 0 0,25-71 0 0 0,1-13-13 0 0,24-15-54 0 0,-17 5 80 0 0,0-1 1 0 0,1 1-1 0 0,-2-1 0 0 0,1 0 1 0 0,0 0-1 0 0,-1 0 0 0 0,1-1 1 0 0,-1 1-1 0 0,2-6 0 0 0,4-8 64 0 0,8-21-1 0 0,-15 34-74 0 0,5-16 203 0 0,0-1 0 0 0,4-30 0 0 0,1-5 48 0 0,-6 33-356 0 0,2 0 1 0 0,18-40-1 0 0,-8 41 103 0 0,-16 19 20 0 0,1 1-1 0 0,-1 0 1 0 0,0 0 0 0 0,1 1 0 0 0,0-1-1 0 0,-1 0 1 0 0,1 1 0 0 0,0 0-1 0 0,1-1 1 0 0,-1 1 0 0 0,0 1 0 0 0,0-1-1 0 0,1 0 1 0 0,-1 1 0 0 0,1 0-1 0 0,0-1 1 0 0,3 1 0 0 0,4 1-53 0 0,0 0 1 0 0,0 1-1 0 0,0 1 1 0 0,14 3-1 0 0,-1 1 26 0 0,-13-4 21 0 0,-1 0 1 0 0,1 1-1 0 0,-1 0 0 0 0,0 1 1 0 0,0 0-1 0 0,-1 1 1 0 0,17 10-1 0 0,2 5-159 0 0,24 19 358 0 0,-42-31-180 0 0,0 0 0 0 0,15 8 0 0 0,11 8-36 0 0,13 17-202 0 0,74 82 1 0 0,-88-95-1375 0 0,-26-20-81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06.721"/>
    </inkml:context>
    <inkml:brush xml:id="br0">
      <inkml:brushProperty name="width" value="0.05" units="cm"/>
      <inkml:brushProperty name="height" value="0.05" units="cm"/>
    </inkml:brush>
  </inkml:definitions>
  <inkml:trace contextRef="#ctx0" brushRef="#br0">195 44 2304 0 0,'-6'0'200'0'0,"5"0"436"0"0,-1 1 0 0 0,1-1 0 0 0,0-1-1 0 0,-1 1 1 0 0,1 0 0 0 0,0 0 0 0 0,-1-1 0 0 0,1 1 0 0 0,0 0 0 0 0,0-1 0 0 0,-1 1-1 0 0,1-1 1 0 0,0 0 0 0 0,0 1 0 0 0,0-1 0 0 0,0 0 0 0 0,0 0 0 0 0,0 0 0 0 0,0 1-1 0 0,0-1 1 0 0,0 0 0 0 0,0 0 0 0 0,0-1 0 0 0,-1-1 0 0 0,-24-12 2372 0 0,16 7-2163 0 0,4 7-544 0 0,4 0-224 0 0,1 0 1 0 0,-1 1 0 0 0,0-1 0 0 0,0 1 0 0 0,1 0-1 0 0,-1 0 1 0 0,0 0 0 0 0,0 0 0 0 0,0 0 0 0 0,1 0-1 0 0,-1 0 1 0 0,0 0 0 0 0,0 1 0 0 0,1-1-1 0 0,-4 2 1 0 0,-24 11 570 0 0,22-6-557 0 0,-3 5-38 0 0,7-9-52 0 0,0 0 1 0 0,1 0-1 0 0,-1 1 0 0 0,1-1 0 0 0,-1 1 0 0 0,1 0 0 0 0,0-1 0 0 0,0 1 1 0 0,1 0-1 0 0,-1 0 0 0 0,1 0 0 0 0,0 1 0 0 0,-1 3 0 0 0,-2 26-10 0 0,1-15-48 0 0,1 0-1 0 0,1 1 1 0 0,1 20 0 0 0,5 24-74 0 0,8 66-924 0 0,-8-83 663 0 0,-3-27 320 0 0,8 34 0 0 0,-3-28 64 0 0,19 48 0 0 0,-24-71 14 0 0,0 0 0 0 0,0 0 0 0 0,0 0 0 0 0,0 0-1 0 0,0-1 1 0 0,0 1 0 0 0,1 0 0 0 0,0-1 0 0 0,-1 0-1 0 0,7 4 1 0 0,0-4-6 0 0,-4-6 20 0 0,-1 0 0 0 0,1-1 0 0 0,-1 1 0 0 0,0-1-1 0 0,0 0 1 0 0,4-7 0 0 0,1-7 157 0 0,0-1 0 0 0,-2 1 0 0 0,0-2 0 0 0,-2 1 1 0 0,5-29-1 0 0,-5 15 295 0 0,-2 0 1 0 0,-1 0 0 0 0,-2 0 0 0 0,-5-38 0 0 0,4 62-393 0 0,-1-1 0 0 0,0 1 1 0 0,-1-1-1 0 0,0 1 0 0 0,0 0 1 0 0,-10-18-1 0 0,3 7 171 0 0,9 17-182 0 0,0 1 1 0 0,-1-1-1 0 0,0 1 1 0 0,1-1-1 0 0,-1 1 1 0 0,-1 0-1 0 0,1 0 1 0 0,0 0-1 0 0,-4-3 0 0 0,-16-18 910 0 0,21 24-920 0 0,1 0 7 0 0,13 4 5 0 0,-4 1-82 0 0,1 0 0 0 0,-1 0 0 0 0,15 12 1 0 0,7 3-11 0 0,5 3 0 0 0,-1 1 0 0 0,36 33 0 0 0,58 62-44 0 0,-128-118 65 0 0,5 6 0 0 0,1-1 0 0 0,-1 0 0 0 0,1-1 0 0 0,0 1 0 0 0,0-2 0 0 0,0 1 0 0 0,1-1 0 0 0,-1 0 0 0 0,12 4 0 0 0,-9-4 7 0 0,-1-1-1 0 0,1-1 0 0 0,-1 0 1 0 0,1 0-1 0 0,12 0 1 0 0,-16-3-7 0 0,0 1 0 0 0,0-1-1 0 0,0 1 1 0 0,-1-2 0 0 0,1 1 0 0 0,0-1 0 0 0,0 0 0 0 0,-1 0 0 0 0,1 0 0 0 0,7-5-1 0 0,-6 3-112 0 0,-1-1-1 0 0,1 0 1 0 0,-1 0-1 0 0,0 0 1 0 0,0-1-1 0 0,-1 0 1 0 0,0 0-1 0 0,0 0 0 0 0,0-1 1 0 0,-1 1-1 0 0,5-9 1 0 0,8-27-1266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7.684"/>
    </inkml:context>
    <inkml:brush xml:id="br0">
      <inkml:brushProperty name="width" value="0.05" units="cm"/>
      <inkml:brushProperty name="height" value="0.05" units="cm"/>
    </inkml:brush>
  </inkml:definitions>
  <inkml:trace contextRef="#ctx0" brushRef="#br0">490 5 20559 0 0,'0'0'943'0'0,"0"0"-23"0"0,0 0-504 0 0,0 0 51 0 0,0 0 86 0 0,0 0 20 0 0,0 0-74 0 0,-1-1-328 0 0,-1 0-189 0 0,0 0 0 0 0,0 1 1 0 0,0-1-1 0 0,0 1 1 0 0,0 0-1 0 0,1-1 0 0 0,-1 1 1 0 0,0 0-1 0 0,0 0 1 0 0,0 0-1 0 0,0 0 0 0 0,0 1 1 0 0,0-1-1 0 0,0 0 1 0 0,0 1-1 0 0,0 0 0 0 0,0-1 1 0 0,0 1-1 0 0,1 0 1 0 0,-1 0-1 0 0,0 0 0 0 0,0 0 1 0 0,1 0-1 0 0,-3 2 1 0 0,-5 4-97 0 0,1 1 0 0 0,1 0 0 0 0,-10 12 0 0 0,8-10 100 0 0,-4 5-48 0 0,1-1 122 0 0,0-1 1 0 0,-14 25-1 0 0,0 6 272 0 0,-24 55 0 0 0,48-95-290 0 0,1 0 1 0 0,-1 0-1 0 0,1 1 1 0 0,0-1-1 0 0,0 0 0 0 0,1 0 1 0 0,-1 7-1 0 0,1-9 11 0 0,0 0-1 0 0,1 0 1 0 0,-1 0 0 0 0,0 1-1 0 0,1-1 1 0 0,-1 0 0 0 0,1 0 0 0 0,0 0-1 0 0,0 0 1 0 0,0 0 0 0 0,0 0-1 0 0,0 0 1 0 0,0 0 0 0 0,1 0-1 0 0,-1-1 1 0 0,2 3 0 0 0,0-1-36 0 0,-1-1 1 0 0,1 1 0 0 0,0-1 0 0 0,0 0 0 0 0,0 1 0 0 0,0-1 0 0 0,0 0 0 0 0,1-1 0 0 0,-1 1 0 0 0,0-1-1 0 0,1 1 1 0 0,-1-1 0 0 0,6 1 0 0 0,93 26 752 0 0,-91-25-619 0 0,-1 1 0 0 0,0 0 0 0 0,0 0 0 0 0,0 1 0 0 0,18 12 1 0 0,-3-2-161 0 0,-22-14-3 0 0,-1 1 0 0 0,1 0 0 0 0,-1 0-1 0 0,1 0 1 0 0,-1 0 0 0 0,0 0 0 0 0,0 0 0 0 0,0 0 0 0 0,0 1 0 0 0,0-1-1 0 0,0 1 1 0 0,-1 0 0 0 0,1-1 0 0 0,-1 1 0 0 0,0 0 0 0 0,0 0-1 0 0,0 0 1 0 0,0 0 0 0 0,0 0 0 0 0,-1 0 0 0 0,1 0 0 0 0,-1 0-1 0 0,0 0 1 0 0,0 4 0 0 0,-1-3-20 0 0,1 0 1 0 0,-1 0-1 0 0,0 0 1 0 0,0 0-1 0 0,0 0 1 0 0,0 0-1 0 0,-1-1 1 0 0,1 1-1 0 0,-1 0 1 0 0,0-1-1 0 0,0 1 0 0 0,0-1 1 0 0,-1 0-1 0 0,0 1 1 0 0,1-1-1 0 0,-1 0 1 0 0,-6 4-1 0 0,-6 5 20 0 0,-1-1 0 0 0,-1-1 0 0 0,1 0-1 0 0,-2-2 1 0 0,-30 12 0 0 0,26-12-167 0 0,-1-2 1 0 0,0-1-1 0 0,0-1 1 0 0,-1 0-1 0 0,1-2 1 0 0,-1-1-1 0 0,1-1 1 0 0,-47-5-1 0 0,61 3-237 0 0,0 0 1 0 0,0 0-1 0 0,0-1 0 0 0,0 0 0 0 0,0-1 0 0 0,0 0 0 0 0,-9-5 1 0 0,15 6 82 0 0,-1 1 1 0 0,1 0 0 0 0,0-1-1 0 0,0 1 1 0 0,0-1 0 0 0,0 0-1 0 0,1 0 1 0 0,-1 0 0 0 0,1-1-1 0 0,0 1 1 0 0,-1-1 0 0 0,2 1-1 0 0,-1-1 1 0 0,0 0 0 0 0,1 1-1 0 0,-1-1 1 0 0,1 0 0 0 0,-1-6-1 0 0,1-10-1305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8.050"/>
    </inkml:context>
    <inkml:brush xml:id="br0">
      <inkml:brushProperty name="width" value="0.05" units="cm"/>
      <inkml:brushProperty name="height" value="0.05" units="cm"/>
    </inkml:brush>
  </inkml:definitions>
  <inkml:trace contextRef="#ctx0" brushRef="#br0">0 249 10680 0 0,'21'-16'316'0'0,"-1"0"1"0"0,-1-2 0 0 0,29-32-1 0 0,-26 24 536 0 0,-13 17-194 0 0,-1-1 0 0 0,11-16 0 0 0,-17 22-453 0 0,41-63 4511 0 0,-42 66-4617 0 0,-1 1 0 0 0,0 0 1 0 0,0-1-1 0 0,1 1 1 0 0,-1-1-1 0 0,0 1 0 0 0,1 0 1 0 0,-1-1-1 0 0,0 1 0 0 0,1 0 1 0 0,-1 0-1 0 0,0-1 0 0 0,1 1 1 0 0,-1 0-1 0 0,1 0 1 0 0,-1 0-1 0 0,1-1 0 0 0,-1 1 1 0 0,0 0-1 0 0,1 0 0 0 0,-1 0 1 0 0,1 0-1 0 0,-1 0 1 0 0,1 0-1 0 0,-1 0 0 0 0,1 0 1 0 0,0 0-1 0 0,-1 0-22 0 0,1 1 1 0 0,0-1-1 0 0,-1 1 0 0 0,1-1 1 0 0,0 1-1 0 0,-1-1 1 0 0,1 1-1 0 0,0-1 0 0 0,-1 1 1 0 0,1-1-1 0 0,-1 1 0 0 0,1 0 1 0 0,-1-1-1 0 0,1 2 0 0 0,10 25 336 0 0,-11-26-387 0 0,3 14 36 0 0,0 0 0 0 0,-1 1 0 0 0,1 19 0 0 0,-2-5-18 0 0,3 18 31 0 0,7 61 419 0 0,10-16 55 0 0,-13-60-286 0 0,-1 0-1 0 0,-1 0 0 0 0,1 50 1 0 0,1 6 72 0 0,-1-31-205 0 0,12 79-124 0 0,-17-125-1 0 0,-1-4 14 0 0,2 1 1 0 0,-1-1 0 0 0,1 0-1 0 0,0-1 1 0 0,1 1-1 0 0,0 0 1 0 0,0-1 0 0 0,1 0-1 0 0,7 9 1 0 0,-10-12 30 0 0,1-1 0 0 0,1 1 1 0 0,-1-1-1 0 0,0 1 0 0 0,1-1 1 0 0,0 0-1 0 0,0-1 0 0 0,0 1 1 0 0,0-1-1 0 0,0 1 0 0 0,0-1 1 0 0,1 0-1 0 0,-1-1 0 0 0,1 1 1 0 0,-1-1-1 0 0,1 0 0 0 0,0 0 0 0 0,4 0 1 0 0,-5-1-49 0 0,0 1 0 0 0,-1-1 0 0 0,1-1 0 0 0,-1 1 0 0 0,1 0 0 0 0,-1-1 0 0 0,1 0 0 0 0,-1 1 0 0 0,0-1 1 0 0,1-1-1 0 0,-1 1 0 0 0,0 0 0 0 0,0-1 0 0 0,0 0 0 0 0,0 0 0 0 0,0 0 0 0 0,4-3 0 0 0,7-5-23 0 0,-9 6-23 0 0,0 1-1 0 0,-1-1 0 0 0,1 0 1 0 0,-1 0-1 0 0,0 0 1 0 0,0-1-1 0 0,0 1 1 0 0,0-1-1 0 0,4-9 0 0 0,1-5-654 0 0,-1 0 0 0 0,0 0 0 0 0,5-28 0 0 0,-5 11-1421 0 0,2-46 1 0 0,-3 1 20 0 0,-1 6-12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8.440"/>
    </inkml:context>
    <inkml:brush xml:id="br0">
      <inkml:brushProperty name="width" value="0.05" units="cm"/>
      <inkml:brushProperty name="height" value="0.05" units="cm"/>
    </inkml:brush>
  </inkml:definitions>
  <inkml:trace contextRef="#ctx0" brushRef="#br0">0 120 23007 0 0,'0'0'512'0'0,"0"0"96"0"0,0 0 32 0 0,10 4 0 0 0,4-4-512 0 0,-1 0-128 0 0,5-4 0 0 0,4 1 0 0 0,9-5 0 0 0,1-1 0 0 0,9-7 0 0 0,-1 4-80 0 0,10-3-1008 0 0,-5-1-208 0 0,0 4-40 0 0,5-1-4639 0 0,-5-2-929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29.741"/>
    </inkml:context>
    <inkml:brush xml:id="br0">
      <inkml:brushProperty name="width" value="0.05" units="cm"/>
      <inkml:brushProperty name="height" value="0.05" units="cm"/>
    </inkml:brush>
  </inkml:definitions>
  <inkml:trace contextRef="#ctx0" brushRef="#br0">203 738 9672 0 0,'0'0'440'0'0,"0"0"-6"0"0,-5-7-260 0 0,2 3 137 0 0,0 1 0 0 0,0 0 1 0 0,1-1-1 0 0,-1 0 1 0 0,1 1-1 0 0,0-1 0 0 0,0 0 1 0 0,0 0-1 0 0,1 0 0 0 0,-2-8 1 0 0,-10-19 1631 0 0,7 14 128 0 0,5 12-1493 0 0,-1 1-1 0 0,1-1 1 0 0,0 1-1 0 0,0-1 1 0 0,0 0-1 0 0,0 1 1 0 0,1-1-1 0 0,0 0 0 0 0,0-5 1 0 0,0 9-377 0 0,0-1 303 0 0,-13-9 1040 0 0,11 11-1563 0 0,0-1 0 0 0,1 1-1 0 0,-1 0 1 0 0,0 0 0 0 0,1 0-1 0 0,-1 0 1 0 0,0 0 0 0 0,0 0 0 0 0,1 1-1 0 0,-1-1 1 0 0,0 0 0 0 0,1 1-1 0 0,-1-1 1 0 0,1 1 0 0 0,-1 0-1 0 0,1 0 1 0 0,-1-1 0 0 0,1 1 0 0 0,-1 0-1 0 0,1 0 1 0 0,0 0 0 0 0,-1 1-1 0 0,1-1 1 0 0,0 0 0 0 0,0 0-1 0 0,0 1 1 0 0,0-1 0 0 0,-1 2 0 0 0,-2 3-79 0 0,0 0 0 0 0,0 0 1 0 0,1 1-1 0 0,0 0 1 0 0,-3 7-1 0 0,-15 62 55 0 0,-21 137-1 0 0,42-171-38 0 0,0-41 81 0 0,0 0 1 0 0,0-1-1 0 0,1 1 1 0 0,-1 0-1 0 0,0 0 1 0 0,1 0-1 0 0,-1 0 1 0 0,1-1 0 0 0,-1 1-1 0 0,1 0 1 0 0,-1 0-1 0 0,1-1 1 0 0,0 1-1 0 0,-1 0 1 0 0,1-1-1 0 0,0 1 1 0 0,0-1 0 0 0,-1 1-1 0 0,1-1 1 0 0,0 1-1 0 0,0-1 1 0 0,0 1-1 0 0,1-1 1 0 0,0 1 12 0 0,-1 0-1 0 0,1 0 1 0 0,0-1 0 0 0,0 1-1 0 0,0-1 1 0 0,1 1 0 0 0,-1-1 0 0 0,4 0-1 0 0,3-2 89 0 0,1-1 1 0 0,-1 0-1 0 0,0 0 0 0 0,0-1 0 0 0,0 0 0 0 0,0-1 1 0 0,-1 0-1 0 0,0 0 0 0 0,0-1 0 0 0,0 0 0 0 0,-1 0 0 0 0,1-1 1 0 0,10-13-1 0 0,59-68 525 0 0,-72 82-557 0 0,0 1 0 0 0,1 0 0 0 0,5-5 0 0 0,15-13 309 0 0,-13 8-238 0 0,0 1-1 0 0,0 1 0 0 0,24-18 1 0 0,-36 30-83 0 0,0 0-45 0 0,-1 1 1 0 0,0-1 0 0 0,1 1-1 0 0,-1 0 1 0 0,1-1 0 0 0,-1 1-1 0 0,0-1 1 0 0,1 1-1 0 0,-1 0 1 0 0,1-1 0 0 0,-1 1-1 0 0,1 0 1 0 0,-1-1 0 0 0,1 1-1 0 0,0 0 1 0 0,-1 0-1 0 0,2 0 1 0 0,1 9-43 0 0,-1 1-1 0 0,1 0 1 0 0,-1 0-1 0 0,-1 0 1 0 0,0 0-1 0 0,-1 0 1 0 0,0 13-1 0 0,6 59-649 0 0,-5-73 648 0 0,0-1 1 0 0,1 1-1 0 0,0 0 0 0 0,1 0 1 0 0,0-1-1 0 0,4 9 0 0 0,-4-12 26 0 0,-1-1-1 0 0,1 0 1 0 0,0 0-1 0 0,0 0 1 0 0,0 0-1 0 0,0-1 1 0 0,1 1-1 0 0,0-1 0 0 0,-1 0 1 0 0,1 0-1 0 0,0 0 1 0 0,8 4-1 0 0,-7-5 33 0 0,0-1-1 0 0,0 1 0 0 0,0-1 1 0 0,0 0-1 0 0,0 0 1 0 0,0 0-1 0 0,0-1 0 0 0,0 0 1 0 0,0 0-1 0 0,0 0 1 0 0,0-1-1 0 0,0 1 0 0 0,0-1 1 0 0,0 0-1 0 0,0-1 1 0 0,-1 1-1 0 0,1-1 0 0 0,0 0 1 0 0,7-5-1 0 0,4-2 79 0 0,0 0-1 0 0,-1-2 0 0 0,-1 0 1 0 0,17-15-1 0 0,-10 3-56 0 0,-1 0 0 0 0,-1-1 0 0 0,24-39 0 0 0,-33 49-54 0 0,11-19 100 0 0,-1-1-1 0 0,-1 0 1 0 0,24-66 0 0 0,-17 31 39 0 0,-7 18 12 0 0,17-71 0 0 0,-22 61-74 0 0,-5 28-6 0 0,-2 0 0 0 0,-1-1-1 0 0,2-44 1 0 0,-12 14-63 0 0,5 64-3 0 0,-1-1 0 0 0,0 1 0 0 0,0-1 0 0 0,0 1-1 0 0,0-1 1 0 0,0 1 0 0 0,0-1 0 0 0,0 1 0 0 0,0-1 0 0 0,0 1 0 0 0,0-1-1 0 0,0 1 1 0 0,0-1 0 0 0,-1 1 0 0 0,1-1 0 0 0,0 1 0 0 0,0-1 0 0 0,0 1 0 0 0,-1-1-1 0 0,1 1 1 0 0,0-1 0 0 0,-1 1 0 0 0,1-1 0 0 0,0 1 0 0 0,-1 0 0 0 0,1-1-1 0 0,-1 1 1 0 0,1 0 0 0 0,0-1 0 0 0,-1 1 0 0 0,1 0 0 0 0,-1-1 0 0 0,1 1-1 0 0,-1 0 1 0 0,1 0 0 0 0,-1 0 0 0 0,1-1 0 0 0,-1 1 0 0 0,1 0 0 0 0,-1 0-1 0 0,1 0 1 0 0,-1 0 0 0 0,0 0 0 0 0,1 0 0 0 0,-1 0 0 0 0,1 0 0 0 0,-1 0 0 0 0,1 0-1 0 0,-1 1 1 0 0,0-1 0 0 0,-2 1-22 0 0,1 0 0 0 0,-1 0 0 0 0,1 1 0 0 0,-1-1 0 0 0,1 1 0 0 0,-1-1 0 0 0,-2 4 0 0 0,-1 2-6 0 0,0 0 0 0 0,1 0 1 0 0,0 1-1 0 0,0-1 0 0 0,1 1 0 0 0,0 0 0 0 0,1 1 0 0 0,-3 8 1 0 0,-5 10-18 0 0,-23 68-97 0 0,14-35 100 0 0,6-20 26 0 0,3 1 0 0 0,-9 57-1 0 0,-2 88 25 0 0,22-185-5 0 0,-4 49 0 0 0,3 0 0 0 0,6 62 0 0 0,-4-105 4 0 0,0 1 0 0 0,0-1 0 0 0,1 0-1 0 0,-1 0 1 0 0,2 0 0 0 0,-1 0 0 0 0,1 0 0 0 0,0 0-1 0 0,0-1 1 0 0,1 0 0 0 0,0 1 0 0 0,0-1 0 0 0,9 9-1 0 0,-11-13 5 0 0,0-1-1 0 0,1 1 0 0 0,-1 0 0 0 0,1-1 0 0 0,-1 0 0 0 0,1 1 0 0 0,0-1 0 0 0,0 0 0 0 0,-1-1 0 0 0,1 1 0 0 0,0 0 0 0 0,0-1 0 0 0,0 1 0 0 0,0-1 0 0 0,0 0 0 0 0,0 0 0 0 0,0 0 0 0 0,5-2 0 0 0,4 1 18 0 0,0-2-1 0 0,1 1 1 0 0,11-6-1 0 0,-4 1 58 0 0,0-1 0 0 0,-1-1-1 0 0,0 0 1 0 0,20-15-1 0 0,-27 16 27 0 0,-1-1-1 0 0,0 0 0 0 0,0 0 1 0 0,0-1-1 0 0,-2-1 0 0 0,1 0 1 0 0,7-12-1 0 0,11-24-115 0 0,-2-1 1 0 0,-2-1-1 0 0,-3-1 0 0 0,21-71 0 0 0,-41 116-21 0 0,0 3 10 0 0,0-1 0 0 0,0 1 0 0 0,0-1 0 0 0,0 1 0 0 0,-1-1 1 0 0,1 0-1 0 0,-1 1 0 0 0,0-1 0 0 0,0 0 0 0 0,0 0 1 0 0,0 1-1 0 0,0-1 0 0 0,0 0 0 0 0,-2-3 0 0 0,2 5-133 0 0,0 1 7 0 0,-4 1 128 0 0,-1 1 1 0 0,1 0-1 0 0,1 0 1 0 0,-1 0-1 0 0,0 0 0 0 0,0 1 1 0 0,1-1-1 0 0,-1 1 1 0 0,1 0-1 0 0,0 0 0 0 0,0 0 1 0 0,0 1-1 0 0,0-1 0 0 0,1 1 1 0 0,-1 0-1 0 0,-1 5 1 0 0,-5 6-15 0 0,2 2 1 0 0,-9 27 0 0 0,8-17-74 0 0,1 1 0 0 0,2-1 0 0 0,-4 47 0 0 0,8 83-67 0 0,2-141 171 0 0,1 0 0 0 0,1 0 0 0 0,0-1 0 0 0,1 1 0 0 0,0-1 0 0 0,2 0 0 0 0,10 22 0 0 0,-14-33 15 0 0,0-1-1 0 0,1 1 1 0 0,-1-1 0 0 0,1 1-1 0 0,0-1 1 0 0,0 0-1 0 0,0 0 1 0 0,0-1 0 0 0,0 1-1 0 0,0-1 1 0 0,1 1-1 0 0,0-1 1 0 0,-1 0 0 0 0,1 0-1 0 0,0-1 1 0 0,0 1-1 0 0,0-1 1 0 0,0 0 0 0 0,0 0-1 0 0,0 0 1 0 0,0 0 0 0 0,0-1-1 0 0,6 0 1 0 0,9 0 126 0 0,-1-1-1 0 0,1-1 1 0 0,34-8 0 0 0,-46 9-106 0 0,17-6 169 0 0,0-1 0 0 0,0-1 0 0 0,29-16 0 0 0,-31 15-165 0 0,16-9 61 0 0,-1 0 0 0 0,48-35 0 0 0,-66 40-44 0 0,-1-2 0 0 0,0 1 0 0 0,-1-2 0 0 0,-1 0 0 0 0,24-34 0 0 0,62-108 205 0 0,-56 83-207 0 0,-17 31-172 0 0,-2-1 1 0 0,39-91 0 0 0,-65 131-63 0 0,-1 4-20 0 0,1 0 0 0 0,-1 0 0 0 0,1 0 0 0 0,-1 0-1 0 0,1 0 1 0 0,0 0 0 0 0,0 0 0 0 0,0 0 0 0 0,1-2-1 0 0,4 17-148 0 0,28 56-699 0 0,-26-52 946 0 0,-1-1 0 0 0,0 1-1 0 0,-2 0 1 0 0,6 25 0 0 0,7 20-35 0 0,-11-40 127 0 0,0 0-1 0 0,-1 1 0 0 0,-2-1 1 0 0,3 27-1 0 0,0 17 93 0 0,-4-44 14 0 0,-1 0-1 0 0,0 32 1 0 0,-3-46-58 0 0,0-1 0 0 0,0 1-1 0 0,0-1 1 0 0,-1 0 0 0 0,0 1-1 0 0,-1-1 1 0 0,1 0 0 0 0,-1-1-1 0 0,-1 1 1 0 0,1 0 0 0 0,-7 7-1 0 0,-1 3 47 0 0,2-4 152 0 0,-16 18 0 0 0,21-28-202 0 0,1 1-1 0 0,-1-1 0 0 0,0 1 1 0 0,0-1-1 0 0,0 0 0 0 0,-1 0 1 0 0,1-1-1 0 0,-9 4 0 0 0,4-3 11 0 0,-1 0-1 0 0,1 0 0 0 0,-1-1 1 0 0,0-1-1 0 0,0 0 0 0 0,0 0 1 0 0,1-1-1 0 0,-1 0 1 0 0,0 0-1 0 0,0-1 0 0 0,0-1 1 0 0,1 1-1 0 0,-1-2 0 0 0,-15-5 1 0 0,1 0-83 0 0,1-2 0 0 0,0 0-1 0 0,1-2 1 0 0,0 0 0 0 0,-35-27 0 0 0,23 13-150 0 0,23 19 115 0 0,1-1 0 0 0,0 0 0 0 0,1 0 0 0 0,-11-12 0 0 0,-75-112-5311 0 0,86 116 3748 0 0,5-3-198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9.531"/>
    </inkml:context>
    <inkml:brush xml:id="br0">
      <inkml:brushProperty name="width" value="0.05" units="cm"/>
      <inkml:brushProperty name="height" value="0.05" units="cm"/>
    </inkml:brush>
  </inkml:definitions>
  <inkml:trace contextRef="#ctx0" brushRef="#br0">1 0 17447 0 0,'0'0'796'0'0,"0"0"-12"0"0,0 3-458 0 0,4 6-197 0 0,1-1 1 0 0,0 0-1 0 0,0 0 1 0 0,0 0-1 0 0,1 0 1 0 0,0-1-1 0 0,12 11 1 0 0,0 2-144 0 0,103 136 14 0 0,-49-59 0 0 0,-26-37-15 0 0,73 87-218 0 0,-91-116 203 0 0,26 26-750 0 0,-46-50 578 0 0,0 0 0 0 0,0-1-1 0 0,1 0 1 0 0,0 0 0 0 0,13 5-1 0 0,-22-11 190 0 0,1 1-21 0 0,0 0 0 0 0,0-1 1 0 0,0 1-1 0 0,0-1 0 0 0,1 0 0 0 0,-1 1 0 0 0,0-1 0 0 0,0 0 0 0 0,0 0 0 0 0,1 1 0 0 0,-1-1 0 0 0,0 0 0 0 0,0 0 0 0 0,2-1 0 0 0,6-4-5070 0 0,-2-2-261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30.112"/>
    </inkml:context>
    <inkml:brush xml:id="br0">
      <inkml:brushProperty name="width" value="0.05" units="cm"/>
      <inkml:brushProperty name="height" value="0.05" units="cm"/>
    </inkml:brush>
  </inkml:definitions>
  <inkml:trace contextRef="#ctx0" brushRef="#br0">1 128 21743 0 0,'0'0'496'0'0,"0"0"67"0"0,0 0 29 0 0,0 0-67 0 0,2 0-338 0 0,72-18 324 0 0,112-20-951 0 0,-85 21 3 0 0,40-6-234 0 0,-111 20 427 0 0,70-10-866 0 0,-37-3 346 0 0</inkml:trace>
  <inkml:trace contextRef="#ctx0" brushRef="#br0" timeOffset="1">2232 200 18055 0 0,'0'0'800'0'0,"0"0"160"0"0,-10 8-768 0 0,2 4-192 0 0,-6-12 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26.722"/>
    </inkml:context>
    <inkml:brush xml:id="br0">
      <inkml:brushProperty name="width" value="0.05" units="cm"/>
      <inkml:brushProperty name="height" value="0.05" units="cm"/>
    </inkml:brush>
  </inkml:definitions>
  <inkml:trace contextRef="#ctx0" brushRef="#br0">270 41 2304 0 0,'0'0'505'0'0,"0"0"1283"0"0,0 0 561 0 0,0 0 109 0 0,2-2-213 0 0,22-15 1656 0 0,-29 7-1844 0 0,-23-1-1065 0 0,26 11-935 0 0,1 0 0 0 0,0 0-1 0 0,0-1 1 0 0,-1 1-1 0 0,1 0 1 0 0,0 0-1 0 0,-1 0 1 0 0,1 0 0 0 0,0 0-1 0 0,0 1 1 0 0,-1-1-1 0 0,1 0 1 0 0,0 1 0 0 0,0-1-1 0 0,-1 0 1 0 0,-1 2-1 0 0,0-1 96 0 0,-4 1 97 0 0,1 0-1 0 0,0 1 1 0 0,0-1 0 0 0,1 1 0 0 0,-1 1 0 0 0,1-1 0 0 0,-1 1 0 0 0,1 0-1 0 0,0 0 1 0 0,1 0 0 0 0,-1 0 0 0 0,-4 7 0 0 0,-4 6 113 0 0,1 0 0 0 0,-13 25 0 0 0,14-23-109 0 0,0 3-61 0 0,1 2-1 0 0,1-1 1 0 0,-11 46-1 0 0,11-35-85 0 0,-2 9 32 0 0,1 0-1 0 0,2 1 1 0 0,2 0 0 0 0,0 52-1 0 0,6-96-135 0 0,0 18 140 0 0,1 0 1 0 0,3 24-1 0 0,-3-38-89 0 0,0 1 0 0 0,0 0-1 0 0,1-1 1 0 0,-1 1 0 0 0,1-1-1 0 0,0 1 1 0 0,0-1-1 0 0,0 0 1 0 0,1 0 0 0 0,0 0-1 0 0,-1 0 1 0 0,1 0 0 0 0,1-1-1 0 0,3 4 1 0 0,-5-5 3 0 0,0 0 1 0 0,0-1-1 0 0,0 1 1 0 0,1-1-1 0 0,-1 0 1 0 0,0 1-1 0 0,1-1 1 0 0,-1 0-1 0 0,1-1 1 0 0,0 1-1 0 0,-1 0 1 0 0,1-1-1 0 0,0 1 0 0 0,-1-1 1 0 0,1 0-1 0 0,0 0 1 0 0,-1 0-1 0 0,1 0 1 0 0,0-1-1 0 0,-1 1 1 0 0,1-1-1 0 0,0 1 1 0 0,-1-1-1 0 0,1 0 1 0 0,-1 0-1 0 0,1 0 1 0 0,2-2-1 0 0,13-5 194 0 0,-13 6-202 0 0,0-1 0 0 0,0 1 0 0 0,0-1-1 0 0,0 0 1 0 0,0 0 0 0 0,-1-1 0 0 0,1 1-1 0 0,4-6 1 0 0,-2 0 19 0 0,0 0 0 0 0,-1 0 0 0 0,0 0 0 0 0,0-1 1 0 0,-1 0-1 0 0,0 0 0 0 0,5-17 0 0 0,2-3 93 0 0,-6 15-87 0 0,-3 9-24 0 0,1-1 1 0 0,-2-1 0 0 0,1 1-1 0 0,-1 0 1 0 0,0 0 0 0 0,1-13-1 0 0,-1 1 24 0 0,0 0 0 0 0,7-22 0 0 0,-6 25-25 0 0,0-1 1 0 0,-1-25-1 0 0,2-6 95 0 0,-3 40-116 0 0,-1 4-14 0 0,1-1 0 0 0,0 1 0 0 0,-1 0-1 0 0,0-1 1 0 0,0 1 0 0 0,-1-1 0 0 0,1 1-1 0 0,-1 0 1 0 0,-1-5 0 0 0,1 7-7 0 0,1 0 1 0 0,-1 0 0 0 0,1 0-1 0 0,0 0 1 0 0,-1 0 0 0 0,1 0-1 0 0,0-1 1 0 0,0 1 0 0 0,1 0-1 0 0,-1 0 1 0 0,1-3 0 0 0,-1 4-5 0 0,0 0 0 0 0,0 0 0 0 0,1 0 0 0 0,-1 1 0 0 0,0-1 0 0 0,0 0 0 0 0,0 0-1 0 0,-1 0 1 0 0,1 1 0 0 0,0-1 0 0 0,0 0 0 0 0,0 0 0 0 0,-1 0 0 0 0,1 1 0 0 0,0-1 0 0 0,0 0 0 0 0,-1 0 0 0 0,1 1 0 0 0,-1-1 0 0 0,1 0 0 0 0,-1 1 0 0 0,1-1 0 0 0,-1 1 0 0 0,1-1 0 0 0,-2 0 0 0 0,1 0 2 0 0,0 0-1 0 0,1 1 0 0 0,-1-1 1 0 0,0 0-1 0 0,1 1 1 0 0,-1-1-1 0 0,1 0 1 0 0,-1 0-1 0 0,1 0 1 0 0,-1 1-1 0 0,1-1 1 0 0,0 0-1 0 0,-1 0 1 0 0,1 0-1 0 0,0 0 1 0 0,0 0-1 0 0,-1 0 1 0 0,1-1-1 0 0,0 1-1 0 0,0 0 3 0 0,1 0 1 0 0,-1 0 0 0 0,0 0 0 0 0,0 1 0 0 0,0-1-1 0 0,0 0 1 0 0,0 0 0 0 0,0 0 0 0 0,-1 0-1 0 0,1 0 1 0 0,0 0 0 0 0,0 0 0 0 0,-1 0-1 0 0,1 1 1 0 0,0-1 0 0 0,-1 0 0 0 0,1 0 0 0 0,-1 0-1 0 0,1 1 1 0 0,-1-1 0 0 0,1 0 0 0 0,-1 0-1 0 0,0 1 1 0 0,1-1 0 0 0,-1 1 0 0 0,0-1-1 0 0,1 0 1 0 0,-1 1 0 0 0,0-1 0 0 0,0 1 0 0 0,0 0-1 0 0,-1-1 1 0 0,-8-8 53 0 0,8 7-61 0 0,0 0 1 0 0,0 0 0 0 0,0 0-1 0 0,0 1 1 0 0,0-1 0 0 0,-5-2-1 0 0,1 2-29 0 0,-1 1-1 0 0,0 0 0 0 0,1 1 0 0 0,-1 0 0 0 0,0 0 0 0 0,1 0 1 0 0,-12 2-1 0 0,14 0 22 0 0,0-1-1 0 0,0 1 1 0 0,0 0 0 0 0,1 1 0 0 0,-1-1 0 0 0,1 1 0 0 0,-1-1 0 0 0,1 1 0 0 0,-5 5-1 0 0,4-2-88 0 0,-1 0 0 0 0,1 0 0 0 0,0 0 0 0 0,-3 8 0 0 0,-12 17-523 0 0,-11 20-1635 0 0,29-49 2090 0 0,0-1 0 0 0,-1 1 0 0 0,1-1 0 0 0,0 0 1 0 0,0 1-1 0 0,-1-1 0 0 0,1 0 0 0 0,-1 0 0 0 0,1 0 0 0 0,-1 0 1 0 0,-2 1-1 0 0,3-2-74 0 0,0 0-1 0 0,0 0 1 0 0,0 0 0 0 0,0 0 0 0 0,0 0-1 0 0,0 0 1 0 0,0 0 0 0 0,0 0 0 0 0,0 0-1 0 0,0-1 1 0 0,0 1 0 0 0,0 0 0 0 0,0-1-1 0 0,0 1 1 0 0,0-1 0 0 0,0 1 0 0 0,0-1 0 0 0,0 1-1 0 0,0-1 1 0 0,1 0 0 0 0,-1 1 0 0 0,-1-2-1 0 0,-6-6-7261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27.407"/>
    </inkml:context>
    <inkml:brush xml:id="br0">
      <inkml:brushProperty name="width" value="0.05" units="cm"/>
      <inkml:brushProperty name="height" value="0.05" units="cm"/>
    </inkml:brush>
  </inkml:definitions>
  <inkml:trace contextRef="#ctx0" brushRef="#br0">558 47 15520 0 0,'0'0'712'0'0,"-14"3"255"0"0,-89 1 4089 0 0,97-4-5024 0 0,0 0 1 0 0,0 1-1 0 0,1 0 0 0 0,-1 0 0 0 0,1 1 0 0 0,-1 0 1 0 0,1 0-1 0 0,-1 0 0 0 0,1 0 0 0 0,0 1 0 0 0,0 0 0 0 0,0 0 1 0 0,0 0-1 0 0,1 1 0 0 0,-1 0 0 0 0,1 0 0 0 0,0 0 0 0 0,-4 5 1 0 0,-6 9-31 0 0,1 0 1 0 0,1 1 0 0 0,-13 27-1 0 0,14-24 104 0 0,-82 179-26 0 0,16 8-32 0 0,76-207-48 0 0,-21 63 62 0 0,3 0 0 0 0,3 2-1 0 0,2 0 1 0 0,4 1 0 0 0,3 0 0 0 0,1 118-1 0 0,8-161 61 0 0,0 0 0 0 0,2 0-1 0 0,1 0 1 0 0,1 0-1 0 0,0-1 1 0 0,2 0 0 0 0,14 30-1 0 0,-13-37-42 0 0,0 0-1 0 0,2-1 1 0 0,-1 0 0 0 0,2 0-1 0 0,0-2 1 0 0,1 1-1 0 0,0-1 1 0 0,1-1-1 0 0,1-1 1 0 0,20 15 0 0 0,-26-22-6 0 0,0 1 0 0 0,0-2 0 0 0,1 1 0 0 0,-1-1 0 0 0,1-1 0 0 0,0 1 0 0 0,0-2 0 0 0,1 1 0 0 0,12 0 0 0 0,-9-2-9 0 0,1 0 0 0 0,-1-2 0 0 0,1 0 0 0 0,-1 0-1 0 0,28-7 1 0 0,-8-3 124 0 0,-1 0 0 0 0,-1-3-1 0 0,-1 0 1 0 0,54-34-1 0 0,-70 38-58 0 0,0-2-1 0 0,0 1 0 0 0,16-19 1 0 0,-3 4 52 0 0,-4 2-64 0 0,0-1 0 0 0,-2-1 0 0 0,-1-1 0 0 0,-1-1 0 0 0,-1-1 0 0 0,-1 0 0 0 0,-2-1 0 0 0,-1-1 0 0 0,-2-1 0 0 0,19-63 0 0 0,-27 74-41 0 0,8-22 121 0 0,-3-1 1 0 0,7-67-1 0 0,0-23-38 0 0,-2 30-68 0 0,-15 100-90 0 0,3-23 72 0 0,-1 0-1 0 0,-2-48 1 0 0,-2 45-2 0 0,1 14 4 0 0,0 0 1 0 0,-1 0-1 0 0,-1 0 1 0 0,-7-23-1 0 0,-2-1 83 0 0,8 23-41 0 0,-11-25 0 0 0,4 20-64 0 0,-1 1 1 0 0,-1 0-1 0 0,-1 0 0 0 0,0 1 1 0 0,-21-20-1 0 0,21 24-53 0 0,8 8 0 0 0,0 1 0 0 0,0 0 0 0 0,-1 0 0 0 0,0 0 0 0 0,0 1 0 0 0,-10-6 0 0 0,-63-32-191 0 0,75 41 168 0 0,0 1-1 0 0,0 0 0 0 0,-1 0 0 0 0,1 1 0 0 0,0-1 1 0 0,-1 1-1 0 0,1 0 0 0 0,0 1 0 0 0,-1-1 1 0 0,1 1-1 0 0,-8 1 0 0 0,4-1-24 0 0,1 2 0 0 0,-1-1 1 0 0,1 1-1 0 0,0 0 0 0 0,0 0 0 0 0,-14 7 0 0 0,-3 4-212 0 0,1 1-1 0 0,0 2 0 0 0,1 0 0 0 0,-32 30 0 0 0,-74 87-4006 0 0,80-81 587 0 0,23-27-4337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28.093"/>
    </inkml:context>
    <inkml:brush xml:id="br0">
      <inkml:brushProperty name="width" value="0.05" units="cm"/>
      <inkml:brushProperty name="height" value="0.05" units="cm"/>
    </inkml:brush>
  </inkml:definitions>
  <inkml:trace contextRef="#ctx0" brushRef="#br0">23 1 18743 0 0,'0'0'430'0'0,"0"0"55"0"0,0 0 27 0 0,0 0-57 0 0,-1 1-298 0 0,-1 2-61 0 0,1-2 309 0 0,0-1-296 0 0,1 0-1 0 0,-1 0 0 0 0,0 0 0 0 0,0 1 1 0 0,0-1-1 0 0,1 0 0 0 0,-1 1 0 0 0,0-1 1 0 0,0 0-1 0 0,1 1 0 0 0,-1-1 1 0 0,0 1-1 0 0,0-1 0 0 0,1 1 0 0 0,-1 0 1 0 0,1-1-1 0 0,-1 1 0 0 0,1 0 0 0 0,-1-1 1 0 0,1 1-1 0 0,-1 0 0 0 0,1 0 0 0 0,-1-1 1 0 0,1 1-1 0 0,0 0 0 0 0,0 0 0 0 0,-1 0 1 0 0,1-1-1 0 0,0 1 0 0 0,0 0 0 0 0,0 0 1 0 0,0 1-1 0 0,-1 33 7 0 0,1-27 97 0 0,0 12 240 0 0,0 7 419 0 0,0 1-1 0 0,8 46 1 0 0,4 14-415 0 0,0 7-160 0 0,0-14-296 0 0,-3-14 0 0 0,-3-1 3 0 0,-1-9-18 0 0,-3-49 55 0 0,-1-6-4766 0 0,3-12 3176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28.755"/>
    </inkml:context>
    <inkml:brush xml:id="br0">
      <inkml:brushProperty name="width" value="0.05" units="cm"/>
      <inkml:brushProperty name="height" value="0.05" units="cm"/>
    </inkml:brush>
  </inkml:definitions>
  <inkml:trace contextRef="#ctx0" brushRef="#br0">445 63 13360 0 0,'-1'-1'231'0'0,"0"0"0"0"0,-1 0 1 0 0,1 1-1 0 0,0-1 1 0 0,0 0-1 0 0,0 0 0 0 0,-1 1 1 0 0,1-1-1 0 0,-2 0 1 0 0,2 1-100 0 0,0 0 0 0 0,0-1 0 0 0,1 1 1 0 0,-1 0-1 0 0,0-1 0 0 0,0 1 1 0 0,1 0-1 0 0,-1-1 0 0 0,0 1 1 0 0,1-1-1 0 0,-1 1 0 0 0,1-1 1 0 0,-1 1-1 0 0,1-1 0 0 0,-1 0 1 0 0,1 1-1 0 0,-1-1 0 0 0,1 0 1 0 0,-1 1-1 0 0,1-1 0 0 0,-1-1 1 0 0,-1 0 131 0 0,0 0 0 0 0,0 0 0 0 0,0 0 0 0 0,0 0 0 0 0,0 0 0 0 0,-1 1 0 0 0,1-1 0 0 0,-1 1 0 0 0,-3-2 0 0 0,-5-4 453 0 0,8 5-677 0 0,0 0 1 0 0,0 0-1 0 0,-1 1 1 0 0,1-1-1 0 0,-1 0 1 0 0,1 1-1 0 0,-1 0 1 0 0,0 0-1 0 0,1 0 1 0 0,-1 0-1 0 0,0 1 1 0 0,0 0-1 0 0,0-1 1 0 0,1 1-1 0 0,-1 1 1 0 0,0-1-1 0 0,0 0 1 0 0,0 1-1 0 0,1 0 1 0 0,-1 0-1 0 0,-3 1 1 0 0,-6 3 136 0 0,1 0 0 0 0,0 1 0 0 0,0 0 0 0 0,1 1 0 0 0,0 0 0 0 0,0 1 1 0 0,1 0-1 0 0,-1 1 0 0 0,2 0 0 0 0,-1 0 0 0 0,1 1 0 0 0,1 0 0 0 0,0 1 0 0 0,1 0 1 0 0,-1 0-1 0 0,2 0 0 0 0,0 1 0 0 0,0 0 0 0 0,-4 17 0 0 0,-19 72-145 0 0,-27 174 0 0 0,34-35-32 0 0,23-160 0 0 0,12 92 0 0 0,-4-110 80 0 0,2 0 0 0 0,3 0 0 0 0,3-2 0 0 0,30 72 0 0 0,-37-110-50 0 0,0 0 0 0 0,1-1 0 0 0,2-1 0 0 0,0 0 0 0 0,23 27 0 0 0,-15-23 9 0 0,1-2 0 0 0,1 0 0 0 0,43 30 0 0 0,-58-45-54 0 0,1-2 0 0 0,0 1 0 0 0,0-1 0 0 0,1 0 1 0 0,0-1-1 0 0,0 0 0 0 0,0-1 0 0 0,0 0 0 0 0,0 0 0 0 0,0-1 0 0 0,1-1 0 0 0,0 1 0 0 0,-1-2 0 0 0,1 0 0 0 0,-1 0 0 0 0,1 0 0 0 0,-1-2 0 0 0,1 1 0 0 0,15-6 1 0 0,-13 3 71 0 0,-1-1 0 0 0,0 0 1 0 0,0-1-1 0 0,-1 0 0 0 0,0-1 1 0 0,0 0-1 0 0,0-1 1 0 0,-1 0-1 0 0,11-12 0 0 0,-1-1 163 0 0,-2 0-1 0 0,0-2 1 0 0,18-28-1 0 0,-17 19-195 0 0,-1-1 0 0 0,-2 0 0 0 0,-1-1 0 0 0,13-45 0 0 0,-15 32-23 0 0,-2-1 1 0 0,9-86-1 0 0,6-472 890 0 0,-27 571-841 0 0,0-1 1 0 0,-3 1-1 0 0,-1-1 0 0 0,-1 1 1 0 0,-2 1-1 0 0,-22-59 0 0 0,26 84-33 0 0,0-1 0 0 0,-1 1 0 0 0,-1 0 0 0 0,1 0 0 0 0,-1 1 0 0 0,-1-1 0 0 0,0 1 0 0 0,0 1 0 0 0,0-1 0 0 0,-1 1 0 0 0,0 1 0 0 0,-1-1 0 0 0,1 1 0 0 0,-1 1 0 0 0,0 0 0 0 0,-1 0 0 0 0,1 1 0 0 0,-1 0 0 0 0,0 0 0 0 0,0 1 0 0 0,0 0 0 0 0,0 1-1 0 0,-1 0 1 0 0,1 1 0 0 0,-11 0 0 0 0,-12 0-178 0 0,0 2-1 0 0,0 1 0 0 0,0 2 0 0 0,0 1 0 0 0,0 2 0 0 0,1 1 0 0 0,-34 13 0 0 0,36-9-3169 0 0,2 1 0 0 0,-31 18-1 0 0,32-15-4803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29.687"/>
    </inkml:context>
    <inkml:brush xml:id="br0">
      <inkml:brushProperty name="width" value="0.05" units="cm"/>
      <inkml:brushProperty name="height" value="0.05" units="cm"/>
    </inkml:brush>
  </inkml:definitions>
  <inkml:trace contextRef="#ctx0" brushRef="#br0">192 205 15288 0 0,'0'0'348'0'0,"0"0"49"0"0,0 0 20 0 0,0 0-45 0 0,-1-1-241 0 0,-6-2 179 0 0,0-1 0 0 0,0 0 0 0 0,-8-7 1 0 0,12 9-93 0 0,1 0 1 0 0,-1 0 0 0 0,1-1 0 0 0,0 1 0 0 0,0-1 0 0 0,0 0 0 0 0,0 0 0 0 0,1 1 0 0 0,-1-1 0 0 0,1 0 0 0 0,-2-6 0 0 0,2 6-5 0 0,0 0 0 0 0,0 0 1 0 0,0 0-1 0 0,1-1 0 0 0,-1 1 1 0 0,1 0-1 0 0,0 0 0 0 0,-1-1 1 0 0,2 1-1 0 0,-1 0 0 0 0,0 0 0 0 0,1-1 1 0 0,-1 1-1 0 0,1 0 0 0 0,0 0 1 0 0,0 0-1 0 0,0 0 0 0 0,1 0 1 0 0,-1 0-1 0 0,1 0 0 0 0,0 0 1 0 0,3-4-1 0 0,1-1 226 0 0,-5 6-341 0 0,0 0-1 0 0,1 1 0 0 0,-1-1 1 0 0,1 0-1 0 0,-1 1 0 0 0,1 0 1 0 0,-1-1-1 0 0,4-1 0 0 0,5-4 261 0 0,-8 5-259 0 0,0 0 0 0 0,0 1-1 0 0,0-1 1 0 0,0 1-1 0 0,0-1 1 0 0,5-1-1 0 0,15-6 283 0 0,-18 7-349 0 0,0-1 1 0 0,1 1-1 0 0,-1 1 1 0 0,0-1-1 0 0,1 1 0 0 0,-1 0 1 0 0,1 0-1 0 0,0 0 1 0 0,-1 0-1 0 0,1 1 0 0 0,-1 0 1 0 0,10 1-1 0 0,-11-1-26 0 0,1 1-1 0 0,-1 0 1 0 0,1 0 0 0 0,-1 0-1 0 0,0 0 1 0 0,0 1 0 0 0,0-1-1 0 0,0 1 1 0 0,0 0 0 0 0,0 0-1 0 0,0 0 1 0 0,0 0 0 0 0,-1 0-1 0 0,4 4 1 0 0,-2 0-58 0 0,1 1 0 0 0,-1 0 0 0 0,0 0 0 0 0,-1 0 1 0 0,4 9-1 0 0,-5-10 13 0 0,-1 1-1 0 0,1-1 1 0 0,-1 1 0 0 0,0 0 0 0 0,0 0 0 0 0,-1-1 0 0 0,0 1-1 0 0,-1 9 1 0 0,-1 3-25 0 0,-8 31-1 0 0,6-33 64 0 0,-1-1 0 0 0,-12 28 0 0 0,4-9 1 0 0,9-26-5 0 0,1 0 0 0 0,-10 17 0 0 0,-2-1-12 0 0,-36 54-21 0 0,27-48 57 0 0,-2-1 0 0 0,-36 33 0 0 0,35-38 47 0 0,-45 39-26 0 0,56-51 620 0 0,23-11-616 0 0,1 1 0 0 0,-1-1 0 0 0,1-1 0 0 0,0 1 0 0 0,0-1 0 0 0,11 0-1 0 0,52-4 792 0 0,50-16-416 0 0,-82 11-103 0 0,58-5-1 0 0,-47 10-421 0 0,37-1 142 0 0,36 0 95 0 0,-114 3-440 0 0,0 0 0 0 0,0 0 1 0 0,-1-1-1 0 0,1-1 0 0 0,-1 1 0 0 0,1-1 1 0 0,8-4-1 0 0,-13 4 81 0 0,0 1-1 0 0,0 0 1 0 0,0-1 0 0 0,0 0 0 0 0,0 0 0 0 0,-1 0-1 0 0,1-1 1 0 0,-1 1 0 0 0,0-1 0 0 0,0 0-1 0 0,0 0 1 0 0,0 0 0 0 0,-1 0 0 0 0,3-6 0 0 0,0-5-1727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0.366"/>
    </inkml:context>
    <inkml:brush xml:id="br0">
      <inkml:brushProperty name="width" value="0.05" units="cm"/>
      <inkml:brushProperty name="height" value="0.05" units="cm"/>
    </inkml:brush>
  </inkml:definitions>
  <inkml:trace contextRef="#ctx0" brushRef="#br0">1162 215 17791 0 0,'0'0'819'0'0,"-1"-2"-20"0"0,-8-24-137 0 0,-2 0 1 0 0,0 1 0 0 0,-20-30-1 0 0,28 49-661 0 0,-1 0-1 0 0,1 1 0 0 0,-1 0 0 0 0,-1-1 0 0 0,1 2 1 0 0,-1-1-1 0 0,-6-5 0 0 0,8 8 18 0 0,0 0-1 0 0,-1 0 1 0 0,1 0 0 0 0,0 0-1 0 0,-1 1 1 0 0,1-1 0 0 0,-1 1 0 0 0,0 0-1 0 0,0 0 1 0 0,1 0 0 0 0,-1 1-1 0 0,0-1 1 0 0,-4 1 0 0 0,-5 1 244 0 0,0 1 0 0 0,0 0 0 0 0,0 1 0 0 0,1 0 0 0 0,-24 9 0 0 0,1 0 154 0 0,-5 3-353 0 0,0 1 0 0 0,-63 36 0 0 0,55-26-62 0 0,18-10-1 0 0,1 2 0 0 0,0 2 0 0 0,1 0 0 0 0,-48 48 0 0 0,44-34 0 0 0,2 0 0 0 0,1 2 0 0 0,-29 50 0 0 0,40-57-5 0 0,-178 318-302 0 0,177-301 250 0 0,3 0 0 0 0,2 2-1 0 0,-14 78 1 0 0,24-98-16 0 0,2 0 1 0 0,1 0-1 0 0,1 0 0 0 0,1 0 1 0 0,1 0-1 0 0,2 0 1 0 0,1-1-1 0 0,1 1 0 0 0,1-1 1 0 0,2 0-1 0 0,12 28 1 0 0,0-12 84 0 0,1 0 1 0 0,2-1-1 0 0,1-2 1 0 0,3-1-1 0 0,55 62 1 0 0,69 42 753 0 0,-76-75-385 0 0,-38-33-275 0 0,1-3 0 0 0,76 50 1 0 0,-93-69 81 0 0,1-1 1 0 0,0-1-1 0 0,1-1 1 0 0,0-1-1 0 0,0-1 0 0 0,1-1 1 0 0,37 5-1 0 0,-29-8 98 0 0,0-2-1 0 0,0-2 1 0 0,0-1-1 0 0,0-1 1 0 0,0-2-1 0 0,0-1 1 0 0,-1-1-1 0 0,61-21 1 0 0,-70 18-270 0 0,0-1 1 0 0,-1-1-1 0 0,0 0 1 0 0,0-2 0 0 0,-1-1-1 0 0,-1 0 1 0 0,0-2-1 0 0,-1 0 1 0 0,-1-1 0 0 0,-1-1-1 0 0,0 0 1 0 0,21-32-1 0 0,-4-5-111 0 0,-2 0-1 0 0,25-66 0 0 0,34-127 145 0 0,-80 213-16 0 0,43-145 135 0 0,-44 141-133 0 0,8-30 100 0 0,12-103-1 0 0,-23 102-47 0 0,-3-1 0 0 0,-7-93 0 0 0,0 135-51 0 0,-1-1-1 0 0,-1 1 1 0 0,-2 0 0 0 0,-1 0 0 0 0,-1 1 0 0 0,-1 0 0 0 0,-2 1 0 0 0,-18-33 0 0 0,28 56-25 0 0,-9-15 61 0 0,0 2-1 0 0,0-1 0 0 0,-27-28 0 0 0,6 15 4 0 0,-1 3 0 0 0,-1 0 0 0 0,-1 2 1 0 0,-1 2-1 0 0,-41-20 0 0 0,25 17-278 0 0,-2 3 0 0 0,-78-26 1 0 0,101 41-257 0 0,-1 1 0 0 0,0 2 1 0 0,0 1-1 0 0,0 1 0 0 0,-65 2 1 0 0,70 4-436 0 0,1 1 1 0 0,0 2-1 0 0,-47 13 0 0 0,23-2-782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1.433"/>
    </inkml:context>
    <inkml:brush xml:id="br0">
      <inkml:brushProperty name="width" value="0.05" units="cm"/>
      <inkml:brushProperty name="height" value="0.05" units="cm"/>
    </inkml:brush>
  </inkml:definitions>
  <inkml:trace contextRef="#ctx0" brushRef="#br0">279 112 11600 0 0,'0'0'530'0'0,"0"0"-7"0"0,-8 0-312 0 0,4 0-162 0 0,3 0 204 0 0,-5 0 424 0 0,2 0-446 0 0,1-1 1 0 0,0 1 0 0 0,-1 1 0 0 0,1-1 0 0 0,0 0-1 0 0,0 1 1 0 0,-1 0 0 0 0,-3 1 0 0 0,-1-1 3741 0 0,7-5-1033 0 0,6-9-1545 0 0,3 4-1236 0 0,1 0 1 0 0,0 0 0 0 0,1 1 0 0 0,0 0 0 0 0,0 1 0 0 0,1 0 0 0 0,0 1 0 0 0,0 0-1 0 0,0 1 1 0 0,1 0 0 0 0,0 0 0 0 0,0 1 0 0 0,0 1 0 0 0,0 0 0 0 0,0 1 0 0 0,1 0-1 0 0,-1 1 1 0 0,1 0 0 0 0,0 1 0 0 0,-1 1 0 0 0,18 2 0 0 0,-8 0-28 0 0,-1 1 0 0 0,0 1 0 0 0,0 1 1 0 0,-1 1-1 0 0,1 1 0 0 0,36 19 0 0 0,-52-23-154 0 0,0 0 0 0 0,0-1 0 0 0,0 1 0 0 0,-1 1 0 0 0,0-1 0 0 0,1 1 0 0 0,-2 0 0 0 0,1 0 0 0 0,0 0 0 0 0,-1 0 0 0 0,0 0 0 0 0,0 1 0 0 0,1 6 0 0 0,-1-5-17 0 0,-1 1 1 0 0,0 0-1 0 0,0 0 0 0 0,-1 0 0 0 0,0 1 0 0 0,-1-1 1 0 0,1 0-1 0 0,-2 0 0 0 0,-1 13 0 0 0,-1-5-17 0 0,-1 0-1 0 0,-1 0 1 0 0,0 0-1 0 0,-1-1 0 0 0,0 0 1 0 0,-2 0-1 0 0,0-1 1 0 0,-18 25-1 0 0,5-11 177 0 0,-2-1-1 0 0,-1-1 0 0 0,-29 25 0 0 0,39-40 39 0 0,0-1 0 0 0,-27 16-1 0 0,-2 0 114 0 0,27-16 64 0 0,-35 16 1 0 0,49-25 972 0 0,6-1-675 0 0,12-4-540 0 0,3-1 2 0 0,-4 3-60 0 0,1 1 1 0 0,0 0-1 0 0,0 1 0 0 0,0 1 0 0 0,23 4 0 0 0,-27-3-78 0 0,-1 0 0 0 0,1 2-1 0 0,0-1 1 0 0,-1 1-1 0 0,0 1 1 0 0,0 0-1 0 0,18 12 1 0 0,-26-15 40 0 0,-1 1-1 0 0,1-1 1 0 0,-1 1 0 0 0,0-1-1 0 0,0 1 1 0 0,0 0-1 0 0,0 0 1 0 0,-1 0 0 0 0,1 0-1 0 0,-1 0 1 0 0,1 0 0 0 0,-1 0-1 0 0,0 0 1 0 0,0 4 0 0 0,2 7 22 0 0,2 27 1 0 0,-5-39-25 0 0,1 7 5 0 0,-2-1 0 0 0,1 1 0 0 0,-1-1 0 0 0,0 1 0 0 0,-1-1 0 0 0,0 1 0 0 0,0-1 0 0 0,-1 0 0 0 0,-5 12 0 0 0,0-4 0 0 0,0-1 0 0 0,-1 0 0 0 0,-18 23 0 0 0,18-28-5 0 0,-1 0 1 0 0,1-1-1 0 0,-1 0 0 0 0,-1-1 0 0 0,0 0 1 0 0,0-1-1 0 0,0 0 0 0 0,-1 0 0 0 0,0-1 1 0 0,0-1-1 0 0,-17 5 0 0 0,6-3-51 0 0,-1-1 0 0 0,-1-1 0 0 0,1-1 0 0 0,0-1 0 0 0,-33-1 0 0 0,46-2 1 0 0,1-1 1 0 0,0 0 0 0 0,-1-1-1 0 0,1-1 1 0 0,0 1 0 0 0,-18-8 0 0 0,4-1-272 0 0,-35-22 0 0 0,49 27 1 0 0,0-1-1 0 0,0 0 1 0 0,1-1 0 0 0,0 0 0 0 0,1 0 0 0 0,-13-16 0 0 0,2-3-1558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2.115"/>
    </inkml:context>
    <inkml:brush xml:id="br0">
      <inkml:brushProperty name="width" value="0.05" units="cm"/>
      <inkml:brushProperty name="height" value="0.05" units="cm"/>
    </inkml:brush>
  </inkml:definitions>
  <inkml:trace contextRef="#ctx0" brushRef="#br0">1477 240 13824 0 0,'-3'0'1061'0'0,"-6"-4"-563"0"0,0 0 0 0 0,-1-1 0 0 0,1 0 1 0 0,1 0-1 0 0,-1-1 0 0 0,1 0 0 0 0,-11-11 0 0 0,-5-3 1535 0 0,17 14-1734 0 0,1 1-1 0 0,0-1 1 0 0,-9-14-1 0 0,10 13-122 0 0,-1 0-1 0 0,1 1 1 0 0,-14-12-1 0 0,2 5-81 0 0,-2 0-1 0 0,0 2 1 0 0,-32-16-1 0 0,39 22 44 0 0,0 0 0 0 0,-1 1 0 0 0,0 0-1 0 0,0 1 1 0 0,0 0 0 0 0,0 1 0 0 0,-19 0-1 0 0,20 2-58 0 0,-4 0 68 0 0,0 0 0 0 0,1 1 0 0 0,-1 1 0 0 0,-19 4 0 0 0,19-2 87 0 0,-168 46 761 0 0,168-44-985 0 0,1 1 0 0 0,0 0-1 0 0,0 1 1 0 0,-18 12 0 0 0,-50 44 19 0 0,71-54-27 0 0,-11 10-9 0 0,0 1-1 0 0,2 1 1 0 0,1 1 0 0 0,-28 39-1 0 0,-55 109-43 0 0,85-140 50 0 0,-52 98-514 0 0,-55 142 0 0 0,104-219 515 0 0,2-9-7 0 0,-20 70 0 0 0,25-56-113 0 0,-13 117 0 0 0,25-143 98 0 0,1 0 0 0 0,2 0 0 0 0,1 0 0 0 0,1 0 0 0 0,11 46 0 0 0,-6-48 51 0 0,0-1 0 0 0,2 0 0 0 0,1 0 1 0 0,1-1-1 0 0,2 0 0 0 0,22 34 0 0 0,37 34 297 0 0,-58-77-196 0 0,1-1 0 0 0,0-1-1 0 0,24 17 1 0 0,-1-6 55 0 0,1-2 0 0 0,1-1-1 0 0,1-3 1 0 0,0-1 0 0 0,2-2 0 0 0,87 23-1 0 0,-81-29-6 0 0,0-3-1 0 0,1-2 0 0 0,0-2 0 0 0,0-2 1 0 0,1-3-1 0 0,62-7 0 0 0,-40-3-133 0 0,81-21 0 0 0,-107 18-41 0 0,-2-2-1 0 0,80-36 1 0 0,-105 39 22 0 0,-1 0 1 0 0,0-2 0 0 0,-1 0-1 0 0,0-1 1 0 0,-1-1 0 0 0,-1 0-1 0 0,-1-2 1 0 0,26-34 0 0 0,-6 1 234 0 0,-4-2 0 0 0,32-67-1 0 0,33-101 540 0 0,-96 219-797 0 0,19-50 100 0 0,21-90-1 0 0,-2-58 195 0 0,-33 145-192 0 0,-2-1 0 0 0,-6-100 0 0 0,0 145-70 0 0,0 0-1 0 0,0 0 1 0 0,-2 1-1 0 0,1 0 1 0 0,-1 0-1 0 0,0 0 1 0 0,-1 0-1 0 0,-1 0 1 0 0,-5-8-1 0 0,5 8 43 0 0,-4-5 16 0 0,0 0-1 0 0,-1 1 1 0 0,-17-18-1 0 0,-42-35 281 0 0,42 42-325 0 0,-2-3-79 0 0,-106-92-607 0 0,108 98 504 0 0,-1 1 0 0 0,-1 2 1 0 0,-37-19-1 0 0,22 18-294 0 0,-1 1 0 0 0,-1 3-1 0 0,0 2 1 0 0,-1 2 0 0 0,-55-7 0 0 0,44 9-808 0 0,13 3-1242 0 0,3 1-3398 0 0,-3 5-2272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3.256"/>
    </inkml:context>
    <inkml:brush xml:id="br0">
      <inkml:brushProperty name="width" value="0.05" units="cm"/>
      <inkml:brushProperty name="height" value="0.05" units="cm"/>
    </inkml:brush>
  </inkml:definitions>
  <inkml:trace contextRef="#ctx0" brushRef="#br0">1867 211 19151 0 0,'-2'0'432'0'0,"0"0"-374"0"0,0-1-1 0 0,0 1 1 0 0,0-1-1 0 0,0 0 0 0 0,0 1 1 0 0,0-1-1 0 0,0 0 0 0 0,1 0 1 0 0,-1 0-1 0 0,0-1 1 0 0,0 1-1 0 0,1 0 0 0 0,-1-1 1 0 0,1 1-1 0 0,-1-1 0 0 0,1 1 1 0 0,0-1-1 0 0,0 0 1 0 0,-1 1-1 0 0,1-1 0 0 0,0 0 1 0 0,1 0-1 0 0,-1 0 0 0 0,0 0 1 0 0,0 0-1 0 0,1 0 1 0 0,-1 0-1 0 0,1-3 0 0 0,-7-16 126 0 0,6 18-92 0 0,0 0 0 0 0,0-1 1 0 0,0 1-1 0 0,0 0 1 0 0,-1-5-1 0 0,1-4 84 0 0,-1 1 1 0 0,-1 0-1 0 0,0 0 1 0 0,-8-19-1 0 0,9 27-155 0 0,1 0 0 0 0,-1 0 0 0 0,0 1 0 0 0,0-1 0 0 0,-1 0-1 0 0,1 1 1 0 0,0-1 0 0 0,-1 1 0 0 0,0 0 0 0 0,1 0 0 0 0,-1 0-1 0 0,0 0 1 0 0,0 0 0 0 0,-5-1 0 0 0,2 1 67 0 0,-1 0 0 0 0,0 1 0 0 0,0 0 0 0 0,0 0 0 0 0,-9 0 0 0 0,-15-1 93 0 0,21 2-103 0 0,-1 0-1 0 0,1 1 1 0 0,0 0-1 0 0,0 1 0 0 0,-1 0 1 0 0,-13 5-1 0 0,-16 2-155 0 0,27-5 53 0 0,-1-1 0 0 0,2 2 0 0 0,-1 0 0 0 0,0 0 0 0 0,1 1 0 0 0,0 0 0 0 0,-17 13 0 0 0,6-4 26 0 0,-2-2 0 0 0,-34 15 0 0 0,0-1 0 0 0,30-12 23 0 0,-95 53 232 0 0,67-38-204 0 0,12-6-17 0 0,-4 4-1 0 0,-6 3 89 0 0,-97 73 0 0 0,-33 56-294 0 0,138-119 207 0 0,-59 67-1 0 0,-32 55 21 0 0,132-155-55 0 0,-24 31-59 0 0,1 1-1 0 0,3 2 1 0 0,1 1 0 0 0,2 1-1 0 0,2 0 1 0 0,-23 72-1 0 0,19-9-271 0 0,15-55 86 0 0,-5 49-219 0 0,7-46 308 0 0,3-13 140 0 0,2 1 0 0 0,1-1-1 0 0,3 1 1 0 0,1-1-1 0 0,2 0 1 0 0,17 72 0 0 0,-10-67 51 0 0,3-1 1 0 0,1 0 0 0 0,39 79-1 0 0,-27-82 19 0 0,1-1 0 0 0,61 70 0 0 0,-63-81-24 0 0,17 26 94 0 0,15 17-56 0 0,108 91 126 0 0,-108-111 76 0 0,-39-37-173 0 0,1-2 0 0 0,1 0 0 0 0,0-1 0 0 0,1 0 0 0 0,0-2-1 0 0,1-1 1 0 0,27 9 0 0 0,14 2 393 0 0,96 18 0 0 0,-107-30-53 0 0,0-2 1 0 0,86 1 0 0 0,107-24 726 0 0,125-41-1228 0 0,-292 39 68 0 0,105-40 0 0 0,-171 52-1 0 0,62-24 69 0 0,115-63 1 0 0,-154 72-3 0 0,0-3 1 0 0,-2 0-1 0 0,-1-3 0 0 0,-2 0 1 0 0,0-2-1 0 0,-2-1 0 0 0,0-2 1 0 0,-3-1-1 0 0,0-1 0 0 0,-2-1 1 0 0,32-61-1 0 0,-37 54 91 0 0,-2-1-1 0 0,11-45 1 0 0,1-1 189 0 0,62-184 135 0 0,-53 99-306 0 0,-30 128-116 0 0,5-30-15 0 0,-3-2 0 0 0,-4 1 1 0 0,-5-132-1 0 0,-25 47 41 0 0,17 121-77 0 0,-19-80 92 0 0,-5 1 0 0 0,-47-118 0 0 0,40 150-92 0 0,30 72-13 0 0,-2-3 1 0 0,-1 0 0 0 0,-1 0 0 0 0,-1 1 0 0 0,-17-17 0 0 0,27 30 0 0 0,-12-13-46 0 0,0 0-1 0 0,-2 1 0 0 0,0 1 1 0 0,0 1-1 0 0,-1 0 1 0 0,-1 1-1 0 0,0 1 1 0 0,-1 1-1 0 0,0 1 1 0 0,-33-12-1 0 0,-21-1-83 0 0,-1 4 0 0 0,-108-14-1 0 0,130 27 61 0 0,-196-21-753 0 0,136 18 400 0 0,-286-6-719 0 0,299 16 939 0 0,57-2 65 0 0,1 1-1 0 0,-48 9 0 0 0,18-1-3435 0 0,51-5-5055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9.923"/>
    </inkml:context>
    <inkml:brush xml:id="br0">
      <inkml:brushProperty name="width" value="0.05" units="cm"/>
      <inkml:brushProperty name="height" value="0.05" units="cm"/>
    </inkml:brush>
  </inkml:definitions>
  <inkml:trace contextRef="#ctx0" brushRef="#br0">8 103 18223 0 0,'0'0'400'0'0,"0"0"80"0"0,0 0 24 0 0,0 0 8 0 0,-8 5-408 0 0,8-5-104 0 0,0 0 0 0 0,0 0 0 0 0,0 0-96 0 0,8-8-32 0 0,1-4-16 0 0,9-1 0 0 0,-5-2-528 0 0,6-2-96 0 0,-1-3-32 0 0,0-3 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6.014"/>
    </inkml:context>
    <inkml:brush xml:id="br0">
      <inkml:brushProperty name="width" value="0.05" units="cm"/>
      <inkml:brushProperty name="height" value="0.05" units="cm"/>
    </inkml:brush>
  </inkml:definitions>
  <inkml:trace contextRef="#ctx0" brushRef="#br0">84 1 3224 0 0,'-10'5'2777'0'0,"6"-4"-2503"0"0,0 1 0 0 0,0-1-1 0 0,0 0 1 0 0,-7 1 0 0 0,2 0 24 0 0,-3 4 500 0 0,11-6-719 0 0,0 1 0 0 0,1-1-1 0 0,-1 0 1 0 0,0 1 0 0 0,0-1 0 0 0,1 0 0 0 0,-1 1-1 0 0,0-1 1 0 0,0 0 0 0 0,0 0 0 0 0,1 0-1 0 0,-1 0 1 0 0,0 0 0 0 0,-1 0 0 0 0,1 0 42 0 0,1 0 0 0 0,0 0 0 0 0,-1 0 1 0 0,1 0-1 0 0,-1 0 0 0 0,1 0 1 0 0,0 0-1 0 0,-1 0 0 0 0,1 0 0 0 0,-1 0 1 0 0,1 0-1 0 0,0 0 0 0 0,-1 0 0 0 0,1 0 1 0 0,0 0-1 0 0,-1 0 0 0 0,1 1 0 0 0,0-1 1 0 0,-1 0-1 0 0,1 0 0 0 0,0 0 0 0 0,-1 1 1 0 0,1-1-1 0 0,0 0 0 0 0,-1 0 0 0 0,1 1 1 0 0,0-1-1 0 0,0 0 0 0 0,-1 1 0 0 0,1-1 1 0 0,0 0-1 0 0,0 1 0 0 0,0-1 0 0 0,-1 0 1 0 0,1 1-1 0 0,0-1 0 0 0,0 0 0 0 0,0 1 1 0 0,0-1-1 0 0,0 0 0 0 0,0 1 0 0 0,0-1 1 0 0,0 1-1 0 0,0-1 0 0 0,0 0 0 0 0,0 1 1 0 0,0-1-1 0 0,0 1 0 0 0,0-1 1 0 0,0 0-1 0 0,0 1 0 0 0,0-1 0 0 0,1 1 1 0 0,8 12 3740 0 0,0-6-4429 0 0,8 3 744 0 0,0-1-1 0 0,0-1 0 0 0,1-1 0 0 0,23 7 0 0 0,81 14 543 0 0,-29-14 412 0 0,146 2 0 0 0,-85-22 51 0 0,-64 1-1006 0 0,66-3-112 0 0,77 16-53 0 0,-162-4 60 0 0,-43-1 245 0 0,35-2 0 0 0,89-18 624 0 0,-145 17-938 0 0,0-2 1 0 0,-1 1 0 0 0,12-4-1 0 0,4-1-2 0 0,28-11-72 0 0,-30 13 72 0 0,-12 2 3 0 0,0 0 0 0 0,0 0 0 0 0,11 1 0 0 0,-18 1-276 0 0,11-1 822 0 0,-12 1-670 0 0,0 0-1 0 0,0 0 1 0 0,0 0 0 0 0,1 0-1 0 0,-1 0 1 0 0,0-1 0 0 0,0 1-1 0 0,0 0 1 0 0,0 0 0 0 0,1 0-1 0 0,-1 0 1 0 0,0 0 0 0 0,0 0 0 0 0,0 0-1 0 0,0-1 1 0 0,1 1 0 0 0,-1 0-1 0 0,0 0 1 0 0,0 0 0 0 0,0 0-1 0 0,0-1 1 0 0,0 1 0 0 0,0 0-1 0 0,0 0 1 0 0,0 0 0 0 0,0-1-1 0 0,0 1 1 0 0,1 0 0 0 0,-8-6-3459 0 0,5 5-3649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6.394"/>
    </inkml:context>
    <inkml:brush xml:id="br0">
      <inkml:brushProperty name="width" value="0.05" units="cm"/>
      <inkml:brushProperty name="height" value="0.05" units="cm"/>
    </inkml:brush>
  </inkml:definitions>
  <inkml:trace contextRef="#ctx0" brushRef="#br0">212 1 15664 0 0,'-3'0'243'0'0,"2"0"-157"0"0,1 0-1 0 0,-1 1 1 0 0,1-1-1 0 0,-1 0 1 0 0,1 0-1 0 0,-1 0 1 0 0,0 1-1 0 0,1-1 1 0 0,-1 0-1 0 0,1 1 1 0 0,-1-1-1 0 0,1 1 1 0 0,0-1-1 0 0,-1 0 1 0 0,1 1-1 0 0,-1-1 1 0 0,1 1-1 0 0,-1 0 0 0 0,0 0 978 0 0,1-1 316 0 0,0 0 58 0 0,0 0-174 0 0,0 0-799 0 0,1 1-482 0 0,0 1 1 0 0,0-1 0 0 0,0 1-1 0 0,0-1 1 0 0,-1 1 0 0 0,1-1-1 0 0,0 1 1 0 0,-1 0 0 0 0,1 2-1 0 0,0-2-16 0 0,26 55 604 0 0,-22-50-377 0 0,0 1 0 0 0,1-1-1 0 0,0 0 1 0 0,0 0 0 0 0,1-1 0 0 0,-1 0-1 0 0,1 0 1 0 0,1 0 0 0 0,8 5-1 0 0,6 5-35 0 0,-11-8-83 0 0,0 0-1 0 0,22 12 0 0 0,-26-17-67 0 0,14 10 1 0 0,14 23-8 0 0,-30-31-34 0 0,-1 1 0 0 0,0 0 1 0 0,0 0-1 0 0,0 0 0 0 0,0 1 0 0 0,-1-1 0 0 0,0 1 0 0 0,-1 0 0 0 0,4 13 1 0 0,-3-8-52 0 0,-1 0 0 0 0,-1 1 0 0 0,0-1 0 0 0,-1 0 0 0 0,-1 14 0 0 0,0-18 61 0 0,0-1-1 0 0,-1 1 0 0 0,0 0 0 0 0,-4 9 1 0 0,-1 6 25 0 0,3-11 0 0 0,-1 0 0 0 0,0-1 0 0 0,0 0-1 0 0,-1 0 1 0 0,-11 17 0 0 0,1-8 8 0 0,-30 33 0 0 0,8-15 2 0 0,-1-1 0 0 0,-3-2 0 0 0,-80 53 0 0 0,107-80-712 0 0,0-1-1 0 0,0 0 1 0 0,0-1-1 0 0,-20 5 1 0 0,4-5-7080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7.056"/>
    </inkml:context>
    <inkml:brush xml:id="br0">
      <inkml:brushProperty name="width" value="0.05" units="cm"/>
      <inkml:brushProperty name="height" value="0.05" units="cm"/>
    </inkml:brush>
  </inkml:definitions>
  <inkml:trace contextRef="#ctx0" brushRef="#br0">428 174 11520 0 0,'0'0'886'0'0,"-2"-1"-582"0"0,-24-16 2094 0 0,21 14-1759 0 0,-1-1 1 0 0,0 1-1 0 0,1-1 0 0 0,-1 0 1 0 0,1-1-1 0 0,0 1 0 0 0,0-1 1 0 0,-6-8-1 0 0,7 7-525 0 0,0 1 1 0 0,-1 0-1 0 0,1 0 0 0 0,-1 1 1 0 0,0-1-1 0 0,-1 1 0 0 0,-8-5 1 0 0,-18-16 170 0 0,27 19-214 0 0,0 2 0 0 0,-1-1-1 0 0,1 0 1 0 0,-1 1 0 0 0,0 0 0 0 0,-11-4 0 0 0,15 7-35 0 0,-1-1 0 0 0,0 1 0 0 0,0 1 1 0 0,0-1-1 0 0,0 0 0 0 0,0 1 1 0 0,0-1-1 0 0,0 1 0 0 0,0 0 1 0 0,0 0-1 0 0,0 0 0 0 0,0 0 0 0 0,0 1 1 0 0,0-1-1 0 0,1 1 0 0 0,-1 0 1 0 0,0 0-1 0 0,-4 2 0 0 0,1 0 9 0 0,0 0 0 0 0,1 0-1 0 0,-1 0 1 0 0,1 1 0 0 0,0 0 0 0 0,0 0-1 0 0,0 1 1 0 0,1-1 0 0 0,-1 1 0 0 0,-5 9-1 0 0,-5 7-25 0 0,8-11-11 0 0,0 0 0 0 0,1 0 1 0 0,0 0-1 0 0,-8 21 0 0 0,6-8-14 0 0,2-9-5 0 0,1 0 0 0 0,1 0 0 0 0,0 1 0 0 0,1 0 0 0 0,-2 26 0 0 0,3-6-1 0 0,1-29 8 0 0,0-1 0 0 0,0 1 1 0 0,1-1-1 0 0,0 1 0 0 0,0-1 1 0 0,0 1-1 0 0,1 0 0 0 0,0-1 1 0 0,0 1-1 0 0,1-1 0 0 0,-1 0 1 0 0,1 1-1 0 0,3 6 0 0 0,-3-9 5 0 0,0 0-1 0 0,0 0 1 0 0,0 0-1 0 0,1 0 1 0 0,-1 0-1 0 0,1 0 1 0 0,0 0-1 0 0,3 2 1 0 0,-4-4 5 0 0,0 0-1 0 0,0 0 1 0 0,0 0 0 0 0,0 0 0 0 0,1 0 0 0 0,-1-1 0 0 0,4 2 0 0 0,4 0 17 0 0,-9-1-20 0 0,0-1 1 0 0,0 0-1 0 0,0 0 1 0 0,0 0-1 0 0,-1 0 1 0 0,1 0-1 0 0,0 0 1 0 0,0 0-1 0 0,0 0 1 0 0,0 0-1 0 0,0 0 1 0 0,0 0-1 0 0,-1-1 1 0 0,1 1-1 0 0,0 0 1 0 0,1-2-1 0 0,3 1 13 0 0,-1 0-8 0 0,0 0 21 0 0,-1 1 0 0 0,1-1-1 0 0,-1 0 1 0 0,1 0 0 0 0,-1 0 0 0 0,0 0 0 0 0,1-1 0 0 0,-1 1 0 0 0,0-1 0 0 0,0 0-1 0 0,5-4 1 0 0,0-1 43 0 0,-1-1-1 0 0,0 0 0 0 0,0 0 1 0 0,-1 0-1 0 0,0 0 0 0 0,-1-1 1 0 0,8-16-1 0 0,9-13 187 0 0,-9 17-119 0 0,-12 19-122 0 0,0 0 0 0 0,0 0 0 0 0,-1 1 0 0 0,1-1 0 0 0,-1 0 0 0 0,1 0 0 0 0,-1 0 0 0 0,0 0 0 0 0,1 0 0 0 0,-1 0 0 0 0,0 0 0 0 0,-1 0 0 0 0,1 0 0 0 0,-1-3 0 0 0,1 2 11 0 0,0 1 0 0 0,-1-1 0 0 0,1 1 0 0 0,0-1 1 0 0,0 1-1 0 0,1-1 0 0 0,-1 1 0 0 0,0-1 0 0 0,2-2 0 0 0,5-12 175 0 0,0 1-1 0 0,2 0 0 0 0,0 0 0 0 0,1 0 1 0 0,1 2-1 0 0,16-19 0 0 0,-2 11 317 0 0,-24 21-390 0 0,-1 1-1 0 0,0 0-11 0 0,10 12-42 0 0,-5-3-75 0 0,0 0 0 0 0,-1 1 0 0 0,0-1 0 0 0,0 1 0 0 0,-1 0 0 0 0,-1 0 0 0 0,1 0 0 0 0,0 10 0 0 0,-3-17 0 0 0,21 64 0 0 0,-18-55 28 0 0,2 1 0 0 0,-1-1 0 0 0,2 0 0 0 0,-1-1 0 0 0,2 1 0 0 0,-1-1 0 0 0,2 0 0 0 0,-1-1 0 0 0,18 18 0 0 0,-22-25-23 0 0,-1 0-1 0 0,1-1 0 0 0,0 0 1 0 0,0 1-1 0 0,0-1 1 0 0,0 0-1 0 0,0-1 0 0 0,0 1 1 0 0,1 0-1 0 0,-1-1 1 0 0,1 0-1 0 0,-1 0 0 0 0,1 0 1 0 0,-1 0-1 0 0,1-1 1 0 0,0 1-1 0 0,-1-1 0 0 0,1 0 1 0 0,6 0-1 0 0,-6 0-6 0 0,1 0 0 0 0,0 0 0 0 0,-1 0 1 0 0,1-1-1 0 0,0 0 0 0 0,-1 0 0 0 0,1 0 0 0 0,-1 0 0 0 0,1-1 0 0 0,-1 1 0 0 0,0-1 1 0 0,1 0-1 0 0,-1-1 0 0 0,0 1 0 0 0,-1-1 0 0 0,8-5 0 0 0,-1-1-448 0 0,20-12-1 0 0,2-2-1390 0 0,-9 4 471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7.784"/>
    </inkml:context>
    <inkml:brush xml:id="br0">
      <inkml:brushProperty name="width" value="0.05" units="cm"/>
      <inkml:brushProperty name="height" value="0.05" units="cm"/>
    </inkml:brush>
  </inkml:definitions>
  <inkml:trace contextRef="#ctx0" brushRef="#br0">0 1 9672 0 0,'0'0'440'0'0,"0"0"-6"0"0,0 0-47 0 0,1 1 826 0 0,0 1-846 0 0,1 1-1 0 0,0-1 0 0 0,0 0 0 0 0,0 0 0 0 0,0 0 1 0 0,0 0-1 0 0,0 0 0 0 0,1-1 0 0 0,-1 1 0 0 0,1-1 1 0 0,-1 1-1 0 0,1-1 0 0 0,-1 0 0 0 0,1 0 0 0 0,3 1 1 0 0,5 1-102 0 0,1-1 0 0 0,17 2-1 0 0,-3-1 382 0 0,238 25 2405 0 0,-178-21-2125 0 0,224 2 844 0 0,-76-6-1562 0 0,127 2 335 0 0,-245-5-4140 0 0,-118-2 1959 0 0,-6-5-384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8.216"/>
    </inkml:context>
    <inkml:brush xml:id="br0">
      <inkml:brushProperty name="width" value="0.05" units="cm"/>
      <inkml:brushProperty name="height" value="0.05" units="cm"/>
    </inkml:brush>
  </inkml:definitions>
  <inkml:trace contextRef="#ctx0" brushRef="#br0">473 1 17967 0 0,'0'0'827'0'0,"0"0"-22"0"0,1 1-439 0 0,5 3 72 0 0,1 0-1 0 0,-1 0 1 0 0,8 3 0 0 0,-7-4-365 0 0,0 0-1 0 0,0 1 1 0 0,0 1 0 0 0,7 5-1 0 0,-7-4-9 0 0,0 1 1 0 0,-1-1-1 0 0,0 2 0 0 0,0-1 0 0 0,8 15 0 0 0,9 10 558 0 0,0 3 308 0 0,-17-26-789 0 0,-1-1 0 0 0,9 10-1 0 0,-9-12-132 0 0,-1-1 1 0 0,0 1-1 0 0,0 0 0 0 0,0 1 1 0 0,-1-1-1 0 0,0 1 0 0 0,0-1 0 0 0,2 12 1 0 0,1 5-11 0 0,3 29 0 0 0,-3-27 42 0 0,-4-21-24 0 0,-1 1-1 0 0,0-1 0 0 0,0 1 1 0 0,0 0-1 0 0,0-1 0 0 0,-1 1 1 0 0,0 0-1 0 0,0 5 0 0 0,-3 28 97 0 0,3-30-86 0 0,0 1-1 0 0,-1-1 0 0 0,0 0 0 0 0,0 0 0 0 0,-1 0 0 0 0,0 0 0 0 0,0-1 0 0 0,-5 10 0 0 0,-1-4 6 0 0,0 0-1 0 0,-1-1 0 0 0,-1-1 0 0 0,-17 18 1 0 0,14-15-22 0 0,3-5-86 0 0,-20 15 1 0 0,11-10-11 0 0,-74 50-288 0 0,82-56 335 0 0,-10 8-39 0 0,-1-1 1 0 0,-37 19-1 0 0,-67 30-1152 0 0,107-55 782 0 0,-26 11-1 0 0,10-6-73 0 0,18-7 14 0 0,0-1 0 0 0,-21 4 0 0 0,3-1-971 0 0,16-5 437 0 0,1-4-4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8.954"/>
    </inkml:context>
    <inkml:brush xml:id="br0">
      <inkml:brushProperty name="width" value="0.05" units="cm"/>
      <inkml:brushProperty name="height" value="0.05" units="cm"/>
    </inkml:brush>
  </inkml:definitions>
  <inkml:trace contextRef="#ctx0" brushRef="#br0">54 0 19263 0 0,'0'0'884'0'0,"0"0"-24"0"0,-1 2-550 0 0,-7 4-229 0 0,5-4 6 0 0,1-1-1 0 0,-1 1 1 0 0,1 0-1 0 0,0 0 1 0 0,0 1-1 0 0,0-1 1 0 0,0 0-1 0 0,0 1 1 0 0,-1 2-1 0 0,0 0-71 0 0,0 1-1 0 0,1-1 1 0 0,0 0-1 0 0,0 1 0 0 0,1-1 1 0 0,-1 1-1 0 0,1-1 1 0 0,0 1-1 0 0,0 10 0 0 0,-1 29-266 0 0,1-28 14 0 0,0 29 0 0 0,7 44 213 0 0,6 64 986 0 0,-6-114-619 0 0,-1-9 115 0 0,2 48 0 0 0,-6-53-382 0 0,1-1 0 0 0,9 45-1 0 0,-6-56-74 0 0,-2-12 0 0 0,-2-2 0 0 0,8 3 0 0 0,-7-4 9 0 0,1 1-1 0 0,-1-1 1 0 0,0 1-1 0 0,0-1 0 0 0,0 0 1 0 0,1 0-1 0 0,-1 0 1 0 0,0 0-1 0 0,0 0 1 0 0,0 0-1 0 0,-1-1 1 0 0,1 1-1 0 0,0-1 0 0 0,0 1 1 0 0,-1-1-1 0 0,1 0 1 0 0,-1 1-1 0 0,1-1 1 0 0,-1 0-1 0 0,2-3 1 0 0,1-3 29 0 0,0 0 1 0 0,0 1 0 0 0,-1-1-1 0 0,3-10 1 0 0,17-31 302 0 0,-19 40-274 0 0,0 0 1 0 0,1 0-1 0 0,1 0 0 0 0,0 1 0 0 0,0 0 0 0 0,0 0 1 0 0,1 0-1 0 0,0 1 0 0 0,9-7 0 0 0,-12 10 1 0 0,1 0-1 0 0,0 0 0 0 0,0 1 1 0 0,0-1-1 0 0,0 1 0 0 0,0 0 1 0 0,1 1-1 0 0,0-1 0 0 0,7-1 1 0 0,-10 3-58 0 0,1 0 0 0 0,0 0 0 0 0,0 0 0 0 0,0 1 0 0 0,0-1 0 0 0,0 1 1 0 0,0 0-1 0 0,0 1 0 0 0,-1-1 0 0 0,1 1 0 0 0,0-1 0 0 0,0 1 1 0 0,0 0-1 0 0,6 3 0 0 0,-4-1 2 0 0,0 1-1 0 0,0-1 1 0 0,0 1 0 0 0,-1 0 0 0 0,1 0 0 0 0,-1 1-1 0 0,7 8 1 0 0,-2-3-12 0 0,-7-7 0 0 0,1 0 0 0 0,-1 1 0 0 0,0-1 0 0 0,0 1 0 0 0,-1 0 0 0 0,1 0 0 0 0,-1 0 0 0 0,1 0 0 0 0,-1 1 0 0 0,1 4 0 0 0,3 7 0 0 0,-5-12 0 0 0,1 0 0 0 0,-1 0 0 0 0,0 0 0 0 0,0 1 0 0 0,0-1 0 0 0,-1 0 0 0 0,1 6 0 0 0,-1 3 10 0 0,-1 0-1 0 0,-4 24 1 0 0,4-32-5 0 0,-1 1 0 0 0,1-1-1 0 0,-1 1 1 0 0,0-1 0 0 0,-1 0 0 0 0,1 0 0 0 0,-1 0 0 0 0,0 0 0 0 0,-4 5 0 0 0,4-7 8 0 0,-1 1 1 0 0,0-1-1 0 0,1 0 1 0 0,-1 0-1 0 0,-1 0 1 0 0,1-1-1 0 0,0 1 1 0 0,-1-1 0 0 0,1 0-1 0 0,-1 0 1 0 0,-5 1-1 0 0,-8 1 76 0 0,-29 4 0 0 0,37-6-83 0 0,2-1-211 0 0,0-1 0 0 0,0 0-1 0 0,0 0 1 0 0,-8-1 0 0 0,12 1-129 0 0,1-1 1 0 0,-1 0-1 0 0,1 1 1 0 0,0-1 0 0 0,-1 0-1 0 0,1-1 1 0 0,0 1-1 0 0,0-1 1 0 0,-1 1-1 0 0,-4-5 1 0 0,4-1-7780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39.788"/>
    </inkml:context>
    <inkml:brush xml:id="br0">
      <inkml:brushProperty name="width" value="0.05" units="cm"/>
      <inkml:brushProperty name="height" value="0.05" units="cm"/>
    </inkml:brush>
  </inkml:definitions>
  <inkml:trace contextRef="#ctx0" brushRef="#br0">1 1 5064 0 0,'0'0'389'0'0,"0"0"2"0"0,0 0 933 0 0,0 0 437 0 0,0 0 88 0 0,0 0-105 0 0,0 0-522 0 0,0 0-228 0 0,0 1-673 0 0,1 0 0 0 0,0 0 0 0 0,-1 0 0 0 0,1 0 1 0 0,0 1-1 0 0,0-1 0 0 0,0 0 0 0 0,0 0 0 0 0,2 1 0 0 0,1 1-62 0 0,1-1 1 0 0,0 1-1 0 0,0-1 1 0 0,0 0-1 0 0,1 0 1 0 0,-1-1-1 0 0,0 1 0 0 0,1-1 1 0 0,7 0-1 0 0,-11-1 155 0 0,-2 0-78 0 0,13 3 94 0 0,0 1-159 0 0,1-1 0 0 0,-1 0 1 0 0,1-1-1 0 0,15 0 0 0 0,52 3 593 0 0,4 1 10 0 0,194-2 523 0 0,-172-5-1141 0 0,-30-2-207 0 0,14 3-74 0 0,266-2 290 0 0,-302 1-254 0 0,59-4 50 0 0,99-9-213 0 0,-196 13-296 0 0,-14 3-704 0 0,-8 3-289 0 0,3-3-4336 0 0,-1 4-1900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40.260"/>
    </inkml:context>
    <inkml:brush xml:id="br0">
      <inkml:brushProperty name="width" value="0.05" units="cm"/>
      <inkml:brushProperty name="height" value="0.05" units="cm"/>
    </inkml:brush>
  </inkml:definitions>
  <inkml:trace contextRef="#ctx0" brushRef="#br0">433 0 18919 0 0,'0'0'430'0'0,"0"0"55"0"0,0 0 30 0 0,0 0-50 0 0,0 0-252 0 0,0 0 77 0 0,0 0 59 0 0,0 0 16 0 0,0 0-33 0 0,0 0-152 0 0,1 2-69 0 0,4 6-79 0 0,1 1 262 0 0,0 0 0 0 0,1 0-1 0 0,1-1 1 0 0,-1 0 0 0 0,1 0-1 0 0,16 12 1 0 0,-19-17-247 0 0,78 45 1051 0 0,-58-35-863 0 0,-11-6-230 0 0,0 0 1 0 0,0-1-1 0 0,16 4 0 0 0,107 31 69 0 0,-110-33-24 0 0,-12-4-32 0 0,0 0 0 0 0,-1 1-1 0 0,1 0 1 0 0,-1 2 0 0 0,-1-1-1 0 0,14 10 1 0 0,-24-14-20 0 0,-1 0 0 0 0,1 0-1 0 0,-1 0 1 0 0,1 0 0 0 0,-1 1-1 0 0,0-1 1 0 0,0 1 0 0 0,0-1-1 0 0,0 1 1 0 0,-1 0 0 0 0,1 0 0 0 0,-1 0-1 0 0,0 0 1 0 0,1 0 0 0 0,-2 0-1 0 0,1 0 1 0 0,0 1 0 0 0,0-1-1 0 0,-1 4 1 0 0,0-2-7 0 0,0 0-1 0 0,0-1 1 0 0,-1 1 0 0 0,0 0-1 0 0,0-1 1 0 0,0 1-1 0 0,0 0 1 0 0,-1-1 0 0 0,0 0-1 0 0,0 1 1 0 0,0-1 0 0 0,-5 8-1 0 0,-8 11 10 0 0,-1-1 0 0 0,-2 0 0 0 0,0-1 0 0 0,-33 30 0 0 0,13-22 7 0 0,-2-2 0 0 0,-67 36 0 0 0,-92 29-269 0 0,108-47-255 0 0,-32 11 125 0 0,91-44-113 0 0,-85 29 477 0 0,38-23-7430 0 0,44-14 104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40.888"/>
    </inkml:context>
    <inkml:brush xml:id="br0">
      <inkml:brushProperty name="width" value="0.05" units="cm"/>
      <inkml:brushProperty name="height" value="0.05" units="cm"/>
    </inkml:brush>
  </inkml:definitions>
  <inkml:trace contextRef="#ctx0" brushRef="#br0">215 76 14280 0 0,'0'0'654'0'0,"0"0"-11"0"0,0 0-260 0 0,0 0 434 0 0,0-1 235 0 0,-1-3-618 0 0,0-1 1 0 0,0 1 0 0 0,1-1 0 0 0,0 1-1 0 0,0-1 1 0 0,0 1 0 0 0,2-10-1 0 0,-1-6 539 0 0,-1 18-885 0 0,0 2 100 0 0,-14-8 944 0 0,10 8-1106 0 0,1 0-1 0 0,0 1 1 0 0,-1-1 0 0 0,1 1-1 0 0,0-1 1 0 0,-1 1-1 0 0,1 0 1 0 0,0 1-1 0 0,0-1 1 0 0,0 0 0 0 0,-3 3-1 0 0,-2 1 87 0 0,1 1 0 0 0,-12 11 0 0 0,1-1-51 0 0,11-8-61 0 0,0-1 0 0 0,1 1 0 0 0,-1 1 0 0 0,2-1 0 0 0,-7 11 0 0 0,-7 11 0 0 0,13-19 0 0 0,0 1 0 0 0,0-1 0 0 0,1 2 0 0 0,0-1 0 0 0,1 0 0 0 0,1 1 0 0 0,0 0 0 0 0,1 0 0 0 0,-2 20 0 0 0,4-24 24 0 0,1-1-1 0 0,-1 0 0 0 0,1 0 1 0 0,1 1-1 0 0,-1-1 1 0 0,2 0-1 0 0,-1 0 0 0 0,1 0 1 0 0,0-1-1 0 0,1 1 0 0 0,-1-1 1 0 0,10 13-1 0 0,-10-16 26 0 0,1 0 0 0 0,-1 0-1 0 0,1 0 1 0 0,5 4 0 0 0,0 0 170 0 0,-5-5-133 0 0,0 0 0 0 0,0-1 0 0 0,0 1 0 0 0,1-1 0 0 0,-1 0 0 0 0,0 0 0 0 0,1 0-1 0 0,0-1 1 0 0,-1 0 0 0 0,1 0 0 0 0,7 1 0 0 0,7 0 99 0 0,29 0-1 0 0,-41-2-160 0 0,43-3 558 0 0,67-10 0 0 0,-54 4-177 0 0,250-53 613 0 0,-244 46-940 0 0,-68 15-78 0 0,137-28 73 0 0,-118 25-762 0 0,0-1-1 0 0,-1-1 0 0 0,1-1 1 0 0,-1-1-1 0 0,-1-1 0 0 0,20-11 1 0 0,-23 10-202 0 0,19-16 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47.843"/>
    </inkml:context>
    <inkml:brush xml:id="br0">
      <inkml:brushProperty name="width" value="0.05" units="cm"/>
      <inkml:brushProperty name="height" value="0.05" units="cm"/>
    </inkml:brush>
  </inkml:definitions>
  <inkml:trace contextRef="#ctx0" brushRef="#br0">1382 1479 7368 0 0,'-11'0'125'0'0,"8"-1"-65"0"0,0 1 0 0 0,0 0 0 0 0,0 0 1 0 0,0 1-1 0 0,1-1 0 0 0,-1 1 0 0 0,0-1 0 0 0,-3 2 0 0 0,-4 2-170 0 0,9-4 296 0 0,0 1-1 0 0,0-1 0 0 0,1 0 1 0 0,-1 1-1 0 0,0-1 1 0 0,0 0-1 0 0,0 0 0 0 0,1 1 1 0 0,-1-1-1 0 0,0 0 0 0 0,0 0 1 0 0,0 0-1 0 0,0 0 1 0 0,0 0-1 0 0,1 0 0 0 0,-3-1 1 0 0,1 0 103 0 0,2 1-22 0 0,-1-1-195 0 0,0 0 0 0 0,0 0 0 0 0,1 0 0 0 0,-1-1 0 0 0,0 1 0 0 0,1 0 0 0 0,-1-1 0 0 0,1 1 0 0 0,-1 0 0 0 0,1-3 0 0 0,0 1 42 0 0,0 1 1 0 0,0 0-1 0 0,1 0 1 0 0,0-1-1 0 0,-1 1 1 0 0,1 0-1 0 0,0 0 1 0 0,0-1-1 0 0,0 1 0 0 0,0 0 1 0 0,0 0-1 0 0,1 0 1 0 0,-1 0-1 0 0,3-2 1 0 0,-4 4 64 0 0,0 0-3 0 0,2-1 8 0 0,-1 0-152 0 0,1 0 0 0 0,-1 1 0 0 0,0-1 0 0 0,0 0 0 0 0,0 0 0 0 0,0 1 0 0 0,-1-1 0 0 0,1 0 0 0 0,0 0 0 0 0,0 0 0 0 0,0 0 0 0 0,-1 0 0 0 0,1 0 0 0 0,0 0 0 0 0,-1 0 0 0 0,1-1 0 0 0,-1 1 0 0 0,0 0 0 0 0,1 0 0 0 0,-1-3 0 0 0,1 4-9 0 0,-1-1 0 0 0,0 1 0 0 0,0-1 0 0 0,1 0 0 0 0,-1 1 0 0 0,0-1 0 0 0,1 1 0 0 0,-1-1 1 0 0,1 1-1 0 0,-1 0 0 0 0,1-1 0 0 0,-1 1 0 0 0,1-1 0 0 0,-1 1 0 0 0,1 0 0 0 0,0-1 1 0 0,0 0 37 0 0,12-10 373 0 0,-13 10-412 0 0,1 1 0 0 0,-1 0 0 0 0,0-1 0 0 0,1 1 0 0 0,-1-1 0 0 0,0 1 0 0 0,0-1 0 0 0,0 1 0 0 0,1-1 0 0 0,-1 0 0 0 0,0 1 0 0 0,0-1 0 0 0,0 1 0 0 0,0-1 0 0 0,0 1 0 0 0,0-1 0 0 0,0 0 0 0 0,0-1 53 0 0,1 0-32 0 0,0 1-1 0 0,0-1 0 0 0,0 1 0 0 0,0-1 0 0 0,0 1 0 0 0,1-1 0 0 0,-1 1 0 0 0,0 0 1 0 0,4-2-1 0 0,-4 2-8 0 0,0 0-1 0 0,1-1 1 0 0,-1 1 0 0 0,0 0 0 0 0,1 0 0 0 0,-1-1 0 0 0,0 1-1 0 0,0-1 1 0 0,0 1 0 0 0,1-2 0 0 0,0-4 158 0 0,1 1-1 0 0,0 0 1 0 0,1 0 0 0 0,6-9-1 0 0,11-22 485 0 0,-5 6-216 0 0,-4 11-235 0 0,-1 0-1 0 0,11-27 1 0 0,-13 26-97 0 0,0 2-73 0 0,-2 0 1 0 0,0 0-1 0 0,-2 0 1 0 0,0 0-1 0 0,-1-1 1 0 0,-1 0 0 0 0,0 0-1 0 0,-2-21 1 0 0,-1 39-49 0 0,1-23 120 0 0,-2 1-1 0 0,-7-45 0 0 0,6 38-40 0 0,2 24-58 0 0,0 1-1 0 0,-1 0 1 0 0,-1-13-1 0 0,-2 6 38 0 0,1 0 0 0 0,1 0 0 0 0,-2-23 0 0 0,3 23 6 0 0,0 1 0 0 0,-1-1 0 0 0,-1 1-1 0 0,-6-21 1 0 0,-5-21 166 0 0,12 36-165 0 0,1 10-30 0 0,0 1 1 0 0,-1-1-1 0 0,-3-11 0 0 0,-26-71 294 0 0,27 78-285 0 0,-1 1-1 0 0,0 0 1 0 0,-1 0-1 0 0,-9-13 0 0 0,-4-8 50 0 0,10 19-69 0 0,-1 0-1 0 0,0 1 1 0 0,-1 0-1 0 0,0 0 1 0 0,-1 1-1 0 0,-17-13 1 0 0,22 18-11 0 0,-7-4 9 0 0,0 0 0 0 0,-1 1 0 0 0,-21-10 0 0 0,-15-9 43 0 0,31 18-58 0 0,1 0 0 0 0,-32-11 0 0 0,6 3-78 0 0,25 9-10 0 0,-1 1 0 0 0,0 1 0 0 0,0 1 0 0 0,0 1 0 0 0,-30-3-1 0 0,35 6-7 0 0,0 2 0 0 0,0 0 0 0 0,-1 0 0 0 0,1 2 0 0 0,0 0 0 0 0,0 1 0 0 0,0 1-1 0 0,-15 5 1 0 0,-13 8-35 0 0,1 3 0 0 0,-54 31-1 0 0,80-41 99 0 0,0 1 0 0 0,1 1 0 0 0,0 0 0 0 0,-27 28-1 0 0,13-9-1 0 0,2 2-1 0 0,-30 45 0 0 0,12-14-34 0 0,-7 11-199 0 0,-21 31 255 0 0,14-24 0 0 0,57-78 0 0 0,-4 7 0 0 0,0-1 0 0 0,-9 21 0 0 0,11-17 1 0 0,-1 0 17 0 0,0 0-1 0 0,-3 16 1 0 0,3-4-16 0 0,2 1 1 0 0,0 0 0 0 0,0 38-1 0 0,4-53-2 0 0,0 23 0 0 0,1 1 0 0 0,1 0 0 0 0,9 41 0 0 0,11 15-36 0 0,51 135 0 0 0,-63-199 36 0 0,-5-14 0 0 0,0-1 0 0 0,1 1 0 0 0,0-1 0 0 0,14 21 0 0 0,-10-20 13 0 0,7 10 40 0 0,1-1-1 0 0,1 0 1 0 0,25 22 0 0 0,-31-32-69 0 0,1-1 0 0 0,1-1 0 0 0,0 0 0 0 0,1-1 0 0 0,24 13 0 0 0,-10-8-341 0 0,-28-15 105 0 0,6 3-5797 0 0,-3-2-452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1.769"/>
    </inkml:context>
    <inkml:brush xml:id="br0">
      <inkml:brushProperty name="width" value="0.05" units="cm"/>
      <inkml:brushProperty name="height" value="0.05" units="cm"/>
    </inkml:brush>
  </inkml:definitions>
  <inkml:trace contextRef="#ctx0" brushRef="#br0">38 47 4144 0 0,'0'0'319'0'0,"-1"0"-210"0"0,-1-2 473 0 0,-1 1 1 0 0,1-1-1 0 0,1 0 0 0 0,-1 0 1 0 0,0 1-1 0 0,0-1 0 0 0,1 0 1 0 0,-1-1-1 0 0,1 1 0 0 0,-1 0 0 0 0,0-3 1 0 0,1 4-483 0 0,1-1 0 0 0,-1 1 0 0 0,0-1 0 0 0,0 1 0 0 0,0-1 0 0 0,0 1 1 0 0,0 0-1 0 0,-1 0 0 0 0,1-1 0 0 0,-2 0 0 0 0,2 1 39 0 0,1 1-3 0 0,0 0 0 0 0,0 0-116 0 0,0 0-1 0 0,0 0 1 0 0,0 0 0 0 0,0-1 0 0 0,0 1 0 0 0,0 0 0 0 0,0 0 0 0 0,0 0 0 0 0,0 0 0 0 0,0 0 0 0 0,0 0 0 0 0,0 0 0 0 0,0-1 0 0 0,0 1 0 0 0,0 0 0 0 0,0 0 0 0 0,0 0 0 0 0,0 0 0 0 0,0 0-1 0 0,0 0 1 0 0,0 0 0 0 0,0-1 0 0 0,1 1 0 0 0,-1 0 0 0 0,0 0 0 0 0,0 0 0 0 0,0 0 0 0 0,0 0 0 0 0,0 0 0 0 0,0 0 0 0 0,0 0 0 0 0,0 0 0 0 0,0 0 0 0 0,1 0 0 0 0,-1 0 0 0 0,0 0 0 0 0,0 0 0 0 0,0 0-1 0 0,0 0 1 0 0,0 0 0 0 0,0 0 0 0 0,0 0 0 0 0,1 0 0 0 0,-1 0 0 0 0,0 0 0 0 0,0 0 0 0 0,0 0 0 0 0,0 0 0 0 0,0 0 0 0 0,0 0 0 0 0,1 0 0 0 0,-1 0 0 0 0,0 0 0 0 0,0 0 0 0 0,0 0 0 0 0,0 0-1 0 0,0 0 1 0 0,0 0 0 0 0,0 0 0 0 0,0 0 0 0 0,0 0 0 0 0,1 1 0 0 0,10 9 243 0 0,10 18-166 0 0,84 118 697 0 0,-4-4-20 0 0,-73-100-257 0 0,66 75 0 0 0,-90-113-449 0 0,0 0-1 0 0,1 0 0 0 0,0 0 1 0 0,0-1-1 0 0,0 0 1 0 0,0 0-1 0 0,11 5 1 0 0,-13-7-70 0 0,0 1-1 0 0,0-1 1 0 0,0-1 0 0 0,0 1 0 0 0,0 0 0 0 0,0-1 0 0 0,0 1 0 0 0,0-1 0 0 0,0 0-1 0 0,0 0 1 0 0,0 0 0 0 0,0 0 0 0 0,0-1 0 0 0,0 1 0 0 0,0-1 0 0 0,0 0 0 0 0,5-2-1 0 0,-1-1 11 0 0,0-1 0 0 0,1 0 0 0 0,-2 0-1 0 0,1-1 1 0 0,-1 0 0 0 0,1 0-1 0 0,-2 0 1 0 0,8-10 0 0 0,-1-2-235 0 0,-1 0 0 0 0,12-26 1 0 0,-5 5-627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48.406"/>
    </inkml:context>
    <inkml:brush xml:id="br0">
      <inkml:brushProperty name="width" value="0.05" units="cm"/>
      <inkml:brushProperty name="height" value="0.05" units="cm"/>
    </inkml:brush>
  </inkml:definitions>
  <inkml:trace contextRef="#ctx0" brushRef="#br0">54 376 16240 0 0,'-15'13'581'0'0,"11"-9"-406"0"0,-1 0 1 0 0,1 1 0 0 0,-1-1-1 0 0,1 1 1 0 0,1 0-1 0 0,-6 10 1 0 0,8-14-139 0 0,0 0-1 0 0,1-1 1 0 0,-1 1-1 0 0,1 0 0 0 0,0 0 1 0 0,-1 0-1 0 0,1 0 1 0 0,0 1-1 0 0,-1-1 1 0 0,1 0-1 0 0,0 0 1 0 0,0 0-1 0 0,0 0 1 0 0,0 0-1 0 0,0 0 1 0 0,0 2-1 0 0,0 6 315 0 0,1-8-345 0 0,-1-1-1 0 0,1 1 1 0 0,0 0 0 0 0,-1-1 0 0 0,1 1 0 0 0,-1 0 0 0 0,1-1 0 0 0,0 1 0 0 0,-1-1-1 0 0,1 1 1 0 0,0-1 0 0 0,0 0 0 0 0,-1 1 0 0 0,1-1 0 0 0,2 1 0 0 0,-2-1 6 0 0,5 4 26 0 0,1-1-1 0 0,0 0 0 0 0,0-1 1 0 0,0 0-1 0 0,0 0 0 0 0,0 0 1 0 0,0-1-1 0 0,13 1 0 0 0,111 17 579 0 0,-126-18-586 0 0,166 38 1259 0 0,-163-37-1120 0 0,0-1-1 0 0,1 0 1 0 0,-1 0-1 0 0,0-1 1 0 0,10-1-1 0 0,-2 1 70 0 0,-15 0-114 0 0,-1 0-17 0 0,26-9 853 0 0,10-2-988 0 0,-35 11 128 0 0,-1 0 47 0 0,0 0 11 0 0,0 0-10 0 0,0 0-50 0 0,0 0-24 0 0,0 0-2 0 0,0 0 11 0 0,0 0 45 0 0,1 0-66 0 0,0 0 0 0 0,0 0 1 0 0,0-1-1 0 0,0 1 0 0 0,0 0 0 0 0,0 0 0 0 0,0-1 1 0 0,-1 1-1 0 0,1 0 0 0 0,0-1 0 0 0,0 1 0 0 0,0-1 1 0 0,-1 1-1 0 0,1-1 0 0 0,0 1 0 0 0,-1-1 0 0 0,1 0 1 0 0,0 1-1 0 0,-1-1 0 0 0,1 0 0 0 0,-1 1 0 0 0,2-3 1 0 0,6-19 287 0 0,-4 11-79 0 0,-3 6-203 0 0,1-1 0 0 0,-1 1 0 0 0,0-1 0 0 0,0-6-1 0 0,2-6-21 0 0,1-57-46 0 0,-1 31 3 0 0,-3-51-1 0 0,-2 30-143 0 0,2-53-2484 0 0,0 80 1634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49.500"/>
    </inkml:context>
    <inkml:brush xml:id="br0">
      <inkml:brushProperty name="width" value="0.05" units="cm"/>
      <inkml:brushProperty name="height" value="0.05" units="cm"/>
    </inkml:brush>
  </inkml:definitions>
  <inkml:trace contextRef="#ctx0" brushRef="#br0">39 1 10136 0 0,'0'0'777'0'0,"-1"0"-505"0"0,-5 0-37 0 0,5 0 821 0 0,-1 0-595 0 0,1 0 0 0 0,0 0 1 0 0,-1 0-1 0 0,1 0 1 0 0,-1 0-1 0 0,1 0 0 0 0,0 0 1 0 0,-1 1-1 0 0,1-1 0 0 0,0 1 1 0 0,-1-1-1 0 0,1 1 1 0 0,0-1-1 0 0,0 1 0 0 0,0 0 1 0 0,-1-1-1 0 0,1 1 0 0 0,-2 2 1 0 0,3-2-416 0 0,-1 0 0 0 0,1 0 0 0 0,-1 0 0 0 0,1 0 0 0 0,0 1 0 0 0,-1-1 0 0 0,1 0 0 0 0,0 0 0 0 0,0 0 1 0 0,0 1-1 0 0,0-1 0 0 0,0 0 0 0 0,0 0 0 0 0,0 1 0 0 0,0-1 0 0 0,1 0 0 0 0,-1 0 0 0 0,0 0 0 0 0,1 0 0 0 0,-1 1 0 0 0,2 0 0 0 0,11 28-46 0 0,19 30 0 0 0,2 2 0 0 0,-5-5 234 0 0,42 62-1 0 0,-26-39 239 0 0,-32-58-260 0 0,-1 1 1 0 0,15 38-1 0 0,-26-60-132 0 0,-1-1 0 0 0,0 0 6 0 0,0 0 22 0 0,3 6 475 0 0,-4-4 169 0 0,-4-5-465 0 0,2-1-226 0 0,0 1-1 0 0,0-1 1 0 0,1 0-1 0 0,-4-7 0 0 0,0 1 14 0 0,3 5-40 0 0,1 0-1 0 0,0 0 1 0 0,0 0 0 0 0,1 0-1 0 0,-1 0 1 0 0,1 0-1 0 0,0 0 1 0 0,0-8-1 0 0,1 3 12 0 0,-1-1-1 0 0,2 0 1 0 0,1-12-1 0 0,-1 13-44 0 0,2-9 0 0 0,0 0 0 0 0,7-20 0 0 0,11 0 80 0 0,-21 38-77 0 0,0 1 0 0 0,0-1 1 0 0,1 1-1 0 0,-1-1 0 0 0,0 1 0 0 0,0-1 0 0 0,1 1 0 0 0,-1-1 0 0 0,0 1 1 0 0,0-1-1 0 0,1 1 0 0 0,-1 0 0 0 0,0-1 0 0 0,1 1 0 0 0,-1-1 0 0 0,1 1 1 0 0,-1 0-1 0 0,1 0 0 0 0,-1-1 0 0 0,0 1 0 0 0,1 0 0 0 0,-1-1 0 0 0,1 1 0 0 0,-1 0 1 0 0,1 0-1 0 0,0 0 0 0 0,-1 0 0 0 0,1 0 0 0 0,7-4 50 0 0,-4 2-39 0 0,-1 1-9 0 0,0-1 1 0 0,0 1 0 0 0,0 0-1 0 0,1 0 1 0 0,-1 0-1 0 0,0 0 1 0 0,1 1 0 0 0,3-1-1 0 0,9-1-20 0 0,-14 2 11 0 0,0-1 0 0 0,1 1 1 0 0,-1 0-1 0 0,0 0 0 0 0,0 0 0 0 0,1 0 0 0 0,-1 0 1 0 0,0 1-1 0 0,1-1 0 0 0,-1 1 0 0 0,0-1 1 0 0,0 1-1 0 0,0 0 0 0 0,4 2 0 0 0,11 4 6 0 0,-13-5-3 0 0,0-1-1 0 0,0 1 1 0 0,-1 0-1 0 0,1 0 1 0 0,0 0 0 0 0,-1 1-1 0 0,1-1 1 0 0,4 6 0 0 0,9 8-54 0 0,-14-14 55 0 0,0 1 0 0 0,0-1 0 0 0,0 1 0 0 0,0 0 0 0 0,-1 0 1 0 0,0 0-1 0 0,1 0 0 0 0,-1 0 0 0 0,2 5 0 0 0,1 2 0 0 0,-1-2 0 0 0,0 1 0 0 0,0 0 0 0 0,-1 0 0 0 0,4 17 0 0 0,-7-22-4 0 0,1 0 11 0 0,0 0-1 0 0,0 0 1 0 0,-1 0 0 0 0,1 0-1 0 0,-1 0 1 0 0,0 0 0 0 0,0 0-1 0 0,-1 0 1 0 0,1 0 0 0 0,-1 0-1 0 0,0-1 1 0 0,-2 7 0 0 0,-7 17 46 0 0,8-20-51 0 0,-1-1 0 0 0,1 1-1 0 0,-1-1 1 0 0,0 0 0 0 0,-5 7 0 0 0,-16 19-81 0 0,-2-2 0 0 0,-1 0 0 0 0,-38 32 0 0 0,64-61 52 0 0,-26 19-285 0 0,26-19 229 0 0,0 0 0 0 0,0-1-1 0 0,0 1 1 0 0,0-1-1 0 0,-1 1 1 0 0,1-1-1 0 0,0 1 1 0 0,0-1 0 0 0,-1 0-1 0 0,1 0 1 0 0,0 1-1 0 0,0-1 1 0 0,-1 0-1 0 0,1 0 1 0 0,0 0-1 0 0,-1 0 1 0 0,1-1 0 0 0,0 1-1 0 0,0 0 1 0 0,-2-1-1 0 0,-6-3-856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52.391"/>
    </inkml:context>
    <inkml:brush xml:id="br0">
      <inkml:brushProperty name="width" value="0.05" units="cm"/>
      <inkml:brushProperty name="height" value="0.05" units="cm"/>
    </inkml:brush>
  </inkml:definitions>
  <inkml:trace contextRef="#ctx0" brushRef="#br0">2190 2904 2760 0 0,'3'-1'293'0'0,"19"-13"2302"0"0,-20 12-2267 0 0,-2 2-10 0 0,0 0 34 0 0,0 0 160 0 0,0 0 68 0 0,0 0 18 0 0,0 0-1 0 0,0 0-10 0 0,0 0-3 0 0,0 0 0 0 0,0 0-39 0 0,0 0-164 0 0,0 0-77 0 0,0 0-14 0 0,0 0-18 0 0,0 0-67 0 0,12-11 304 0 0,-11 10-369 0 0,-1 1-10 0 0,1-1-55 0 0,1 0 0 0 0,-1 0 0 0 0,0 0 1 0 0,0 0-1 0 0,1 0 0 0 0,-1 0 1 0 0,1 0-1 0 0,-1 0 0 0 0,1 0 0 0 0,-1 1 1 0 0,1-1-1 0 0,2 0 0 0 0,3-2 79 0 0,1 1 187 0 0,-1-1 1 0 0,0 0-1 0 0,0 0 1 0 0,0-1-1 0 0,0 0 1 0 0,-1 0-1 0 0,8-6 0 0 0,-3 1-146 0 0,-9 7-148 0 0,1 0 1 0 0,-1 0-1 0 0,0 0 1 0 0,0 0 0 0 0,0 0-1 0 0,0-1 1 0 0,0 1 0 0 0,2-3-1 0 0,-2 1 5 0 0,1 0 0 0 0,1 0 1 0 0,-1 0-1 0 0,0 1 0 0 0,1-1 0 0 0,5-3 0 0 0,-5 4-30 0 0,0 0 0 0 0,0-1-1 0 0,-1 0 1 0 0,1 1 0 0 0,-1-1 0 0 0,4-5-1 0 0,-4 4-5 0 0,1 0 0 0 0,-1 1-1 0 0,1 0 1 0 0,0-1-1 0 0,4-2 1 0 0,-3 2 20 0 0,0 1 0 0 0,-1-1 1 0 0,0 1-1 0 0,6-9 0 0 0,41-61 538 0 0,-16 24 4 0 0,-22 32-414 0 0,-2 3 51 0 0,14-28-1 0 0,-1-3 111 0 0,-14 29-185 0 0,-1 0 0 0 0,-1 0 0 0 0,-1-1 0 0 0,8-26-1 0 0,-7 13 54 0 0,-5 23-136 0 0,-1 0 1 0 0,1 0-1 0 0,-2 0 0 0 0,1 0 0 0 0,-1-9 0 0 0,-1 3-10 0 0,1 1-1 0 0,0-1 1 0 0,0 1-1 0 0,6-21 0 0 0,1-1 171 0 0,-2 1 0 0 0,3-45 0 0 0,-4 27 102 0 0,-4 37-128 0 0,-1-24 0 0 0,-1 26-54 0 0,1 0 0 0 0,3-23 0 0 0,0 15-29 0 0,0 12-55 0 0,-2-1 0 0 0,1 1 0 0 0,-2-1 0 0 0,1-11 0 0 0,-14-79 343 0 0,3 33-192 0 0,-7-31 69 0 0,2 16-114 0 0,11 60-114 0 0,0 0 0 0 0,-2 0 0 0 0,-1 0-1 0 0,-16-35 1 0 0,15 35-6 0 0,0 1 0 0 0,-5-33-1 0 0,-4-8 41 0 0,3 15 40 0 0,-11-58-1 0 0,-9-44-135 0 0,14 66-122 0 0,10 46 133 0 0,-14-38 0 0 0,10 30 6 0 0,-3-9 0 0 0,0 10 0 0 0,-3 1 0 0 0,-1 1 0 0 0,-30-46 0 0 0,46 81 2 0 0,-1-1 9 0 0,1 0-1 0 0,-1 0 0 0 0,-1 1 1 0 0,1 0-1 0 0,-9-7 0 0 0,11 11-10 0 0,0-1 0 0 0,1 1 0 0 0,0-1 0 0 0,-5-7 0 0 0,6 7 0 0 0,-1 1 0 0 0,0-1 0 0 0,1 1 0 0 0,-1 0 0 0 0,-1 0 0 0 0,-4-4 0 0 0,-7-3 0 0 0,-26-20 0 0 0,34 24-11 0 0,0 0-1 0 0,-1 1 1 0 0,1 0-1 0 0,-1 0 1 0 0,0 1 0 0 0,-10-5-1 0 0,16 9 13 0 0,1-1-6 0 0,-1 1 1 0 0,1-1-1 0 0,0 1 0 0 0,0-1 0 0 0,-1 1 0 0 0,1-1 0 0 0,0 0 1 0 0,0 0-1 0 0,0 1 0 0 0,0-1 0 0 0,0 0 0 0 0,0 0 0 0 0,-2-2 1 0 0,2 2 1 0 0,1 0 0 0 0,-1 1 0 0 0,0-1 1 0 0,0 0-1 0 0,0 1 0 0 0,0-1 1 0 0,0 1-1 0 0,1-1 0 0 0,-1 1 0 0 0,0-1 1 0 0,0 1-1 0 0,0 0 0 0 0,0-1 1 0 0,-1 1-1 0 0,1 0 0 0 0,0 0 1 0 0,0 0-1 0 0,0 0 0 0 0,-2 0 0 0 0,2 0 2 0 0,0 0-1 0 0,0 0 1 0 0,0 0-1 0 0,0 0 1 0 0,0-1-1 0 0,0 1 1 0 0,0 0-1 0 0,0 0 0 0 0,0-1 1 0 0,0 1-1 0 0,0 0 1 0 0,0-1-1 0 0,0 1 1 0 0,-1-2-1 0 0,-2-1 2 0 0,3 1 0 0 0,0 1 0 0 0,0 0 0 0 0,0 0 0 0 0,-1 1 0 0 0,1-1 0 0 0,0 0 0 0 0,-1 0 0 0 0,1 0 0 0 0,0 1 0 0 0,-1-1 0 0 0,1 1 0 0 0,-1-1 0 0 0,1 1 0 0 0,-3-1 0 0 0,-124-27 146 0 0,-67 8-348 0 0,176 19 165 0 0,1 1-1 0 0,0 0 1 0 0,0 1-1 0 0,-22 5 1 0 0,23-4 4 0 0,-101 15 21 0 0,25-6 76 0 0,63-6-63 0 0,-51 14 0 0 0,15-3-75 0 0,53-13 38 0 0,-20 9 0 0 0,-2 0-33 0 0,25-8 66 0 0,0 0 0 0 0,1 1 0 0 0,0 0 0 0 0,0 1 0 0 0,-10 7 0 0 0,-4 2-63 0 0,8-4-5 0 0,1 0 1 0 0,-24 25-1 0 0,2-1-57 0 0,-117 108-459 0 0,119-110 524 0 0,-52 61-1 0 0,76-82 127 0 0,-26 27 4 0 0,25-29-93 0 0,0 1 1 0 0,1 0-1 0 0,0 1 0 0 0,1 0 0 0 0,-8 16 0 0 0,7-10 34 0 0,-18 24-1 0 0,-7 12 28 0 0,20-27-181 0 0,6-13 37 0 0,1 1-1 0 0,-8 22 1 0 0,-25 66-313 0 0,33-78 388 0 0,-34 115-174 0 0,-2 19 208 0 0,4-19 0 0 0,27-104 0 0 0,6-19 0 0 0,-4 20 0 0 0,-28 109-60 0 0,0-3-24 0 0,20-81-3 0 0,13-44 59 0 0,0 1 0 0 0,-3 22-1 0 0,-18 72-29 0 0,6-30 32 0 0,9-28-10 0 0,4-25-16 0 0,2 1 0 0 0,1 1-1 0 0,-1 35 1 0 0,11 73-12 0 0,-2-115 51 0 0,2 0 0 0 0,0-1 0 0 0,2 1 0 0 0,10 24 0 0 0,4 20-61 0 0,-20-66 74 0 0,56 221 0 0 0,-48-184 0 0 0,2 0 0 0 0,1 0 0 0 0,24 48 0 0 0,27 35 64 0 0,-59-114-64 0 0,0-1 0 0 0,4 15 0 0 0,-5-15 0 0 0,0 0 0 0 0,0 0 0 0 0,8 13 0 0 0,4 4 0 0 0,-10-16 0 0 0,1 0 0 0 0,0 1 0 0 0,0-2 0 0 0,13 14 0 0 0,0-4 30 0 0,0-1-1 0 0,1-1 0 0 0,29 18 1 0 0,-36-26-22 0 0,5 2 15 0 0,0 0 0 0 0,1-1 0 0 0,0-1 0 0 0,1-1 0 0 0,33 9 0 0 0,-23-9 9 0 0,41 6 0 0 0,-7-2 40 0 0,-37-5-72 0 0,-21-5 0 0 0,-1 1 0 0 0,1-1 0 0 0,0 0 0 0 0,7 0 0 0 0,82 4 0 0 0,-65-4 24 0 0,-18 0-11 0 0,0-1 1 0 0,18-1-1 0 0,38-4 47 0 0,-39 3-24 0 0,-24 2-21 0 0,1 0 1 0 0,-1 0-1 0 0,0-1 1 0 0,0 1-1 0 0,0-1 1 0 0,8-3-1 0 0,-9 3-13 0 0,0 0 0 0 0,0 0-1 0 0,1 0 1 0 0,6 0 0 0 0,28-6 65 0 0,1-1-707 0 0,-32 8 547 0 0,-3 3 62 0 0,-4-2-33 0 0,-1-1-201 0 0,0 0-732 0 0,0 0-313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53.106"/>
    </inkml:context>
    <inkml:brush xml:id="br0">
      <inkml:brushProperty name="width" value="0.05" units="cm"/>
      <inkml:brushProperty name="height" value="0.05" units="cm"/>
    </inkml:brush>
  </inkml:definitions>
  <inkml:trace contextRef="#ctx0" brushRef="#br0">1 655 14368 0 0,'0'0'330'0'0,"0"0"45"0"0,0 0 17 0 0,0 0-47 0 0,20-4 690 0 0,18-28-785 0 0,-31 27-106 0 0,0 0 0 0 0,1 0 0 0 0,-1 1 0 0 0,1-1-1 0 0,1 2 1 0 0,-1-1 0 0 0,15-3 0 0 0,5-3 777 0 0,23-1 45 0 0,-48 10-943 0 0,0 0 0 0 0,0 1 0 0 0,0-1 0 0 0,1 1 0 0 0,-1 0 0 0 0,0 0 0 0 0,0 0 0 0 0,4 1-1 0 0,11-1 97 0 0,50-11 194 0 0,-62 9-292 0 0,0 1 0 0 0,-1-1 0 0 0,1 0 0 0 0,-1 0-1 0 0,1-1 1 0 0,-1 1 0 0 0,0-1 0 0 0,7-5 0 0 0,14-8 202 0 0,17-10 223 0 0,-32 19-345 0 0,0 0 0 0 0,0 0-1 0 0,14-5 1 0 0,-22 11-81 0 0,0 0 0 0 0,0-1-1 0 0,0 0 1 0 0,0 0 0 0 0,-1 1-1 0 0,4-4 1 0 0,13-8 141 0 0,4 0-128 0 0,-22 12-10 0 0,0 0 0 0 0,1 0-1 0 0,-1 0 1 0 0,0 0 0 0 0,1 0-1 0 0,-1 0 1 0 0,1 0 0 0 0,2 0 0 0 0,-2 0-12 0 0,-1 1 1 0 0,0 0-1 0 0,0-1 1 0 0,0 1-1 0 0,0-1 1 0 0,1 1-1 0 0,-1-1 1 0 0,0 0-1 0 0,0 1 1 0 0,0-1-1 0 0,0 0 1 0 0,-1 0 0 0 0,1 0-1 0 0,0 0 1 0 0,0 0-1 0 0,0 0 1 0 0,0-1-1 0 0,1-1 44 0 0,-1 0 0 0 0,1 0 0 0 0,0 0 0 0 0,1 0 0 0 0,-1 1-1 0 0,4-5 1 0 0,-5 6-49 0 0,0 0 0 0 0,0 0 0 0 0,-1 0 1 0 0,1 0-1 0 0,0 0 0 0 0,-1-1 0 0 0,1 1 0 0 0,-1 0 0 0 0,0 0 0 0 0,1-1 0 0 0,-1 1 0 0 0,0 0 0 0 0,0 0 0 0 0,1-1 0 0 0,-1 1 0 0 0,0 0 0 0 0,-1-1 0 0 0,1 1 0 0 0,0 0 0 0 0,0-1 1 0 0,0 1-1 0 0,-2-3 0 0 0,2 3 46 0 0,-1-5 43 0 0,-1-1 1 0 0,0 1-1 0 0,0-1 0 0 0,-1 1 0 0 0,0 0 0 0 0,0 0 1 0 0,0 0-1 0 0,-1 0 0 0 0,-4-6 0 0 0,4 7-29 0 0,-7-10 144 0 0,0 2 1 0 0,-1-1-1 0 0,-1 2 0 0 0,-25-21 1 0 0,13 13 85 0 0,19 14-185 0 0,-1 1-1 0 0,1 0 1 0 0,-14-7-1 0 0,3 2-161 0 0,13 7 16 0 0,0 1 1 0 0,-1-1 0 0 0,1 1 0 0 0,-1 0-1 0 0,-4-1 1 0 0,-10-8-505 0 0,15 10 276 0 0,0-1 0 0 0,0 0 0 0 0,0 0 0 0 0,0 0 0 0 0,0 0-1 0 0,-4-5 1 0 0,0 2-425 0 0,5 2 52 0 0,0 0 0 0 0,-1 0 0 0 0,1-1 0 0 0,1 1 0 0 0,-1-1 0 0 0,0 1 1 0 0,1-1-1 0 0,0 0 0 0 0,0 0 0 0 0,-2-6 0 0 0,-2-5-1210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53.793"/>
    </inkml:context>
    <inkml:brush xml:id="br0">
      <inkml:brushProperty name="width" value="0.05" units="cm"/>
      <inkml:brushProperty name="height" value="0.05" units="cm"/>
    </inkml:brush>
  </inkml:definitions>
  <inkml:trace contextRef="#ctx0" brushRef="#br0">1 16 3224 0 0,'0'0'448'0'0,"0"0"672"0"0,0 0 293 0 0,0 0 56 0 0,0 0-71 0 0,0 0-369 0 0,0 0-165 0 0,0 0-31 0 0,0 0-22 0 0,0 0-62 0 0,0 0-21 0 0,5-6 1479 0 0,3 3-1699 0 0,16-3-145 0 0,-23 6-364 0 0,1 0 1 0 0,-1 0-1 0 0,0 0 0 0 0,0 0 1 0 0,1 0-1 0 0,-1 1 0 0 0,0-1 1 0 0,0 0-1 0 0,1 1 0 0 0,-1-1 1 0 0,0 1-1 0 0,0-1 0 0 0,0 1 1 0 0,0 0-1 0 0,0 0 0 0 0,0-1 1 0 0,0 1-1 0 0,2 1 0 0 0,3 4 34 0 0,0-1 0 0 0,1 0 0 0 0,10 6-1 0 0,14 11 312 0 0,-1 0 132 0 0,-9-8-139 0 0,4 3 474 0 0,48 24-1 0 0,-31-19-376 0 0,10 0-55 0 0,-33-14-198 0 0,-16-8-149 0 0,0 1 0 0 0,-1 0 0 0 0,1 0 0 0 0,-1 0 0 0 0,1 1 0 0 0,-1-1 0 0 0,3 2 0 0 0,0 0 54 0 0,0 0 1 0 0,1 0-1 0 0,-1-1 0 0 0,1 1 1 0 0,-1-2-1 0 0,8 3 0 0 0,39 5 78 0 0,-50-8-179 0 0,23 5-425 0 0,-18 1-1196 0 0,-3-1 1036 0 0,0-3-176 0 0,-3-2 476 0 0,-1 0 1 0 0,1-1-1 0 0,0 1 1 0 0,0 0-1 0 0,-1-1 0 0 0,1 1 1 0 0,0 0-1 0 0,-1 0 1 0 0,1 0-1 0 0,-1 0 1 0 0,1-1-1 0 0,-1 1 1 0 0,1 0-1 0 0,-1 0 0 0 0,0 0 1 0 0,1 2-1 0 0,1 13-1842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55.175"/>
    </inkml:context>
    <inkml:brush xml:id="br0">
      <inkml:brushProperty name="width" value="0.05" units="cm"/>
      <inkml:brushProperty name="height" value="0.05" units="cm"/>
    </inkml:brush>
  </inkml:definitions>
  <inkml:trace contextRef="#ctx0" brushRef="#br0">96 272 4608 0 0,'0'0'353'0'0,"0"0"-5"0"0,0 0 841 0 0,0 0 393 0 0,0 0 76 0 0,0 0-127 0 0,0 0-615 0 0,0 0-275 0 0,0 0-53 0 0,0 0-44 0 0,0 0-142 0 0,0 0-68 0 0,0 0-12 0 0,0 0-24 0 0,0 0-90 0 0,0 0-44 0 0,0 0-10 0 0,0 0-14 0 0,0 0-51 0 0,0 0-45 0 0,0 2-81 0 0,9 27-71 0 0,-9-28 108 0 0,0-1 0 0 0,1 1 0 0 0,-1 0 0 0 0,0 0 0 0 0,1 0 0 0 0,-1 0 0 0 0,0 0 0 0 0,0 0 0 0 0,0 0 0 0 0,0 0 0 0 0,0 0 0 0 0,0 0 0 0 0,0 0 0 0 0,0 0 0 0 0,-1 1 0 0 0,1 2 0 0 0,2 5 0 0 0,-4-1 13 0 0,1 2 54 0 0,-1-4 16 0 0,2-6-70 0 0,0 1 1 0 0,-1-1-1 0 0,1 1 1 0 0,0 0-1 0 0,-1-1 1 0 0,1 1-1 0 0,0 0 0 0 0,0-1 1 0 0,0 1-1 0 0,-1 0 1 0 0,1 0-1 0 0,0-1 1 0 0,0 1-1 0 0,0 0 1 0 0,0-1-1 0 0,0 2 1 0 0,-2 0 9 0 0,-1 1 0 0 0,1-1 1 0 0,-1 1-1 0 0,1-1 1 0 0,0 1-1 0 0,-2 3 1 0 0,-4 4-104 0 0,-1 1-364 0 0,8-10 529 0 0,0 1 38 0 0,-5 3 6 0 0,5-3 4 0 0,-5 7 236 0 0,-6 6-249 0 0,-6 4-236 0 0,17-18 18 0 0,1 0 35 0 0,-2-1 63 0 0,1 1-1 0 0,-1-1 1 0 0,1 1 0 0 0,-1 0-1 0 0,1 0 1 0 0,0-1 0 0 0,-1 1-1 0 0,1 0 1 0 0,0 0-1 0 0,-2 2 1 0 0,2-2 112 0 0,1-1 17 0 0,0 0-1 0 0,0 0 22 0 0,0 0 87 0 0,0 0 34 0 0,0 0 7 0 0,0 0-15 0 0,0 0-72 0 0,0 0-30 0 0,0 0-8 0 0,0 0-14 0 0,0 0-55 0 0,0 0-13 0 0,0 0 18 0 0,0 0-1 0 0,1 2-82 0 0,0-1-1 0 0,0 1 1 0 0,0-1-1 0 0,0 0 1 0 0,1 1 0 0 0,-1-1-1 0 0,0 0 1 0 0,1 0-1 0 0,-1 0 1 0 0,1 0-1 0 0,-1 0 1 0 0,1 0 0 0 0,0 0-1 0 0,-1-1 1 0 0,4 2-1 0 0,28 5-20 0 0,-23-6 22 0 0,3 1 4 0 0,1-1 0 0 0,-1 0 0 0 0,1-1 0 0 0,-1 0 0 0 0,1-2 0 0 0,18-3-1 0 0,8 3 87 0 0,-8 1-16 0 0,-21 0-48 0 0,-1 2 0 0 0,1 0 0 0 0,-1 0-1 0 0,1 1 1 0 0,-1 0 0 0 0,0 0 0 0 0,0 2 0 0 0,14 5 0 0 0,-5-3 7 0 0,21 6 0 0 0,-18-8 195 0 0,0-1 0 0 0,-1 0 0 0 0,1-2 0 0 0,0-1 0 0 0,0 0 0 0 0,0-2 0 0 0,0 0 1 0 0,31-9-1 0 0,-8 2-5 0 0,-35 6-219 0 0,-2 1 66 0 0,-4 1-138 0 0,14 3 597 0 0,-26-13-387 0 0,2 5-140 0 0,-1 0 0 0 0,-1 0 0 0 0,1 0 0 0 0,-1 1 1 0 0,-9-5-1 0 0,-15-11 272 0 0,2 0 3 0 0,17 13-123 0 0,0-2 1 0 0,-16-15-1 0 0,5 1-161 0 0,1-1 0 0 0,-33-50 0 0 0,37 50-12 0 0,-1 0 0 0 0,-37-36 0 0 0,13 15 14 0 0,40 42 0 0 0,1-1 0 0 0,-1-1 1 0 0,1 1-1 0 0,-4-10 1 0 0,1 2-5 0 0,-20-36-391 0 0,25 47 65 0 0,1 0-611 0 0,0 1-5221 0 0,0 1-835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6:55.919"/>
    </inkml:context>
    <inkml:brush xml:id="br0">
      <inkml:brushProperty name="width" value="0.05" units="cm"/>
      <inkml:brushProperty name="height" value="0.05" units="cm"/>
    </inkml:brush>
  </inkml:definitions>
  <inkml:trace contextRef="#ctx0" brushRef="#br0">180 11 6448 0 0,'0'0'297'0'0,"0"0"-9"0"0,2 0-20 0 0,5-3 3635 0 0,-8 1-1429 0 0,-14-2-499 0 0,-22 2-749 0 0,33 2-1110 0 0,-1 1 0 0 0,1-1 0 0 0,0 1 0 0 0,0 0-1 0 0,0 0 1 0 0,0 0 0 0 0,0 1 0 0 0,0-1 0 0 0,0 1-1 0 0,0 0 1 0 0,1 0 0 0 0,-1 1 0 0 0,1-1-1 0 0,-1 1 1 0 0,1-1 0 0 0,0 1 0 0 0,0 0 0 0 0,0 0-1 0 0,0 1 1 0 0,1-1 0 0 0,-1 0 0 0 0,1 1 0 0 0,0 0-1 0 0,-2 3 1 0 0,2-3-41 0 0,0-1 1 0 0,0 1-1 0 0,-1-1 1 0 0,1 0-1 0 0,-5 4 0 0 0,5-5-24 0 0,0 1-1 0 0,0-1 0 0 0,0 0 1 0 0,0 1-1 0 0,0 0 0 0 0,1-1 0 0 0,-3 6 1 0 0,-2 6 137 0 0,5-13-163 0 0,0 1 0 0 0,0 0 0 0 0,0 0 0 0 0,0 0 0 0 0,1-1 0 0 0,-1 1 0 0 0,1 0-1 0 0,-1 0 1 0 0,1 0 0 0 0,0 0 0 0 0,0 0 0 0 0,0 3 0 0 0,2 10 132 0 0,-1-9-66 0 0,0-1-1 0 0,-1 0 1 0 0,0 0 0 0 0,0 10-1 0 0,-1-9-91 0 0,1 0-1 0 0,1 0 0 0 0,-1 0 1 0 0,1 0-1 0 0,0 0 0 0 0,0 0 1 0 0,1 0-1 0 0,-1-1 0 0 0,2 1 0 0 0,2 6 1 0 0,-2-3-73 0 0,1 0-1 0 0,2 13 1 0 0,-4-16 111 0 0,0 1-1 0 0,1 0 1 0 0,0-1-1 0 0,0 1 1 0 0,0-1-1 0 0,1 0 1 0 0,0 0-1 0 0,1-1 1 0 0,-1 1-1 0 0,1-1 1 0 0,6 6-1 0 0,3 4-31 0 0,-9-10-38 0 0,1 1 0 0 0,0-1 0 0 0,0 0 0 0 0,0-1 0 0 0,1 0 0 0 0,0 0 0 0 0,-1 0 0 0 0,1-1 0 0 0,11 4 0 0 0,-12-5 33 0 0,0 0 0 0 0,0-1 0 0 0,0 1 0 0 0,0-1 0 0 0,-1-1 0 0 0,1 1 0 0 0,0-1 0 0 0,0 0 0 0 0,0 0 0 0 0,0-1 0 0 0,0 0 0 0 0,9-2 0 0 0,-7 0 0 0 0,0-1-1 0 0,0 0 1 0 0,0 0-1 0 0,0-1 0 0 0,-1 0 1 0 0,0 0-1 0 0,0 0 1 0 0,8-10-1 0 0,17-20-1269 0 0,-3-1-3758 0 0,1-7-1556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01.708"/>
    </inkml:context>
    <inkml:brush xml:id="br0">
      <inkml:brushProperty name="width" value="0.05" units="cm"/>
      <inkml:brushProperty name="height" value="0.05" units="cm"/>
    </inkml:brush>
  </inkml:definitions>
  <inkml:trace contextRef="#ctx0" brushRef="#br0">580 1731 2304 0 0,'0'0'101'0'0,"0"0"210"0"0,0 0 796 0 0,1-2 350 0 0,6-5-176 0 0,-1-1 0 0 0,0 0 1 0 0,4-10-1 0 0,-9 17-1238 0 0,-1 0 221 0 0,0 1 0 0 0,-3-8 6519 0 0,-7 4-3615 0 0,-18 2-2823 0 0,1 0 301 0 0,-5-7 86 0 0,20 7-530 0 0,1-1 0 0 0,0-1 0 0 0,0 1 1 0 0,0-2-1 0 0,-18-9 0 0 0,7-1 119 0 0,1-1-1 0 0,0 0 0 0 0,1-2 0 0 0,-21-24 1 0 0,4 5-33 0 0,21 21-145 0 0,1 0 1 0 0,-20-27-1 0 0,-6-9-119 0 0,5 8 12 0 0,14 16 25 0 0,12 16 37 0 0,1-1 0 0 0,0 1-1 0 0,-9-19 1 0 0,13 21-45 0 0,-1-3 20 0 0,0-1-1 0 0,0 1 1 0 0,1-1-1 0 0,1 0 1 0 0,-4-20-1 0 0,4 9-3 0 0,1 2-21 0 0,0 1 0 0 0,1-35 1 0 0,7 2-16 0 0,24-106 0 0 0,-9 69 11 0 0,20-81 170 0 0,-27 127-127 0 0,33-76 0 0 0,-38 104-50 0 0,1 0 1 0 0,1 0-1 0 0,1 1 0 0 0,1 1 1 0 0,0 0-1 0 0,1 0 0 0 0,0 1 1 0 0,27-22-1 0 0,-5 9-37 0 0,31-24 0 0 0,-36 33-38 0 0,64-29 0 0 0,-87 45 30 0 0,0 1 0 0 0,0 0 1 0 0,1 0-1 0 0,-1 1 0 0 0,1 0 0 0 0,-1 0 0 0 0,1 1 0 0 0,0 0 1 0 0,-1 0-1 0 0,1 1 0 0 0,9 1 0 0 0,16 1-33 0 0,3 0-24 0 0,-1 2 0 0 0,0 1 0 0 0,0 2 0 0 0,37 12 0 0 0,-25-3-95 0 0,-2 2 0 0 0,63 36 0 0 0,-89-43 126 0 0,-1 1 0 0 0,-1 0 0 0 0,0 1 0 0 0,-1 1 0 0 0,0 1 0 0 0,-1 0 0 0 0,24 37 0 0 0,-31-41 21 0 0,-1 0 0 0 0,-1 1 1 0 0,6 16-1 0 0,-1-3 0 0 0,5 13 13 0 0,10 43 0 0 0,5 11 0 0 0,-18-57-9 0 0,0-2-18 0 0,23 45-1 0 0,-29-64 28 0 0,9 22 0 0 0,-4-5 0 0 0,-4-13 0 0 0,-1 0 0 0 0,-2 1 0 0 0,0 0 0 0 0,-1 0 0 0 0,0 0 0 0 0,-2 0 0 0 0,-1 0 0 0 0,0 1 0 0 0,-1-1 0 0 0,-2 1 0 0 0,0-1 0 0 0,-1 0 0 0 0,0 0 0 0 0,-2 0 0 0 0,-1 0 0 0 0,-8 19 0 0 0,-35 101-76 0 0,18-57 14 0 0,-11 27-8 0 0,34-94 73 0 0,-23 48-36 0 0,20-45-508 0 0,-1 0 1 0 0,-1-1-1 0 0,-1-1 1 0 0,0 0-1 0 0,-22 20 1 0 0,33-34 69 0 0,-1 0 0 0 0,1 0 0 0 0,-1 0 1 0 0,0-1-1 0 0,1 1 0 0 0,-1-1 0 0 0,-6 2 0 0 0,4-3-1105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02.124"/>
    </inkml:context>
    <inkml:brush xml:id="br0">
      <inkml:brushProperty name="width" value="0.05" units="cm"/>
      <inkml:brushProperty name="height" value="0.05" units="cm"/>
    </inkml:brush>
  </inkml:definitions>
  <inkml:trace contextRef="#ctx0" brushRef="#br0">1 43 20591 0 0,'0'0'464'0'0,"0"0"68"0"0,2 2 34 0 0,4 2-467 0 0,0 0 0 0 0,0-1 1 0 0,1 0-1 0 0,0 0 1 0 0,0 0-1 0 0,-1-1 0 0 0,1 0 1 0 0,9 1-1 0 0,-15-3-100 0 0,0 0-1 0 0,0 0 1 0 0,-1 0-1 0 0,1 1 1 0 0,0-1-1 0 0,0 0 1 0 0,0 0-1 0 0,-1 0 0 0 0,1 1 1 0 0,0-1-1 0 0,0 0 1 0 0,-1 1-1 0 0,1-1 1 0 0,0 1-1 0 0,-1-1 1 0 0,1 1-1 0 0,-1-1 1 0 0,1 1-1 0 0,0-1 1 0 0,-1 1-1 0 0,1-1 1 0 0,-1 1-1 0 0,0 0 0 0 0,1-1 1 0 0,-1 1-1 0 0,1 0 1 0 0,-1 0-1 0 0,0-1 1 0 0,0 1-1 0 0,1 0 1 0 0,-1 0-1 0 0,0 1 1 0 0,1 1-85 0 0,0 2-1 0 0,1 0-1 0 0,-1 0 0 0 0,0 0 1 0 0,-1 0-1 0 0,1 0 0 0 0,-1 0 1 0 0,0 0-1 0 0,-1 0 0 0 0,1 0 1 0 0,-1 0-1 0 0,-1 6 0 0 0,-3 11-272 0 0,-10 24-1 0 0,11-33 310 0 0,-31 107 811 0 0,32-113-656 0 0,1 1 0 0 0,1-1 0 0 0,-1 1 0 0 0,0 12 0 0 0,2-18-6 0 0,10 7 212 0 0,-7-8-298 0 0,0-1-1 0 0,0 1 0 0 0,0-1 0 0 0,0 1 0 0 0,0-1 1 0 0,0 0-1 0 0,1 0 0 0 0,-1 0 0 0 0,0 0 1 0 0,0-1-1 0 0,0 1 0 0 0,0-1 0 0 0,0 0 1 0 0,0 0-1 0 0,5-2 0 0 0,7-4 62 0 0,23-12 1 0 0,-34 16-73 0 0,62-35 399 0 0,67-35 840 0 0,113-48 422 0 0,-228 112-1715 0 0,-1 0 0 0 0,0-1 0 0 0,-1-1 0 0 0,0 0 0 0 0,25-24 0 0 0,-31 25-2523 0 0,-1 0 0 0 0,14-20 0 0 0,-10 10-5327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45.212"/>
    </inkml:context>
    <inkml:brush xml:id="br0">
      <inkml:brushProperty name="width" value="0.05" units="cm"/>
      <inkml:brushProperty name="height" value="0.05" units="cm"/>
    </inkml:brush>
  </inkml:definitions>
  <inkml:trace contextRef="#ctx0" brushRef="#br0">2990 268 5984 0 0,'0'0'464'0'0,"0"0"-238"0"0,0 0 141 0 0,0 0 90 0 0,0 0 21 0 0,0 0 12 0 0,0 0 48 0 0,4-7 345 0 0,-4 7 2871 0 0,-7 6-3582 0 0,1 1 0 0 0,1-1 0 0 0,-1 1 0 0 0,1 1 0 0 0,0-1 0 0 0,1 1 0 0 0,0-1 0 0 0,0 1 0 0 0,-4 13 0 0 0,-5 10-61 0 0,-63 135 353 0 0,65-143-513 0 0,-20 31 1 0 0,14-26 145 0 0,0-1 59 0 0,-1-2 0 0 0,-1 0 0 0 0,-38 38-1 0 0,36-40-68 0 0,15-16-43 0 0,-1 0 1 0 0,-13 12 0 0 0,-39 28 247 0 0,-23 17 395 0 0,67-54-571 0 0,-1-1-1 0 0,-18 8 0 0 0,-21 12 33 0 0,28-14 51 0 0,-44 18 1 0 0,2-1 219 0 0,29-12-241 0 0,-1-1-1 0 0,0-3 0 0 0,-1-1 0 0 0,-1-2 0 0 0,0-2 0 0 0,-53 7 0 0 0,67-15-97 0 0,-188 14 504 0 0,194-17-473 0 0,0 0 0 0 0,1-1-1 0 0,-1-2 1 0 0,0 0 0 0 0,-36-10-1 0 0,-2-4 46 0 0,14 5-24 0 0,-16-3 9 0 0,36 10-75 0 0,-40-14-1 0 0,-16-9 79 0 0,-31-12 197 0 0,97 33-298 0 0,1-1 0 0 0,1 0 0 0 0,0-1 0 0 0,-25-19 0 0 0,24 14 0 0 0,-3-1-34 0 0,-23-25-1 0 0,-102-99-8 0 0,111 110 0 0 0,-29-26-10 0 0,56 49 1 0 0,-1 0 0 0 0,-1 0 0 0 0,-9-5 1 0 0,9 6 3 0 0,1 0 1 0 0,0 0-1 0 0,-8-8 0 0 0,0-4 5 0 0,-10-8 0 0 0,1 5 13 0 0,2 0 0 0 0,0-2 0 0 0,1 0-1 0 0,-34-50 1 0 0,-32-56-13 0 0,25 31 118 0 0,34 51-30 0 0,3 1 38 0 0,5 7-56 0 0,-6-13-64 0 0,18 37-6 0 0,-3-7 0 0 0,-2-4-16 0 0,10 22-61 0 0,2 3-7 0 0,1 0-4 0 0,-1 1 9 0 0,-1 5 32 0 0,0-1 0 0 0,1 1 0 0 0,0 0-1 0 0,0-1 1 0 0,0 1 0 0 0,1 0 0 0 0,0 9-1 0 0,6 45-329 0 0,-2-28 212 0 0,27 220-227 0 0,-20-184 433 0 0,-7-47-6 0 0,-1 0-1 0 0,2 32 0 0 0,-5 10 46 0 0,0-61-4 0 0,0-2-1 0 0,0 0-10 0 0,0 0 2 0 0,0 0 10 0 0,0 0 3 0 0,0 0 0 0 0,0 0 4 0 0,0 0 18 0 0,0 0 8 0 0,0-2 2 0 0,3-6-7 0 0,-1 1-1 0 0,0-1 1 0 0,-1 0-1 0 0,0 0 1 0 0,0 0-1 0 0,-1 0 0 0 0,0-10 1 0 0,-8-60 551 0 0,5 54-508 0 0,-17-76 370 0 0,0 4 76 0 0,19 82-454 0 0,1 0 0 0 0,1 0 0 0 0,4-23 0 0 0,-3 29-140 0 0,0 0 0 0 0,1 0 0 0 0,3-9 0 0 0,2-2 0 0 0,-6 15-25 0 0,-1 0 1 0 0,1 1-1 0 0,0-1 0 0 0,0 1 1 0 0,1 0-1 0 0,-1 0 0 0 0,1-1 0 0 0,0 2 1 0 0,0-1-1 0 0,0 0 0 0 0,0 0 0 0 0,0 1 1 0 0,0 0-1 0 0,1 0 0 0 0,-1 0 1 0 0,1 0-1 0 0,0 0 0 0 0,0 1 0 0 0,-1-1 1 0 0,1 1-1 0 0,8-1 0 0 0,8-3 25 0 0,-16 3 0 0 0,-1 1 0 0 0,1 0 0 0 0,0 0 0 0 0,0 1 0 0 0,6-1 0 0 0,31 1 185 0 0,79 12 0 0 0,16 16-163 0 0,-52-8 122 0 0,-5-1-144 0 0,-52-13 0 0 0,51 16 0 0 0,-66-18-142 0 0,1-1-1 0 0,-1-1 0 0 0,1 0 1 0 0,0-1-1 0 0,0 0 0 0 0,19-2 1 0 0,-32 1-1300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2.210"/>
    </inkml:context>
    <inkml:brush xml:id="br0">
      <inkml:brushProperty name="width" value="0.05" units="cm"/>
      <inkml:brushProperty name="height" value="0.05" units="cm"/>
    </inkml:brush>
  </inkml:definitions>
  <inkml:trace contextRef="#ctx0" brushRef="#br0">23 137 15200 0 0,'-3'1'515'0'0,"1"-1"-308"0"0,1 0-1 0 0,0 0 1 0 0,-1 0 0 0 0,1 0 0 0 0,0 1 0 0 0,-1-1 0 0 0,1 0 0 0 0,0 1-1 0 0,0-1 1 0 0,-2 2 0 0 0,3-2-194 0 0,0 1 0 0 0,-1-1 0 0 0,1 1 0 0 0,0-1 0 0 0,-1 1 0 0 0,1-1 1 0 0,0 1-1 0 0,0-1 0 0 0,-1 1 0 0 0,1-1 0 0 0,0 1 0 0 0,0 0 0 0 0,0-1 0 0 0,0 1 0 0 0,0-1 0 0 0,0 1 0 0 0,0-1 0 0 0,0 1 0 0 0,0 0 0 0 0,0-1 0 0 0,0 1 1 0 0,0-1-1 0 0,0 1 0 0 0,1 0 0 0 0,-1-1 0 0 0,0 1 0 0 0,0-1 0 0 0,1 1 0 0 0,-1-1 0 0 0,0 1 0 0 0,1-1 0 0 0,-1 1 0 0 0,0-1 0 0 0,2 1 0 0 0,0 3-17 0 0,1 0 0 0 0,0-1 0 0 0,0 0-1 0 0,1 1 1 0 0,-1-1 0 0 0,1 0 0 0 0,0-1-1 0 0,0 1 1 0 0,0-1 0 0 0,0 0 0 0 0,0 1-1 0 0,7 1 1 0 0,-3-1-9 0 0,1-1-1 0 0,-1 0 1 0 0,0 0-1 0 0,1 0 1 0 0,16 0-1 0 0,-12-2-13 0 0,0-1 0 0 0,-1 0 0 0 0,1-1-1 0 0,-1 0 1 0 0,20-6 0 0 0,-24 5-10 0 0,1-1 0 0 0,-1 1 0 0 0,0-2 0 0 0,-1 1 0 0 0,1-1 0 0 0,-1 0 0 0 0,0 0 0 0 0,11-11 0 0 0,-15 13 49 0 0,4-4-20 0 0,1-1 1 0 0,-1 0-1 0 0,9-13 1 0 0,-15 18 40 0 0,1 1-1 0 0,-1-1 1 0 0,0 1 0 0 0,0-1-1 0 0,0 1 1 0 0,0-1 0 0 0,0 0-1 0 0,-1 0 1 0 0,1 1 0 0 0,-1-1-1 0 0,0 0 1 0 0,0 0 0 0 0,0 0-1 0 0,0 1 1 0 0,0-1-1 0 0,0 0 1 0 0,-2-5 0 0 0,1 6 58 0 0,0-1 0 0 0,0 0 0 0 0,-1 1 0 0 0,1 0 1 0 0,0-1-1 0 0,-1 1 0 0 0,0 0 0 0 0,1 0 0 0 0,-1 0 0 0 0,0 0 1 0 0,0 0-1 0 0,0 0 0 0 0,-1 0 0 0 0,1 1 0 0 0,0-1 0 0 0,-1 1 1 0 0,1-1-1 0 0,-1 1 0 0 0,1 0 0 0 0,-1 0 0 0 0,1 0 0 0 0,-6-1 1 0 0,-5 0 291 0 0,0 0 1 0 0,0 1 0 0 0,-22 1 0 0 0,24 0-332 0 0,1 0-87 0 0,1 1 0 0 0,-1 0 1 0 0,1 1-1 0 0,-1 0 0 0 0,1 1 1 0 0,0-1-1 0 0,-13 7 0 0 0,19-7-60 0 0,0-1 1 0 0,0 1-1 0 0,1 0 0 0 0,-1 1 0 0 0,1-1 0 0 0,-1 0 0 0 0,1 1 0 0 0,0 0 0 0 0,-1-1 0 0 0,2 1 1 0 0,-4 5-1 0 0,0 2-694 0 0,1 0 1 0 0,-5 14-1 0 0,8-21 653 0 0,-7 25-1048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46.496"/>
    </inkml:context>
    <inkml:brush xml:id="br0">
      <inkml:brushProperty name="width" value="0.05" units="cm"/>
      <inkml:brushProperty name="height" value="0.05" units="cm"/>
    </inkml:brush>
  </inkml:definitions>
  <inkml:trace contextRef="#ctx0" brushRef="#br0">245 88 13448 0 0,'0'0'298'0'0,"0"0"46"0"0,0 0 24 0 0,0 0-37 0 0,-2-1-214 0 0,-24-27 610 0 0,-5-4 1142 0 0,28 30-1775 0 0,0 0 1 0 0,0-1-1 0 0,1 1 1 0 0,-1 1 0 0 0,0-1-1 0 0,-1 0 1 0 0,1 1-1 0 0,0-1 1 0 0,-6 0-1 0 0,-4-2 355 0 0,11 3-379 0 0,1 1 0 0 0,-1-1 0 0 0,0 1 0 0 0,1 0 0 0 0,-1-1 0 0 0,0 1 1 0 0,0 0-1 0 0,0 0 0 0 0,1 0 0 0 0,-1 0 0 0 0,0 0 0 0 0,0 1 0 0 0,1-1 0 0 0,-1 0 0 0 0,0 1 0 0 0,-3 1 0 0 0,1 0-32 0 0,0 0-1 0 0,1 0 1 0 0,-1 1-1 0 0,-6 5 1 0 0,-4 3-18 0 0,9-8-22 0 0,1 1-1 0 0,0 1 0 0 0,0-1 0 0 0,0 0 0 0 0,0 1 1 0 0,1 0-1 0 0,-1 0 0 0 0,1 0 0 0 0,0 1 0 0 0,1-1 1 0 0,-4 9-1 0 0,2-2-52 0 0,1 1 1 0 0,0-1 0 0 0,0 0-1 0 0,0 21 1 0 0,1-14-52 0 0,2 1 1 0 0,0-1-1 0 0,6 38 0 0 0,1-19 56 0 0,-3-14-76 0 0,8 24 0 0 0,-9-41 108 0 0,-1 0 0 0 0,1 0 1 0 0,1 0-1 0 0,-1-1 0 0 0,1 1 1 0 0,0-1-1 0 0,8 10 0 0 0,-7-10 49 0 0,-1-1-6 0 0,0 0-1 0 0,0-1 1 0 0,1 1-1 0 0,-1-1 1 0 0,1 0-1 0 0,0 0 1 0 0,0 0-1 0 0,0-1 1 0 0,10 5-1 0 0,-6-5-23 0 0,-8-3 0 0 0,1 1 0 0 0,-1-1 0 0 0,0 1 0 0 0,0-1 0 0 0,0 0-1 0 0,1 0 1 0 0,-1 1 0 0 0,0-1 0 0 0,1 0 0 0 0,-1 0 0 0 0,0 0-1 0 0,0 0 1 0 0,1-1 0 0 0,-1 1 0 0 0,0 0 0 0 0,0 0 0 0 0,2-2-1 0 0,12-2 64 0 0,-11 3-24 0 0,-1 0 1 0 0,1 0-1 0 0,-1 0 1 0 0,1-1-1 0 0,-1 1 1 0 0,1-1-1 0 0,-1 0 1 0 0,0 0-1 0 0,0 0 1 0 0,0 0-1 0 0,0 0 0 0 0,0-1 1 0 0,0 1-1 0 0,-1-1 1 0 0,1 0-1 0 0,-1 0 1 0 0,2-3-1 0 0,3-6 102 0 0,-4 7-97 0 0,0 1-1 0 0,0-1 0 0 0,-1 0 0 0 0,0 0 1 0 0,0 0-1 0 0,0 0 0 0 0,2-9 0 0 0,-4 11-24 0 0,2-8 36 0 0,0 1 0 0 0,-1 0-1 0 0,-1-1 1 0 0,0-15 0 0 0,-1 17 114 0 0,0-1 84 0 0,-1-1 0 0 0,1 1 0 0 0,-1 0 0 0 0,-1 0-1 0 0,-7-19 1 0 0,-29-67 1694 0 0,25 69-1444 0 0,13 26-281 0 0,1 1 22 0 0,0 0 3 0 0,0 0-30 0 0,10 9-124 0 0,-1-1-94 0 0,0 1 0 0 0,9 13 0 0 0,10 10 0 0 0,-14-16 0 0 0,-1 1 0 0 0,15 24 0 0 0,-13-19 0 0 0,-7-10 0 0 0,-2-4 0 0 0,0 1 0 0 0,6 13 0 0 0,-4-7 11 0 0,1 0 0 0 0,1-1 1 0 0,18 22-1 0 0,-11-16 20 0 0,-14-16 10 0 0,0-1 1 0 0,0 0-1 0 0,0 0 0 0 0,0 0 0 0 0,1-1 0 0 0,-1 1 0 0 0,1-1 1 0 0,0 0-1 0 0,0 0 0 0 0,0 0 0 0 0,0 0 0 0 0,0-1 0 0 0,0 0 1 0 0,8 2-1 0 0,-6-2 29 0 0,0-1-1 0 0,0 1 1 0 0,1-1 0 0 0,-1 0 0 0 0,0-1 0 0 0,0 1 0 0 0,0-1-1 0 0,0-1 1 0 0,11-3 0 0 0,62-30 480 0 0,-71 31-529 0 0,8-3 21 0 0,-13 5-58 0 0,0 1 1 0 0,1 0 0 0 0,-1-1 0 0 0,0 0-1 0 0,0 0 1 0 0,0 0 0 0 0,0 0 0 0 0,-1 0-1 0 0,6-5 1 0 0,-4 3 28 0 0,-2 2-119 0 0,-1 0 0 0 0,1 0 0 0 0,0 1 0 0 0,0-1 0 0 0,-1 0 0 0 0,0 0-1 0 0,1-1 1 0 0,-1 1 0 0 0,0 0 0 0 0,0 0 0 0 0,0-1 0 0 0,0 1 0 0 0,0 0-1 0 0,-1-1 1 0 0,1 1 0 0 0,-1-1 0 0 0,1-3 0 0 0,-1-10-2333 0 0,0-4-6196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48.168"/>
    </inkml:context>
    <inkml:brush xml:id="br0">
      <inkml:brushProperty name="width" value="0.05" units="cm"/>
      <inkml:brushProperty name="height" value="0.05" units="cm"/>
    </inkml:brush>
  </inkml:definitions>
  <inkml:trace contextRef="#ctx0" brushRef="#br0">1 0 1840 0 0,'0'0'80'0'0,"0"0"16"0"0,0 0-96 0 0,0 0 0 0 0,0 0 0 0 0,0 0 0 0 0,0 0 1184 0 0,0 0 208 0 0,0 0 48 0 0,0 0-2856 0 0,0 0-568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7:49.539"/>
    </inkml:context>
    <inkml:brush xml:id="br0">
      <inkml:brushProperty name="width" value="0.05" units="cm"/>
      <inkml:brushProperty name="height" value="0.05" units="cm"/>
    </inkml:brush>
  </inkml:definitions>
  <inkml:trace contextRef="#ctx0" brushRef="#br0">0 0 4144 0 0,'0'0'319'0'0,"0"0"-71"0"0,0 0 481 0 0,0 0 228 0 0,0 0 47 0 0,0 0-87 0 0,0 0-406 0 0,0 0-178 0 0,0 0-39 0 0,0 0-22 0 0,0 0-70 0 0,0 0-36 0 0,0 0-6 0 0,0 0-16 0 0,0 0-64 0 0,0 0 0 0 0,0 0 64 0 0,0 0 16 0 0,0 0 0 0 0,0 0 5 0 0,0 0 23 0 0,0 0 11 0 0,0 0 1 0 0,0 0-2 0 0,0 0-6 0 0,0 0-6 0 0,0 0-2 0 0,0 0 12 0 0,0 0 49 0 0,0 0 19 0 0,0 0 7 0 0,0 0-34 0 0,0 0-138 0 0,0 0-33 0 0,0 0 12 0 0,0 0 2 0 0,0 0-3 0 0,0 0-10 0 0,6 11 466 0 0,-2-1-522 0 0,1 3 5 0 0,-5-10-6 0 0,6 11 973 0 0,6 11-576 0 0,-5-15-397 0 0,-5-8 44 0 0,-2-2 14 0 0,1 2 17 0 0,2 0-11 0 0,-1 0 46 0 0,0 0-1 0 0,0 0 1 0 0,0 1 0 0 0,0-1 0 0 0,-1 0-1 0 0,1 1 1 0 0,2 4 0 0 0,-3-5 2 0 0,-1-2 9 0 0,0 0-10 0 0,1 2-34 0 0,1-1-94 0 0,-1 0-3 0 0,0-1 0 0 0,0 1 0 0 0,-1 0 0 0 0,1-1 0 0 0,0 1 1 0 0,-1 0-1 0 0,1 0 0 0 0,-1-1 0 0 0,1 1 0 0 0,-1 0 0 0 0,1 0 0 0 0,-1 0 0 0 0,0 0 0 0 0,1 0 0 0 0,-1-1 1 0 0,0 1-1 0 0,0 1 0 0 0,1 0-22 0 0,-1-2 78 0 0,5 2 106 0 0,4 11-254 0 0,-8-12 48 0 0,-1-1-10 0 0,0 0 0 0 0,0 0-6 0 0,0 0-29 0 0,0 0-12 0 0,0 0-1 0 0,0 0-2 0 0,0 0-13 0 0,0 0-8 0 0,0 0-1 0 0,0 0-2 0 0,0 0-11 0 0,0 0-3 0 0,0 0 0 0 0,0 0-26 0 0,0 0-106 0 0,0 0-48 0 0,0 0-10 0 0,0 0-53 0 0,0 0-213 0 0,0 0-96 0 0,0 0-21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28.205"/>
    </inkml:context>
    <inkml:brush xml:id="br0">
      <inkml:brushProperty name="width" value="0.05" units="cm"/>
      <inkml:brushProperty name="height" value="0.05" units="cm"/>
    </inkml:brush>
  </inkml:definitions>
  <inkml:trace contextRef="#ctx0" brushRef="#br0">209 100 2304 0 0,'0'0'101'0'0,"9"3"213"0"0,-6-2 3801 0 0,-2-1-1721 0 0,-1 0-252 0 0,0 0-1160 0 0,15-9 1494 0 0,-14 9-2355 0 0,0 0 0 0 0,-1-1 0 0 0,1 1 1 0 0,0 0-1 0 0,0-1 0 0 0,-1 1 1 0 0,1 0-1 0 0,0-1 0 0 0,-1 1 1 0 0,1-1-1 0 0,-1 0 0 0 0,1 1 1 0 0,-1-1-1 0 0,1 1 0 0 0,-1-1 1 0 0,2-1-1 0 0,2-3 695 0 0,-8-14 980 0 0,3 16-1596 0 0,-2-1 0 0 0,1 1 1 0 0,0 0-1 0 0,-1 0 0 0 0,1 0 0 0 0,-1 0 0 0 0,0 1 0 0 0,-4-4 0 0 0,-11-10 675 0 0,12 13-726 0 0,0 0 0 0 0,-1 1 1 0 0,1 0-1 0 0,-13-3 0 0 0,16 5-140 0 0,1 0 0 0 0,-1 0-1 0 0,0 0 1 0 0,1 0-1 0 0,-1 0 1 0 0,0 0 0 0 0,1 1-1 0 0,-1-1 1 0 0,1 1 0 0 0,-1 0-1 0 0,0 0 1 0 0,1 0 0 0 0,0 0-1 0 0,-1 0 1 0 0,1 1 0 0 0,-3 1-1 0 0,-2 2-8 0 0,4-3 0 0 0,0 0 0 0 0,0 1 0 0 0,0-1 0 0 0,0 1 0 0 0,0-1 0 0 0,0 1 0 0 0,1 0 0 0 0,-5 6 0 0 0,-32 44 0 0 0,31-39-10 0 0,1 0-1 0 0,-8 22 0 0 0,13-31 8 0 0,0 1 0 0 0,1-1 1 0 0,0 1-1 0 0,0-1 0 0 0,0 1 0 0 0,1 0 0 0 0,-1 0 0 0 0,1-1 0 0 0,1 1 0 0 0,0 5 0 0 0,2 10 45 0 0,-2-15-6 0 0,0 0 0 0 0,0 0 0 0 0,0-1 0 0 0,0 1 0 0 0,1 0 0 0 0,3 5 0 0 0,-4-10-29 0 0,0 1 0 0 0,0-1-1 0 0,0 1 1 0 0,0-1 0 0 0,0 1 0 0 0,0-1-1 0 0,1 0 1 0 0,-1 0 0 0 0,1 0 0 0 0,-1 1-1 0 0,1-2 1 0 0,-1 1 0 0 0,1 0 0 0 0,-1 0-1 0 0,1 0 1 0 0,0-1 0 0 0,-1 1 0 0 0,1-1-1 0 0,0 1 1 0 0,0-1 0 0 0,0 0 0 0 0,-1 1-1 0 0,1-1 1 0 0,3 0 0 0 0,-1-1-43 0 0,0 0 0 0 0,-1 1 1 0 0,1-1-1 0 0,0 0 0 0 0,0-1 0 0 0,-1 1 1 0 0,1-1-1 0 0,-1 1 0 0 0,1-1 1 0 0,-1 0-1 0 0,5-4 0 0 0,2-2 196 0 0,-1 0 1 0 0,13-14-1 0 0,-14 13 79 0 0,0 0 0 0 0,-1-1-1 0 0,0-1 1 0 0,0 1 0 0 0,-1-1 0 0 0,-1 0 0 0 0,6-17 0 0 0,-8 16 31 0 0,0-1 0 0 0,-1 1 1 0 0,-1-1-1 0 0,0 0 1 0 0,0 0-1 0 0,-3-16 1 0 0,2 0 178 0 0,0 27-373 0 0,0 2 16 0 0,0 0 4 0 0,0 0 0 0 0,0 0-32 0 0,0 0-133 0 0,0 0-54 0 0,0 0-6 0 0,9 13-73 0 0,1-1 173 0 0,-1 0-1 0 0,0 0 0 0 0,0 1 0 0 0,8 18 0 0 0,33 60-42 0 0,-47-85 72 0 0,0-1 0 0 0,0 1 0 0 0,0 0 0 0 0,1-1 0 0 0,0 0 0 0 0,0 0 0 0 0,0 0 0 0 0,1 0 0 0 0,-1-1 0 0 0,1 0 0 0 0,0 0 0 0 0,1 0 0 0 0,-1 0 0 0 0,11 5 0 0 0,-14-9-11 0 0,0 1 0 0 0,0-1-1 0 0,0 1 1 0 0,0-1 0 0 0,0 0 0 0 0,0 0 0 0 0,0 0-1 0 0,0 0 1 0 0,0 0 0 0 0,0 0 0 0 0,0 0-1 0 0,0-1 1 0 0,0 1 0 0 0,0-1 0 0 0,0 0-1 0 0,2 0 1 0 0,1-2-366 0 0,1 1-1 0 0,-1-1 1 0 0,0 0-1 0 0,7-5 1 0 0,6-8-1409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30.834"/>
    </inkml:context>
    <inkml:brush xml:id="br0">
      <inkml:brushProperty name="width" value="0.05" units="cm"/>
      <inkml:brushProperty name="height" value="0.05" units="cm"/>
    </inkml:brush>
  </inkml:definitions>
  <inkml:trace contextRef="#ctx0" brushRef="#br0">10576 2336 3224 0 0,'0'0'405'0'0,"0"0"495"0"0,0 0 223 0 0,0 0 42 0 0,0 0-28 0 0,0 0-155 0 0,0 0-72 0 0,0 0-12 0 0,0 0-53 0 0,0 0-213 0 0,0 0-96 0 0,0 0-21 0 0,0 0-58 0 0,0 0-230 0 0,0 0-106 0 0,0 0-22 0 0,0 0 9 0 0,0 0 50 0 0,0 0 24 0 0,0 0 2 0 0,0 0 8 0 0,0 0 34 0 0,-7-9 2522 0 0,7 9-2735 0 0,-1 0 0 0 0,1-1 0 0 0,-1 1 0 0 0,1 0 0 0 0,-1 0 1 0 0,1 0-1 0 0,0-1 0 0 0,-1 1 0 0 0,1 0 0 0 0,0 0 0 0 0,-1-1 0 0 0,1 1 0 0 0,0 0 0 0 0,-1-1 0 0 0,1 1 0 0 0,0 0 0 0 0,-1-1 0 0 0,1 1 0 0 0,0 0 0 0 0,0-1 1 0 0,0 1-1 0 0,-1-1 0 0 0,1 1 0 0 0,0 0 0 0 0,0-1 0 0 0,0 1 0 0 0,0-1 0 0 0,0 1 0 0 0,0-1 0 0 0,0 0 172 0 0,-5-7 127 0 0,3 6-265 0 0,-4-7 187 0 0,5 6-167 0 0,-5-4-11 0 0,5 6-51 0 0,0 0 1 0 0,1 1-1 0 0,-1-1 1 0 0,0 0-1 0 0,1 0 1 0 0,-1 1-1 0 0,1-1 1 0 0,-1 0-1 0 0,1 0 1 0 0,-1 0-1 0 0,0-1 1 0 0,1 1 7 0 0,-1 0 0 0 0,1 0 1 0 0,-1 0-1 0 0,1 0 0 0 0,-1 0 1 0 0,0 0-1 0 0,0 0 0 0 0,1 0 1 0 0,-1 0-1 0 0,0 0 0 0 0,-1 0 1 0 0,1 0-4 0 0,1 1 0 0 0,-1 0 0 0 0,0-1 1 0 0,1 1-1 0 0,-1-1 0 0 0,1 1 0 0 0,-1-1 1 0 0,1 0-1 0 0,0 1 0 0 0,-1-1 0 0 0,1 1 1 0 0,-1-1-1 0 0,1 0 0 0 0,0 1 0 0 0,0-1 1 0 0,-1 0-1 0 0,1 1 0 0 0,0-2 0 0 0,-1 1 31 0 0,1 0-1 0 0,-1 0 0 0 0,1-1 1 0 0,-1 1-1 0 0,1 0 0 0 0,-1 0 0 0 0,0 0 1 0 0,0 0-1 0 0,0 0 0 0 0,1 0 1 0 0,-1 0-1 0 0,0 0 0 0 0,0 0 1 0 0,-2 0-1 0 0,-2-4 213 0 0,-57-71 1321 0 0,60 74-1568 0 0,0 0 0 0 0,0 0 0 0 0,0 0 0 0 0,0 0 0 0 0,0 0 0 0 0,-1 0 0 0 0,1 0 0 0 0,-4-1 0 0 0,-12-18 79 0 0,14 18-8 0 0,0 0 0 0 0,0 0 0 0 0,1 0 1 0 0,-1-1-1 0 0,-4-7 0 0 0,-10-9 441 0 0,-95-93 928 0 0,110 110-1444 0 0,-1 0 1 0 0,1 1 0 0 0,-1-1-1 0 0,-5-2 1 0 0,-13-11-6 0 0,-35-39 3 0 0,49 48 12 0 0,0 0 0 0 0,-9-12 0 0 0,-9-8 16 0 0,17 18-32 0 0,-14-17 1 0 0,15 17-19 0 0,0 0 1 0 0,-12-11-1 0 0,6 6 54 0 0,0-1 1 0 0,0 0-1 0 0,1-1 0 0 0,-13-24 0 0 0,12 19 29 0 0,-1 1 0 0 0,-24-26 0 0 0,19 26-38 0 0,-18-18-143 0 0,-65-52 1 0 0,14 18-5 0 0,-38-27 184 0 0,-4-4 6 0 0,78 59-14 0 0,-12-8-34 0 0,-3 3 1 0 0,-1 3 0 0 0,-125-60-1 0 0,108 66-19 0 0,-152-77 13 0 0,61 32 39 0 0,102 51-33 0 0,0 3 86 0 0,-79-21 0 0 0,117 39-104 0 0,-52-27 0 0 0,22 8 0 0 0,-45-20 403 0 0,53 28-148 0 0,-98-28-1 0 0,41 23-219 0 0,-209-45 624 0 0,172 47-558 0 0,-116-18-104 0 0,137 26 3 0 0,-149-14 0 0 0,197 25 0 0 0,-43-1 0 0 0,-20 3 32 0 0,0 0 0 0 0,3 5-32 0 0,-129 2 0 0 0,224 0 0 0 0,-52 3 0 0 0,-61 8-22 0 0,-111 12-28 0 0,91 7 50 0 0,9 7-41 0 0,-106 28-46 0 0,144-28 50 0 0,80-25 7 0 0,-1 4 0 0 0,-74 32-1 0 0,73-26-18 0 0,-80 23 1 0 0,69-24 15 0 0,-295 122-205 0 0,265-100 269 0 0,-141 60 69 0 0,199-87-171 0 0,-38 15-85 0 0,-23 10 87 0 0,45-18 58 0 0,11-3 11 0 0,-62 37 0 0 0,-37 36 0 0 0,35-23 0 0 0,-74 57 78 0 0,155-108-81 0 0,-8 6-34 0 0,-51 48-1 0 0,-34 38 38 0 0,13-8 28 0 0,45-43-2 0 0,25-24-10 0 0,-75 77 113 0 0,101-99-64 0 0,0 0-134 0 0,-1 0 0 0 0,-23 20 1 0 0,23-23 45 0 0,1 1 1 0 0,0 0 0 0 0,-13 18 0 0 0,-3 3 21 0 0,-128 159 65 0 0,123-142-64 0 0,17-33 0 0 0,1 1 0 0 0,1 0 0 0 0,1 2 0 0 0,-18 34 0 0 0,17-27 0 0 0,0-1 0 0 0,-31 43 0 0 0,27-49 33 0 0,12-14-7 0 0,1-1 0 0 0,0 1-1 0 0,-5 8 1 0 0,1-1 23 0 0,0-1-1 0 0,-14 17 1 0 0,-4 4-51 0 0,-23 26 2 0 0,37-46 0 0 0,1 0 0 0 0,0 0 0 0 0,1 1 0 0 0,-10 19 0 0 0,9-8-9 0 0,10-19-25 0 0,-1-1-1 0 0,0 1 0 0 0,-1 0 0 0 0,-6 8 1 0 0,-7 9-28 0 0,10-13 61 0 0,-1-1-1 0 0,-8 10 1 0 0,8-11 24 0 0,1 0-1 0 0,0 0 0 0 0,-8 14 0 0 0,-5 8 17 0 0,1-2-39 0 0,-9 13 0 0 0,18-28 12 0 0,2-1 1 0 0,0 1-1 0 0,-9 21 0 0 0,0 1 3 0 0,-23 57-15 0 0,21-46 0 0 0,11-29 35 0 0,-20 29 0 0 0,-6 11 23 0 0,31-53-51 0 0,1-1 0 0 0,-2 1-1 0 0,1 0 1 0 0,-6 5 0 0 0,6-6-1 0 0,-1 0 0 0 0,1 0 0 0 0,0 0 0 0 0,-3 7 0 0 0,3-5-6 0 0,-1 1 0 0 0,-1-1 0 0 0,1 0 0 0 0,-1 0 0 0 0,-5 5 0 0 0,-14 19 0 0 0,9-9 0 0 0,9-13 0 0 0,1 1 0 0 0,-1-1 0 0 0,1 1 0 0 0,1 0 0 0 0,-5 11 0 0 0,9-18 0 0 0,-1 0 0 0 0,0 0 0 0 0,0 0 0 0 0,0-1 0 0 0,0 1 0 0 0,0 0 0 0 0,0 0 0 0 0,-3 2 0 0 0,3-3 0 0 0,0 0 0 0 0,0 0 0 0 0,0 0 0 0 0,0 0 0 0 0,0 1 0 0 0,1-1 0 0 0,-1 0 0 0 0,0 0 0 0 0,1 1 0 0 0,-1-1 0 0 0,1 0 0 0 0,-1 1 0 0 0,1-1 0 0 0,0 1 0 0 0,0-1 0 0 0,-1 3 0 0 0,1-2 0 0 0,0-1 0 0 0,0 0 0 0 0,0 1 0 0 0,-1-1 0 0 0,1 0 0 0 0,-1 0 0 0 0,1 1 0 0 0,-1-1 0 0 0,1 0 0 0 0,-1 0 0 0 0,0 0 0 0 0,1 1 0 0 0,-1-1 0 0 0,0 0 0 0 0,-1 1 0 0 0,1-1 0 0 0,0 0 0 0 0,0 0 0 0 0,1 0 0 0 0,-1 0 0 0 0,0 0 0 0 0,1 0 0 0 0,-1 0 0 0 0,1 0 0 0 0,-1 0 0 0 0,1 1 0 0 0,-1-1 0 0 0,1 0 0 0 0,0 0 0 0 0,-1 3 0 0 0,1-2 0 0 0,0 0 0 0 0,-1 0 0 0 0,1-1 0 0 0,-1 1 0 0 0,0 0 0 0 0,1-1-1 0 0,-1 1 1 0 0,0 0 0 0 0,0-1 0 0 0,0 1 0 0 0,0-1 0 0 0,0 1 0 0 0,0-1 0 0 0,-1 0 0 0 0,1 1 0 0 0,0-1-1 0 0,-1 0 1 0 0,-1 1 0 0 0,-3 4-15 0 0,5-5-65 0 0,-6 8-15 0 0,-9 4-135 0 0,15-11 124 0 0,-5 1-110 0 0,4-2-7697 0 0,2-1 203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31.361"/>
    </inkml:context>
    <inkml:brush xml:id="br0">
      <inkml:brushProperty name="width" value="0.05" units="cm"/>
      <inkml:brushProperty name="height" value="0.05" units="cm"/>
    </inkml:brush>
  </inkml:definitions>
  <inkml:trace contextRef="#ctx0" brushRef="#br0">180 0 14280 0 0,'0'0'1102'0'0,"0"0"-539"0"0,0 0 407 0 0,0 0 256 0 0,1 2 48 0 0,-1 0-1096 0 0,1-1 0 0 0,-1 1-1 0 0,0-1 1 0 0,1 1-1 0 0,-1-1 1 0 0,0 1 0 0 0,0 0-1 0 0,0-1 1 0 0,0 1-1 0 0,0-1 1 0 0,-1 1-1 0 0,1-1 1 0 0,0 1 0 0 0,-1-1-1 0 0,1 1 1 0 0,-1-1-1 0 0,0 3 1 0 0,-1-1-198 0 0,2-1 0 0 0,-1 1 0 0 0,0 0 0 0 0,0-1 0 0 0,1 1-1 0 0,-1 5 1 0 0,2-1 20 0 0,-1-6 0 0 0,0 0 0 0 0,0 0 0 0 0,1 0 0 0 0,-1 0 0 0 0,0 0 0 0 0,0-1 0 0 0,0 1 0 0 0,0 0 0 0 0,0 0 0 0 0,-1 0 0 0 0,1 0 0 0 0,0 0 0 0 0,0 0 0 0 0,-1 0 0 0 0,1 0 0 0 0,0 0 0 0 0,-1-1 0 0 0,1 1 0 0 0,-1 0 0 0 0,0 1 0 0 0,-4 3 0 0 0,4-4-5 0 0,0-1-1 0 0,0 1 1 0 0,0 0 0 0 0,0 0 0 0 0,0 0 0 0 0,0 0-1 0 0,1 1 1 0 0,-1-1 0 0 0,0 0 0 0 0,1 0 0 0 0,-1 0-1 0 0,1 0 1 0 0,-2 3 0 0 0,-4 14-2 0 0,0 0 1 0 0,-14 25-1 0 0,-6 13 66 0 0,17-33-28 0 0,2-6 103 0 0,-9 30-1 0 0,14-39-110 0 0,0-1 0 0 0,-1 1 0 0 0,-6 11 0 0 0,5-12-25 0 0,1 1 1 0 0,-5 16 0 0 0,-2 7 40 0 0,7-21 2 0 0,0 0-1 0 0,-4 18 0 0 0,-1 44 792 0 0,8-70-799 0 0,0 1 0 0 0,0-1 0 0 0,0 1-1 0 0,1-1 1 0 0,-1 1 0 0 0,1-1 0 0 0,1 4-1 0 0,-2-4-30 0 0,1 0-1 0 0,-1 0 0 0 0,1 1 0 0 0,-1-1 1 0 0,1 0-1 0 0,-1 0 0 0 0,0 4 0 0 0,-3 4-1 0 0,2-9 0 0 0,1 0 0 0 0,0 0 0 0 0,-1 0 0 0 0,1 0 0 0 0,0 0 0 0 0,0 0 0 0 0,0 0 0 0 0,-1 0 0 0 0,1 0 0 0 0,0 0 0 0 0,0 0 0 0 0,0 0 0 0 0,1 0 0 0 0,-1 0 0 0 0,0 1 0 0 0,2 1 0 0 0,-1-1 0 0 0,1 0 0 0 0,0 1 0 0 0,0-1 0 0 0,0 0 0 0 0,0 0 0 0 0,0 0 0 0 0,0-1 0 0 0,0 1 0 0 0,3 2 0 0 0,3 0 18 0 0,-7-4-11 0 0,-1 1 1 0 0,1-1 0 0 0,0 0 0 0 0,-1 0 0 0 0,1 0 0 0 0,0 0 0 0 0,-1 0-1 0 0,1 0 1 0 0,0 0 0 0 0,-1-1 0 0 0,1 1 0 0 0,0 0 0 0 0,-1 0 0 0 0,1 0-1 0 0,-1-1 1 0 0,2 1 0 0 0,3-2 16 0 0,58-12 144 0 0,-33 6-132 0 0,47-16 372 0 0,-33 9-144 0 0,113-33 439 0 0,-108 29-429 0 0,2-1 12 0 0,-6 6-34 0 0,67-31 0 0 0,-9-5 177 0 0,-75 37-354 0 0,-18 8-46 0 0,1 0 1 0 0,-1 0 0 0 0,12-9-1 0 0,-8 4-38 0 0,23-11-1 0 0,-26 15-100 0 0,16-10-1547 0 0,-21 12 67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34.041"/>
    </inkml:context>
    <inkml:brush xml:id="br0">
      <inkml:brushProperty name="width" value="0.05" units="cm"/>
      <inkml:brushProperty name="height" value="0.05" units="cm"/>
    </inkml:brush>
  </inkml:definitions>
  <inkml:trace contextRef="#ctx0" brushRef="#br0">11198 2861 8288 0 0,'0'0'381'0'0,"0"0"-6"0"0,0 0-7 0 0,6-12 5742 0 0,-3 3-5460 0 0,-2 5-508 0 0,0 1 1 0 0,1-1-1 0 0,-2 0 1 0 0,1-1-1 0 0,0 1 1 0 0,-1 0-1 0 0,0 0 1 0 0,0-7-1 0 0,0 10 214 0 0,0 1 17 0 0,0 0-3 0 0,0 0-29 0 0,0 0-12 0 0,0 0-1 0 0,0 0-6 0 0,0 0-28 0 0,-1-1-7 0 0,-15-23 729 0 0,9 15-581 0 0,1-1 0 0 0,-9-18 0 0 0,-8-7-11 0 0,15 24-205 0 0,-15-19 0 0 0,14 20-71 0 0,1-1 0 0 0,-7-11 0 0 0,-39-64 757 0 0,-9-16 230 0 0,46 74-1014 0 0,-1 0 1 0 0,-2 1 0 0 0,-24-26-1 0 0,-1-5 145 0 0,14 16-44 0 0,-32-42 185 0 0,0-3-86 0 0,4 6-204 0 0,-107-116 155 0 0,139 165-235 0 0,-14-18 128 0 0,-22-30 101 0 0,16 19-190 0 0,-3 1 0 0 0,-2 3-1 0 0,-82-69 1 0 0,65 71-111 0 0,-84-51-1 0 0,69 50 27 0 0,-122-94 9 0 0,168 123-1 0 0,-45-23 0 0 0,-9-5 14 0 0,49 29 51 0 0,-55-25 1 0 0,12 7-2 0 0,50 24-33 0 0,-171-90 140 0 0,7 13 35 0 0,88 51-48 0 0,55 24-85 0 0,-191-75 83 0 0,37 23-155 0 0,149 54 0 0 0,-88-21 0 0 0,24 8 0 0 0,-1 6 0 0 0,88 20 0 0 0,-231-27 0 0 0,203 27 0 0 0,-87 2 0 0 0,44 3 0 0 0,-48-1 0 0 0,17 5 0 0 0,40 2 0 0 0,-11 2 0 0 0,2 1 0 0 0,-136 0 0 0 0,148-2 0 0 0,51-1 0 0 0,-119 11-40 0 0,50-3 16 0 0,-38 8 24 0 0,-106 12-115 0 0,138-15 78 0 0,69-9 37 0 0,-24 3 0 0 0,-97 19 0 0 0,108-16 0 0 0,-171 34-11 0 0,-13 24-202 0 0,136-37 206 0 0,11-1 119 0 0,54-19-272 0 0,-100 29 254 0 0,82-22-47 0 0,-59 23-13 0 0,-49 31 30 0 0,62-31-64 0 0,60-25 0 0 0,-61 32 0 0 0,-75 44 0 0 0,64-22-136 0 0,66-37 0 0 0,-19 3 62 0 0,13-8 76 0 0,-55 26 92 0 0,1 0 60 0 0,-25 17-152 0 0,18-10-19 0 0,-138 71 64 0 0,162-72-15 0 0,0-1 0 0 0,56-36-59 0 0,1 1 0 0 0,-43 37 0 0 0,61-45-75 0 0,-80 64-59 0 0,56-47 189 0 0,34-25 82 0 0,-24 20 0 0 0,28-21-91 0 0,1-2 0 0 0,-15 9 0 0 0,-16 12-219 0 0,4-3 119 0 0,28-20 129 0 0,0 0 1 0 0,1 1 0 0 0,0 0-1 0 0,-11 11 1 0 0,16-14-42 0 0,-40 42-1 0 0,41-44-6 0 0,1 0 0 0 0,0 1 0 0 0,0 0 0 0 0,-4 6 0 0 0,4-6 0 0 0,1 1 0 0 0,-1-2 0 0 0,0 1 0 0 0,-1 0 0 0 0,-3 3 0 0 0,-10 7 0 0 0,-7 5 0 0 0,-36 40 0 0 0,-9 17 0 0 0,5 4 0 0 0,39-48-68 0 0,15-20 19 0 0,1 0-1 0 0,0 0 1 0 0,-8 17 0 0 0,6-10 42 0 0,-16 23-1 0 0,6-12 8 0 0,6-11 0 0 0,11-14 0 0 0,0 0 0 0 0,0 0 0 0 0,-5 9 0 0 0,-2 6 0 0 0,-2 0 0 0 0,-21 26 0 0 0,20-28 0 0 0,-5 4 0 0 0,13-15 0 0 0,0 0 0 0 0,0 1 0 0 0,-7 12 0 0 0,10-16 1 0 0,0 0 0 0 0,0 0 1 0 0,0 0-1 0 0,-6 5 0 0 0,5-5 23 0 0,0-1-1 0 0,1 1 1 0 0,0 0-1 0 0,-5 7 1 0 0,-37 69 188 0 0,42-75-212 0 0,1 1 0 0 0,-1 0 0 0 0,1-1 0 0 0,-1 7 0 0 0,-8 18 0 0 0,8-24 0 0 0,1 1 0 0 0,-1-1 0 0 0,1 1 0 0 0,0 0 0 0 0,1 0 0 0 0,0 0 0 0 0,-1 9 0 0 0,1-7 0 0 0,0-4-8 0 0,0-1 0 0 0,0 0 0 0 0,-1 1 0 0 0,1-1 0 0 0,-4 7 0 0 0,3-7 0 0 0,0 0 0 0 0,0 0 0 0 0,1 0 0 0 0,0 0 0 0 0,-2 8 0 0 0,3-6 13 0 0,-1 0 0 0 0,0-1 0 0 0,0 1 0 0 0,0 0 0 0 0,-1-1 0 0 0,0 1 0 0 0,0-1-1 0 0,0 0 1 0 0,-1 1 0 0 0,1-1 0 0 0,-1 0 0 0 0,-4 5 0 0 0,4-8-8 0 0,1 1-1 0 0,0 0 1 0 0,0 0 0 0 0,1 0-1 0 0,-1 0 1 0 0,1 0 0 0 0,-1 0-1 0 0,1 0 1 0 0,0 1 0 0 0,0-1-1 0 0,0 0 1 0 0,1 1 0 0 0,-1-1-1 0 0,1 1 1 0 0,0 4 0 0 0,-1-4 1 0 0,1-1 1 0 0,-1 0-1 0 0,1 1 1 0 0,-1-1-1 0 0,0 0 1 0 0,0 1 0 0 0,-2 2-1 0 0,1-2 2 0 0,1-1 0 0 0,-1 1 0 0 0,1-1 1 0 0,0 1-1 0 0,1 0 0 0 0,-1-1 0 0 0,0 6 0 0 0,1-8 0 0 0,0 1 0 0 0,0 0-1 0 0,-1 0 1 0 0,1-1 0 0 0,-1 1-1 0 0,1 0 1 0 0,-1-1 0 0 0,0 1 0 0 0,0 0-1 0 0,1-1 1 0 0,-3 3 0 0 0,2-2-4 0 0,0-1-1 0 0,0 0 1 0 0,0 1 0 0 0,0 0 0 0 0,1-1 0 0 0,-1 1 0 0 0,0-1-1 0 0,1 1 1 0 0,-1 0 0 0 0,1-1 0 0 0,0 4 0 0 0,1 7-9 0 0,-1-10 13 0 0,1 0 0 0 0,-1 0 1 0 0,0 0-1 0 0,0 0 0 0 0,0 0 0 0 0,0 0 1 0 0,0 0-1 0 0,-1 3 0 0 0,-3 10 0 0 0,2-9 0 0 0,1 0 0 0 0,-1 0 0 0 0,1 0 0 0 0,0 9 0 0 0,0-1 0 0 0,0-1 0 0 0,-4 17 0 0 0,2-17 0 0 0,1 0 0 0 0,0 17 0 0 0,2-26 0 0 0,0 0 0 0 0,-1 1 0 0 0,0-1 0 0 0,0 0 0 0 0,-2 6 0 0 0,-3 19 0 0 0,3-6-18 0 0,-7 26 0 0 0,0 10-10 0 0,0-15 28 0 0,8-35 0 0 0,-1 0 0 0 0,2 1 0 0 0,-1-1 0 0 0,0 12 0 0 0,2-14 0 0 0,-1 0 0 0 0,0 0 0 0 0,-3 12 0 0 0,2-12 0 0 0,0 0 0 0 0,1 0 0 0 0,-1 14 0 0 0,-6 128 0 0 0,6-108-29 0 0,-13 71 0 0 0,9-78 23 0 0,5-14 6 0 0,1-17 0 0 0,0 1 0 0 0,0 0 0 0 0,0 0 0 0 0,-1 0 0 0 0,-1 6 0 0 0,0 0 0 0 0,0 0 0 0 0,1 0 0 0 0,-1 12 0 0 0,-2 18 0 0 0,2-24-99 0 0,-2 0 1 0 0,-10 30-1 0 0,14-44-46 0 0,0-2-310 0 0,0 0 408 0 0,-1 0-1 0 0,1 0 0 0 0,0 1 1 0 0,0-1-1 0 0,0 0 1 0 0,0 1-1 0 0,-1-1 0 0 0,1 0 1 0 0,0 0-1 0 0,0 0 1 0 0,-1 1-1 0 0,1-1 0 0 0,0 0 1 0 0,0 0-1 0 0,-1 0 1 0 0,1 1-1 0 0,0-1 0 0 0,-1 0 1 0 0,1 0-1 0 0,0 0 1 0 0,0 0-1 0 0,-1 0 0 0 0,1 0 1 0 0,0 0-1 0 0,-1 0 1 0 0,1 0-1 0 0,0 0 0 0 0,-1 0 1 0 0,1 0-1 0 0,-1 0 1 0 0,-9-1-2139 0 0,5 0 198 0 0,-3-1-75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34.465"/>
    </inkml:context>
    <inkml:brush xml:id="br0">
      <inkml:brushProperty name="width" value="0.05" units="cm"/>
      <inkml:brushProperty name="height" value="0.05" units="cm"/>
    </inkml:brush>
  </inkml:definitions>
  <inkml:trace contextRef="#ctx0" brushRef="#br0">0 280 2760 0 0,'0'0'596'0'0,"6"-8"4166"0"0,3-1 2157 0 0,7-13-5859 0 0,-15 21-900 0 0,8-4 500 0 0,-8 4-522 0 0,-1 0 0 0 0,1 0 0 0 0,0 0 0 0 0,0-1 0 0 0,0 1 0 0 0,0 0 0 0 0,0 0 0 0 0,1 0 0 0 0,-1 1 0 0 0,0-1 0 0 0,0 0 0 0 0,1 0 0 0 0,-1 1-1 0 0,0-1 1 0 0,1 0 0 0 0,-1 1 0 0 0,3-1 0 0 0,-2 1 34 0 0,1-1-1 0 0,0 1 0 0 0,0 0 0 0 0,0 0 0 0 0,0 0 0 0 0,0 1 0 0 0,0-1 0 0 0,4 2 1 0 0,5 2 124 0 0,-1 0 0 0 0,1 1 0 0 0,14 9 0 0 0,-18-10-240 0 0,3 3-1 0 0,-1 0 0 0 0,15 12 0 0 0,1 1 46 0 0,-9-7 45 0 0,-1 2-1 0 0,26 28 0 0 0,-33-26-66 0 0,-5-9-3 0 0,-2 3-4 0 0,1-5 8 0 0,-2-4 55 0 0,-1-2 3 0 0,2 1-2 0 0,-1 0-110 0 0,0 0 0 0 0,0 0-1 0 0,0 0 1 0 0,0-1-1 0 0,0 1 1 0 0,1 0 0 0 0,-1-1-1 0 0,0 1 1 0 0,1-1 0 0 0,-1 1-1 0 0,1-1 1 0 0,-1 1 0 0 0,0-1-1 0 0,1 0 1 0 0,-1 0-1 0 0,1 0 1 0 0,-1 0 0 0 0,1 0-1 0 0,-1 0 1 0 0,1 0 0 0 0,-1 0-1 0 0,0-1 1 0 0,1 1 0 0 0,-1 0-1 0 0,1-1 1 0 0,-1 1-1 0 0,2-2 1 0 0,4-1 50 0 0,-1-1 0 0 0,1 0 1 0 0,-1 0-1 0 0,6-6 0 0 0,-10 9-52 0 0,13-10 85 0 0,9-7 19 0 0,13-29 88 0 0,-13 20-212 0 0,-2-1-1 0 0,-1-1 0 0 0,34-60 1 0 0,-4 11-819 0 0,-37 57-520 0 0,19-30-6952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35.816"/>
    </inkml:context>
    <inkml:brush xml:id="br0">
      <inkml:brushProperty name="width" value="0.05" units="cm"/>
      <inkml:brushProperty name="height" value="0.05" units="cm"/>
    </inkml:brush>
  </inkml:definitions>
  <inkml:trace contextRef="#ctx0" brushRef="#br0">123 279 11024 0 0,'0'0'248'0'0,"0"-8"338"0"0,-8-51-140 0 0,7 45 53 0 0,0 1 1 0 0,-4-15 0 0 0,3 14-109 0 0,0 1 0 0 0,-1-17 0 0 0,2 6 62 0 0,0 18-278 0 0,1 0 0 0 0,0 0 0 0 0,0 0 0 0 0,2-9 0 0 0,-2 13-135 0 0,0 0 0 0 0,0 0 0 0 0,0 0 1 0 0,0 0-1 0 0,0 0 0 0 0,0 0 0 0 0,-1 0 1 0 0,0-3-1 0 0,-2-11 2421 0 0,-4 25-1839 0 0,4-3-446 0 0,1-1 0 0 0,1 1 1 0 0,-1 0-1 0 0,1 0 0 0 0,0 0 1 0 0,0 0-1 0 0,1 0 0 0 0,-1 0 1 0 0,2 10-1 0 0,-1-9-26 0 0,-5 204 1275 0 0,4-182-1406 0 0,-6 34-1 0 0,-1 5 21 0 0,-3 12 131 0 0,7-56-26 0 0,3-7 39 0 0,1-14-116 0 0,0 1 1 0 0,-1-1-1 0 0,1 1 1 0 0,-1-1-1 0 0,0 1 0 0 0,1-1 1 0 0,-4 6-1 0 0,3-7 85 0 0,0-3-134 0 0,0 1 0 0 0,0 0 0 0 0,0 0 0 0 0,0 0 0 0 0,0 0 0 0 0,0-1 0 0 0,0 1 0 0 0,0 0 0 0 0,0-1 0 0 0,0 1 0 0 0,0-1 0 0 0,1 1 0 0 0,-1-1 0 0 0,0 1 0 0 0,0-1 0 0 0,0 0 0 0 0,0 1 0 0 0,1-1 0 0 0,-1 0 0 0 0,0-1 0 0 0,-1 0 68 0 0,1 0 0 0 0,0-1-1 0 0,-1 1 1 0 0,1-1 0 0 0,0 1 0 0 0,1-1-1 0 0,-2-4 1 0 0,1 0 58 0 0,0-1-1 0 0,0 1 1 0 0,1 0-1 0 0,0-1 1 0 0,2-10 0 0 0,20-64 282 0 0,-19 73-404 0 0,0 0 0 0 0,1 1 0 0 0,0-1 0 0 0,0 0 0 0 0,1 1 0 0 0,0 0 0 0 0,7-8 0 0 0,19-15-22 0 0,-28 28 4 0 0,1 0-1 0 0,-1 0 0 0 0,0 1 1 0 0,1-1-1 0 0,-1 1 1 0 0,1 0-1 0 0,0 0 0 0 0,0 0 1 0 0,-1 0-1 0 0,1 1 1 0 0,1-1-1 0 0,-1 1 0 0 0,0 0 1 0 0,0 1-1 0 0,0-1 1 0 0,0 1-1 0 0,1-1 0 0 0,-1 1 1 0 0,6 1-1 0 0,5 0 11 0 0,0 1-1 0 0,0 1 1 0 0,0 0 0 0 0,14 6-1 0 0,-12-1-13 0 0,0 3-4 0 0,21 21 1 0 0,-34-28-2 0 0,6 5-20 0 0,-1 1 1 0 0,0 0-1 0 0,0 0 0 0 0,12 22 0 0 0,-12-18 25 0 0,-4-7 0 0 0,-1 1 0 0 0,7 14 0 0 0,-10-19 0 0 0,0 0 0 0 0,-1 0 0 0 0,1 0 0 0 0,-1 0 0 0 0,1 0 0 0 0,-1 0 0 0 0,0 0 0 0 0,0 0 0 0 0,0 0 0 0 0,0 0 0 0 0,-1 0 0 0 0,0 3 0 0 0,0-5-4 0 0,1 1 1 0 0,-1-1-1 0 0,0 1 0 0 0,0-1 0 0 0,0 1 0 0 0,1-1 1 0 0,-2 0-1 0 0,1 1 0 0 0,0-1 0 0 0,0 0 0 0 0,0 0 1 0 0,0 0-1 0 0,-1 0 0 0 0,1 0 0 0 0,-1 0 0 0 0,-1 1 1 0 0,-29 12-117 0 0,14-7 64 0 0,15-6 33 0 0,-1 0 0 0 0,0 1 0 0 0,1-1 0 0 0,-1-1 0 0 0,0 1 0 0 0,0-1 0 0 0,-6 1 0 0 0,-10 1-49 0 0,-60 9-120 0 0,67-11 90 0 0,-1-1 0 0 0,1 0 0 0 0,0 0-1 0 0,-25-7 1 0 0,-14-1-2411 0 0,38 5 755 0 0,1-3-68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8:36.580"/>
    </inkml:context>
    <inkml:brush xml:id="br0">
      <inkml:brushProperty name="width" value="0.05" units="cm"/>
      <inkml:brushProperty name="height" value="0.05" units="cm"/>
    </inkml:brush>
  </inkml:definitions>
  <inkml:trace contextRef="#ctx0" brushRef="#br0">107 193 8288 0 0,'0'0'638'0'0,"0"0"-244"0"0,0 0 506 0 0,0 0 262 0 0,0 0 57 0 0,0-6 600 0 0,4-20-422 0 0,-4 25-1370 0 0,0 0 0 0 0,0 1-1 0 0,0-1 1 0 0,1 0 0 0 0,-1 1 0 0 0,0-1 0 0 0,1 0 0 0 0,-1 1 0 0 0,0-1-1 0 0,1 1 1 0 0,-1-1 0 0 0,1 1 0 0 0,-1-1 0 0 0,1 1 0 0 0,-1-1 0 0 0,1 0 0 0 0,2-1 49 0 0,28-50 629 0 0,-30 49-653 0 0,0 1 0 0 0,0-1-1 0 0,0 0 1 0 0,0 1-1 0 0,0-1 1 0 0,-1 0-1 0 0,1-3 1 0 0,2-12 434 0 0,-2 16-405 0 0,-1 1-1 0 0,1-1 1 0 0,-1 0 0 0 0,0 1-1 0 0,1-1 1 0 0,-1 0-1 0 0,0 0 1 0 0,0 1 0 0 0,0-1-1 0 0,-1 0 1 0 0,1 1-1 0 0,0-1 1 0 0,-1 0 0 0 0,1 1-1 0 0,-1-1 1 0 0,1 1-1 0 0,-1-1 1 0 0,0 1 0 0 0,1-1-1 0 0,-1 1 1 0 0,0-1 0 0 0,0 1-1 0 0,-2-3 1 0 0,2 4 237 0 0,-21-7 1162 0 0,20 6-1453 0 0,1 0 0 0 0,-1 1 0 0 0,1-1 0 0 0,-1 1 0 0 0,0 0-1 0 0,1-1 1 0 0,-1 1 0 0 0,0 0 0 0 0,0 0 0 0 0,1 0 0 0 0,-1 0 0 0 0,0 0-1 0 0,1 1 1 0 0,-1-1 0 0 0,0 0 0 0 0,1 1 0 0 0,-1-1 0 0 0,0 1 0 0 0,1 0-1 0 0,-1-1 1 0 0,1 1 0 0 0,-1 0 0 0 0,1 0 0 0 0,-1 0 0 0 0,1 0 0 0 0,0 0-1 0 0,-2 2 1 0 0,-4 3 129 0 0,1 1 0 0 0,-1-1 0 0 0,-8 14 0 0 0,11-15-163 0 0,0 1-1 0 0,0 0 1 0 0,0 0 0 0 0,1 0-1 0 0,0 0 1 0 0,1 1-1 0 0,-1-1 1 0 0,-2 12 0 0 0,1 5-2 0 0,0-9-17 0 0,2 1 1 0 0,-2 26-1 0 0,3-16 26 0 0,0-15 0 0 0,1 0 0 0 0,0-1 0 0 0,1 1 0 0 0,0 0 0 0 0,0 0 0 0 0,3 10 0 0 0,1-6 5 0 0,-3-5 1 0 0,1 0-1 0 0,0 0 1 0 0,1 0-1 0 0,0 0 1 0 0,0-1-1 0 0,1 1 1 0 0,0-1-1 0 0,0 0 1 0 0,12 13-1 0 0,-11-16 32 0 0,-1 1 0 0 0,-1 0 0 0 0,7 10 0 0 0,-7-11 11 0 0,-1 0-18 0 0,1-1-1 0 0,0-1 0 0 0,0 1 1 0 0,1 0-1 0 0,-1-1 0 0 0,1 0 1 0 0,0 0-1 0 0,8 4 0 0 0,1 0 9 0 0,-10-5-3 0 0,0 0 0 0 0,0 0-1 0 0,0-1 1 0 0,0 1 0 0 0,1-1 0 0 0,-1 0 0 0 0,0 0 0 0 0,7 0 0 0 0,18 4 431 0 0,-18-6-283 0 0,-1 0 1 0 0,0 0 0 0 0,0-1 0 0 0,0-1 0 0 0,0 0 0 0 0,0 0 0 0 0,-1-1 0 0 0,1 0 0 0 0,-1 0-1 0 0,0-1 1 0 0,12-9 0 0 0,-6 2-133 0 0,-2 0 1 0 0,1-1-1 0 0,-2 0 0 0 0,19-24 0 0 0,-8 4-1737 0 0,-18 22 708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2.584"/>
    </inkml:context>
    <inkml:brush xml:id="br0">
      <inkml:brushProperty name="width" value="0.05" units="cm"/>
      <inkml:brushProperty name="height" value="0.05" units="cm"/>
    </inkml:brush>
  </inkml:definitions>
  <inkml:trace contextRef="#ctx0" brushRef="#br0">346 1 10592 0 0,'5'15'1349'0'0,"-4"-14"-1224"0"0,-1-1 0 0 0,0 1 1 0 0,0-1-1 0 0,1 1 0 0 0,-1-1 1 0 0,0 1-1 0 0,1-1 0 0 0,-1 1 0 0 0,1-1 1 0 0,-1 1-1 0 0,1-1 0 0 0,-1 1 0 0 0,1-1 1 0 0,-1 1-1 0 0,1-1 0 0 0,0 1 0 0 0,1 0 325 0 0,2 4-119 0 0,-1 0 0 0 0,1-1 0 0 0,-1 1 1 0 0,0 1-1 0 0,-1-1 0 0 0,1 0 0 0 0,-1 1 1 0 0,0-1-1 0 0,-1 1 0 0 0,1 0 1 0 0,-1 0-1 0 0,1 10 0 0 0,-1-3-310 0 0,-1 0 0 0 0,0 0 0 0 0,-1-1-1 0 0,-5 24 1 0 0,2-21-8 0 0,-1 0 1 0 0,0-1-1 0 0,-9 15 1 0 0,1 1-37 0 0,-20 39-183 0 0,8-20 69 0 0,-29 47-84 0 0,-3 7 79 0 0,-76 151 76 0 0,130-248 68 0 0,-36 75 414 0 0,38-79-224 0 0,1 0-16 0 0,0-1-166 0 0,0 0-1 0 0,0 0 0 0 0,0 0 1 0 0,0 0-1 0 0,0 0 0 0 0,1 0 1 0 0,-1 0-1 0 0,0-1 0 0 0,0 1 0 0 0,1 0 1 0 0,-1 0-1 0 0,1 0 0 0 0,-1 0 1 0 0,1-1-1 0 0,-1 1 0 0 0,1 0 1 0 0,-1 0-1 0 0,1-1 0 0 0,0 1 1 0 0,-1 0-1 0 0,1-1 0 0 0,0 1 0 0 0,0-1 1 0 0,0 1-1 0 0,2 0-2 0 0,-1 0 0 0 0,0 0 1 0 0,1 0-1 0 0,-1-1 0 0 0,1 1 0 0 0,-1-1 0 0 0,1 1 0 0 0,4-1 1 0 0,5-1-60 0 0,0 0 1 0 0,23-5 0 0 0,-33 6 37 0 0,35-10-17 0 0,64-27 0 0 0,-69 24 51 0 0,16-8-195 0 0,50-30-1 0 0,-46 23 15 0 0,70-44-253 0 0,-37 21-117 0 0,5-5-4573 0 0,-45 28-278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5.645"/>
    </inkml:context>
    <inkml:brush xml:id="br0">
      <inkml:brushProperty name="width" value="0.05" units="cm"/>
      <inkml:brushProperty name="height" value="0.05" units="cm"/>
    </inkml:brush>
  </inkml:definitions>
  <inkml:trace contextRef="#ctx0" brushRef="#br0">37 64 10944 0 0,'0'0'497'0'0,"0"0"-8"0"0,-1-9-291 0 0,0 7-50 0 0,0 0 0 0 0,0-1 0 0 0,-1 1 0 0 0,1 0 0 0 0,-1 0 1 0 0,1 0-1 0 0,-1 0 0 0 0,0 0 0 0 0,-2-2 0 0 0,-9-11 1163 0 0,12 13-850 0 0,-4-9 594 0 0,5 11-969 0 0,0-1 0 0 0,1 1 1 0 0,-1 0-1 0 0,0 0 1 0 0,0 0-1 0 0,0 0 1 0 0,0-1-1 0 0,0 1 1 0 0,0 0-1 0 0,0 0 1 0 0,1 0-1 0 0,-1 0 1 0 0,0 0-1 0 0,0 0 1 0 0,0-1-1 0 0,0 1 1 0 0,1 0-1 0 0,-1 0 1 0 0,0 0-1 0 0,0 0 1 0 0,0 0-1 0 0,0 0 1 0 0,1 0-1 0 0,-1 0 1 0 0,0 0-1 0 0,0 0 1 0 0,0 0-1 0 0,1 0 0 0 0,-1 0 1 0 0,0 0-1 0 0,0 0 1 0 0,0 0-1 0 0,1 0 1 0 0,-1 0-1 0 0,0 0 1 0 0,0 0-1 0 0,0 0 1 0 0,0 0-1 0 0,1 0 1 0 0,-1 0-1 0 0,0 0 1 0 0,0 1-1 0 0,0-1 1 0 0,0 0-1 0 0,1 0 1 0 0,16 8 743 0 0,16 15-948 0 0,18 21 264 0 0,96 86 405 0 0,7 26 755 0 0,-139-142-1110 0 0,24 16-1 0 0,-21-16-7 0 0,17 15 1 0 0,-17-12-146 0 0,0-2 1 0 0,1 0 0 0 0,25 15-1 0 0,-16-18-954 0 0,-10-5-5180 0 0,-5-6-1250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7.107"/>
    </inkml:context>
    <inkml:brush xml:id="br0">
      <inkml:brushProperty name="width" value="0.05" units="cm"/>
      <inkml:brushProperty name="height" value="0.05" units="cm"/>
    </inkml:brush>
  </inkml:definitions>
  <inkml:trace contextRef="#ctx0" brushRef="#br0">72 1575 14568 0 0,'0'0'330'0'0,"0"0"45"0"0,0 0 20 0 0,0 0-38 0 0,0 0-245 0 0,0-2-175 0 0,0-2 12 0 0,1 0-1 0 0,0 0 1 0 0,0 0 0 0 0,0 0-1 0 0,2-4 1 0 0,5-22-323 0 0,5-35 190 0 0,-8 37 458 0 0,1 1 1 0 0,1-1 0 0 0,13-34 0 0 0,-10 33 49 0 0,0-1 6 0 0,48-169 2118 0 0,-18 12-90 0 0,-38 173-2231 0 0,16-98 310 0 0,-16 95-618 0 0,-2 0-1 0 0,0 1 1 0 0,-1-1 0 0 0,-5-30 0 0 0,5 44 144 0 0,-1-7-176 0 0,0 1 0 0 0,0 0 0 0 0,-6-12 0 0 0,7 19 176 0 0,-1-1 0 0 0,1 0-1 0 0,-1 0 1 0 0,0 1 0 0 0,0-1 0 0 0,0 1 0 0 0,0 0 0 0 0,0-1-1 0 0,-1 1 1 0 0,1 0 0 0 0,-1 0 0 0 0,1 0 0 0 0,-6-2-1 0 0,4 1 32 0 0,0 1 0 0 0,-1 0-1 0 0,1 0 1 0 0,0 1 0 0 0,-1-1 0 0 0,1 1-1 0 0,-1 0 1 0 0,1 0 0 0 0,-1 1-1 0 0,1-1 1 0 0,-1 1 0 0 0,0 0-1 0 0,1 0 1 0 0,-1 1 0 0 0,0-1 0 0 0,1 1-1 0 0,-1 0 1 0 0,1 0 0 0 0,-1 0-1 0 0,1 1 1 0 0,-7 3 0 0 0,3-1-4 0 0,0 1 1 0 0,0 1 0 0 0,0-1 0 0 0,0 1-1 0 0,1 1 1 0 0,0-1 0 0 0,0 1 0 0 0,1 0-1 0 0,0 1 1 0 0,0-1 0 0 0,1 1 0 0 0,0 1-1 0 0,0-1 1 0 0,1 1 0 0 0,0-1-1 0 0,1 1 1 0 0,0 1 0 0 0,0-1 0 0 0,-2 13-1 0 0,5-17 32 0 0,-1 0-1 0 0,1 0 0 0 0,0 1 0 0 0,1-1 0 0 0,-1 0 0 0 0,1 0 1 0 0,0 0-1 0 0,1 0 0 0 0,-1 0 0 0 0,4 8 0 0 0,3 2 52 0 0,17 28 0 0 0,-11-21-42 0 0,-3-6-10 0 0,0-2 1 0 0,25 26-1 0 0,-19-23-19 0 0,-8-7-2 0 0,1-2 0 0 0,17 12 0 0 0,10 9 0 0 0,7 8-1 0 0,53 32-1 0 0,-30-22 101 0 0,78 47 644 0 0,-79-53-152 0 0,-59-37-494 0 0,-6-3-8 0 0,-1-1-1 0 0,0 0 10 0 0,0 0 39 0 0,0 0 20 0 0,0 0 3 0 0,0-2 10 0 0,0-2-101 0 0,-1 1 0 0 0,0 0 0 0 0,0 0 0 0 0,0 0 0 0 0,0 0 0 0 0,-1 0 0 0 0,1 0 0 0 0,-1 1 0 0 0,0-1 0 0 0,-1-2 0 0 0,-9-15 298 0 0,8 13-252 0 0,0 1-1 0 0,0 0 0 0 0,-1 0 0 0 0,-9-9 1 0 0,-8-12 117 0 0,-49-101 148 0 0,71 127-380 0 0,-1 0 0 0 0,1-1 0 0 0,0 1 0 0 0,0 0 0 0 0,0 0 0 0 0,-1-1 0 0 0,1 1 0 0 0,1 0 0 0 0,-1-1 0 0 0,0 1 0 0 0,0 0 0 0 0,0 0 0 0 0,1-1 0 0 0,0-1 0 0 0,1-8 0 0 0,1 3-14 0 0,0 6-2 0 0,0-1 0 0 0,1 1-1 0 0,-1 0 1 0 0,1 0 0 0 0,0 1 0 0 0,0-1 0 0 0,0 1 0 0 0,0 0 0 0 0,0 0 0 0 0,0 0 0 0 0,0 0 0 0 0,8 0 0 0 0,5 1-38 0 0,31 3 0 0 0,-33-1 65 0 0,-1 0-43 0 0,-1 1 0 0 0,24 7 0 0 0,-23-5 16 0 0,0-1 0 0 0,19 2 0 0 0,-20-4 16 0 0,-5-1 0 0 0,1 0 0 0 0,-1-1 0 0 0,16 0 0 0 0,-4-6 0 0 0,-13-1 9 0 0,-1 0 60 0 0,-4 5-57 0 0,-1 1 0 0 0,1-1 0 0 0,-1 0 1 0 0,1 1-1 0 0,-1-1 0 0 0,0 0 1 0 0,0 0-1 0 0,0 0 0 0 0,0 0 1 0 0,0 0-1 0 0,0 0 0 0 0,-1-1 0 0 0,1 1 1 0 0,-1 0-1 0 0,1 0 0 0 0,-1-3 1 0 0,0-4 51 0 0,0 1 0 0 0,0-1 0 0 0,-3-8 0 0 0,1-3 19 0 0,0 9-28 0 0,0 0 0 0 0,-1 1-1 0 0,0-1 1 0 0,0 1 0 0 0,-1 0 0 0 0,0 0 0 0 0,-8-11 0 0 0,-8-21 160 0 0,16 32-136 0 0,-2 0 0 0 0,-10-16 0 0 0,-6-11 114 0 0,11 22-115 0 0,10 14-32 0 0,0 0 0 0 0,0-1 0 0 0,-1 1 0 0 0,1-1-1 0 0,0 1 1 0 0,0-1 0 0 0,1 1 0 0 0,-1-1 0 0 0,0 0 0 0 0,0 1-1 0 0,1-1 1 0 0,-1-2 0 0 0,10 9 4 0 0,56 29-263 0 0,4 3 192 0 0,-60-32 23 0 0,0-1-1 0 0,1 0 1 0 0,0-1-1 0 0,0 0 1 0 0,0 0-1 0 0,0-1 0 0 0,0 0 1 0 0,0-1-1 0 0,20 0 1 0 0,-26-1 29 0 0,0 0 0 0 0,0-1 0 0 0,0 0 0 0 0,0 0 1 0 0,0 0-1 0 0,0 0 0 0 0,0-1 0 0 0,0 1 0 0 0,0-1 0 0 0,0 0 0 0 0,-1 0 0 0 0,1-1 1 0 0,-1 1-1 0 0,1-1 0 0 0,-1 1 0 0 0,0-1 0 0 0,0 0 0 0 0,0 0 0 0 0,-1-1 1 0 0,1 1-1 0 0,-1 0 0 0 0,0-1 0 0 0,0 0 0 0 0,0 1 0 0 0,0-1 0 0 0,0 0 1 0 0,-1 0-1 0 0,0 0 0 0 0,0 0 0 0 0,0 0 0 0 0,0 0 0 0 0,-1-1 0 0 0,1-4 0 0 0,-1 5 5 0 0,0-3 17 0 0,1 0 0 0 0,-2 0-1 0 0,1 0 1 0 0,-1 0-1 0 0,0 0 1 0 0,0 0 0 0 0,0 1-1 0 0,-1-1 1 0 0,0 1 0 0 0,-6-13-1 0 0,-3-2 92 0 0,-9-23 0 0 0,5 8-16 0 0,-66-131 257 0 0,61 123-336 0 0,-10-17-3 0 0,13 28-46 0 0,11 21 0 0 0,0 0 0 0 0,-9-13 0 0 0,0 3-6 0 0,11 15-2 0 0,-1 1 1 0 0,1-1-1 0 0,-1 1 1 0 0,0 0-1 0 0,0 1 0 0 0,-1-1 1 0 0,0 1-1 0 0,1 0 1 0 0,-2 0-1 0 0,-7-4 1 0 0,-4 4-2798 0 0,21 8 2652 0 0,-1-1 1 0 0,1 0 0 0 0,0 1 0 0 0,0-1-1 0 0,6 2 1 0 0,8 5 18 0 0,2-2 1 0 0,-1 0-1 0 0,1-1 0 0 0,0-1 0 0 0,33 5 1 0 0,24 7 79 0 0,-25-6 54 0 0,-37-8 0 0 0,0 1 0 0 0,18 0 0 0 0,7 0 0 0 0,48 1 0 0 0,-78-5 0 0 0,-4 0 0 0 0,0 0 0 0 0,-1 1 0 0 0,1-1 0 0 0,0 1 0 0 0,0 0 0 0 0,-1 0 0 0 0,1 1 0 0 0,-1-1 0 0 0,8 4 0 0 0,-5-1 11 0 0,-5-3-5 0 0,-1 0 0 0 0,0 0 1 0 0,0 0-1 0 0,0 0 0 0 0,0 0 1 0 0,0 0-1 0 0,0 1 0 0 0,0-1 1 0 0,0 0-1 0 0,0 1 0 0 0,-1-1 0 0 0,1 0 1 0 0,0 1-1 0 0,-1-1 0 0 0,1 1 1 0 0,-1-1-1 0 0,0 1 0 0 0,1-1 0 0 0,-1 1 1 0 0,0-1-1 0 0,0 1 0 0 0,0-1 1 0 0,0 1-1 0 0,0-1 0 0 0,0 1 0 0 0,-1 0 1 0 0,0 1-1 0 0,0 2 14 0 0,0 0 0 0 0,-1 0 1 0 0,0 0-1 0 0,0-1 0 0 0,0 1 0 0 0,-4 6 0 0 0,-3 1 27 0 0,-1 0 0 0 0,-1 0 0 0 0,0-1-1 0 0,-1-1 1 0 0,-17 13 0 0 0,-15 14 36 0 0,34-29-63 0 0,-1 0 0 0 0,-21 13 0 0 0,-4 2 7 0 0,32-20 4 0 0,0 1 0 0 0,0-1 1 0 0,-1 0-1 0 0,0-1 0 0 0,1 1 1 0 0,-1-1-1 0 0,0 0 0 0 0,0 0 0 0 0,0 0 1 0 0,-1-1-1 0 0,1 1 0 0 0,0-1 1 0 0,0-1-1 0 0,-11 1 0 0 0,14-1-15 0 0,0-1-1 0 0,1 1 1 0 0,-1-1 0 0 0,1 0-1 0 0,-1 0 1 0 0,1 1-1 0 0,0-1 1 0 0,-1 0-1 0 0,1 0 1 0 0,0 0 0 0 0,0-1-1 0 0,0 1 1 0 0,-1 0-1 0 0,1 0 1 0 0,0-1-1 0 0,1 1 1 0 0,-2-2 0 0 0,0 0-6 0 0,0 0 0 0 0,0-1 0 0 0,0 1 0 0 0,1 0 0 0 0,-1-1 0 0 0,1 1 0 0 0,-1-7 1 0 0,0-7-174 0 0,2 0 1 0 0,1-16 0 0 0,1 10-2363 0 0,0 0-3510 0 0,2 4-1343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7.463"/>
    </inkml:context>
    <inkml:brush xml:id="br0">
      <inkml:brushProperty name="width" value="0.05" units="cm"/>
      <inkml:brushProperty name="height" value="0.05" units="cm"/>
    </inkml:brush>
  </inkml:definitions>
  <inkml:trace contextRef="#ctx0" brushRef="#br0">32 1 20271 0 0,'-9'8'1800'0'0,"-4"3"-1440"0"0,8 1-288 0 0,0-4-72 0 0,5-8 96 0 0,5 9 8 0 0,-5-9 0 0 0,0 0-9223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31.800"/>
    </inkml:context>
    <inkml:brush xml:id="br0">
      <inkml:brushProperty name="width" value="0.05" units="cm"/>
      <inkml:brushProperty name="height" value="0.05" units="cm"/>
    </inkml:brush>
  </inkml:definitions>
  <inkml:trace contextRef="#ctx0" brushRef="#br0">463 339 3224 0 0,'0'-2'240'0'0,"0"-5"465"0"0,1 0 1 0 0,-1 1-1 0 0,1-1 1 0 0,0 1-1 0 0,1-1 1 0 0,3-11-1 0 0,-2 10 356 0 0,-1 1-1 0 0,0-1 0 0 0,2-13 1 0 0,3-16 379 0 0,7-17-10 0 0,-6 13-70 0 0,-6 38-1207 0 0,-1 1 0 0 0,0-1-1 0 0,0 1 1 0 0,-1-1 0 0 0,1 1-1 0 0,0-1 1 0 0,-1 0 0 0 0,0 0 0 0 0,1 1-1 0 0,-1-1 1 0 0,0 0 0 0 0,-1 0-1 0 0,1 1 1 0 0,-1-5 0 0 0,0-2 306 0 0,0 8-358 0 0,1 0 0 0 0,0-1 0 0 0,0 1 0 0 0,0 0 0 0 0,-1 0 0 0 0,1 0 0 0 0,0-1 0 0 0,-1 1 0 0 0,1 0 0 0 0,-2-1 0 0 0,0-1 86 0 0,0 1 0 0 0,0 0-1 0 0,0-1 1 0 0,-1 1-1 0 0,-4-4 1 0 0,-9-8 189 0 0,15 13-364 0 0,0 1 0 0 0,0 0 0 0 0,0 0 0 0 0,0-1 0 0 0,1 1 0 0 0,-1 0 0 0 0,0 0 0 0 0,0 0 0 0 0,0 0 0 0 0,0 0 0 0 0,0 0 0 0 0,-2 0 0 0 0,3 0 10 0 0,-5 0 35 0 0,0-1 0 0 0,1 1 0 0 0,-1 0 1 0 0,0 0-1 0 0,1 0 0 0 0,-1 1 0 0 0,0 0 1 0 0,1 0-1 0 0,-1 0 0 0 0,-7 3 1 0 0,4 0 75 0 0,1 0 0 0 0,0 0 1 0 0,0 0-1 0 0,1 1 1 0 0,-9 8-1 0 0,4-2-24 0 0,0 0 0 0 0,2 0 0 0 0,-1 1-1 0 0,-14 25 1 0 0,8-9-46 0 0,-15 37 0 0 0,26-53-37 0 0,1-1 1 0 0,1 1 0 0 0,0-1 0 0 0,0 1-1 0 0,-1 23 1 0 0,3-27 3 0 0,1 0 0 0 0,1 0 0 0 0,-1 0-1 0 0,1 0 1 0 0,1 0 0 0 0,-1 0 0 0 0,1 0 0 0 0,1-1-1 0 0,5 15 1 0 0,2-4 123 0 0,0 0 0 0 0,1-1 0 0 0,16 20 0 0 0,-19-28-80 0 0,0 0-1 0 0,0 0 1 0 0,1-1-1 0 0,0-1 1 0 0,1 1-1 0 0,0-2 1 0 0,11 7-1 0 0,-3-5 40 0 0,1-1-1 0 0,0-1 1 0 0,0 0-1 0 0,37 5 0 0 0,-29-6 79 0 0,51 16-1 0 0,-50-11-178 0 0,-12-4 10 0 0,0 0-1 0 0,0 0 0 0 0,-1 1 1 0 0,0 1-1 0 0,18 13 1 0 0,-19-11-13 0 0,-9-7-17 0 0,-1 0 0 0 0,1 1 0 0 0,-1-1 0 0 0,0 1 0 0 0,0 0 1 0 0,0 0-1 0 0,3 6 0 0 0,-3-5 12 0 0,-1 1-1 0 0,0 0 1 0 0,0 0 0 0 0,4 11 0 0 0,-6-14-1 0 0,0 0 1 0 0,-1 0-1 0 0,1 1 1 0 0,-1-1-1 0 0,0 0 1 0 0,0 0-1 0 0,0 0 1 0 0,-1 0-1 0 0,1 0 1 0 0,-1 0 0 0 0,1 0-1 0 0,-1 0 1 0 0,-2 4-1 0 0,-3 8 5 0 0,-1 1-1 0 0,-1-1 0 0 0,0-1 1 0 0,-15 20-1 0 0,2-8 10 0 0,-30 29 0 0 0,39-43-14 0 0,-3 4 10 0 0,-1-1 1 0 0,0 0-1 0 0,-1-2 1 0 0,-25 17-1 0 0,-3-4-26 0 0,-44 26-62 0 0,73-44 58 0 0,0 0 1 0 0,-1-2 0 0 0,-30 9-1 0 0,19-9 24 0 0,0-1-1 0 0,0-2 1 0 0,-47 1-1 0 0,64-4 31 0 0,0 0 0 0 0,0-1 0 0 0,1 0 0 0 0,-1-1-1 0 0,0-1 1 0 0,1 0 0 0 0,0 0 0 0 0,0-1 0 0 0,0 0 0 0 0,0 0-1 0 0,0-1 1 0 0,-15-11 0 0 0,22 13-36 0 0,-1 0 0 0 0,1 0 0 0 0,0-1 0 0 0,0 1 0 0 0,1-1 0 0 0,-1 0 0 0 0,1 1 0 0 0,-1-1 0 0 0,1-1 0 0 0,0 1 0 0 0,1 0 0 0 0,-1 0 0 0 0,-1-7 0 0 0,1 1-125 0 0,1 0 0 0 0,0 0 0 0 0,0 0 0 0 0,1 0 0 0 0,1-12 0 0 0,0 17-73 0 0,0 0 1 0 0,0 0 0 0 0,0 0 0 0 0,1 1 0 0 0,0-1 0 0 0,0 1 0 0 0,4-8 0 0 0,22-29-6685 0 0,-27 39 5927 0 0,17-18-6600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33.373"/>
    </inkml:context>
    <inkml:brush xml:id="br0">
      <inkml:brushProperty name="width" value="0.05" units="cm"/>
      <inkml:brushProperty name="height" value="0.05" units="cm"/>
    </inkml:brush>
  </inkml:definitions>
  <inkml:trace contextRef="#ctx0" brushRef="#br0">17 194 12528 0 0,'0'0'572'0'0,"0"0"-11"0"0,5-3-342 0 0,11-10 19 0 0,21-18 916 0 0,-23 23-1486 0 0,-10 3 289 0 0,-3 4 35 0 0,1-1-1 0 0,-1 1 1 0 0,1-1-1 0 0,0 1 1 0 0,0-1-1 0 0,-1 1 1 0 0,1 0-1 0 0,4-2 1 0 0,12-8 310 0 0,-11 8 178 0 0,-1-1 0 0 0,0 0 0 0 0,0 0 0 0 0,6-6 0 0 0,-11 9-318 0 0,1-1-1 0 0,-1 0 0 0 0,1 1 1 0 0,-1-1-1 0 0,0 0 1 0 0,1 0-1 0 0,-1 0 1 0 0,0 0-1 0 0,0 0 0 0 0,-1-1 1 0 0,1 1-1 0 0,0 0 1 0 0,-1 0-1 0 0,1 0 0 0 0,-1-1 1 0 0,0 1-1 0 0,0-3 1 0 0,0 3-68 0 0,0 0 0 0 0,0 0 1 0 0,0 0-1 0 0,-1 0 0 0 0,1 0 1 0 0,-1 0-1 0 0,0 0 0 0 0,1 0 1 0 0,-1 0-1 0 0,0 0 0 0 0,0 1 0 0 0,0-1 1 0 0,0 0-1 0 0,-1 0 0 0 0,1 1 1 0 0,0-1-1 0 0,-1 1 0 0 0,1-1 1 0 0,-1 1-1 0 0,1 0 0 0 0,-1 0 1 0 0,-3-2-1 0 0,4 2-83 0 0,-1 1 0 0 0,1-1 1 0 0,-1 1-1 0 0,0-1 0 0 0,1 1 0 0 0,-1 0 1 0 0,0 0-1 0 0,1 0 0 0 0,-1 0 0 0 0,0 0 1 0 0,1 0-1 0 0,-1 0 0 0 0,0 0 0 0 0,1 1 1 0 0,-1-1-1 0 0,1 1 0 0 0,-1-1 0 0 0,-1 2 0 0 0,-2 1 23 0 0,0 0 0 0 0,0 0 0 0 0,1 1-1 0 0,-5 4 1 0 0,8-8-31 0 0,-3 5 44 0 0,0-1 0 0 0,0 0 0 0 0,0 1 0 0 0,1 0 0 0 0,0 0 0 0 0,0 0 0 0 0,-5 11 0 0 0,2 0 241 0 0,-6 23 0 0 0,2-3-128 0 0,5-19-160 0 0,1 0 0 0 0,-3 32 0 0 0,-1 5 0 0 0,4-27 0 0 0,2 0 0 0 0,0 43 0 0 0,-1-47 0 0 0,5-13 16 0 0,-1-8 60 0 0,0-1-1 0 0,1-1-59 0 0,-1 1-1 0 0,0 0 1 0 0,1-1-1 0 0,-1 1 1 0 0,1-1 0 0 0,-1 1-1 0 0,1-1 1 0 0,-1 0-1 0 0,1 1 1 0 0,0-1 0 0 0,-1 0-1 0 0,1 0 1 0 0,-1 0 0 0 0,1 0-1 0 0,-1-1 1 0 0,4 0-1 0 0,-2 0 10 0 0,0 0 0 0 0,0 0 0 0 0,0 0-1 0 0,-1-1 1 0 0,1 1 0 0 0,0-1 0 0 0,4-4-1 0 0,0 0 12 0 0,0-1-1 0 0,-1 0 1 0 0,1-1 0 0 0,7-12-1 0 0,-3 5 35 0 0,-8 12-49 0 0,0-1-1 0 0,-1 1 0 0 0,0-1 1 0 0,0 1-1 0 0,3-7 0 0 0,0-2 130 0 0,0-1 0 0 0,0 1-1 0 0,-1-1 1 0 0,-1 0 0 0 0,0 1-1 0 0,-1-2 1 0 0,1-15 0 0 0,-2 4-63 0 0,0 18-42 0 0,-1 0 0 0 0,1 0 0 0 0,-2 0 0 0 0,1 0 0 0 0,-2-9 0 0 0,2 16-42 0 0,0-1 0 0 0,-1 1 0 0 0,1 0 0 0 0,0-1 1 0 0,0 1-1 0 0,0 0 0 0 0,0 0 0 0 0,0-1 0 0 0,0 1 0 0 0,0 0 0 0 0,0 0 1 0 0,-1-1-1 0 0,1 1 0 0 0,0 0 0 0 0,0 0 0 0 0,0 0 0 0 0,-1-1 0 0 0,1 1 1 0 0,0 0-1 0 0,0 0 0 0 0,0 0 0 0 0,-1 0 0 0 0,1-1 0 0 0,0 1 0 0 0,0 0 1 0 0,-1 0-1 0 0,1 0 0 0 0,0 0 0 0 0,-1 0 0 0 0,1 0 0 0 0,0 0 0 0 0,0 0 0 0 0,-1 0 1 0 0,1 0-1 0 0,0 0 0 0 0,-11 6 189 0 0,-5 14 68 0 0,12-12-282 0 0,1-1 0 0 0,0 1 1 0 0,0 0-1 0 0,1 1 0 0 0,0-1 0 0 0,0 0 0 0 0,1 0 0 0 0,-1 17 1 0 0,1-7-4 0 0,-1 7 23 0 0,2 1 0 0 0,0-1 1 0 0,2 0-1 0 0,1 1 0 0 0,11 46 0 0 0,-11-63 2 0 0,-1 0 0 0 0,1 0 0 0 0,1-1 0 0 0,-1 1 0 0 0,2-1 0 0 0,-1 0 0 0 0,1 0 0 0 0,7 9 0 0 0,-10-15-3 0 0,-1-1 0 0 0,0 1 0 0 0,1-1 0 0 0,-1 0 0 0 0,1 1 0 0 0,0-1 0 0 0,-1 0 0 0 0,1 0 0 0 0,0 0 0 0 0,0 0 0 0 0,0 0 0 0 0,-1 0 0 0 0,1-1 0 0 0,0 1 0 0 0,0-1 0 0 0,0 1 0 0 0,0-1 0 0 0,0 0 0 0 0,0 0 0 0 0,0 0 0 0 0,3 0 0 0 0,-1 0-5 0 0,0-1 0 0 0,-1 0 0 0 0,1 0 1 0 0,0 0-1 0 0,-1 0 0 0 0,0-1 0 0 0,1 1 0 0 0,-1-1 1 0 0,0 0-1 0 0,6-3 0 0 0,4-6 30 0 0,-1 0 0 0 0,1-1 0 0 0,12-15 0 0 0,-15 13 49 0 0,0 1 1 0 0,0-1-1 0 0,-2-1 0 0 0,0 0 1 0 0,0 0-1 0 0,-2 0 0 0 0,0-1 0 0 0,0 0 1 0 0,-2 0-1 0 0,5-31 0 0 0,0 17 79 0 0,-7 26-113 0 0,-1-1 0 0 0,1 1 0 0 0,-1-1 0 0 0,0 1-1 0 0,0-1 1 0 0,0-5 0 0 0,1-6 69 0 0,-2 14-106 0 0,1 1-1 0 0,-1 0 1 0 0,0 0-1 0 0,0 0 1 0 0,1-1 0 0 0,-1 1-1 0 0,0 0 1 0 0,0 0-1 0 0,0-1 1 0 0,-1 1 0 0 0,1 0-1 0 0,0 0 1 0 0,0-1-1 0 0,-1 1 1 0 0,1 0 0 0 0,0 0-1 0 0,-1-1 1 0 0,0 0-43 0 0,1 14 83 0 0,0-2-55 0 0,-1-1 0 0 0,0 0 0 0 0,0 1 0 0 0,-5 14 0 0 0,6-21 11 0 0,-1 0-1 0 0,1 0 1 0 0,0 0-1 0 0,0 0 0 0 0,0 1 1 0 0,0-1-1 0 0,1 0 0 0 0,-1 0 1 0 0,1 0-1 0 0,0 0 1 0 0,1 3-1 0 0,15 33-52 0 0,-12-28 52 0 0,-2-6-10 0 0,0 0-1 0 0,0 1 1 0 0,0-1 0 0 0,1-1-1 0 0,0 1 1 0 0,0-1 0 0 0,0 1-1 0 0,1-1 1 0 0,-1 0 0 0 0,1-1-1 0 0,0 1 1 0 0,0-1 0 0 0,1 0-1 0 0,-1 0 1 0 0,0-1 0 0 0,1 1 0 0 0,0-1-1 0 0,-1 0 1 0 0,1-1 0 0 0,0 0-1 0 0,0 1 1 0 0,0-2 0 0 0,7 1-1 0 0,-3-1-6 0 0,0 0 0 0 0,0-1 0 0 0,0 0 0 0 0,-1-1 0 0 0,1 0 0 0 0,0 0 0 0 0,-1-1 0 0 0,0 0 0 0 0,1-1 0 0 0,-1 0 0 0 0,-1 0 0 0 0,1-1 0 0 0,-1 0 0 0 0,1-1 0 0 0,-1 0 0 0 0,-1 0 0 0 0,1-1 0 0 0,-1 0 0 0 0,8-10 0 0 0,-5 4 24 0 0,-5 8 1 0 0,-1 0 1 0 0,1-1 0 0 0,-1 1 0 0 0,-1-1-1 0 0,6-10 1 0 0,13-28 330 0 0,-16 34-234 0 0,0 0-1 0 0,-1 0 1 0 0,-1 0 0 0 0,6-18-1 0 0,-2 4 48 0 0,-6 20-102 0 0,0-1 0 0 0,-1 0 0 0 0,1 0-1 0 0,-1 0 1 0 0,1-9 0 0 0,-2 11-24 0 0,0 1 0 0 0,0-1-1 0 0,1 1 1 0 0,-1-1 0 0 0,1 1 0 0 0,-1-1-1 0 0,1 1 1 0 0,1-3 0 0 0,1-7 52 0 0,-3 12-71 0 0,0 0 0 0 0,0 0 0 0 0,0 0 0 0 0,0-1 0 0 0,0 1 0 0 0,0 0 0 0 0,0 0 0 0 0,0 0-1 0 0,0 0 1 0 0,0-1 0 0 0,0 1 0 0 0,0 0 0 0 0,0 0 0 0 0,0 0 0 0 0,0-1 0 0 0,0 1 0 0 0,0 0 0 0 0,0 0 0 0 0,0 0 0 0 0,0 0 0 0 0,-1-1-1 0 0,1 1 1 0 0,0 0 0 0 0,0 0 0 0 0,0 0 0 0 0,0 0 0 0 0,0 0 0 0 0,-1 0 0 0 0,1-1 0 0 0,0 1 0 0 0,0 0 0 0 0,0 0 0 0 0,-1 0 0 0 0,1 0 0 0 0,0 0-1 0 0,-1 1-4 0 0,0 0-1 0 0,0 0 0 0 0,1 0 0 0 0,-1 0 0 0 0,0 0 1 0 0,1 1-1 0 0,-1-1 0 0 0,1 0 0 0 0,-1 0 1 0 0,1 1-1 0 0,-1-1 0 0 0,1 0 0 0 0,0 2 0 0 0,-5 21-95 0 0,3-2 33 0 0,-6 78-9 0 0,-1 140 15 0 0,8-130 60 0 0,2-51 0 0 0,8 200 128 0 0,1 192 256 0 0,-8-354-345 0 0,0 38 47 0 0,-17 181 64 0 0,14-299-119 0 0,-1 1 0 0 0,-7 31 1 0 0,8-44-28 0 0,0-1 1 0 0,0 1-1 0 0,-1-1 1 0 0,0 0-1 0 0,1 0 1 0 0,-2 0-1 0 0,1 0 1 0 0,0 0-1 0 0,-1 0 1 0 0,0 0-1 0 0,0-1 1 0 0,0 1-1 0 0,0-1 1 0 0,0 0-1 0 0,-1 0 1 0 0,-4 3-1 0 0,5-5 3 0 0,-1 1 0 0 0,0-1-1 0 0,1 0 1 0 0,-1 0 0 0 0,0 0-1 0 0,0-1 1 0 0,0 1-1 0 0,1-1 1 0 0,-1 0 0 0 0,0 0-1 0 0,0 0 1 0 0,0-1-1 0 0,0 1 1 0 0,0-1 0 0 0,0 0-1 0 0,1 0 1 0 0,-1 0 0 0 0,0-1-1 0 0,1 1 1 0 0,-1-1-1 0 0,1 0 1 0 0,-6-4 0 0 0,-1-1 50 0 0,0 0 1 0 0,1-1-1 0 0,0 0 1 0 0,0 0-1 0 0,1-1 1 0 0,-8-10-1 0 0,-1-5-2 0 0,1-1 1 0 0,1 0-1 0 0,1-1 0 0 0,2-1 1 0 0,0 0-1 0 0,2 0 0 0 0,0-1 1 0 0,3-1-1 0 0,0 0 0 0 0,1 0 1 0 0,-2-47-1 0 0,7 48-49 0 0,-1-3 23 0 0,5-57 0 0 0,-1 68-15 0 0,0 0 1 0 0,2 1-1 0 0,1-1 1 0 0,9-25-1 0 0,-5 22-14 0 0,-1 1 0 0 0,0 2 0 0 0,2-1 0 0 0,0 1 0 0 0,21-30 0 0 0,8 3-31 0 0,2 3 0 0 0,62-52 0 0 0,-80 75 28 0 0,13-6-101 0 0,-27 21 54 0 0,1-1 0 0 0,-1-1 0 0 0,9-8 0 0 0,0 1-147 0 0,-16 14 5 0 0,0 0 0 0 0,0-1 0 0 0,0 0 0 0 0,0 1 0 0 0,0-1 0 0 0,0 0 0 0 0,0 0 0 0 0,3-4 0 0 0,-5 5-44 0 0,0-1-1 0 0,0 1 1 0 0,0 0 0 0 0,0 0 0 0 0,0-1 0 0 0,0 1 0 0 0,0 0-1 0 0,-1 0 1 0 0,1-1 0 0 0,0 1 0 0 0,-1 0 0 0 0,1 0-1 0 0,-1 0 1 0 0,1-1 0 0 0,-1 1 0 0 0,1 0 0 0 0,-1 0 0 0 0,0 0-1 0 0,0 0 1 0 0,-1-1 0 0 0,-6-7-1807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33.862"/>
    </inkml:context>
    <inkml:brush xml:id="br0">
      <inkml:brushProperty name="width" value="0.05" units="cm"/>
      <inkml:brushProperty name="height" value="0.05" units="cm"/>
    </inkml:brush>
  </inkml:definitions>
  <inkml:trace contextRef="#ctx0" brushRef="#br0">0 22 16208 0 0,'0'0'743'0'0,"0"0"-17"0"0,3 0-465 0 0,11-3 235 0 0,1 1-1 0 0,14-1 1 0 0,-12 2 95 0 0,27-5 0 0 0,-29 3-447 0 0,-1 1-1 0 0,1 1 0 0 0,0 0 1 0 0,18 2-1 0 0,62 9 397 0 0,-58-6-351 0 0,387 48 221 0 0,-219-29-323 0 0,-31-5 238 0 0,-65-7-65 0 0,125 1 993 0 0,1-15-104 0 0,-169 1-887 0 0,172-9 280 0 0,-143 5-454 0 0,24-3-77 0 0,26-1-12 0 0,5 4 1 0 0,-145 7 0 0 0,-3-1-1 0 0,0 0-1 0 0,-1 0 1 0 0,1 0 0 0 0,0 0 0 0 0,-1 0 0 0 0,1-1 0 0 0,0 1 0 0 0,-1 0 0 0 0,1-1 0 0 0,-1 1 0 0 0,1-1-1 0 0,-1 0 1 0 0,3 0 0 0 0,-2 0-73 0 0,-2 1-64 0 0,0 0-271 0 0,-89-4-4522 0 0,27 4 3083 0 0,-3-5-8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3:34.461"/>
    </inkml:context>
    <inkml:brush xml:id="br0">
      <inkml:brushProperty name="width" value="0.05" units="cm"/>
      <inkml:brushProperty name="height" value="0.05" units="cm"/>
    </inkml:brush>
  </inkml:definitions>
  <inkml:trace contextRef="#ctx0" brushRef="#br0">1 92 18831 0 0,'0'0'862'0'0,"0"0"-18"0"0,0 0-492 0 0,0 0-63 0 0,1-1 30 0 0,10-18 292 0 0,-8 14-670 0 0,-1 1 1 0 0,1 0 0 0 0,0 0 0 0 0,5-7 0 0 0,27-19-773 0 0,-33 29 816 0 0,-1 0-1 0 0,0 0 1 0 0,0 1-1 0 0,1-1 1 0 0,-1 0-1 0 0,0 1 1 0 0,1-1 0 0 0,-1 1-1 0 0,2-1 1 0 0,6-2 6 0 0,-7 2 9 0 0,0-1 0 0 0,12 2 0 0 0,8 2 88 0 0,-14 3 59 0 0,0 0 706 0 0,30 20-1149 0 0,-34-24 272 0 0,0 1-1 0 0,0-1 0 0 0,-1 1 0 0 0,1 0 1 0 0,5 5-1 0 0,0-2 29 0 0,18 6 116 0 0,0-1 0 0 0,1-1 0 0 0,1-1 0 0 0,38 5 0 0 0,-35-8-120 0 0,33 10 0 0 0,6 1 0 0 0,234 43-224 0 0,-150-38 1418 0 0,297 2-1 0 0,-393-22-1058 0 0,229-6 511 0 0,-118-6-523 0 0,35-2 354 0 0,-98 2 39 0 0,-14 2-360 0 0,-37 2 30 0 0,-38 4-245 0 0,0 0 1 0 0,24 1 0 0 0,-63 4-4211 0 0,3 0 3237 0 0,-9-2-974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1.184"/>
    </inkml:context>
    <inkml:brush xml:id="br0">
      <inkml:brushProperty name="width" value="0.05" units="cm"/>
      <inkml:brushProperty name="height" value="0.05" units="cm"/>
    </inkml:brush>
  </inkml:definitions>
  <inkml:trace contextRef="#ctx0" brushRef="#br0">19 652 10080 0 0,'0'0'462'0'0,"0"0"-12"0"0,-5-7-274 0 0,-5-3 147 0 0,8 9 10 0 0,0-1 392 0 0,2 2 38 0 0,0 0-26 0 0,0 0-128 0 0,0-2 256 0 0,3 1 2642 0 0,3 1-3420 0 0,0 0-1 0 0,0 0 1 0 0,0 1-1 0 0,0-1 1 0 0,0 2-1 0 0,0-1 1 0 0,0 0-1 0 0,0 1 1 0 0,6 3-1 0 0,29 15-6 0 0,-1-1-5 0 0,68 45 0 0 0,-62-30 39 0 0,42 28 369 0 0,-82-59-441 0 0,-2 1 45 0 0,1-1 0 0 0,0-1 0 0 0,0 1 0 0 0,0-1 0 0 0,0 0 0 0 0,0 0 0 0 0,0 0 0 0 0,1 0 0 0 0,-1-1 0 0 0,0 0-1 0 0,9 0 1 0 0,-13-1-50 0 0,0 0 0 0 0,1 0 0 0 0,-1 0 0 0 0,0-1 0 0 0,0 1 0 0 0,0 0 0 0 0,0-1 0 0 0,0 1 0 0 0,1-1 0 0 0,-1 0 0 0 0,0 1-1 0 0,0-1 1 0 0,0 0 0 0 0,0 1 0 0 0,0-1 0 0 0,-1 0 0 0 0,1 0 0 0 0,0 0 0 0 0,0 0 0 0 0,0 0 0 0 0,-1 0 0 0 0,1 0 0 0 0,-1 0 0 0 0,1 0 0 0 0,-1 0-1 0 0,1 0 1 0 0,-1 0 0 0 0,1 0 0 0 0,-1-1 0 0 0,0 1 0 0 0,0 0 0 0 0,1-2 0 0 0,-1-1 88 0 0,0 1-1 0 0,1-1 1 0 0,-1 0-1 0 0,0 0 1 0 0,-1 1-1 0 0,1-1 1 0 0,-1 0-1 0 0,1 0 1 0 0,-3-3-1 0 0,-4-17 163 0 0,6 18-220 0 0,-1-1-1 0 0,-1 0 1 0 0,1 1 0 0 0,-4-7-1 0 0,0 3-15 0 0,-5-7 197 0 0,1-1 1 0 0,1-1-1 0 0,1 1 0 0 0,-8-25 0 0 0,10 22-241 0 0,3 12 2 0 0,0 1-1 0 0,1-1 1 0 0,-2-12 0 0 0,4 18-8 0 0,0 1 0 0 0,0 0 0 0 0,0 0 0 0 0,0-1 1 0 0,0 1-1 0 0,1 0 0 0 0,-1 0 0 0 0,1-1 0 0 0,-1 1 1 0 0,1 0-1 0 0,0 0 0 0 0,0 0 0 0 0,0 0 0 0 0,0 0 0 0 0,0 0 1 0 0,0 0-1 0 0,1 0 0 0 0,1-2 0 0 0,-2 3-1 0 0,1 0 0 0 0,-1 0 0 0 0,0 0 0 0 0,0 0 0 0 0,0 1 0 0 0,0-1 0 0 0,1 0 0 0 0,-1 1 0 0 0,0-1 0 0 0,0 1 0 0 0,1 0 0 0 0,-1-1 0 0 0,0 1 0 0 0,1 0 0 0 0,-1 0 0 0 0,1 0 0 0 0,-1 0 0 0 0,0 0 0 0 0,3 0 0 0 0,3 0 0 0 0,79-19 0 0 0,-75 18-2 0 0,1-1 0 0 0,-1 0 0 0 0,0 0 0 0 0,-1-1 0 0 0,1-1 0 0 0,0 0 0 0 0,-1-1 0 0 0,0 0 0 0 0,0 0 0 0 0,0-1 0 0 0,9-7 0 0 0,-1-10-3 0 0,-5 6 101 0 0,-13 16-73 0 0,1 0 0 0 0,-1 0 0 0 0,1-1 0 0 0,-1 1 0 0 0,1 0 0 0 0,-1 0 0 0 0,0-1 0 0 0,0 1 0 0 0,0 0 0 0 0,0-1-1 0 0,0 1 1 0 0,0 0 0 0 0,0-1 0 0 0,0 1 0 0 0,0 0 0 0 0,0-1 0 0 0,-1 1 0 0 0,1 0 0 0 0,-1 0 0 0 0,1-1 0 0 0,-1 1 0 0 0,1 0 0 0 0,-1 0 0 0 0,0 0 0 0 0,0-2 0 0 0,-2-1 156 0 0,0-1 1 0 0,0 0-1 0 0,-1 1 1 0 0,-7-9-1 0 0,-2 3 120 0 0,9 7-193 0 0,0 0 0 0 0,1 0 0 0 0,-1 0 0 0 0,-5-7-1 0 0,0 0 48 0 0,-1-1 0 0 0,-1 1 0 0 0,0 1-1 0 0,-14-10 1 0 0,-3-2-43 0 0,-13-13-82 0 0,-52-55 1 0 0,60 55-720 0 0,18 19-1489 0 0,0 0-4598 0 0,1-1-1804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1.791"/>
    </inkml:context>
    <inkml:brush xml:id="br0">
      <inkml:brushProperty name="width" value="0.05" units="cm"/>
      <inkml:brushProperty name="height" value="0.05" units="cm"/>
    </inkml:brush>
  </inkml:definitions>
  <inkml:trace contextRef="#ctx0" brushRef="#br0">32 0 19951 0 0,'-6'8'867'0'0,"-19"18"690"0"0,25-25-1299 0 0,0-1 4 0 0,0 1-30 0 0,1 9-124 0 0,3-1-52 0 0,-4-8-55 0 0,0 1 0 0 0,1-1-1 0 0,-1 0 1 0 0,0 0 0 0 0,1 0 0 0 0,-1 1-1 0 0,0-1 1 0 0,1 0 0 0 0,0 0-1 0 0,-1 0 1 0 0,1 0 0 0 0,-1 0 0 0 0,1 0-1 0 0,0 0 1 0 0,0 0 0 0 0,0 0-1 0 0,0 0 1 0 0,1 1 0 0 0,2 1-3 0 0,-3-2 2 0 0,7 9-13 0 0,1-1 1 0 0,1 0-1 0 0,0 0 0 0 0,21 14 0 0 0,62 40-47 0 0,-24-8 49 0 0,-39-30 10 0 0,19 16 1 0 0,78 60 0 0 0,-32-40 802 0 0,-69-49-409 0 0,-19-6-320 0 0,-6-5-49 0 0,-1-1-1 0 0,1 0 1 0 0,-1 1 0 0 0,1-1-1 0 0,-1 0 1 0 0,1 1-1 0 0,-1-1 1 0 0,1 0 0 0 0,-1 0-1 0 0,1 0 1 0 0,0 0-1 0 0,-1 1 1 0 0,1-1 0 0 0,-1 0-1 0 0,1 0 1 0 0,-1 0-1 0 0,1 0 1 0 0,0 0 0 0 0,-1 0-1 0 0,1-1 1 0 0,-1 1-1 0 0,1 0 1 0 0,-1 0 0 0 0,1 0-1 0 0,-1 0 1 0 0,1-1-1 0 0,0 1 1 0 0,-1 0 0 0 0,1 0-1 0 0,-1-1 1 0 0,0 1-1 0 0,1-1 1 0 0,-1 1 0 0 0,1 0-1 0 0,-1-1 1 0 0,1 1-1 0 0,-1-1 1 0 0,0 1 0 0 0,1-1-1 0 0,0-1 45 0 0,0 1-1 0 0,0 0 1 0 0,-1 0-1 0 0,1 0 1 0 0,0 0-1 0 0,-1 0 1 0 0,1-1-1 0 0,-1 1 1 0 0,1 0 0 0 0,-1 0-1 0 0,0-1 1 0 0,1 1-1 0 0,-1 0 1 0 0,0-1-1 0 0,0 1 1 0 0,0-3-1 0 0,-1 1 9 0 0,0 0 0 0 0,0 1 0 0 0,-1-1 0 0 0,1 0-1 0 0,-1 1 1 0 0,0-1 0 0 0,0 1 0 0 0,0 0 0 0 0,0 0 0 0 0,-4-4-1 0 0,-26-19 339 0 0,27 22-386 0 0,-106-86 517 0 0,106 84-543 0 0,0 0-1 0 0,0 0 1 0 0,0-1-1 0 0,1 1 1 0 0,0-1-1 0 0,0 0 1 0 0,0 0-1 0 0,-3-10 1 0 0,5 13-2 0 0,1 0 0 0 0,0 0-1 0 0,0 0 1 0 0,0 0 0 0 0,1 0 0 0 0,-1 0 0 0 0,1 0 0 0 0,-1 0 0 0 0,1-1 0 0 0,0 1-1 0 0,0 0 1 0 0,0 0 0 0 0,1 0 0 0 0,-1-1 0 0 0,1 1 0 0 0,0 0 0 0 0,0 0 0 0 0,0 0-1 0 0,0 0 1 0 0,3-5 0 0 0,6-1-12 0 0,-3 5-1 0 0,0 0-1 0 0,0 0 1 0 0,1 0 0 0 0,0 1-1 0 0,-1 0 1 0 0,1 1 0 0 0,0 0-1 0 0,1 0 1 0 0,8-1 0 0 0,11 1-60 0 0,37 0 1 0 0,-48 2 66 0 0,-1 1-8 0 0,0 0-1 0 0,-1 2 0 0 0,32 7 1 0 0,-27-5 8 0 0,-12-3 14 0 0,5 2-50 0 0,0-1 1 0 0,0-1-1 0 0,1 0 1 0 0,-1 0-1 0 0,1-2 1 0 0,23 0-1 0 0,-32-2-100 0 0,0 1-1 0 0,0-1 0 0 0,0 0 0 0 0,0-1 1 0 0,-1 1-1 0 0,1-1 0 0 0,-1 0 0 0 0,1 0 0 0 0,-1 0 1 0 0,0-1-1 0 0,0 1 0 0 0,-1-1 0 0 0,1 0 1 0 0,-1 0-1 0 0,0 0 0 0 0,0-1 0 0 0,0 1 0 0 0,-1-1 1 0 0,1 1-1 0 0,-1-1 0 0 0,2-6 0 0 0,0-16-1289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2.673"/>
    </inkml:context>
    <inkml:brush xml:id="br0">
      <inkml:brushProperty name="width" value="0.05" units="cm"/>
      <inkml:brushProperty name="height" value="0.05" units="cm"/>
    </inkml:brush>
  </inkml:definitions>
  <inkml:trace contextRef="#ctx0" brushRef="#br0">340 455 14976 0 0,'0'2'340'0'0,"-15"33"828"0"0,4-13-1037 0 0,10-19-230 0 0,-1 2 336 0 0,0 0-1 0 0,-1 0 1 0 0,1 0 0 0 0,-1 0-1 0 0,0 0 1 0 0,0-1 0 0 0,-1 1-1 0 0,-3 4 1 0 0,5-8-68 0 0,2-1-10 0 0,0 0-4 0 0,0 0 3 0 0,-12 4 162 0 0,6-3-147 0 0,1 0 0 0 0,-1 0 0 0 0,0 0 0 0 0,1 0 0 0 0,-10-1 0 0 0,9 0-46 0 0,1 0 0 0 0,-1 0 1 0 0,1 1-1 0 0,0 0 0 0 0,-1 0 0 0 0,-9 3 0 0 0,10-2-24 0 0,1 1 0 0 0,-1-1-1 0 0,1 1 1 0 0,0 0-1 0 0,0 0 1 0 0,0 1-1 0 0,0-1 1 0 0,-5 7 0 0 0,8-8-75 0 0,-1 0 0 0 0,1 0 0 0 0,0 0 0 0 0,0 0 0 0 0,-1 0 0 0 0,1 0 0 0 0,1 0 0 0 0,-1 0 0 0 0,0 1 0 0 0,0-1 0 0 0,1 0 0 0 0,-1 1 0 0 0,1-1 0 0 0,0 0 0 0 0,0 1 0 0 0,0-1 0 0 0,0 0 0 0 0,0 1 0 0 0,0-1 0 0 0,2 4 0 0 0,0 2-14 0 0,0 1-1 0 0,1-1 1 0 0,1 0-1 0 0,-1 0 1 0 0,1 0 0 0 0,0-1-1 0 0,1 1 1 0 0,0-1-1 0 0,0 0 1 0 0,1-1-1 0 0,0 1 1 0 0,8 7-1 0 0,11 6-13 0 0,-18-13 0 0 0,2 0 0 0 0,-1 0 0 0 0,1-1 0 0 0,0 0 0 0 0,0-1 0 0 0,18 8 0 0 0,-15-10 2 0 0,0 0-1 0 0,1 0 0 0 0,-1-1 0 0 0,20 0 1 0 0,-26-2 14 0 0,0-1 1 0 0,0 1 0 0 0,1-1-1 0 0,-1 0 1 0 0,0 0-1 0 0,0-1 1 0 0,0 0 0 0 0,0 0-1 0 0,0 0 1 0 0,9-7 0 0 0,1 1 16 0 0,-14 8-15 0 0,-1-1 1 0 0,1 0-1 0 0,0 0 0 0 0,0 0 1 0 0,0 0-1 0 0,-1 0 0 0 0,1 0 1 0 0,-1 0-1 0 0,1-1 0 0 0,-1 1 1 0 0,1 0-1 0 0,-1-1 0 0 0,0 0 1 0 0,0 1-1 0 0,1-1 0 0 0,-1 1 1 0 0,0-1-1 0 0,-1 0 1 0 0,1 0-1 0 0,1-3 0 0 0,2-6 104 0 0,-4 11-102 0 0,1-1-1 0 0,-1 0 1 0 0,0 0 0 0 0,1 0-1 0 0,-1 0 1 0 0,0-1 0 0 0,0 1-1 0 0,0 0 1 0 0,0 0 0 0 0,0 0-1 0 0,0 0 1 0 0,0 0 0 0 0,0 0-1 0 0,0 0 1 0 0,0 0 0 0 0,-1-1-1 0 0,-3-11 228 0 0,0 0-1 0 0,-1 0 0 0 0,0 1 1 0 0,-1 0-1 0 0,0 0 1 0 0,-1 0-1 0 0,0 1 0 0 0,-1 0 1 0 0,-18-19-1 0 0,16 21-95 0 0,0 0 0 0 0,0 1-1 0 0,0 1 1 0 0,-14-7 0 0 0,0-2 159 0 0,23 16-181 0 0,1 0-118 0 0,-1 0-1 0 0,1 0 0 0 0,0 0 1 0 0,-1 0-1 0 0,1 0 0 0 0,0 0 1 0 0,-1 0-1 0 0,1 0 0 0 0,0 0 1 0 0,-1 0-1 0 0,1 0 0 0 0,-1 0 0 0 0,1 0 1 0 0,0 0-1 0 0,-1 0 0 0 0,1 0 1 0 0,0 0-1 0 0,-1-1 0 0 0,1 1 1 0 0,0 0-1 0 0,-1 0 0 0 0,1 0 0 0 0,0-1 1 0 0,0 1-1 0 0,-1 0 0 0 0,-2-1-988 0 0,14 15 961 0 0,0-1 1 0 0,1 0-1 0 0,0 0 1 0 0,16 12-1 0 0,-18-18 17 0 0,1 2 0 0 0,25 16 0 0 0,-32-23 0 0 0,1 0 0 0 0,-1 0 0 0 0,1 0 0 0 0,-1 0 0 0 0,1-1 0 0 0,0 0 0 0 0,0 0 0 0 0,0 0 0 0 0,8 0 0 0 0,-3-1 0 0 0,-2 0 0 0 0,-1 0 0 0 0,0 0 0 0 0,8-2 0 0 0,-13 1 0 0 0,0 1 0 0 0,1-1 0 0 0,-1 0 0 0 0,0 0 0 0 0,0 0 0 0 0,0 0 0 0 0,1 0 0 0 0,-1 0 0 0 0,0-1 0 0 0,0 1 0 0 0,-1-1 0 0 0,4-3 0 0 0,4-3 0 0 0,-7 6 0 0 0,0 1 0 0 0,0-1 0 0 0,0 0 0 0 0,-1 0 0 0 0,1 0 0 0 0,0 0 0 0 0,-1 0 0 0 0,0 0 0 0 0,1 0 0 0 0,-1 0 0 0 0,0-1 0 0 0,0 1 0 0 0,1-5 0 0 0,2-19-10 0 0,-2 18 4 0 0,-1 0 0 0 0,0 1 0 0 0,0-1 0 0 0,-1 0 0 0 0,0 1 0 0 0,0-1 0 0 0,-1 0 0 0 0,-1-8 0 0 0,-3-2 20 0 0,-1 0 0 0 0,0 0 0 0 0,-1 0-1 0 0,-1 1 1 0 0,-1 0 0 0 0,0 1 0 0 0,-2 0 0 0 0,1 0 0 0 0,-2 1-1 0 0,-22-23 1 0 0,11 13 12 0 0,8 9 5 0 0,-29-26 0 0 0,-11 2 14 0 0,-2 2 1 0 0,-81-40-1 0 0,90 53-8 0 0,-66-31 154 0 0,114 56-186 0 0,0 0 0 0 0,-1 0 0 0 0,1 0 1 0 0,0 0-1 0 0,0 0 0 0 0,0-1 0 0 0,-1 1 0 0 0,1 0 0 0 0,0 0 0 0 0,0 0 0 0 0,-1 0 0 0 0,1 0 0 0 0,0 0 0 0 0,0 0 1 0 0,-1 0-1 0 0,1 0 0 0 0,0 0 0 0 0,0 0 0 0 0,-1 0 0 0 0,1 0 0 0 0,0 0 0 0 0,0 0 0 0 0,-1 0 0 0 0,1 0 1 0 0,0 0-1 0 0,0 0 0 0 0,0 0 0 0 0,-1 0 0 0 0,1 0 0 0 0,0 0 0 0 0,0 1 0 0 0,-1-1 0 0 0,1 0 0 0 0,0 0 1 0 0,0 0-1 0 0,0 0 0 0 0,0 1 0 0 0,-1-1 0 0 0,1 0 0 0 0,3 11 31 0 0,16 15-72 0 0,-8-14-4 0 0,0-1 1 0 0,1 0-1 0 0,22 14 0 0 0,-1-2-19 0 0,33 17-8 0 0,-16-13 56 0 0,-19-9-10 0 0,2-1-1 0 0,46 17 1 0 0,-73-32 21 0 0,32 10 1 0 0,52 10-1 0 0,-79-19-1 0 0,1-2 0 0 0,0 0 0 0 0,0 0-1 0 0,0-1 1 0 0,0-1 0 0 0,0 0 0 0 0,0 0 0 0 0,0-1 0 0 0,11-4-1 0 0,-16 4-121 0 0,-1-1 0 0 0,1 1-1 0 0,-1-2 1 0 0,0 1-1 0 0,0-1 1 0 0,0 0-1 0 0,-1 0 1 0 0,1 0-1 0 0,-1-1 1 0 0,0 0-1 0 0,0 0 1 0 0,0 0-1 0 0,-1-1 1 0 0,0 0-1 0 0,0 0 1 0 0,-1 0-1 0 0,1 0 1 0 0,-1 0-1 0 0,0-1 1 0 0,1-7-1 0 0,0-2-633 0 0,-2 10 230 0 0,-1 0-1 0 0,1 1 0 0 0,-1-1 1 0 0,-1 0-1 0 0,1 0 1 0 0,-1 0-1 0 0,0 0 1 0 0,-2-11-1 0 0,-3-6-1331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3.291"/>
    </inkml:context>
    <inkml:brush xml:id="br0">
      <inkml:brushProperty name="width" value="0.05" units="cm"/>
      <inkml:brushProperty name="height" value="0.05" units="cm"/>
    </inkml:brush>
  </inkml:definitions>
  <inkml:trace contextRef="#ctx0" brushRef="#br0">82 642 17503 0 0,'-15'4'574'0'0,"3"0"-207"0"0,1 0 1 0 0,-1-1-1 0 0,-18 2 0 0 0,28-5 348 0 0,2 0 227 0 0,0 0 40 0 0,6 13 168 0 0,-2-7-1145 0 0,0 0-1 0 0,1-1 0 0 0,0 0 1 0 0,0 1-1 0 0,0-1 1 0 0,11 7-1 0 0,2 3-3 0 0,1 2 6 0 0,9 9-175 0 0,59 42 1 0 0,-56-45 25 0 0,-25-17 109 0 0,1-1 1 0 0,0 0-1 0 0,0-1 1 0 0,0 1-1 0 0,9 3 1 0 0,45 21-111 0 0,-55-26 159 0 0,-5-3 60 0 0,-1 0-1 0 0,0 0-10 0 0,-19-19 587 0 0,-20-30 0 0 0,-66-122 232 0 0,64 99-680 0 0,3-8-68 0 0,14 28-97 0 0,23 48-23 0 0,-1 0-1 0 0,1 0 1 0 0,0 0-1 0 0,0 0 1 0 0,0 0 0 0 0,0-8-1 0 0,-4-16 152 0 0,5 28-164 0 0,0-1 1 0 0,0 1-1 0 0,0-1 1 0 0,0 0-1 0 0,0 1 1 0 0,0-1-1 0 0,0 1 1 0 0,0-1-1 0 0,0 1 1 0 0,0-1-1 0 0,0 1 0 0 0,0-1 1 0 0,1 0-1 0 0,-1 1 1 0 0,0-1-1 0 0,0 1 1 0 0,0-1-1 0 0,1 1 1 0 0,-1-1-1 0 0,0 1 1 0 0,1 0-1 0 0,-1-1 1 0 0,0 1-1 0 0,1-1 1 0 0,-1 1-1 0 0,1 0 0 0 0,-1-1 1 0 0,1 1-1 0 0,-1 0 1 0 0,1-1-1 0 0,-1 1 1 0 0,1 0-1 0 0,-1 0 1 0 0,1-1-1 0 0,-1 1 1 0 0,1 0-1 0 0,-1 0 1 0 0,1 0-1 0 0,0 0 1 0 0,24-3 86 0 0,-10 3-112 0 0,23 5 0 0 0,-23-2 0 0 0,24 0 0 0 0,19-2 95 0 0,-17 0 90 0 0,71-7 1 0 0,-94 4-164 0 0,-12 2 0 0 0,0-1 0 0 0,-1 0 0 0 0,1 0 0 0 0,-1 0 0 0 0,1 0 0 0 0,-1-1 0 0 0,1 0 0 0 0,-1 0 0 0 0,9-5 0 0 0,-8 3-23 0 0,0 0-1 0 0,-1 0 1 0 0,0-1-1 0 0,0 0 1 0 0,8-8 0 0 0,-11 10 14 0 0,0 0 1 0 0,0 1 0 0 0,0-1 0 0 0,-1 0 0 0 0,1 0 0 0 0,-1-1 0 0 0,0 1 0 0 0,0 0 0 0 0,0 0 0 0 0,0-1 0 0 0,0 1 0 0 0,-1 0 0 0 0,1-6 0 0 0,0-13 132 0 0,0 17-105 0 0,-1 0 0 0 0,1 1 0 0 0,-1-1-1 0 0,-1 0 1 0 0,1 1 0 0 0,0-1 0 0 0,-2-5 0 0 0,-11-28 235 0 0,-30-65 0 0 0,40 97-225 0 0,-11-21 16 0 0,9 18-29 0 0,0 0 0 0 0,-6-17 0 0 0,10 5 55 0 0,1 21-70 0 0,0 0-1 0 0,0-1 1 0 0,0 1 0 0 0,0 0 0 0 0,0-1 0 0 0,1 1-1 0 0,-1 0 1 0 0,0-1 0 0 0,0 1 0 0 0,0 0-1 0 0,0 0 1 0 0,1-1 0 0 0,-1 1 0 0 0,0 0 0 0 0,0 0-1 0 0,1-1 1 0 0,-1 1 0 0 0,0 0 0 0 0,0 0 0 0 0,1 0-1 0 0,-1 0 1 0 0,0-1 0 0 0,1 1 0 0 0,-1 0-1 0 0,0 0 1 0 0,0 0 0 0 0,1 0 0 0 0,-1 0 0 0 0,0 0-1 0 0,1 0 1 0 0,-1 0 0 0 0,0 0 0 0 0,1 0 0 0 0,-1 0-1 0 0,0 0 1 0 0,1 0 0 0 0,-1 0 0 0 0,0 0-1 0 0,1 0 1 0 0,-1 0 0 0 0,0 0 0 0 0,1 1 0 0 0,-1-1-1 0 0,0 0 1 0 0,0 0 0 0 0,1 0 0 0 0,-1 0 0 0 0,0 1-1 0 0,0-1 1 0 0,1 0 0 0 0,-1 1 0 0 0,0-1-1 0 0,9 3-24 0 0,0 2 0 0 0,-1-1 1 0 0,0 1-1 0 0,0 0 0 0 0,0 1 0 0 0,9 8 0 0 0,11 8-45 0 0,149 113-84 0 0,-138-103 82 0 0,-4-3-1635 0 0,57 61 0 0 0,-66-65-5588 0 0,-13-13 481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3.026"/>
    </inkml:context>
    <inkml:brush xml:id="br0">
      <inkml:brushProperty name="width" value="0.05" units="cm"/>
      <inkml:brushProperty name="height" value="0.05" units="cm"/>
    </inkml:brush>
  </inkml:definitions>
  <inkml:trace contextRef="#ctx0" brushRef="#br0">18 117 18455 0 0,'0'0'816'0'0,"-10"7"176"0"0,2 1-800 0 0,8-8-192 0 0,0 0 0 0 0,0 0 0 0 0,0 0 528 0 0,0 0 64 0 0,0 0 16 0 0,0 0 0 0 0,0 0-456 0 0,3-8-88 0 0,2-4-64 0 0,5-8 72 0 0,4-3-640 0 0,-1-5-128 0 0,0-12-24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3.955"/>
    </inkml:context>
    <inkml:brush xml:id="br0">
      <inkml:brushProperty name="width" value="0.05" units="cm"/>
      <inkml:brushProperty name="height" value="0.05" units="cm"/>
    </inkml:brush>
  </inkml:definitions>
  <inkml:trace contextRef="#ctx0" brushRef="#br0">446 512 10680 0 0,'0'0'241'0'0,"0"0"38"0"0,0 0 11 0 0,0 0-28 0 0,-1 1-88 0 0,-7 2 267 0 0,6-2-247 0 0,0 1 1 0 0,-1-1-1 0 0,1 0 0 0 0,-1-1 0 0 0,1 1 1 0 0,-1 0-1 0 0,0-1 0 0 0,-3 1 1 0 0,1-1 145 0 0,-1 1 1 0 0,1 0-1 0 0,0 0 0 0 0,0 0 1 0 0,-10 4-1 0 0,9-2-9 0 0,-1-1-1 0 0,1 0 0 0 0,-11 1 0 0 0,9-2 18 0 0,0 0 0 0 0,1 0 0 0 0,-1 1 0 0 0,1 0 0 0 0,-1 0 0 0 0,1 1 0 0 0,-12 5 0 0 0,15-5-258 0 0,1-1-7 0 0,0 0-1 0 0,-1 0 0 0 0,1 1 0 0 0,0-1 0 0 0,-4 5 1 0 0,6-6-61 0 0,0 1 0 0 0,0-1 1 0 0,1 1-1 0 0,-1-1 1 0 0,0 1-1 0 0,0 0 1 0 0,1 0-1 0 0,-1-1 1 0 0,1 1-1 0 0,-1 0 1 0 0,1 0-1 0 0,0 0 0 0 0,0-1 1 0 0,0 4-1 0 0,0 1-3 0 0,0-1 0 0 0,0 1-1 0 0,0 0 1 0 0,1 0 0 0 0,0-1-1 0 0,0 1 1 0 0,1-1 0 0 0,-1 1-1 0 0,1-1 1 0 0,0 1 0 0 0,6 8-1 0 0,9 14-18 0 0,7 8 0 0 0,-20-31-6 0 0,1-1-1 0 0,0 1 0 0 0,0-1 0 0 0,0-1 1 0 0,1 1-1 0 0,-1-1 0 0 0,1 0 0 0 0,0 0 1 0 0,0 0-1 0 0,0-1 0 0 0,0 0 1 0 0,0 0-1 0 0,0-1 0 0 0,1 1 0 0 0,-1-2 1 0 0,1 1-1 0 0,-1-1 0 0 0,11 0 0 0 0,-13-1 7 0 0,-1 1 0 0 0,0-1 0 0 0,0 0 0 0 0,0 0 0 0 0,0-1 0 0 0,0 1 0 0 0,0-1-1 0 0,0 1 1 0 0,-1-1 0 0 0,1 0 0 0 0,3-3 0 0 0,1-1 5 0 0,-1-1 1 0 0,10-12-1 0 0,-14 17 15 0 0,-1-1-1 0 0,1 1 1 0 0,-1-1-1 0 0,0 1 1 0 0,0-1-1 0 0,0 0 1 0 0,0 1-1 0 0,0-1 1 0 0,0 0-1 0 0,-1 0 1 0 0,0 0-1 0 0,1 1 1 0 0,-1-1 0 0 0,0 0-1 0 0,-1-3 1 0 0,0-5 174 0 0,-1 0 0 0 0,-4-17 0 0 0,3 20-74 0 0,1 2-35 0 0,0 0 1 0 0,0 0-1 0 0,-1 1 0 0 0,0-1 1 0 0,0 1-1 0 0,-1 0 1 0 0,-6-8-1 0 0,-33-32 735 0 0,29 31-529 0 0,-59-63 569 0 0,-29-27 40 0 0,66 71-672 0 0,-34-33-281 0 0,45 41 147 0 0,-31-23 0 0 0,33 29 87 0 0,21 18-117 0 0,3 4-67 0 0,0 1-1 0 0,0-1 1 0 0,0 0 0 0 0,0 0-1 0 0,0 1 1 0 0,1-1-1 0 0,0 0 1 0 0,3 4 0 0 0,11 17-31 0 0,2 0 0 0 0,0-2 0 0 0,2 0 0 0 0,42 37 0 0 0,-24-28 30 0 0,75 57-31 0 0,-99-79 32 0 0,-1-1-1 0 0,2 0 0 0 0,-1-1 1 0 0,1 0-1 0 0,1-1 1 0 0,24 6-1 0 0,-38-12 4 0 0,14 4-27 0 0,-1-1-1 0 0,0-1 0 0 0,1 0 1 0 0,-1-1-1 0 0,29-1 1 0 0,-42-1 36 0 0,0 0 0 0 0,1 1 0 0 0,-1-1 0 0 0,1 0 0 0 0,-1 0 0 0 0,0 0 0 0 0,0 0-1 0 0,0-1 1 0 0,0 1 0 0 0,0-1 0 0 0,0 1 0 0 0,0-1 0 0 0,0 1 0 0 0,0-1 0 0 0,-1 0 0 0 0,1 0 0 0 0,-1 0 0 0 0,1 0 0 0 0,-1 0 0 0 0,0-1 0 0 0,0 1 0 0 0,2-4 0 0 0,-1 1 0 0 0,-1 0 1 0 0,1 0-1 0 0,-1 0 1 0 0,0-1-1 0 0,0 1 1 0 0,0 0 0 0 0,-1-1-1 0 0,0 1 1 0 0,-1-9-1 0 0,0 1 19 0 0,-1 0-1 0 0,-1 0 0 0 0,0 0 1 0 0,-1 0-1 0 0,0 1 1 0 0,-10-22-1 0 0,-32-41 186 0 0,7 14 174 0 0,21 38-258 0 0,10 14-130 0 0,6 8 0 0 0,2 1 1 0 0,0-1-1 0 0,-1 1 0 0 0,1-1 1 0 0,0 1-1 0 0,0 0 1 0 0,-1-1-1 0 0,1 1 1 0 0,0-1-1 0 0,0 1 1 0 0,-1-1-1 0 0,1 1 0 0 0,0-1 1 0 0,0 1-1 0 0,0-1 1 0 0,0 1-1 0 0,0-1 1 0 0,0 1-1 0 0,0-1 1 0 0,0 1-1 0 0,0-1 0 0 0,0 0 1 0 0,2 3-22 0 0,0-1 1 0 0,-1 1-1 0 0,1 0 1 0 0,0-1-1 0 0,0 1 1 0 0,0-1 0 0 0,4 2-1 0 0,-3-1-1 0 0,22 13-111 0 0,2 0 0 0 0,33 13 0 0 0,-49-24 129 0 0,0-1 1 0 0,13 3-1 0 0,-23-6 7 0 0,1 0-1 0 0,0 0 0 0 0,0 0 1 0 0,0 0-1 0 0,0-1 0 0 0,-1 1 1 0 0,1 0-1 0 0,0-1 0 0 0,0 1 1 0 0,0-1-1 0 0,-1 0 1 0 0,1 1-1 0 0,0-1 0 0 0,-1 0 1 0 0,1 0-1 0 0,-1 0 0 0 0,1 0 1 0 0,-1 0-1 0 0,1-1 1 0 0,-1 1-1 0 0,0 0 0 0 0,0-1 1 0 0,0 1-1 0 0,2-4 0 0 0,0 2 23 0 0,-1 0 0 0 0,-1 0 0 0 0,1 0 0 0 0,0-1-1 0 0,-1 1 1 0 0,0-1 0 0 0,1 0 0 0 0,-1 1 0 0 0,-1-1 0 0 0,1 0-1 0 0,0-4 1 0 0,-1 6 9 0 0,0-1 1 0 0,-1 0-1 0 0,1 1 0 0 0,-1-1 0 0 0,1 1 0 0 0,-1-1 0 0 0,0 1 1 0 0,0-1-1 0 0,0 1 0 0 0,0-1 0 0 0,0 1 0 0 0,-3-3 0 0 0,-6-16 259 0 0,9 19-253 0 0,0 0 0 0 0,-1 0 0 0 0,1 0 0 0 0,-1-1 0 0 0,1 1 0 0 0,-1 1 0 0 0,0-1 0 0 0,1 0 0 0 0,-1 0 0 0 0,-4-2 0 0 0,-26-15 72 0 0,11 7-137 0 0,9 6 21 0 0,0 1 0 0 0,0 0 0 0 0,0 0 0 0 0,-20-4 0 0 0,-2 0 106 0 0,25 6-79 0 0,1 1-1 0 0,-1 0 0 0 0,0 1 1 0 0,0 0-1 0 0,0 0 1 0 0,-11 2-1 0 0,16-1-49 0 0,2 0-104 0 0,0 0 0 0 0,1 1 1 0 0,-1-1-1 0 0,0 1 0 0 0,0-1 0 0 0,1 1 1 0 0,-1 0-1 0 0,0 0 0 0 0,1 0 0 0 0,-1 0 1 0 0,1 0-1 0 0,-1 0 0 0 0,1 0 0 0 0,-1 1 0 0 0,1-1 1 0 0,0 1-1 0 0,0-1 0 0 0,0 1 0 0 0,-1-1 1 0 0,1 1-1 0 0,1-1 0 0 0,-1 1 0 0 0,0 0 1 0 0,0 0-1 0 0,1-1 0 0 0,-1 1 0 0 0,1 0 1 0 0,-1 0-1 0 0,1 0 0 0 0,0-1 0 0 0,0 1 1 0 0,0 3-1 0 0,0 9-1683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4.877"/>
    </inkml:context>
    <inkml:brush xml:id="br0">
      <inkml:brushProperty name="width" value="0.05" units="cm"/>
      <inkml:brushProperty name="height" value="0.05" units="cm"/>
    </inkml:brush>
  </inkml:definitions>
  <inkml:trace contextRef="#ctx0" brushRef="#br0">218 896 13648 0 0,'0'0'628'0'0,"-1"2"-18"0"0,0 3-441 0 0,-6 18-39 0 0,6-21-6 0 0,1 1-1 0 0,-1 0 1 0 0,1-1 0 0 0,-1 1 0 0 0,1 0 0 0 0,0-1-1 0 0,0 1 1 0 0,1 5 0 0 0,0-1 174 0 0,-1-5-88 0 0,0 0-67 0 0,0 4-519 0 0,1 5 2381 0 0,-5-20-370 0 0,-5-68-146 0 0,8 59-1120 0 0,1 16-352 0 0,0 0 1 0 0,0 0-1 0 0,0 1 1 0 0,0-1-1 0 0,0 0 0 0 0,-1 0 1 0 0,1 0-1 0 0,0 1 1 0 0,-1-1-1 0 0,-1-3 0 0 0,-6-18 328 0 0,6 18-245 0 0,1 1 0 0 0,-1 0 0 0 0,1-1-1 0 0,-1 1 1 0 0,-5-7 0 0 0,-51-64 796 0 0,54 70-879 0 0,1 1 1 0 0,-1 0-1 0 0,0 0 0 0 0,0 0 0 0 0,-1 0 1 0 0,1 1-1 0 0,-1-1 0 0 0,0 1 0 0 0,0 1 1 0 0,0-1-1 0 0,0 0 0 0 0,-8-2 0 0 0,12 5-22 0 0,0 0 0 0 0,0-1 0 0 0,0 1 1 0 0,0 0-1 0 0,0 0 0 0 0,-1 0 0 0 0,1-1 0 0 0,0 1 0 0 0,0 0 0 0 0,0 0 0 0 0,0 1 0 0 0,0-1 0 0 0,0 0 0 0 0,0 0 0 0 0,0 0 0 0 0,0 1 1 0 0,0-1-1 0 0,0 0 0 0 0,0 1 0 0 0,0-1 0 0 0,0 1 0 0 0,1 0 0 0 0,-1-1 0 0 0,0 1 0 0 0,0-1 0 0 0,0 1 0 0 0,1 0 0 0 0,-1 0 0 0 0,0 0 0 0 0,1-1 1 0 0,-1 1-1 0 0,0 0 0 0 0,1 0 0 0 0,-1 0 0 0 0,0 1 0 0 0,0 1 2 0 0,-1 0-1 0 0,1 0 1 0 0,0 0-1 0 0,0 0 1 0 0,0 0 0 0 0,0 0-1 0 0,0 0 1 0 0,1 0-1 0 0,-1 0 1 0 0,1 0 0 0 0,0 0-1 0 0,0 0 1 0 0,0 1-1 0 0,1 3 1 0 0,0 4-3 0 0,2 1 0 0 0,5 16-1 0 0,-3-12 6 0 0,0-1 3 0 0,0-1-1 0 0,1 0 1 0 0,0 0-1 0 0,1 0 1 0 0,1-1-1 0 0,0 0 1 0 0,0-1-1 0 0,13 13 1 0 0,-15-18-3 0 0,0 0 1 0 0,1 0 0 0 0,0-1 0 0 0,0 0 0 0 0,1-1 0 0 0,-1 0-1 0 0,1 0 1 0 0,0 0 0 0 0,1-1 0 0 0,-1 0 0 0 0,1-1-1 0 0,0 0 1 0 0,0 0 0 0 0,14 2 0 0 0,-15-4-7 0 0,-6-1 13 0 0,1 1 0 0 0,0-1 0 0 0,-1 1 0 0 0,1-1 0 0 0,0 0 0 0 0,-1 0 0 0 0,1 0 0 0 0,0-1-1 0 0,-1 1 1 0 0,1-1 0 0 0,-1 1 0 0 0,1-1 0 0 0,2-1 0 0 0,7-4 38 0 0,-8 5 7 0 0,-1 0 0 0 0,1-1-1 0 0,-1 0 1 0 0,1 0 0 0 0,-1 0-1 0 0,0 0 1 0 0,0 0-1 0 0,0-1 1 0 0,0 0 0 0 0,-1 1-1 0 0,1-1 1 0 0,0 0 0 0 0,3-6-1 0 0,-2 3 97 0 0,0-1-1 0 0,-1 0 0 0 0,1 0 1 0 0,-1-1-1 0 0,-1 1 0 0 0,1-1 1 0 0,-1 1-1 0 0,-1-1 0 0 0,1 0 1 0 0,-1 0-1 0 0,0-12 0 0 0,-1-13 261 0 0,1-8 166 0 0,-2 1-1 0 0,-10-66 0 0 0,-23-38 237 0 0,-4-22-247 0 0,-31-99-232 0 0,68 262-327 0 0,-2-7-23 0 0,-1 1 1 0 0,0-1-1 0 0,-1 1 0 0 0,-8-13 0 0 0,9 12-107 0 0,2 8-636 0 0,-2 10 251 0 0,3-6 439 0 0,1 1 1 0 0,-1-1-1 0 0,1 1 1 0 0,0-1-1 0 0,-1 1 1 0 0,1 0-1 0 0,0-1 1 0 0,1 1-1 0 0,-1-1 1 0 0,1 5-1 0 0,8 27-455 0 0,-7-29 462 0 0,4 10-70 0 0,1-1 0 0 0,1 0 0 0 0,0 0 0 0 0,1 0 1 0 0,0-1-1 0 0,14 13 0 0 0,-21-23 126 0 0,7 8-36 0 0,0 0 1 0 0,1 0 0 0 0,1-1 0 0 0,12 10 0 0 0,22 16 45 0 0,-25-20 0 0 0,37 24 0 0 0,107 42 0 0 0,-108-56 0 0 0,-44-21 0 0 0,-6-2 0 0 0,0-1 0 0 0,-1 1 0 0 0,1 0 0 0 0,-1 1 0 0 0,7 4 0 0 0,-6 0 0 0 0,-5-6 2 0 0,0 1 0 0 0,-1-1-1 0 0,1 0 1 0 0,0 0 0 0 0,-1 0-1 0 0,0 1 1 0 0,1-1 0 0 0,-1 0-1 0 0,0 0 1 0 0,0 1 0 0 0,0-1-1 0 0,0 0 1 0 0,-1 1 0 0 0,0 3 0 0 0,-1-1 6 0 0,1-1 0 0 0,-1 1 0 0 0,0-1 0 0 0,0 0 0 0 0,-1 1 1 0 0,-5 5-1 0 0,0 0 12 0 0,0 0-1 0 0,-1-2 1 0 0,0 1 0 0 0,-17 11 0 0 0,12-10 193 0 0,-2-1 0 0 0,1-1 0 0 0,-1 0 0 0 0,0-1 0 0 0,-1 0 0 0 0,-18 4 0 0 0,31-10-151 0 0,-1-1-1 0 0,0 1 0 0 0,0-1 0 0 0,0 0 0 0 0,0 0 0 0 0,1 0 0 0 0,-1-1 0 0 0,0 1 0 0 0,-5-3 0 0 0,7 3-37 0 0,1-1-1 0 0,-1 0 1 0 0,1 1 0 0 0,0-1 0 0 0,-1 0 0 0 0,1 0-1 0 0,0-1 1 0 0,0 1 0 0 0,0 0 0 0 0,0-1 0 0 0,0 1 0 0 0,0-1-1 0 0,0 0 1 0 0,0 0 0 0 0,1 0 0 0 0,-1 1 0 0 0,1-1-1 0 0,-1-1 1 0 0,0-2 0 0 0,1 4-20 0 0,0 0-1 0 0,1 0 0 0 0,0 0 1 0 0,0 0-1 0 0,-1 0 0 0 0,1 0 0 0 0,0 0 0 0 0,0 0 0 0 0,0 0 1 0 0,0 0-1 0 0,0-1 0 0 0,0 1 0 0 0,0 0 0 0 0,0 0 0 0 0,0 0 0 0 0,1 0 1 0 0,-1 0-1 0 0,0 0 0 0 0,2-1 0 0 0,1-5-1300 0 0,-1 5-5454 0 0,5 2-2352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7.803"/>
    </inkml:context>
    <inkml:brush xml:id="br0">
      <inkml:brushProperty name="width" value="0.05" units="cm"/>
      <inkml:brushProperty name="height" value="0.05" units="cm"/>
    </inkml:brush>
  </inkml:definitions>
  <inkml:trace contextRef="#ctx0" brushRef="#br0">10 40 9416 0 0,'0'0'416'0'0,"0"0"88"0"0,0 0-408 0 0,0 0-96 0 0,0 0 0 0 0,0 0 0 0 0,0 0 144 0 0,0 0 8 0 0,0 0 0 0 0,0-11 0 0 0,-5 2-648 0 0,5 1-128 0 0,-5-4-24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8.316"/>
    </inkml:context>
    <inkml:brush xml:id="br0">
      <inkml:brushProperty name="width" value="0.05" units="cm"/>
      <inkml:brushProperty name="height" value="0.05" units="cm"/>
    </inkml:brush>
  </inkml:definitions>
  <inkml:trace contextRef="#ctx0" brushRef="#br0">95 56 13648 0 0,'0'0'306'0'0,"0"0"46"0"0,0 0 23 0 0,0 0-43 0 0,0 0-163 0 0,1 2 111 0 0,8 7-76 0 0,-1 0 0 0 0,1-1 0 0 0,1 0-1 0 0,0 0 1 0 0,0-1 0 0 0,14 7 0 0 0,12 9-12 0 0,9 9 58 0 0,82 61 1565 0 0,-106-77-1079 0 0,29 16 0 0 0,-14-9-75 0 0,-11-7-77 0 0,44 21-1 0 0,-61-34-511 0 0,-6-2 9 0 0,-2-1-1 0 0,0 0 35 0 0,-5-4 59 0 0,1 1 0 0 0,-1 0 1 0 0,0 0-1 0 0,0 0 0 0 0,0 1 0 0 0,0 0 0 0 0,-8-3 1 0 0,-22-10 284 0 0,-1-5-13 0 0,23 13-217 0 0,0-1-1 0 0,-14-10 1 0 0,-29-22 201 0 0,-86-47 0 0 0,56 47 95 0 0,51 24 134 0 0,16 6-326 0 0,-24-17-1 0 0,21 13-172 0 0,20 13-136 0 0,1 0-1 0 0,0 0 1 0 0,0 0-1 0 0,0 0 1 0 0,0 0-1 0 0,0 0 0 0 0,0 0 1 0 0,0 0-1 0 0,0-1 1 0 0,0 1-1 0 0,1 0 0 0 0,-1-1 1 0 0,0 1-1 0 0,1 0 1 0 0,-1-3-1 0 0,0-3 46 0 0,-2-5 22 0 0,3 12-91 0 0,0-1 0 0 0,0 1 0 0 0,-1-1 0 0 0,1 1 0 0 0,0 0 0 0 0,0-1 0 0 0,0 1 0 0 0,0 0 0 0 0,0-1 0 0 0,0 1 0 0 0,0-1 0 0 0,0 1 0 0 0,0 0 0 0 0,0-1 0 0 0,0 1 0 0 0,0-1 0 0 0,0 1 0 0 0,0 0 0 0 0,1-1 0 0 0,-1 1 0 0 0,0-1 0 0 0,0 1 0 0 0,0 0 0 0 0,0-1 0 0 0,1 1 0 0 0,-1 0 0 0 0,0 0 0 0 0,0-1 0 0 0,1 1 0 0 0,-1 0 0 0 0,0-1 0 0 0,1 1 0 0 0,-1 0 0 0 0,0 0 0 0 0,1 0 0 0 0,-1-1 0 0 0,0 1 0 0 0,1 0 0 0 0,-1 0 0 0 0,1 0 0 0 0,-1 0 0 0 0,0 0 0 0 0,1-1 0 0 0,-1 1 0 0 0,0 0 0 0 0,1 0 0 0 0,0 0 0 0 0,9-3-24 0 0,1 0 0 0 0,-1 1 0 0 0,1 0 0 0 0,15-1 0 0 0,44 1-96 0 0,-42 2 127 0 0,0 1-1 0 0,1 1 1 0 0,-1 2 0 0 0,0 1-1 0 0,-1 1 1 0 0,1 1 0 0 0,27 11-1 0 0,21 14 5 0 0,-65-26-6 0 0,-1-1 1 0 0,0 1-1 0 0,0 1 0 0 0,0 0 1 0 0,-1 0-1 0 0,0 1 0 0 0,0 0 1 0 0,-1 0-1 0 0,0 1 0 0 0,-1 0 1 0 0,11 16-1 0 0,-16-21-5 0 0,2 1 0 0 0,0 1 0 0 0,0 0 0 0 0,-1 1 0 0 0,0-1 0 0 0,0 0 0 0 0,-1 1 0 0 0,1 0 0 0 0,-1 0 0 0 0,-1-1 0 0 0,1 1 0 0 0,0 10 0 0 0,1 25-52 0 0,-1-34 23 0 0,-1 0-1 0 0,0 1 0 0 0,-1-1 0 0 0,0 0 1 0 0,0 0-1 0 0,-2 14 0 0 0,-3-1-68 0 0,5-15 64 0 0,-1-1-1 0 0,0 0 0 0 0,0 0 1 0 0,-1 1-1 0 0,1-1 1 0 0,-1 0-1 0 0,-4 7 0 0 0,-5 3-206 0 0,1-2-313 0 0,-16 19 0 0 0,25-31 382 0 0,-1 1-1 0 0,0-1 1 0 0,0 0 0 0 0,0 0-1 0 0,0 0 1 0 0,-1 0 0 0 0,1 0-1 0 0,0 0 1 0 0,0-1 0 0 0,-1 1-1 0 0,1-1 1 0 0,0 1 0 0 0,-1-1-1 0 0,-3 0 1 0 0,3 0-786 0 0,1 0-1 0 0,-1 0 1 0 0,1-1 0 0 0,-1 1-1 0 0,1-1 1 0 0,-1 1 0 0 0,-2-2-1 0 0,0-5-6308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8.667"/>
    </inkml:context>
    <inkml:brush xml:id="br0">
      <inkml:brushProperty name="width" value="0.05" units="cm"/>
      <inkml:brushProperty name="height" value="0.05" units="cm"/>
    </inkml:brush>
  </inkml:definitions>
  <inkml:trace contextRef="#ctx0" brushRef="#br0">5 0 15664 0 0,'0'0'1206'0'0,"0"0"-570"0"0,0 0 531 0 0,-3 19 5154 0 0,2-17-6284 0 0,2 14 185 0 0,1-11-210 0 0,1 0 0 0 0,-1 0 0 0 0,1 0 0 0 0,0-1 0 0 0,0 1 0 0 0,0-1 0 0 0,1 0 0 0 0,-1 0 1 0 0,9 7-1 0 0,-1 0-3 0 0,-2-2 90 0 0,1 0 0 0 0,14 9 0 0 0,-16-13-20 0 0,-1 1-1 0 0,1 0 1 0 0,-1 1-1 0 0,0-1 1 0 0,11 16-1 0 0,-3-3-17 0 0,0 0 0 0 0,1-2 0 0 0,21 19-1 0 0,-8-7-15 0 0,-25-26-52 0 0,1 2-7 0 0,-1 0 0 0 0,0 0 0 0 0,-1 0 0 0 0,1 0 0 0 0,4 10 1 0 0,-7-14-261 0 0,-1-1-843 0 0,0 0-344 0 0,0 0-61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9.043"/>
    </inkml:context>
    <inkml:brush xml:id="br0">
      <inkml:brushProperty name="width" value="0.05" units="cm"/>
      <inkml:brushProperty name="height" value="0.05" units="cm"/>
    </inkml:brush>
  </inkml:definitions>
  <inkml:trace contextRef="#ctx0" brushRef="#br0">11 100 21391 0 0,'0'0'984'0'0,"0"0"-25"0"0,0 0-551 0 0,0 0-25 0 0,0 0 53 0 0,0 0 10 0 0,0 0-54 0 0,0 0-230 0 0,0-1-96 0 0,-2-3-145 0 0,0 1 0 0 0,1-1-1 0 0,0 1 1 0 0,0-1 0 0 0,0 1 0 0 0,0-1-1 0 0,1 0 1 0 0,-1 0 0 0 0,1 1 0 0 0,0-1-1 0 0,0-7 1 0 0,0 10 49 0 0,0-5-458 0 0,1-1 1 0 0,-1 1 0 0 0,1 0-1 0 0,2-7 1 0 0,-2 5-430 0 0,-2 7-4246 0 0,1 1 5163 0 0,0 0-6137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9.392"/>
    </inkml:context>
    <inkml:brush xml:id="br0">
      <inkml:brushProperty name="width" value="0.05" units="cm"/>
      <inkml:brushProperty name="height" value="0.05" units="cm"/>
    </inkml:brush>
  </inkml:definitions>
  <inkml:trace contextRef="#ctx0" brushRef="#br0">1 276 16439 0 0,'0'0'754'0'0,"0"0"-17"0"0,6 3-451 0 0,-2-2 2233 0 0,-3 0-2430 0 0,0-1 0 0 0,1 0 0 0 0,-1 0 0 0 0,0 0 0 0 0,0 0 0 0 0,1 1 1 0 0,-1-2-1 0 0,0 1 0 0 0,0 0 0 0 0,0 0 0 0 0,1 0 0 0 0,-1-1 0 0 0,0 1 0 0 0,0 0 0 0 0,0-1 0 0 0,1 1 0 0 0,-1-1 0 0 0,0 1 0 0 0,0-1 0 0 0,0 0 0 0 0,0 0 0 0 0,0 1 0 0 0,0-1 0 0 0,0 0 0 0 0,0 0 0 0 0,0-1 0 0 0,2-1 28 0 0,-1 0 1 0 0,1 0-1 0 0,-1 0 1 0 0,0 0 0 0 0,0 0-1 0 0,0 0 1 0 0,0-1-1 0 0,2-6 1 0 0,35-95 398 0 0,-33 91-506 0 0,0-2-75 0 0,13-27-347 0 0,-17 39 155 0 0,0 0 0 0 0,-1 0-1 0 0,0 0 1 0 0,2-8 0 0 0,3-7-2040 0 0,-1 9 433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19.748"/>
    </inkml:context>
    <inkml:brush xml:id="br0">
      <inkml:brushProperty name="width" value="0.05" units="cm"/>
      <inkml:brushProperty name="height" value="0.05" units="cm"/>
    </inkml:brush>
  </inkml:definitions>
  <inkml:trace contextRef="#ctx0" brushRef="#br0">1 285 16184 0 0,'0'0'737'0'0,"0"0"-13"0"0,0 0-442 0 0,0 0-262 0 0,0 1 0 0 0,1-1 0 0 0,-1 0 0 0 0,0 1 0 0 0,1-1 0 0 0,-1 0 0 0 0,1 1 0 0 0,-1-1 0 0 0,1 0 0 0 0,-1 0 0 0 0,1 1 0 0 0,-1-1 0 0 0,0 0 0 0 0,1 0 0 0 0,-1 0 0 0 0,1 0 0 0 0,0 0 0 0 0,4-3 95 0 0,-1-1-1 0 0,0 1 1 0 0,1-1-1 0 0,-2-1 0 0 0,1 1 1 0 0,0 0-1 0 0,-1-1 1 0 0,0 0-1 0 0,0 1 0 0 0,4-9 1 0 0,3-5 712 0 0,3-18 954 0 0,-7 15-966 0 0,-6 18-645 0 0,1-1 0 0 0,0 1 0 0 0,0-1 0 0 0,0 1 0 0 0,3-6 0 0 0,-1 2-81 0 0,0 0 0 0 0,0 1 0 0 0,0-1 0 0 0,1-9 1 0 0,6-17 178 0 0,3 1-76 0 0,-13 24-192 0 0,0 1-54 0 0,0 5-222 0 0,0-6-2735 0 0,0 8 816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0.105"/>
    </inkml:context>
    <inkml:brush xml:id="br0">
      <inkml:brushProperty name="width" value="0.05" units="cm"/>
      <inkml:brushProperty name="height" value="0.05" units="cm"/>
    </inkml:brush>
  </inkml:definitions>
  <inkml:trace contextRef="#ctx0" brushRef="#br0">14 5 19663 0 0,'-1'-1'46'0'0,"1"1"0"0"0,-1-1 0 0 0,1 1 0 0 0,-1 0 0 0 0,1-1 0 0 0,-1 1 0 0 0,0 0 0 0 0,1-1-1 0 0,-1 1 1 0 0,1 0 0 0 0,-1 0 0 0 0,0 0 0 0 0,1-1 0 0 0,-1 1 0 0 0,0 0 0 0 0,-1 0 0 0 0,2 0-7 0 0,0 1 1 0 0,0-1 0 0 0,0 0-1 0 0,-1 0 1 0 0,1 0-1 0 0,0 1 1 0 0,0-1 0 0 0,0 0-1 0 0,0 0 1 0 0,0 1 0 0 0,0-1-1 0 0,0 0 1 0 0,0 0 0 0 0,0 0-1 0 0,0 1 1 0 0,0-1 0 0 0,0 0-1 0 0,0 0 1 0 0,0 1 0 0 0,0-1-1 0 0,0 0 1 0 0,0 0-1 0 0,0 1 1 0 0,0-1 0 0 0,0 0-1 0 0,0 0 1 0 0,0 1 0 0 0,0-1-1 0 0,8 17 1455 0 0,13 15-1494 0 0,1-1 0 0 0,1-1 0 0 0,50 50 0 0 0,-68-76 0 0 0,0 1 0 0 0,-1 0 0 0 0,1 1 0 0 0,-1-1 0 0 0,0 1 0 0 0,5 11 0 0 0,8 6-1862 0 0,-3-6-2641 0 0,-4-5-2683 0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54:41.782"/>
    </inkml:context>
    <inkml:brush xml:id="br0">
      <inkml:brushProperty name="width" value="0.05292" units="cm"/>
      <inkml:brushProperty name="height" value="0.05292" units="cm"/>
      <inkml:brushProperty name="color" value="#FF0000"/>
    </inkml:brush>
  </inkml:definitions>
  <inkml:trace contextRef="#ctx0" brushRef="#br0">3849 4887 1785 0,'-11'0'159'0,"4"0"-127"0,-3 0-32 0,-1 0 0 15,-3 0 42-15,7 0 2 0,7 0 1 0,-4-10 0 16,-3 10-12-16,0 0-2 0,7 0-1 0,0 0 0 16,0 0-158-1,0 0-32-15</inkml:trace>
  <inkml:trace contextRef="#ctx0" brushRef="#br0" timeOffset="390.97">3799 6705 1400 0,'0'0'62'0,"0"0"13"0,-3 0-60 0,3 0-15 0,-11 0 0 0,11 0 0 16,0 0 52-16,0 0 7 0,0 0 1 0,0 0 1 15,-7-6-61-15,7 6-23 0,0 0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3.653"/>
    </inkml:context>
    <inkml:brush xml:id="br0">
      <inkml:brushProperty name="width" value="0.05" units="cm"/>
      <inkml:brushProperty name="height" value="0.05" units="cm"/>
    </inkml:brush>
  </inkml:definitions>
  <inkml:trace contextRef="#ctx0" brushRef="#br0">14 705 10592 0 0,'-2'-1'261'0'0,"2"1"-215"0"0,-1 0-1 0 0,1 0 1 0 0,-1 0 0 0 0,1 0-1 0 0,-1 0 1 0 0,1 0-1 0 0,0 0 1 0 0,-1 0 0 0 0,1 0-1 0 0,-1 0 1 0 0,1 0-1 0 0,-1 1 1 0 0,1-1 0 0 0,-1 0-1 0 0,1 0 1 0 0,0 0-1 0 0,-1 1 1 0 0,1-1 0 0 0,-1 0-1 0 0,1 0 1 0 0,0 1-1 0 0,-1-1 1 0 0,1 1 0 0 0,-1-1 1291 0 0,1 0 410 0 0,0 0 79 0 0,0 0-221 0 0,4 0-1535 0 0,-1 1-1 0 0,1-2 0 0 0,0 1 0 0 0,0 0 1 0 0,-1-1-1 0 0,1 1 0 0 0,0-1 0 0 0,-1 0 0 0 0,1-1 1 0 0,0 1-1 0 0,6-4 0 0 0,1 0-4 0 0,15-6 67 0 0,-1-2-1 0 0,-1 0 0 0 0,0-2 0 0 0,30-25 0 0 0,-27 18-61 0 0,-1-1 0 0 0,-1-1 0 0 0,32-42 0 0 0,-44 52-70 0 0,16-15 0 0 0,11-12 0 0 0,128-140-66 0 0,-126 138-220 0 0,-12 8-97 0 0,-22 24 174 0 0,0 1 0 0 0,15-14 0 0 0,-11 15-539 0 0,-1-2 0 0 0,0 0 1 0 0,13-17-1 0 0,-11 10-5082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0.466"/>
    </inkml:context>
    <inkml:brush xml:id="br0">
      <inkml:brushProperty name="width" value="0.05" units="cm"/>
      <inkml:brushProperty name="height" value="0.05" units="cm"/>
    </inkml:brush>
  </inkml:definitions>
  <inkml:trace contextRef="#ctx0" brushRef="#br0">81 136 17191 0 0,'0'0'388'0'0,"0"0"52"0"0,0 0 31 0 0,0 0-51 0 0,1 1-275 0 0,0 1-126 0 0,0 0-1 0 0,1 0 0 0 0,-1-1 0 0 0,0 1 0 0 0,1 0 0 0 0,-1-1 1 0 0,0 1-1 0 0,1-1 0 0 0,0 1 0 0 0,-1-1 0 0 0,1 0 0 0 0,0 0 1 0 0,3 2-1 0 0,7 4 175 0 0,73 77 719 0 0,-50-48-704 0 0,-15-14-84 0 0,-2 1-1 0 0,0 1 0 0 0,21 38 0 0 0,-3-5 48 0 0,-20-26-77 0 0,-4-7-60 0 0,4 7 50 0 0,-15-29-21 0 0,-32-45 646 0 0,27 37-617 0 0,0 1-1 0 0,0-1 1 0 0,-5-8-1 0 0,6 8-18 0 0,-1 0-1 0 0,0 0 1 0 0,-6-6-1 0 0,-2-2 59 0 0,2 2 130 0 0,0 1 0 0 0,-1 0 1 0 0,-16-12-1 0 0,2 3-95 0 0,0-2 0 0 0,2 0 0 0 0,-35-45-1 0 0,4 6-36 0 0,41 45-75 0 0,0 0-1 0 0,1 0 0 0 0,1-1 1 0 0,-15-29-1 0 0,24 40-11 0 0,0 1 1 0 0,0-1-1 0 0,1 0 1 0 0,0 0-1 0 0,0 0 1 0 0,0 1-1 0 0,0-9 1 0 0,1 13-8 0 0,1 0 0 0 0,-1-1 1 0 0,0 1-1 0 0,1 0 0 0 0,-1-1 1 0 0,1 1-1 0 0,0 0 0 0 0,-1 0 0 0 0,1 0 1 0 0,0-1-1 0 0,0 1 0 0 0,0 0 1 0 0,0 0-1 0 0,0 0 0 0 0,0 0 0 0 0,0 0 1 0 0,0 1-1 0 0,0-1 0 0 0,0 0 1 0 0,0 0-1 0 0,1 1 0 0 0,-1-1 0 0 0,0 1 1 0 0,0-1-1 0 0,1 1 0 0 0,-1-1 1 0 0,2 1-1 0 0,2-1 18 0 0,0-1 1 0 0,-1 2-1 0 0,1-1 0 0 0,0 0 1 0 0,-1 1-1 0 0,8 0 0 0 0,62 8 47 0 0,-10-1-114 0 0,79 17 0 0 0,102 44 158 0 0,-187-49 172 0 0,-32-10-226 0 0,38 8 0 0 0,-15-4-87 0 0,-21-5-41 0 0,-24-6 27 0 0,-4-1-6177 0 0,0-1 4342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0.848"/>
    </inkml:context>
    <inkml:brush xml:id="br0">
      <inkml:brushProperty name="width" value="0.05" units="cm"/>
      <inkml:brushProperty name="height" value="0.05" units="cm"/>
    </inkml:brush>
  </inkml:definitions>
  <inkml:trace contextRef="#ctx0" brushRef="#br0">14 199 2304 0 0,'0'0'200'0'0,"-5"4"-200"0"0,0 1 0 0 0,2-5 0 0 0,3 0 5280 0 0,0 0 1024 0 0,0 0 191 0 0,13-5 49 0 0,-5-7-5224 0 0,6 0-1040 0 0,-1 1-216 0 0,2-9-64 0 0,-2 0-624 0 0,0-5-152 0 0,6 2-32 0 0,-6-5-8 0 0,0 4-1072 0 0,1-4-224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1.300"/>
    </inkml:context>
    <inkml:brush xml:id="br0">
      <inkml:brushProperty name="width" value="0.05" units="cm"/>
      <inkml:brushProperty name="height" value="0.05" units="cm"/>
    </inkml:brush>
  </inkml:definitions>
  <inkml:trace contextRef="#ctx0" brushRef="#br0">167 12 9672 0 0,'1'0'127'0'0,"-1"0"0"0"0,0-1 0 0 0,0 1 0 0 0,0 0 1 0 0,0 0-1 0 0,0 0 0 0 0,0 0 0 0 0,0 0 0 0 0,0 0 0 0 0,0 0 1 0 0,0 0-1 0 0,1 0 0 0 0,-1 0 0 0 0,0 0 0 0 0,0-1 0 0 0,0 1 1 0 0,0 0-1 0 0,0 0 0 0 0,0 0 0 0 0,0 0 0 0 0,0 0 0 0 0,0 0 1 0 0,0 0-1 0 0,0 0 0 0 0,0-1 0 0 0,0 1 0 0 0,0 0 0 0 0,0 0 1 0 0,0 0-1 0 0,0 0 0 0 0,0 0 0 0 0,0 0 0 0 0,0 0 0 0 0,0-1 1 0 0,0 1-1 0 0,0 0 0 0 0,0 0 0 0 0,0 0 0 0 0,0 0 0 0 0,-1 0 1 0 0,1 0-1 0 0,0 0 0 0 0,0 0 0 0 0,0 0 0 0 0,0-1 0 0 0,0 1 1 0 0,0 0-1 0 0,0 0 0 0 0,0 0 0 0 0,0 0 0 0 0,0 0 0 0 0,-1 0 1 0 0,1 0-1 0 0,0 0 0 0 0,0 0 0 0 0,0 0 0 0 0,0 0 0 0 0,0 0 1 0 0,0 0-1 0 0,0 0 0 0 0,0 0 0 0 0,-1 0 0 0 0,-12-4 1663 0 0,-13 1-1793 0 0,22 3 83 0 0,0 1-1 0 0,0 0 0 0 0,0 0 1 0 0,0 0-1 0 0,0 0 1 0 0,0 1-1 0 0,1-1 1 0 0,-1 1-1 0 0,0 0 1 0 0,1 0-1 0 0,0 1 1 0 0,-1-1-1 0 0,1 0 1 0 0,0 1-1 0 0,0 0 0 0 0,0 0 1 0 0,1 0-1 0 0,-1 0 1 0 0,1 0-1 0 0,-3 5 1 0 0,-3 5 126 0 0,0 1-1 0 0,0 0 1 0 0,-8 26 0 0 0,12-29-244 0 0,1 1 0 0 0,1-1 0 0 0,0 1 0 0 0,0-1 0 0 0,1 1 0 0 0,1 0 0 0 0,0 0-1 0 0,1 0 1 0 0,3 18 0 0 0,-1-9 32 0 0,2-1 0 0 0,1 0 0 0 0,0 0 0 0 0,15 30 0 0 0,-12-33 26 0 0,0-1 0 0 0,2 0-1 0 0,18 23 1 0 0,-4-17 175 0 0,-9-8 53 0 0,-14-12-202 0 0,1 0 0 0 0,0 0 0 0 0,-1 0 0 0 0,1-1 1 0 0,0 1-1 0 0,0-1 0 0 0,0 1 0 0 0,0-1 0 0 0,0 0 0 0 0,0 0 1 0 0,5 1-1 0 0,-7-2 5 0 0,1 0 1 0 0,0 0 0 0 0,0 0-1 0 0,-1 0 1 0 0,1 0 0 0 0,0 0-1 0 0,-1 0 1 0 0,1 0 0 0 0,0-1 0 0 0,-1 1-1 0 0,1-1 1 0 0,0 1 0 0 0,-1-1-1 0 0,1 0 1 0 0,-1 1 0 0 0,1-1-1 0 0,-1 0 1 0 0,1 0 0 0 0,-1 0-1 0 0,0 0 1 0 0,1 0 0 0 0,1-3-1 0 0,-1 2 73 0 0,0-1-1 0 0,-1 0 0 0 0,1 0 0 0 0,-1 0 1 0 0,1 0-1 0 0,-1 0 0 0 0,0 0 0 0 0,0 0 1 0 0,0-1-1 0 0,-1 1 0 0 0,1 0 0 0 0,-1-4 1 0 0,1-5 171 0 0,-2 1 0 0 0,-1-14 0 0 0,0 9-152 0 0,2 12-96 0 0,-1-1-1 0 0,0 1 1 0 0,0 0 0 0 0,-1 0-1 0 0,-1-5 1 0 0,-5-13 97 0 0,3 1 109 0 0,-2 1 0 0 0,-14-32 0 0 0,8 20 256 0 0,0 12-453 0 0,11 18-57 0 0,0 0 0 0 0,0-1 0 0 0,0 1-1 0 0,1-1 1 0 0,-1 1 0 0 0,1-1 0 0 0,0 0 0 0 0,-1 0 0 0 0,0-2 0 0 0,2-1-23 0 0,0 4 14 0 0,0 0 1 0 0,-1 0 0 0 0,1 1 0 0 0,-1-1-1 0 0,1 0 1 0 0,-1 0 0 0 0,1 1-1 0 0,-1-1 1 0 0,0 1 0 0 0,0-1-1 0 0,0 0 1 0 0,-1-1 0 0 0,1 1 57 0 0,3 4 6 0 0,7 2-51 0 0,0 1-1 0 0,0-2 0 0 0,0 1 0 0 0,13 2 1 0 0,26 10-4 0 0,-14-1 33 0 0,63 17 0 0 0,-56-22-256 0 0,-22-7-35 0 0,-17-3 86 0 0,5-2-140 0 0,-4-1-2662 0 0,2-3 1351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1.678"/>
    </inkml:context>
    <inkml:brush xml:id="br0">
      <inkml:brushProperty name="width" value="0.05" units="cm"/>
      <inkml:brushProperty name="height" value="0.05" units="cm"/>
    </inkml:brush>
  </inkml:definitions>
  <inkml:trace contextRef="#ctx0" brushRef="#br0">0 0 19895 0 0,'5'27'1240'0'0,"-4"-24"-1146"0"0,0 0 1 0 0,0 0-1 0 0,0 1 1 0 0,-1-1-1 0 0,1 0 0 0 0,-1 1 1 0 0,0-1-1 0 0,0 0 1 0 0,-1 6-1 0 0,1-2-73 0 0,-1-1 0 0 0,1 1 0 0 0,0 0 0 0 0,0-1 0 0 0,1 1 0 0 0,2 9 0 0 0,-1-1 32 0 0,13 62 185 0 0,-14-71-178 0 0,0 0 1 0 0,1 0 0 0 0,-1 0-1 0 0,1 0 1 0 0,0-1 0 0 0,1 1-1 0 0,4 7 1 0 0,26 37 277 0 0,-24-38-311 0 0,1 2 115 0 0,0 0 0 0 0,0 0-1 0 0,1-1 1 0 0,1-1 0 0 0,0 0 0 0 0,18 12-1 0 0,-17-15 29 0 0,-8-5-83 0 0,-1-1-1 0 0,1 0 0 0 0,0 0 1 0 0,0-1-1 0 0,7 3 0 0 0,-6-3 54 0 0,1 0-1 0 0,-1 0 1 0 0,0-1-1 0 0,11 1 0 0 0,-14-2-87 0 0,0 0-1 0 0,1-1 1 0 0,-1 1-1 0 0,0-1 1 0 0,0 1-1 0 0,0-1 1 0 0,0 0-1 0 0,0 0 1 0 0,0-1-1 0 0,0 1 1 0 0,0-1-1 0 0,3-1 1 0 0,-2-1-32 0 0,0 0-1 0 0,0-1 1 0 0,0 1-1 0 0,0-1 1 0 0,-1 0 0 0 0,1 0-1 0 0,-1 0 1 0 0,0 0 0 0 0,-1 0-1 0 0,0-1 1 0 0,3-6 0 0 0,-2 3-15 0 0,1 0-421 0 0,-1-1-1 0 0,-1 0 1 0 0,4-20-1 0 0,-2 2-686 0 0,5-4-456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2.047"/>
    </inkml:context>
    <inkml:brush xml:id="br0">
      <inkml:brushProperty name="width" value="0.05" units="cm"/>
      <inkml:brushProperty name="height" value="0.05" units="cm"/>
    </inkml:brush>
  </inkml:definitions>
  <inkml:trace contextRef="#ctx0" brushRef="#br0">28 1 18743 0 0,'-6'14'476'0'0,"1"1"0"0"0,1 0 0 0 0,1 0-1 0 0,0 1 1 0 0,-1 16 0 0 0,2 79 1255 0 0,2-66-1257 0 0,0-33-457 0 0,1 0 0 0 0,0 0-1 0 0,1 0 1 0 0,1 0 0 0 0,-1 0-1 0 0,2-1 1 0 0,0 1 0 0 0,0-1-1 0 0,10 19 1 0 0,-5-15 5 0 0,4 7 298 0 0,16 22 1 0 0,-23-36-184 0 0,0-1 0 0 0,0 0 0 0 0,1 0-1 0 0,0-1 1 0 0,1 0 0 0 0,10 7 0 0 0,-11-8-57 0 0,0-2 0 0 0,1 1 0 0 0,0-1 0 0 0,0 0-1 0 0,0 0 1 0 0,0-1 0 0 0,0 0 0 0 0,0-1 0 0 0,1 1 0 0 0,-1-2-1 0 0,0 1 1 0 0,15-2 0 0 0,-18 1-70 0 0,-1-1 1 0 0,1 1-1 0 0,-1-1 1 0 0,0 0-1 0 0,1-1 0 0 0,-1 1 1 0 0,0-1-1 0 0,0 0 0 0 0,0 0 1 0 0,0 0-1 0 0,0 0 1 0 0,0-1-1 0 0,0 0 0 0 0,-1 1 1 0 0,1-1-1 0 0,-1-1 0 0 0,0 1 1 0 0,0 0-1 0 0,0-1 1 0 0,0 0-1 0 0,-1 1 0 0 0,0-1 1 0 0,1 0-1 0 0,2-8 1 0 0,7-18-720 0 0,1-5-1166 0 0,-5 9-4227 0 0,0-2-1733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2.956"/>
    </inkml:context>
    <inkml:brush xml:id="br0">
      <inkml:brushProperty name="width" value="0.05" units="cm"/>
      <inkml:brushProperty name="height" value="0.05" units="cm"/>
    </inkml:brush>
  </inkml:definitions>
  <inkml:trace contextRef="#ctx0" brushRef="#br0">35 517 16927 0 0,'0'0'778'0'0,"0"0"-20"0"0,1 1-484 0 0,4 5-176 0 0,-3-5 249 0 0,-1 0-291 0 0,0 0 1 0 0,-1-1-1 0 0,1 1 0 0 0,0-1 0 0 0,0 1 0 0 0,0 0 1 0 0,0-1-1 0 0,1 0 0 0 0,-1 1 0 0 0,0-1 1 0 0,0 0-1 0 0,0 1 0 0 0,0-1 0 0 0,0 0 1 0 0,0 0-1 0 0,0 0 0 0 0,1 0 0 0 0,-1 0 0 0 0,0 0 1 0 0,0 0-1 0 0,0-1 0 0 0,0 1 0 0 0,0 0 1 0 0,0 0-1 0 0,0-1 0 0 0,2 0 0 0 0,-1 0-60 0 0,0 0 1 0 0,0 0-1 0 0,0 0 0 0 0,0-1 0 0 0,0 1 0 0 0,0-1 0 0 0,0 1 0 0 0,-1-1 0 0 0,1 0 1 0 0,-1 1-1 0 0,1-1 0 0 0,1-2 0 0 0,2-6-61 0 0,1 0-1 0 0,-1-1 1 0 0,-1 1-1 0 0,0-1 1 0 0,0 0-1 0 0,-1 0 1 0 0,-1 0-1 0 0,2-12 1 0 0,1-4 51 0 0,-3 23 14 0 0,-1 0 0 0 0,0 0 0 0 0,0 0 0 0 0,-1 1 0 0 0,1-1 0 0 0,-1 0 0 0 0,0 0 0 0 0,0 0 0 0 0,0 0 0 0 0,-1 0 0 0 0,1 0 0 0 0,-2-6 0 0 0,-16-29 72 0 0,16 37-40 0 0,0 0-1 0 0,0 0 0 0 0,0 0 1 0 0,0 0-1 0 0,0 0 0 0 0,-1 0 1 0 0,1 1-1 0 0,0-1 0 0 0,-1 1 1 0 0,0-1-1 0 0,1 1 0 0 0,-1 0 1 0 0,0 0-1 0 0,0 0 0 0 0,1 1 1 0 0,-1-1-1 0 0,0 1 0 0 0,0-1 1 0 0,0 1-1 0 0,0 0 0 0 0,0 0 1 0 0,0 0-1 0 0,-2 1 0 0 0,-7 0 33 0 0,3 3-48 0 0,6-2-17 0 0,0 1 0 0 0,1 0 0 0 0,-1 0 0 0 0,1 0 1 0 0,0 0-1 0 0,0 1 0 0 0,0-1 0 0 0,0 0 0 0 0,0 1 0 0 0,1-1 0 0 0,-1 1 0 0 0,1 0 0 0 0,-1 7 0 0 0,1-3-23 0 0,0 1 0 0 0,1-1 0 0 0,0 0 0 0 0,0 0 0 0 0,3 14 0 0 0,-2-17 8 0 0,1 0 1 0 0,-1-1-1 0 0,1 1 0 0 0,3 6 1 0 0,3 7-40 0 0,-5-12 40 0 0,0 1 1 0 0,1-1-1 0 0,0 0 1 0 0,0-1-1 0 0,1 1 1 0 0,-1-1-1 0 0,1 1 0 0 0,7 4 1 0 0,7 9-42 0 0,-16-16 49 0 0,0 0 0 0 0,1 0 1 0 0,-1 0-1 0 0,1 0 0 0 0,0 0 0 0 0,0-1 0 0 0,0 0 1 0 0,1 0-1 0 0,-1 0 0 0 0,0 0 0 0 0,1-1 0 0 0,-1 0 0 0 0,1 0 1 0 0,-1 0-1 0 0,1 0 0 0 0,0-1 0 0 0,-1 1 0 0 0,9-2 1 0 0,-9 1 3 0 0,0-1 1 0 0,0 0 0 0 0,0 0 0 0 0,0 0 0 0 0,0 0 0 0 0,0 0 0 0 0,-1-1-1 0 0,1 0 1 0 0,-1 0 0 0 0,1 0 0 0 0,-1 0 0 0 0,1 0 0 0 0,-1-1 0 0 0,0 1-1 0 0,0-1 1 0 0,0 0 0 0 0,-1 0 0 0 0,1 0 0 0 0,-1 0 0 0 0,1-1 0 0 0,-1 1 0 0 0,2-6-1 0 0,3-5 76 0 0,-3 7 27 0 0,0-1 1 0 0,-1 1-1 0 0,0 0 1 0 0,-1-1-1 0 0,0 0 1 0 0,3-12-1 0 0,-4 10 26 0 0,0 0-1 0 0,-1-1 1 0 0,0 1-1 0 0,0 0 1 0 0,-1 0-1 0 0,0 0 1 0 0,-1 0-1 0 0,-1 0 1 0 0,-3-12-1 0 0,5 19-69 0 0,-1-1 0 0 0,1 1 1 0 0,0-1-1 0 0,0 1 0 0 0,0-1 0 0 0,0-5 0 0 0,1 8 18 0 0,0 1 4 0 0,0 0 2 0 0,0 0 0 0 0,2 0-73 0 0,0 1 0 0 0,0 0 0 0 0,0 0 0 0 0,0 1 0 0 0,0-1 0 0 0,0 0 0 0 0,-1 1 0 0 0,1-1 0 0 0,0 1 0 0 0,1 2 0 0 0,1 0 7 0 0,45 39 39 0 0,60 41-53 0 0,-54-39 0 0 0,11 7 0 0 0,25 16-1 0 0,-3-1 16 0 0,-15-16 93 0 0,79 49-42 0 0,-130-89 2284 0 0,-35-23-1860 0 0,8 7-387 0 0,0 1-1 0 0,0-1 1 0 0,-7-4 0 0 0,-72-42 67 0 0,-74-50 141 0 0,104 56-311 0 0,4 3 0 0 0,-108-97 214 0 0,24 19 85 0 0,14 36 259 0 0,38 28-665 0 0,41 32-20 0 0,30 18 106 0 0,0-1-1 0 0,0 0 0 0 0,-10-8 1 0 0,13 9-16 0 0,6 6 9 0 0,1-1 1 0 0,0 0-1 0 0,-1 0 0 0 0,1 0 0 0 0,0 1 0 0 0,0-1 0 0 0,0 0 1 0 0,0-1-1 0 0,0 1 0 0 0,-1-1 0 0 0,2 2 24 0 0,0-1-1 0 0,-1 1 0 0 0,1 0 1 0 0,0-1-1 0 0,0 1 0 0 0,0 0 1 0 0,-1-1-1 0 0,1 1 1 0 0,0 0-1 0 0,0-1 0 0 0,0 1 1 0 0,0 0-1 0 0,0-1 1 0 0,0 1-1 0 0,0-1 0 0 0,0 1 1 0 0,0 0-1 0 0,0-1 0 0 0,0 1 1 0 0,0 0-1 0 0,0-1 1 0 0,0 1-1 0 0,0 0 0 0 0,1-1 1 0 0,-1 1-1 0 0,0 0 1 0 0,0-1-1 0 0,0 1 0 0 0,0 0 1 0 0,1-1-1 0 0,-1 1 0 0 0,0 0 1 0 0,0-1-1 0 0,1 1 1 0 0,-1 0-1 0 0,0 0 0 0 0,1-1 1 0 0,-1 1-1 0 0,0 0 0 0 0,1 0 1 0 0,5-7-47 0 0,-4 6 43 0 0,0-1 1 0 0,-1 1-1 0 0,1 0 0 0 0,0 0 1 0 0,0 0-1 0 0,-1 0 0 0 0,1 0 1 0 0,0 0-1 0 0,0 0 0 0 0,0 1 1 0 0,0-1-1 0 0,0 1 0 0 0,3-1 1 0 0,30-3-32 0 0,-27 4 13 0 0,26-4-17 0 0,-20 2 15 0 0,1 1 0 0 0,-1 0-1 0 0,18 2 1 0 0,5 3 28 0 0,46 12 0 0 0,-70-12-37 0 0,0 1 1 0 0,0 0-1 0 0,-1 1 0 0 0,22 14 0 0 0,-31-18 0 0 0,0 0 0 0 0,-1 0 0 0 0,1 0 0 0 0,0 1 0 0 0,-1-1 0 0 0,1 0 0 0 0,-1 1 0 0 0,0 0-1 0 0,0 0 1 0 0,0-1 0 0 0,0 1 0 0 0,-1 0 0 0 0,1 1 0 0 0,-1-1 0 0 0,1 0 0 0 0,-1 0 0 0 0,0 1 0 0 0,-1-1 0 0 0,1 0-1 0 0,0 1 1 0 0,-1-1 0 0 0,0 1 0 0 0,0-1 0 0 0,0 1 0 0 0,0-1 0 0 0,-1 5 0 0 0,0-4-78 0 0,-1 0 1 0 0,1 0-1 0 0,-1-1 0 0 0,0 1 0 0 0,0 0 1 0 0,0-1-1 0 0,0 0 0 0 0,0 1 1 0 0,-1-1-1 0 0,0 0 0 0 0,0 0 1 0 0,1-1-1 0 0,-2 1 0 0 0,-3 3 1 0 0,4-5-329 0 0,0 1 0 0 0,1-1 0 0 0,-1 1 0 0 0,0-1 0 0 0,0 0 0 0 0,0 0 0 0 0,-3 1 0 0 0,-7-2-1612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3.316"/>
    </inkml:context>
    <inkml:brush xml:id="br0">
      <inkml:brushProperty name="width" value="0.05" units="cm"/>
      <inkml:brushProperty name="height" value="0.05" units="cm"/>
    </inkml:brush>
  </inkml:definitions>
  <inkml:trace contextRef="#ctx0" brushRef="#br0">10 1 19007 0 0,'0'0'75'0'0,"-1"-1"0"0"0,1 1 0 0 0,0 0 0 0 0,-1 0 0 0 0,1 0 0 0 0,0 0 0 0 0,-1 0 0 0 0,1 0 0 0 0,0 0 0 0 0,-1 0 0 0 0,1 0 0 0 0,0 0 0 0 0,-1 0 0 0 0,1 0 0 0 0,0 0 0 0 0,-1 0-1 0 0,1 1 1 0 0,0-1 0 0 0,0 0 0 0 0,-1 0 0 0 0,1 0 0 0 0,0 0 0 0 0,-1 0 0 0 0,1 1 0 0 0,0-1 0 0 0,0 0 0 0 0,-1 0 0 0 0,1 1 0 0 0,0-1 0 0 0,0 0 0 0 0,-1 1 0 0 0,8 7 3272 0 0,1 1-3722 0 0,108 166 524 0 0,-97-147-149 0 0,30 35 0 0 0,-14-21 0 0 0,-13-16 111 0 0,2-1 0 0 0,40 33 1 0 0,-35-32 132 0 0,-25-23-177 0 0,1 1 1 0 0,-1-1-1 0 0,1 0 1 0 0,8 3 0 0 0,5 3 112 0 0,-15-6-138 0 0,1-1 0 0 0,0-1 0 0 0,0 1 0 0 0,-1-1 0 0 0,1 1 0 0 0,6 0 0 0 0,-8-1-28 0 0,0-1 0 0 0,0 0 0 0 0,0 0 0 0 0,0 0 0 0 0,-1 0 0 0 0,1 0 0 0 0,0 0 0 0 0,0 0 0 0 0,0 0 0 0 0,0-1 0 0 0,0 1 0 0 0,0-1 0 0 0,0 0 0 0 0,3-1 0 0 0,-4 0-14 0 0,1-1 0 0 0,-1 1 0 0 0,1-1 0 0 0,-1 1 0 0 0,0-1 0 0 0,0 1 0 0 0,0-1 0 0 0,1-4 0 0 0,0 2 0 0 0,0-3-357 0 0,0-1 1 0 0,-1 0-1 0 0,0 1 0 0 0,0-1 0 0 0,0 0 0 0 0,-1 0 0 0 0,-1 0 1 0 0,0 1-1 0 0,0-1 0 0 0,-4-16 0 0 0,0 4-1238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3.655"/>
    </inkml:context>
    <inkml:brush xml:id="br0">
      <inkml:brushProperty name="width" value="0.05" units="cm"/>
      <inkml:brushProperty name="height" value="0.05" units="cm"/>
    </inkml:brush>
  </inkml:definitions>
  <inkml:trace contextRef="#ctx0" brushRef="#br0">4 208 22319 0 0,'-3'0'992'0'0,"3"0"192"0"0,0 0-944 0 0,0 0-240 0 0,0 0 0 0 0,0 0 0 0 0,0 0 328 0 0,13-8 24 0 0,0-9 0 0 0,-5-3 0 0 0,6 0-584 0 0,1-3-120 0 0,-2-5-16 0 0,0 0-8 0 0,1-4-984 0 0,-6 1-200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4.016"/>
    </inkml:context>
    <inkml:brush xml:id="br0">
      <inkml:brushProperty name="width" value="0.05" units="cm"/>
      <inkml:brushProperty name="height" value="0.05" units="cm"/>
    </inkml:brush>
  </inkml:definitions>
  <inkml:trace contextRef="#ctx0" brushRef="#br0">96 232 13360 0 0,'-8'-1'731'0'0,"0"1"1"0"0,1-1 0 0 0,-14-4 0 0 0,18 5-297 0 0,1-1 0 0 0,-1 0 0 0 0,1 1-1 0 0,0-1 1 0 0,-1 0 0 0 0,1 0 0 0 0,0-1 0 0 0,0 1 0 0 0,0 0-1 0 0,0-1 1 0 0,0 1 0 0 0,0-1 0 0 0,0 0 0 0 0,0 1 0 0 0,-1-4 0 0 0,-4-6-33 0 0,6 10-379 0 0,0 0 0 0 0,0 0 0 0 0,1 0 0 0 0,-1 0 0 0 0,0 0 1 0 0,1 0-1 0 0,-1 0 0 0 0,1 0 0 0 0,0 0 0 0 0,-1 0 0 0 0,1-1 0 0 0,0 1 0 0 0,-1 0 0 0 0,1 0 0 0 0,0 0 0 0 0,0-2 0 0 0,0 2-23 0 0,0-3 6 0 0,0 0-1 0 0,0 1 0 0 0,0-1 1 0 0,0 0-1 0 0,1 0 0 0 0,0 1 1 0 0,0-1-1 0 0,0 0 0 0 0,0 1 1 0 0,0-1-1 0 0,2-3 0 0 0,39-58-4 0 0,-25 39-15 0 0,-14 23 0 0 0,-1 1 0 0 0,0-1 1 0 0,1 1-1 0 0,-1-1 0 0 0,1 1 1 0 0,0 0-1 0 0,0 0 0 0 0,-1 0 0 0 0,1 1 1 0 0,1-1-1 0 0,-1 1 0 0 0,0-1 0 0 0,0 1 1 0 0,1 0-1 0 0,-1 0 0 0 0,0 1 0 0 0,1-1 1 0 0,-1 1-1 0 0,1-1 0 0 0,-1 1 0 0 0,1 0 1 0 0,-1 1-1 0 0,0-1 0 0 0,1 0 0 0 0,-1 1 1 0 0,1 0-1 0 0,-1 0 0 0 0,0 0 0 0 0,1 0 1 0 0,-1 0-1 0 0,0 1 0 0 0,0 0 1 0 0,0-1-1 0 0,0 1 0 0 0,4 4 0 0 0,6 6 118 0 0,0 1 0 0 0,-1 0-1 0 0,15 21 1 0 0,-3 1-149 0 0,20 33-218 0 0,-20-23 327 0 0,3-2 1 0 0,1-1-1 0 0,45 52 0 0 0,-54-72 8 0 0,25 36 0 0 0,-40-52-46 0 0,1-1 0 0 0,-1 0 0 0 0,7 6 0 0 0,9 9 52 0 0,-18-16-73 0 0,1 0 0 0 0,0-1 0 0 0,0 0 0 0 0,0 0 0 0 0,0 0 1 0 0,1 0-1 0 0,-1 0 0 0 0,1-1 0 0 0,0 0 0 0 0,-1 1 0 0 0,1-1 0 0 0,0-1 1 0 0,0 1-1 0 0,8 2 0 0 0,-11-4-3 0 0,0 0 0 0 0,-1 0 0 0 0,1 0 0 0 0,0 0 1 0 0,0 0-1 0 0,0 0 0 0 0,0-1 0 0 0,-1 1 0 0 0,1 0 0 0 0,0 0 0 0 0,0-1 0 0 0,0 1 1 0 0,-1 0-1 0 0,1-1 0 0 0,0 1 0 0 0,0-1 0 0 0,-1 1 0 0 0,1-1 0 0 0,-1 1 0 0 0,1-1 1 0 0,0 1-1 0 0,-1-1 0 0 0,1 0 0 0 0,-1 1 0 0 0,1-1 0 0 0,0-1 0 0 0,11-25 71 0 0,-3 9-46 0 0,-8 17-30 0 0,0-1-100 0 0,0 1 1 0 0,-1 0 0 0 0,1 0-1 0 0,0-1 1 0 0,0 1 0 0 0,-1-1-1 0 0,1 1 1 0 0,-1-1 0 0 0,1 1 0 0 0,-1-1-1 0 0,1 1 1 0 0,-1-1 0 0 0,0 1-1 0 0,0-1 1 0 0,0 0 0 0 0,0 1-1 0 0,0-3 1 0 0,0-7-925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9:24.377"/>
    </inkml:context>
    <inkml:brush xml:id="br0">
      <inkml:brushProperty name="width" value="0.05" units="cm"/>
      <inkml:brushProperty name="height" value="0.05" units="cm"/>
    </inkml:brush>
  </inkml:definitions>
  <inkml:trace contextRef="#ctx0" brushRef="#br0">0 1 24191 0 0,'0'0'1072'0'0,"0"0"216"0"0,0 0-1032 0 0,0 0-256 0 0,0 0 0 0 0,0 0 0 0 0,0 0-288 0 0,0 0-104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4.201"/>
    </inkml:context>
    <inkml:brush xml:id="br0">
      <inkml:brushProperty name="width" value="0.05" units="cm"/>
      <inkml:brushProperty name="height" value="0.05" units="cm"/>
    </inkml:brush>
  </inkml:definitions>
  <inkml:trace contextRef="#ctx0" brushRef="#br0">37 133 9672 0 0,'-1'1'440'0'0,"-29"10"168"0"0,25-8 693 0 0,13-3 1564 0 0,14-3 1334 0 0,29-9-3850 0 0,-29 7-214 0 0,-1 0 0 0 0,22-10 0 0 0,18-4 87 0 0,-24 8-33 0 0,143-38 772 0 0,-130 37-344 0 0,-32 8-458 0 0,0 0 0 0 0,0 0 0 0 0,31-1-1 0 0,-39 6-149 0 0,-1 0 1 0 0,1 1-1 0 0,-1-1 0 0 0,0 2 0 0 0,0-1 0 0 0,10 5 0 0 0,-17-6-7 0 0,1 1-1 0 0,-1-1 1 0 0,0 0-1 0 0,1 1 1 0 0,-1 0-1 0 0,0-1 1 0 0,0 1-1 0 0,0 0 0 0 0,0 0 1 0 0,0 0-1 0 0,-1 0 1 0 0,1 1-1 0 0,-1-1 1 0 0,1 0-1 0 0,-1 1 1 0 0,0-1-1 0 0,0 1 1 0 0,0 0-1 0 0,0-1 0 0 0,0 1 1 0 0,0 2-1 0 0,1 6 7 0 0,0 1 0 0 0,-1-1 0 0 0,0 18 0 0 0,-2-14-8 0 0,-6 31 0 0 0,3-22 0 0 0,-8 34 0 0 0,-2-1 0 0 0,-31 78 0 0 0,-23 27 11 0 0,56-132 38 0 0,-3 0-1 0 0,-31 50 1 0 0,-10 16 169 0 0,19-30-106 0 0,23-43-59 0 0,-17 36-1 0 0,26-49-68 0 0,0 0 0 0 0,-9 11 0 0 0,3-4-38 0 0,11-16 22 0 0,0-1 0 0 0,-1 1 0 0 0,1-1-1 0 0,0 1 1 0 0,0-1 0 0 0,-1 1 0 0 0,1-1 0 0 0,0 1 0 0 0,0 0 0 0 0,0-1 0 0 0,0 1 0 0 0,0-1 0 0 0,0 1 0 0 0,0-1 0 0 0,0 1 0 0 0,0-1 0 0 0,0 1 0 0 0,0 0 0 0 0,0-1 0 0 0,0 1 0 0 0,0-1 0 0 0,1 1 0 0 0,-1-1 0 0 0,0 1 0 0 0,0-1-1 0 0,1 1 1 0 0,-1-1 0 0 0,0 1 0 0 0,1-1 0 0 0,-1 1 0 0 0,0-1 0 0 0,1 0 0 0 0,-1 1 0 0 0,1-1 0 0 0,0 1 0 0 0,0 0-80 0 0,0-1 0 0 0,0 1 0 0 0,0 0 0 0 0,0-1 1 0 0,0 1-1 0 0,0-1 0 0 0,0 0 0 0 0,1 1 0 0 0,-1-1 0 0 0,0 0 0 0 0,0 0 0 0 0,1 0 0 0 0,-1 0 1 0 0,2 0-1 0 0,0 0-212 0 0,0-1 1 0 0,-1 0 0 0 0,1 0 0 0 0,0 0-1 0 0,0 0 1 0 0,-1 0 0 0 0,1-1 0 0 0,0 1-1 0 0,-1-1 1 0 0,1 0 0 0 0,-1 0-1 0 0,3-3 1 0 0,8-6-1203 0 0</inkml:trace>
</inkml:ink>
</file>

<file path=ppt/ink/ink2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45:40.345"/>
    </inkml:context>
    <inkml:brush xml:id="br0">
      <inkml:brushProperty name="width" value="0.05292" units="cm"/>
      <inkml:brushProperty name="height" value="0.05292" units="cm"/>
      <inkml:brushProperty name="color" value="#FF0000"/>
    </inkml:brush>
  </inkml:definitions>
  <inkml:trace contextRef="#ctx0" brushRef="#br0">5465 4510 1209 0,'0'0'108'0,"0"0"-87"0,0 0-21 0,0 0 0 0,0 0 144 0,0 0 24 16,0 0 4-16,0 0 2 0,0 0-74 0,0 0-14 16,0 0-3-16,0 0-1 0,0 0-42 0,0 0-9 15,0 0-2-15,-11 0 0 0,4-6-29 0,0 6 0 16,0-9 0-16,3 9 0 0,-3-10 0 0,4 7 0 15,-8-3 0-15,8-4-10 0,-8 1 10 0,0 6 0 16,4-10 0-16,0 10 8 0,-10-12 12 0,10 5 4 16,-11 1 0-16,4-1 0 0,0 4 20 0,0-3 5 15,3 6 1-15,-7-4 0 0,4 4 16 0,4-3 3 16,-4 6 1-16,3-3 0 0,-3 3-37 0,3 0-7 16,1 0-2-16,-4 3 0 0,0-3-12 0,-1 9-4 15,5-2 0-15,-4 5 0 0,3-6-8 0,-3 13-11 16,-4 0 3-16,4 3 0 0,0 0 8 0,0 3 0 0,3 3 8 0,1-3-8 15,-1 3 0-15,8 1 0 16,3 2-12-16,0-3 4 0,0 0 8 0,7-9 0 0,0 6 0 0,3 4 8 16,1-14 3-16,3 4 1 0,0 0 0 0,0 0 0 15,4-13 6-15,7 3 2 0,-8 1 0 0,5-4 0 16,-1-3-8-16,-4-3 0 0,1 0-1 0,0-9 0 16,3 6 17-16,-7-10 4 0,0 4 1 0,4-4 0 15,-4-2 0-15,3-4 0 0,1 0 0 0,-7-6 0 16,3 9-8-16,-4-12-1 0,4 6-1 0,-3-3 0 15,0 0-7-15,3 6 0 0,-11-6-1 0,4 6 0 16,-3 0-4-16,-1-6-1 0,1 6 0 0,-4 4 0 16,3 2-2-16,-3-3-8 0,-3 7 12 0,-1 6-4 15,1-10-8-15,-1 10 8 0,-3 3-8 0,7 0 8 16,-10 0-8-16,3 3 0 0,0 10 0 0,3-10 0 0,-3 13-8 0,0-4 8 16,0 7-10-16,3 3 10 0,-3-3 0 0,4 0-9 15,3 9 9-15,-7-3 0 0,3 3 0 0,1-3 0 16,3 3 0-16,0-2 0 0,0-1 0 0,0-3 0 15,0 3 0-15,3 0 0 0,8-3 0 0,-8 0 0 16,4-10 0-16,0 7 0 0,4-3 0 0,0-7 0 16,3 7 0-16,3-13 0 0,-3 6 0 0,8-9 0 15,2 7 0-15,1-7 0 0,0 0 0 0,-4 0 0 16,3-7 0-16,5 4 8 0,-5-3-8 0,1-3-12 16,-7-1 4-16,6 1 0 15,1-1-86-15,-11 1-17 0,7-7-3 0,-3-3-822 16,3-6-164-16</inkml:trace>
  <inkml:trace contextRef="#ctx0" brushRef="#br0" timeOffset="865.33">7218 3742 806 0,'0'0'72'0,"0"0"-58"16,0 0-14-16,-7 3 0 0,3 3 280 0,4-6 54 16,0 0 10-16,0 0 3 0,-10 7-176 0,10-7-35 15,-4 3-8-15,4-3 0 0,0 0-54 0,4 9-10 16,-8-2-3-16,11 2 0 0,0 4-23 0,4-4-5 16,-11 3-1-16,7 1 0 0,3 6-1 0,1 3-1 15,0-3 0-15,-1 3 0 0,1 3-11 0,-1 0-3 16,5 0 0-16,-8 3 0 0,3 7-16 0,1 2 0 15,-1-9 0-15,-3 7 0 0,7 2 12 0,-10-2-2 0,3 9 0 16,0-6 0-16,0 2-10 0,-3-8 8 0,-1 12-8 0,1-13 8 16,3 0 20-16,-4 4 3 0,4-1 1 0,0-9 0 15,-7-3-32-15,8 10 0 0,-1-4 0 0,-4-9 0 16,4-1 8-16,-3 1 1 0,-1-3 1 0,1 0 0 16,-1-4-10-16,1-2 0 0,-1-4 0 0,-3-6 8 15,0 0 1-15,0 0 0 0,0 0 0 0,0 0 0 16,0 0 3-16,4-6 1 0,6 6 0 0,-10-10 0 15,4 1 6-15,-1-7 1 0,5 4 0 16,-5-7 0-16,4 3-7 0,0-3-1 0,0-6 0 0,4 6 0 16,-1 4-12-16,1 2 0 0,-4-3 0 0,7 4 0 15,0-4 0-15,0 1 9 0,0 5 1 0,1 1 0 16,2-7-10-16,-3 7 0 0,4-1 0 0,-4 7 0 0,4-3 12 0,-1 3-4 16,1-4 0-16,-4 7 0 0,0-3-8 0,4 3 8 15,-4-6-8-15,4 12 8 0,-1-3 4 16,-6 4 0-16,6-4 0 0,-2 6 0 0,2-2-12 0,-6-4 0 15,3 6 0-15,-3 7 0 0,-1-7-14 0,-3 1-5 16,0 5-1-16,4-12 0 0,-4 13 20 0,0-7-8 16,-7 10 8-16,3-9 0 0,-3 5 0 0,4 4 0 15,-8-3 0-15,1 3 0 0,-4-10-14 0,0 10 4 16,-4-3 1-16,4-4 0 0,-3 4 9 0,-5-7 0 16,-2 1 0-16,-4 5 0 0,-4-12 13 0,0 10 5 15,-3-10 1-15,3 7 0 0,8-1-19 0,-4-3 0 0,-4-3-13 16,4 4 5-16,3-7 8 0,4 0 0 15,-4 0 0-15,8-7 8 0,-4 4-8 0,3-3 0 0,0 6 0 0,4-9 0 16,7 5 16-16,-7-5 0 16,4 3-1-16,-1-4 0 15,4 10-37-15,0 0-7 0,0 0-2 0,0-9 0 16,0 3-56-16,0-4-11 0,0 10-2 0,4-9-1 16,-4 9-32-16,0 0-7 0,10 0 0 0,-3-3-1073 0</inkml:trace>
  <inkml:trace contextRef="#ctx0" brushRef="#br0" timeOffset="1747.95">9931 4410 633 0,'0'0'28'0,"0"0"6"0,0 0-34 0,0 0 0 0,0 0 0 0,0 0 0 16,0 0 236-16,0 0 40 0,0-6 8 0,-4-4 1 16,4 4-141-16,-3-3-28 0,3 9-5 0,-7-10-2 15,-4 1-42-15,7 6-9 0,-3-7-2 0,4 4 0 16,-4-3-24-16,0-1-4 0,0 4-2 0,0-3 0 16,0-1 10-16,0 1 1 0,-1-1 1 0,-2 4 0 0,-1-3-6 0,1-1 0 15,-1 1-1-15,-3-1 0 0,0 7 15 0,3-3 3 16,-3-3 1-16,4-1 0 15,-4 10-2-15,3 0-1 0,-3 0 0 0,3 0 0 0,-3 3-38 16,0 4-9-16,0 2 0 0,0 0 0 0,0 10 0 0,-4 0 0 16,4 3 0-16,-4 0 0 0,4 3-16 0,-3 0-4 15,2 3-2-15,1 1 0 0,4-11 22 0,-1 7 0 16,1 4 0-16,10-4 0 0,-11 0 0 0,8-6 0 16,3-1 0-16,0 1 0 0,0 0 0 0,3-3 0 15,1 3 0-15,3-10 0 0,-4-3 0 0,4 4 0 16,0-10 0-16,-3 9 0 0,-4-9 8 0,10 0 0 15,1 0 0-15,0-9 0 0,-4 9 12 0,3-10 3 16,-3 10 0-16,4-15 0 0,-1 5 10 0,-3 1 3 0,8-7 0 16,-12-3 0-16,4 7 0 0,0-4 1 0,-3 0 0 0,6-2 0 15,-6-1-20-15,3 0-4 0,-4 0-1 0,4 0 0 16,-3 4 8-16,0-1 0 0,-1 7 1 0,1-4 0 16,-4 4-21-16,0 2 0 0,3 1 0 0,-3 6 0 15,0 0-8-15,0 0 8 0,0 0-8 0,7 6 8 16,-3 4-13-16,-1 9 2 0,4-10 1 0,-3 7 0 15,3-7 10-15,-4 10-8 0,1 0 8 0,3-4-8 16,4 4 8-16,-1-9 0 0,-3 5 0 0,4 1-8 16,-1-7 8-16,4 4 0 0,4-4 0 0,-7 1 0 15,3-1 0-15,0-3 0 0,0 1 0 0,4-4 8 16,-1-3-8-16,4 0 9 0,-3 0-9 0,3-3 10 16,-3 3-10-16,3-7 0 0,4 1-12 0,-1-6 12 15,1 2-152-15,0-6-22 0,3-2-5 0</inkml:trace>
  <inkml:trace contextRef="#ctx0" brushRef="#br0" timeOffset="2902.42">11592 3761 2307 0,'-7'9'102'0,"4"-9"22"0,-4 7-100 0,7-7-24 0,0 0 0 0,0 0 0 16,-11 3 122-16,11-3 19 0,0 0 4 0,0 0 1 15,0 6-42-15,-3-3-8 0,3-3-1 0,0 0-1 16,3 10-68-16,1-1-14 0,-8-3-2 0,8 4-1 16,3-1-9-16,-4 0 0 0,-6 7-10 0,3 3 10 15,7 0 0-15,-4 0-9 0,-3 6 9 0,0 9 0 0,4-9 0 16,-1 7 8-16,-3 2 0 0,0 1 0 15,0-1-8-15,0 1-13 0,4 2 3 0,-4-2 1 0,-4 2 9 16,4-2 0-16,4-1 0 0,-1-2 0 0,-6-7 14 0,6 9-2 16,1-15 0-16,-1 0 0 0,1 6 1 15,-1-6 0-15,-3 0 0 0,7-4 0 0,1-5 4 0,-5-1 1 16,1 0 0-16,-1 1 0 16,4-4-10-16,-7-6-8 0,0 0 9 0,0 0-9 0,0 0 9 0,0 0-9 15,0 0 8-15,0 0-8 0,0 0 11 0,0 0-3 16,0-9-8-16,4 2 12 0,-4-5-4 0,0-1 0 15,3 1-8-15,4-4 12 0,-3 4-3 0,-1-4-1 16,4 0 0-16,0-3 0 0,1 7-8 0,-1-4 0 16,3 1 0-16,1 2 8 0,-1-3-8 0,1 7 0 0,3 0 0 15,0 2 0-15,-3 4 0 0,6-6 0 16,-3 2 0-16,1 7 0 0,-1 0 0 0,0 0 0 0,3 0 0 0,-2 7 0 16,-1-7 0-16,-4 3 0 0,1 3 0 0,-4-3 0 15,3 4-12-15,-2-4 12 0,-5 6-10 0,-3-3 10 16,0 4-11-16,0-1 11 0,0 7-12 0,-7-7 12 15,7-6-8-15,-7 10 8 0,0-1 0 0,0-2 0 16,-4-4 0-16,4-3 0 0,0 7 0 0,-3-1 0 16,-1-3 0-16,-7-6 0 0,4 10 0 0,0-10 0 15,-4 6 0-15,1-3 0 0,3-3 0 0,-7 10 0 16,3-10 8-16,-3-10-8 0,3 10 0 0,0 0 0 16,-3-3 0-16,4-3 0 0,-1 6 0 0,0 0 0 15,-3-10-10-15,7 10-5 0,7-6-1 0,-4 6 0 16,-3-9-72-16,11-1-16 0,3 7-2 15,0-13-1280-15</inkml:trace>
  <inkml:trace contextRef="#ctx0" brushRef="#br0" timeOffset="3632.19">13508 4153 1620 0,'0'0'36'0,"0"0"7"0,7-6 1 0,-4-4 1 0,1 1-36 0,3-1-9 0,-3 1 0 0,-1 6 0 16,1-13 24-16,-4 7 4 0,3-7 0 0,1 7 0 16,-4-1 0-16,0 4 0 0,0 3 0 0,-4-3 0 15,4-4 44-15,-3 1 10 0,-4 6 2 0,0-4 0 16,-1-2-15-16,5 9-2 0,-8-3-1 0,4 3 0 16,-3-6-11-16,3-1-3 0,-4 7 0 0,4 0 0 15,-4-3-8-15,1 3-1 0,3 0-1 0,0 0 0 16,0 0-13-16,0 0-2 0,3 0-1 0,-3 3 0 15,0 4-14-15,-4-1-4 0,4-3 0 0,-3 6 0 16,-1 1-8-16,1-1 0 0,-5 1 9 0,1 5-9 0,0 4 8 16,0-3-8-16,0 9 8 0,0-6-8 0,3 3 0 0,-3 0 0 15,4-1 0-15,3-5 0 0,-4 0 0 0,7 3 0 16,-3-7 0-16,4 7-8 0,3-3 8 0,0-7 0 16,3 7 0-16,4-7-8 0,-7-9 8 0,8 10 0 15,2-4 0-15,1-3 0 0,-1-3 11 0,1 6-3 16,-1-12 0-16,1 6 0 0,3 0 20 0,-3-3 3 15,-1-3 1-15,4-4 0 0,-3 1-4 0,-4-7-1 16,4 7 0-16,-1-1 0 0,1-5-1 0,-1 5 0 16,-3-9 0-16,1 10 0 0,2-10-2 0,-3 3-1 15,0 4 0-15,0-4 0 0,0 1-8 0,-3 2-2 16,3-3 0-16,0 7 0 0,-4 0-5 0,1-1 0 0,3 10-8 16,-7 0 12-16,0 0-12 0,0 0-10 0,0 0 2 0,0 0 0 15,0 0 8-15,0 0 16 0,0 0-4 0,4 0-1 16,-4 16-11-16,3-7 0 0,1 4 0 0,-4 6 0 15,0-4 0-15,0 1 0 0,0-4 0 0,3 4 0 16,-3 3-12-16,0 0 3 0,4 0 0 0,-1-4 0 16,4 4 9-16,0-9 11 0,-3 5-3 0,3 1 0 15,-4-13-8-15,5 6 0 0,-1-2 0 0,0-4 0 16,0 3 0-16,0-6 0 0,3 0 0 0,1 0 0 31,-4-6-19-31,7 6-5 0,-3-10-2 0,3 1 0 0,0 0-172 0,0-1-34 16,7-5-8-16,0-4 0 0</inkml:trace>
  <inkml:trace contextRef="#ctx0" brushRef="#br0" timeOffset="4300.03">15332 3984 403 0,'10'-7'36'0,"1"4"-36"0,-1 3 0 0,5-9 0 16,2 2 110-16,1-2 15 0,0 0 3 0,-1-1 1 15,1 4-166-15,3-3-34 0,-3 5-6 0,-1-2-2 16,-3-3 31-16,0 6 5 0,1-4 2 15,-1 4 0-15,0-3 140 0,-4 3 28 0,-3 3 5 0,0-13 2 16,1 10 37-16,-5 3 7 0,1 0 2 0,-4 0 0 16,0 0-42-16,3-9-8 0,1 2-2 0,-4 7 0 0,-4-9-24 0,4 6-6 15,0-3-1-15,-3-4 0 0,-4 4-21 0,-1-3-4 16,1-1 0-16,-3 7-1 16,3-3-19-16,-4 3-4 0,1-4-1 0,3 7 0 0,-4 0-5 0,4 0-1 15,-4 0 0-15,-3 7 0 0,4-4-33 0,-1 3-8 16,-3-3 0-16,0 7 0 0,0 5 0 0,0 1 13 15,0 3-3-15,-4 0-1 0,0-1-9 0,4 1 10 16,0 6-10-16,0 3 10 0,-4 4 2 0,8-10 1 16,-4 6 0-16,7 6 0 0,-1 1-13 0,5-7 8 15,-4-3-8-15,3 10 0 0,4-10 8 0,0-3-8 16,4 3 0-16,3-6 9 0,-4 0 0 0,12-1 0 16,-1 4 0-16,0-9 0 0,3-4 10 0,5 7 1 15,2-7 1-15,1 1 0 0,0-4-6 0,-1-3-2 0,5-3 0 16,-1 0 0-16,0-3-4 0,7-6-1 0,1-4 0 0,2 4 0 31,1-4-95-31,0-3-19 0,3-2-4 0,1-1-786 16,-1-6-156-16</inkml:trace>
  <inkml:trace contextRef="#ctx0" brushRef="#br0" timeOffset="5033.92">17808 3958 2390 0,'0'0'106'0,"0"0"22"0,0 0-103 0,0 0-25 15,0 0 0-15,0 0 0 0,0 0 72 0,7-9 10 16,-7 0 2-16,0-1 0 0,0-5-40 0,0 2-7 0,-3-3-1 16,-1 7-1-16,1-10-35 0,-4 3 0 0,0-2 0 0,0 2 0 15,-4-3 0-15,0 0 0 0,4-6 0 0,-3 6 0 16,-4 1 10-16,3 2-10 0,-3 3 8 0,3 4-8 15,-6 3 0-15,3 3 0 0,-1 3 0 0,-2 3 0 16,-1 3 0-16,-3 3 0 0,0 4 0 0,0 3 0 16,-8 2 8-16,8 7-8 0,0 4 8 0,0-1-8 15,-4 6 0-15,1-2 0 0,-1-1 0 0,0 4 0 16,1-7 0-16,2 3 0 0,5-3 8 0,-1 1-8 16,7-4 24-16,-3 0 2 0,4-3 1 0,6-3 0 15,-3-4-27-15,4 4-11 0,3-10 1 0,0 7 0 16,0-16 22-16,7 3 5 0,-7-3 1 0,7 7 0 15,3-7 2-15,4-7 1 0,1 4 0 0,-1-6 0 16,0 2 16-16,3-2 3 0,5-3 1 0,-1-4 0 16,0 0-5-16,-3-3 0 0,-4 7-1 0,0-4 0 15,0 0-11-15,4-2-3 0,-1 8 0 0,1-5 0 16,-4 2-7-16,4-3-2 0,-4 7 0 0,-4 6 0 16,1-10-4-16,-4 10-8 0,4 3 11 0,-11 0-11 0,0 0 8 0,0 0-8 15,0 0 0-15,7 0 0 0,0 3 0 0,0 10 0 16,0-1 0-16,-4-2 0 0,1 5-9 0,3-2 9 15,-4 3-8-15,4 2 8 0,-3 1 0 0,3 6 0 16,0 0 0-16,4-6 0 0,-4 9 0 0,3-2 0 16,1-8 0-16,-1 7-8 0,1-6 8 0,3 0 0 15,0 6 0-15,4-9 8 0,0-7 1 0,3 1 1 16,0-1 0-16,4-6 0 0,-1 4 8 0,4-4 2 16,-3-6 0-16,7-4 0 0,0 4-2 0,-1-3 0 15,5-4 0-15,-1 1 0 0,4-10-18 0,-4 4 8 16,4-7-8-16,0-4 0 15,-1 1-23-15,5-3-11 0,3-9-2 0,3 2-1020 0,-3-6-203 0</inkml:trace>
  <inkml:trace contextRef="#ctx0" brushRef="#br0" timeOffset="6235.52">3478 9161 1324 0,'-7'0'118'0,"0"0"-94"0,-7 0-24 0,4 0 0 16,-1 0 158-16,0 0 27 0,8-3 6 0,-1-4 1 15,-6 4-116-15,3-3-24 0,3 0-4 0,-6 3 0 16,-1-4-24-16,8-2-5 0,3 6-1 0,-8-4 0 15,1 4-18-15,0 3 0 0,7 0 0 0,0 0 0 16,-3 0 0-16,-8 0 0 0,1 3 0 0,6 7 0 16,-6-1 0-16,-1 7 0 0,7 3 0 0,-6 0 0 15,-1 3 0-15,8-1 0 0,-8 5 0 0,4-1 0 16,7-3 20-16,0 3 8 0,-3 3 0 0,6 3 1 16,-3 1 8-16,7-1 2 0,4-9 0 0,-8 3 0 0,8 3-28 15,-1-9-11-15,8 3 8 0,3-9-8 0,-10 2 8 0,6-2-8 16,5-7 8-16,-1 3-8 0,-4-9 0 0,5 0 8 15,-1 0-8-15,-7-3 0 0,7-9 0 0,-7 2-9 16,-3 1 0-16,3 0 0 0,-4-1 0 0,1-2 0 16,-4-4 0-16,0 6 0 0,4-5 9 0,-11-4 8 15,0 0-8-15,3 0 11 0,4 1 22 0,-7-4 5 16,4 3 1-16,-1 0 0 0,4-6 10 0,-7 6 3 16,0 0 0-16,0 4 0 0,0-4-11 0,-7 6-1 15,0-2-1-15,7-1 0 0,-10-3-29 0,-1 10-10 16,1-7 0-16,-5 7 9 0,1-4-9 0,4 4 10 0,-11-1-10 15,6 4 10-15,1-3-10 0,-3 2 0 0,3 7 0 0,-1-3 0 16,1-3-18-16,4 3-2 0,-11 3-1 0,10 0 0 16,-3 0 12-16,3 0 9 0,1 0-12 0,3 3 12 15,-4-3-13-15,1 9 4 0,2-2 1 0,1-4 0 32,0 3-53-32,-3 3-11 0,6 1-1 0,-6-1-1119 0</inkml:trace>
  <inkml:trace contextRef="#ctx0" brushRef="#br0" timeOffset="6969.15">3500 8446 2523 0,'-4'0'56'0,"-7"-6"11"0,-3 2 2 0,4-2 2 0,-8-3-57 0,4 6-14 15,3-7 0-15,-3 4 0 0,0-4 14 0,0 1 0 16,-7 3 0-16,7 3 0 0,-11-4-14 0,4 7 9 16,0-3-9-16,-4 3 8 0,0 3-8 0,8-3 0 15,-11 10 0-15,3-4 0 0,0 10-9 0,-3-4 9 16,3 7-12-16,-10-3 12 0,10 9 0 0,-10-3-8 0,3 9 8 0,4 1 0 15,-4 8 0-15,4-2-8 16,3 6 8-16,1 0 0 0,-8 3-9 0,7 6 9 0,4 10 0 0,3-4-9 16,4-2 9-16,-3 6 8 0,3-4-8 15,3-2 11-15,7 2-1 0,-6-2 0 16,10 5 0-16,-4-2 0 0,4 3-10 0,0-1 0 0,4-5 9 0,-4 2-9 16,10-5 0-16,-6-1 0 0,7 0 0 0,-1-6 0 15,1 3-8-15,3-2-4 0,7-5 0 0,-7 1 0 16,11-6 3-16,-1 3 0 0,1-10 0 0,7 4 0 15,-4-7 9-15,7-3 0 0,4 0 0 0,4-13 0 16,-5 4 8-16,8-6-8 0,-7-1 10 0,7-9-10 16,0 0 13-16,-4 0-3 0,4-3-1 0,3-7 0 15,-3-5-9-15,0-1 12 0,-4 4-12 0,1-7 12 16,-8-3 16-16,0-6 3 0,-6-1 1 0,2 1 0 16,-6-3-20-16,0-7-3 0,-1 4-1 0,1-4 0 0,-4 4 7 0,4-4 1 15,0-6 0-15,-8 0 0 16,4 0 12-16,1-3 2 0,-8-3 1 0,0-3 0 0,-7 6-3 0,-4-7-1 15,8 1 0-15,-8 0 0 0,5 9-7 0,-8-10-2 16,0 11 0-16,0 5 0 0,0-6 8 0,0 10 2 16,-8-4 0-16,5 3 0 0,-4 1-16 0,0 3-4 15,0-1 0-15,3 1 0 0,-6 0-8 0,-1 2 0 16,1 4 0-16,-1-3 0 0,4 0 0 0,-4 3 0 16,1-4 0-16,-1 11 0 0,1-11 0 0,-5 4 0 15,1 0 0-15,0 0 0 0,4-3-13 0,-8 3 5 16,4 3 8-16,0-3-13 0,0 0-4 0,-8 3-1 15,8 6 0-15,0 0 0 0,-7 7-2 0,7 0-1 16,-11 5 0-16,8 4 0 0,-1 0 12 0,-7 4 9 0,4 5-12 16,-4 0 12-1,1 1-37-15,3 2-1 0,-1 1 0 0,5-4 0 16,6 10-95-16,-3-9-19 0,4 5-4 0,-1-5-1 0</inkml:trace>
  <inkml:trace contextRef="#ctx0" brushRef="#br0" timeOffset="7540.57">4110 9233 1440 0,'0'0'128'0,"0"0"-103"0,0 0-25 0,3 6 0 16,8-3 172-16,0 4 30 15,-1-7 6-15,4 3 0 0,0-3-108 0,8 6-23 0,-8-6-4 0,7 0-1 16,3 0-51-16,-2-6-10 0,2 3-3 0,5 3 0 16,6 0-8-16,0 0 0 0,4 0 0 0,3 0 8 31,1 3-29-31,-1 3-7 0,0-6 0 0,1 0-1 0,2 6 21 0,5-3 8 0,-8 4 0 0,11-4-9 15,-3 3 17-15,2-3 4 0,5 3 1 0,3-2 0 16,0 2 18-16,0 3 3 16,-7 1 1-16,7-1 0 0,0 0 1 0,0 1 0 0,10-1 0 0,-3-2 0 15,-7 2-9-15,0-9-2 0,0 9 0 0,-7-9 0 16,3 0-13-16,-6 0-4 0,3 0 0 0,0 0 0 16,-11 0-8-16,0-3-17 0,-3-3 4 0,-4-3 1 15,-3 9-51-15,0-7-9 0,-11 4-3 16,0-3 0-16,-3-4-34 0,0 7-7 0,-4-3-2 0,0-3 0 15,-7 6 26-15,7-10 4 0,-3 10 2 0,-4-7 0 16,-4-5 25-16,4 5 5 0,0-8 0 16</inkml:trace>
  <inkml:trace contextRef="#ctx0" brushRef="#br0" timeOffset="7905.12">5909 8853 691 0,'-18'13'61'0,"11"-4"-49"16,4 1-12-16,-4-10 0 0,0 9 460 0,0-9 88 0,3 10 19 0,-3-4 3 16,7-6-395-16,0 9-79 0,0 7-16 0,4-7-4 15,-1 1-49-15,4-1-11 0,4 1-1 0,-8 5-1 16,8-5-14-16,3 2 0 0,0-6 0 0,4 13 0 16,6-9 8-16,-2 5-8 0,2-5 0 0,1-1 9 15,7 10-9-15,-4-3 10 16,4-4-10-16,-1 4 10 0,1-7-10 0,0 10 8 0,0-3-8 0,-4 0 8 15,0-4-8-15,0 7 0 0,1-3 0 0,-5 2 0 16,5 1 0-16,-5 0 0 0,-6 6 0 0,3-6 0 16,0 6 0-16,-7-6 0 0,0 0 0 0,-3 6 0 15,-4-6 0-15,0-1-9 0,-7 4 9 0,-3 0 0 16,-1-6-12-16,-7 9 12 0,1-6-12 0,-4 0 12 16,3-1-20-16,-14 1 2 0,1 0 1 0,-1-3 0 15,-3 3-27-15,-4-4-6 0,0-5-1 0,1 8 0 16,-8-8 16-16,4-1 3 0,-1 1 1 0,-3-4 0 15,1 3-115-15,2-2-23 0,1-4-5 0</inkml:trace>
  <inkml:trace contextRef="#ctx0" brushRef="#br0" timeOffset="8653.91">5256 8054 2257 0,'-3'0'49'0,"-8"0"11"0,1-3 1 0,3-4 3 0,-4 7-51 0,4 0-13 0,-4-3 0 0,4-3 0 15,-3 6 54-15,3 0 8 0,0-6 2 0,-4 3 0 16,4 3-36-16,0 0-8 0,3 0 0 0,-3-7-1 16,-3 7-7-16,3 0 0 0,0 0-1 0,-4 0 0 15,4 0 25-15,0 0 4 0,-11 0 2 0,8 0 0 16,3 7-30-16,-4 2-12 0,-3 0 8 0,3 1-8 15,-13-1 0-15,3 1 0 0,-1 5 8 0,5 4-8 16,-1 0 0-16,1-3 0 0,-1 2 0 0,4 1 0 0,0 6 0 16,3-6 0-16,0 6 0 0,4-6 0 0,0 9 0 0,4-3 0 15,-4 0 0-15,3-3 0 0,4 3 0 0,0 1 0 16,0-8 0-16,0 7 0 0,4-6 0 0,3-6 0 16,-4 2-11-16,4 1 11 0,0-6-12 0,1-7 4 15,2 3 0-15,-6-3 0 0,6-3-10 0,1-3-2 16,-8-3 0-16,4 6 0 0,8-3 28 0,-12-4 4 15,4-2 2-15,7-1 0 0,-10 1 15 0,3 0 3 16,0-1 1-16,0-5 0 0,-4 2-5 0,8-3 0 16,-4 1-1-16,7 2 0 0,-10-6-7 0,3-3 0 15,7 10-1-15,-11-4 0 0,4-3-3 0,4 10-1 0,-7-7 0 16,6 7 0-16,1-1-15 0,-4 1 11 0,0 0-11 0,3 2 10 16,1 4-10-16,-4-3 0 0,-7 6 0 0,11 0 8 15,-4 6 0-15,7-3-8 0,-11 4 12 0,8 2-4 16,-4 7-8-16,0-4-11 0,4 7 3 0,-1-3 0 15,1 9 8-15,-1-6 0 0,1-1 0 0,3 8 0 16,-3-8 0-16,-4 1 0 0,10 0 0 0,-10 0 0 16,4-4 0-16,7 4 0 0,-4-3 0 0,-4-3 0 15,1-1 0-15,3 1 0 0,-3-4 0 0,3-3 0 16,3-3 16-16,1-3 4 0,-7 7 2 0,13-7 0 16,-13-7-7-16,6 7-2 0,-2-3 0 0,2-6 0 15,1-1-5-15,-1-5-8 0,1 5 11 0,-4-5-11 16,4 2-77-16,-4-3-23 15,7 1-4-15,-10-4-782 0,6 0-157 0</inkml:trace>
  <inkml:trace contextRef="#ctx0" brushRef="#br0" timeOffset="15723.34">7186 9167 748 0,'0'0'33'0,"0"0"7"0,0 0-32 0,0 0-8 0,0 0 0 0,0 0 0 15,-10 3 192-15,10-3 37 0,0 0 7 0,0 0 2 16,0 0-105-16,0 0-21 0,0 0-4 0,0 0 0 15,0 0-7-15,0 0-1 0,0 0 0 0,10 0 0 16,-3-3-26-16,0 3-6 0,-7 0 0 0,0 0-1 16,0 0-33-16,0 0-6 0,0 0-2 0,0 0 0 0,0 0-14 15,7 9-4-15,-7-5 0 0,0 11 0 0,0-5 1 0,4-1 0 16,3 7 0-16,-7-4 0 0,0 10 3 0,0-3 1 16,3 0 0-16,4 9 0 0,0-9 23 0,1 15 5 15,-8-5 1-15,3 5 0 0,4-6-10 0,0 7-3 16,0-1 0-16,-7 4 0 0,11-4-17 0,-11-5-3 15,7 5-1-15,-4-9 0 0,1 3-8 0,7-9 0 16,-11 0 0-16,3 6 0 0,1-9 0 0,-1-4 0 16,1-2 11-16,-1 2-11 0,4-9-10 0,-7-3-8 15,0 0-2-15,0 0 0 16,0 0-99-16,0 0-20 0,0 0-4 0,0 0-665 0,11 0-134 0</inkml:trace>
  <inkml:trace contextRef="#ctx0" brushRef="#br0" timeOffset="16510.22">7228 8678 2574 0,'0'0'56'0,"0"0"12"0,-7 0 3 0,-3-6 1 0,-4 2-57 0,3 4-15 0,11 0 0 0,-3 0 0 0,-12-6 8 0,8 6 0 15,-3 0-8-15,-1 0 12 0,-3-3-12 0,4-3 0 16,-5 6 0-16,5 0 0 0,-1-3 0 0,1-4 0 16,3 7 0-16,-11 0 0 15,11 0-9-15,-11 0 9 0,4 0 0 0,0 0-9 0,0 7 9 0,-4-4 0 16,1 3 0-16,-4 3-8 0,-1-5 8 0,5 11-13 15,-8-5 5-15,4 8 8 0,0-2-12 0,3 3 12 16,-7 0-12-16,4 6 12 0,0 0 0 0,-4 3 16 16,8 0 0-16,6-3-1 0,-7 10 3 0,4-7 1 15,-3 7 0-15,6 2 0 0,-7-8 1 0,4 11 0 16,0-8 0-16,0 8 0 0,0-5-20 0,3 3 0 16,1-4 0-16,-4 4 0 0,7 6-12 0,3-1-5 15,-3-5-2-15,4 6 0 0,3 0 31 0,0 3 5 0,3-6 2 0,4-4 0 16,-3 7-9-16,3-6-2 0,7 3 0 0,-4-4 0 15,5 1-8-15,2 3 0 0,1-10 0 0,-1 4 0 16,5-1 0-16,2 0 0 0,1-5 0 0,7-1 0 16,-4-3 0-16,4 0 0 0,-4-3 0 0,7 0 0 15,-3-9-9-15,0 5-1 16,3-8 0-16,-3 5 0 0,7-5 10 0,3-4 0 0,-10-3 0 0,3-3 0 16,7 0 10-16,-6-3 1 0,-1-3 0 0,4-4 0 15,-1-5 10-15,-2 2 3 0,-1-6 0 0,-3-6 0 16,0 7 5-16,-1-8 2 0,-3 1 0 0,4-3 0 15,-7 0-19-15,3-7-4 0,-7 7-8 0,4-6 12 16,-4 5 8-16,0-5 0 0,4-1 1 0,-14 1 0 16,6 3 5-16,-6-10 1 0,-4-3 0 0,0 0 0 15,4 6 1-15,-8-9 1 0,-3 3 0 0,4-6 0 0,-4 3-5 16,0 3-2-16,-4-3 0 0,4 3 0 0,-3-6-10 16,-1 10-3-16,-7-4 0 0,4 3 0 0,0 3-9 0,-7-6 10 15,4 10-10-15,-1-4 10 0,-7 4-2 0,4-1-8 16,0 7 12-16,0 0-4 0,-4 3-8 0,4-4 12 15,-3 4-12-15,6 7 12 0,-10-8-12 0,7 5 8 16,-4-5-8-16,4 1 8 0,-4-3-8 0,4 3 0 16,-3 6 0-16,3-6 0 0,-1 3 0 0,1 6 0 15,4 1-10-15,-1 5 10 0,-6-2-11 0,2 6 11 16,-2-4-12-16,6 10 12 16,-6 0-44-16,-5 6-1 0,5-2-1 0,-4 2 0 15,-4 6-78-15,7-5-16 0,1 8-4 0,3-2-728 16,-4-4-147-16</inkml:trace>
  <inkml:trace contextRef="#ctx0" brushRef="#br0" timeOffset="17142.38">8089 9302 2016 0,'0'0'179'0,"0"0"-143"16,0 0-36-16,0 0 0 0,0 0 127 0,-7 0 18 15,7 0 4-15,0 0 1 0,0 0-122 16,0 0-28-16,0 0 0 0,0 0 0 15,0 0-36-15,0 0-8 0,0 0-1 0,0 0-1 16,0 0 4-16,7 0 1 0,0-6 0 0,-3 2 0 0,-4 4 25 0,7-6 4 0,0 3 2 0,3-3 0 16,-2 3 28-16,-1-4 6 0,3 7 0 0,8 0 1 15,-11 0 27-15,7 0 6 0,4 0 1 0,3 0 0 16,-7 0-7-16,7 7-2 0,4-7 0 0,-1 3 0 16,5-3-18-16,2 0-3 0,-6 6-1 0,10-3 0 15,-6-3-17-15,2 6-11 0,1-2 12 0,7-4-12 16,0 6 0-16,3-3 0 0,4 3 0 0,0 1 0 15,0-4 0-15,-1 3 0 0,8-3 0 0,-7-3 0 16,4 6 0-16,-1-6 0 0,-3 3 13 0,7-3-4 16,0 7-9-16,0-7 10 0,-4 3-10 0,0-3 10 15,1 0 17-15,-1 0 3 0,-6 0 1 0,-5-3 0 16,1 3-31-16,-7-7 0 0,-4-2 0 0,-3 9 0 16,-4-3-26-16,-3-3-11 0,-8 6-3 0,4-3 0 15,-3-4-17-15,-4 7-4 0,-3-9-1 0,-1 3 0 16,-3 2-99-16,0-5-20 0,-3 3-4 0</inkml:trace>
  <inkml:trace contextRef="#ctx0" brushRef="#br0" timeOffset="17524.77">9218 8982 2944 0,'0'0'131'0,"0"0"26"0,0 0-125 0,0 0-32 16,0 0 0-16,0 0 0 0,0 0 37 0,11 9 2 0,-4-2 0 0,7-4 0 16,-4-3-39-16,5 9 0 0,-1-3 0 0,0 4 0 15,0-1-14-15,0 1-1 0,4-1 0 0,3 7 0 16,0-7 15-16,7 10 0 0,-3-3-10 0,7-4 10 16,-8 4 0-16,5 0 0 0,-1-4 0 0,0 4 0 15,0-7 18-15,-3 10-2 0,7-3 0 0,-4-4 0 16,0 4 8-16,0 3 0 0,1 0 1 0,-8-4 0 15,3 4-25-15,-6 0-17 0,-4 6 2 0,0-6 1 16,-7 0 14-16,0 6 0 0,-3 0 0 0,-4-6 0 16,0 6 0-16,-7-3 0 0,-4-7-12 0,-3 14 12 15,-4-11-28-15,-6 7 0 16,-4 1 0-16,-4-8 0 0,-3 11-25 0,-1-11-5 0,-3 7-1 0,-6 1 0 16,-8-8-4-16,7 1-1 0,0 0 0 15,4-3 0-15,-11-1 29 0,3-2 6 0,8-4 1 0,0-2 0 16,3-4-152-16,-3 3-29 0,-40-12-7 0,22 6 0 0</inkml:trace>
  <inkml:trace contextRef="#ctx0" brushRef="#br0" timeOffset="18176.3">8650 7841 2016 0,'-7'6'179'0,"-4"-6"-143"0,4-6-36 0,0 6 0 15,0 6 198-15,7-6 33 0,-7 0 6 0,7 0 2 16,-7 3-171-16,4 3-33 0,-4 4-7 0,3 5-2 15,-3-2-26-15,3 6 8 0,1 3-8 0,-1 0 0 16,1 3 0-16,-1 9 0 0,4-6-14 0,-3 7 5 16,3-1 9-16,3-2 0 0,1 2 0 0,-1 7 0 15,4-3-14-15,1-1-1 0,-1-2 0 0,0 9 0 16,0-7 15-16,3 7 0 0,-3-9 12 0,4 9-12 16,-4-10 20-16,4-3-2 0,-4 4-1 0,0-7 0 0,3-3 7 15,-10 0 0-15,7-6 1 0,-3 0 0 16,3 0-6-16,0-4-2 0,-3-5 0 0,-1-1 0 0,-3-9-4 0,0 0-1 15,0 0 0-15,0 0 0 0,0 0-12 0,0 0-13 16,11-9 2-16,-8-1 1 0,1 1 10 0,6-7 9 16,-6 4-1-16,3-10-8 0,0 9 17 0,0-12-3 15,0 6-1-15,4-6 0 0,-1 7-5 0,-3-8 0 16,-7 8-8-16,7-1 12 0,4 0-12 0,-1 0 0 16,-3 3 8-16,4 1-8 0,3 5 0 0,-10 1 9 15,3 0-9-15,3 9 8 0,-3-10-8 0,0 10 0 16,4 0 0-16,3 0 0 0,-10 0 0 0,6 0 0 15,1 10 0-15,-1-4 0 0,1-3-13 0,-4 6 5 16,4 7 8-16,-4-7-13 0,3 7 13 0,1-3 0 16,-8 2 0-16,4 1-9 0,1-3 9 0,-5 5 0 0,4-2 0 0,-7 0 0 15,0-4 0-15,0 7 0 0,0-13 0 0,0 10 0 16,-7-3 0-16,0-4 8 0,3 0-8 0,-6 1 8 16,-1 2-8-16,1-2-10 0,-8-7 10 0,0 6-13 15,-3-2-1-15,0-4 0 0,0 6 0 0,-4-9 0 16,4 6 14-16,3-2-9 0,1-4 9 0,-1 0-8 15,-3-4 0-15,3 4 0 0,4 0 0 0,-3-6 0 16,-1 6-30 0,4-9-6-16,3 9 0 0,1-10-851 0,3 7-169 0</inkml:trace>
  <inkml:trace contextRef="#ctx0" brushRef="#br0" timeOffset="19012.27">10252 9098 1209 0,'0'0'108'15,"0"0"-87"-15,0 0-21 0,0 0 0 16,0 0 247-16,0 0 45 0,3-9 8 0,-3-1 3 0,0 10-143 0,0-6-29 15,4-3-6-15,-1 5-1 0,1-5-53 0,3 3-11 16,-4-4-3-16,8 1 0 16,0 9-30-16,3-10-7 0,-7-5 0 0,10 5-1 0,5 7-19 0,-1-3 0 15,-11 3 0-15,8-3 0 0,3-4 0 0,-3 10 0 16,-4 6 0-16,-4-2 0 0,8 2 0 0,-4-3-9 16,4 6 9-16,-8 1 0 0,-3 5-12 0,4-5 2 15,7 9 1-15,-8-4 0 0,-13-2 9 0,6 9-12 16,8-3 12-16,-8 0-12 15,-6 6-12-15,3-3-4 0,-4 0 0 0,1-1 0 0,3-2 11 0,-7 6 1 16,-4 4 1-16,4-7 0 0,4-1 15 0,-4 5 8 0,-8-8 0 16,1 1-8-16,7 0 13 0,-3 6-4 0,-4-6-1 0,-1-3 0 15,5-7 16-15,-1 7 4 0,4-4 0 16,-3-2 0-16,-4-4-28 0,6 3 0 0,8-9 8 0,-3 7-8 16,-8-4 21-16,11-3 3 0,4 9 0 0,-4-9 0 15,0 0-4-15,10 0-1 0,5 0 0 0,-1 0 0 16,3 0-6-16,1 0-1 15,3-9 0-15,7 6 0 0,1-4 0 0,-5-2 0 0,-3 3 0 0,4-4 0 16,3 1-12-16,1 6 11 0,-5-7-11 0,1-5 10 16,3 8-10-16,0-2 0 0,-3 0 0 0,0 5 0 15,-4-5 0-15,4 0 0 0,-1 2 0 0,-6-2 0 16,-4 3-12-16,7-4 0 0,4 1-1 0,-4-1 0 31,-7 1-20-31,0 3-4 0,4 3-1 0,-4-7 0 0,-3 1-94 0,-1-1-20 0,-3 4-3 0,4-3-647 16,-4-1-130-16</inkml:trace>
  <inkml:trace contextRef="#ctx0" brushRef="#br0" timeOffset="19911.04">10326 8537 1954 0,'-11'0'43'0,"11"0"9"0,0 0 1 0,-10 0 3 0,-1-3-45 0,0 3-11 15,11 0 0-15,0 0 0 0,-10 0 59 0,-1 0 9 16,1 3 3-16,3-3 0 0,-4 0-27 0,1 9-6 0,-1-9-1 0,4 6 0 16,-4 4-23-16,4-4-5 0,-3 3-1 0,-1 1 0 15,4 2 20-15,0-2 3 0,-4 6 1 0,-3 2 0 16,7 7-32-16,-3-6 0 0,-1 6 0 0,0 0 0 15,1-3 24-15,-1 7-2 0,-3 2 0 0,4 3 0 16,-1-2-10-16,4 9-1 0,0-4-1 0,0 7 0 16,0-6-10-16,3-4 0 0,1 13 0 0,-4-6 0 15,3-3 0-15,4 6 0 0,-3-1 0 0,3 1 0 16,-4 3 0-16,8-3 0 0,-1 0 0 0,1 0 0 16,3 3-17-16,-4-3-6 0,8 0-1 0,-1-6 0 15,5 5 13-15,-1-8 3 0,3 9 0 0,1-7 0 0,3-2 8 16,0 3 0-16,0-4 0 0,8 1 0 15,-5-7 0-15,5 0 0 0,9-3 0 0,-2 3 0 0,-8-12 0 16,7 3 11-16,15-3-3 0,-8-4 0 0,-7-3 4 0,4-2 0 16,0 2 0-16,3-9 0 0,-7 0 0 0,1-3 0 15,-1-3 0-15,7-4 0 0,4 1 11 0,-4-7 2 16,-13 7 1-16,9-10 0 0,8 3 8 0,-3-2 2 16,-8-1 0-16,0 0 0 0,0-6 7 0,1 0 1 15,-8-3 1-15,0 2 0 0,4 4-25 0,-4-3-6 16,4-3-1-16,-7 3 0 0,-8 0-13 0,4-3 0 15,11 3 0-15,-7-4 0 0,-15-5 0 0,5 6 11 16,6-7-11-16,-7 7 10 0,-7 0 5 0,-4 0 1 16,1-4 0-16,0 4 0 0,-1-6 9 0,-6-4 3 15,-5 10 0-15,1-7 0 0,4 1-6 0,-4-1-1 0,-7-2 0 0,0-1 0 16,7-3-7-16,-1 4-2 16,-6-1 0-16,0-3 0 0,4 3-4 0,-4 1-8 15,3 2 11-15,-7 1-11 0,4-1 13 0,-3 7-4 0,10 0-1 16,-11 3 0-16,0 0 0 0,-3 6 0 15,7 0 0-15,0-6 0 0,-7 6-8 0,-4-6 12 0,4 6-12 0,0 1 12 16,-1-1-12-16,1-6 0 0,-10 6 0 0,9 0 0 16,8 3 0-16,0-3-9 0,-10 10 9 0,-1-7-13 15,7 4 13-15,-3-4-11 0,0 7 11 0,0-1-10 16,3 4 10-16,0 6-8 0,1-9 8 0,-4 9-8 16,-4 0 8-16,7 0 0 0,4 0 0 0,-3-3 0 15,-8 3 0-15,7 0 0 0,4 0 0 0,-4 0 0 16,-6 0 9-16,3 0-9 0,3 0 12 0,4 3-12 0,-4-6 0 15,-3 3 0-15,0 0 0 0,7 0 0 0,3 0 0 16,1 0 0-16,-8 0 0 0,0 0 0 0,4 3 0 0,-3-3-16 16,-5 6 4-16,1-3 0 0,4 7 12 0,-1 2 0 15,4-3 0-15,-4 1-9 0,1-1 9 0,2 1 0 16,1-1-9-16,4 0 9 0,-4 1-9 16,0-1 9-16,6 1-12 0,-2-1 12 0,-1-3-16 0,4 4 3 15,-3-4 1-15,3 3 0 16,-4-5-14-16,4 5-2 0,0 0-1 0,-4 1 0 15,4-4-100-15,-3 4-20 0,-1-1-4 0,4 0-1101 0</inkml:trace>
  <inkml:trace contextRef="#ctx0" brushRef="#br0" timeOffset="20962.22">11543 9104 1476 0,'-39'3'65'0,"29"4"14"0,10-7-63 0,0 0-16 15,-15 3 0-15,1 3 0 0,7-3 112 0,-3-3 19 16,-1 7 4-16,0-7 1 0,1 0-65 0,-1 3-13 0,11-3-2 16,0 0-1-16,-10 6-19 0,10-6-3 0,0 0-1 0,0 0 0 15,0 0 6-15,0 0 1 0,7 0 0 0,3 0 0 16,-3 0 2-16,0 0 1 0,1 0 0 0,2 0 0 15,4 6-5-15,-3-3-1 0,-1-3 0 0,5 0 0 16,13 0-8-16,-7 10-1 0,-7-10-1 0,7 0 0 16,7 6 14-16,1-3 2 0,-5 3 1 0,8-2 0 15,0-4-23-15,0 0-4 0,3 0 0 0,0 0-1 16,4 0 2-16,3 0 1 0,4 6 0 0,-4-6 0 16,1-6-9-16,-1 6-1 0,-3 6-8 0,3-6 12 15,-3-6-12-15,0 6 0 0,-7 0 8 0,3-4-8 16,-3-2 0-16,-1 3 0 0,5-3 0 0,-5 3 0 15,5-4 0-15,-8-2 8 0,0 3-8 0,0 3 0 16,1-4 0-16,-1-2-13 0,-4 6 2 0,1-7 1 16,-4 4-13-16,1-3-2 0,-8 5-1 0,0-2 0 15,0-3-21-15,-7 3-4 0,0 6-1 16,-7 0 0-16,4-10-121 0,-4 7-25 0,0-3-5 0</inkml:trace>
  <inkml:trace contextRef="#ctx0" brushRef="#br0" timeOffset="21382.43">12393 8910 1324 0,'0'0'118'0,"0"0"-94"15,0 0-24-15,0 0 0 0,0 0 212 0,0 0 39 16,0 0 7-16,0 0 2 0,0 0-133 0,-3 9-27 0,3-9-4 0,0 0-2 16,0 0-45-16,0 10-9 0,0-10-1 0,0 9-1 15,0-9-9-15,3 10-1 0,1-1-1 0,3 3 0 16,3-8 9-16,1 5 3 0,3 0 0 0,0-2 0 15,4-4-22-15,3 6-4 0,0-3-1 0,0 4 0 16,4-4-2-16,0-3-1 0,-1 13 0 0,1-3 0 16,0-7-9-16,3 9 8 0,-7-5-8 0,4 2 8 15,-4-2-8-15,4-1 0 0,-1 7 0 0,-3-7 0 16,4 1 0-16,-4-1 0 0,0 1 0 0,-3-1 0 16,3-3 0-16,0 10 0 0,-3-13 0 0,0 6 0 15,-4 1-11-15,0-1 11 0,0-2-8 0,-3 8 8 16,-4-5-20-16,0 2 0 0,0-2 1 0,-4 5 0 15,-3-5 11-15,0 8 8 0,-7-2-12 0,0-3 12 16,-3 9-16-16,-4-4 3 0,-8 1 1 0,1 0 0 16,-3 0 12-16,-5 6-9 0,-2 0 9 0,-1-6-8 15,-7 6-7-15,-3-3-1 0,-4-3 0 0,0 6 0 16,0-6 6-16,-3 6 1 0,3-6 0 0,0-4 0 16,0 4-12-16,4 0-3 0,-1-3 0 0,1-7 0 15,0 7-112-15,-1-7-22 16,5 0-5-16</inkml:trace>
  <inkml:trace contextRef="#ctx0" brushRef="#br0" timeOffset="22266.86">11980 8223 1497 0,'0'0'66'0,"0"0"14"15,11 0-64-15,-4-3-16 0,4-3 0 0,-1 6 0 0,-3-7 99 0,-7 7 16 16,7-3 3-16,-7 3 1 0,4-6-47 0,-1-3-10 15,-3 6-2-15,0-7 0 0,0 4-31 0,-3-4-6 16,-1 1-2-16,1 0 0 0,-1 2 7 0,1-2 2 16,-4 0 0-16,0-1 0 0,0 1 10 0,-1-1 1 15,1 4 1-15,0-3 0 0,-3-1-23 0,3 1-5 16,-7-1-1-16,3 1 0 0,0 3 7 0,-3-4 2 16,4 10 0-16,-4-3 0 0,-1-3 8 0,1 12 2 15,0-6 0-15,4 3 0 0,-4-3-20 0,-4 7-3 16,4-4-1-16,-4 3 0 0,4 3-8 0,-4 7 8 0,-3-7-8 0,4 4 8 15,-1 3-8-15,0 3 0 0,-6-1 0 0,2-2 0 16,8 3 0-16,0 0 0 0,0 6 0 0,0-6 0 16,3-1 0-16,4-2 0 0,4 3 9 0,-1 0-9 15,-3-4 24-15,7 1 0 0,7-3 0 0,0-4 0 16,0 0-1-16,1-2 0 0,6 2 0 0,0-9 0 16,3 9-23-16,-3-9 0 0,1 0 0 0,-1-9 8 15,7 3-8-15,-7 3 0 0,4-7 0 0,-4 1 0 16,3-1 8-16,-6 1 1 0,3-7 0 0,-3 10 0 15,-1-3-9-15,1-4 0 0,3 4 0 0,-3-7 0 16,-1 7 18-16,1-1 5 0,-1-5 1 0,-3 5 0 16,4 1 12-16,-4-1 2 0,0 4 1 0,0-3 0 15,4-1-22-15,-8 7-4 0,4-3-1 0,-3 3 0 0,-4 3-4 0,0 0-8 16,0 0 11-16,0 0-11 0,0 0 0 0,0 0 0 16,0 0 0-16,3 9 0 0,4 1 0 0,-3 2 0 15,-4-3-12-15,7 7 3 0,-4 0 9 0,1-4-12 16,0 4 12-16,3 3-12 0,0 0 12 0,3-4 0 15,1 4 0-15,3 0 0 0,0 0 0 0,0-4 0 16,0 4 0-16,4-9 8 0,0 5 5 0,3-5 2 16,-7-1 0-16,7 1 0 0,0-4 1 0,-3-3 0 15,-1 3 0-15,1-6 0 0,-4 0 3 0,4-6 1 16,-4 6 0-16,4-9 0 0,-8 5-20 0,4-2-19 16,0-3 4-16,0-1 1 0,1 1-3 0,-1-7-1 15,0 7 0-15,-4-4 0 16,4-2-58-16,1 5-12 0,-1 1-3 0,-4-1 0 15,4-5-120-15,-7 5-24 0</inkml:trace>
  <inkml:trace contextRef="#ctx0" brushRef="#br0" timeOffset="23648.98">13578 8948 864 0,'0'0'76'0,"0"0"-60"0,0 9-16 0,0-9 0 15,0 0 156-15,0 0 29 0,-3 6 6 0,3-6 1 16,0 0-80-16,0 0-15 0,0 0-3 0,0 0-1 16,7 10-28-16,-7-10-5 0,7 0-2 0,0 0 0 15,4 9 2-15,-1-9 1 0,1 0 0 0,-1-3 0 16,5-3-2-16,-5 6-1 0,4 0 0 0,4-4 0 16,-1-2-6-16,5 0 0 0,-1 3-1 0,0-3 0 0,0 2-30 0,0-2-5 15,0 3-2-15,1-3 0 0,-5-4-14 16,4 7 0-16,-3-3 0 0,3 0 0 0,-3 2 0 0,3 4 0 15,-3-6 0-15,-1 3 0 0,8-3 9 0,-4 6-1 16,0 0 0-16,-3-3 0 0,0 3-8 0,-4 0 0 16,3 0 0-16,-6 0 0 0,0 3 0 0,-4-3 0 15,-7 0 0-15,0 0 0 0,0 9-16 0,-4 7-1 16,-3-7-1-16,-4 7 0 0,-6-3-6 0,-1 2 0 16,1 4-1-16,-1 0 0 0,-3-4 10 0,0 4 3 15,-1 6 0-15,1-6 0 0,4 0 12 0,-5-3 0 16,1-4 0-16,4 4 10 0,-5 0 24 0,5-7 5 15,-1 4 1-15,1-4 0 0,-1 4-13 0,4-4-3 16,3-6 0-16,1 6 0 0,-1-2 12 0,8-4 3 0,3-3 0 16,0 0 0-16,0 0-26 0,0 0-5 15,0 0 0-15,0 0-8 0,10-3 0 0,4 3 0 0,4-7 0 0,-1 7 0 16,5 0 0-16,-1-3 0 0,0 3 0 0,0-6 0 16,0 6 0-16,0 0 0 0,4 0 0 0,-4 0 0 15,4 0 0-15,-4 0 0 0,0 6 0 0,4-6-9 16,-4 3 1-16,0 4 0 0,-10-4 0 0,3 3 0 15,0-3 8-15,-3 4 0 0,-1-4-9 0,1 3 9 16,-4 3-19-16,-3 1 1 0,-4-1 0 0,0 1 0 16,-8-1 4-16,1 7 1 0,0-7 0 0,-3 0 0 15,-1 7 13-15,-3-6 0 0,0 5 9 0,-4-2-9 16,-3-4 11-16,0 1-11 0,-4-4 12 0,1 3-12 16,-1 1 0-16,-3-4 0 0,-1-3 0 0,-6 3 0 15,7 4-20-15,-7-7 0 0,-4 6-1 0,4-2 0 16,3-7-29-16,-3 0-6 0,-1 0 0 0,5 0-735 15,-1-7-146-15</inkml:trace>
  <inkml:trace contextRef="#ctx0" brushRef="#br0" timeOffset="24566.02">14242 8251 1497 0,'-11'0'133'0,"4"-3"-106"0,-7 3-27 0,-4-6 0 16,4 3 139-16,-3-3 22 0,-5 6 5 0,1-4 1 16,-4-2-117-16,1 3-23 0,-1-3-5 0,0 6-1 15,1-7-21-15,3 7 0 0,-8-3 0 0,5 3-12 16,-1 3 12-16,-3 4 0 0,-1-7 0 0,1 6 0 15,4-3 9-15,-5 7-9 0,5-1 12 0,-1 0-12 16,-3-2 22-16,0 8-2 0,3-2-1 0,0 3 0 16,0 2-2-16,1 1 0 0,-1 6 0 0,4-6 0 15,0 9 8-15,0-3 2 0,-1 4 0 0,5-4 0 16,-1 3 1-16,-3 0 1 0,7 3 0 0,-4-2 0 16,4-1-12-16,0 6-2 0,3-5-1 0,1-1 0 15,-4 6 2-15,3 1 0 0,4 2 0 0,-4-2 0 0,1-1-8 16,3 4-8-16,3-3 11 0,1 2-11 0,-4 4 0 0,3-7-14 15,1-2 1-15,-1 9 0 0,4-10 13 0,0 10 0 16,7-4 0-16,-3-2 0 0,3 2 0 0,-4-2 0 16,4 3 0-16,0 6 0 0,0-10 26 0,4 4 5 15,-4-4 1-15,0 1 0 0,4-1-32 0,-4-6 0 16,7 7 0-16,0-7 0 0,0 0 0 16,4 4 0-16,-1-10 0 0,1 3 0 0,0 3 0 0,-1-9 0 15,8 6 0-15,-4 0 0 0,0-6 0 0,4 6 0 16,3-6 0-16,-3-7 0 0,3 4 16 0,0-7-4 15,1 1 0-15,6-1 0 0,0-3 7 0,0-3 1 16,1-3 0-16,-1-3 0 0,-3 3 19 0,3-6 4 16,0-7 1-16,1 4 0 0,2-7-20 0,-2 7-3 0,2-7-1 0,-2-2 0 15,3-1 10-15,-4 3 2 0,-3-3 0 0,-1 7 0 16,5-10-19-16,-8 9-3 0,0-6-1 0,0-3 0 16,-3 4-1-16,0-1 0 0,-1 0 0 0,1 0 0 15,-4-6-8-15,4 0 12 0,-7 3-12 0,-1-9 12 16,4 2-4-16,-7 4-8 0,1-3 12 0,-1 0-4 15,0 3 4-15,-4-3 0 0,-3-7 0 0,1 7 0 16,-1 0 1-16,0-4 1 0,-4 4 0 0,1-6 0 16,-1 2 2-16,1-2 0 0,-4-1 0 0,0 7 0 15,0-6-4-15,0-1-1 0,-4 1 0 0,1 2 0 16,-1-2-11-16,1-1 10 0,-1 10-10 0,-3-9 10 16,0 5-2-16,-4 1 0 0,4 3 0 0,-3-3 0 15,-1 3-8-15,-3-3 0 0,0-1 0 0,0 4 0 0,-4-3 0 0,4 0 0 16,0-4 0-16,-4 10 0 0,4-9 0 0,-3 3 0 15,-1 3 0-15,0 3 0 0,4-3 0 16,-3 0 0-16,-5 6 0 0,5 0 0 0,-4 3 0 0,3-2-11 16,-3 5 3-16,0-3 0 0,-1 7 8 0,1 0 11 15,7 2-3-15,-3-2 0 0,-5-1-8 0,-2 7 0 16,6-3 0-16,-7-3 0 0,4 2 0 0,0 7-11 16,-4-9 3-16,1 9 0 0,2-3 8 0,1 3-8 15,0 0 8-15,0 0-8 0,-4 0-9 0,4 3-2 16,-4-3 0-16,4 6 0 0,-3-3 19 0,2 4 0 15,-2-4 0-15,-1 9 0 16,0-9-43-16,4 7-1 0,3 6-1 0,1-7 0 16,-4 0-59-16,0 1-11 0,3-1-2 0,0 1-775 0,1-4-154 0</inkml:trace>
  <inkml:trace contextRef="#ctx0" brushRef="#br0" timeOffset="25783.15">14591 9060 460 0,'0'0'41'15,"0"0"-33"-15,0 0-8 0,0 0 0 0,0 0 252 0,0 0 49 16,0 0 10-16,0 0 1 0,0 0-176 0,7-6-35 16,-4 6-7-16,8-3-2 0,-7-3-28 0,6 3-7 15,1-4-1-15,-1 7 0 0,1-3-11 0,0-3-2 16,6 6-1-16,1 0 0 0,-1-6 14 0,8 2 2 16,0 4 1-16,7 0 0 0,-4 0-21 0,4 0-4 15,3 0-1-15,-3 0 0 0,-1 4 9 0,5 2 2 16,2 0 0-16,1-3 0 0,0-3-20 0,3 7-4 15,-3-4-1-15,3 3 0 0,8-3 11 0,-4 3 2 16,0-2 1-16,-1-4 0 0,-2 6-21 0,3-3-4 16,3 3 0-16,0 0-8 0,8-6 19 0,-1 0-3 15,1 4-1-15,3-4 0 0,-4 0-7 0,-3 0 0 16,-4 0-8-16,1 0 12 0,-1-4-12 0,1-2-8 0,-8 0 8 0,0 3-13 31,-6-3-35-31,-1-4-6 0,-3 7-2 0,-1-6 0 16,-2 2-76-16,-1-2-15 0,-7-1-3 0,0 4-1 15,-7-3-41-15,0 6-9 0,0-7-2 0,-6 4 0 0</inkml:trace>
  <inkml:trace contextRef="#ctx0" brushRef="#br0" timeOffset="26202.75">16270 8731 2566 0,'0'0'114'0,"4"10"23"16,3-1-109-16,0-3-28 0,-4 4 0 0,4-1 0 0,4-6 65 0,-4 3 8 15,0 4 2-15,4-1 0 0,3 1-37 0,-4-1-7 16,-3 0-2-16,4-2 0 0,7 2-29 0,3 1-16 16,0-1 1-16,7 0 1 0,-3 1 24 0,3-4 5 15,4 3 1-15,0-5 0 0,3 2-16 0,-3 3-12 16,6 1 3-16,1-1 0 0,-4 1 9 0,4-1 14 15,4 3-3-15,-1-2-1 0,-3-1-10 0,0 1 12 16,-4 2-12-16,-3-2 12 0,-1 5-12 0,-2 1 0 16,-5-3 0-16,-3 2 0 0,1 4 0 15,-8-3 0-15,0-4-14 0,-7 4 5 16,0 3-15-16,-7 0-4 0,0 3 0 0,-4-4 0 16,-3-5 0-16,-7 12 0 0,0-6 0 0,-7 6 0 15,-7-6-20-15,-4 9-4 0,-3-3 0 0,-8 0-1 16,-3 3-19-16,-3 1-3 0,-4-4-1 0,0 9 0 15,0-6-1-15,-3 1-1 0,-1-1 0 0,1 3 0 0,0-3 55 0,-4-3 11 0,-4-3 3 0,4 3 0 16,4 4 19-16,-1-7 4 0,4-4 1 0,4 1 0 16,-4-9-2-16,4 8 0 0,-4-8 0 0,7-1 0 15,4 1-73 1,3-10-16-16,3 6-2 0</inkml:trace>
  <inkml:trace contextRef="#ctx0" brushRef="#br0" timeOffset="27578.42">15448 7750 2293 0,'0'0'101'0,"0"0"22"0,-7 0-99 0,4 9-24 16,3-9 0-16,-4 0 0 15,-3 9 88-15,3-9 13 0,4 0 3 0,-3 10 0 0,-1-4-63 0,1 4-12 16,-1-1-2-16,4 0-1 0,-3 7-26 0,6-3 0 15,1 2 0-15,-1 1 0 0,1 3 10 0,7 0-10 16,-4 9 12-16,0 0-12 0,3-3 12 0,-3 10-12 16,4-7 12-16,-4 6-12 0,0 1 12 0,0-7-4 15,0 7 0-15,-3-7-8 0,-1 6 8 0,1 1-8 16,-1-4 0-16,-3 4 0 0,0-7 22 0,0 3 1 16,0-3 0-16,0-3 0 0,0-3-7 0,0 0 0 0,0-3-1 0,0-6 0 15,0-4-15-15,0 1 8 0,0-10-8 0,0 0 0 16,0 0 8-16,0 0-8 15,0 0 0-15,0 0 9 0,0 0-9 0,0 0 0 0,0-4 0 16,0-11 0-16,0 5 0 0,4-9 0 16,-1 4-8-16,-3-4 8 0,4 0 0 0,-4 0 0 15,7 1 0-15,-4-1 0 0,1-3 0 0,-1 9-9 0,4-2 9 16,1 5 0-16,-5-6 0 0,4 7 0 0,0 0 0 16,4-1 0-16,-1 7 0 0,1-6 0 0,-1 2 10 15,5-2-2-15,-1 3 1 0,-4 6 1 0,8-3 0 0,-4 3 0 16,4 3-10-16,-1-3 0 0,-3 6 0 0,1 0 0 15,-1-3 0-15,0 7 0 0,-4-1-11 0,1 1 11 16,3 5-12-16,-3-5 4 0,-1 9 0 0,1-4 0 16,-1-2 8-16,-3 9 0 0,-3-10-9 0,-1 7 9 15,1-3 0-15,0 9 0 0,-4-6 0 0,0-1 0 0,-4-2 0 16,0-3 10-16,-3 2-10 0,0 4 10 0,0-9-2 0,-3 5 0 16,-1-2 0-16,-3-1 0 0,-4-2-8 0,1-1 0 15,-1 1 0-15,-3-7-11 0,0 6-1 0,0-3 0 16,3-6 0-16,-3 10 0 0,3-10 12 0,-3 0 0 15,7 0 0-15,-4 0 8 0,1 0-8 0,3-6 0 16,-1 2 0-16,5 4 0 0,-8-6 0 0,8-3-13 16,-5 6 3-16,5-4 1 15,3-2-129-15,-4 0-26 0,1 5-4 0,3-2-971 16</inkml:trace>
  <inkml:trace contextRef="#ctx0" brushRef="#br0" timeOffset="29951.21">17734 8537 1965 0,'0'0'43'0,"0"0"9"0,-3-3 1 0,3-7 3 0,-4 4-44 0,1 3-12 0,-1-7 0 0,0 4 0 15,1 0 68-15,-1 3 11 0,4 3 2 0,0 0 1 0,0-7-25 0,0 7-5 16,-3-3 0-16,3 3-1 0,0 0 23 0,0 0 5 15,0 0 1-15,0 0 0 0,0 0-42 0,0 0-8 16,-4 3-2-16,4 13 0 0,-3-7 4 0,-4 7 0 16,3 6 0-16,-3 0 0 15,-3 0-52-15,-1 3-9 0,0 3-3 0,1 1 0 0,-4 2 23 0,0-3 9 16,0 0-8-16,-1-3 8 0,5 1 0 0,-1-5 8 16,1 5 0-16,-1-1 0 0,4-7 6 0,0 1 2 15,0 0 0-15,0-9 0 0,0 5-16 0,0-5 9 16,7-1-9-16,-4-3 8 0,1-3 0 0,3-3 0 15,0 0 0-15,0 0 0 0,0 0-22 0,0 0-5 16,0 0-1-16,0 0 0 0,0 0 0 0,0 0-1 0,10 0 0 0,1 0 0 16,-1-3 21-16,1 3 0 0,0 0 0 0,-1 3 0 15,1-3 0-15,-1 7 0 0,5-4 0 0,-5-3 0 16,4 0 0-16,-3 0 0 0,-1 0 0 0,1 6 0 16,0-3 0-16,-1-3 0 0,-3 0 0 0,4 6 0 15,-1-6 0-15,-3 0 0 0,7 0 0 0,-6 0 0 16,2-6 0-16,1 6 0 0,3-3 0 0,-4-3 8 15,-3 6-8-15,4-3-17 0,0 3 4 0,-1-7 1 16,1 4 4-16,-1-3 8 0,1 6-13 0,-4 0 5 16,0-9 8-16,0-1 0 0,0 10 0 0,0 0 0 15,0-9-8-15,-3 3 0 0,-4 6 0 0,3-10 0 16,4 7-4-16,-3-3 0 0,-4-4 0 0,3 1 0 16,-6 3 20-16,3 2 3 0,0-5 1 0,0 3 0 15,-7-4-4-15,7 10 0 0,0-3 0 0,-7-3 0 0,0-3-8 0,0 5 10 16,3-2-10-16,-3-3 10 15,0 2 0-15,0 4 0 0,7 3 0 0,-7-6 0 0,3 6-1 16,4 0 0-16,-7-3 0 0,7 3 0 0,0 0 10 16,0 0 1-16,0 0 1 0,-3 3 0 0,3-3 4 15,-4 9 1-15,1 1 0 0,3 6 0 0,0-7-4 0,3 10-1 16,-3-4 0-16,4 11 0 0,-1-4-21 16,-3-1 0-16,0 1 0 0,4 3-8 0,-4 4 31 0,0-4 6 15,3 3 2-15,1-3 0 0,-4-6-31 0,4 9-18 16,-1-9 2-16,1 6 1 0,-1-6 15 0,1 6 0 15,3-6 0-15,-4 0 0 0,1-4 0 0,3 4 0 16,-4-10 0-16,1 7 0 16,3-6-28-16,-4-1 0 0,-3-9 0 0,0 0 0 15,0 0-120-15,0 0-23 0,0 0-5 0</inkml:trace>
  <inkml:trace contextRef="#ctx0" brushRef="#br0" timeOffset="30706.64">17618 8189 2156 0,'-14'0'96'0,"7"0"19"0,0-3-92 0,-1 3-23 0,-2 0 0 0,-1-7 0 15,1 7 52-15,-1-3 7 0,-3 3 1 0,3-6 0 0,1 6-44 0,3 0-8 16,0 6-8-16,-4-3 12 0,-3 4-12 0,0-4-9 16,-4 3 9-16,4 3-13 0,-3 1 13 0,-1 5 0 15,0 4 9-15,1-6-9 0,-5 12 0 0,8-6 0 16,-3 6-8-16,3 3 8 0,-4 6 0 0,4 4 0 16,0 3 8-16,3-4-8 0,4 7 28 0,-4-6 0 15,4 6 0-15,0 0 0 0,4 0-28 0,-4 3 0 16,3 6 0-16,-3 0 0 0,4 1 0 0,-1 5 0 15,1-5 0-15,-1-1-10 0,4-6 10 0,0 6-10 16,0-6 10-16,0 7-10 0,7-4-10 0,-3-3-3 16,3-3 0-16,0 0 0 0,3-1 23 0,4-5 0 15,4-3 10-15,3-1-10 0,0-6 27 0,4-3-2 16,7-6 0-16,0 0 0 0,-1 0-25 0,1-3 0 16,3-7-9-16,1 0 9 0,3 1 0 0,-1-10 0 15,-2 0 12-15,-1-3-3 0,4-4-9 0,-4 7 0 0,-3-9 0 0,7 0-11 16,-4-7 20-16,4 3 4 0,-4-2 1 0,4-4 0 15,-1 3 31-15,-2-3 7 0,-1-6 0 0,0 3 1 16,-3 0-25-16,0 4-6 0,0-4-1 0,-4-4 0 16,0-2 19-16,-3-3 3 0,-4 9 1 0,4-3 0 15,-4 0-28-15,0-3-4 0,-3 2-2 0,-1-2 0 16,1-6 13-16,-4-1 2 0,-3 4 1 0,-4-10 0 16,3 4 4-16,-3-7 1 0,-7 0 0 0,0 0 0 15,0 6-18-15,-3-6-3 0,-1 0-1 0,-3 0 0 16,0 7 2-16,4-1 0 0,-5-3 0 0,1 10 0 15,-3-3-2-15,-1-1 0 0,1 1 0 0,-1-1 0 0,4 4-9 16,-4-1 0-16,1 4 0 0,-4 0 0 0,0 3 0 0,0 0 0 16,-1 6 11-16,1 0-11 0,-3 0 0 0,-1 1 0 15,-3 2-8-15,3-3 8 0,1 3-8 0,-1 4 8 16,-7-4 0-16,4 7 0 0,-4-1-10 0,4-5 10 16,0 5-8-16,0 1 8 0,-7-1-8 0,3 10 8 15,-3-9-8-15,3 9 8 0,-3 0-14 0,3 0 2 16,0 6 1-16,1-3 0 0,-1 7 1 0,0-4 0 15,1 4 0-15,-1-7 0 0,4 6 0 0,0 7 0 16,-1-7 0-16,1 1 0 16,4 5-14-16,-1-5-2 0,0-1-1 0,4 7 0 15,4-4-83-15,-4 4-17 0,-1-4-3 0,8 4-693 16,0 0-138-16</inkml:trace>
  <inkml:trace contextRef="#ctx0" brushRef="#br0" timeOffset="31306.53">18496 9035 1267 0,'18'0'56'0,"-11"7"12"0,0-4-55 0,7-3-13 0,4 6 0 0,3-3 0 16,4-3 324-16,3 6 61 0,0-6 13 0,4 0 2 15,3-6-267-15,-3-3-53 0,3 6-12 0,4-4-1 16,3-2-48-16,0-1-10 0,4 4-1 0,0 3-8 15,0-6 11-15,3-1-11 0,-3 1 10 0,0 3-10 16,0-4 9-16,0 1-9 0,0 3 8 0,7 2-8 16,-4-2 11-16,4 3-3 0,0-3-8 0,0-4 12 15,-7 1-4-15,3 3-8 0,-7 2 11 0,1-2-11 16,-1 3 33-16,-3-3 0 0,-4 3 0 0,4-4 0 16,0 4-33-16,-4-3-12 0,0 6 0 0,-3-3 0 15,-4-3 12-15,-3 2 0 0,-4-2 0 0,0 0 0 16,-3 3 0-16,-4-4-19 0,-3 4 3 0,-1-3 0 15,1 6-44-15,-1-3-8 0,-10 3-1 0,4-6-1 16,-4 6-62-16,0-10-13 0,0 1-3 0,0 9 0 16,0-6-44-16,-7 2-8 0,0-2-3 0</inkml:trace>
  <inkml:trace contextRef="#ctx0" brushRef="#br0" timeOffset="31770.48">19816 8590 806 0,'0'0'36'0,"0"0"7"0,0 0-35 0,0 0-8 16,0-9 0-16,0 5 0 0,0 4 324 0,0 0 64 15,0 0 12-15,0 0 2 0,0 0-264 0,0 0-53 16,0 0-10-16,10 0-3 0,-10 0-15 0,7 0-3 16,-7 0-1-16,11 4 0 0,-4-4-30 0,3 9-7 15,-3-3 0-15,1-3-1 0,6 4-15 0,-4 2 0 0,4-3 0 0,0-2 0 16,1 5 9-16,-1 0-1 0,7 1 0 0,-4-1 0 15,5-3 4-15,2 4 0 0,1-1 0 0,0 1 0 16,-1-1 24-16,1 0 6 0,7 1 1 0,-4 2 0 16,0-2-18-16,0-1-3 0,-3 1-1 0,0-1 0 15,0 0 3-15,-4-5 0 0,0 2 0 0,-3 3 0 16,-4 1-24-16,3-1 0 0,-6-3-12 0,-1-3 4 16,-2 4-11-16,-1 2-1 0,-4-3-1 0,-3 4 0 15,0 2-3-15,-3-2 0 0,-1 5 0 0,-7 1 0 16,1-3 24-16,-4 6-11 0,-4-4 11 0,-3 4-8 15,0 6 8-15,-7-6 0 0,-4 0 0 0,0 6 0 0,-7-6-11 16,0 6 11-16,-6-3-13 0,-1 3 5 0,3 0 19 16,-2 0 4-16,2-3 1 0,-3 3 0 15,8 0-5-15,-8-6-1 0,0 9 0 0,0-9 0 0,4 6 5 0,3 3 1 16,-3-9 0-16,3 6 0 0,0-6-4 0,4-3-1 16,3 2 0-16,4-2 0 0,3-3-11 0,0-4 0 15,1 4-10-15,2-4 10 16,5-6-38-16,-1 3-2 0,0-2 0 0,4-4 0 15,0 0-116-15,4-4-23 0,-1-2-5 0</inkml:trace>
  <inkml:trace contextRef="#ctx0" brushRef="#br0" timeOffset="33246.89">19008 7972 979 0,'0'0'87'0,"0"0"-70"0,0 0-17 0,0 0 0 16,0 0 141-16,0 0 25 0,0 0 5 0,0 0 1 15,0 0-88-15,0 0-16 0,0 0-4 0,0 0-1 16,0 0-36-16,0 0-7 0,-4-6-2 0,-3-3 0 16,4 5 16-16,-5-2 3 0,5-3 1 0,-4 6 0 0,-4-4-3 0,4-2-1 15,-3 0 0-15,-1 2 0 16,4 4 22-16,-4-3 5 0,4-4 1 0,-3 10 0 0,3-9-14 0,-4 9-4 16,4-3 0-16,-3 3 0 0,3-6-19 0,-4 12-4 15,0-3-1-15,1-3 0 0,-4 9 10 0,3 1 2 16,0 6 0-16,1-7 0 0,-4 10-32 0,0-4 0 15,0 4 0-15,3 0 0 0,-3 6 0 0,3-6 0 16,1 6 0-16,-1-3 0 0,8 3 0 0,-4 0 0 16,3-6 0-16,0 6 0 0,4-3 0 0,4 3 0 15,0-9 0-15,-1-4 0 0,4 4 0 0,4 3 0 16,-1-10 0-16,-3 1 0 0,4-1 0 0,3-3 11 16,0 4-2-16,0-4 0 0,0-6-9 0,0-6 0 0,1 6 0 15,2-10 8-15,-6 4-8 0,6-3 0 16,-2 6 0-16,-1-7 0 0,0-6 0 0,0 7 8 0,-4-7-8 0,1 7 8 15,0-4-8-15,-1-2 8 0,1 5-8 0,-4-5 8 16,3 2 26-16,1-3 5 0,0 1 1 0,-4 2 0 16,-4-2-1-16,4 5 0 0,-3-9 0 0,3 10 0 15,-4-1-6-15,4 4-1 0,-3-3 0 0,-1-1 0 16,-3 10-15-16,0 0-3 0,0 0-1 0,0 0 0 16,0 0-13-16,0 0 0 0,0 0 0 0,0 10 0 15,0 5-9-15,0-2 9 0,0 3-13 0,0 3 5 16,0-4 8-16,4 4-13 0,0 0 5 0,-1 0 8 15,4-4-8-15,0 4 8 0,4 0 0 0,-1-3 0 16,4 2 0-16,1 1 0 0,2 0 0 0,-3-10 8 16,4 7 0-16,0-6 0 0,-1-1 0 0,-3-3 0 15,0-6-8-15,1 0 0 0,-1 0 0 0,3 0 0 32,-3-6-72-32,1-3-12 0,-1-1-4 0,0 1 0 0,3-1-89 15,-2 1-19-15,-1 0-3 0</inkml:trace>
  <inkml:trace contextRef="#ctx0" brushRef="#br0" timeOffset="33871.33">20856 8455 748 0,'0'0'33'0,"0"0"7"0,0 0-32 0,0 0-8 0,0 0 0 0,0 0 0 16,0 0 321-16,0 0 63 0,0 0 12 0,0 0 2 16,0 0-286-16,0 0-56 0,0 0-12 0,0 0-3 15,0 0-17-15,0 0-4 0,0 0-1 0,0 0 0 16,-3 10 4-16,-1-4 1 0,1 3 0 0,-4 1 0 0,0 5-15 0,-1-2-9 16,1-4 12-16,-3 10-12 15,3-3 8-15,3 3-8 0,-6-4 0 0,6-2 0 16,-6 3 18-16,6 2-3 0,0-8-1 0,-3 5 0 0,0 1 21 0,4-3 4 15,3-4 1-15,0 0 0 0,0-9-2 0,3 10 0 16,-3-4 0-16,0-6 0 0,7 10-2 0,-7-10 0 16,4 9 0-16,7-9 0 0,-1 9-28 0,1-9-8 15,-4 7 0-15,3-4 0 0,4 3 0 0,-3-3 9 16,3-3-9-16,-3 6 0 0,6-6 0 0,-2 4 0 16,-5 2 0-16,4 3 0 0,0-2 0 0,0-4 0 15,-3 6 0-15,3-3 0 0,-3-3 0 0,-1 4 0 16,1 2 0-16,-1 1 0 0,-3-4 0 0,1 3 0 15,-5 1 0-15,-3-1 0 0,4 0 0 0,-4 1-14 0,0 6 1 0,-4-7 0 16,4-9 13-16,-7 3 0 0,-7 7 0 0,3-4 0 31,1-3-25-31,-4 3-6 0,0 0-1 0,-1-2 0 0,-2-4 10 0,-1 6 2 0,1-12 0 0,2 6 0 32,-2 0-13-32,-1 0-3 0,0-4 0 0,1-2 0 15,-4 0-30-15,3 3-6 0,7-3-2 0,-3-4-662 0,4 1-132 0</inkml:trace>
  <inkml:trace contextRef="#ctx0" brushRef="#br0" timeOffset="34096.32">20867 8508 2016 0,'0'0'179'0,"0"0"-143"15,3 10-36-15,4-1 0 16,4 1 220-16,0-4 38 0,-1-3 7 0,4 3 2 0,0-6-170 0,0 0-33 15,1 0-8-15,-1-6 0 0,7 3-37 0,4-6-7 16,-4-7-2-16,7 6 0 0,4-8-27 0,-1 8-6 16,1-5-1-16,0 2 0 15,3-3-23-15,-3 1-5 0,0 5 0 0,-4-2-1 16,-3-4-95-16,-4 7-20 0,-4-7-3 0,-2 7-961 0</inkml:trace>
  <inkml:trace contextRef="#ctx0" brushRef="#br0" timeOffset="34711.15">20832 7803 460 0,'-18'9'20'0,"11"-9"5"0,-4 0-25 0,-3 7 0 0,0-4 0 0,3-3 0 15,-3 6 481-15,-3-3 91 0,-4 7 19 0,-4-1 3 16,-3-3-486-16,3 4-98 0,-3 5-19 0,-1-2-4 16,1 3-55-16,4-1-12 0,-1 4-1 0,-3 0-1 15,-1 0 42-15,1 6 8 0,-4-3 1 0,4 12 1 16,0-9 30-16,-4 13-9 0,-3-4 9 0,0 4 0 16,6 3 14-16,1 6 8 0,4 6 2 0,-1 0 0 0,4 7 12 0,0-4 2 15,6 7 1-15,8-3 0 0,-3 3 1 0,10-7 1 16,3 7 0-16,8-1 0 0,-1-2-14 0,8-4-3 15,3-2-1-15,4-1 0 0,0-3-10 0,6-9-1 16,5 3-1-16,-1 0 0 0,0-3-11 0,1-10-14 16,2 3 3-16,1-5 1 0,0 5 10 0,7-6 0 15,3-6 0-15,1-3 0 0,3 0 36 0,-1-10 10 16,5 1 2-16,-1-4 0 0,1-3 9 0,-1-3 3 16,8-9 0-16,-4-7 0 0,7 7-32 0,0-10-7 15,-4 0-1-15,1-6 0 0,-1 3 8 0,-3-3 2 16,-3-3 0-16,3-4 0 0,3 1-22 0,-3 0-8 15,-7-1 0-15,0-2 0 0,-4-10 19 0,1 0-3 16,-11 0 0-16,-4-3 0 0,0-3 0 0,-3-3-1 16,0-1 0-16,-8 7 0 0,-3-6 12 0,-3 0 2 0,-4-1 1 15,-3-2 0-15,-8-4-18 0,1 4-3 0,-1 2-1 0,-6 4 0 16,-4 3 8-16,3 3 0 0,-6 0 1 0,-1 1 0 16,-7-1-9-16,1-3-8 0,-8 3 12 0,0 0-12 15,4 6 0-15,-11-3 0 0,-6 10 0 0,-1-3 0 16,11-1 0-16,-11 10 0 0,-11-3 0 0,1 0 0 15,3 2-9-15,0 1 9 0,0 7-8 0,-3-1 8 16,0 0-16-16,-4 3 3 0,0 7 0 0,-7-1 0 16,-4 1 2-16,1 0 1 0,3 2 0 0,-4 4 0 15,-3 3-92-15,-7 3-18 0,0 4-4 0,-7-1-1262 16</inkml:trace>
  <inkml:trace contextRef="#ctx0" brushRef="#br0" timeOffset="42447.02">23622 8160 1803 0,'0'0'80'0,"-4"-3"16"0,1-3-76 0,3 6-20 0,-7-6 0 0,7 6 0 15,-4 0 78-15,4 0 12 0,-7-3 2 0,7 3 1 16,0 0 3-16,0 0 0 0,-7 3 0 0,7-3 0 0,0 0-44 0,0 0-9 15,0 0-2-15,0 0 0 0,-3 12-32 0,-1-9-9 16,4-3 0-16,0 10 0 0,0-1 0 0,0 1-12 16,0-10 2-16,0 0 0 15,0 0-127-15,-3 9-26 0</inkml:trace>
  <inkml:trace contextRef="#ctx0" brushRef="#br0" timeOffset="43129.07">22140 8587 1692 0,'0'0'75'0,"-3"-6"15"0,-8 6-72 0,8 0-18 0,3 0 0 0,0 0 0 16,-7-4 44-16,7 4 4 0,0 0 2 0,0 0 0 16,0 0-28-16,0 0-6 0,0 0 0 0,3-6-1 15,4 3-1-15,-7 3 0 0,0 0 0 0,7-6 0 16,4-4 19-16,-4 4 4 0,-7 6 1 0,7 0 0 16,4-9-1-16,-4 9 0 0,-7 0 0 0,7-3 0 15,-4-4-13-15,4 4-4 0,0-3 0 0,0 6 0 16,-7 0-12-16,4-3-8 0,6-4 8 0,-2 7-8 15,-8 0 0-15,0 0 0 0,14-9 0 0,-7 9 8 16,-7 0 0-16,0 0 0 0,0 0 0 0,3 0 0 0,8 0 2 0,-8 6 1 16,-3-6 0-16,0 0 0 0,7 3-1 0,-7-3 0 15,0 0 0-15,0 0 0 0,7 7 12 0,-7-7 2 16,0 0 1-16,0 0 0 0,4 3-2 0,-1 6-1 16,8-2 0-16,-4-4 0 0,0-3 6 0,11 0 2 15,-4 0 0-15,4 0 0 0,-1 6-18 0,1-6-3 16,10 0-1-16,-3 0 0 0,-1 0-8 0,1-6 8 15,3 6-8-15,4 0 8 0,7-3 10 0,0-7 2 16,3 4 0-16,0-4 0 0,11 1 8 0,-3 3 3 16,-8 3 0-16,4-4 0 0,0-2-31 0,-4 0 8 15,-3 5-8-15,0-2 0 0,-4-3 0 0,4 3 0 16,3 2 0-16,-3 4 0 0,7 0 0 0,-4-6 0 16,0 6 0-16,1-3 0 0,-1-3-10 0,0 6-5 0,-3 0-1 15,0 0 0-15,0 0 26 0,-4 0 5 0,0-3 1 16,1-4 0-16,3 7-16 0,-4 0-16 0,4 0 3 0,-8 0 1 15,-2 0 12-15,-5-3 15 0,5 3-3 0,-8 0-1 16,0 3-11-16,0-3 0 0,-3 0 0 0,-1 0-11 16,-6 0 11-16,-1 0 0 0,-3 0 10 0,1 0-10 15,-8 0-13-15,0 0-9 0,0 0-2 0,0 0 0 32,0 0-6-32,0 0-2 0,0 0 0 0,0 0 0 15,0 0-36-15,0 0-8 0,0 0-2 0,0 0 0 0,0 0-80 0,0 0-16 0,-4-3-3 16,0-6-447-16,4 9-88 0</inkml:trace>
  <inkml:trace contextRef="#ctx0" brushRef="#br0" timeOffset="43618.41">23714 8035 2361 0,'0'0'210'0,"0"0"-168"16,0 0-34-16,0 0-8 0,0 0 107 0,3 9 19 15,4 1 4-15,0-1 1 0,0 1-105 0,0-1-26 16,4-3 0-16,-4 4 0 0,4-4 31 0,-1-3 1 16,4 7 0-16,0-4 0 0,4-3-32 0,0 6 0 0,-4-2 0 0,7 2 0 15,4 0 0-15,-1 1 0 0,1 6 0 0,0-7 0 16,3 0 0-16,-3 10 0 0,3-3 0 0,-3-4 0 31,3 4-22-31,-3 0-7 0,-1 3-2 0,1-1 0 0,3 1 31 0,-3 0 0 0,3 6 0 0,0-6 0 16,1 6 0-16,-5-6 13 0,-6 0-1 0,0 6 0 15,-1-7-21-15,-6 8-5 0,-1-8-1 0,-10 7 0 16,-3-3 15-16,-4 4 0 0,-7-1 0 0,-4-7 0 16,-3 11-9-16,-4-11-9 0,0 8-2 0,-6 2 0 15,-5-3 20-15,1 0-10 0,-7 3 10 0,-4 7-8 16,-3-13 0-16,-1 9 0 0,-6-3 0 0,6 7 0 15,-3-7 8-15,4 0 0 0,3-3 0 0,0 0 0 16,0-3 0-16,1-6 0 0,-1 3 0 0,3-4-8 16,-2-2 8-16,6 3 14 0,-4-1-3 0,8-5-1 15,0-1-10-15,7-6 0 0,3 4 0 0,4-7 0 0,3 9 0 16,0-9-11-16,4-6 3 0,4 6 0 16,-1-3-44-16,8-4-8 0,-4 7-1 0,3-9-707 15,1-1-142-15</inkml:trace>
  <inkml:trace contextRef="#ctx0" brushRef="#br0" timeOffset="44587.84">24772 7900 1670 0,'-3'-6'148'0,"-1"6"-118"15,-3-3-30-15,0-4 0 0,0-2 81 0,0 9 11 16,-4-9 1-16,4 2 1 0,0 4-20 0,-3-3-4 16,-5-3-1-16,5 5 0 0,-1-2 3 0,4 6 0 15,-3-9 0-15,-1 9 0 0,4 0-13 0,-4 0-3 16,1 0 0-16,-1 0 0 0,1 9-35 0,-1 1-7 15,0-1-2-15,1 7 0 0,-4 2-12 0,0 1 0 0,0 3 0 0,3 0 0 16,-3 3 0-16,3 10 0 0,1-7 0 16,3 10 0-16,-4 2 0 0,4-2 0 0,0 6 0 0,0 0 0 15,3 9 0-15,-3 0 14 0,-3 1-4 0,3 2-1 16,0 4-9-16,0-4 0 0,3-2 9 0,4-1-9 16,0-6 0-16,4 6 8 0,3-3-8 0,0-3 0 15,3 4 8-15,1-8-8 0,3 4 8 0,4-3-8 16,-1-6 0-16,8-3 0 0,0 2 0 0,-1-2-12 15,1-7 12-15,0-3-12 0,6 3 12 0,-2-9-12 16,2 6 12-16,1-9 8 0,3-4-8 0,4-5 11 16,0 2-3-16,3 0 0 0,1-9 0 0,3 0 0 15,-1-3 20-15,1-9 3 0,-3 2 1 0,-1-2 0 16,-3-4-10-16,0 4-2 0,-1-10 0 0,-2 0 0 0,6-3-8 16,-3-1-1-16,3-2-1 0,0-6 0 0,-6-1 18 0,-1 4 3 15,0-10 1-15,-3-3 0 0,-4 7-17 0,-3-7-3 16,0-3-1-16,-4 3 0 0,-7-6 9 0,-3 3 3 15,-1-7 0-15,-6 1 0 0,-1 6 7 0,-3-6 2 16,-7-1 0-16,0 4 0 0,0-3-20 0,-7 6-4 16,0 3-8-16,-7 0 12 0,3 0-2 0,-7 6-1 15,4-9 0-15,-7 3 0 0,0 10-9 0,-4-4 0 16,0-2 0-16,0 11 0 0,1-5 0 0,-1 6 0 16,4-1-11-16,-4 4 11 0,4 0 0 0,-8 6-10 15,5 1 10-15,-8 2 0 0,4 7-20 0,-8-4 2 0,1 4 1 16,0 2 0-16,-4-2 17 0,3 9-12 0,-2 0 12 0,2 9-10 15,1-2 10-15,0 2-10 0,-1 0 10 0,1 4-10 16,3 3 10-16,0 2 0 0,4 1-9 16,3 6 9-1,0-6-79-15,1 0-11 0,6 3-2 0,0 0-1 16,4-3-71-16,4 6-13 0,2 3-3 0</inkml:trace>
  <inkml:trace contextRef="#ctx0" brushRef="#br0" timeOffset="45078.61">25086 8223 403 0,'11'-3'36'0,"-11"3"-36"0,0 0 0 0,7-6 0 0,-4 6 470 0,-3 0 87 16,4-10 18-16,-4 10 3 0,0 0-447 0,-4 0-90 15,-6-6-17-15,3-3-4 0,-8 9 4 0,1-3 0 16,0 3 1-16,0-7 0 0,4 7 3 0,-1 7 0 15,-7-4 0-15,4 3 0 0,-3-3-13 0,-1 6-3 16,0 4 0-16,4 0 0 0,-3 2-12 0,-1-2 0 16,4 12 0-16,-4 3 0 0,4-3 0 0,3 10-12 15,-3-1 12-15,4-2-13 0,-1 11 13 0,4-2 0 16,0-9 0-16,4 11 0 0,-5-2 0 0,8-3 0 16,0-4 0-16,4 1 0 0,0-4 0 0,3 1 0 15,0-4 0-15,0-3 0 0,3-3-12 0,1-7 0 16,3 4 0-16,0-3 0 0,4-7 12 0,3-5 0 0,0 2 0 0,0-6 0 15,0 0 0-15,4-6 0 0,0-4 0 0,3 1 0 16,-7-4 0-16,4-3 0 0,0 1 0 0,-4-4 0 16,-4 6 0-16,1-9 16 0,-4 4-3 0,-3-1-1 15,-1 3 32-15,-3-3 7 0,0 1 1 0,-7 2 0 16,4 3-21-16,-4-2-4 0,-4 2-1 0,1-3 0 16,-1 10 10-16,-3-3 1 0,-3 9 1 0,-1-3 0 15,1-4-24-15,-5 7-5 0,1 7-1 0,0-4 0 16,-3 6 3-16,-1-3 0 0,0 4 0 0,1-1 0 15,-1 1-11-15,0-1 0 0,1 0 0 0,3 7 8 16,-4-6-8-16,4-1 0 0,0 0-10 0,3 1 10 16,1-1-72-16,-1-3-8 15,4 4-1-15,0-4-1 0,7-6-138 0,-7 3-27 0</inkml:trace>
  <inkml:trace contextRef="#ctx0" brushRef="#br0" timeOffset="45836.83">22684 7367 1497 0,'0'0'133'0,"0"0"-106"15,0 0-27-15,0 0 0 0,0 0 132 0,0 0 20 16,0 0 5-16,0 0 1 0,0 0-118 0,0 0-23 15,0 0-5-15,0 0 0 16,0 0 5-16,0 0 2 0,0 0 0 0,0 0 0 0,0 0-8 0,0 0-2 16,0 0 0-16,7 6 0 0,0-3-9 0,-7-3 0 15,0 0 0-15,0 0 0 0,7 0 27 0,-7 0 3 16,0 0 1-16,0 0 0 0,0 0 28 0,0 0 5 16,-11 10 2-16,1-10 0 0,-1 6-5 0,4-3-1 15,0 4 0-15,-4-1 0 0,-3-3-16 0,4 3-4 16,6-3-1-16,-6 7 0 0,-5-4-12 0,8-3-3 15,7-3 0-15,-7 6 0 0,-3 4-4 0,3-1 0 0,0 1-1 16,0-1 0-16,3-3-19 0,-3 7 8 0,3-4-8 0,-3 7 0 16,4 0 0-16,-1 2 0 0,-3-5 0 15,4 9 0-15,3 0 0 0,-4 0 0 0,1 0 0 0,-1 3-9 16,8 0 9-16,3-3 0 0,-4 3-9 0,1 3 9 16,3-3 0-16,0 0 0 0,7-6 0 0,-7 0 0 15,4 0 16-15,3-3-3 0,7-7 0 0,0 0 0 16,-3 1 3-16,6-10 1 0,12 0 0 0,-5 0 0 15,5 0-5-15,-1-10 0 0,4 10-1 0,0-9 0 16,3 0-3-16,0-1-8 0,-6 1 12 0,-1-7-4 16,0-3-8-16,-3 10 10 0,-4-7-10 0,0 4 10 15,-3-4-24-15,0 7-5 0,-1-1-1 0,-2-6-931 16,-1 4-186-16</inkml:trace>
  <inkml:trace contextRef="#ctx0" brushRef="#br0" timeOffset="46679.27">25813 8421 2116 0,'0'0'47'0,"0"0"9"0,0 0 3 0,0 0 0 0,0 0-47 0,0 0-12 0,0 0 0 16,0 0 0-16,0 0 66 0,0 0 11 0,3 9 3 0,4-3 0 16,0-6 5-16,0 4 2 0,4 2 0 0,0-6 0 15,-1 6-44-15,4-3-9 0,4 3-2 0,7-2 0 16,-4 2 4-16,7-3 1 0,-3 3 0 0,6-6 0 15,1 3-10-15,4-3-3 0,-5 0 0 0,5 7 0 16,2-7 8-16,1 0 0 0,0 0 1 0,0-7 0 16,7 7-25-16,-4-3-8 0,4-3 0 0,0-3 0 15,0 9 20-15,-1-10-4 0,5 1 0 0,3-1 0 16,-7 4-4-16,3 3-2 0,-3-3 0 0,0-4 0 16,3 1-10-16,-7-1 0 0,1 1 0 0,3 0 0 15,-1 2-10-15,-2 4 10 0,3-6-13 0,-8-1 5 16,-2 1-19-16,-5 3-3 0,1-4-1 0,-4 1 0 15,-3 0-41-15,0 2-8 16,-8-2-1-16,1-1-1 0,-4 7-86 0,0-3-18 0,-7-3-3 0,0 2-880 16</inkml:trace>
  <inkml:trace contextRef="#ctx0" brushRef="#br0" timeOffset="47098.37">26956 8035 2476 0,'0'0'220'0,"0"0"-176"0,0 0-35 0,0 0-9 16,0 0 120-16,0 9 23 0,0-9 4 0,7 10 1 16,0 5-113-16,0-5-23 0,0-1-4 0,4-6 0 15,-1 4-8-15,4 2 0 0,4 1 8 0,0-10-8 16,6 9 22-16,-3-3 0 0,1-3 0 0,2 4 0 15,4 2-11-15,4-3-3 0,0-3 0 0,0 7 0 16,-1-4-8-16,-2 4 0 0,-1-7 0 0,0 3 0 16,0 3 0-16,-3 1 0 0,-4-4 0 0,4-3 0 15,-4 7-11-15,-3-1 11 0,-1-3-8 0,1 4 8 16,-4-1-12-16,0 0 2 0,-3 7 1 0,-4-3 0 16,-7-4-10-16,0 7-1 0,-4 3-1 0,1-1 0 15,-8 7 1-15,-6 1 0 0,-1-4 0 0,-3 3 0 16,-4 0 0-16,-3 3 0 0,3 0 0 0,-7-3 0 0,-3 0 32 0,0 0 6 15,-7 4 2-15,-1-1 0 0,1-3-20 0,3-3-9 16,-3 3 1-16,3-6 0 0,4 6 8 0,-1-6-8 16,5-1 8-16,2-2-8 31,5 3-16-31,3-10-4 0,-1 1 0 0,5 5 0 0,3-11-75 0,3 2-15 0,4-6-3 0,7 0-637 16,4-10-127-16</inkml:trace>
  <inkml:trace contextRef="#ctx0" brushRef="#br0" timeOffset="47567.51">28667 7706 2347 0,'-25'15'52'0,"14"-11"10"0,1 5 2 0,-4-3 2 0,0-3-53 0,3 10-13 0,-3-10 0 0,0 6 0 16,3 1 34-16,1-1 4 0,-4-2 1 0,7-4 0 15,-1 3-19-15,8-6-3 0,0 0-1 0,0 0 0 16,0 0 8-16,0 0 2 0,0 0 0 0,11-6 0 16,3 3-5-16,0 3-1 0,7-7 0 0,4-2 0 15,0 6-4-15,7-4-2 0,3-2 0 0,-3 6 0 16,-1-3 8-16,1-4 2 0,0 10 0 0,-4-6 0 0,0 3-12 15,-3-3-1-15,-7 2-1 0,3-2 0 16,0 6 0-16,-7 0 0 0,0 0 0 0,-3 0 0 0,-1 0-2 16,1 6-8-16,-4-2 12 0,0 5-4 0,0-3-8 0,0 10 0 15,0-4 0-15,-3 7 0 16,-1-3-20-16,4 12-10 0,-3-3-2 0,-1 3 0 0,-3 7 32 0,-3-1 0 16,3-5 0-16,-4 8 0 0,1-2 0 0,-4-1 0 15,0 4 0-15,-4 3 0 0,-3-4 0 0,0 1 8 16,0-4 1-16,3 4 0 0,-3 3 11 0,0-4 3 15,0 1 0-15,3-3 0 0,1-7-23 0,3 3-15 16,-7-9 3-16,6 3 0 0,1-9-10 0,0-4-2 16,0 4 0-16,0-6 0 15,-3-1-108-15,3-9-23 0,-4 0-4 0</inkml:trace>
  <inkml:trace contextRef="#ctx0" brushRef="#br0" timeOffset="47797.52">28568 8142 2948 0,'0'0'131'0,"0"0"26"0,11 3-125 0,-1 3-32 0,1 3 0 0,3-2 0 16,3-4 56-16,5 3 4 0,2-3 2 0,1 4 0 16,0-7-33-16,3-7-6 0,4 7-2 0,-1-3 0 15,5-3-13-15,3-4-8 0,-4 1 10 0,0 0-10 16,4-1 0-16,0 1-8 0,-1-7-1 0,1 0 0 15,0 7 0-15,0-4 0 0,-4-2 0 0,0-4 0 16,1 10-132-16,-5-7-27 0,1-3-4 0,-4 0-1076 16</inkml:trace>
  <inkml:trace contextRef="#ctx0" brushRef="#br0" timeOffset="48513.28">28988 7195 2246 0,'-11'-7'100'0,"11"4"20"0,-3-3-96 0,3 3-24 0,-7-3 0 0,3-4 0 16,1 4 105-16,-5 3 17 0,-2-7 3 0,-1 4 1 15,-3-3-99-15,0-1-27 0,-4-5 8 0,-3 5-8 16,-3-2 11-16,2-4-2 0,5 6 0 0,-4-5 0 15,-4 5-9-15,-3 1-12 16,-1 6 2-16,-2-3 1 16,-1 2-50-16,-3 4-9 0,-8 4-3 0,5 5 0 15,-1 0 23-15,-7 7 5 0,0 0 1 0,4 6 0 0,6-3 69 0,1 6 13 0,0 3 4 0,3 6 0 16,-3 1-2-16,0 9 0 0,-1 0 0 0,8 3 0 16,-4 6-10-16,4 0-1 0,0 1-1 0,3 2 0 15,-3 4-30-15,3 2 0 0,1 1 0 0,-5 6 0 16,-2-3 0-16,6 3 0 0,-3-6 0 0,7 2 0 15,-1 4-24-15,8-6-7 16,0 9-1-16,4-9-1 0,6 6 13 0,8-6 4 0,3-1 0 0,10 1 0 0,4 0-2 16,8-4 0-16,6-2 0 0,0 2 0 0,4-2 18 0,3-4 0 15,8 0 0-15,-1-5 9 0,8-5-9 16,3 1 0-16,-4-9-10 0,0-1 10 0,1-5 0 0,-1-4 0 16,-3-3 0-16,0-7 0 0,4 4 37 0,3-10 1 15,0-2 0-15,-1-7 0 0,5-7 7 0,-1-2 2 16,1 0 0-16,-4-7 0 0,0-3-15 0,0-3-4 15,0-3 0-15,0-9 0 0,-7 5-16 0,0-11-4 16,-4 2-8-16,0-6 12 0,-6 0-2 0,-1-3-1 16,-10 3 0-16,-4-3 0 0,0-3-1 0,-7-3-8 15,1-10 12-15,-8 7-4 0,-4-7 14 0,1 0 2 0,-4-6 1 16,-3 6 0-16,-1 1 21 0,-3-1 4 0,-3 0 1 16,-1 1 0-16,0-7-31 0,1 3-5 0,-1 3-2 0,-3 3 0 15,0 4 3-15,0 6 0 0,-3-3 0 0,-1 6 0 16,0 9-7-16,-3-6-1 0,-3 0 0 0,-1 3 0 15,-7 10 3-15,1-4 0 0,-8 1 0 0,0 6 0 16,4-7-11-16,-7 10 0 0,-11 3 0 0,4-3 0 16,-4 6 0-16,0 4 8 0,3-4-8 0,-6 13 12 15,0-7-28-15,-1 7-4 0,-3 6-2 0,-3-3 0 32,-4 3-7-32,4 3-2 0,-1 3 0 0,4-3 0 0,0 7-21 15,7-4-4-15,1 3 0 0,-1 1-1 0,3 5-78 0,5-2-15 16,2-4-3-16,1 7-1 0</inkml:trace>
  <inkml:trace contextRef="#ctx0" brushRef="#br0" timeOffset="49448.3">28914 7483 1670 0,'0'0'148'0,"0"0"-118"0,-11-9-30 0,4 6 0 16,-4-4 161-16,1-2 27 0,-1 3 4 0,1-4 2 15,-4 1-133-15,3-1-26 0,-3 1-6 0,0 6-1 16,0-3-7-16,3-4-1 0,-3 4-1 0,-4 6 0 16,-3-10-19-16,0 7 0 0,3-3 0 0,-3 6 0 15,0-3 0-15,3-3-19 0,-3 6 4 0,0 0 1 16,3 6-2-16,1-3-1 0,-1-3 0 0,1 6 0 16,-1-3 27-16,0 7 6 0,-3-4 0 0,3 4 1 15,-3-1 1-15,-3 7 0 0,-5-4 0 0,5-2 0 16,-1 5 6-16,0 1 2 0,1-4 0 0,-1 4 0 15,-3 3-26-15,-1-3 0 0,-2 2 0 0,2 1 0 16,1 0 0-16,4 0 0 0,2 3 0 0,1-3 0 16,0 0 0-16,3 6 0 0,1-3 0 0,-1 3 0 15,4 9 0-15,0 1-11 0,3-4 1 0,-3 10 0 0,4-4 0 0,-1 1 0 16,0 6 0-16,1 0 0 0,-1-7 10 0,4 7 0 16,0 0 0-16,-3 0-8 0,6 6 8 0,1-3 0 15,3 0 0-15,3 7 0 0,-3-1 11 0,4-9-3 16,6 6 0-16,1-9 0 0,3 3 26 0,4 0 5 15,3 0 1-15,0-7 0 0,0 4-29 0,4-3-11 16,-1-4 8-16,1-6-8 0,7 1 0 0,3-4 0 16,0 3 0-16,4-3 0 0,-4 3 0 0,4-9 0 15,-3 3 0-15,2-3 0 0,5-7-14 0,-1 4 5 16,-3-7 1-16,3 1 0 0,-3-1 8 0,10-3 0 16,-3-2 0-16,4-4 0 0,-5 0 0 0,1-4 0 0,4-2 0 15,-1-3 0-15,-7-1 8 0,1 1 3 0,-4-7 1 0,3 4 0 16,-7-7-4-16,4-3 0 0,-4 3 0 0,4 0 0 15,0-6 0-15,-7-3 0 0,-4 0 0 0,0 3 0 16,0-10 20-16,1 7 4 0,-8-7 1 0,0 7 0 16,0-6-12-16,-7-4-2 0,-3 1-1 0,-1-4 0 15,-3-6 9-15,-3-3 1 0,-4-1 1 0,0 1 0 16,-4-3-7-16,1 0-2 0,-4 6 0 0,0-4 0 16,-4-2-8-16,1 0-3 0,3-1 0 0,-4 7 0 15,-3 3-1-15,3 1 0 0,1-1 0 0,3 12 0 16,0-2 0-16,-1-1-8 0,1 10 12 0,-3-3-4 15,-1 0-8-15,-3 3 12 0,0-3-12 0,0 2 12 16,3 1-12-16,-3 7 0 0,0-4 0 0,-4-4 8 16,1 8-8-16,-1-1 0 0,1-3 0 0,2 3 0 0,-6 0 10 0,4-6 0 15,-1 13 0-15,-3-4 0 0,-4-3 10 16,4 3 1-16,-4 7 1 0,-3 0 0 0,-4-1-32 0,1 1-6 16,2-1-2-16,1 4 0 0,-4 6 2 0,4-3 0 15,-4-3 0-15,4 6 0 0,3 6 16 0,-3-6 0 16,4 3 0-16,-1-3 0 0,4 6-16 0,-4-2-4 15,4 2 0-15,0-6 0 16,3 9-23-16,-3 1-5 0,-4-1 0 0,4 7-1 16,-4-7-17-16,4 1-3 0,-4 8-1 0,1-2-790 15,-1-3-157-15</inkml:trace>
  <inkml:trace contextRef="#ctx0" brushRef="#br0" timeOffset="50991.3">26539 7402 1382 0,'-10'-10'123'0,"10"10"-99"0,0 0-24 0,0 0 0 15,0 0 135-15,0 0 21 0,0 0 5 0,0 0 1 0,0 0-90 0,-4-6-19 16,4-4-3-16,-3 7-1 0,3-3 15 0,-4-3 2 15,1-1 1-15,-1 1 0 0,1-1-20 0,-4 1-4 16,0 0-1-16,0 2 0 16,0-2 7-16,3 0 2 0,-7-1 0 0,4 4 0 0,0-4-28 0,-3 7-6 15,3-3-1-15,-4 3 0 16,4-3 10-16,-4-4 2 0,1 10 0 0,-1 0 0 0,4 0-10 0,-3 0-2 16,-1 6 0-16,0-2 0 0,1 5-3 0,-4 0-1 15,3 7 0-15,-3 3 0 0,3 6-12 0,-3-6 0 16,4 9 0-16,-1-3-10 0,-3 10 10 0,0-7 0 0,3 6 8 15,4-5-8-15,0 5 0 0,0-6 0 0,0 1 0 16,4-4 0-16,-1 3 0 0,8-3-12 0,-4 0 4 0,3-3 0 16,4 0 8-16,-3-3 0 0,3-7 0 0,3 4 0 15,5 0 0-15,-5-4 0 0,4-6 0 0,0-2 0 16,0 5 0-16,1-9 12 0,-1-9-4 0,0 9 0 16,0-10 4-16,4 1 0 0,-4-1 1 0,0-5 0 15,0 2-2-15,0-3-1 0,0-2 0 0,0 2 0 16,0-3-2-16,-3 0-8 0,3 1 12 0,-3-1-4 15,-4 0 9-15,3-3 2 0,1 3 0 0,-1-6 0 16,1 12-3-16,-4-5-1 0,0-1 0 0,0 3 0 16,-3 0 1-16,-1 7 1 0,1-3 0 0,-1-1 0 15,1 4 1-15,-1 5 0 0,-3 4 0 0,0 0 0 16,0 0-10-16,0 0-8 0,0 0 9 0,0 0-9 16,0 0 0-16,0 10 0 0,-3 9-8 0,3-4 8 0,0 4-11 0,0 0 11 15,3 0-10-15,1 0 10 16,-1 6-12-16,1-6 12 0,3-4-13 0,0 4 5 0,4 0 8 15,6 0 0-15,-3-4 0 0,7 4-8 16,-3-9 8-16,0 5 0 0,3-5 0 0,-3-1 0 0,3-3 0 0,0-3 12 16,-3 4-2-16,3-4-1 0,-4-3-9 0,5-3 0 15,-5-4 0-15,4 4-11 16,-3-3-13-16,0-3-4 0,-1-7 0 0,1 7 0 16,3-10-170-16,0 0-34 0</inkml:trace>
  <inkml:trace contextRef="#ctx0" brushRef="#br0" timeOffset="56686.4">21325 584 1324 0,'15'-9'118'0,"-1"0"-94"0,3-1-24 0,1 1 0 0,0-7 43 15,-1 7 4-15,1-1 1 0,-4 1 0 0,0-7-21 0,-3-3-4 16,3 10-1-16,0-7 0 0,-7 7-14 0,3-1-8 16,-6-8 8-16,0 8-8 0,3 1 11 0,-7-1-3 15,0 4 0-15,-7-3 0 0,3-1 7 0,-3 1 1 16,-7 3 0-16,0-4 0 0,0 10 7 0,-8 0 1 16,5-3 1-16,-11 6 0 0,-1-3-8 0,1 10-1 15,-7 2-1-15,0 1 0 0,-1 2 1 0,1-2 1 16,0 12 0-16,3 3 0 0,0-3-4 0,1 13-1 15,6 3 0-15,0-4 0 0,4 7 11 0,0 3 1 16,3-3 1-16,4 0 0 0,0 0 13 0,7 3 2 0,3-3 1 0,-3 0 0 16,7 0 2-16,0-7 0 0,4-2 0 0,-1-1 0 15,4 1-12-15,0-10-3 0,4-13 0 0,-4 14 0 16,4-17 1-16,-1 0 0 0,1 1 0 0,3-4 0 16,-3-3 7-16,-1-3 2 0,1-9 0 0,-1 6 0 15,4-10-1-15,1 4 0 0,-1-4 0 0,3-3 0 16,4 4-9-16,-3-13-1 0,-4 0-1 0,4 6 0 15,-1 3-1-15,1-12 0 0,-4 9 0 0,0-6 0 16,4 6-11-16,-4-6-2 0,-3-3-1 0,-1 9 0 16,4-6 3-16,-3 6 1 0,-4 0 0 0,4 4 0 15,-4-10-7-15,0 15-8 0,0-2 11 0,-4-4-11 16,4 7 9-16,-3-1-9 0,-1 4 0 0,-3 6 9 16,0 0-9-16,0 0 0 0,11 6-12 0,-4 4 12 0,0-1-12 15,0 7 12-15,0 3-10 0,-3-1 10 0,-1 1 0 0,1 0 0 16,3 6 0-16,-4 0 0 0,1-6 0 0,-1 15-9 15,1-15 9-15,3 16-12 0,4-7-6 0,-1 0-2 16,1-9 0-16,3 3 0 16,3 0-114-16,1 0-23 0,0-10-5 0</inkml:trace>
  <inkml:trace contextRef="#ctx0" brushRef="#br0" timeOffset="56907.04">22267 1425 2804 0,'0'0'124'0,"-7"6"26"0,0 3-120 0,4 10-30 0,6 6 0 0,-6 0 0 15,-8 7 33-15,4-1 1 0,4 0 0 0,-5 10 0 16,-6-3-21-16,-3-1-4 0,3 4-1 0,-4-3 0 16,0-4 0-16,-6 4-8 0,-1-4 12 0,4 1-4 15,0-7-8-15,-4 10 0 0,-10-4 9 0,3-5-9 31,7 5-34-31,-7-6-11 0,-3-3-3 0,0 0-809 0,7-9-163 0</inkml:trace>
  <inkml:trace contextRef="#ctx0" brushRef="#br0" timeOffset="57401.95">22673 155 2937 0,'0'0'261'0,"0"0"-209"0,0 0-41 0,0 0-11 0,-3 9 0 0,3 10 0 15,-4 6 9-15,0-6-9 0,4 15-14 0,-7 4-7 16,0 0-2-16,-3 12 0 0,-1-3 23 0,1 6-11 16,-5 0 11-16,5-9-8 0,-4 6 8 0,3-2 0 15,-3-5 0-15,3 4 8 0,4-12-8 0,-3 12-12 16,-1-6 4-16,-3-4 0 0,-3 1 8 0,2 3 0 15,8-13 0-15,-3 7 0 0,-11-10 0 0,7 3 0 0,3-16 0 16,4 10 0-16,-7-9 0 0,7-7-8 0,3 4 8 0,4-10-8 16,0 0 8-16,0 0 0 0,11-7 8 0,-1-2-8 15,8-4 11-15,3-2-3 0,0-4 0 0,4-9 0 16,7 3-8-16,-4-10-11 0,4 10 3 0,-1-3 0 16,5 3 8-16,3 6 0 0,-4-6 0 0,0 3 8 15,0 6 0-15,4-3 1 0,4 4 0 0,-5 5 0 16,-2 1-9-16,-1-1 0 0,0 7 0 0,-3-3 0 15,-4 6 0-15,-3 0 0 0,0 0 0 0,-4 6 0 16,0-3 0-16,-3 7 0 0,-4-1 0 0,-4-3 0 16,1 4 0-16,-1-1-17 0,-6 1 4 0,-1-1 1 15,-6 7 22-15,-1-4 5 0,-6 4 1 16,-1 3 0-16,-3 0-16 0,-7-4 0 0,0 4 0 0,-4 6-10 16,-3-6-11-16,0 0-3 0,-8 0 0 0,-2 6 0 15,-5-6-32 1,4-1-6-16,8-2-2 0,-5 3 0 0,-2-3-26 15,2-4-6-15,12 4 0 0,-1-7-945 0</inkml:trace>
  <inkml:trace contextRef="#ctx0" brushRef="#br0" timeOffset="57578.48">22983 1280 1094 0,'29'0'48'0,"-19"0"11"0,4 0-47 0,4 0-12 15,3 10 0-15,-3-10 0 0,3 9 192 0,-3-2 37 16,3 2 7-16,-7 0 2 0,0 1-167 0,0-1-34 15,-7 10-6-15,0-3-2 0,-3 2 7 0,-4 1 2 0,-4 0 0 0,-3 6 0 16,0 3-5-16,-3 7-1 0,-5-1 0 0,5 1 0 16,-8 3-32-16,4-1-9 15,0 4-1-15,-4-13-668 0,1 10-134 0</inkml:trace>
  <inkml:trace contextRef="#ctx0" brushRef="#br0" timeOffset="57902.71">23590 675 1728 0,'7'-12'153'16,"4"-13"-122"-16,-4 0-31 0,7 6 0 16,-3 0 147-16,3 0 23 0,0 3 5 0,-4 7 1 15,1-4-107-15,0 7-21 0,-4 0-4 0,3 3 0 16,-10 3-7-16,0 0-1 0,0 0 0 0,0 0 0 0,0 0-6 0,-3 9-2 15,-4 1 0-15,0 15 0 0,-4-3-28 0,-7 3 0 16,-3 9 0-16,0 1 0 0,-4-7 0 0,4 10 0 16,-4 5 0-16,1-8 0 0,3 3 0 0,-1 12 0 15,1-13-13-15,7 7 4 0,4 3 9 0,3 4 0 16,0-14 0-16,7 4 0 0,3-3 0 0,1-13 0 16,6 3 0-16,4-3 0 0,0-3 0 0,8-3 0 15,-1-10 0-15,3 4 0 0,5-1 19 0,-1-2-1 16,4-10 0-16,3 0 0 0,0 0-18 0,4-10-14 15,0 10 2-15,0-9-808 16,-8-1-161-16</inkml:trace>
  <inkml:trace contextRef="#ctx0" brushRef="#br0" timeOffset="58847.94">21685 2155 2026 0,'11'-18'90'0,"-15"11"18"0,-6 4-86 0,3-3-22 15,7 6 0-15,0 0 0 0,-4-3 57 0,4 3 7 16,0 0 2-16,0 0 0 0,0-7 8 0,0 7 2 16,0 0 0-16,0 0 0 0,0 0-29 0,0 0-6 15,0 0-1-15,0 0 0 0,0 0-19 0,0 0-4 0,0 0-1 0,0 0 0 16,-7 7-16-16,4 2 0 0,-8 1 8 0,0 5-8 16,-3 4 0-16,-3-6-12 0,-1 12 1 0,0 0 1 15,-3-6-8-15,-4 9-2 0,4-3 0 0,-3 3 0 16,-1-3 8-16,0 3 2 0,1 1 0 0,2-4 0 15,1 3 10-15,0-3 0 0,0 10 0 0,3-10-8 16,4 3 17-16,-4-9 4 0,8 9 1 0,-1-9 0 16,1-4 4-16,3 10 1 0,-4-6 0 0,8-3 0 15,-1-4-19-15,4 7 0 0,0-9 0 0,4 5 0 16,3-5 0-16,3-1 0 0,1 1 0 0,3-4 0 16,0 6 0-16,0-5 0 0,7-7 0 0,4 6 0 15,0-6 13-15,3 0-4 0,0 0-1 0,0-6 0 16,4 6-8-16,0-7 0 0,3-2 0 0,0 6 0 0,1-3-16 15,-5 2-4-15,-2-2-2 0,-1 6 0 16,0 0-11-16,-10 0-3 0,-8 6 0 0,-3-2 0 16,7 2-4-16,-6 6-2 0,-12-5 0 0,0 12 0 15,1-4 8-15,-4-2 2 0,-7 9 0 0,-4 0 0 0,-7-4 32 0,1 8 0 16,6-8 10-16,-3 7-2 0,-7 1 0 0,0-5 0 16,3 14 0-16,-3-10 0 0,-4 3 0 0,0-3 0 15,0 4 0-15,-3-1 0 0,0 6-8 0,0-15-10 16,-1 12 10-16,4-2-13 0,1-1 13 0,6-3 0 15,-7 0 9-15,8-3-9 0,-1 3 11 0,11-6-11 16,0 0 12-16,3 3-12 0,4-13 25 0,0 4-1 16,7-4-1-16,0 0 0 0,7 1-4 0,0 2-1 15,4-2 0-15,3-7 0 0,0 6-10 0,7-2-8 0,4 2 9 16,-1-6-9-16,1 3 10 0,7 1-10 0,-4-7 10 0,4 3-10 16,0 3 17-16,3-3-2 15,0-3-1-15,0 7 0 0,8-4 30 0,-4-3 7 0,-1 6 1 0,5-3 0 16,6-3-29-16,-7 0-6 0,-3 0-1 0,0 0 0 15,7 0-16-15,-4 0 0 0,-3-3-8 0,-4-3 8 16,4 3 0-16,-4-4 0 0,1-2 0 0,-5 6 0 31,-2-4-81-31,2-2-14 0,1 9-2 0,-7-9-1 16,-11 2-144-16,4-2-29 0,31-10-5 0,-14 0-2 0</inkml:trace>
  <inkml:trace contextRef="#ctx0" brushRef="#br0" timeOffset="59605.3">22475 2441 1036 0,'0'0'92'0,"0"0"-73"0,0 0-19 0,0 0 0 15,11 9 156-15,-7-3 28 0,-4-6 6 0,7 10 1 16,0-7-78-16,0 3-15 0,-7-6-3 0,3 3-1 16,4 4-27-16,0 2-6 0,4-3-1 0,-4-3 0 15,0-3-1-15,7 0-1 0,0-3 0 0,4-3 0 16,-4 6-37-16,11-9-7 0,3 2-2 0,0-2 0 15,-3 6-4-15,0-7 0 0,6 4-8 0,-2-3 12 16,-5-1-12-16,1 7 8 0,0-3-8 0,-4 0 0 16,4 2 0-16,-11 4 0 0,0 0 0 0,-4 0 0 0,8 0-17 15,-7 4 0-15,-11-4 0 0,3 6 0 0,4 3-4 0,-3 10-1 16,-4-13 0-16,-4 7 0 16,1 3-8-16,3 12-2 0,-7-12 0 0,-1 2 0 0,-6 7 20 0,0-6 12 15,4 0-13-15,-4 6 5 0,-8 0 8 0,1-3 0 16,7-3 0-16,0 3 0 0,-7 0 0 0,3-6 0 15,4-7 8-15,3 7-8 0,4-4 23 0,-3 4 0 16,3-16 0-16,3 9 0 0,4-9-10 0,0 0-1 16,-7 3-1-16,7-3 0 0,7 0 5 0,-7 0 0 15,0 0 1-15,0 0 0 0,14 0-3 0,4 0-1 0,-7-9 0 0,-1 6 0 16,4 3-5-16,4-6 0 0,3-4-8 16,0 10 12-16,-3 0-12 0,0-9 0 0,3 9 8 0,0 0-8 15,-7 0 0-15,0 9 0 16,4-9 8-16,-8 0-8 0,1 6 0 0,-1 4 0 0,-2-10 0 0,-1 9 0 15,-4 1 0-15,1-1-12 0,-8 1 12 0,1-1-13 32,-4 0-25-32,-1 1-5 0,-2 5-1 0,-8-5 0 0,4 5 20 0,-3-5 3 0,-12 2 1 0,1-5 0 31,0 12-23-31,0-10-4 0,-8 7-1 0,5-7 0 0,-12 0-77 0,8-2-16 16,7-4-3-16,-4 6-657 0</inkml:trace>
  <inkml:trace contextRef="#ctx0" brushRef="#br0" timeOffset="60124.07">22980 1701 2026 0,'-28'-10'90'0,"21"10"18"0,7 0-86 0,-14 10-22 15,-15-10 0-15,8 0 0 0,0 9 0 0,0 0 8 16,-7 4-8-16,-4 0 0 0,-3 2 52 0,6-2 7 16,1 2 1-16,0 4 0 0,-4 6-16 0,4-6-4 15,7 6 0-15,-7 3 0 0,-4 1-21 0,4 2-5 16,-4 7-1-16,4-4 0 0,-1 10-13 0,1-3 0 16,3 9 0-16,4-3 0 0,4 6 0 0,-1 1-8 0,-3-1 8 0,7 10 0 15,7-1-14-15,0 7 4 0,0 4 1 0,0-8 0 16,10 4-5-16,4-6-1 0,4 9 0 0,-1-9 0 15,1-10 4-15,6 10 1 0,15-10 0 0,0-9 0 16,0 6 10-16,7-12 0 0,3-4 0 0,4-2 0 16,-4-7 19-16,4 0-1 0,14-16 0 0,-4 1 0 15,-3-1-3-15,0-9-1 0,0 0 0 0,0 0 0 16,0-9 7-16,-7 6 2 0,3-13 0 16,-3-9 0-16,0 0 28 0,0-3 5 0,0-7 2 0,-1 4 0 15,-2-10-17-15,-1 6-3 0,-3-2-1 0,-7-7 0 16,-8 9-7-16,-2-5-2 0,-1-1 0 0,-11-6 0 15,1 3-28-15,-4-3 0 0,-7-3 0 0,0-4 0 16,-4 1 23-16,-3 0-2 0,-3-4 0 0,-4 4 0 16,0 0 16-16,-4-1 3 0,-3-5 1 0,3 2 0 0,1-2-24 15,-8 6-5-15,0-4 0 0,0 4-1 0,-3 0-11 0,0 9 0 16,0 0 0-16,3 0 0 0,-3 12 0 0,-4 1 0 16,-3 3 0-16,0 3 0 15,-8 6-89-15,-3 10-11 0,-10-1-1 0,-1 10-786 16,-6 6-157-16</inkml:trace>
  <inkml:trace contextRef="#ctx0" brushRef="#br0" timeOffset="79476.2">3418 8186 867 0,'0'0'38'0,"0"0"9"0,0 0-38 0,0 0-9 0,0 0 0 0,0 0 0 16,0 0 71-16,0 0 12 0,0 0 2 0,0 0 1 16,0 0-58-16,0 0-12 0,0 0-3 0,0 0 0 15,11-7-13-15,-11 7 0 0,0 0 0 0,0 0 0 16,0 0 0-16,11 0 0 0,-1-3 0 0,-10 3 0 15,0 0 0-15,14-6 9 0,-3 3-9 0,-1-4 8 16,-10 7 23-16,4-9 4 0,7 0 1 0,-1 2 0 16,-6-2 14-16,6 0 3 0,-3-1 1 0,0 1 0 15,0-7-6-15,4 3-2 0,-7-2 0 0,6 2 0 16,-10-2-16-16,11 5-3 0,-8-6-1 0,4-2 0 0,-7 2-4 16,7 3-1-16,0-2 0 0,-7-4 0 15,4 0 12-15,3-6 3 0,-7 6 0 0,0 0 0 0,0-6-21 16,0 7-4-16,0-8-1 0,0 8 0 0,-7-7 6 0,3-4 0 15,4 4 1-15,-7 3 0 0,0-9 0 16,-3 0 0-16,-1-4 0 0,1 1 0 0,-1-1-1 0,-3-3 0 16,3 1 0-16,-3 2 0 0,4-5-16 15,-5 11 8-15,1-5-8 0,-3 6 0 0,3-1 8 16,-1 4-8-16,1-3 0 0,4 9 0 0,-4-6 12 16,-4 10-4-16,0-4 0 0,-3 0-8 0,0 0 13 0,3 3-4 15,-3-2-1-15,0-1 0 0,3 0 9 0,-3 3 2 16,-3-3 0-16,-1 4 0 0,0-7-4 0,1-3-1 15,-8 6 0-15,7 0 0 0,-3-3-3 0,-7 3-1 0,-1 1 0 0,1-1 0 16,3 0 2-16,4 3 1 0,-7-3 0 0,-1 1 0 16,8 2-13-16,-7 3 0 0,3-2 8 0,4 8-8 15,-4-2 8-15,4 0 0 0,-7 5-8 0,3 4 12 16,-3-6-2-16,-1 12-1 0,-2-6 0 0,2 4 0 16,8 2-1-16,-7-3 0 0,10 3 0 0,-7-3 0 15,4 4-8-15,-4 2 8 0,8-3-8 0,-1 4 8 16,0-1-8-16,1 1 0 0,-1-7 0 0,4 12 0 15,-4-5 0-15,0 5-14 0,1-2 5 0,-1 3 1 16,4 3-1-16,-4 6 0 0,0-7 0 0,1 8 0 16,-1-5 9-16,0 5 0 0,4 2-9 0,0 3 9 15,3 0 0-15,-3 1-11 0,-3-4 11 0,2 10-8 16,5-4 8-16,-4 1 0 0,-1-1-9 0,5-2 9 16,6 8 0-16,-3-5 0 0,-4 2-9 0,11-2 9 15,-3-4 0-15,-1 4-8 0,4-1 8 0,4-6 0 16,3 4-9-16,0-4 9 0,-4 0 0 0,4 1-9 15,4-4 9-15,-4 9 0 0,0-6 0 0,3 7 0 0,4-1 0 16,-7-2-10-16,11 2 10 0,-1 7 0 0,-6-3-8 16,7-1 8-16,3 4 0 0,7-10 0 15,-7 10 0-15,0-13-8 0,7 7 8 0,4-7 0 0,-4 0 0 0,-3-3-12 16,6 4 12-16,1-4-10 0,0 3-3 0,7-9-1 16,-8 6 0-16,8 0 0 0,-7-6 2 0,-1-1 1 15,1 1 0-15,0 0 0 0,-1 6 11 0,1-6-10 16,-4-3 10-16,4 2-10 0,-7-2 10 0,10-3 0 15,-3-4 0-15,-1 7 0 0,1-7 0 0,0 1 0 16,-4-1 0-16,-4 0-8 0,8-2 8 0,0-4 0 0,0 3-9 16,-4 0 9-16,3-6-22 0,-2 4 0 0,-5-4 0 0,4 6 0 31,0-6-11-31,-6 0-3 0,-1 0 0 0,3-6 0 16,-3 6-32-16,-3-10-6 0,3 10-2 0,-3-9-788 0</inkml:trace>
  <inkml:trace contextRef="#ctx0" brushRef="#br0" timeOffset="80261.64">1760 8706 1407 0,'0'0'62'0,"-3"9"14"0,3-9-61 0,0 7-15 15,0-7 0-15,0 0 0 0,0 0 44 0,0 0 5 16,0 9 2-16,0-9 0 0,0 0-15 0,0 0-4 15,0 0 0-15,0 0 0 0,0 0-8 0,0 0-3 16,0 0 0-16,0 0 0 0,0 0-5 0,0 0 0 0,0 0-1 0,3 0 0 16,8 0-4-16,0-6-1 0,-8 3 0 0,8 3 0 15,-1-7-1-15,1 7 0 0,-1-3 0 0,5-3 0 16,-5 6-9-16,4-3 0 0,-14 3 0 0,11 0 8 16,10-6-8-16,-7 6 0 0,4 0 0 15,-1 6 0-15,-3-3 0 0,8 3 8 0,-8-3-8 0,7 4 8 16,-7-4 0-16,4 3 0 0,-1 4 0 0,1-4 0 15,3-3 8-15,0 6 0 0,-3-2 1 0,3-4 0 16,0 6-5-16,4-3 0 0,0 4-1 0,-1-4 0 16,1-3 0-16,-4 7 0 0,4-4 0 0,0-3 0 15,3 3-11-15,-4-3 0 0,1 4 0 0,7-7 0 16,-11 9 0-16,4-9 0 0,-1 10 0 0,-6-10 0 16,3 6 0-16,0-3 8 0,-6-3-8 0,-1 0 0 15,3 0 0-15,-3 0 8 0,1-3-8 0,-5-3 0 16,1 6 8-16,3 0-8 0,-11 0 0 0,8-4 8 15,-4-2 3-15,-4 0 0 0,-3 6 0 0,4-10 0 0,3 7 18 0,-7-6 4 16,0 3 1-16,0-4 0 0,0 1 1 0,-7-7 0 16,0 7 0-16,7-4 0 0,-11-2-5 0,4-4-1 15,4 3 0-15,-8-3 0 0,1 4-14 0,-1-4-3 16,4 0-1-16,-4 0 0 0,1 0-3 0,-4-6-8 16,3 0 12-16,-3 3-4 0,-4-3 0 0,4 0 0 15,0-3 0-15,0 3 0 0,3 3 16 0,1-3 2 16,-4 0 1-16,3-1 0 0,1 5-27 0,-1-5-11 15,0 1 1-15,8 7 0 0,-8-11 10 0,8 4 0 16,-8 6 0-16,4-6 0 0,4 7 8 0,-1-11 0 16,-3 10 0-16,4-6 0 0,3 7-8 0,-8-1 0 0,5-6 0 0,-1 9 8 15,-6-3-8-15,3 7 0 0,3-4 0 0,-3 0 8 16,0-3-21-16,0 10-4 0,4-7-1 0,-8 7 0 31,7-4-11-31,-6-2-3 0,3 5 0 0,3-5 0 16,4 2-142-16,-7-3-29 0,0-18-5 0,7 3-2 0</inkml:trace>
  <inkml:trace contextRef="#ctx0" brushRef="#br0" timeOffset="81038.02">1697 5680 1036 0,'-14'-3'92'0,"-7"3"-73"0,6 0-19 0,-6 3 0 0,7-6 118 0,-7 3 20 0,7 0 4 16,-7 0 1-16,7-6-45 0,0 6-9 0,-1 0-1 0,5 0-1 15,-8 0-33-15,11 0-6 0,-11 0-2 0,15 0 0 16,-8 0-30-16,8 6-5 0,-8-3-2 0,11-3 0 16,0 0-9-16,-7 9 0 0,7 1-12 0,7-1 12 15,-7 1-13-15,11 5 5 0,-8 4 8 0,8 0-13 16,0 6 13-16,3 0-9 0,0 0 9 0,7 3-8 15,-10-2 8-15,6 2 0 0,4 0-9 0,1-3 9 16,-5-3 0-16,4 9 0 0,4-9 0 0,0 3 0 16,-4 4 0-16,0-4 0 0,4 0 0 0,-8-6 0 15,8 9 0-15,-4-9 0 0,0 6 0 0,-6 0 0 16,9-6 0-16,-3 9 0 0,-7-9 0 0,1-4 0 16,-1 4 0-16,3-9 8 0,-6 5-8 0,-4-5 0 15,0 5 0-15,4-12 8 0,-11-3-8 0,3 10 0 16,-3-10 9-16,0 0-9 0,0 0 10 0,0 0-10 15,0 0 26-15,0 0-1 0,0 0 0 0,0 0 0 0,0 0 15 0,-3-3 2 16,-4-4 1-16,3-8 0 0,-7 5-14 16,8-2-2-16,-8-4-1 0,4-3 0 0,-3-6-14 15,6 6-2-15,1-6-1 0,-4 7 0 0,3-4-9 0,4 0-17 16,0 3 4-16,0 0 1 0,0-6 12 0,0 12 16 16,4-5-3-16,3 2-1 0,-7 6-12 0,3-5 0 15,1 5 8-15,3 1-8 0,-4 0 0 0,4 9 0 16,4-7 8-16,-8 7-8 0,8-3 0 0,0-3 0 15,-4 6 0-15,10 0 0 0,-6 6 0 0,-4-3 0 16,4 4-8-16,3-4 8 0,-4 3 0 0,1 3 0 16,-1 1 0-16,1 5 0 0,0-11 0 0,-4 11 0 15,0-5 0-15,3 5 0 0,-10-2 18 0,11 3 1 0,-11 2 0 16,0 1 0-16,0 0-19 0,-7 3 0 0,3 0 8 0,-3-3-8 16,4 6 0-16,-8-6 0 0,1 6-8 0,6-6 8 15,-10-1 0-15,-4-2 0 0,8 0 0 0,3-7 0 16,-4 1 0-16,0-7-11 0,8-3 0 0,-8 0-1082 15</inkml:trace>
  <inkml:trace contextRef="#ctx0" brushRef="#br0" timeOffset="84790.78">3764 9785 806 0,'0'0'72'0,"0"0"-58"0,0 0-14 0,0 0 0 16,0 0 84-16,0 0 13 0,0 0 3 0,0 0 1 15,0 0-73-15,0 0-14 0,0 0-3 0,0 0-1 16,0 0 4-16,0 0 1 0,0 9 0 0,0-9 0 16,0 0 3-16,0 0 1 0,7 6 0 0,-7-6 0 15,0 0-1-15,0 0 0 0,0 10 0 0,0-7 0 16,4 3-5-16,-4-6-1 0,0 0 0 0,10 10 0 16,-6-1 4-16,6-3 1 0,-6-3 0 0,7 7 0 15,-1-1 6-15,4-2 1 0,4-4 0 0,-4 6 0 0,-3 4-24 0,3-4 0 16,0 0 0-16,0 1 0 0,4-1 0 0,-4 4 0 15,7 3 0-15,-7-7 0 0,0 10 0 0,7-4 0 16,-10 4 8-16,6 0-8 0,5-3 12 0,-8 9-1 16,7-3-1-16,-7 3 0 0,7-6 3 0,-7 6 1 15,7 3 0-15,-3 0 0 0,3 7-14 0,0-1 0 16,4 1 8-16,-7 2-8 0,6-2 0 0,-2 2 0 16,-1 7 8-16,3-3-8 0,-2 0 0 0,-5 3 0 15,4 0 8-15,-10-7-8 0,3 7 0 0,7-3 0 16,-7-3 8-16,0 5-8 0,1-5 0 0,2 6 0 15,1 0-12-15,-4-6 12 16,4 5-59-16,-4 1-5 0,0 3 0 0,0-3-620 0</inkml:trace>
  <inkml:trace contextRef="#ctx0" brushRef="#br0" timeOffset="84876.56">4734 12159 288 0,'-7'37'12'0,"0"-15"4"0,0 0-16 0,-3 3 0 0</inkml:trace>
  <inkml:trace contextRef="#ctx0" brushRef="#br0" timeOffset="85356.22">4230 12632 345 0,'-32'6'31'0,"14"-3"-31"0,-6-3 0 0,-4 7 0 16,-4-7 191-16,0 3 32 0,4-3 6 0,-7 0 2 16,-1 0-223-16,1 6-45 0,0-6-9 0,-1 3-2 0,1-3 34 15,7 0 14-15,-7 0-12 0,3-3 12 0,4 3 63 0,-8-6 20 16,1-4 4-16,-4 1 1 0,4-10-9 0,0 4-2 15,-1-4 0-15,1 0 0 0,3-6-41 16,4 3-8-16,-7-9-1 0,7 9-1 0,-4-13-13 16,4 7-2-16,-4-3-1 0,7-7 0 0,-6 0-10 15,2-2 0-15,5 8 0 0,-8-9 8 0,4 4-8 16,3 2 8-16,0 1-8 0,1-4 8 0,2 4-8 0,-2 5 10 16,-1-5-10-16,4 6 10 0,7-7 12 0,-7 7 2 15,6-7 1-15,5 7 0 0,-4-6-5 0,0 6 0 16,-4-7-1-16,4 1 0 0,3-4-11 0,4 3-8 15,-10-2 12-15,6 2-12 0,4 1 0 0,0-1 0 0,3-2 0 0,-6 8 0 16,6-5 14-16,-3-1-4 0,7 1-1 0,-3 6 0 16,-4 0 15-16,3-1 2 0,4 4 1 0,-7-3 0 15,4 3-3-15,-1-3 0 0,4 3 0 0,0 0 0 16,-7 3-12-16,3 0-2 0,4 3-1 0,0 0 0 16,-7 0-9-16,7 4 0 0,0-4 9 15,-3-6-9-15,3 6 0 0,0-3 0 0,0-10 0 0,3 4 0 16,-3 0 0-16,7-6 0 0,-3 5 0 0,3-5 0 15,-3-1 0-15,6 1 0 0,-10 2-8 0,11-2 8 16,-8 6 0-16,8-4 0 0,-8 10 0 0,4-3-8 16,-7 7 8-16,0 2 0 0,4-3 0 0,-4 3 0 15,0 7 0-15,7-4 0 0,-7 7 0 0,0-3 0 16,0 2 0-16,0 4-10 0,0-3 10 0,0 6-13 16,0 0-101-16,0-3-20 0,0 3-4 0</inkml:trace>
  <inkml:trace contextRef="#ctx0" brushRef="#br0" timeOffset="85955.74">2575 10327 288 0,'0'0'12'0,"0"0"4"0,0 0-16 0,0 0 0 16,0 0 0-16,-3 3 0 0,3-3 296 0,0 0 56 15,-11 0 11-15,11 0 2 0,-7 7-245 0,7-7-48 16,-3 3-11-16,3-3-1 0,-4 0-31 0,-7 6-5 16,4 3-2-16,4 1 0 0,-1 6-13 0,-3-4-9 0,4 13 12 15,-8 3-12 1,4 4-30-16,0 5-13 0,-4 7-2 0,1 3-1 16,-1-3-38-16,-3 0-8 0,0 0-2 0,4-6 0 0,-1-10 70 0,-3 6 15 0,7-9 9 0,-4-6-12 15,4 0 72-15,0-3 13 0,4-7 3 0,3 1 1 16,-11-4-4-16,11-6-1 0,0 0 0 0,0 0 0 15,0 0-29-15,0-6-7 0,4-4 0 0,3 1-1 16,-4-1-19-16,4-5-3 0,-3-4-1 0,6 3 0 16,1-3 0-16,-1 1 0 0,-3-8 0 0,11 5 0 15,-11-11 4-15,11 4 0 0,-8-7 0 0,4 7 0 16,-3-6-4-16,3-4 0 0,0 4 0 0,0-1 0 16,-3 7-12-16,3-7 0 0,-3 7 0 0,-1 3 0 15,1 3 8-15,-1-3-8 0,1 6 0 0,-7 4 0 0,6-4 0 16,-6 9 0-16,3 1 0 0,-4 3 0 0,-3 6 8 0,0 0-8 15,0 0 0-15,7-3 0 0,-7 3 11 16,0 0-11-16,0 0 12 0,4 0-12 0,6 0 19 0,-10 0-3 16,4 3-1-16,-4-3 0 0,7 6-6 0,0-3-1 15,0 6 0-15,-3-2 0 0,3 2-8 0,3 7 0 16,-6-7 9-16,6 4-9 0,1 2 0 0,-8 1 8 16,8-3-8-16,0 6 0 0,-1 2 0 0,-3 1 9 15,11 4-9-15,-11 2 0 0,11-3 13 0,-4 12-4 16,0-2-1-16,0-1 0 0,7 10 0 0,0-6 0 15,-7 0 0-15,1 5 0 0,6 1-8 0,-7 0 0 16,7 0 9-16,-7 0-9 0,7 0 0 0,-3 3 9 16,0-3-9-16,-1 0 0 0,4-7 0 0,4-2 0 0,-4-1-15 15,4-5-1077-15</inkml:trace>
  <inkml:trace contextRef="#ctx0" brushRef="#br0" timeOffset="87041.27">4399 11130 460 0,'0'0'20'0,"0"0"5"0,0 0-25 0,0 0 0 16,0 0 0-16,0 0 0 0,0 0 260 0,0 0 46 15,0 0 10-15,0 0 1 0,4 9-221 0,6 4-44 16,-3-7-8-16,0 10-3 0,0-4-23 0,-3 4-5 15,3-6-1-15,4 8 0 0,-8-2-12 0,8-3 0 16,-8 2 0-16,8 4 0 0,-1 0 0 0,1-3 0 16,-8 2 0-16,8 1 0 0,0 0 15 0,-1 6 0 15,-3-6 0-15,4 6 0 0,-4-6-15 0,0 9 9 16,0-3-9-16,4 0 8 0,-1 3-8 0,-10-2 8 16,4 2-8-16,-1 0 8 0,4-3-8 0,-7 3 0 0,0 1 0 15,0 2 0-15,0-3 10 0,0 0-10 0,0-3 12 16,0 0-12-16,-7-3 8 0,4 4-8 0,-1-8 0 0,-3 7 0 15,4-6 10-15,3 0-10 0,-11-3 8 0,8 3-8 16,-8-1 0-16,4-2 0 0,-4 3 0 0,4 0 0 16,-3-10 0-16,-1 7 0 0,-3-7 0 0,7 7 0 15,3-7 0-15,-10 4 0 0,4 2 0 0,-4 1 0 16,3-3 0-16,-7 6 0 0,4-4 0 0,-3 4 0 16,6-3 0-16,-10 2 0 0,10-2 0 0,-6-3 0 15,6 6 0-15,-10-4 0 0,7 1 0 0,0-4 0 16,-4 4 0-16,0-6 0 0,8 5 0 0,-4-2 8 15,-4-4 6-15,4 1 1 0,0-4 0 0,0 3 0 0,-4 1-1 16,4-4 0-16,0-3 0 0,-7 6 0 0,7-2-6 0,-1-4-8 16,-6 3 11-16,7 4-11 0,-3-4 0 0,-1-3 0 15,4 6 0-15,-4 1 0 0,11-10 15 0,-3 9-4 16,-8-9-1-16,4 6 0 0,0-2 13 0,3-4 2 16,8-4 1-16,-8-2 0 0,-3 6-12 15,3-3-2-15,11-3-1 0,-10 3 0 0,6-4-11 0,-6-2 0 16,3 0 0-16,3-1 0 0,-3 1-11 0,7-1-4 15,-4-5-1-15,4 5 0 16,4 1-108-16,3 3-23 0,-7-4-4 0</inkml:trace>
  <inkml:trace contextRef="#ctx0" brushRef="#br0" timeOffset="87592.19">4928 11901 345 0,'-10'7'15'0,"10"-7"4"0,0 9-19 0,-4 1 0 15,-3-1 0-15,0 0 0 0,7 1 193 0,0-4 35 16,-10 3 8-16,10 7 0 0,-8-6-171 0,1-1-34 15,4 0-7-15,-1 1-2 0,1-1 26 0,-4 1 6 16,3-1 1-16,4-3 0 0,-7 4-7 0,0-7-2 16,7 6 0-16,-7-3 0 0,4 10-19 0,3-3-4 15,-8-4-1-15,5 7 0 0,-1 3-22 0,4 9 0 0,0-3 0 0,0 3 0 16,0 7 0-16,4-1 0 0,-1 4 0 16,5-4 0-16,2 4 0 0,-6 3 8 15,6-10-8-15,1 3 11 0,-1 1 13 0,5-7 4 16,-1-3 0-16,7-6 0 0,-7 0-8 0,7-3-2 0,-7-7 0 15,0 0 0-15,11-9 18 0,-4 0 4 0,4-3 1 0,3-12 0 16,-3 5-10-16,3-9-3 0,4-6 0 0,-4 0 0 16,0-3-8-16,0 0-3 0,1-7 0 0,-1 1 0 15,4-10-17-15,-4-3 0 0,4 0 8 0,-1-7-663 16,12-5-133-16</inkml:trace>
  <inkml:trace contextRef="#ctx0" brushRef="#br0" timeOffset="104534">6163 8857 1216 0,'0'0'54'0,"0"0"11"0,0 0-52 0,0 0-13 0,0 0 0 0,0 0 0 16,0 0 39-16,0 0 5 0,0 0 0 0,0 0 1 16,0 0-20-16,0 0-4 0,0 0-1 0,0 0 0 15,0 0-7-15,0 0-1 0,4-4-1 0,-4 4 0 16,7-6 7-16,-7 6 2 0,3-6 0 0,1-4 0 16,-1 7-10-16,-3-3-2 0,4-3 0 0,-1 6 0 15,4-4 9-15,-7-2 2 0,0 9 0 0,4 0 0 16,3-10 15-16,-7 10 3 0,0 0 1 0,0 0 0 15,3-6-24-15,-3 6-5 0,0 0-1 0,0 0 0 16,0 0 7-16,0 0 1 0,0 0 0 0,0 0 0 0,0 0 6 0,0 0 2 16,0 0 0-16,0 0 0 0,0 0-9 0,11 6-2 15,-7 4 0-15,-4-10 0 0,0 0-3 0,7 0-1 16,0 6 0-16,-7-6 0 0,0 0 4 0,10 3 1 16,-3 4 0-16,-7-7 0 0,0 0-2 0,7 0 0 15,4 3 0-15,-11-3 0 0,10 0-12 0,-10 0 9 16,8 0-9-16,2 6 8 0,4-3 0 0,-10-3 0 15,3 6 0-15,7-3 0 0,-11-3-8 0,5 0 0 16,2 7 0-16,-3-7 0 0,0 0 0 0,4 3 0 16,-4 3 0-16,3-6 0 0,1 0 12 0,0-6 0 15,-1 6 0-15,1-3 0 0,3 3 3 0,-4-7 1 0,-6 7 0 0,7-3 0 16,-1-3-16-16,1 3 0 0,3-3 0 16,-11 3 0-16,8-4 8 0,0 7-8 0,-1-3 0 0,-3 3 9 15,0 0-9-15,4 0 0 0,-8-6 0 0,4 6 0 16,0 6 0-16,1-6 0 0,-8 0 0 0,0 0 8 15,0 0-8-15,0 0 0 16,0 0 0-16,10 3 8 0,-10-3-8 0,4 0 0 0,-4 0 0 16,7 0 0-16,-7 0 8 0,0 0-8 0,7-3 0 0,-7 3 8 15,10-6-8-15,-10 6 0 0,0 0 0 0,7 0 0 16,-3-10 21-16,-4 10-1 0,0 0 0 0,3 0 0 16,5-6 3-16,-8 6 0 0,0 0 0 0,0 0 0 15,3-3-9-15,-3 3-2 0,0 0 0 0,0 0 0 16,7-6-4-16,-7 6 0 0,4-10-8 0,-4 7 12 15,3-3-12-15,-3 3 8 0,4-3-8 0,-4 6 0 16,0 0 8-16,0-10-8 0,3 1 0 0,1 2 0 0,-4 4 0 16,0-3 0-16,0-3 0 0,0 9 0 0,0 0 12 0,0 0-4 15,0-3-8-15,0-4 12 0,0 7-12 0,0 0 0 16,-7-3 0-16,7 3 0 0,0-6 0 0,0 0 8 16,-4 2-8-16,1 4 0 0,-1-6 0 0,4 3 0 15,0-3 0-15,-7 6 0 0,4-10 0 0,3 10 0 16,-4-3 0-16,4-3 0 0,0 3 25 0,-4-3 6 15,4 2 1-15,-3-2 0 0,-1 0-22 16,4 3-10-16,-7-4 10 0,7 4-10 0,0-3 8 0,0 3-8 16,-3-3 0-16,-4 2 9 0,7 4-9 0,0-6 0 15,-7 6 0-15,3-9 0 0,4 3 0 0,0 2 8 16,-3-2-8-16,-1-3 8 0,4 6 0 0,0-7 0 16,0 4 0-16,-7-4 0 0,0 1-8 0,3 3 0 0,4-4 9 15,-7 7-9-15,7-6 10 0,-7 3-2 0,4-7-8 0,3-3 12 16,-11 10-12-16,8-3 9 0,-1-1-9 0,-3 1 8 15,7 6-8-15,-7-7 0 0,4-2 0 0,-4 2 0 16,3 7 8-16,0-3-8 0,-3 3 8 0,7 3-8 16,-3-10 9-16,3 4-9 0,-7-3 10 0,3 2-10 15,1 4 9-15,-1-3-9 0,1-3 8 0,-1 6-8 16,4-4 0-16,-7 4 0 0,0-3 0 0,4 3 0 16,-1-4 0-16,0-2 0 0,4 3 0 0,-7 3 0 15,4-4 0-15,-4 7-14 0,0-3 2 0,3-3 0 16,1 6-27-16,3 0-5 0,-4-3 0 0,-3-3-1 15,7 6-123-15,0 0-25 0,-3-4-5 0</inkml:trace>
  <inkml:trace contextRef="#ctx0" brushRef="#br0" timeOffset="106454.18">6932 6508 288 0,'0'0'25'0,"0"0"-25"15,0 0 0-15,0 0 0 0,0 0 84 0,-7 0 12 16,0 3 3-16,7-3 0 0,0 0-73 0,0 0-14 0,0 0-4 0,0 0 0 15,-7-3 30-15,7 3 6 0,0 0 0 0,0 0 1 16,0 0 11-16,0 0 3 0,-4-6 0 0,4 6 0 16,0 0 9-16,0 0 1 0,0 0 1 0,0 0 0 15,-3-4 6-15,-1-2 0 0,4 6 1 0,0 0 0 16,0 0-13-16,-7 0-2 0,4 0-1 0,3 0 0 16,-7 0-9-16,0 6-1 0,3-6-1 0,4 0 0 15,-7 4-15-15,0 2-3 0,7-6-1 0,-7 3 0 16,7-3-21-16,-7 0-10 0,0 9 10 0,3-9-10 15,-3 7 12-15,7-7-4 0,0 0-8 0,-3 0 12 16,3 3-1-16,0-3-1 0,0 0 0 0,-11 6 0 16,8 3-2-16,-1-2-8 0,4-4 12 0,-3 3-4 15,-1 4-8-15,4-1 0 0,0 0 0 0,0 7 0 16,0-7 0-16,0 4 0 0,0 3 0 0,0 3 0 16,7-4 0-16,-3-2 0 0,-4 2 0 0,7 1 0 0,0-3 0 15,-4 5 0-15,1-8 0 0,-1 6 0 0,4-7 0 0,4 0 0 16,-4 1 0-16,0-1 0 0,4 4 0 0,-1-4 0 15,1-6 0-15,-1 4 0 0,1-4 8 0,0 6-8 16,3 0 12-16,-11-9-4 0,11 0-8 0,-3 0 10 16,-4 7-10-16,4-7 10 0,3 3 2 0,-7 3 1 15,0-6 0-15,0 0 0 0,7 0 3 0,-7 0 1 16,0 0 0-16,4-6 0 0,-4 3 3 0,3-4 0 16,-3 4 0-16,4-3 0 0,-4 3-20 0,4-6 10 15,-4 2-10-15,0 4 8 0,-4-3 4 0,4-4 1 0,0 4 0 16,-3 3 0-16,-4 3-5 0,7-6 0 15,-7 3-8-15,7-4 12 0,-7 7 0 0,3-9 0 0,-3 9 0 0,8-3 0 16,-1-3 5-16,-7 6 1 16,0 0 0-16,3-10 0 0,1 1-6 0,-1 2 0 0,1 4-1 0,-1-6 0 15,4 3-11-15,-3-4 0 0,3 7 9 0,-7-3-9 16,7-4 0-16,0 4 0 0,-4 3 0 0,5-3 0 16,-5 3 9-16,1-4-9 0,-4-2 12 0,3 6-12 15,-3 3 20-15,7-6-4 0,-7-4 0 0,0 10 0 16,0 0-4-16,0 0 0 0,7-9-1 0,-7 9 0 15,0 0 2-15,0 0 1 0,4 0 0 0,-4 0 0 16,0 0-6-16,0 0-8 0,0 0 11 0,0 0-11 16,0 0 0-16,0 0 0 0,0 0 0 0,-4 0-12 15,-3 0-159-15,7 0-31 0</inkml:trace>
  <inkml:trace contextRef="#ctx0" brushRef="#br0" timeOffset="108129.45">7542 9960 406 0,'0'0'18'0,"0"0"4"0,0 0-22 0</inkml:trace>
  <inkml:trace contextRef="#ctx0" brushRef="#br0" timeOffset="109622.47">7528 9973 345 0,'0'0'15'0,"0"0"4"0,0 0-19 0,0 6 0 15,0-6 0-15,0 3 0 0,0-3 200 0,0 0 37 0,0 0 7 0,0 0 2 16,-3 10-171-16,3-10-35 0,0 0-6 0,0 0-2 15,0 0-22-15,0 0-10 0,0 0 8 0,0 0-8 16,0 0 0-16,0 0-16 0,0 0 3 0,0 0 0 16,0 0-2-16,0 0 0 0,0 0 0 0,0 0 0 15,0 0 15-15,0 0-12 0,0 0 12 0,0 0-12 16,0 0 12-16,0 0 0 0,0 0 0 0,3 6 0 16,-3-6 8-16,7 3 4 0,-7-3 0 0,0 0 1 15,0 0 14-15,0 0 2 0,7 6 1 0,-7-6 0 16,0 10 0-16,0-10 0 0,0 6 0 0,0-6 0 0,0 0-12 15,0 0-2-15,0 0-1 0,0 0 0 0,7 0-15 16,-7 0 0-16,11 3 0 0,-4 3 0 0,-3-2 0 0,-1 2 0 16,4-3 0-16,-7-3 0 0,0 0 8 0,7 6 0 15,-3-3-8-15,6 4 12 0,-6-7-12 0,3 6 0 16,-7-6 0-16,7 3 0 0,0-3 0 0,0 10 0 16,4-4 8-16,-1-3-8 0,-3 3 9 0,4-3-9 15,-4-3 8-15,4 10-8 0,-8-4 10 0,4-3-10 16,0 3 12-16,7 4-12 0,-7-1 13 0,4-2-4 15,0 2-1-15,-1-6 0 0,4 6-8 0,-7 4 12 16,0-4-12-16,4 4 12 0,0-4 1 0,-1 1 1 16,1 5 0-16,-1-5 0 0,1 6-6 0,3-4 0 15,-3 4-8-15,-1 3 12 0,4-1-12 0,-10-2 0 0,10 12 0 16,-7-9 0-16,4 6 11 0,-1 0-1 0,1-3 0 0,-4 10 0 16,0-4-25-16,0 0-5 0,0 0 0 0,3 4-1 15,-2-4 9-15,-1 0 1 0,-4 0 1 0,4 4 0 16,-3-10 10-16,3 9 11 0,0-9-3 0,0 9 0 15,-4-3-8-15,1 1 0 0,-1-1 0 0,5-3-11 16,-5 3-7-16,-3-3-2 0,0 4 0 0,0 5 0 16,-3-6 20-16,3 7-10 0,0-7 10 0,-4 3-8 15,0-2 8-15,1-1-12 0,-4 6 12 0,7-6-12 16,-11-2 12-16,4 2 0 0,-3 0 0 0,3-3 0 16,-4 0 0-16,4-6 0 0,0 6 0 15,-7-3 0-15,3 0 0 0,1 0 8 0,-4-6-8 0,3 2 0 16,-3 1 0-16,3 0 8 0,-3-3-8 0,-4-1 0 15,4-2 0-15,0 3 8 0,-14 2-8 0,7-2 0 0,3-3 9 16,1-4-9-16,-5 7 12 0,1-1-12 0,-3-5 0 0,2 2 0 16,1-5 0-16,0 2 0 0,-4 0 10 15,1 1-10-15,-1-4 8 0,4-3-8 0,-4 7 16 0,0-4-1 16,1-6-1-16,-1 3 0 0,0 3 1 0,4-6 0 16,-4 0 0-16,1-6 0 0,-4 6 2 0,3-3 1 15,-7-3 0-15,4-4 0 0,3 1-7 0,1-4-2 16,-5-2 0-16,5-4 0 0,-1-6-9 0,-3 0 0 15,3-4 0-15,0 4 8 0,1-12-8 0,-1 9 0 16,7-13 0-16,-3 13 0 0,0-7 0 0,3-3 0 16,8 10 0-16,-8-6 0 0,11 5 0 0,-7 1 12 15,7-3-12-15,0 9 12 0,0-9 0 0,-4 9 1 16,4-10 0-16,0 4 0 0,0 3 6 0,3-3 1 16,-3 3 0-16,4-4 0 0,-1 1-7 0,4 3-1 0,-7-3 0 15,4 0 0-15,3-7-4 0,0 10 0 16,0-9-8-16,0 5 12 0,0 1-12 0,0-6 0 0,0 5 0 15,3 4 0-15,-3-3 0 0,7 9 0 0,-7-6 0 16,0 6 0-16,4 4 0 0,-1-4-13 0,1 10 4 0,-4-7 1 16,0 3 8-16,0-2-10 0,0 5 10 0,3 1-10 15,-3-1 10-15,4 1-10 0,-4 0 10 0,0 2-10 16,0-2 10-16,0 0 0 0,-4-1 0 0,4 4 0 16,0-4 0-16,-3 7 0 0,3-3 0 0,0 6-8 15,0-9 8-15,0 9-12 0,-4-4 12 0,4 4-12 16,-3-6 12-16,-1 3 0 0,4-3 0 0,-7 0 0 15,4 2 0-15,-4 4 8 0,7 0-8 0,-7 0 0 16,0-6 10-16,3 12-2 0,-7-6-8 0,4 0 12 16,0 4-2-16,0 2-1 0,-3 0 0 0,-1-3 0 0,4 7 2 0,0-1 0 15,-4 0 0-15,4 1 0 0,0-4 6 0,4 10 2 16,-8-4 0-16,8 4 0 0,-1-3 7 0,1 2 2 16,-1 4 0-16,-3-3 0 0,4-4-28 0,-1 4 8 15,4 3-8-15,-4 0 0 0,-3 3 0 0,7-4 0 16,0-5 0-16,0 3 0 0,-7 2 0 0,4-8 0 15,3-1 0-15,3 7 0 0,-3-16 0 0,0 0 0 16,0 0 0-16,0 0 0 0,0 6 0 0,0-6 0 16,0 0 0-16,0 0 0 0,7 0 0 0,-3-6 0 15,3 0 0-15,0 2 0 0,0-5 0 0,-3-7 0 16,3-2 0-16,0 2 0 0,3 3-14 0,1-5-2 0,0-4 0 0,-1 3 0 16,1-3 16-16,3 0 0 0,-4 0 0 0,4 3-9 15,1-3 9-15,-5 0 0 0,4-3 0 0,-3 9 0 16,3-2 0-16,0-1 0 0,-3 0 0 0,-1 0 0 15,1-3 16-15,-1 10 0 0,1-4-1 0,0-3 0 16,3 3-1-16,-11 7 0 0,8-3 0 0,-4 2 0 16,0 1-14-16,0-4 11 0,-3 10-11 0,-1-3 10 15,-3 6-10-15,7 0 0 0,-7 0 0 0,11 0 0 16,-11 0 0-16,7 0 0 0,-7 0 0 0,7 6 0 16,0 3 0-16,7 1 0 0,-11-1 0 0,5 7 0 15,6-7 0-15,-7 7 0 0,3-3 0 0,8-4 0 16,-11 7 9-16,11-7-9 0,-11 10 10 0,3-10-10 15,8 7 10-15,-8-3-10 0,5-1 10 0,-5 1-10 16,4-4 8-16,-10 0-8 0,3 1 0 0,0 6 9 0,4-7-9 16,-4 0 0-16,0 1 0 0,0-1 0 0,3 1 0 15,1 2 0-15,-8-3 0 0,1-5 8 0,-4-4-8 0,3 9 0 16,-3-9-10-16,7 9 10 16,1 1-36-16,-1-4-2 0,-7-6 0 0,7 0 0 15,-7 0-106-15,10 3-20 0,1 4-5 0</inkml:trace>
  <inkml:trace contextRef="#ctx0" brushRef="#br0" timeOffset="110658.18">8650 11732 1094 0,'0'0'48'0,"0"0"11"0,0 0-47 0,-7 0-12 0,0 0 0 0,0 0 0 16,0 0 136-16,-4 0 24 15,4-3 6-15,-3-3 1 0,3 6-116 0,0 0-23 0,-4-3-5 0,0-4-1 16,4 4 16-16,-7 3 3 0,0-6 1 0,4 6 0 16,2 0-12-16,-2 0-2 0,-1 0-1 0,1 0 0 15,3 0-2-15,-4 0 0 0,1 0 0 0,-1 6 0 16,-3-3-25-16,0 4 0 0,7-4 0 0,-4 6 0 15,0-3-11-15,4 10-7 0,-7-3-2 0,4 5 0 16,3-2 20-16,3 9-10 0,1-6 10 0,3 9-8 16,7-3 8-16,0 4 11 0,-4-4-3 0,4 3 0 0,7 0 11 15,-7-3 1-15,4 0 1 0,0-3 0 0,-1 0-5 16,4-3-2-16,-3-7 0 0,0 4 0 0,3 0-14 0,0-7 0 16,-4 1 0-16,1-7 0 0,-1 3 0 0,5-6-8 15,-5 0 8-15,4 0 0 0,-7-6 0 0,4 3 0 16,3-7 0-16,0 1 0 0,-3-1-12 0,-1-5 4 15,4-1 8-15,-3-3-13 0,0 0 21 0,3 1 4 16,-4-7 0-16,1-1 1 0,-1-2-3 0,-2 0-1 16,-1 0 0-16,-4-7 0 0,1 1-9 15,-1-4 10-15,1-3-10 0,-4 13 10 0,0-6-10 0,0 5 0 16,-4 1 0-16,4 3 0 0,-3 0 0 0,3 16 0 16,0-4 0-16,0 7 0 0,0-4 21 0,0 10 12 15,0 0 3-15,0 0 0 0,0 0 25 0,0 0 6 0,0 0 1 0,0 16 0 16,0-3-41-16,3-4-8 0,1 7-2 0,-1 3 0 15,4-1-17-15,0-2 0 0,4 3 0 0,-4 0-9 16,4 0 9-16,-1 2 0 0,4-2-9 0,-3-9 9 16,3 8 0-16,0-8 0 0,-3 6 0 0,3-7 0 15,0 0 14-15,0-5 7 0,0 2 2 0,0 0 0 16,-3-3-13-16,3-3-2 0,0 0-8 0,0-3 12 16,4-3 4-16,-4 0 1 0,3-4 0 0,1 1 0 15,-4-4-17-15,7-3 0 0,-3-9 0 0,3 7 0 16,0-11 0-16,-3-5-9 0,3-1 1 0,0-2-819 15,-3-7-163-15</inkml:trace>
  <inkml:trace contextRef="#ctx0" brushRef="#br0" timeOffset="116042.57">6622 8587 403 0,'0'0'36'0,"0"0"-36"16,0 0 0-16,0 0 0 0,7-6 99 0,-7 6 13 0,0 0 2 0,0 0 1 15,0 0-55-15,0 0-10 0,0 0-2 0,0 0-1 16,0 9 64-16,0-9 13 0,-4 9 2 0,4-9 1 16,0 0-19-16,0 0-3 0,-3 7-1 0,3-7 0 15,-4 3-31-15,-6 3-6 0,10-6-2 0,0 0 0 16,-8 0-37-16,8 0-7 0,0 0-1 0,-3-9-1 15,3 2-11-15,0-2-8 0,0 0 12 0,0-1-12 16,0 1 0-16,-4-1 0 0,4 1 0 0,0 0 0 0,-7-1 36 16,7-6 8-16,-3 7 0 0,3 0 1 0,0-1 12 0,-7 1 3 15,3-7 0-15,1 1 0 0,-1 5-28 16,1-9-6-16,-1 0-1 0,4 1 0 0,-7 2 9 0,0-3 2 16,4 0 0-16,-1 1 0 0,0 2-28 0,4-3-8 15,-10 0 0-15,10 0 0 0,-14-3 0 0,7 4-19 16,3-1 4-16,-6 0 1 0,3 3 14 0,-1-2-9 15,-2 5 9-15,3-9-8 0,-4 9 8 0,4-5 8 16,-7-4-8-16,4 3 11 0,-1 0 10 0,-3 0 3 16,3 4 0-16,-3 2 0 0,4-12 7 0,-1 9 1 15,-7-3 1-15,4 1 0 0,0 2-15 0,0-3-3 16,0 7-1-16,-4-4 0 0,1-3-14 0,6 3 0 16,-3-2 0-16,-4 2 0 0,1 3 11 0,-1-2-11 0,4-4 12 15,0 10-12-15,0-7 0 0,3-3 0 0,-3 3-12 0,3 7 3 16,-10-10 1-16,7 10 0 0,0-10 0 0,-4 3 0 15,1 4 8-15,3-4 0 0,-4-3 0 0,0 3 0 16,8-2 0-16,-11 2 0 0,6 3 0 0,-6-2 0 16,7-4 0-16,0 0 0 0,-4 10 8 0,1-7-8 15,-1-3 0-15,4 0 0 0,-4 10 0 0,1-7 8 16,-1 7-8-16,0-7 0 0,1 7 0 0,-1-4 0 16,1 4 8-16,-5-1-8 0,1 4 10 0,4-3-10 15,-5 3 13-15,1-4-3 0,4 1-1 0,-8 6 0 16,7-4-9-16,1 4 8 0,-8-3-8 0,4-3 8 15,0 9-8-15,3-7 8 0,-3 4-8 0,0 3 8 16,3-6-8-16,0 3 10 0,1-4-10 0,-8 7 10 16,4-3-10-16,-4 3 0 0,4-6 0 0,3 6 8 0,-6 0-8 0,-1-3 0 15,4 3 0-15,-4 0 0 0,-7 0 0 0,8 0 0 16,-1 0 8-16,0 0-8 0,-3 3 0 0,7-3 10 16,-4 0-10-16,1 6 10 0,-1-3-10 0,0-3 0 15,0 0 0-15,4 0 8 0,0 0 0 0,-4 7 0 16,1-7 0-16,3 0 0 0,-4 3-8 0,7-3 10 15,-14 0-10-15,8 6 10 0,-1-6-10 0,4 3 0 16,-4 4 0-16,0-7 8 0,-3 9-8 0,4-3 0 16,-5 4 0-16,5-7 8 0,-1 6-8 0,0 1 0 15,1-4 0-15,-1 3-11 0,4 1 3 0,3 5 0 16,-7-5 0-16,1-1 0 0,3 7 8 0,-4-4-12 16,4-2 12-16,-4 9-12 0,4 3 12 0,-7-4 0 15,3-5 0-15,0 9 0 0,1 0 0 0,-1-3 0 0,4 3 0 16,-1-1 0-16,5 5 0 0,-8-1 0 15,4-3 0-15,0 3 8 0,3 0-8 0,-3-6 12 16,7 6-4-16,-4-6 0 0,1-1 0 0,6 1 1 0,-3 0 0 0,3-3 0 16,-3 2-9-16,4 1 12 0,-1-9-12 0,0 12 12 15,1-4-12-15,-1 1 0 0,4 0 0 0,-3 0 8 16,3-3-8-16,3 2 0 0,-3 1 0 0,0 0 0 16,0-3 0-16,3 2 0 0,-10 1 0 0,7-3 0 15,-3 3 0-15,6-4 0 0,-3-2 0 0,0-4 0 16,0 4-24-16,3-10 0 0,-6 7 0 0,6-4 0 15,-3-3-70-15,4 3-14 16,3-6-4-16,0 0-732 0,-11 0-146 0</inkml:trace>
  <inkml:trace contextRef="#ctx0" brushRef="#br0" timeOffset="116475.86">3531 7627 691 0,'0'0'61'0,"-7"-3"-49"15,4-3-12-15,-8-3 0 0,1 9 304 0,6-4 59 16,-7-2 11-16,4 6 2 0,7 0-248 0,-7-3-51 16,-3-3-9-16,3 6-3 0,3 0 9 0,-6 0 2 15,-1 9 0-15,0-9 0 0,4 10-28 0,0-4-4 16,4 3-2-16,-8 7 0 0,8-4-32 0,-8 4-10 16,1 3 0-16,2 0 0 0,1 9 0 0,0 3 0 15,4 1-15-15,-8 8 5 0,-3-2 10 0,4 6 0 0,-1 3 0 0,0 3 0 16,1-3 0-16,3-3 0 0,-11 0 0 0,7 3 0 15,4 3 0-15,-3-6 0 0,3 3 8 0,3-9-8 16,-6 3 18-16,6-4-1 0,-3 1 0 0,4-4 0 16,3-9 10-16,0 4 1 0,0-4 1 0,0-6 0 15,3 6-7-15,4-13-2 0,4 4 0 0,-8 0 0 16,8-7-10-16,3-6-2 0,7 3-8 0,-3-6 12 16,-1 0-2-16,8-6-1 0,3-3 0 0,4-1 0 15,-7 1-9-15,10-7 12 0,0 4-12 0,-3-7 12 16,10-6-12-16,-6 6 0 0,-1-16 9 0,0 10-9 15,15-3 8-15,-12-6-8 0,8-1 8 0,4 7-8 16,-11-7 8-16,6-2-8 0,1 2 8 0,4-2-8 16,-5 2 8-16,-2 1-8 0,-1 2 10 0,0-2-10 15,1-7 0-15,3 13 8 0,-4-7-8 0,4-2 0 16,0 12-72-16,-7-4-16 0,6 1-4 0,-6 0-1 0</inkml:trace>
  <inkml:trace contextRef="#ctx0" brushRef="#br0" timeOffset="121631.49">19318 12463 633 0,'-3'-3'56'0,"-1"-4"-44"15,1 7-12-15,-1-3 0 0,-3-3 165 0,3 3 31 16,1-3 7-16,-1-1 1 0,1 4-84 0,-4-3-16 0,3 3-3 0,1-4-1 16,-1 4-12-16,1-3-2 15,-1 6-1-15,1-9 0 0,-1 9 3 0,4-10 1 0,0 10 0 0,0 0 0 16,0 0-16-16,0 0-3 0,0 0-1 0,0 0 0 15,0 0-20-15,0 0-4 0,0 10-1 0,7-1 0 16,-3 10-32-16,6 6-12 0,1 0 9 0,-1 3-9 16,1 10 0-16,0-4 0 0,3 10 0 0,3 0 0 15,-3 0 0-15,4-6 0 0,0 6 0 0,3-1 0 16,0-5 0-16,4-3 0 0,-8-7 0 0,1 0 0 16,3-3 0-16,-3 0 0 0,-4-6 0 0,0 0 8 15,0-10-8-15,-3 7 0 0,-4-7 0 0,3-9 0 16,-6 0 0-16,-4 0-11 0,0 0 1 0,3-9 0 15,1 3 1-15,-4-7 0 0,4-3 0 0,-4-2 0 16,-4-7 9-16,0 6 9 0,4-6-1 0,0-4-8 16,0 4 29-16,0-3-1 0,0-6 0 0,4 5 0 0,-4-8 2 15,4 2 0-15,-1-2 0 0,1-4 0 0,3 10-8 0,3-4-2 16,-3 1 0-16,4 8 0 0,-4 5-20 0,3-1 0 16,5 9 0-16,-5-3-8 0,1 4 8 0,-1-1-12 15,4 10 12-15,-3 3-12 0,3 0 2 0,0 10 0 16,4-4 0-16,-4 6 0 15,0 7-14-15,0-3-4 0,4 9 0 0,-4-3 0 0,-3 9 20 0,3-3 8 16,0 1-8-16,-4-1 8 0,4 3 0 0,1-9 0 16,-1 10 0-16,0-4 0 0,3-9 0 0,-2 6 0 15,-5-3 0-15,8-7 0 0,-4 4 0 0,0-9 0 16,4-1 0-16,-4 0 8 0,0-2 15 0,0-1 3 16,-3-6 1-16,-1 0 0 0,1-6-7 0,3-1 0 0,0-2-1 15,-3 0 0-15,-1-4-6 0,1-3-1 0,-1-3 0 0,-3 1 0 16,0-7 24-16,0 6 5 0,-3-6 1 0,-4 0 0 15,3-4-14-15,1 1-2 0,0 3-1 0,-1 6 0 16,1-6-25-16,3 6 0 0,-4 7 0 0,1-1 0 16,-1 4 0-16,1-1 0 0,-4 10 0 0,0 0 0 15,7-3 11-15,-7 3 0 0,0 0 0 0,7 3 0 16,3 7-27-16,1-1-6 0,-4 7-1 0,0 3 0 16,-3-4 9-16,3 4 2 0,0 0 0 0,-4 0 0 15,4 3 3-15,-3-3 1 0,3-7 0 0,0 4 0 16,0 3-22-16,0-10-4 15,-3 7-1-15,6-7 0 0,-3 1 35 0,0-10 16 0,0 6-2 0,0-6 0 16,4-6 0-16,0-1 0 0,-1-2 0 0,1-4 0 16,3-2 2-16,-4-4 1 0,1-6 0 0,0-3 0 15,-1 2-17-15,4-8 0 0,-3 6 8 0,-4-10-8 0,0 4 8 0,-3 5-8 16,3-5 9-16,-4-1-9 0,-6-2 12 0,-1 2-4 16,1 1-8-16,-4-4 12 0,-8 10 0 0,1-7 0 15,0 10 0-15,0-3 0 0,-4 3-12 0,1 6 0 16,-1 0 0-16,1 4-10 0,2 12 10 0,-2-4-8 15,-1 4 8-15,1 6-8 0,-1 7-3 0,0-1 0 16,1 16 0-16,-1-6 0 0,0 12 11 0,1-2-13 16,-1-1 5-16,4 0 8 0,3 7-18 0,4-10 4 15,4-7 1-15,-1 11 0 0,4-10 5 0,0-4 8 16,11 1-13-16,-1-4 5 0,1-2-9 0,3-4-2 16,7-3 0-16,0-3 0 15,1 0-29-15,2-3-5 0,5-3-2 0,-1-7 0 16,7-2-100-16,0-4-20 0,4 3-4 0</inkml:trace>
  <inkml:trace contextRef="#ctx0" brushRef="#br0" timeOffset="122550.16">21738 11641 288 0,'0'0'12'0,"0"0"4"0,0 0-16 0,-10 0 0 0,-8-9 0 0,4 2 0 16,3 4 467-16,-6-3 90 0,-5-3 19 0,1 6 3 0,0-4-463 0,-4 4-93 15,4 3-23-15,-3 3 0 0,-1-3 0 0,0 10 0 16,4-1 0-16,0 7 0 16,-4 3 0-16,4-1-10 0,-4 7 1 0,4 4 0 0,0-4-12 0,3 3-3 15,4 6 0-15,4-5 0 0,-1-4 24 0,4 0 0 16,3 3 0-16,4-9 0 0,0 0 0 0,0 0 0 15,0-4 0-15,4 1 0 0,3-7 0 16,-3 1 0-16,-4-10-9 0,0 0 9 16,0 0-37-16,7-7-4 0,-4 7-1 0,4-9 0 15,-3 6 17-15,3-6 3 0,-4-7 1 0,1 0 0 0,-4 4 67 0,3-4 14 16,1-3 2-16,-1 0 1 0,-3-6 31 0,0 6 6 16,4-6 2-16,-1-3 0 0,1 3-8 0,0-3-2 15,-4 3 0-15,3-7 0 0,1-2-26 0,-1-1-6 0,-3 1 0 0,4-1-1 16,-4 7-15-16,3-6-2 0,-3 5-1 0,4 1 0 15,3 3-10-15,0 0-3 0,0 6 0 16,0 0 0 0,0 10-48-16,4 0-9 0,-1 2-3 0,1 7 0 0,-1 7 8 15,4 2 2-15,1 10 0 0,-1 6 0 0,0 3 3 0,3 10 1 0,5 15 0 16,2 0 0-16,-3 7 10 0,4 3 8 0,3 9-12 16,1 0 12-16,-1 6-20 0,0 4 4 0,4-1 0 0,3 7 0 15,0 0 16-15,-3-7-12 0,-7 17 12 0,3-7-10 16,0 6 10-16,-3-6 0 0,-7-3 0 0,3 3 0 15,0-4 0-15,0-5-8 0,0 6 8 0,0-10-12 16,-3-12 12-16,3-7 9 0,4-5-1 0,-4-10-8 16,-3-7 32-16,3-8-1 0,4-1 0 0,-4-6 0 15,-11-10-17-15,4-2-3 0,11-10-1 0,-11 0 0 0,-3-3-10 16,3-13 0-16,-4-3 0 0,1 0 0 0,-4-15 0 0,-7-1 0 16,0-9 0-16,-7-3 0 0,-4-6 0 0,-3-7 0 15,-10-2 0-15,-1-1 0 0,4 0 12 0,-7 1 1 16,-4-1 0-16,0-3 0 0,0-3-1 0,1 13 0 15,2 2 0-15,-6 4 0 0,-4 6-12 0,-3 7 0 16,3 2 0-16,-7 1 0 16,-10 12-30-16,3 3-2 0,4 3-1 0,-1 10 0 15,1 3-4-15,6 3-1 0,5 0 0 0,2 3 0 0,5 3 22 0,6-3 4 16,4 4 0-16,7-1 1 0,7-3 24 0,0-3 5 16,7 0 1-16,0 0 0 0,0 0 10 0,7-3 3 15,7-10 0-15,0 4 0 0,7-4-4 0,0-6 0 0,4-2 0 16,3 2 0-16,7-3-1 0,1-10-1 15,9 4 0-15,-2-6 0 0,-1 5 0 0,0-5 0 0,8-1 0 0,-4-2 0 16,-4 2-8-16,0-2-2 0,8 2 0 0,-4-2 0 16,-1 2-5-16,1 1-2 0,-3-1 0 0,-1 7 0 15,-3-7-1-15,-4 13-8 0,-10-3 12 0,-1 7-4 16,1 2-8-16,-7 3 0 0,-8-2 0 0,-3 8 0 16,4 4 9-16,-11 3-9 0,0 0 10 0,0 0-10 15,0 0 0-15,0 0 0 0,0 0 0 0,-7 0 0 16,-4 0-16-16,11 0-4 0,0 0 0 0,-3 3 0 15,-8 4-23 1,11-7-5-16,0 0 0 0,0 0-1 0,-14 3-103 0,4 3-20 0,-1 3-4 0,0-9 0 16</inkml:trace>
  <inkml:trace contextRef="#ctx0" brushRef="#br0" timeOffset="123065.51">23096 10776 2556 0,'0'0'56'0,"0"0"12"0,-7 0 3 0,-3 6 0 0,6 3-57 0,-6 4-14 0,-5-7 0 0,1 13 0 15,0 6 0-15,-3-6-8 0,-1 15 8 0,-3-5-13 16,0 8 13-16,0-2-9 0,6 9 9 0,-2-7-8 16,-4-2 24-16,3-1 6 0,14 1 1 0,-6-7 0 15,-4 6 17-15,7-12 4 0,0 3 1 0,3-6 0 16,1 3-21-16,-1-9-4 0,4 2 0 0,7-5-1 15,4-1 17-15,-4-6 4 0,-7-3 1 0,14 7 0 16,7-7-25-16,-3 6-4 0,-1-6-2 0,1 0 0 16,7-6-10-16,3 6 0 0,-3 0 0 0,-1 0 8 15,1-7-8-15,3 7 0 0,-3 0 0 0,0 0 0 16,-1 0 8-16,1 7-8 0,-4-7 0 0,-3 0 8 0,-1 0 0 16,-3 6 0-16,-3-3 0 0,-4-3 0 0,-7 0-8 15,0 0 8-15,0 10-8 0,-7-4 8 0,0 3-21 0,-11 1-5 16,-3 5-1-16,-3-2 0 15,-5 3-40-15,-2 2-8 0,-8 1-1 0,3-3-1 16,1-4-1-16,3 4 0 0,-6-7 0 0,2 1 0 16,8-4-127-16,-4-3-26 0,8-6-5 0</inkml:trace>
  <inkml:trace contextRef="#ctx0" brushRef="#br0" timeOffset="123498.37">23319 10719 2372 0,'17'0'105'0,"-6"3"22"0,-1-3-102 0,1 7-25 0,3 2 0 0,0 0 0 16,0 1 108-16,0 9 16 0,-3-4 3 0,0-2 1 15,3 9-69-15,0-3-14 0,-7-1-2 0,3 11-1 16,1-4-42-16,3 0 0 0,-3-3 0 0,-1-3 0 16,1 6 0-16,-1-10 0 0,1 4 9 0,0-3-9 15,-1-4 0-15,1-2 0 0,-4-1 0 0,0-2 0 16,-4-4 0-16,-3-3-15 0,0 0 4 0,0 0 1 15,0 0 10-15,0 0 0 0,4-10 0 0,-4 7 0 16,4-6 0-16,-4-1 11 0,0-5-3 0,0-1 0 16,0 7 12-16,-4-4 1 0,4-3 1 0,0 1 0 15,-4 5 12-15,4-9 2 0,-3 10 1 0,3-10 0 16,-4 4-13-16,1 5-2 0,3 1-1 0,-4-1 0 16,1 1 15-16,3-1 4 0,0 10 0 0,0 0 0 15,0 0-40-15,0 0 0 0,0 0 0 0,0 0 0 0,7 10 0 0,0 9 0 16,4 0 0-16,-1 6 0 0,1 3 0 0,3 13 0 15,3-1 0-15,5 14 0 0,-1-1-12 0,3 7 4 16,5 2 0-16,-1 7 0 0,7 7 8 0,-7-4 14 16,1 6-3-16,-5 0-1 0,1-2-10 0,0-7 0 15,-4 3 0-15,0 0 8 0,0-9-24 0,-3-1-4 16,-1 1-2-16,-2-10 0 16,-1-2-51-16,0-14-11 0,-4 1-1 0,1-4-1 15,0-9-152-15,-4-6-30 0</inkml:trace>
  <inkml:trace contextRef="#ctx0" brushRef="#br0" timeOffset="124134.36">23880 10616 3254 0,'3'9'72'0,"-3"-9"14"0,0 0 3 0,4 10 3 0,-1-4-74 0,4 10-18 0,0-4 0 0,-3-3 0 16,-1 7 0-16,4 0 8 0,4-4-8 0,0 7 0 16,-1-3 0-16,4 0 0 0,4 2 0 0,-1-5 0 15,1 12-16-15,0-6 4 0,-1 0 0 0,5 3 0 16,-5-4 2-16,1 1 1 0,-4 0 0 0,0 0 0 16,0-3-19-16,-3-1-3 0,-1-2-1 0,1-4 0 0,-4 1 20 0,-3-1 12 15,-4-9-13-15,7 6 5 0,-7-6 8 0,0 0 0 16,0 0 8-16,0 0-8 0,3-9 15 0,1-1-2 15,-1-5 0-15,-3 5 0 0,0-8 7 0,0 2 0 16,4 3 1-16,-4-9 0 0,-4 4-21 0,4-4 0 16,-3-4 0-16,3 8 8 0,0-14 7 0,0 10 1 15,-4-6 1-15,1-3 0 0,3 3-1 0,0 2 0 16,0-2 0-16,3 3 0 0,1 13-6 0,-1-4-2 16,1 7 0-16,3-1 0 0,0 4-8 0,0 6 0 15,3 6 0-15,1 4 0 0,3 5 0 0,0 4-11 16,-3 0 11-16,6 0-8 0,-2 6-2 0,2 0 0 15,1-3 0-15,-4 3 0 0,-3-6 10 0,3 6-8 0,3-6 8 16,-3-4-8-16,-3-2 8 0,3 2 0 0,-3-5 0 0,-1-1 0 16,1 1 0-16,-4-4 11 0,3-3-3 0,-10-3 0 15,0 0-8-15,0 0 0 0,0 0 0 0,0 0 0 16,0 0 13-16,4-9-2 0,3-1-1 0,-3 1 0 16,-1-1 12-16,1 1 2 0,3-7 1 0,-4-2 0 15,1 2-25-15,-1 3 0 0,1-12 0 0,3 6 0 16,-7-6 8-16,7-3 4 0,0 0 0 0,0 3 0 15,-3 0 1-15,3 6 1 0,0 0 0 0,0 3 0 16,0 4-14-16,0 6 0 0,3 2 0 0,-3 4-10 16,4 4 10-16,0 5 0 0,-1 0 0 0,1 7 0 15,-1 0 0-15,5 3 0 0,-1-1 0 0,-4 1 0 16,8-3-8-16,-8 3 0 0,5 0 0 0,-1-1 0 16,0-8 8-16,3 5-8 0,1-5 8 0,3-1-8 15,-7 1 0-15,4-10 0 0,0 0 0 0,-1 0 0 16,-3-10-135-16,0 1-26 0,1-7-6 0</inkml:trace>
  <inkml:trace contextRef="#ctx0" brushRef="#br0" timeOffset="124549.92">24744 9622 633 0,'0'12'28'0,"0"-12"6"0,0 0-34 0,0 10 0 15,0-4 0-15,3 13 0 0,1-4 550 0,-1-2 103 16,4 12 21-16,1-6 4 0,2 6-520 0,-3 3-104 0,4-3-21 0,-1 3-4 16,4 1-37-16,1 5-8 0,2 1-2 0,-3 2 0 15,7 4 18-15,-3-3 0 16,3-4 0-16,-3 4 0 0,0-4 0 0,-4 1 0 0,0-7 0 0,3 7 0 16,-2-7 0-16,-1 0 0 0,-4-3 0 0,4 0 0 15,-3-3 0-15,-4-6 0 0,0 3 0 0,0-4 0 16,0-2 16-16,0-7-4 0,-3 4 0 0,-4-10 0 15,0 0 11-15,0 0 1 0,0 0 1 0,7-7 0 16,0 4-10-16,0-13-3 0,3 13 0 0,-2-12 0 16,-1 2-4-16,3-3-8 0,1 1 11 0,-1 2-11 15,1-3 10-15,0 7-10 0,3-7 8 0,0 7-8 16,-4 0 0-16,4 5 0 0,-3-2 0 0,3 3 0 16,0 3 0-16,-3 0 0 0,3 3 0 0,-4 3 0 15,1-2-8-15,-4 5-8 0,0 0 0 0,-3 1-1 16,-8-1-5-16,1 7-1 0,-4-7 0 0,0 7 0 15,-4-7-17-15,-3 7-4 0,-4-3-1 16,1 2 0-16,-5-2-119 16,1-7-23-16,0 4-5 0,0-1-590 0,0-3-118 0</inkml:trace>
  <inkml:trace contextRef="#ctx0" brushRef="#br0" timeOffset="124932.56">25795 9794 2966 0,'0'10'65'0,"0"-1"14"0,0 0 2 0,-3 7 3 0,3 3-68 0,-7 6-16 0,3 3 0 16,0-3 0-16,-3 10 8 0,0-7-8 0,0 0 12 0,0 0-12 16,4-2 8-16,-1-1-8 0,-3-7 0 0,7 8 0 31,0-14-32-31,0 10-9 0,0-9-3 0,0 2 0 15,4-5 10-15,-1-1 2 0,-3-9 0 0,0 0 0 16,0 0-16-16,0 0-4 0,0 0 0 0,0 0 0 0,0 0 52 0,0 0 0 0,7-6 9 0,-3 6-1 16,-1-10 44-16,1 7 9 0,-1-12 2 0,1 5 0 15,-1-6-8-15,-3 4-2 0,0-7 0 0,0-3 0 16,0 3-23-16,-3 1-5 0,-4-1-1 0,3-6 0 16,-3 3 13-16,0-3 3 0,-3 0 0 0,-1-1 0 15,0 4-24-15,-3 4-5 0,-3-4-1 0,-1 3 0 16,0 0-10-16,4 0 8 0,0 10-8 0,0-1 8 0,0 4-8 15,3 3-17-15,-3-3 4 0,4 12 1 16,-8-3-25-16,4-3-5 0,3 6-1 0,-3-2 0 16,4 5-153-16,3-3-30 0</inkml:trace>
  <inkml:trace contextRef="#ctx0" brushRef="#br0" timeOffset="125232.78">25760 9230 3258 0,'0'0'72'0,"0"0"14"0,0 0 3 0,7 3 3 0,0 6-74 0,0-2-18 0,0 8 0 0,-3-2 0 16,3-4 12-16,-4 7-2 0,1 3 0 0,3-1 0 16,-4 1-10-16,1 6-11 0,3-6 3 0,0 0 0 15,0 12 8-15,4-2 0 0,-1-1 0 0,1-3-8 16,3 13 8-16,0-4 0 0,0 1 0 0,4-1 0 15,-1-3 0-15,-3 4 0 0,4-1 0 0,0 1 0 16,-8-1 0-16,1-2 0 0,-4-1-10 0,4-3 10 16,-1 1-14-16,-3-11 4 0,0 1 1 0,0-3 0 15,0-1 9-15,-3-5 0 0,-8-1 0 0,4-9 0 16,0 0-140-16,0 0-22 16,-7-6-5-16,4-3-1 0</inkml:trace>
  <inkml:trace contextRef="#ctx0" brushRef="#br0" timeOffset="125635.79">26218 9365 2746 0,'8'0'60'0,"2"0"13"0,4-7 3 0,-3 4 1 0,-1-3-61 0,1 3-16 15,3-4 0-15,-7 4 0 0,-3-3 16 0,3 6 0 16,-4-9 0-16,-3 9 0 0,0 0 32 0,0 0 8 15,0 0 0-15,0 0 1 0,0 0-23 0,0 0-5 16,0 0-1-16,-7 9 0 0,0-3-20 0,0 4-8 16,-4 2 0-16,4 4 0 0,-3 0 18 0,3 2-2 0,0 1-1 0,0 6 0 15,0-3-15-15,3 3 0 0,4 0 0 16,0-6 0-16,0 0 0 0,0-3 0 0,7-4 0 0,-3 4 0 16,3 3 11-16,0-10-11 0,3 1 12 0,1-4-12 15,-4 3 16-15,7-9-4 0,0 7-1 0,0-7 0 16,0 0 4-16,4 0 1 0,-4 0 0 0,4 0 0 15,3 0-7-15,0 0-1 0,0 3 0 0,4-3 0 16,3 9-8-16,-3-3 8 0,-4 4-8 0,0-7 8 16,-3 6-8-16,0 7 0 0,-1-10 0 15,1 4 0-15,-1-1-8 0,-2 1 8 0,-5-7 0 0,-3 6 0 16,0 4 0-16,-7-4 0 0,0 0 0 0,-7 1 8 16,0-1-8-16,-10 4 0 0,2 2-10 0,-9 4 10 15,-12-3-12-15,1 3 3 0,-7 0 1 0,-4 6 0 16,-3-6-104-16,-11-1-20 0,-11 7-4 15</inkml:trace>
  <inkml:trace contextRef="#ctx0" brushRef="#br0" timeOffset="126364.53">21223 14648 1267 0,'0'0'56'0,"-3"10"12"0,-4-4-55 0,-1-3-13 16,-2 3 0-16,3-2 0 0,7-4 459 0,0 0 89 16,0 0 17-16,0 0 4 0,0 0-453 0,0 0-90 15,0 0-18-15,0 0-8 0,3-4 0 0,8-2 0 0,3 6-11 0,0-9 11 16,4 6-10-16,3-4 10 0,4 4-8 16,3-3 8-16,7 6-8 0,-3 0 8 0,3 0-8 0,11 9 8 15,3 1-8-15,1 5 8 0,-4-2-8 0,7 12 8 16,3-6 0-16,4 12 0 0,-4-2 12 0,1 5-4 15,-4-3 17-15,3 4 4 0,4-1 1 0,-7 1 0 16,0-7-17-16,0 0-3 0,7 4-1 0,-4-4 0 16,-6-9-9-16,-4 9-12 0,3-9 2 0,-7-4 1 31,1 4-16-31,-4-3-3 0,-1-7-1 0,-2 1 0 16,-1-10-83-16,-7 9-16 0,-10-9-3 0,-4 0-765 0,7 0-154 15</inkml:trace>
  <inkml:trace contextRef="#ctx0" brushRef="#br0" timeOffset="126737.97">22084 14219 864 0,'0'0'76'0,"0"0"-60"15,0 0-16-15,0 0 0 0,0 0 552 0,0 0 108 16,0 0 22-16,3 9 4 0,1-6-517 0,-4 10-103 15,-4-1-21-15,-3-2-4 0,0 6-41 0,0 9-14 16,4-3 0-16,-1 3 0 0,-3 0 14 0,0 3-12 16,0 6 12-16,0 4-12 0,3-3 12 0,1 2 0 15,-8 7 0-15,8 0 0 0,3 9 0 0,-4-6 0 16,-3 7 0-16,0 5 0 0,4-5 0 0,-4 2 16 0,-4 4-3 16,0-4-1-16,1 7 0 0,-4 6 0 0,3-7 0 15,-6 1 0-15,-5 0-3 0,5-10-1 0,10 0 0 0,-7 1 0 16,-8-1-8-16,12-6 0 0,3 6 0 0,0-9 0 15,-4-9 0-15,0 2 0 0,8-2 0 0,-1-7 0 16,4-3 0-16,-3-6 0 0,-1 6 0 0,4-9 0 16,7-4-10-16,-7-2-1 0,-3-1 0 0,3 1 0 15,3-4-7-15,-3 3-2 0,-7-9 0 0,7 0 0 32,0 0-116-32,0 0-24 0,0 0-5 0,-7-6-1 0</inkml:trace>
  <inkml:trace contextRef="#ctx0" brushRef="#br0" timeOffset="130205.45">23308 14730 1850 0,'0'0'82'0,"0"9"17"0,0-9-79 0,4 7-20 0,-4-7 0 0,0 0 0 16,3 9 55-16,-3-9 7 0,0 0 2 0,0 0 0 16,0 0-4-16,0 0 0 0,0 0 0 0,0 0 0 15,0 0 4-15,0 0 0 16,7-6 0-16,0-4 0 0,-3 1-4 0,-1 0-1 0,1-4 0 0,-1-3 0 15,1-3-31-15,-1-6-5 0,1 7-2 0,-1-8 0 16,1-8 11-16,-1 6 3 0,1-10 0 0,-4-6 0 16,0 0-35-16,0 0 0 0,-4-3 0 0,1-6 0 15,-4 0 9-15,0-7-1 0,0 7-8 0,-4 0 12 16,1-4-12-16,-1 4 0 0,-3 0 0 0,0-1 0 16,3 1 0-16,-3 0 8 0,0 9-8 0,3 6 0 15,1 4 0-15,-1-1 0 0,4 16 0 0,0-6 0 0,-3 13 8 16,3-4-8-16,-1 7 0 0,1-1 9 0,0 10-9 15,0 6 0-15,0-2 0 0,0 11 0 0,0-2-25 0,7 12 2 16,-3 3 1-16,3 7 0 0,3 8 7 0,4 1 2 16,0 3 0-16,4 7 0 0,-1-1 13 0,5 0-9 15,-1 1 9-15,3-4-8 0,-3-3 8 0,8 6 0 16,-1-6 0-16,3-3 0 0,1 0 0 0,0 0 0 16,-4-10 0-16,0-5 0 0,0-1-11 0,4-3 11 15,-4-6-13-15,4-4 5 0,-4-5-4 0,4-1 0 16,-4-9 0-16,0-6 0 0,0 3 12 0,4-13-8 15,-4 4 8-15,4-13-8 0,-4 6 8 0,0-13 0 16,4 4 8-16,-4-9-8 0,0 2 8 0,0-3-8 0,0-2 10 0,-3 2-10 16,-4 3 10-16,-3 4-10 0,-1-3 10 0,-3-1-10 15,-3 7 11-15,-1-3-11 0,-3 2 12 0,0 11-12 16,-3-8 16-16,-4 8-4 0,3-1-1 0,-3 3 0 16,0 7-2-16,0-1 0 0,0 10 0 0,0-3 0 15,0 3-9-15,0 3 0 0,0 7 0 0,0-1 8 16,0 7-8-16,0 3 0 0,0 6 0 0,0 3 0 15,7 0 0-15,-4 7 0 0,4-1-12 0,0 4 12 16,4-4-10-16,3 4 10 0,0-4 0 0,0 1-9 16,3-7 9-16,1-3-12 0,3-6 12 0,0 6-12 15,4-15 2-15,-4 8 0 0,0-8 0 0,0-1 0 16,0-9 10-16,4 6 0 0,-4-6 0 0,0-6 0 16,0 3 0-16,4-6 0 0,-4-7 0 0,0 7 8 15,0-7-8-15,-3-3 8 0,3-6-8 0,-4 3 8 0,-2-3 4 16,2 0 2-16,1-3 0 0,-4 2 0 15,3 5 3-15,-3-5 1 0,0 1 0 0,1 0 0 0,-1 3 5 0,0 4 1 16,0-8 0-16,0 11 0 0,0 5 12 0,0-2 2 16,-4-4 1-16,4 10 0 0,-3-4-15 0,3 1-4 15,-3 9 0-15,3-3 0 0,-7 3-11 16,7 0-9-16,0 9 12 0,3-6-12 0,1 13 0 0,-4-6 0 16,4 5 0-16,-4-2-12 0,3 2 12 0,1 4-9 15,-1-3 9-15,4-4-8 0,-3 4 8 0,0 3 0 16,-1-10 0-16,4 7 0 0,-7-7 0 0,4 1 0 15,0-1 0-15,-1-9 0 0,1 10 0 0,-4-10 9 16,0 0-9-16,3 0 0 0,-10 0 10 0,4-10-10 0,3 7 8 0,-3-9-8 16,-1 2 11-16,1 7-3 0,-4-13-8 15,3 7 12-15,4 0 4 0,-3-7 1 0,-4 6 0 0,0-2 0 16,0-4 5-16,3-3 1 0,-3 10 0 0,4-7 0 16,-4-2-5-16,3 8-1 0,4-6 0 0,0 4 0 15,-3 2-17-15,3 1 0 0,0-3 0 0,4 8 0 16,-1 4-16-16,1-6 2 0,-1 6 1 0,1 6 0 15,-1-2 3-15,5 8 1 0,-5-3 0 0,4 1 0 32,0-1-34-32,1 1-6 0,-5-1-2 0,4 1 0 0,0-1-55 15,-3 0-11-15,0-2-3 0,-1 2 0 0,-3-6-109 0,0-3-23 0</inkml:trace>
  <inkml:trace contextRef="#ctx0" brushRef="#br0" timeOffset="131086.28">24959 13316 2944 0,'0'0'65'0,"0"0"14"0,0 0 2 0,0 0 1 0,-7 0-66 0,3 0-16 16,-3 0 0-16,-3 0 0 0,-1 0 22 0,1 3 1 16,3 3 0-16,-8 3 0 0,5-5-23 0,-1 11 0 15,-3-5 0-15,4 9 0 0,-1-1-12 0,-3-2 0 16,3 12 0-16,1-9 0 15,6 6-24-15,-3 3-6 0,4 4-1 0,3-4 0 0,0-3 21 0,0-3 4 16,0 3 1-16,3 3 0 0,4-9 4 0,0-3 1 16,-3 3 0-16,3-10 0 15,-4 0-32-15,4 1-7 0,0-4-1 0,-7-6 0 0,0 0 28 0,8 0 6 0,-1 0 1 0,0 0 0 16,0-6 17-16,-4-4 14 0,4 1-2 0,-3 0-1 16,-1-10-11-16,-3 0 0 0,0 0 0 0,0-3 0 15,0 3 13-15,0 1 4 0,-3-1 1 0,-1 0 0 16,-3-6 28-16,4 6 6 0,-1 0 0 0,1 0 1 15,-1 4-1-15,1-1 0 0,3 7 0 0,0-1 0 16,0 1-36-16,0 9-8 0,0 0-8 0,7 0 11 16,0 0-11-16,7 9 0 0,3 7-12 0,1 3 12 31,3 6-34-31,0 3 1 0,4 7 0 0,3 2 0 0,4 7 14 0,3 3 3 0,-3 6 1 0,3 7 0 16,1-7-1-16,3 4 0 0,-1 5 0 0,1 1 0 15,0 0-12-15,7 6-4 0,0 9 0 0,-4-2 0 16,4 2-19-16,0-6-4 0,0 10-1 0,-8-10 0 15,1 6 20-15,-4-15 3 0,-6 0 1 0,-5-13 0 0,-6-3 42 0,0-10 9 16,-4-2 1-16,-7-7 1 0,-4-3 29 0,1-6 6 16,-4 0 0-16,-7-4 1 15,0 1-12-15,-4-6-2 0,-6-7-1 0,2-3 0 0,-6-3-34 0,0-4-8 16,-4-2 0-16,-3-1 0 0,0-8 0 0,-4-1 13 16,0-9-3-16,1-4-1 0,-1-12 43 0,0 4 9 15,0-11 2-15,1-5 0 0,-1-4-6 0,7 4-1 16,-3-4 0-16,7-2 0 0,0 5-37 0,3-2-8 15,4-4-2-15,3 3 0 0,1 4-9 0,3 3 0 16,3-1 0-16,1 1 0 0,3 0 0 0,7 6 0 0,-4-7 0 16,4-5 0-16,0 5 0 0,7-2 0 15,-3-4 0-15,7 7 0 0,-4 6 0 0,0-6 0 16,0 9 0-16,0-9 0 0,-3 9 0 0,-4-10 0 0,0 7 0 0,-4-6 0 16,-3 6 0-16,0-3 0 0,-3-4 8 0,-4 7-8 15,-4-3 8-15,1 3-8 0,-5 3 8 0,1-3-8 16,0-3 9-16,0 6-9 0,0 7 10 0,-4-1-10 15,4 3 10-15,4 1-10 0,-1 9 10 0,1 6-10 16,-1 0 11-16,4 4-11 0,3 5 12 0,1 1-12 16,-1 6 22-16,4 3-2 0,0 0-1 0,0 0 0 15,0 0-8-15,4 12-2 0,-4 4 0 0,7 12 0 16,0-3-9-16,0 13 0 0,7 6 0 0,-3 0 0 16,3 3 0-16,0 6-12 0,4-3 0 0,-1 3 1 15,-3 1 11-15,4 2 0 0,0-6 0 0,3-3 0 16,-4-3 0-16,5 0 0 0,-1-6 0 0,0-4 0 15,-3-5 9-15,3-1-9 0,0-3 12 0,-3-6-12 16,-4-4 0-16,3-5 0 0,-3-1 0 0,0 1 0 16,-3-1-30-16,0-3 0 0,-11-6 0 0,0 0 0 15,0 0-98-15,0 0-20 0,0 0-4 0,0-15-1145 16</inkml:trace>
  <inkml:trace contextRef="#ctx0" brushRef="#br0" timeOffset="131603.5">24839 13159 3168 0,'0'0'70'0,"0"0"14"0,14 0 4 0,4-10 0 0,3 1-71 0,4-7-17 0,6 4 0 0,5-13 0 15,3 0 0-15,-1 3 0 0,1-13-11 0,0 1 11 16,-4-1 0-16,-3-2 0 0,0-1 10 0,-1-3-2 31,-2-3-41-31,-5 7-8 0,1-7-2 0,0 6 0 16,-4 4 7-16,-7-1 0 0,-3 7 1 0,-1 0 0 0,-3 3 13 0,-3 6 2 0,-4 0 1 0,-4 3 0 15,4 4 19-15,-3-1 14 0,3 4-2 0,0 9-1 16,0 0 17-16,0 0 4 0,0 0 1 0,0 0 0 16,-7 9-1-16,3 7-1 0,4-7 0 0,0 10 0 15,0 6-8-15,4 3-2 0,3 7 0 0,0 3 0 16,0 2-21-16,0-2 0 0,0 6 0 0,4 3 8 15,-1-3-8-15,1 0 0 0,-4 0 0 0,0-7 0 16,7 7 0-16,-3-3 0 0,-8-10 0 0,1 4 0 16,3-1 0-16,3-6 0 0,1 1 0 0,-1-7 0 0,1 0 11 15,-4-7-3-15,0 1 0 0,4-3 0 0,-8-7 5 0,4-3 1 16,-7-3 0-16,0 0 0 0,11 0 7 0,-4 0 2 16,0-3 0-16,0-13 0 0,0 7-3 0,-3-10-1 15,3 0 0-15,3-6 0 0,1-3-10 0,-4-4-1 16,3 4-8-16,5 0 12 0,-1 0 2 0,3 3 0 15,-3 0 0-15,1 6 0 0,2 0-2 0,1 3 0 16,-4 4 0-16,0 2 0 0,0 4-12 0,4 6 0 16,-4 0 0-16,4 6 0 15,-4-3-36-15,0 13-11 0,3-3-1 0,-2 2-1 16,-1 4 1-16,3-3 0 0,4 3 0 0,-3-1 0 16,0-2-89-16,3-3-18 0,0 2-3 0,4-5-687 0,-1-10-138 0</inkml:trace>
  <inkml:trace contextRef="#ctx0" brushRef="#br0" timeOffset="132333.75">26864 12077 3236 0,'0'0'72'0,"0"0"14"0,0 0 3 0,-3 3 1 0,-8 3-72 0,0-2-18 0,1 8 0 0,-4-2 0 15,-4-1 15-15,0 0-1 0,1 1 0 0,-4 5 0 16,6-2-2-16,-2 3 0 0,-1-7 0 0,1 4 0 0,2 2-12 0,8 4-16 16,4-3 3-16,-1-1 1 15,-3-2 12-15,4 6 12 0,3-4-3 0,0 1 0 0,0-3-21 0,3-4-5 16,1 7-1-16,-1-7 0 0,8 1-4 0,-8-1-1 16,-3-9 0-16,11 6 0 15,-11-6-21-15,7 0-5 0,-7 0-1 0,7-6 0 16,0 3 5-16,-3-3 1 15,-4-10 0-15,-4 7 0 0,4-10 25 0,-7 0 6 0,0-6 1 0,0 6 0 0,0-9 12 0,0 0 0 16,0-7 0-16,3 7 10 0,1-4 30 16,-1-5 7-16,4 9 1 0,4-7 0 0,-1 7 6 15,1-7 2-15,-8 1 0 0,4-1 0 0,0 4 4 0,0-3 2 16,-3-7 0-16,3 13 0 0,3-7-42 0,4 13-9 16,7-3-2-16,-3 9 0 0,3 4-9 0,0 2 0 0,4 4 0 0,0 12 0 15,6 4 0-15,1 2-12 0,3 20 4 0,0-1 8 16,4 19-20-16,3 7 3 0,8 5 1 0,-4 17 0 31,6 12-10-31,1 6-2 0,4 6 0 0,3 7 0 16,0 16-4-16,-1-1-2 0,-2 7 0 0,-1-7 0 0,4 1 11 0,0-1 3 0,-4-12 0 0,1-10 0 15,3 1 20-15,-7-13 0 0,-1-10 10 0,-2-8-10 16,-4-14 35-16,-4-6 0 0,0-6 0 0,-7-12 0 16,1-7-12-16,-5-12-3 0,1 0 0 0,-7-13 0 15,3-6-20-15,-7-13-15 0,0 0 3 0,-3-12 0 16,-8-7 12-16,-3-2 0 0,0-10 0 0,-7-3 0 15,-4-4 14-15,-6-8 6 0,-1 8 0 0,-6-8 1 16,-5-4-3-16,-2-3-1 0,-12 0 0 0,-3 6 0 0,0 0-17 16,-6 10 0-16,-5 0 0 0,4 6 0 0,0 12-10 15,0 1-9-15,0 2-1 0,-3 7-1 16,3 10-15-16,-3 5-4 16,3 1 0-16,3 6 0 0,-3 3 18 0,8 0 3 0,2 3 1 0,4 3 0 0,4-3 8 0,7-3 2 15,7 6 0-15,3-6 0 0,0 0 36 0,8 0 7 16,6-6 1-16,1 6 1 0,-1-9 3 0,8-1 1 15,3-5 0-15,3 2 0 0,8-12-24 0,0 0-5 16,3-13 0-16,7 4-1 0,7-4-11 0,4-6 0 16,-7 7 0-16,3-14-11 15,8 8-102-15,-5-4-21 0,1-7-4 16,-4 1-1218-16</inkml:trace>
  <inkml:trace contextRef="#ctx0" brushRef="#br0" timeOffset="132848.19">28053 11365 288 0,'0'0'25'0,"0"0"-25"0,0 0 0 0,7 6 0 16,-4-2 512-16,1 5 98 0,3 7 19 0,-3-7 4 15,3 7-417-15,0-4-83 0,3 10-17 0,1 0-3 16,-1 3-45-16,1 10-8 0,3-7-3 0,0 10 0 16,7 6-57-16,-3-1 0 0,0 11-15 0,3-1 3 15,7 10 12-15,4 0 16 0,0 9-4 0,-1 0-1 16,1 0-11-16,0 3 0 0,0-9 0 0,-4 6 0 15,4-3 0-15,-1-6 0 0,-2 6 0 0,-1-6 0 16,0-7 0-16,-3-3 0 0,-4-6 0 0,0-3 0 0,-3-9-11 16,-1-1 3-16,1-6 0 0,-11-2 0 15,4-14-2-15,-4 4 0 0,0-7 0 0,0-3 0 0,-7-6-10 0,0 0-1 16,-4-9-1-16,1-7 0 0,-1-2 6 0,-6-8 0 16,-5-2 1-16,-2-9 0 0,-4-7 15 0,-4-6 0 15,-3-4 12-15,0 1-12 0,-4-10 47 0,-4 7 2 16,-2-7 1-16,-5-6 0 0,1-3-15 0,-4 0-3 15,-3 0-1-15,3 0 0 0,-3-1 10 0,6-2 3 16,1 3 0-16,7 6 0 0,6-6-15 0,5 3-2 16,-1 9-1-16,7 4 0 0,4 3-26 0,0 9 0 15,7-3 0-15,0 3 0 0,3 6 0 0,4-3 15 16,0 7-1-16,0-4 0 0,8 13-5 0,-5-3-1 16,4 9 0-16,0-6 0 0,0 6-8 0,7 1 0 0,0-1 0 0,4 3 0 15,3 0-11-15,4 7 3 0,3 0 0 0,4 9 0 16,0 0-4-16,-1 0 0 0,8 9 0 0,-4 7 0 15,1 9-8-15,-4-3-1 0,-1 9-1 0,-6-3 0 16,-4 7 8-16,-3-7 2 0,-1 10 0 0,1-4 0 31,-11 1-15-31,4-7-2 0,-8 6-1 0,1 1 0 16,-4-7-3-16,-4 0-1 0,-3-3 0 0,-3 4 0 16,-1-4-125-16,-3-7-25 0,-4 1-4 0,4 0-1032 0</inkml:trace>
  <inkml:trace contextRef="#ctx0" brushRef="#br0" timeOffset="133758.46">28945 10882 3052 0,'15'-3'68'0,"-15"3"13"0,7-6 3 0,0 6 1 0,-4-6-68 0,-3 6-17 0,7-4 0 0,-7 4 0 0,0 0 38 0,0 0 4 16,0 0 1-16,-7 4 0 0,-3 2-35 0,-1 0-8 15,-7 4 0-15,4-1 0 0,-7 4 0 0,0-4-17 16,-4 7 4-16,8 2 1 0,2 1 12 0,1 6 0 16,4-6 0-16,-4 6 0 0,3 3-11 0,4 1-5 15,-4 2-2-15,4-3 0 0,0 0 2 0,4-2 1 16,3-1 0-16,0-3 0 0,3-7 15 0,-3 4 0 16,4-3 0-16,-1-4 0 0,1-2 0 0,-1-4 0 0,1 3-10 15,-4-9 10-15,0 0-21 0,7 0 3 0,-7 0 1 16,0 0 0-16,0 0 17 0,4-9 0 0,-1 0 0 0,1-1 0 15,-1-6 16-15,1 7-4 0,-1-10 0 0,1 4 0 16,3-4 28-16,0 0 4 0,-7 0 2 0,3-6 0 16,4 6-12-16,-3-6-2 0,-4 6-1 0,3-6 0 15,1 6 1-15,0-6 1 0,-4 7 0 0,3 5 0 16,1-3-21-16,-4 7-12 0,3 0 12 0,1 2-12 16,-4 7 0-16,3-3 0 0,4 3-10 0,0 3 10 15,0-3-12-15,4 10 12 0,3 5-12 0,0-5 12 16,0 9-14-16,0-4 5 0,0 1 1 0,4-4 0 15,0 4-12-15,-1-3-1 0,-2 2-1 0,2-5 0 16,1-1-8 0,-1-3-2-16,-2-2 0 0,-1 2 0 0,0-12-9 0,0 6-3 0,-4-4 0 0,1-2 0 15,0-3 29-15,-4-1 6 0,0 1 1 0,0-7 0 0,-4-3 8 16,1 1 11-16,-4 2-3 0,3-6 0 0,-6-3 4 0,3 6 0 16,0-6 0-16,0 6 0 0,-4-6 20 0,1 6 4 15,-1-6 0-15,1 6 1 0,-4-9-10 0,3 9-3 16,-3-9 0-16,0-3 0 0,0 3 8 0,-4-1 0 15,4-5 1-15,-3-1 0 0,3 1-12 0,-4 6-2 16,4-1-1-16,0 4 0 0,3 7-8 0,-3 2-2 16,4 6 0-16,3 7 0 0,0 3 0 0,0 0 0 15,0 0 0-15,0 13 0 0,7 3-8 0,0 9 0 16,4-3 0-16,-1 12 0 0,4 1-12 16,0 2 1-16,4-2 1 0,0-1 0 0,3-6-10 0,0 7-3 15,0-1 0-15,0-5 0 16,1-4-2-16,-5-3-1 0,1 3 0 0,-1-10 0 15,5-2-3-15,-1 3-1 0,-7-7 0 0,0-3 0 0,4-3 20 0,-1-3 10 0,-6 0-10 16,3-9 10 0,-3 0-32-16,-1-1 0 0,1 1 0 0,-4-7 0 0,-4-3 52 0,4 0 9 0,-3 1 3 0,-1-7 0 15,-3-1-16-15,-3 8-4 0,-4-11 0 0,0 4 0 16,-4-9 4-16,1 6 0 0,-5-7 0 0,1-2 0 16,-3 2 15-16,-1-3 3 0,-3 4 1 0,3-1 0 15,1 4-22-15,3 0-4 0,-1 2-1 0,8 4 0 16,-3 13 8-16,3-4 0 0,0 7 1 0,3 2 0 15,1 4-17-15,3 3 8 0,0 10-8 0,7 9 0 16,0-1 0-16,0 7-9 0,3 10-1 0,1-7 0 16,3 10-4-16,0 6-1 0,0-10 0 0,7 10 0 15,1-6 15-15,-1 3 0 0,-4-10 0 0,5 3-9 16,-1-5 9-16,0 2 0 0,0-9 0 0,-3-6 0 16,3 2-30-16,-3-2-1 0,-4-7 0 15,0 1 0-15,0-4-33 0,0-6-6 0,-7-6-2 0,4-4 0 16,-8 1-116-16,4-16-23 0</inkml:trace>
  <inkml:trace contextRef="#ctx0" brushRef="#br0" timeOffset="133960.6">28900 10622 3438 0,'0'0'76'0,"0"0"15"0,0 0 3 0,14 3 2 0,-4 7-76 0,8-4-20 0,0-6 0 0,-1 0 0 32,1-6-28-32,7-4-10 0,-1-2-2 0,4-7 0 15,4-6 5-15,0-4 1 0,3-2 0 0,4-6 0 16,-4-1-125-16,1-3-25 0,2-6-4 0,-2 9-2 0</inkml:trace>
  <inkml:trace contextRef="#ctx0" brushRef="#br0" timeOffset="135042.18">29789 10403 403 0,'0'15'36'0,"-4"-5"-36"16,4-10 0-16,0 9 0 0,0 7 483 0,0-7 89 15,4 1 19-15,-4-10 3 0,0 0-462 0,3 9-93 16,-3-9-19-16,0 0-3 0,0 0 0 0,7 0 0 15,0-3 0-15,4-3 0 16,-4-4-3-16,3-6-1 0,1 7 0 0,-4-10 0 0,4 0-13 0,-4 4 0 16,0-4 8-16,3-6-8 0,-3 6 0 0,0 0 0 15,1-6 0-15,-5 3 0 0,4-3 12 0,0 0 0 16,-3-10 0-16,-1 14 0 0,-3-11 31 0,0 10 5 16,0-6 2-16,-3 3 0 0,-1 0-24 0,1 0-5 15,3 6-1-15,-4 0 0 0,-3 0-20 0,4 10-12 16,-1-1 2-16,-3 4 0 0,3 3 2 0,-3 6 0 15,0-3 0-15,0 10 0 0,-3-1 8 0,3 7 0 16,0 3-9-16,-1-1 9 16,5 7-29-16,-4 4-2 0,3-4 0 0,1 9 0 0,3-6 52 0,0 7 11 0,0-7 1 0,0 0 1 15,3 7-34-15,1-7 0 0,3-3 0 0,0 3 0 16,0-3 12-16,4-6 4 0,3 0 2 0,-4-3 0 16,1-1-2-16,0-5 0 0,6-1 0 0,-3-6 0 15,0-3 14-15,4 0 2 0,-4-3 1 0,0-3 0 16,4-3-10-16,-4-4-3 0,0-3 0 0,0 1 0 15,4-4 12-15,-4 0 1 0,0-6 1 0,0 3 0 16,0-9-10-16,0 2-1 0,4-5-1 0,-7-4 0 16,3 4-13-16,-4-4-9 0,4-6 12 0,-3 0-12 15,0 1 21-15,-4 5-2 0,0-6-1 0,0 0 0 16,0 6-7-16,-4-2-2 0,4-4 0 0,-3 12 0 0,-1 7 7 16,-3 0 0-16,-3 3 1 0,-1 0 0 15,1 4-34-15,-4 5-7 16,-4-3-2-16,-3 7 0 0,-4 3-8 0,-3 6-2 0,0 0 0 0,-4 0 0 15,4 6-24-15,0 3-4 0,-4 1-2 0,4-4 0 16,7 3 21-16,0 1 4 0,3-7 1 0,1 13 0 0,3-7 14 0,0 7 3 16,7-4 1-16,3 4 0 15,1 3-8-15,6-4-2 0,1-2 0 0,0 6 0 0,3 3 58 0,0-3 11 16,0-1 3-16,4 7 0 0,-1-3-40 0,1 3 0 16,-4 1 0-16,4-1 0 0,-4-3 0 0,0 3 11 15,3 3-11-15,1-3 12 0,-4 0-12 0,0-6-17 16,4 0 4-16,0 0 1 0,3-1 12 0,3 1 0 15,-2-3 0-15,2-7 0 0,-6 7 0 0,0-13 0 0,-1 3 0 16,1-3-9-16,-4 4 9 0,4-14 12 0,-8 4-2 0,1-3-1 16,-1 6 3-16,1-9 1 0,-4-1 0 0,-3-2 0 15,-1-4-3-15,1 0-1 0,-1-2 0 0,1-8 0 16,-4 4 20-16,0-3 4 0,0-3 1 0,3-6 0 16,-3 5-8-16,0-5-2 0,0-1 0 0,0-2 0 15,4 2 12-15,-4-2 3 0,3-4 0 0,1 13 0 16,-4 0-30-16,3 2-9 0,1 8 0 0,-1 2 0 15,1 3 0-15,-4 7 0 0,7-3 0 0,-7 9 0 16,0 0 0-16,7 6 0 0,4 3 0 0,-1 1 0 16,-3 2 0-16,4 4 0 0,-4 9 0 0,3-3 0 15,-3 3-19-15,1 0-10 0,-1-6-3 0,0 9 0 16,0-3 32-16,-4-6-9 0,4 6 9 0,0 3 0 16,0-9 0-16,-3-3 0 0,3 3 0 0,-4 0 0 15,5-10 27-15,-5 7 4 0,1-7 1 0,3-3 0 0,-7-6-32 0,0 0 0 16,0 0 0-16,3-6 0 0,4 0 12 0,-3-4-3 15,3-2-1-15,0-4 0 0,0-3 12 0,-4 1 1 16,5-8 1-16,-1-2 0 0,0 3-22 0,0-3 0 16,0 3-12-16,0-10 4 0,0-2 8 0,3 12 12 15,1-4-2-15,0 4-1 0,-1 3-9 16,1 4 0-16,-4 2 0 0,3 10 0 0,-3-4 0 0,4 1 0 16,-4 9 0-16,4 6 0 0,-4-3 0 0,0 7 0 15,3-4 0-15,4 13 0 0,1 0 0 0,-1-1 0 16,0 7 0-16,3-6 0 0,5 0-8 0,-5 6-4 15,4-9-1-15,4-7 0 16,0 1-107-16,0-1-22 0,6-3-4 0</inkml:trace>
  <inkml:trace contextRef="#ctx0" brushRef="#br0" timeOffset="-201368.16">10971 8402 1353 0,'-21'-3'60'0,"18"3"12"0,3 0-57 0,0 0-15 16,0 0 0-16,-4-7 0 0,-3 7 0 0,7 0 0 16,0 0 0-16,0 0 0 0,-10 0 0 0,2 0 14 15,8 0-2-15,0 0-1 0,-7 7 7 0,7-7 2 16,0 0 0-16,0 0 0 0,0 0-1 0,0 0 0 16,0 0 0-16,0 0 0 0,18-7-9 0,-7 4-2 15,-4-3 0-15,7-10 0 0,3 7-8 0,1-10 0 0,-4 3 0 0,4-2 0 16,3-1 0-16,-3-9-11 0,-1 3 3 0,1-4 0 15,-4 1 8-15,0-6-12 0,0-1 12 0,0 1-12 16,-7 2 12-16,0-9 8 0,4 7-8 0,-4-7 11 16,0 0 23-16,-7-2 5 0,4 5 1 0,-4 0 0 15,3-2 23-15,-6 2 5 0,-4 0 0 16,3-2 1-16,1-4-9 0,-4 6-3 0,-8-6 0 0,1 0 0 16,0 7-7-16,-7-7-2 0,-7 0 0 0,0 6 0 15,-1-6-15-15,1 10-3 0,-4-4-1 0,-3-6 0 16,-4 10-4-16,4-4-1 0,0 4 0 0,-1-1 0 15,-6 4-24-15,3-1 0 0,8 10 0 0,-8 0 0 16,-11 13-12-16,8 0-7 0,0 15-1 0,-1-3-1 16,-2 6 0-16,-1 7 0 0,0 12 0 0,7 7 0 15,-3-7 10-15,3 16 3 0,0-10 0 0,0 14 0 0,4-8 8 16,0 7 8-16,-1-3-8 0,5 0 11 0,2 3-11 16,5-3 0-16,-1 6 0 0,4-9 0 15,3 3-95-15,1 0-11 0,-5 0-2 0,8 0-814 16</inkml:trace>
  <inkml:trace contextRef="#ctx0" brushRef="#br0" timeOffset="-200758.05">11070 10167 1440 0,'-7'3'128'0,"-3"4"-103"15,-8 2-25-15,7 1 0 0,11-10 140 0,-3 0 24 16,-8 9 4-16,11-3 0 0,4-3-136 0,3-3-32 16,3 0 0-16,1 10 0 0,3-10 0 0,4 6 0 15,3 3 0-15,0-2 0 16,0 2 0-16,4 1-12 0,3-1 2 0,0 3 1 0,-3 4 9 0,3 9 0 16,11-3 0-16,-4 10 0 0,-6-4 8 0,2 6 3 15,5 4 1-15,-1 6 0 0,0 3-12 0,-7 6-14 16,-3-3 3-16,-4 4 1 0,4 2 10 0,-7 4 0 0,-4 6 0 15,0-4 0-15,-4 7 0 0,-6 3 8 0,-1-9-8 16,-3 9 0-16,0-9 0 0,-3 9 0 0,-4-3 0 0,-4 0 8 16,-6-3-8-16,2 3 0 0,1-13 0 0,-7 4 0 15,-11-13-20-15,4 6-1 0,4-9-1 0,-8 3 0 32,-3-3-69-32,3-9-13 0,-4 2-4 0,8-2-405 0,-3-10-82 0</inkml:trace>
  <inkml:trace contextRef="#ctx0" brushRef="#br0" timeOffset="-199574.5">13561 8377 748 0,'-18'6'33'0,"8"0"7"0,-1-3-32 0,0 7-8 15,-3-4 0-15,0-3 0 0,0 7 192 0,0-4 37 16,-4-3 7-16,8 3 2 0,-4-2-106 0,3 2-22 16,-3-12-4-16,7 2-1 0,-4-2-44 0,4 3-9 15,-3-6-1-15,3-1-1 0,0 1-26 0,-1-7-4 16,1 7-2-16,0-7 0 0,0 3-10 0,0-9-8 15,-3 4 9-15,3-1-9 0,0 0 16 0,0-6-4 16,-1 3 0-16,-2-9 0 0,-1 2 3 0,1-8 0 16,-1-4 0-16,4 3 0 0,-7-9-6 0,7-3-1 0,-4 6 0 15,8-9 0-15,-4 0 3 0,3-1 0 0,-3-2 0 0,7-4 0 16,4-2 5-16,-1-1 0 0,4-3 1 0,4-3 0 16,-4 6-9-16,3-3-8 0,5-2 12 0,-1-1-12 15,0 3 0-15,3-3 0 0,-2 3 0 0,2-3 0 16,1 6 0-16,-1 7-17 0,1-4 3 0,0-3 1 31,3 1-47-31,-3 2-10 0,3 4-2 0,0 2-608 0,4 1-123 0</inkml:trace>
  <inkml:trace contextRef="#ctx0" brushRef="#br0" timeOffset="-199040.85">14175 8198 921 0,'3'-9'82'0,"-3"9"-66"0,0-10-16 0,-3 1 0 15,-1-1 188-15,4 1 35 0,-3-7 6 0,-1 4 2 16,4-7-112-16,-3-3-23 0,-5 0-4 0,8-3 0 16,4-3-41-16,-4-4-8 0,-4 1-2 0,4-10 0 15,0-6-17-15,4 3-3 0,-8-12-1 0,4-13 0 0,0-3-6 16,8-7-2-16,2-8 0 0,8-4 0 15,6 0-12-15,5-6 0 0,6-10 0 0,0 10 0 0,0-1-12 16,4 4 4-16,4 0 8 0,-1 3-13 31,0 10-14-31,4-7-2 0,4 10-1 0,2 6 0 0,5 6-119 0,-1-3-24 0</inkml:trace>
  <inkml:trace contextRef="#ctx0" brushRef="#br0" timeOffset="-198373.04">17579 7982 2073 0,'-11'-7'184'0,"1"4"-147"0,-1-3-29 0,-3-7-8 16,0-2 20-16,0 5 2 15,0-8 1-15,-4-1 0 0,4 3-23 0,3-3 0 0,-3 0 0 0,0-6 0 16,0 7 17-16,3-1 6 15,-3-6 1-15,4 0 0 0,-1 3 11 0,1-10 2 16,3 1 1-16,3-10 0 0,4-3-3 0,7-9-1 0,-3-10 0 0,6 0 0 16,1-9-10-16,-1-9-3 0,4-7 0 0,4-3 0 15,3-6-21-15,4-3-15 0,7-4 3 0,-1-3 0 16,5-2-132 0,-1 2-27-16,7 7-5 0,1-4-770 0</inkml:trace>
  <inkml:trace contextRef="#ctx0" brushRef="#br0" timeOffset="-197949.18">18080 8151 518 0,'-14'16'46'0,"7"-13"-37"0,-7 6-9 0,-1-2 0 15,-2-4 343-15,3-3 66 0,3 6 14 0,1-3 2 16,-1-3-315-16,4 0-63 0,7 0-13 0,0 0-2 16,-7-9 8-16,0-1 1 0,3 1 1 0,1-1 0 15,3-5-11-15,0-4-3 0,0-3 0 0,3-9 0 16,1-1-6-16,-1-9-2 0,1-12 0 0,6 0 0 16,1 0-9-16,3-10-3 0,0-9 0 0,4 0 0 15,7-10-8-15,3 4 0 0,4-4 0 0,-1 13 0 16,5-3 0-16,-1-3-17 0,7 0 4 0,-3 2 1 15,7 1 12-15,7 0 0 0,-4 3 0 0,4 3 0 16,4 7-23-16,3-4-5 0,-1-3 0 16,5-3-1044-16</inkml:trace>
  <inkml:trace contextRef="#ctx0" brushRef="#br0" timeOffset="-197436.96">20729 7982 2847 0,'-24'-7'63'0,"13"4"13"0,-7-3 2 0,1-13 2 0,-1-3-64 0,0-12-16 0,4-10 0 0,0-6 0 0,0-4-16 0,-4-2-5 15,4-7-2-15,-3-6 0 0,3 3 8 0,-1-6 2 16,1 3 0-16,0-3 0 16,0 3-15-16,4-3-4 0,6 0 0 0,4-7 0 0,4 7 14 0,3-3 2 15,10-3 1-15,4 6 0 0,8-7 15 0,2 1-9 16,1 3 9-16,10 2-8 0,4 4 8 0,0-3 0 15,-4 10 0-15,8 2-8 16,-4 7-37-16,3 3-7 0,1-1-2 0,2 7-662 16,5 1-133-16</inkml:trace>
  <inkml:trace contextRef="#ctx0" brushRef="#br0" timeOffset="-197157.23">21851 7492 2782 0,'0'-9'124'0,"-3"-3"24"0,-5-10-118 0,8 0-30 0,11-19 0 0,0-6 0 16,-1 0 12-16,4-13-4 0,4-2-8 0,3-17 12 15,0-2-12-15,4 2 0 0,0 4 0 0,3-3 0 16,7-1-10-16,4 7-2 0,0-10 0 0,7 10 0 16,7 0-27-16,-1 0-5 0,-2 3-2 0,3 3 0 15,3-3-102-15,8 7-21 0,52-70-4 0,-21 32-1 0</inkml:trace>
  <inkml:trace contextRef="#ctx0" brushRef="#br0" timeOffset="-196628.64">24631 7831 1969 0,'-7'-22'43'0,"3"7"9"0,1-1 1 0,-1-12 3 15,4 3-44-15,-3-4-12 0,-4-5 0 0,3-4 0 0,-3-6 21 0,4 7 3 16,-4-4 0-16,-1-6 0 0,1 12 16 0,4-2 4 16,-4-4 1-16,3 3 0 0,1 1 24 0,3-7 5 15,3-9 1-15,4 5 0 0,0-11-35 0,8-4-8 16,2-6 0-16,4-3-1 0,4 0-31 0,7 0 0 16,0-16 0-16,10 6 0 15,4 1-134-15,0 9-26 0,7 0-6 0</inkml:trace>
  <inkml:trace contextRef="#ctx0" brushRef="#br0" timeOffset="-196333.77">25576 7812 3063 0,'-17'7'68'0,"-1"-4"13"0,-3-3 3 0,7 0 2 0,0 0-69 0,0-10-17 0,7 7 0 0,3-12 0 0,-3-1 0 0,0-6-19 16,3-9 4-16,1-7 1 0,-1-6 1 0,4-9 0 15,4-10 0-15,-1 0 0 16,8-9-22-16,-4 0-4 0,4-6-1 0,3-4 0 15,7 1-23-15,0-4-5 0,7 3 0 0,8 1-1 16,-1 2-79-16,0-2-16 0,4-1-4 0</inkml:trace>
  <inkml:trace contextRef="#ctx0" brushRef="#br0" timeOffset="-195822.92">27891 7072 2440 0,'-22'-19'54'0,"12"10"11"0,-1 3 3 0,-3-7 0 0,4-6-55 0,-1-3-13 16,4-6 0-16,3 9 0 0,4-6 34 0,0 3 4 16,4-9 1-16,-1 3 0 0,5 3 5 0,-1-3 2 15,3-7 0-15,1 7 0 0,3-7-27 0,0-2-6 16,0-1-1-16,4-12 0 15,-4-3-35-15,11-4-7 0,-4-12-2 0,7 3 0 16,7-3-166-16,0-3-34 0,4-6-6 0,0 6-2 0</inkml:trace>
  <inkml:trace contextRef="#ctx0" brushRef="#br0" timeOffset="-195567.67">29058 6652 2516 0,'-10'-9'56'0,"6"2"11"0,-3-2 2 0,4-4 1 0,-1-2-56 0,1-10-14 16,3-13 0-16,-4 0 0 0,4-12 12 0,4-3 0 15,-1-10 0-15,1-3 0 0,3-3-12 0,3-12 11 16,1-7-11-16,6 0 10 16,5-3-92-16,6 0-18 0,7 4-4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09.404"/>
    </inkml:context>
    <inkml:brush xml:id="br0">
      <inkml:brushProperty name="width" value="0.05" units="cm"/>
      <inkml:brushProperty name="height" value="0.05" units="cm"/>
    </inkml:brush>
  </inkml:definitions>
  <inkml:trace contextRef="#ctx0" brushRef="#br0">158 30 1840 0 0,'-18'0'3721'0'0,"9"-6"888"0"0,-8-15-3026 0 0,16 20-1427 0 0,-9 0 292 0 0,10 1-436 0 0,-1 0 0 0 0,1-1 0 0 0,0 1 0 0 0,-1 0 1 0 0,1 0-1 0 0,-1 0 0 0 0,1 0 0 0 0,-1 0 1 0 0,1 0-1 0 0,0 0 0 0 0,-1 0 0 0 0,1 0 1 0 0,-1 0-1 0 0,1 0 0 0 0,-1 0 0 0 0,1 1 1 0 0,0-1-1 0 0,-1 0 0 0 0,1 0 0 0 0,-1 0 0 0 0,1 1 1 0 0,0-1-1 0 0,-1 0 0 0 0,1 0 0 0 0,0 1 1 0 0,-1-1-1 0 0,1 0 0 0 0,0 1 0 0 0,0-1 1 0 0,-1 0-1 0 0,1 1 0 0 0,0-1 0 0 0,0 0 0 0 0,-1 1 1 0 0,1 0-1 0 0,-5 7 9 0 0,0 1 1 0 0,1 0-1 0 0,0 0 1 0 0,0 1-1 0 0,-3 14 1 0 0,-8 53-74 0 0,9-40 3 0 0,1-11 33 0 0,-8 38 101 0 0,3 2 0 0 0,-2 82 1 0 0,12-139 77 0 0,1 0 0 0 0,-1 0 1 0 0,2 0-1 0 0,-1 0 0 0 0,4 10 1 0 0,-4-15-55 0 0,0 0 1 0 0,1 0-1 0 0,0-1 1 0 0,0 1 0 0 0,0 0-1 0 0,0 0 1 0 0,1-1 0 0 0,-1 0-1 0 0,1 1 1 0 0,0-1 0 0 0,0 0-1 0 0,0 0 1 0 0,4 2 0 0 0,-5-4-59 0 0,1 0 0 0 0,-1 0 0 0 0,1 0 0 0 0,-1 0 1 0 0,1-1-1 0 0,0 1 0 0 0,-1-1 0 0 0,1 0 1 0 0,-1 1-1 0 0,1-1 0 0 0,0 0 0 0 0,-1-1 1 0 0,4 0-1 0 0,1 0 42 0 0,1 0 0 0 0,14-5-1 0 0,10-7-24 0 0,37-22 0 0 0,-24 11-44 0 0,-35 20-24 0 0,0 1 0 0 0,1-1 0 0 0,-1 2 0 0 0,1-1 0 0 0,20 0 0 0 0,2-2 0 0 0,-19 4 0 0 0,0 0 0 0 0,1 1 0 0 0,-1 1 0 0 0,0 0 0 0 0,0 1 0 0 0,26 7 0 0 0,-32-7 5 0 0,-1 0-1 0 0,0 1 0 0 0,0-1 1 0 0,0 1-1 0 0,0 1 0 0 0,-1-1 0 0 0,1 1 1 0 0,-1 0-1 0 0,0 1 0 0 0,0 0 1 0 0,-1 0-1 0 0,1 0 0 0 0,-1 0 0 0 0,0 1 1 0 0,-1 0-1 0 0,1 0 0 0 0,-1 0 1 0 0,5 10-1 0 0,-5-8 28 0 0,-1-1-2 0 0,0-1-1 0 0,0 1 0 0 0,0 0 1 0 0,-1 0-1 0 0,0 0 1 0 0,0 0-1 0 0,0 0 1 0 0,-1 0-1 0 0,0 11 0 0 0,-4 11 109 0 0,0-1-1 0 0,-2 0 1 0 0,-2 0 0 0 0,0 0-1 0 0,-15 35 1 0 0,6-26-167 0 0,-2 0 1 0 0,-1-2 0 0 0,-28 40-1 0 0,31-54-109 0 0,0 0 0 0 0,-2-1 0 0 0,0 0 0 0 0,-1-2 0 0 0,-1 0-1 0 0,-1-2 1 0 0,-26 17 0 0 0,24-20-1184 0 0,0-6-4242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10.153"/>
    </inkml:context>
    <inkml:brush xml:id="br0">
      <inkml:brushProperty name="width" value="0.05" units="cm"/>
      <inkml:brushProperty name="height" value="0.05" units="cm"/>
    </inkml:brush>
  </inkml:definitions>
  <inkml:trace contextRef="#ctx0" brushRef="#br0">48 571 14744 0 0,'-6'3'180'0'0,"4"-3"-94"0"0,-1 1 0 0 0,0 0-1 0 0,1 0 1 0 0,-1 0 0 0 0,1 1 0 0 0,-1-1-1 0 0,1 0 1 0 0,0 1 0 0 0,-1 0 0 0 0,1-1-1 0 0,0 1 1 0 0,0 0 0 0 0,0 0 0 0 0,0 0-1 0 0,1 1 1 0 0,-1-1 0 0 0,-1 3-1 0 0,2-4 555 0 0,1-1 210 0 0,0 0 40 0 0,0 0-111 0 0,0 0-491 0 0,3 0-276 0 0,-1-1 1 0 0,0 0-1 0 0,1 0 1 0 0,-1 0-1 0 0,0-1 1 0 0,0 1-1 0 0,1-1 0 0 0,-1 1 1 0 0,2-3-1 0 0,-1 2 3 0 0,6-6 14 0 0,0-1 0 0 0,8-11 0 0 0,-1 1-18 0 0,48-60-27 0 0,-18 20-244 0 0,43-46-530 0 0,-35 50 574 0 0,3 2 0 0 0,121-87 0 0 0,-172 136 209 0 0,1-1 0 0 0,0 1 1 0 0,1 1-1 0 0,-1-1 0 0 0,0 1 1 0 0,1 0-1 0 0,12-2 0 0 0,-8 2 57 0 0,-5 1-333 0 0,0 1 1 0 0,1 0-1 0 0,-1 0 0 0 0,10 0 0 0 0,-17 1 280 0 0,1 1-1 0 0,-1-1 0 0 0,0 0 0 0 0,1 0 0 0 0,-1 1 1 0 0,0-1-1 0 0,1 0 0 0 0,-1 0 0 0 0,0 1 0 0 0,0-1 1 0 0,1 0-1 0 0,-1 1 0 0 0,0-1 0 0 0,0 0 0 0 0,0 1 1 0 0,1-1-1 0 0,-1 0 0 0 0,0 1 0 0 0,0-1 0 0 0,0 1 1 0 0,0-1-1 0 0,0 0 0 0 0,0 1 0 0 0,0-1 0 0 0,0 1 1 0 0,1 11 9 0 0,1 1 17 0 0,-2-10-8 0 0,0-1 1 0 0,1 0-1 0 0,-1 0 0 0 0,0 0 0 0 0,0 0 1 0 0,0 0-1 0 0,-1 1 0 0 0,1-1 1 0 0,0 0-1 0 0,-2 3 0 0 0,-5 19 31 0 0,0 1-1 0 0,2 0 1 0 0,1 0-1 0 0,0 1 0 0 0,2-1 1 0 0,1 1-1 0 0,1 0 1 0 0,2-1-1 0 0,0 1 1 0 0,11 45-1 0 0,-2-20-4 0 0,28 77-1 0 0,-30-107 38 0 0,0 1 0 0 0,2-2 0 0 0,0 1 0 0 0,1-2 0 0 0,1 1 0 0 0,15 17 0 0 0,-11-18 212 0 0,25 23 0 0 0,-34-36-206 0 0,0 0 0 0 0,1 0 0 0 0,-1 0 0 0 0,1-1 1 0 0,0-1-1 0 0,12 6 0 0 0,0-2 52 0 0,-11-4-42 0 0,1 0 1 0 0,0 0 0 0 0,0-1 0 0 0,15 2-1 0 0,-5-3-5 0 0,-1-1-1 0 0,1-1 0 0 0,27-4 1 0 0,-30 1-28 0 0,0 0 1 0 0,0-1-1 0 0,-1-1 1 0 0,1-1-1 0 0,-1-1 1 0 0,32-17-1 0 0,-41 19-4 0 0,1-1 0 0 0,-1 0 0 0 0,0-1 1 0 0,0 0-1 0 0,-1-1 0 0 0,0 1 0 0 0,0-1 0 0 0,-1-1 0 0 0,11-16 0 0 0,-8 8 120 0 0,-1 0-1 0 0,0 0 1 0 0,-2-1 0 0 0,8-29 0 0 0,-5 8 273 0 0,5-60 0 0 0,-13 86-352 0 0,-1 1 1 0 0,0-1-1 0 0,-1 1 0 0 0,0-1 1 0 0,-1 1-1 0 0,-1-1 0 0 0,0 1 1 0 0,0 0-1 0 0,-1 0 0 0 0,-1 0 1 0 0,0 1-1 0 0,0-1 0 0 0,-2 1 1 0 0,1 0-1 0 0,-1 1 0 0 0,-12-14 1 0 0,4 8-27 0 0,0 1-1 0 0,-1 0 1 0 0,-1 1 0 0 0,0 1 0 0 0,-1 1 0 0 0,0 1 0 0 0,-1 0 0 0 0,-37-15 0 0 0,-16 0 104 0 0,-109-24 0 0 0,52 25-289 0 0,62 13 112 0 0,62 11-5 0 0,-1 1-1 0 0,1-1 1 0 0,0 1-1 0 0,0 0 1 0 0,0 0-1 0 0,-1 0 1 0 0,1 1-1 0 0,0 0 1 0 0,0 0-1 0 0,0 0 1 0 0,-6 3-1 0 0,8-3-46 0 0,1 0-1 0 0,-1 0 0 0 0,1 1 1 0 0,-1-1-1 0 0,1 1 0 0 0,0 0 1 0 0,0 0-1 0 0,0 0 0 0 0,0 0 1 0 0,0 0-1 0 0,0 0 0 0 0,0 1 1 0 0,1-1-1 0 0,-1 0 0 0 0,1 1 1 0 0,0-1-1 0 0,0 1 1 0 0,0 0-1 0 0,0-1 0 0 0,0 1 1 0 0,0 0-1 0 0,0 3 0 0 0,-2 21-1371 0 0,-2 47 0 0 0,5-62 675 0 0,1 0-1 0 0,0 0 1 0 0,1 0-1 0 0,0 0 1 0 0,0-1-1 0 0,8 20 1 0 0,-2-17-958 0 0,0-1-40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10.572"/>
    </inkml:context>
    <inkml:brush xml:id="br0">
      <inkml:brushProperty name="width" value="0.05" units="cm"/>
      <inkml:brushProperty name="height" value="0.05" units="cm"/>
    </inkml:brush>
  </inkml:definitions>
  <inkml:trace contextRef="#ctx0" brushRef="#br0">64 0 22055 0 0,'-28'25'976'0'0,"14"-13"208"0"0,6 5-952 0 0,3-2-232 0 0,2 1 0 0 0,-2-1 0 0 0,10 5-648 0 0,-2 5-184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17.903"/>
    </inkml:context>
    <inkml:brush xml:id="br0">
      <inkml:brushProperty name="width" value="0.05" units="cm"/>
      <inkml:brushProperty name="height" value="0.05" units="cm"/>
    </inkml:brush>
  </inkml:definitions>
  <inkml:trace contextRef="#ctx0" brushRef="#br0">117 10 6912 0 0,'-23'-4'777'0'0,"-5"-1"4324"0"0,26 5-4801 0 0,-1 0-1 0 0,0 0 1 0 0,0 0-1 0 0,0 0 1 0 0,1 1-1 0 0,-1-1 1 0 0,-5 2-1 0 0,6-1-242 0 0,1 1-1 0 0,-1-1 1 0 0,1 0-1 0 0,-1 1 0 0 0,1-1 1 0 0,0 1-1 0 0,-1-1 1 0 0,1 1-1 0 0,0-1 0 0 0,0 1 1 0 0,0 0-1 0 0,-1 2 1 0 0,-1 6-87 0 0,-1 0 0 0 0,1 0 0 0 0,1 0 0 0 0,-1 0 0 0 0,2 0 0 0 0,0 1 0 0 0,0-1 0 0 0,1 12 1 0 0,-2 8-49 0 0,2 7 225 0 0,6 66 0 0 0,0-33-173 0 0,-3-22-63 0 0,17 88 1 0 0,-14-117 277 0 0,0-1 0 0 0,11 27 1 0 0,-12-41-39 0 0,7 0-48 0 0,0 0 0 0 0,0 0 0 0 0,0-1 0 0 0,1-1 0 0 0,-1 0 0 0 0,17 1-1 0 0,-11-4-44 0 0,-1-1 0 0 0,0 0 0 0 0,0-1-1 0 0,0-1 1 0 0,0-1 0 0 0,0 0-1 0 0,-1-1 1 0 0,19-10 0 0 0,3-4 61 0 0,-1-2 0 0 0,41-31 1 0 0,-41 29-79 0 0,2 1 1 0 0,0 2 0 0 0,1 2-1 0 0,46-15 1 0 0,-78 31-36 0 0,1 1 1 0 0,-1 0-1 0 0,1 0 0 0 0,0 0 1 0 0,0 1-1 0 0,-1 1 0 0 0,1-1 1 0 0,14 2-1 0 0,-18 0-2 0 0,-1-1 1 0 0,1 1-1 0 0,-1 0 0 0 0,1 0 1 0 0,-1 1-1 0 0,0-1 0 0 0,0 1 0 0 0,1 0 1 0 0,-1 0-1 0 0,-1 0 0 0 0,1 1 1 0 0,0-1-1 0 0,0 1 0 0 0,-1 0 0 0 0,0 0 1 0 0,1 0-1 0 0,-1 1 0 0 0,4 5 0 0 0,-4-5 18 0 0,0 1 0 0 0,-1 0-1 0 0,1-1 1 0 0,-1 1-1 0 0,0 0 1 0 0,0 0-1 0 0,-1 0 1 0 0,0 1-1 0 0,1-1 1 0 0,-2 0-1 0 0,1 1 1 0 0,-1-1 0 0 0,1 0-1 0 0,-1 1 1 0 0,-1-1-1 0 0,1 0 1 0 0,-1 1-1 0 0,-3 9 1 0 0,-3 12 135 0 0,5-18-71 0 0,-1 0-1 0 0,-6 17 0 0 0,0-8-13 0 0,6-9-43 0 0,-1-1 0 0 0,-1 0 0 0 0,1 0 0 0 0,-12 13 0 0 0,-43 56-153 0 0,19-21-317 0 0,-107 119-3045 0 0,138-165 3446 0 0,-1-1 1 0 0,0-1 0 0 0,0 0 0 0 0,-1 0-1 0 0,0-1 1 0 0,-22 11 0 0 0,30-16 64 0 0,0-1 1 0 0,0 0 0 0 0,0 0-1 0 0,0 0 1 0 0,-1-1 0 0 0,1 1-1 0 0,0-1 1 0 0,0 0-1 0 0,0 0 1 0 0,0 0 0 0 0,-1 0-1 0 0,1 0 1 0 0,0-1 0 0 0,-4 0-1 0 0,5 0-67 0 0,0 1 1 0 0,0-1-1 0 0,0 0 0 0 0,0 0 1 0 0,0 0-1 0 0,0 0 0 0 0,0 0 1 0 0,0 0-1 0 0,1 0 0 0 0,-1-1 0 0 0,0 1 1 0 0,1 0-1 0 0,-1-1 0 0 0,1 0 1 0 0,0 1-1 0 0,-1-1 0 0 0,1 0 0 0 0,0 0 1 0 0,0 0-1 0 0,0 1 0 0 0,-1-5 1 0 0,-2-10-3494 0 0,-1 0-1182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18.306"/>
    </inkml:context>
    <inkml:brush xml:id="br0">
      <inkml:brushProperty name="width" value="0.05" units="cm"/>
      <inkml:brushProperty name="height" value="0.05" units="cm"/>
    </inkml:brush>
  </inkml:definitions>
  <inkml:trace contextRef="#ctx0" brushRef="#br0">50 975 9672 0 0,'-2'1'143'0'0,"-1"0"1"0"0,1 0 0 0 0,-1 0-1 0 0,1-1 1 0 0,-1 1 0 0 0,1-1-1 0 0,-1 0 1 0 0,1 0 0 0 0,-1 0-1 0 0,0 0 1 0 0,-3-1 0 0 0,-10 1 3762 0 0,17-8-3466 0 0,1 3-379 0 0,-1 1 1 0 0,1 0-1 0 0,0-1 0 0 0,1 1 0 0 0,-1 0 0 0 0,1 0 0 0 0,-1 0 0 0 0,6-4 1 0 0,29-30 211 0 0,-23 25-177 0 0,65-53 259 0 0,-1 0-86 0 0,-25 17-115 0 0,-11 11 66 0 0,42-49-1 0 0,-36 33-14 0 0,-21 25 36 0 0,25-37 1 0 0,102-144 1144 0 0,-112 154-1814 0 0,85-84 0 0 0,-117 131-1004 0 0,3 1-65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19.346"/>
    </inkml:context>
    <inkml:brush xml:id="br0">
      <inkml:brushProperty name="width" value="0.05" units="cm"/>
      <inkml:brushProperty name="height" value="0.05" units="cm"/>
    </inkml:brush>
  </inkml:definitions>
  <inkml:trace contextRef="#ctx0" brushRef="#br0">115 1069 14136 0 0,'0'0'322'0'0,"0"0"45"0"0,0 0 18 0 0,0 0-41 0 0,-1 1-202 0 0,-3 12-10 0 0,1 0 1 0 0,0 0 0 0 0,-2 24-1 0 0,3-13-75 0 0,2 0 0 0 0,1 0 1 0 0,0 0-1 0 0,6 25 0 0 0,26 90 211 0 0,-28-120-262 0 0,5 16 26 0 0,2-2 0 0 0,21 43-1 0 0,40 62 16 0 0,-49-93-18 0 0,-4-11 89 0 0,1-2 0 0 0,2 0 0 0 0,41 46 0 0 0,-58-72-15 0 0,1 0 0 0 0,-1 0 1 0 0,1 0-1 0 0,1-1 0 0 0,-1 0 1 0 0,1 0-1 0 0,0-1 0 0 0,0 0 1 0 0,0 0-1 0 0,12 3 0 0 0,-16-6-103 0 0,-1 0-1 0 0,1 0 0 0 0,0 0 1 0 0,1-1-1 0 0,-1 0 0 0 0,0 1 1 0 0,0-2-1 0 0,0 1 0 0 0,0 0 1 0 0,0-1-1 0 0,0 0 0 0 0,0 1 1 0 0,0-2-1 0 0,0 1 0 0 0,-1 0 1 0 0,1-1-1 0 0,0 0 0 0 0,-1 0 1 0 0,1 0-1 0 0,-1 0 0 0 0,1 0 1 0 0,-1-1-1 0 0,0 1 0 0 0,4-5 1 0 0,-2 0 47 0 0,1 0 0 0 0,-1-1 0 0 0,0 1 0 0 0,0-1 0 0 0,-1 0 0 0 0,0 0-1 0 0,-1-1 1 0 0,0 1 0 0 0,0-1 0 0 0,-1 0 0 0 0,0 1 0 0 0,1-13 0 0 0,-1 7-20 0 0,-2-1 0 0 0,0 0-1 0 0,0 0 1 0 0,-2 0 0 0 0,1 0-1 0 0,-7-22 1 0 0,0 9 39 0 0,-2 0 0 0 0,0 1 0 0 0,-2 0 0 0 0,-1 0 0 0 0,-1 2 0 0 0,-1-1 0 0 0,-1 2 0 0 0,-1 0 0 0 0,-2 1-1 0 0,-33-33 1 0 0,31 39 62 0 0,0 0 0 0 0,-1 2 0 0 0,-46-24 0 0 0,60 34-90 0 0,-130-66 914 0 0,127 65-884 0 0,-15-7 207 0 0,-40-26 0 0 0,59 34-250 0 0,0-1-1 0 0,0 1 1 0 0,1-1 0 0 0,0-1 0 0 0,0 1-1 0 0,0-1 1 0 0,1 0 0 0 0,0 0 0 0 0,1 0 0 0 0,-5-8-1 0 0,6 8-24 0 0,0 0 0 0 0,0 1 0 0 0,1-1 0 0 0,-1 0 0 0 0,1 0 0 0 0,1 0 0 0 0,0 0 0 0 0,0-1 0 0 0,0 1 0 0 0,1 0 0 0 0,0 0 0 0 0,0-1 0 0 0,2-13 0 0 0,0 11-18 0 0,0 0 0 0 0,1 1 0 0 0,0-1 0 0 0,0 1 0 0 0,1 0 0 0 0,0 0 0 0 0,7-12 0 0 0,-2 7 18 0 0,2 1 0 0 0,-1 0 0 0 0,1 0 0 0 0,1 1 0 0 0,19-16 0 0 0,-12 15-23 0 0,0 0 0 0 0,1 1 0 0 0,0 1 0 0 0,26-10 0 0 0,92-28-8 0 0,-43 17 125 0 0,-32 8-28 0 0,-21 6-66 0 0,2 2-1 0 0,0 2 1 0 0,55-10-1 0 0,-81 22-5 0 0,0 0-1 0 0,0 1 0 0 0,0 1 1 0 0,0 1-1 0 0,0 1 0 0 0,0 0 1 0 0,0 1-1 0 0,35 11 0 0 0,-38-9-1 0 0,0 2-1 0 0,0 0 0 0 0,-1 0 0 0 0,0 1 1 0 0,0 1-1 0 0,-1 1 0 0 0,0 0 1 0 0,-1 0-1 0 0,0 1 0 0 0,13 16 0 0 0,155 199 9 0 0,-104-128 0 0 0,-64-85 0 0 0,0-1 0 0 0,1 0 0 0 0,0-1 0 0 0,0-1 0 0 0,18 11 0 0 0,-26-19 3 0 0,-1 1 0 0 0,0-1 0 0 0,1 0 0 0 0,-1-1 0 0 0,1 1 0 0 0,-1-1 0 0 0,1 1 0 0 0,0-1 0 0 0,0-1 0 0 0,0 1 0 0 0,-1-1 0 0 0,1 0 0 0 0,0 0 0 0 0,0 0 0 0 0,0-1 0 0 0,0 1 0 0 0,-1-1 0 0 0,1 0 0 0 0,0-1 0 0 0,-1 1 0 0 0,1-1 0 0 0,-1 0 0 0 0,1 0 0 0 0,-1-1 0 0 0,0 1 0 0 0,0-1-1 0 0,0 0 1 0 0,0 0 0 0 0,0 0 0 0 0,5-6 0 0 0,0-3 56 0 0,-1 0 0 0 0,0 0 0 0 0,0-1 0 0 0,-1 0 0 0 0,-1 0 0 0 0,0-1 0 0 0,4-16-1 0 0,-2 0 67 0 0,-1-1-1 0 0,4-40 0 0 0,-9 40 14 0 0,-1 1-1 0 0,-1-1 1 0 0,-2 0 0 0 0,-11-58-1 0 0,7 66-101 0 0,0 1-1 0 0,-1 0 1 0 0,-1 0-1 0 0,-1 1 1 0 0,-1 0 0 0 0,-1 0-1 0 0,-1 1 1 0 0,-27-34-1 0 0,3 14 117 0 0,-3 1 0 0 0,-1 2 0 0 0,-1 2 0 0 0,-90-57 0 0 0,-46-6 128 0 0,138 83-221 0 0,-1 1 0 0 0,-73-16-1 0 0,103 28-77 0 0,0 0-1 0 0,0 1 1 0 0,0 0-1 0 0,-1 1 0 0 0,1 0 1 0 0,0 0-1 0 0,-1 2 1 0 0,1-1-1 0 0,0 1 1 0 0,0 0-1 0 0,0 1 1 0 0,0 0-1 0 0,1 1 0 0 0,-1 0 1 0 0,1 1-1 0 0,0 0 1 0 0,0 0-1 0 0,0 1 1 0 0,1 0-1 0 0,-13 11 1 0 0,8-3-75 0 0,1-4 0 0 0,1 2-1 0 0,0 0 1 0 0,1 0 0 0 0,0 1 0 0 0,1 0-1 0 0,-10 18 1 0 0,0 9-385 0 0,1 0 0 0 0,2 2 0 0 0,2 0 0 0 0,-12 65-1 0 0,23-89 93 0 0,2-1 0 0 0,0 0 0 0 0,1 0 0 0 0,1 1 0 0 0,1-1 0 0 0,4 23 0 0 0,1-14-820 0 0,0 0 0 0 0,1 0 0 0 0,14 27 0 0 0,-3-17-535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19.720"/>
    </inkml:context>
    <inkml:brush xml:id="br0">
      <inkml:brushProperty name="width" value="0.05" units="cm"/>
      <inkml:brushProperty name="height" value="0.05" units="cm"/>
    </inkml:brush>
  </inkml:definitions>
  <inkml:trace contextRef="#ctx0" brushRef="#br0">40 0 18287 0 0,'-13'0'400'0'0,"4"5"80"0"0,-1-1 24 0 0,2-1 8 0 0,8-3-408 0 0,0 13-104 0 0,8-1 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22.132"/>
    </inkml:context>
    <inkml:brush xml:id="br0">
      <inkml:brushProperty name="width" value="0.05" units="cm"/>
      <inkml:brushProperty name="height" value="0.05" units="cm"/>
    </inkml:brush>
  </inkml:definitions>
  <inkml:trace contextRef="#ctx0" brushRef="#br0">32 0 5064 0 0,'0'0'224'0'0,"0"0"48"0"0,-8 8-272 0 0,0-8 0 0 0,3 9 0 0 0,-5-6-2200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47.949"/>
    </inkml:context>
    <inkml:brush xml:id="br0">
      <inkml:brushProperty name="width" value="0.05" units="cm"/>
      <inkml:brushProperty name="height" value="0.05" units="cm"/>
    </inkml:brush>
  </inkml:definitions>
  <inkml:trace contextRef="#ctx0" brushRef="#br0">570 156 7712 0 0,'4'-4'704'0'0,"-1"-3"526"0"0,1-1 1 0 0,0 1-1 0 0,6-10 0 0 0,0 3 1802 0 0,-10 13-2396 0 0,5-15 1181 0 0,-5 13-1601 0 0,0 1-1 0 0,0 0 1 0 0,0-1-1 0 0,0 1 1 0 0,-1-1-1 0 0,1 1 1 0 0,-1 0-1 0 0,0-1 1 0 0,1 1-1 0 0,-1 0 1 0 0,0 0-1 0 0,0 0 1 0 0,-2-3-1 0 0,-2-5 214 0 0,5 9-403 0 0,0 0 0 0 0,-1 0 0 0 0,1 0 0 0 0,0 0 1 0 0,-1 0-1 0 0,1 0 0 0 0,-1 1 0 0 0,1-1 0 0 0,-1 0 0 0 0,0 0 1 0 0,1 0-1 0 0,-1 0 0 0 0,0 1 0 0 0,0-1 0 0 0,1 0 1 0 0,-1 1-1 0 0,0-1 0 0 0,0 1 0 0 0,0-1 0 0 0,0 1 1 0 0,0-1-1 0 0,-2 0 0 0 0,-14-8 360 0 0,15 8-346 0 0,1 0 1 0 0,-1 0-1 0 0,0 0 1 0 0,1 0 0 0 0,-1 0-1 0 0,0 1 1 0 0,0-1-1 0 0,0 0 1 0 0,0 1 0 0 0,1-1-1 0 0,-1 1 1 0 0,-3 0-1 0 0,-4 0 7 0 0,0 1 0 0 0,0 0 0 0 0,1 0 0 0 0,-1 1 0 0 0,1 0 1 0 0,-1 1-1 0 0,1 0 0 0 0,0 0 0 0 0,0 0 0 0 0,0 1 0 0 0,-8 6 0 0 0,-6 5-44 0 0,0 2 1 0 0,-23 23-1 0 0,-4 3 41 0 0,20-16 65 0 0,0 0 1 0 0,2 2-1 0 0,1 2 1 0 0,1 0-1 0 0,2 1 1 0 0,1 2-1 0 0,2 0 1 0 0,-19 44-1 0 0,29-54 143 0 0,1 0 0 0 0,-8 44 0 0 0,14-56-252 0 0,0 2 10 0 0,0 0 0 0 0,1-1-1 0 0,1 1 1 0 0,1 0 0 0 0,0 17 0 0 0,1-25 3 0 0,-1-1 0 0 0,1 1 1 0 0,0 0-1 0 0,1-1 0 0 0,-1 1 0 0 0,1-1 1 0 0,0 1-1 0 0,0-1 0 0 0,1 0 0 0 0,0 0 1 0 0,0 0-1 0 0,0 0 0 0 0,0 0 0 0 0,1-1 1 0 0,5 6-1 0 0,-5-6 6 0 0,0 0 0 0 0,1 0 0 0 0,-1 0 1 0 0,1 0-1 0 0,0-1 0 0 0,1 0 0 0 0,-1 0 0 0 0,0 0 0 0 0,1-1 1 0 0,0 0-1 0 0,-1 0 0 0 0,9 2 0 0 0,-7-4 38 0 0,-1 1 0 0 0,0-1 1 0 0,1 0-1 0 0,-1 0 0 0 0,1 0 0 0 0,-1-1 0 0 0,1 0 0 0 0,-1-1 1 0 0,0 1-1 0 0,1-1 0 0 0,-1 0 0 0 0,0-1 0 0 0,0 0 0 0 0,6-4 0 0 0,6-4 55 0 0,-1-1 0 0 0,-1-1-1 0 0,0-1 1 0 0,-1 0 0 0 0,-1-1-1 0 0,22-29 1 0 0,62-111 99 0 0,-79 123-61 0 0,-9 13-78 0 0,-2 0-1 0 0,12-33 1 0 0,0-2-35 0 0,-10 23 26 0 0,-8 24-33 0 0,1-1 0 0 0,-1 1 0 0 0,1 0-1 0 0,7-11 1 0 0,-5 2 199 0 0,-5 16-229 0 0,0 0 1 0 0,0 0-1 0 0,1 0 0 0 0,-1 0 0 0 0,0 0 0 0 0,0 0 0 0 0,1 0 0 0 0,-1 1 0 0 0,0-1 0 0 0,0 0 0 0 0,1 0 0 0 0,-1 0 0 0 0,0 0 0 0 0,0 1 0 0 0,0-1 0 0 0,1 0 0 0 0,-1 0 0 0 0,0 1 0 0 0,0-1 0 0 0,0 0 0 0 0,0 0 1 0 0,0 1-1 0 0,1-1 0 0 0,-1 0 0 0 0,0 0 0 0 0,0 1 0 0 0,0-1 0 0 0,0 0 0 0 0,0 0 0 0 0,0 1 0 0 0,0-1 0 0 0,0 0 0 0 0,0 1 0 0 0,0 0-7 0 0,9 21-37 0 0,-2 0 1 0 0,0 0-1 0 0,-1 1 0 0 0,3 25 0 0 0,11 62 18 0 0,-5-30 23 0 0,-12-66 2 0 0,1 0 1 0 0,11 27-1 0 0,-1-4 14 0 0,-11-28-4 0 0,1 0 0 0 0,1-1 0 0 0,-1 1 0 0 0,1-1 0 0 0,1 1 0 0 0,0-1-1 0 0,0-1 1 0 0,0 1 0 0 0,1-1 0 0 0,0-1 0 0 0,1 1 0 0 0,11 7 0 0 0,-14-10-7 0 0,1 0 0 0 0,0 0 0 0 0,0-1 1 0 0,1 0-1 0 0,-1 0 0 0 0,1 0 0 0 0,-1-1 0 0 0,1 0 0 0 0,0 0 0 0 0,0-1 0 0 0,0 0 0 0 0,0 0 0 0 0,0-1 0 0 0,0 0 0 0 0,0 0 1 0 0,0 0-1 0 0,0-1 0 0 0,7-2 0 0 0,4-3 121 0 0,0 0 1 0 0,-1-2-1 0 0,0 0 0 0 0,0-1 1 0 0,-1-1-1 0 0,26-20 1 0 0,-29 21 269 0 0,25-13 0 0 0,-18 12-2354 0 0,0-3-5153 0 0,-10 6-2259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5.369"/>
    </inkml:context>
    <inkml:brush xml:id="br0">
      <inkml:brushProperty name="width" value="0.05" units="cm"/>
      <inkml:brushProperty name="height" value="0.05" units="cm"/>
    </inkml:brush>
  </inkml:definitions>
  <inkml:trace contextRef="#ctx0" brushRef="#br0">128 491 9216 0 0,'0'0'706'0'0,"-1"0"-463"0"0,-1 0-13 0 0,0 0 0 0 0,0-1 0 0 0,0 1 0 0 0,-1 0 0 0 0,1-1 0 0 0,0 0 0 0 0,0 1 0 0 0,1-1 0 0 0,-1 0 0 0 0,0 0 0 0 0,0 0 0 0 0,0 0 0 0 0,-1-2 0 0 0,2 2 851 0 0,1 1-255 0 0,-6-4 2521 0 0,29 28 139 0 0,5 4-3804 0 0,40 38 220 0 0,-39-40 339 0 0,35 42 0 0 0,21 31 410 0 0,-71-82-473 0 0,-3-4 22 0 0,0-1 1 0 0,0 1-1 0 0,1-2 0 0 0,1 0 1 0 0,18 13-1 0 0,-30-23-103 0 0,-1-1-1 0 0,0 0-5 0 0,0 0-18 0 0,0 0 25 0 0,0 0 54 0 0,0 0 1 0 0,0 0-8 0 0,0 0 9 0 0,-8-9 252 0 0,-4-2-252 0 0,1 0 0 0 0,-15-9 0 0 0,-6-6-106 0 0,-13-26 178 0 0,-207-179 418 0 0,234 215-625 0 0,10 9-45 0 0,0-1 1 0 0,1 1-1 0 0,-11-15 0 0 0,8 9 27 0 0,6 8 8 0 0,1 0 0 0 0,-1 0-1 0 0,1-1 1 0 0,-1 1 0 0 0,-3-12 0 0 0,4 8-4 0 0,-5-23-69 0 0,8 30 64 0 0,0 0 0 0 0,0 0 1 0 0,0 0-1 0 0,0 0 0 0 0,0 0 0 0 0,0 0 0 0 0,0 0 0 0 0,1 0 1 0 0,-1 0-1 0 0,1 0 0 0 0,0 0 0 0 0,-1 1 0 0 0,2-4 1 0 0,0 3-5 0 0,-1 1 1 0 0,1-1 0 0 0,-1 0 0 0 0,1 1 0 0 0,-1-1 0 0 0,1 1 0 0 0,0 0 0 0 0,0-1 0 0 0,0 1 0 0 0,0 0 0 0 0,0 0-1 0 0,0 0 1 0 0,0 0 0 0 0,0 1 0 0 0,0-1 0 0 0,0 0 0 0 0,1 1 0 0 0,-1 0 0 0 0,0-1 0 0 0,0 1 0 0 0,1 0 0 0 0,-1 0-1 0 0,0 0 1 0 0,0 1 0 0 0,5 0 0 0 0,3 1-19 0 0,0 0-1 0 0,0 1 0 0 0,-1 0 1 0 0,14 6-1 0 0,210 83-117 0 0,-217-88 140 0 0,0-1 0 0 0,0-1 0 0 0,0 0 0 0 0,0 0 0 0 0,26-2 0 0 0,-30 0 0 0 0,-7-1 0 0 0,-1 1 0 0 0,0-1 0 0 0,0 1 0 0 0,0-1 0 0 0,-1 0 0 0 0,1 0 0 0 0,0-1-1 0 0,5-2 1 0 0,6-2 17 0 0,-13 5-12 0 0,1-1 0 0 0,-1 1 0 0 0,0 0 0 0 0,0-1 0 0 0,0 0 0 0 0,0 1 0 0 0,0-1 0 0 0,0 0 0 0 0,0 0 0 0 0,-1 0 0 0 0,1 0 0 0 0,-1 0 0 0 0,1-1 0 0 0,-1 1 0 0 0,0 0 0 0 0,0-1 0 0 0,0 1 0 0 0,0-1 0 0 0,-1 1 0 0 0,1-1 0 0 0,0 1 0 0 0,-1-1-1 0 0,0 0 1 0 0,0 1 0 0 0,0-1 0 0 0,0 0 0 0 0,0 1 0 0 0,0-1 0 0 0,-1 1 0 0 0,1-1 0 0 0,-1 0 0 0 0,-1-3 0 0 0,-20-70 109 0 0,3 24-108 0 0,8 25 92 0 0,-13-56 0 0 0,23 81-88 0 0,-1-9-5 0 0,0 1 1 0 0,1 0-1 0 0,0 0 0 0 0,1-1 1 0 0,0-10-1 0 0,0 20-8 0 0,1-1 0 0 0,-1 0 0 0 0,0 1 0 0 0,0-1 0 0 0,1 0 0 0 0,-1 1 0 0 0,1-1 0 0 0,-1 1 0 0 0,1-1 0 0 0,0 1 0 0 0,0-1 0 0 0,-1 1 0 0 0,1-1 0 0 0,0 1 0 0 0,0 0 0 0 0,0 0 0 0 0,1-1 0 0 0,-1 1 0 0 0,0 0 0 0 0,0 0 0 0 0,1 0 1 0 0,-1 0-1 0 0,1 0 0 0 0,-1 1 0 0 0,0-1 0 0 0,1 0 0 0 0,0 1 0 0 0,-1-1 0 0 0,1 1 0 0 0,-1-1 0 0 0,1 1 0 0 0,0 0 0 0 0,-1-1 0 0 0,1 1 0 0 0,0 0 0 0 0,-1 0 0 0 0,1 0 0 0 0,0 1 0 0 0,2 0 0 0 0,33 3-43 0 0,-1 2-1 0 0,58 18 1 0 0,-48-11 46 0 0,-31-9 0 0 0,-1 0 0 0 0,1 1 0 0 0,-1 0 0 0 0,0 1 0 0 0,15 9 0 0 0,-7 0-88 0 0,-2 1 0 0 0,0 0 0 0 0,0 1 0 0 0,-2 2 0 0 0,22 26 0 0 0,-36-39 26 0 0,-1 0 0 0 0,1 0 0 0 0,-1 0 0 0 0,4 11 0 0 0,9 16-229 0 0,41 60-338 0 0,-45-74 517 0 0,0-2 0 0 0,20 23 0 0 0,-15-20-98 0 0,-14-17 19 0 0,0 0 0 0 0,0 0 1 0 0,1 0-1 0 0,-1-1 0 0 0,1 1 0 0 0,7 3 0 0 0,-8-5-25 0 0,12 7-1352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49.287"/>
    </inkml:context>
    <inkml:brush xml:id="br0">
      <inkml:brushProperty name="width" value="0.05" units="cm"/>
      <inkml:brushProperty name="height" value="0.05" units="cm"/>
    </inkml:brush>
  </inkml:definitions>
  <inkml:trace contextRef="#ctx0" brushRef="#br0">0 117 8720 0 0,'2'-2'398'0'0,"3"-3"-225"0"0,-1-2-1 0 0,1 1 0 0 0,5-10 0 0 0,13-19 1967 0 0,-6 5 376 0 0,-10 15-79 0 0,-5 14-1627 0 0,-2 1-122 0 0,0 0-58 0 0,0 0-12 0 0,0 0-21 0 0,0 0-84 0 0,0 0-37 0 0,0 0-10 0 0,0 0-45 0 0,0 0-184 0 0,1 5-151 0 0,0-1 1 0 0,0 1-1 0 0,0-1 0 0 0,1 1 0 0 0,2 4 0 0 0,0-1 14 0 0,-2-2-41 0 0,-1 0 1 0 0,1 0-1 0 0,-1 0 0 0 0,0 0 1 0 0,0 7-1 0 0,4 19 133 0 0,5 23 95 0 0,4 88 1 0 0,-11 58 232 0 0,3-109-155 0 0,0-2-19 0 0,3 74 327 0 0,-2-73-224 0 0,-6-75-351 0 0,0-5 25 0 0,-1 0 1 0 0,-1 18-1 0 0,1-23 11 0 0,0-1 1 0 0,0 1-1 0 0,1 0 0 0 0,0-1 1 0 0,0 1-1 0 0,3 9 0 0 0,-2-6 933 0 0,4-18-320 0 0,0-5-217 0 0,8-26-1 0 0,0 1-306 0 0,3-1-151 0 0,15-40-14 0 0,-26 64-57 0 0,0 1 0 0 0,2 0 0 0 0,0 0 0 0 0,1 1 0 0 0,19-25 0 0 0,-2 9 0 0 0,39-37 0 0 0,-62 64 0 0 0,73-64 140 0 0,-65 59-118 0 0,0 0 0 0 0,0 1 0 0 0,1 0 0 0 0,0 1 0 0 0,19-8 0 0 0,-24 13-35 0 0,-1-1 1 0 0,1 1-1 0 0,-1 1 1 0 0,1-1-1 0 0,0 1 0 0 0,-1 0 1 0 0,1 0-1 0 0,-1 1 1 0 0,1 0-1 0 0,0 0 0 0 0,-1 1 1 0 0,0-1-1 0 0,1 1 1 0 0,-1 1-1 0 0,0-1 0 0 0,0 1 1 0 0,0 0-1 0 0,0 1 1 0 0,5 3-1 0 0,-3-1-8 0 0,1 1 0 0 0,-2-1 0 0 0,1 1 0 0 0,-1 0 0 0 0,0 1 0 0 0,0 0 0 0 0,-1 0 0 0 0,0 1 0 0 0,0-1 0 0 0,-1 1 0 0 0,6 15 0 0 0,-6-12 20 0 0,-1 1 0 0 0,-1 0 0 0 0,0 0-1 0 0,-1 0 1 0 0,0 0 0 0 0,-1 25 0 0 0,-2-20-1 0 0,-1 0 1 0 0,0 0-1 0 0,-2 0 1 0 0,-7 25-1 0 0,5-29 2 0 0,0 0 0 0 0,-1 0 0 0 0,0 0 0 0 0,-2-1 0 0 0,1 0 0 0 0,-11 12 0 0 0,-3 4 0 0 0,13-17 11 0 0,-1-1 1 0 0,0 0-1 0 0,0 0 1 0 0,-1-1-1 0 0,0-1 0 0 0,-1 0 1 0 0,0 0-1 0 0,-17 9 1 0 0,12-10 5 0 0,1 0 0 0 0,-1-1 0 0 0,-1-1 0 0 0,0 0-1 0 0,1-1 1 0 0,-24 3 0 0 0,-8-3-10 0 0,1-2 1 0 0,-66-4-1 0 0,96 0 21 0 0,1-1 0 0 0,0 0 1 0 0,-1-2-1 0 0,-20-6 0 0 0,28 6-18 0 0,-1 0 0 0 0,1 0 0 0 0,0-1 0 0 0,0-1 0 0 0,1 1 0 0 0,0-2 0 0 0,-16-12 0 0 0,22 16 1 0 0,1 0 1 0 0,-1 0-1 0 0,1-1 0 0 0,0 1 1 0 0,-1-1-1 0 0,2 1 0 0 0,-1-1 1 0 0,0 0-1 0 0,1 1 0 0 0,0-1 1 0 0,-1 0-1 0 0,1-4 0 0 0,0 5-142 0 0,1 1 0 0 0,0 0-1 0 0,0-1 1 0 0,0 1 0 0 0,0 0 0 0 0,0 0-1 0 0,1-1 1 0 0,-1 1 0 0 0,2-5-1 0 0,-1 6-164 0 0,-1-1 0 0 0,1 1 0 0 0,0 0 0 0 0,0-1 0 0 0,0 1 0 0 0,-1 0 0 0 0,1 0 0 0 0,1-1 0 0 0,-1 1 0 0 0,0 0 0 0 0,0 0 0 0 0,0 0 0 0 0,1 0 0 0 0,-1 0 0 0 0,3-1 0 0 0,13-4-9041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0"/>
    </inkml:context>
    <inkml:brush xml:id="br0">
      <inkml:brushProperty name="width" value="0.05" units="cm"/>
      <inkml:brushProperty name="height" value="0.05" units="cm"/>
    </inkml:brush>
  </inkml:definitions>
  <inkml:trace contextRef="#ctx0" brushRef="#br0">513 250 14368 0 0,'2'-6'159'0'0,"0"1"1"0"0,0 0-1 0 0,0 0 1 0 0,1 0-1 0 0,0 0 1 0 0,0 0-1 0 0,0 1 1 0 0,0-1-1 0 0,6-5 1 0 0,-3 3 303 0 0,-1 1 0 0 0,0-1 0 0 0,4-9 0 0 0,-6 11 29 0 0,0-1-1 0 0,-1 0 1 0 0,1 0-1 0 0,-1 0 1 0 0,-1 0-1 0 0,1 0 1 0 0,-1 0-1 0 0,0-1 1 0 0,-1 1-1 0 0,1 0 1 0 0,-1-1-1 0 0,0 1 1 0 0,-1 0-1 0 0,0 0 1 0 0,-2-10-1 0 0,2 13-391 0 0,0 0 0 0 0,0 0 0 0 0,0 1 0 0 0,-1-1 0 0 0,1 0 0 0 0,-1 1 0 0 0,1-1 0 0 0,-1 1 0 0 0,0 0-1 0 0,0 0 1 0 0,0-1 0 0 0,0 1 0 0 0,0 0 0 0 0,-1 1 0 0 0,1-1 0 0 0,-1 0 0 0 0,1 1 0 0 0,-1-1 0 0 0,1 1 0 0 0,-1 0 0 0 0,0 0 0 0 0,0 0-1 0 0,-4-1 1 0 0,-4 1-40 0 0,1 0-1 0 0,-1 0 1 0 0,0 2 0 0 0,1-1-1 0 0,-13 3 1 0 0,20-3-67 0 0,-7 2 16 0 0,0 0 0 0 0,0 1-1 0 0,1 0 1 0 0,-1 0-1 0 0,1 1 1 0 0,0 0-1 0 0,0 1 1 0 0,0 0-1 0 0,-8 7 1 0 0,-6 4 14 0 0,2 2 0 0 0,-23 23 0 0 0,11-7-25 0 0,2 1 0 0 0,1 2 0 0 0,2 1 0 0 0,-36 65-1 0 0,51-79-5 0 0,2 0-1 0 0,0 0 0 0 0,2 1 0 0 0,1 1 0 0 0,-7 32 0 0 0,13-48 10 0 0,0 3-2 0 0,0 1 1 0 0,-1 18-1 0 0,3-28 2 0 0,0 0 0 0 0,1 0 0 0 0,-1 0 0 0 0,1-1 0 0 0,0 1 0 0 0,0 0-1 0 0,0 0 1 0 0,0 0 0 0 0,1-1 0 0 0,-1 1 0 0 0,1-1 0 0 0,3 6 0 0 0,-5-9 2 0 0,1 0 0 0 0,-1 1 0 0 0,1-1 0 0 0,-1 1 0 0 0,1-1 0 0 0,-1 0 0 0 0,1 1 1 0 0,-1-1-1 0 0,1 0 0 0 0,-1 1 0 0 0,1-1 0 0 0,0 0 0 0 0,-1 0 0 0 0,1 0 0 0 0,-1 1 0 0 0,1-1 0 0 0,0 0 0 0 0,0 0 0 0 0,3 0 12 0 0,2 2 12 0 0,1 0 1 0 0,-1-1-1 0 0,1 0 0 0 0,-1 0 0 0 0,1-1 1 0 0,-1 0-1 0 0,1 0 0 0 0,-1-1 0 0 0,1 0 0 0 0,-1 0 1 0 0,0 0-1 0 0,1-1 0 0 0,-1 1 0 0 0,0-2 1 0 0,9-3-1 0 0,5-4 76 0 0,-1 0 0 0 0,0-2 0 0 0,22-17 0 0 0,-10 6 171 0 0,-4 4 28 0 0,33-32 1 0 0,-42 34-246 0 0,15-14 44 0 0,52-65-1 0 0,-63 65-68 0 0,22-27 475 0 0,-43 57-386 0 0,-1 1-153 0 0,0 0-33 0 0,9 12 153 0 0,-5-3-79 0 0,0 0 0 0 0,-1 0-1 0 0,0 1 1 0 0,0 0 0 0 0,-1 0 0 0 0,2 16 0 0 0,4 14-138 0 0,6 11-50 0 0,6 31 450 0 0,-18-75-262 0 0,0 0 0 0 0,0 0 0 0 0,0-1-1 0 0,1 1 1 0 0,0-1 0 0 0,0 1 0 0 0,1-1-1 0 0,-1 0 1 0 0,1 0 0 0 0,1 0-1 0 0,-1-1 1 0 0,1 0 0 0 0,0 0 0 0 0,0 0-1 0 0,1 0 1 0 0,-1-1 0 0 0,1 0 0 0 0,0 0-1 0 0,11 5 1 0 0,-6-4-21 0 0,1-1 1 0 0,0 0-1 0 0,0-1 0 0 0,1 0 1 0 0,-1-1-1 0 0,1-1 0 0 0,-1 0 1 0 0,1 0-1 0 0,-1-2 0 0 0,1 1 1 0 0,14-4-1 0 0,-11 1-525 0 0,0-1-1 0 0,0-1 1 0 0,0 0 0 0 0,-1-1-1 0 0,0-1 1 0 0,-1 0 0 0 0,1-1 0 0 0,13-10-1 0 0,26-26-2648 0 0,0-4-5491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0.580"/>
    </inkml:context>
    <inkml:brush xml:id="br0">
      <inkml:brushProperty name="width" value="0.05" units="cm"/>
      <inkml:brushProperty name="height" value="0.05" units="cm"/>
    </inkml:brush>
  </inkml:definitions>
  <inkml:trace contextRef="#ctx0" brushRef="#br0">206 59 20447 0 0,'0'-8'81'0'0,"0"5"109"0"0,0-1-1 0 0,0 1 0 0 0,0-1 1 0 0,0 1-1 0 0,-2-7 0 0 0,1 9-145 0 0,1 0 0 0 0,0 0-1 0 0,-1 0 1 0 0,1 0 0 0 0,-1 1-1 0 0,0-1 1 0 0,1 0 0 0 0,-1 0-1 0 0,0 0 1 0 0,0 0 0 0 0,1 1-1 0 0,-1-1 1 0 0,0 0 0 0 0,0 1-1 0 0,0-1 1 0 0,0 0 0 0 0,0 1-1 0 0,0-1 1 0 0,0 1 0 0 0,0 0-1 0 0,0-1 1 0 0,-1 1 0 0 0,-15-7 6 0 0,16 7 112 0 0,1 0 38 0 0,0 0 6 0 0,-7 12 460 0 0,3-4-454 0 0,1 1 0 0 0,0 0 0 0 0,1 0 0 0 0,0-1 0 0 0,0 2 0 0 0,0 8 0 0 0,1 59-82 0 0,0-19-130 0 0,-13 59 0 0 0,-1 7 0 0 0,2 17 0 0 0,3-56 0 0 0,-6 6 291 0 0,1-6 282 0 0,10-41-262 0 0,2-27-184 0 0,1-1 0 0 0,0 1 0 0 0,1 0 0 0 0,1 0 0 0 0,4 26 1 0 0,-3-31-210 0 0,-1-11 92 0 0,0 0 0 0 0,0 0 0 0 0,1 1 1 0 0,-1-1-1 0 0,0 0 0 0 0,0 1 0 0 0,1-1 1 0 0,-1 0-1 0 0,1 0 0 0 0,-1 0 0 0 0,1 1 1 0 0,-1-1-1 0 0,1 0 0 0 0,1 1 0 0 0,-1 0 133 0 0,4-7 394 0 0,8-5-273 0 0,-1 0-1 0 0,0-1 1 0 0,-1-1-1 0 0,0 0 1 0 0,-1 0-1 0 0,11-17 1 0 0,-6 8-94 0 0,9-17 20 0 0,-19 27-104 0 0,15-18 1 0 0,-3 6-68 0 0,39-45-67 0 0,-47 59-57 0 0,-1 0 0 0 0,1 1 0 0 0,1 0 0 0 0,-1 1 0 0 0,13-7 0 0 0,-15 11 124 0 0,0 0 1 0 0,0 0-1 0 0,0 1 0 0 0,1 0 1 0 0,-1 0-1 0 0,1 1 0 0 0,-1 0 1 0 0,1 0-1 0 0,0 1 0 0 0,-1 0 1 0 0,1 1-1 0 0,0-1 0 0 0,-1 1 1 0 0,1 1-1 0 0,-1-1 0 0 0,1 1 1 0 0,-1 1-1 0 0,0-1 0 0 0,0 1 1 0 0,0 1-1 0 0,0-1 0 0 0,-1 1 1 0 0,10 7-1 0 0,-14-10-19 0 0,19 17-169 0 0,22 22 1 0 0,-38-35 142 0 0,0 0-1 0 0,-1 1 1 0 0,1 0 0 0 0,-1 0-1 0 0,0 0 1 0 0,-1 1 0 0 0,1-1 0 0 0,-1 1-1 0 0,3 11 1 0 0,-3-9 63 0 0,-1 0 0 0 0,0 1 1 0 0,-1 0-1 0 0,0-1 0 0 0,0 1 0 0 0,-1 0 0 0 0,0-1 0 0 0,-1 1 0 0 0,0 0 1 0 0,0-1-1 0 0,-1 1 0 0 0,-1-1 0 0 0,-3 12 0 0 0,0-8 28 0 0,-1-1-1 0 0,1 0 1 0 0,-2-1-1 0 0,0 1 1 0 0,0-1-1 0 0,-1-1 1 0 0,0 0-1 0 0,-1 0 1 0 0,0-1-1 0 0,0 0 1 0 0,-1 0-1 0 0,-1-1 1 0 0,1-1-1 0 0,-1 0 1 0 0,-25 10-1 0 0,20-10-104 0 0,0-2 0 0 0,0 0 0 0 0,0-1 0 0 0,0 0 0 0 0,-21 0 0 0 0,26-3 45 0 0,1-1 0 0 0,0-1 0 0 0,-1 0 0 0 0,1 0 0 0 0,0-1 0 0 0,-1-1 1 0 0,1 0-1 0 0,0 0 0 0 0,-11-6 0 0 0,-51-27 588 0 0,-31-13-3376 0 0,77 37 1258 0 0,7-3-11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1.648"/>
    </inkml:context>
    <inkml:brush xml:id="br0">
      <inkml:brushProperty name="width" value="0.05" units="cm"/>
      <inkml:brushProperty name="height" value="0.05" units="cm"/>
    </inkml:brush>
  </inkml:definitions>
  <inkml:trace contextRef="#ctx0" brushRef="#br0">586 212 2304 0 0,'0'0'101'0'0,"0"-2"1"0"0,12-12 314 0 0,-7 7 1632 0 0,-5 5 707 0 0,2 1 137 0 0,1-2-2350 0 0,-1-1 0 0 0,1 1 0 0 0,-1-1 0 0 0,1 0 0 0 0,-1 0 0 0 0,-1 0-1 0 0,1 0 1 0 0,0 0 0 0 0,-1 0 0 0 0,0 0 0 0 0,0-1 0 0 0,1-6 0 0 0,-2 8-326 0 0,1 0 1 0 0,-1 0 0 0 0,0 0-1 0 0,0 0 1 0 0,0 0 0 0 0,-1 0 0 0 0,1 1-1 0 0,-1-1 1 0 0,1 0 0 0 0,-1 0 0 0 0,0 0-1 0 0,0 0 1 0 0,0 1 0 0 0,0-1 0 0 0,-1 1-1 0 0,1-1 1 0 0,-1 1 0 0 0,0-1 0 0 0,0 1-1 0 0,-2-3 1 0 0,-9-6 710 0 0,0 1 1 0 0,-25-15-1 0 0,32 22-826 0 0,0 0 1 0 0,-1 0-1 0 0,1 0 0 0 0,-1 1 0 0 0,1 0 0 0 0,-1 1 0 0 0,1-1 0 0 0,-1 1 0 0 0,-9 0 0 0 0,4 1-29 0 0,1 0-1 0 0,-1 0 1 0 0,1 1 0 0 0,0 1-1 0 0,-1 0 1 0 0,1 0-1 0 0,0 1 1 0 0,0 1-1 0 0,1 0 1 0 0,-1 0 0 0 0,1 1-1 0 0,-13 7 1 0 0,-6 8-50 0 0,0 0 1 0 0,2 2-1 0 0,0 1 1 0 0,2 1-1 0 0,-25 30 1 0 0,36-37-13 0 0,0 2 1 0 0,1 0-1 0 0,0 0 1 0 0,2 1-1 0 0,0 1 1 0 0,1 0-1 0 0,2 0 1 0 0,-11 39-1 0 0,4 32-10 0 0,14-84 4 0 0,0-1-1 0 0,1 1 0 0 0,0 0 1 0 0,1 0-1 0 0,-1 0 0 0 0,2 0 1 0 0,-1 0-1 0 0,1-1 0 0 0,0 1 1 0 0,0 0-1 0 0,8 13 0 0 0,-9-18 40 0 0,0-1-1 0 0,1 0 0 0 0,-1 0 1 0 0,1 0-1 0 0,0-1 1 0 0,-1 1-1 0 0,1 0 1 0 0,0-1-1 0 0,0 1 1 0 0,0-1-1 0 0,0 1 0 0 0,0-1 1 0 0,1 0-1 0 0,-1 0 1 0 0,0 0-1 0 0,0 0 1 0 0,1-1-1 0 0,-1 1 1 0 0,1 0-1 0 0,-1-1 0 0 0,0 0 1 0 0,1 1-1 0 0,-1-1 1 0 0,1 0-1 0 0,2-1 1 0 0,0 0 44 0 0,0 1-1 0 0,0-2 1 0 0,0 1 0 0 0,-1 0 0 0 0,1-1 0 0 0,-1 0 0 0 0,1 0 0 0 0,-1 0 0 0 0,0-1 0 0 0,0 0 0 0 0,0 1 0 0 0,5-6-1 0 0,7-6 95 0 0,-2-2 0 0 0,1 0-1 0 0,-2-1 1 0 0,0 0 0 0 0,12-22-1 0 0,115-207-94 0 0,-136 241-76 0 0,-1 0 1 0 0,1 0 0 0 0,0 0-1 0 0,6-5 1 0 0,-10 10-11 0 0,0-1 0 0 0,0 1-1 0 0,1 0 1 0 0,-1 0-1 0 0,0 0 1 0 0,0 0-1 0 0,0-1 1 0 0,0 1-1 0 0,0 0 1 0 0,1 0-1 0 0,-1 0 1 0 0,0 0 0 0 0,0 0-1 0 0,0-1 1 0 0,1 1-1 0 0,-1 0 1 0 0,0 0-1 0 0,0 0 1 0 0,0 0-1 0 0,1 0 1 0 0,-1 0-1 0 0,0 0 1 0 0,0 0 0 0 0,0 0-1 0 0,1 0 1 0 0,-1 0-1 0 0,0 0 1 0 0,0 0-1 0 0,0 0 1 0 0,1 0-1 0 0,-1 0 1 0 0,0 0-1 0 0,2 1-2 0 0,0 0 0 0 0,-1 1-1 0 0,1-1 1 0 0,-1 0-1 0 0,0 1 1 0 0,1-1 0 0 0,-1 1-1 0 0,0 0 1 0 0,0-1-1 0 0,0 1 1 0 0,0 0 0 0 0,0-1-1 0 0,0 1 1 0 0,-1 0-1 0 0,2 3 1 0 0,5 35-60 0 0,-3-13 43 0 0,6 16 12 0 0,18 65-42 0 0,-22-88 51 0 0,2 0 0 0 0,1 0 1 0 0,12 23-1 0 0,-12-29-9 0 0,0 0 0 0 0,0-1 0 0 0,19 20 0 0 0,-23-28 6 0 0,-1 0 0 0 0,2-1 0 0 0,-1 0 0 0 0,0 0 0 0 0,1 0 1 0 0,0 0-1 0 0,0-1 0 0 0,0 0 0 0 0,0-1 0 0 0,0 1 0 0 0,11 2 0 0 0,-1-2 19 0 0,1 0 0 0 0,0-1 0 0 0,0 0 0 0 0,27-2 0 0 0,-34-1-12 0 0,0-1 1 0 0,0 1-1 0 0,0-2 0 0 0,0 0 0 0 0,0 0 0 0 0,-1 0 1 0 0,1-1-1 0 0,13-9 0 0 0,-6 4-3 0 0,-12 7-4 0 0,-1 0 0 0 0,0 0 0 0 0,0-1 0 0 0,0 1 0 0 0,0-1 0 0 0,-1 0 0 0 0,7-6-1 0 0,-8 5-33 0 0,5-3-201 0 0,0-1 0 0 0,-1-1 0 0 0,10-17 0 0 0,4-18-4494 0 0,-14 33 2581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2.179"/>
    </inkml:context>
    <inkml:brush xml:id="br0">
      <inkml:brushProperty name="width" value="0.05" units="cm"/>
      <inkml:brushProperty name="height" value="0.05" units="cm"/>
    </inkml:brush>
  </inkml:definitions>
  <inkml:trace contextRef="#ctx0" brushRef="#br0">344 139 13824 0 0,'2'0'314'0'0,"0"0"-248"0"0,-1 0 0 0 0,1 0 0 0 0,0 0 0 0 0,0 0-1 0 0,0 0 1 0 0,0-1 0 0 0,0 1 0 0 0,-1-1 0 0 0,1 1 0 0 0,0-1 0 0 0,0 0-1 0 0,-1 0 1 0 0,1 1 0 0 0,0-1 0 0 0,-1 0 0 0 0,1 0 0 0 0,1-2 0 0 0,-1 1-66 0 0,0 0 1 0 0,0 1 0 0 0,0 0-1 0 0,0-1 1 0 0,1 1 0 0 0,-1 0 0 0 0,0 0-1 0 0,1 0 1 0 0,4-1 0 0 0,8-4 124 0 0,10-6 990 0 0,-18 9-569 0 0,0 0 1 0 0,0-1-1 0 0,0 0 1 0 0,0 0 0 0 0,-1 0-1 0 0,0-1 1 0 0,7-7-1 0 0,-9 8-76 0 0,-1 1 48 0 0,0 0 1 0 0,-1 0-1 0 0,1 0 0 0 0,-1 0 1 0 0,4-6-1 0 0,-6 8-463 0 0,0 0 1 0 0,0 1-1 0 0,1-1 0 0 0,-1 0 0 0 0,0 1 0 0 0,0-1 0 0 0,0 0 1 0 0,0 0-1 0 0,0 1 0 0 0,0-1 0 0 0,0 0 0 0 0,0 1 0 0 0,0-1 0 0 0,0 0 1 0 0,0 0-1 0 0,-1 1 0 0 0,1-1 0 0 0,0 0 0 0 0,0 1 0 0 0,-1-1 1 0 0,1 0-1 0 0,0 1 0 0 0,-1-1 0 0 0,1 1 0 0 0,-1-1 0 0 0,1 0 1 0 0,-1 1-1 0 0,1-1 0 0 0,-1 1 0 0 0,1-1 0 0 0,-1 1 0 0 0,1 0 1 0 0,-1-1-1 0 0,-1 0 0 0 0,0 0 30 0 0,-1 0 0 0 0,1 0 0 0 0,-1 1-1 0 0,1-1 1 0 0,-1 1 0 0 0,1-1 0 0 0,-1 1 0 0 0,1 0 0 0 0,-1 0 0 0 0,0 0 0 0 0,-2 0 0 0 0,-30 5 489 0 0,22-1-585 0 0,0 0-1 0 0,1 0 1 0 0,-1 2 0 0 0,1-1-1 0 0,0 2 1 0 0,-21 13-1 0 0,-63 56 963 0 0,77-60-762 0 0,-5 6-121 0 0,0 1-1 0 0,2 1 1 0 0,0 1-1 0 0,2 1 1 0 0,1 1-1 0 0,1 1 1 0 0,-26 54-1 0 0,37-66-67 0 0,0 2 0 0 0,1-1 0 0 0,-4 21 0 0 0,8-29 0 0 0,1 1 0 0 0,0-1 0 0 0,0 1 0 0 0,1-1 0 0 0,0 1 0 0 0,1-1 0 0 0,3 19 0 0 0,-2-20 0 0 0,-1 0 0 0 0,1 0 0 0 0,1 0 0 0 0,-1 0 0 0 0,1 0 0 0 0,1 0 0 0 0,0-1 0 0 0,0 1 0 0 0,0-1 0 0 0,10 12 0 0 0,-8-13 0 0 0,-1-1 0 0 0,1 0 0 0 0,0 0 0 0 0,0-1 0 0 0,1 0 0 0 0,-1 0 0 0 0,1 0 0 0 0,0-1 0 0 0,0 0 0 0 0,9 3 0 0 0,5-1 0 0 0,0-1 0 0 0,31 3 0 0 0,-36-6 53 0 0,-1 0-1 0 0,1-2 1 0 0,0 0 0 0 0,0-1-1 0 0,22-5 1 0 0,79-27 449 0 0,-59 16-389 0 0,145-53 703 0 0,-122 32-4088 0 0,-66 29 1251 0 0,-2 1-25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2.928"/>
    </inkml:context>
    <inkml:brush xml:id="br0">
      <inkml:brushProperty name="width" value="0.05" units="cm"/>
      <inkml:brushProperty name="height" value="0.05" units="cm"/>
    </inkml:brush>
  </inkml:definitions>
  <inkml:trace contextRef="#ctx0" brushRef="#br0">526 276 13904 0 0,'13'-4'124'0'0,"16"-8"426"0"0,-27 12-167 0 0,-1-1-44 0 0,1-1-329 0 0,0-1 0 0 0,0 1 0 0 0,-1 0 1 0 0,1 0-1 0 0,-1-1 0 0 0,1 1 1 0 0,-1-1-1 0 0,1-2 0 0 0,7-13 1292 0 0,-7 14-819 0 0,-1-1-1 0 0,1 1 0 0 0,-1 0 1 0 0,0-1-1 0 0,-1 1 0 0 0,1-1 1 0 0,-1 1-1 0 0,0-1 0 0 0,0 1 1 0 0,0-1-1 0 0,-1-4 0 0 0,0-12 490 0 0,1 17-693 0 0,-1-1-1 0 0,0 1 1 0 0,1-1 0 0 0,-1 1 0 0 0,-1 0 0 0 0,1-1-1 0 0,0 1 1 0 0,-1 0 0 0 0,0 0 0 0 0,0 0-1 0 0,-1 0 1 0 0,-4-6 0 0 0,3 4-78 0 0,0 0 1 0 0,0 1 0 0 0,-1-1-1 0 0,0 1 1 0 0,0 0-1 0 0,-1 1 1 0 0,1-1 0 0 0,-1 1-1 0 0,-7-3 1 0 0,7 3-167 0 0,-1 1 0 0 0,0 0 1 0 0,0 0-1 0 0,0 0 0 0 0,0 1 1 0 0,-1 0-1 0 0,1 1 0 0 0,-1 0 0 0 0,1 0 1 0 0,-1 1-1 0 0,1-1 0 0 0,-1 2 1 0 0,1-1-1 0 0,-10 2 0 0 0,-8 2-35 0 0,-33 10 0 0 0,49-11 0 0 0,0 0 0 0 0,-1 1 0 0 0,2 0 0 0 0,-1 1 0 0 0,0-1 0 0 0,-12 11 0 0 0,-59 55 35 0 0,51-44-17 0 0,21-17-16 0 0,1-1-1 0 0,0 1 0 0 0,1 0 0 0 0,0 1 0 0 0,0 0 0 0 0,1 0 0 0 0,0 0 0 0 0,-5 16 0 0 0,0 1 0 0 0,-1-4-1 0 0,3-6 0 0 0,-9 30 0 0 0,9-22 0 0 0,2 0 0 0 0,0 1 0 0 0,2 0 0 0 0,0 0 0 0 0,2 1 0 0 0,2 36 0 0 0,1-52 0 0 0,0 0-1 0 0,1-1 1 0 0,0 1 0 0 0,0 0-1 0 0,6 14 1 0 0,-7-23 1 0 0,1 1 0 0 0,-1-1 0 0 0,0 1 0 0 0,1-1 0 0 0,-1 0 0 0 0,1 1 0 0 0,-1-1-1 0 0,1 0 1 0 0,0 0 0 0 0,0 0 0 0 0,0 0 0 0 0,0-1 0 0 0,0 1 0 0 0,1 0 0 0 0,-1-1 0 0 0,1 0 0 0 0,-1 1 0 0 0,1-1-1 0 0,-1 0 1 0 0,1 0 0 0 0,-1-1 0 0 0,1 1 0 0 0,0 0 0 0 0,0-1 0 0 0,-1 0 0 0 0,5 1 0 0 0,-6-1 13 0 0,0 0 0 0 0,-1-1 0 0 0,1 1 0 0 0,0 0 0 0 0,0 0 0 0 0,-1 0 0 0 0,1-1 0 0 0,0 1 0 0 0,0 0 0 0 0,-1-1 0 0 0,1 1 0 0 0,-1-1 0 0 0,1 1 0 0 0,0-1 0 0 0,0 0 0 0 0,3-2 36 0 0,26-17 161 0 0,114-80 1176 0 0,48-71-1673 0 0,-169 147 482 0 0,37-49-1 0 0,-54 65-192 0 0,1-2 25 0 0,0 0-1 0 0,17-16 0 0 0,-22 24 37 0 0,-1 3-62 0 0,0-1-1 0 0,0 0 0 0 0,0 0 0 0 0,-1 1 1 0 0,1-1-1 0 0,0 0 0 0 0,0 1 0 0 0,0-1 0 0 0,0 1 1 0 0,0-1-1 0 0,-1 1 0 0 0,1 0 0 0 0,0-1 1 0 0,-1 1-1 0 0,1 0 0 0 0,0-1 0 0 0,-1 1 1 0 0,1 0-1 0 0,-1 0 0 0 0,1 0 0 0 0,-1-1 0 0 0,1 2 1 0 0,7 21-52 0 0,12 93 17 0 0,-1-2 2 0 0,-15-94 31 0 0,-1 0 0 0 0,0 35 0 0 0,-2-49 0 0 0,-1-1 0 0 0,1 1 0 0 0,-1-1 0 0 0,2 1 0 0 0,-1-1 0 0 0,1 1 0 0 0,-1-1 0 0 0,4 7 0 0 0,3 2 0 0 0,13 20 0 0 0,7 11 0 0 0,-26-42 1 0 0,0 1-1 0 0,0-1 1 0 0,0 0 0 0 0,0 1 0 0 0,1-1-1 0 0,0 0 1 0 0,-1-1 0 0 0,1 1-1 0 0,0 0 1 0 0,0-1 0 0 0,1 1 0 0 0,-1-1-1 0 0,7 3 1 0 0,-5-3 1 0 0,1 0 1 0 0,0 0-1 0 0,0 0 1 0 0,0-1-1 0 0,0 0 1 0 0,0 0-1 0 0,0-1 1 0 0,7 0-1 0 0,8-1 4 0 0,-1-2 1 0 0,0 0-1 0 0,0-1 1 0 0,23-9-1 0 0,-25 7 4 0 0,0-1 0 0 0,0 0 1 0 0,-1-2-1 0 0,0 0 0 0 0,0-1 0 0 0,-1 0 0 0 0,0-2 0 0 0,-1 0 1 0 0,0 0-1 0 0,24-28 0 0 0,-6-2-3201 0 0,-3-3-3375 0 0,-18 25-2972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4.217"/>
    </inkml:context>
    <inkml:brush xml:id="br0">
      <inkml:brushProperty name="width" value="0.05" units="cm"/>
      <inkml:brushProperty name="height" value="0.05" units="cm"/>
    </inkml:brush>
  </inkml:definitions>
  <inkml:trace contextRef="#ctx0" brushRef="#br0">340 185 11024 0 0,'0'0'248'0'0,"0"0"34"0"0,1-10 393 0 0,0 9-580 0 0,0-1 0 0 0,0 1-1 0 0,-1-1 1 0 0,1 0 0 0 0,0 1 0 0 0,-1-1 0 0 0,1 0-1 0 0,-1 1 1 0 0,1-1 0 0 0,-1 0 0 0 0,0 0 0 0 0,0-1 0 0 0,1-3 416 0 0,0 2 428 0 0,0-1-1 0 0,-1 0 1 0 0,1 1-1 0 0,-1-1 1 0 0,0 0 0 0 0,0 1-1 0 0,-2-9 1 0 0,2 11-648 0 0,0 2 307 0 0,-1-1-528 0 0,1 0 0 0 0,-1 1 0 0 0,1-1 0 0 0,-1 1 0 0 0,0-1-1 0 0,1 1 1 0 0,-1-1 0 0 0,0 1 0 0 0,1-1 0 0 0,-1 1 0 0 0,0 0 0 0 0,0-1-1 0 0,1 1 1 0 0,-1 0 0 0 0,0 0 0 0 0,0 0 0 0 0,0-1 0 0 0,0 1 0 0 0,1 0-1 0 0,-1 0 1 0 0,0 0 0 0 0,-1 0 0 0 0,-3 2 43 0 0,1 0 0 0 0,-1-1 1 0 0,1 2-1 0 0,0-1 0 0 0,0 0 1 0 0,0 1-1 0 0,0-1 0 0 0,1 1 0 0 0,-1 0 1 0 0,-5 7-1 0 0,-2 3 66 0 0,-16 25 0 0 0,9-12-18 0 0,-67 113 242 0 0,65-103-327 0 0,-2 6 68 0 0,2 0 1 0 0,2 1-1 0 0,-17 63 0 0 0,27-76 45 0 0,2 0-1 0 0,-3 37 1 0 0,7-48-43 0 0,2 1 1 0 0,0-1 0 0 0,1 0-1 0 0,5 30 1 0 0,-3-37-129 0 0,0-1 0 0 0,0 0 1 0 0,1 0-1 0 0,1 0 0 0 0,0-1 0 0 0,0 0 0 0 0,13 18 1 0 0,-15-23 5 0 0,2 1 1 0 0,-1-1-1 0 0,1-1 1 0 0,-1 1 0 0 0,1-1-1 0 0,1 0 1 0 0,-1 0-1 0 0,1 0 1 0 0,-1-1 0 0 0,1 1-1 0 0,0-1 1 0 0,0-1-1 0 0,0 1 1 0 0,12 2-1 0 0,-4-3 39 0 0,1 0-1 0 0,0-1 0 0 0,0 0 1 0 0,-1-1-1 0 0,1-1 0 0 0,0 0 0 0 0,0-1 1 0 0,-1-1-1 0 0,17-5 0 0 0,-10 2 14 0 0,0-2-1 0 0,-1 0 1 0 0,0-2-1 0 0,0 0 1 0 0,25-18-1 0 0,-14 6 141 0 0,44-42-1 0 0,-61 50-184 0 0,-2 0-1 0 0,0 0 1 0 0,0-1-1 0 0,-2 0 1 0 0,0-1-1 0 0,0-1 1 0 0,8-21-1 0 0,-2-2 27 0 0,-2 0 1 0 0,10-48-1 0 0,-18 57-6 0 0,-2-1-1 0 0,-1 0 1 0 0,-1 1 0 0 0,-2-1-1 0 0,-6-47 1 0 0,3 55-20 0 0,-1-1-1 0 0,-2 0 1 0 0,0 1-1 0 0,-2 0 1 0 0,0 1-1 0 0,-2 0 1 0 0,-14-27-1 0 0,20 43-19 0 0,0 1 0 0 0,0 0 0 0 0,0 0 0 0 0,0 0 0 0 0,-1 0 0 0 0,0 1 0 0 0,0 0 0 0 0,-1 0 0 0 0,0 0 0 0 0,1 1 0 0 0,-2-1 0 0 0,1 1 0 0 0,0 1 0 0 0,-1-1 0 0 0,0 1 0 0 0,1 0 0 0 0,-1 1 0 0 0,0 0 0 0 0,-10-2 0 0 0,11 3-28 0 0,1-1 1 0 0,-1 1-1 0 0,0 1 1 0 0,0-1-1 0 0,0 1 0 0 0,0 0 1 0 0,0 1-1 0 0,0-1 1 0 0,0 1-1 0 0,0 0 0 0 0,0 1 1 0 0,-8 3-1 0 0,-16 4-497 0 0,23-7 228 0 0,1 0 0 0 0,-1 0 1 0 0,0 1-1 0 0,-8 4 1 0 0,12-5-609 0 0,1 0 1 0 0,-1 0-1 0 0,1 0 0 0 0,-1 0 1 0 0,1 0-1 0 0,0 1 0 0 0,0-1 1 0 0,-2 4-1 0 0,-9 15-8192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4.996"/>
    </inkml:context>
    <inkml:brush xml:id="br0">
      <inkml:brushProperty name="width" value="0.05" units="cm"/>
      <inkml:brushProperty name="height" value="0.05" units="cm"/>
    </inkml:brush>
  </inkml:definitions>
  <inkml:trace contextRef="#ctx0" brushRef="#br0">475 164 16439 0 0,'-4'-21'681'0'0,"4"18"-546"0"0,0 0 0 0 0,-1-1-1 0 0,1 1 1 0 0,-1 0 0 0 0,0 0 0 0 0,0 0-1 0 0,0-1 1 0 0,-3-4 0 0 0,0 2 428 0 0,3 5-442 0 0,0 0 0 0 0,1 0-1 0 0,-1 0 1 0 0,1 1 0 0 0,-1-1 0 0 0,0 0 0 0 0,0 0 0 0 0,1 1 0 0 0,-1-1 0 0 0,0 0 0 0 0,0 1 0 0 0,0-1 0 0 0,0 1 0 0 0,0-1 0 0 0,0 1 0 0 0,0-1 0 0 0,0 1 0 0 0,0 0 0 0 0,0-1 0 0 0,0 1 0 0 0,0 0 0 0 0,0 0 0 0 0,-1 0 0 0 0,-12-1 638 0 0,11 1-627 0 0,0-1 0 0 0,0 1-1 0 0,0 0 1 0 0,1 0 0 0 0,-1 1 0 0 0,0-1 0 0 0,0 1 0 0 0,0-1-1 0 0,0 1 1 0 0,1 0 0 0 0,-1 0 0 0 0,0 0 0 0 0,1 0-1 0 0,-3 2 1 0 0,-30 14 727 0 0,28-14-756 0 0,0 0 0 0 0,0 1 0 0 0,0 0 0 0 0,0 0 0 0 0,1 0 0 0 0,0 1 0 0 0,0 0 0 0 0,-7 6 0 0 0,-13 25 45 0 0,1 1 1 0 0,-29 58 0 0 0,46-81-141 0 0,-23 49 72 0 0,3 1 0 0 0,2 1 0 0 0,4 1 0 0 0,-24 115 0 0 0,41-154-48 0 0,2 1-1 0 0,1-1 1 0 0,1 0-1 0 0,3 32 1 0 0,-1-51 8 0 0,1 0 0 0 0,-1 0 0 0 0,1 0 0 0 0,0-1 0 0 0,1 1 0 0 0,0-1 0 0 0,0 0 1 0 0,0 1-1 0 0,1-2 0 0 0,0 1 0 0 0,1 0 0 0 0,0-1 0 0 0,0 0 0 0 0,0 0 0 0 0,0 0 1 0 0,1 0-1 0 0,0-1 0 0 0,0 0 0 0 0,11 6 0 0 0,-11-8-1 0 0,0 0 1 0 0,0-1-1 0 0,1 0 0 0 0,-1 0 1 0 0,0-1-1 0 0,1 0 0 0 0,6 1 1 0 0,3-1 98 0 0,29-1 1 0 0,-24-2-57 0 0,0-1-1 0 0,0-1 1 0 0,-1 0 0 0 0,0-2-1 0 0,0 0 1 0 0,0-1 0 0 0,0-1-1 0 0,-1-1 1 0 0,-1-1-1 0 0,1 0 1 0 0,-2-2 0 0 0,1 0-1 0 0,-2 0 1 0 0,0-2 0 0 0,0 0-1 0 0,-1-1 1 0 0,19-25-1 0 0,-12 10-133 0 0,-1-1 0 0 0,24-49 0 0 0,-34 57 53 0 0,-1 0 0 0 0,-2 0 0 0 0,0-1-1 0 0,7-42 1 0 0,-10 30 105 0 0,2-63 0 0 0,-7 78-66 0 0,-1-1 0 0 0,-2 0-1 0 0,0 0 1 0 0,-7-25 0 0 0,1 13-24 0 0,-2 0 0 0 0,-1 0 0 0 0,-2 2 0 0 0,-31-56 0 0 0,36 74 7 0 0,0 1 0 0 0,-1-1 1 0 0,-1 1-1 0 0,-12-11 0 0 0,18 19-12 0 0,0 0 1 0 0,0 1-1 0 0,-1 0 1 0 0,0 0-1 0 0,0 0 0 0 0,0 1 1 0 0,0 0-1 0 0,0 0 1 0 0,-1 1-1 0 0,1-1 0 0 0,-1 1 1 0 0,-9-1-1 0 0,7 2-3 0 0,0 0 1 0 0,-1 1-1 0 0,1 0 0 0 0,0 1 1 0 0,0 0-1 0 0,0 1 0 0 0,0 0 0 0 0,0 0 1 0 0,0 0-1 0 0,-15 8 0 0 0,13-5-263 0 0,0 1-1 0 0,1 0 1 0 0,0 1-1 0 0,0 0 0 0 0,0 1 1 0 0,1 0-1 0 0,-15 16 1 0 0,0 10-1616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5.586"/>
    </inkml:context>
    <inkml:brush xml:id="br0">
      <inkml:brushProperty name="width" value="0.05" units="cm"/>
      <inkml:brushProperty name="height" value="0.05" units="cm"/>
    </inkml:brush>
  </inkml:definitions>
  <inkml:trace contextRef="#ctx0" brushRef="#br0">3 386 11576 0 0,'0'0'264'0'0,"0"0"34"0"0,0 2 20 0 0,0 17 931 0 0,-1-14-2881 0 0,0 0 4450 0 0,0-1 5217 0 0,7-8-4594 0 0,6-7-3102 0 0,-1-1-1 0 0,-1 0 0 0 0,0 0 1 0 0,0-1-1 0 0,11-22 1 0 0,-15 25-289 0 0,24-37 205 0 0,-22 34-174 0 0,0 0 0 0 0,-1 0 0 0 0,9-25 1 0 0,-12 29-55 0 0,5-17 168 0 0,8-34 0 0 0,2-9 715 0 0,-17 65-846 0 0,-2 2-37 0 0,1 0 1 0 0,-1 0-1 0 0,1 0 1 0 0,0 1-1 0 0,0-1 1 0 0,0 0 0 0 0,2-2-1 0 0,-3 3-27 0 0,1 1 0 0 0,-1 0 1 0 0,0 0-1 0 0,1 0 0 0 0,-1-1 0 0 0,0 1 0 0 0,1 0 0 0 0,-1 0 1 0 0,0 0-1 0 0,1 0 0 0 0,-1 0 0 0 0,0 0 0 0 0,1 0 0 0 0,-1 0 1 0 0,0 0-1 0 0,1 0 0 0 0,-1 0 0 0 0,0 0 0 0 0,1 0 0 0 0,-1 0 1 0 0,0 0-1 0 0,1 0 0 0 0,-1 0 0 0 0,0 0 0 0 0,0 0 0 0 0,1 1 0 0 0,-1-1 1 0 0,0 0-1 0 0,1 0 0 0 0,-1 0 0 0 0,0 1 0 0 0,0-1 0 0 0,1 0 1 0 0,-1 0-1 0 0,0 1 0 0 0,0-1 0 0 0,1 0 0 0 0,-1 1 0 0 0,0-1-1 0 0,2 3-1 0 0,0-1-1 0 0,-1 1 0 0 0,1-1 0 0 0,-1 1 0 0 0,0 0 1 0 0,0 0-1 0 0,0-1 0 0 0,0 1 0 0 0,1 5 0 0 0,3 33-19 0 0,-4-25 19 0 0,6 98 3 0 0,13 25-109 0 0,-12-72 48 0 0,-7-43 63 0 0,7 29 1 0 0,-2-23 29 0 0,12 69-11 0 0,5 21 25 0 0,-2-14 47 0 0,-12-57-19 0 0,-5-28-1004 0 0,0 1 1 0 0,0 25-1 0 0,-4-45-559 0 0,0-2-14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6.351"/>
    </inkml:context>
    <inkml:brush xml:id="br0">
      <inkml:brushProperty name="width" value="0.05" units="cm"/>
      <inkml:brushProperty name="height" value="0.05" units="cm"/>
    </inkml:brush>
  </inkml:definitions>
  <inkml:trace contextRef="#ctx0" brushRef="#br0">228 347 16439 0 0,'0'0'374'0'0,"0"0"54"0"0,-5-13 562 0 0,-8-35 1338 0 0,12 40-1910 0 0,0 1 0 0 0,0-1-1 0 0,1 1 1 0 0,0-1 0 0 0,1 1 0 0 0,0-1-1 0 0,0 0 1 0 0,2-7 0 0 0,1 2 102 0 0,0 0 1 0 0,1 0-1 0 0,11-22 1 0 0,-6 19-326 0 0,1 1 1 0 0,1 0 0 0 0,0 1 0 0 0,1 0-1 0 0,17-13 1 0 0,-25 23-197 0 0,0 0 0 0 0,0 0 0 0 0,1 1 0 0 0,-1 0 0 0 0,1 0 0 0 0,0 0 0 0 0,0 1 0 0 0,0 0 0 0 0,0 0 0 0 0,0 1 0 0 0,1 0 0 0 0,-1 0 0 0 0,0 0 0 0 0,1 0 0 0 0,-1 1 0 0 0,1 0 0 0 0,9 2 0 0 0,-2 0 66 0 0,0 1-1 0 0,0 0 0 0 0,0 0 0 0 0,0 2 1 0 0,-1 0-1 0 0,22 11 0 0 0,-28-12-70 0 0,-1 0-1 0 0,0 1 1 0 0,0 0-1 0 0,0 0 1 0 0,0 0-1 0 0,-1 1 1 0 0,0 0-1 0 0,0 0 1 0 0,0 0-1 0 0,-1 1 1 0 0,0 0-1 0 0,0-1 1 0 0,-1 2-1 0 0,1-1 1 0 0,1 9-1 0 0,-2-7-9 0 0,0 0 0 0 0,-1 0 0 0 0,0 0 0 0 0,-1 0 0 0 0,0 0 0 0 0,-1 0 0 0 0,0 0 0 0 0,0 1 0 0 0,-1-1 0 0 0,0 0 0 0 0,0 0 0 0 0,-6 17 0 0 0,2-13 16 0 0,-1-1 0 0 0,0 1 0 0 0,-1-1 0 0 0,-1 0 0 0 0,-14 18 0 0 0,-52 51 0 0 0,24-28 0 0 0,-2-1 312 0 0,-71 57 0 0 0,52-49-40 0 0,22-18 151 0 0,19-18-237 0 0,2 1-1 0 0,-28 32 1 0 0,35-35 68 0 0,14-16-176 0 0,1 1 0 0 0,0 0 0 0 0,1-1 0 0 0,-6 9 0 0 0,7-5-90 0 0,4-10 5 0 0,0 1 0 0 0,0-1-1 0 0,1 0 1 0 0,-1 1 0 0 0,0-1 0 0 0,1 0-1 0 0,-1 1 1 0 0,0-1 0 0 0,1 0 0 0 0,-1 1-1 0 0,0-1 1 0 0,1 0 0 0 0,-1 0 0 0 0,1 0-1 0 0,-1 0 1 0 0,0 1 0 0 0,1-1 0 0 0,-1 0 0 0 0,1 0-1 0 0,-1 0 1 0 0,1 0 0 0 0,0 0 0 0 0,0 0-18 0 0,4 2 26 0 0,1-1 0 0 0,0 0-1 0 0,0 0 1 0 0,0-1 0 0 0,0 0-1 0 0,-1 0 1 0 0,11-1 0 0 0,43-12 923 0 0,-48 11-763 0 0,96-32 260 0 0,9-1-234 0 0,-86 28-187 0 0,120-31 0 0 0,-72 19-4 0 0,138-16 0 0 0,-183 31-4 0 0,27-5-118 0 0,-6 1 195 0 0,69-1 0 0 0,-66 12-196 0 0,-57-3 94 0 0,0 0 0 0 0,0 0 0 0 0,0 0 0 0 0,0 1-1 0 0,0-1 1 0 0,0 0 0 0 0,0 0 0 0 0,0 0 0 0 0,1 0 0 0 0,-1 0-1 0 0,0 0 1 0 0,0 0 0 0 0,0 0 0 0 0,0 0 0 0 0,0 0 0 0 0,0 1-1 0 0,0-1 1 0 0,0 0 0 0 0,0 0 0 0 0,0 0 0 0 0,0 0-1 0 0,0 0 1 0 0,0 0 0 0 0,0 0 0 0 0,0 1 0 0 0,0-1 0 0 0,0 0-1 0 0,0 0 1 0 0,0 0 0 0 0,0 0 0 0 0,0 0 0 0 0,0 0 0 0 0,0 0-1 0 0,0 1 1 0 0,0-1 0 0 0,0 0 0 0 0,0 0 0 0 0,0 0-1 0 0,0 0 1 0 0,0 0 0 0 0,0 0 0 0 0,-1 0 0 0 0,1 0 0 0 0,0 0-1 0 0,0 0 1 0 0,0 1 0 0 0,0-1 0 0 0,0 0-83 0 0,-7 10-2690 0 0,2-2-7069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5.771"/>
    </inkml:context>
    <inkml:brush xml:id="br0">
      <inkml:brushProperty name="width" value="0.05" units="cm"/>
      <inkml:brushProperty name="height" value="0.05" units="cm"/>
    </inkml:brush>
  </inkml:definitions>
  <inkml:trace contextRef="#ctx0" brushRef="#br0">50 0 14280 0 0,'-27'1'1268'0'0,"5"-2"-870"0"0,22 13 978 0 0,0-4-1206 0 0,2 0 0 0 0,-1 0 0 0 0,1 0 0 0 0,1 0 1 0 0,-1 0-1 0 0,1-1 0 0 0,1 1 0 0 0,-1-1 0 0 0,9 12 0 0 0,0 4-98 0 0,93 192-72 0 0,24 46 0 0 0,-105-214 0 0 0,39 69 0 0 0,-47-89 0 0 0,2-1 0 0 0,23 27 0 0 0,67 62 0 0 0,-92-100 0 0 0,0-1 0 0 0,2 0 0 0 0,0-2 0 0 0,0 0 0 0 0,21 10 0 0 0,-26-16-11 0 0,1-2 0 0 0,-1 1 1 0 0,1-2-1 0 0,0 0 0 0 0,0 0 0 0 0,0-1 0 0 0,0-1 0 0 0,1 0 0 0 0,-1-1 0 0 0,0-1 0 0 0,0 0 0 0 0,24-6 0 0 0,5-3-174 0 0,0-3 1 0 0,67-29-1 0 0,-38 14-23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7.082"/>
    </inkml:context>
    <inkml:brush xml:id="br0">
      <inkml:brushProperty name="width" value="0.05" units="cm"/>
      <inkml:brushProperty name="height" value="0.05" units="cm"/>
    </inkml:brush>
  </inkml:definitions>
  <inkml:trace contextRef="#ctx0" brushRef="#br0">44 63 17503 0 0,'-2'-1'153'0'0,"-3"0"286"0"0,1 0 0 0 0,0 0 0 0 0,0-1-1 0 0,0 0 1 0 0,-4-2 0 0 0,7 4 3641 0 0,-4-3-2737 0 0,5 3-1302 0 0,0 0 1 0 0,0 0 0 0 0,0 0-1 0 0,-1 0 1 0 0,1 0 0 0 0,0-1 0 0 0,0 1-1 0 0,0 0 1 0 0,-1 0 0 0 0,1 0-1 0 0,0 0 1 0 0,0 0 0 0 0,-1 0 0 0 0,1 0-1 0 0,0 0 1 0 0,0 0 0 0 0,0 0-1 0 0,-1 0 1 0 0,1 0 0 0 0,0 0 0 0 0,0 0-1 0 0,0 0 1 0 0,-1 0 0 0 0,1 0-1 0 0,0 0 1 0 0,0 0 0 0 0,-1 0 0 0 0,1 0-1 0 0,0 0 1 0 0,0 0 0 0 0,0 1-1 0 0,-1-1 1 0 0,1 0 0 0 0,21 8 483 0 0,-13-5-260 0 0,0 0 0 0 0,1-1-1 0 0,-1-1 1 0 0,0 1 0 0 0,0-1 0 0 0,16-1-1 0 0,54-5-109 0 0,-44 1-155 0 0,63-3 0 0 0,140-16 0 0 0,-159 15 0 0 0,23-4 0 0 0,-87 9 0 0 0,1 1 0 0 0,17-1 0 0 0,-31 3 0 0 0,-1 0 0 0 0,0 0 0 0 0,1 0 0 0 0,-1 0 0 0 0,0 0 0 0 0,1 0 0 0 0,-1 0 0 0 0,0 0 0 0 0,1 0 0 0 0,-1 0 0 0 0,0 0 0 0 0,1 0 0 0 0,-1 0 0 0 0,0 0 0 0 0,0 0 0 0 0,1 1 0 0 0,-1-1 0 0 0,0 0 0 0 0,1 0 0 0 0,-1 0 0 0 0,0 0 0 0 0,0 1 0 0 0,1-1 0 0 0,-1 0 0 0 0,0 1 0 0 0,1 0 0 0 0,-1 0 0 0 0,0 0 0 0 0,0 0 0 0 0,0 0 0 0 0,0 1 0 0 0,0-1 0 0 0,0 0 0 0 0,0 0 0 0 0,0 0 0 0 0,0 0 0 0 0,0 0 0 0 0,-1 1 0 0 0,1-1 0 0 0,0 0 0 0 0,-1 0 0 0 0,1 0 0 0 0,-1 0 0 0 0,1 0 0 0 0,-2 1 0 0 0,-16 25 0 0 0,5-9 0 0 0,-95 134 425 0 0,103-147-402 0 0,-13 16-30 0 0,-32 30 1 0 0,6-8-213 0 0,24-23 154 0 0,-37 28-1 0 0,9-9 45 0 0,26-19 63 0 0,8-7 78 0 0,0-1 1 0 0,-28 19-1 0 0,5-7 227 0 0,17-11-78 0 0,-33 17 0 0 0,54-30 92 0 0,61-24 53 0 0,55-3-341 0 0,-88 20-81 0 0,1 1 0 0 0,0 1 0 0 0,1 2 0 0 0,-1 1 0 0 0,1 1 0 0 0,-1 2 0 0 0,53 7 0 0 0,-70-4 8 0 0,0 0 0 0 0,0 1 0 0 0,-1 1 0 0 0,17 9 0 0 0,-14-7 0 0 0,-5-2 0 0 0,-1 0 0 0 0,0 0 0 0 0,-1 1 0 0 0,1 0 0 0 0,-1 0 0 0 0,-1 1 0 0 0,0 0 0 0 0,0 1 0 0 0,0 0 0 0 0,-1 0 0 0 0,0 0 0 0 0,-1 0 0 0 0,8 20 0 0 0,-11-23 0 0 0,-1 0 0 0 0,0 0 0 0 0,0 0 0 0 0,-1 0 0 0 0,0 0 0 0 0,0 0 0 0 0,0 0 0 0 0,0 0 0 0 0,-1 0 0 0 0,0 0 0 0 0,-1-1 0 0 0,1 1 0 0 0,-1 0 0 0 0,0-1 0 0 0,-4 10 0 0 0,-2-1 0 0 0,1 0 0 0 0,-2-1 0 0 0,0 1 0 0 0,-18 19 0 0 0,17-23 0 0 0,0-1 0 0 0,-1 0 0 0 0,0 0 0 0 0,0-1 0 0 0,-1-1 0 0 0,0 0 0 0 0,-1 0 0 0 0,0-1 0 0 0,0-1 0 0 0,0 0 0 0 0,-22 4 0 0 0,-7 0 0 0 0,-2-1 0 0 0,-62 1 0 0 0,51-9-127 0 0,-88-10 0 0 0,-13 0-3036 0 0,112 10-7076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7.889"/>
    </inkml:context>
    <inkml:brush xml:id="br0">
      <inkml:brushProperty name="width" value="0.05" units="cm"/>
      <inkml:brushProperty name="height" value="0.05" units="cm"/>
    </inkml:brush>
  </inkml:definitions>
  <inkml:trace contextRef="#ctx0" brushRef="#br0">280 184 11376 0 0,'45'-41'1048'0'0,"10"-10"2"0"0,-50 45-8 0 0,0 1 1 0 0,-1-1-1 0 0,0 0 0 0 0,0 0 0 0 0,4-8 0 0 0,-7 12 16 0 0,-5-2 747 0 0,3 3-1578 0 0,0 0-116 0 0,0 1 1 0 0,0-1 0 0 0,1 0-1 0 0,-1 1 1 0 0,1-1-1 0 0,-1 0 1 0 0,0 0-1 0 0,1 1 1 0 0,-1-1 0 0 0,1 0-1 0 0,0 0 1 0 0,-1-1-1 0 0,-13 2 980 0 0,9-1-1043 0 0,0 1 0 0 0,0 1 0 0 0,0-1 0 0 0,0 1 0 0 0,0-1 0 0 0,0 2 0 0 0,0-1 0 0 0,0 0 0 0 0,1 1 0 0 0,-1 0 0 0 0,0 0 0 0 0,1 0 0 0 0,-1 1-1 0 0,1 0 1 0 0,0-1 0 0 0,0 1 0 0 0,0 1 0 0 0,0-1 0 0 0,-5 7 0 0 0,-4 6 157 0 0,0 0-1 0 0,0 2 0 0 0,-13 25 1 0 0,21-35-197 0 0,-33 64 8 0 0,2 1 0 0 0,4 2 0 0 0,-36 125 0 0 0,57-160 166 0 0,1 0-1 0 0,2 1 0 0 0,2 0 0 0 0,-1 55 1 0 0,7-81-99 0 0,1 1 0 0 0,1-1 0 0 0,0 0-1 0 0,1 0 1 0 0,7 22 0 0 0,-6-28-30 0 0,-1 1-1 0 0,2-1 0 0 0,-1 0 1 0 0,1 0-1 0 0,0 0 1 0 0,1-1-1 0 0,0 0 0 0 0,0 0 1 0 0,10 9-1 0 0,-11-13 2 0 0,0-1 0 0 0,0 0 1 0 0,0 0-1 0 0,1 0 0 0 0,-1 0 0 0 0,1-1 0 0 0,-1 0 0 0 0,1 0 1 0 0,0 0-1 0 0,0-1 0 0 0,0 0 0 0 0,0 0 0 0 0,0-1 0 0 0,0 0 1 0 0,0 0-1 0 0,10-1 0 0 0,6-2 87 0 0,0 0 1 0 0,0-2-1 0 0,24-8 1 0 0,-26 7-85 0 0,0-2 0 0 0,-1 0 0 0 0,0-1 0 0 0,0-1 0 0 0,-1-1 0 0 0,0 0 0 0 0,-1-2 0 0 0,0 0 0 0 0,-1-1 0 0 0,-1 0 0 0 0,0-1 0 0 0,-1-1 0 0 0,-1 0 0 0 0,0-1 0 0 0,-1-1 0 0 0,17-33 0 0 0,-13 16-44 0 0,-2-1 1 0 0,-1 0-1 0 0,-2 0 0 0 0,-2-2 1 0 0,-1 1-1 0 0,-1-1 0 0 0,-3 0 1 0 0,0-45-1 0 0,-4 45-13 0 0,-2 1 0 0 0,-1-1 0 0 0,-10-40 0 0 0,9 61 0 0 0,0 0 0 0 0,-1 1 0 0 0,-2-1 0 0 0,1 1 0 0 0,-2 1 0 0 0,0-1 0 0 0,-1 1 0 0 0,0 1 0 0 0,-12-14 0 0 0,15 21 26 0 0,0 1-1 0 0,-1 0 1 0 0,0 1-1 0 0,0-1 1 0 0,0 1 0 0 0,-1 1-1 0 0,1-1 1 0 0,-1 1-1 0 0,0 1 1 0 0,-13-5 0 0 0,6 4 15 0 0,0 0 0 0 0,1 1 1 0 0,-2 1-1 0 0,1 0 0 0 0,-18 0 0 0 0,29 2-74 0 0,-1 1-1 0 0,0-1 0 0 0,1 1 0 0 0,-1-1 1 0 0,0 1-1 0 0,1 1 0 0 0,-1-1 0 0 0,1 0 1 0 0,0 1-1 0 0,-1 0 0 0 0,1 0 0 0 0,0 1 1 0 0,0-1-1 0 0,-7 6 0 0 0,6-3-70 0 0,0 1 0 0 0,0-1 0 0 0,1 1 1 0 0,0 0-1 0 0,0 0 0 0 0,0 0 0 0 0,1 0 0 0 0,-1 1 0 0 0,-1 7 0 0 0,-4 14-1283 0 0,-10 48 0 0 0,13-49-593 0 0,-4 27-7514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58.743"/>
    </inkml:context>
    <inkml:brush xml:id="br0">
      <inkml:brushProperty name="width" value="0.05" units="cm"/>
      <inkml:brushProperty name="height" value="0.05" units="cm"/>
    </inkml:brush>
  </inkml:definitions>
  <inkml:trace contextRef="#ctx0" brushRef="#br0">545 325 19351 0 0,'0'0'439'0'0,"0"0"62"0"0,0 0 33 0 0,0 0-65 0 0,0 1-237 0 0,-3 1-21 0 0,1 1 0 0 0,0-1 0 0 0,-1 0 0 0 0,0 1 1 0 0,1-1-1 0 0,-1 0 0 0 0,0-1 0 0 0,0 1 0 0 0,0-1 0 0 0,-4 2 0 0 0,-6 4 388 0 0,12-6-87 0 0,1 0-409 0 0,0-1-1 0 0,0 1 0 0 0,0-1 1 0 0,0 1-1 0 0,0-1 1 0 0,-1 1-1 0 0,1 0 0 0 0,0-1 1 0 0,0 1-1 0 0,0-1 1 0 0,-1 1-1 0 0,1-1 0 0 0,0 1 1 0 0,0-1-1 0 0,-1 1 1 0 0,1-1-1 0 0,0 1 0 0 0,-1-1 1 0 0,0 1-1 0 0,12-5 283 0 0,0-1-1 0 0,0 0 1 0 0,12-10 0 0 0,74-69 732 0 0,-83 68-1117 0 0,-1-1 0 0 0,0 0 0 0 0,-2-1 0 0 0,14-28 0 0 0,31-70 0 0 0,-53 110-315 0 0,5-11 1710 0 0,-8 17-1379 0 0,0 0 1 0 0,0 0 0 0 0,0 0-1 0 0,0 0 1 0 0,0 0 0 0 0,0 0 0 0 0,0 0-1 0 0,0-1 1 0 0,0 1 0 0 0,0 0-1 0 0,0 0 1 0 0,0 0 0 0 0,0 0 0 0 0,1 0-1 0 0,-1 0 1 0 0,0 0 0 0 0,0 0-1 0 0,0 0 1 0 0,0 0 0 0 0,0 0 0 0 0,0 0-1 0 0,0 0 1 0 0,0 0 0 0 0,1 0-1 0 0,-1 0 1 0 0,0 0 0 0 0,0 0 0 0 0,0 0-1 0 0,0 0 1 0 0,0 0 0 0 0,0 0-1 0 0,0 0 1 0 0,0 0 0 0 0,0 0 0 0 0,1 0-1 0 0,-1 0 1 0 0,0 0 0 0 0,0 0-1 0 0,0 0 1 0 0,0 0 0 0 0,0 0 0 0 0,0 0-1 0 0,0 1 1 0 0,3 8-185 0 0,-1 12-144 0 0,-1 0 0 0 0,-1 0-1 0 0,-5 35 1 0 0,0 4-30 0 0,-13 231 477 0 0,13-118 391 0 0,5-162-523 0 0,-6 68 20 0 0,-1 1-133 0 0,7-40-145 0 0,-6 43-1 0 0,4-69 249 0 0,0 0 0 0 0,-1-1 0 0 0,-1 1 0 0 0,0-1-1 0 0,-1 0 1 0 0,-13 25 0 0 0,11-24 4 0 0,6-11 58 0 0,0-1-1 0 0,0 0 1 0 0,0 0 0 0 0,0 0 0 0 0,0 1 0 0 0,0-1 0 0 0,-1 0-1 0 0,1 0 1 0 0,-1-1 0 0 0,1 1 0 0 0,-1 0 0 0 0,0 0 0 0 0,0-1-1 0 0,0 1 1 0 0,0-1 0 0 0,0 0 0 0 0,0 1 0 0 0,0-1 0 0 0,-3 1-1 0 0,-9 1 17 0 0,-1 0-1 0 0,1-1 1 0 0,-1-1-1 0 0,0 0 1 0 0,-18-2-1 0 0,5 0 93 0 0,-58-6 40 0 0,18 1-117 0 0,45 5-86 0 0,-261-1 0 0 0,269 3 0 0 0,6-1 0 0 0,-1 1 0 0 0,1 1 0 0 0,-13 3 0 0 0,17-3-13 0 0,5-2-62 0 0,3 0-45 0 0,126 5-144 0 0,-106-5 281 0 0,28 1 199 0 0,67-9 0 0 0,102-16-206 0 0,-24 9-334 0 0,-119 8 225 0 0,106-14 499 0 0,-65 6-553 0 0,-65 10 12 0 0,60-14-1 0 0,-103 17 196 0 0,0 1-1 0 0,0 0 1 0 0,0 0 0 0 0,10 1 0 0 0,-17 0-100 0 0,-5 6-2738 0 0,-11 6-467 0 0,-8-6-6168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52.133"/>
    </inkml:context>
    <inkml:brush xml:id="br0">
      <inkml:brushProperty name="width" value="0.05" units="cm"/>
      <inkml:brushProperty name="height" value="0.05" units="cm"/>
    </inkml:brush>
  </inkml:definitions>
  <inkml:trace contextRef="#ctx0" brushRef="#br0">4312 0 6992 0 0,'0'0'322'0'0,"0"0"-7"0"0,0 0-124 0 0,0 0 233 0 0,0 0 120 0 0,0 0 28 0 0,0 0-6 0 0,0 0-38 0 0,0 0-14 0 0,0 0-2 0 0,0 0-8 0 0,0 0-35 0 0,0 0-18 0 0,0 0-3 0 0,0 0-34 0 0,0 0-140 0 0,0 0-68 0 0,0 0-12 0 0,0 0 15 0 0,0 0 74 0 0,0 0 33 0 0,0 0 4 0 0,0 0-14 0 0,-5 10 395 0 0,10 29 847 0 0,-5-31-1429 0 0,1 0-1 0 0,-1 0 0 0 0,2 1 1 0 0,-1-1-1 0 0,1 0 0 0 0,5 14 0 0 0,-4-13 72 0 0,0 1 0 0 0,-1-1 0 0 0,-1 1-1 0 0,1 14 1 0 0,1 6 12 0 0,-1-16-154 0 0,-1 1 1 0 0,0-1-1 0 0,-1 0 0 0 0,-4 22 0 0 0,4-28-7 0 0,0 0-1 0 0,0 0 0 0 0,2 9 1 0 0,1 13 69 0 0,-8 162 558 0 0,4-159-306 0 0,-2 0 0 0 0,-10 53 0 0 0,-26 61-36 0 0,22-99-232 0 0,-6 21 99 0 0,-13 70-64 0 0,33-130-73 0 0,0-1-1 0 0,0 1 0 0 0,-1-1 1 0 0,-6 9-1 0 0,6-9 36 0 0,-1 0 0 0 0,1 1-1 0 0,-3 11 1 0 0,-38 101-57 0 0,40-111-6 0 0,-16 35 117 0 0,-34 52-1 0 0,13-26-89 0 0,-16 37 9 0 0,-1-10 136 0 0,19-33-102 0 0,35-58-88 0 0,0-1-1 0 0,0 1 0 0 0,-1-1 0 0 0,0 0 1 0 0,0-1-1 0 0,0 0 0 0 0,-12 7 0 0 0,-15 14 45 0 0,-92 71 69 0 0,115-90-118 0 0,-31 18-5 0 0,-7 6 0 0 0,37-24 1 0 0,1 0-1 0 0,-19 8 1 0 0,-6 4 51 0 0,-24 13 108 0 0,-14 0-150 0 0,52-22 5 0 0,0-2 1 0 0,0-1-1 0 0,-24 6 0 0 0,10-3 71 0 0,-59 10-69 0 0,13-4-21 0 0,64-12 4 0 0,1 0 0 0 0,-27 1 0 0 0,28-3 20 0 0,-29 8 0 0 0,9-3 15 0 0,-133 18 12 0 0,109-17 70 0 0,39-5-43 0 0,-19 2 8 0 0,-107-2 419 0 0,91-4-373 0 0,-49 1-125 0 0,90 1 44 0 0,-25-3-1 0 0,28 1-22 0 0,-1 0 0 0 0,1 1 0 0 0,-1 1 0 0 0,-14 1 0 0 0,14 0-24 0 0,0-1 0 0 0,-1-1 1 0 0,1 0-1 0 0,0-1 0 0 0,-25-5 0 0 0,9 2 13 0 0,-6 2 71 0 0,25 2-52 0 0,-1 0-1 0 0,1-1 1 0 0,-14-3-1 0 0,16 3-18 0 0,1 0 0 0 0,-1 1 0 0 0,1-1 0 0 0,-1 1 0 0 0,-9 2 0 0 0,-20-2 56 0 0,35 0-66 0 0,-4-1 15 0 0,0 0 0 0 0,0 1-1 0 0,0-2 1 0 0,1 1 0 0 0,-1-1 0 0 0,-6-2 0 0 0,-20-4 89 0 0,25 6-76 0 0,0 0 1 0 0,0 0 0 0 0,-10-1-1 0 0,-13-4 109 0 0,-26-9-70 0 0,43 13-73 0 0,0 0 0 0 0,0-1 0 0 0,0 0 0 0 0,0-1 0 0 0,-13-8 0 0 0,-41-25-121 0 0,-15-8 267 0 0,2 2 17 0 0,71 39-160 0 0,-10-6 16 0 0,0-1 1 0 0,0-1-1 0 0,1-1 0 0 0,-16-16 0 0 0,12 8 21 0 0,-34-47 1 0 0,6 1 26 0 0,-6-4 180 0 0,3 5 13 0 0,-16-19-257 0 0,49 64 0 0 0,14 16 0 0 0,0 1 0 0 0,-12-9 0 0 0,11 10 0 0 0,1-1 0 0 0,0 1 0 0 0,-9-11 0 0 0,-72-91-220 0 0,71 88 286 0 0,-6-9 0 0 0,-51-79-158 0 0,45 68 72 0 0,19 25 41 0 0,1 0-1 0 0,0 0 1 0 0,-7-22 0 0 0,5 13-8 0 0,-4-14-13 0 0,-8-39 0 0 0,13 45 0 0 0,0 1 0 0 0,-23-49 0 0 0,9 19 67 0 0,16 46-63 0 0,1 0 1 0 0,-6-25 0 0 0,-4-11-6 0 0,-24-83 1 0 0,28 91 0 0 0,9 30 0 0 0,0 1 0 0 0,-5-11 0 0 0,4 11 0 0 0,0 0 0 0 0,-1-15 0 0 0,-6-17 0 0 0,7 31 0 0 0,1 0 0 0 0,-2-11 0 0 0,2 12 0 0 0,1 1 0 0 0,-1 1 0 0 0,-5-14 0 0 0,5 17 0 0 0,1 0 0 0 0,0 0 0 0 0,-1 0 0 0 0,2 0 0 0 0,-1-7 0 0 0,0 7 0 0 0,1 0 0 0 0,-1 1 0 0 0,0-1 0 0 0,0 0 0 0 0,-2-6 0 0 0,-7-25 0 0 0,6 16 0 0 0,4 18 0 0 0,0-1 0 0 0,0 1 0 0 0,0-1 0 0 0,0 1 0 0 0,-1-1 0 0 0,-1-3 0 0 0,0-5 0 0 0,-1-4 0 0 0,3 7 0 0 0,2-8 0 0 0,-2 15 0 0 0,0 0 0 0 0,0 0 0 0 0,0 0 0 0 0,0 0 0 0 0,0 0 0 0 0,0 0 0 0 0,0 0 0 0 0,0 0 0 0 0,0 0 0 0 0,-1 0 0 0 0,1 0 0 0 0,0 0 0 0 0,-1 0 0 0 0,0-1 0 0 0,-1-2 0 0 0,0-1 0 0 0,6-11 0 0 0,-3 7 0 0 0,-1-1 0 0 0,0 5 0 0 0,-1-3 0 0 0,-2 2-16 0 0,2 4-64 0 0,1 2-15 0 0,0 0 10 0 0,-8 12 6 0 0,-25 48 377 0 0,-38 77-217 0 0,39-58-81 0 0,14-25 0 0 0,13-36 0 0 0,-1-1 0 0 0,-11 22 0 0 0,-3 5-181 0 0,-16 51 0 0 0,34-91 143 0 0,-1 7-43 0 0,0-4 75 0 0,1-1 0 0 0,-1 1 0 0 0,-7 11 0 0 0,10-18 15 0 0,0 0 0 0 0,0 0 0 0 0,0 0 0 0 0,0 0 0 0 0,0 0-1 0 0,0 0 1 0 0,0 0 0 0 0,0 0 0 0 0,0 0 0 0 0,0 0 0 0 0,0 0 0 0 0,0 0 0 0 0,0 0 0 0 0,0 0 0 0 0,0 0 0 0 0,0 0 0 0 0,1 0 0 0 0,-1 0 0 0 0,0 0 0 0 0,0 0 0 0 0,0 0-1 0 0,0 0 1 0 0,0 0 0 0 0,0 0 0 0 0,0 0 0 0 0,0 0 0 0 0,0 1 0 0 0,0-1 0 0 0,0 0 0 0 0,0 0 0 0 0,0 0 0 0 0,0 0 0 0 0,0 0 0 0 0,0 0 0 0 0,0 0 0 0 0,0 0 0 0 0,0 0-1 0 0,0 0 1 0 0,0 0 0 0 0,0 0 0 0 0,0 0 0 0 0,0 0 0 0 0,0 0 0 0 0,0 1 0 0 0,0-1 0 0 0,0 0 0 0 0,0 0 0 0 0,0 0 0 0 0,0 0 0 0 0,0 0 0 0 0,0 0 0 0 0,9-6 46 0 0,-6 3-96 0 0,1 0 0 0 0,-1 0 0 0 0,0 0 0 0 0,4-7-1 0 0,61-121 121 0 0,-57 99-16 0 0,-9 25-63 0 0,0 0 0 0 0,0 1 1 0 0,5-9-1 0 0,24-49 0 0 0,-17 36 0 0 0,-12 23 0 0 0,0 0 0 0 0,0 1 0 0 0,0-1 0 0 0,1 1 0 0 0,3-5 0 0 0,24-31 0 0 0,11-12 0 0 0,-38 46 0 0 0,-2 5 0 0 0,-1 0 0 0 0,1 0 0 0 0,0 0 0 0 0,-1 1 0 0 0,1-1 0 0 0,0 0 0 0 0,-1 0 0 0 0,1 0 0 0 0,0 1 0 0 0,0-1 0 0 0,0 0 0 0 0,0 1 0 0 0,0-1 0 0 0,0 1 0 0 0,0-1 0 0 0,0 1 0 0 0,0-1 0 0 0,0 1 0 0 0,0 0 0 0 0,2-1 0 0 0,2-1 5 0 0,0-1 0 0 0,0 0-1 0 0,0 0 1 0 0,5-4 0 0 0,-7 4-19 0 0,1 1 1 0 0,-1-1 0 0 0,1 1 0 0 0,0 0-1 0 0,0 0 1 0 0,0 0 0 0 0,0 0-1 0 0,9-1 1 0 0,3 0-23 0 0,-13 0 15 0 0,0 1 14 0 0,2-1 5 0 0,0 1-1 0 0,1 0 0 0 0,-1 0 1 0 0,1 0-1 0 0,0 1 1 0 0,-1 0-1 0 0,11-1 0 0 0,41 3-31 0 0,-22 0 25 0 0,-28 0 5 0 0,-1 0-1 0 0,1 0 1 0 0,-1 0 0 0 0,1 1-1 0 0,-1 0 1 0 0,9 4-1 0 0,14 4-7 0 0,110 30 335 0 0,-54-14-323 0 0,-74-22 0 0 0,1-1 0 0 0,0 0 0 0 0,23 1 0 0 0,17 4 0 0 0,-43-5 0 0 0,0-2 0 0 0,27-1 0 0 0,-14-1-70 0 0,-16-2-115 0 0,2-1-132 0 0,-3 13-829 0 0,2 3-326 0 0,-6 4-346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0:51.816"/>
    </inkml:context>
    <inkml:brush xml:id="br0">
      <inkml:brushProperty name="width" value="0.05" units="cm"/>
      <inkml:brushProperty name="height" value="0.05" units="cm"/>
    </inkml:brush>
  </inkml:definitions>
  <inkml:trace contextRef="#ctx0" brushRef="#br0">18 1 2760 0 0,'0'0'301'0'0,"0"0"225"0"0,0 0 96 0 0,0 0 18 0 0,0 0-33 0 0,0 0-169 0 0,-6 0 98 0 0,2 1 3138 0 0,-2 5-3648 0 0,4-5 28 0 0,2-1 15 0 0,0 0-8 0 0,0 0-109 0 0,0 0 8 0 0,0 0 106 0 0,0 0 10 0 0,0 0-32 0 0,0 0-110 0 0,0 0-15 0 0,0 0 36 0 0,0 0 110 0 0,0 0 16 0 0,0 0-34 0 0,0 0-104 0 0,0 0-11 0 0,0 0 26 0 0,2 2 92 0 0,2 0-19 0 0,-1 4 63 0 0,-6-1-73 0 0,2-3 33 0 0,1-2 10 0 0,0 0 4 0 0,0 0 17 0 0,0 0 10 0 0,0 0 2 0 0,0 0 0 0 0,0 0-21 0 0,0 0-10 0 0,0 0-24 0 0,0 0-90 0 0,0 0-44 0 0,0 0-10 0 0,0 0 36 0 0,0 0 152 0 0,0 0 20 0 0,0 0-48 0 0,0 0-157 0 0,0 0-17 0 0,0 0 41 0 0,0 0 127 0 0,0 0 42 0 0,0 0 2 0 0,0 0-6 0 0,0 0-20 0 0,0 0-32 0 0,0 0-70 0 0,8 8-1029 0 0,-8-8-2572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0:57.141"/>
    </inkml:context>
    <inkml:brush xml:id="br0">
      <inkml:brushProperty name="width" value="0.05" units="cm"/>
      <inkml:brushProperty name="height" value="0.05" units="cm"/>
    </inkml:brush>
  </inkml:definitions>
  <inkml:trace contextRef="#ctx0" brushRef="#br0">13 0 2304 0 0,'0'0'101'0'0,"0"0"74"0"0,0 0 224 0 0,0 0 95 0 0,0 0 18 0 0,0 0-33 0 0,0 0-168 0 0,0 0-78 0 0,0 0-10 0 0,0 0-15 0 0,0 0-39 0 0,0 0-11 0 0,0 0-4 0 0,0 0-17 0 0,0 0-52 0 0,0 0 7 0 0,0 0-16 0 0,0 0-10 0 0,0 0 8 0 0,0 0 46 0 0,0 0 22 0 0,0 0 2 0 0,0 0 2 0 0,0 0 13 0 0,0 0 8 0 0,0 0 1 0 0,0 0-11 0 0,0 0-44 0 0,0 0-17 0 0,0 0-6 0 0,0 0-5 0 0,0 0-12 0 0,0 0-7 0 0,0 0-2 0 0,0 0-22 0 0,0 0-60 0 0,0 0 76 0 0,0 0 30 0 0,0 0-13 0 0,0 0 14 0 0,0 0-1 0 0,0 0 2 0 0,0 0 30 0 0,0 0 9 0 0,-6 5 1634 0 0,-1 2-1589 0 0,7-7-4152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5:07.664"/>
    </inkml:context>
    <inkml:brush xml:id="br0">
      <inkml:brushProperty name="width" value="0.05" units="cm"/>
      <inkml:brushProperty name="height" value="0.05" units="cm"/>
    </inkml:brush>
  </inkml:definitions>
  <inkml:trace contextRef="#ctx0" brushRef="#br0">7629 30 3456 0 0,'0'0'157'0'0,"0"0"3"0"0,0 0-64 0 0,0 0-2 0 0,0 0-18 0 0,0 0-11 0 0,0 0 42 0 0,0 0 177 0 0,0 0 72 0 0,0 0 17 0 0,0 0-21 0 0,0 0-100 0 0,0 0-42 0 0,0 0-8 0 0,0 0 12 0 0,0 0 64 0 0,0 0 30 0 0,0 0 4 0 0,0 0-31 0 0,0 0-128 0 0,0 0-51 0 0,0 0-8 0 0,0 0 10 0 0,0 0 60 0 0,0 0 27 0 0,0 0 8 0 0,0 0-7 0 0,0 0-35 0 0,0 0-18 0 0,0 0-3 0 0,0 0 1 0 0,0 0 6 0 0,0 0 1 0 0,0 0 0 0 0,0 0-4 0 0,0 0-18 0 0,0 0-8 0 0,0 0-2 0 0,0 0 5 0 0,0 0 23 0 0,0 0 11 0 0,0 0 1 0 0,0 0 5 0 0,0 0 23 0 0,0 0 11 0 0,0 0 1 0 0,0 0-11 0 0,0 0-42 0 0,0 0-13 0 0,0 0-4 0 0,0 0-8 0 0,0 0-22 0 0,0 0-10 0 0,0 0-2 0 0,0 0 2 0 0,0 0 12 0 0,0 0 2 0 0,0 0 0 0 0,0 0 0 0 0,0 0 0 0 0,0 0 0 0 0,0 0 0 0 0,-1 1-16 0 0,-6 2-52 0 0,5-2 34 0 0,2-1 20 0 0,0 0-14 0 0,0 0-4 0 0,0 0 5 0 0,0 0 22 0 0,0 0 5 0 0,0 0 0 0 0,0 0-31 0 0,0 0-97 0 0,0 0 71 0 0,0 0 25 0 0,0 0 1 0 0,0 0 10 0 0,0 0 13 0 0,0 0-12 0 0,0 0-6 0 0,0 0 1 0 0,0 0 20 0 0,0 0 5 0 0,0 0 0 0 0,0 0-4 0 0,0 0-16 0 0,0 0-4 0 0,0 0 0 0 0,0 0 10 0 0,0 0 46 0 0,0 0 22 0 0,0 0 2 0 0,0 0-12 0 0,0 0-76 0 0,0 0-99 0 0,0 0 78 0 0,0 0 51 0 0,0 0 49 0 0,0 0 17 0 0,0 0 6 0 0,0 0 24 0 0,0 0 88 0 0,0 0 40 0 0,0 0 8 0 0,-1 0-286 0 0,0 0 0 0 0,0 0 0 0 0,0 0 0 0 0,0-1-1 0 0,1 1 1 0 0,-1 0 0 0 0,0 0 0 0 0,0-1 0 0 0,0 1 0 0 0,0 0-1 0 0,0-1 1 0 0,-1 0 0 0 0,1 1 17 0 0,-2-1-71 0 0,2 1 47 0 0,1 0 1 0 0,-1-1 0 0 0,1 1 0 0 0,-1 0-1 0 0,1 0 1 0 0,-1 0 0 0 0,1 0 0 0 0,-1 0-1 0 0,1-1 1 0 0,-1 1 0 0 0,1 0-1 0 0,-1-1 1 0 0,1 1 0 0 0,-1 0 0 0 0,1-1-1 0 0,-1 1 1 0 0,1 0 0 0 0,0-1 0 0 0,-1 1-1 0 0,1-1 1 0 0,0 1 0 0 0,-1-1 0 0 0,1 1-1 0 0,0 0 1 0 0,-1-1 0 0 0,1 0 0 0 0,0 1-1 0 0,0-1 1 0 0,0 1 0 0 0,0-1 0 0 0,-1 0-1 0 0,1 1-16 0 0,0 0-1 0 0,0 0 0 0 0,0 1 0 0 0,-1-1 0 0 0,1 0 0 0 0,0 0 0 0 0,0 0 1 0 0,-1 0-1 0 0,1 0 0 0 0,0 0 0 0 0,0 0 0 0 0,-1 0 0 0 0,1 0 1 0 0,0 0-1 0 0,0 0 0 0 0,-1-1 0 0 0,1 1 0 0 0,0 0 0 0 0,0 0 0 0 0,0 0 1 0 0,-1 0-1 0 0,1 0 0 0 0,0 0 0 0 0,0 0 0 0 0,0-1 0 0 0,-1 1 1 0 0,1 0-1 0 0,0 0 0 0 0,0 0 0 0 0,0 0 0 0 0,0-1 0 0 0,-1 1 0 0 0,-7-7 1026 0 0,-1-1-661 0 0,13 12-310 0 0,-2-2-18 0 0,-2-2-14 0 0,3 13 8 0 0,-8-3-114 0 0,1-9-222 0 0,2 0 312 0 0,1-1 0 0 0,0 0-1 0 0,0 0 1 0 0,0 1-1 0 0,0-1 1 0 0,-1 1 0 0 0,1-1-1 0 0,0 1 1 0 0,0-1-1 0 0,0 1 1 0 0,0 0 0 0 0,-1 1-1 0 0,-5 5-22 0 0,1-4-21 0 0,5-2-82 0 0,0 0-3 0 0,-9 7 186 0 0,-6 3 70 0 0,11-7-150 0 0,1-3-21 0 0,3-1-82 0 0,1 0-3 0 0,-1 0 24 0 0,-2 2 66 0 0,0-1 38 0 0,2-1 80 0 0,1 0 5 0 0,0 0-47 0 0,0 0-147 0 0,0 0-19 0 0,0 0 46 0 0,-18 0 350 0 0,13 1-290 0 0,3 2 0 0 0,-4-2 0 0 0,0-1 0 0 0,-2 1 0 0 0,3 1 0 0 0,2 0 0 0 0,2 4 0 0 0,0-5 0 0 0,1 0 0 0 0,-1 0 0 0 0,1 1 0 0 0,-1-1 0 0 0,1 0 0 0 0,-1 0 0 0 0,0 0 0 0 0,0 0 0 0 0,0 0 0 0 0,-1 1 0 0 0,1-1 0 0 0,0 0 0 0 0,0 0 0 0 0,0 1 0 0 0,0-1 0 0 0,1 0 0 0 0,-1 0 0 0 0,0 0 0 0 0,1 0 0 0 0,-1 1 0 0 0,1-1 0 0 0,0 0 0 0 0,-1 0 0 0 0,0 3 0 0 0,-1 6 0 0 0,0 0 0 0 0,0 0 0 0 0,1-1 0 0 0,0 1 0 0 0,0 13 0 0 0,1-7-28 0 0,-6 27-1 0 0,3-28 26 0 0,-1 30-1 0 0,-2 44-49 0 0,-7 35 42 0 0,-3-11 11 0 0,11-83 0 0 0,-23 95-64 0 0,-24 78 64 0 0,43-174 0 0 0,-40 119 0 0 0,25-82 0 0 0,-7 24 0 0 0,-46 93 0 0 0,67-161 0 0 0,1 1 0 0 0,-6 26 0 0 0,8-26 0 0 0,-1 0 0 0 0,-11 24 0 0 0,-31 68-43 0 0,12-26 17 0 0,18-46 70 0 0,0 3-39 0 0,-40 65-1 0 0,41-81 14 0 0,0-1 11 0 0,-25 32-1 0 0,10-15 24 0 0,22-30-28 0 0,1 0 0 0 0,-2-1 0 0 0,-17 16 0 0 0,-70 57 497 0 0,84-73-461 0 0,-189 202-26 0 0,141-150-65 0 0,25-27 118 0 0,0-2-30 0 0,-59 44 0 0 0,58-50 29 0 0,-81 54 106 0 0,41-32-112 0 0,48-31-35 0 0,-130 87 51 0 0,53-44-43 0 0,-39 21-47 0 0,109-66 55 0 0,-78 29 0 0 0,75-35-61 0 0,-28 9 0 0 0,-4-1 0 0 0,-42 10 0 0 0,46-18-4 0 0,-116 21 212 0 0,74-26-98 0 0,-82 16 940 0 0,154-20-982 0 0,2 1 0 0 0,-41 12 0 0 0,36-7 45 0 0,-82 9-1 0 0,-44-7 158 0 0,151-12-263 0 0,-221 6 145 0 0,113 4 173 0 0,19-4 274 0 0,39-4-435 0 0,26-3-141 0 0,-71-5 0 0 0,71 0-9 0 0,-61 4 0 0 0,-87 8-14 0 0,139-9 27 0 0,24 1 20 0 0,0-1-1 0 0,-39-6 1 0 0,-133-41 93 0 0,175 40-118 0 0,-3 0 52 0 0,1-1 1 0 0,-47-23-1 0 0,42 15-4 0 0,-56-30 323 0 0,62 37-225 0 0,1-2 0 0 0,0 0 0 0 0,1-2 0 0 0,1 0 0 0 0,0-2 0 0 0,-27-26 0 0 0,3-4 92 0 0,-44-59 1 0 0,-26-39 187 0 0,53 68-280 0 0,-28-30-99 0 0,-12-15-42 0 0,55 62-9 0 0,13 17 25 0 0,1-2 0 0 0,-41-71 0 0 0,-101-194 149 0 0,59 100-139 0 0,44 76-4 0 0,-20-39 41 0 0,-17-32 29 0 0,59 111-68 0 0,32 54-44 0 0,-16-46-1 0 0,4 6-8 0 0,20 53 2 0 0,2 1 0 0 0,-8-35 0 0 0,-11-41 0 0 0,23 78 0 0 0,-4-19 0 0 0,-5-52 0 0 0,12 76 15 0 0,-1 1-1 0 0,-9-28 1 0 0,0-3 5 0 0,5 24-20 0 0,0 0 0 0 0,-20-41 0 0 0,7 11 0 0 0,14 46 0 0 0,-4-12 0 0 0,9 17 0 0 0,0 0 0 0 0,0 1 0 0 0,0-1 0 0 0,-1 1 0 0 0,1-1 0 0 0,-1 1 0 0 0,-3-4 0 0 0,3 4 0 0 0,1 0 0 0 0,-1 0 0 0 0,1 0 0 0 0,0 0 0 0 0,-1 0 0 0 0,1 0 0 0 0,0 0 0 0 0,0 0 0 0 0,0 0 0 0 0,0-3 0 0 0,0 2 0 0 0,1 1 0 0 0,0 1 0 0 0,0-1 0 0 0,-1 1 0 0 0,1-1 0 0 0,-1 0 0 0 0,1 1 0 0 0,-1-1 0 0 0,1 1 0 0 0,-1-1 0 0 0,0 1 0 0 0,0 0 0 0 0,0-1 0 0 0,0 1 0 0 0,0 0 0 0 0,-2-2 0 0 0,1 1-2 0 0,1 1-1 0 0,-1-1 0 0 0,1 1 1 0 0,-1-1-1 0 0,1 1 1 0 0,0-1-1 0 0,0 0 1 0 0,0 0-1 0 0,0 1 1 0 0,0-1-1 0 0,0 0 1 0 0,0 0-1 0 0,0 0 0 0 0,1 0 1 0 0,-2-4-1 0 0,2 4 1 0 0,0 0 0 0 0,-1 1 0 0 0,1-1 0 0 0,0 1 0 0 0,-1-1 0 0 0,0 0 0 0 0,1 1-1 0 0,-1-1 1 0 0,0 1 0 0 0,-1-2 0 0 0,1 3 2 0 0,1-1 0 0 0,0 1 0 0 0,-1 0 0 0 0,1 0 0 0 0,0 0 0 0 0,0-1 0 0 0,-1 1 0 0 0,1 0 0 0 0,0 0 0 0 0,0-1 0 0 0,0 1 0 0 0,-1 0 0 0 0,1 0 0 0 0,0-1 0 0 0,0 1 0 0 0,0 0 0 0 0,0-1 0 0 0,0 1 0 0 0,0 0 0 0 0,0-1 0 0 0,-1 1 0 0 0,1 0 0 0 0,0-1 0 0 0,0 1 0 0 0,0 0 0 0 0,0-1 0 0 0,0 1 0 0 0,0 0 0 0 0,1-1 0 0 0,-1 0 0 0 0,0 0 0 0 0,0 0 0 0 0,0 0 0 0 0,0 0 0 0 0,0 0 0 0 0,0 0 0 0 0,0 0 0 0 0,0 0 0 0 0,0 0 0 0 0,0 0 0 0 0,-1 0 0 0 0,1 0 0 0 0,0 0 0 0 0,-1 0 0 0 0,1 0 0 0 0,0 0 0 0 0,-1 1 0 0 0,0-1 0 0 0,0-1 0 0 0,-1-3 0 0 0,-1 1 0 0 0,0 0 0 0 0,0 0 0 0 0,-5-7 0 0 0,8 11 0 0 0,-17-16 0 0 0,17 16-1 0 0,-1 0 0 0 0,1-1 0 0 0,0 1 0 0 0,0 0 1 0 0,0 0-1 0 0,-1-1 0 0 0,1 1 0 0 0,0 0 0 0 0,0 0 0 0 0,-1 0 0 0 0,1 0 0 0 0,0-1 0 0 0,0 1 0 0 0,-1 0 0 0 0,1 0 1 0 0,0 0-1 0 0,-1 0 0 0 0,1 0 0 0 0,0 0 0 0 0,-1 0 0 0 0,1 0 0 0 0,0 0 0 0 0,0 0 0 0 0,-1 0 0 0 0,1 0 0 0 0,0 0 1 0 0,-1 0-1 0 0,1 0 0 0 0,0 0 0 0 0,-1 0 0 0 0,1 0 0 0 0,0 0 0 0 0,0 0 0 0 0,-1 0 0 0 0,1 0 0 0 0,0 1 0 0 0,-1-1 0 0 0,1 0 1 0 0,0 0-1 0 0,0 0 0 0 0,0 1 0 0 0,-1-1 0 0 0,1 0 0 0 0,0 0 0 0 0,0 1 0 0 0,0-1 0 0 0,-1 0 0 0 0,1 0 0 0 0,0 1 1 0 0,0-1-1 0 0,0 0 0 0 0,0 0 0 0 0,0 1 0 0 0,0-1 0 0 0,-1 0 0 0 0,1 1 0 0 0,0-1 0 0 0,0 1-6 0 0,-4 6-8 0 0,0-1-1 0 0,0 1 1 0 0,1 1 0 0 0,0-1-1 0 0,-3 13 1 0 0,-1 1-14 0 0,-6 17 33 0 0,3 0 1 0 0,-8 50-1 0 0,-31 123-276 0 0,32-153 244 0 0,-20 55-76 0 0,-30 84-356 0 0,56-167 588 0 0,-9 45 0 0 0,20-71-109 0 0,2-4-7 0 0,3-4 7 0 0,-5 4-16 0 0,4-6 9 0 0,0 0-1 0 0,0-1 0 0 0,-1 1 0 0 0,0 0 0 0 0,0-1 0 0 0,0 0 0 0 0,2-11 0 0 0,4-9-5 0 0,3-13 40 0 0,8-47-1 0 0,0-1-4 0 0,63-235 151 0 0,-55 229-215 0 0,5-20-34 0 0,-31 106 43 0 0,2-8 84 0 0,1 0-1 0 0,6-17 0 0 0,-9 28-89 0 0,0 1-1 0 0,1 0 1 0 0,-1 0 0 0 0,1-1-1 0 0,0 2 1 0 0,0-1-1 0 0,0 0 1 0 0,0 0 0 0 0,1 1-1 0 0,-1 0 1 0 0,8-5-1 0 0,-7 6 54 0 0,0 1-1 0 0,0-1 1 0 0,0 1-1 0 0,0 0 0 0 0,0 0 1 0 0,1 0-1 0 0,-1 0 0 0 0,5 1 1 0 0,2-2 5 0 0,0 2-93 0 0,0 0 0 0 0,-1 1 0 0 0,1 0 0 0 0,-1 0 0 0 0,1 1 0 0 0,-1 1 0 0 0,1-1-1 0 0,12 7 1 0 0,-5-4 51 0 0,-8-1-7 0 0,1 1 0 0 0,-1-1 1 0 0,0 2-1 0 0,17 11 1 0 0,4 3-12 0 0,1 0 22 0 0,-16-10-66 0 0,23 12 0 0 0,1 0 46 0 0,-1 2 0 0 0,-1 1 0 0 0,39 34 0 0 0,-7-6-4 0 0,-58-44-31 0 0,97 67 105 0 0,-81-59-89 0 0,-1-1 1 0 0,34 14-1 0 0,-50-26 48 0 0,1-1 1 0 0,-1 1-1 0 0,1-2 0 0 0,-1 1 1 0 0,1-2-1 0 0,17 1 1 0 0,68-7 130 0 0,-13-1-77 0 0,-75 6-48 0 0,0-1 0 0 0,16-4-1 0 0,-19 4-5 0 0,4 2 2 0 0,-10-1-56 0 0,1 0-1 0 0,0 1 1 0 0,-1-1-1 0 0,1 1 1 0 0,0 0-1 0 0,-1-1 1 0 0,1 1 0 0 0,0-1-1 0 0,-1 1 1 0 0,1 0-1 0 0,-1 0 1 0 0,0-1-1 0 0,1 1 1 0 0,-1 0-1 0 0,1 0 1 0 0,-1-1-1 0 0,0 1 1 0 0,0 0 0 0 0,1 0-1 0 0,-1 0 1 0 0,0 0-1 0 0,0-1 1 0 0,0 1-1 0 0,0 0 1 0 0,0 0-1 0 0,0 0 1 0 0,0 0 0 0 0,0 0-1 0 0,-1-1 1 0 0,1 1-1 0 0,0 0 1 0 0,0 0-1 0 0,-1 0 1 0 0,0 0-1 0 0,0 3-246 0 0,-1 0 0 0 0,0-1-1 0 0,0 1 1 0 0,0-1-1 0 0,-5 5 1 0 0,-7 11-907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5:28.428"/>
    </inkml:context>
    <inkml:brush xml:id="br0">
      <inkml:brushProperty name="width" value="0.05" units="cm"/>
      <inkml:brushProperty name="height" value="0.05" units="cm"/>
    </inkml:brush>
  </inkml:definitions>
  <inkml:trace contextRef="#ctx0" brushRef="#br0">21585 44 3224 0 0,'0'0'328'0'0,"0"0"168"0"0,0 0 75 0 0,0 0 18 0 0,0 0-37 0 0,0 0-167 0 0,0 0-69 0 0,0 0-17 0 0,0 0-17 0 0,0 0-56 0 0,0 0-30 0 0,0 0-4 0 0,0 0-11 0 0,0 0-44 0 0,0 0-17 0 0,0 0-6 0 0,0 0-10 0 0,0 0-28 0 0,0 0 24 0 0,0 0 64 0 0,0 0 0 0 0,0 0-4 0 0,0 0 0 0 0,0 0 0 0 0,0 0 0 0 0,0 0 0 0 0,0 0 0 0 0,0 0 0 0 0,0 0 0 0 0,0 0 0 0 0,0 0-6 0 0,0 0-20 0 0,0 0-8 0 0,0 0-4 0 0,0 0 2 0 0,0 0 17 0 0,0-1-79 0 0,0 1 0 0 0,0-1 0 0 0,0 1 0 0 0,0 0 0 0 0,0-1 0 0 0,0 1 0 0 0,0-1 0 0 0,0 1 1 0 0,0 0-1 0 0,0-1 0 0 0,0 1 0 0 0,0-1 0 0 0,0 1 0 0 0,0 0 0 0 0,0-1 0 0 0,0 1 0 0 0,0 0 0 0 0,-1-1 0 0 0,1 1 0 0 0,0-1 0 0 0,-1 1 0 0 0,1 0-64 0 0,-1 0 27 0 0,1-1 1 0 0,-1 1 0 0 0,1 0-1 0 0,-1 0 1 0 0,1 0 0 0 0,-1-1-1 0 0,0 1 1 0 0,1 0 0 0 0,-1 0 0 0 0,1-1-1 0 0,0 1 1 0 0,-1-1 0 0 0,1 1-1 0 0,-1 0 1 0 0,1-1 0 0 0,-1 1-1 0 0,1-1 1 0 0,0 1 0 0 0,-1-1-1 0 0,1 1 1 0 0,0-1 0 0 0,0 1-1 0 0,-1-1 1 0 0,1 1 0 0 0,0-1-1 0 0,0 0 1 0 0,-18-10 1875 0 0,17 10-1755 0 0,1-9 207 0 0,0 8-280 0 0,0 2 14 0 0,0 0 5 0 0,0 0-12 0 0,0 0-11 0 0,0 0 11 0 0,0 0 20 0 0,0 0 26 0 0,0 0-12 0 0,0 0-8 0 0,0 0-7 0 0,0 0-16 0 0,0 0-10 0 0,0 0-1 0 0,0 0 7 0 0,0 0 28 0 0,0 0 11 0 0,0 0 2 0 0,0 0-9 0 0,0 2-38 0 0,-1 2-35 0 0,0 1 0 0 0,0-1 0 0 0,0 0-1 0 0,1 0 1 0 0,0 0 0 0 0,0 0 0 0 0,0 1-1 0 0,1-1 1 0 0,1 8 0 0 0,-1-6 21 0 0,0 0 0 0 0,-1 0 0 0 0,1 0 0 0 0,-2 10-1 0 0,0-3 48 0 0,0 1-1 0 0,1-1 1 0 0,2 20-1 0 0,1 10 4 0 0,2 8 8 0 0,-5-47-108 0 0,0-1-1 0 0,1 1 1 0 0,-1-1-1 0 0,1 1 0 0 0,2 4 1 0 0,-2-4 7 0 0,0-1 1 0 0,0 1-1 0 0,-1-1 1 0 0,1 1-1 0 0,0 5 1 0 0,-1 4 56 0 0,5 23 1 0 0,-3-25-59 0 0,3 45 61 0 0,-4-45-46 0 0,0 1-1 0 0,-1-1 0 0 0,0 0 0 0 0,-3 15 0 0 0,0 19 61 0 0,3 0 52 0 0,4 108 340 0 0,4-39-242 0 0,2 1-64 0 0,-7-38-178 0 0,-2-18 58 0 0,5 257 570 0 0,-6-248-423 0 0,1-21 177 0 0,16 85 0 0 0,-15-107-300 0 0,0 0-1 0 0,-1 0 1 0 0,-4 31-1 0 0,1 10-230 0 0,1-32 162 0 0,-1-1 1 0 0,-1 1 0 0 0,-2-1-1 0 0,-1 0 1 0 0,-2 0-1 0 0,-23 61 1 0 0,12-46 67 0 0,-2-2-1 0 0,-50 80 1 0 0,12-34 86 0 0,-22 29 103 0 0,-67 106 327 0 0,-49 93-104 0 0,66-112-378 0 0,23-33-28 0 0,22-52-72 0 0,-42 64 2 0 0,77-97 116 0 0,19-30-64 0 0,3-3-38 0 0,16-30-6 0 0,-23 33-1 0 0,-114 122-22 0 0,56-75 0 0 0,34-37 0 0 0,-38 50 0 0 0,56-65 1 0 0,-51 74 76 0 0,68-91-50 0 0,-1-2 1 0 0,-2-1 0 0 0,-1-1 0 0 0,-2-2 0 0 0,-1-1-1 0 0,-37 27 1 0 0,-181 153-28 0 0,159-124-6 0 0,-33 31 41 0 0,88-88 10 0 0,-65 44-1 0 0,-73 26 41 0 0,24-9-30 0 0,62-35-71 0 0,0 1-47 0 0,-53 30 204 0 0,88-59-110 0 0,-84 40 2 0 0,0-6-11 0 0,-257 100 84 0 0,-36-15-194 0 0,339-114 88 0 0,-98 39 0 0 0,25-6 154 0 0,-201 53 0 0 0,147-63-9 0 0,39-10-8 0 0,-253 43-235 0 0,393-82 110 0 0,-388 48 224 0 0,-1-26 0 0 0,319-23-242 0 0,-255 8-14 0 0,-116 9-54 0 0,187-5 30 0 0,96-7 44 0 0,-132 4 0 0 0,65-7 45 0 0,-205 1 62 0 0,-8-2-187 0 0,234-4 63 0 0,2-1 18 0 0,104 4 10 0 0,-391 13 74 0 0,231-7-85 0 0,-21-3-29 0 0,-135 1-22 0 0,-98-15 51 0 0,223-13 0 0 0,122 5 0 0 0,-114-15 102 0 0,87 2-26 0 0,-51-8-152 0 0,-139-45 62 0 0,-61-41 14 0 0,257 52 128 0 0,163 47-81 0 0,-87-30 34 0 0,-57-29-169 0 0,77 34 88 0 0,47 17 0 0 0,-114-40 18 0 0,2 1 140 0 0,-2-3-238 0 0,28 10 80 0 0,3 1 0 0 0,114 39 2 0 0,-417-162 60 0 0,274 104-87 0 0,-98-33-22 0 0,-93-13 111 0 0,258 86-75 0 0,-218-64 20 0 0,236 68-24 0 0,0-5 1 0 0,3-5 0 0 0,-104-60-1 0 0,135 62 50 0 0,-50-26 6 0 0,30 19-41 0 0,-139-95 0 0 0,118 69 0 0 0,-27-30 0 0 0,117 84 0 0 0,-35-31 0 0 0,-77-82 0 0 0,19-12 42 0 0,52 59-9 0 0,-70-111 114 0 0,77 105-153 0 0,58 87 10 0 0,-137-214 75 0 0,105 157 44 0 0,13 26-29 0 0,2-1 0 0 0,-25-63 0 0 0,-7-37-73 0 0,-5-13 262 0 0,-37-85 302 0 0,42 111-800 0 0,-7-15 21 0 0,45 111 205 0 0,-5-8 71 0 0,2-1-1 0 0,1-1 1 0 0,-16-58-1 0 0,22 54-13 0 0,-13-63-1 0 0,17 67-68 0 0,-20-167 18 0 0,24 148 86 0 0,-1-30 50 0 0,4 80-153 0 0,-1-10 0 0 0,2-1 0 0 0,3-20 0 0 0,14-112 0 0 0,-12 130 0 0 0,-5 19 0 0 0,0-1 0 0 0,0 1 0 0 0,0-1 0 0 0,-1 1 0 0 0,1-1 0 0 0,-1 1 0 0 0,0-1 0 0 0,0 1 0 0 0,0-1 0 0 0,-1-3 0 0 0,1 5 0 0 0,0-1 0 0 0,-1 1 0 0 0,1 0 0 0 0,1-1 0 0 0,-1 1 0 0 0,0 0 0 0 0,0-1 0 0 0,2-2 0 0 0,-2 3 0 0 0,1 0 0 0 0,-1-1 0 0 0,1 1 0 0 0,-1 0 0 0 0,0-1 0 0 0,0 1 0 0 0,0-1 0 0 0,-1-2 0 0 0,-1-10 0 0 0,1 10 0 0 0,0-1 0 0 0,0 1 0 0 0,0 0 0 0 0,0 0 0 0 0,-1 0 0 0 0,0 0 0 0 0,0 0 0 0 0,-1 1 0 0 0,-3-8 0 0 0,1 6 0 0 0,5 6-1 0 0,0-1 0 0 0,0 1-1 0 0,0 0 1 0 0,0-1 0 0 0,0 1 0 0 0,-1-1-1 0 0,1 1 1 0 0,0 0 0 0 0,0-1 0 0 0,0 1-1 0 0,-1 0 1 0 0,1-1 0 0 0,0 1 0 0 0,-1 0-1 0 0,1 0 1 0 0,0-1 0 0 0,0 1-1 0 0,-1 0 1 0 0,1 0 0 0 0,0-1 0 0 0,-1 1-1 0 0,1 0 1 0 0,-1 0 0 0 0,1 0 0 0 0,0 0-1 0 0,-1 0 1 0 0,1-1 0 0 0,-1 1 0 0 0,1 0-1 0 0,0 0 1 0 0,-1 0 0 0 0,1 0 0 0 0,-1 0-1 0 0,1 0 1 0 0,0 0 0 0 0,-1 0 0 0 0,1 1-1 0 0,-1-1 1 0 0,1 0 0 0 0,0 0 0 0 0,-1 0-1 0 0,1 0 1 0 0,0 0 0 0 0,-1 1 0 0 0,1-1-1 0 0,0 0 1 0 0,-1 0 0 0 0,1 1 0 0 0,0-1-1 0 0,-1 0 1 0 0,1 0 0 0 0,0 1-1 0 0,-1 0 1 0 0,0 0-27 0 0,-1 0 11 0 0,1 0-1 0 0,-1 0 1 0 0,1 0 0 0 0,-1 0-1 0 0,1 1 1 0 0,0-1-1 0 0,-1 1 1 0 0,1-1 0 0 0,0 1-1 0 0,0-1 1 0 0,0 1-1 0 0,0 0 1 0 0,0 0 0 0 0,1-1-1 0 0,-1 1 1 0 0,0 3 0 0 0,-8 36 38 0 0,8-29 9 0 0,-22 194-203 0 0,9-58-482 0 0,-14 8 609 0 0,11-73 28 0 0,-22 64 277 0 0,15-66-179 0 0,8-33-237 0 0,11-32 120 0 0,0-1-1 0 0,0 1 1 0 0,-3 29-1 0 0,5-22 37 0 0,2-18 24 0 0,0 0 1 0 0,1 0-1 0 0,-1 0 1 0 0,1 0-1 0 0,0 0 1 0 0,0 0-1 0 0,1 0 1 0 0,0 1-1 0 0,0-1 1 0 0,1 5-1 0 0,1-2 57 0 0,-3-7-64 0 0,0-1 0 0 0,0 1 1 0 0,0-1-1 0 0,1 1 0 0 0,-1 0 1 0 0,0-1-1 0 0,0 1 0 0 0,0-1 0 0 0,1 1 1 0 0,-1-1-1 0 0,0 1 0 0 0,1-1 1 0 0,-1 1-1 0 0,0-1 0 0 0,1 0 1 0 0,-1 1-1 0 0,1-1 0 0 0,-1 1 0 0 0,1-1 1 0 0,-1 0-1 0 0,1 1 0 0 0,-1-1 1 0 0,1 0-1 0 0,0 1 0 0 0,-1-2-10 0 0,1 1 0 0 0,-1 0 0 0 0,0 0 0 0 0,1 0 0 0 0,-1-1 0 0 0,0 1 0 0 0,1 0 0 0 0,-1-1 0 0 0,0 1 0 0 0,1 0 0 0 0,-1-1 0 0 0,0 1 0 0 0,0 0 0 0 0,0-1 0 0 0,1 1 0 0 0,-1 0 0 0 0,0-1 0 0 0,0 1 0 0 0,0-1 0 0 0,1-1 2 0 0,17-22-15 0 0,-10 13-7 0 0,-1 0 1 0 0,0 0-1 0 0,0-1 1 0 0,5-14-1 0 0,-2 2 70 0 0,-1-1-1 0 0,-2 1 0 0 0,0-2 0 0 0,-2 1 0 0 0,4-43 0 0 0,6-55 1 0 0,0-5 25 0 0,-8-36 7 0 0,2-100 159 0 0,1 145-231 0 0,-10 112-17 0 0,1 0 0 0 0,0 0 0 0 0,0 0 0 0 0,0 0 0 0 0,1 1 1 0 0,0-1-1 0 0,0 0 0 0 0,5-8 0 0 0,-3 6-6 0 0,-4 8-62 0 0,14 1-10 0 0,0 1 26 0 0,-5 3 44 0 0,-1 1-1 0 0,1 0 1 0 0,-2 0 0 0 0,1 0-1 0 0,0 1 1 0 0,-1 0 0 0 0,8 10-1 0 0,48 55-43 0 0,-51-58 40 0 0,-1 1 0 0 0,0 0-1 0 0,11 19 1 0 0,14 20-126 0 0,-8-17 30 0 0,73 83 37 0 0,-80-100 72 0 0,2-1 0 0 0,0 0 0 0 0,27 15 0 0 0,175 100 64 0 0,-215-127-34 0 0,-5-4-1 0 0,0 1 0 0 0,0-1 0 0 0,-1 1 1 0 0,1 1-1 0 0,5 4 0 0 0,-9-7-99 0 0,0 1-1 0 0,0-1 1 0 0,0 1-1 0 0,0-1 1 0 0,0 1-1 0 0,0-1 1 0 0,0 1-1 0 0,0-1 1 0 0,-1 1-1 0 0,1 0 1 0 0,-1 0-1 0 0,0-1 1 0 0,1 1-1 0 0,-1 3 1 0 0,-1 23-1866 0 0,0-19 913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3.081"/>
    </inkml:context>
    <inkml:brush xml:id="br0">
      <inkml:brushProperty name="width" value="0.05" units="cm"/>
      <inkml:brushProperty name="height" value="0.05" units="cm"/>
    </inkml:brush>
  </inkml:definitions>
  <inkml:trace contextRef="#ctx0" brushRef="#br0">12 28 6912 0 0,'0'0'528'0'0,"0"0"-119"0"0,0 0 766 0 0,-11 2 7116 0 0,10 0-1839 0 0,4 1-6311 0 0,0 0-1 0 0,1-1 0 0 0,-1 0 1 0 0,1 1-1 0 0,-1-1 0 0 0,1 0 0 0 0,0-1 1 0 0,-1 1-1 0 0,1-1 0 0 0,0 0 1 0 0,0 0-1 0 0,0 0 0 0 0,0 0 1 0 0,5 0-1 0 0,7-1 121 0 0,1 0 1 0 0,21-2 0 0 0,-7-1-128 0 0,8 2-7 0 0,-10 0-33 0 0,0-1 0 0 0,30-6 1 0 0,-15 0 103 0 0,60-3 1 0 0,-84 10-99 0 0,0-2 0 0 0,0 0 1 0 0,35-11-1 0 0,-54 13 12 0 0,-1 1-8 0 0,0 0-28 0 0,-10 8 8 0 0,6-5-79 0 0,1 0 0 0 0,-1 0 0 0 0,1 0 0 0 0,0 1 0 0 0,0-1 0 0 0,0 1 0 0 0,0 0 0 0 0,0-1 0 0 0,-2 8 0 0 0,-9 11 9 0 0,-4 7-26 0 0,1 1 0 0 0,2 1 0 0 0,-17 47 0 0 0,1-2-20 0 0,1-10-6 0 0,-2 2 23 0 0,-28 88 0 0 0,4 59 159 0 0,47-168-92 0 0,2 1 0 0 0,-1 76 0 0 0,8-113-14 0 0,1 0 0 0 0,-1 0 1 0 0,2 0-1 0 0,4 20 0 0 0,-6-30-553 0 0,3 6 723 0 0,-2-5-9029 0 0,-1-2 359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3.432"/>
    </inkml:context>
    <inkml:brush xml:id="br0">
      <inkml:brushProperty name="width" value="0.05" units="cm"/>
      <inkml:brushProperty name="height" value="0.05" units="cm"/>
    </inkml:brush>
  </inkml:definitions>
  <inkml:trace contextRef="#ctx0" brushRef="#br0">6 109 18975 0 0,'0'0'870'0'0,"-1"0"-20"0"0,-3-3-438 0 0,4 3 183 0 0,0 0 138 0 0,12-7 753 0 0,-12 7-1461 0 0,9-3 433 0 0,0 1-1 0 0,0 0 1 0 0,0 1 0 0 0,16-1-1 0 0,8-1-33 0 0,136-6 326 0 0,-76 6-247 0 0,126-12-287 0 0,-201 14-545 0 0,0 0 0 0 0,31-8 0 0 0,-42 7-212 0 0,1 0 0 0 0,-1-1 0 0 0,0 0 0 0 0,0 0 0 0 0,0 0-1 0 0,0-1 1 0 0,0 0 0 0 0,9-8 0 0 0,-3 0-1026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6.177"/>
    </inkml:context>
    <inkml:brush xml:id="br0">
      <inkml:brushProperty name="width" value="0.05" units="cm"/>
      <inkml:brushProperty name="height" value="0.05" units="cm"/>
    </inkml:brush>
  </inkml:definitions>
  <inkml:trace contextRef="#ctx0" brushRef="#br0">38 0 19063 0 0,'-3'0'203'0'0,"0"0"1"0"0,0 1-1 0 0,0-1 0 0 0,0 0 0 0 0,0 1 0 0 0,0 0 0 0 0,0 0 0 0 0,1 0 0 0 0,-6 2 0 0 0,8-2-202 0 0,0-1-1 0 0,-1 0 1 0 0,1 0 0 0 0,0 0-1 0 0,0 0 1 0 0,-1 0-1 0 0,1 1 1 0 0,0-1 0 0 0,0 0-1 0 0,0 0 1 0 0,0 0 0 0 0,-1 1-1 0 0,1-1 1 0 0,0 0-1 0 0,0 0 1 0 0,0 0 0 0 0,0 1-1 0 0,0-1 1 0 0,0 0 0 0 0,0 0-1 0 0,-1 1 1 0 0,1-1-1 0 0,0 0 1 0 0,0 0 0 0 0,0 1-1 0 0,0-1 1 0 0,0 0 0 0 0,0 0-1 0 0,0 1 1 0 0,0-1 0 0 0,0 0-1 0 0,0 0 1 0 0,1 1-1 0 0,-1-1 1 0 0,0 0 0 0 0,0 0-1 0 0,0 1 1 0 0,0-1 0 0 0,0 0-1 0 0,0 0 1 0 0,1 1-1 0 0,-1-1 1 0 0,0 0 0 0 0,0 0-1 0 0,0 0 1 0 0,0 1 0 0 0,1-1-1 0 0,-1 0 1 0 0,0 0-1 0 0,0 0 1 0 0,0 0 0 0 0,1 1-1 0 0,2 1 0 0 0,0 0 1 0 0,-1 0-1 0 0,1 0 0 0 0,0 0 0 0 0,1 0 0 0 0,-1-1 0 0 0,0 1 0 0 0,0-1 0 0 0,7 2 0 0 0,36 4-29 0 0,-25-4-16 0 0,121 18 29 0 0,119 22 17 0 0,85 53-1 0 0,-273-68 0 0 0,122 65 0 0 0,-165-73-14 0 0,0 1-1 0 0,-1 2 0 0 0,41 42 1 0 0,-16-16-21 0 0,-31-27 10 0 0,0 1 0 0 0,-1 1 0 0 0,22 31 1 0 0,-31-36-11 0 0,-1 0 0 0 0,0 1 0 0 0,-2 0 1 0 0,0 1-1 0 0,9 28 0 0 0,-15-29-30 0 0,0 0-1 0 0,-2 0 1 0 0,0 0 0 0 0,-1 0-1 0 0,-1 0 1 0 0,-1 0 0 0 0,0 1-1 0 0,-5 19 1 0 0,0-15-118 0 0,-1 1 1 0 0,-19 43-1 0 0,8-22-10 0 0,1-2 14 0 0,-3-1 0 0 0,-2 0 1 0 0,-1-2-1 0 0,-45 61 0 0 0,41-71-1223 0 0,-4-3-4715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3.839"/>
    </inkml:context>
    <inkml:brush xml:id="br0">
      <inkml:brushProperty name="width" value="0.05" units="cm"/>
      <inkml:brushProperty name="height" value="0.05" units="cm"/>
    </inkml:brush>
  </inkml:definitions>
  <inkml:trace contextRef="#ctx0" brushRef="#br0">1505 277 16439 0 0,'-5'-4'213'0'0,"1"1"0"0"0,-1-1-1 0 0,1 0 1 0 0,-6-7-1 0 0,-9-9 376 0 0,5 8-724 0 0,-133-99 2741 0 0,125 97-2015 0 0,-1 0 1 0 0,0 2-1 0 0,-1 1 1 0 0,-48-17-1 0 0,42 20-349 0 0,1 1 0 0 0,-1 2 0 0 0,0 1 0 0 0,0 1-1 0 0,-1 1 1 0 0,1 2 0 0 0,-34 4 0 0 0,42-1-124 0 0,-1 1 0 0 0,1 1 0 0 0,-1 1 0 0 0,1 1 0 0 0,1 1-1 0 0,0 1 1 0 0,0 0 0 0 0,0 2 0 0 0,-37 26 0 0 0,-126 115 71 0 0,153-121-189 0 0,0 1 0 0 0,3 2 0 0 0,-37 53 0 0 0,33-34 33 0 0,2 3 0 0 0,2 0 0 0 0,-23 70 0 0 0,-37 186 192 0 0,75-246-30 0 0,2 1 0 0 0,4 1 0 0 0,3-1 1 0 0,2 1-1 0 0,4-1 0 0 0,15 110 0 0 0,-13-154-140 0 0,1-1 0 0 0,0 0 0 0 0,2 0 0 0 0,0 0 0 0 0,2-1 0 0 0,0 0 0 0 0,1-1 0 0 0,2 0 0 0 0,0-1 0 0 0,1 0 0 0 0,0 0 0 0 0,2-2 0 0 0,0 1 0 0 0,1-2 0 0 0,0 0 0 0 0,2-1 0 0 0,29 19 0 0 0,-11-12 123 0 0,1-1 0 0 0,1-2 0 0 0,42 15 0 0 0,-52-26-141 0 0,0 0 1 0 0,1-2 0 0 0,0-1-1 0 0,0-2 1 0 0,0 0-1 0 0,1-2 1 0 0,37-4 0 0 0,1-3 7 0 0,131-32 0 0 0,-143 23 13 0 0,-1-2-1 0 0,-1-3 1 0 0,-1-2 0 0 0,-1-2 0 0 0,-1-2-1 0 0,-1-3 1 0 0,-2-2 0 0 0,-1-2-1 0 0,-1-1 1 0 0,-2-3 0 0 0,-1-2 0 0 0,-3-2-1 0 0,-1-1 1 0 0,-2-2 0 0 0,-1-1-1 0 0,51-91 1 0 0,-65 96-69 0 0,-2-1 0 0 0,-1-1 1 0 0,-3 0-1 0 0,-1-1 0 0 0,12-57 0 0 0,-19 56 26 0 0,-2 0 0 0 0,-2 0-1 0 0,-1-47 1 0 0,-4 59-4 0 0,-1 0 0 0 0,-1 0 1 0 0,-2 0-1 0 0,-1 0 0 0 0,-16-49 0 0 0,11 52 65 0 0,-2 0 0 0 0,-1 1-1 0 0,0 1 1 0 0,-2 0 0 0 0,-2 1-1 0 0,0 1 1 0 0,-1 0 0 0 0,-44-40-1 0 0,15 24-59 0 0,-2 2-1 0 0,-92-53 0 0 0,121 81-14 0 0,0 2 0 0 0,-1 0 0 0 0,0 0 0 0 0,-1 2 0 0 0,0 1 0 0 0,0 1 0 0 0,0 1 0 0 0,0 1 0 0 0,-1 1 0 0 0,-32 1 0 0 0,3 4 0 0 0,1 3 0 0 0,1 1 0 0 0,-82 23 0 0 0,97-19 4 0 0,0 2 0 0 0,-37 18 0 0 0,-64 41-128 0 0,118-62 64 0 0,-3 2-399 0 0,0 0 0 0 0,2 2 0 0 0,-1 0 0 0 0,2 1 0 0 0,0 1-1 0 0,1 1 1 0 0,0 1 0 0 0,-24 32 0 0 0,26-19-6474 0 0,3-1-2133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3.218"/>
    </inkml:context>
    <inkml:brush xml:id="br0">
      <inkml:brushProperty name="width" value="0.05" units="cm"/>
      <inkml:brushProperty name="height" value="0.05" units="cm"/>
    </inkml:brush>
  </inkml:definitions>
  <inkml:trace contextRef="#ctx0" brushRef="#br0">262 87 14256 0 0,'0'0'322'0'0,"0"-9"781"0"0,0 6-1038 0 0,0-1 1 0 0,1 1-1 0 0,-1 0 0 0 0,1 0 1 0 0,-1 0-1 0 0,1 0 0 0 0,0 0 1 0 0,1 0-1 0 0,-1 0 0 0 0,0 1 1 0 0,3-5-1 0 0,-3 6 659 0 0,-10-22 3150 0 0,8 22-3800 0 0,1 0 0 0 0,-1 0-1 0 0,0 0 1 0 0,0 0 0 0 0,0 0-1 0 0,0 0 1 0 0,0 1 0 0 0,0-1-1 0 0,0 0 1 0 0,0 0 0 0 0,0 1 0 0 0,0-1-1 0 0,0 1 1 0 0,0-1 0 0 0,0 1-1 0 0,0-1 1 0 0,-1 1 0 0 0,1 0-1 0 0,0 0 1 0 0,0-1 0 0 0,-1 1-1 0 0,1 0 1 0 0,0 0 0 0 0,0 0-1 0 0,-1 1 1 0 0,1-1 0 0 0,0 0-1 0 0,0 0 1 0 0,0 0 0 0 0,-1 1-1 0 0,1-1 1 0 0,0 1 0 0 0,0-1-1 0 0,-1 2 1 0 0,-4 0 4 0 0,0 1 0 0 0,1 1 0 0 0,0-1-1 0 0,-9 9 1 0 0,0 0-1 0 0,1 1 0 0 0,1 1 0 0 0,1 0-1 0 0,0 1 1 0 0,-12 20 0 0 0,-37 83 142 0 0,52-100-112 0 0,0-1 0 0 0,2 1 0 0 0,0 1 0 0 0,1-1 0 0 0,0 1 0 0 0,2 0 0 0 0,0 0-1 0 0,1 1 1 0 0,1-1 0 0 0,3 29 0 0 0,-1-35 16 0 0,-1-2-104 0 0,1 0 0 0 0,1 0 0 0 0,-1 0 0 0 0,2-1 0 0 0,0 1 0 0 0,5 13 0 0 0,-1-9-18 0 0,-6-11 16 0 0,1 0 1 0 0,-1 0 0 0 0,1 0 0 0 0,0 0 0 0 0,1-1 0 0 0,-1 1-1 0 0,1 0 1 0 0,-1-1 0 0 0,1 0 0 0 0,0 0 0 0 0,1 0-1 0 0,5 5 1 0 0,-5-6 7 0 0,1 1-1 0 0,-1-1 1 0 0,1 0 0 0 0,0-1-1 0 0,-1 1 1 0 0,1-1-1 0 0,0 0 1 0 0,0 0 0 0 0,0 0-1 0 0,0-1 1 0 0,0 1 0 0 0,0-1-1 0 0,0-1 1 0 0,0 1-1 0 0,0-1 1 0 0,0 0 0 0 0,0 0-1 0 0,0 0 1 0 0,0 0-1 0 0,0-1 1 0 0,-1 0 0 0 0,1 0-1 0 0,-1 0 1 0 0,1-1 0 0 0,6-5-1 0 0,-5 3 44 0 0,0 0 0 0 0,-1 0 0 0 0,0 0 0 0 0,0-1 0 0 0,-1 1 0 0 0,1-1 0 0 0,-1-1 0 0 0,0 1 0 0 0,-1 0 0 0 0,0-1 0 0 0,3-8 0 0 0,9-16 221 0 0,-11 24-201 0 0,0-1 0 0 0,-1 1-1 0 0,0 0 1 0 0,3-11 0 0 0,1-17 204 0 0,-1 1 1 0 0,-1-2-1 0 0,-1-38 0 0 0,-3 40-189 0 0,0 20-64 0 0,-1 1 0 0 0,0-1 0 0 0,-1 1 0 0 0,-1-1-1 0 0,0 1 1 0 0,-4-16 0 0 0,2 17-8 0 0,2 3 20 0 0,-1 0-1 0 0,-1 0 1 0 0,-5-11 0 0 0,7 17-41 0 0,0 0 0 0 0,0 0-1 0 0,0 0 1 0 0,-1 1 0 0 0,1-1-1 0 0,-1 1 1 0 0,1-1 0 0 0,-1 1-1 0 0,0 0 1 0 0,0 0 0 0 0,0 0-1 0 0,-6-2 1 0 0,3 1-35 0 0,0 1 0 0 0,-1 0 0 0 0,1 0 0 0 0,-1 1 0 0 0,1-1 0 0 0,-1 1 0 0 0,0 1 0 0 0,0 0 0 0 0,1 0-1 0 0,-11 1 1 0 0,12-1 1 0 0,1 1 0 0 0,-1 0-1 0 0,1 1 1 0 0,-1-1 0 0 0,1 1-1 0 0,-1 0 1 0 0,1 0 0 0 0,0 0-1 0 0,0 0 1 0 0,0 1 0 0 0,0-1-1 0 0,0 1 1 0 0,1 0-1 0 0,-1 1 1 0 0,-4 4 0 0 0,6-6-158 0 0,1 0-1 0 0,-1 1 1 0 0,1-1 0 0 0,-1 0 0 0 0,1 0 0 0 0,-1 1 0 0 0,1-1 0 0 0,0 0-1 0 0,0 1 1 0 0,1-1 0 0 0,-1 1 0 0 0,0 0 0 0 0,1-1 0 0 0,-1 1-1 0 0,1 0 1 0 0,0-1 0 0 0,0 1 0 0 0,0 0 0 0 0,0-1 0 0 0,0 1 0 0 0,1 0-1 0 0,-1-1 1 0 0,1 1 0 0 0,0-1 0 0 0,0 1 0 0 0,0-1 0 0 0,0 1-1 0 0,2 2 1 0 0,4 10-1838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3.807"/>
    </inkml:context>
    <inkml:brush xml:id="br0">
      <inkml:brushProperty name="width" value="0.05" units="cm"/>
      <inkml:brushProperty name="height" value="0.05" units="cm"/>
    </inkml:brush>
  </inkml:definitions>
  <inkml:trace contextRef="#ctx0" brushRef="#br0">1061 302 18055 0 0,'-2'-7'320'0'0,"0"0"0"0"0,0 0 0 0 0,0 0 0 0 0,1 0 0 0 0,0-13 0 0 0,1 12-294 0 0,-1 0-1 0 0,0 0 0 0 0,0 0 0 0 0,-1 0 1 0 0,0 0-1 0 0,0 0 0 0 0,-1 1 0 0 0,0-1 1 0 0,-6-11-1 0 0,1 6 322 0 0,0 1 0 0 0,-1 0 0 0 0,0 1 0 0 0,-16-16 0 0 0,6 6 3 0 0,13 14-184 0 0,-1 0 0 0 0,1 0 0 0 0,-9-5 1 0 0,12 9-104 0 0,0 1 1 0 0,-1 0 0 0 0,1 0 0 0 0,-1 1 0 0 0,1-1-1 0 0,-1 1 1 0 0,0 0 0 0 0,1 0 0 0 0,-1 0 0 0 0,0 0-1 0 0,-4 0 1 0 0,-6 1 70 0 0,1 0-1 0 0,-1 1 1 0 0,1 1 0 0 0,-1 0-1 0 0,1 0 1 0 0,0 1-1 0 0,0 1 1 0 0,0 0 0 0 0,0 1-1 0 0,1 1 1 0 0,0 0-1 0 0,-14 8 1 0 0,-13 13 160 0 0,0 1 0 0 0,-38 37 0 0 0,36-30-281 0 0,12-9 54 0 0,1 2 0 0 0,1 1 0 0 0,-45 62 1 0 0,-51 112 95 0 0,86-133-111 0 0,2 3 0 0 0,-44 135-1 0 0,64-153-15 0 0,1 0 1 0 0,3 0-1 0 0,3 1 0 0 0,-3 99 0 0 0,12-127-20 0 0,1-1 0 0 0,2 1 0 0 0,10 42 0 0 0,-11-61-4 0 0,0 0 1 0 0,0 0-1 0 0,1 0 0 0 0,1-1 0 0 0,0 1 0 0 0,0-1 0 0 0,0 0 1 0 0,1 0-1 0 0,0-1 0 0 0,0 0 0 0 0,1 0 0 0 0,0 0 0 0 0,11 7 1 0 0,-4-3 46 0 0,1-2 0 0 0,0 0 0 0 0,0-1 0 0 0,1 0 0 0 0,0-1 0 0 0,26 8 0 0 0,-24-11-10 0 0,1-1-1 0 0,0 0 1 0 0,-1-1 0 0 0,1-1-1 0 0,0-1 1 0 0,0 0 0 0 0,31-6-1 0 0,-5-2 97 0 0,-1-2 0 0 0,43-16 0 0 0,-14-2-20 0 0,-2-2-1 0 0,-2-4 1 0 0,79-50 0 0 0,-114 64-101 0 0,-2-1-1 0 0,0-2 1 0 0,-1-2 0 0 0,-2 0 0 0 0,0-2 0 0 0,28-35-1 0 0,-23 18 132 0 0,-1-2-1 0 0,-3-2 1 0 0,-2 0-1 0 0,-2-2 1 0 0,38-103-1 0 0,-54 117-155 0 0,-2 0 1 0 0,-1-1-1 0 0,3-68 0 0 0,-10 70 72 0 0,-1 0-1 0 0,-1 0 0 0 0,-2 1 0 0 0,-2-1 0 0 0,-1 1 0 0 0,-19-58 0 0 0,16 67-32 0 0,-1 1-1 0 0,-1 0 1 0 0,-15-23-1 0 0,-50-64 26 0 0,69 102-55 0 0,0 0-1 0 0,-1 0 1 0 0,0 1-1 0 0,0 0 1 0 0,0 1 0 0 0,-1 0-1 0 0,-1 1 1 0 0,1 0-1 0 0,-1 0 1 0 0,0 1-1 0 0,0 1 1 0 0,0 0-1 0 0,-1 0 1 0 0,1 1-1 0 0,-20-3 1 0 0,8 3-25 0 0,1 1 0 0 0,-1 1 0 0 0,0 1 0 0 0,0 1 0 0 0,1 1-1 0 0,-1 1 1 0 0,-32 8 0 0 0,29-3-131 0 0,1 1-1 0 0,-1 1 0 0 0,1 1 0 0 0,-41 27 1 0 0,-86 69-2565 0 0,140-98 2403 0 0,-21 18-1233 0 0,-31 32 0 0 0,45-41 196 0 0,-32 32-7066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4.764"/>
    </inkml:context>
    <inkml:brush xml:id="br0">
      <inkml:brushProperty name="width" value="0.05" units="cm"/>
      <inkml:brushProperty name="height" value="0.05" units="cm"/>
    </inkml:brush>
  </inkml:definitions>
  <inkml:trace contextRef="#ctx0" brushRef="#br0">44 68 3224 0 0,'1'-16'2544'0'0,"1"4"3765"0"0,0 5-4513 0 0,-1 1 0 0 0,0-2 0 0 0,0-6 0 0 0,0 9 684 0 0,2 7 758 0 0,1 9-1908 0 0,-3 10-1275 0 0,-1 0 0 0 0,-1 1 1 0 0,-5 27-1 0 0,0-2 70 0 0,-2 117 294 0 0,6-113-73 0 0,-1 6 357 0 0,1-37-599 0 0,0 37 0 0 0,2-56-125 0 0,0-1 151 0 0,0 0 78 0 0,0 0 15 0 0,0 0-7 0 0,0 0-33 0 0,0 0-14 0 0,0 0-1 0 0,0 0 28 0 0,-5-19 856 0 0,3 12-984 0 0,1 1 0 0 0,-1-1 0 0 0,1 1 0 0 0,0-1 0 0 0,0-9 0 0 0,0-1-28 0 0,1 4-40 0 0,-1 0 0 0 0,4-20 0 0 0,-2 19 0 0 0,0-26 0 0 0,-9-147 0 0 0,8 182 0 0 0,0 1 0 0 0,-1-1 0 0 0,0 0 0 0 0,-2-6 0 0 0,2 7 0 0 0,0-1 0 0 0,0 0 0 0 0,0 1 0 0 0,0-7 0 0 0,2 10 1 0 0,-1 1-1 0 0,0-1-1 0 0,0 1 1 0 0,0-1-1 0 0,0 1 1 0 0,0 0-1 0 0,0-1 1 0 0,0 1-1 0 0,0 0 1 0 0,0-1-1 0 0,0 1 1 0 0,0-1-1 0 0,0 1 1 0 0,0 0-1 0 0,0-1 1 0 0,0 1-1 0 0,-1 0 1 0 0,1-1-1 0 0,0 1 1 0 0,0 0-1 0 0,0-1 1 0 0,0 1-1 0 0,-1 0 1 0 0,1 0 0 0 0,0-1-1 0 0,0 1 1 0 0,-1-1-1 0 0,0 1-63 0 0,1 12-41 0 0,3 218 278 0 0,7-75-173 0 0,-8-120-147 0 0,-1-17-1878 0 0,-1 1-5884 0 0,0-5-1225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5.305"/>
    </inkml:context>
    <inkml:brush xml:id="br0">
      <inkml:brushProperty name="width" value="0.05" units="cm"/>
      <inkml:brushProperty name="height" value="0.05" units="cm"/>
    </inkml:brush>
  </inkml:definitions>
  <inkml:trace contextRef="#ctx0" brushRef="#br0">817 199 9672 0 0,'0'-4'86'0'0,"0"-1"0"0"0,0 0 0 0 0,-1 1 0 0 0,1-1 0 0 0,-1 1 0 0 0,0-1 0 0 0,0 1 0 0 0,-1-1 0 0 0,1 1 0 0 0,-1 0 0 0 0,-3-5 0 0 0,-8-19 1879 0 0,-9-10 2679 0 0,18 31-4218 0 0,-1 0 0 0 0,0 1 0 0 0,0 0 1 0 0,-1 0-1 0 0,0 1 0 0 0,0-1 0 0 0,0 1 1 0 0,-1 1-1 0 0,-9-6 0 0 0,12 8-314 0 0,-1 0-1 0 0,0 0 1 0 0,0 0 0 0 0,0 1-1 0 0,-1 0 1 0 0,1 0 0 0 0,0 0-1 0 0,0 1 1 0 0,-1-1 0 0 0,1 1 0 0 0,0 1-1 0 0,-1-1 1 0 0,1 1 0 0 0,0 0-1 0 0,-6 1 1 0 0,-6 3 30 0 0,0 1 0 0 0,0 1 0 0 0,0 0 0 0 0,1 1-1 0 0,0 1 1 0 0,0 0 0 0 0,1 1 0 0 0,1 1 0 0 0,-21 19 0 0 0,1 5-76 0 0,1 2-1 0 0,-36 51 1 0 0,45-54-55 0 0,2 2-1 0 0,1 0 1 0 0,2 1 0 0 0,-22 60-1 0 0,-4 15 187 0 0,-19 56 694 0 0,55-140-716 0 0,-29 105 351 0 0,33-110-451 0 0,1-1 1 0 0,1 1-1 0 0,1 0 0 0 0,1 23 0 0 0,3-9 155 0 0,2 0 0 0 0,9 44 0 0 0,-9-65-179 0 0,0 0 0 0 0,1 0 0 0 0,1 0 0 0 0,1-1 1 0 0,0 0-1 0 0,0 0 0 0 0,15 19 0 0 0,-14-24-31 0 0,1 0 1 0 0,1-1-1 0 0,-1 0 0 0 0,1-1 0 0 0,1 0 0 0 0,0 0 1 0 0,0-1-1 0 0,0-1 0 0 0,1 0 0 0 0,0 0 0 0 0,0-1 1 0 0,21 5-1 0 0,0-2 63 0 0,-1-1 0 0 0,1-1 0 0 0,59 1 0 0 0,-63-6 13 0 0,-1-2 1 0 0,1-1-1 0 0,0-2 1 0 0,43-10-1 0 0,-21-1 74 0 0,75-32-1 0 0,4-12-9 0 0,-106 46-138 0 0,0-1 1 0 0,-1-1-1 0 0,24-21 0 0 0,-18 12 36 0 0,-2-2-1 0 0,26-32 0 0 0,-38 39-4 0 0,-1 0-1 0 0,-1-1 1 0 0,0 0-1 0 0,13-32 1 0 0,-13 21-13 0 0,-1 1 0 0 0,-2-1 1 0 0,-2-1-1 0 0,0 0 0 0 0,-2 0 0 0 0,2-37 0 0 0,-7-143 411 0 0,-3 182-442 0 0,0 0-1 0 0,-2 0 1 0 0,-1 0 0 0 0,-1 1-1 0 0,-2 0 1 0 0,0 0-1 0 0,-2 1 1 0 0,-2 0 0 0 0,0 1-1 0 0,-2 0 1 0 0,-1 1-1 0 0,-19-26 1 0 0,26 42-3 0 0,-1 0 0 0 0,0 1 0 0 0,-1 1-1 0 0,0-1 1 0 0,0 2 0 0 0,-1-1 0 0 0,-19-9 0 0 0,-87-34 11 0 0,108 47-17 0 0,-17-4 18 0 0,0 1 0 0 0,-1 1 0 0 0,-29-3 0 0 0,46 8-7 0 0,1 1-1 0 0,-1 0 1 0 0,1 0 0 0 0,-1 1 0 0 0,1 1-1 0 0,-1-1 1 0 0,1 1 0 0 0,0 1-1 0 0,0 0 1 0 0,0 0 0 0 0,0 1-1 0 0,0 0 1 0 0,-9 6 0 0 0,0 2-413 0 0,0 0 0 0 0,0 1 0 0 0,1 1 0 0 0,-24 26 0 0 0,15-11-2358 0 0,0 6-6996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6.101"/>
    </inkml:context>
    <inkml:brush xml:id="br0">
      <inkml:brushProperty name="width" value="0.05" units="cm"/>
      <inkml:brushProperty name="height" value="0.05" units="cm"/>
    </inkml:brush>
  </inkml:definitions>
  <inkml:trace contextRef="#ctx0" brushRef="#br0">76 247 2304 0 0,'0'0'437'0'0,"1"-1"997"0"0,3-18 4780 0 0,5-11-2026 0 0,-6 21-3357 0 0,-2 7 6 0 0,-1-7 887 0 0,4-4 22 0 0,-3 4-1069 0 0,2 0 0 0 0,-1 0 0 0 0,1 1 1 0 0,0-1-1 0 0,1 1 0 0 0,7-13 0 0 0,-4 13-301 0 0,1 1-1 0 0,0 0 0 0 0,0 0 1 0 0,1 0-1 0 0,17-10 0 0 0,-16 11-281 0 0,0 1 1 0 0,1 1-1 0 0,-1-1 0 0 0,1 1 0 0 0,-1 1 1 0 0,1 0-1 0 0,0 1 0 0 0,1 0 0 0 0,-1 0 1 0 0,0 1-1 0 0,0 1 0 0 0,1 0 0 0 0,-1 0 1 0 0,0 2-1 0 0,12 1 0 0 0,-20-2-94 0 0,0 0 0 0 0,0 0 0 0 0,0 0 0 0 0,0 0 0 0 0,-1 0 0 0 0,1 1 0 0 0,0-1 0 0 0,-1 1 0 0 0,1 0 0 0 0,-1 0 0 0 0,0 0 0 0 0,1 0 0 0 0,-1 0 0 0 0,0 0 0 0 0,0 1 0 0 0,-1-1 0 0 0,1 1 0 0 0,0-1 0 0 0,-1 1 0 0 0,0 0 0 0 0,3 5 0 0 0,-3-3 0 0 0,0-1 0 0 0,0 1 0 0 0,0 0 0 0 0,0 0 0 0 0,-1 0 0 0 0,1 0 0 0 0,-1 0 0 0 0,-1 0 0 0 0,1 1 0 0 0,-1-1 0 0 0,0-1 0 0 0,-2 8 0 0 0,-4 6 0 0 0,-18 35 0 0 0,15-35 0 0 0,-2 2 0 0 0,0-1 0 0 0,-2 0 0 0 0,0-1 0 0 0,-1-1 0 0 0,-18 17 0 0 0,32-33 0 0 0,-152 132 0 0 0,66-51 13 0 0,87-82-13 0 0,-8 8 31 0 0,1 1 0 0 0,0 0 0 0 0,1 0 0 0 0,-6 10 0 0 0,8-12-36 0 0,4-6 4 0 0,0-1-1 0 0,-1 1 1 0 0,1-1 0 0 0,0 1-1 0 0,0-1 1 0 0,0 1 0 0 0,0-1-1 0 0,0 1 1 0 0,0-1 0 0 0,0 1-1 0 0,0-1 1 0 0,0 1 0 0 0,0-1 0 0 0,0 1-1 0 0,0-1 1 0 0,0 1 0 0 0,0-1-1 0 0,0 1 1 0 0,0-1 0 0 0,0 1-1 0 0,1-1 1 0 0,-1 1 0 0 0,0-1-1 0 0,0 1 1 0 0,1-1 0 0 0,-1 0 0 0 0,0 1-1 0 0,1-1 1 0 0,-1 1 0 0 0,0-1-1 0 0,1 0 1 0 0,-1 1 0 0 0,1-1-1 0 0,-1 0 1 0 0,1 0 0 0 0,-1 1-1 0 0,0-1 1 0 0,1 0 0 0 0,-1 0 0 0 0,1 0-1 0 0,0 1 1 0 0,22 5 77 0 0,-8-6 2 0 0,0 0-1 0 0,0-2 1 0 0,0 1-1 0 0,-1-2 1 0 0,19-4-1 0 0,9-2 18 0 0,383-81 481 0 0,-413 87-811 0 0,0 0 1 0 0,-1-2-1 0 0,1 1 0 0 0,-1-1 1 0 0,14-9-1 0 0,-18 10-1198 0 0,-6 4-374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6.629"/>
    </inkml:context>
    <inkml:brush xml:id="br0">
      <inkml:brushProperty name="width" value="0.05" units="cm"/>
      <inkml:brushProperty name="height" value="0.05" units="cm"/>
    </inkml:brush>
  </inkml:definitions>
  <inkml:trace contextRef="#ctx0" brushRef="#br0">859 183 3224 0 0,'-17'-13'230'0'0,"6"5"-201"0"0,-23-14 0 0 0,8 8 650 0 0,15 7 1221 0 0,0 1 0 0 0,-1 1 0 0 0,0 0-1 0 0,-16-5 1 0 0,14 7-443 0 0,0 0 0 0 0,0 0 0 0 0,-16 1 0 0 0,24 2-1299 0 0,-1 0 0 0 0,1 0 1 0 0,-1 1-1 0 0,1 0 0 0 0,0 1 0 0 0,-1-1 1 0 0,1 1-1 0 0,0 1 0 0 0,-7 3 1 0 0,3-2 26 0 0,-2 2 52 0 0,-1 0 0 0 0,2 1 1 0 0,-1 0-1 0 0,1 1 1 0 0,-15 13-1 0 0,3 4 208 0 0,-36 50 0 0 0,34-42-206 0 0,-13 20-72 0 0,1 1 0 0 0,3 2-1 0 0,3 1 1 0 0,2 2 0 0 0,-28 80-1 0 0,-30 159 302 0 0,74-240-209 0 0,2 0-1 0 0,4 1 1 0 0,-1 73 0 0 0,8-107-139 0 0,1 0 1 0 0,1 0-1 0 0,2-1 0 0 0,0 1 1 0 0,2-1-1 0 0,1 0 0 0 0,16 39 1 0 0,-17-50-40 0 0,0 0 0 0 0,1 0 1 0 0,1-1-1 0 0,0 0 1 0 0,1 0-1 0 0,0-1 1 0 0,1 0-1 0 0,0-1 0 0 0,1 0 1 0 0,0-1-1 0 0,0 0 1 0 0,1 0-1 0 0,0-2 0 0 0,22 12 1 0 0,-4-7 46 0 0,0-2 1 0 0,0 0 0 0 0,0-2-1 0 0,1-2 1 0 0,0-1 0 0 0,1-1-1 0 0,-1-1 1 0 0,1-2 0 0 0,0-1-1 0 0,-1-2 1 0 0,1-1 0 0 0,-1-1-1 0 0,34-10 1 0 0,-48 10-112 0 0,224-63 153 0 0,-207 55-196 0 0,0-1 0 0 0,-1-2-1 0 0,-1-1 1 0 0,59-41 0 0 0,-26 8 280 0 0,98-98 1 0 0,-128 110-179 0 0,-1-2 1 0 0,-3-1-1 0 0,52-85 1 0 0,-58 79-115 0 0,-2-1-1 0 0,28-82 1 0 0,-41 99 73 0 0,-2 0-1 0 0,-2 0 1 0 0,-1-1 0 0 0,-1 1-1 0 0,0-61 1 0 0,-4 72-33 0 0,-1-1-1 0 0,-1 1 1 0 0,-1-1-1 0 0,-1 1 1 0 0,0 0-1 0 0,-2 0 1 0 0,-8-22-1 0 0,-7-1-1 0 0,-2 1 0 0 0,-1 1 0 0 0,-2 2 0 0 0,-2 0 0 0 0,-1 2 0 0 0,-2 1 0 0 0,-50-44 0 0 0,61 63 0 0 0,0 1 0 0 0,-1 1 0 0 0,0 0 0 0 0,-1 2 0 0 0,-1 1 0 0 0,0 0 0 0 0,0 2 0 0 0,-1 0 0 0 0,0 2 0 0 0,-1 1 0 0 0,-46-6 0 0 0,19 7 0 0 0,-1 3 0 0 0,1 2 0 0 0,-1 2 0 0 0,-86 15 0 0 0,104-11-42 0 0,1 1-1 0 0,0 2 1 0 0,1 2-1 0 0,0 1 1 0 0,0 1 0 0 0,1 2-1 0 0,1 1 1 0 0,1 1-1 0 0,-35 27 1 0 0,34-21-614 0 0,2 1 0 0 0,0 1-1 0 0,2 2 1 0 0,-41 50 0 0 0,36-29-463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7.551"/>
    </inkml:context>
    <inkml:brush xml:id="br0">
      <inkml:brushProperty name="width" value="0.05" units="cm"/>
      <inkml:brushProperty name="height" value="0.05" units="cm"/>
    </inkml:brush>
  </inkml:definitions>
  <inkml:trace contextRef="#ctx0" brushRef="#br0">0 109 18167 0 0,'0'0'414'0'0,"0"0"56"0"0,0 0 32 0 0,0 0-61 0 0,0 0-202 0 0,0 0 237 0 0,0 0 130 0 0,2 0 30 0 0,58-9 1388 0 0,76-9-177 0 0,19-5-808 0 0,-56 7-614 0 0,146-22 483 0 0,-222 35-1058 0 0,28 1 1 0 0,-42 2 162 0 0,-17 12 134 0 0,3-3-140 0 0,-77 108 98 0 0,77-112-105 0 0,-16 22 16 0 0,0-2 0 0 0,-2 0 0 0 0,-48 39 0 0 0,-28 2 125 0 0,27-19-37 0 0,36-26-91 0 0,27-16-28 0 0,1-1 0 0 0,-1 2 0 0 0,1 0 0 0 0,-14 11 0 0 0,-13 21 79 0 0,31-33 8 0 0,4-5-64 0 0,0 0 0 0 0,0 0 1 0 0,-1 1-1 0 0,1-1 0 0 0,0 0 1 0 0,0 0-1 0 0,0 1 0 0 0,0-1 1 0 0,-1 0-1 0 0,1 0 0 0 0,0 1 1 0 0,0-1-1 0 0,0 0 0 0 0,0 0 1 0 0,0 1-1 0 0,0-1 0 0 0,0 0 0 0 0,0 1 1 0 0,0-1-1 0 0,0 0 0 0 0,0 1 1 0 0,0-1-1 0 0,0 0 0 0 0,0 0 1 0 0,0 1-1 0 0,0-1 0 0 0,0 0 1 0 0,0 1-1 0 0,0-1 0 0 0,0 0 1 0 0,1 0-1 0 0,-1 1 0 0 0,0-1 0 0 0,0 1 1 0 0,13 1 125 0 0,23-8-53 0 0,-27 4-26 0 0,96-10 89 0 0,-93 11-139 0 0,-1 0-1 0 0,1 1 1 0 0,-1 0 0 0 0,1 1-1 0 0,-1 0 1 0 0,1 0-1 0 0,-1 1 1 0 0,0 1 0 0 0,0 0-1 0 0,17 8 1 0 0,-22-9-1 0 0,1 2 1 0 0,-2-1-1 0 0,1 0 0 0 0,0 1 1 0 0,-1 0-1 0 0,0 0 0 0 0,0 1 1 0 0,8 8-1 0 0,-10-9-2 0 0,0 0 0 0 0,-1-1 0 0 0,0 1 0 0 0,0 0 0 0 0,0 0 0 0 0,0 1 0 0 0,0-1 0 0 0,-1 0 0 0 0,0 1 0 0 0,0-1 0 0 0,0 1 0 0 0,0-1-1 0 0,0 9 1 0 0,-1-6-9 0 0,0 0-1 0 0,0 0 0 0 0,-1 0 1 0 0,0 0-1 0 0,0 0 0 0 0,0-1 0 0 0,-1 1 1 0 0,0 0-1 0 0,-3 6 0 0 0,1-4 10 0 0,3-6 4 0 0,-1 1 0 0 0,0 0 0 0 0,1-1 0 0 0,-2 1 0 0 0,1-1 0 0 0,0 1 0 0 0,-1-1 0 0 0,1 0 0 0 0,-1 0 0 0 0,-3 3 0 0 0,-6 2 44 0 0,0-1 0 0 0,0 0 0 0 0,0-1 0 0 0,-1 0 1 0 0,0 0-1 0 0,0-2 0 0 0,0 0 0 0 0,-1 0 0 0 0,0-1 0 0 0,1-1 0 0 0,-1 0 0 0 0,0-1 0 0 0,0-1 0 0 0,0 0 0 0 0,-19-2 0 0 0,-61-10-2993 0 0,66 5-3791 0 0,2-4-2089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8.049"/>
    </inkml:context>
    <inkml:brush xml:id="br0">
      <inkml:brushProperty name="width" value="0.05" units="cm"/>
      <inkml:brushProperty name="height" value="0.05" units="cm"/>
    </inkml:brush>
  </inkml:definitions>
  <inkml:trace contextRef="#ctx0" brushRef="#br0">998 181 21967 0 0,'-13'-33'942'0'0,"8"18"-491"0"0,-2 1 0 0 0,-14-28 0 0 0,18 37-438 0 0,-1 0 1 0 0,0 1 0 0 0,0-1-1 0 0,0 1 1 0 0,-1-1 0 0 0,1 1 0 0 0,-1 1-1 0 0,0-1 1 0 0,0 1 0 0 0,0-1-1 0 0,-7-2 1 0 0,0 1 100 0 0,0 1 0 0 0,-1 0 0 0 0,1 1 0 0 0,-1 0 0 0 0,0 1 0 0 0,0 0 0 0 0,1 1 0 0 0,-1 0 0 0 0,0 1 0 0 0,0 1 0 0 0,0 0 0 0 0,0 1-1 0 0,0 0 1 0 0,0 1 0 0 0,1 0 0 0 0,0 1 0 0 0,-16 7 0 0 0,5-1-45 0 0,1 2 0 0 0,0 0 0 0 0,0 2 0 0 0,1 0-1 0 0,1 1 1 0 0,1 2 0 0 0,0 0 0 0 0,-16 19 0 0 0,-5 11-55 0 0,3 1 1 0 0,2 2 0 0 0,-46 87 0 0 0,-64 173 34 0 0,122-257 146 0 0,3 1 1 0 0,2 1 0 0 0,-14 81-1 0 0,26-102-131 0 0,2 1 0 0 0,1 0 0 0 0,2 0-1 0 0,1 0 1 0 0,2 1 0 0 0,12 63 0 0 0,-8-76-9 0 0,1 0 0 0 0,1-1 0 0 0,1-1 1 0 0,0 1-1 0 0,2-1 0 0 0,1-1 0 0 0,0 0 1 0 0,2-1-1 0 0,0 0 0 0 0,1-1 0 0 0,1-1 1 0 0,0 0-1 0 0,1-1 0 0 0,1-1 0 0 0,1-1 0 0 0,0 0 1 0 0,1-1-1 0 0,22 10 0 0 0,-26-16 39 0 0,2 0 0 0 0,-1-1 0 0 0,1-1 0 0 0,0-1-1 0 0,0-1 1 0 0,24 2 0 0 0,-2-2 83 0 0,72-7 0 0 0,-54-3-30 0 0,-1-3 1 0 0,1-3-1 0 0,-2-2 1 0 0,82-33-1 0 0,-85 26-106 0 0,-1-2 1 0 0,-1-3-1 0 0,82-57 0 0 0,-97 55 55 0 0,-1-1-1 0 0,-2-2 0 0 0,50-62 1 0 0,-46 47 31 0 0,-3-2 0 0 0,-1-1 1 0 0,49-105-1 0 0,-64 111-118 0 0,-1-2 0 0 0,-2 0 0 0 0,-2 0 1 0 0,-3-1-1 0 0,-1-1 0 0 0,4-78 0 0 0,-13 104 17 0 0,-1 1-1 0 0,0-1 1 0 0,-2 0 0 0 0,0 1 0 0 0,-2 0-1 0 0,-8-28 1 0 0,7 33-6 0 0,-1 0 0 0 0,0 0 0 0 0,-1 1 0 0 0,-1 0 0 0 0,0 0 0 0 0,-1 0 0 0 0,0 2 0 0 0,-15-16 0 0 0,2 7-23 0 0,-1 2 0 0 0,0 0 0 0 0,-2 2 0 0 0,0 1 0 0 0,0 1 1 0 0,-2 1-1 0 0,0 1 0 0 0,-47-15 0 0 0,27 14-9 0 0,-1 2 0 0 0,0 2 0 0 0,-1 2 0 0 0,-78-3 1 0 0,101 11-57 0 0,0 2-1 0 0,-1 0 1 0 0,1 2 0 0 0,0 1 0 0 0,-36 9 0 0 0,45-7-306 0 0,1-1 1 0 0,0 2-1 0 0,0 0 0 0 0,1 1 1 0 0,0 1-1 0 0,1 0 0 0 0,0 1 0 0 0,-27 24 1 0 0,32-24-363 0 0,1 0 1 0 0,1 0-1 0 0,-12 18 1 0 0,11-15 189 0 0,-16 22-1245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9.070"/>
    </inkml:context>
    <inkml:brush xml:id="br0">
      <inkml:brushProperty name="width" value="0.05" units="cm"/>
      <inkml:brushProperty name="height" value="0.05" units="cm"/>
    </inkml:brush>
  </inkml:definitions>
  <inkml:trace contextRef="#ctx0" brushRef="#br0">193 144 3224 0 0,'6'-12'1028'0'0,"12"-21"0"0"0,-3 7 4365 0 0,-3 7-1793 0 0,-10 16-3068 0 0,0 1 1 0 0,0-1 0 0 0,0 0 0 0 0,0 0 0 0 0,-1 0 0 0 0,1 0-1 0 0,-1 0 1 0 0,0-1 0 0 0,0 1 0 0 0,0 0 0 0 0,-1 0 0 0 0,2-7-1 0 0,-2 8 354 0 0,0 2-180 0 0,1-2 153 0 0,1-1-502 0 0,-2 2 2779 0 0,-2 3-3133 0 0,0-1-1 0 0,0 1 0 0 0,1 0 1 0 0,-1 0-1 0 0,0 0 0 0 0,1 0 1 0 0,0 0-1 0 0,-1 0 1 0 0,1 0-1 0 0,0 0 0 0 0,0 1 1 0 0,0-1-1 0 0,0 0 0 0 0,0 5 1 0 0,-4 5-7 0 0,-22 62 4 0 0,8-17 278 0 0,-5 10 180 0 0,8-28-302 0 0,-17 58 0 0 0,29-86-154 0 0,0 0 0 0 0,-1 0 0 0 0,0 0 0 0 0,-1-1 0 0 0,-12 18 1 0 0,6-12 52 0 0,-1 0 1 0 0,-25 22 0 0 0,34-34-37 0 0,-7 9 308 0 0,11-13-316 0 0,1 0 0 0 0,-1 1 1 0 0,1-1-1 0 0,-1 1 1 0 0,1-1-1 0 0,0 0 0 0 0,-1 0 1 0 0,1 1-1 0 0,0-1 0 0 0,-1 0 1 0 0,1 0-1 0 0,0 0 1 0 0,-1 0-1 0 0,1 0 0 0 0,0 0 1 0 0,-1 0-1 0 0,1 0 1 0 0,0 0-1 0 0,-1 0 0 0 0,1 0 1 0 0,1 0-1 0 0,5 0-11 0 0,0 0 0 0 0,0-1 0 0 0,1 1 0 0 0,-1-1 0 0 0,0 0 0 0 0,11-4 0 0 0,-12 3 0 0 0,-1 1 0 0 0,0 0 0 0 0,1 0 0 0 0,-1 1 0 0 0,11 0 0 0 0,14-2 0 0 0,100-14 0 0 0,-35 5 75 0 0,-73 10-29 0 0,-16 1-48 0 0,0 0 1 0 0,0 0-1 0 0,0-1 1 0 0,11-2-1 0 0,-5 0-56 0 0,-2 1 43 0 0,-2-5 15 0 0,-6 4 8 0 0,1 0 0 0 0,-1 0 0 0 0,0-1 1 0 0,-1 1-1 0 0,1-1 0 0 0,0 1 0 0 0,-1-1 0 0 0,0 0 0 0 0,0 0 0 0 0,0 1 0 0 0,0-1 0 0 0,-1 0 0 0 0,1 0 1 0 0,-1 0-1 0 0,0 0 0 0 0,0 0 0 0 0,-1 0 0 0 0,0-5 0 0 0,-1 0 116 0 0,-1 0 1 0 0,0 0-1 0 0,-1 0 0 0 0,1 0 1 0 0,-2 1-1 0 0,-5-10 0 0 0,9 17 3 0 0,1 1-6 0 0,0 0-10 0 0,0 0-34 0 0,-6 12 11 0 0,1-4-92 0 0,1 6 1 0 0,0 1 0 0 0,2 0 0 0 0,0 0 0 0 0,0 0 0 0 0,1 0 0 0 0,2 19 0 0 0,15 88-33 0 0,-1-20 21 0 0,-7-59-773 0 0,-5-36 476 0 0,-1 1 0 0 0,-1-1-1 0 0,0 1 1 0 0,0 0 0 0 0,0-1-1 0 0,-1 1 1 0 0,-1 10 0 0 0,1-9-1223 0 0,0-8-52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46.508"/>
    </inkml:context>
    <inkml:brush xml:id="br0">
      <inkml:brushProperty name="width" value="0.05" units="cm"/>
      <inkml:brushProperty name="height" value="0.05" units="cm"/>
    </inkml:brush>
  </inkml:definitions>
  <inkml:trace contextRef="#ctx0" brushRef="#br0">1 0 11520 0 0,'0'0'1024'0'0,"0"0"-824"0"0,0 0-200 0 0,0 0 0 0 0,0 0 2784 0 0,0 0 511 0 0,0 0 97 0 0,0 0 32 0 0,10 7-3608 0 0,-10-7-712 0 0,-5 8-152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09.546"/>
    </inkml:context>
    <inkml:brush xml:id="br0">
      <inkml:brushProperty name="width" value="0.05" units="cm"/>
      <inkml:brushProperty name="height" value="0.05" units="cm"/>
    </inkml:brush>
  </inkml:definitions>
  <inkml:trace contextRef="#ctx0" brushRef="#br0">840 162 19895 0 0,'-8'-10'317'0'0,"-1"1"-1"0"0,0 0 0 0 0,-1 0 0 0 0,0 1 0 0 0,-18-11 1 0 0,5 6-174 0 0,-42-18 0 0 0,53 26 11 0 0,1 1 0 0 0,-1 0 0 0 0,0 1-1 0 0,1 1 1 0 0,-1 0 0 0 0,0 1 0 0 0,-1 0-1 0 0,-21 1 1 0 0,25 1-44 0 0,0 0-1 0 0,-1 1 0 0 0,1 0 1 0 0,0 0-1 0 0,0 1 0 0 0,0 1 1 0 0,1-1-1 0 0,-1 1 0 0 0,1 1 1 0 0,0 0-1 0 0,0 0 0 0 0,-8 7 1 0 0,-6 7 47 0 0,1 2 0 0 0,1 0 1 0 0,0 1-1 0 0,-19 30 1 0 0,13-11 78 0 0,-39 79 1 0 0,42-65-139 0 0,-22 82 0 0 0,32-92-64 0 0,-66 240 49 0 0,61-198 112 0 0,-11 118-1 0 0,23-127 201 0 0,4 97-1 0 0,4-144-222 0 0,1-1 0 0 0,2-1 0 0 0,1 1 0 0 0,1-1-1 0 0,1 0 1 0 0,17 39 0 0 0,-20-58-152 0 0,-1-1 1 0 0,1 1-1 0 0,1-1 0 0 0,0-1 0 0 0,0 1 0 0 0,1-1 1 0 0,0 0-1 0 0,0-1 0 0 0,1 1 0 0 0,0-1 0 0 0,0-1 1 0 0,0 0-1 0 0,1 0 0 0 0,0 0 0 0 0,0-1 0 0 0,1-1 1 0 0,0 1-1 0 0,16 4 0 0 0,-1-3 70 0 0,1 0 1 0 0,0-2-1 0 0,0 0 0 0 0,0-2 0 0 0,43-2 0 0 0,-14-4 209 0 0,89-19 0 0 0,-100 12-250 0 0,-1-1 0 0 0,0-3-1 0 0,-1-2 1 0 0,-1-1 0 0 0,40-25 0 0 0,-46 21-49 0 0,-1-1 0 0 0,-1-2 0 0 0,41-39 0 0 0,75-99 0 0 0,-124 131 17 0 0,-2-1 1 0 0,-1-1-1 0 0,-2-1 0 0 0,-1-1 1 0 0,-2-1-1 0 0,-1-1 0 0 0,12-45 1 0 0,-14 32 50 0 0,-3-1 1 0 0,-2 0 0 0 0,-2 0 0 0 0,-2-1 0 0 0,-3-55 0 0 0,-6 59-45 0 0,-2 0 0 0 0,-2 0 0 0 0,-26-85 0 0 0,24 105-41 0 0,-1 0 1 0 0,-2 1-1 0 0,-1 1 1 0 0,-28-42-1 0 0,41 68 16 0 0,-12-20 4 0 0,-2 1 1 0 0,0 0-1 0 0,-1 2 0 0 0,-1 0 0 0 0,-1 0 1 0 0,-20-15-1 0 0,22 21 4 0 0,0 1 0 0 0,-1 0-1 0 0,0 2 1 0 0,-1 0 0 0 0,0 0 0 0 0,0 2-1 0 0,-1 0 1 0 0,-21-4 0 0 0,18 6-22 0 0,-2 0 0 0 0,1 2-1 0 0,0 0 1 0 0,-1 2 0 0 0,0 0 0 0 0,1 2 0 0 0,-1 1-1 0 0,1 1 1 0 0,-43 10 0 0 0,34-4-58 0 0,1 2-1 0 0,0 1 1 0 0,1 2 0 0 0,0 1-1 0 0,-31 21 1 0 0,26-12-698 0 0,1 1-1 0 0,1 2 1 0 0,2 1-1 0 0,-38 43 1 0 0,30-20-572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0.290"/>
    </inkml:context>
    <inkml:brush xml:id="br0">
      <inkml:brushProperty name="width" value="0.05" units="cm"/>
      <inkml:brushProperty name="height" value="0.05" units="cm"/>
    </inkml:brush>
  </inkml:definitions>
  <inkml:trace contextRef="#ctx0" brushRef="#br0">137 48 15288 0 0,'0'0'348'0'0,"8"-4"466"0"0,19-13-259 0 0,11-8 2249 0 0,-37 24-1803 0 0,-1 1-89 0 0,0 0-43 0 0,0 0-5 0 0,0 0-48 0 0,0 0-202 0 0,0 0-94 0 0,0 0-22 0 0,0 0-46 0 0,0 0-184 0 0,0 3-78 0 0,-4 5-64 0 0,0 0 0 0 0,0 0 0 0 0,0 0 0 0 0,-1 0 0 0 0,0-1 0 0 0,0 0 0 0 0,-9 9 0 0 0,-15 21 236 0 0,-13 19-355 0 0,31-44 1 0 0,1 0 1 0 0,0 1-1 0 0,1 1 1 0 0,1 0 0 0 0,0 0-1 0 0,-10 26 1 0 0,10-21 72 0 0,6-16-68 0 0,0 1 0 0 0,0-1 0 0 0,1 1 0 0 0,0 0 0 0 0,0-1 0 0 0,0 1 0 0 0,0 0 0 0 0,0 0 0 0 0,1 0 0 0 0,0 0 0 0 0,0 6 0 0 0,2 7-3 0 0,2-12 20 0 0,-2-4-6 0 0,1 1-5 0 0,-1 1 0 0 0,1-2 0 0 0,0 1 0 0 0,0 0 0 0 0,0 0 0 0 0,0-1 0 0 0,0 0 0 0 0,0 1 0 0 0,0-1 0 0 0,6 1 0 0 0,-2 0 25 0 0,1-1-1 0 0,0 0 1 0 0,10 0 0 0 0,71-1 265 0 0,-62 2-303 0 0,35 6 0 0 0,-47-5-7 0 0,-6-2 1 0 0,-1 2 0 0 0,1-1 0 0 0,-1 1 0 0 0,0 0 0 0 0,13 8 0 0 0,36 24 0 0 0,-47-28 0 0 0,-7-5 9 0 0,0 1-1 0 0,0-1 0 0 0,0 1 1 0 0,-1 0-1 0 0,1 0 1 0 0,-1 0-1 0 0,0 0 1 0 0,0 0-1 0 0,0 0 1 0 0,0 1-1 0 0,0-1 1 0 0,-1 1-1 0 0,1-1 1 0 0,-1 1-1 0 0,0 0 0 0 0,0 0 1 0 0,-1-1-1 0 0,1 1 1 0 0,-1 0-1 0 0,0 0 1 0 0,0 0-1 0 0,0 0 1 0 0,0-1-1 0 0,-1 1 1 0 0,1 0-1 0 0,-1 0 0 0 0,0-1 1 0 0,0 1-1 0 0,-1 0 1 0 0,1-1-1 0 0,-1 1 1 0 0,1-1-1 0 0,-1 0 1 0 0,-4 5-1 0 0,-2 1-22 0 0,0-1 1 0 0,-1 0-1 0 0,0-1 0 0 0,0 0 1 0 0,-1 0-1 0 0,0-1 0 0 0,-19 9 1 0 0,-13 3 150 0 0,-50 13 0 0 0,91-31-169 0 0,-7 2-378 0 0,0 0 0 0 0,0-1-1 0 0,0 0 1 0 0,-1 0-1 0 0,1-1 1 0 0,0 0-1 0 0,0-1 1 0 0,0 1 0 0 0,0-2-1 0 0,0 1 1 0 0,-12-5-1 0 0,2-1-1093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0.677"/>
    </inkml:context>
    <inkml:brush xml:id="br0">
      <inkml:brushProperty name="width" value="0.05" units="cm"/>
      <inkml:brushProperty name="height" value="0.05" units="cm"/>
    </inkml:brush>
  </inkml:definitions>
  <inkml:trace contextRef="#ctx0" brushRef="#br0">0 40 21743 0 0,'0'0'496'0'0,"6"-4"659"0"0,24-15-422 0 0,-18 12-549 0 0,-10 6-79 0 0,1 0 0 0 0,-1-1-1 0 0,1 1 1 0 0,-1 0 0 0 0,1 1-1 0 0,0-1 1 0 0,-1 0 0 0 0,1 1-1 0 0,0-1 1 0 0,0 1 0 0 0,3 0-1 0 0,44-1 641 0 0,42 1-618 0 0,30 15 23 0 0,-30-2-1832 0 0,-62-13-1916 0 0,-16 0 1728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1.004"/>
    </inkml:context>
    <inkml:brush xml:id="br0">
      <inkml:brushProperty name="width" value="0.05" units="cm"/>
      <inkml:brushProperty name="height" value="0.05" units="cm"/>
    </inkml:brush>
  </inkml:definitions>
  <inkml:trace contextRef="#ctx0" brushRef="#br0">1253 185 13824 0 0,'-9'-9'159'0'0,"-1"0"1"0"0,0 1 0 0 0,-1 1-1 0 0,0-1 1 0 0,0 2 0 0 0,0-1 0 0 0,-1 2-1 0 0,0 0 1 0 0,-17-6 0 0 0,28 11-148 0 0,-170-39 3149 0 0,143 34-2644 0 0,1 2 0 0 0,-1 1 0 0 0,1 2 0 0 0,-39 3 0 0 0,31 1 29 0 0,0 2 0 0 0,-68 20-1 0 0,83-18-376 0 0,1-1 0 0 0,0 2 0 0 0,0 1 0 0 0,1 0 0 0 0,0 1 0 0 0,-23 19 0 0 0,15-6 23 0 0,2 0-1 0 0,0 1 1 0 0,-31 43 0 0 0,-48 91 189 0 0,68-99-134 0 0,3 0 0 0 0,2 2-1 0 0,-28 87 1 0 0,41-96-89 0 0,3 1 0 0 0,3 0 1 0 0,-8 80-1 0 0,16-96 23 0 0,3 1 1 0 0,1 0-1 0 0,1-1 0 0 0,3 1 1 0 0,16 69-1 0 0,-9-67-74 0 0,2 0 0 0 0,2 0 1 0 0,2-1-1 0 0,1-2 0 0 0,2 0 0 0 0,1 0 0 0 0,32 38 0 0 0,-45-66-61 0 0,0 0-1 0 0,1-1 1 0 0,0 0-1 0 0,0-1 1 0 0,1 0-1 0 0,0-1 1 0 0,0 0-1 0 0,1-1 0 0 0,0 0 1 0 0,0 0-1 0 0,0-1 1 0 0,1-1-1 0 0,24 5 1 0 0,-3-3 47 0 0,1-1 1 0 0,-1-2 0 0 0,1-2 0 0 0,37-2 0 0 0,-27-4-3 0 0,0-1 0 0 0,-1-2 0 0 0,0-2 0 0 0,0-2 0 0 0,-1-2 0 0 0,45-21 0 0 0,-16 1-29 0 0,-2-2-1 0 0,-1-4 1 0 0,90-67 0 0 0,-130 84-18 0 0,-1-1 0 0 0,48-54-1 0 0,-59 58-27 0 0,-1-2-1 0 0,-1 0 1 0 0,-1 0 0 0 0,20-43-1 0 0,-7-1 43 0 0,31-110 0 0 0,-46 129-21 0 0,-3-1 0 0 0,-2 0 0 0 0,2-64 0 0 0,-9 26 27 0 0,-22-154 0 0 0,14 196-64 0 0,-19-56 0 0 0,7 34 0 0 0,16 49 110 0 0,-2-1-1 0 0,0 2 1 0 0,-10-20 0 0 0,11 26-38 0 0,-1 1-1 0 0,0 0 1 0 0,0 0 0 0 0,-1 0 0 0 0,0 1 0 0 0,-12-11-1 0 0,5 8-81 0 0,0 0-1 0 0,0 1 0 0 0,-1 1 0 0 0,0 0 1 0 0,0 1-1 0 0,-1 0 0 0 0,-1 1 0 0 0,-16-4 1 0 0,8 4-78 0 0,1 2 1 0 0,-1 1 0 0 0,0 1 0 0 0,-49 0 0 0 0,28 5-127 0 0,-87 15 1 0 0,-38 23 144 0 0,129-30-390 0 0,1 3 0 0 0,1 1 0 0 0,1 2 0 0 0,-45 24-1 0 0,29-7-742 0 0,9-8-13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1.834"/>
    </inkml:context>
    <inkml:brush xml:id="br0">
      <inkml:brushProperty name="width" value="0.05" units="cm"/>
      <inkml:brushProperty name="height" value="0.05" units="cm"/>
    </inkml:brush>
  </inkml:definitions>
  <inkml:trace contextRef="#ctx0" brushRef="#br0">324 107 17135 0 0,'-1'-5'280'0'0,"0"-1"-1"0"0,0 1 0 0 0,1 0 0 0 0,-1 0 1 0 0,1-1-1 0 0,1-6 0 0 0,-1 7-76 0 0,1 1-1 0 0,-1-1 1 0 0,0 1 0 0 0,-1-1-1 0 0,1 0 1 0 0,-1 1 0 0 0,-2-8-1 0 0,2 2 1356 0 0,2 10-1483 0 0,-1 0 0 0 0,0-1 0 0 0,0 1 0 0 0,0 0 1 0 0,0 0-1 0 0,0-1 0 0 0,0 1 0 0 0,0 0 0 0 0,0 0 1 0 0,0-1-1 0 0,0 1 0 0 0,0 0 0 0 0,0 0 0 0 0,0-1 1 0 0,0 1-1 0 0,0 0 0 0 0,0 0 0 0 0,0-1 0 0 0,0 1 1 0 0,-1 0-1 0 0,1 0 0 0 0,0 0 0 0 0,0-1 0 0 0,0 1 1 0 0,0 0-1 0 0,0 0 0 0 0,-1 0 0 0 0,1-1 0 0 0,0 1 1 0 0,0 0-1 0 0,0 0 0 0 0,-1 0 0 0 0,1 0 0 0 0,0-1 1 0 0,0 1-1 0 0,0 0 0 0 0,-1 0 0 0 0,1 0 0 0 0,0 0 1 0 0,0 0-1 0 0,-1 0 0 0 0,1 0 0 0 0,0 0 0 0 0,0 0 1 0 0,-1 0-1 0 0,1 0 0 0 0,0 0 0 0 0,0 0 0 0 0,-1 0 1 0 0,0 0-48 0 0,0 0 1 0 0,0-1-1 0 0,0 1 1 0 0,0 0-1 0 0,0 0 1 0 0,-1 0 0 0 0,1 0-1 0 0,0 1 1 0 0,0-1-1 0 0,0 0 1 0 0,0 0 0 0 0,0 1-1 0 0,0-1 1 0 0,0 1-1 0 0,0-1 1 0 0,0 1 0 0 0,0-1-1 0 0,0 1 1 0 0,0-1-1 0 0,-1 2 1 0 0,-14 19 315 0 0,12-14-331 0 0,-72 101 156 0 0,47-68-165 0 0,-101 165 90 0 0,125-196-68 0 0,0 0 1 0 0,1 1 0 0 0,1 0 0 0 0,0 0 0 0 0,0 0 0 0 0,-2 19 0 0 0,1 64 41 0 0,4-89-70 0 0,1 6 37 0 0,-1 0 0 0 0,2 1 0 0 0,-1-1 0 0 0,2 0 0 0 0,-1 0 0 0 0,1 0 0 0 0,1-1 0 0 0,-1 1 0 0 0,2-1 0 0 0,-1 0 0 0 0,2 0 0 0 0,-1 0 0 0 0,1 0 0 0 0,0-1 0 0 0,1 0 0 0 0,0 0 0 0 0,0-1 0 0 0,0 0 0 0 0,15 10 0 0 0,-9-8-35 0 0,23 12 0 0 0,-32-19 0 0 0,0 0 0 0 0,0 0 0 0 0,1 0 0 0 0,-1-1 0 0 0,1 0 0 0 0,-1 0 0 0 0,1 0 0 0 0,-1-1 0 0 0,1 1 0 0 0,7-1 0 0 0,-2-1 41 0 0,0-1-1 0 0,0 0 1 0 0,0 0-1 0 0,0-1 1 0 0,0-1-1 0 0,16-7 0 0 0,-20 8-14 0 0,0-1-1 0 0,-1 0 0 0 0,0 0 1 0 0,0 0-1 0 0,0 0 0 0 0,0-1 0 0 0,0 0 1 0 0,-1 0-1 0 0,0 0 0 0 0,0 0 1 0 0,5-11-1 0 0,-7 13-11 0 0,-1-1 0 0 0,1 1 0 0 0,-1-1 0 0 0,0 1 1 0 0,0-1-1 0 0,0 1 0 0 0,-1-1 0 0 0,1 0 0 0 0,-1 1 0 0 0,0-1 1 0 0,0 0-1 0 0,0 0 0 0 0,0 1 0 0 0,-1-1 0 0 0,0 0 0 0 0,0-3 0 0 0,-1 2 7 0 0,0 0-1 0 0,0 0 0 0 0,-1 0 0 0 0,0 0 0 0 0,1 0 0 0 0,-2 1 0 0 0,1-1 0 0 0,0 1 0 0 0,-1 0 0 0 0,-5-5 0 0 0,6 7-20 0 0,1 0 0 0 0,0 0 0 0 0,-1 0 0 0 0,1 0 0 0 0,-1 1 0 0 0,0-1 0 0 0,0 1 0 0 0,1 0 0 0 0,-1 0 0 0 0,0 0 0 0 0,0 0 0 0 0,0 0 0 0 0,0 1 0 0 0,0-1 0 0 0,0 1 0 0 0,-1 0 0 0 0,1 0 0 0 0,0 0 0 0 0,0 0 0 0 0,0 0 0 0 0,0 1 0 0 0,0 0 0 0 0,0-1 0 0 0,0 1 0 0 0,0 0 0 0 0,0 1 0 0 0,1-1 0 0 0,-1 0 0 0 0,-3 3 0 0 0,-21 9-2 0 0,-21 12 15 0 0,46-24-11 0 0,-17 12 44 0 0,-32 25-1 0 0,46-33-106 0 0,-1 0 0 0 0,1 0 0 0 0,0 1 0 0 0,0 0 1 0 0,1 0-1 0 0,0 0 0 0 0,0 1 0 0 0,0-1 0 0 0,-4 12 0 0 0,8-16 7 0 0,-1-1-1 0 0,1 1 1 0 0,0-1 0 0 0,0 1-1 0 0,-1 0 1 0 0,1-1 0 0 0,0 1 0 0 0,0 0-1 0 0,1-1 1 0 0,-1 1 0 0 0,0 0 0 0 0,0-1-1 0 0,1 1 1 0 0,-1-1 0 0 0,1 1 0 0 0,-1-1-1 0 0,1 1 1 0 0,0-1 0 0 0,0 1 0 0 0,0-1-1 0 0,-1 0 1 0 0,1 1 0 0 0,1-1 0 0 0,-1 0-1 0 0,1 2 1 0 0,0-1-685 0 0,1 0 0 0 0,-1 0 0 0 0,1 0 0 0 0,0 0 0 0 0,0-1 0 0 0,0 1 0 0 0,-1-1 0 0 0,1 0 0 0 0,1 1 0 0 0,-1-1 0 0 0,4 0 0 0 0,15 1-7228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2.367"/>
    </inkml:context>
    <inkml:brush xml:id="br0">
      <inkml:brushProperty name="width" value="0.05" units="cm"/>
      <inkml:brushProperty name="height" value="0.05" units="cm"/>
    </inkml:brush>
  </inkml:definitions>
  <inkml:trace contextRef="#ctx0" brushRef="#br0">1008 164 19895 0 0,'-12'-13'582'0'0,"-1"0"0"0"0,-22-18 0 0 0,24 22-330 0 0,-4-2-157 0 0,-1 0 0 0 0,0 1 0 0 0,-1 1 1 0 0,0 1-1 0 0,0 0 0 0 0,-20-5 0 0 0,29 10 24 0 0,1 1-1 0 0,-1 0 1 0 0,1 0 0 0 0,-1 1-1 0 0,0 0 1 0 0,0 0-1 0 0,1 1 1 0 0,-1 0-1 0 0,0 0 1 0 0,0 1 0 0 0,-14 3-1 0 0,11-1-15 0 0,1 0 0 0 0,0 1 0 0 0,0 1-1 0 0,0 0 1 0 0,1 0 0 0 0,-1 1 0 0 0,-14 11 0 0 0,2 3-50 0 0,0 2 1 0 0,1 0 0 0 0,1 1 0 0 0,1 2-1 0 0,-19 30 1 0 0,-102 174 185 0 0,102-164-166 0 0,-23 42-140 0 0,-49 118 0 0 0,93-181 95 0 0,-16 66 1 0 0,-2 49 439 0 0,31-141-411 0 0,-4 26 97 0 0,2 0-1 0 0,2 1 0 0 0,2 45 1 0 0,3-55-59 0 0,2-1 0 0 0,1 1-1 0 0,2-1 1 0 0,14 49 0 0 0,-16-70-61 0 0,1 0 0 0 0,1 0-1 0 0,0 0 1 0 0,1-1 0 0 0,0 0-1 0 0,1 0 1 0 0,0-1 0 0 0,1 0-1 0 0,0-1 1 0 0,0 1 0 0 0,17 12-1 0 0,-13-13 25 0 0,0-1-1 0 0,1-1 0 0 0,0 0 1 0 0,0 0-1 0 0,1-1 0 0 0,0-1 1 0 0,0-1-1 0 0,0 0 0 0 0,30 5 0 0 0,-17-6 30 0 0,0-2-1 0 0,0-1 0 0 0,1 0 0 0 0,-1-3 0 0 0,0 0 0 0 0,0-2 0 0 0,0-1 1 0 0,0-1-1 0 0,-1-1 0 0 0,0-1 0 0 0,0-2 0 0 0,-1-1 0 0 0,-1-1 0 0 0,27-16 0 0 0,24-19 103 0 0,54-33 161 0 0,-106 67-279 0 0,-1-1 0 0 0,-1-1 0 0 0,0-2 0 0 0,-1 0-1 0 0,0-1 1 0 0,26-30 0 0 0,-12 1 60 0 0,-1-2 0 0 0,-3-1 0 0 0,-2-1 0 0 0,-2-1 0 0 0,-2-2 0 0 0,30-97 0 0 0,-42 103-81 0 0,-1 0-1 0 0,-3-1 0 0 0,-2 0 1 0 0,-2-1-1 0 0,-2 1 0 0 0,-2-1 1 0 0,-10-86-1 0 0,0 66 168 0 0,-21-80 0 0 0,23 124-162 0 0,-1 1-1 0 0,-1-1 1 0 0,-1 2-1 0 0,-2-1 1 0 0,0 1 0 0 0,-20-28-1 0 0,21 37-24 0 0,-1 0 0 0 0,-1 1 0 0 0,0 0 0 0 0,-1 1-1 0 0,-29-21 1 0 0,33 27-30 0 0,1 1 0 0 0,-2 0-1 0 0,1 1 1 0 0,0 0 0 0 0,-1 1-1 0 0,0 0 1 0 0,0 0 0 0 0,-1 1 0 0 0,1 1-1 0 0,-22-2 1 0 0,14 3-27 0 0,-1 2 1 0 0,0 1-1 0 0,0 0 1 0 0,1 1-1 0 0,-35 11 1 0 0,27-5-65 0 0,1 2 1 0 0,0 0 0 0 0,-36 22 0 0 0,29-13-35 0 0,-82 53-905 0 0,97-60 733 0 0,0 1-1 0 0,2 0 1 0 0,-1 1-1 0 0,-14 20 0 0 0,-5 11-2001 0 0,-30 54 0 0 0,43-60 636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5.547"/>
    </inkml:context>
    <inkml:brush xml:id="br0">
      <inkml:brushProperty name="width" value="0.05" units="cm"/>
      <inkml:brushProperty name="height" value="0.05" units="cm"/>
    </inkml:brush>
  </inkml:definitions>
  <inkml:trace contextRef="#ctx0" brushRef="#br0">90 94 10680 0 0,'0'0'241'0'0,"-8"-8"590"0"0,6 6-773 0 0,0 1 1 0 0,0 0 0 0 0,0-1 0 0 0,0 1 0 0 0,0 0 0 0 0,-1 0-1 0 0,1 0 1 0 0,0 0 0 0 0,-1 0 0 0 0,-3 0 0 0 0,-1-1 410 0 0,6 2-373 0 0,0-1 0 0 0,0 1 0 0 0,0 0 0 0 0,0 0 0 0 0,-1 0 0 0 0,1 0 0 0 0,0 0 0 0 0,0 0 0 0 0,0 0 0 0 0,0 1 0 0 0,0-1 0 0 0,-1 0 1 0 0,1 1-1 0 0,-1 0 0 0 0,2-1-51 0 0,-1 0 1 0 0,1 1 0 0 0,-1-1-1 0 0,1 0 1 0 0,-1 0 0 0 0,1 0-1 0 0,-1 1 1 0 0,1-1 0 0 0,-1 0-1 0 0,1 0 1 0 0,-1 0 0 0 0,1 0-1 0 0,-1 0 1 0 0,1 0 0 0 0,-1 0-1 0 0,0 0 1 0 0,1 0 0 0 0,-1 0-1 0 0,1 0 1 0 0,-1 0 0 0 0,1-1-1 0 0,-1 1 1 0 0,1 0 0 0 0,-1 0-1 0 0,1 0 1 0 0,0-1 0 0 0,-1 1-1 0 0,1 0 1 0 0,-1-1 0 0 0,1 1-1 0 0,-1 0 1 0 0,1-1 0 0 0,-8 0 1048 0 0,3 2 3338 0 0,31 4-4026 0 0,0-1-1 0 0,49 0 1 0 0,-50-2-326 0 0,381-2 1342 0 0,-285-4-1240 0 0,194-3 157 0 0,-105 3-181 0 0,142 4 5 0 0,-287 3-134 0 0,189 1 198 0 0,-227-8-227 0 0,0 0 0 0 0,0-2 0 0 0,42-15 0 0 0,-4 1 0 0 0,17-2-130 0 0,-79 21 22 0 0,-6 1-603 0 0,-3 0-49 0 0,5 0-3221 0 0,1 0 2047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6.300"/>
    </inkml:context>
    <inkml:brush xml:id="br0">
      <inkml:brushProperty name="width" value="0.05" units="cm"/>
      <inkml:brushProperty name="height" value="0.05" units="cm"/>
    </inkml:brush>
  </inkml:definitions>
  <inkml:trace contextRef="#ctx0" brushRef="#br0">184 89 2760 0 0,'0'0'125'0'0,"-3"0"-3"0"0,-4-1-97 0 0,12-1 162 0 0,-3 1 203 0 0,0 0 1 0 0,0 0 0 0 0,0 0 0 0 0,-1-1 0 0 0,1 1 0 0 0,0-1 0 0 0,-1 1-1 0 0,3-3 1 0 0,8-6 883 0 0,4 1-842 0 0,-11 6-549 0 0,1 0-1 0 0,-1 0 1 0 0,10-2 0 0 0,-13 4-323 0 0,-2 1-21 0 0,0 0 101 0 0,0 0 437 0 0,-1-2 299 0 0,0 0 0 0 0,0 0 0 0 0,0 0 0 0 0,0 0 0 0 0,0 1 0 0 0,0-1 0 0 0,-1 0 0 0 0,1 0 0 0 0,-1 1 0 0 0,1-1 0 0 0,-1 1 0 0 0,0-1 0 0 0,1 1 0 0 0,-5-2 0 0 0,-3-5 1163 0 0,8 8-483 0 0,-4-2 56 0 0,1 1 115 0 0,4 2 2793 0 0,3 4-3949 0 0,0-1-1 0 0,1 1 1 0 0,-1-1-1 0 0,1 0 1 0 0,0-1-1 0 0,0 1 0 0 0,0 0 1 0 0,0-1-1 0 0,6 3 1 0 0,14 13-61 0 0,3 6 83 0 0,3 2 97 0 0,1-1 0 0 0,37 25 0 0 0,-43-36 18 0 0,1-2 0 0 0,-1 0 0 0 0,33 9 0 0 0,85 19 526 0 0,-110-33-703 0 0,-12-2 44 0 0,0-2 0 0 0,35 4 0 0 0,-37-6 16 0 0,23 6-1 0 0,8 0-79 0 0,-41-5-12 0 0,-7-2 7 0 0,0-1 1 0 0,0 1-1 0 0,0 0 1 0 0,0-1 0 0 0,0 1-1 0 0,0-1 1 0 0,0 0-1 0 0,0 0 1 0 0,3 0-1 0 0,-3 0 58 0 0,-2 0 0 0 0,0 0 0 0 0,0 0 0 0 0,-5 15 0 0 0,-19 9-64 0 0,9-9 0 0 0,5-5 0 0 0,-1-1 0 0 0,0-1 0 0 0,0 0 0 0 0,-20 11 0 0 0,27-17 0 0 0,1 0 0 0 0,0 1 0 0 0,0-1 0 0 0,0 1 0 0 0,0-1 0 0 0,-4 7 0 0 0,-9 8 0 0 0,6-9 0 0 0,-1-1 0 0 0,1 0 0 0 0,-16 8 0 0 0,11-7 0 0 0,-21 15 0 0 0,-5 10 0 0 0,-27 18 0 0 0,-130 85 942 0 0,78-66-900 0 0,102-59-42 0 0,-35 14 0 0 0,36-19 0 0 0,0 2 0 0 0,0 1 0 0 0,-23 15 0 0 0,12-3-43 0 0,5-3-616 0 0,-28 17 0 0 0,30-23-5358 0 0,10-1-2044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6.934"/>
    </inkml:context>
    <inkml:brush xml:id="br0">
      <inkml:brushProperty name="width" value="0.05" units="cm"/>
      <inkml:brushProperty name="height" value="0.05" units="cm"/>
    </inkml:brush>
  </inkml:definitions>
  <inkml:trace contextRef="#ctx0" brushRef="#br0">493 68 9672 0 0,'0'-1'46'0'0,"-5"-5"196"0"0,-1 0 1 0 0,-11-11-1 0 0,15 16-121 0 0,0-1 1 0 0,0 1-1 0 0,0 0 1 0 0,0 0-1 0 0,0 0 1 0 0,0 0 0 0 0,-1 0-1 0 0,1 0 1 0 0,0 1-1 0 0,-1-1 1 0 0,1 1-1 0 0,-1-1 1 0 0,-3 1-1 0 0,-4-4 1260 0 0,10 3-1233 0 0,-1 1 0 0 0,1 0-1 0 0,-1-1 1 0 0,1 1 0 0 0,-1 0 0 0 0,1-1-1 0 0,-1 1 1 0 0,1 0 0 0 0,-1 0 0 0 0,0-1-1 0 0,1 1 1 0 0,-1 0 0 0 0,1 0 0 0 0,-2 0 0 0 0,1 0-5 0 0,-1 0 1 0 0,1-1-1 0 0,0 1 1 0 0,0 0-1 0 0,0-1 1 0 0,-1 1-1 0 0,1 0 1 0 0,0-1-1 0 0,0 0 1 0 0,0 1-1 0 0,0-1 1 0 0,0 0-1 0 0,0 1 1 0 0,0-1-1 0 0,-1-1 1 0 0,1 1-66 0 0,0 0 0 0 0,1 1 0 0 0,-1-1 0 0 0,0 0 0 0 0,0 1 0 0 0,1-1 0 0 0,-1 1 0 0 0,0-1 1 0 0,0 1-1 0 0,0-1 0 0 0,0 1 0 0 0,0 0 0 0 0,0 0 0 0 0,0-1 0 0 0,0 1 0 0 0,0 0 0 0 0,0 0 0 0 0,0 0 0 0 0,0 0 0 0 0,-1 0 0 0 0,-12 1 550 0 0,13-2-561 0 0,-1 1 1 0 0,1 0-1 0 0,-1 0 0 0 0,1 0 1 0 0,0 1-1 0 0,-1-1 0 0 0,1 0 1 0 0,-1 0-1 0 0,1 1 0 0 0,0-1 0 0 0,-1 1 1 0 0,1-1-1 0 0,0 1 0 0 0,-3 1 1 0 0,-15 9 449 0 0,10-6-264 0 0,0 1 1 0 0,-15 11-1 0 0,-5 5-7 0 0,18-14-123 0 0,0 0-1 0 0,1 1 1 0 0,-12 13-1 0 0,-20 21 169 0 0,31-34-223 0 0,1 1 0 0 0,0 0-1 0 0,1 1 1 0 0,0 0 0 0 0,1 0 0 0 0,-7 13-1 0 0,-11 16-64 0 0,20-32-5 0 0,0 0-1 0 0,1 0 1 0 0,0 0 0 0 0,1 1 0 0 0,0 0-1 0 0,-5 14 1 0 0,4-9-37 0 0,4-12 48 0 0,0 0 0 0 0,0 0 0 0 0,0 0 0 0 0,0 1 0 0 0,1-1 0 0 0,-1 0-1 0 0,1 0 1 0 0,-1 0 0 0 0,1 1 0 0 0,0-1 0 0 0,0 0 0 0 0,0 1 0 0 0,0-1 0 0 0,1 4 0 0 0,1-4 7 0 0,-1 1 0 0 0,1 0 0 0 0,-1-1 0 0 0,1 1 0 0 0,0-1 1 0 0,0 0-1 0 0,0 1 0 0 0,1-1 0 0 0,-1 0 0 0 0,0 0 0 0 0,1-1 0 0 0,-1 1 1 0 0,6 2-1 0 0,-3-1 28 0 0,1-1 1 0 0,-1-1 0 0 0,0 1-1 0 0,1-1 1 0 0,-1 0 0 0 0,1 0-1 0 0,7 0 1 0 0,-2-1 73 0 0,0-1 0 0 0,0 0 0 0 0,0 0 0 0 0,1-1-1 0 0,-1 0 1 0 0,-1-1 0 0 0,14-5 0 0 0,-11 3 73 0 0,-1-1 0 0 0,19-11 0 0 0,-27 14-165 0 0,0 1 0 0 0,0-1 0 0 0,-1-1 0 0 0,1 1 0 0 0,-1 0-1 0 0,0-1 1 0 0,0 0 0 0 0,0 0 0 0 0,0 0 0 0 0,3-7 0 0 0,2-4 124 0 0,-6 10-68 0 0,1 0 0 0 0,-1-1 1 0 0,0 1-1 0 0,0-1 0 0 0,2-9 1 0 0,12-26 766 0 0,-10 15-464 0 0,-6 25-285 0 0,0 1-17 0 0,0-1-83 0 0,0 1 0 0 0,0 0 1 0 0,0 0-1 0 0,0-1 0 0 0,0 1 1 0 0,0 0-1 0 0,0 0 0 0 0,0-1 1 0 0,0 1-1 0 0,0 0 0 0 0,0 0 1 0 0,0-1-1 0 0,1 1 0 0 0,-1 0 1 0 0,0 0-1 0 0,0-1 0 0 0,0 1 1 0 0,0 0-1 0 0,0 0 0 0 0,1 0 1 0 0,-1-1-1 0 0,0 1 0 0 0,0 0 1 0 0,0 0-1 0 0,1 0 0 0 0,-1 0 1 0 0,0 0-1 0 0,0-1 0 0 0,0 1 1 0 0,1 0-1 0 0,-1 0 0 0 0,0 0 1 0 0,0 0-1 0 0,1 0 0 0 0,-1 0 1 0 0,3 2-2 0 0,0 0 0 0 0,0 1 0 0 0,-1-1 0 0 0,0 1 0 0 0,1-1 0 0 0,-1 1 0 0 0,0 0 0 0 0,0 0 0 0 0,-1 0 0 0 0,3 5 0 0 0,14 37-1 0 0,-12-28-7 0 0,-2-4-18 0 0,3 22 0 0 0,-5-26 15 0 0,0 1 0 0 0,0-1 0 0 0,0 0 1 0 0,1 0-1 0 0,7 13 0 0 0,-8-18 16 0 0,1-1-1 0 0,-1 1 1 0 0,1-1 0 0 0,-1 0-1 0 0,1 0 1 0 0,0 0 0 0 0,0 0-1 0 0,1-1 1 0 0,-1 1 0 0 0,1-1-1 0 0,-1 0 1 0 0,1 0 0 0 0,0 0-1 0 0,-1 0 1 0 0,1-1 0 0 0,0 1-1 0 0,0-1 1 0 0,0 0 0 0 0,0-1-1 0 0,0 1 1 0 0,1 0 0 0 0,-1-1-1 0 0,8-1 1 0 0,14 3-4 0 0,11-1 0 0 0,20-9 21 0 0,29-3-742 0 0,-20 5-1108 0 0,-35 1 878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7.828"/>
    </inkml:context>
    <inkml:brush xml:id="br0">
      <inkml:brushProperty name="width" value="0.05" units="cm"/>
      <inkml:brushProperty name="height" value="0.05" units="cm"/>
    </inkml:brush>
  </inkml:definitions>
  <inkml:trace contextRef="#ctx0" brushRef="#br0">223 66 3224 0 0,'-5'0'288'0'0,"-148"0"10862"0"0,139 4-10110 0 0,-3 0 51 0 0,-4-4 491 0 0,20 0-1078 0 0,-10 5 2608 0 0,21 1-2946 0 0,-9-5-144 0 0,1 0-1 0 0,0 0 1 0 0,0 0-1 0 0,0 0 1 0 0,-1-1 0 0 0,1 1-1 0 0,0 0 1 0 0,4 0-1 0 0,53 2 296 0 0,1-3 0 0 0,92-11 0 0 0,-78 4-97 0 0,-9 0 5 0 0,25-1 61 0 0,238-3 88 0 0,-161 6-262 0 0,2 8-112 0 0,-45 1 0 0 0,-110-4 0 0 0,18 1 0 0 0,0-2 0 0 0,36-6 0 0 0,62-13 80 0 0,-106 16 9 0 0,10-3 30 0 0,-20 3-25 0 0,0 1-1 0 0,0 0 1 0 0,0 1 0 0 0,22-1-1 0 0,-25 3-345 0 0,-1 1 0 0 0,19 4 0 0 0,46 16-5307 0 0,-64-18 4742 0 0,9 0-364 0 0,-18-3 959 0 0,1 0 0 0 0,-1 1 0 0 0,0-1 0 0 0,0 0 0 0 0,1 1 1 0 0,-1-1-1 0 0,0 1 0 0 0,3 1 0 0 0,-2-1-3507 0 0,5-1-1115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03.310"/>
    </inkml:context>
    <inkml:brush xml:id="br0">
      <inkml:brushProperty name="width" value="0.05" units="cm"/>
      <inkml:brushProperty name="height" value="0.05" units="cm"/>
    </inkml:brush>
  </inkml:definitions>
  <inkml:trace contextRef="#ctx0" brushRef="#br0">473 257 7600 0 0,'-6'-4'689'0'0,"3"1"-606"0"0,0 0-1 0 0,1 0 1 0 0,-1 0-1 0 0,1-1 1 0 0,-1 1-1 0 0,1-1 1 0 0,0 1 0 0 0,1-1-1 0 0,-1 0 1 0 0,-1-6-1 0 0,-7-13 1034 0 0,1-12-45 0 0,4 26-648 0 0,0 1 1 0 0,-1 0 0 0 0,0 0-1 0 0,-9-10 1 0 0,3 4 143 0 0,7 9-223 0 0,-1 0 1 0 0,0 0-1 0 0,-9-7 0 0 0,9 8-154 0 0,2 2-127 0 0,1-1 1 0 0,0 1-1 0 0,-1 1 1 0 0,1-1-1 0 0,-1 0 1 0 0,0 1 0 0 0,1 0-1 0 0,-1 0 1 0 0,0 0-1 0 0,0 0 1 0 0,0 1 0 0 0,0-1-1 0 0,0 1 1 0 0,0 0-1 0 0,-4 1 1 0 0,-6-2-57 0 0,11 1-7 0 0,0 0 1 0 0,0 0-1 0 0,-1 0 0 0 0,1 0 0 0 0,0 0 0 0 0,0 0 1 0 0,-1 1-1 0 0,1 0 0 0 0,0 0 0 0 0,0-1 0 0 0,0 2 0 0 0,0-1 1 0 0,0 0-1 0 0,0 1 0 0 0,0-1 0 0 0,0 1 0 0 0,-5 4 0 0 0,-21 17 1 0 0,21-18 1 0 0,0 1 1 0 0,0 0-1 0 0,1 1 1 0 0,0 0-1 0 0,0 0 0 0 0,-7 10 1 0 0,-2 5 120 0 0,12-16-90 0 0,-1 0 0 0 0,1 0 0 0 0,0 1 0 0 0,-4 8 0 0 0,8-14-31 0 0,-12 25 160 0 0,2 1 1 0 0,1 0-1 0 0,1 0 1 0 0,-6 35-1 0 0,7-14-164 0 0,3 0 0 0 0,2 1 0 0 0,5 78 0 0 0,0-99-72 0 0,5 46 15 0 0,27 112 0 0 0,-18-127-15 0 0,3-1 0 0 0,2-1 0 0 0,45 85 0 0 0,-58-126 7 0 0,1 0 0 0 0,0 0-1 0 0,1-1 1 0 0,0-1-1 0 0,1 0 1 0 0,1 0-1 0 0,1-1 1 0 0,-1 0-1 0 0,2-2 1 0 0,0 1-1 0 0,0-2 1 0 0,26 13-1 0 0,-36-21 71 0 0,1 0-1 0 0,0 0 0 0 0,1 0 1 0 0,-1-1-1 0 0,0 0 1 0 0,0-1-1 0 0,1 1 0 0 0,-1-1 1 0 0,0 0-1 0 0,10-2 1 0 0,-5 1 55 0 0,0-2 0 0 0,1 1 0 0 0,-1-1 0 0 0,18-8 0 0 0,-17 5-20 0 0,1-1-1 0 0,-1-1 0 0 0,0 0 0 0 0,-1 0 0 0 0,0-2 0 0 0,-1 1 0 0 0,0-1 0 0 0,0 0 0 0 0,16-24 1 0 0,-1-3 216 0 0,35-72 0 0 0,-31 45 3 0 0,23-77 0 0 0,-23 31 70 0 0,-12 40-104 0 0,-11 38-81 0 0,0 0 1 0 0,1-53-1 0 0,-5 51-81 0 0,-2 16 2 0 0,-2-26 0 0 0,0 0 9 0 0,1 16 1 0 0,0 1 1 0 0,-1-1-1 0 0,-2 1 1 0 0,-1 0-1 0 0,-1 0 1 0 0,-17-45 0 0 0,18 59-7 0 0,-1 0 1 0 0,0 1-1 0 0,-1 0 0 0 0,0 0 1 0 0,-1 1-1 0 0,0 0 1 0 0,-1 0-1 0 0,0 1 1 0 0,-1 0-1 0 0,0 0 1 0 0,0 1-1 0 0,-1 1 1 0 0,0-1-1 0 0,-1 2 1 0 0,-14-8-1 0 0,10 8 8 0 0,3 0 175 0 0,-1 0-1 0 0,-20-5 1 0 0,14 5-2 0 0,14 5-210 0 0,0 0 0 0 0,0 1 0 0 0,0-1 1 0 0,-8 0-1 0 0,2 0 7 0 0,0 0 0 0 0,-22-7 1 0 0,24 6-31 0 0,0 0 1 0 0,-1 1-1 0 0,1 0 1 0 0,-19-1-1 0 0,5 2 41 0 0,17 0-35 0 0,0 0 0 0 0,0 1 0 0 0,-14 2 0 0 0,0 0 32 0 0,14-1-47 0 0,1 0-1 0 0,-1 0 1 0 0,1 0 0 0 0,-1 0-1 0 0,1 1 1 0 0,-10 4-1 0 0,-59 27-425 0 0,47-24 229 0 0,22-8 109 0 0,1 0 0 0 0,-1 1 0 0 0,-9 5-1 0 0,11-6-132 0 0,0 1-1 0 0,0 1 0 0 0,0-1 1 0 0,1 1-1 0 0,-1-1 1 0 0,1 1-1 0 0,-1 0 0 0 0,1 0 1 0 0,0 0-1 0 0,0 1 1 0 0,0-1-1 0 0,1 1 0 0 0,-4 5 1 0 0,-3 10-6574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8.379"/>
    </inkml:context>
    <inkml:brush xml:id="br0">
      <inkml:brushProperty name="width" value="0.05" units="cm"/>
      <inkml:brushProperty name="height" value="0.05" units="cm"/>
    </inkml:brush>
  </inkml:definitions>
  <inkml:trace contextRef="#ctx0" brushRef="#br0">189 5 17191 0 0,'0'0'388'0'0,"0"0"52"0"0,0 0 31 0 0,0 0-51 0 0,-1-1-275 0 0,-2-2-49 0 0,2 2 315 0 0,1 1 126 0 0,0 0 27 0 0,0 0-34 0 0,1 1-454 0 0,1 0 1 0 0,-1 0 0 0 0,1 0-1 0 0,-1-1 1 0 0,0 1 0 0 0,0 1-1 0 0,0-1 1 0 0,0 0-1 0 0,2 2 1 0 0,1 1 106 0 0,5 4-20 0 0,1-1 1 0 0,0 0-1 0 0,0 0 1 0 0,11 4-1 0 0,-15-7-103 0 0,57 36 979 0 0,-29-20-840 0 0,1-1 0 0 0,75 27 0 0 0,-96-41-145 0 0,20 11 1 0 0,14 5 18 0 0,-29-13-60 0 0,0 0 0 0 0,-1 1 1 0 0,-1 1-1 0 0,33 24 0 0 0,-34-21 71 0 0,16 18 0 0 0,-30-28-60 0 0,0-1 30 0 0,-2 2-54 0 0,-1-1 1 0 0,1 0-1 0 0,-1 0 1 0 0,1 0-1 0 0,-1 1 1 0 0,0-1 0 0 0,0 0-1 0 0,0 0 1 0 0,0 0-1 0 0,-1 0 1 0 0,1-1-1 0 0,-1 1 1 0 0,0 0 0 0 0,0-1-1 0 0,0 1 1 0 0,0-1-1 0 0,-5 5 1 0 0,-1 0 0 0 0,-1-1 1 0 0,0 0-1 0 0,-18 9 1 0 0,2-1 30 0 0,-28 16 443 0 0,-57 23 1 0 0,-7 4-481 0 0,-1 1 5 0 0,62-31 0 0 0,-13 8 0 0 0,-8 3 0 0 0,70-35-461 0 0,-1 0-1 0 0,0 0 1 0 0,1-1-1 0 0,-1 0 1 0 0,-13 2-1 0 0,5-4-553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19.263"/>
    </inkml:context>
    <inkml:brush xml:id="br0">
      <inkml:brushProperty name="width" value="0.05" units="cm"/>
      <inkml:brushProperty name="height" value="0.05" units="cm"/>
    </inkml:brush>
  </inkml:definitions>
  <inkml:trace contextRef="#ctx0" brushRef="#br0">193 162 4144 0 0,'0'0'319'0'0,"0"-2"-210"0"0,-4-17 336 0 0,3 15 261 0 0,-1 1-1 0 0,1-1 1 0 0,1 0-1 0 0,-1 1 1 0 0,0-6-1 0 0,-7-99 10408 0 0,8 105-10257 0 0,0 0 822 0 0,-3 8-1149 0 0,2-3-812 0 0,-4 9 283 0 0,0-1-1 0 0,1 1 0 0 0,1 0 0 0 0,-5 22 1 0 0,2-9 109 0 0,-1 15 25 0 0,1 1 0 0 0,0 57 1 0 0,4-58-57 0 0,1-11 123 0 0,1 0 0 0 0,1 0 0 0 0,2-1 0 0 0,9 43 0 0 0,-12-69-117 0 0,0-1 1 0 0,0 1-1 0 0,0-1 0 0 0,0 0 0 0 0,1 1 0 0 0,-1-1 0 0 0,0 0 0 0 0,0 1 0 0 0,0-1 1 0 0,0 1-1 0 0,1-1 0 0 0,-1 0 0 0 0,0 0 0 0 0,0 1 0 0 0,1-1 0 0 0,-1 0 0 0 0,0 1 1 0 0,0-1-1 0 0,1 0 0 0 0,-1 0 0 0 0,0 1 0 0 0,1-1 0 0 0,-1 0 0 0 0,0 0 1 0 0,1 0-1 0 0,-1 0 0 0 0,1 0 0 0 0,-1 1 0 0 0,0-1 0 0 0,1 0 0 0 0,-1 0 0 0 0,1 0 1 0 0,-1 0-1 0 0,2 0-15 0 0,-1-1 0 0 0,0 1 0 0 0,1 0 0 0 0,-1-1 0 0 0,0 1 0 0 0,1-1 0 0 0,-1 0 0 0 0,0 1 1 0 0,0-1-1 0 0,1-1 0 0 0,24-21 173 0 0,3-13 99 0 0,-18 23-305 0 0,0 0 0 0 0,21-19 0 0 0,-29 29-38 0 0,1 1-1 0 0,-1-1 1 0 0,0 1-1 0 0,1 0 1 0 0,-1 1-1 0 0,1-1 1 0 0,0 1-1 0 0,-1-1 1 0 0,1 1-1 0 0,0 0 0 0 0,0 0 1 0 0,0 1-1 0 0,0-1 1 0 0,0 1-1 0 0,0 0 1 0 0,0 0-1 0 0,0 0 1 0 0,-1 1-1 0 0,1-1 1 0 0,0 1-1 0 0,0 0 1 0 0,0 0-1 0 0,0 0 1 0 0,-1 1-1 0 0,1-1 1 0 0,0 1-1 0 0,-1 0 1 0 0,0 0-1 0 0,1 0 1 0 0,-1 0-1 0 0,0 1 1 0 0,0 0-1 0 0,0-1 1 0 0,0 1-1 0 0,-1 0 1 0 0,1 0-1 0 0,-1 0 1 0 0,0 1-1 0 0,1-1 1 0 0,-2 0-1 0 0,1 1 1 0 0,2 5-1 0 0,-2-4-3 0 0,-1 1-1 0 0,0-1 1 0 0,0 1-1 0 0,0 0 1 0 0,0 10-1 0 0,-1-13 5 0 0,0 0 1 0 0,0 0-1 0 0,-1 0 1 0 0,1 0-1 0 0,-1 0 0 0 0,0 0 1 0 0,1 0-1 0 0,-1 0 1 0 0,-1 0-1 0 0,1 0 0 0 0,0 0 1 0 0,-3 2-1 0 0,-1 2 3 0 0,0 0 0 0 0,0 0 0 0 0,-1-1 0 0 0,0 0 0 0 0,0 0 1 0 0,-1-1-1 0 0,1 0 0 0 0,-1 0 0 0 0,-15 8 0 0 0,6-7 21 0 0,0 0 0 0 0,-1 0 1 0 0,-28 4-1 0 0,-54 2 38 0 0,77-9-39 0 0,4-2-418 0 0,-1-1 0 0 0,1 0 0 0 0,-30-5 0 0 0,34 4-1068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0.210"/>
    </inkml:context>
    <inkml:brush xml:id="br0">
      <inkml:brushProperty name="width" value="0.05" units="cm"/>
      <inkml:brushProperty name="height" value="0.05" units="cm"/>
    </inkml:brush>
  </inkml:definitions>
  <inkml:trace contextRef="#ctx0" brushRef="#br0">94 148 8840 0 0,'0'0'197'0'0,"0"0"24"0"0,0 0 19 0 0,-4-4 14 0 0,2 1 65 0 0,0 0 0 0 0,0 0 1 0 0,0 1-1 0 0,0-1 1 0 0,-1 0-1 0 0,1 1 0 0 0,-1 0 1 0 0,0-1-1 0 0,1 1 0 0 0,-1 0 1 0 0,0 1-1 0 0,-4-3 0 0 0,5 3-158 0 0,0 0 101 0 0,0 1 0 0 0,1-1 1 0 0,-1 1-1 0 0,1 0 0 0 0,-1-1 1 0 0,0 1-1 0 0,1 0 0 0 0,-1 0 1 0 0,0 0-1 0 0,1 0 0 0 0,-3 1 1 0 0,2-1-97 0 0,1 0 1 0 0,-1 0 0 0 0,1 0-1 0 0,-1 0 1 0 0,0 0 0 0 0,1 0-1 0 0,-1 0 1 0 0,-3-1-1 0 0,5 1-49 0 0,-1 0 1 0 0,0 0-1 0 0,1 0 0 0 0,-1 0 0 0 0,1 0 0 0 0,-1 0 0 0 0,0 1 0 0 0,1-1 0 0 0,-1 0 0 0 0,1 0 0 0 0,-1 1 0 0 0,1-1 0 0 0,-1 1 0 0 0,1-1 0 0 0,-1 0 0 0 0,1 1 0 0 0,-1 0 0 0 0,0 1 5166 0 0,23-3-5239 0 0,-10 0-14 0 0,-1 1 0 0 0,16 1 0 0 0,-16 0 10 0 0,1-1 0 0 0,0-1 1 0 0,-1 0-1 0 0,24-5 0 0 0,-10 2-37 0 0,2 1 3 0 0,29 0-1 0 0,0 1 38 0 0,31-4-35 0 0,348-30-6 0 0,-80 15 62 0 0,-116 13 134 0 0,-203 6-204 0 0,-5-1 31 0 0,0 0 0 0 0,43-11 0 0 0,-72 14 28 0 0,-2 0 11 0 0,0 0 0 0 0,0 0 0 0 0,0 0 0 0 0,18 4-21 0 0,2-1-209 0 0,-15-3 25 0 0,0 1 0 0 0,0 0 0 0 0,0 0 0 0 0,0 0 0 0 0,0 1 0 0 0,8 3 0 0 0,-12-4-985 0 0,-1-1-334 0 0,0 1-68 0 0,0 6-8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0.659"/>
    </inkml:context>
    <inkml:brush xml:id="br0">
      <inkml:brushProperty name="width" value="0.05" units="cm"/>
      <inkml:brushProperty name="height" value="0.05" units="cm"/>
    </inkml:brush>
  </inkml:definitions>
  <inkml:trace contextRef="#ctx0" brushRef="#br0">216 34 17999 0 0,'-5'-4'326'0'0,"-1"0"-1"0"0,0 0 0 0 0,0 1 1 0 0,0-1-1 0 0,-13-3 0 0 0,12 4-178 0 0,5 2 153 0 0,0 0-1 0 0,-1 1 1 0 0,1-1 0 0 0,-1 0-1 0 0,1 1 1 0 0,-1-1 0 0 0,-4 1-1 0 0,12 11 511 0 0,-3-6-728 0 0,1 0 0 0 0,0 0 0 0 0,0 0 0 0 0,1-1 0 0 0,-1 1 0 0 0,1-1 0 0 0,0 0 0 0 0,0 0 0 0 0,0 0 1 0 0,1-1-1 0 0,7 5 0 0 0,11 11 43 0 0,-13-11-58 0 0,1 0-1 0 0,0 0 0 0 0,0-1 1 0 0,1-1-1 0 0,24 10 0 0 0,65 18 199 0 0,-91-31-248 0 0,130 28 775 0 0,-115-25-710 0 0,0 0 0 0 0,39 17 0 0 0,-34-11-72 0 0,-21-8-10 0 0,0 0 0 0 0,11 7 0 0 0,-13-4 0 0 0,-6-7 5 0 0,-1 1-1 0 0,1 0 1 0 0,-1-1-1 0 0,1 1 1 0 0,0 0-1 0 0,-1-1 1 0 0,0 1 0 0 0,1 0-1 0 0,-1 0 1 0 0,1 0-1 0 0,-1-1 1 0 0,0 1-1 0 0,0 0 1 0 0,1 0-1 0 0,-1 0 1 0 0,0 0-1 0 0,0-1 1 0 0,0 1 0 0 0,0 0-1 0 0,0 0 1 0 0,0 0-1 0 0,0 0 1 0 0,0 0-1 0 0,-1 0 1 0 0,1-1-1 0 0,-1 3 1 0 0,0 2 22 0 0,1-1-25 0 0,0 0 1 0 0,-1 0 0 0 0,0 1 0 0 0,1-1 0 0 0,-2 0 0 0 0,1 0 0 0 0,0-1 0 0 0,-1 1 0 0 0,0 0 0 0 0,0 0 0 0 0,0-1 0 0 0,0 1 0 0 0,0-1 0 0 0,-1 0 0 0 0,1 1-1 0 0,-1-1 1 0 0,-6 4 0 0 0,-4 4 10 0 0,0-2 0 0 0,0 0-1 0 0,-19 9 1 0 0,14-7-10 0 0,-93 57 49 0 0,-31 18 24 0 0,88-58-76 0 0,-76 30 0 0 0,88-41-249 0 0,0 2 0 0 0,-44 28-1 0 0,75-39-1810 0 0,3-1-6499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1.293"/>
    </inkml:context>
    <inkml:brush xml:id="br0">
      <inkml:brushProperty name="width" value="0.05" units="cm"/>
      <inkml:brushProperty name="height" value="0.05" units="cm"/>
    </inkml:brush>
  </inkml:definitions>
  <inkml:trace contextRef="#ctx0" brushRef="#br0">359 45 13824 0 0,'0'0'629'0'0,"0"0"-12"0"0,0-1-393 0 0,0 0-155 0 0,0 0 0 0 0,0 0-1 0 0,0 0 1 0 0,0 1 0 0 0,0-1 0 0 0,0 0-1 0 0,0 0 1 0 0,0 1 0 0 0,0-1 0 0 0,0 0-1 0 0,-1 0 1 0 0,1 1 0 0 0,0-1 0 0 0,-1 0-1 0 0,0-1 1 0 0,-1-3 304 0 0,2 4-252 0 0,0 1 0 0 0,0-1 0 0 0,0 0 0 0 0,0 0 0 0 0,0 0 0 0 0,0 0 0 0 0,0 0 0 0 0,-1 0 0 0 0,1 0 0 0 0,0 0-1 0 0,-1 1 1 0 0,1-1 0 0 0,-1 0 0 0 0,1 0 0 0 0,-1 0 0 0 0,1 1 0 0 0,-1-1 0 0 0,1 0 0 0 0,-1 1 0 0 0,0-1 0 0 0,1 0-1 0 0,-2 0 1 0 0,0 0 21 0 0,1 0 0 0 0,-1 1 0 0 0,0-1 0 0 0,0 0 0 0 0,0 1 0 0 0,1 0 0 0 0,-1-1-1 0 0,0 1 1 0 0,0 0 0 0 0,-3 0 0 0 0,-4 0 300 0 0,0 1-1 0 0,0 1 1 0 0,-14 3-1 0 0,22-5-405 0 0,-30 8 496 0 0,13-4-513 0 0,0 1 0 0 0,0 1 0 0 0,-25 11 0 0 0,23-8-19 0 0,10-5 0 0 0,1 1 0 0 0,0-1 0 0 0,1 2 0 0 0,-1-1 0 0 0,-8 8 0 0 0,16-12 0 0 0,-8 7 0 0 0,1 0 0 0 0,-10 12 0 0 0,15-17 0 0 0,1 1 0 0 0,0 0 0 0 0,-1 0 0 0 0,1 0 0 0 0,1 0 0 0 0,-1 1 0 0 0,0-1 0 0 0,1 0 0 0 0,-1 6 0 0 0,1-3 0 0 0,-1 0 0 0 0,2 0 0 0 0,-1 0 0 0 0,1 0 0 0 0,0 0 0 0 0,1 9 0 0 0,0-14 0 0 0,-1 0 0 0 0,1 0 0 0 0,-1 0 0 0 0,1 0 0 0 0,0 0 0 0 0,0 0 0 0 0,0 0 0 0 0,0-1 0 0 0,0 1 0 0 0,0 0 0 0 0,1-1 0 0 0,-1 1 0 0 0,0 0 0 0 0,1-1 0 0 0,0 0 0 0 0,-1 1 0 0 0,1-1 0 0 0,0 0 0 0 0,-1 0 0 0 0,1 0 0 0 0,0 0 0 0 0,0 0 0 0 0,0 0 0 0 0,0-1 0 0 0,3 2 0 0 0,9 2 0 0 0,-10-2 0 0 0,-1-1 0 0 0,1 0 0 0 0,-1 0 0 0 0,1-1 0 0 0,-1 1 0 0 0,1-1 0 0 0,-1 1 0 0 0,8-1 0 0 0,-1-1 185 0 0,0 0 0 0 0,0-1-1 0 0,0 0 1 0 0,0 0 0 0 0,-1-1 0 0 0,1-1-1 0 0,0 1 1 0 0,-1-2 0 0 0,0 1-1 0 0,16-12 1 0 0,-13 8-170 0 0,-8 5-15 0 0,-1 1 0 0 0,0-1 0 0 0,1 1 0 0 0,-1-1 0 0 0,0 0 1 0 0,0 0-1 0 0,-1-1 0 0 0,4-4 0 0 0,15-21 0 0 0,-17 24 0 0 0,0 0 0 0 0,0-1 0 0 0,-1 1 0 0 0,1-1 0 0 0,-1 0 0 0 0,3-9 0 0 0,1-3-1 0 0,-6 15 31 0 0,0 1 0 0 0,0 0 0 0 0,0 0 0 0 0,0-1 0 0 0,-1 1 0 0 0,1 0 0 0 0,-1-1 0 0 0,1 1 0 0 0,-1 0 0 0 0,0-1 0 0 0,0-4 0 0 0,0-5 772 0 0,0 12-776 0 0,0 0-1 0 0,1 0 1 0 0,-1 0 0 0 0,0 0-1 0 0,0 0 1 0 0,0 0-1 0 0,0 0 1 0 0,1 0 0 0 0,-1 0-1 0 0,0 0 1 0 0,0 0-1 0 0,0 0 1 0 0,1 0 0 0 0,-1 0-1 0 0,0 0 1 0 0,0 0 0 0 0,0 0-1 0 0,0 0 1 0 0,1 0-1 0 0,-1 0 1 0 0,0 0 0 0 0,0 0-1 0 0,0 0 1 0 0,0 1 0 0 0,0-1-1 0 0,1 0 1 0 0,-1 0-1 0 0,0 0 1 0 0,0 0 0 0 0,0 0-1 0 0,0 1 1 0 0,0-1 0 0 0,0 0-1 0 0,0 0 1 0 0,2 2 26 0 0,-1 0 1 0 0,1 0-1 0 0,-1 1 1 0 0,0-1-1 0 0,0 0 1 0 0,0 0-1 0 0,1 4 0 0 0,0 4 1 0 0,-1 0 0 0 0,0 17-1 0 0,0 9-55 0 0,2-15 3 0 0,11 40 0 0 0,-11-50 0 0 0,1-1 0 0 0,0 0 0 0 0,0 0 0 0 0,1 0 0 0 0,11 16 0 0 0,-11-21 0 0 0,0 0 0 0 0,0-1-1 0 0,0 1 1 0 0,0-1 0 0 0,0 0-1 0 0,1 0 1 0 0,0-1 0 0 0,0 0 0 0 0,0 0-1 0 0,0 0 1 0 0,10 2 0 0 0,-1 0-30 0 0,0-1 0 0 0,0-1 1 0 0,0-1-1 0 0,16 1 0 0 0,-21-2 3 0 0,0-2 0 0 0,1 0 0 0 0,13-3 0 0 0,17-1 26 0 0,11 1-348 0 0,-17 0-6862 0 0,-12 0-1543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2.289"/>
    </inkml:context>
    <inkml:brush xml:id="br0">
      <inkml:brushProperty name="width" value="0.05" units="cm"/>
      <inkml:brushProperty name="height" value="0.05" units="cm"/>
    </inkml:brush>
  </inkml:definitions>
  <inkml:trace contextRef="#ctx0" brushRef="#br0">176 132 2304 0 0,'-2'1'10'0'0,"0"0"1"0"0,0 0-1 0 0,0 0 1 0 0,0-1-1 0 0,0 1 0 0 0,0-1 1 0 0,0 1-1 0 0,0-1 1 0 0,-3 0-1 0 0,-2 0 1660 0 0,-1 0 1 0 0,-15-3-1 0 0,-3 0 2804 0 0,5 2-2507 0 0,16 1-1446 0 0,0-1 0 0 0,0 1 0 0 0,0 0-1 0 0,0 0 1 0 0,0 0 0 0 0,-1 1-1 0 0,1 0 1 0 0,0 0 0 0 0,1 0-1 0 0,-1 0 1 0 0,-6 4 0 0 0,10-5-133 0 0,1 0-62 0 0,0 0-7 0 0,0 0-10 0 0,0 0-17 0 0,0 0-4 0 0,0 0 0 0 0,0 0-12 0 0,0 0-52 0 0,3 1-28 0 0,24 3 243 0 0,1-1 0 0 0,51 0-1 0 0,266-14 68 0 0,-80-3 42 0 0,4 0-630 0 0,-54 0 666 0 0,-172 8-456 0 0,64-16 0 0 0,-65 7-128 0 0,8-2 0 0 0,-17 7 0 0 0,-25 7 0 0 0,0 0 0 0 0,0 1 0 0 0,16-3 0 0 0,27-7 0 0 0,-42 10 0 0 0,-2 4-65 0 0,-5-1-279 0 0,-2-1-137 0 0,2 3-593 0 0,0 0 0 0 0,0-1 0 0 0,-1 1 1 0 0,1 0-1 0 0,1 4 0 0 0,-2-5-5944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2.850"/>
    </inkml:context>
    <inkml:brush xml:id="br0">
      <inkml:brushProperty name="width" value="0.05" units="cm"/>
      <inkml:brushProperty name="height" value="0.05" units="cm"/>
    </inkml:brush>
  </inkml:definitions>
  <inkml:trace contextRef="#ctx0" brushRef="#br0">193 8 16903 0 0,'-5'-5'439'0'0,"2"3"382"0"0,4 2 3563 0 0,64 45-2828 0 0,-61-42-1464 0 0,1 0 0 0 0,0 0 0 0 0,0-1-1 0 0,0 0 1 0 0,10 3 0 0 0,6 3 68 0 0,64 24 166 0 0,-56-23-163 0 0,0 2 1 0 0,30 17 0 0 0,25 10 348 0 0,-56-24-512 0 0,-21-10 0 0 0,1-1 0 0 0,-1 1 0 0 0,0 1 0 0 0,0-1 0 0 0,-1 1 0 0 0,11 10 0 0 0,-16-14 0 0 0,1 0 0 0 0,-1 0 0 0 0,0 0 0 0 0,0 1 0 0 0,0-1 0 0 0,0 1 0 0 0,0-1 0 0 0,0 0 0 0 0,0 1 0 0 0,-1 0 0 0 0,1-1 0 0 0,-1 1 0 0 0,1-1 0 0 0,-1 1 0 0 0,1 0 0 0 0,-1-1 0 0 0,0 1-1 0 0,0 0 1 0 0,0 0 0 0 0,0-1 0 0 0,0 1 0 0 0,0 0 0 0 0,-1 3 0 0 0,0-3 1 0 0,-1 1 0 0 0,1 0 0 0 0,-1-1 0 0 0,0 1-1 0 0,1-1 1 0 0,-1 1 0 0 0,-1-1 0 0 0,-3 4 0 0 0,0 0 8 0 0,-3 2 35 0 0,-1 0-1 0 0,0 0 1 0 0,-1-1 0 0 0,1 0-1 0 0,-19 8 1 0 0,-21 13-26 0 0,-35 27-18 0 0,-71 49 54 0 0,133-87-45 0 0,-1-1 0 0 0,0-2 1 0 0,-2 0-1 0 0,-32 12 0 0 0,30-16-1347 0 0,0-1 0 0 0,-30 5 0 0 0,26-8-6883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3.301"/>
    </inkml:context>
    <inkml:brush xml:id="br0">
      <inkml:brushProperty name="width" value="0.05" units="cm"/>
      <inkml:brushProperty name="height" value="0.05" units="cm"/>
    </inkml:brush>
  </inkml:definitions>
  <inkml:trace contextRef="#ctx0" brushRef="#br0">106 36 17503 0 0,'0'-1'399'0'0,"-1"-4"-131"0"0,1 3-162 0 0,-1 0 0 0 0,1 0 0 0 0,0 0 0 0 0,0 0 0 0 0,0 1 0 0 0,0-1 0 0 0,1 0 0 0 0,-1 0 0 0 0,0 0 0 0 0,1 0 0 0 0,-1 0-1 0 0,2-3 1 0 0,-1 4 636 0 0,-1 1 228 0 0,0 0 44 0 0,0 0-129 0 0,-8 179-332 0 0,1-71 139 0 0,1-1-216 0 0,-1-17-199 0 0,1-6 909 0 0,6-82-993 0 0,-1-1-157 0 0,1 0 0 0 0,-1 0-1 0 0,1 0 1 0 0,-1 0 0 0 0,1 0 0 0 0,-1-1 0 0 0,1 1-1 0 0,0 0 1 0 0,0 0 0 0 0,-1 0 0 0 0,1 0-1 0 0,0 0 1 0 0,0 0 0 0 0,0 0 0 0 0,0 0-1 0 0,0 2 1 0 0,0-1 188 0 0,0-2 0 0 0,0 0 4 0 0,0 0 17 0 0,0 0 10 0 0,0 0 1 0 0,0 0-21 0 0,1-2-91 0 0,3-5-38 0 0,0-1-1 0 0,-1 1 1 0 0,3-11 0 0 0,-4 11 30 0 0,0 0 1 0 0,1 0 0 0 0,0 0-1 0 0,1 0 1 0 0,3-7-1 0 0,7-8-86 0 0,-11 17-51 0 0,1 0 0 0 0,-1 0 0 0 0,1 0-1 0 0,0 0 1 0 0,7-7 0 0 0,-8 9 1 0 0,1 0 0 0 0,-1 1 0 0 0,1-1 0 0 0,0 1 0 0 0,-1 0 0 0 0,1-1 0 0 0,0 2 0 0 0,0-1 0 0 0,1 0 0 0 0,-1 1 0 0 0,0 0 0 0 0,0 0 0 0 0,1 0 0 0 0,-1 1 0 0 0,0-1 0 0 0,1 1 0 0 0,-1 0 0 0 0,1 0 0 0 0,-1 0 0 0 0,8 3 0 0 0,-3-1-12 0 0,-1 1 1 0 0,0 0-1 0 0,0 0 0 0 0,0 1 1 0 0,0 0-1 0 0,-1 0 0 0 0,0 1 1 0 0,1 0-1 0 0,-2 0 0 0 0,1 1 1 0 0,-1 0-1 0 0,1 0 0 0 0,-2 1 0 0 0,1-1 1 0 0,-1 1-1 0 0,8 14 0 0 0,-11-15-75 0 0,0 0 0 0 0,0 0 0 0 0,-1 0-1 0 0,0 1 1 0 0,0-1 0 0 0,-1 0-1 0 0,0 11 1 0 0,0-15 97 0 0,-1 2 15 0 0,1-1-1 0 0,-1 1 0 0 0,0 0 0 0 0,0 0 1 0 0,-1 0-1 0 0,1-1 0 0 0,-1 1 0 0 0,0-1 1 0 0,1 1-1 0 0,-2-1 0 0 0,1 0 0 0 0,0 0 1 0 0,-1 0-1 0 0,1 0 0 0 0,-1 0 0 0 0,0 0 1 0 0,-5 3-1 0 0,-2 2 58 0 0,0-1 0 0 0,0 0 0 0 0,-1-1 0 0 0,-14 6 0 0 0,-3 2-115 0 0,8-5-104 0 0,-35 12 1 0 0,50-19 108 0 0,-1 0 1 0 0,-1-1-1 0 0,1 0 1 0 0,0 0 0 0 0,0-1-1 0 0,0 0 1 0 0,0 0-1 0 0,-1 0 1 0 0,1-1 0 0 0,-9-1-1 0 0,-59-22-4517 0 0,51 17 3010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4.248"/>
    </inkml:context>
    <inkml:brush xml:id="br0">
      <inkml:brushProperty name="width" value="0.05" units="cm"/>
      <inkml:brushProperty name="height" value="0.05" units="cm"/>
    </inkml:brush>
  </inkml:definitions>
  <inkml:trace contextRef="#ctx0" brushRef="#br0">10 69 9384 0 0,'0'0'430'0'0,"0"0"-8"0"0,-4 6 17 0 0,1-3 2534 0 0,3-3-2859 0 0,0 0 0 0 0,0 0 0 0 0,0 0 0 0 0,0 0 0 0 0,0 0 0 0 0,-1 0 0 0 0,1 0 0 0 0,0 0 0 0 0,0 0 0 0 0,0 0 0 0 0,0 0 0 0 0,0 0 0 0 0,0 0 0 0 0,-1 1 0 0 0,1-1 0 0 0,0 0 0 0 0,0 0 0 0 0,0 0 0 0 0,0 0 0 0 0,0 0 0 0 0,0 0 0 0 0,0 1 0 0 0,0-1 0 0 0,0 0 0 0 0,0 0 0 0 0,0 0 0 0 0,0 0 0 0 0,0 0 0 0 0,0 0 0 0 0,0 1 0 0 0,0-1 0 0 0,-1 0 0 0 0,2 0 0 0 0,-1 0 0 0 0,0 0 0 0 0,0 0 0 0 0,0 1 0 0 0,0-1 0 0 0,0 0 0 0 0,0 0 0 0 0,0 0 0 0 0,0 0 1 0 0,0 0-1 0 0,0 1 0 0 0,0-1 0 0 0,0 0 0 0 0,8 7 1153 0 0,-5-5-1248 0 0,0-1 0 0 0,0 1 0 0 0,0-1 0 0 0,0 0 0 0 0,5 2-1 0 0,22 2 490 0 0,-20-2-236 0 0,1-2 0 0 0,19 2 0 0 0,5-3 77 0 0,151-6 404 0 0,-23-5-404 0 0,-122 9-181 0 0,374-26 641 0 0,-147 12-602 0 0,-164 12-162 0 0,114 0-45 0 0,-167 2 0 0 0,59-4 0 0 0,4-4 11 0 0,-84 7 53 0 0,-14 0-41 0 0,-14 1-2 0 0,1 0-12 0 0,0 2-11 0 0,-2 0 3 0 0,0 0 0 0 0,0 0 0 0 0,0 0 0 0 0,0 0 0 0 0,0 0 0 0 0,0 0 0 0 0,0 0 0 0 0,0 0 0 0 0,0-1 0 0 0,0 1 0 0 0,-1 0 0 0 0,1-1 0 0 0,0 1 1 0 0,1-1-1 0 0,0 0 65 0 0,-2 1-16 0 0,0 0-130 0 0,-2-1-59 0 0,-6-1-74 0 0,-8-1-4886 0 0,5 1-2003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4.650"/>
    </inkml:context>
    <inkml:brush xml:id="br0">
      <inkml:brushProperty name="width" value="0.05" units="cm"/>
      <inkml:brushProperty name="height" value="0.05" units="cm"/>
    </inkml:brush>
  </inkml:definitions>
  <inkml:trace contextRef="#ctx0" brushRef="#br0">366 0 17503 0 0,'0'0'399'0'0,"0"0"60"0"0,0 0 21 0 0,0 0-59 0 0,0 0-204 0 0,0 0 170 0 0,0 0 101 0 0,0 0 21 0 0,0 0 3 0 0,0 0 0 0 0,1 2 0 0 0,4 10-335 0 0,0 0 0 0 0,1-1 0 0 0,0 1 0 0 0,1-1 0 0 0,1 0 0 0 0,-1-1 0 0 0,14 13 0 0 0,-10-11 66 0 0,-6-7-178 0 0,-1 0 0 0 0,1-1 0 0 0,7 6 0 0 0,44 31 131 0 0,14 10-184 0 0,-58-42 26 0 0,0 1-1 0 0,-1 0 1 0 0,12 15-1 0 0,-17-19-34 0 0,-5-5-1 0 0,0-1 0 0 0,-1 1-1 0 0,1 0 1 0 0,-1 0-1 0 0,1-1 1 0 0,-1 1 0 0 0,1 0-1 0 0,-1 0 1 0 0,0 0 0 0 0,1-1-1 0 0,-1 1 1 0 0,0 0-1 0 0,0 0 1 0 0,1 0 0 0 0,-1 0-1 0 0,0 0 1 0 0,0 0 0 0 0,0 0-1 0 0,0 0 1 0 0,0 0-1 0 0,0 0 1 0 0,-1-1 0 0 0,1 2-1 0 0,0-1 1 0 0,-1 0-1 0 0,1 0 1 0 0,0 0 0 0 0,0 0-1 0 0,0 0 1 0 0,0 0-1 0 0,0 0 1 0 0,0 0-1 0 0,0 0 1 0 0,0-1 0 0 0,1 1-1 0 0,-1 0 1 0 0,0 0-1 0 0,0 0 1 0 0,1 0-1 0 0,-1 0 1 0 0,0-1 0 0 0,1 1-1 0 0,-1 0 1 0 0,2 1-1 0 0,1 1-2 0 0,-2-1 2 0 0,0 0-1 0 0,1-1 0 0 0,-1 1 0 0 0,0 0 1 0 0,0 0-1 0 0,0 0 0 0 0,1 2 0 0 0,-2-3 0 0 0,0 0-1 0 0,0 0 1 0 0,0 0-1 0 0,0 0 1 0 0,0-1-1 0 0,0 1 1 0 0,0 0-1 0 0,0 0 1 0 0,0 0-1 0 0,0 0 1 0 0,-1-1-1 0 0,1 1 1 0 0,0 0-1 0 0,-1 0 1 0 0,1-1-1 0 0,0 1 1 0 0,-1 0-1 0 0,1 0 1 0 0,-1-1 0 0 0,1 1-1 0 0,-1 0 1 0 0,1-1-1 0 0,-2 2 1 0 0,-8 8-47 0 0,2-2 84 0 0,0 0-1 0 0,0-1 0 0 0,-17 12 0 0 0,-81 41 275 0 0,39-22-174 0 0,-51 20 174 0 0,38-19-22 0 0,50-24-97 0 0,2 0-160 0 0,-38 15 0 0 0,61-28-74 0 0,-1 0-1 0 0,1 1 0 0 0,-8 5 1 0 0,8-5-207 0 0,0 0 1 0 0,0 0-1 0 0,0-1 0 0 0,-9 4 1 0 0,-14 1-572 0 0,-1-1-11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04.593"/>
    </inkml:context>
    <inkml:brush xml:id="br0">
      <inkml:brushProperty name="width" value="0.05" units="cm"/>
      <inkml:brushProperty name="height" value="0.05" units="cm"/>
    </inkml:brush>
  </inkml:definitions>
  <inkml:trace contextRef="#ctx0" brushRef="#br0">159 0 2304 0 0,'0'0'284'0'0,"0"0"353"0"0,0 0 158 0 0,0 0 33 0 0,0 0-92 0 0,0 0-402 0 0,0 0-168 0 0,0 0-36 0 0,0 0 0 0 0,0 0 32 0 0,0 0 20 0 0,0 0 2 0 0,-6 9 1512 0 0,4-9-1572 0 0,1 0 1 0 0,0 0 0 0 0,0 0-1 0 0,0 0 1 0 0,0 1 0 0 0,0-1-1 0 0,0 0 1 0 0,0 1-1 0 0,0-1 1 0 0,0 1 0 0 0,0-1-1 0 0,0 1 1 0 0,0 0 0 0 0,0-1-1 0 0,0 1 1 0 0,-1 1-1 0 0,-8 5 654 0 0,-9 10-98 0 0,15-9-356 0 0,4-8-304 0 0,0 1-1 0 0,-1-1 1 0 0,1 1 0 0 0,0-1 0 0 0,0 1 0 0 0,0-1-1 0 0,-1 1 1 0 0,1-1 0 0 0,0 1 0 0 0,-1-1 0 0 0,1 0-1 0 0,0 1 1 0 0,-1-1 0 0 0,1 1 0 0 0,0-1-1 0 0,-1 0 1 0 0,1 1 0 0 0,-1-1 0 0 0,0 1 0 0 0,-2 1 153 0 0,-1 1 1 0 0,1 0 0 0 0,0 0 0 0 0,0 0 0 0 0,0 0-1 0 0,1 0 1 0 0,-1 1 0 0 0,1-1 0 0 0,-1 1 0 0 0,-2 6 0 0 0,4-7 39 0 0,1-3-78 0 0,-3 7 53 0 0,0-3-134 0 0,-12 19 332 0 0,14-14-270 0 0,1-6-112 0 0,-13 36 241 0 0,9-29-59 0 0,1-1 0 0 0,0 1-1 0 0,1-1 1 0 0,0 1 0 0 0,-2 19-1 0 0,-1 32 23 0 0,5-43-208 0 0,0 1 0 0 0,0-1 0 0 0,5 27 0 0 0,40 167 64 0 0,-4-52-70 0 0,12 38 236 0 0,-30-122-79 0 0,40 109-340 0 0,-27-98 108 0 0,-11-23 188 0 0,3-1 1 0 0,44 70-1 0 0,-38-82-89 0 0,3-3 0 0 0,74 76-1 0 0,-85-99 4 0 0,2-1 0 0 0,1-1 0 0 0,0-2 0 0 0,2-1 0 0 0,35 17 0 0 0,52 15 66 0 0,-64-30-20 0 0,242 86-472 0 0,-282-105-143 0 0,0 0-1 0 0,26 0 1 0 0,-4 2-5297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5.315"/>
    </inkml:context>
    <inkml:brush xml:id="br0">
      <inkml:brushProperty name="width" value="0.05" units="cm"/>
      <inkml:brushProperty name="height" value="0.05" units="cm"/>
    </inkml:brush>
  </inkml:definitions>
  <inkml:trace contextRef="#ctx0" brushRef="#br0">352 168 15664 0 0,'0'-9'761'0'0,"0"0"-522"0"0,-1-1 1 0 0,1 0 0 0 0,-4-11-1 0 0,4 20-216 0 0,0-1 0 0 0,0 1-1 0 0,0 0 1 0 0,0 0-1 0 0,0 0 1 0 0,0-1-1 0 0,0 1 1 0 0,0 0 0 0 0,0 0-1 0 0,1 0 1 0 0,-1-1-1 0 0,1 0 1 0 0,-1 1 29 0 0,1 0 1 0 0,-1 0-1 0 0,0 0 1 0 0,1 0-1 0 0,-1 0 0 0 0,0 0 1 0 0,0 0-1 0 0,0 0 1 0 0,0 0-1 0 0,0-1 1 0 0,0-1-1 0 0,-2-14 818 0 0,1 13-642 0 0,1 1 0 0 0,0-1 0 0 0,-1 1 0 0 0,0-1 0 0 0,1 1 0 0 0,-1-1 0 0 0,-1 1 0 0 0,1 0-1 0 0,-3-6 1 0 0,3 8-185 0 0,1 0 0 0 0,-1-1 0 0 0,0 1 0 0 0,0 0-1 0 0,0 0 1 0 0,0 0 0 0 0,0-1 0 0 0,0 1 0 0 0,0 0 0 0 0,-1 1-1 0 0,1-1 1 0 0,0 0 0 0 0,0 0 0 0 0,-1 0 0 0 0,1 1-1 0 0,0-1 1 0 0,-1 1 0 0 0,1-1 0 0 0,-1 1 0 0 0,1-1 0 0 0,-1 1-1 0 0,1 0 1 0 0,-1 0 0 0 0,1 0 0 0 0,-1 0 0 0 0,1 0-1 0 0,-1 0 1 0 0,1 0 0 0 0,-1 0 0 0 0,-2 1 0 0 0,0 0 39 0 0,-1 1-1 0 0,1 0 1 0 0,-1-1 0 0 0,1 1 0 0 0,0 0 0 0 0,-1 1 0 0 0,1-1-1 0 0,-6 6 1 0 0,-5 4-82 0 0,-22 11 0 0 0,22-14 0 0 0,1 1 0 0 0,-15 12 0 0 0,-64 70 1440 0 0,88-85-1372 0 0,1 1-1 0 0,0 0 1 0 0,0 0-1 0 0,0 1 1 0 0,1-1 0 0 0,1 1-1 0 0,0 0 1 0 0,-2 12-1 0 0,2 4-67 0 0,2-22 0 0 0,0 1 0 0 0,0-1 0 0 0,0 0 0 0 0,-1 1 0 0 0,1-1 0 0 0,-1 0 0 0 0,0 0 0 0 0,0 1 0 0 0,0-1 0 0 0,-1 3 0 0 0,1-5 0 0 0,0 1 0 0 0,0-1 0 0 0,1 0 0 0 0,-1 1 0 0 0,1-1 0 0 0,-1 0 0 0 0,1 1 0 0 0,0-1 0 0 0,-1 0 0 0 0,1 1 0 0 0,0-1 0 0 0,0 1 0 0 0,0-1 0 0 0,0 1 0 0 0,0-1 0 0 0,0 0 0 0 0,1 3 0 0 0,0-2 0 0 0,0 1 0 0 0,1-1 0 0 0,-1 0 0 0 0,0 0 0 0 0,1-1 0 0 0,-1 1 0 0 0,1 0 0 0 0,0 0 0 0 0,0-1 0 0 0,0 1 0 0 0,0-1 0 0 0,0 1 0 0 0,0-1 0 0 0,0 0 0 0 0,4 2 0 0 0,-1-1 0 0 0,0 0 0 0 0,0-1 0 0 0,0 0 0 0 0,0 0 0 0 0,1 0 0 0 0,-1 0 0 0 0,0-1 0 0 0,7 0 0 0 0,3 0 0 0 0,25-5 0 0 0,-34 4 0 0 0,0 0 0 0 0,1-1 0 0 0,-1 0 0 0 0,0 0 0 0 0,-1-1 0 0 0,1 1 0 0 0,0-1 0 0 0,-1-1 0 0 0,0 1 0 0 0,1-1 0 0 0,-1 0 0 0 0,-1 0 0 0 0,1 0 0 0 0,0 0 0 0 0,-1-1 0 0 0,0 0 0 0 0,0 0 0 0 0,-1 0 0 0 0,1-1 0 0 0,2-6 0 0 0,26-55 0 0 0,-27 56 6 0 0,-3 6 0 0 0,-1 1 0 0 0,1 0 0 0 0,0-1 0 0 0,-1 1 0 0 0,0-1 0 0 0,0 1 0 0 0,-1-1 0 0 0,1 1 0 0 0,-1-1 0 0 0,0-5 0 0 0,0 8 365 0 0,0 2 117 0 0,0 0 21 0 0,0 0-134 0 0,1 3-576 0 0,16 86-1357 0 0,-15-83 1558 0 0,1 0 0 0 0,-1 1 0 0 0,1-1 0 0 0,5 7 0 0 0,5 10 0 0 0,-8-16 198 0 0,0 0-1 0 0,0 0 1 0 0,1 0 0 0 0,0-1-1 0 0,0 0 1 0 0,0 0-1 0 0,1-1 1 0 0,0 0 0 0 0,8 5-1 0 0,-9-7-195 0 0,1 0-1 0 0,-1 0 1 0 0,1-1 0 0 0,0 0-1 0 0,-1 0 1 0 0,1-1-1 0 0,0 0 1 0 0,0 0-1 0 0,0 0 1 0 0,0-1 0 0 0,10-1-1 0 0,-6 1-2 0 0,0 1 0 0 0,13 1 0 0 0,3 5 1 0 0,48-2-1252 0 0,-62-4 516 0 0,1 0 0 0 0,1-2 0 0 0,16-1 0 0 0,-31 2 730 0 0,39-7-1528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6.224"/>
    </inkml:context>
    <inkml:brush xml:id="br0">
      <inkml:brushProperty name="width" value="0.05" units="cm"/>
      <inkml:brushProperty name="height" value="0.05" units="cm"/>
    </inkml:brush>
  </inkml:definitions>
  <inkml:trace contextRef="#ctx0" brushRef="#br0">27 128 7688 0 0,'0'0'349'0'0,"0"0"-2"0"0,-1 0-225 0 0,-6 0 5 0 0,5 0 460 0 0,-10-2 2515 0 0,8 1 6807 0 0,24 7-9390 0 0,1-1 0 0 0,0-1 0 0 0,0 0-1 0 0,25-1 1 0 0,91-3-363 0 0,-54-2 12 0 0,606-30 831 0 0,-686 31-1004 0 0,182-17 5 0 0,-32 1 0 0 0,10-1 0 0 0,60-5 0 0 0,-146 15 60 0 0,-74 7-52 0 0,1 1 0 0 0,-1-1 0 0 0,0 0 0 0 0,1 0-1 0 0,-1 0 1 0 0,5-3 0 0 0,3-1 24 0 0,-8 4 21 0 0,-2 2-47 0 0,0-1-1 0 0,0 0 1 0 0,0 0-1 0 0,0 0 1 0 0,0 0-1 0 0,0 0 1 0 0,0 0-1 0 0,0-1 1 0 0,0 1-1 0 0,0 0 1 0 0,0-1-1 0 0,0 1 1 0 0,0 0-1 0 0,0-1 1 0 0,0 1-1 0 0,2-2 1 0 0,5-3-489 0 0,-7 4 33 0 0,4-1 138 0 0,0 1-3795 0 0,-5 1 2261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26.661"/>
    </inkml:context>
    <inkml:brush xml:id="br0">
      <inkml:brushProperty name="width" value="0.05" units="cm"/>
      <inkml:brushProperty name="height" value="0.05" units="cm"/>
    </inkml:brush>
  </inkml:definitions>
  <inkml:trace contextRef="#ctx0" brushRef="#br0">235 3 17503 0 0,'0'0'399'0'0,"0"0"60"0"0,0 0 21 0 0,-2 0-59 0 0,-5-2-276 0 0,-1 1 11 0 0,-4 2 2022 0 0,8 2-794 0 0,5-1-1343 0 0,0-1-1 0 0,0 0 1 0 0,1 0-1 0 0,-1 0 0 0 0,0 0 1 0 0,0 0-1 0 0,1 0 1 0 0,-1 0-1 0 0,0 0 1 0 0,3 0-1 0 0,26 14 635 0 0,0-2 0 0 0,60 17 0 0 0,-12-4-703 0 0,27 4 28 0 0,-76-23 0 0 0,0 1 0 0 0,-1 2 0 0 0,45 20 0 0 0,-69-28 0 0 0,0 1-1 0 0,0 0 1 0 0,0 0 0 0 0,0 0-1 0 0,0 0 1 0 0,5 7-1 0 0,-8-9 3 0 0,0 0 0 0 0,0 1-1 0 0,0-1 1 0 0,0 0-1 0 0,0 1 1 0 0,-1-1-1 0 0,1 1 1 0 0,0-1 0 0 0,-1 1-1 0 0,1-1 1 0 0,-1 1-1 0 0,1-1 1 0 0,-1 1 0 0 0,0-1-1 0 0,0 1 1 0 0,0 0-1 0 0,0-1 1 0 0,0 1-1 0 0,0 0 1 0 0,0-1 0 0 0,-1 4-1 0 0,-4 5 47 0 0,0 1 0 0 0,0-1-1 0 0,-1 0 1 0 0,0 0 0 0 0,-1 0 0 0 0,0-1-1 0 0,-10 11 1 0 0,-64 54 365 0 0,67-62-400 0 0,-30 21-13 0 0,0-2 0 0 0,-58 30 0 0 0,36-22 0 0 0,4-4 12 0 0,27-15 11 0 0,1 1-1 0 0,-33 26 1 0 0,42-28-7 0 0,5-3-623 0 0,-29 28 0 0 0,47-42 413 0 0,0 0 0 0 0,1-1 0 0 0,-1 1 0 0 0,0-1 0 0 0,0 1 0 0 0,0-1 0 0 0,0 0 0 0 0,0 0 0 0 0,0 0 1 0 0,0 0-1 0 0,-1 0 0 0 0,1 0 0 0 0,-3 0 0 0 0,-14-1-1205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32.983"/>
    </inkml:context>
    <inkml:brush xml:id="br0">
      <inkml:brushProperty name="width" value="0.05" units="cm"/>
      <inkml:brushProperty name="height" value="0.05" units="cm"/>
    </inkml:brush>
  </inkml:definitions>
  <inkml:trace contextRef="#ctx0" brushRef="#br0">390 115 8432 0 0,'0'0'388'0'0,"0"0"-11"0"0,0-9-222 0 0,-4-13-91 0 0,3 20 266 0 0,0-17 1084 0 0,-2 7-510 0 0,2 9-470 0 0,0 0 0 0 0,0 1 0 0 0,1-1 0 0 0,-1 0 0 0 0,1 0 0 0 0,0-3 0 0 0,-1 5-242 0 0,1 0 0 0 0,-1-1 0 0 0,1 1 0 0 0,-1 0-1 0 0,1 0 1 0 0,-1-1 0 0 0,0 1 0 0 0,0 0 0 0 0,1 0 0 0 0,-1 0 0 0 0,0 0-1 0 0,0 0 1 0 0,0 0 0 0 0,0 0 0 0 0,0 0 0 0 0,-1 0 0 0 0,1 1-1 0 0,-1-2 1 0 0,-4-2 532 0 0,5 3-619 0 0,0 1 0 0 0,-1 0 0 0 0,1-1-1 0 0,0 1 1 0 0,-1 0 0 0 0,1 0-1 0 0,0 0 1 0 0,-1 0 0 0 0,1 0-1 0 0,0 0 1 0 0,-1 0 0 0 0,0 1 0 0 0,-3-1 100 0 0,-1 1-84 0 0,0-1-1 0 0,0 1 1 0 0,0 1-1 0 0,0-1 0 0 0,1 1 1 0 0,-1 0-1 0 0,0 0 1 0 0,1 0-1 0 0,-1 1 1 0 0,-6 4-1 0 0,-7 6 254 0 0,-23 21 0 0 0,22-16-236 0 0,1 1 0 0 0,1 1 0 0 0,1 1-1 0 0,1 0 1 0 0,0 1 0 0 0,2 1 0 0 0,1 1-1 0 0,-12 26 1 0 0,17-32-101 0 0,2-7 44 0 0,1-1-1 0 0,1 1 1 0 0,0 1-1 0 0,0-1 0 0 0,1 1 1 0 0,-3 20-1 0 0,5-24 52 0 0,0 0-1 0 0,1 1 0 0 0,1-1 1 0 0,-1 0-1 0 0,3 14 0 0 0,-2-18-68 0 0,0 0-1 0 0,1-1 0 0 0,-1 1 0 0 0,1-1 1 0 0,-1 1-1 0 0,1-1 0 0 0,0 0 1 0 0,0 1-1 0 0,1-1 0 0 0,-1 0 1 0 0,1 0-1 0 0,-1-1 0 0 0,1 1 1 0 0,4 3-1 0 0,2 1 46 0 0,0-1 0 0 0,0-1-1 0 0,14 7 1 0 0,-18-10-47 0 0,-1 0-1 0 0,2-1 0 0 0,-1 1 1 0 0,0-1-1 0 0,0 0 0 0 0,0-1 1 0 0,0 1-1 0 0,10-2 0 0 0,24-1 448 0 0,74-16-1 0 0,-83 10-1876 0 0,41-16 0 0 0,-37 8-93 0 0,-20 2 392 0 0,-10 9 668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34.082"/>
    </inkml:context>
    <inkml:brush xml:id="br0">
      <inkml:brushProperty name="width" value="0.05" units="cm"/>
      <inkml:brushProperty name="height" value="0.05" units="cm"/>
    </inkml:brush>
  </inkml:definitions>
  <inkml:trace contextRef="#ctx0" brushRef="#br0">135 1 4144 0 0,'0'0'319'0'0,"0"0"35"0"0,0 0 930 0 0,-11 0 4697 0 0,3 0-5419 0 0,6-1-206 0 0,-1 1 0 0 0,1 0 1 0 0,-1 0-1 0 0,1 0 0 0 0,0 0 1 0 0,-1 1-1 0 0,1-1 0 0 0,-1 0 1 0 0,1 1-1 0 0,-4 1 0 0 0,5-2-282 0 0,1 0-1 0 0,-1 1 1 0 0,0-1-1 0 0,0 0 0 0 0,0 0 1 0 0,1 0-1 0 0,-1 0 0 0 0,0 0 1 0 0,0 0-1 0 0,0 0 1 0 0,1 0-1 0 0,-1 0 0 0 0,-1-1 1 0 0,2 1-23 0 0,-1 0 1 0 0,1 0-1 0 0,-1-1 1 0 0,0 1-1 0 0,1 0 1 0 0,-1 0 0 0 0,1 0-1 0 0,-1 0 1 0 0,1 0-1 0 0,-1 0 1 0 0,1 0-1 0 0,-1 0 1 0 0,0 0-1 0 0,1 0 1 0 0,-1 1-1 0 0,1-1 1 0 0,-1 0 0 0 0,1 0-1 0 0,-1 0 1 0 0,1 1-1 0 0,-1-1 1 0 0,0 1 43 0 0,0-1-1 0 0,1 1 1 0 0,-1-1 0 0 0,0 1 0 0 0,0-1 0 0 0,1 1 0 0 0,-1-1-1 0 0,0 0 1 0 0,0 0 0 0 0,1 1 0 0 0,-1-1 0 0 0,0 0 0 0 0,0 0-1 0 0,0 0 1 0 0,0 0 0 0 0,-1 0 0 0 0,1 0 9 0 0,0 0 0 0 0,0 0 0 0 0,0 0 0 0 0,1 1 0 0 0,-1-1 0 0 0,0 0 0 0 0,0 0 0 0 0,0 0 0 0 0,0 1 0 0 0,0-1 0 0 0,0 1 0 0 0,0-1 0 0 0,0 1 0 0 0,0-1 0 0 0,1 1 0 0 0,-1-1 0 0 0,-1 2 0 0 0,2-2-89 0 0,-1 1 1 0 0,1-1 0 0 0,-1 1 0 0 0,1-1 0 0 0,-1 0-1 0 0,0 1 1 0 0,1-1 0 0 0,-1 0 0 0 0,1 0 0 0 0,-1 1-1 0 0,0-1 1 0 0,1 0 0 0 0,-1 0 0 0 0,1 0-1 0 0,-1 0 1 0 0,0 0 0 0 0,1 0 0 0 0,-1 0 0 0 0,0 0-1 0 0,0 0 1 0 0,0 0 11 0 0,-1 0 165 0 0,-4 4 897 0 0,6-4-1062 0 0,-1 0 1 0 0,1 0 0 0 0,0 0-1 0 0,-1 0 1 0 0,1 1-1 0 0,-1-1 1 0 0,1 0 0 0 0,0 0-1 0 0,-1 0 1 0 0,1 1-1 0 0,0-1 1 0 0,-1 0 0 0 0,1 1-1 0 0,0-1 1 0 0,-1 0 0 0 0,1 1-1 0 0,0-1 1 0 0,-1 0-1 0 0,1 1 1 0 0,0-1 0 0 0,0 1-1 0 0,5 2 20 0 0,0 1-1 0 0,1-1 1 0 0,-1 0-1 0 0,1 0 1 0 0,0-1 0 0 0,0 0-1 0 0,0 0 1 0 0,0 0-1 0 0,1-1 1 0 0,-1 0-1 0 0,11 1 1 0 0,10-1 112 0 0,39-4-1 0 0,-60 3-110 0 0,57-5 310 0 0,74-3 27 0 0,160 2-332 0 0,-153 4-53 0 0,130 3 0 0 0,-89 4 21 0 0,-41-2 22 0 0,133 2 65 0 0,-60-3-56 0 0,278-9-52 0 0,-467 7 0 0 0,0 0 0 0 0,41 7 0 0 0,-59-3-6 0 0,-10 1-12 0 0,-8 4-30 0 0,7-9 39 0 0,1 0-494 0 0,-4 7 1507 0 0,4-4-3083 0 0,1-1-3594 0 0,6 5-1434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34.544"/>
    </inkml:context>
    <inkml:brush xml:id="br0">
      <inkml:brushProperty name="width" value="0.05" units="cm"/>
      <inkml:brushProperty name="height" value="0.05" units="cm"/>
    </inkml:brush>
  </inkml:definitions>
  <inkml:trace contextRef="#ctx0" brushRef="#br0">580 29 18631 0 0,'-2'-4'300'0'0,"0"2"-157"0"0,1 0-1 0 0,0 0 0 0 0,-1 0 1 0 0,1 0-1 0 0,-1 0 0 0 0,1 1 0 0 0,-1-1 1 0 0,0 1-1 0 0,0-1 0 0 0,-2-1 1 0 0,-4 0 14 0 0,4 2-64 0 0,3 1 299 0 0,1 0 127 0 0,0 0 22 0 0,0 0-14 0 0,0 0-74 0 0,0 0-33 0 0,0 0-4 0 0,1 2-33 0 0,1 3-270 0 0,0 0 0 0 0,0-1 0 0 0,0 1 0 0 0,1-1 0 0 0,0 0 1 0 0,0 0-1 0 0,0 0 0 0 0,0 0 0 0 0,1 0 0 0 0,-1-1 0 0 0,1 1 0 0 0,0-1 0 0 0,6 4 0 0 0,10 5 181 0 0,34 17 0 0 0,-37-21-405 0 0,16 3 163 0 0,-4-1 3 0 0,87 30 19 0 0,-106-36-63 0 0,0 2 0 0 0,-1-1-1 0 0,1 1 1 0 0,-1 1 0 0 0,0 0-1 0 0,8 8 1 0 0,-9-8-11 0 0,-7-6 4 0 0,0 0 0 0 0,0 0 0 0 0,1 1 0 0 0,-1-1 0 0 0,0 1 0 0 0,0-1 1 0 0,0 1-1 0 0,0 0 0 0 0,-1-1 0 0 0,1 1 0 0 0,0 0 0 0 0,0 3 0 0 0,-1 7-4 0 0,-1-8 5 0 0,0 0 0 0 0,-1 0 0 0 0,1 0 0 0 0,-1 0-1 0 0,0 0 1 0 0,0-1 0 0 0,0 1 0 0 0,0-1 0 0 0,-1 0 0 0 0,0 1 0 0 0,1-1-1 0 0,-1 0 1 0 0,0-1 0 0 0,-7 6 0 0 0,-3 1 18 0 0,-1-1 1 0 0,-22 11-1 0 0,0 0 36 0 0,12-4-26 0 0,-164 101 162 0 0,121-74-190 0 0,-98 42 0 0 0,87-46-5 0 0,-113 44-264 0 0,167-72 38 0 0,-4 1-1223 0 0,1-1-4702 0 0,-1 1-2070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35.169"/>
    </inkml:context>
    <inkml:brush xml:id="br0">
      <inkml:brushProperty name="width" value="0.05" units="cm"/>
      <inkml:brushProperty name="height" value="0.05" units="cm"/>
    </inkml:brush>
  </inkml:definitions>
  <inkml:trace contextRef="#ctx0" brushRef="#br0">499 72 16208 0 0,'-13'-15'1599'0'0,"10"10"-1511"0"0,0 1 0 0 0,-1 0 0 0 0,0 0 0 0 0,1 1 0 0 0,-1-1 0 0 0,-9-5 0 0 0,2 1 502 0 0,9 6-451 0 0,0 1 0 0 0,0-1 0 0 0,0 1-1 0 0,0 0 1 0 0,0-1 0 0 0,0 1 0 0 0,-1 0 0 0 0,1 0 0 0 0,0 1 0 0 0,-1-1 0 0 0,1 0 0 0 0,0 1 0 0 0,-1-1 0 0 0,-4 1 0 0 0,-7 1 174 0 0,-1 0 0 0 0,0 1 0 0 0,1 1 0 0 0,0 0 1 0 0,0 1-1 0 0,0 1 0 0 0,0 0 0 0 0,0 1 1 0 0,1 0-1 0 0,-21 14 0 0 0,10-5-106 0 0,1 1-1 0 0,0 1 1 0 0,2 1 0 0 0,0 1-1 0 0,-32 37 1 0 0,44-43-113 0 0,0 0 1 0 0,1 1-1 0 0,0 0 1 0 0,-6 19-1 0 0,12-29-78 0 0,-1 3 3 0 0,1 1 0 0 0,0 0 0 0 0,0 0 0 0 0,1 0 0 0 0,0 0 0 0 0,0 0 0 0 0,1 0 1 0 0,0 0-1 0 0,0 0 0 0 0,1 0 0 0 0,0 1 0 0 0,1-2 0 0 0,0 1 0 0 0,0 0 0 0 0,0 0 0 0 0,1 0 0 0 0,0-1 0 0 0,6 10 1 0 0,-8-15-4 0 0,0-1 0 0 0,0 0 0 0 0,0 1 0 0 0,0-1 0 0 0,0 0 0 0 0,0 0 0 0 0,0 1 0 0 0,1-1 0 0 0,-1 0 0 0 0,0 0 0 0 0,1 0 0 0 0,-1 0 0 0 0,1-1 0 0 0,-1 1 0 0 0,1 0 0 0 0,-1-1 0 0 0,1 1 0 0 0,-1-1 0 0 0,1 1 0 0 0,0-1 0 0 0,-1 0 0 0 0,1 0 0 0 0,0 0 0 0 0,-1 1 0 0 0,1-2 0 0 0,0 1 0 0 0,2 0 0 0 0,5-2 86 0 0,-1 0 0 0 0,1 0 0 0 0,0-1 0 0 0,8-4 0 0 0,2 0 90 0 0,-5 1-76 0 0,0 0 0 0 0,0-1 0 0 0,-1 0 0 0 0,0-1 1 0 0,12-10-1 0 0,59-53 336 0 0,-51 42-273 0 0,-21 16 67 0 0,1 0-1 0 0,13-19 1 0 0,12-14 345 0 0,-37 46-524 0 0,-1 0 10 0 0,1 1-72 0 0,-1 0 0 0 0,1 0-1 0 0,0 0 1 0 0,0 0 0 0 0,0 0 0 0 0,0 0-1 0 0,0 0 1 0 0,0 0 0 0 0,0 0 0 0 0,0 0-1 0 0,2 0 1 0 0,-2 0-3 0 0,0 0-1 0 0,1-1 1 0 0,-1 1-1 0 0,0 0 1 0 0,0 0-1 0 0,0 0 1 0 0,0-1-1 0 0,0 1 1 0 0,-1 0-1 0 0,1 1 1 0 0,0-1-1 0 0,0 0 1 0 0,-1 0 0 0 0,2 2-1 0 0,25 88-1 0 0,-26-89 0 0 0,5 19-27 0 0,1 1 0 0 0,1-1 0 0 0,14 24 0 0 0,-18-38 21 0 0,0-1-1 0 0,0 1 1 0 0,1-1 0 0 0,0-1 0 0 0,0 1-1 0 0,0-1 1 0 0,1 0 0 0 0,0 0-1 0 0,0 0 1 0 0,0-1 0 0 0,1 0 0 0 0,-1 0-1 0 0,11 4 1 0 0,-6-4 24 0 0,-1 0 0 0 0,1-1 0 0 0,0 0-1 0 0,0-1 1 0 0,0 0 0 0 0,0-1 0 0 0,17 0 0 0 0,-17-1-11 0 0,-5 0-27 0 0,-1 1 0 0 0,0-1-1 0 0,1-1 1 0 0,-1 1 0 0 0,0-1 0 0 0,1 0 0 0 0,-1 0-1 0 0,7-3 1 0 0,-2 0-251 0 0,1-1-1334 0 0,-5-2-5449 0 0,-1-2-2195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46.446"/>
    </inkml:context>
    <inkml:brush xml:id="br0">
      <inkml:brushProperty name="width" value="0.05" units="cm"/>
      <inkml:brushProperty name="height" value="0.05" units="cm"/>
    </inkml:brush>
  </inkml:definitions>
  <inkml:trace contextRef="#ctx0" brushRef="#br0">2195 362 8288 0 0,'0'0'190'0'0,"0"0"28"0"0,0 0 7 0 0,-1 0-33 0 0,0 0-149 0 0,1 0-1 0 0,-1 0 1 0 0,0 0 0 0 0,1 0-1 0 0,-1 0 1 0 0,1 0 0 0 0,-1 0-1 0 0,1-1 1 0 0,-1 1 0 0 0,1 0-1 0 0,-1 0 1 0 0,1 0 0 0 0,-1-1-1 0 0,1 1 1 0 0,-1 0 0 0 0,1 0-1 0 0,-1-1 1 0 0,1 1 0 0 0,-1 0-1 0 0,0-2 1 0 0,1 2 129 0 0,0-1 0 0 0,-1 0 0 0 0,1 1 0 0 0,0-1 0 0 0,0 0 1 0 0,0 1-1 0 0,0-1 0 0 0,0 0 0 0 0,0 1 0 0 0,0-1 0 0 0,0 0 0 0 0,0 0 0 0 0,0 1 0 0 0,0-1 0 0 0,0-1 1 0 0,1 0 124 0 0,-1 0 312 0 0,1-4 2663 0 0,11 1-2766 0 0,-11 4-413 0 0,1 1 0 0 0,-1 0 0 0 0,1 0 0 0 0,-1 0 0 0 0,0 0 0 0 0,1 0 0 0 0,-1 0 0 0 0,0 1 0 0 0,1-1 0 0 0,-1 0 0 0 0,0 1 0 0 0,0-1 0 0 0,1 1-1 0 0,-1-1 1 0 0,0 1 0 0 0,2 0 0 0 0,16 16 343 0 0,-8-6-476 0 0,-9-9 40 0 0,0 1 0 0 0,0-1 0 0 0,0 1 0 0 0,0 0 0 0 0,0-1 0 0 0,-1 1 0 0 0,1 0 0 0 0,-1 0 0 0 0,0 0 0 0 0,2 5 0 0 0,8 18 0 0 0,-7-19 0 0 0,-1 1 0 0 0,0 0 0 0 0,0 0 0 0 0,2 10 0 0 0,6 16 0 0 0,-1-2 0 0 0,-1 1 0 0 0,9 65 0 0 0,-8-41 0 0 0,-4-12 17 0 0,-1 1 0 0 0,-3 91 0 0 0,-21 91 1587 0 0,17-213-1392 0 0,-3 20-232 0 0,-1 0 1 0 0,-1 0-1 0 0,-2-1 0 0 0,-2 0 1 0 0,-1 0-1 0 0,-2-1 0 0 0,-1-1 1 0 0,-1 0-1 0 0,-2-1 0 0 0,-1-1 1 0 0,-33 41-1 0 0,-85 85 492 0 0,103-122-282 0 0,-1-2-1 0 0,-52 38 1 0 0,-50 19 522 0 0,-184 88 0 0 0,276-154-351 0 0,-85 28-1 0 0,105-43-243 0 0,-1-1 0 0 0,0-2 1 0 0,0-1-1 0 0,0 0 0 0 0,-28-1 0 0 0,52-3-106 0 0,-46 0 272 0 0,-1-2-1 0 0,-51-8 1 0 0,85 8-202 0 0,-29-6 432 0 0,-77-22 0 0 0,111 26-425 0 0,1 0 0 0 0,0-1 0 0 0,-16-10 0 0 0,-9-6 119 0 0,20 14-145 0 0,-10-4 87 0 0,1-2-1 0 0,-37-27 0 0 0,33 19-45 0 0,-98-82 195 0 0,104 84-242 0 0,1-1 0 0 0,0-2-1 0 0,-26-38 1 0 0,8 3 15 0 0,2-1-1 0 0,3-2 1 0 0,-26-68 0 0 0,50 99-39 0 0,2 0 1 0 0,1-1-1 0 0,-4-48 1 0 0,4 34 34 0 0,6 38-63 0 0,-2-4 19 0 0,1-1-1 0 0,0 0 0 0 0,1 1 0 0 0,1-15 0 0 0,6-41 166 0 0,-4 28-48 0 0,13-58 1 0 0,-10 72-141 0 0,0 2 0 0 0,0-1 0 0 0,1 1 0 0 0,13-27 0 0 0,-11 31 0 0 0,57-105 0 0 0,-54 103 0 0 0,2 1 0 0 0,0 1 0 0 0,1 0 0 0 0,18-17 0 0 0,-26 28 0 0 0,13-13 0 0 0,46-33 0 0 0,-30 28 0 0 0,-1-1 0 0 0,-1-2 0 0 0,51-54 0 0 0,-61 57 0 0 0,1 2 0 0 0,55-40 0 0 0,64-27 0 0 0,-100 67 0 0 0,1 3 0 0 0,73-24 0 0 0,-14 6 0 0 0,134-46 0 0 0,-176 60 0 0 0,-61 23 0 0 0,1 1 0 0 0,-1 0 0 0 0,0-1 0 0 0,1 1 0 0 0,-1 0 0 0 0,1 0 0 0 0,-1 0 0 0 0,0 0 0 0 0,1 0 0 0 0,-1 0 0 0 0,0 0 0 0 0,3 0 0 0 0,9 1 0 0 0,17-7-234 0 0,-22 5-56 0 0,-1 0-1 0 0,1 0 1 0 0,-1-1 0 0 0,1 0-1 0 0,9-4 1 0 0,-16 5 191 0 0,1 0-1 0 0,-1 0 1 0 0,1 0-1 0 0,-1 1 1 0 0,1-1-1 0 0,0 1 1 0 0,-1 0-1 0 0,1-1 1 0 0,0 1-1 0 0,-1 0 1 0 0,1 0 0 0 0,0 0-1 0 0,-1 0 1 0 0,1 0-1 0 0,0 0 1 0 0,1 1-1 0 0,4 0-2482 0 0,-7-1 1047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6:47.087"/>
    </inkml:context>
    <inkml:brush xml:id="br0">
      <inkml:brushProperty name="width" value="0.05" units="cm"/>
      <inkml:brushProperty name="height" value="0.05" units="cm"/>
    </inkml:brush>
  </inkml:definitions>
  <inkml:trace contextRef="#ctx0" brushRef="#br0">77 37 10136 0 0,'-2'-3'138'0'0,"0"-1"20"0"0,0 0 0 0 0,-1 0 1 0 0,1 1-1 0 0,-5-5 0 0 0,6 7-122 0 0,-1 0 0 0 0,1 0 0 0 0,0 0-1 0 0,-1 0 1 0 0,1 0 0 0 0,-1 0 0 0 0,1 1 0 0 0,-1-1 0 0 0,1 0-1 0 0,-1 1 1 0 0,1-1 0 0 0,-1 1 0 0 0,0 0 0 0 0,1 0 0 0 0,-1-1-1 0 0,-1 1 1 0 0,0 0 217 0 0,0 0 0 0 0,-1 0-1 0 0,1 0 1 0 0,0 1 0 0 0,0-1-1 0 0,0 1 1 0 0,-5 1 0 0 0,7-1 259 0 0,1-1 0 0 0,0 0 0 0 0,0 0 0 0 0,1 9 511 0 0,7 18-431 0 0,2-12-576 0 0,-7-12 90 0 0,0 1-1 0 0,0-1 1 0 0,1 0-1 0 0,0 0 1 0 0,-1 0-1 0 0,1-1 0 0 0,0 1 1 0 0,0-1-1 0 0,7 3 1 0 0,3 0 661 0 0,25 5 1 0 0,-26-7-382 0 0,54 9 134 0 0,72 5 0 0 0,-115-14-440 0 0,30 5 218 0 0,15 1 844 0 0,61 4-555 0 0,-89-8-566 0 0,-34-4-21 0 0,0-1 0 0 0,0-1 0 0 0,10 0 0 0 0,12-2 0 0 0,-15 3 0 0 0,-14 0 0 0 0,0 0 0 0 0,1 0 0 0 0,-1 0 0 0 0,1 0 0 0 0,-1 0 0 0 0,1 0 0 0 0,-1 0 0 0 0,1 0 0 0 0,-1 0 0 0 0,1 0 0 0 0,-1 0 0 0 0,0 0 0 0 0,1 0 0 0 0,-1 0 0 0 0,1 0 0 0 0,-1 1 0 0 0,1-1 0 0 0,-1 0 0 0 0,0 0 0 0 0,1 0 0 0 0,-1 1 0 0 0,1-1 0 0 0,-1 0 0 0 0,0 1 0 0 0,1-1 0 0 0,-1 1 0 0 0,-2 4 0 0 0,2-5 0 0 0,-3 11 0 0 0,3-9 0 0 0,0 0 0 0 0,-1 0 0 0 0,1-1 0 0 0,-1 1 0 0 0,0 0 0 0 0,1 0 0 0 0,-1 0 0 0 0,0 0 0 0 0,0-1 0 0 0,0 1 0 0 0,0 0 0 0 0,-1-1 0 0 0,1 1 0 0 0,-3 2 0 0 0,-96 112 0 0 0,65-73 0 0 0,-28 41 0 0 0,23-31 0 0 0,3 1 0 0 0,-43 85 0 0 0,70-121 0 0 0,-89 184 0 0 0,87-177 0 0 0,-6 22 0 0 0,14-34 0 0 0,-1 0 0 0 0,0-1 0 0 0,-8 15 0 0 0,-3-3 0 0 0,-28 31 0 0 0,35-45 0 0 0,3 1 0 0 0,5-9 0 0 0,0 0 0 0 0,0 0 0 0 0,0 0 0 0 0,0 0 0 0 0,-1 0 0 0 0,1-1 0 0 0,0 1 0 0 0,-1 0 0 0 0,0-1 0 0 0,1 1 0 0 0,-1-1 0 0 0,0 0 0 0 0,0 0 0 0 0,-3 2 0 0 0,4-2-149 0 0,0 0 0 0 0,1 0-1 0 0,-1-1 1 0 0,0 1 0 0 0,1 0-1 0 0,-1 0 1 0 0,1 0 0 0 0,-1 0-1 0 0,1 0 1 0 0,-1 0 0 0 0,1 0-1 0 0,0 0 1 0 0,-1 0 0 0 0,1 0-1 0 0,0 0 1 0 0,0 0 0 0 0,0 1-1 0 0,0-1-1364 0 0,0-1-20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5:17.266"/>
    </inkml:context>
    <inkml:brush xml:id="br0">
      <inkml:brushProperty name="width" value="0.05" units="cm"/>
      <inkml:brushProperty name="height" value="0.05" units="cm"/>
    </inkml:brush>
  </inkml:definitions>
  <inkml:trace contextRef="#ctx0" brushRef="#br0">6897 7 6448 0 0,'0'0'297'0'0,"0"0"-9"0"0,0-4-87 0 0,0 1 122 0 0,0 4 1360 0 0,-8 34 293 0 0,7-28-1938 0 0,0 1 1 0 0,0 0 0 0 0,-4 13-1 0 0,-2 12 754 0 0,1 4-402 0 0,-14 46 0 0 0,-3 6-52 0 0,15-45 249 0 0,-2 50 0 0 0,8-76-462 0 0,-1 0 0 0 0,-6 20-1 0 0,5-19 68 0 0,-5 36 0 0 0,-5 56 438 0 0,-2-12-593 0 0,2-23-110 0 0,7-22 76 0 0,-26 153 148 0 0,16-76-26 0 0,6-35-2 0 0,-7 20 5 0 0,-18 108 418 0 0,22-156-255 0 0,-30 83-1 0 0,-36 55-17 0 0,55-152-81 0 0,-54 86-1 0 0,20-54-3 0 0,-130 145 0 0 0,137-176-30 0 0,-183 212 654 0 0,187-211-576 0 0,-1-2 0 0 0,-3-3 1 0 0,-83 65-1 0 0,-87 52-26 0 0,119-92-129 0 0,64-49-49 0 0,-1-1 0 0 0,-1-2 0 0 0,-1-1 0 0 0,-1-3 0 0 0,-69 23 0 0 0,-266 61 581 0 0,255-87-302 0 0,93-14-241 0 0,-144 1 209 0 0,113-4-206 0 0,-47-2-5 0 0,1-4 0 0 0,-120-22 0 0 0,31-2-18 0 0,-24-4 56 0 0,186 28-66 0 0,-107-24 136 0 0,13 2-66 0 0,22 5-36 0 0,21 0-26 0 0,1-3 0 0 0,-142-65 0 0 0,54 13 198 0 0,-45-21 434 0 0,170 73-630 0 0,1-2 1 0 0,-45-36-1 0 0,-78-74 193 0 0,157 127-219 0 0,-146-117 298 0 0,-161-111 604 0 0,290 218-822 0 0,-70-59 159 0 0,75 56-183 0 0,0 0 1 0 0,2-2-1 0 0,-25-36 0 0 0,24 27-15 0 0,-38-54 14 0 0,-45-63-72 0 0,1 0 98 0 0,68 104-93 0 0,-106-154-32 0 0,104 140 20 0 0,-21-36 0 0 0,-53-150 68 0 0,75 151-173 0 0,17 41 78 0 0,-26-75 27 0 0,35 96 0 0 0,-8-22 0 0 0,12 36 22 0 0,-6-22-1 0 0,5 15 20 0 0,-14-61 100 0 0,13 42-310 0 0,0 23 169 0 0,0 1 0 0 0,8 19 0 0 0,0 1 0 0 0,0-1 0 0 0,1 1 0 0 0,-3-8 0 0 0,-2-5 0 0 0,5 14 0 0 0,0 0 0 0 0,0 0 0 0 0,0 0 0 0 0,0 0 0 0 0,1 0 0 0 0,-1 0 0 0 0,1 0 0 0 0,-1 0 0 0 0,1-4 0 0 0,-5-10 0 0 0,4 14 0 0 0,0 0 0 0 0,1 0 0 0 0,-1 0 0 0 0,0 0 0 0 0,1 0 0 0 0,-1 0 0 0 0,1-4 0 0 0,0 4 0 0 0,0-1 0 0 0,0 1 0 0 0,-1-1 0 0 0,1 1 0 0 0,0-1 0 0 0,-1 1 0 0 0,0 0 0 0 0,1-1 0 0 0,-1 1 0 0 0,0 0 0 0 0,0-1 0 0 0,-2-1 0 0 0,-9-23 0 0 0,12 24 0 0 0,0 3 0 0 0,0 0 0 0 0,0-1 0 0 0,0 1 0 0 0,0 0 0 0 0,0-1 0 0 0,0 1 0 0 0,0 0 0 0 0,0-1 0 0 0,0 1 0 0 0,0 0 0 0 0,0-1 0 0 0,-1 1 0 0 0,1 0 0 0 0,0 0 0 0 0,0-1 0 0 0,0 1 0 0 0,0 0 0 0 0,0-1 0 0 0,-1 1 0 0 0,1 0 0 0 0,0 0 0 0 0,0-1 0 0 0,-1 1 0 0 0,1 0 0 0 0,0 0 0 0 0,0 0 0 0 0,-1-1 0 0 0,1 1 0 0 0,0 0 0 0 0,0 0 0 0 0,-1 0 0 0 0,1 0 0 0 0,-1-1 0 0 0,0 0-3 0 0,0 0 0 0 0,1-1 0 0 0,-1 1 0 0 0,0 0 0 0 0,1-1 0 0 0,-1 1 0 0 0,1-1 0 0 0,-1 1 0 0 0,1 0 0 0 0,0-1 0 0 0,0 0 0 0 0,-1 1 0 0 0,1-4 0 0 0,-2-8-19 0 0,0 9 22 0 0,1 2 0 0 0,0 0 0 0 0,0 1 0 0 0,0-1 0 0 0,0 1 0 0 0,0-1 0 0 0,0 1 0 0 0,0 0 0 0 0,-3-3 0 0 0,-4 73-152 0 0,7-46 152 0 0,1 27 0 0 0,0 16 0 0 0,-5 172-245 0 0,6-161 202 0 0,0-34 27 0 0,2-1 0 0 0,2 0 0 0 0,17 63 0 0 0,6-11-37 0 0,-28-91 110 0 0,0-1 13 0 0,0 6-45 0 0,0-6 28 0 0,0-2 11 0 0,0 0 0 0 0,1-1-60 0 0,-1 0 1 0 0,1 0-1 0 0,-1 0 0 0 0,0 0 1 0 0,1 0-1 0 0,-1 0 0 0 0,0 0 0 0 0,0 0 1 0 0,0 0-1 0 0,0 0 0 0 0,1 0 0 0 0,-1 0 1 0 0,-1 0-1 0 0,1-1 0 0 0,-1-10-4 0 0,0 1 0 0 0,1-22 0 0 0,1 21 0 0 0,-1-1 0 0 0,-2-16 0 0 0,-39-280 128 0 0,31 204-128 0 0,9 85 0 0 0,1 1 0 0 0,1-1 0 0 0,4-24 0 0 0,2 17 0 0 0,1-7 0 0 0,-7 32 0 0 0,-1-1 0 0 0,1 1 0 0 0,-1-1 0 0 0,1 1 0 0 0,0 0 0 0 0,0-1 0 0 0,0 1 0 0 0,0 0 0 0 0,3-4 0 0 0,5-11 0 0 0,-7 9 0 0 0,1 1 0 0 0,12-9 0 0 0,-14 14 0 0 0,1 1 0 0 0,0-1 0 0 0,0 1 0 0 0,0 0 0 0 0,0 0 0 0 0,0 0 0 0 0,1 0 0 0 0,-1 1 0 0 0,0-1 0 0 0,0 0 0 0 0,1 1 0 0 0,-1-1 0 0 0,0 1 0 0 0,0 0 0 0 0,1 0 0 0 0,-1 0 0 0 0,0 0 0 0 0,3 1 0 0 0,3 0 0 0 0,0 0 0 0 0,1 1 0 0 0,14 6 0 0 0,93 27-77 0 0,-77-25 3 0 0,54 8 0 0 0,-34-7-2 0 0,298 54 140 0 0,-305-57-63 0 0,1-3 0 0 0,-1-2 0 0 0,100-7 0 0 0,-33-1 164 0 0,-39 2-129 0 0,90-1-116 0 0,-147 3 108 0 0,37-7-1 0 0,-36 5-18 0 0,-13 1 7 0 0,0 0 0 0 0,13-5-1 0 0,-21 6 4 0 0,0 0 1 0 0,0 0-1 0 0,-1 0 0 0 0,1 0 0 0 0,-1 0 0 0 0,1-1 0 0 0,-1 1 0 0 0,0-1 0 0 0,1 0 0 0 0,-1 0 1 0 0,0 0-1 0 0,0 0 0 0 0,2-3 0 0 0,-3 4-1176 0 0,-1 1-5065 0 0,0 0-2137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07.002"/>
    </inkml:context>
    <inkml:brush xml:id="br0">
      <inkml:brushProperty name="width" value="0.05" units="cm"/>
      <inkml:brushProperty name="height" value="0.05" units="cm"/>
    </inkml:brush>
  </inkml:definitions>
  <inkml:trace contextRef="#ctx0" brushRef="#br0">5 636 5496 0 0,'5'2'228'0'0,"-5"-2"-212"0"0,0 1 0 0 0,0-1 1 0 0,1 0-1 0 0,-1 0 0 0 0,0 1 0 0 0,1-1 1 0 0,-1 0-1 0 0,0 0 0 0 0,1 0 0 0 0,-1 1 0 0 0,0-1 1 0 0,1 0-1 0 0,-1 0 0 0 0,0 0 0 0 0,1 0 1 0 0,-1 0-1 0 0,1 0 0 0 0,-1 0 0 0 0,0 0 0 0 0,1 0 1 0 0,-1 0-1 0 0,1 0 0 0 0,0 0 56 0 0,-1 0 7 0 0,0 0 1 0 0,0 0-36 0 0,0 0-139 0 0,0 0-13 0 0,0 0-16 0 0,0 0-109 0 0,0 0-45 0 0,0 0-8 0 0,0 0 29 0 0,0 0 127 0 0,0 0 54 0 0,0 0 11 0 0,0 0 61 0 0,0 0 253 0 0,-2 0 115 0 0,-10 0 477 0 0,12 0-103 0 0,0 0 118 0 0,0 0 28 0 0,0 0-44 0 0,0 0-202 0 0,0 0-87 0 0,0 0-20 0 0,0 0-63 0 0,0 0-252 0 0,0 0-110 0 0,0 0-18 0 0,0 0-4 0 0,0 0 10 0 0,-4 8 66 0 0,4-6-141 0 0,0 1 0 0 0,0 0 0 0 0,0-1 0 0 0,0 1 0 0 0,1-1 0 0 0,-1 1 0 0 0,1-1 0 0 0,-1 1 0 0 0,1-1 0 0 0,0 1 0 0 0,0-1 0 0 0,0 0 1 0 0,0 1-1 0 0,0-1 0 0 0,1 0 0 0 0,2 4 0 0 0,5 5 146 0 0,17 19-1 0 0,-17-21-104 0 0,125 139 443 0 0,-56-68-238 0 0,-35-32-30 0 0,49 42 1 0 0,-64-63-30 0 0,-1 1 0 0 0,32 43 0 0 0,-20-23 432 0 0,23 34 58 0 0,-61-81-560 0 0,0 0-13 0 0,5 5-45 0 0,-5-5-4 0 0,-1-1 14 0 0,0 0-13 0 0,0 0-10 0 0,0 0 23 0 0,0 0 100 0 0,0 0 42 0 0,0 0 8 0 0,1 0-218 0 0,-1-1-1 0 0,1 0 0 0 0,-1 1 0 0 0,0-1 1 0 0,1 0-1 0 0,-1 1 0 0 0,0-1 0 0 0,1 0 0 0 0,-1 0 1 0 0,0 1-1 0 0,0-1 0 0 0,0 0 0 0 0,0 0 1 0 0,0 0-1 0 0,0 1 0 0 0,0-1 0 0 0,0 0 1 0 0,0 0-1 0 0,0 0 0 0 0,0 1 0 0 0,-1-2 0 0 0,-6-19 17 0 0,3 12 1 0 0,2 5-37 0 0,1 2 0 0 0,-1-1 0 0 0,1 0 0 0 0,-1 0 0 0 0,-4-5 0 0 0,-3-4 0 0 0,0 0 54 0 0,1 0-1 0 0,-1 0 0 0 0,-14-12 0 0 0,-1-2 150 0 0,-33-30 224 0 0,12 7-22 0 0,-36-45 443 0 0,60 68-582 0 0,9 12-87 0 0,1-1 1 0 0,0-1-1 0 0,1 1 0 0 0,-11-24 0 0 0,0-11 205 0 0,-21-55 342 0 0,33 52-496 0 0,7 46-226 0 0,1-1 1 0 0,0 0 0 0 0,0 0 0 0 0,1 0 0 0 0,0 0 0 0 0,1 0 0 0 0,-1 0-1 0 0,1 0 1 0 0,1 0 0 0 0,3-11 0 0 0,1 2-38 0 0,0-1-1 0 0,2 1 1 0 0,13-23 0 0 0,-18 35 24 0 0,0 0 0 0 0,0 1 0 0 0,1-1 0 0 0,-1 1 0 0 0,1 0 0 0 0,0 0 0 0 0,0 1 0 0 0,0-1 0 0 0,1 1 0 0 0,0 0 0 0 0,-1 0 0 0 0,9-4 0 0 0,-5 4 0 0 0,-1 0 0 0 0,1 1-1 0 0,0 0 1 0 0,0 0 0 0 0,0 1-1 0 0,1 0 1 0 0,14 0 0 0 0,-4 3-8 0 0,0 0 0 0 0,0 0 0 0 0,-1 2 0 0 0,1 1 0 0 0,-1 0 0 0 0,30 13 0 0 0,-18-5 4 0 0,0 1 0 0 0,-1 2-1 0 0,34 23 1 0 0,156 121 2 0 0,-207-149 12 0 0,-11-9 33 0 0,0-1 0 0 0,1 1 0 0 0,0-1 0 0 0,-1 1 0 0 0,1-1 0 0 0,0 0 0 0 0,-1 0 0 0 0,1 1 0 0 0,0-1 0 0 0,0 0 0 0 0,0 0 0 0 0,3 0 0 0 0,-5-1-28 0 0,0 0 0 0 0,0 0-1 0 0,1 0 1 0 0,-1 0 0 0 0,0 0 0 0 0,0 0 0 0 0,0-1-1 0 0,0 1 1 0 0,1 0 0 0 0,-1 0 0 0 0,0 0 0 0 0,0 0-1 0 0,0 0 1 0 0,0-1 0 0 0,0 1 0 0 0,1 0-1 0 0,-1 0 1 0 0,0 0 0 0 0,0 0 0 0 0,0-1 0 0 0,0 1-1 0 0,0 0 1 0 0,0 0 0 0 0,0 0 0 0 0,0-1 0 0 0,0 1-1 0 0,0 0 1 0 0,0 0 0 0 0,0 0 0 0 0,0-1 0 0 0,0 1-1 0 0,0 0 1 0 0,0 0 0 0 0,0 0 0 0 0,0-1 0 0 0,0 1-1 0 0,0 0 1 0 0,0 0 0 0 0,0-1 0 0 0,-2-8 88 0 0,2 8-71 0 0,-5-26 298 0 0,4 19-188 0 0,0 0 0 0 0,-1 1 0 0 0,-4-14 1 0 0,-62-157 303 0 0,53 133-391 0 0,3-1 0 0 0,-7-47 1 0 0,17 73-45 0 0,0 1 1 0 0,2-1 0 0 0,0 0-1 0 0,6-33 1 0 0,-5 47-17 0 0,1 0 0 0 0,0 0-1 0 0,0 0 1 0 0,4-8 0 0 0,3-6-16 0 0,-7 15 22 0 0,0 0 0 0 0,0 1 1 0 0,1-1-1 0 0,0 1 0 0 0,0 0 1 0 0,0 0-1 0 0,0 0 0 0 0,1 0 1 0 0,-1 0-1 0 0,1 0 0 0 0,0 1 1 0 0,0 0-1 0 0,1 0 0 0 0,-1 0 1 0 0,0 0-1 0 0,1 1 0 0 0,0 0 1 0 0,0 0-1 0 0,-1 0 0 0 0,1 0 1 0 0,6 0-1 0 0,6-2-12 0 0,1 2 0 0 0,-1 0 0 0 0,1 1 0 0 0,-1 0 0 0 0,19 3 1 0 0,-20 0 7 0 0,-1 1 0 0 0,0 0 0 0 0,30 11 0 0 0,-15-4 6 0 0,-1-2-14 0 0,33 15 0 0 0,-50-17 14 0 0,0 0-1 0 0,0 1 0 0 0,-1 0 1 0 0,0 1-1 0 0,11 9 0 0 0,-2 1 7 0 0,-1 2 0 0 0,-1 0 0 0 0,0 1 0 0 0,-2 0 0 0 0,16 26 0 0 0,-18-23 8 0 0,18 21 0 0 0,-26-38-36 0 0,1 0-1 0 0,-1 0 1 0 0,1-1-1 0 0,0 0 0 0 0,0 0 1 0 0,14 8-1 0 0,-20-13-106 0 0,1-1 0 0 0,-1 1-1 0 0,1-1 1 0 0,-1 1 0 0 0,1-1 0 0 0,-1 1-1 0 0,1-1 1 0 0,3 0 0 0 0,5-2-6213 0 0,-2-5-678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5:19.345"/>
    </inkml:context>
    <inkml:brush xml:id="br0">
      <inkml:brushProperty name="width" value="0.05" units="cm"/>
      <inkml:brushProperty name="height" value="0.05" units="cm"/>
    </inkml:brush>
  </inkml:definitions>
  <inkml:trace contextRef="#ctx0" brushRef="#br0">7143 0 3224 0 0,'0'0'357'0'0,"0"0"291"0"0,0 0 126 0 0,0 0 24 0 0,0 0-3 0 0,0 0-49 0 0,0 0-18 0 0,0 0-6 0 0,0 0-13 0 0,0 0-45 0 0,0 0-21 0 0,0 0-3 0 0,0 0-43 0 0,0 0-181 0 0,0 0-85 0 0,0 0-13 0 0,0 0-32 0 0,0 0-120 0 0,0 3-50 0 0,-44 107 806 0 0,21-41-628 0 0,19-55-190 0 0,-8 33 175 0 0,9-31-228 0 0,-1-1 1 0 0,-6 16 0 0 0,-18 62 207 0 0,12-38-14 0 0,4-1-10 0 0,8-36-53 0 0,-11 34 0 0 0,-11 36 580 0 0,-15 43 284 0 0,24-81-769 0 0,-17 92 0 0 0,25-97-223 0 0,-23 114 20 0 0,-16 72-20 0 0,22-135 106 0 0,-4-1 0 0 0,-4-2 0 0 0,-52 100 0 0 0,-79 178 438 0 0,42-59-532 0 0,-34 50 198 0 0,135-320-121 0 0,-1 0-1 0 0,-2-1 0 0 0,-2-2 0 0 0,-45 51 0 0 0,32-47 398 0 0,-1-2 1 0 0,-3-2-1 0 0,-57 40 0 0 0,6-6 368 0 0,-148 146 0 0 0,217-195-818 0 0,-1-1 0 0 0,-37 25 0 0 0,-62 31 280 0 0,1-1-186 0 0,-49 35-233 0 0,133-89 43 0 0,-2-2 0 0 0,-59 22 1 0 0,-6-14 209 0 0,38-11-88 0 0,-20 4-97 0 0,-41 14 12 0 0,-123 34 824 0 0,68-41-410 0 0,58-12-121 0 0,-27-4-200 0 0,118-12-120 0 0,11-1 1 0 0,0-2 0 0 0,1-1 1 0 0,-29-5-1 0 0,-76-24 51 0 0,-10-22 81 0 0,40 13-79 0 0,84 35-56 0 0,-177-68 218 0 0,139 50-113 0 0,-79-47 0 0 0,-219-153 161 0 0,324 203-268 0 0,2-1 0 0 0,-27-26-1 0 0,-42-52 9 0 0,84 86-4 0 0,-22-23 16 0 0,-51-53 13 0 0,-230-209 671 0 0,152 122-428 0 0,18-11-384 0 0,31 11 5 0 0,-35-47 439 0 0,0-2-65 0 0,88 130-271 0 0,-35-59 0 0 0,69 108 0 0 0,-27-72 0 0 0,26 52 0 0 0,-45-136 0 0 0,45 121 2 0 0,-13-52-113 0 0,25 68-28 0 0,5 27 197 0 0,2-1 0 0 0,-4-46 1 0 0,9 33 34 0 0,-3-69-421 0 0,6 95 494 0 0,8-48 0 0 0,-7 65-166 0 0,0 0 0 0 0,-1 1 0 0 0,1-1 0 0 0,-2 0 0 0 0,1 0 0 0 0,-1 0 0 0 0,-4-16 0 0 0,1 3 0 0 0,4 18 0 0 0,0 0 0 0 0,-1 1 0 0 0,0-1 0 0 0,1 1 0 0 0,-3-5 0 0 0,-10-40 0 0 0,10 41-3 0 0,0 1-1 0 0,0 0 1 0 0,0 0 0 0 0,-1 0-1 0 0,0 0 1 0 0,0 1 0 0 0,-8-9-1 0 0,11 14 2 0 0,0-1-1 0 0,0 1 0 0 0,0-1 1 0 0,0 0-1 0 0,0 1 0 0 0,-1 0 0 0 0,1-1 1 0 0,0 1-1 0 0,0 0 0 0 0,0-1 1 0 0,0 1-1 0 0,0 0 0 0 0,0 0 1 0 0,-1 0-1 0 0,1 0 0 0 0,0 0 0 0 0,0 0 1 0 0,0 0-1 0 0,0 1 0 0 0,0-1 1 0 0,-1 0-1 0 0,1 1 0 0 0,0-1 0 0 0,0 1 1 0 0,0-1-1 0 0,0 1 0 0 0,0-1 1 0 0,0 1-1 0 0,0 0 0 0 0,-1 1 1 0 0,0-1 0 0 0,-4 3-16 0 0,-1 0 1 0 0,1 0-1 0 0,0 1 0 0 0,0 0 0 0 0,0 0 0 0 0,1 1 1 0 0,-1 0-1 0 0,-4 7 0 0 0,4-4 0 0 0,-1 0 7 0 0,1 0-1 0 0,0 1 1 0 0,-5 13-1 0 0,1 1 13 0 0,3-8-5 0 0,0 0 0 0 0,-5 25 0 0 0,-20 76-49 0 0,-11 15 53 0 0,28-91 0 0 0,-17 41-13 0 0,-13 39-286 0 0,40-107 269 0 0,-14 25-1 0 0,13-26 118 0 0,0-1 0 0 0,-6 18 0 0 0,6-9-17 0 0,-7 21-12 0 0,13-42-58 0 0,0 0 0 0 0,0 0 0 0 0,0 0 0 0 0,0 0 0 0 0,0 0 0 0 0,0 0 0 0 0,0 0 0 0 0,0 0 0 0 0,0 0 0 0 0,0 0 0 0 0,0 0 0 0 0,0 0 0 0 0,0 0 0 0 0,0 0 0 0 0,0-1 0 0 0,0 1 0 0 0,0 0 0 0 0,0 0 0 0 0,0 0 0 0 0,0 0 0 0 0,0 0 0 0 0,0 0 0 0 0,0 0 0 0 0,0 0 0 0 0,0 0 0 0 0,0 0 0 0 0,0 0 0 0 0,0 0 0 0 0,0 0 0 0 0,0 0 0 0 0,0 0 0 0 0,0 0 0 0 0,0 0 0 0 0,0 0 0 0 0,0 0 0 0 0,0 0 0 0 0,0 0 0 0 0,0 0 0 0 0,-1 0 0 0 0,1 0 0 0 0,0 0 0 0 0,0 0 0 0 0,0 0 0 0 0,0 0 0 0 0,0-1 0 0 0,0 1 0 0 0,0 0 0 0 0,0 1 0 0 0,0-1 0 0 0,0 0 0 0 0,0 0 0 0 0,0 0 0 0 0,0 0 0 0 0,0 0 0 0 0,0 0 0 0 0,0 0 0 0 0,-2-11 0 0 0,2-11 0 0 0,3-8 0 0 0,2-49 0 0 0,-4 52 0 0 0,2 0 0 0 0,6-31 0 0 0,0 2 0 0 0,-2 14 0 0 0,2 1 0 0 0,24-67 0 0 0,-6 37 0 0 0,45-87 0 0 0,-52 119 0 0 0,-9 15 0 0 0,1 2 0 0 0,1 0 0 0 0,22-28 0 0 0,-32 46 0 0 0,0 1 0 0 0,0 0 0 0 0,0 0 0 0 0,0 0 0 0 0,1 1 0 0 0,0-1 0 0 0,-1 1 0 0 0,1 0 0 0 0,0 0 0 0 0,0 0 0 0 0,0 0 0 0 0,0 1 0 0 0,6-2 0 0 0,-3 2 0 0 0,-1 0 0 0 0,0 0 0 0 0,0 1 0 0 0,0 0 0 0 0,1 1 0 0 0,-1-1 0 0 0,0 1 0 0 0,10 2 0 0 0,-1 2 0 0 0,-1 0 0 0 0,0 1 0 0 0,0 1 0 0 0,-1 0 0 0 0,1 1 0 0 0,23 18 0 0 0,7 9-56 0 0,-9-6-88 0 0,2-1 0 0 0,1-2 0 0 0,60 31 0 0 0,-41-25 144 0 0,-40-22 0 0 0,0 0 0 0 0,27 10 0 0 0,77 30-135 0 0,38 12-66 0 0,-140-56 201 0 0,-1 0 0 0 0,-1 2 0 0 0,30 16 0 0 0,-37-19-142 0 0,18 14-1199 0 0,-27-18 1262 0 0,0 0 1 0 0,1 0 0 0 0,-1 1 0 0 0,0-1 0 0 0,0 0 0 0 0,0 0 0 0 0,0 1 0 0 0,0-1 0 0 0,-1 0 0 0 0,1 1 0 0 0,0-1-1 0 0,-1 1 1 0 0,1-1 0 0 0,-1 1 0 0 0,1 0 0 0 0,-1-1 0 0 0,1 3 0 0 0,-4 9-961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5:21.599"/>
    </inkml:context>
    <inkml:brush xml:id="br0">
      <inkml:brushProperty name="width" value="0.05" units="cm"/>
      <inkml:brushProperty name="height" value="0.05" units="cm"/>
    </inkml:brush>
  </inkml:definitions>
  <inkml:trace contextRef="#ctx0" brushRef="#br0">7118 77 7920 0 0,'-4'-8'713'0'0,"3"6"-702"0"0,0 0 0 0 0,1 0 0 0 0,-1 0 0 0 0,1 1 0 0 0,0-1 0 0 0,0 0 0 0 0,0 0 0 0 0,0 0 0 0 0,0 0 0 0 0,0 0 0 0 0,0 0 0 0 0,1-3 0 0 0,-2-9 1013 0 0,1 14-933 0 0,0-1 0 0 0,0 0 0 0 0,-1 1 0 0 0,1-1 0 0 0,0 0 0 0 0,0 1 0 0 0,0-1 0 0 0,0 0 0 0 0,0 1 0 0 0,0-1 0 0 0,0 0 0 0 0,0 1 0 0 0,0-1 0 0 0,1 0 0 0 0,-1 1 0 0 0,0-1 0 0 0,0 0 0 0 0,1 0 0 0 0,-1 1-40 0 0,0 0 0 0 0,0-1 0 0 0,0 1 0 0 0,0 0 0 0 0,1 0 0 0 0,-1 0 0 0 0,0-1 0 0 0,0 1 0 0 0,0 0 1 0 0,0 0-1 0 0,0 0 0 0 0,0-1 0 0 0,0 1 0 0 0,0 0 0 0 0,0 0 0 0 0,0 0 0 0 0,0-1 0 0 0,0 1 0 0 0,0 0 0 0 0,0 0 0 0 0,0 0 0 0 0,-1-1 0 0 0,1 1 0 0 0,0 0 0 0 0,0 0 0 0 0,0 0 1 0 0,0-1-1 0 0,0 1 0 0 0,0 0 0 0 0,-1 0 0 0 0,1 0 0 0 0,0-1 0 0 0,0 1-32 0 0,0 0 0 0 0,0 0 1 0 0,-1 0-1 0 0,1 0 0 0 0,0 0 1 0 0,0 0-1 0 0,0 0 0 0 0,0 0 0 0 0,0-1 1 0 0,0 1-1 0 0,0 0 0 0 0,0 0 1 0 0,0 0-1 0 0,0 0 0 0 0,0 0 1 0 0,0 0-1 0 0,-1-1 0 0 0,1 1 0 0 0,0 0 1 0 0,0 0-1 0 0,0 0 0 0 0,0 0 1 0 0,0 0-1 0 0,0-1 0 0 0,0 1 0 0 0,0 0 1 0 0,0 0-1 0 0,0 0 0 0 0,1 0 1 0 0,-1 0-1 0 0,0-1 0 0 0,0 1 0 0 0,0 0 1 0 0,0 0-1 0 0,0 0 0 0 0,0 0 1 0 0,0 0-1 0 0,0 0 0 0 0,0 0 0 0 0,0-1 1 0 0,0 1-1 0 0,1 0 0 0 0,-1 0 1 0 0,0 0-1 0 0,0 0 0 0 0,0 0 1 0 0,0 0-1 0 0,0 0 0 0 0,0 0 0 0 0,0 0 1 0 0,1 0-1 0 0,-1 0 0 0 0,0 0 1 0 0,1-1 488 0 0,-1 1-151 0 0,0 0-65 0 0,0 0-17 0 0,0 0-25 0 0,0 0-88 0 0,0 0-40 0 0,0 0-8 0 0,0 0-5 0 0,0 0-11 0 0,0 6 35 0 0,-1 0-1 0 0,1-1 0 0 0,-1 1 0 0 0,-2 8 0 0 0,-2 21 590 0 0,3 0-62 0 0,-2 0 0 0 0,-7 35 0 0 0,6-46-479 0 0,5-23-176 0 0,-44 206 198 0 0,30-142-203 0 0,4-14 0 0 0,-23 100 29 0 0,-26 97 498 0 0,43-184-254 0 0,-15 48 186 0 0,1-10-60 0 0,11-36-234 0 0,-4 27-18 0 0,6-19-98 0 0,-14 96-23 0 0,20-95 42 0 0,5-24 11 0 0,3-23-8 0 0,-10 41 0 0 0,-7 39 255 0 0,5-20 125 0 0,13-79-373 0 0,-4 23 100 0 0,-1-1-1 0 0,-2 0 1 0 0,-2 0-1 0 0,-18 38 1 0 0,6-28 160 0 0,-1 0 0 0 0,-2-2 0 0 0,-2-1 0 0 0,-63 66 0 0 0,6-7-93 0 0,20-22-148 0 0,5-6-20 0 0,-22 23 107 0 0,5-9 32 0 0,46-48-11 0 0,0-2-1 0 0,-3-1 1 0 0,-46 35-1 0 0,-85 43 275 0 0,-32 24-403 0 0,34-30 85 0 0,76-51-118 0 0,38-25-43 0 0,-82 34 0 0 0,36-20 0 0 0,-145 53 75 0 0,79-31 107 0 0,97-36-118 0 0,-95 27-1 0 0,-75-5-123 0 0,93-22 32 0 0,-328 43 328 0 0,335-55-256 0 0,64-7-91 0 0,-2-3 0 0 0,-113-5 0 0 0,-61-9 55 0 0,-9-16 196 0 0,174 12-115 0 0,-88-24-1 0 0,99 19-88 0 0,-77-26 0 0 0,119 32-6 0 0,-2 1-16 0 0,2-2-1 0 0,0-1 1 0 0,-39-24-1 0 0,-208-141 940 0 0,60 20-874 0 0,123 71-43 0 0,62 58 0 0 0,-99-120 0 0 0,84 93 0 0 0,-62-92 143 0 0,47 60-54 0 0,-102-151-14 0 0,131 195-46 0 0,3-1 0 0 0,1-2 1 0 0,-22-56-1 0 0,12 24-29 0 0,-7-19 0 0 0,3-12 5 0 0,-29-130 1 0 0,47 148 137 0 0,-23-121 327 0 0,28 114-574 0 0,-5-40-96 0 0,9 42 405 0 0,2 29-98 0 0,0-8-107 0 0,-4-49 0 0 0,3-10 0 0 0,-9-96 0 0 0,20 213 0 0 0,-2-4 0 0 0,0 0 0 0 0,-9-28 0 0 0,0-11 0 0 0,1 10-231 0 0,10 46 253 0 0,1 0 0 0 0,-1 0 0 0 0,1 1 0 0 0,0-1 1 0 0,1 0-1 0 0,-1 0 0 0 0,1 0 0 0 0,0 0 0 0 0,0 0 0 0 0,1-5 0 0 0,0-8-34 0 0,-2 14 11 0 0,6-15-19 0 0,-5 19 14 0 0,0 0 1 0 0,0 0-1 0 0,0 0 1 0 0,0 0-1 0 0,0 0 1 0 0,0 0-1 0 0,0 0 1 0 0,-1 0-1 0 0,1 0 1 0 0,0 0-1 0 0,0 0 1 0 0,0 0-1 0 0,0 0 1 0 0,0 0-1 0 0,0 0 1 0 0,0 0-1 0 0,0 0 1 0 0,0-1-1 0 0,-5 13-183 0 0,-7 17-72 0 0,0 4 261 0 0,8-26 0 0 0,1 0 0 0 0,1 0 0 0 0,-3 7 0 0 0,-26 144-63 0 0,-7 28-18 0 0,35-175 79 0 0,-1 0-1 0 0,-6 13 1 0 0,-4 10-44 0 0,-30 88 35 0 0,36-98 11 0 0,3-11 0 0 0,-5 23 0 0 0,2-5 0 0 0,6-25 0 0 0,0 0 0 0 0,0 1 0 0 0,1-1 0 0 0,-2 13 0 0 0,3-19 0 0 0,0 0 0 0 0,0 1 0 0 0,0-1 0 0 0,0 0 0 0 0,0 0 0 0 0,0 0 0 0 0,0 1 0 0 0,0-1 0 0 0,0 0 0 0 0,0 0 0 0 0,0 1 0 0 0,0-1 0 0 0,0 0 0 0 0,0 0 0 0 0,0 0 0 0 0,0 1 0 0 0,1-1 0 0 0,-1 0 0 0 0,0 0 0 0 0,0 0 0 0 0,0 0 0 0 0,0 1 0 0 0,0-1 0 0 0,0 0 0 0 0,0 0 0 0 0,1 0 0 0 0,-1 0 0 0 0,0 1 0 0 0,0-1 0 0 0,0 0 0 0 0,0 0 0 0 0,1 0 0 0 0,-1 0 0 0 0,6-4 0 0 0,3-9 0 0 0,1-11 42 0 0,-1 0 0 0 0,11-46 0 0 0,-10 30-16 0 0,58-218 198 0 0,-36 138-224 0 0,-21 66 0 0 0,-9 37 0 0 0,11-35 0 0 0,0 8 0 0 0,-11 34 0 0 0,1-1 0 0 0,0 1 0 0 0,1 0 0 0 0,0 0 0 0 0,8-15 0 0 0,6-7-172 0 0,-8 25 160 0 0,-7 6-4 0 0,0 1-1 0 0,-1-1 1 0 0,1 1 0 0 0,0 0-1 0 0,0 0 1 0 0,0 0 0 0 0,0 0-1 0 0,0 1 1 0 0,0-1 0 0 0,0 1-1 0 0,-1 0 1 0 0,1-1 0 0 0,0 1-1 0 0,0 0 1 0 0,-1 1 0 0 0,1-1-1 0 0,4 3 1 0 0,5 4 14 0 0,-1 0 0 0 0,15 14 0 0 0,75 82 94 0 0,-14-14-52 0 0,-54-59-40 0 0,2-1 0 0 0,1-2 0 0 0,2-2 0 0 0,57 31 0 0 0,22-5 0 0 0,-72-33 0 0 0,-24-10 0 0 0,24 7 0 0 0,-8-6 0 0 0,0-1 0 0 0,43 5 0 0 0,-56-11 0 0 0,16 1 0 0 0,13 0-108 0 0,-52-4-457 0 0,-2 8-2795 0 0,-8 0-6271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5:32.237"/>
    </inkml:context>
    <inkml:brush xml:id="br0">
      <inkml:brushProperty name="width" value="0.05" units="cm"/>
      <inkml:brushProperty name="height" value="0.05" units="cm"/>
    </inkml:brush>
  </inkml:definitions>
  <inkml:trace contextRef="#ctx0" brushRef="#br0">24006 17 4144 0 0,'0'0'319'0'0,"0"0"-67"0"0,0 0 498 0 0,0 0 238 0 0,11-4 1515 0 0,-8 2-2241 0 0,1 0 0 0 0,-1 1 0 0 0,0-1 0 0 0,0 1 1 0 0,1 0-1 0 0,-1 0 0 0 0,6-2 0 0 0,-7 3 19 0 0,-2 0-7 0 0,0 0-2 0 0,0 0 14 0 0,0 0 64 0 0,0 0 30 0 0,0 0 4 0 0,0 0 4 0 0,0 0 17 0 0,0 0 10 0 0,0 0 1 0 0,0 0-32 0 0,0 0-134 0 0,0 0-52 0 0,0 0-8 0 0,0 0-19 0 0,0 0-64 0 0,0 0-31 0 0,0 0-4 0 0,0 0 0 0 0,0 0-1 0 0,0 0 1 0 0,0 0 0 0 0,0 0-1 0 0,0 0 0 0 0,0 0 14 0 0,0 0 20 0 0,0 0 146 0 0,-2 2 62 0 0,-33 42 2075 0 0,23-27-1986 0 0,5-9-383 0 0,5-8-34 0 0,-2 2 21 0 0,-10 20 134 0 0,13-19-64 0 0,-3 4-60 0 0,-3 0-2 0 0,7-7-12 0 0,-1 0 1 0 0,1 0-1 0 0,0 0 1 0 0,-1 1-1 0 0,1-1 1 0 0,0 0-1 0 0,0 0 1 0 0,-1 0-1 0 0,1 1 0 0 0,0-1 1 0 0,0 0-1 0 0,0 0 1 0 0,-1 0-1 0 0,1 1 1 0 0,0-1-1 0 0,0 0 1 0 0,0 0-1 0 0,0 1 1 0 0,0-1-1 0 0,-1 0 1 0 0,1 0-1 0 0,0 1 1 0 0,0-1-1 0 0,0 0 1 0 0,0 1-1 0 0,0-1 1 0 0,0 0-1 0 0,0 1 1 0 0,0-1-1 0 0,-1 7 229 0 0,-9 10 421 0 0,9-16-576 0 0,-3 6 315 0 0,2 3-349 0 0,1 2-42 0 0,-3 0 0 0 0,-1-1 0 0 0,3 6 0 0 0,3-11 0 0 0,-8 24 0 0 0,6-29 0 0 0,1 1 0 0 0,-1 0 0 0 0,1 0 0 0 0,0 0 0 0 0,-1 0 0 0 0,1 0 0 0 0,0 0 0 0 0,0 0 0 0 0,0 0 0 0 0,1 3 0 0 0,0 15 0 0 0,-1 16 0 0 0,0-21 0 0 0,0 1 0 0 0,-1-1 0 0 0,-7 28 0 0 0,7-37 0 0 0,0 1 0 0 0,1-1 0 0 0,0 10 0 0 0,-1 12 0 0 0,-4 21 0 0 0,2-28 0 0 0,0 23 0 0 0,3-27 0 0 0,-1 1 0 0 0,-6 29 0 0 0,-7 25 0 0 0,5-16 0 0 0,2 0 0 0 0,4-21 0 0 0,0 25 214 0 0,3-45 34 0 0,0 0 1 0 0,-2 0 0 0 0,1-1-1 0 0,-2 1 1 0 0,-5 20 0 0 0,-2-6 284 0 0,-2 0 1 0 0,-1 0 0 0 0,-19 31-1 0 0,22-42-404 0 0,-13 34 1 0 0,7-14-133 0 0,-23 55 156 0 0,14-30-22 0 0,-21 71-120 0 0,33-93-10 0 0,-2 1 27 0 0,9-27-2 0 0,-8 29 0 0 0,-7 22-27 0 0,14-46 6 0 0,0 0 0 0 0,-3 21 0 0 0,-16 85 115 0 0,9-56-73 0 0,-9 29 34 0 0,-7 20-70 0 0,5-17-12 0 0,-125 358 97 0 0,141-428-81 0 0,-1 0-1 0 0,-33 57 1 0 0,-47 57 17 0 0,55-89-28 0 0,-281 465-4 0 0,277-435 32 0 0,-53 155 0 0 0,77-195-32 0 0,-49 88 0 0 0,48-104 0 0 0,-38 46 0 0 0,17-24 0 0 0,-49 58 70 0 0,6-6 12 0 0,28-31-82 0 0,-132 183 0 0 0,45-77 0 0 0,135-172 0 0 0,-54 53 0 0 0,12-13 0 0 0,-10 18 0 0 0,-45 46 11 0 0,-27 30 253 0 0,86-89-312 0 0,-3-2 1 0 0,-67 55-1 0 0,-24-5 308 0 0,99-72-344 0 0,-48 44 1 0 0,6-5-24 0 0,48-42 181 0 0,-88 73 462 0 0,62-48-371 0 0,-129 85 0 0 0,-80 17-183 0 0,98-57 18 0 0,54-29 0 0 0,-64 33 0 0 0,36-33 0 0 0,-115 52 0 0 0,-9-20 0 0 0,50-28 0 0 0,-165 45 0 0 0,176-64 2 0 0,-243 56 220 0 0,376-91-222 0 0,-85 16 0 0 0,-88 1 0 0 0,-93 13 0 0 0,-186 30 0 0 0,242-46 0 0 0,-267 22 115 0 0,251-29-70 0 0,-39-3-122 0 0,204-13 58 0 0,-76 5 19 0 0,-182 9 0 0 0,178-10 27 0 0,-94 2 18 0 0,111-8-58 0 0,-208-2-9 0 0,101-9 36 0 0,-1 1-17 0 0,79-4 18 0 0,-267-16 34 0 0,339 12-49 0 0,-681-72 0 0 0,705 66-7 0 0,-253-39 174 0 0,207 28-102 0 0,-135-31-66 0 0,-437-155 1 0 0,288 80 0 0 0,112 25 0 0 0,223 68 0 0 0,-16-5 0 0 0,-376-131 0 0 0,252 85 5 0 0,134 48 74 0 0,-275-84 117 0 0,53 13-228 0 0,4-17-12 0 0,251 95 40 0 0,-131-64 4 0 0,67 27 0 0 0,-336-133 17 0 0,489 204-14 0 0,-390-178 153 0 0,120 25 11 0 0,-190-110 634 0 0,189 102-476 0 0,128 73-397 0 0,-211-138 58 0 0,29 16 15 0 0,14-6-1 0 0,24-31 0 0 0,173 142-2 0 0,-169-162 92 0 0,169 139 20 0 0,-105-107 220 0 0,115 140-240 0 0,-13-13-92 0 0,81 64 5 0 0,-124-140 47 0 0,102 98 37 0 0,-93-111-123 0 0,68 90-19 0 0,38 44 46 0 0,29 34 10 0 0,-3-2-7 0 0,-49-47 0 0 0,68 70-7 0 0,1 1-1 0 0,-1-1 1 0 0,-9-16-1 0 0,-11-13 15 0 0,24 33-10 0 0,1-1 0 0 0,-1 1 0 0 0,1-1 1 0 0,1 0-1 0 0,-9-20 0 0 0,0-3-3 0 0,6 15 13 0 0,1 0-1 0 0,-9-29 0 0 0,9 15-7 0 0,2 13-10 0 0,0-1 0 0 0,2 0 0 0 0,-3-34 0 0 0,5 49 2 0 0,1 4 13 0 0,-1-1 0 0 0,1 1 0 0 0,0-1 0 0 0,-1 1 0 0 0,1-1 0 0 0,0 0 0 0 0,0 1 0 0 0,0-1 0 0 0,0 1 0 0 0,-1-1 0 0 0,1 0 0 0 0,0 1 0 0 0,0-1 0 0 0,0 0 0 0 0,0 1 0 0 0,0-1 0 0 0,0 0 0 0 0,1 0 0 0 0,11-27-62 0 0,-4 12 42 0 0,-7 14 18 0 0,0 0 0 0 0,-1 0-1 0 0,1 0 1 0 0,0 1 0 0 0,0-1-1 0 0,1 0 1 0 0,-1 0 0 0 0,0 0 0 0 0,1 1-1 0 0,-1-1 1 0 0,1 1 0 0 0,-1-1-1 0 0,1 1 1 0 0,0 0 0 0 0,2-2-1 0 0,8-5-86 0 0,-10 7 57 0 0,-1-1 0 0 0,1 1 0 0 0,0 0 0 0 0,0 0 0 0 0,0 0 0 0 0,0 0 0 0 0,0 0 0 0 0,0 0 0 0 0,0 0 0 0 0,0 1 0 0 0,0-1 0 0 0,3 0 0 0 0,1-6-23 0 0,19-5-542 0 0,-25 11 522 0 0,3 1-14 0 0,0 0-1 0 0,0 0 0 0 0,1-1 0 0 0,-1 0-1 0 0,0 0 1 0 0,0 0 0 0 0,6-2 0 0 0,-8 2 9 0 0,-1 1 3 0 0,2-12-11 0 0,3 5 49 0 0,-6-1 31 0 0,1 6 17 0 0,3 0-1 0 0,-2 1 0 0 0,0 0 0 0 0,0-1 1 0 0,0 1-1 0 0,0 0 0 0 0,0-1 0 0 0,0 1 1 0 0,-1-1-1 0 0,1 1 0 0 0,0-3 0 0 0,0 3-11 0 0,-1-1 1 0 0,1 0-1 0 0,0 1 0 0 0,0-1 0 0 0,-1 1 0 0 0,1-1 0 0 0,0 1 1 0 0,2-3-1 0 0,14-7-6 0 0,-15 11 13 0 0,0-1 0 0 0,0 0 0 0 0,-1-1 0 0 0,1 1 0 0 0,0 0 0 0 0,-1 0 1 0 0,1-1-1 0 0,-1 1 0 0 0,1-1 0 0 0,-1 1 0 0 0,2-3 0 0 0,-1-5 29 0 0,-2 8-29 0 0,0 0 1 0 0,0 1-1 0 0,0-1 0 0 0,0 0 1 0 0,0 0-1 0 0,1 1 1 0 0,-1-1-1 0 0,0 0 1 0 0,0 1-1 0 0,1-1 1 0 0,-1 0-1 0 0,0 1 1 0 0,1-1-1 0 0,-1 0 0 0 0,1 1 1 0 0,-1-1-1 0 0,0 1 1 0 0,1-1-1 0 0,0 1 1 0 0,0-1-1 0 0,23-18-26 0 0,9-7-63 0 0,35-34 176 0 0,-60 50-75 0 0,18-17 17 0 0,47-40 0 0 0,9-1-30 0 0,-40 36 0 0 0,2 2 0 0 0,80-41 0 0 0,-121 70 0 0 0,133-60 0 0 0,-90 44 4 0 0,0 3-1 0 0,74-12 1 0 0,-43 11 49 0 0,-57 12-67 0 0,1 0 0 0 0,-1 1 0 0 0,0 2-1 0 0,34 2 1 0 0,0-1-3 0 0,-14 2-4 0 0,75 14-1 0 0,-88-12 12 0 0,20 1 4 0 0,-28-4-78 0 0,25 6-1 0 0,-16-2-131 0 0,-19-5 133 0 0,-1 1 0 0 0,1 0 0 0 0,14 5 0 0 0,29 11 83 0 0,-43-14 0 0 0,0-1 0 0 0,0 0 0 0 0,19 4 0 0 0,-16-4 0 0 0,-1 0 0 0 0,14 6 0 0 0,21 11 0 0 0,-16-9 0 0 0,-25-7-211 0 0,-4-3-878 0 0,-1-1-363 0 0,0 0-1400 0 0,0 0-5335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55:32.731"/>
    </inkml:context>
    <inkml:brush xml:id="br0">
      <inkml:brushProperty name="width" value="0.05" units="cm"/>
      <inkml:brushProperty name="height" value="0.05" units="cm"/>
    </inkml:brush>
  </inkml:definitions>
  <inkml:trace contextRef="#ctx0" brushRef="#br0">392 46 17135 0 0,'-27'-44'1846'0'0,"26"43"-1900"0"0,1 1-10 0 0,0 0 51 0 0,0 0 213 0 0,0 0 96 0 0,1 4-83 0 0,0 0 1 0 0,0 0-1 0 0,1 0 0 0 0,-1 0 1 0 0,4 5-1 0 0,2 5 190 0 0,-6-11-301 0 0,1-1 1 0 0,0 1-1 0 0,0 0 1 0 0,0-1-1 0 0,0 1 1 0 0,0-1-1 0 0,1 1 1 0 0,-1-1-1 0 0,1 0 1 0 0,0 0 0 0 0,-1 0-1 0 0,1-1 1 0 0,3 3-1 0 0,0-1-36 0 0,-1 1 21 0 0,1-1 0 0 0,0 0 1 0 0,0 0-1 0 0,0 0 0 0 0,0 0 0 0 0,0-1 0 0 0,1 0 1 0 0,-1-1-1 0 0,11 2 0 0 0,173 15 1408 0 0,-170-17-1410 0 0,0 2 1 0 0,0 0 0 0 0,0 1 0 0 0,-1 1 0 0 0,1 1 0 0 0,-1 1-1 0 0,31 15 1 0 0,-46-20-86 0 0,-1 0 0 0 0,0 0 0 0 0,0 0 0 0 0,0 0 0 0 0,0 0 0 0 0,-1 1 0 0 0,1-1 0 0 0,0 1 0 0 0,-1 0 0 0 0,0 0 0 0 0,0 0 0 0 0,1 0 0 0 0,-2 0 0 0 0,1 0 0 0 0,0 0 0 0 0,-1 1 0 0 0,1-1 0 0 0,-1 1 0 0 0,0-1 0 0 0,0 1 0 0 0,-1-1 0 0 0,1 1 0 0 0,-1-1 0 0 0,0 1 0 0 0,1 0 0 0 0,-2-1 0 0 0,1 1 0 0 0,0 0 0 0 0,-1-1 0 0 0,-1 5 0 0 0,-1 4 0 0 0,0 0 0 0 0,-1 0 0 0 0,-1 0 0 0 0,0-1 0 0 0,-1 1 0 0 0,0-1 0 0 0,-12 16 0 0 0,2-2 172 0 0,10-15 14 0 0,0 0-1 0 0,-1-1 1 0 0,-8 9 0 0 0,-240 250 1474 0 0,116-132-1966 0 0,104-106 373 0 0,-2-2 1 0 0,-48 29-1 0 0,42-29 74 0 0,30-19-138 0 0,0 0 0 0 0,-2 0 1 0 0,1-2-1 0 0,-28 12 0 0 0,31-15 28 0 0,0 1-1 0 0,0 1 1 0 0,1 0-1 0 0,-19 14 1 0 0,4-3-1409 0 0,15-8-1586 0 0,-9 11 1429 0 0</inkml:trace>
</inkml:ink>
</file>

<file path=ppt/ink/ink28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49:51.180"/>
    </inkml:context>
    <inkml:brush xml:id="br0">
      <inkml:brushProperty name="width" value="0.05292" units="cm"/>
      <inkml:brushProperty name="height" value="0.05292" units="cm"/>
      <inkml:brushProperty name="color" value="#FF0000"/>
    </inkml:brush>
  </inkml:definitions>
  <inkml:trace contextRef="#ctx0" brushRef="#br0">29422 8239 1818 0,'0'0'40'0,"-14"0"8"0,-1 0 1 0,-6 0 3 0,0 0-42 0,3 0-10 16,-3-6 0-16,7 6 0 0,-7-4 74 0,-4 4 13 16,1-6 2-16,-1 6 1 0,0 6-48 0,1-6-10 15,-1 0-1-15,-3 4-1 0,3 2-30 0,-3 3 0 16,0-6 0-16,-4 13 0 0,0-7 0 0,-3 10 0 16,-4 0 0-16,4 3 0 0,-4 0 0 0,4 3 0 15,-4 3 9-15,0 7-9 0,0-7 0 0,4 6-9 0,0 1 0 16,3-1 0-16,0-2 9 0,4 2 0 0,-4 1 0 0,0 2 0 15,1 4 0-15,-1 3 0 0,-3 3 0 0,3 0-8 16,7 7 8-16,-3-4 11 0,0 3-3 0,-1 0 0 16,-2 4-8-16,6-4-11 0,0 0 3 15,4 1 0-15,0 5 8 0,3-2 14 0,4 2-3 0,0-2-1 16,4-4-2-16,3 0 0 0,-4-6 0 0,7 7 0 16,-3-4 4-16,4 3 1 0,-4 0 0 0,3 4 0 15,4-7-13-15,0-3 8 0,0 6-8 0,0-6 0 16,7-3 0-16,-3 7 0 0,-1-8 0 0,4-5 0 15,4 9 0-15,3-3 0 0,0 0 0 0,4-6 0 16,-1 5 0-16,5 1 0 0,2-3 8 0,1 0-8 16,-4-7 0-16,0 7 0 0,4-10 0 0,3 4 0 15,1-7 0-15,-1 7 0 0,7-7 0 0,-3-3 0 16,-4 3 0-16,4 4 0 0,-1-4 0 0,5 0 0 0,-8 0 0 16,7-3 0-16,4 4 0 0,3 2 0 0,-3-3 0 0,0-3 9 15,0-3-9-15,3 3 12 0,0-6-12 0,1 6 0 16,-4-6 0-16,-1 0 0 0,5 0 0 0,-4-1 0 15,3 4 0-15,0-9 0 0,8 3 16 0,-5 2-1 16,1-8-1-16,4 6 0 0,-4-4 6 0,-1-6 0 16,1 4 1-16,0-10 0 0,0 6 5 0,7-12 1 15,0 6 0-15,0-10 0 0,3 4-11 0,1-3-3 16,3-10 0-16,-7 0 0 0,3 3-13 0,-7 4-15 16,1-13 3-16,-1 9 1 0,4-12 19 0,0 3 3 15,-4 3 1-15,1-3 0 0,3-10-12 0,-4 7 0 16,-3-7 0-16,0 1 8 0,-4-4-8 0,4 1 0 15,-4-4-12-15,1 3 12 0,-1 1-14 0,0-4 5 0,-3 3 1 16,0-6 0-16,0 0 32 0,0 1 8 0,-4-4 0 0,0 0 1 16,-7-7-6-16,1-5-2 0,-1 5 0 0,-7 1 0 15,0-3-8-15,-3-7-1 0,-4-6-1 0,-4 3 0 16,1-3-15-16,-4 6 0 0,-3-6 0 0,-1 3 0 16,-3 4-12-16,-7-7 4 0,4 6 8 0,-4 0-13 15,-1-6 13-15,1 7 0 0,-7 5 0 0,4-2 0 16,-4 5 32-16,-4-8 0 0,-3-1 0 0,0 6 0 15,3-2-12-15,-7 2-4 0,-3-2 0 0,3 2 0 16,4-2 2-16,-3 5 0 0,-5-8 0 0,1 5 0 16,-4-5-18-16,1-1 8 0,2 0-8 0,5 4 0 15,-5 5 0-15,5 7 0 0,-4-3-12 0,3 12 3 0,-7 1-7 16,0-4 0-16,-3 13-1 0,-7-7 0 16,3 13 0-16,-7 0 0 0,-7 4 0 0,0 8 0 15,0 7-8-15,-3-3-2 0,-1 3 0 0,1 3 0 0,-4 0 27 0,4 3 0 16,-1-3 0-16,1 6 0 0,-1-3 0 0,8 3 14 15,3-2-2-15,4-4 0 0,-4 6-22 0,0-3-5 16,0 6-1-16,-7 4 0 16,0 0-52-16,0-4-10 0,7 0-2 0,-3 7-1 15,-4-7-40-15,4 10-8 0,3-9-2 0,-4 5-861 0</inkml:trace>
  <inkml:trace contextRef="#ctx0" brushRef="#br0" timeOffset="2695.61">3150 10308 403 0,'-21'32'36'0,"7"-17"-36"16,0 4 0-16,-11 6 0 16,8 0 224-16,-1 4 37 0,-7-1 8 0,4 0 2 0,0 3-211 0,7-2-41 15,0-1-9-15,-7 0-2 0,6 4 0 0,1-1 0 16,4-6 0-16,-4 3 0 0,3 4-8 0,0-1 0 15,1-6 0-15,-1 9 0 0,-3 4 8 0,11-3 0 16,-4 9 0-16,3-1 0 0,-3-5 1 0,3 6 0 16,-6 3 0-16,6 3 0 0,-3-6 7 0,4-6 2 15,3 6 0-15,0 3 0 0,0-7-18 0,3-2 0 0,4 0 0 16,-3 6 0-16,6-10 0 0,1 1 0 0,-7-7 0 16,6 9 0-16,1-12 0 0,-1 4 0 0,8 2 8 0,0-3-8 15,-1-3 0-15,4 4 0 0,4-7 8 0,7 3-8 16,-7 0 0-16,-1 9 0 0,1-6 0 0,3 7 0 15,-3-1 0-15,7-2 0 0,-8 12 0 0,-3-4 0 16,4-2-17-16,0 6-1 0,0-6 0 0,-1-4 0 16,1-6 6-16,0 7 0 0,-4-10 1 0,-4-3 0 15,15 3 11-15,-7-6 0 0,3-10 0 0,4 7 0 16,-4-7 0-16,4 1 0 0,3-1 0 0,-7 0 8 16,8-2 6-16,-5-4 2 0,5 6 0 0,-1-2 0 15,0-7 6-15,4 6 2 0,-4-6 0 0,11 0 0 16,-7 0 12-16,7-6 2 0,-4 6 1 0,0-10 0 0,1 4-4 15,-1-4-1-15,0 1 0 0,1-3 0 16,-4-4-1-16,-1 0 0 0,5 4 0 0,-4-4 0 0,6-9-6 16,1 6-2-16,-3 0 0 0,-1-6 0 0,-3-3-9 0,7 0-1 15,-11-7-1-15,0 1 0 0,0-4-6 0,4 0-8 16,-3-2 11-16,-1 2-11 0,-7-6 9 0,4 7-9 16,-4-4 0-16,4-6 9 0,-8 9 0 0,5-6 0 15,-5 0 0-15,-2-6 0 0,-1 3 14 0,3 3 2 16,-13 0 1-16,7-3 0 0,-4 3-9 0,-7 0-1 15,3 1-1-15,-10-1 0 0,4 0-6 0,-4 3-1 16,-4-3 0-16,-3 0 0 0,-3-6 3 0,3 3 0 16,-14 3 0-16,6 0 0 0,-9 0 14 0,6-3 3 15,4 3 1-15,-7 0 0 0,-7-3 3 0,3-3 1 0,0 3 0 16,-7 0 0-16,8-3-9 0,-1 6-1 0,0 0-1 16,-3 0 0-16,7 7-10 0,0 2-1 0,-4 4-1 15,4-4 0-15,-4 1-2 0,1 9 0 0,-1-4 0 0,7 4 0 16,-14-3-8-16,8 3 0 0,-8 6 0 0,7 0 8 15,1 4-8-15,6-4 0 0,-14 6 0 0,8-2 0 16,-1 5 0-16,0 1 0 0,0 3 0 0,1-4 0 16,-1 10 0-16,0-9 0 0,-6 9 0 0,6 0 0 15,-3 0 0-15,7 0 0 0,-4-3 0 0,-7 3 0 16,4 3 0-16,-7-3 0 0,10 0 0 0,-10 0 0 16,10 6 0-16,0-3 0 0,1-3 0 0,-1 6 0 15,4-2 0-15,-4 2 0 0,4-3 0 0,3-3 0 16,-3 6 0-16,7-6 0 0,-7 3-9 0,7-3 9 15,-4 7 0-15,0-7 0 0,4 6 0 0,4-3 0 0,-1 7 0 16,-3-4 0-16,-4-3 0 0,4 3-10 0,0-3 10 0,0 7 0 16,3-10 0-16,-3 6 0 0,-3 3 0 0,-1 1-10 15,7-4 10-15,-3-3 0 0,-3 7-10 0,-1-1 10 16,0 0-8-16,4-2 8 16,0 2-37-16,0 1-3 0,-4-4 0 15,4 3 0-15,0 1 12 0,-10-1 3 0,2 7 0 0,8-4 0 16,-7-2-32-16,7 5-7 0,-7 1 0 0,7-3-1 15,0 5-88-15,-1-8-18 0</inkml:trace>
  <inkml:trace contextRef="#ctx0" brushRef="#br0" timeOffset="43103.28">24663 6066 460 0,'-14'6'41'0,"7"-6"-33"0,-4 0-8 0,0 6 0 16,-6-3 152-16,3-3 28 0,-11 0 5 0,4 10 2 15,-7-10-79-15,-1 6-16 0,-2 3-4 0,-5-5 0 16,1 5 4-16,-4-3 0 0,4 4 0 0,0-1 0 15,3 1-22-15,0-1-4 0,0 7-1 0,4 2 0 16,3-2-28-16,1 3-5 0,-1 6-2 0,7-3 0 16,4 9-30-16,4-2 0 0,3 5 0 0,-4-3 0 0,8 10 0 0,-1-3-12 15,4-4 12-15,0 4-13 16,7-10-10-16,-3 3-1 0,3-9-1 0,-4 4 0 16,8-8-2-16,-4-2 0 0,0-7 0 0,0 1 0 15,4-10 13-15,-4 0 2 0,3-10 1 0,1-5 0 0,-1 2 50 0,1-12 9 16,3-3 3-16,-3-13 0 0,3-6-3 0,-4 3-1 15,4-9 0-15,-3 0 0 0,0-4-14 0,-1-2-2 16,1 5-1-16,-8-2 0 0,1 2 8 0,-1-5 2 16,-3-4 0-16,0 7 0 0,-7-4-1 0,4 4 0 15,-4 2 0-15,3 4 0 0,-6 3-9 0,3 3-2 16,-4 10 0-16,4-10 0 0,-7 6-1 0,7 10-1 0,-4 3 0 16,4 0 0-16,0 6-10 0,0 10-3 0,3-1 0 0,1 7 0 15,3 3-13-15,0 0 0 0,-4 13-9 0,8 5 9 16,-4 8-18-16,3 2 2 0,1 6 1 15,3 10 0-15,0 0 15 0,0 9-11 0,4 1 11 0,3 2-10 16,0 7 10-16,7-4 0 0,0-2-9 0,8-4 9 16,2 0-11-16,5 1 3 0,-5-10 0 0,5 0 0 31,2-7-24-31,1 4-4 0,0-10 0 0,-4 1-1 0,1-10-27 16,-1 3-4-16,-3-10-2 0,3-5 0 0,-3-7 32 15,-1-3 6-15,5-9 2 0,-5-1 0 0,-2-2 30 0,-1-10 0 0,-3 9-8 0,3-12 8 16,-4-3 20-16,1 0 6 0,-4-4 2 0,-3-2 0 15,-4 6 23-15,0-10 5 0,-3 3 0 0,-1-2 1 16,-3-7-5-16,-3 6 0 0,-4-6-1 0,-4 4 0 16,1 2-19-16,-4 3-3 0,-4 7-1 0,1 0 0 15,-4 3-12-15,-1 9-2 0,1 7-1 0,-3 6 0 0,6 3-13 0,-3 3 0 16,0 12 0-16,0 14-10 0,-4-4-6 16,0 19 0-16,1 3-1 0,3 6 0 15,0 0-14-15,3 1-2 0,0-1-1 0,1 0 0 16,6-6-14-16,8 3-4 0,-1-12 0 0,4-3 0 15,4-10 0-15,10-3-1 0,-3-7 0 0,7-5 0 16,-1-10 17-16,4 0 3 0,4 0 1 0,3-10 0 0,1-5 32 0,-1-4 0 16,0-9 0-16,4-1 0 0,0-5 0 0,0 6 11 15,3-13-11-15,0 3 10 0,1 1-10 0,-1-7 0 16,4-6-10-16,-7-4 10 0,0 7-19 0,-1 3 3 16,-6 0 0-16,0 1 0 0,-4 5 16 0,-3 3 0 0,-8 1 8 15,1 12-8-15,-4-3 36 0,-3 9 2 0,-1 7 0 0,1-10 0 16,-4 16 6-16,0-3 2 0,4 6 0 0,-4 9 0 15,7 0-28-15,0 1-6 0,3 9 0 0,1 6-1 16,7 3-11-16,0 6 12 16,3-5-12-16,0 15 12 0,0-1-12 0,0 8 0 15,8-4 0-15,-5 6-11 0,5 0 11 0,-5 1 0 0,1-1 8 0,-4 3-8 16,1 4 0-16,-1-4 0 0,-3-2 0 0,-4 5-8 16,3-5 8-16,-2-1 0 0,-1-6 0 0,0 3-8 15,0-3-10-15,-3-3-2 0,-4 0 0 0,4-6 0 16,-4-10-8-16,-4 6-3 15,-3-15 0-15,-3 6 0 0,-1-6 20 0,1-10 11 0,-4 1-12 0,0-10 12 16,0 0 45-16,-11-3 16 0,4-4 3 0,-7-5 1 0,0-4 17 16,-4-9 3-16,1 6 1 0,-1-15 0 0,-7 6-16 15,1-7-3-15,-5-3-1 0,1-5 0 0,-7-1-25 16,-4-3-5-16,-3-4 0 0,-4-2-1 0,4-3-13 0,-4 2-2 16,-7 7-1-16,3-3 0 0,5-3-7 0,-1 0 0 15,0 9-1-15,-4-10 0 0,5 7 1 0,2 3 0 16,1 0 0-16,0 1 0 0,6 5-4 0,5 3-8 15,-1 1 12-15,7 6-4 0,0-1-8 0,8 4 8 16,-1 7-8-16,8-1 8 0,-1 0-8 0,7 3 0 16,1-3 0-16,3 4 0 0,0 5 0 0,7-2 0 15,4-4 0-15,-1 7 0 0,8 2-12 0,-1-2 12 16,1 6-10-16,3-3 10 0,4 6-10 0,0 0 10 16,-1 6-10-16,5-3 10 0,-5 6-9 0,1 1 9 0,0 6-8 0,-4-7 8 15,0 10-11-15,-3-4 11 0,-4 4-13 16,0 0 5-16,-4 0-4 0,1 6 0 0,-4 3 0 15,0-3 0-15,4 4 2 0,-8-8 0 0,1 1 0 0,-1 4 0 32,-3-1-14-32,0-3-2 0,-3-7-1 0,-1 10 0 15,-3-12-143-15,0 6-29 0,-3-4-5 0</inkml:trace>
  <inkml:trace contextRef="#ctx0" brushRef="#br0" timeOffset="43953.23">26010 5708 1724 0,'0'0'76'16,"0"0"16"-16,0 0-73 0,11 6-19 0,-1 4 0 0,-2-4 0 0,-1-3 53 0,-4 4 7 16,-3-7 2-16,11 3 0 0,-1-3-18 0,-3-3-3 15,0-4-1-15,8-2 0 0,-5-1 5 0,8-5 1 16,-4 5 0-16,0-8 0 0,0-1-38 0,4 3-8 16,-1-6 0-16,1 0 0 0,-4 3 0 0,0-9 0 15,0 9 0-15,-3 1 0 0,-4-8 20 0,0 11 5 0,0-7 1 16,0 0 0-16,-7 3 20 0,0 7 4 0,0-4 1 0,0 0 0 31,-3-3-20-31,-1 10-4 0,-3-7-1 0,0 7 0 0,0-1-3 0,-4-2-1 0,1 2 0 0,-4 4 0 16,3 6-8-16,0-3-2 0,-3-3 0 0,4 6 0 15,-4 9-12-15,3 1-10 0,0-1 2 0,4 0 0 16,4 10-4-16,-1 6 0 0,8 0 0 0,-1 10 0 16,1-4 12-16,3 4 16 0,0-1-4 0,4 1-1 15,-1 2-11-15,4-8 0 0,0 5 0 0,1 1 0 31,-1-7-17-31,0-3-9 0,0 3-2 0,4-3 0 0,-4-9 4 0,3-4 0 0,1-2 0 0,3-1 0 16,-3-2 16-16,3-7 8 0,0-10-8 0,0 1 8 16,4-7 14-16,0 7 8 0,-1-10 2 0,-3-6 0 15,1 0 12-15,-5 3 4 0,4-3 0 0,-6-4 0 0,2-5-16 16,-6 9-4-16,-1-3 0 0,-3-7 0 0,4 7 20 0,-7-7 3 16,3 7 1-16,-4-6 0 15,1 5-16-15,-1 4-2 0,-3 7-1 0,4-8 0 0,-1 14-5 0,1 2 0 16,-4-5-1-16,0 5 0 15,3 4-19-15,-3 6 0 0,0 0 0 0,11 0 0 0,-1 6 0 0,1 10 0 16,3-3 0-16,-3 2 0 0,-1 4-14 0,1 0 0 16,-1 9 0-16,1-3 0 0,0 0 6 0,-4-6 8 15,0 0-13-15,0 0 5 0,0-4 8 0,0 4 0 16,-4-3 0-16,5-4 0 0,-5-2 0 0,4 2 0 16,-7-12 0-16,4 10 8 0,-4-10-8 0,0 0 8 15,0 0-8-15,0 0 8 0,0 0 16 0,0 0 3 16,0 0 1-16,3-10 0 0,1-2-10 0,-1-1-2 0,1-2 0 15,-1-4 0-15,1-6-2 0,-1 6-1 16,1-9 0-16,-1-7 0 0,4 7 16 0,-3-6 3 0,-1 8 1 16,1-2 0-16,7 3-33 0,-4 6 0 0,0 0 0 0,3 1 0 15,1 2 8-15,-1 7-8 0,1 5 0 0,3-2 0 16,0 6 0-16,0 0 0 0,-3 0 0 0,3 10 0 16,-3 8 0-16,-1-2 0 0,4 0 0 0,-3 6 0 15,0-7 0-15,-1 10 0 0,1-3 0 0,-1 4 0 31,4-8-32-31,-3 1-6 0,-4 6-2 0,4-6 0 0,-4-3-65 16,3 3-14-16,1-10-2 0,-1 10-771 0,1-13-155 0</inkml:trace>
  <inkml:trace contextRef="#ctx0" brushRef="#br0" timeOffset="45003.61">27866 4858 2091 0,'0'0'46'0,"0"0"10"0,-7 10 1 0,3-4 2 0,-3 7-47 0,-3-7-12 16,3 3 0-16,-7-6 0 0,3 4 56 0,-3 2 10 16,0 1 2-16,0-1 0 0,0-3-13 0,-4 4-3 15,0-1 0-15,-3 7 0 0,3-7-38 0,1 4-14 0,3 2 9 0,-4-5-9 16,0 9 0-16,1-1 0 15,6 7 0-15,-3 4 0 0,7-14 0 0,0 14 0 0,3-4 0 0,1 0 0 32,3-3 0-32,0 3 0 0,3 0 0 0,4-6 0 0,4-7-16 0,0 4 4 0,-1 3 0 0,1-13 1 15,6-3-7-15,-2-3-2 0,-1 0 0 0,0-9 0 16,3-1 20-16,1 1 0 0,3 0 0 0,-7-10 0 16,4 0 10-16,0-6 6 0,-4 6 0 0,3-6 1 15,-6-3 25-15,0 3 5 0,-4-4 1 0,0 4 0 16,0-3 18-16,0 0 4 0,-7-7 1 0,3 7 0 15,-3-3-16-15,-3-7-3 0,3-6-1 0,-7 0 0 16,3 7-11-16,-6-7-3 0,3 6 0 0,-1-6 0 16,-6 10-24-16,4-4-5 0,-1-3 0 0,1 13-8 15,-1-6 8-15,0 12-8 0,4 3 0 0,0 3 0 16,4 7 0-16,-4 3 0 0,3 6-10 0,1 15 10 0,3-5-24 16,-4 8 4-16,1 11 0 0,3 5 0 0,0 7 5 0,7 0 2 15,0 3 0-15,0-1 0 0,3 1 13 0,5 0 0 16,-1-6 0-16,3-4-9 0,1 1-6 0,0-7-1 15,3-3 0-15,0-3 0 16,0 3-8-16,-3-6-3 0,6-3 0 0,1-1 0 16,0-5 27-16,3-7 0 0,0 3 0 0,4-6 0 0,0 0 0 0,-1-6 0 15,-6 3 0-15,7-3 0 0,-4-7 0 0,4-3 0 16,-4 7 0-16,-3-10 0 0,-1-3 0 0,-2 3 11 16,-1-9-3-16,-4 9 0 0,-6-9 12 0,0 3 3 15,-1 0 0-15,-3-3 0 0,-3 3 7 0,-1-4 2 16,-3 4 0-16,-3 6 0 0,-4-6-20 0,3 7-3 15,-3 5-1-15,0-3 0 0,-3 10-8 0,2-3 0 16,1 9 0-16,0 0 0 0,-3 0 0 0,3 9-11 0,-4 7 1 0,4 3 0 31,-4-1-35-31,8 7-7 0,-4 4-2 0,3 2 0 16,4-3 8-16,0 1 2 0,0-1 0 0,4-3 0 0,-1 0 16 0,4-6 3 0,1 0 1 0,2-4 0 16,1-2 11-16,3-4 2 0,-4 4 1 0,5-10 0 15,-5 6 10-15,4-9 8 0,0 0-8 0,0-9 11 16,4 6-3-16,-4-10 0 0,0 4 0 0,4-4 0 15,-4-2 1-15,4-4 0 0,-4 0 0 0,3 0 0 16,1-6 33-16,0 0 6 0,-4 6 2 0,3 0 0 16,1 4 9-16,-4-4 1 15,4 0 1-15,-4 3 0 0,-7-3-37 0,7 7-8 0,-3-1-2 0,-1 10 0 16,4-6-5-16,-3 3-1 0,3 6 0 0,-3 0 0 16,3 0-8-16,0 15 0 0,0-12 0 0,-3 13-11 15,3 0 1-15,-4-4 0 0,4 4 0 0,-3 0 0 0,0 6 1 0,-1-7 0 16,-3 4 0-16,4 0 0 0,-4 0 9 0,-4-4-10 15,1-5 10-15,-1 9-10 0,1-4 10 0,-4-12 8 16,3 4-8-16,-3-7 11 0,0 0-11 0,0 0 0 16,0 0-10-16,0 0 10 0,0 0 0 0,0 0 8 15,0 0 1-15,-3 0 0 0,3-10 14 0,-4 4 2 16,1-3 1-16,-1-10 0 0,4 0-1 0,0-6 0 16,0 6 0-16,4-6 0 0,-1-3-13 0,1 0-2 15,-1 2-1-15,8 1 0 0,0 7-1 0,-1-1-8 16,1 3 12-16,-1 7-4 0,5-1-8 0,-1 10-11 15,0-3 3-15,3 6 0 0,-3 4 8 0,1-4 0 0,2 12 0 16,1-5 0 0,-4 9-29-16,4-4-1 0,-4 4 0 0,0 0 0 15,0-3-43-15,0-4-9 0,4 4-2 0,-4 3 0 16,-4-4-140-16,1-5-29 0,14 9-6 0,-1-13-1 0</inkml:trace>
  <inkml:trace contextRef="#ctx0" brushRef="#br0" timeOffset="45799">29824 4250 1785 0,'0'0'79'0,"0"0"17"0,0 0-77 0,0 0-19 0,3-6 0 0,-3 6 0 16,0 0 220-16,0 0 41 0,0 0 8 0,0 0 2 16,-10 0-179-16,3 0-36 0,0 0-8 0,-7 6 0 0,-1-3-20 0,5 7-3 15,-1 5-1-15,-3 4 0 0,0 6-24 0,0-6 0 16,3 9 0-16,1-3 0 0,-1 10 0 0,1-7-11 15,3 0 1-15,3-3 0 0,4 4 10 0,0-11 0 16,0 7 0-16,7-6-8 31,4-3-16-31,-1 0-2 0,8-4-1 0,0 4 0 0,3-7 13 0,0-9 2 0,0 3 1 0,4-3 0 0,-1-3 11 0,-2 3 0 16,6-9 0-16,-3 3 0 0,-4-4 0 0,3-2 0 16,1-1 0-16,-4-6 0 0,-3 7 20 0,3-4 10 15,-3-3 2-15,-4 4 0 0,3-14-10 0,-6 14-2 16,0-7 0-16,-1 6 0 0,1-3 8 0,-1 4 2 15,-3 2 0-15,-3-3 0 0,-1 7-4 0,1 3-1 16,-4-4 0-16,0 10 0 0,0 0-5 0,0 0 0 0,0 0-1 16,0 0 0-16,0 0-19 0,0 0 0 0,0 0 0 0,4 10 0 15,-1 5 0-15,1 1 0 0,3-3-11 0,0-4 11 16,0 0-18-16,3 4 3 0,4-4 1 0,4 1 0 16,-4-7 2-16,4 3 0 0,3-3 0 0,0-3 0 31,0-3-24-31,-3-3-5 0,7-4-1 0,-4 7 0 0,0-6 26 0,-3-7 6 0,3 7 1 0,0-7 0 15,-3-3 9-15,-4 4 9 0,0-4-1 0,-4 0-8 16,1 0 18-16,0 4-3 0,-4-14-1 0,-4 10 0 16,1-6 22-16,-4 0 5 0,3 6 1 0,-3 1 0 15,0-7-13-15,0 12-2 0,4-3-1 0,-4 7 0 16,0 0-26-16,0 9 0 0,0 0-9 0,10 0 9 16,-3 6-15-16,4 3 4 0,0 13 1 0,6 3 0 15,1 19-34-15,-1-6-6 0,5 15-2 16,6 0 0-16,0 10 22 0,4 0 4 0,-4 6 1 0,7-3 0 0,8 12 25 0,3 4 0 15,-4-10 0-15,0 6 0 0,1 4 0 0,-8-10 0 16,4 6 0-16,-4-6 0 0,-3-3-8 0,-4-6 0 16,0-7 0-16,0-2 0 0,-7-10 8 0,-3 0 0 15,-4-7 0-15,-3-2 0 0,-8-10-11 0,-3-6 11 16,-3-4-13-16,-8-2 5 0,-3-4 8 0,-4-9 9 16,-6 0-1-16,-4-9-8 0,-4 6 13 0,-11-13-4 15,-9 3-1-15,-5-8 0 0,-3 8-8 0,4-6 10 16,-4-3-10-16,7 3 10 0,3 1 24 0,8-1 5 15,3 0 1-15,0 0 0 0,8-3 3 0,-1 3 1 0,7-6 0 16,4 3 0 0,3-12-6-16,4 9-1 0,4-10 0 0,3 4 0 0,7-10-26 0,0-6-11 0,7 3 8 15,3-3-8-15,4-12 0 0,1 2 0 0,6-12 0 0,3 6 0 16,-2-6 0-16,2 16 0 0,5-3 0 16,-5 9 0-16,1-4 0 0,-4 14 0 0,4-4 0 0,-8 13 0 31,1 6-78-31,-4-9-18 0,-7 12-3 0,-3 3-1 0</inkml:trace>
  <inkml:trace contextRef="#ctx0" brushRef="#br0" timeOffset="46849.87">25104 7348 2250 0,'0'0'49'0,"-7"0"11"0,7 0 1 0,-7 7 3 0,-1-4-52 0,-2 6-12 0,6 0 0 0,-3 1 0 15,-3-4 26-15,6 4 2 0,1 8 1 0,-1-2 0 16,1 3 7-16,3 6 0 15,0-3 1-15,3 12 0 0,4 1-29 0,-3 3-8 0,3 5 0 0,3 1 0 16,4 0-8-16,1 3-4 0,-5-3 0 0,4 0 0 16,0-6 12-16,1-4 14 0,-1-9-3 0,0 0-1 15,0-6-10-15,0-6 0 0,0-7 0 0,0 3 0 16,0-9 29-16,0-3 1 0,-3-3 0 0,3-10 0 16,-3-3 42-16,-1 1 9 0,-3-7 2 0,0-4 0 15,0 1-19-15,0-6-4 0,-3-1-1 0,0 1 0 0,-4 5-22 16,-4-8-4-16,0-7-1 0,1 9 0 15,-8-8-13-15,-3-5-3 0,4-2-1 0,-8 3 0 0,4 3-7 0,-4 0-8 16,-3 7 11-16,0 2-11 0,0 1 8 0,-4 12-8 16,0-3 0-16,1 9 0 0,-1 7 0 0,4 6 0 15,-4 6 0-15,4 12 0 0,0-2-11 0,3 12-9 16,1 16-1-16,-1-4-1 0,0 10 12 0,4-3 10 16,7 7-13-16,4-11 5 0,-1 4-5 0,8-9-1 15,-1-1 0-15,8-6 0 0,-1-2 14 0,1-1 8 16,7-7 0-16,3-5-8 0,0 3 8 0,0-7-8 15,0-3 0-15,0-6 0 0,0-6 0 0,4 6 0 16,-7-9 0-16,3-1 0 0,-3-5 0 0,-1-4 0 16,4 0 0-16,-6 0 0 0,6-9 0 0,-4-3 13 15,1 2-2-15,0-5-1 0,6-4 0 0,-3 4 0 0,4-1 0 16,0 7 0-16,3 3-2 0,-7 3-8 0,4-3 12 0,-4 6-4 16,7 3 2-16,1 4 0 0,-5 6 0 0,1 6 0 15,3 0-10-15,-3 6 0 0,0 3 0 0,-1 4 0 16,1 6 0-16,-4 6 0 0,4 3-9 0,-4 3 9 15,-3-3-8-15,-1 1 8 0,4 5-12 0,-3-9 12 16,0-3 0-16,-1 3 0 0,1 0 0 0,0-6 9 16,-4 0-9-16,0 0 0 0,0-3 0 0,-3-7 0 15,-4 7 0-15,-4-7 0 0,8 0 0 0,-8-5 8 16,-3-4-8-16,0 0 0 0,0 0 0 0,0 0 0 16,0 0 31-16,4-10 1 0,-8 1 0 0,1-7 0 15,-1-3-24-15,4 0-8 0,-7-9 0 0,4 3 0 16,-1-3 15-16,4-7-3 0,4 7-1 0,-1-6 0 15,1 5-11-15,3 4 0 0,0 7 0 0,3-1 0 0,-3 3 0 16,0-3 0-16,8 10 0 0,-1-1 0 0,3 4-12 0,-3 6 12 16,4-3-10-16,0 3 10 0,-4 3-11 15,3 7 11-15,1 5-12 0,-4 1 12 0,4 3-27 0,0 0 2 16,-4 6 0-16,3-3 0 0,1 3 7 0,0 0 2 16,-4-6 0-16,3 6 0 0,4-7 16 0,1 1 0 15,2-3 0-15,1-3 0 0,7-4 0 0,0 0 0 16,-1-2 8-16,5-1-8 0,-1-6 8 0,0-6-8 15,4-4 0-15,0 1 9 0,0-7-9 0,-1-3 0 16,1 0 0-16,-4-6 8 16,1-9-152-16,-1-4-32 0,28-40-5 0,-17 12-2 0</inkml:trace>
  <inkml:trace contextRef="#ctx0" brushRef="#br0" timeOffset="47570.28">28522 5671 2876 0,'0'0'64'0,"0"0"12"0,0 0 4 0,0 0 0 0,0 0-64 0,0 0-16 0,0 0 0 0,0 0 0 0,0 0 0 0,0 0 0 16,0 0 0-16,0 9 0 16,-3 0 20-16,-1 7-1 0,-3-7-1 0,-4 17 0 0,4-4-30 0,-7 9-5 15,0 0-2-15,-7 10 0 0,0-3 3 0,-7 6 0 16,-4-1 0-16,-3-5 0 0,3 6 6 0,4 3 2 16,-8-3 0-16,1 0 0 15,3 0 8-15,1-7 12 0,2 7-2 0,8 0-1 0,3-9 18 0,1-1 3 16,-1-6 1-16,8 1 0 0,-1-4-20 0,4-7-11 15,0 1 12-15,3-9-12 0,1 5 15 0,-1-5-4 16,4-1-1-16,7-3 0 0,-3 4-10 0,3-7 0 16,4-3 0-16,3 6 0 0,0-6 0 0,7-6 0 15,4 6 0-15,3-3 0 0,-3-3 0 0,6 2-11 0,5-2 11 16,-1-3-8-16,4-1 17 0,-4 1 4 0,4 0 1 16,3-7 0-16,-10 6-2 0,7-8 0 0,-1 8 0 15,5-5 0-15,3 2 14 0,-4-3 2 0,-3 7 1 16,-4-7 0-16,4 7-29 0,-4-1 0 0,-7 1 0 0,1 0 0 15,-5 9 8-15,-6-7-8 0,0 7 0 0,-4 0 9 32,-4 0-29-32,-3 7-7 0,0 2-1 0,-3 0 0 0,-1 1 9 0,-3 9 2 0,-3-4 0 15,-4 4 0-15,-4 9 6 0,-3-3 2 0,0 4 0 0,-7 5 0 16,-7 1 9-16,3 9 0 0,4-7 0 0,-4-2-8 16,-3 9 8-16,0-7 0 0,-1 1 0 0,1 6 0 15,4-10-12-15,-1 4 4 0,4-4 0 0,3-2 0 16,0-4 8-16,4 0 12 0,0-3-2 0,4-6-1 15,-1 0-9-15,0 0 8 0,4 0-8 0,4-4 8 16,-1 4-8-16,4 0 0 0,4-3 0 0,-1-1-11 0,4-5 11 0,0-1-12 16,4 0 12-16,3-9-12 0,0 4 12 15,7-8 0-15,8-2 8 0,2 3-8 0,5-3 20 0,2-4 0 16,8-2 0-16,4-4 0 16,-1 0 15-16,4-6 2 0,-4 1 1 0,8-8 0 0,3 1-22 0,7 3-4 15,-4-9 0-15,8-4-1 0,-1 3 0 0,-2-9 0 16,-5 7 0-16,4-7 0 0,0 0-11 0,0 6-12 15,-3-5 2-15,-1-1-950 16,1 0-191-16</inkml:trace>
  <inkml:trace contextRef="#ctx0" brushRef="#br0" timeOffset="51037.9">953 2826 2188 0,'-11'0'195'0,"0"0"-156"16,1 0-31-16,6-3-8 0,1-3 14 0,3 6 2 15,-7-3 0-15,3 3 0 0,4 0 12 0,0 0 4 16,0 0 0-16,0 0 0 0,0 0 0 0,-7 0 1 16,4-10 0-16,3 10 0 0,0 0-6 0,-4 0-2 0,-3 4 0 0,7 2 0 15,-4-3-25-15,-3 6 8 0,7 7-8 0,-3 3 0 16,-4 0 0-16,3-4 0 0,4 10 0 0,-10-6 0 16,6 0 0-16,-3 0 0 0,4 0-8 0,3-4 8 15,0-5 0-15,0-1 0 0,3 7 0 0,4-13 0 16,-3 6 0-16,3 7 0 0,-4-6 14 0,8-1-4 15,-1-9 7-15,1 9 2 0,3 1 0 0,-3-4 0 16,-4-6-6-16,10 6-1 0,-6-3 0 0,3-3 0 16,0 0-4-16,0 0-8 0,7-9 11 0,1 9-11 15,2-6 13-15,1-4-4 0,3 1-1 0,4-4 0 16,-4-2-8-16,4 8 0 0,3-5 9 0,-7 6-9 16,4-4 0-16,-4 1 0 0,4 9 0 0,-7-3 0 15,0-4 0-15,-1 7 0 0,-3 7 0 0,-3-4-8 0,3 6 8 16,-10 1 0-16,3-1 0 0,0 7 0 0,-3-1 0 0,3-2-8 15,3 12 8-15,-13-6 0 16,-1 6 0-16,5-6 0 0,-5 9 0 0,-3-3 0 0,0 3 8 0,-3 7-8 16,-5-7 8-16,5 3-8 0,-11 1 0 0,3-1 0 15,-3-3 0-15,-7 1-8 0,0 5-10 0,3-9-2 16,-7 3 0-16,-3 1 0 16,4-1-10-16,-1-6-2 0,-3-10-1 0,3 7 0 15,-10-3-133-15,10-7-26 0</inkml:trace>
  <inkml:trace contextRef="#ctx0" brushRef="#br0" timeOffset="51692.04">797 3030 1958 0,'-10'-9'174'0,"-4"9"-139"0,3-10-35 0,0 1 0 15,8 3 133-15,3 3 20 0,-7-4 4 0,7-2 1 16,0 0-119-16,7-1-24 0,-4 1-5 0,8-1-1 15,0 1-9-15,-1-7 0 0,8-3 0 0,3 4 0 16,-7-4 0-16,11-3-11 0,-4-3 11 0,4-3-12 16,6-4-8-16,-6-5-3 0,3 8 0 0,4-11 0 15,-7 8 1-15,10-2 0 0,-10-1 0 0,3 7 0 16,4-6 22-16,-8 5-11 0,-2 4 11 0,2 0-8 16,-6 3 8-16,3 0-12 0,-7 10 12 0,7-4-12 15,1 7 12-15,-8-1 0 0,0 7 10 0,-4-3-10 0,1 6 35 16,3 0 1-16,-3 6 0 0,-1-3 0 15,-3 4-23-15,4-4-4 0,6 6-1 0,-10 7 0 0,11-4-8 16,-11 4 0-16,11 3 9 0,-4 0-9 0,-3 3 0 0,3 6 0 16,0-3 0-16,3 3 0 0,-2 7 0 0,-1-4 9 15,0 3-9-15,7 10 0 0,-7-6 14 0,0-4-4 16,4 1-1-16,-4-1 0 0,0-5-9 0,0-1 8 16,7-9-8-16,-10 3 8 0,10-4-8 0,-7-8 0 15,4 2 9-15,3-5-9 0,0 2 11 0,4-9-3 16,-4-9 0-16,4 2 0 0,-8-2 3 0,4 6 0 15,1-13 0-15,2-6 0 0,-6 0 9 0,3-6 3 16,-7 3 0-16,7-3 0 0,-6 3 8 0,6-4 1 16,-11-5 1-16,4 6 0 0,-3 0 4 0,3-7 1 0,-3 7 0 15,-1-7 0-15,1 7 3 0,-8 0 1 0,-3-3 0 0,0 2 0 16,0 4-10-16,0-3-1 0,-3 3-1 0,-4-3 0 16,3-1-9-16,-6 4-1 0,3 0-1 0,0-3 0 15,-11 6-8-15,4 0-2 0,0 3 0 0,0 1 0 16,-8 2-9-16,8-3 8 0,-7 7-8 0,-4 2 8 15,4-6-8-15,4 7 0 0,-8 3 0 0,-3-4 0 16,10 1 0-16,-7 6 0 0,1-3 0 0,3 6 0 16,-4-7 0-16,11 7 0 0,-4 0 0 0,0 0 0 15,1 0 0-15,-1 0 0 0,-3 7 0 0,7-7 0 16,-7 0-12-16,7 9 12 0,-1-3-10 0,5 7 10 16,-4-7-18-16,-4 7 2 0,1 2 1 0,6 4 0 31,0 0-24-31,1-3-5 0,-1 12 0 0,8-9-1 0,-8 3-79 0,11-4-16 0,-3 1-4 15,6 0 0-15,4 0-91 0,-3-4-18 0</inkml:trace>
  <inkml:trace contextRef="#ctx0" brushRef="#br0" timeOffset="52048.09">2812 1804 1785 0,'-25'3'159'0,"14"7"-127"0,4-10-32 0,7 0 0 15,-3 0 147-15,3 0 23 0,0 0 5 0,0 0 1 16,0 0-117-16,0 0-23 0,0 0-5 0,0-10-1 15,10 1 1-15,1-1 0 0,-8-5 0 0,8-4 0 16,-7-3-7-16,13-3-2 0,-3-10 0 0,0 7 0 16,11 0-22-16,0-3 0 0,-4-4 0 0,4-2 0 15,-1 8 0-15,1-8 0 0,0 2 0 0,-1 7 0 16,1-13 0-16,-4 13-13 0,4-7 5 0,-4 7 8 16,-3-6-21-16,-1 6 3 0,1-7 1 0,0 7 0 15,-4 3-35-15,-4 0-8 0,-3-4 0 16,1 11-1046-16</inkml:trace>
  <inkml:trace contextRef="#ctx0" brushRef="#br0" timeOffset="52506.86">2886 942 1728 0,'-14'9'153'0,"-8"1"-122"16,8-1-31-16,-7 7 0 0,11 3 202 0,-1-4 34 15,4 1 8-15,-4-7 0 0,1 4-171 0,6-4-34 16,-6-2-7-16,10-4-2 0,0 6-18 0,0-9-3 16,0 0-1-16,10 0 0 0,-10 0-8 0,7 0 8 15,11-3-8-15,-4-3 8 0,7 6-8 0,-3-3 0 16,3-13 0-16,4 16 0 0,-1-19 8 0,1 10-8 0,7-10 0 0,-7 3 8 16,-1-3-8-16,1 4 0 0,0 5 0 0,3-12 0 15,-3 0 0-15,6 10 0 0,-2-4 0 0,2 4 0 16,-3-4 0-16,4 0 0 0,4 7 0 0,-8-10 0 15,4 13 0-15,3-4 0 0,-7 7 0 0,4-6 0 16,-8 9 0-16,5-7 0 0,-8 7 0 0,0 7 0 16,-3-7-8-16,-1 9 8 0,-3 1 0 0,1-1 0 15,-1 10 0-15,-4-4-11 0,-3 4 11 0,0 9-8 16,0-9 8-16,4 6 0 0,-11 4 8 0,3 5-8 16,-3-9 21-16,0 3 0 0,0 7 0 0,0 3 0 15,-3-7 0-15,3 0 0 0,-7 4 0 0,3-1 0 16,-3 4-9-16,0-10-1 0,-3 13-1 0,-1-13 0 15,1 10-10-15,-1-4 0 0,0 7 9 0,4-3-9 16,-10-4 0-16,3-3 9 0,-1 4-9 0,5-1 0 0,-1 1 0 16,1-10 0-16,-4-3 0 0,3 6 0 0,7-6 0 0,-10-3-9 15,7-6-1-15,-3 2 0 16,6 4-157-16,-3-3-31 0</inkml:trace>
  <inkml:trace contextRef="#ctx0" brushRef="#br0" timeOffset="53358.68">2445 3294 1209 0,'0'0'108'15,"0"0"-87"-15,-4 3-21 0,4-3 0 0,0 0 224 0,0 0 41 0,0 9 8 0,0 1 2 16,0-1-216-16,0-3-43 0,4 4-16 0,3-1 11 15,3 1-11-15,-6-1 0 0,-1 7 0 0,8-4 0 16,-4 4 0-16,0-1 0 16,4-2 0-16,-1 3 0 0,1-1 0 0,-8-2 0 0,4 3 0 0,4-7 0 15,3 7 0-15,-3-7 0 0,-1-6 0 0,-3 7 0 16,4-4 0-16,0-3 0 0,-1-3 0 0,1 9 0 16,3-9 0-16,-4 0 8 0,1 0-8 0,-4 0 0 15,11-3 16-15,-8-3-3 0,4-3 0 0,-3-1 0 16,3 1-3-16,0-7-1 0,0 7 0 0,4-1 0 15,-11-8 6-15,11 2 1 0,-4-3 0 0,7 10 0 16,-3-4-3-16,3-3 0 0,0 7 0 0,4 0 0 0,-8 2-13 16,4-2 8-16,1 9-8 0,2 0 0 0,-10 0 0 15,8 9 0-15,-8-2 0 0,0 2 0 0,0 7 0 16,4 2 0-16,-4 4 0 0,-4 4 0 0,1-1 0 0,-4 0 8 16,0 3-8-16,3 0 0 0,-10 7 17 0,4-1-2 15,-4-3-1-15,0 4 0 0,0-10-14 0,0 10 0 16,-4-4 0-16,4-6 0 0,-7 3 0 0,-3-3 0 15,6 4 11-15,-10-4-11 0,4 0 0 16,-1 0 0-16,-3-6 0 0,0 3 0 16,-7-7-33-16,-1 4-11 0,5 6-1 0,-4-9-1 15,-4-7-45-15,4 1-9 0,-4-7-1 0</inkml:trace>
  <inkml:trace contextRef="#ctx0" brushRef="#br0" timeOffset="53672.13">2381 3344 1555 0,'-7'0'138'0,"0"0"-110"0,0 0-28 0,4 0 0 16,3 0 104-16,0 0 16 0,0 0 4 0,0 0 0 16,0 0-71-16,0 0-13 0,0 0-4 0,0 0 0 15,0 0-1-15,10 0-1 0,-3 0 0 0,11 0 0 16,-4 0 0-16,0 0 0 0,0-10 0 0,4 1 0 15,6 0-6-15,-6-1 0 0,3-2-1 0,4-13 0 16,-4-1-3-16,4 1 0 0,0-3 0 0,-1 0 0 16,1-7-3-16,7 1-1 0,-8-1 0 0,1 7 0 0,-4-6-2 0,4 2-1 15,0-2 0-15,-1 9 0 0,5-10-1 0,-5 13-1 16,-3-9 0-16,1 12 0 0,2-3-7 0,-6 0 0 16,0 0-8-16,-4 7 12 0,-4-1-12 0,4 3 0 15,-3 7 0-15,-8-6-10 16,8 2-171-16,0-2-35 0</inkml:trace>
  <inkml:trace contextRef="#ctx0" brushRef="#br0" timeOffset="54105.15">3821 2826 1555 0,'-7'7'138'16,"3"2"-110"-16,4-3-28 0,0-6 0 0,0 0 97 0,0 0 15 0,0 0 2 0,0 0 1 16,0 0-83-16,0 0-17 0,0 0-3 0,0 0-1 15,4-6 4-15,3-3 1 0,-7 2 0 0,10-5 0 16,-3 2 13-16,4-5 3 0,-4-4 1 0,0 10 0 15,11-17-3-15,-8 8-1 0,-3-1 0 0,0-6 0 16,4 0-9-16,6-4-1 0,1-5-1 0,0 6 0 16,3 0-6-16,-3-7-2 0,10 1 0 0,-4-4 0 0,1 13-10 15,0-13 0-15,0 4 9 0,-1-4-9 0,1-3 0 0,0 4 0 16,6 8 0-16,-6-8 8 0,0-4-8 0,-1 7 12 16,1 2-4-16,0-2 0 0,7-1 12 0,-8 7 4 15,-6-7 0-15,3 1 0 0,0 0-8 0,4 5-2 16,-11 4 0-16,7-3 0 15,-7 6-14-15,0-3 0 0,-6 0 0 0,-1 9 0 16,0-3-36-16,3 1-4 0,-10 5-1 0,4 0 0 16,-4 4-142-16,0 0-28 0,-4-26-5 0,-3 23-2 0</inkml:trace>
  <inkml:trace contextRef="#ctx0" brushRef="#br0" timeOffset="54632.89">4103 1600 2131 0,'-7'0'189'0,"-4"0"-151"0,1 0-30 0,-1-6-8 16,7 12 36-16,-3-6 7 0,4 0 1 0,3-6 0 16,0 6-32-16,0 0-12 0,0 0 11 0,0 0-11 15,0-3 8-15,0 3-8 0,0 0 0 0,0 0 0 16,10 0 8-16,5-6-8 0,-5 6 0 0,1 0 9 15,-4-10-9-15,3 1 12 0,1 9-12 0,3-3 12 16,4-4 6-16,-4-2 2 0,3 0 0 0,1-7 0 16,-4 7-2-16,7-4 0 0,4-3 0 0,0 1 0 0,-1-4-8 15,5 0-2-15,-5 3 0 0,8-3 0 0,3 7-8 16,1-10 0-16,-8 3 0 0,4 10 0 0,-4-7 10 0,7 4-10 16,-3-4 12-16,-4-3-12 0,-3 10 19 0,7-1-3 15,-8-5-1-15,-6 5 0 0,10 1 0 16,-10 6 0-16,3-4 0 0,0 7 0 0,-7 0 4 0,4 0 1 15,0 10 0-15,-8-1 0 0,4 7-10 0,0-4-2 16,-3 4 0-16,-1 3 0 0,1 6 13 0,-7 3 3 16,-1-3 0-16,4 3 0 0,-7 1 11 0,4 5 2 15,3 7 1-15,-7-3 0 0,0-10-18 0,-7 9-4 16,3 14-1-16,4-14 0 0,0 13-3 0,-7-3-1 16,0-3 0-16,7 10 0 0,-11-1-1 0,4-6 0 15,-3 6 0-15,3 1 0 0,-4-1-10 0,4 0 0 0,0-6 0 16,-3-3 0-16,-1-9 20 0,4 2 0 0,0 4-1 15,0-13 0-15,3 7-8 0,-3-16-2 0,4 9 0 0,-1-3 0 16,4-6-9-16,-7 6 0 16,7-13 0-16,-3 4 0 0,3 3 0 0,0-3 0 0,3-13 0 0,-3 9 0 31,0-9-21-31,0 7-7 0,0-10 0 0,0 9-904 0,7 7-181 16</inkml:trace>
  <inkml:trace contextRef="#ctx0" brushRef="#br0" timeOffset="55423.37">2896 5652 288 0,'-10'3'25'0,"-4"3"-25"0,3-6 0 0,-3 0 0 16,-4 6 360-16,15-2 66 0,3-4 14 0,0 0 2 15,-14 6-266-15,3-3-52 0,11-3-12 0,0 0-1 0,-7 6-36 16,3-3-7-16,4-3-2 0,0 10 0 0,0-1-24 0,0-3-5 16,0 10-1-16,0-3 0 0,11 6-28 0,-7 2-8 15,6 1 0-15,1-3 0 0,3 3 0 0,0-3 0 16,4 0 0-16,-1 0 0 0,4-1 10 0,1-2 7 15,-5-6 2-15,4-1 0 0,1 7-19 0,-5-13 0 16,8 6 0-16,-4-9 0 0,0 0 13 0,4 0 3 16,0-3 0-16,-1-3 0 0,1-4 6 0,7-5 2 15,-4-4 0-15,7 6 0 0,1-2 3 0,-1-1 1 16,0 3 0-16,0-2 0 0,8 5-28 0,-8-5 0 16,0 5 0-16,-3 1 0 0,-4 9 0 0,4 0-16 15,-7-3 3-15,3 3 0 0,-3 3 21 0,-1-3 4 0,-3 9 0 16,1-2 1-16,-5-4-13 0,4 9 0 0,1 1 0 15,-8-4 0-15,-4 7 0 0,1-7 0 0,-4 10 0 0,4-3 0 16,-4-4 0-16,-7 4 0 0,0 3 0 0,0 0 0 16,0 6 0-16,-7 0 0 0,3-6 0 0,-10 9 0 15,3-3-12-15,-10 9-6 0,7-5-1 0,-7 5 0 16,3-6 30-16,-3 10 5 0,0-7 2 0,3-2 0 16,-3-4-18-16,-4-3 0 0,1-4 0 0,-1-2 0 31,0-7-89-31,4-2-25 0,-4-14-5 0</inkml:trace>
  <inkml:trace contextRef="#ctx0" brushRef="#br0" timeOffset="56306.99">2836 5636 2361 0,'0'0'210'0,"-14"-3"-168"15,-3 3-34-15,17 0-8 16,0 0 85-16,-4-6 15 0,-7 3 4 0,11 3 0 16,0-7-74-16,0 4-14 0,0-3-4 0,4-4 0 0,3-5-12 0,4 5 0 15,3-8 0-15,7-1 0 0,4-6 0 0,-1-4 0 16,1-5 0-16,3-1 0 0,4 4-9 0,3-10 9 16,-7-3-13-16,4 7 5 0,-4-7-5 0,-3 6-1 15,7-6 0-15,-4 10 0 0,4-4 14 0,-4 4 0 16,4-1 9-16,-7 7-9 0,10 0 0 0,-7 3-12 0,4 15 1 0,3-5 0 15,-7 2 11-15,4 7-8 16,-7 6 8-16,3 9-8 0,-3 7 8 0,6-4-13 0,-13 14 5 0,10-8 8 16,-10 17-13-16,3-1 5 0,0-5 8 0,-3 5-13 15,3 4 13-15,0 2 0 0,7-2 0 0,-6 6-9 16,-5 0 9-16,4-6 14 0,1 5-3 0,2-8-1 16,1-4-10-16,0 4 10 0,-4-10-10 15,4 3 10-15,-1-9-10 0,1-3 10 0,-7-7-10 0,3 0 10 16,0 1 0-16,-3-10 0 0,-1 0 0 0,-6 0 0 15,3 0 6-15,-4-10 2 0,-3 1 0 0,1 6 0 16,-5-7 16-16,-3-2 3 0,0 2 1 0,-3-2 0 16,-5-4 6-16,1 7 0 0,-3-7 1 0,-4-3 0 15,-4 7-20-15,0-10-4 0,-3 0-1 0,-3-3 0 16,-1 6-10-16,-7-6-2 0,4 6-8 0,-4-6 12 16,4-3-12-16,-7 3 0 0,3 3 8 0,0-10-8 0,0 10 0 15,4-3 0-15,7 10 0 0,-4-7 0 0,4 0 0 0,7 3 0 16,-7 6 0-16,7-2 0 0,3 5 0 0,-3-5 0 15,4-4 0-15,-1 9 0 0,7 1 0 0,-6-7-8 16,6 7 8-16,-3 0 0 0,4-1-10 0,-4-9 2 16,3 4 0-16,4-7 0 0,4-3-4 0,3-4 0 15,-4-2 0-15,8-7 0 0,3 1 12 0,7 2-12 16,-7-9 12-16,11 10-12 0,0-4 12 0,6 4 0 16,-6-1 0-16,10 7-8 0,-6 3 8 0,6 3 0 15,-3 0 0-15,3 10 0 0,4 2 0 0,-4 4 0 16,0 6 0-16,-7 0 0 0,4 9 0 0,3 7 0 0,-6 0-9 15,2 6 9-15,-6-7 0 0,3 4-9 0,4 0 9 16,-7 0 0-16,3 3 0 0,4 0-8 0,-8-7 8 0,5 4 0 16,2-3 0-16,-2 3 0 0,2-1 0 0,-9-2 0 15,6-3 0-15,-4 2 0 0,1-12 0 0,-4 4 0 16,1 2 0-16,2-3 0 0,-10-3 0 0,0-3 0 16,1-3 0-16,2-3 0 0,1-3 0 0,-4 2 9 15,-4 4-1-15,8-12-8 0,-11-4 12 0,0 3-4 16,4-3 4-16,-8 0 1 0,1 1 0 0,-4-1 0 15,0-6 4-15,-4 9 1 0,1-6 0 0,-8-3 0 16,-3 6-1-16,4 4 0 0,-12-14 0 0,1 4 0 16,-3 6-7-16,-5-6-2 0,-2 7 0 0,-5-11 0 15,-3 14-8-15,1-7 8 0,2 3-8 0,-2 3 8 16,2 0-8-16,1-2 0 0,3 8 0 0,4 4 0 16,-4 3 0-16,4 3 0 0,3 3 0 0,1 10 0 15,3 8-18-15,-4-5 1 0,0 9 0 0,4 3 0 16,0 1-79-16,3 5-16 0,8-6-4 15,-5 7-1201-15</inkml:trace>
  <inkml:trace contextRef="#ctx0" brushRef="#br0" timeOffset="56689">5242 3243 2224 0,'-3'10'49'0,"3"-1"11"0,-7-9 1 0,3 16 1 0,1-13-50 0,3 13-12 0,-7-7 0 0,7 1 0 16,0-1 33-16,0-9 4 0,0 0 1 0,0 0 0 15,0 0 30-15,0 0 5 0,0 0 2 0,10-13 0 16,1-2-13-16,3-1-2 0,-4-3-1 0,12-9 0 15,-8-6-20-15,7-4-4 0,-3 0-1 0,6-6 0 16,1 1-2-16,7-8-1 0,-11 4 0 0,11-6 0 16,-4-7-11-16,0 4-1 0,0 3-1 0,0-1 0 15,1 10 0-15,2-3 0 0,-6 4 0 0,0-1 0 16,0 9-18-16,-11 1 0 0,7 2 0 0,-4 1 0 16,1 3 0-16,-11-1 0 0,4 1 0 0,-1-3 0 15,1 3-54-15,-1-1-14 0,1 4-4 0,-4-9 0 16,-3 6-189-16,3 3-39 0,3-32-7 0,-10 13-1 15</inkml:trace>
  <inkml:trace contextRef="#ctx0" brushRef="#br0" timeOffset="57089.21">5253 2165 2707 0,'-28'6'120'0,"21"-3"24"15,-4 3-115-15,4-6-29 0,0 4 0 0,3 2 0 0,-3-6 25 0,7 0-1 16,0 0 0-16,0 0 0 0,0 0-2 0,0 0-1 0,0 0 0 16,0 0 0-16,7-6-1 0,4 2-1 0,7-2 0 0,-4-3 0 15,3-4-19-15,8-2 8 0,-7-1-8 0,3-3 0 16,11 0 8-16,-8 4-8 0,12-4 0 0,-5-9 0 16,12 12 10-16,-5-3-10 0,1-3 8 0,4 0-8 15,-8 0 0-15,0 0 0 0,4 10 0 0,-4-4 0 16,0-3 0-16,1 10 0 0,-8-1 0 0,7-5 0 15,-3 5 0-15,3 1 0 0,1-1 0 0,-8 4 0 16,-4 6 0-16,1-3 0 0,7-3 10 0,-7 6-10 16,-8 6 14-16,8-3-4 0,-4 3-1 0,0 4 0 15,-7-1-1-15,8 7-8 0,-15-3 12 0,3 12-4 16,1 0-8-16,-8 3 0 0,1 6 0 0,-1 4 0 16,-3-3 0-16,-3 12 0 0,-1 3 0 0,1-3 0 15,-1 6 0-15,-10-9 0 0,7 6 0 0,4 0 0 0,-8 4 0 16,-3-1 0-16,7-3-11 0,-4 3 11 15,-3 4-39 1,11-13-2-16,-8 6-1 0,4-3 0 0,0-3-155 0,-4-6-31 0</inkml:trace>
  <inkml:trace contextRef="#ctx0" brushRef="#br0" timeOffset="58511.71">3538 443 633 0,'-3'-3'56'0,"3"-6"-44"0,3 2-12 0,4-2 0 16,-7-4 81-16,0 1 15 0,0-1 2 0,4-2 1 16,3 5-56-16,-7 1-11 0,0 3-3 0,0-4 0 15,4-2-21-15,-1 5-8 0,-3-2 0 0,0 0 9 16,7-1-9-16,-3 4 0 0,3 3 0 0,-4-7 8 15,4 4 31-15,-7-3 5 0,7-1 2 0,0 1 0 0,-7 3 18 0,4 2 4 16,3-2 1-16,0 3 0 16,0-6-25-16,-3 9-4 0,3-7-2 0,3-2 0 0,-10 9-2 0,4 0-1 15,6 0 0-15,1-9 0 0,-4 9-18 0,4 0-3 16,-1 0-1-16,4-4 0 0,4-2 12 0,-4 6 3 16,-3-6 0-16,-1 6 0 0,15-3 11 0,-11 3 2 15,-3-10 1-15,3 10 0 0,0-6-7 0,7 6-2 16,-7 0 0-16,0 0 0 0,4 0-13 0,-1 6-4 15,5-6 0-15,-1 3 0 0,-4 7-7 0,5-4-1 16,-8 4-8-16,7-1 12 0,-7 0-12 0,7 1 0 16,-7-1 0-16,7 7 0 0,-6 3 0 0,6-4 0 15,-7-2 8-15,0 12-8 0,0 0 0 0,4 3 0 0,-4 7 0 0,0-7 0 16,0 10 0-16,4 2 0 0,-11-2 0 0,10 6 0 16,-3-6 8-16,1-4-8 0,-5 1 0 0,11-7 0 15,-7 0 24-15,8-3 0 0,-5 3-1 0,4-12 0 16,-6 3-1-16,6-4 0 0,3-5 0 0,-2-1 0 15,2-2-6-15,4-4 0 0,-3-3-1 0,7 0 0 16,-7-3-5-16,-1-4-1 0,5 1 0 0,2-3 0 16,-10-1-9-16,11-9 8 0,-4 1-8 0,11-1 8 15,-3 3-8-15,-1-9 0 0,-11 12 9 0,5-12-9 16,6 7 0-16,-3-1 0 0,3 3 0 0,-10-9 0 16,3 16 0-16,4-1 0 0,-8 1 0 0,1-1 0 15,-7 1 0-15,3 9 0 0,0-6 0 0,4 12-8 16,-11-6 8-16,7 9 0 0,-3-9 0 0,3 10-8 15,0 5 8-15,-3 4 0 0,3 0 0 0,0 6 0 0,4-6 0 16,-11 15-10-16,7-8 10 0,-11 11 0 0,15-9-8 0,-14 10 8 16,3 6 0-16,-4 0 0 0,5-10-9 0,-1 13 9 15,-7-3 0-15,7 0-9 0,-4-3 9 0,5-10 0 16,-5 4 0-16,8-1 0 0,-4-15 0 0,4 9 0 16,-4-3 0-16,7-6 0 0,-11 6 0 0,15-9 0 15,-11-4 0-15,7 4 8 0,4-3-8 0,3-4 0 16,4-3 8-16,-4 4-8 0,4-1 0 15,-4 7 8-15,4-13-8 0,3 3 0 0,4-3 0 0,-4 10 9 16,1-13-9-16,2 3 0 0,1 7 9 0,-4-1-9 16,4-9 0-16,-3 9 9 0,-1-2-9 0,7-4 12 15,-7 12-12-15,1-5 12 0,-1-1-12 0,4 7 0 16,0-7 0-16,-1 7 0 0,-2-3 0 0,-1 12 0 0,0-13 0 0,-3 10 0 16,3-3 0-16,-3 6 8 0,-4-12-8 15,4 12 0-15,-4 0 8 0,4 3-8 0,-4-3 0 0,0-3 8 16,-3 6 5-16,-7 7 1 0,3-10 0 0,0 3 0 15,4 7 3-15,-4 8 1 0,-3-14 0 0,-1 8 0 16,-6 4-6-16,-4-3 0 0,0-4-1 0,4 4 0 16,-11-4-11-16,0 4 8 0,0-4-8 0,0 1 8 15,-11-7-8-15,4 7 0 0,0-7 0 0,-4-9 0 32,-3 6-34-32,4 0-6 0,-5-13 0 0,5 4-1158 0</inkml:trace>
  <inkml:trace contextRef="#ctx0" brushRef="#br0" timeOffset="59108.16">5814 584 2131 0,'0'0'189'0,"0"0"-151"0,0 0-30 0,0 0-8 16,0 0 84-16,0 0 16 0,0 0 4 0,0 10 0 16,3 5-93-16,1-5-11 0,-1 5-17 0,4-2 4 15,0 3 1-15,4-4 0 0,-7 13 0 0,3-6 0 16,7-3-13-16,-7 0-3 0,0-4 0 0,3 4 0 15,1-4 11-15,0 4 1 0,3-7 1 0,-7 1 0 16,10-1 15-16,-6 1 0 0,14-4-10 0,-15-3 10 16,8 3 0-16,3-6 10 0,-7 7-1 0,7-4 0 15,4 6-9-15,-7-9-12 0,10 9 2 0,-10-2 1 0,3-4 9 0,0 3 12 16,-7 4-2-16,4-7-1 0,-1 9-1 0,-3 1 0 16,-3-4 0-16,0 1 0 0,-4-1 9 0,0-3 2 15,3 13 0-15,-10-3 0 0,0-7 9 0,0 1 1 16,4-1 1-16,-8 0 0 0,4 1-18 0,0 6-4 15,-10-4-8-15,3 4 12 16,-8 3-41-16,5-4-9 0,-4 1-2 0,-4-4 0 16,-3-2-30-16,7 6-6 0,-4-4-2 0,1-6-578 15,-8 1-116-15</inkml:trace>
  <inkml:trace contextRef="#ctx0" brushRef="#br0" timeOffset="60333.5">6244 634 403 0,'0'0'17'0,"0"0"5"0,-3-6-22 0,-4 6 0 0,7 0 0 0,0 0 0 15,0 0 438-15,0 0 83 0,-7 10 17 0,3-1 3 16,-7-9-441-16,8 16-89 0,-4-7-11 0,3 1-16 16,-3 5 16-16,4-2 0 0,-4 6 0 0,3-4 0 15,4 4 0-15,-3 6-9 0,6-6 9 0,-3 0-8 16,4 0 8-16,-4-4 9 0,3 4-1 0,4-3-8 15,0-4 22-15,4 4-2 0,-4-7-1 0,4 1 0 16,-1 5-9-16,4-11-2 0,-3-4 0 0,3 9 0 16,4-9-8-16,-11 0-16 0,10 0 4 0,-6-3 1 15,3-3-13-15,-3 2-4 0,-4-2 0 16,0-3 0-16,3-1 16 0,-6 1 4 0,3 3 0 0,-4-4 0 0,1 7 8 0,3-6 0 16,-7 2 0-16,3-2 0 0,-3-3 11 0,0-1-3 15,0 0 0-15,8-2 0 0,-8 5 7 0,-8-5 1 16,8 2 0-16,0-3 0 0,-3-2 8 0,3 2 1 15,0 3 1-15,0-2 0 0,-7 5 2 0,7 1 1 16,-4 3 0-16,4 3 0 0,0 3-13 0,0 0-2 16,0 0-1-16,0 0 0 0,0 0 7 0,0 0 2 15,0 0 0-15,0 0 0 0,0 0-22 0,11 9 0 16,-11-3 0-16,11-3 0 0,-11 16 0 0,7-13 0 16,0-2 0-16,3 5 0 0,-6-3 0 0,3 4-10 15,0-1 10-15,0 0 0 0,3-2-17 0,-6 2 3 0,3-9 1 0,0 3 0 16,0-3 13-16,0 0 12 0,0 7-3 0,4-4 0 15,-8-6-9-15,-3 3-16 0,0 0 4 0,7-7 1 16,1 7 11-16,-1-3 0 0,-7 3 0 0,3-9 0 16,4 2 23-16,-7-2 6 0,4 0 2 0,-1-1 0 15,-3 1-23-15,0-1-8 0,4-5 0 0,-4-4 9 16,0 3-1-16,0 4 0 0,3-13 0 0,1 9 0 16,3-3 5-16,-7 0 1 0,3 4 0 0,4 2 0 15,-3-3-14-15,3-2 0 0,-3 2 8 0,6 3-8 16,-3 7 0-16,0-3 0 0,4-1 0 0,-1 10 0 15,-3 10 0-15,11-10 0 16,-7 9 0-16,3-3 0 0,0 4 0 0,0-1 0 0,4 10 0 0,-1-3-10 16,-3-4 10-16,4 4 0 0,-7-7 0 0,3 10 0 15,0-9 0-15,0 5 0 0,-3-5 0 0,-4-1 0 16,7 0 0-16,-7 1 0 0,0-4 0 0,0-3 0 0,-7-3 0 16,0 0 0-16,0 0 8 0,0 0-8 0,0 0 0 0,7 0 9 15,-7 0-9-15,0 0 0 0,7-3 11 0,-7-3-11 16,4-4 10-16,-4 1-10 0,0-4 12 0,0 1-3 15,0-1-1-15,-4-2 0 0,4-4 10 0,0 3 2 16,0 4 0-16,0-4 0 0,0-3-7 0,0 4-1 16,0-4 0-16,4 9 0 0,-1 1-12 0,1 3 0 15,3-4 0-15,3 7 0 0,1 3-8 0,-1 0 8 16,4 0-12-16,1 0 12 0,2 3-13 0,1 3 4 16,-4 4 1-16,4-1 0 0,-1 10 8 0,1-13 9 15,-8 7-1-15,8-7-8 0,-11 4 0 0,7-1 0 0,-10 7-10 0,3-7 10 16,3-9 0-16,-2 3 0 0,2 7 12 0,-10-10-4 15,0 0-8-15,0 0 0 0,0 0 0 0,7 0 0 16,-7 0 0-16,0 0 0 0,0 0 11 0,14-3-11 16,-10-7 12-16,3 1-3 0,0-7-1 0,-4-3 0 15,1 4 10-15,-1-4 2 0,-3 6 0 0,8-9 0 16,-8 10 2-16,3-13 1 0,-3 9 0 0,4 3 0 16,-1-2-23-16,4-4 0 0,0 3 0 0,4 13 8 15,-4-6-8-15,3 2 0 0,5 7 0 0,2 0-8 16,-3 0-2-16,0 0 0 0,4 7 0 0,0 2 0 15,-1-6 0-15,1 7 0 0,7-4 0 0,-4 0 0 16,0-3 10-16,0 7-13 0,0-10 5 0,4-10 8 16,-4 10-12-16,0 0 12 0,4 0-10 0,-11-9 10 15,11 3 0-15,-4 2 0 0,-3-2-8 0,-1-3 8 16,1-1 0-16,0 1 0 0,-8 0 0 0,4 5 0 0,0-8 0 16,-3 9 0-16,0-7-10 0,-1 4 10 0,-3-13-8 0,0 16 8 15,-7-3-10-15,0-4 10 0,0 1 0 0,0 0 0 16,0-7 0-16,-7 7 0 0,4-1 0 0,-1 4 0 15,-3 3 0-15,0-7 0 0,0 4 0 0,-4-3 0 16,1-1 0-16,-1 1 0 0,4 9 0 0,-3-6 0 16,3 6 0-16,3 0 0 0,4 0 0 0,-7 6 0 15,0 3 0-15,3 1-9 0,4-1 9 0,-3 7-10 16,-1 3 10-16,4-1-10 16,0 1-22-16,7 6-5 0,-3 0-1 0,3 0 0 0,0-3 24 0,0-3 5 0,7-3 1 15,4 3 0-15,-4-4 0 0,4-5 0 16,6-7 0-16,-6 3 0 0,7-12-12 0,-1 3-3 0,5-13 0 15,2-6 0 1,12-3-101-16,2-13-20 0</inkml:trace>
  <inkml:trace contextRef="#ctx0" brushRef="#br0" timeOffset="167934.75">11120 5762 907 0,'0'0'40'0,"0"0"8"0,0 0-38 0,0 0-10 0,0 0 0 0,0 0 0 16,10 0 67-16,-3-4 11 0,-7 4 2 0,0 0 1 15,7-6-25-15,4-3-6 0,-4 6-1 0,3-7 0 16,5-6-10-16,-1 1-3 0,3 2 0 0,5-6 0 15,-5-6-9-15,15 0-3 0,7 0 0 0,-1-3 0 16,-6 0-3-16,4 3-1 0,9-10 0 0,-2 7 0 16,3 0-3-16,-4 0-1 0,0-7 0 0,1 1 0 15,-1 8 8-15,-3-2 0 0,0-6 1 0,-4-4 0 16,4 10 6-16,-4-7 1 0,0 10 0 0,0-9 0 16,1 6-10-16,-5-1-2 0,1-5 0 0,-4 9 0 15,-3 3-8-15,0-3-3 0,-8 6 0 0,-2 0 0 0,-1-3-9 16,-4 13 0-16,-3-1 9 0,4 1-9 0,-8 0 8 0,5-1-8 15,-5 10 8-15,-3 0-8 0,0 0 0 0,0 0 9 16,0 0-9-16,0 0 0 0,-7 0 0 0,0 0 0 16,-4 10 0-16,1-1 0 0,-1 0-15 0,-3 7 0 15,0 0 0-15,0-4 0 0,-4 13 15 0,-3-15 0 16,3 9-10-16,-3-1 10 0,0 7 0 0,0-6 0 16,-4 6-9-16,4-6 9 0,-7 9 0 0,-4-3 16 15,0 4-4-15,1-4 0 0,-1 9-20 0,0-6-5 16,-7 10-1-16,0 3 0 0,1-3 14 0,-5-1 0 15,1-2 0-15,0-1 0 0,-1 4 8 0,5-4 5 0,6-6 1 16,4 4 0-16,6-10-14 0,1 3 0 0,-4-6 0 0,4-4 0 16,11-2 0-16,-4 3-13 0,3-7 2 0,0-3 1 15,8-3 10-15,3-3 14 0,-7 7-3 16,7-7-1-16,0 0-10 0,0 0 0 0,0 0-10 0,0 0 10 16,0 0 0-16,0 0 0 0,14-10 0 0,0-5 0 15,-7-1 0-15,11 3 10 0,10-2-10 0,0-10 12 16,4 6-4-16,3-9-8 0,1-7 12 0,9 1-4 15,-2-4 0-15,3 0 0 0,3-12 0 0,4 6 0 16,-4 3 1-16,4-9 0 0,-3 6 0 0,-1-3 0 16,4 3-9-16,-4-3 10 0,1-3-10 0,-4 6 10 15,-4 0-10-15,-3 7 0 0,-4-7 0 0,-3 6 8 16,-1 4-8-16,-6-1 0 0,0 7 0 16,-4 3 8-16,-3 3-8 0,-1 0 8 0,-6 3-8 0,-4 10 8 15,-4-1-8-15,-3 7 8 0,0 3-8 0,0 0 8 16,-7 3-8-16,-10 7-11 0,-1-1 3 0,-7 23-635 15,-3 5-126-15</inkml:trace>
  <inkml:trace contextRef="#ctx0" brushRef="#br0" timeOffset="190102.02">1217 4357 1116 0,'0'0'24'0,"-3"3"6"0,-8 6 1 0,-7-2 0 0,15-4-31 0,-8 6 0 0,1-9 0 0,-4 6 0 16,3 4 12-16,7-4-4 0,-6-3-8 0,-1 7 12 16,1-10-33-16,3 0-7 15,-4 6-2-15,0 3 0 16,1-9-18-16,-4 0-4 0,7 3-1 0,0 10 0 0,-11-13 5 0,11 3 0 0,-4 3 1 0,1-3 0 0,-1-3 34 0,8 7 13 16,-8-4-11-16,11-3 11 15,0 0 36-15,0 0 12 0,-7 0 4 0,7 0 0 0,-3-3-7 0,3 3-1 16,0 0 0-16,0-7 0 0,0-2 0 0,0 0 0 15,0-1 0-15,0 4 0 0,3-3 5 16,4-4 1-16,-7-3 0 0,4 1 0 0,6 2 3 0,-6-6 1 16,3-6 0-16,3 0 0 0,4 0-10 0,-3-3-1 15,3 0-1-15,0 2 0 0,7-8-18 0,-6 3-4 16,6-4-1-16,3 7 0 0,1-3-11 0,3-1-8 16,-7-2 12-16,11-7-12 0,-4 10 15 0,8-4-4 15,-12-9-1-15,1 10 0 0,7-4-10 0,3-6 0 16,-10 7 0-16,10 2 0 0,-7-9 0 0,8 7 0 15,-1-4 0-15,0 3 8 0,-7-6-8 0,4 0 0 0,3 0 0 16,1 7 0-16,-8-7 0 0,7 0 0 0,1 0 0 0,-1 6 0 16,-7-5 0-16,4 5 0 0,-4 3 0 0,4 1 0 15,-8-4 0-15,5 4 0 0,2-1 0 0,-6-2 0 16,0 8 11-16,-1-5 0 0,1 9 0 0,0-3 0 16,0 3 3-16,-4 3 1 0,-7-3 0 0,3 9 0 15,-2-12-2-15,-1 12 0 0,0 3 0 0,3-2 0 16,-2 5-3-16,-5-5-1 0,4 12 0 0,-3-7 0 15,-8 4-9-15,8-4 0 0,0 1 9 0,-8 9-9 16,4-3 0-16,-7 3 0 0,7-6 0 0,-7 6 0 16,0 0-34-1,7 0-11-15,-7 0-3 0</inkml:trace>
  <inkml:trace contextRef="#ctx0" brushRef="#br0" timeOffset="190955.2">2561 4742 345 0,'0'0'31'0,"0"0"-31"16,0 0 0-16,0 0 0 0,0 0 144 0,0 0 22 16,0 0 5-16,0 0 1 0,0 0-109 0,0 0-22 15,0 10-4-15,-7-1-1 0,7-9-36 0,7 10 0 16,-7-10 0-16,0 0 0 0,0 0-18 0,0 0-5 15,4 9-1-15,-4-9 0 16,7 6-36-16,3-6-8 0,-6-6-2 0,6 3 0 16,1-3 19-16,-4-4 4 0,4 1 1 0,-1-1 0 0,4-5 31 0,4 5 7 0,-4-9 8 0,0 7-13 15,7-4 39-15,-3-9 8 16,3 0 2-16,0 3 0 0,4-3 35 0,-4 6 7 0,4-9 2 16,0 3 0-16,3 0-15 0,-3 3-2 0,-1-3-1 0,1 0 0 15,0 0-5-15,3 6-1 0,-3-3 0 0,-1-3 0 16,-6 0-13-16,3 0-3 0,0 3-1 0,4 3 0 15,0-6-3-15,-4 0 0 0,3 0 0 0,-6 3 0 16,3-3-2-16,0-1-1 0,-3-2 0 0,7 3 0 16,-1 6-16-16,-2-6-3 0,2 6-1 0,-3-9 0 15,4 9-5-15,-4-6-8 0,-3 13 11 0,3-10-11 16,-7 12 10-16,-3-8-10 0,-1 8 8 0,1-5-8 16,-4 5 11-16,0 7-3 0,-3-3-8 0,-4 6 12 15,0 0 6-15,0 0 1 0,0 0 0 0,0 0 0 16,0 0 1-16,0 0 1 0,0 0 0 0,0 0 0 15,0 0-21-15,0 0 0 0,0 0 0 0,0 0 0 16,0 0-110-16,0 0-26 0</inkml:trace>
  <inkml:trace contextRef="#ctx0" brushRef="#br0" timeOffset="191923.36">3316 7286 748 0,'0'0'67'0,"-7"0"-54"0,4 0-13 0,-5 0 0 0,1 0 122 0,7 0 22 16,-10 6 4-16,10-6 0 0,0 0-82 0,0 0-17 15,0 0-3-15,0 0-1 0,-11-6-12 0,11 6-2 0,0 0-1 0,0 0 0 16,0 0-42-16,11-7-8 0,-8 4-1 0,4-3-1 16,-3-4 10-16,-1 7 3 0,8-3 0 0,0-3 0 15,-1-1 9-15,1 1 0 0,-1 3 8 0,5-4-8 16,-5 1 0-16,4-1 0 0,-3-2 0 0,6-4-8 15,1 0 8-15,-4-2 0 0,7-1 8 0,-3 3-8 16,3-3 20-16,0 0-1 0,4 1 0 0,-7-7 0 16,-1 6 4-16,8-6 1 0,0 3 0 0,-8-3 0 15,8 0 8-15,3-4 1 0,-3 1 1 0,0-3 0 16,-1 3-3-16,1-1-1 0,0-5 0 0,-1-1 0 16,8-2 0-16,0 2 0 0,0-9 0 0,3 7 0 15,-7-7-6-15,4-3 0 0,-4-3-1 0,4 3 0 16,-7 3-1-16,-1 0 0 0,4 0 0 0,1 0 0 0,-5 0 0 15,1 3 0-15,0-3 0 0,-8 0 0 16,12 1 2-16,-5 8 1 0,-6-3 0 0,7-2 0 0,-4 2 0 16,4 4 0-16,-4-4 0 0,3 3 0 15,-2 1-5-15,-5 6 0 0,4-1-1 0,-3 1 0 0,3-6-8 0,-7 9-2 16,4-4 0-16,-4 4 0 0,0-3-9 0,0 3 10 16,-3 3-10-16,3-3 10 0,-3 0-10 0,-4 0 0 15,3 6 9-15,4-3-9 0,-10 0 0 0,3 3 0 16,0 0 0-16,0 4 8 0,4 2-8 0,-11-2 0 15,10 5 0-15,-10-5 8 0,0 5-8 0,7 1 0 16,-7-10 8-16,7 9-8 0,-7 4 0 0,0-3 9 16,0 6-9-16,0-4 0 0,0 7 12 0,0 0-4 15,0-9 0-15,0 9-8 0,-7 0 20 0,0-3-2 16,0-3-1-16,4 2 0 0,3 4 0 0,-8 0 0 16,1-6 0-16,4 6 0 0,-4 0-17 0,0 0 8 15,7 0-8-15,-4 6 0 16,-6-6-54-16,10 0-18 0,0 0-3 0,0 0-1045 0</inkml:trace>
</inkml:ink>
</file>

<file path=ppt/ink/ink28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56:51.788"/>
    </inkml:context>
    <inkml:brush xml:id="br0">
      <inkml:brushProperty name="width" value="0.05292" units="cm"/>
      <inkml:brushProperty name="height" value="0.05292" units="cm"/>
      <inkml:brushProperty name="color" value="#FF0000"/>
    </inkml:brush>
  </inkml:definitions>
  <inkml:trace contextRef="#ctx0" brushRef="#br0">14305 8935 1728 0,'0'0'153'0,"0"0"-122"0,0 0-31 0,0 0 0 16,11 3 115-16,3 7 17 0,-4-4 3 0,5 3 1 15,2-3-71-15,-3 4-13 0,7-7-4 0,-3 6 0 16,0 1-3-16,-1-4-1 0,1-3 0 0,3 3 0 15,4 10-15-15,0-6-3 0,-1-1-1 0,1 0 0 0,0 1-2 0,-1-1-1 16,1 1 0-16,0 5 0 16,-4-2-5-16,4-4-1 0,-4 7 0 0,0 0 0 0,-3-4-7 0,-1-2-1 15,-3-1-8-15,4 4 12 0,-7-10 1 0,3 3 0 16,-4-6 0-16,4 0 0 0,0-6 17 0,4-10 3 16,0 3 1-16,-1-12 0 0,8-9 8 0,0-4 2 15,3-6 0-15,4-12 0 0,3-4-18 0,0-2-3 16,4-1-1-16,3-9 0 0,1 0-9 0,3-7-1 15,-4 1-1-15,4 3 0 0,-4-4 0 0,0-9 0 16,4 7 0-16,-3-7 0 0,3-3-2 0,6 3 0 16,1-3 0-16,4 0 0 0,-1-6 0 0,1 6 0 15,-4-6 0-15,3 3 0 0,1 3 3 0,-1 0 0 0,-7 0 0 16,8-3 0-16,3 9-3 0,-4 1 0 16,1 8 0-16,-4-2 0 0,-4 6-9 0,0 3 12 0,-6-3-12 15,-1 9 12-15,0 0-12 0,1 10 0 0,-5 0 9 16,-2 9-9-16,-4-3 0 0,-1 12 8 0,1-2-8 15,-7 2 0-15,-1 10 0 0,-6-3 0 16,3 9 0-16,-7 3 0 0,0-2-12 0,-7 8-3 0,1 1-1 0,-1 3 0 31,-7 6-145-31,0 0-30 0,0 0-5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37.820"/>
    </inkml:context>
    <inkml:brush xml:id="br0">
      <inkml:brushProperty name="width" value="0.05" units="cm"/>
      <inkml:brushProperty name="height" value="0.05" units="cm"/>
    </inkml:brush>
  </inkml:definitions>
  <inkml:trace contextRef="#ctx0" brushRef="#br0">1 550 3680 0 0,'0'0'167'0'0,"0"0"226"0"0,0 0 846 0 0,0 0 363 0 0,0 0 78 0 0,0 0-201 0 0,0 0-906 0 0,0 0-394 0 0,0 0-78 0 0,0 0-44 0 0,0 0-81 0 0,1-2 55 0 0,11-7 100 0 0,0-1 0 0 0,1 1-1 0 0,0 1 1 0 0,21-10 0 0 0,-3 1 98 0 0,-11 7-99 0 0,1 1 1 0 0,0 1 0 0 0,37-9 0 0 0,-1 0 50 0 0,-37 12-72 0 0,28-5 0 0 0,10-2 105 0 0,-31 6-61 0 0,38-3 1 0 0,-36 5-69 0 0,124-13 136 0 0,125 4-29 0 0,-207 16-187 0 0,132 22 1 0 0,-170-21-6 0 0,0-1 0 0 0,50-4 0 0 0,-34 1 0 0 0,473-5 256 0 0,-298 10 197 0 0,71 15 292 0 0,88 14-375 0 0,-264-25-248 0 0,-25-1-132 0 0,-3-2-64 0 0,200 9 68 0 0,-62-3 9 0 0,-41-1 58 0 0,-18 3-61 0 0,-55-4 0 0 0,-63-6 0 0 0,138 8 0 0 0,120 8 0 0 0,-96-14 61 0 0,84 4 294 0 0,-19 2-69 0 0,4 0-114 0 0,144-4-117 0 0,-295-9-3 0 0,326-14-42 0 0,-186 5-10 0 0,-15 0 11 0 0,164-6 254 0 0,-155 8 35 0 0,-180 6-212 0 0,72-5 19 0 0,286-25 40 0 0,-252 16 13 0 0,-40 1-216 0 0,89-7 42 0 0,38-5 52 0 0,-175 15 171 0 0,-35 5-77 0 0,136-13 145 0 0,-112 15-216 0 0,174-18-58 0 0,-96 3 91 0 0,-81 12-49 0 0,-6 1 7 0 0,44-6-51 0 0,239-42-1 0 0,-14 22 149 0 0,-188 21 134 0 0,30 1 366 0 0,63-7-611 0 0,-52 2-197 0 0,-3 1 319 0 0,-68 5-160 0 0,22-3 0 0 0,71 0 153 0 0,-60 6 68 0 0,152-13-139 0 0,-171 11-82 0 0,-7 1 0 0 0,116-9 64 0 0,123 11-64 0 0,-346 6 0 0 0,154 7 64 0 0,-35 1-64 0 0,-140-8 0 0 0,18 0 0 0 0,40 5 0 0 0,-37-2 20 0 0,1-2 0 0 0,64-5 0 0 0,-2-1 59 0 0,9-3 28 0 0,34 0 180 0 0,-83 4-284 0 0,31-10 636 0 0,-62 8-347 0 0,-8 3-277 0 0,-1 1 0 0 0,21-1 0 0 0,-11 1 22 0 0,-22 1-243 0 0,1 0 0 0 0,-1 0 0 0 0,1 1 0 0 0,7 1 0 0 0,-5 0-921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35.312"/>
    </inkml:context>
    <inkml:brush xml:id="br0">
      <inkml:brushProperty name="width" value="0.05" units="cm"/>
      <inkml:brushProperty name="height" value="0.05" units="cm"/>
    </inkml:brush>
  </inkml:definitions>
  <inkml:trace contextRef="#ctx0" brushRef="#br0">0 55 9216 0 0,'0'0'408'0'0,"0"0"80"0"0,0 0-392 0 0,0 0-96 0 0,4-6 0 0 0,-4 6 0 0 0,5-14 0 0 0,3 8 0 0 0,-3-11 0 0 0,5 5-4096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3.252"/>
    </inkml:context>
    <inkml:brush xml:id="br0">
      <inkml:brushProperty name="width" value="0.05" units="cm"/>
      <inkml:brushProperty name="height" value="0.05" units="cm"/>
    </inkml:brush>
  </inkml:definitions>
  <inkml:trace contextRef="#ctx0" brushRef="#br0">157 1 4144 0 0,'0'0'319'0'0,"-2"1"-210"0"0,-8 2 1031 0 0,0 1 1 0 0,0 0-1 0 0,0 1 1 0 0,0 0-1 0 0,-14 11 1 0 0,18-11-824 0 0,1 0 0 0 0,0-1-1 0 0,0 1 1 0 0,0 1 0 0 0,1-1 0 0 0,0 1 0 0 0,0 0 0 0 0,0 0 0 0 0,-5 12 0 0 0,3-4-259 0 0,2 0 1 0 0,-1 0 0 0 0,2 1-1 0 0,0-1 1 0 0,1 1 0 0 0,-1 27-1 0 0,1-7-7 0 0,1-26-49 0 0,0 1 0 0 0,1-1 1 0 0,1 0-1 0 0,-1 0 0 0 0,3 9 0 0 0,-1-6 24 0 0,3 12-21 0 0,10 24-1 0 0,-15-46 14 0 0,1 0-1 0 0,0 0 1 0 0,0 0-1 0 0,0 0 1 0 0,1 0 0 0 0,-1-1-1 0 0,0 1 1 0 0,1 0 0 0 0,-1-1-1 0 0,1 1 1 0 0,-1-1-1 0 0,1 0 1 0 0,0 1 0 0 0,-1-1-1 0 0,1 0 1 0 0,0 0 0 0 0,0 0-1 0 0,0 0 1 0 0,0-1 0 0 0,0 1-1 0 0,0 0 1 0 0,0-1-1 0 0,0 1 1 0 0,0-1 0 0 0,1 0-1 0 0,-1 0 1 0 0,0 0 0 0 0,0 0-1 0 0,0 0 1 0 0,3 0 0 0 0,7-2 39 0 0,1 0 0 0 0,-1-1 0 0 0,0 0 0 0 0,12-6 0 0 0,-8 4-153 0 0,33-14 402 0 0,-33 12-150 0 0,31-9 1 0 0,-21 9-19 0 0,-17 4-100 0 0,0 0 1 0 0,1 1 0 0 0,-1 0 0 0 0,1 1 0 0 0,-1 0 0 0 0,1 0 0 0 0,0 1-1 0 0,-1 1 1 0 0,14 1 0 0 0,-20-1-23 0 0,-1 1 0 0 0,1 0 0 0 0,0-1 0 0 0,0 1 0 0 0,-1 0 1 0 0,1 0-1 0 0,-1 1 0 0 0,0-1 0 0 0,0 1 0 0 0,0-1 0 0 0,0 1 0 0 0,0-1 0 0 0,1 4 0 0 0,-1-4-13 0 0,-2-1 1 0 0,1 0 0 0 0,-1 1 1 0 0,1-1-1 0 0,-1 0 0 0 0,0 0 0 0 0,1 0 0 0 0,-1 1 0 0 0,0-1 0 0 0,0 0 1 0 0,0 0-1 0 0,0 0 0 0 0,0 1 0 0 0,0-1 0 0 0,0 0 0 0 0,0 0 0 0 0,-1 0 0 0 0,1 1 1 0 0,0-1-1 0 0,-2 2 0 0 0,-11 23 31 0 0,10-21-36 0 0,-10 16 12 0 0,0 0 0 0 0,-1-1-1 0 0,-19 22 1 0 0,6-12-136 0 0,17-18 51 0 0,-1 0 1 0 0,0 0 0 0 0,-23 17-1 0 0,5-6-133 0 0,-2 1-4465 0 0,14-15-520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3.693"/>
    </inkml:context>
    <inkml:brush xml:id="br0">
      <inkml:brushProperty name="width" value="0.05" units="cm"/>
      <inkml:brushProperty name="height" value="0.05" units="cm"/>
    </inkml:brush>
  </inkml:definitions>
  <inkml:trace contextRef="#ctx0" brushRef="#br0">0 268 15632 0 0,'14'-11'639'0'0,"-4"1"-429"0"0,0 1 0 0 0,1 0 1 0 0,1 1-1 0 0,-1 0 0 0 0,1 1 0 0 0,16-7 0 0 0,-18 10-41 0 0,-1 0 0 0 0,0 1 0 0 0,1 0-1 0 0,0 1 1 0 0,-1 0 0 0 0,1 0 0 0 0,0 1 0 0 0,0 1 0 0 0,0 0 0 0 0,16 1-1 0 0,6 4-140 0 0,0 1-1 0 0,0 1 0 0 0,-1 2 0 0 0,39 16 0 0 0,-34-12-86 0 0,0-1-1 0 0,43 7 1 0 0,-43-11-123 0 0,-32-7 167 0 0,0-1-1 0 0,0 1 0 0 0,0-1 0 0 0,0 0 0 0 0,0-1 0 0 0,0 1 0 0 0,0-1 1 0 0,0 0-1 0 0,0 0 0 0 0,0 0 0 0 0,0 0 0 0 0,0-1 0 0 0,-1 1 0 0 0,1-1 1 0 0,0 0-1 0 0,-1 0 0 0 0,0 0 0 0 0,1-1 0 0 0,-1 1 0 0 0,0-1 0 0 0,0 0 1 0 0,0 0-1 0 0,-1 0 0 0 0,1 0 0 0 0,-1 0 0 0 0,0-1 0 0 0,4-6 0 0 0,-4 4-26 0 0,-1-1-1 0 0,1 1 0 0 0,-2 0 1 0 0,1 0-1 0 0,-1-1 0 0 0,1 1 1 0 0,-2 0-1 0 0,1-1 0 0 0,-2-7 1 0 0,1 10 29 0 0,0-1 0 0 0,0 1-1 0 0,-1 0 1 0 0,1 0 0 0 0,-1-1 0 0 0,0 1 0 0 0,0 1 0 0 0,-1-1 0 0 0,1 0 0 0 0,-6-6 0 0 0,1 2 20 0 0,0 1 0 0 0,-1 0 1 0 0,-11-10-1 0 0,5 6 256 0 0,7 6-34 0 0,0-1 1 0 0,0 1 0 0 0,0 0-1 0 0,-1 0 1 0 0,1 1 0 0 0,-1 0-1 0 0,0 1 1 0 0,-14-5-1 0 0,21 8-166 0 0,0 0-1 0 0,0-1 0 0 0,0 1 1 0 0,0 0-1 0 0,0-1 0 0 0,0 1 1 0 0,0 0-1 0 0,0-1 0 0 0,0 1 1 0 0,1-1-1 0 0,-2-1 0 0 0,1 2 221 0 0,1 0-10 0 0,0 2-46 0 0,1 5-221 0 0,0 0 0 0 0,0 0 0 0 0,0-1 1 0 0,1 1-1 0 0,0 0 0 0 0,1-1 0 0 0,5 12 0 0 0,27 43-10 0 0,16 22 1 0 0,-4 3 0 0 0,-3 2 0 0 0,43 125 0 0 0,83 334-2254 0 0,-164-523-4961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07.470"/>
    </inkml:context>
    <inkml:brush xml:id="br0">
      <inkml:brushProperty name="width" value="0.05" units="cm"/>
      <inkml:brushProperty name="height" value="0.05" units="cm"/>
    </inkml:brush>
  </inkml:definitions>
  <inkml:trace contextRef="#ctx0" brushRef="#br0">1 27 14688 0 0,'0'0'670'0'0,"0"0"-12"0"0,4-3-394 0 0,5-1-88 0 0,0 0 1 0 0,0 1 0 0 0,1 0 0 0 0,0 0-1 0 0,-1 1 1 0 0,1 0 0 0 0,0 1 0 0 0,0 0 0 0 0,11 1-1 0 0,42 1-59 0 0,-1 2 0 0 0,1 4 0 0 0,-1 2 0 0 0,-1 3 0 0 0,0 2 0 0 0,79 31 0 0 0,-105-32-85 0 0,-5-3-25 0 0,-1 2 0 0 0,30 17 0 0 0,90 75-7 0 0,-119-79 25 0 0,-2 0 0 0 0,43 50 1 0 0,39 68 45 0 0,-69-80 72 0 0,-2 1 0 0 0,59 136 0 0 0,-82-156 178 0 0,-2 1-1 0 0,13 69 1 0 0,3 93 1027 0 0,-25-171-1060 0 0,-2 1 1 0 0,-2-1-1 0 0,-1 0 0 0 0,-1 1 1 0 0,-13 67-1 0 0,-27 48 615 0 0,30-122-761 0 0,-1-1-1 0 0,-30 55 1 0 0,32-68-138 0 0,-9 17-25 0 0,0-2 0 0 0,-2 0-1 0 0,-50 54 1 0 0,-39 15-1511 0 0,98-89 779 0 0,-18 13-1289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4.314"/>
    </inkml:context>
    <inkml:brush xml:id="br0">
      <inkml:brushProperty name="width" value="0.05" units="cm"/>
      <inkml:brushProperty name="height" value="0.05" units="cm"/>
    </inkml:brush>
  </inkml:definitions>
  <inkml:trace contextRef="#ctx0" brushRef="#br0">0 256 20471 0 0,'0'0'936'0'0,"0"0"-17"0"0,3 1-587 0 0,5 1-306 0 0,2 0 39 0 0,1 1-1 0 0,0 1 1 0 0,-1 0 0 0 0,15 8-1 0 0,-17-7-46 0 0,6 2-2 0 0,-1 1-1 0 0,-1 1 1 0 0,1 0 0 0 0,12 13-1 0 0,0 2-15 0 0,-2-2 0 0 0,0 2 0 0 0,21 30 0 0 0,-22-27 0 0 0,-15-17 0 0 0,0-1 0 0 0,0 1 0 0 0,6 11 0 0 0,0-1-192 0 0,-11-17 143 0 0,1 0 0 0 0,-1 0 0 0 0,0 0 1 0 0,0 1-1 0 0,0-1 0 0 0,0 1 1 0 0,-1-1-1 0 0,1 1 0 0 0,-1 0 0 0 0,0-1 1 0 0,1 6-1 0 0,-1-10 78 0 0,2-4 17 0 0,0 0 0 0 0,0-1 0 0 0,-1 1 0 0 0,1-1 0 0 0,-1 0 0 0 0,0 0 0 0 0,1-7-1 0 0,-1 1 56 0 0,0-1-1 0 0,0-21 0 0 0,-12-220 1452 0 0,10 248-1545 0 0,0 0 0 0 0,1 0 0 0 0,-1 0 0 0 0,1 0 0 0 0,1 0 0 0 0,-1 0 0 0 0,1 1 0 0 0,0-1 0 0 0,4-8 0 0 0,-5 12-13 0 0,0 0 0 0 0,0 1 0 0 0,0-1 0 0 0,1 0 0 0 0,-1 1 0 0 0,0 0 1 0 0,1-1-1 0 0,0 1 0 0 0,-1 0 0 0 0,1-1 0 0 0,0 1 0 0 0,-1 0 0 0 0,1 0 1 0 0,0 0-1 0 0,0 1 0 0 0,0-1 0 0 0,0 0 0 0 0,0 1 0 0 0,0-1 1 0 0,0 1-1 0 0,0 0 0 0 0,0 0 0 0 0,0-1 0 0 0,0 1 0 0 0,0 1 0 0 0,0-1 1 0 0,0 0-1 0 0,0 0 0 0 0,0 1 0 0 0,3 0 0 0 0,7 2 3 0 0,-9-3-2 0 0,1 1-1 0 0,-1-1 1 0 0,0 1-1 0 0,0 0 1 0 0,0 0 0 0 0,0 0-1 0 0,0 0 1 0 0,0 1-1 0 0,0-1 1 0 0,0 1 0 0 0,-1 0-1 0 0,4 3 1 0 0,8 8-53 0 0,-11-11 47 0 0,-1-1-1 0 0,0 1 1 0 0,0 0 0 0 0,0 1-1 0 0,0-1 1 0 0,0 0 0 0 0,0 0-1 0 0,-1 1 1 0 0,1-1 0 0 0,1 4-1 0 0,-1 3-13 0 0,4 11-73 0 0,-3-16 55 0 0,0-10 25 0 0,-3 5 18 0 0,1-2 19 0 0,-1-1-1 0 0,1 1 0 0 0,-1 0 0 0 0,0 0 0 0 0,0 0 0 0 0,0-1 1 0 0,0 1-1 0 0,-1 0 0 0 0,1 0 0 0 0,-2-5 0 0 0,1 3 81 0 0,0-1 0 0 0,1 1-1 0 0,0-1 1 0 0,0 0 0 0 0,1-9-1 0 0,0-9 341 0 0,-1 0-4 0 0,0-27 227 0 0,0 46-643 0 0,1 0 0 0 0,0 1 0 0 0,0-1 0 0 0,0 0 1 0 0,0 1-1 0 0,1-1 0 0 0,0 1 0 0 0,3-6 0 0 0,-5 9-20 0 0,1 0 0 0 0,0 0 0 0 0,0 0 0 0 0,0 0 0 0 0,0 0 0 0 0,0 0 0 0 0,0 1 0 0 0,0-1 0 0 0,0 0 0 0 0,0 0 0 0 0,0 1 0 0 0,0-1 0 0 0,0 1 0 0 0,1-1 0 0 0,-1 1 0 0 0,0-1-1 0 0,0 1 1 0 0,1 0 0 0 0,-1 0 0 0 0,0 0 0 0 0,1-1 0 0 0,-1 1 0 0 0,2 1 0 0 0,0-1-4 0 0,0 0 1 0 0,0 1-1 0 0,0-1 0 0 0,0 1 0 0 0,0 0 1 0 0,-1 0-1 0 0,1 0 0 0 0,4 2 0 0 0,6 5-95 0 0,0 0-1 0 0,-1 1 0 0 0,0 1 1 0 0,0 0-1 0 0,-1 1 1 0 0,17 20-1 0 0,50 81-859 0 0,-73-105 133 0 0,0 0 1 0 0,0 0-1 0 0,1 0 0 0 0,0-1 0 0 0,0 0 1 0 0,1 0-1 0 0,0 0 0 0 0,13 8 0 0 0,0-7-1635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4.702"/>
    </inkml:context>
    <inkml:brush xml:id="br0">
      <inkml:brushProperty name="width" value="0.05" units="cm"/>
      <inkml:brushProperty name="height" value="0.05" units="cm"/>
    </inkml:brush>
  </inkml:definitions>
  <inkml:trace contextRef="#ctx0" brushRef="#br0">1 13 19783 0 0,'0'0'447'0'0,"0"-1"62"0"0,0 0-480 0 0,0 1-1 0 0,0-1 0 0 0,0 1 1 0 0,0-1-1 0 0,0 1 0 0 0,0 0 1 0 0,0-1-1 0 0,0 1 0 0 0,0-1 1 0 0,0 1-1 0 0,0 0 0 0 0,0-1 0 0 0,1 1 1 0 0,-1-1-1 0 0,0 1 0 0 0,0 0 1 0 0,0-1-1 0 0,1 1 0 0 0,-1 0 1 0 0,0-1-1 0 0,0 1 0 0 0,1 0 1 0 0,-1 0-1 0 0,0-1 0 0 0,1 1 1 0 0,-1 0-1 0 0,0 0 0 0 0,1-1 1 0 0,-1 1-1 0 0,1 0 0 0 0,-1 0 1 0 0,0 0-1 0 0,1 0 0 0 0,-1 0 0 0 0,1-1 1 0 0,-1 1-1 0 0,0 0 0 0 0,1 0 1 0 0,0 0-1 0 0,1 1-2 0 0,1-1-1 0 0,-1 0 1 0 0,0 1 0 0 0,1-1-1 0 0,-1 1 1 0 0,0 0-1 0 0,5 2 1 0 0,1 1-37 0 0,1 1 1 0 0,-1 0-1 0 0,9 8 0 0 0,0 2 18 0 0,-1 1-1 0 0,-1 1 1 0 0,-1 0 0 0 0,0 1-1 0 0,-1 0 1 0 0,-1 1 0 0 0,19 40-1 0 0,52 147-155 0 0,-68-157-74 0 0,-2-1 1 0 0,10 71 0 0 0,-19-94 105 0 0,-3-17 36 0 0,1 0 0 0 0,-1 0 0 0 0,-1 0 1 0 0,0 13-1 0 0,-4 5-162 0 0,-1 10-25 0 0,5-35 216 0 0,0-1 98 0 0,0 0 32 0 0,-4-20 556 0 0,3 13-497 0 0,1-1 0 0 0,0 1 0 0 0,0 0 1 0 0,1-1-1 0 0,1-9 0 0 0,1-5 70 0 0,-1 4-77 0 0,1 0 0 0 0,0 0-1 0 0,2 1 1 0 0,0-1 0 0 0,0 1-1 0 0,2 0 1 0 0,14-26 0 0 0,-18 38-98 0 0,1-1 1 0 0,0 1-1 0 0,1 0 1 0 0,-1 0-1 0 0,1 1 1 0 0,0-1 0 0 0,0 1-1 0 0,11-7 1 0 0,-13 10-30 0 0,-1-1 0 0 0,1 1 0 0 0,0-1-1 0 0,0 1 1 0 0,0 0 0 0 0,0 0 0 0 0,0 0 0 0 0,0 1 0 0 0,0-1 0 0 0,0 1 0 0 0,0-1 0 0 0,0 1 0 0 0,0 0 0 0 0,1 0 0 0 0,-1 1 0 0 0,0-1 0 0 0,0 1 0 0 0,0-1-1 0 0,0 1 1 0 0,4 2 0 0 0,-4-2-13 0 0,-1 1-1 0 0,1 0 0 0 0,0 0 1 0 0,-1 1-1 0 0,0-1 0 0 0,1 0 1 0 0,-1 1-1 0 0,0 0 0 0 0,0-1 1 0 0,-1 1-1 0 0,3 3 0 0 0,13 33-157 0 0,-16-33 134 0 0,1 0-1 0 0,-1-1 1 0 0,0 1-1 0 0,0 0 1 0 0,-1-1-1 0 0,0 1 1 0 0,0 0-1 0 0,0 0 1 0 0,-1-1-1 0 0,1 1 0 0 0,-1 0 1 0 0,-1-1-1 0 0,1 1 1 0 0,-1-1-1 0 0,-3 8 1 0 0,-1-1-327 0 0,-1-1 1 0 0,1 0-1 0 0,-2-1 1 0 0,1 0-1 0 0,-17 17 0 0 0,4-9-531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5.051"/>
    </inkml:context>
    <inkml:brush xml:id="br0">
      <inkml:brushProperty name="width" value="0.05" units="cm"/>
      <inkml:brushProperty name="height" value="0.05" units="cm"/>
    </inkml:brush>
  </inkml:definitions>
  <inkml:trace contextRef="#ctx0" brushRef="#br0">41 157 16583 0 0,'13'-1'1289'0'0,"-10"1"-1136"0"0,-1 0 0 0 0,1 0 0 0 0,-1 0 0 0 0,0 0 1 0 0,1 0-1 0 0,-1 0 0 0 0,1 0 0 0 0,-1 1 0 0 0,0 0 1 0 0,1-1-1 0 0,-1 1 0 0 0,0 0 0 0 0,0 0 0 0 0,1 0 1 0 0,-1 0-1 0 0,0 1 0 0 0,0-1 0 0 0,0 0 0 0 0,0 1 1 0 0,3 3-1 0 0,2 1-41 0 0,0 1 1 0 0,0 1-1 0 0,-1-1 1 0 0,0 1-1 0 0,0 0 1 0 0,-1 1 0 0 0,0-1-1 0 0,0 1 1 0 0,-1 0-1 0 0,0 0 1 0 0,4 14-1 0 0,24 84-112 0 0,-18-68-1 0 0,-9-27-16 0 0,-4-9-12 0 0,1-1 0 0 0,-1 1 0 0 0,1-1 0 0 0,-1 0 0 0 0,1 1 1 0 0,0-1-1 0 0,0 0 0 0 0,0 0 0 0 0,0 0 0 0 0,0 0 0 0 0,4 2 0 0 0,-4-3-17 0 0,-1 0 0 0 0,0 0 0 0 0,1 0-1 0 0,0 0 1 0 0,-1-1 0 0 0,1 1-1 0 0,-1-1 1 0 0,1 1 0 0 0,0-1-1 0 0,-1 0 1 0 0,1 1 0 0 0,0-1-1 0 0,-1 0 1 0 0,1 0 0 0 0,0 0-1 0 0,-1 0 1 0 0,1-1 0 0 0,0 1-1 0 0,-1 0 1 0 0,1-1 0 0 0,2 0-1 0 0,0-2 92 0 0,1 1-1 0 0,-1-1 0 0 0,0 0 1 0 0,0-1-1 0 0,0 1 0 0 0,0-1 1 0 0,0 0-1 0 0,-1 0 0 0 0,1 0 1 0 0,-1 0-1 0 0,0 0 0 0 0,-1-1 1 0 0,1 0-1 0 0,-1 1 0 0 0,3-9 1 0 0,1-1 96 0 0,-2-2 0 0 0,0 1 0 0 0,-1 0 0 0 0,2-17 0 0 0,-5 22-60 0 0,0 0 0 0 0,0 1 0 0 0,-3-14 0 0 0,1 9 12 0 0,0 5-22 0 0,0 0 0 0 0,0 1 0 0 0,-1-1-1 0 0,0 0 1 0 0,-1 1 0 0 0,0 0 0 0 0,0 0 0 0 0,-1 0-1 0 0,0 0 1 0 0,0 1 0 0 0,-1 0 0 0 0,0 0 0 0 0,0 0-1 0 0,-1 1 1 0 0,1 0 0 0 0,-10-7 0 0 0,-1 1-163 0 0,0 1 0 0 0,-1 0 0 0 0,0 1 0 0 0,-1 1 0 0 0,0 1 0 0 0,-21-6 0 0 0,-70-18-4012 0 0,91 26-2983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5.392"/>
    </inkml:context>
    <inkml:brush xml:id="br0">
      <inkml:brushProperty name="width" value="0.05" units="cm"/>
      <inkml:brushProperty name="height" value="0.05" units="cm"/>
    </inkml:brush>
  </inkml:definitions>
  <inkml:trace contextRef="#ctx0" brushRef="#br0">14 55 19063 0 0,'0'0'432'0'0,"-1"-2"66"0"0,1-4-187 0 0,-1 4-235 0 0,1-1-1 0 0,0 1 1 0 0,-1-1-1 0 0,0 1 0 0 0,1 0 1 0 0,-1 0-1 0 0,0-1 1 0 0,0 1-1 0 0,-1 0 1 0 0,-1-3-1 0 0,2-4-10 0 0,1 9-32 0 0,-1 0-1 0 0,1-1 0 0 0,0 1 0 0 0,0 0 0 0 0,0 0 1 0 0,0-1-1 0 0,0 1 0 0 0,0 0 0 0 0,0-1 1 0 0,0 1-1 0 0,0 0 0 0 0,0-1 0 0 0,0 1 0 0 0,0 0 1 0 0,0 0-1 0 0,0-1 0 0 0,0 1 0 0 0,1 0 1 0 0,-1-1-1 0 0,0 1 0 0 0,0 0 0 0 0,0 0 0 0 0,0-1 1 0 0,0 1-1 0 0,1 0 0 0 0,-1 0 0 0 0,0-1 1 0 0,0 1-1 0 0,0 0 0 0 0,1 0 0 0 0,-1 0 0 0 0,0 0 1 0 0,0-1-1 0 0,1 1 0 0 0,-1 0 0 0 0,1 0 0 0 0,9 8 158 0 0,8 22-300 0 0,3 18 118 0 0,47 97-336 0 0,-14-39 74 0 0,-31-61 175 0 0,19 50 1 0 0,-30-66 69 0 0,10 24-758 0 0,22 90 0 0 0,-39-117-267 0 0,-4-4-42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5.720"/>
    </inkml:context>
    <inkml:brush xml:id="br0">
      <inkml:brushProperty name="width" value="0.05" units="cm"/>
      <inkml:brushProperty name="height" value="0.05" units="cm"/>
    </inkml:brush>
  </inkml:definitions>
  <inkml:trace contextRef="#ctx0" brushRef="#br0">15 37 17047 0 0,'2'-2'1311'0'0,"3"-2"-1014"0"0,1 0-1 0 0,-1 0 1 0 0,1 1 0 0 0,0 0-1 0 0,0 0 1 0 0,0 0 0 0 0,1 1-1 0 0,-1-1 1 0 0,1 1 0 0 0,-1 1-1 0 0,10-2 1 0 0,-15 4-290 0 0,-1-1 0 0 0,1 0-1 0 0,-1 1 1 0 0,1-1 0 0 0,-1 1 0 0 0,0-1-1 0 0,1 1 1 0 0,-1-1 0 0 0,0 1 0 0 0,1 0-1 0 0,-1-1 1 0 0,0 1 0 0 0,0-1 0 0 0,1 1-1 0 0,-1 0 1 0 0,0-1 0 0 0,0 1 0 0 0,0-1-1 0 0,0 1 1 0 0,0 1 0 0 0,0-1 4 0 0,2 4-14 0 0,-2 0 0 0 0,1 0 0 0 0,0 0 0 0 0,-1 1 0 0 0,0-1 0 0 0,0 0 0 0 0,-1 0 0 0 0,-1 10 0 0 0,-15 43-134 0 0,6-26 53 0 0,-22 68-199 0 0,18-61 85 0 0,-12 53-1 0 0,27-89 177 0 0,-1 0 0 0 0,0 1 0 0 0,1-1 0 0 0,0 0 0 0 0,0 0 0 0 0,0 1 0 0 0,0-1 0 0 0,0 0 0 0 0,1 0 0 0 0,-1 0 0 0 0,1 1-1 0 0,0-1 1 0 0,0 0 0 0 0,0 0 0 0 0,3 5 0 0 0,-3-6-11 0 0,1 0 0 0 0,-1 0 0 0 0,1 0 0 0 0,0-1-1 0 0,0 1 1 0 0,0 0 0 0 0,0-1 0 0 0,0 1 0 0 0,1-1 0 0 0,-1 0 0 0 0,0 0 0 0 0,0 0-1 0 0,1 0 1 0 0,-1 0 0 0 0,1 0 0 0 0,-1-1 0 0 0,1 1 0 0 0,-1-1 0 0 0,5 0-1 0 0,55-2-174 0 0,61 3 280 0 0,-56-2 0 0 0,-36 0 14 0 0,36 2 48 0 0,-45 2 52 0 0,31 8 0 0 0,-51-10-66 0 0,1 11 128 0 0,-1-10-225 0 0,-1 1 0 0 0,-1-1-1 0 0,1 1 1 0 0,0-1-1 0 0,0 1 1 0 0,-1-1 0 0 0,0 1-1 0 0,1-1 1 0 0,-1 1-1 0 0,0-1 1 0 0,0 1 0 0 0,-1 0-1 0 0,1-1 1 0 0,0 1-1 0 0,-1-1 1 0 0,0 1 0 0 0,1-1-1 0 0,-1 1 1 0 0,0-1 0 0 0,0 1-1 0 0,0-1 1 0 0,-3 3-1 0 0,-7 9-138 0 0,-1-1-1 0 0,0 0 0 0 0,0-1 1 0 0,-2-1-1 0 0,1 0 0 0 0,-16 9 1 0 0,14-9-736 0 0,-24 16-6279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7.563"/>
    </inkml:context>
    <inkml:brush xml:id="br0">
      <inkml:brushProperty name="width" value="0.05" units="cm"/>
      <inkml:brushProperty name="height" value="0.05" units="cm"/>
    </inkml:brush>
  </inkml:definitions>
  <inkml:trace contextRef="#ctx0" brushRef="#br0">0 459 13504 0 0,'0'0'306'0'0,"0"0"46"0"0,0 0 22 0 0,0 0-49 0 0,0 0-230 0 0,0 0-165 0 0,0 0-26 0 0,0 0 19 0 0,0 0 13 0 0,0 0 159 0 0,0 0 161 0 0,0 0 32 0 0,0 0 0 0 0,0 0-27 0 0,0 0-110 0 0,0 0-45 0 0,0 0-8 0 0,0 0 6 0 0,0 0 33 0 0,0 0 13 0 0,0 0 2 0 0,0 0-12 0 0,3 0-50 0 0,-2 0-81 0 0,0 0 1 0 0,1 0-1 0 0,-1 0 0 0 0,0 0 1 0 0,1 0-1 0 0,-1 0 1 0 0,1 0-1 0 0,-1 0 0 0 0,0 1 1 0 0,1-1-1 0 0,-1 0 1 0 0,0 1-1 0 0,0-1 0 0 0,1 1 1 0 0,-1 0-1 0 0,2 1 0 0 0,2 0 10 0 0,25 10 405 0 0,-23-6-69 0 0,-7-6-354 0 0,1 0 0 0 0,-1 1-1 0 0,0-1 1 0 0,0 1 0 0 0,1-1-1 0 0,-1 0 1 0 0,0 0-1 0 0,1 1 1 0 0,-1-1 0 0 0,0 0-1 0 0,1 1 1 0 0,-1-1 0 0 0,1 0-1 0 0,-1 0 1 0 0,0 0 0 0 0,1 1-1 0 0,-1-1 1 0 0,1 0 0 0 0,0 0-1 0 0,2 1 68 0 0,0 0 0 0 0,1 1 0 0 0,-1-1 0 0 0,0 1 0 0 0,0-1 0 0 0,0 1 0 0 0,0 0 0 0 0,0 0 0 0 0,0 1 0 0 0,-1-1 0 0 0,4 4 0 0 0,-5-5 60 0 0,-1-1 0 0 0,1 0-37 0 0,6 2-123 0 0,-5-1 75 0 0,-2-1 43 0 0,0 0-11 0 0,8-13 414 0 0,-8 10-318 0 0,0 0 0 0 0,0 0 0 0 0,-1 0 0 0 0,1 0 0 0 0,-1 0 0 0 0,-1-5-1 0 0,1 7-23 0 0,-3-15 734 0 0,3 14-874 0 0,-2-4-679 0 0,8-11 461 0 0,-3 12 218 0 0,1-1-1 0 0,5-5-7 0 0,-8 11 7 0 0,1-1 0 0 0,-1 0 0 0 0,0 0 0 0 0,1 0-1 0 0,0 0 1 0 0,-1 0 0 0 0,1 0 0 0 0,-1 1 0 0 0,1-1-1 0 0,0 0 1 0 0,0 1 0 0 0,-1-1 0 0 0,1 0 0 0 0,0 1-1 0 0,0-1 1 0 0,0 1 0 0 0,0-1 0 0 0,1 0 0 0 0,0 1 6 0 0,0-1 1 0 0,-1 0-1 0 0,1 0 1 0 0,0 0-1 0 0,0 0 1 0 0,-1 0-1 0 0,1 0 1 0 0,-1 0-1 0 0,1-1 1 0 0,1-2-1 0 0,-2 4 40 0 0,-1 0-101 0 0,2-1-32 0 0,4-2 47 0 0,-4 2-42 0 0,-2 1 2 0 0,0 0 8 0 0,0 0 2 0 0,0 0 0 0 0,0 0 22 0 0,-2 0 63 0 0,-10-1-58 0 0,12 1 12 0 0,-14 8-20 0 0,-3 0 45 0 0,7-4 0 0 0,1-3 0 0 0,1 2 0 0 0,2-6 0 0 0,-2 3 0 0 0,0 0 0 0 0,2 0 0 0 0,5 1 0 0 0,1-1 0 0 0,0 0 0 0 0,0 0 0 0 0,-1 0 0 0 0,1 0 0 0 0,0 0 0 0 0,0 0 0 0 0,-1 1 0 0 0,1-1 0 0 0,0 0 0 0 0,0 0 0 0 0,-1 0 0 0 0,1 0 0 0 0,0 1 0 0 0,0-1 0 0 0,0 0 0 0 0,0 0 0 0 0,-1 1 0 0 0,1-1 0 0 0,0 0 0 0 0,0 0 0 0 0,0 1 0 0 0,0-1 0 0 0,0 0 0 0 0,0 1 0 0 0,0 0 1 0 0,0 0 0 0 0,1 1 0 0 0,-1-1 0 0 0,1 0 0 0 0,-1 1 0 0 0,1-1-1 0 0,0 0 1 0 0,0 0 0 0 0,-1 0 0 0 0,1 1 0 0 0,0-1 0 0 0,0 0 0 0 0,0 0 0 0 0,0 0-1 0 0,2 1 1 0 0,21 16 61 0 0,-18-14-50 0 0,120 76 356 0 0,-15-18-226 0 0,5 3-22 0 0,-97-52-99 0 0,116 75 224 0 0,-100-74-110 0 0,-12-5 10 0 0,-21-9-129 0 0,-1 1-1 0 0,1-1 1 0 0,0 0-1 0 0,0 1 1 0 0,0-1-1 0 0,-1 0 1 0 0,1 0-1 0 0,0 0 1 0 0,0 0-1 0 0,0-1 1 0 0,-1 1-1 0 0,1 0 1 0 0,2-1-1 0 0,8-1 130 0 0,-11 1-130 0 0,0 1 1 0 0,-1 0 0 0 0,1-1-1 0 0,0 1 1 0 0,0-1-1 0 0,0 1 1 0 0,-1-1 0 0 0,1 1-1 0 0,0-1 1 0 0,0 1 0 0 0,-1-1-1 0 0,1 0 1 0 0,-1 0 0 0 0,1 1-1 0 0,0-1 1 0 0,0-1-1 0 0,8-14 182 0 0,-8 15-138 0 0,2-5 44 0 0,0 0 0 0 0,-1 0 1 0 0,1 0-1 0 0,-1 0 0 0 0,-1-1 0 0 0,1 1 1 0 0,0-8-1 0 0,0-45 577 0 0,-2 46-539 0 0,-3-28 132 0 0,-1 1 0 0 0,-2-1 0 0 0,-11-41 0 0 0,5 30-300 0 0,-27-93-893 0 0,19 78 263 0 0,-15-40-2465 0 0,18 60 1314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9.565"/>
    </inkml:context>
    <inkml:brush xml:id="br0">
      <inkml:brushProperty name="width" value="0.05" units="cm"/>
      <inkml:brushProperty name="height" value="0.05" units="cm"/>
    </inkml:brush>
  </inkml:definitions>
  <inkml:trace contextRef="#ctx0" brushRef="#br0">212 1335 11056 0 0,'0'0'852'0'0,"-8"-4"-528"0"0,7 2-144 0 0,0 1 0 0 0,0-1 1 0 0,0 1-1 0 0,0-1 1 0 0,1 1-1 0 0,-1-1 1 0 0,0 0-1 0 0,1 1 0 0 0,-1-1 1 0 0,1-2-1 0 0,-7-12 2315 0 0,2 9-1828 0 0,-1-1 0 0 0,0 1-1 0 0,-1 0 1 0 0,-12-10 0 0 0,16 14-648 0 0,-1 0 4 0 0,1 0 1 0 0,-1 0-1 0 0,0 0 0 0 0,-8-4 0 0 0,10 7-60 0 0,0-1-1 0 0,0 0 0 0 0,0 1 1 0 0,0-1-1 0 0,0 1 0 0 0,0 0 1 0 0,0 0-1 0 0,0 0 0 0 0,0 0 1 0 0,0 0-1 0 0,0 0 0 0 0,-1 1 1 0 0,1-1-1 0 0,-3 2 0 0 0,2-1-15 0 0,0 0 0 0 0,0 0-1 0 0,0 1 1 0 0,1-1 0 0 0,-1 1-1 0 0,1 0 1 0 0,-1 0-1 0 0,1 0 1 0 0,0 0 0 0 0,-1 0-1 0 0,1 0 1 0 0,0 1 0 0 0,1-1-1 0 0,-1 1 1 0 0,0 0 0 0 0,-2 4-1 0 0,-1 5-46 0 0,0 0 1 0 0,-5 23-1 0 0,4-13 42 0 0,2-6 48 0 0,0 1-1 0 0,2 0 0 0 0,0 0 0 0 0,1 0 0 0 0,1 21 0 0 0,0-28 12 0 0,0-7 15 0 0,0-1-1 0 0,1 1 1 0 0,-1-1-1 0 0,1 1 1 0 0,-1-1-1 0 0,1 1 1 0 0,2 3-1 0 0,2 11 77 0 0,-5-17-71 0 0,0 1-1 0 0,0-1 0 0 0,0 1 1 0 0,0-1-1 0 0,0 1 1 0 0,0-1-1 0 0,0 1 0 0 0,0-1 1 0 0,0 1-1 0 0,0-1 0 0 0,0 0 1 0 0,1 1-1 0 0,-1-1 0 0 0,0 1 1 0 0,0-1-1 0 0,1 1 0 0 0,-1-1 1 0 0,0 0-1 0 0,0 1 0 0 0,1-1 1 0 0,-1 0-1 0 0,1 1 0 0 0,-1-1 1 0 0,0 0-1 0 0,1 1 0 0 0,0-1-15 0 0,-1 0-1 0 0,1 0 0 0 0,-1 0 1 0 0,1-1-1 0 0,-1 1 0 0 0,1 0 1 0 0,-1 0-1 0 0,1 0 0 0 0,-1-1 1 0 0,1 1-1 0 0,-1 0 0 0 0,1 0 1 0 0,-1-1-1 0 0,0 1 0 0 0,1-1 1 0 0,-1 1-1 0 0,1 0 0 0 0,-1-1 1 0 0,1 0-1 0 0,1-1-11 0 0,0-1 0 0 0,0 0 1 0 0,0-1-1 0 0,0 1 0 0 0,-1 0 0 0 0,2-5 0 0 0,1-4 25 0 0,-1 3-5 0 0,0-2 1 0 0,0 1 0 0 0,-1 0 0 0 0,0 0 0 0 0,-1-1 0 0 0,0 1 0 0 0,-1-15-1 0 0,-2-41 405 0 0,2 51-222 0 0,0 0-1 0 0,-1 0 1 0 0,0 0 0 0 0,-1 0 0 0 0,-4-14-1 0 0,5 23-120 0 0,-4-11 69 0 0,5 13-91 0 0,3-4 17 0 0,-2 7 15 0 0,-1 2-80 0 0,0 0-1 0 0,0 1 1 0 0,0-1 0 0 0,0 1-1 0 0,0-1 1 0 0,0 1-1 0 0,0-1 1 0 0,1 0 0 0 0,-1 1-1 0 0,1-1 1 0 0,-1 0-1 0 0,1 1 1 0 0,-1-1 0 0 0,3 3-1 0 0,0 3-28 0 0,0 1 0 0 0,0 0 0 0 0,0 0 0 0 0,1 10 0 0 0,6 16-128 0 0,-8-30 146 0 0,0 0 0 0 0,-1 0 0 0 0,1 1 0 0 0,-1-1 0 0 0,0 0 0 0 0,0 0 0 0 0,-1 1 0 0 0,1-1 0 0 0,-1 0 0 0 0,0 0 0 0 0,-1 6 0 0 0,0-7 6 0 0,1-2-1 0 0,0 0 1 0 0,0-1-1 0 0,0 1 1 0 0,0 0-1 0 0,0 0 1 0 0,0 0-1 0 0,0-1 0 0 0,0 1 1 0 0,0 0-1 0 0,0 0 1 0 0,0 0-1 0 0,0-1 1 0 0,1 1-1 0 0,-1 0 1 0 0,0 0-1 0 0,1-1 1 0 0,-1 1-1 0 0,1 1 1 0 0,0-1-64 0 0,-1-1-54 0 0,0 0-11 0 0,1 0 111 0 0,0 0-1 0 0,-1 0 1 0 0,1 0 0 0 0,0 0-1 0 0,0-1 1 0 0,0 1 0 0 0,-1 0-1 0 0,1 0 1 0 0,0-1 0 0 0,0 1 0 0 0,0-1-1 0 0,-1 1 1 0 0,1-1 0 0 0,0 1-1 0 0,-1-1 1 0 0,1 1 0 0 0,0-2-1 0 0,11-11-82 0 0,-9 7 87 0 0,0 0-1 0 0,-1 0 0 0 0,0 0 1 0 0,0 0-1 0 0,0 0 0 0 0,-1 0 0 0 0,0 0 1 0 0,0-1-1 0 0,0-9 0 0 0,5-24 40 0 0,-4 31 87 0 0,0-1 1 0 0,-1 1 0 0 0,0-1-1 0 0,-1 0 1 0 0,-1-18 0 0 0,1 21 68 0 0,0-1 1 0 0,1 0-1 0 0,0 0 1 0 0,0 0 0 0 0,1 0-1 0 0,3-11 1 0 0,3-15-151 0 0,-7 33-31 0 0,-1 0 0 0 0,1 0 0 0 0,-1 0 0 0 0,0 0 0 0 0,1 0 0 0 0,0 0 0 0 0,-1 0 0 0 0,1 0 0 0 0,0 0 0 0 0,-1 0 0 0 0,1 0 0 0 0,0 0 0 0 0,0 0 0 0 0,0 1 0 0 0,0-1 0 0 0,0 0 0 0 0,0 0 0 0 0,0 1 0 0 0,0-1 0 0 0,0 1 0 0 0,0-1 0 0 0,0 1 0 0 0,0-1 0 0 0,0 1 0 0 0,0 0 0 0 0,0 0 0 0 0,2-1 0 0 0,-1 1 0 0 0,0 0 0 0 0,0-1 0 0 0,0 1 0 0 0,0 0 0 0 0,0 0 0 0 0,0 1 0 0 0,0-1 0 0 0,-1 0 0 0 0,1 1 0 0 0,0-1 0 0 0,0 1 0 0 0,0-1 0 0 0,0 1 0 0 0,-1 0 0 0 0,3 1 0 0 0,36 29 0 0 0,-25-17-84 0 0,27 28 0 0 0,-27-25-164 0 0,16 14 0 0 0,-6 0 176 0 0,-17-24 72 0 0,1-6 0 0 0,-7-2 12 0 0,0 1 1 0 0,-1-1-1 0 0,1 1 0 0 0,0-1 0 0 0,-1 0 0 0 0,1 0 0 0 0,-1 0 0 0 0,1 0 0 0 0,-1 0 0 0 0,0 0 0 0 0,1 0 0 0 0,-1 0 0 0 0,0 0 0 0 0,0-1 1 0 0,0 1-1 0 0,0-1 0 0 0,0 1 0 0 0,0 0 0 0 0,0-1 0 0 0,0 0 0 0 0,0 1 0 0 0,-1-1 0 0 0,1 0 0 0 0,-1 1 0 0 0,1-4 0 0 0,1-4 87 0 0,-1 0 0 0 0,0 1 0 0 0,-1-17 0 0 0,0 19-150 0 0,1-13-69 0 0,-1 2 434 0 0,0 0 0 0 0,-3-17-1 0 0,3 27-128 0 0,0 6-164 0 0,0 0 1 0 0,1 0-1 0 0,-1 0 1 0 0,0 0 0 0 0,0 0-1 0 0,0 0 1 0 0,0 0 0 0 0,0 0-1 0 0,0 0 1 0 0,0 0-1 0 0,-1 0 1 0 0,1 1 0 0 0,0-1-1 0 0,-1 0 1 0 0,1 0 0 0 0,0 0-1 0 0,-1 0 1 0 0,1 0-1 0 0,-1 1 1 0 0,1-1 0 0 0,-2-1-1 0 0,1 1-82 0 0,1 1-15 0 0,1 1 20 0 0,6 10 1 0 0,-5-7 49 0 0,0 0 0 0 0,1 0 0 0 0,-1-1 0 0 0,1 1 0 0 0,4 5 0 0 0,2-1 6 0 0,0 0 0 0 0,0 0 0 0 0,0-4 0 0 0,-8-4 0 0 0,0 1 0 0 0,0-1 0 0 0,0 1 0 0 0,0-1 0 0 0,0 0 0 0 0,0 1 0 0 0,0-1 0 0 0,0 0 0 0 0,0 0 0 0 0,0 0 0 0 0,0 0 0 0 0,0 0 0 0 0,0 0 0 0 0,0 0 0 0 0,1 0 0 0 0,-1 0 0 0 0,0 0 0 0 0,0-1 0 0 0,0 1 0 0 0,0 0 0 0 0,0-1 0 0 0,0 1 0 0 0,0-1 0 0 0,0 1 0 0 0,0-1 0 0 0,-1 1 0 0 0,1-1 0 0 0,0 0 0 0 0,0 0 0 0 0,0 1 0 0 0,-1-1 0 0 0,1 0 0 0 0,0 0 0 0 0,-1 0 0 0 0,1-1 0 0 0,6-5 0 0 0,-5 5 1 0 0,1-1 0 0 0,-1 1 0 0 0,0-1-1 0 0,0 0 1 0 0,0 0 0 0 0,0 0 0 0 0,0 0 0 0 0,-1 0-1 0 0,1 0 1 0 0,-1 0 0 0 0,0 0 0 0 0,1-4-1 0 0,0-1 28 0 0,0-1-1 0 0,-1 1 0 0 0,0 0 1 0 0,0-9-1 0 0,1-7 112 0 0,-1 20-79 0 0,0-1-1 0 0,-1 0 1 0 0,1 0 0 0 0,-1 1 0 0 0,-1-10-1 0 0,-8-84 505 0 0,9 92-626 0 0,-1-1 1 0 0,1 1-1 0 0,0-11 0 0 0,1 1-85 0 0,12 16-275 0 0,-3 3 373 0 0,-1-1 0 0 0,0 1 0 0 0,1 0 0 0 0,-1 1 0 0 0,0 0 0 0 0,-1 1 0 0 0,1 0 0 0 0,7 6 0 0 0,18 8 14 0 0,-27-14-5 0 0,0-1 0 0 0,0 1 0 0 0,0 0 0 0 0,-1 1 0 0 0,0 0-1 0 0,0 0 1 0 0,0 0 0 0 0,9 14 0 0 0,-7-12-27 0 0,-8-8 65 0 0,0 0-1 0 0,0 0 1 0 0,0 0-1 0 0,0 0 1 0 0,1 0-1 0 0,-1 1 1 0 0,0-1-1 0 0,0 0 1 0 0,0 0-1 0 0,0 0 1 0 0,0 0-1 0 0,1 1 1 0 0,-1-1-1 0 0,0 0 1 0 0,0 0-1 0 0,0 0 1 0 0,0 0-1 0 0,0 1 1 0 0,0-1-1 0 0,0 0 1 0 0,0 0-1 0 0,0 0 1 0 0,0 1-1 0 0,0-1 1 0 0,0 0-1 0 0,0 0 1 0 0,0 0-1 0 0,0 1 1 0 0,0-1-1 0 0,0 0 1 0 0,0 0-1 0 0,0 6-57 0 0,1 4 38 0 0,-5-7 54 0 0,-4-6 69 0 0,8 3-100 0 0,-1-1 3 0 0,0 0 0 0 0,-1 0-1 0 0,1-1 1 0 0,0 1 0 0 0,0 0-1 0 0,0-1 1 0 0,0 1 0 0 0,0-1-1 0 0,0 1 1 0 0,0-1-1 0 0,1 1 1 0 0,-1-1 0 0 0,0 0-1 0 0,1 1 1 0 0,-1-1 0 0 0,1 0-1 0 0,0 1 1 0 0,-1-4 0 0 0,1-2-5 0 0,0 0 0 0 0,0 0 0 0 0,2-8 0 0 0,-2 14-2 0 0,5-40-134 0 0,-2 1 1 0 0,-1-1-1 0 0,-3 0 1 0 0,-7-55-1 0 0,-3 33 217 0 0,-32-105 0 0 0,36 142 30 0 0,6 21-69 0 0,0 0 0 0 0,0 0 0 0 0,-1 0 0 0 0,1 1-1 0 0,-1-1 1 0 0,0 1 0 0 0,0-1 0 0 0,0 1 0 0 0,-1 0-1 0 0,0-1 1 0 0,0 1 0 0 0,0 1 0 0 0,-4-5 0 0 0,6 6-10 0 0,-1 1 0 0 0,1 0 1 0 0,0-1-1 0 0,0 1 0 0 0,0-1 1 0 0,0 1-1 0 0,0-1 0 0 0,-1-1 1 0 0,-5-7 278 0 0,4 7-66 0 0,0 0-312 0 0,-1 11-319 0 0,3-3 385 0 0,0 1 0 0 0,0-1 0 0 0,1 1 0 0 0,0 0 0 0 0,0-1 0 0 0,0 1 0 0 0,2 8 0 0 0,0-3 12 0 0,1 0 0 0 0,0 0 1 0 0,5 13-1 0 0,79 151-51 0 0,-13-32 10 0 0,-62-119 31 0 0,-7-13 0 0 0,0-1 0 0 0,4 13 0 0 0,-8-18 8 0 0,9 12 38 0 0,-10-16-31 0 0,0-1 1 0 0,0 0-1 0 0,0 0 0 0 0,0 1 1 0 0,0-1-1 0 0,0 0 1 0 0,0 0-1 0 0,1 1 1 0 0,-1-1-1 0 0,0 0 0 0 0,0 0 1 0 0,0 0-1 0 0,0 1 1 0 0,1-1-1 0 0,-1 0 1 0 0,0 0-1 0 0,0 0 1 0 0,1 0-1 0 0,-1 1 0 0 0,0-1 1 0 0,0 0-1 0 0,1 0 1 0 0,-1 0-1 0 0,0 0 1 0 0,0 0-1 0 0,1 0 1 0 0,-1 0-1 0 0,0 0 0 0 0,0 0 1 0 0,1 0-1 0 0,-1 0 1 0 0,0 0-1 0 0,1 0 1 0 0,4-8 252 0 0,0-19-68 0 0,-4 24-167 0 0,-1 1-20 0 0,1 0-1 0 0,-1 0 0 0 0,1 0 1 0 0,0 0-1 0 0,0 0 0 0 0,0 0 0 0 0,2-2 1 0 0,4-13 27 0 0,-7 15-34 0 0,0 1 0 0 0,0 0-1 0 0,1 0 1 0 0,-1 0 0 0 0,0 0 0 0 0,1 0 0 0 0,-1 0 0 0 0,0-1-1 0 0,1 1 1 0 0,-1 0 0 0 0,1 0 0 0 0,0 0 0 0 0,-1 0-1 0 0,1 1 1 0 0,0-1 0 0 0,1-2 0 0 0,9-10 12 0 0,-9 11-19 0 0,4-5-19 0 0,14 0-25 0 0,-15 7 21 0 0,0-1 0 0 0,1 1 0 0 0,-1 0 1 0 0,1 0-1 0 0,-1 1 0 0 0,0-1 1 0 0,6 3-1 0 0,-6-2 18 0 0,-1 0 0 0 0,0-1 0 0 0,0 1-1 0 0,1-1 1 0 0,-1 0 0 0 0,0 0 0 0 0,1 0 0 0 0,-1 0 0 0 0,0-1 0 0 0,1 0 0 0 0,-1 0-1 0 0,7-2 1 0 0,-8 2-35 0 0,0-1 1 0 0,0 0-1 0 0,0 1 0 0 0,0-1 0 0 0,0 0 0 0 0,-1 0 0 0 0,1 0 0 0 0,0-1 1 0 0,-1 1-1 0 0,0-1 0 0 0,0 1 0 0 0,0-1 0 0 0,0 0 0 0 0,0 0 0 0 0,0 0 1 0 0,0 0-1 0 0,-1 0 0 0 0,0 0 0 0 0,0-1 0 0 0,0 1 0 0 0,0 0 1 0 0,0-1-1 0 0,0 1 0 0 0,-1-6 0 0 0,0 6 53 0 0,1 1 0 0 0,-2 0 0 0 0,1-1-1 0 0,0 1 1 0 0,0-1 0 0 0,-1 1 0 0 0,1 0 0 0 0,-2-3 0 0 0,0-3 22 0 0,0 0 45 0 0,-1 1 0 0 0,0 0 0 0 0,0 0-1 0 0,-1 0 1 0 0,0 0 0 0 0,0 1 0 0 0,0-1 0 0 0,-1 1-1 0 0,-7-7 1 0 0,6 5-28 0 0,3 4-2 0 0,-1 1 0 0 0,1 1-1 0 0,-1-1 1 0 0,1 0 0 0 0,-1 1 0 0 0,0 0 0 0 0,0 0 0 0 0,0 0 0 0 0,0 0-1 0 0,-7-1 1 0 0,11 3-45 0 0,-1 0 1 0 0,1-1-1 0 0,-1 1 0 0 0,1 0 0 0 0,-1 0 1 0 0,1 0-1 0 0,-1 0 0 0 0,1 0 0 0 0,-1 0 0 0 0,1 0 1 0 0,-1 0-1 0 0,0 0 0 0 0,1 0 0 0 0,-1 0 0 0 0,1 1 1 0 0,0-1-1 0 0,-1 0 0 0 0,1 0 0 0 0,-1 0 0 0 0,1 1 1 0 0,-1-1-1 0 0,1 0 0 0 0,-1 1 0 0 0,0 3-9 0 0,0-2-7 0 0,0 0 0 0 0,0 0-1 0 0,0 0 1 0 0,0 0-1 0 0,0 0 1 0 0,0 0 0 0 0,0 4-1 0 0,4 4-51 0 0,1 0-27 0 0,-3-7 23 0 0,-1-1 1 0 0,1 0 0 0 0,0 1 0 0 0,0-1 0 0 0,0 0 0 0 0,0 1 0 0 0,1-1 0 0 0,-1 0 0 0 0,1 0 0 0 0,-1 0-1 0 0,1 0 1 0 0,-1 0 0 0 0,1 0 0 0 0,0-1 0 0 0,0 1 0 0 0,0-1 0 0 0,0 1 0 0 0,0-1 0 0 0,1 0 0 0 0,-1 1-1 0 0,0-1 1 0 0,1 0 0 0 0,-1-1 0 0 0,0 1 0 0 0,1 0 0 0 0,2 0 0 0 0,1 0-40 0 0,0-1 1 0 0,0 1-1 0 0,0-1 0 0 0,0 0 0 0 0,0 0 1 0 0,0-1-1 0 0,0 0 0 0 0,0 0 1 0 0,0 0-1 0 0,8-4 0 0 0,-3 1 27 0 0,0-1 0 0 0,-1 0 0 0 0,0-1 0 0 0,0 0 0 0 0,0-1 0 0 0,-1 0 0 0 0,0 0 0 0 0,0-1 0 0 0,-1 0 0 0 0,11-14 0 0 0,6-5-16 0 0,-19 22 50 0 0,0-1 0 0 0,0 0 0 0 0,8-13 0 0 0,-5 5 12 0 0,0 1 12 0 0,0-1 0 0 0,-1 0 0 0 0,-1 0 0 0 0,10-28 0 0 0,-15 37 30 0 0,-1 0 0 0 0,0 0 0 0 0,0 0 0 0 0,0 0 0 0 0,0-7 0 0 0,-1 10 32 0 0,0 0 0 0 0,-1 0 0 0 0,1 0 0 0 0,-1 0 0 0 0,1 0 0 0 0,-1 0 1 0 0,0 0-1 0 0,0 0 0 0 0,0 0 0 0 0,0 0 0 0 0,0 0 0 0 0,0 1 0 0 0,0-1 0 0 0,0 0 0 0 0,-1 1 1 0 0,-1-2-1 0 0,2 2 11 0 0,-1 0 0 0 0,1 0 1 0 0,-1 0-1 0 0,1 0 0 0 0,-1 1 0 0 0,1-1 1 0 0,-1 1-1 0 0,0-1 0 0 0,1 1 1 0 0,-1-1-1 0 0,0 1 0 0 0,1 0 0 0 0,-1 0 1 0 0,0 0-1 0 0,1 0 0 0 0,-1 0 1 0 0,0 0-1 0 0,-2 1 0 0 0,2-1-24 0 0,0 1 0 0 0,0-1 0 0 0,0 1 0 0 0,0-1-1 0 0,0 1 1 0 0,0 0 0 0 0,0 0 0 0 0,0 0 0 0 0,0 0 0 0 0,0 0 0 0 0,0 0 0 0 0,1 0-1 0 0,-3 2 1 0 0,-2 8-48 0 0,0-1-1 0 0,0 1 0 0 0,1 0 1 0 0,0 0-1 0 0,1 1 1 0 0,1 0-1 0 0,0-1 0 0 0,-4 25 1 0 0,6 11-113 0 0,0-44 78 0 0,1 0-1 0 0,-1 0 0 0 0,1 0 0 0 0,0 0 0 0 0,0 0 0 0 0,0 0 1 0 0,1 0-1 0 0,-1 0 0 0 0,1 0 0 0 0,0 0 0 0 0,-1 0 1 0 0,4 5-1 0 0,-3-7-349 0 0,-1-1-76 0 0,0 0-20 0 0,0 0 50 0 0,0 0 219 0 0,0 0 97 0 0,0 0 135 0 0,1 0 1 0 0,0-1-1 0 0,0 1 1 0 0,-1-1-1 0 0,1 1 0 0 0,0-1 1 0 0,-1 1-1 0 0,1-1 0 0 0,0 0 1 0 0,-1 1-1 0 0,1-1 1 0 0,-1 0-1 0 0,1 1 0 0 0,-1-1 1 0 0,1 0-1 0 0,-1 0 0 0 0,0 0 1 0 0,1 1-1 0 0,-1-1 0 0 0,1-1 1 0 0,4-16 452 0 0,-2-3 26 0 0,-2-1 1 0 0,0 0-1 0 0,-2 1 0 0 0,0-1 1 0 0,-1 1-1 0 0,-1-1 1 0 0,-1 1-1 0 0,-1 0 0 0 0,-1 0 1 0 0,-13-29-1 0 0,-10-7-346 0 0,4 9-130 0 0,24 46-69 0 0,1 2-66 0 0,0 0-25 0 0,0 3-2 0 0,2 15-818 0 0,1 1-1 0 0,0-1 0 0 0,9 27 1 0 0,0-9-6499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39.937"/>
    </inkml:context>
    <inkml:brush xml:id="br0">
      <inkml:brushProperty name="width" value="0.05" units="cm"/>
      <inkml:brushProperty name="height" value="0.05" units="cm"/>
    </inkml:brush>
  </inkml:definitions>
  <inkml:trace contextRef="#ctx0" brushRef="#br0">0 0 24359 0 0,'0'0'536'0'0,"0"0"104"0"0,0 0 32 0 0,14 4 16 0 0,-1 4-552 0 0,10 7-136 0 0,9 2 0 0 0,-1 6-10799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56.004"/>
    </inkml:context>
    <inkml:brush xml:id="br0">
      <inkml:brushProperty name="width" value="0.05" units="cm"/>
      <inkml:brushProperty name="height" value="0.05" units="cm"/>
    </inkml:brush>
  </inkml:definitions>
  <inkml:trace contextRef="#ctx0" brushRef="#br0">370 400 1840 0 0,'0'0'332'0'0,"0"0"723"0"0,0 0 317 0 0,0 0 61 0 0,1-1-175 0 0,3-2-1161 0 0,-1 0-1 0 0,1 0 1 0 0,0 1-1 0 0,0-1 1 0 0,0 1-1 0 0,0 0 1 0 0,1 0-1 0 0,5-2 1 0 0,42-9-57 0 0,-43 12 49 0 0,123-18 255 0 0,-117 18-331 0 0,25-3 51 0 0,4 0 66 0 0,74-17 0 0 0,8-7 466 0 0,-77 16 1373 0 0,92-38 1 0 0,-130 45-1552 0 0,-7 4-220 0 0,0-1 0 0 0,0 0-1 0 0,0 1 1 0 0,0-1 0 0 0,-1-1-1 0 0,1 1 1 0 0,6-6 0 0 0,-3 2 254 0 0,-7 6-424 0 0,1 0 0 0 0,-1-1 0 0 0,1 1 0 0 0,-1 0 0 0 0,0 0-1 0 0,1-1 1 0 0,-1 1 0 0 0,1 0 0 0 0,-1-1 0 0 0,0 1 0 0 0,1 0 0 0 0,-1-1 0 0 0,0 1 0 0 0,1 0 0 0 0,-1-1 0 0 0,0 1 0 0 0,0-1-1 0 0,1 1 1 0 0,-1-1 0 0 0,0 1 0 0 0,0 0 0 0 0,0-1 0 0 0,1 1 0 0 0,-1-1 0 0 0,0 1 0 0 0,0-1 0 0 0,0 1 0 0 0,0-1-1 0 0,0 1 1 0 0,0-1 0 0 0,0 1 0 0 0,0-1 0 0 0,0 1 0 0 0,-1-1 0 0 0,1 1 0 0 0,0-1 0 0 0,0 1 0 0 0,0-1 0 0 0,0 1 0 0 0,-1-1-1 0 0,1 1 1 0 0,0 0 0 0 0,0-1 0 0 0,-1 1 0 0 0,1-1 0 0 0,0 1 0 0 0,-1 0 0 0 0,1-1 0 0 0,-1 1 0 0 0,1 0 0 0 0,-1-1-1 0 0,-3-3 49 0 0,-1 1-1 0 0,0 0 0 0 0,1 0 0 0 0,-1 0 0 0 0,-1 0 0 0 0,1 1 0 0 0,0 0 0 0 0,0 0 0 0 0,-1 0 0 0 0,0 0 1 0 0,1 1-1 0 0,-1 0 0 0 0,0 0 0 0 0,-5 1 0 0 0,-10-1-59 0 0,0 1 1 0 0,-32 5-1 0 0,-333 59-127 0 0,281-39 18 0 0,-164 63 0 0 0,210-66 7 0 0,12-5-163 0 0,-57 30 0 0 0,92-40 152 0 0,-21 13-359 0 0,32-19 225 0 0,1-1-8 0 0,1 1 209 0 0,-1 0 0 0 0,1 0 0 0 0,0 0 0 0 0,0 0 0 0 0,0 0 0 0 0,0 0 0 0 0,0-1 0 0 0,0 1 0 0 0,0 0 0 0 0,1-1 0 0 0,-1 1 0 0 0,0-1 0 0 0,0 1 0 0 0,0-1 0 0 0,1 1 0 0 0,1-1 0 0 0,10 2-38 0 0,1-2 0 0 0,0 0 0 0 0,0-1 1 0 0,0 0-1 0 0,-1-1 0 0 0,22-5 0 0 0,0 0-13 0 0,17-5 120 0 0,92-34-1 0 0,-46 13 136 0 0,289-107 418 0 0,-334 119-453 0 0,43-18 209 0 0,-8-8 153 0 0,-50 26-226 0 0,-18 12-82 0 0,13-9 104 0 0,-31 17-253 0 0,0 0 0 0 0,0-1 0 0 0,0 1 0 0 0,0-1 0 0 0,0 0-1 0 0,0 1 1 0 0,-1-1 0 0 0,1 0 0 0 0,-1 0 0 0 0,0 0 0 0 0,3-4-1 0 0,-4 5 149 0 0,0 1-17 0 0,0 0-74 0 0,-5-8 31 0 0,2 7-127 0 0,0-1 0 0 0,-1 1 0 0 0,1 0 0 0 0,0 0 0 0 0,-1 0 0 0 0,1 0-1 0 0,-1 1 1 0 0,1 0 0 0 0,-1-1 0 0 0,1 1 0 0 0,-1 0 0 0 0,1 1 0 0 0,-1-1 0 0 0,-3 1-1 0 0,-9 3-51 0 0,-26 8 1 0 0,34-10 12 0 0,-61 20-300 0 0,-81 29-670 0 0,14-1 226 0 0,-38 16 134 0 0,-42 35 248 0 0,191-88 349 0 0,-26 17 0 0 0,6-3-11 0 0,-23 21-187 0 0,65-47 226 0 0,-8 9-94 0 0,10-9 29 0 0,1-1-4 0 0,0 0 0 0 0,2 1 1 0 0,3 1 54 0 0,1-1-1 0 0,-1 0 1 0 0,1 0 0 0 0,0 0 0 0 0,-1-1-1 0 0,1 0 1 0 0,-1 0 0 0 0,10-1 0 0 0,7 0 0 0 0,-11 0 8 0 0,1 0-1 0 0,0-1 1 0 0,-1-1 0 0 0,20-6-1 0 0,-1 0-86 0 0,92-28-389 0 0,-33 9-212 0 0,-4 3 263 0 0,-12-1-4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57.041"/>
    </inkml:context>
    <inkml:brush xml:id="br0">
      <inkml:brushProperty name="width" value="0.05" units="cm"/>
      <inkml:brushProperty name="height" value="0.05" units="cm"/>
    </inkml:brush>
  </inkml:definitions>
  <inkml:trace contextRef="#ctx0" brushRef="#br0">391 338 4608 0 0,'-4'-4'107'0'0,"0"0"0"0"0,-1 1 0 0 0,1-1 0 0 0,-1 1-1 0 0,0 0 1 0 0,0 1 0 0 0,0-1 0 0 0,0 1 0 0 0,-1 0 0 0 0,1 1 0 0 0,-10-3 0 0 0,-24-9 2243 0 0,12 2-1564 0 0,21 9-694 0 0,0 0 1 0 0,0 0 0 0 0,1-1 0 0 0,-1 1 0 0 0,-5-5 0 0 0,-18-8-488 0 0,24 12 301 0 0,0 1 1 0 0,0-1 0 0 0,0 1 0 0 0,0-2-1 0 0,0 1 1 0 0,-5-5 0 0 0,3 0 749 0 0,14 7 506 0 0,8 2-684 0 0,46-4 332 0 0,1-2 1 0 0,93-21 0 0 0,-109 17-168 0 0,-8 1 267 0 0,67-21 1 0 0,-68 16-304 0 0,-15 6-246 0 0,-1-1 0 0 0,21-11 0 0 0,-23 10-232 0 0,-13 6-82 0 0,1-1-1 0 0,-1 1 1 0 0,0-1-1 0 0,0 0 1 0 0,0 0-1 0 0,9-10 1 0 0,-5 6 60 0 0,-8 6-81 0 0,0 0 1 0 0,0 0 0 0 0,0 1 0 0 0,0-1 0 0 0,0 0-1 0 0,-1 0 1 0 0,2-3 0 0 0,-2 4-91 0 0,-1 1-3 0 0,-13-8-7 0 0,7 6 32 0 0,-1 1 0 0 0,1 0 0 0 0,0 0 0 0 0,0 1-1 0 0,-1-1 1 0 0,1 1 0 0 0,0 1 0 0 0,0-1 0 0 0,-1 1 0 0 0,-8 3 0 0 0,-11 0-74 0 0,-82 20-285 0 0,75-15 336 0 0,1-2 1 0 0,-37 5-1 0 0,36-7 65 0 0,0 2 0 0 0,1 2 0 0 0,-33 12 0 0 0,12-3 0 0 0,23-10-166 0 0,1 3 0 0 0,1 0 0 0 0,-55 30-1 0 0,74-32-240 0 0,8-9 394 0 0,1 0 0 0 0,0 0 0 0 0,0 0 0 0 0,0 0 0 0 0,0 1 0 0 0,0-1 0 0 0,0 0-1 0 0,0 0 1 0 0,0 0 0 0 0,0 0 0 0 0,0 1 0 0 0,0-1 0 0 0,0 0 0 0 0,0 0 0 0 0,0 0 0 0 0,0 1 0 0 0,0-1 0 0 0,0 0-1 0 0,0 0 1 0 0,0 0 0 0 0,0 0 0 0 0,0 1 0 0 0,0-1 0 0 0,0 0 0 0 0,1 0 0 0 0,-1 0 0 0 0,0 0 0 0 0,0 1 0 0 0,0-1 0 0 0,0 0-1 0 0,0 0 1 0 0,1 0 0 0 0,0 1-11 0 0,1 0-1 0 0,0 0 1 0 0,0-1-1 0 0,-1 1 1 0 0,1-1-1 0 0,0 1 1 0 0,0-1-1 0 0,0 0 1 0 0,2 1-1 0 0,11-1 15 0 0,-1-1-1 0 0,1 0 0 0 0,0 0 1 0 0,-1-2-1 0 0,23-5 1 0 0,6-2-1 0 0,45-13 13 0 0,-10 2-15 0 0,89-19-94 0 0,-102 24 169 0 0,80-32 0 0 0,-126 41-19 0 0,-18 7-23 0 0,0 0 0 0 0,0-1-1 0 0,0 1 1 0 0,0 0 0 0 0,0 0 0 0 0,0-1 0 0 0,0 1 0 0 0,-1-1 0 0 0,1 1-1 0 0,0-1 1 0 0,0 1 0 0 0,0-1 0 0 0,-1 1 0 0 0,1-1 0 0 0,1-1-1 0 0,-15 1 447 0 0,-24 6-165 0 0,-13 3-289 0 0,30-5-13 0 0,-24 6 1 0 0,-69 18-63 0 0,-10 2-16 0 0,-92 27-411 0 0,200-53 402 0 0,-54 20-357 0 0,12-4-69 0 0,50-17 443 0 0,-5 1-128 0 0,0 0 0 0 0,0 1 0 0 0,1 1 0 0 0,-1 0 0 0 0,-11 7 0 0 0,22-12-35 0 0,1 0 29 0 0,0 0 12 0 0,0 0 1 0 0,0 0-36 0 0,13 0-592 0 0,0 0 372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0.803"/>
    </inkml:context>
    <inkml:brush xml:id="br0">
      <inkml:brushProperty name="width" value="0.05" units="cm"/>
      <inkml:brushProperty name="height" value="0.05" units="cm"/>
    </inkml:brush>
  </inkml:definitions>
  <inkml:trace contextRef="#ctx0" brushRef="#br0">1687 404 5440 0 0,'0'0'248'0'0,"0"0"-6"0"0,0 0-84 0 0,0 0 198 0 0,0 0 105 0 0,0 0 19 0 0,0 0-45 0 0,0 0-218 0 0,0 0-97 0 0,0 0-21 0 0,2-1-19 0 0,85-35-328 0 0,-73 29 248 0 0,-12 6 0 0 0,-1 0 0 0 0,1 0 0 0 0,0 0 0 0 0,-1 1 0 0 0,1-1 0 0 0,0 0 0 0 0,0 1 0 0 0,2-1 0 0 0,155-25 1866 0 0,-76 11-1016 0 0,71-18 1794 0 0,-59 9-1674 0 0,-1 0-581 0 0,-40 8-99 0 0,251-75 125 0 0,-187 46-572 0 0,-29 10-200 0 0,-61 22 138 0 0,7-2-40 0 0,5-1-169 0 0,-44 28 368 0 0,3-2 57 0 0,1-7-4 0 0,0-1 0 0 0,0 1-1 0 0,-1-1 1 0 0,1 1 0 0 0,-1-1 0 0 0,-1 4-1 0 0,-22 54-103 0 0,-28 101 0 0 0,43-129 145 0 0,-10 52 21 0 0,7-23-36 0 0,-22 106-19 0 0,19-82 0 0 0,-17 189 193 0 0,27-218-138 0 0,-1 105 265 0 0,5-90-208 0 0,5 91 242 0 0,0-88-156 0 0,33 417 700 0 0,-16-119-512 0 0,-3-39 249 0 0,-12-220-432 0 0,3 33 42 0 0,9 32 40 0 0,38 323 182 0 0,-43-393-368 0 0,6 46-38 0 0,5 46-61 0 0,-8-56 0 0 0,44 389 155 0 0,-52-378-33 0 0,-2-39-31 0 0,6 544 703 0 0,-22-359-354 0 0,1-12-303 0 0,1-65 23 0 0,4-111-45 0 0,-1 67 55 0 0,5-105-70 0 0,4 437 656 0 0,-6-327-528 0 0,1 10-117 0 0,1 150 20 0 0,-5 56-57 0 0,3-304-74 0 0,-5 83 11 0 0,1-91 37 0 0,-2 21-43 0 0,5-80-5 0 0,-27 183 0 0 0,-1-50 63 0 0,24-129-40 0 0,-26 103 186 0 0,-2 8 22 0 0,-16 77-85 0 0,20-98 142 0 0,-22 87 1640 0 0,30-122-1376 0 0,17-68-587 0 0,-1-1 0 0 0,-1 1 0 0 0,-11 21 0 0 0,14-31-73 0 0,-1-2 65 0 0,0 0 0 0 0,0 0-1 0 0,0-1 1 0 0,-1 1 0 0 0,0-2 0 0 0,-1 1-1 0 0,0-1 1 0 0,-15 11 0 0 0,16-14 48 0 0,0-1 0 0 0,0 0 0 0 0,0 0 1 0 0,0-1-1 0 0,0 0 0 0 0,-1 0 0 0 0,1-1 0 0 0,-1 1 0 0 0,-8-1 0 0 0,-18 4-3 0 0,17-3 21 0 0,-1 0 0 0 0,1-1 0 0 0,-1-1 0 0 0,-22-2 0 0 0,-14-1 86 0 0,49 3-104 0 0,-25 0 0 0 0,-38-5 1 0 0,-25-2 166 0 0,-6-2 146 0 0,-109-9 263 0 0,-1 17-895 0 0,128 1 125 0 0,-33-1 100 0 0,-89 1-35 0 0,-268 37-251 0 0,336-17-332 0 0,-194 55 1 0 0,158-26-329 0 0,69-22-272 0 0,51-14-4043 0 0,7-2-1532 0 0</inkml:trace>
</inkml:ink>
</file>

<file path=ppt/ink/ink3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55:37.310"/>
    </inkml:context>
    <inkml:brush xml:id="br0">
      <inkml:brushProperty name="width" value="0.05292" units="cm"/>
      <inkml:brushProperty name="height" value="0.05292" units="cm"/>
      <inkml:brushProperty name="color" value="#FF0000"/>
    </inkml:brush>
  </inkml:definitions>
  <inkml:trace contextRef="#ctx0" brushRef="#br0">17297 8822 2361 0,'-11'6'210'0,"8"-3"-168"0,-4 4-34 0,3-4-8 15,0 3 132-15,1 4 25 0,-1-4 5 16,1-3-1375-16</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3:57.851"/>
    </inkml:context>
    <inkml:brush xml:id="br0">
      <inkml:brushProperty name="width" value="0.05" units="cm"/>
      <inkml:brushProperty name="height" value="0.05" units="cm"/>
    </inkml:brush>
  </inkml:definitions>
  <inkml:trace contextRef="#ctx0" brushRef="#br0">395 228 9072 0 0,'-27'0'857'0'0,"12"-1"-665"0"0,1 1-1 0 0,-1 1 1 0 0,-26 4 0 0 0,-62 24-56 0 0,83-24-136 0 0,17-4 0 0 0,-1 0 0 0 0,0 0 0 0 0,1 0 0 0 0,-1 1 0 0 0,-3 1 0 0 0,-15 5 0 0 0,7-3 0 0 0,14-5 0 0 0,1 0 0 0 0,0 0 0 0 0,0 0 0 0 0,0 0 0 0 0,-1 0 0 0 0,1 0 0 0 0,0 0 0 0 0,0 0 0 0 0,0 1 0 0 0,-1-1 0 0 0,1 0 0 0 0,0 0 0 0 0,0 0 0 0 0,0 0 0 0 0,0 0 0 0 0,0 0 0 0 0,-1 1 0 0 0,1-1 0 0 0,0 0 0 0 0,0 0 0 0 0,0 0 0 0 0,0 1 0 0 0,0-1 0 0 0,0 0 0 0 0,0 0 0 0 0,0 0 0 0 0,0 0 0 0 0,-1 1 0 0 0,1-1 0 0 0,0 0 0 0 0,0 1 0 0 0,1-1-4 0 0,0 1 1 0 0,0 0 0 0 0,-1 0-1 0 0,1 0 1 0 0,0-1-1 0 0,0 1 1 0 0,0 0 0 0 0,0-1-1 0 0,0 1 1 0 0,0-1 0 0 0,0 1-1 0 0,0-1 1 0 0,0 0-1 0 0,0 1 1 0 0,0-1 0 0 0,0 0-1 0 0,0 0 1 0 0,0 0 0 0 0,0 0-1 0 0,0 0 1 0 0,2 0-1 0 0,33-1-120 0 0,-22 0 88 0 0,14-1 29 0 0,1-1 0 0 0,-1-1 0 0 0,0-2 0 0 0,31-10 0 0 0,25-5 710 0 0,55-14 944 0 0,-95 25-779 0 0,78-29 0 0 0,-107 34-599 0 0,-4 0 33 0 0,-1 1 0 0 0,1 1 0 0 0,0-1-1 0 0,0 2 1 0 0,0 0 0 0 0,13-1 0 0 0,-26 4-295 0 0,0-1 0 0 0,0 1 1 0 0,0 0-1 0 0,0 0 0 0 0,1 0 0 0 0,-1 0 0 0 0,0 0 0 0 0,-2 3 1 0 0,-4 1-8 0 0,-4 1-43 0 0,0-1 0 0 0,0-1 0 0 0,0 0 0 0 0,-16 3-1 0 0,-9 3-70 0 0,-36 12 9 0 0,-91 32-27 0 0,22-9 72 0 0,-3 1 56 0 0,64-23 5 0 0,55-17-10 0 0,-33 13-1 0 0,58-19-70 0 0,1 0-13 0 0,0 0-82 0 0,0 0-10 0 0,13-2-150 0 0,34-7 430 0 0,81-24 0 0 0,-45 9 65 0 0,9 1-156 0 0,17-4 374 0 0,133-51-1 0 0,118-57 1399 0 0,-190 74-2804 0 0,-138 50-5215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04.321"/>
    </inkml:context>
    <inkml:brush xml:id="br0">
      <inkml:brushProperty name="width" value="0.05" units="cm"/>
      <inkml:brushProperty name="height" value="0.05" units="cm"/>
    </inkml:brush>
  </inkml:definitions>
  <inkml:trace contextRef="#ctx0" brushRef="#br0">9 1 5064 0 0,'0'0'448'0'0,"0"0"-352"0"0,0 0-96 0 0,0 0 0 0 0,0 0 504 0 0,0 0 80 0 0,0 0 24 0 0,0 0-2480 0 0,-8 0-496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05.429"/>
    </inkml:context>
    <inkml:brush xml:id="br0">
      <inkml:brushProperty name="width" value="0.05" units="cm"/>
      <inkml:brushProperty name="height" value="0.05" units="cm"/>
    </inkml:brush>
  </inkml:definitions>
  <inkml:trace contextRef="#ctx0" brushRef="#br0">499 49 13072 0 0,'0'0'297'0'0,"0"0"39"0"0,0 0 19 0 0,0 0-34 0 0,1-2-210 0 0,3-2-69 0 0,0-1 0 0 0,0 0 0 0 0,0 1 0 0 0,1 0 0 0 0,8-6 0 0 0,-12 9-79 0 0,-1 0 1 0 0,1 0-1 0 0,0 1 1 0 0,0-1 0 0 0,-1 0-1 0 0,1 0 1 0 0,0 0 0 0 0,-1 0-1 0 0,1-1 1 0 0,0 0 0 0 0,0-1-1924 0 0,0 12 864 0 0,-2 0 866 0 0,0 0-1 0 0,-1 0 1 0 0,0 0 0 0 0,-1-1 0 0 0,1 1 0 0 0,-2-1 0 0 0,-7 17 0 0 0,-8 19-313 0 0,3 0 940 0 0,-13 46 910 0 0,9-26-472 0 0,-5 21 107 0 0,18-52-673 0 0,1 2 132 0 0,-13 37 0 0 0,-31 92 13 0 0,19-60-407 0 0,-5 31 145 0 0,0 1 7 0 0,-71 279 363 0 0,22 4-264 0 0,72-334-197 0 0,-2 90 1 0 0,12 84 44 0 0,41 112-342 0 0,-23-257 328 0 0,76 294 96 0 0,-83-378-168 0 0,66 184-9 0 0,-31-100-11 0 0,-25-62 0 0 0,3-1 0 0 0,2-1 0 0 0,54 85 0 0 0,-17-47 70 0 0,130 148 0 0 0,-103-136-702 0 0,-60-67-172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06.379"/>
    </inkml:context>
    <inkml:brush xml:id="br0">
      <inkml:brushProperty name="width" value="0.05" units="cm"/>
      <inkml:brushProperty name="height" value="0.05" units="cm"/>
    </inkml:brush>
  </inkml:definitions>
  <inkml:trace contextRef="#ctx0" brushRef="#br0">425 302 1840 0 0,'-6'-4'54'0'0,"1"-1"0"0"0,-13-7 0 0 0,-3-2-56 0 0,10 5 912 0 0,-2 1-1 0 0,-24-12 1 0 0,22 12 789 0 0,-21-13-1 0 0,-33-18-255 0 0,52 30-1228 0 0,0-1 0 0 0,0 0 1 0 0,-20-17-1 0 0,-3-3 889 0 0,26 19-143 0 0,-22-19 0 0 0,31 27-695 0 0,4 3-223 0 0,1 0-1 0 0,-1 0 0 0 0,1-1 0 0 0,-1 1 1 0 0,1 0-1 0 0,-1 0 0 0 0,1-1 0 0 0,-1 1 1 0 0,1 0-1 0 0,-1-1 0 0 0,1 1 0 0 0,0-1 1 0 0,-1 1-1 0 0,1 0 0 0 0,-1-1 0 0 0,1 1 1 0 0,0-1-1 0 0,0 1 0 0 0,-1-2 1 0 0,1 2-33 0 0,0 0 0 0 0,0 0 0 0 0,-1-1 1 0 0,1 1-1 0 0,0 0 0 0 0,0-1 0 0 0,0 1 1 0 0,0 0-1 0 0,0-1 0 0 0,0 1 0 0 0,0-1 1 0 0,0 1-1 0 0,0 0 0 0 0,0-1 0 0 0,0 1 1 0 0,0 0-1 0 0,0-1 0 0 0,0 1 0 0 0,0 0 1 0 0,0-1-1 0 0,0 1 0 0 0,0 0 0 0 0,1-1 1 0 0,-1 1-1 0 0,0 0 0 0 0,0-1 0 0 0,0 1 1 0 0,1 0-1 0 0,-1-1 0 0 0,1 1 0 0 0,12-4 305 0 0,-1 0-227 0 0,-4 3-108 0 0,0-1 1 0 0,-1 1 0 0 0,1 0 0 0 0,0 1 0 0 0,-1-1 0 0 0,1 2 0 0 0,0-1 0 0 0,-1 1 0 0 0,10 2-1 0 0,11 4-127 0 0,31 11 0 0 0,-23-7 91 0 0,-14-5 51 0 0,27 2-1 0 0,-28-4-20 0 0,33 8-1 0 0,8 9 25 0 0,-2 2-1 0 0,-1 2 0 0 0,94 56 1 0 0,-93-43 134 0 0,102 85 0 0 0,-74-49 182 0 0,-48-42 9 0 0,67 70 0 0 0,-83-73-281 0 0,-1 1 1 0 0,-1 1 0 0 0,-1 1 0 0 0,25 54 0 0 0,-14-21-59 0 0,25 61 71 0 0,-16-18-44 0 0,49 153-11 0 0,-14-25 208 0 0,-17-46-127 0 0,-46-141-76 0 0,10 99 0 0 0,-18-47 56 0 0,-5-1-1 0 0,-4 1 0 0 0,-33 191 1 0 0,-8-70-51 0 0,24-108 55 0 0,13-60 25 0 0,-17 55 1 0 0,-43 91-81 0 0,-39 105 70 0 0,-34 1 674 0 0,137-297-722 0 0,-64 113 579 0 0,33-60-232 0 0,1-8 381 0 0,-53 66 0 0 0,82-114-689 0 0,4-5-54 0 0,-4 7 197 0 0,-1-1 1 0 0,0 0-1 0 0,-14 12 1 0 0,18-18 15 0 0,2-1 2 0 0,-5 9-2145 0 0,5-9-5229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07.503"/>
    </inkml:context>
    <inkml:brush xml:id="br0">
      <inkml:brushProperty name="width" value="0.05" units="cm"/>
      <inkml:brushProperty name="height" value="0.05" units="cm"/>
    </inkml:brush>
  </inkml:definitions>
  <inkml:trace contextRef="#ctx0" brushRef="#br0">1 1 4144 0 0,'0'0'319'0'0,"0"0"26"0"0,1 1 892 0 0,22 13 3547 0 0,4-3-3383 0 0,-19-8-1386 0 0,-1 0 0 0 0,1 1 0 0 0,-1-1 0 0 0,0 1 0 0 0,0 1 1 0 0,8 6-1 0 0,12 12 193 0 0,-17-16-100 0 0,-1 2 0 0 0,14 14 1 0 0,74 115 609 0 0,-64-87-681 0 0,7 19-37 0 0,-21-35 0 0 0,12 32 57 0 0,-8-14-2 0 0,-12-30-35 0 0,-1 0 0 0 0,0 0 0 0 0,9 44 0 0 0,20 63 83 0 0,-2-12 76 0 0,65 269 1139 0 0,-58-194-773 0 0,-24-99-362 0 0,34 226 224 0 0,-33-187-260 0 0,12 105 112 0 0,17 145-14 0 0,-18-203-179 0 0,-6-38-15 0 0,5 27-52 0 0,10 85 66 0 0,-28-153-47 0 0,0 1 28 0 0,1 5-49 0 0,0 2 128 0 0,4 48 223 0 0,34 187-804 0 0,-42-288 490 0 0,54 258 152 0 0,-28-162 35 0 0,-19-87-333 0 0,4 20-17 0 0,12 77 169 0 0,-6-31-29 0 0,4 22-12 0 0,29 180-9 0 0,-24-107 128 0 0,-16-117 40 0 0,41 190-228 0 0,34 44 404 0 0,-60-227-328 0 0,-11-44-4 0 0,5 16-77 0 0,4 24 60 0 0,11 48 303 0 0,-30-108-82 0 0,25 58-1 0 0,6 20-48 0 0,-43-116-157 0 0,1 0 0 0 0,-2 0 0 0 0,0 0 0 0 0,-1 21 0 0 0,0-14 0 0 0,2 22 0 0 0,-1-34 0 0 0,-1 0 0 0 0,0 0 0 0 0,-2 9 0 0 0,1-12 0 0 0,1 1 0 0 0,0-1 0 0 0,0 1 0 0 0,0-1 0 0 0,0 1 0 0 0,3 10 0 0 0,-2-12 8 0 0,0 0 0 0 0,0 0 0 0 0,-1 0 0 0 0,1 0 0 0 0,-1 0 0 0 0,0 1 0 0 0,-2 8 0 0 0,0 10-1574 0 0,2-23-4715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08.139"/>
    </inkml:context>
    <inkml:brush xml:id="br0">
      <inkml:brushProperty name="width" value="0.05" units="cm"/>
      <inkml:brushProperty name="height" value="0.05" units="cm"/>
    </inkml:brush>
  </inkml:definitions>
  <inkml:trace contextRef="#ctx0" brushRef="#br0">1 609 16903 0 0,'0'0'382'0'0,"0"0"54"0"0,0 0 22 0 0,0 0-46 0 0,1 1-268 0 0,29 29-128 0 0,-15-17-33 0 0,-1 1-1 0 0,0 0 0 0 0,-1 1 1 0 0,15 23-1 0 0,-3-6 26 0 0,95 126-72 0 0,-29-42 118 0 0,-75-94 49 0 0,34 36 0 0 0,-5-2 411 0 0,-38-50-260 0 0,-1 0-1 0 0,1 0 1 0 0,0 0 0 0 0,0-1 0 0 0,12 6-1 0 0,-18-10-117 0 0,11-2 666 0 0,-11 0-753 0 0,1-1 0 0 0,0 1-1 0 0,-1-1 1 0 0,1 1 0 0 0,-1-1 0 0 0,0 0 0 0 0,0 0 0 0 0,1 0 0 0 0,-1 0 0 0 0,0 0 0 0 0,0 0 0 0 0,-1 0 0 0 0,1 0 0 0 0,0 0-1 0 0,-1 0 1 0 0,1 0 0 0 0,-1-4 0 0 0,2-5 10 0 0,-1-25 1 0 0,-2 28 11 0 0,5-75 193 0 0,-4-141-145 0 0,-1 210-31 0 0,-3-22 1 0 0,2 26-43 0 0,1 1 1 0 0,0-1-1 0 0,0 0 1 0 0,2-17-1 0 0,13-90 546 0 0,-10 49-291 0 0,-3 46-191 0 0,1-1-1 0 0,5-23 1 0 0,1 12 186 0 0,0-2 248 0 0,7-62 1 0 0,-13 81-502 0 0,1-1-1 0 0,5-16 1 0 0,-4 20-43 0 0,-1 0 1 0 0,0 0-1 0 0,0-22 0 0 0,2-16 0 0 0,-5 50 5 0 0,0 0 2 0 0,0 1-1 0 0,0 0 0 0 0,0 0 1 0 0,0 0-1 0 0,-1 0 0 0 0,1 0 1 0 0,0 0-1 0 0,-1 0 0 0 0,1 0 1 0 0,-1-1-1 0 0,1 1 0 0 0,-1 0 1 0 0,1 1-1 0 0,-1-1 0 0 0,0 0 1 0 0,1 0-1 0 0,-1 0 0 0 0,-1-1 1 0 0,1 1-66 0 0,1 1-32 0 0,4-3-636 0 0,1 0-1 0 0,-1 0 0 0 0,1 1 1 0 0,0-1-1 0 0,0 1 0 0 0,-1 0 0 0 0,1 1 1 0 0,1-1-1 0 0,8-1 0 0 0,13-5-3204 0 0,-24 7 1878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30.057"/>
    </inkml:context>
    <inkml:brush xml:id="br0">
      <inkml:brushProperty name="width" value="0.05" units="cm"/>
      <inkml:brushProperty name="height" value="0.05" units="cm"/>
    </inkml:brush>
  </inkml:definitions>
  <inkml:trace contextRef="#ctx0" brushRef="#br0">0 0 5152 0 0,'0'0'224'0'0,"0"0"56"0"0,0 0-280 0 0,0 0 0 0 0,0 0 0 0 0,0 0-1472 0 0,0 0-352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32.329"/>
    </inkml:context>
    <inkml:brush xml:id="br0">
      <inkml:brushProperty name="width" value="0.05" units="cm"/>
      <inkml:brushProperty name="height" value="0.05" units="cm"/>
    </inkml:brush>
  </inkml:definitions>
  <inkml:trace contextRef="#ctx0" brushRef="#br0">130 712 4608 0 0,'0'0'208'0'0,"6"-4"32"0"0,57-32 2886 0 0,7-3-2850 0 0,-14 6-270 0 0,10 6 68 0 0,-10 6 16 0 0,-37 14-32 0 0,30-8 107 0 0,-31 11-42 0 0,21-10 0 0 0,16-8 212 0 0,-20 9-67 0 0,42-23 0 0 0,-21 7-213 0 0,1 2 0 0 0,71-22 0 0 0,-4-2 951 0 0,-86 34 143 0 0,-32 14-946 0 0,0 1 0 0 0,1-1 0 0 0,-1 0 0 0 0,-1-1 0 0 0,1 0 0 0 0,-1 0 0 0 0,8-6 0 0 0,-12 8-99 0 0,6-11 144 0 0,-8 12-247 0 0,0 0 0 0 0,-1 0 0 0 0,1 0 0 0 0,0 0 0 0 0,0 1 0 0 0,0-1 0 0 0,-1 0 0 0 0,1 0 0 0 0,-1 1 0 0 0,1-1 0 0 0,0 1 0 0 0,-1-1 0 0 0,1 1 0 0 0,-1 0 0 0 0,1-1 0 0 0,-2 1 0 0 0,0 0-1 0 0,-1 1 0 0 0,1-1-1 0 0,0 1 1 0 0,0-1 0 0 0,0 1 0 0 0,1 0 0 0 0,-6 2 0 0 0,-23 7 0 0 0,21-7 0 0 0,-1 1 0 0 0,-10 4 0 0 0,-31 14 0 0 0,36-16 0 0 0,0 1 0 0 0,-24 13 0 0 0,25-11 0 0 0,-1-2 0 0 0,-25 10 0 0 0,9-5 0 0 0,-212 80 622 0 0,137-51 298 0 0,9-3-55 0 0,-59 26 66 0 0,138-56-806 0 0,-24 8 176 0 0,32-13-262 0 0,1 0 0 0 0,0 1 0 0 0,-18 10-1 0 0,-35 26-262 0 0,50-31 39 0 0,-19 14-724 0 0,31-22 829 0 0,1-1-55 0 0,0 0-4 0 0,8 8-127 0 0,-5-7 244 0 0,-1 0 1 0 0,0 0 0 0 0,0 0-1 0 0,1 0 1 0 0,-1 0 0 0 0,0 0-1 0 0,1-1 1 0 0,-1 1 0 0 0,1-1-1 0 0,-1 1 1 0 0,0-1 0 0 0,1 0-1 0 0,-1 0 1 0 0,5-1 0 0 0,36-6-65 0 0,-39 6 95 0 0,63-14 27 0 0,0-4 0 0 0,99-40 1 0 0,-49 12 81 0 0,26-13-33 0 0,-70 27-85 0 0,26-14 0 0 0,-51 25 0 0 0,-32 15 0 0 0,28-15 0 0 0,-14 7 0 0 0,-24 12 0 0 0,1 0 0 0 0,-1-1 0 0 0,7-4 0 0 0,-3 2 0 0 0,-1 0 0 0 0,13-5 0 0 0,-4 2 0 0 0,-7 1 1 0 0,-10 6-4 0 0,2-1 58 0 0,-53 25 289 0 0,-49 32 0 0 0,80-44-372 0 0,-28 12 0 0 0,-5 3 30 0 0,-37 17-2 0 0,39-21 0 0 0,-73 28 0 0 0,-5 2 0 0 0,-65 29-66 0 0,149-61 50 0 0,-31 14 72 0 0,56-23-45 0 0,12-7-11 0 0,0 1 0 0 0,-12 7-1 0 0,-5 2 3 0 0,22-12-13 0 0,-1 0 0 0 0,1 0 0 0 0,0 0 0 0 0,0 0 1 0 0,-1 0-1 0 0,1 0 0 0 0,0 1 0 0 0,0 0 0 0 0,0-1 0 0 0,0 1 0 0 0,0 0 0 0 0,1 0 0 0 0,-1 0 0 0 0,0 0 0 0 0,-1 3 0 0 0,3-4-86 0 0,-1 0 7 0 0,-3 4 4 0 0,4-4 5 0 0,1 0 62 0 0,0 0 1 0 0,1 0 0 0 0,-1 0-1 0 0,1-1 1 0 0,-1 1 0 0 0,1 0 0 0 0,-1-1-1 0 0,1 1 1 0 0,1 0 0 0 0,-1-1-7 0 0,4 2-19 0 0,-1-1 1 0 0,0 0-1 0 0,1 0 1 0 0,-1-1 0 0 0,1 0-1 0 0,-1 0 1 0 0,1 0-1 0 0,-1-1 1 0 0,1 1 0 0 0,6-3-1 0 0,10-3-179 0 0,25-9 0 0 0,145-63-43 0 0,-98 39 208 0 0,113-60 68 0 0,-49 4 85 0 0,-34 19-19 0 0,-113 70-45 0 0,374-200 23 0 0,-290 159 88 0 0,-76 37 514 0 0,-15 7 742 0 0,-14 3-917 0 0,-30 16-629 0 0,14-10 88 0 0,1 1-1 0 0,-28 11 0 0 0,5-1-5 0 0,-15 6 14 0 0,-126 70-12 0 0,99-44-77 0 0,23-11-10 0 0,-122 51 587 0 0,158-73-436 0 0,13-6 0 0 0,-23 8 0 0 0,5-2-94 0 0,0 1 0 0 0,1 1-1 0 0,2 3 1 0 0,-47 35-1 0 0,21-8-110 0 0,47-34 118 0 0,10-13-3 0 0,2-1 2 0 0,0 0 7 0 0,0 0-2 0 0,0 0-12 0 0,21 7-230 0 0,-13-8 190 0 0,-1 0 1 0 0,1 0 0 0 0,-1-1-1 0 0,0 0 1 0 0,12-6-1 0 0,193-84-438 0 0,-105 33 457 0 0,-71 39 115 0 0,20-12-46 0 0,54-32-24 0 0,-50 29 60 0 0,15-11 12 0 0,-50 30-1 0 0,0 1 0 0 0,40-16 0 0 0,4-3 0 0 0,-55 26 0 0 0,-9 5 0 0 0,1-1 0 0 0,1 1 0 0 0,-1 0 0 0 0,0 1 0 0 0,1 0 0 0 0,-1 0 0 0 0,1 0 0 0 0,0 1 0 0 0,7-1 0 0 0,-12 2 0 0 0,3-1-1 0 0,5-8 12 0 0,-9 8 64 0 0,-1 1 96 0 0,0 0 21 0 0,0 0 0 0 0,0 0 2 0 0,0 0 13 0 0,0 0 8 0 0,-8 4 181 0 0,-4 3-351 0 0,-1-1 0 0 0,-20 8 0 0 0,-16 7 37 0 0,-2 5-77 0 0,-61 20 1 0 0,73-26-6 0 0,31-15 0 0 0,-1 0 0 0 0,-16 5 0 0 0,-14 3 39 0 0,-42 14 146 0 0,69-22-74 0 0,-24 4 1 0 0,2 0-48 0 0,-65 16 8 0 0,89-22-75 0 0,-2 0-27 0 0,-24 10-1 0 0,-38 17-5 0 0,57-24-67 0 0,-4 2-39 0 0,-64 24-504 0 0,73-22 510 0 0,10-8 104 0 0,1 0-88 0 0,-1-2-10 0 0,1 0 117 0 0,0-1-10 0 0,-1 1 1 0 0,1 0 0 0 0,-1 1 0 0 0,0-1 0 0 0,1 0 0 0 0,-1 0 0 0 0,1 1 0 0 0,-1-1-1 0 0,-1 1 1 0 0,0 1-49 0 0,-1 1 1 0 0,1-1-1 0 0,0 1 0 0 0,0-1 0 0 0,-4 5 0 0 0,5-5 94 0 0,2-2-108 0 0,0 0-15 0 0,0 0 4 0 0,0 0 0 0 0,0 0 0 0 0,0 0 0 0 0,0 0-7 0 0,0 0-28 0 0,0 0-11 0 0,3-1 93 0 0,1 1 0 0 0,-1-1 0 0 0,0 0 1 0 0,0 0-1 0 0,0-1 0 0 0,0 1 1 0 0,0-1-1 0 0,0 1 0 0 0,0-1 0 0 0,-1 0 1 0 0,1 0-1 0 0,-1 0 0 0 0,1 0 1 0 0,2-3-1 0 0,-1 1-12 0 0,0 1 0 0 0,0-1 0 0 0,1 1 0 0 0,5-3 0 0 0,52-21-163 0 0,19-9-24 0 0,-27 8 225 0 0,161-92 282 0 0,-102 57 129 0 0,-50 30-68 0 0,172-78 560 0 0,-93 47-719 0 0,-129 57-131 0 0,5-1 1 0 0,-1-1 0 0 0,0 0 0 0 0,25-19 1 0 0,-36 22 48 0 0,-5 5 48 0 0,0-2 290 0 0,-1 3-384 0 0,0 0 1 0 0,0 0-1 0 0,0 0 0 0 0,0-1 0 0 0,0 1 0 0 0,1 0 0 0 0,-1 0 1 0 0,0 0-1 0 0,0 0 0 0 0,0 0 0 0 0,0 0 0 0 0,0-1 1 0 0,0 1-1 0 0,0 0 0 0 0,0 0 0 0 0,0 0 0 0 0,0 0 0 0 0,0 0 1 0 0,0-1-1 0 0,0 1 0 0 0,0 0 0 0 0,0 0 0 0 0,0 0 0 0 0,0 0 1 0 0,0 0-1 0 0,0-1 0 0 0,0 1 0 0 0,0 0 0 0 0,-1 0 0 0 0,1 0 1 0 0,0 0-1 0 0,0 0 0 0 0,0 0 0 0 0,0-1 0 0 0,0 1 0 0 0,0 0 1 0 0,0 0-1 0 0,0 0 0 0 0,-1 0 0 0 0,1 0 0 0 0,0 0 0 0 0,0 0 1 0 0,0 0-1 0 0,0 0 0 0 0,0 0 0 0 0,0 0 0 0 0,-1 0 0 0 0,1-1 1 0 0,0 1-1 0 0,0 0 0 0 0,0 0 0 0 0,0 0 0 0 0,-1 0 0 0 0,-1 0 4 0 0,0-1 0 0 0,0 0-1 0 0,0 1 1 0 0,0-1 0 0 0,0 1-1 0 0,0-1 1 0 0,0 1 0 0 0,0 0-1 0 0,-1 0 1 0 0,1 0-1 0 0,0 0 1 0 0,0 0 0 0 0,0 1-1 0 0,0-1 1 0 0,0 1 0 0 0,-1-1-1 0 0,-2 2 1 0 0,-6 3-7 0 0,-20 10 1 0 0,29-14-29 0 0,-56 33 32 0 0,-23 12 288 0 0,66-38-317 0 0,1 1 0 0 0,-26 20 1 0 0,0 1-8 0 0,-104 74 13 0 0,-30 19-200 0 0,149-107 126 0 0,-41 24-36 0 0,-2-3 97 0 0,-69 34 66 0 0,69-34 36 0 0,-4 2 44 0 0,57-33-202 0 0,6-3-36 0 0,1 1-1 0 0,-1 0 1 0 0,1 1-1 0 0,-1-1 1 0 0,1 2 0 0 0,-7 5-1 0 0,-21 17-1879 0 0,27-20-3548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34.292"/>
    </inkml:context>
    <inkml:brush xml:id="br0">
      <inkml:brushProperty name="width" value="0.05" units="cm"/>
      <inkml:brushProperty name="height" value="0.05" units="cm"/>
    </inkml:brush>
  </inkml:definitions>
  <inkml:trace contextRef="#ctx0" brushRef="#br0">11 0 3224 0 0,'0'0'288'0'0,"0"0"-288"0"0,0 0 0 0 0,0 0 0 0 0,0 0 296 0 0,0 0 8 0 0,-10 7 0 0 0,10-7-2040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4:34.645"/>
    </inkml:context>
    <inkml:brush xml:id="br0">
      <inkml:brushProperty name="width" value="0.05" units="cm"/>
      <inkml:brushProperty name="height" value="0.05" units="cm"/>
    </inkml:brush>
  </inkml:definitions>
  <inkml:trace contextRef="#ctx0" brushRef="#br0">0 0 6648 0 0,'0'0'300'0'0,"0"0"0"0"0,0 0-143 0 0,0 0 110 0 0,0 0 70 0 0,0 0 14 0 0,0 0-5 0 0,0 0-20 0 0,0 0-6 0 0,0 0 0 0 0,0 0-38 0 0,0 0-150 0 0,0 0-45 0 0,0 0-14 0 0,0 0-7 0 0,0 0-2 0 0,0 2-11 0 0,0 88-114 0 0,0-82 61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2:41.651"/>
    </inkml:context>
    <inkml:brush xml:id="br0">
      <inkml:brushProperty name="width" value="0.05" units="cm"/>
      <inkml:brushProperty name="height" value="0.05" units="cm"/>
    </inkml:brush>
  </inkml:definitions>
  <inkml:trace contextRef="#ctx0" brushRef="#br0">129 500 9672 0 0,'-6'1'266'0'0,"-20"-6"427"0"0,24 5-648 0 0,-3-1 362 0 0,0 0 1 0 0,0 0 0 0 0,1 0-1 0 0,-1-1 1 0 0,1 0 0 0 0,0 0-1 0 0,-1 0 1 0 0,1 0 0 0 0,0-1-1 0 0,0 1 1 0 0,-7-7 0 0 0,7 3 337 0 0,4 5-690 0 0,0 1 1 0 0,0-1-1 0 0,0 1 1 0 0,-1-1-1 0 0,1 1 1 0 0,0-1-1 0 0,0 1 1 0 0,-1-1-1 0 0,1 1 1 0 0,0-1-1 0 0,-1 1 1 0 0,1-1-1 0 0,-1 1 1 0 0,1 0 0 0 0,0-1-1 0 0,-1 1 1 0 0,1 0-1 0 0,-1-1 1 0 0,1 1-1 0 0,-1 0 1 0 0,1 0-1 0 0,-1-1 1 0 0,1 1-1 0 0,-2 0 1 0 0,-3-7 354 0 0,4 6-393 0 0,1 1 0 0 0,-1-1-1 0 0,0 1 1 0 0,0 0-1 0 0,1-1 1 0 0,-1 1-1 0 0,0 0 1 0 0,0 0-1 0 0,1-1 1 0 0,-1 1-1 0 0,0 0 1 0 0,0 0-1 0 0,1 0 1 0 0,-2 0-1 0 0,-2 0 160 0 0,9 1-183 0 0,0 1 0 0 0,-1 0-1 0 0,1 0 1 0 0,-1 0 0 0 0,0 1-1 0 0,0-1 1 0 0,0 1 0 0 0,6 5-1 0 0,30 33-167 0 0,-4-3 168 0 0,-13-18 7 0 0,-7-7-3 0 0,-1 0-1 0 0,12 16 1 0 0,-7-8-40 0 0,25 22-1 0 0,-24-24 56 0 0,26 29-1 0 0,43 64 415 0 0,-83-104-299 0 0,0 0 0 0 0,16 13 0 0 0,-3-4 211 0 0,-19-15-153 0 0,-1-2 9 0 0,0 0 4 0 0,0 0 4 0 0,1 0-189 0 0,-1 0 1 0 0,0 0 0 0 0,0 0 0 0 0,1 0-1 0 0,-1 0 1 0 0,0 0 0 0 0,1 0 0 0 0,-1 0-1 0 0,0 0 1 0 0,1 0 0 0 0,-1 0 0 0 0,0 0-1 0 0,0 0 1 0 0,1 0 0 0 0,-1 0 0 0 0,0-1-1 0 0,1 1 1 0 0,-1 0 0 0 0,0 0 0 0 0,0 0-1 0 0,1 0 1 0 0,-1-1 0 0 0,0 1 0 0 0,0 0-1 0 0,0 0 1 0 0,1 0 0 0 0,-1-1-1 0 0,0 1 1 0 0,0 0 0 0 0,1-1 0 0 0,5-8 182 0 0,-5 4-119 0 0,0-1-1 0 0,0 1 0 0 0,0-1 1 0 0,-1 1-1 0 0,1 0 1 0 0,-2-1-1 0 0,1 1 0 0 0,0-1 1 0 0,-3-7-1 0 0,-15-51 392 0 0,11 43-364 0 0,0 3 10 0 0,-1 0-1 0 0,-1 1 1 0 0,0 0 0 0 0,-15-19-1 0 0,18 26-62 0 0,-30-37 147 0 0,22 30-105 0 0,-11-18 0 0 0,16 21-65 0 0,-2 0 0 0 0,0 1 0 0 0,0 0 0 0 0,-19-15 0 0 0,3 2-11 0 0,-28-22-17 0 0,43 37-193 0 0,11 10 108 0 0,5 1 49 0 0,0 0-1 0 0,0 1 1 0 0,0-1 0 0 0,0 1 0 0 0,0 0 0 0 0,0 0 0 0 0,7 4 0 0 0,9 2-13 0 0,61 18-21 0 0,40 11 76 0 0,166 42 140 0 0,-111-37 310 0 0,-146-32-339 0 0,-23-7-68 0 0,0 1 1 0 0,1-1-1 0 0,12 1 0 0 0,-6-2 21 0 0,-2 0 85 0 0,-1 0 1 0 0,0-1 0 0 0,22-2-1 0 0,-32 2-119 0 0,1 0 0 0 0,-1 0 0 0 0,0 0 0 0 0,0 0 1 0 0,0-1-1 0 0,0 1 0 0 0,0 0 0 0 0,0-1 0 0 0,0 1 0 0 0,0 0 0 0 0,0-1 0 0 0,0 0 0 0 0,0 1 0 0 0,0-1 0 0 0,0 1 0 0 0,0-1 0 0 0,0 0 0 0 0,0 0 0 0 0,-1 0 0 0 0,1 1 0 0 0,0-1 0 0 0,0 0 0 0 0,-1 0 1 0 0,1 0-1 0 0,-1 0 0 0 0,1 0 0 0 0,-1 0 0 0 0,1 0 0 0 0,-1 0 0 0 0,0-1 0 0 0,1 1 0 0 0,-1 0 0 0 0,0 0 0 0 0,0 0 0 0 0,0 0 0 0 0,0 0 0 0 0,0 0 0 0 0,0-1 0 0 0,0 1 0 0 0,0 0 0 0 0,-1 0 1 0 0,1 0-1 0 0,0 0 0 0 0,-1 0 0 0 0,1 0 0 0 0,0 0 0 0 0,-1 0 0 0 0,-1-2 0 0 0,-1-5 53 0 0,0 1 1 0 0,-1-1 0 0 0,0 1-1 0 0,0 0 1 0 0,-9-12-1 0 0,-28-23 11 0 0,0 2 0 0 0,-74-55-1 0 0,48 41-160 0 0,45 36 2 0 0,-189-171-1625 0 0,206 185 1498 0 0,-15-18-470 0 0,20 21 498 0 0,-1 0-1 0 0,0 0 1 0 0,0 0 0 0 0,1 0-1 0 0,-1 0 1 0 0,0 0 0 0 0,1-1-1 0 0,-1 1 1 0 0,1 0 0 0 0,0 0-1 0 0,-1 0 1 0 0,1 0 0 0 0,0-1-1 0 0,0 1 1 0 0,-1 0 0 0 0,1 0-1 0 0,0-3 1 0 0,5-4-1365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5:48.226"/>
    </inkml:context>
    <inkml:brush xml:id="br0">
      <inkml:brushProperty name="width" value="0.05" units="cm"/>
      <inkml:brushProperty name="height" value="0.05" units="cm"/>
    </inkml:brush>
  </inkml:definitions>
  <inkml:trace contextRef="#ctx0" brushRef="#br0">1 195 2760 0 0,'0'0'125'0'0,"1"1"-3"0"0,20 13-97 0 0,44 29 3077 0 0,-56-38-2896 0 0,1 0-1 0 0,0-1 1 0 0,-1 0-1 0 0,1-1 0 0 0,0 0 1 0 0,1-1-1 0 0,16 3 1 0 0,11 2 176 0 0,16 3-167 0 0,-31-6-100 0 0,0 0-1 0 0,33 12 0 0 0,20 9 104 0 0,-49-15-200 0 0,20 8 28 0 0,-31-11-26 0 0,25 8 1 0 0,0-1 2 0 0,-17-6 229 0 0,0-1-1 0 0,41 6 1 0 0,-7-2 95 0 0,-27-6 54 0 0,0-1 0 0 0,0-2 0 0 0,50-3 0 0 0,-26 0 150 0 0,45 2-146 0 0,91-1 245 0 0,-116 1-425 0 0,-22 0-66 0 0,46 5-64 0 0,-58-3-94 0 0,27 6-25 0 0,-40-4-63 0 0,46 1 0 0 0,20-7 122 0 0,126-18 0 0 0,144-17 101 0 0,-281 27-222 0 0,10-1-32 0 0,83 1 74 0 0,110-2 12 0 0,117-21 210 0 0,-324 23-164 0 0,271-22-24 0 0,-247 20 27 0 0,1 6-1 0 0,125 8 1 0 0,-147 6-45 0 0,20 2-8 0 0,232-2 36 0 0,-70 6 66 0 0,-21 6-112 0 0,-21 11 21 0 0,24 2 206 0 0,-88-17 99 0 0,181 11-63 0 0,-194-20-170 0 0,149 7 6 0 0,287-9 75 0 0,-175-11 385 0 0,-105 2-123 0 0,208 3 179 0 0,-245 0-370 0 0,-122-1-116 0 0,203-4 115 0 0,-107-2-152 0 0,-67 0-18 0 0,10 1-28 0 0,311 3 0 0 0,-360 7-3 0 0,48 4 97 0 0,-98-6 0 0 0,15 1 9 0 0,219 11 195 0 0,-146-9-116 0 0,-100-4-125 0 0,31 2 41 0 0,131 3 237 0 0,-96-4-111 0 0,409-18 326 0 0,-444 11-550 0 0,102-10 0 0 0,-50-2-1 0 0,-10 2 16 0 0,-19-2 75 0 0,114-17-50 0 0,59-11-40 0 0,67 1 0 0 0,-230 29 0 0 0,-58 5 0 0 0,39-11 0 0 0,-23 3 0 0 0,111-17 0 0 0,-144 24 0 0 0,67-22 0 0 0,85-31 0 0 0,112-29 160 0 0,-268 84-160 0 0,-12 3 0 0 0,-35 4-210 0 0,-1 0-1 0 0,1 1 0 0 0,-1 0 0 0 0,1 1 0 0 0,0 0 0 0 0,-1 0 1 0 0,9 2-1 0 0,-3 2-6006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26.572"/>
    </inkml:context>
    <inkml:brush xml:id="br0">
      <inkml:brushProperty name="width" value="0.05" units="cm"/>
      <inkml:brushProperty name="height" value="0.05" units="cm"/>
    </inkml:brush>
  </inkml:definitions>
  <inkml:trace contextRef="#ctx0" brushRef="#br0">152 2415 4608 0 0,'-2'4'61'0'0,"-1"0"0"0"0,0 0 1 0 0,0-1-1 0 0,0 1 0 0 0,-1-1 0 0 0,1 0 1 0 0,-1 0-1 0 0,1 0 0 0 0,-1 0 0 0 0,-7 3 1 0 0,-4 5 1081 0 0,-10 7 1864 0 0,-18 13 695 0 0,18-16-622 0 0,82-70-2759 0 0,-23 23-193 0 0,176-147 663 0 0,28-27-270 0 0,-195 164-442 0 0,210-203 714 0 0,-115 111-237 0 0,-38 34-22 0 0,-79 79-421 0 0,119-119 648 0 0,168-172 877 0 0,258-267 1294 0 0,-381 381-2211 0 0,-74 81-448 0 0,-93 100-273 0 0,7-11 0 0 0,15-22-587 0 0,-23 31-338 0 0,22-35 0 0 0,-38 53-668 0 0,-1 1-65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27.117"/>
    </inkml:context>
    <inkml:brush xml:id="br0">
      <inkml:brushProperty name="width" value="0.05" units="cm"/>
      <inkml:brushProperty name="height" value="0.05" units="cm"/>
    </inkml:brush>
  </inkml:definitions>
  <inkml:trace contextRef="#ctx0" brushRef="#br0">0 317 16639 0 0,'0'0'382'0'0,"0"0"54"0"0,0 0 20 0 0,0 0-55 0 0,1 2-260 0 0,0 1-143 0 0,1-1-1 0 0,-1 1 1 0 0,1-1-1 0 0,-1 0 0 0 0,1 1 1 0 0,0-1-1 0 0,-1 0 1 0 0,1 0-1 0 0,0 0 0 0 0,1 0 1 0 0,-1-1-1 0 0,0 1 1 0 0,0 0-1 0 0,1-1 0 0 0,-1 0 1 0 0,1 1-1 0 0,-1-1 1 0 0,1 0-1 0 0,0 0 0 0 0,-1-1 1 0 0,5 2-1 0 0,3 1-4 0 0,-5-1-14 0 0,1 0 0 0 0,0-1 1 0 0,0 0-1 0 0,-1 0 1 0 0,1 0-1 0 0,0 0 1 0 0,11-2-1 0 0,17-2-15 0 0,0-2 1 0 0,0-2-1 0 0,-1-1 1 0 0,1-2-1 0 0,-2-1 0 0 0,36-17 1 0 0,57-32-23 0 0,-56 29 144 0 0,218-100 1046 0 0,-212 98-670 0 0,-55 24-162 0 0,0 1 0 0 0,1 0 0 0 0,36-7 0 0 0,-54 15-274 0 0,0-1 0 0 0,-1 1 1 0 0,1-1-1 0 0,0 1 0 0 0,0 0 0 0 0,0 0 0 0 0,-1 1 0 0 0,1-1 0 0 0,0 0 0 0 0,0 1 0 0 0,-1 0 0 0 0,1-1 0 0 0,0 1 0 0 0,-1 0 0 0 0,1 0 0 0 0,-1 1 0 0 0,1-1 0 0 0,-1 1 0 0 0,0-1 0 0 0,1 1 0 0 0,-1 0 0 0 0,0-1 1 0 0,0 1-1 0 0,0 0 0 0 0,0 1 0 0 0,-1-1 0 0 0,1 0 0 0 0,0 0 0 0 0,-1 1 0 0 0,0-1 0 0 0,1 1 0 0 0,-1-1 0 0 0,0 1 0 0 0,0 0 0 0 0,-1-1 0 0 0,1 1 0 0 0,-1 0 0 0 0,1 4 0 0 0,1 25 40 0 0,-2 1-1 0 0,-7 56 0 0 0,-19 64-40 0 0,13-87-19 0 0,-2 5 107 0 0,-29 82 0 0 0,-36 64 547 0 0,72-196-559 0 0,-186 400 1756 0 0,151-345-1622 0 0,-4 10-31 0 0,36-63-193 0 0,-68 127 84 0 0,71-137-174 0 0,1 0 0 0 0,-5 18 0 0 0,4-12-10 0 0,-2 9-1507 0 0,9-17-26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28.202"/>
    </inkml:context>
    <inkml:brush xml:id="br0">
      <inkml:brushProperty name="width" value="0.05" units="cm"/>
      <inkml:brushProperty name="height" value="0.05" units="cm"/>
    </inkml:brush>
  </inkml:definitions>
  <inkml:trace contextRef="#ctx0" brushRef="#br0">2483 0 16064 0 0,'0'0'737'0'0,"-1"2"-15"0"0,-9 11-568 0 0,1 1-1 0 0,-9 18 0 0 0,-14 30 157 0 0,-75 106-1 0 0,-15-13-27 0 0,55-74-1 0 0,20-23-10 0 0,-93 128 284 0 0,-9 20-704 0 0,49-71 130 0 0,-151 183 19 0 0,162-210 0 0 0,51-62 0 0 0,-199 249 0 0 0,126-160 6 0 0,-129 121-1 0 0,-119 128-73 0 0,251-262-250 0 0,32-38-84 0 0,42-47-932 0 0,-75 63 0 0 0,81-76 148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28.607"/>
    </inkml:context>
    <inkml:brush xml:id="br0">
      <inkml:brushProperty name="width" value="0.05" units="cm"/>
      <inkml:brushProperty name="height" value="0.05" units="cm"/>
    </inkml:brush>
  </inkml:definitions>
  <inkml:trace contextRef="#ctx0" brushRef="#br0">815 0 19839 0 0,'-7'3'234'0'0,"1"1"-1"0"0,-1 0 1 0 0,1 0-1 0 0,0 1 1 0 0,0-1 0 0 0,1 1-1 0 0,-1 0 1 0 0,1 1-1 0 0,-7 9 1 0 0,-1 4-289 0 0,-18 36 0 0 0,10-16 429 0 0,-32 54-303 0 0,-88 141 2 0 0,114-194-78 0 0,-143 225-128 0 0,84-111 3 0 0,-56 106-42 0 0,130-232 172 0 0,2 1 0 0 0,0 1 0 0 0,-6 32 0 0 0,5-19 0 0 0,10-38-29 0 0,0 1 0 0 0,-1 0-1 0 0,2-1 1 0 0,-1 1-1 0 0,1 0 1 0 0,0 0-1 0 0,0 0 1 0 0,2 11 0 0 0,-2-16 3 0 0,1 1 0 0 0,-1 0 0 0 0,1-1 0 0 0,-1 1 0 0 0,1-1 1 0 0,0 1-1 0 0,0 0 0 0 0,0-1 0 0 0,0 0 0 0 0,0 1 0 0 0,0-1 0 0 0,0 0 1 0 0,0 1-1 0 0,0-1 0 0 0,1 0 0 0 0,-1 0 0 0 0,1 0 0 0 0,-1 0 0 0 0,1 0 1 0 0,-1 0-1 0 0,1 0 0 0 0,-1-1 0 0 0,1 1 0 0 0,0-1 0 0 0,-1 1 0 0 0,1-1 1 0 0,0 1-1 0 0,-1-1 0 0 0,1 0 0 0 0,0 0 0 0 0,3 0 0 0 0,1 0 7 0 0,1-1 0 0 0,-1 0-1 0 0,1 0 1 0 0,-1-1-1 0 0,0 1 1 0 0,1-1 0 0 0,-1-1-1 0 0,8-3 1 0 0,6-5 3 0 0,20-14-1 0 0,-11 6 20 0 0,27-15-37 0 0,280-178 4 0 0,65-45 30 0 0,-199 119-1520 0 0,-119 78 335 0 0,-15 12 210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29.412"/>
    </inkml:context>
    <inkml:brush xml:id="br0">
      <inkml:brushProperty name="width" value="0.05" units="cm"/>
      <inkml:brushProperty name="height" value="0.05" units="cm"/>
    </inkml:brush>
  </inkml:definitions>
  <inkml:trace contextRef="#ctx0" brushRef="#br0">27 412 12672 0 0,'0'0'578'0'0,"0"0"-14"0"0,-9-1-338 0 0,7-4-18 0 0,0 1 0 0 0,0 0 0 0 0,0-1 0 0 0,0 1 0 0 0,-1-9 0 0 0,1 1 234 0 0,1 1 1 0 0,0 0-1 0 0,1-1 1 0 0,0 1-1 0 0,2-12 1 0 0,12-56 1324 0 0,-9 51-1356 0 0,9-16 136 0 0,-6 19-292 0 0,-5 17-216 0 0,0-1-1 0 0,1 1 0 0 0,0 0 1 0 0,0 0-1 0 0,0 0 0 0 0,1 0 0 0 0,8-9 1 0 0,-9 13-37 0 0,0 0 0 0 0,0 0 0 0 0,0 0 0 0 0,0 0 0 0 0,1 1 0 0 0,-1-1 0 0 0,1 1 0 0 0,0 0-1 0 0,0 1 1 0 0,0-1 0 0 0,1 1 0 0 0,9-3 0 0 0,-10 5-14 0 0,0 0-1 0 0,0-1 1 0 0,0 2-1 0 0,0-1 0 0 0,0 0 1 0 0,0 1-1 0 0,0 0 0 0 0,0 0 1 0 0,0 1-1 0 0,-1 0 1 0 0,1-1-1 0 0,0 1 0 0 0,-1 1 1 0 0,5 2-1 0 0,1 1-51 0 0,0 0-1 0 0,-1 1 1 0 0,0 0-1 0 0,0 0 1 0 0,9 11-1 0 0,-3 1-71 0 0,-1 0 0 0 0,0 2 0 0 0,15 30 0 0 0,-18-27 31 0 0,0 0-1 0 0,-2 1 0 0 0,9 34 0 0 0,11 78-88 0 0,-25-115 179 0 0,0 13 29 0 0,2 37 0 0 0,1 16 205 0 0,-1-28 12 0 0,-5-44-39 0 0,0 0-1 0 0,1-1 1 0 0,1 1 0 0 0,1-1 0 0 0,7 24-1 0 0,-10-38-154 0 0,-1 1-1 0 0,1-1 0 0 0,0 1 0 0 0,-1-1 0 0 0,1 0 1 0 0,0 1-1 0 0,0-1 0 0 0,0 0 0 0 0,0 1 0 0 0,0-1 1 0 0,0 0-1 0 0,0 0 0 0 0,0 0 0 0 0,1 0 1 0 0,-1 0-1 0 0,0 0 0 0 0,1 0 0 0 0,-1-1 0 0 0,0 1 1 0 0,1 0-1 0 0,-1-1 0 0 0,1 1 0 0 0,-1-1 0 0 0,1 0 1 0 0,0 1-1 0 0,-1-1 0 0 0,1 0 0 0 0,-1 0 0 0 0,1 0 1 0 0,-1 0-1 0 0,1 0 0 0 0,0 0 0 0 0,-1 0 1 0 0,1-1-1 0 0,-1 1 0 0 0,3-1 0 0 0,1-1-6 0 0,0 0-1 0 0,-1-1 1 0 0,1 1-1 0 0,0-1 1 0 0,-1 0-1 0 0,0 0 1 0 0,1-1-1 0 0,-1 1 1 0 0,5-7-1 0 0,11-14-52 0 0,-1-1 0 0 0,-2 0 1 0 0,15-29-1 0 0,37-87-2782 0 0,-51 98-2171 0 0,0-2-1454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29.981"/>
    </inkml:context>
    <inkml:brush xml:id="br0">
      <inkml:brushProperty name="width" value="0.05" units="cm"/>
      <inkml:brushProperty name="height" value="0.05" units="cm"/>
    </inkml:brush>
  </inkml:definitions>
  <inkml:trace contextRef="#ctx0" brushRef="#br0">0 363 9672 0 0,'0'0'748'0'0,"2"1"-266"0"0,8 2 1476 0 0,0 1 0 0 0,12 6 0 0 0,7 3-316 0 0,93 34 403 0 0,58 35-1717 0 0,-164-73-292 0 0,353 190-97 0 0,-266-141 45 0 0,-4-1 17 0 0,6 7-1 0 0,-63-36 0 0 0,-37-25 11 0 0,-2-1-16 0 0,0 0 0 0 0,0 0 0 0 0,0 0 0 0 0,1-1 0 0 0,-1 1 0 0 0,6 1 0 0 0,-8-3 4 0 0,-1 0 0 0 0,1 0 0 0 0,0 0 0 0 0,0 0 0 0 0,-1 0 0 0 0,1-1 0 0 0,0 1 0 0 0,-1 0 0 0 0,1 0 0 0 0,0 0 0 0 0,0-1 0 0 0,-1 1 0 0 0,1 0 0 0 0,-1-1 0 0 0,1 1 0 0 0,0 0 0 0 0,-1-1 0 0 0,1 1 0 0 0,-1-1 0 0 0,1 1 0 0 0,-1-1 0 0 0,1 1 0 0 0,-1-1 0 0 0,1 0 0 0 0,-1 1 0 0 0,1-1 0 0 0,-1 1 0 0 0,0-1-1 0 0,0 0 1 0 0,1 1 0 0 0,-1-1 0 0 0,0 0 0 0 0,0 0 0 0 0,0 1 0 0 0,1-1 0 0 0,-1 0 0 0 0,0 1 0 0 0,0-2 0 0 0,0-3 31 0 0,1 0 1 0 0,-1 0-1 0 0,0 0 0 0 0,0-1 0 0 0,-1 1 0 0 0,1 0 0 0 0,-1 0 0 0 0,0 0 0 0 0,-1 0 1 0 0,1 0-1 0 0,-1 0 0 0 0,-2-4 0 0 0,-3-5 197 0 0,0 1 0 0 0,-18-25-1 0 0,-30-30 169 0 0,-3 2 0 0 0,-112-98-1 0 0,141 137-343 0 0,-78-65 209 0 0,78 68-67 0 0,-58-33 1 0 0,23 21 193 0 0,-92-37 0 0 0,-86-26 93 0 0,237 97-477 0 0,0 0-1 0 0,1-1 0 0 0,-1 1 1 0 0,0-1-1 0 0,1 0 0 0 0,0 0 1 0 0,-8-8-1 0 0,11 10-2 0 0,0 1-1 0 0,1-1 1 0 0,-1 0-1 0 0,0 0 0 0 0,1 0 1 0 0,-1 0-1 0 0,0 0 1 0 0,1 0-1 0 0,-1 0 1 0 0,1 0-1 0 0,0 0 1 0 0,-1 0-1 0 0,1-1 0 0 0,0 1 1 0 0,0 0-1 0 0,-1 0 1 0 0,1 0-1 0 0,0 0 1 0 0,0-1-1 0 0,0 1 0 0 0,1 0 1 0 0,-1 0-1 0 0,0 0 1 0 0,0 0-1 0 0,1 0 1 0 0,-1-1-1 0 0,0 1 1 0 0,1 0-1 0 0,-1 0 0 0 0,1 0 1 0 0,-1 0-1 0 0,1 0 1 0 0,0 0-1 0 0,0 0 1 0 0,-1 1-1 0 0,1-1 1 0 0,0 0-1 0 0,0 0 0 0 0,0 0 1 0 0,1 0-1 0 0,2-2-18 0 0,0 0 0 0 0,0 1 0 0 0,0-1 0 0 0,0 1 0 0 0,1 0 0 0 0,-1 0 0 0 0,1 1 0 0 0,0-1 0 0 0,-1 1 0 0 0,1 0 0 0 0,0 0 0 0 0,6 0 0 0 0,7 0-38 0 0,35 4 0 0 0,-40-2 54 0 0,34 2-23 0 0,1 2-1 0 0,86 22 0 0 0,-112-20-76 0 0,-1 0-1 0 0,-1 1 0 0 0,26 13 1 0 0,-36-15-41 0 0,0 0 0 0 0,0 1 1 0 0,-1 0-1 0 0,0 1 0 0 0,0-1 0 0 0,-1 2 1 0 0,0-1-1 0 0,7 10 0 0 0,-10-11 28 0 0,1 0 0 0 0,-2 0 0 0 0,1 0 0 0 0,-1 1 0 0 0,0-1-1 0 0,-1 1 1 0 0,1 0 0 0 0,1 10 0 0 0,2 16-1429 0 0,-3-13-3676 0 0,0-7-1203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30.431"/>
    </inkml:context>
    <inkml:brush xml:id="br0">
      <inkml:brushProperty name="width" value="0.05" units="cm"/>
      <inkml:brushProperty name="height" value="0.05" units="cm"/>
    </inkml:brush>
  </inkml:definitions>
  <inkml:trace contextRef="#ctx0" brushRef="#br0">8 299 19551 0 0,'-1'2'447'0'0,"-4"44"1094"0"0,3-25-1402 0 0,2-10-135 0 0,1 0 1 0 0,-1-1-1 0 0,2 1 1 0 0,-1 0-1 0 0,2-1 1 0 0,3 12-1 0 0,3 17 136 0 0,14 54 296 0 0,-14-60-340 0 0,-5-19-75 0 0,0 0 0 0 0,2 0 0 0 0,-1 0-1 0 0,2-1 1 0 0,0 0 0 0 0,9 14 0 0 0,-14-25-26 0 0,-1 0-1 0 0,1 1 0 0 0,0-1 1 0 0,0 0-1 0 0,0 0 0 0 0,0 0 1 0 0,0 0-1 0 0,0-1 1 0 0,1 1-1 0 0,-1 0 0 0 0,0-1 1 0 0,1 0-1 0 0,-1 1 0 0 0,1-1 1 0 0,0 0-1 0 0,-1-1 0 0 0,1 1 1 0 0,0 0-1 0 0,3 0 1 0 0,-3-1-31 0 0,0 0 1 0 0,0-1 0 0 0,0 1 0 0 0,0-1 0 0 0,0 1 0 0 0,0-1 0 0 0,0 0 0 0 0,0 0 0 0 0,0 0 0 0 0,0-1 0 0 0,0 1 0 0 0,-1-1 0 0 0,1 1 0 0 0,-1-1 0 0 0,1 0-1 0 0,-1 0 1 0 0,4-4 0 0 0,0-1-3 0 0,-1 0 0 0 0,0-1 0 0 0,0 0 0 0 0,0 0 0 0 0,5-15 0 0 0,-2 7 181 0 0,3-12-19 0 0,0-1-1 0 0,8-38 1 0 0,-13 44-130 0 0,-3 7 47 0 0,0-1 0 0 0,-1 1-1 0 0,0-1 1 0 0,-2 1 0 0 0,-1-24 0 0 0,-2 8 192 0 0,-12-56 1 0 0,7 60-151 0 0,0 1 1 0 0,-2 0-1 0 0,0 0 0 0 0,-2 1 0 0 0,-18-28 0 0 0,21 41-800 0 0,-1 0 1 0 0,0 1-1 0 0,-19-18 0 0 0,21 22-668 0 0,-2 4-14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30.818"/>
    </inkml:context>
    <inkml:brush xml:id="br0">
      <inkml:brushProperty name="width" value="0.05" units="cm"/>
      <inkml:brushProperty name="height" value="0.05" units="cm"/>
    </inkml:brush>
  </inkml:definitions>
  <inkml:trace contextRef="#ctx0" brushRef="#br0">15 1 19839 0 0,'0'0'455'0'0,"0"0"61"0"0,0 2 27 0 0,0 10-92 0 0,0 0-377 0 0,0 0 1 0 0,0 0-1 0 0,-5 22 1 0 0,2-18-13 0 0,0 0 0 0 0,2 0 0 0 0,0 33-1 0 0,1-42-67 0 0,-1 17 6 0 0,1-5 0 0 0,0 0 0 0 0,3 23 0 0 0,-2-37 0 0 0,0-1 0 0 0,0 1 0 0 0,0 0 0 0 0,1 0 0 0 0,0 0 0 0 0,0-1 0 0 0,0 1 0 0 0,0-1 0 0 0,1 1 0 0 0,-1-1 0 0 0,1 0 0 0 0,0 0 0 0 0,5 5 0 0 0,-5-7-3 0 0,0 0-1 0 0,0 0 1 0 0,0 0-1 0 0,1 0 1 0 0,-1-1-1 0 0,0 1 1 0 0,1-1 0 0 0,-1 0-1 0 0,1 0 1 0 0,4 1-1 0 0,37 3-23 0 0,-45-5 28 0 0,31 0 33 0 0,59-6-1 0 0,-28 0-36 0 0,-13 1 3 0 0,-38 3 0 0 0,1 0 0 0 0,0 1 0 0 0,0 1 0 0 0,-1 0 0 0 0,1 0 0 0 0,13 3 0 0 0,-20-2-52 0 0,1 0-1 0 0,0 1 1 0 0,0 0-1 0 0,-1 0 1 0 0,1 1-1 0 0,-1-1 0 0 0,0 1 1 0 0,7 5-1 0 0,-9-6-153 0 0,0 0 0 0 0,-1 1 0 0 0,0-1 0 0 0,0 1 0 0 0,1-1 0 0 0,-1 1 1 0 0,-1 0-1 0 0,1 0 0 0 0,0-1 0 0 0,-1 1 0 0 0,0 0 0 0 0,1 1 0 0 0,-1-1 0 0 0,0 0 0 0 0,-1 0 0 0 0,2 5 0 0 0,-1 9-1268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31.164"/>
    </inkml:context>
    <inkml:brush xml:id="br0">
      <inkml:brushProperty name="width" value="0.05" units="cm"/>
      <inkml:brushProperty name="height" value="0.05" units="cm"/>
    </inkml:brush>
  </inkml:definitions>
  <inkml:trace contextRef="#ctx0" brushRef="#br0">60 151 21599 0 0,'0'0'496'0'0,"-1"-3"1176"0"0,-2 3-1470 0 0,2 0-74 0 0,0 1-106 0 0,0-1 1 0 0,0 1 0 0 0,0 0 0 0 0,0 0 0 0 0,0 0 0 0 0,0 0 0 0 0,1 0-1 0 0,-1 0 1 0 0,0 0 0 0 0,0 0 0 0 0,1 0 0 0 0,-1 0 0 0 0,1 0 0 0 0,-1 0-1 0 0,1 2 1 0 0,-6 22 2 0 0,1-7-79 0 0,-2 5-126 0 0,0-1 0 0 0,1 1 0 0 0,-4 38 0 0 0,9-53 69 0 0,1 0 1 0 0,-1 1-1 0 0,1-1 1 0 0,1 0-1 0 0,0 0 1 0 0,0 1-1 0 0,1-1 1 0 0,0 0-1 0 0,0 0 1 0 0,1-1-1 0 0,0 1 1 0 0,0 0-1 0 0,8 12 1 0 0,-8-16 10 0 0,1 0 1 0 0,-1 0-1 0 0,1-1 1 0 0,0 1-1 0 0,0-1 0 0 0,0 0 1 0 0,0 0-1 0 0,1-1 1 0 0,7 4-1 0 0,0 0-61 0 0,1-1 0 0 0,18 4 0 0 0,-13-6 134 0 0,1 0 0 0 0,-1-2-1 0 0,1 0 1 0 0,26-2-1 0 0,-2-1 21 0 0,182-10 7 0 0,-206 10-47 0 0,0 1 0 0 0,0 0 0 0 0,0 1 0 0 0,0 2 0 0 0,28 4 0 0 0,-45-5-15 0 0,0-1 0 0 0,0 1 1 0 0,0 0-1 0 0,0 0 0 0 0,0 0 1 0 0,-1 0-1 0 0,1 0 0 0 0,0 0 0 0 0,-1 0 1 0 0,1 1-1 0 0,-1-1 0 0 0,1 0 1 0 0,-1 1-1 0 0,1 0 0 0 0,-1-1 1 0 0,0 1-1 0 0,0 0 0 0 0,0-1 0 0 0,0 1 1 0 0,0 0-1 0 0,1 3 0 0 0,1 15-5440 0 0,-3-7-267 0 0</inkml:trace>
  <inkml:trace contextRef="#ctx0" brushRef="#br0" timeOffset="1">726 0 21391 0 0,'0'0'984'0'0,"0"0"-25"0"0,1 2-619 0 0,47 51 465 0 0,-21-23-485 0 0,-20-23-293 0 0,0 1 0 0 0,0 0-1 0 0,8 13 1 0 0,-5-7 6 0 0,20 24-1 0 0,6 8-310 0 0,-4 6-2670 0 0,-23-40 1522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2:42.010"/>
    </inkml:context>
    <inkml:brush xml:id="br0">
      <inkml:brushProperty name="width" value="0.05" units="cm"/>
      <inkml:brushProperty name="height" value="0.05" units="cm"/>
    </inkml:brush>
  </inkml:definitions>
  <inkml:trace contextRef="#ctx0" brushRef="#br0">153 168 2304 0 0,'0'0'101'0'0,"0"0"671"0"0,0 0 2732 0 0,0 0 1193 0 0,0 0 242 0 0,0 1 245 0 0,-5 3-4358 0 0,3-3-780 0 0,1 1-1 0 0,0-1 1 0 0,0 1-1 0 0,0 0 1 0 0,1 0-1 0 0,-1-1 1 0 0,0 1-1 0 0,1 0 1 0 0,-1 0-1 0 0,1 0 0 0 0,-1 0 1 0 0,1 0-1 0 0,0 0 1 0 0,0 0-1 0 0,0 0 1 0 0,0 0-1 0 0,0 0 1 0 0,1 0-1 0 0,-1-1 1 0 0,1 5-1 0 0,2 3-48 0 0,-1 1-1 0 0,8 15 0 0 0,6 12-22 0 0,2-2 0 0 0,1 0 0 0 0,3-1 0 0 0,41 53 0 0 0,-57-81-13 0 0,-1 0 1 0 0,1-1 0 0 0,0 0 0 0 0,1 0 0 0 0,-1 0 0 0 0,1-1 0 0 0,0 0 0 0 0,0 0-1 0 0,12 4 1 0 0,3 4-58 0 0,-13-12 80 0 0,-8 0 28 0 0,1-1 1 0 0,-1 0-1 0 0,1 0 0 0 0,-1-1 0 0 0,0 1 0 0 0,1 0 0 0 0,-1 0 1 0 0,0-1-1 0 0,0 1 0 0 0,0-1 0 0 0,0 1 0 0 0,0-1 1 0 0,0 1-1 0 0,0-1 0 0 0,0 1 0 0 0,-1-1 0 0 0,1 0 0 0 0,-1 0 1 0 0,1 1-1 0 0,-1-1 0 0 0,0 0 0 0 0,1 0 0 0 0,-1 1 0 0 0,0-3 1 0 0,0-7 197 0 0,0 0 1 0 0,-3-19 0 0 0,2 25-116 0 0,-2-17-51 0 0,-2 1-1 0 0,0-1 1 0 0,-2 1-1 0 0,0 1 1 0 0,-1-1-1 0 0,-1 1 1 0 0,-1 1 0 0 0,-1 0-1 0 0,-1 0 1 0 0,0 1-1 0 0,-1 0 1 0 0,-1 1-1 0 0,-1 1 1 0 0,0 0-1 0 0,-2 1 1 0 0,-26-19-1 0 0,0-1-390 0 0,31 24 48 0 0,-1 0-1 0 0,-1 1 1 0 0,1 1-1 0 0,-2 0 0 0 0,1 1 1 0 0,-29-12-1 0 0,39 19-97 0 0,0 0 1 0 0,-1 0-1 0 0,1 0 0 0 0,0 1 0 0 0,-6 0 0 0 0,-4 0-1654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31.586"/>
    </inkml:context>
    <inkml:brush xml:id="br0">
      <inkml:brushProperty name="width" value="0.05" units="cm"/>
      <inkml:brushProperty name="height" value="0.05" units="cm"/>
    </inkml:brush>
  </inkml:definitions>
  <inkml:trace contextRef="#ctx0" brushRef="#br0">1 34 19807 0 0,'0'0'1760'0'0,"0"0"-1408"0"0,0 0-280 0 0,0 0-72 0 0,0 0 728 0 0,0 0 128 0 0,8-9 24 0 0,5-2-7280 0 0,5-3-1463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31.929"/>
    </inkml:context>
    <inkml:brush xml:id="br0">
      <inkml:brushProperty name="width" value="0.05" units="cm"/>
      <inkml:brushProperty name="height" value="0.05" units="cm"/>
    </inkml:brush>
  </inkml:definitions>
  <inkml:trace contextRef="#ctx0" brushRef="#br0">22 0 23495 0 0,'-1'3'1076'0'0,"-7"14"176"0"0,6-14-1218 0 0,1 0-1 0 0,-1 0 1 0 0,1-1-1 0 0,0 1 1 0 0,-1 0-1 0 0,1 0 0 0 0,1 0 1 0 0,-1 0-1 0 0,0 0 1 0 0,0 5-1 0 0,2-4 255 0 0,-1 1 0 0 0,1-1 1 0 0,0 1-1 0 0,0-1 0 0 0,0 0 0 0 0,0 1 0 0 0,1-1 0 0 0,0 0 0 0 0,2 5 0 0 0,25 35 645 0 0,-18-29-1187 0 0,9 9-537 0 0,1-1-1 0 0,1 0 1 0 0,0-2-1 0 0,44 32 1 0 0,21 19-2437 0 0,-34-26 1464 0 0,-35-32 1117 0 0,-1 0 0 0 0,-1 2 0 0 0,0-1 0 0 0,26 36 0 0 0,-12-9 775 0 0,-28-40 191 0 0,-2-2 262 0 0,0 0 115 0 0,0 0 28 0 0,2 1 251 0 0,-2-1-917 0 0,0 0 0 0 0,1 0 0 0 0,-1 1 0 0 0,0-1 0 0 0,0 0 0 0 0,1 0 0 0 0,-1 0 0 0 0,0 0 0 0 0,1 0 0 0 0,-1 0 0 0 0,0 1 0 0 0,0-1 0 0 0,1 0-1 0 0,-1 0 1 0 0,0 0 0 0 0,1 0 0 0 0,-1 0 0 0 0,0 0 0 0 0,1 0 0 0 0,-1 0 0 0 0,0 0 0 0 0,0 0 0 0 0,1-1 0 0 0,0 1 0 0 0,1-2 88 0 0,0 0 0 0 0,0-1 0 0 0,0 1 0 0 0,0-1 0 0 0,0 1 0 0 0,0-1 0 0 0,0 0 0 0 0,-1 0 0 0 0,2-4 0 0 0,12-35 882 0 0,-2-17-860 0 0,-10 42-150 0 0,1-1 0 0 0,1 1 0 0 0,10-26 0 0 0,-9 25-20 0 0,-5 14 4 0 0,0 0-1 0 0,1-1 0 0 0,0 1 0 0 0,-1 1 0 0 0,1-1 0 0 0,1 0 0 0 0,-1 0 1 0 0,0 1-1 0 0,1-1 0 0 0,0 1 0 0 0,4-4 0 0 0,-7 7 7 0 0,0-1 0 0 0,1 1 1 0 0,-1-1-1 0 0,1 1 0 0 0,-1-1 0 0 0,1 1 0 0 0,-1 0 0 0 0,1-1 0 0 0,-1 1 0 0 0,1 0 0 0 0,-1 0 0 0 0,1-1 1 0 0,0 1-1 0 0,-1 0 0 0 0,1 0 0 0 0,-1 0 0 0 0,1 0 0 0 0,0 0 0 0 0,-1 0 0 0 0,1 0 0 0 0,-1 0 0 0 0,1 0 1 0 0,0 0-1 0 0,-1 0 0 0 0,1 0 0 0 0,0 0 0 0 0,0 1-4 0 0,1 0 0 0 0,-1-1 0 0 0,0 1-1 0 0,0 0 1 0 0,0 0 0 0 0,0 0 0 0 0,0 0 0 0 0,0 0 0 0 0,0 0 0 0 0,0 0 0 0 0,1 1 0 0 0,1 4-39 0 0,0-1 0 0 0,0 1 0 0 0,4 11 0 0 0,-3-5-33 0 0,-1 1 0 0 0,0-1-1 0 0,-1 1 1 0 0,0 0 0 0 0,-1 0 0 0 0,0 0 0 0 0,-2 19 0 0 0,-1-10-110 0 0,-2 0 0 0 0,0 0 1 0 0,-10 33-1 0 0,8-42-671 0 0,-11 22 0 0 0,13-27 524 0 0,-12 20-870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32.257"/>
    </inkml:context>
    <inkml:brush xml:id="br0">
      <inkml:brushProperty name="width" value="0.05" units="cm"/>
      <inkml:brushProperty name="height" value="0.05" units="cm"/>
    </inkml:brush>
  </inkml:definitions>
  <inkml:trace contextRef="#ctx0" brushRef="#br0">383 325 22631 0 0,'0'0'514'0'0,"0"0"71"0"0,0 0 32 0 0,0 0-66 0 0,1 0-359 0 0,34 12-166 0 0,-24-9-28 0 0,1 1 1 0 0,19 8-1 0 0,-19-4-42 0 0,0 0 0 0 0,-1 1 0 0 0,0 0 0 0 0,0 0 0 0 0,-1 1 0 0 0,15 20 0 0 0,12 11-81 0 0,-27-29-206 0 0,-1 0 1 0 0,-1 0-1 0 0,0 0 0 0 0,0 1 1 0 0,-2 1-1 0 0,8 19 0 0 0,-13-31 53 0 0,0 0 0 0 0,0 0 0 0 0,-1-1 0 0 0,1 1 0 0 0,-1 0 0 0 0,1 0 0 0 0,-1 4 0 0 0,0-4-974 0 0</inkml:trace>
  <inkml:trace contextRef="#ctx0" brushRef="#br0" timeOffset="1">1 44 10592 0 0,'0'0'472'0'0,"0"0"96"0"0,0 0-456 0 0,0 0-112 0 0,0 0 0 0 0,3-6 0 0 0,-3 6 2904 0 0,15-9 551 0 0,-2 1 121 0 0,5-4-8887 0 0,-1 4-1769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38.948"/>
    </inkml:context>
    <inkml:brush xml:id="br0">
      <inkml:brushProperty name="width" value="0.05" units="cm"/>
      <inkml:brushProperty name="height" value="0.05" units="cm"/>
    </inkml:brush>
  </inkml:definitions>
  <inkml:trace contextRef="#ctx0" brushRef="#br0">1 12 5728 0 0,'0'0'256'0'0,"0"0"48"0"0,0 0-240 0 0,0 0-64 0 0,0 0 0 0 0,5-8-1688 0 0,8 5-344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39.647"/>
    </inkml:context>
    <inkml:brush xml:id="br0">
      <inkml:brushProperty name="width" value="0.05" units="cm"/>
      <inkml:brushProperty name="height" value="0.05" units="cm"/>
    </inkml:brush>
  </inkml:definitions>
  <inkml:trace contextRef="#ctx0" brushRef="#br0">19 24 9384 0 0,'-5'-4'200'0'0,"1"4"48"0"0,-1-5 8 0 0,5 2 16 0 0,-5 0-272 0 0,5-2 0 0 0,0 1 0 0 0,0 4 0 0 0,0 0 0 0 0,0 0 0 0 0,0 0-80 0 0,0 0-4048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0.036"/>
    </inkml:context>
    <inkml:brush xml:id="br0">
      <inkml:brushProperty name="width" value="0.05" units="cm"/>
      <inkml:brushProperty name="height" value="0.05" units="cm"/>
    </inkml:brush>
  </inkml:definitions>
  <inkml:trace contextRef="#ctx0" brushRef="#br0">0 1 9184 0 0,'0'0'408'0'0,"0"0"80"0"0,0 0-392 0 0,0 0-96 0 0,0 0 0 0 0,0 0-2696 0 0,0 0-568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0.361"/>
    </inkml:context>
    <inkml:brush xml:id="br0">
      <inkml:brushProperty name="width" value="0.05" units="cm"/>
      <inkml:brushProperty name="height" value="0.05" units="cm"/>
    </inkml:brush>
  </inkml:definitions>
  <inkml:trace contextRef="#ctx0" brushRef="#br0">1 14 8288 0 0,'13'-9'368'0'0,"-13"9"80"0"0,0 0-360 0 0,8 0-88 0 0,2 0 0 0 0,4-5-2440 0 0,-1 5-504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0.722"/>
    </inkml:context>
    <inkml:brush xml:id="br0">
      <inkml:brushProperty name="width" value="0.05" units="cm"/>
      <inkml:brushProperty name="height" value="0.05" units="cm"/>
    </inkml:brush>
  </inkml:definitions>
  <inkml:trace contextRef="#ctx0" brushRef="#br0">1 0 5984 0 0,'0'0'264'0'0,"0"0"56"0"0,0 0-256 0 0,0 0-64 0 0,0 0 0 0 0,0 0 0 0 0,0 0 720 0 0,0 0 128 0 0,3 12 24 0 0,-3-4-3176 0 0,0-8-632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5.713"/>
    </inkml:context>
    <inkml:brush xml:id="br0">
      <inkml:brushProperty name="width" value="0.05" units="cm"/>
      <inkml:brushProperty name="height" value="0.05" units="cm"/>
    </inkml:brush>
  </inkml:definitions>
  <inkml:trace contextRef="#ctx0" brushRef="#br0">53 1341 3224 0 0,'0'-5'1577'0'0,"-1"-19"2384"0"0,0 18-3687 0 0,1-1 1 0 0,0 1 0 0 0,0 0-1 0 0,0-1 1 0 0,1 1-1 0 0,-1-1 1 0 0,2 1 0 0 0,-1-1-1 0 0,1 1 1 0 0,3-9-1 0 0,-1 6-178 0 0,0 0 0 0 0,0-1 0 0 0,2-10 0 0 0,4-12-38 0 0,40-107-45 0 0,-40 114 37 0 0,32-69 296 0 0,34-63 525 0 0,-72 149-798 0 0,-1-1 1 0 0,0 0-1 0 0,3-12 1 0 0,-4 10 22 0 0,1 1 1 0 0,5-14 0 0 0,0 8 4 0 0,-4 9-44 0 0,-1 0 0 0 0,0 0-1 0 0,0-1 1 0 0,2-7 0 0 0,3-26 202 0 0,11-44 247 0 0,-15 71-494 0 0,-2 1 0 0 0,3-25 0 0 0,-3 21-13 0 0,4-22 0 0 0,-3 31 10 0 0,-1-1 0 0 0,-1 1 1 0 0,1-1-1 0 0,-1 1 0 0 0,-1-1 1 0 0,0 0-1 0 0,-1-14 0 0 0,0 19-1 0 0,1-1 0 0 0,0 1-1 0 0,0-1 1 0 0,0 1 0 0 0,1-1 0 0 0,1-8-1 0 0,-1 9 0 0 0,-1 1 0 0 0,1-1-1 0 0,-1 0 1 0 0,1 0-1 0 0,-1 0 1 0 0,0 1-1 0 0,-2-8 1 0 0,-2-4 8 0 0,2 12-8 0 0,1 0 0 0 0,0 0 0 0 0,1 0 0 0 0,-1-1 0 0 0,0 1 0 0 0,1-4 0 0 0,0-2-3 0 0,0 0 0 0 0,-4-19-1 0 0,3 24-3 0 0,0 1 0 0 0,0-1 0 0 0,0 1 0 0 0,-1-1 0 0 0,1 1 0 0 0,-1-1 0 0 0,0 1 0 0 0,0 0 0 0 0,0 0 0 0 0,-4-4 0 0 0,-2-3 5 0 0,6 7 2 0 0,0 0 0 0 0,-1 1 1 0 0,1-1-1 0 0,-1 1 0 0 0,1 0 1 0 0,-1 0-1 0 0,-4-3 1 0 0,2 2-30 0 0,-1 0 1 0 0,0 1 0 0 0,1-1-1 0 0,-1 1 1 0 0,0 1 0 0 0,0-1-1 0 0,0 1 1 0 0,0 0 0 0 0,0 1-1 0 0,0-1 1 0 0,0 1 0 0 0,-1 0-1 0 0,1 1 1 0 0,0-1 0 0 0,0 1-1 0 0,0 1 1 0 0,-9 2 0 0 0,4 0-28 0 0,1 0 0 0 0,-1 0 0 0 0,1 1 0 0 0,0 0 0 0 0,1 1 0 0 0,-1 1 0 0 0,1-1 0 0 0,1 1 0 0 0,-1 1 0 0 0,1-1 0 0 0,-9 12 0 0 0,6-7 31 0 0,7-8 11 0 0,0 1 1 0 0,0-1-1 0 0,1 1 1 0 0,-1 0-1 0 0,1 0 1 0 0,0 0-1 0 0,0 0 1 0 0,-2 7 0 0 0,-2 8 6 0 0,1 0 0 0 0,1 0 0 0 0,0 1 0 0 0,2 0 0 0 0,0 0 0 0 0,2 0 0 0 0,1 34 0 0 0,4-7 20 0 0,2 0 0 0 0,23 87 0 0 0,7-40 127 0 0,-27-74-88 0 0,-2-8 9 0 0,0 1-1 0 0,1-2 0 0 0,14 20 1 0 0,-18-29-44 0 0,-1 1 1 0 0,1 0 0 0 0,0-1 0 0 0,-1 1-1 0 0,1-1 1 0 0,1 0 0 0 0,-1-1 0 0 0,0 1-1 0 0,1-1 1 0 0,-1 1 0 0 0,1-1 0 0 0,0-1-1 0 0,0 1 1 0 0,0-1 0 0 0,0 0 0 0 0,0 0-1 0 0,0 0 1 0 0,0-1 0 0 0,9 0 0 0 0,-4 0 41 0 0,1-1 0 0 0,0-1 0 0 0,-1 0 0 0 0,1-1 0 0 0,-1 0 1 0 0,0 0-1 0 0,0-1 0 0 0,13-7 0 0 0,-11 5-56 0 0,1-1-21 0 0,1 0 0 0 0,-1-1 0 0 0,-1 0 0 0 0,18-15 0 0 0,-21 15 39 0 0,1 1 0 0 0,15-8 0 0 0,-18 11-796 0 0,0-1 0 0 0,1 0 0 0 0,-2 0-1 0 0,1 0 1 0 0,6-7 0 0 0,-2-8-4224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6.477"/>
    </inkml:context>
    <inkml:brush xml:id="br0">
      <inkml:brushProperty name="width" value="0.05" units="cm"/>
      <inkml:brushProperty name="height" value="0.05" units="cm"/>
    </inkml:brush>
  </inkml:definitions>
  <inkml:trace contextRef="#ctx0" brushRef="#br0">350 139 11056 0 0,'-3'1'153'0'0,"1"0"0"0"0,-1 0 0 0 0,0-1 0 0 0,0 0 0 0 0,0 1 0 0 0,0-1 0 0 0,-3 0 0 0 0,2 0-64 0 0,-2 3 1546 0 0,5-3-1585 0 0,1 0 0 0 0,-1 0 0 0 0,1 1 1 0 0,0-1-1 0 0,-1 0 0 0 0,1 0 0 0 0,-1 0 1 0 0,1 0-1 0 0,0 1 0 0 0,-1-1 0 0 0,1 0 1 0 0,0 0-1 0 0,-1 1 0 0 0,1-1 0 0 0,0 0 1 0 0,-1 1-1 0 0,1-1 0 0 0,0 0 0 0 0,0 1 1 0 0,-1-1-1 0 0,1 0 0 0 0,0 1 0 0 0,0-1 1 0 0,0 1-1 0 0,0-1 0 0 0,0 0 1 0 0,-1 1-1 0 0,1-1 0 0 0,0 1 0 0 0,0-1 1 0 0,0 1-1 0 0,0-1 0 0 0,0 0 0 0 0,0 1 1 0 0,0-1-1 0 0,0 1 0 0 0,0-1 0 0 0,1 1 1 0 0,-1-1-1 0 0,0 0 0 0 0,0 1 0 0 0,0-1 1 0 0,1 1-1 0 0,1 12 49 0 0,-2-2-21 0 0,-1-8-70 0 0,1 0 1 0 0,0 0 0 0 0,0 0 0 0 0,1 0-1 0 0,-1 0 1 0 0,1 0 0 0 0,-1 0-1 0 0,1 0 1 0 0,0 0 0 0 0,2 4-1 0 0,0 2-8 0 0,0 1 0 0 0,0-1 0 0 0,-1 0 0 0 0,-1 1 0 0 0,1 11 0 0 0,3 16 1 0 0,4 6-2 0 0,43 183 1 0 0,-21-99 0 0 0,-2-4 0 0 0,8 28 0 0 0,23 73 1 0 0,-40-151-1 0 0,-14-45 0 0 0,15 38-1 0 0,-12-44 1 0 0,0-2 0 0 0,-1 1 0 0 0,-1 0 1 0 0,5 28-1 0 0,-10-39 0 0 0,1 1 0 0 0,1-1 0 0 0,0 0 0 0 0,0 0 0 0 0,9 14-1 0 0,10 25 1 0 0,-9-25 0 0 0,-12-21 1 0 0,0 0 0 0 0,0 1 0 0 0,0-1 0 0 0,0 1 0 0 0,0 0 0 0 0,-1-1 0 0 0,0 1 0 0 0,1 0 0 0 0,-1 0 0 0 0,0 4 0 0 0,-1-7 2 0 0,0-1 0 0 0,0 1 0 0 0,0-1 0 0 0,0 1 0 0 0,0-1 0 0 0,0 1 0 0 0,0-1 0 0 0,0 1 1 0 0,0-1-1 0 0,-1 1 0 0 0,1-1 0 0 0,0 1 0 0 0,0-1 0 0 0,0 1 0 0 0,-1-1 0 0 0,1 1 0 0 0,-1 0 0 0 0,0 0 6 0 0,0-1-1 0 0,1 1 1 0 0,-1 0 0 0 0,0-1-1 0 0,0 1 1 0 0,0-1 0 0 0,0 1-1 0 0,0-1 1 0 0,0 0 0 0 0,0 1 0 0 0,0-1-1 0 0,0 0 1 0 0,0 0 0 0 0,0 1-1 0 0,0-1 1 0 0,0 0 0 0 0,0 0 0 0 0,0 0-1 0 0,0 0 1 0 0,-2-1 0 0 0,1 0 25 0 0,-1 1 1 0 0,1-1 0 0 0,0 0 0 0 0,-1 0-1 0 0,1 0 1 0 0,0-1 0 0 0,0 1-1 0 0,-3-3 1 0 0,-2-2 103 0 0,-1-1 0 0 0,2 0 0 0 0,-11-13-1 0 0,-6-12 104 0 0,1-1 0 0 0,2 0 0 0 0,-19-45 0 0 0,7 15-147 0 0,-6-13 11 0 0,-35-72 132 0 0,24 47 17 0 0,-6-10 164 0 0,32 73-263 0 0,4 8 128 0 0,-23-54 1 0 0,-22-44 417 0 0,58 118-652 0 0,-3-8 140 0 0,-12-37-1 0 0,2 6 83 0 0,6 15-8 0 0,-11-42-1 0 0,-4-14 133 0 0,24 79-358 0 0,1 1-1 0 0,1 0 1 0 0,0-1 0 0 0,0 1-1 0 0,1-1 1 0 0,1-17-1 0 0,-5-7-46 0 0,4 30 17 0 0,0 1-1 0 0,0-1 1 0 0,0 0 0 0 0,1 0-1 0 0,0 0 1 0 0,0 0-1 0 0,0-6 1 0 0,13-62 718 0 0,-12 69-687 0 0,0 0 0 0 0,0 0 0 0 0,0 0 0 0 0,1 0 0 0 0,-1 0 0 0 0,1 0 0 0 0,3-4 0 0 0,-3 5-36 0 0,0-1 0 0 0,0 1 0 0 0,0-1 0 0 0,-1 0 0 0 0,1 0 0 0 0,-1 1 0 0 0,1-7 0 0 0,-1 7-5 0 0,0-1-1 0 0,0 1 1 0 0,0-1-1 0 0,1 1 1 0 0,0-1-1 0 0,-1 1 1 0 0,1 0-1 0 0,0 0 1 0 0,1 0-1 0 0,-1 0 1 0 0,1 0-1 0 0,-1 1 1 0 0,1-1-1 0 0,0 1 0 0 0,0-1 1 0 0,0 1-1 0 0,0 0 1 0 0,0 0-1 0 0,0 1 1 0 0,0-1-1 0 0,1 0 1 0 0,-1 1-1 0 0,1 0 1 0 0,3-1-1 0 0,7-1 14 0 0,-6 1-63 0 0,0 0 0 0 0,0 1-1 0 0,1 0 1 0 0,-1 0 0 0 0,1 1 0 0 0,-1 0 0 0 0,11 1-1 0 0,-1 2 54 0 0,-1 0 0 0 0,23 0 0 0 0,-32-2 0 0 0,-1 0 0 0 0,0 0 0 0 0,0 1 0 0 0,9 3 0 0 0,7 1 0 0 0,-11-3-9 0 0,1 1 0 0 0,-1 1 0 0 0,-1 0 0 0 0,1 1 0 0 0,-1 0-1 0 0,18 12 1 0 0,-20-11-3 0 0,-1 1 0 0 0,1 0 0 0 0,-1 0 0 0 0,0 0 0 0 0,9 13 0 0 0,-12-14 11 0 0,-3-5-13 0 0,0 0 0 0 0,-1 0 0 0 0,1 1 0 0 0,0-1 0 0 0,-1 1 0 0 0,0-1 1 0 0,1 1-1 0 0,-1-1 0 0 0,0 1 0 0 0,0 0 0 0 0,0 3 0 0 0,0-4-4 0 0,0 0-1 0 0,-1 1 0 0 0,1-1 0 0 0,0 0 1 0 0,1 1-1 0 0,-1-1 0 0 0,0 0 0 0 0,1 0 1 0 0,1 2-1 0 0,-1-2 0 0 0,-1 0-1 0 0,0-1 1 0 0,1 1-1 0 0,-1 0 1 0 0,0 0-1 0 0,0 0 1 0 0,0 0-1 0 0,-1 0 1 0 0,1 1-1 0 0,0 1 1 0 0,0-1-7 0 0,-1-1 0 0 0,1 0 0 0 0,-1 1 0 0 0,1-1 0 0 0,0 0-1 0 0,-1 0 1 0 0,1 0 0 0 0,0 0 0 0 0,1 0 0 0 0,-1 0 0 0 0,2 3 0 0 0,0-1-22 0 0,-2-1 12 0 0,0 0 0 0 0,0 0 0 0 0,0 0 0 0 0,-1 0 0 0 0,1 0 0 0 0,-1 0-1 0 0,0 0 1 0 0,0 0 0 0 0,0 0 0 0 0,0 0 0 0 0,-1 5 0 0 0,1 18-249 0 0,0-24 264 0 0,0-1 0 0 0,0 1 0 0 0,0 0 0 0 0,-1-1 1 0 0,1 1-1 0 0,0 0 0 0 0,-1-1 0 0 0,1 1 0 0 0,-1-1 0 0 0,1 1 0 0 0,-1-1 0 0 0,0 1 0 0 0,0-1 0 0 0,0 1 0 0 0,-1 1 0 0 0,1-1-8 0 0,-1 0 1 0 0,1 0-1 0 0,0 0 1 0 0,0 0-1 0 0,0 0 1 0 0,0 0-1 0 0,1 1 1 0 0,-2 1-1 0 0,1-1-7 0 0,0 0 0 0 0,0 0 0 0 0,-1-1-1 0 0,0 1 1 0 0,1 0 0 0 0,-1-1 0 0 0,0 0-1 0 0,0 1 1 0 0,0-1 0 0 0,-1 0 0 0 0,-3 3-1 0 0,-12 13-264 0 0,15-14 116 0 0,-1 0 0 0 0,1 0 0 0 0,-1-1 0 0 0,0 1 0 0 0,0-1 0 0 0,-1 0 0 0 0,1 0 0 0 0,-1-1 0 0 0,1 1 0 0 0,-1-1 0 0 0,0 0 0 0 0,-5 1 0 0 0,-9 5-1458 0 0,8-3 6 0 0,2-4-53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2:42.352"/>
    </inkml:context>
    <inkml:brush xml:id="br0">
      <inkml:brushProperty name="width" value="0.05" units="cm"/>
      <inkml:brushProperty name="height" value="0.05" units="cm"/>
    </inkml:brush>
  </inkml:definitions>
  <inkml:trace contextRef="#ctx0" brushRef="#br0">1 77 6912 0 0,'4'-5'714'0'0,"14"-19"1161"0"0,-14 19-367 0 0,0 0 1 0 0,0-1 0 0 0,6-5 0 0 0,-3 4-502 0 0,-6 6-901 0 0,0 0 1 0 0,0 0 0 0 0,0 0 0 0 0,0 0 0 0 0,0 0-1 0 0,0 0 1 0 0,0 0 0 0 0,0 1 0 0 0,0-1 0 0 0,0 0-1 0 0,1 1 1 0 0,-1-1 0 0 0,0 1 0 0 0,0-1 0 0 0,1 1-1 0 0,0-1 1 0 0,5 1 68 0 0,-1 0 1 0 0,0 0-1 0 0,1 0 0 0 0,-1 1 1 0 0,0 0-1 0 0,1 0 0 0 0,-1 0 1 0 0,0 1-1 0 0,0 0 0 0 0,0 0 1 0 0,0 1-1 0 0,0 0 0 0 0,9 6 1 0 0,20 14 95 0 0,-1 2 0 0 0,-1 2 1 0 0,46 48-1 0 0,17 13-26 0 0,59 58-56 0 0,-90-81-178 0 0,-52-51-495 0 0,14 18-1 0 0,-8-10-616 0 0,-1-1-69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6.898"/>
    </inkml:context>
    <inkml:brush xml:id="br0">
      <inkml:brushProperty name="width" value="0.05" units="cm"/>
      <inkml:brushProperty name="height" value="0.05" units="cm"/>
    </inkml:brush>
  </inkml:definitions>
  <inkml:trace contextRef="#ctx0" brushRef="#br0">187 53 12496 0 0,'-4'-8'1133'0'0,"5"0"-954"0"0,-1 7-177 0 0,0 1 0 0 0,0-1-1 0 0,0 0 1 0 0,0 0-1 0 0,0 1 1 0 0,0-1 0 0 0,0 0-1 0 0,0 1 1 0 0,0-1 0 0 0,-1 0-1 0 0,1 0 1 0 0,0 1 0 0 0,0-1-1 0 0,-1 0 1 0 0,1 1-1 0 0,0-1 1 0 0,-1 0 0 0 0,1 1-1 0 0,-1-1 1 0 0,1 1 0 0 0,0-1-1 0 0,-1 1 1 0 0,0-1 0 0 0,-1-2 379 0 0,0 1-132 0 0,0 0 1 0 0,0 0 0 0 0,0 0 0 0 0,0 0 0 0 0,0 0 0 0 0,0 1 0 0 0,-4-3 0 0 0,5 3 77 0 0,-12 2 85 0 0,10 0-399 0 0,0-1-1 0 0,1 1 0 0 0,-1 0 0 0 0,1 0 0 0 0,-1 0 1 0 0,1 0-1 0 0,-1 1 0 0 0,1-1 0 0 0,-1 0 0 0 0,1 1 1 0 0,0 0-1 0 0,0 0 0 0 0,0 0 0 0 0,0-1 0 0 0,0 2 1 0 0,0-1-1 0 0,1 0 0 0 0,-1 0 0 0 0,1 1 0 0 0,-2 2 0 0 0,0-1-12 0 0,0 1 0 0 0,0-1 0 0 0,0 0 0 0 0,-1-1 0 0 0,-3 5 0 0 0,4-5 0 0 0,0-1 0 0 0,0 1 0 0 0,0 0 0 0 0,0 1 0 0 0,1-1 0 0 0,0 0 0 0 0,-1 1 0 0 0,1-1 0 0 0,1 1 0 0 0,-1 0 0 0 0,-1 5 0 0 0,-12 32-45 0 0,11-29 22 0 0,0 0-1 0 0,0 0 1 0 0,1 0-1 0 0,-3 18 1 0 0,4-3 2 0 0,-2 40-70 0 0,4-58 83 0 0,1-1 0 0 0,0 1 0 0 0,0-1 0 0 0,1 0 0 0 0,4 16 0 0 0,-3-18-3 0 0,-1 0 0 0 0,-1 0 1 0 0,1 0-1 0 0,0 9 0 0 0,-1-12 9 0 0,-1 0 0 0 0,1-1 0 0 0,0 1 0 0 0,0 0 0 0 0,0-1-1 0 0,1 1 1 0 0,-1 0 0 0 0,0-1 0 0 0,1 0 0 0 0,0 1-1 0 0,2 1 1 0 0,23 23-36 0 0,-27-26 38 0 0,3 1 0 0 0,0 0 1 0 0,0 0-1 0 0,0 0 0 0 0,0 0 0 0 0,1 0 0 0 0,-1-1 0 0 0,1 0 0 0 0,-1 1 0 0 0,1-1 0 0 0,-1 0 0 0 0,1-1 0 0 0,-1 1 0 0 0,6 0 0 0 0,0-1 23 0 0,0 0 1 0 0,1-1 0 0 0,17-2-1 0 0,-21 1 40 0 0,1 2 0 0 0,0-1 1 0 0,9 1-1 0 0,-8 1 6 0 0,-1-2-1 0 0,1 1 1 0 0,9-2 0 0 0,1 0-18 0 0,-1 0 0 0 0,1 2 0 0 0,0 0-1 0 0,0 1 1 0 0,-1 0 0 0 0,1 2 0 0 0,0 0 0 0 0,16 6-1 0 0,-31-8-50 0 0,-1 0 0 0 0,1 0 0 0 0,-1 1 0 0 0,1-1 0 0 0,-1 1 0 0 0,0 0 0 0 0,1 0 0 0 0,-1 0 0 0 0,2 2 0 0 0,10 9 0 0 0,-10-10 0 0 0,-3-3 0 0 0,0 1 0 0 0,0-1 0 0 0,0 1 0 0 0,0-1 0 0 0,0 1 0 0 0,0-1 0 0 0,0 1 0 0 0,0 0 0 0 0,-1 0 0 0 0,1-1 0 0 0,0 1 0 0 0,-1 0 0 0 0,1 0 0 0 0,0 0 0 0 0,-1-1 0 0 0,1 1 0 0 0,-1 0 0 0 0,1 0 0 0 0,-1 0 0 0 0,0 0 0 0 0,1 0 0 0 0,-1 0 0 0 0,0 0 0 0 0,0 0 0 0 0,0 0 0 0 0,0 0 0 0 0,0 1 0 0 0,0-1 0 0 0,0 0 0 0 0,0 0 0 0 0,0 0 0 0 0,0 0 0 0 0,-1 1 0 0 0,1 1 0 0 0,0 0 0 0 0,-1 0-1 0 0,1 0 1 0 0,1 0-1 0 0,0 6 1 0 0,-1-7-8 0 0,0 0 0 0 0,1 0-1 0 0,-1 0 1 0 0,0 0 0 0 0,0 1 0 0 0,0-1 0 0 0,0 0 0 0 0,-1 0 0 0 0,1 0 0 0 0,-1 1 0 0 0,1-1 0 0 0,-2 3-1 0 0,0-1-15 0 0,-1 1 0 0 0,0-1 0 0 0,0 0 0 0 0,-6 6 0 0 0,-3 5-32 0 0,2-1 0 0 0,-7 10-74 0 0,-1-1-1 0 0,-29 30 0 0 0,15-22-151 0 0,-29 38 0 0 0,43-49 6 0 0,-29 25 0 0 0,3-4-238 0 0,8-6-881 0 0,4 0-3735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7.246"/>
    </inkml:context>
    <inkml:brush xml:id="br0">
      <inkml:brushProperty name="width" value="0.05" units="cm"/>
      <inkml:brushProperty name="height" value="0.05" units="cm"/>
    </inkml:brush>
  </inkml:definitions>
  <inkml:trace contextRef="#ctx0" brushRef="#br0">0 680 6912 0 0,'0'0'528'0'0,"9"-3"-151"0"0,66-14 4206 0 0,-2-3-3489 0 0,19-14-348 0 0,-26 9-354 0 0,253-87 982 0 0,-193 58-974 0 0,-58 23-224 0 0,10-12 5 0 0,-20 11-55 0 0,-50 27-114 0 0,208-114 217 0 0,-167 89-182 0 0,37-24-30 0 0,-55 34 28 0 0,-19 13-47 0 0,0 0 0 0 0,-1-1 0 0 0,15-14 0 0 0,-7 7-90 0 0,-16 13 29 0 0,0 0-1 0 0,-1 0 0 0 0,1 0 1 0 0,-1 0-1 0 0,0 0 1 0 0,1 0-1 0 0,1-4 0 0 0,-3 4-353 0 0,-1 2-1007 0 0,0 0-3949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9:47.608"/>
    </inkml:context>
    <inkml:brush xml:id="br0">
      <inkml:brushProperty name="width" value="0.05" units="cm"/>
      <inkml:brushProperty name="height" value="0.05" units="cm"/>
    </inkml:brush>
  </inkml:definitions>
  <inkml:trace contextRef="#ctx0" brushRef="#br0">188 376 7368 0 0,'-16'11'397'0'0,"1"1"0"0"0,1 0 1 0 0,0 1-1 0 0,1 0 0 0 0,0 1 1 0 0,-11 16-1 0 0,4-9 934 0 0,15-17-1030 0 0,1-1 0 0 0,0 1 0 0 0,1 1 0 0 0,-5 4 0 0 0,6-6-153 0 0,0-1 0 0 0,0 1 0 0 0,0-1 0 0 0,0 0 0 0 0,-5 3 0 0 0,5-4-43 0 0,0 1-1 0 0,1-1 1 0 0,-1 0 0 0 0,0 1-1 0 0,1-1 1 0 0,0 1 0 0 0,-1 0-1 0 0,1-1 1 0 0,-2 5 0 0 0,2-5 165 0 0,1-1-12 0 0,0 0-16 0 0,0 0-55 0 0,0 0-26 0 0,0 0-7 0 0,0 0-12 0 0,3 0-39 0 0,7-3-69 0 0,1 0 1 0 0,-1 0 0 0 0,0-1-1 0 0,0 0 1 0 0,0 0 0 0 0,17-12-1 0 0,65-39 35 0 0,-27 16-6 0 0,76-39 63 0 0,-37 22-53 0 0,68-26 117 0 0,-82 42-31 0 0,88-33 189 0 0,-126 53-216 0 0,122-35-51 0 0,-98 36-4965 0 0,-35 10-712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02.022"/>
    </inkml:context>
    <inkml:brush xml:id="br0">
      <inkml:brushProperty name="width" value="0.05" units="cm"/>
      <inkml:brushProperty name="height" value="0.05" units="cm"/>
    </inkml:brush>
  </inkml:definitions>
  <inkml:trace contextRef="#ctx0" brushRef="#br0">0 1 2304 0 0,'0'7'2005'0'0,"0"-3"-1649"0"0,0-4-237 0 0,0 0 1 0 0,0 0 1 0 0,0 0 7 0 0,0 0 7 0 0,0 0 1 0 0,0 0-8 0 0,0 0-35 0 0,0 0-18 0 0,0 0-3 0 0,0 0 1 0 0,0 18 322 0 0,0-16-337 0 0,1 0-3 0 0,1 3-64 0 0,-1-3-91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04.036"/>
    </inkml:context>
    <inkml:brush xml:id="br0">
      <inkml:brushProperty name="width" value="0.05" units="cm"/>
      <inkml:brushProperty name="height" value="0.05" units="cm"/>
    </inkml:brush>
  </inkml:definitions>
  <inkml:trace contextRef="#ctx0" brushRef="#br0">14 1 1840 0 0,'0'0'160'0'0,"0"0"-160"0"0,0 0 0 0 0,0 0 0 0 0,-13 0 480 0 0,13 0 56 0 0,0 0 8 0 0,0 0 8 0 0,0 0-312 0 0,0 0-64 0 0,0 0-16 0 0,0 0 0 0 0,0 0-160 0 0,0 0 64 0 0,0 0-64 0 0,0 0 0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05.268"/>
    </inkml:context>
    <inkml:brush xml:id="br0">
      <inkml:brushProperty name="width" value="0.05" units="cm"/>
      <inkml:brushProperty name="height" value="0.05" units="cm"/>
    </inkml:brush>
  </inkml:definitions>
  <inkml:trace contextRef="#ctx0" brushRef="#br0">14 0 2736 0 0,'0'0'124'0'0,"0"0"3"0"0,0 0-45 0 0,0 0 36 0 0,0 0 111 0 0,0 0 27 0 0,0 0 0 0 0,0 0 27 0 0,0 0 110 0 0,0 0 44 0 0,0 0 10 0 0,0 0-2 0 0,0 0-10 0 0,0 0-3 0 0,0 0 0 0 0,0 0-31 0 0,0 0-129 0 0,0 0-59 0 0,0 0-11 0 0,0 0-10 0 0,0 0-35 0 0,0 0-18 0 0,0 0-3 0 0,0 0-12 0 0,0 0-82 0 0,0 0-140 0 0,0 0-17 0 0,0 0 38 0 0,0 0 118 0 0,0 0 50 0 0,0 0 6 0 0,0 0-36 0 0,0 0-158 0 0,0 0-19 0 0,-3 1 28 0 0,-6 5 84 0 0,7-5 68 0 0,2-1 3 0 0,0 0-3 0 0,0 0-30 0 0,0 0-112 0 0,0 0-13 0 0,0 0 12 0 0,0 0-361 0 0,0 0-1573 0 0,0 0-704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09.612"/>
    </inkml:context>
    <inkml:brush xml:id="br0">
      <inkml:brushProperty name="width" value="0.05" units="cm"/>
      <inkml:brushProperty name="height" value="0.05" units="cm"/>
    </inkml:brush>
  </inkml:definitions>
  <inkml:trace contextRef="#ctx0" brushRef="#br0">29 10 6912 0 0,'-5'-3'111'0'0,"5"2"-67"0"0,-1 1-1 0 0,0-1 1 0 0,0 0 0 0 0,0 1-1 0 0,0-1 1 0 0,-1 1 0 0 0,1 0 0 0 0,0-1-1 0 0,0 1 1 0 0,0 0 0 0 0,0 0-1 0 0,0-1 1 0 0,0 1 0 0 0,-1 0-1 0 0,1 0 1 0 0,0 0 0 0 0,0 0-1 0 0,-2 1 1 0 0,2-1 979 0 0,1 0 347 0 0,0 0 66 0 0,0 0-164 0 0,0 0-758 0 0,0 0-334 0 0,4-1-154 0 0,1 1 0 0 0,-1-1 0 0 0,1 1 0 0 0,-1 1 0 0 0,1-1 0 0 0,-1 0 0 0 0,6 2 0 0 0,8 4-29 0 0,0 0 0 0 0,-1 1 0 0 0,0 1 0 0 0,18 10 0 0 0,-23-11 18 0 0,18 9-14 0 0,18 9 3 0 0,64 45 1 0 0,-98-60 23 0 0,-2-2 7 0 0,-1 1 0 0 0,14 13 1 0 0,-5-2 123 0 0,25 30 321 0 0,-40-43-260 0 0,0-1 0 0 0,-1 1-1 0 0,0 0 1 0 0,0 1 0 0 0,-1-1-1 0 0,4 12 1 0 0,-6-18-132 0 0,-1 0 0 0 0,0 0 0 0 0,0 1 0 0 0,1-1 0 0 0,-1 0-1 0 0,0 0 1 0 0,0 0 0 0 0,0 1 0 0 0,0-1 0 0 0,-1 0 0 0 0,1 0 0 0 0,0 0 0 0 0,0 1 0 0 0,-1-1 0 0 0,1 0 0 0 0,-1 0 0 0 0,1 0 0 0 0,-1 0 0 0 0,1 0 0 0 0,-1 0 0 0 0,0 0 0 0 0,0 0-1 0 0,-1 2 1 0 0,2-3-30 0 0,-1 1 0 0 0,0-1 0 0 0,0 0 0 0 0,0 1 0 0 0,0-1 0 0 0,0 1 0 0 0,0-1 0 0 0,0 0 0 0 0,0 0 0 0 0,0 0 0 0 0,0 0 0 0 0,0 1 0 0 0,0-1 0 0 0,0 0-1 0 0,0-1 1 0 0,1 1 0 0 0,-1 0 0 0 0,0 0 0 0 0,0 0 0 0 0,0-1 0 0 0,0 1 0 0 0,0 0 0 0 0,0-1 0 0 0,0 1 0 0 0,0-1 0 0 0,0 1 0 0 0,1-1 0 0 0,-2 0-1 0 0,-26-20 333 0 0,25 19-298 0 0,-4-6-74 0 0,0 1 1 0 0,1-1-1 0 0,0-1 0 0 0,0 1 1 0 0,1-1-1 0 0,0 0 1 0 0,1 0-1 0 0,-1 0 0 0 0,2-1 1 0 0,-1 1-1 0 0,2-1 1 0 0,-1 0-1 0 0,1 0 1 0 0,1 0-1 0 0,-1-18 0 0 0,2 23-28 0 0,0 0 0 0 0,1 0 0 0 0,0 0-1 0 0,0 0 1 0 0,0 0 0 0 0,1 0 0 0 0,-1 0-1 0 0,1 0 1 0 0,0 1 0 0 0,1-1 0 0 0,-1 1-1 0 0,1 0 1 0 0,5-8 0 0 0,-6 10 5 0 0,0 0 0 0 0,0 0 0 0 0,0 0 0 0 0,0 0-1 0 0,1 0 1 0 0,-1 0 0 0 0,0 1 0 0 0,1-1 0 0 0,0 1 0 0 0,-1 0 0 0 0,1-1 0 0 0,-1 1 0 0 0,1 1 0 0 0,0-1-1 0 0,0 0 1 0 0,0 1 0 0 0,-1-1 0 0 0,1 1 0 0 0,0 0 0 0 0,0 0 0 0 0,0 0 0 0 0,0 0 0 0 0,0 0 0 0 0,0 1-1 0 0,3 0 1 0 0,12 3-3 0 0,-13-3-1 0 0,-1 0 1 0 0,1 0 0 0 0,-1 0-1 0 0,0 1 1 0 0,0-1-1 0 0,0 1 1 0 0,0 0 0 0 0,8 4-1 0 0,41 42-55 0 0,-48-42 64 0 0,-1 0 0 0 0,0 1 0 0 0,0 0 0 0 0,0 0 0 0 0,-1 0 0 0 0,0 0 0 0 0,0 1 0 0 0,3 12 0 0 0,1 3 0 0 0,-1 0 0 0 0,-1 0 0 0 0,-1 1 0 0 0,2 42 0 0 0,-8-28-444 0 0,-2-1-1 0 0,-15 67 0 0 0,16-87 307 0 0,-4 2 197 0 0,1-7-1288 0 0,5-2-3856 0 0,1-10-339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09.954"/>
    </inkml:context>
    <inkml:brush xml:id="br0">
      <inkml:brushProperty name="width" value="0.05" units="cm"/>
      <inkml:brushProperty name="height" value="0.05" units="cm"/>
    </inkml:brush>
  </inkml:definitions>
  <inkml:trace contextRef="#ctx0" brushRef="#br0">1 1 12840 0 0,'0'0'588'0'0,"0"2"-12"0"0,0 8-449 0 0,-1-2 20 0 0,1-1 1 0 0,0 1 0 0 0,1-1 0 0 0,0 1 0 0 0,0-1-1 0 0,1 1 1 0 0,3 7 0 0 0,-3-8 35 0 0,-1 1-1 0 0,1-1 1 0 0,-1 0 0 0 0,0 0 0 0 0,-1 1 0 0 0,0 10-1 0 0,2 25 8 0 0,1-22-134 0 0,8 74 73 0 0,-3 35-75 0 0,-8-77-103 0 0,0 22-736 0 0,-1-27-3237 0 0,-3-7-1207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10.313"/>
    </inkml:context>
    <inkml:brush xml:id="br0">
      <inkml:brushProperty name="width" value="0.05" units="cm"/>
      <inkml:brushProperty name="height" value="0.05" units="cm"/>
    </inkml:brush>
  </inkml:definitions>
  <inkml:trace contextRef="#ctx0" brushRef="#br0">24 17 5528 0 0,'-2'-4'163'0'0,"-8"-7"515"0"0,9 10 657 0 0,1 1 458 0 0,0 0 88 0 0,0 0-189 0 0,0 0-876 0 0,-4 0-213 0 0,4 0-582 0 0,0 0 0 0 0,0 0 0 0 0,-1 0 1 0 0,1 0-1 0 0,0-1 0 0 0,0 1 0 0 0,0 0 0 0 0,-1 0 0 0 0,1 0 0 0 0,0 0 1 0 0,0 0-1 0 0,0 0 0 0 0,-1 0 0 0 0,1 0 0 0 0,0 0 0 0 0,0 0 1 0 0,-1 1-1 0 0,1-1 0 0 0,0 0 0 0 0,0 0 0 0 0,0 0 0 0 0,0 0 1 0 0,-1 0-1 0 0,1 0 0 0 0,0 0 0 0 0,0 0 0 0 0,0 1 0 0 0,-1-1 1 0 0,1 0-1 0 0,0 0 0 0 0,0 7 45 0 0,0 3 58 0 0,0 0 1 0 0,1 0-1 0 0,0 0 0 0 0,2 9 1 0 0,14 33 414 0 0,3 0 0 0 0,28 54 0 0 0,-30-69-460 0 0,-9-21-68 0 0,0-1 0 0 0,1-1-1 0 0,0 0 1 0 0,2 0 0 0 0,-1-1 0 0 0,16 12 0 0 0,-21-18-9 0 0,-4-6-12 0 0,-1 1-1 0 0,1 0 0 0 0,-1-1 0 0 0,1 0 0 0 0,0 1 0 0 0,-1-1 1 0 0,1 0-1 0 0,0 0 0 0 0,0 0 0 0 0,0 0 0 0 0,0 0 0 0 0,0 0 1 0 0,0-1-1 0 0,0 1 0 0 0,0 0 0 0 0,0-1 0 0 0,1 0 0 0 0,-1 0 1 0 0,0 0-1 0 0,0 0 0 0 0,0 0 0 0 0,0 0 0 0 0,1 0 0 0 0,-1 0 1 0 0,0-1-1 0 0,0 1 0 0 0,0-1 0 0 0,0 0 0 0 0,0 0 0 0 0,4-2 0 0 0,3-3-66 0 0,-1-1-1 0 0,1 0 1 0 0,-1 0-1 0 0,-1-1 1 0 0,1 0-1 0 0,-1 0 1 0 0,7-13-1 0 0,60-115-1965 0 0,-58 105 699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10.722"/>
    </inkml:context>
    <inkml:brush xml:id="br0">
      <inkml:brushProperty name="width" value="0.05" units="cm"/>
      <inkml:brushProperty name="height" value="0.05" units="cm"/>
    </inkml:brush>
  </inkml:definitions>
  <inkml:trace contextRef="#ctx0" brushRef="#br0">42 0 11976 0 0,'-2'3'546'0'0,"-6"9"-231"0"0,5-9-267 0 0,1 0 0 0 0,-1 1 1 0 0,1-1-1 0 0,0 1 0 0 0,0-1 1 0 0,0 1-1 0 0,0 0 0 0 0,-1 6 1 0 0,-2 21 742 0 0,3-22-368 0 0,1-1 1 0 0,0 0-1 0 0,0 0 1 0 0,1 0-1 0 0,0 12 0 0 0,23 168 1093 0 0,30 223-1674 0 0,-50-394-395 0 0,7 23 0 0 0,-2-6-3876 0 0,-6-13-917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2:42.681"/>
    </inkml:context>
    <inkml:brush xml:id="br0">
      <inkml:brushProperty name="width" value="0.05" units="cm"/>
      <inkml:brushProperty name="height" value="0.05" units="cm"/>
    </inkml:brush>
  </inkml:definitions>
  <inkml:trace contextRef="#ctx0" brushRef="#br0">0 345 17047 0 0,'0'0'1311'0'0,"0"0"-846"0"0,1-8-126 0 0,1 2 376 0 0,0 0 0 0 0,0 1 0 0 0,0 0 0 0 0,1 0-1 0 0,0 0 1 0 0,0 0 0 0 0,5-5 0 0 0,2-2-329 0 0,18-15 0 0 0,-7 7-497 0 0,52-43-794 0 0,95-66-5190 0 0,-117 91 4208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11.050"/>
    </inkml:context>
    <inkml:brush xml:id="br0">
      <inkml:brushProperty name="width" value="0.05" units="cm"/>
      <inkml:brushProperty name="height" value="0.05" units="cm"/>
    </inkml:brush>
  </inkml:definitions>
  <inkml:trace contextRef="#ctx0" brushRef="#br0">444 329 11200 0 0,'-2'-1'513'0'0,"-1"0"-384"0"0,0-1 0 0 0,0 1 0 0 0,0 0 0 0 0,0 0 0 0 0,-1 0 0 0 0,1 0 0 0 0,0 0 0 0 0,-1 1 0 0 0,1 0 0 0 0,-4 0 0 0 0,5 0-47 0 0,1 0 0 0 0,-1 0-1 0 0,0 1 1 0 0,1-1 0 0 0,-1 1 0 0 0,1-1-1 0 0,-1 1 1 0 0,1-1 0 0 0,0 1 0 0 0,-1 0-1 0 0,1 0 1 0 0,0 0 0 0 0,-1 0-1 0 0,1 0 1 0 0,0 0 0 0 0,0 0 0 0 0,0 0-1 0 0,0 0 1 0 0,0 1 0 0 0,0-1 0 0 0,0 0-1 0 0,0 1 1 0 0,1-1 0 0 0,-2 3 0 0 0,-5 13 338 0 0,2-7-282 0 0,1-1 1 0 0,1 1 0 0 0,0 0-1 0 0,0 0 1 0 0,0 1 0 0 0,0 10-1 0 0,1 11 153 0 0,2 0-1 0 0,1 0 1 0 0,9 59 0 0 0,-6-56-161 0 0,-3-24-95 0 0,0 0-1 0 0,1-1 1 0 0,0 1-1 0 0,0-1 1 0 0,7 17-1 0 0,-8-27-28 0 0,-1 0 0 0 0,1 0 0 0 0,0 0 0 0 0,-1 0 0 0 0,1-1 0 0 0,-1 1 0 0 0,1 0 0 0 0,0 0-1 0 0,-1 0 1 0 0,1-1 0 0 0,-1 1 0 0 0,1 0 0 0 0,-1-1 0 0 0,1 1 0 0 0,-1 0 0 0 0,1-1 0 0 0,-1 0 0 0 0,3-1 1 0 0,-1-1 0 0 0,0 0 0 0 0,0 1-1 0 0,0-1 1 0 0,-1 0 0 0 0,1 0 0 0 0,-1 0 0 0 0,1 0 0 0 0,-1-1 0 0 0,0 1 0 0 0,0 0 0 0 0,0 0 0 0 0,0-7 0 0 0,0-6 24 0 0,-1-28 1 0 0,-1 22 0 0 0,1 17-28 0 0,-2-86 73 0 0,1 76-60 0 0,-1-1 0 0 0,-1 1 0 0 0,-7-26 0 0 0,4 25 6 0 0,-3-11 52 0 0,0 1 0 0 0,-19-34 0 0 0,19 43 58 0 0,-1 0 0 0 0,-1 1 0 0 0,0 0 0 0 0,-17-17 0 0 0,9 14 87 0 0,3 2 44 0 0,-1 0 0 0 0,-1 2 0 0 0,-29-21 0 0 0,6 9 151 0 0,-43-25 533 0 0,74 44-827 0 0,10 8-117 0 0,-1-1 0 0 0,1 1 0 0 0,-1-1 0 0 0,1 1 0 0 0,-1-1 0 0 0,1 1 0 0 0,-1-1 0 0 0,0 1 0 0 0,1 0 0 0 0,-1-1 0 0 0,0 1 0 0 0,1 0 0 0 0,-1 0 0 0 0,0-1 0 0 0,1 1 0 0 0,-2 0 0 0 0,5 1-3 0 0,-1 1 0 0 0,0-1 0 0 0,1 1-1 0 0,-1-1 1 0 0,0 1 0 0 0,0 0 0 0 0,3 3 0 0 0,0 0-9 0 0,88 80-205 0 0,60 53 67 0 0,-124-114 142 0 0,118 93-58 0 0,-44-42-173 0 0,-21-12-1094 0 0,-48-35-3834 0 0,-33-27 4774 0 0,26 24-5940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11.387"/>
    </inkml:context>
    <inkml:brush xml:id="br0">
      <inkml:brushProperty name="width" value="0.05" units="cm"/>
      <inkml:brushProperty name="height" value="0.05" units="cm"/>
    </inkml:brush>
  </inkml:definitions>
  <inkml:trace contextRef="#ctx0" brushRef="#br0">36 3 12440 0 0,'-8'0'1290'0'0,"2"-1"-2223"0"0,-10-1 7155 0 0,16 2-6074 0 0,-1 0 1 0 0,1 0 0 0 0,0 0 0 0 0,0 1 0 0 0,-1-1 0 0 0,1 0 0 0 0,0 0 0 0 0,0 0-1 0 0,-1 0 1 0 0,1 0 0 0 0,0 1 0 0 0,0-1 0 0 0,-1 0 0 0 0,1 0 0 0 0,0 0-1 0 0,0 1 1 0 0,0-1 0 0 0,0 0 0 0 0,-1 0 0 0 0,1 1 0 0 0,0-1 0 0 0,0 0 0 0 0,0 0-1 0 0,0 1 1 0 0,0 7-554 0 0,5 24 405 0 0,7 36-13 0 0,11 54-461 0 0,-14-65-781 0 0,0-4-3786 0 0,-5 6-1655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11.752"/>
    </inkml:context>
    <inkml:brush xml:id="br0">
      <inkml:brushProperty name="width" value="0.05" units="cm"/>
      <inkml:brushProperty name="height" value="0.05" units="cm"/>
    </inkml:brush>
  </inkml:definitions>
  <inkml:trace contextRef="#ctx0" brushRef="#br0">253 409 13448 0 0,'-1'1'298'0'0,"-6"5"46"0"0,5-5 24 0 0,1 0-37 0 0,-5 1-198 0 0,5-2-38 0 0,1 0 8 0 0,0 0 1 0 0,9 0 14 0 0,-5-1-108 0 0,-1 0 0 0 0,1-1-1 0 0,0 1 1 0 0,-1-1 0 0 0,1 0-1 0 0,-1 0 1 0 0,0 0 0 0 0,1 0-1 0 0,-1-1 1 0 0,0 1 0 0 0,0-1-1 0 0,0 0 1 0 0,-1 1 0 0 0,1-1-1 0 0,-1-1 1 0 0,0 1 0 0 0,1 0-1 0 0,-1-1 1 0 0,-1 1 0 0 0,1-1-1 0 0,0 1 1 0 0,0-6 0 0 0,3-6 54 0 0,0-1 0 0 0,-2 0 0 0 0,4-32 0 0 0,-6 34-22 0 0,0 1 0 0 0,-2-1 0 0 0,1 0 0 0 0,-2 1 0 0 0,1-1 0 0 0,-2 0 0 0 0,0 1 0 0 0,-6-18 1 0 0,5 24-44 0 0,1 1 1 0 0,-1-1 0 0 0,0 1 0 0 0,0 0 0 0 0,-1 0 0 0 0,0 0 0 0 0,0 1 0 0 0,0-1 0 0 0,-1 1 0 0 0,0 0 0 0 0,-6-4 0 0 0,0 2 2 0 0,1 0-1 0 0,-1 1 1 0 0,0 0 0 0 0,0 1 0 0 0,-20-5 0 0 0,26 8 39 0 0,0 1 0 0 0,0 0 0 0 0,1 0 1 0 0,-1 1-1 0 0,0-1 0 0 0,0 2 0 0 0,0-1 0 0 0,0 0 0 0 0,0 1 0 0 0,0 0 0 0 0,0 0 0 0 0,1 1 0 0 0,-1 0 0 0 0,-7 3 0 0 0,9-3 16 0 0,1 0-1 0 0,-1 0 1 0 0,0 1 0 0 0,0-1-1 0 0,1 1 1 0 0,-1 0-1 0 0,1 0 1 0 0,0 0-1 0 0,0 1 1 0 0,0-1-1 0 0,1 1 1 0 0,-1-1-1 0 0,1 1 1 0 0,0 0-1 0 0,0 0 1 0 0,0 0-1 0 0,0 0 1 0 0,1 1-1 0 0,-2 6 1 0 0,1 4-55 0 0,0 0 0 0 0,1 0 0 0 0,1-1 0 0 0,0 1-1 0 0,5 27 1 0 0,1-7-2 0 0,14 44-1 0 0,-10-50-66 0 0,2-1 0 0 0,0 0-1 0 0,2-1 1 0 0,0-1-1 0 0,2 0 1 0 0,38 47-1 0 0,-46-64 98 0 0,0-1-1 0 0,0 1 0 0 0,1-1 0 0 0,0-1 0 0 0,1 0 0 0 0,0 0 1 0 0,0 0-1 0 0,0-2 0 0 0,1 1 0 0 0,-1-1 0 0 0,1-1 0 0 0,1 0 1 0 0,12 3-1 0 0,-15-5-2 0 0,1-1 0 0 0,-1 0 0 0 0,1 0 0 0 0,-1-1 1 0 0,1 0-1 0 0,0-1 0 0 0,-1 0 0 0 0,0 0 0 0 0,1-1 1 0 0,-1 0-1 0 0,0-1 0 0 0,0 0 0 0 0,0-1 0 0 0,0 0 1 0 0,-1 0-1 0 0,17-11 0 0 0,-10 4 9 0 0,0-1 1 0 0,0 0-1 0 0,-2-1 1 0 0,1-1-1 0 0,-2 0 0 0 0,12-17 1 0 0,-6 5-147 0 0,23-43-1 0 0,-9-1-4977 0 0,-11 20-632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12.091"/>
    </inkml:context>
    <inkml:brush xml:id="br0">
      <inkml:brushProperty name="width" value="0.05" units="cm"/>
      <inkml:brushProperty name="height" value="0.05" units="cm"/>
    </inkml:brush>
  </inkml:definitions>
  <inkml:trace contextRef="#ctx0" brushRef="#br0">1 1 16272 0 0,'0'2'365'0'0,"8"19"484"0"0,6 16-296 0 0,-6-21-543 0 0,7 23-1 0 0,3 5 52 0 0,-5-13 4 0 0,-1 0 0 0 0,12 51 0 0 0,5 68-75 0 0,-13-64 17 0 0,8 75-155 0 0,-13-74-5370 0 0,-6-55 81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12.420"/>
    </inkml:context>
    <inkml:brush xml:id="br0">
      <inkml:brushProperty name="width" value="0.05" units="cm"/>
      <inkml:brushProperty name="height" value="0.05" units="cm"/>
    </inkml:brush>
  </inkml:definitions>
  <inkml:trace contextRef="#ctx0" brushRef="#br0">45 136 13824 0 0,'-3'-1'218'0'0,"0"-1"0"0"0,0 1 0 0 0,0-1 1 0 0,0 0-1 0 0,0 0 0 0 0,0-1 0 0 0,0 1 1 0 0,1 0-1 0 0,-1-1 0 0 0,1 0 0 0 0,0 0 0 0 0,-1 1 1 0 0,1-1-1 0 0,1-1 0 0 0,-4-4 0 0 0,5 7 884 0 0,0 1-98 0 0,0-1-906 0 0,1 0 0 0 0,0-1 0 0 0,0 1 1 0 0,-1 0-1 0 0,1 0 0 0 0,-1 0 0 0 0,1 0 1 0 0,-1 0-1 0 0,1-1 0 0 0,-1 0 0 0 0,0 1-72 0 0,1 0 0 0 0,-1-1 0 0 0,0 1-1 0 0,1 0 1 0 0,-1 0 0 0 0,1 0 0 0 0,-1 0-1 0 0,1 0 1 0 0,-1 0 0 0 0,1 0 0 0 0,0 1 0 0 0,-1-1-1 0 0,1 0 1 0 0,0 0 0 0 0,0 0 0 0 0,1 0-1 0 0,-1 0-13 0 0,1 0-1 0 0,0 0 1 0 0,0 1 0 0 0,0-1-1 0 0,0 0 1 0 0,1 1-1 0 0,-1 0 1 0 0,0-1-1 0 0,0 1 1 0 0,0 0-1 0 0,0 0 1 0 0,0 0-1 0 0,0 1 1 0 0,3-1 0 0 0,32 10 20 0 0,-30-7-26 0 0,36 13-99 0 0,-2 2 0 0 0,54 31-1 0 0,-49-21 77 0 0,-1 1 0 0 0,57 50-1 0 0,71 79-30 0 0,-158-144 50 0 0,104 104-153 0 0,122 106-8 0 0,-207-197 173 0 0,1-1-1 0 0,1-2 0 0 0,71 35 1 0 0,-103-57-16 0 0,1 0 0 0 0,-1-1 1 0 0,0 0-1 0 0,1 0 0 0 0,-1 0 1 0 0,1-1-1 0 0,-1 1 0 0 0,1-1 1 0 0,-1 0-1 0 0,9-1 0 0 0,-11 1-35 0 0,-1-1 0 0 0,1 1 1 0 0,0 0-1 0 0,-1-1 0 0 0,1 1 0 0 0,-1-1 0 0 0,1 0 0 0 0,-1 1 0 0 0,1-1 1 0 0,-1 0-1 0 0,0 0 0 0 0,1 0 0 0 0,-1 0 0 0 0,0 0 0 0 0,0 0 0 0 0,1 0 0 0 0,-1-1 1 0 0,0 1-1 0 0,0 0 0 0 0,0-1 0 0 0,-1 1 0 0 0,1-1 0 0 0,0 1 0 0 0,-1-1 1 0 0,1 1-1 0 0,0-1 0 0 0,-1 1 0 0 0,0-1 0 0 0,1 0 0 0 0,-1 1 0 0 0,0-1 0 0 0,0 1 1 0 0,0-3-1 0 0,-1-5-149 0 0,0 0 0 0 0,0 0 0 0 0,-1 0 0 0 0,0 1 0 0 0,-1-1 0 0 0,0 0 0 0 0,0 1 0 0 0,-1 0 0 0 0,0 0 1 0 0,0 0-1 0 0,-1 0 0 0 0,0 1 0 0 0,0 0 0 0 0,-11-11 0 0 0,-2-1-280 0 0,-1 1 0 0 0,-1 1 0 0 0,-40-27 0 0 0,-100-54-1639 0 0,32 23 726 0 0,89 51 1523 0 0,0 3 1 0 0,-50-19-1 0 0,79 36 183 0 0,0 1 1 0 0,0 0-1 0 0,-18-3 1 0 0,25 6-232 0 0,0-1 1 0 0,-1 1-1 0 0,1 0 1 0 0,0 0-1 0 0,0 0 1 0 0,0 0-1 0 0,0 0 1 0 0,0 1-1 0 0,0 0 1 0 0,0-1-1 0 0,0 1 1 0 0,0 0-1 0 0,0 0 1 0 0,0 1-1 0 0,0-1 1 0 0,0 1-1 0 0,-3 2 1 0 0,3-2-90 0 0,0 1 0 0 0,0-1 1 0 0,0 1-1 0 0,1 0 0 0 0,-1 0 1 0 0,1 0-1 0 0,0 0 1 0 0,0 1-1 0 0,0-1 0 0 0,0 0 1 0 0,0 1-1 0 0,1 0 0 0 0,-1-1 1 0 0,-1 8-1 0 0,2-2-180 0 0,-1 0 0 0 0,0-1 0 0 0,0 1 0 0 0,-4 8 0 0 0,5-16 33 0 0,1-1 39 0 0,0 0 5 0 0,0-9 0 0 0,1-5 223 0 0,1 1 0 0 0,1-1 0 0 0,-1 0 0 0 0,2 1 0 0 0,9-24 0 0 0,1-6 76 0 0,-10 30-159 0 0,70-221 213 0 0,-53 177-354 0 0,-3-2 8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30.522"/>
    </inkml:context>
    <inkml:brush xml:id="br0">
      <inkml:brushProperty name="width" value="0.05" units="cm"/>
      <inkml:brushProperty name="height" value="0.05" units="cm"/>
    </inkml:brush>
  </inkml:definitions>
  <inkml:trace contextRef="#ctx0" brushRef="#br0">5 0 3224 0 0,'0'0'373'0'0,"0"0"361"0"0,0 0 162 0 0,0 0 30 0 0,0 0-67 0 0,0 0-318 0 0,0 0-137 0 0,0 0-27 0 0,0 0-37 0 0,0 0-125 0 0,0 0-58 0 0,0 0-11 0 0,0 0-16 0 0,0 0-76 0 0,0 0-122 0 0,0 0-74 0 0,0 0-18 0 0,0 0 4 0 0,0 0 43 0 0,0 0 17 0 0,0 0 7 0 0,0 0-5 0 0,0 0-22 0 0,0 0-10 0 0,0 0-2 0 0,0 0 8 0 0,0 0 61 0 0,0 0 120 0 0,0 0 25 0 0,0 0 62 0 0,0 0 32 0 0,0 0 4 0 0,0 0 1 0 0,0 0 6 0 0,0 0 1 0 0,0 0 0 0 0,0 0-16 0 0,0 0-66 0 0,0 0-22 0 0,0 0-6 0 0,0 0-5 0 0,0 0-5 0 0,0 0 13 0 0,0 0-14 0 0,0 0-23 0 0,0 0-89 0 0,0 0-23 0 0,0 0 21 0 0,0 0 88 0 0,0 0 30 0 0,0 0-3 0 0,0 0 13 0 0,0 0-10 0 0,-1 0 0 0 0,-2 0-47 0 0,2 0 30 0 0,1 0 8 0 0,0 0-2 0 0,0 0-27 0 0,0 0-102 0 0,0 0-13 0 0,0 0 2 0 0,0 0 10 0 0,0 0 2 0 0,0 0-34 0 0,0 0-135 0 0,0 0-44 0 0,0 0-591 0 0,0 0-2352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27.263"/>
    </inkml:context>
    <inkml:brush xml:id="br0">
      <inkml:brushProperty name="width" value="0.05" units="cm"/>
      <inkml:brushProperty name="height" value="0.05" units="cm"/>
    </inkml:brush>
  </inkml:definitions>
  <inkml:trace contextRef="#ctx0" brushRef="#br0">4 44 4752 0 0,'0'0'216'0'0,"0"0"21"0"0,0 0-37 0 0,0 0-21 0 0,0 0-3 0 0,0 0-14 0 0,0 0-56 0 0,0 0-30 0 0,0 0-4 0 0,0-1 1 0 0,-1 1-61 0 0,1-1 1 0 0,0 1-1 0 0,0 0 0 0 0,-1-1 0 0 0,1 1 1 0 0,0 0-1 0 0,0-1 0 0 0,0 1 0 0 0,-1 0 1 0 0,1-1-1 0 0,0 1 0 0 0,0-1 1 0 0,0 1-1 0 0,0 0 0 0 0,0-1 0 0 0,0 1 1 0 0,0-1-1 0 0,0 1 0 0 0,0 0 0 0 0,0-1 1 0 0,0 1-1 0 0,0-1 0 0 0,0 1 0 0 0,0 0 1 0 0,0-1-1 0 0,0 1 0 0 0,0-1 0 0 0,1 0 1 0 0,9-12 1999 0 0,-4 5-1403 0 0,-3 5-566 0 0,2-2-11 0 0,-3 3 75 0 0,-2 2 21 0 0,0 0 0 0 0,0 0-32 0 0,0 0-135 0 0,0 0-60 0 0,0 0-11 0 0,0 0 38 0 0,0 0 156 0 0,0 0 22 0 0,0 0-46 0 0,0 0-146 0 0,0 0-21 0 0,0 0 47 0 0,0 0 147 0 0,0 0-637 0 0,0 0-2632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27.655"/>
    </inkml:context>
    <inkml:brush xml:id="br0">
      <inkml:brushProperty name="width" value="0.05" units="cm"/>
      <inkml:brushProperty name="height" value="0.05" units="cm"/>
    </inkml:brush>
  </inkml:definitions>
  <inkml:trace contextRef="#ctx0" brushRef="#br0">14 5 10592 0 0,'0'0'472'0'0,"0"0"96"0"0,-5-5-456 0 0,5 5-112 0 0,-8 0 0 0 0,8 0 0 0 0,0 0 0 0 0,0 0 0 0 0,0 0-72 0 0,0 0 72 0 0,0 0-160 0 0,0 0 24 0 0,0 0 0 0 0,0 0 0 0 0,0 0-248 0 0,0 0-40 0 0,0 0-16 0 0,0 0-3552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27.994"/>
    </inkml:context>
    <inkml:brush xml:id="br0">
      <inkml:brushProperty name="width" value="0.05" units="cm"/>
      <inkml:brushProperty name="height" value="0.05" units="cm"/>
    </inkml:brush>
  </inkml:definitions>
  <inkml:trace contextRef="#ctx0" brushRef="#br0">1 0 6072 0 0,'0'0'264'0'0,"0"0"64"0"0,0 0-264 0 0,0 0-64 0 0,0 0 0 0 0,0 0 0 0 0,0 0 0 0 0,0 0 0 0 0,0 0 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28.741"/>
    </inkml:context>
    <inkml:brush xml:id="br0">
      <inkml:brushProperty name="width" value="0.05" units="cm"/>
      <inkml:brushProperty name="height" value="0.05" units="cm"/>
    </inkml:brush>
  </inkml:definitions>
  <inkml:trace contextRef="#ctx0" brushRef="#br0">1 1 1840 0 0,'0'0'80'0'0,"0"0"16"0"0,0 0-96 0 0,0 0 0 0 0,0 0 0 0 0,0 0 0 0 0,0 0 1096 0 0,0 0 200 0 0,0 0 40 0 0,0 0-2688 0 0,0 0-536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2:43.076"/>
    </inkml:context>
    <inkml:brush xml:id="br0">
      <inkml:brushProperty name="width" value="0.05" units="cm"/>
      <inkml:brushProperty name="height" value="0.05" units="cm"/>
    </inkml:brush>
  </inkml:definitions>
  <inkml:trace contextRef="#ctx0" brushRef="#br0">1 0 17047 0 0,'0'0'779'0'0,"0"0"-15"0"0,1 3-489 0 0,4 5-174 0 0,0-1-1 0 0,1 0 1 0 0,0 0 0 0 0,0 0 0 0 0,1-1 0 0 0,-1 0-1 0 0,1 0 1 0 0,1 0 0 0 0,10 5 0 0 0,-9-4 3 0 0,62 51 521 0 0,-30-24-200 0 0,-11-8 71 0 0,45 49 0 0 0,18 36-556 0 0,-30-24-177 0 0,-47-62-116 0 0,-2 0 1 0 0,0 1-1 0 0,-2 0 1 0 0,9 29-1 0 0,-11-23-1337 0 0,-3-9-2599 0 0,-2 4-1739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29.147"/>
    </inkml:context>
    <inkml:brush xml:id="br0">
      <inkml:brushProperty name="width" value="0.05" units="cm"/>
      <inkml:brushProperty name="height" value="0.05" units="cm"/>
    </inkml:brush>
  </inkml:definitions>
  <inkml:trace contextRef="#ctx0" brushRef="#br0">1 0 4144 0 0,'0'0'319'0'0,"0"0"-79"0"0,0 0 449 0 0,0 0 219 0 0,0 0 41 0 0,0 0-108 0 0,0 0-489 0 0,0 0-208 0 0,0 0-44 0 0,0 0-37 0 0,0 0-112 0 0,0 0-17 0 0,0 0 104 0 0,0 0 32 0 0,0 0 24 0 0,0 0-12 0 0,0 0-8 0 0,0 0 18 0 0,0 0 82 0 0,0 0 33 0 0,0 0 8 0 0,0 0-1 0 0,0 0-4 0 0,0 0-2 0 0,0 0 0 0 0,0 0-24 0 0,0 0-96 0 0,0 0-24 0 0,9 4-450 0 0,-3 0-494 0 0,-5-4-2598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31.382"/>
    </inkml:context>
    <inkml:brush xml:id="br0">
      <inkml:brushProperty name="width" value="0.05" units="cm"/>
      <inkml:brushProperty name="height" value="0.05" units="cm"/>
    </inkml:brush>
  </inkml:definitions>
  <inkml:trace contextRef="#ctx0" brushRef="#br0">1 6 3968 0 0,'0'0'176'0'0,"0"0"40"0"0,0 0-216 0 0,0 0 0 0 0,0 0 0 0 0,0 0 0 0 0,0 0 120 0 0,0 0-24 0 0,0 0 0 0 0,0 0 0 0 0,8-5-216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10:32.236"/>
    </inkml:context>
    <inkml:brush xml:id="br0">
      <inkml:brushProperty name="width" value="0.05" units="cm"/>
      <inkml:brushProperty name="height" value="0.05" units="cm"/>
    </inkml:brush>
  </inkml:definitions>
  <inkml:trace contextRef="#ctx0" brushRef="#br0">1 17 2304 0 0,'0'0'101'0'0,"0"0"149"0"0,0 0 536 0 0,0 0 234 0 0,0 0 48 0 0,0 0-105 0 0,0 0-487 0 0,0 0-216 0 0,0 0-42 0 0,0 0-28 0 0,0 0-86 0 0,0 0-31 0 0,0 0 15 0 0,0 0-7 0 0,0 0-7 0 0,0 0-2 0 0,0 0 25 0 0,0 0 106 0 0,0 0 42 0 0,3-17 1552 0 0,-3 17-5523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49.650"/>
    </inkml:context>
    <inkml:brush xml:id="br0">
      <inkml:brushProperty name="width" value="0.05" units="cm"/>
      <inkml:brushProperty name="height" value="0.05" units="cm"/>
    </inkml:brush>
  </inkml:definitions>
  <inkml:trace contextRef="#ctx0" brushRef="#br0">72 2895 5096 0 0,'-1'-1'22'0'0,"1"0"0"0"0,-1 1 0 0 0,0-1 0 0 0,0 1 0 0 0,1-1 0 0 0,-1 1 0 0 0,0 0 0 0 0,0-1 0 0 0,0 1 0 0 0,0 0 0 0 0,1-1 0 0 0,-1 1 0 0 0,0 0 0 0 0,0 0 0 0 0,0 0 0 0 0,0 0 0 0 0,0 0 0 0 0,0 0 0 0 0,0 0 0 0 0,1 0 0 0 0,-1 0 0 0 0,-1 0 0 0 0,-4 1 256 0 0,5-1 10 0 0,-11 1 428 0 0,10-1-679 0 0,-1 1 0 0 0,1 0-1 0 0,0-1 1 0 0,0 1 0 0 0,-1-1 0 0 0,1 1 0 0 0,0-1 0 0 0,0 0 0 0 0,-1 0 0 0 0,-2 0-1 0 0,1 0 3 0 0,4 0 122 0 0,0 0 39 0 0,0 0 7 0 0,0 0 50 0 0,0 0 207 0 0,0 0 89 0 0,0 0 21 0 0,0 0-14 0 0,0 0-66 0 0,0 0-22 0 0,0 0-6 0 0,0 0-12 0 0,0 0-39 0 0,0 0-20 0 0,0 0-3 0 0,0 2-46 0 0,4 25 102 0 0,-3-25-424 0 0,0-1 0 0 0,-1 0 0 0 0,1 0 0 0 0,0 0 0 0 0,-1 0 0 0 0,1 0 0 0 0,0 0 0 0 0,0 0 0 0 0,0 0 0 0 0,0 0 0 0 0,0 0 0 0 0,0 0 0 0 0,0 0 0 0 0,2 0 0 0 0,0 2 43 0 0,-1-2-23 0 0,3 4 67 0 0,0 0-1 0 0,0-1 1 0 0,1 0 0 0 0,0 0-1 0 0,0 0 1 0 0,7 3 0 0 0,-13-7-95 0 0,1 1 1 0 0,0-1 0 0 0,-1 1 0 0 0,1-1 0 0 0,-1 0-1 0 0,1 1 1 0 0,0-1 0 0 0,-1 1 0 0 0,1-1 0 0 0,-1 1 0 0 0,1 0-1 0 0,-1-1 1 0 0,0 1 0 0 0,1 1 0 0 0,2 2 39 0 0,72 47 1273 0 0,-55-36-1093 0 0,-15-11-187 0 0,0-1-1 0 0,0 1 1 0 0,0 0-1 0 0,-1 0 1 0 0,8 9 0 0 0,-5-6 30 0 0,0-1 0 0 0,1 1 0 0 0,-1-2 0 0 0,1 1 0 0 0,10 5 0 0 0,-15-9 18 0 0,-1-2-68 0 0,20-1 176 0 0,-15 0-171 0 0,0 0 1 0 0,-1 0-1 0 0,1-1 1 0 0,-1 0-1 0 0,1 0 0 0 0,-1 0 1 0 0,0-1-1 0 0,7-4 0 0 0,-12 7-22 0 0,0-1 0 0 0,0 0 0 0 0,0 1 0 0 0,0-1-1 0 0,0 0 1 0 0,0 0 0 0 0,0 0 0 0 0,0 0-1 0 0,0 0 1 0 0,0 0 0 0 0,0-2 0 0 0,10-9 126 0 0,0 3 46 0 0,0 0-1 0 0,-1-1 1 0 0,0 0-1 0 0,-1-1 1 0 0,9-12 0 0 0,-6 7-56 0 0,1 1 1 0 0,14-14 0 0 0,48-51 27 0 0,-10 9-88 0 0,37-30-54 0 0,-74 72 50 0 0,29-42 1 0 0,-2 3 19 0 0,12-9-13 0 0,128-133 15 0 0,-80 92-92 0 0,-14 13 112 0 0,-72 77-19 0 0,9-7 106 0 0,37-47 1 0 0,83-111-21 0 0,13 11 72 0 0,204-190 195 0 0,-197 172-248 0 0,-148 166-134 0 0,1 2 1 0 0,50-40-1 0 0,-80 71-57 0 0,130-131 194 0 0,-55 51-70 0 0,144-150 61 0 0,-157 163-68 0 0,-26 25-40 0 0,13-15 7 0 0,0 3 47 0 0,-42 46-26 0 0,13-20 1 0 0,2-2 20 0 0,-19 25-87 0 0,-4 5-16 0 0,1 0 0 0 0,-1 0 1 0 0,1 0-1 0 0,-1 0 0 0 0,1 0 1 0 0,0 0-1 0 0,-1 0 0 0 0,1 0 1 0 0,0 0-1 0 0,0 0 0 0 0,0 0 1 0 0,0 1-1 0 0,0-1 0 0 0,0 0 1 0 0,0 0-1 0 0,2 0 0 0 0,2-13 492 0 0,-6 12-74 0 0,-11-15-164 0 0,11 17-427 0 0,1 0-66 0 0,0 0-10 0 0,0 0-247 0 0,0 0-1015 0 0,0 0-433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51.862"/>
    </inkml:context>
    <inkml:brush xml:id="br0">
      <inkml:brushProperty name="width" value="0.05" units="cm"/>
      <inkml:brushProperty name="height" value="0.05" units="cm"/>
    </inkml:brush>
  </inkml:definitions>
  <inkml:trace contextRef="#ctx0" brushRef="#br0">1 3278 3888 0 0,'0'0'175'0'0,"0"0"49"0"0,0 0 101 0 0,0 0 40 0 0,6-10 935 0 0,-5 8-2008 0 0,0 1 1205 0 0,-1 0 1 0 0,1-1 0 0 0,0 1-1 0 0,-1 0 1 0 0,1 0-1 0 0,0 0 1 0 0,0 0 0 0 0,0 0-1 0 0,0 0 1 0 0,0 0 0 0 0,0 0-1 0 0,0 0 1 0 0,2-1 0 0 0,-1 2-177 0 0,-2 0-62 0 0,0 0-31 0 0,0 0-4 0 0,0 0-11 0 0,0 0-46 0 0,9-3 1733 0 0,-3 2-1660 0 0,-5 1-237 0 0,-1 0 1 0 0,1 0 0 0 0,0 0-1 0 0,0 1 1 0 0,0-1 0 0 0,-1 0-1 0 0,1 0 1 0 0,0 0 0 0 0,0 1-1 0 0,0-1 1 0 0,-1 1 0 0 0,1-1-1 0 0,0 0 1 0 0,-1 1 0 0 0,1-1-1 0 0,0 1 1 0 0,-1-1 0 0 0,1 2-1 0 0,1-1 14 0 0,25 16 137 0 0,3 9-12 0 0,-24-19-103 0 0,0-2-1 0 0,0 1 0 0 0,14 9 1 0 0,-1-3 267 0 0,22 19 1 0 0,-20-15-73 0 0,-18-14-212 0 0,0 0 0 0 0,-1 0 0 0 0,1-1 0 0 0,0 0-1 0 0,6 2 1 0 0,12 6 35 0 0,93 59 19 0 0,-20-8 52 0 0,-54-39-128 0 0,-35-18-1 0 0,0 1-1 0 0,1-1 0 0 0,-1 0 0 0 0,1 0 1 0 0,0-1-1 0 0,0 0 0 0 0,0 0 0 0 0,0 0 1 0 0,0-1-1 0 0,0 0 0 0 0,1 0 0 0 0,-1 0 1 0 0,0-1-1 0 0,1 0 0 0 0,-1 0 0 0 0,0-1 1 0 0,1 1-1 0 0,-1-2 0 0 0,0 1 0 0 0,0-1 1 0 0,8-2-1 0 0,0-2-36 0 0,0 0-1 0 0,-1-1 1 0 0,0-1-1 0 0,0 0 1 0 0,-1 0 0 0 0,0-1-1 0 0,0-1 1 0 0,11-12-1 0 0,31-32 235 0 0,77-98 0 0 0,49-77 375 0 0,-159 202-502 0 0,128-165 331 0 0,-54 76-303 0 0,-6 8 45 0 0,122-142 139 0 0,-86 107-133 0 0,-30 32-50 0 0,-15 17-44 0 0,16-18 66 0 0,-56 69-69 0 0,109-118 158 0 0,-38 41-119 0 0,77-90-92 0 0,-22 4 76 0 0,-103 126-19 0 0,72-80 184 0 0,114-107 283 0 0,-227 244-477 0 0,135-173 239 0 0,-81 104-191 0 0,0-4-2 0 0,-20 27 64 0 0,15-19-79 0 0,-64 80-114 0 0,-4 5 73 0 0,-1 1 1 0 0,0-1 0 0 0,1 0 0 0 0,-1 1-1 0 0,0-1 1 0 0,-1 0 0 0 0,1 0 0 0 0,-1-1-1 0 0,1 1 1 0 0,-1 0 0 0 0,0 0 0 0 0,0-1 0 0 0,1-4-1 0 0,-2 7 93 0 0,0 1-1 0 0,0 0-6 0 0,0 0-1 0 0,0 0-4 0 0,-1-13 192 0 0,-2 9-247 0 0,2 3 1 0 0,1-1 0 0 0,-1 1 0 0 0,0 0 0 0 0,0 0 0 0 0,0 0 0 0 0,0 0 0 0 0,0 0 0 0 0,0 0 0 0 0,0 0 0 0 0,-1 0 0 0 0,1 0 0 0 0,-2-1 0 0 0,1 1-325 0 0,-1-2 540 0 0,0 2-4988 0 0,3 1 3197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54.846"/>
    </inkml:context>
    <inkml:brush xml:id="br0">
      <inkml:brushProperty name="width" value="0.05" units="cm"/>
      <inkml:brushProperty name="height" value="0.05" units="cm"/>
    </inkml:brush>
  </inkml:definitions>
  <inkml:trace contextRef="#ctx0" brushRef="#br0">1 3077 9704 0 0,'0'0'216'0'0,"0"0"32"0"0,0 0 13 0 0,0-1-26 0 0,2-4-127 0 0,-1 3 196 0 0,3-12 1338 0 0,-3 7-1211 0 0,-2 7-330 0 0,1-1 1 0 0,0 1-1 0 0,0-1 1 0 0,0 1-1 0 0,0-1 1 0 0,0 1 0 0 0,0 0-1 0 0,0-1 1 0 0,0 1-1 0 0,0-1 1 0 0,0 1-1 0 0,0-1 1 0 0,0 1-1 0 0,0-1 1 0 0,0 1 0 0 0,1-1-1 0 0,-1 1 1 0 0,0 0-1 0 0,0-1 1 0 0,0 1-1 0 0,1-1 1 0 0,-1 1-1 0 0,0 0 1 0 0,1-1 0 0 0,0 0-91 0 0,1 1 0 0 0,-1 0 1 0 0,0 0-1 0 0,1 0 1 0 0,-1 0-1 0 0,0 0 1 0 0,1 0-1 0 0,-1 0 1 0 0,0 0-1 0 0,1 0 1 0 0,-1 1-1 0 0,0-1 0 0 0,0 1 1 0 0,2 0-1 0 0,21 11 41 0 0,-3-1-3 0 0,-8-5-9 0 0,0 1 1 0 0,-1 1-1 0 0,0 0 1 0 0,0 1 0 0 0,10 10-1 0 0,-5-5 70 0 0,20 13 1 0 0,35 24 78 0 0,-45-30-114 0 0,36 21 0 0 0,58 17 206 0 0,-76-39-142 0 0,-9-4-47 0 0,-1-1 0 0 0,72 17 0 0 0,-93-29-69 0 0,0 0-1 0 0,1-2 1 0 0,-1 0-1 0 0,1 0 1 0 0,-1-1-1 0 0,1-1 1 0 0,-1 0-1 0 0,1-2 1 0 0,-1 1-1 0 0,0-2 1 0 0,1 1-1 0 0,22-11 0 0 0,-12 2 35 0 0,24-11 219 0 0,56-35-1 0 0,-66 33-148 0 0,128-85 237 0 0,-9-13-239 0 0,-82 49-85 0 0,-12 11-16 0 0,56-57 10 0 0,34-31 100 0 0,-28 41 174 0 0,188-215 0 0 0,-138 145 14 0 0,-18 23-4 0 0,-14 0-89 0 0,62-73 6 0 0,-197 220-220 0 0,149-167 258 0 0,110-90 183 0 0,-51 22 60 0 0,-124 133-217 0 0,110-108 341 0 0,-164 182-508 0 0,66-60 251 0 0,89-91 348 0 0,-173 166-712 0 0,-1 4-29 0 0,-12 11-4 0 0,0 1 0 0 0,-1-1 0 0 0,0-1 0 0 0,7-11 0 0 0,-11 16-1 0 0,-3 3 11 0 0,21-15 7 0 0,-14 10-13 0 0,-6 5-57 0 0,-1 1-62 0 0,0 0-9 0 0,0 0 2 0 0,0 0-46 0 0,0 1 52 0 0,-1 1 1 0 0,1-1 0 0 0,-1 1 0 0 0,1 0 0 0 0,-1-1 0 0 0,1 0 0 0 0,-1 1 0 0 0,-2 2-1 0 0,-3 8-650 0 0,1 9-2020 0 0,5-19 1205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57.553"/>
    </inkml:context>
    <inkml:brush xml:id="br0">
      <inkml:brushProperty name="width" value="0.05" units="cm"/>
      <inkml:brushProperty name="height" value="0.05" units="cm"/>
    </inkml:brush>
  </inkml:definitions>
  <inkml:trace contextRef="#ctx0" brushRef="#br0">4 1 11520 0 0,'0'0'886'0'0,"0"0"-502"0"0,0 0 58 0 0,0 0 80 0 0,0 0 20 0 0,0 0-69 0 0,0 0-292 0 0,0 0-129 0 0,0 3-84 0 0,-4 214 28 0 0,18 120 1040 0 0,-1 2 1019 0 0,-8 95 695 0 0,-5-392-2542 0 0,-10 520 1783 0 0,7-468-1788 0 0,-2 35 9 0 0,0-34-99 0 0,9 125 0 0 0,-3-169-110 0 0,3 16-19 0 0,-3-21-595 0 0,-1-31 35 0 0,0-13-24 0 0,0-2-841 0 0,0 0-366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58.178"/>
    </inkml:context>
    <inkml:brush xml:id="br0">
      <inkml:brushProperty name="width" value="0.05" units="cm"/>
      <inkml:brushProperty name="height" value="0.05" units="cm"/>
    </inkml:brush>
  </inkml:definitions>
  <inkml:trace contextRef="#ctx0" brushRef="#br0">363 333 16559 0 0,'-2'2'68'0'0,"-3"0"56"0"0,1-1-1 0 0,0 2 1 0 0,-1-1 0 0 0,1 0 0 0 0,1 1-1 0 0,-1 0 1 0 0,0 0 0 0 0,0 0 0 0 0,1 0-1 0 0,0 0 1 0 0,0 1 0 0 0,0 0 0 0 0,-4 6-1 0 0,0 2-117 0 0,0 0-1 0 0,-11 14 1 0 0,-4 5-7 0 0,2 0 17 0 0,2 0 0 0 0,0 2 0 0 0,-24 67 0 0 0,29-61-13 0 0,-20 74-86 0 0,-2 27-33 0 0,-15 74-312 0 0,45-192 348 0 0,-5 33 7 0 0,3-28 282 0 0,7-27-205 0 0,1 0-1 0 0,-1 0 0 0 0,0-1 0 0 0,0 1 0 0 0,0 0 0 0 0,0 0 0 0 0,0 0 1 0 0,0 0-1 0 0,0 0 0 0 0,0 0 0 0 0,0 0 0 0 0,1 1 0 0 0,-1-1 0 0 0,0 0 0 0 0,0 0 1 0 0,0 0-1 0 0,0 0 0 0 0,0 0 0 0 0,0 0 0 0 0,0 0 0 0 0,0 0 0 0 0,0 0 0 0 0,0 0 1 0 0,1 0-1 0 0,-1 0 0 0 0,0 0 0 0 0,0 0 0 0 0,0 0 0 0 0,0 0 0 0 0,0 0 1 0 0,0 1-1 0 0,0-1 0 0 0,0 0 0 0 0,0 0 0 0 0,0 0 0 0 0,0 0 0 0 0,0 0 0 0 0,0 0 1 0 0,0 0-1 0 0,0 0 0 0 0,0 0 0 0 0,0 1 0 0 0,0-1 0 0 0,0 0 0 0 0,0 0 0 0 0,0 0 1 0 0,0 0-1 0 0,0 0 0 0 0,6-7 30 0 0,3-7 51 0 0,-1-1 0 0 0,0 0 0 0 0,-1 0 0 0 0,8-27-1 0 0,-1 4-51 0 0,23-75-21 0 0,8-21-12 0 0,7-6 0 0 0,-4 7 18 0 0,-10 45 362 0 0,5 1 0 0 0,59-91-1 0 0,-20 64 409 0 0,-56 79-526 0 0,-19 26-195 0 0,1 0-1 0 0,0 0 0 0 0,0 1 1 0 0,1 0-1 0 0,0 0 1 0 0,0 1-1 0 0,1 0 0 0 0,0 0 1 0 0,13-6-1 0 0,-16 10-46 0 0,-1 1 0 0 0,1-1 0 0 0,0 1 0 0 0,0 0 0 0 0,0 1 0 0 0,0 0 0 0 0,0 0 0 0 0,1 0 0 0 0,-1 1 0 0 0,0 0 0 0 0,0 1 0 0 0,0-1-1 0 0,1 1 1 0 0,-1 1 0 0 0,0-1 0 0 0,8 4 0 0 0,8 4 34 0 0,-1 1 0 0 0,-1 0 0 0 0,0 2 0 0 0,-1 0-1 0 0,0 2 1 0 0,0 0 0 0 0,-2 1 0 0 0,0 1 0 0 0,28 32-1 0 0,-10-5 132 0 0,42 68 0 0 0,-2 1 208 0 0,-39-54-131 0 0,26 44 414 0 0,-54-85-512 0 0,1 0 0 0 0,1-1 0 0 0,1-1 0 0 0,0 1 0 0 0,0-2 1 0 0,19 16-1 0 0,-18-17-110 0 0,-7-7-29 0 0,-1-1 1 0 0,1 0 0 0 0,0 0 0 0 0,1-1 0 0 0,-1 0-1 0 0,10 5 1 0 0,5 1-902 0 0,1-1 0 0 0,0-1 0 0 0,24 5 0 0 0,-27-8-7046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7:59.828"/>
    </inkml:context>
    <inkml:brush xml:id="br0">
      <inkml:brushProperty name="width" value="0.05" units="cm"/>
      <inkml:brushProperty name="height" value="0.05" units="cm"/>
    </inkml:brush>
  </inkml:definitions>
  <inkml:trace contextRef="#ctx0" brushRef="#br0">5 320 5296 0 0,'0'0'241'0'0,"0"0"75"0"0,0 0 165 0 0,0 0 67 0 0,0 0 18 0 0,0 0-17 0 0,0 0-77 0 0,0 0-31 0 0,0 0-7 0 0,0 0-24 0 0,0 0-88 0 0,0 0-40 0 0,0 0-8 0 0,0 0 8 0 0,0 0 46 0 0,0 0 22 0 0,0 0 2 0 0,-4-3 232 0 0,4 4 2808 0 0,9 14-2883 0 0,-2-6-32 0 0,9 22 0 0 0,16 32 166 0 0,-22-44-592 0 0,0 0-1 0 0,-2 0 1 0 0,8 24 0 0 0,10 32-40 0 0,-8-22-12 0 0,30 132 59 0 0,-33-119 98 0 0,-9-48-122 0 0,-3-12-5 0 0,-1 0-1 0 0,0 1 1 0 0,0-1 0 0 0,1 7-1 0 0,-3-2 39 0 0,0-9 7 0 0,0-2 16 0 0,0 0-9 0 0,0 0-5 0 0,0 0 9 0 0,0 0 3 0 0,0 0 0 0 0,0 0 2 0 0,0 0 6 0 0,0-2 6 0 0,-5-36 394 0 0,2 30-405 0 0,0 3-79 0 0,0-1-1 0 0,1 1 1 0 0,0-1 0 0 0,0 1-1 0 0,-2-9 1 0 0,-2-13-13 0 0,6 24 1 0 0,0 1 0 0 0,-5-18 0 0 0,4 18 0 0 0,3 0 0 0 0,-5-18 0 0 0,2 15 0 0 0,0-17 0 0 0,-4-10 0 0 0,0-24 14 0 0,3 9 139 0 0,0 27 17 0 0,3-34 0 0 0,0 35-124 0 0,0 0 1 0 0,-1 0-1 0 0,-4-26 0 0 0,0 27 3 0 0,3 13-45 0 0,0 0 1 0 0,0 0-1 0 0,0 0 1 0 0,0-5-1 0 0,-1-35 51 0 0,1 29-12 0 0,0 0 0 0 0,3-27 0 0 0,11-2 46 0 0,-13 42-79 0 0,1 0 1 0 0,0 0-1 0 0,0 0 0 0 0,1 1 0 0 0,2-7 0 0 0,3-7-11 0 0,-4 9 13 0 0,0 0-1 0 0,0 0 1 0 0,7-12-1 0 0,4-5 61 0 0,16-29 13 0 0,-28 49-78 0 0,1 0 1 0 0,-1 0-1 0 0,1 1 0 0 0,0-1 0 0 0,0 1 1 0 0,0 0-1 0 0,4-4 0 0 0,27-21-15 0 0,-30 25 11 0 0,2-1-2 0 0,4-5-1 0 0,24-13 0 0 0,-30 20 6 0 0,0 0 1 0 0,1 0-1 0 0,-1 1 0 0 0,1-1 1 0 0,-1 1-1 0 0,1 0 0 0 0,-1 0 1 0 0,1 1-1 0 0,7-1 0 0 0,-3 2 1 0 0,-1 0-1 0 0,1 1 0 0 0,0 0 1 0 0,0 0-1 0 0,-1 1 0 0 0,1 0 1 0 0,-1 0-1 0 0,0 1 0 0 0,0 0 1 0 0,0 1-1 0 0,7 5 0 0 0,-5-1 57 0 0,0-1 0 0 0,-1 1 0 0 0,0 1 0 0 0,-1 0-1 0 0,12 17 1 0 0,9 11-76 0 0,-16-20 13 0 0,0 0 0 0 0,-1 0 0 0 0,9 21 0 0 0,-21-38 0 0 0,64 127 173 0 0,-39-74-82 0 0,-3-1-91 0 0,-14-32 0 0 0,11 22 0 0 0,13 24 136 0 0,13 25 224 0 0,-39-82-311 0 0,4 8 86 0 0,21 27-1 0 0,-28-41-78 0 0,1 1-1 0 0,0-1 1 0 0,0 0 0 0 0,0 0-1 0 0,0-1 1 0 0,1 1-1 0 0,0-1 1 0 0,0 0-1 0 0,-1 0 1 0 0,10 3 0 0 0,-9-4 65 0 0,1 0 0 0 0,0-1 1 0 0,-1 1-1 0 0,1-1 1 0 0,0-1-1 0 0,9 1 0 0 0,-11-1-94 0 0,-1 0-1 0 0,0-1 0 0 0,-1 1 0 0 0,1-1 0 0 0,0 1 1 0 0,0-1-1 0 0,0 0 0 0 0,0 0 0 0 0,0-1 0 0 0,-1 1 0 0 0,1 0 1 0 0,0-1-1 0 0,-1 0 0 0 0,4-2 0 0 0,27-31 594 0 0,-19 20-332 0 0,11-16 272 0 0,-7 7-187 0 0,-12 16-258 0 0,0 1 0 0 0,-1 0 1 0 0,0-1-1 0 0,3-9 1 0 0,11-27 222 0 0,-17 39-294 0 0,1-1 0 0 0,-1 0 1 0 0,1 1-1 0 0,0 0 0 0 0,0-1 0 0 0,0 1 0 0 0,5-5 0 0 0,31-31 78 0 0,-5 6-170 0 0,30-43-1426 0 0,-26 24-2485 0 0,-24 30-4378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8:00.521"/>
    </inkml:context>
    <inkml:brush xml:id="br0">
      <inkml:brushProperty name="width" value="0.05" units="cm"/>
      <inkml:brushProperty name="height" value="0.05" units="cm"/>
    </inkml:brush>
  </inkml:definitions>
  <inkml:trace contextRef="#ctx0" brushRef="#br0">0 266 13016 0 0,'0'0'297'0'0,"0"0"39"0"0,1-2 17 0 0,6-19-48 0 0,8-43 0 0 0,-12 52-130 0 0,0 0 0 0 0,0 0 1 0 0,1 0-1 0 0,1 0 0 0 0,11-20 1 0 0,-1-2 344 0 0,-12 26-402 0 0,0 1 0 0 0,0 0 0 0 0,5-8-1 0 0,-3 6-147 0 0,-1 3 1287 0 0,-3 6-1219 0 0,-1 0 0 0 0,1 0 0 0 0,-1 1 0 0 0,1-1 1 0 0,-1 0-1 0 0,1 0 0 0 0,-1 1 0 0 0,1-1 0 0 0,-1 0 1 0 0,0 1-1 0 0,1-1 0 0 0,-1 0 0 0 0,1 1 0 0 0,-1-1 1 0 0,0 1-1 0 0,1-1 0 0 0,-1 1 0 0 0,1 0 0 0 0,1 4 47 0 0,1 1-1 0 0,-1-1 1 0 0,0 1-1 0 0,0-1 1 0 0,-1 1-1 0 0,0-1 1 0 0,0 1-1 0 0,1 10 0 0 0,2 11 196 0 0,80 416 1056 0 0,-64-279-642 0 0,-3-23-170 0 0,60 468 994 0 0,-23-192-376 0 0,-40-338-965 0 0,30 94 0 0 0,-41-162-178 0 0,6 17-72 0 0,15 36 1 0 0,-17-55 65 0 0,-5-8-3516 0 0,-1-1-3762 0 0,3-13 1119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2:44.222"/>
    </inkml:context>
    <inkml:brush xml:id="br0">
      <inkml:brushProperty name="width" value="0.05" units="cm"/>
      <inkml:brushProperty name="height" value="0.05" units="cm"/>
    </inkml:brush>
  </inkml:definitions>
  <inkml:trace contextRef="#ctx0" brushRef="#br0">1 1551 8288 0 0,'0'0'638'0'0,"0"-2"-414"0"0,1-8 878 0 0,0 0-1 0 0,0 0 1 0 0,1-1-1 0 0,0 1 0 0 0,1 1 1 0 0,0-1-1 0 0,1 0 1 0 0,0 1-1 0 0,0-1 1 0 0,7-9-1 0 0,172-320-1212 0 0,-117 213-1469 0 0,30-72-1613 0 0,-53 104 1729 0 0,10-20-30 0 0,-46 101 1374 0 0,0-1 0 0 0,0 0 0 0 0,-2 0 1 0 0,6-18-1 0 0,-6 17 21 0 0,-3 8 92 0 0,0 1-1 0 0,0-1 1 0 0,-1 1 0 0 0,1-8-1 0 0,-2 12 17 0 0,1 1 0 0 0,-1-1-1 0 0,0 1 1 0 0,-1-1 0 0 0,1 1 0 0 0,0 0 0 0 0,0-1-1 0 0,-1 1 1 0 0,1-1 0 0 0,0 1 0 0 0,-1 0-1 0 0,1 0 1 0 0,-1-1 0 0 0,0 1 0 0 0,1 0-1 0 0,-1 0 1 0 0,0-1 0 0 0,0 1 0 0 0,0 0-1 0 0,0 0 1 0 0,0 0 0 0 0,0 0 0 0 0,0 0-1 0 0,0 0 1 0 0,-2 0 0 0 0,-1-1 74 0 0,0 0 0 0 0,0 1 0 0 0,0-1-1 0 0,-1 1 1 0 0,1 0 0 0 0,0 0 0 0 0,-1 1 0 0 0,1-1 0 0 0,-1 1 0 0 0,-5 0-1 0 0,-7 1 760 0 0,-23 4-1 0 0,20-1-190 0 0,7-3-35 0 0,0 0-142 0 0,0 1-1 0 0,0 1 0 0 0,0 0 0 0 0,-17 6 1 0 0,28-8-462 0 0,-1 0 0 0 0,1 0 1 0 0,0 0-1 0 0,0 0 0 0 0,0 0 1 0 0,0 0-1 0 0,0 1 0 0 0,0-1 0 0 0,0 1 1 0 0,0 0-1 0 0,1-1 0 0 0,-1 1 1 0 0,0 0-1 0 0,1 0 0 0 0,0 0 0 0 0,-1 0 1 0 0,1 0-1 0 0,0 0 0 0 0,0 0 1 0 0,0 0-1 0 0,0 1 0 0 0,1-1 0 0 0,-1 0 1 0 0,1 1-1 0 0,-1-1 0 0 0,1 0 1 0 0,0 1-1 0 0,0-1 0 0 0,0 1 0 0 0,0-1 1 0 0,0 3-1 0 0,3 10-83 0 0,0 0-1 0 0,0-1 1 0 0,1 0 0 0 0,1 1-1 0 0,8 15 1 0 0,7 11-39 0 0,-12-22 97 0 0,2 1-1 0 0,17 24 0 0 0,-4-12 216 0 0,2 0-1 0 0,1-1 0 0 0,2-2 1 0 0,38 33-1 0 0,91 54 980 0 0,-115-87-737 0 0,27 15 218 0 0,15 12-572 0 0,-18-12 102 0 0,-66-44-158 0 0,0 0 0 0 0,0 0-1 0 0,0 1 1 0 0,0-1 0 0 0,1 0-1 0 0,-1 0 1 0 0,0 0 0 0 0,0 0-1 0 0,0 0 1 0 0,0 0 0 0 0,1 0-1 0 0,-1 0 1 0 0,0 0 0 0 0,0 0-1 0 0,0 0 1 0 0,0 0 0 0 0,1 0-1 0 0,-1 0 1 0 0,0 0 0 0 0,0 0 0 0 0,0 0-1 0 0,0 0 1 0 0,1 0 0 0 0,-1 0-1 0 0,0 0 1 0 0,0 0 0 0 0,0 0-1 0 0,1 0 1 0 0,-1 0 0 0 0,0 0-1 0 0,0 0 1 0 0,0 0 0 0 0,0 0-1 0 0,0 0 1 0 0,1-1 0 0 0,-1 1-1 0 0,0 0 1 0 0,0 0 0 0 0,0 0-1 0 0,0 0 1 0 0,0 0 0 0 0,0-1-1 0 0,1 1 1 0 0,0-12 345 0 0,-5-16-200 0 0,-3 5-36 0 0,-1 0 0 0 0,-1 0 0 0 0,-22-39 0 0 0,17 37-142 0 0,2-1 1 0 0,-14-39-1 0 0,18 40-5 0 0,5 19-3 0 0,1 0 1 0 0,0 0-1 0 0,0 0 0 0 0,0 0 1 0 0,1-1-1 0 0,0 1 0 0 0,0-1 1 0 0,0 1-1 0 0,1-1 1 0 0,1-8-1 0 0,-1 14-4 0 0,0 0 0 0 0,1 0 0 0 0,-1 0 0 0 0,0 0 0 0 0,1 0 0 0 0,-1 0 1 0 0,1 0-1 0 0,-1 0 0 0 0,1 0 0 0 0,-1 0 0 0 0,1 0 0 0 0,0 0 0 0 0,0 0 0 0 0,-1 0 0 0 0,1 0 0 0 0,0 1 1 0 0,0-1-1 0 0,0 0 0 0 0,0 1 0 0 0,0-1 0 0 0,0 0 0 0 0,1 0 0 0 0,1 1-4 0 0,-1-1-1 0 0,0 1 1 0 0,0 0-1 0 0,0-1 0 0 0,0 1 1 0 0,1 0-1 0 0,-1 0 1 0 0,0 1-1 0 0,0-1 1 0 0,0 0-1 0 0,3 1 1 0 0,3 2-16 0 0,1 0 1 0 0,-1 0-1 0 0,0 1 1 0 0,14 8 0 0 0,-5-1-3 0 0,1 0 1 0 0,1-2-1 0 0,0 0 0 0 0,32 10 1 0 0,-42-17 21 0 0,0 1-1 0 0,0-2 1 0 0,0 1 0 0 0,0-1 0 0 0,0-1-1 0 0,1 0 1 0 0,-1 0 0 0 0,0 0-1 0 0,0-1 1 0 0,0-1 0 0 0,0 0 0 0 0,17-5-1 0 0,-20 5 19 0 0,1-1 0 0 0,-1 0 1 0 0,0 0-1 0 0,1-1 0 0 0,-2 0 0 0 0,1 0 0 0 0,0 0 0 0 0,-1 0 0 0 0,0-1 0 0 0,0 0 0 0 0,0 0 1 0 0,0 0-1 0 0,-1-1 0 0 0,0 0 0 0 0,0 0 0 0 0,-1 0 0 0 0,4-7 0 0 0,-1-1-2 0 0,-4 9 12 0 0,1 0 0 0 0,-1 1-1 0 0,0-1 1 0 0,-1 0-1 0 0,0-1 1 0 0,1 1 0 0 0,-1 0-1 0 0,0-9 1 0 0,-2 0 30 0 0,0 1 0 0 0,-1-1 0 0 0,0 0 0 0 0,-1 1 1 0 0,0-1-1 0 0,-1 1 0 0 0,-1 0 0 0 0,0 0 0 0 0,-14-22 0 0 0,7 15-90 0 0,-1 1 0 0 0,-1 0 0 0 0,-1 1 0 0 0,0 0 0 0 0,-20-15 0 0 0,21 20-217 0 0,-2 1 0 0 0,-29-19 0 0 0,43 30 223 0 0,0 0 0 0 0,0 0-1 0 0,0 1 1 0 0,0-1-1 0 0,-1 1 1 0 0,1-1 0 0 0,0 1-1 0 0,0 0 1 0 0,0 0-1 0 0,-4 0 1 0 0,2 0-92 0 0,3 1 109 0 0,0-1-1 0 0,1 1 0 0 0,-1-1 0 0 0,1 1 0 0 0,-1-1 1 0 0,0 1-1 0 0,1 0 0 0 0,-1-1 0 0 0,1 1 0 0 0,0 0 1 0 0,-1-1-1 0 0,1 1 0 0 0,-1 0 0 0 0,1 1 1 0 0,-1-1-21 0 0,0 2 6 0 0,0-1 1 0 0,0 1-1 0 0,0 0 0 0 0,0 0 0 0 0,0 0 0 0 0,1 0 0 0 0,-1 0 0 0 0,1 0 0 0 0,0 0 0 0 0,0 0 1 0 0,0 0-1 0 0,0 0 0 0 0,2 6 0 0 0,0 2-31 0 0,1 0 0 0 0,6 13 1 0 0,-5-13 24 0 0,1 5 18 0 0,2 0 0 0 0,-1-1 1 0 0,2 0-1 0 0,0 0 0 0 0,1 0 1 0 0,1-1-1 0 0,0 0 0 0 0,1-1 1 0 0,0 0-1 0 0,16 13 0 0 0,-15-16 13 0 0,45 38 65 0 0,-51-44-26 0 0,1 0 0 0 0,-1 0 0 0 0,1 0-1 0 0,0-1 1 0 0,0 0 0 0 0,0-1 0 0 0,12 4 0 0 0,-7-4-19 0 0,-8-1-10 0 0,-1 0 0 0 0,1 0 1 0 0,-1-1-1 0 0,1 1 0 0 0,-1-1 0 0 0,1 0 0 0 0,0 0 1 0 0,-1 0-1 0 0,1-1 0 0 0,-1 1 0 0 0,5-2 0 0 0,-5 1 0 0 0,0 0 0 0 0,0 0-1 0 0,0 0 1 0 0,1 0-1 0 0,-1-1 1 0 0,-1 1 0 0 0,1-1-1 0 0,0 0 1 0 0,0 0-1 0 0,-1 0 1 0 0,1 0 0 0 0,-1 0-1 0 0,1-1 1 0 0,-1 1-1 0 0,0-1 1 0 0,3-5 0 0 0,0-1 80 0 0,0 0 0 0 0,-1-1 0 0 0,0 1 0 0 0,0-1 0 0 0,-1 0 0 0 0,0 0 0 0 0,-1 0 0 0 0,0 0 0 0 0,0-21 0 0 0,-2 1 273 0 0,-1 1 0 0 0,-6-37-1 0 0,3 43-256 0 0,-1-16 36 0 0,4 37-132 0 0,1-3 0 0 0,10-5 0 0 0,-9 9-3 0 0,0 0 0 0 0,0 1-1 0 0,0-1 1 0 0,0 1 0 0 0,1-1 0 0 0,-1 1-1 0 0,0 0 1 0 0,0-1 0 0 0,0 1-1 0 0,0 0 1 0 0,0 0 0 0 0,1 0 0 0 0,-1 0-1 0 0,0 0 1 0 0,0 0 0 0 0,0 0 0 0 0,1 0-1 0 0,-1 0 1 0 0,0 0 0 0 0,0 1-1 0 0,0-1 1 0 0,0 1 0 0 0,0-1 0 0 0,2 1-1 0 0,30 18-128 0 0,-18-9 98 0 0,2-1 34 0 0,3 1 0 0 0,32 22 0 0 0,-15-10 0 0 0,-11-7 0 0 0,-17-12 0 0 0,1-2 0 0 0,16-3 34 0 0,-17-5 34 0 0,-5 3-42 0 0,-1 1-23 0 0,0 0 0 0 0,-1 0 0 0 0,1 0 0 0 0,-1-1-1 0 0,0 1 1 0 0,0-1 0 0 0,0 1 0 0 0,0-1 0 0 0,-1 0 0 0 0,1 0-1 0 0,1-8 1 0 0,-2 7-11 0 0,0-1-1 0 0,0 1 1 0 0,-1-1-1 0 0,0 1 1 0 0,0-1-1 0 0,0 1 1 0 0,0-1-1 0 0,-3-7 1 0 0,0-12 97 0 0,2 19-75 0 0,1 1 1 0 0,-1-1-1 0 0,-3-9 0 0 0,-41-103 190 0 0,34 96-250 0 0,-1 1 0 0 0,-1 1 0 0 0,0 0 0 0 0,-2 0 0 0 0,-33-33 0 0 0,46 50-3 0 0,0 1 0 0 0,0 0 0 0 0,0 0-1 0 0,0 0 1 0 0,0 1 0 0 0,0-1 0 0 0,-1 0-1 0 0,1 1 1 0 0,-1 0 0 0 0,1-1 0 0 0,-1 1-1 0 0,0 0 1 0 0,1 0 0 0 0,-5 0 0 0 0,6 1-285 0 0,1 13-68 0 0,1-3 399 0 0,0 1 1 0 0,1 0 0 0 0,0-1-1 0 0,0 1 1 0 0,1-1 0 0 0,8 17-1 0 0,-3-8 11 0 0,2 0 0 0 0,17 26-1 0 0,32 32 277 0 0,-50-66-263 0 0,1-1 0 0 0,0 0-1 0 0,1 0 1 0 0,0-1 0 0 0,0 0-1 0 0,1-1 1 0 0,0 0 0 0 0,1-1-1 0 0,-1 0 1 0 0,1-1 0 0 0,24 7-1 0 0,-32-12-5 0 0,1 1-1 0 0,0-1 0 0 0,0-1 1 0 0,-1 1-1 0 0,1-1 1 0 0,0 0-1 0 0,0 0 0 0 0,0 0 1 0 0,-1-1-1 0 0,1 0 1 0 0,0 0-1 0 0,0-1 0 0 0,-1 0 1 0 0,1 0-1 0 0,-1 0 1 0 0,0 0-1 0 0,0-1 0 0 0,1 0 1 0 0,5-5-1 0 0,-2 2 26 0 0,0 0 0 0 0,-1-1 0 0 0,0 0 0 0 0,0-1 1 0 0,0 0-1 0 0,-1 0 0 0 0,-1 0 0 0 0,10-15 0 0 0,-7 6-517 0 0,-1 0 0 0 0,0 0 1 0 0,-1-1-1 0 0,8-30 1 0 0,2-25-896 0 0,-3 3-18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8:01.058"/>
    </inkml:context>
    <inkml:brush xml:id="br0">
      <inkml:brushProperty name="width" value="0.05" units="cm"/>
      <inkml:brushProperty name="height" value="0.05" units="cm"/>
    </inkml:brush>
  </inkml:definitions>
  <inkml:trace contextRef="#ctx0" brushRef="#br0">489 291 7832 0 0,'-24'1'-28'0'0,"20"-1"1536"0"0,-1 0 0 0 0,1 1 0 0 0,0 0 0 0 0,-9 2 0 0 0,11-2-822 0 0,-1 0-1 0 0,1 0 0 0 0,0 0 0 0 0,0 1 1 0 0,0-1-1 0 0,0 0 0 0 0,0 1 1 0 0,0-1-1 0 0,1 1 0 0 0,-3 2 1 0 0,-8 18-716 0 0,6-6 88 0 0,1 0 1 0 0,-4 20-1 0 0,-7 24-215 0 0,-147 482-1507 0 0,92-311 1488 0 0,60-193 168 0 0,-85 339 144 0 0,88-338-135 0 0,-5 31-90 0 0,13-70 89 0 0,0 0 0 0 0,0-1 0 0 0,0 1 0 0 0,0 0 0 0 0,0 0 0 0 0,0 0 0 0 0,0 0 0 0 0,0 0 0 0 0,0 0 0 0 0,1 0 0 0 0,-1 0 0 0 0,0 0 0 0 0,0 0 0 0 0,0 0 0 0 0,0 0 0 0 0,0 0 0 0 0,0 0 0 0 0,0 0 0 0 0,0 1 0 0 0,0-1 0 0 0,0 0 0 0 0,0 0 0 0 0,0 0 0 0 0,0 0 0 0 0,0 0 0 0 0,0 0 0 0 0,0 0 0 0 0,1 0 0 0 0,-1 0 0 0 0,0 0 0 0 0,0 0 0 0 0,0 0 0 0 0,0 0 0 0 0,0 0 0 0 0,0 0 0 0 0,0 0 0 0 0,0 0 0 0 0,0 0 0 0 0,0 0 0 0 0,0 0 0 0 0,0 0 0 0 0,0 1 0 0 0,0-1 0 0 0,0 0 0 0 0,0 0 0 0 0,0 0 0 0 0,0 0 0 0 0,0 0 0 0 0,0 0 0 0 0,0 0 0 0 0,0 0 0 0 0,0 0 0 0 0,0 0 0 0 0,0 0 0 0 0,0 0 0 0 0,0 0 0 0 0,0 0 0 0 0,0 0 0 0 0,0 0 0 0 0,0 1 0 0 0,0-1 0 0 0,0 0 0 0 0,0 0 0 0 0,0 0 0 0 0,-1 0 0 0 0,1 0 0 0 0,5-6 0 0 0,5-11 0 0 0,5-13 4 0 0,14-44 0 0 0,-4 11 118 0 0,53-112 114 0 0,36-85-347 0 0,223-505 40 0 0,-310 718 199 0 0,1 2 0 0 0,3 0 0 0 0,68-75 0 0 0,-88 108-47 0 0,0 1-1 0 0,1 0 0 0 0,0 1 0 0 0,0 1 0 0 0,1 0 0 0 0,1 1 1 0 0,-1 0-1 0 0,24-9 0 0 0,-26 13-35 0 0,0 0 0 0 0,0 1-1 0 0,0 0 1 0 0,1 1 0 0 0,-1 0 0 0 0,1 0 0 0 0,-1 2-1 0 0,1-1 1 0 0,-1 2 0 0 0,1-1 0 0 0,0 2-1 0 0,12 2 1 0 0,-7 1 14 0 0,-1 0 0 0 0,0 1-1 0 0,0 1 1 0 0,-1 0-1 0 0,1 1 1 0 0,-2 1 0 0 0,28 21-1 0 0,-6 0 160 0 0,52 60-1 0 0,8 30 89 0 0,-46-53-254 0 0,48 60 373 0 0,123 213 0 0 0,-81-108 394 0 0,-128-214-1111 0 0,22 27 1 0 0,-21-29-650 0 0,0 1 1 0 0,10 19 0 0 0,-10-12-195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8:02.253"/>
    </inkml:context>
    <inkml:brush xml:id="br0">
      <inkml:brushProperty name="width" value="0.05" units="cm"/>
      <inkml:brushProperty name="height" value="0.05" units="cm"/>
    </inkml:brush>
  </inkml:definitions>
  <inkml:trace contextRef="#ctx0" brushRef="#br0">8 407 14280 0 0,'0'0'1102'0'0,"-5"-5"1943"0"0,4 4-2986 0 0,1 0-1 0 0,0 1 1 0 0,0-1-1 0 0,-1 0 1 0 0,1 0-1 0 0,0 1 1 0 0,0-1-1 0 0,0 0 1 0 0,0 0-1 0 0,0 1 1 0 0,0-1-1 0 0,0 0 1 0 0,0 0-1 0 0,0 0 1 0 0,0 1 0 0 0,1-1-1 0 0,-1 0 1 0 0,0 0-1 0 0,0 1 1 0 0,1-1-1 0 0,-1 0 1 0 0,1 1-1 0 0,-1-1 1 0 0,1-1-1 0 0,1 1-4 0 0,-1 0 0 0 0,0 0 0 0 0,1 0 0 0 0,-1 0-1 0 0,1 0 1 0 0,0 0 0 0 0,-1 0 0 0 0,1 0 0 0 0,0 1 0 0 0,-1-1 0 0 0,4 0 0 0 0,-2 1-15 0 0,0 0 0 0 0,-1 0 0 0 0,1 0 0 0 0,-1 0 0 0 0,1 1 0 0 0,-1-1 0 0 0,1 1 0 0 0,-1 0 0 0 0,1 0 0 0 0,-1 0 0 0 0,0 0 0 0 0,1 0 0 0 0,-1 0 0 0 0,0 1 0 0 0,0-1 0 0 0,0 1 0 0 0,0-1 0 0 0,3 4-1 0 0,1 1 126 0 0,1 1 0 0 0,-1-1-1 0 0,0 2 1 0 0,6 7-1 0 0,15 33 348 0 0,-2 1 1 0 0,35 96-1 0 0,6 75 43 0 0,3 8-303 0 0,-11-94 852 0 0,-58-133-583 0 0,0-1-140 0 0,1-1-805 0 0,0 1 400 0 0,-1 0-1 0 0,0 0 1 0 0,0 0 0 0 0,0 0-1 0 0,1 0 1 0 0,-1 0 0 0 0,0 0-1 0 0,0-1 1 0 0,0 1 0 0 0,1 0-1 0 0,-1 0 1 0 0,0 0 0 0 0,0 0 0 0 0,0 0-1 0 0,0 0 1 0 0,1-1 0 0 0,-1 1-1 0 0,0 0 1 0 0,0 0 0 0 0,0 0-1 0 0,0 0 1 0 0,0-1 0 0 0,0 1-1 0 0,1 0 1 0 0,-1 0 0 0 0,0 0-1 0 0,0-1 1 0 0,0 1 0 0 0,0 0-1 0 0,0 0 1 0 0,0 0 0 0 0,0-1 0 0 0,0 1-1 0 0,0 0 1 0 0,3-14-38 0 0,-1-1 0 0 0,0 1 0 0 0,-1 0 0 0 0,-1-1 0 0 0,-1-16 0 0 0,-13-75-194 0 0,2 25 189 0 0,-26-115 314 0 0,7 49 63 0 0,26 115-253 0 0,2 0 0 0 0,1-56 0 0 0,2 84-37 0 0,0-19-39 0 0,2 0-1 0 0,1 0 0 0 0,6-28 1 0 0,-7 45 72 0 0,0 0 0 0 0,0 0 0 0 0,0 0 0 0 0,1 0 0 0 0,-1 1 0 0 0,1-1 0 0 0,1 1 0 0 0,-1-1 1 0 0,1 1-1 0 0,0 0 0 0 0,0 0 0 0 0,0 1 0 0 0,1-1 0 0 0,0 1 0 0 0,0 0 0 0 0,0 1 0 0 0,7-5 1 0 0,-8 6-7 0 0,1 0 0 0 0,1 1 0 0 0,-1-1 1 0 0,0 1-1 0 0,0 0 0 0 0,0 0 1 0 0,1 1-1 0 0,-1 0 0 0 0,0 0 1 0 0,0 0-1 0 0,11 2 0 0 0,-4 0-401 0 0,0 0 0 0 0,0 1 0 0 0,23 10 1 0 0,-16-5 355 0 0,0 2 0 0 0,0 0 0 0 0,-1 2 0 0 0,0-1 0 0 0,-1 2 0 0 0,-1 1 0 0 0,0 0 0 0 0,0 1 1 0 0,-2 0-1 0 0,0 1 0 0 0,20 30 0 0 0,74 155 251 0 0,-67-119-248 0 0,4 10 103 0 0,-41-85-90 0 0,-2-1 15 0 0,1 0 1 0 0,0 0-1 0 0,0-1 1 0 0,1 0-1 0 0,0 1 1 0 0,0-1-1 0 0,0-1 0 0 0,9 9 1 0 0,-12-12 87 0 0,-1-1 21 0 0,7-16 249 0 0,-6 11-306 0 0,2-3 17 0 0,-1-1 0 0 0,0 0 0 0 0,-1 0 0 0 0,1 0 0 0 0,-2-1 0 0 0,0-9 0 0 0,-5-55 318 0 0,-19-89 181 0 0,16 113-479 0 0,2 14-133 0 0,0-1 0 0 0,3 1-1 0 0,1-54 1 0 0,3 77 10 0 0,0-7-13 0 0,1 0-1 0 0,0 1 1 0 0,9-32-1 0 0,-5 32 40 0 0,17-34 0 0 0,-20 46-19 0 0,1 1 1 0 0,0-1-1 0 0,1 1 0 0 0,0 0 1 0 0,0 0-1 0 0,0 1 0 0 0,0-1 1 0 0,7-4-1 0 0,-3 4-13 0 0,1 0 1 0 0,0 0-1 0 0,0 1 0 0 0,1 1 1 0 0,-1-1-1 0 0,1 2 0 0 0,0 0 0 0 0,0 0 1 0 0,0 1-1 0 0,0 0 0 0 0,0 1 1 0 0,1 0-1 0 0,19 1 0 0 0,-8 2-10 0 0,0 0 0 0 0,0 2 0 0 0,0 0 0 0 0,-1 2 0 0 0,40 14 0 0 0,-36-9 18 0 0,-1 0 0 0 0,1 2 0 0 0,-2 1 0 0 0,0 1 0 0 0,-1 0 0 0 0,41 37 0 0 0,122 137-25 0 0,-125-126 47 0 0,-53-55-18 0 0,0 0 0 0 0,1-1 0 0 0,0 0 0 0 0,0-1 0 0 0,1 1-1 0 0,18 7 1 0 0,0 2-24 0 0,-20-12 8 0 0,0 1-1 0 0,0-1 1 0 0,0 0-1 0 0,9 2 0 0 0,-7-3-7 0 0,8 3 8 0 0,21 3 0 0 0,-33-8 32 0 0,0-1 0 0 0,1 1 0 0 0,-1-1 0 0 0,0 0-1 0 0,0-1 1 0 0,0 1 0 0 0,10-3 0 0 0,7-3 21 0 0,0-1 0 0 0,-1 0 0 0 0,0-2 0 0 0,39-21 0 0 0,-7-10-159 0 0,-43 32-441 0 0,-1-1 0 0 0,0-1 0 0 0,0 1 0 0 0,0-2 0 0 0,-2 1 0 0 0,1-1 0 0 0,9-17 0 0 0,-8 8-848 0 0</inkml:trace>
</inkml:ink>
</file>

<file path=ppt/ink/ink36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53:33.971"/>
    </inkml:context>
    <inkml:brush xml:id="br0">
      <inkml:brushProperty name="width" value="0.05292" units="cm"/>
      <inkml:brushProperty name="height" value="0.05292" units="cm"/>
      <inkml:brushProperty name="color" value="#FF0000"/>
    </inkml:brush>
  </inkml:definitions>
  <inkml:trace contextRef="#ctx0" brushRef="#br0">23005 10098 1364 0,'0'0'60'0,"0"0"13"0,0 0-58 0,10 0-15 0,-3 0 0 0,7 0 0 15,4 0 135-15,-4-3 24 0,7-3 5 0,0-3 0 16,4 9-63-16,7-10-13 0,3 1-2 0,0 2-1 15,8 4-20-15,-1-3-4 0,4 3-1 0,0 3 0 16,0 0-24-16,-4 0-4 0,4 0-2 0,0-6 0 16,0 6 0-16,0 0 0 0,6 0 0 0,-2-4 0 15,6-2-10-15,-3 6-1 0,4-9-1 0,-4 9 0 16,-1-10-18-16,1 1-16 0,-3 9 4 0,-1-6 0 16,4 3-94-16,-4-4-18 0,-3 7-4 0,-3 0-600 15,-1 0-120-15</inkml:trace>
  <inkml:trace contextRef="#ctx0" brushRef="#br0" timeOffset="332.53">24373 9490 288 0,'-17'0'25'0,"6"9"-25"15,1-9 0-15,-1 10 0 0,0-4 500 0,1-3 94 0,-1 3 19 16,4 4 4-16,4-7-456 0,-1 10-91 0,4-4-18 16,0 4-4-16,4-4-24 0,3 7-5 0,3-1-1 0,8-2 0 15,0-4-18-15,3 7 8 0,7 3-8 0,0-4 0 16,4-2 18-16,-4 3-3 0,4 2-1 0,0-2 0 16,3-3 6-16,-7 2 0 0,0 4 1 0,-3 0 0 15,0-3-2-15,-4 2-1 0,-3 8 0 0,-4-8 0 16,0 11-18-16,-7 5-14 0,0-6 2 0,-7 7 1 15,-7-1 11-15,3 4 0 0,-6-4 0 16,-4 4 0-16,0-3 0 0,-4-7 0 0,0 6 0 0,-3-6 0 16,-7 4 12-16,0-4-3 0,-4 7 0 0,0-7 0 15,4 6-148 1,-7-12-29-16,-1 10-7 0,5-10-593 0,2-1-118 0</inkml:trace>
  <inkml:trace contextRef="#ctx0" brushRef="#br0" timeOffset="1065.83">25665 9659 2818 0,'0'0'125'0,"0"0"26"16,0 0-121-16,7 10-30 0,-4-1 0 0,4 1 0 0,-3-1 44 0,3 0 2 15,0 7 1-15,0-7 0 0,4 10-35 0,-4-3-12 0,3 3 9 0,4 0-9 16,-3-1 0-16,6 7 0 0,-2 4 0 0,2 5 0 16,1 1 0-16,3 2 0 0,4 7 0 0,-1 0 0 15,8 9 0-15,0 1 0 0,-4-1 0 0,4 3 0 16,0 7-10-16,-4 6 10 0,0-6 0 0,4 9-9 16,-7-3 9-16,3-3 0 0,-4-7 0 0,1 4 0 15,-7 6-8-15,3-12 0 0,-3 5 0 0,-1-8 0 16,-3-1 8-16,0-6-8 15,4-6 8-15,-4-4-8 0,0-8 8 0,-3-4 0 0,-1-7 0 0,1 1 0 16,3-3 0-16,-7-7 0 0,4 1 0 0,-4-4 8 16,-4-6-8-16,-3 0 0 0,0 0 0 0,4-16 0 15,-4 7 0-15,0-10 9 0,-7-6-9 0,0-3 0 16,-4-7 15-16,1-2-4 0,-1-7-1 0,-3 0 0 0,0-3 6 16,0-3 0-16,0 3 1 0,0-3 0 15,-4-7 19-15,4-3 4 0,-7 7 1 0,3-3 0 0,-3-4-17 16,0-3-4-16,-1 10-1 0,-2 0 0 0,-1 0-11 0,0 5-8 15,1 5 12-15,-1-1-12 0,0 0 0 0,1 6 0 16,-1 1 0-16,-3 2 0 0,-1 1 0 16,5 5 0-16,-1 4 0 0,0-3 0 0,4 3 0 0,0 0 0 15,0 6 0-15,3 0 0 0,1 0 0 0,-1 4 0 16,4-4 0-16,3 0 0 0,-3 10 0 0,4-7 0 16,3 3 0-16,-1-2 0 0,-2 5 0 0,6-5 0 15,1 5 0-15,-1-2 0 0,4-4 0 0,4 7 0 16,-1-7 0-16,-3 7 0 0,7-4 0 0,0-3 0 15,4 1 0-15,0 5 0 0,-1 1 0 0,4-1 0 16,0 1 0-16,8 0 0 0,-5 2 0 0,4-2 0 16,1 6 0-16,2-3 0 0,4 6 0 0,1 0 0 0,2 6 0 0,1-3 0 15,-7 3 0-15,3 4 0 0,-3 5 0 0,0-2 0 16,-1 6 0-16,-3-4 0 0,1 4 0 0,-1 0 0 16,-7-3 0-16,0 9 0 0,0-6 0 0,0-1 0 15,-3 1 0-15,-4 6 0 0,-4-6 0 0,1 6 0 16,-4-3 0-16,-4 9 0 0,1-9 0 0,-8 10 0 15,1-4-13-15,-8 0 3 0,-3 7 1 0,0-1 0 32,-8-6-43-32,5 1-8 0,-1-4-1 0,0 3-1 0,-10-9-71 0,7 3-15 15,3-10-2-15,0 4-1043 0</inkml:trace>
  <inkml:trace contextRef="#ctx0" brushRef="#br0" timeOffset="1953.9">26839 9446 2646 0,'0'0'58'0,"0"0"12"0,0 0 2 0,0 0 3 0,0 0-60 0,0 0-15 16,-7 0 0-16,0 6 0 0,-3-2 28 0,-4 5 4 16,-8 0 0-16,5 7 0 0,-4 3-20 0,-1 0-3 15,-2 6-1-15,3 3 0 0,-1 6-8 0,1 1 0 16,4-1 0-16,-1-2 0 0,-3 9 0 0,3-7-16 15,8 4 4-15,-5-4 1 0,8-6 11 0,0 7 0 16,4-13 0-16,3 3 8 0,0 0-8 0,3-6-8 16,4-10 8-16,-3 1-12 15,6-1-11-15,-2-3-2 0,2-3-1 0,4-6 0 0,-3 3 5 0,-1-6 1 0,-3-3 0 16,1-4 0-16,2-3 20 0,1-2 0 0,-1-7 0 0,1 6 0 16,-1 0 16-16,1-6 2 0,-4 0 0 15,0 6 0-15,0-6 24 0,-3 3 5 0,-1-3 1 0,1 6 0 16,-1 3-1-16,1-3 0 0,-4 4 0 0,3 2 0 15,-3 7-9-15,4-3-2 0,-8-1 0 0,4 10 0 16,0 0-16-16,0 0-3 0,0 0-1 0,0 0 0 16,7 16-16-16,-3-7 0 0,3 10 0 0,-3-3 0 15,6-4 0-15,1 4 0 0,-4 3 0 0,3-4 0 16,1-2 0-16,3 3-16 0,0-7 5 0,-3 0 1 16,3 7 18-16,0-13 3 0,0 7 1 0,0-10 0 15,0 0-28-15,0 0-6 0,4 0-1 0,-4-3 0 0,4-4 14 16,-4-2 9-16,4-1-12 0,-1 1 12 15,4-7 0-15,-3 4-8 0,-4-4 8 0,-3-3 0 0,-4-6 0 0,3 6 0 16,-6-6-8-16,3 7 8 0,0-11 0 0,-4 11 16 16,1-11-4-16,-4-2 0 0,0 3 12 0,4-1 3 15,-1-5 0-15,-3 0 0 16,-3-4 0-16,-1 3 0 0,-3 1 0 0,-4-4 0 0,4 4 1 16,0-1 0-16,4 4 0 0,-4 0 0 0,3 2-17 0,4 4-3 15,-3 6-8-15,6 7 12 0,-3-4-12 0,4 10 0 16,3 6-9-16,0 0 9 0,0 12 0 0,3 7-9 15,-3 3 9-15,1 10 0 16,2-1-29-16,1 10-1 0,-4-4 0 0,3 1 0 0,4 6 16 0,1 0 3 16,-1-10 1-16,-4 4 0 0,4-4-1 0,4-5 0 15,3 2 0-15,-3-9 0 0,-1-3 11 0,-2-4-10 0,2 1 10 16,1-3-10-16,-4-7 10 0,4-6-12 0,-4 0 12 0,-4 0-12 16,4-9 12-16,0-1 0 0,-3-6 0 0,3-9 0 15,-3 7 0-15,3-4 9 0,-4-4 0 0,1-8 0 16,0 6-9-16,-1-7 0 0,-3-2 0 0,0-4 8 15,0-3 8-15,-3-3 0 0,-4 3 1 0,-4-9 0 16,1-4-5-16,-1 7-2 0,1 3 0 0,-4 3 0 16,3 7 1-16,-3 5 0 0,4 4 0 0,3 15 0 15,-4-2 3-15,1 8 1 0,3 7 0 0,0 0 0 16,0 16-15-16,0 9 0 0,3 13-9 0,-3 0 9 16,4 12 0-16,3-3 0 0,3 6 0 0,1 0 10 15,6 1-10-15,-2-7-12 0,6 3 2 0,0-3 1 16,0-3 9-16,4-10 0 0,-1 10 0 0,1-6 0 15,0-4 0-15,-4-5 12 0,4-4 0 0,-4-7-1 16,4 1-36-16,-4-3-7 0,0-7-2 0,-3 1 0 16,-4-1 8-16,3-9 2 0,-3-9 0 0,1 6 0 15,-5-13-124-15,1 7-25 0,-4-17-5 0,0 1-662 16,0-3-133-16</inkml:trace>
  <inkml:trace contextRef="#ctx0" brushRef="#br0" timeOffset="2183.31">27002 9277 3268 0,'0'9'72'0,"0"-9"16"0,0 0 2 0,0 0 1 0,7 6-73 0,3-2-18 0,11 2 0 15,1-6 0-15,2 0 9 0,5-6-1 0,6 2-8 0,7-11 12 16,0 5-12-16,4-8 0 0,-3-8 0 0,3 5 0 15,-1-5 0-15,5-8 0 0,3-1 0 0,0-2 0 32,-4 2-148-32,0-2-24 0,1 2-4 0,-8 1-1106 0</inkml:trace>
  <inkml:trace contextRef="#ctx0" brushRef="#br0" timeOffset="3482.16">28155 9434 2970 0,'-17'3'65'0,"13"6"14"0,1-3 2 0,-1 4 3 16,0-7-68-16,4 6-16 0,0-2 0 0,0-7 0 0,0 0 0 0,0 0 0 15,11 9 0-15,-4-3 0 0,4-12 0 0,-4 6-11 16,3 0 11-16,1 0-13 16,-4-6-14-16,0 3-2 0,4-4-1 0,-1 7 0 0,4-9 30 0,-3 9-9 15,-1-9 9-15,5 5 0 0,-1-2 11 0,0-3 7 16,-4-1 2-16,4 1 0 0,-3-1 11 0,3 1 2 16,-3 0 1-16,3-1 0 0,-4-5-19 0,-2 8-4 0,-1-5-1 0,-4-4 0 15,1 7 18-15,-1-7 3 0,-3 3 1 0,0-2 0 16,-3-4-18-16,-1 3-3 0,-6 4-1 0,2-4 0 15,-2-9-10-15,-4 6 8 0,-4-3-8 0,0 0 8 16,1 0-8-16,-1 7 0 0,1-4 0 0,6 3 0 16,-3 7 0-16,7 6 0 0,-4-4 0 0,-3 7 0 15,0 7 9-15,0-4-9 0,3 6 10 0,-3 7-10 16,7 3 0-16,-3 9 0 0,3-3 0 0,-1 13-10 16,5-4 10-16,3 1-10 0,0 2 10 0,3 7-10 15,5-9 10-15,2 8 0 0,4-5 0 0,-3-10 0 16,3 7-9-16,0-10 0 0,4 0 0 0,3-3 0 15,0 3 9-15,4-6 0 0,3-10 0 0,-3 1 0 16,3-1 8-16,-3-3 1 0,-1-6 0 0,1-6 0 0,0 3 5 16,-1-6 1-16,1-7 0 0,0-3 0 0,3-6 20 0,0 3 4 15,4-9 1-15,-4 2 0 0,-7-5-28 0,4-4-12 16,3 4 10-16,-3-1-10 0,0-2 20 0,-1-7-1 16,-6 0-1-16,0-3 0 0,-1-3-7 0,-3-1-2 15,0 1 0-15,-3-3 0 0,0 6-9 0,-1-3 0 16,-3 6 0-16,0 3 0 0,-3 7 28 0,3-1 3 15,-4 1 1-15,1-1 0 0,-1 7-32 0,-3 3 0 16,0 3 0-16,4 3 0 0,-8-3 0 0,1 3 0 16,-1 7 0-16,1-4 0 0,-1 0 0 0,1 13 0 15,-4-3 0-15,0 3 0 16,-4-3-36-16,1 6-12 0,-5 9-4 0,1-3 0 16,4 7 0-16,-4 2 0 0,-1 4 0 0,5 0 0 0,3-3 32 0,-4 9 5 0,4-3 2 15,0 3 0-15,4 0 13 0,3 3 0 0,0-9 0 16,3 6 0-16,-3 3-11 0,7-3 11 0,0 4-12 15,7-4 12 1,-3 0-41-16,7-3-2 0,-1 3 0 0,1 0 0 16,7-6-27-16,-8 0-6 0,4-1 0 0,1-2-1 15,-1-7 17-15,0 7 3 0,0-3 1 0,-3 2 0 0,3-5 44 0,-4 9 12 0,5-10 0 0,-5 7 0 16,4-4 0-16,-3-2 12 0,0 5-2 0,-1-5-1 16,5-1 38-16,-8 1 7 0,3 5 2 0,-3-5 0 15,-3-4-5-15,-4-3-1 0,0 6 0 0,0-2 0 16,0-4-20-16,-7-3-4 0,0 0-1 0,0 0 0 15,0 0 6-15,0 0 1 0,0 0 0 0,0 0 0 16,0 0-20-16,4-10-4 0,-1 1-8 0,1-3 12 16,-1-4 12-16,-3 0 3 0,0-3 0 0,0-6 0 0,0 3 9 0,0-3 1 15,-3 6 1-15,-1-6 0 0,1-9-18 0,3-4-4 16,0 4-1-16,0-1 0 0,-4-2-15 16,4 2 9-16,4 1-9 0,-1 5 8 0,-3 1-8 0,4 3 0 15,-1 6 0-15,1 0 0 0,-1 4 0 0,4 2 0 16,0-2 0-16,4 11 0 0,-4-2 0 0,4 0 0 15,3 12 0-15,3 0 0 0,-2 4 0 0,-1 2 0 16,3-2 0-16,1 9 0 0,0 6-14 0,-4 0 5 16,0 3 1-16,-4 0 0 0,5-3 0 0,-5 3 0 15,1 7 0-15,-4-7 0 0,3 4 8 0,1-4 0 16,-4 0 0-16,4-9 0 0,-4 0 0 0,3-4 0 16,1 1 0-16,-1-3 0 0,1-7 0 0,-4 3 0 0,4-9 0 0,-1 0 0 15,1 0 13-15,-1-6-1 0,1 3-1 0,-4-13 0 16,4-3 1-16,3 0 1 0,0 4 0 0,0-13 0 15,-7-1-13-15,4-5 0 0,-1-4 0 0,4-3 0 16,-3-2 9-16,-4 2 9 16,3-3 2-16,1-6 0 0,7 3-6 0,-4 3-1 15,0 9 0-15,4 1 0 0,-4 6-13 0,3-1 0 0,-3 11 0 0,0 2 0 32,-3 3-23-32,0 1-7 0,-1 9-2 0,1 6 0 0,-1 3 22 0,1 3 10 0,0 1-10 0,-1 9 10 15,-3 0-21-15,4 6 1 0,-1-7 1 0,4 7 0 16,-3 1 6-16,3-8 1 0,4 7 0 0,3-6 0 15,0 0 12-15,4-3-12 0,3-4 12 0,0 4-12 16,8-7 12-16,-1 1 0 0,-3-10 0 0,3 9 0 16,4-9 0-16,-4-3 0 0,0-3 0 0,4-4 0 0,-7 4 0 15,3-6 0-15,-3-4 0 0,3-3 0 16,0-6 10-16,4-3-2 0,4 3 0 0,-5-7 0 16,-2-2-84-16,-5-7-16 0,5 3-4 0</inkml:trace>
  <inkml:trace contextRef="#ctx0" brushRef="#br0" timeOffset="3657.69">31475 7756 3517 0,'-18'3'156'0,"18"-3"32"0,0 0-151 0,0 0-29 0,-3 9-8 0,3-9-1041 15,3 7-210 1</inkml:trace>
  <inkml:trace contextRef="#ctx0" brushRef="#br0" timeOffset="5985.01">17593 12899 230 0,'0'0'20'0,"0"0"-20"0,-11-7 0 0,4 4 0 0,0 3 307 0,-3-6 57 16,3 6 11-16,0 0 2 0,7 0-256 0,-11-3-51 15,8-3-10-15,-5 6-3 0,8 0-41 0,-7-4-8 16,0-2-8-16,4 6 12 0,-4-3-12 0,7 3 0 16,0 0 0-16,-7-6 0 0,3 6 8 0,4 0 5 0,0 0 2 0,0 0 0 15,0 0 4-15,0 0 1 0,0 0 0 0,0 0 0 16,0 0 7-16,0 0 1 0,7-10 1 0,-7 10 0 16,7 0 4-16,0-6 1 0,-7 6 0 0,14-3 0 15,-3 3-9-15,3 0-1 0,-3 0-1 0,3 3 0 16,0 3-3-16,0-6-1 0,0 0 0 0,4 7 0 15,-1-14 0-15,1 7 0 0,0 0 0 0,3 7 0 16,0-4-7-16,4-3-2 0,-1 0 0 0,5 0 0 16,-1 0 6-16,28 0 17 0,-24 0-16 15,0 6-17-15,3-3-19 0,-3-3 4 0,3 0 1 16,0 6 14-16,1-6 10 0,-1 0-2 0,0 0 0 16,1 0 4-16,6 0 1 0,-3 0 0 0,7-6 0 0,-4 6-1 15,4-3-1-15,3-3 0 0,-3 6 0 0,3-3-11 0,-3-4 12 16,0 1-12-16,0 3 12 0,0-3-3 0,3 2 0 15,1-2 0-15,3 3 0 0,-8-6-1 0,5 2-8 16,3 4 12-16,-4-3-4 0,-3-3-8 0,-4-1 8 16,1 4-8-16,2-3 8 0,1 5 1 0,4-5 0 15,-4 3 0-15,-1-4 0 0,5 4 3 0,-1 3 0 16,-3-3 0-16,-4 2 0 0,1 4-12 0,-4-6 0 16,-1 6-12-16,-2-3 12 0,-1 3 0 0,0 0 0 15,0 0 0-15,1 0 0 0,-1 0 0 0,0 0 0 16,1 0 0-16,-1 0 8 0,0-6-8 0,-3 6 0 0,3-3 0 15,-3-4 0-15,0 7 0 0,-4 0 0 16,0-9 0-16,0 6 0 0,-3-3 0 0,3-1 0 0,-3 7 0 0,0-3 0 16,3-3 0-16,0 6 0 0,-3-10 0 0,-4 10 0 15,0-3-20-15,0-3 4 16,-3 6 1-16,-4 0 0 16,7-3-23-16,-7 3-5 0,0-6-1 0,1 6-713 0,-1 0-143 0</inkml:trace>
  <inkml:trace contextRef="#ctx0" brushRef="#br0" timeOffset="6618.49">20112 12102 2516 0,'-25'0'112'0,"18"0"22"0,0 0-107 0,-4 0-27 16,4-6 0-16,7 6 0 0,0 0 40 0,0 0 4 16,-3 6 0-16,3-6 0 0,0 0-44 0,0 0 0 15,0 0 0-15,0 0 0 16,-4 10-18-16,8-1 1 0,-1 3 0 0,4-5 0 0,4 2-5 0,-4 1-1 16,0-1 0-16,4 0 0 0,-1 1 11 0,8 5 1 15,3-5 1-15,4-1 0 0,0 7 10 0,-1-3 0 16,8-7 0-16,-4 9 0 0,0-2 0 0,4 3 0 15,-4-7 0-15,4 7-12 0,3-4 12 0,1 4 0 16,-1-3 8-16,0 2-8 0,1 4 12 0,-1 0-3 0,0-3 0 0,4 2 0 16,-7-2-9-16,-1 3 10 0,1 0-10 0,0-1 10 15,0-2-10-15,-4 3 0 0,4 0 9 0,-4 0-9 16,0-4 0-16,-3 4 0 0,6-3 0 0,-2-4 8 16,-1 10-8-16,4-9 0 0,-8 6 0 0,1-4 0 15,-4 4 0-15,-3-3 0 0,-4-4 0 0,4 4 0 16,-8 3 0-16,1 0 0 0,-1-4 8 0,-3 4-8 15,-7-3 0-15,0-4 0 0,0 4 0 0,-3 3-8 16,-4-3 8-16,-4 2 0 0,1-2 8 0,-4-3-8 16,-1 2 13-16,-6 4-1 0,4 0-1 0,-8 0 0 15,0-4-2-15,-3 4 0 0,0 0 0 0,3 3 0 16,0-3-9-16,-6 0 8 0,2 6-8 0,-2-3 8 16,-5 3-8-16,1 0 8 0,-4-3-8 0,1 9 8 15,-1-3-8-15,-4 1 0 0,-2 5 0 0,2-6 8 0,1 0-8 16,0 7 0-16,-1-1 0 0,4-5 0 0,4 5 0 15,0-6 0-15,0-3 0 0,-1 4 0 0,1-4 13 0,0 0 1 16,3-3 0-16,0 3 0 0,4-6-14 0,3 6 0 16,-3-6 0-16,3-1 0 15,1 8-28-15,-1-8 0 0,4 1 1 0,0-3 0 16,3 9 10-16,0-13 1 0,1 7 1 0,3 3 0 16,-4-3-26-16,4-6-6 0,0 2-1 15,0 1-1040-15</inkml:trace>
  <inkml:trace contextRef="#ctx0" brushRef="#br0" timeOffset="10737.22">22638 12444 979 0,'7'-19'87'0,"-7"13"-70"15,-4-4-17-15,4 1 0 0,4 0 124 0,-4-1 20 16,-4 1 5-16,4-1 1 0,7 4-20 0,-7 6-4 15,-3-9-1-15,3 9 0 0,0 0-36 0,0 0-7 0,0 0-2 0,0 0 0 16,0 0-46-16,0 0-10 0,10 9-1 0,1 1-1 16,-7-4-22-16,6 13 0 0,8-4 0 0,-4 7 0 15,-4 3 0-15,1 10 0 0,7 2 0 0,-4 7 0 16,-4 0 0-16,1 10 0 0,3-1 0 0,-3 0 0 16,6 4 0-16,-6 2 0 0,-8 4 0 0,4-7 0 15,4 4 19-15,-4-4-1 0,-3 4 0 0,-1-7 0 16,8-6 1-16,-1 3 0 0,-3-2 0 0,0-11 0 15,0 4-10-15,1-7-1 0,-1-2-8 0,0-7 12 16,0 3-12-16,3-12 0 0,-3 3 8 0,4-4-8 16,-4-2 0-16,0-7 0 0,4-6 0 0,-4 0 0 15,0-6-10-15,0 3-8 0,3-4-2 0,-3-5 0 16,0-4-9-16,0-3-3 0,-3-6 0 16,3 0 0-16,-3 3-126 0,-1-12-26 0,1 6-4 15</inkml:trace>
  <inkml:trace contextRef="#ctx0" brushRef="#br0" timeOffset="10945.73">22384 13382 2304 0,'0'0'204'0,"0"0"-163"15,-7 6-33-15,0-3-8 0,0-3 65 0,7 0 11 16,0 0 3-16,0 0 0 0,0 0-46 0,10-3-9 0,8-7-1 15,3-5-1-15,-3-1-22 0,3-3-8 0,3-6 0 0,1 3 0 16,3-12-10-16,4 5-2 0,-4-5 0 0,8 6 0 31,2-7-40-31,5 1-8 0,-11-1-1 0,6 4-650 0,5-4-129 0</inkml:trace>
  <inkml:trace contextRef="#ctx0" brushRef="#br0" timeOffset="11590.14">23273 13532 2343 0,'0'19'104'0,"0"-13"21"0,0-3-100 0,3 7-25 0,1-4 0 0,-1-3 0 15,-3-3 36-15,7 6 3 0,4-6 0 0,-4 0 0 0,-7 0-15 0,14 0-4 16,-3-6 0-16,3-3 0 0,0-1-7 0,4-2-1 15,-4-4-1-15,3 0 0 0,-3-2-11 0,1-1 0 16,-1 0 0-16,-4 0 8 0,1-6-8 0,-4 6 0 16,0-6 0-16,-4 0 0 0,1 3 0 0,-4-3 0 15,-4 6 0-15,1-6-11 0,3 0 11 0,-4 3 0 16,-3-9 0-16,0 2 0 0,0 4 29 0,-7 3 5 16,4-3 1-16,-5 0 0 0,1 6-12 0,4 7-3 15,-4-4 0-15,3 7 0 0,0 3-9 0,1 2-3 16,-1-2 0-16,1 12 0 0,-1-2-18 0,1 11-4 0,-1 1-1 15,4 6 0-15,3 3 15 0,1 13-12 0,3-4 12 16,0 4-12-16,3 2 4 0,4-2 8 0,0 0-13 16,4-4 5-16,0-6 8 0,3 7 0 0,3-10 0 0,5 3 0 15,-1-3 0-15,3-6 0 0,-6 0 0 0,7-3 0 16,-1-7-15 0,-2 0-1-16,2 1 0 0,1-4 0 0,-4-6 24 0,0-6 5 0,4 3 1 0,-4-10 0 15,0 4-14-15,4-4-13 0,0-2 2 0,-4-4 1 16,0-6 22-16,4 3 4 0,-4-3 0 0,-3 0 1 15,-8-10-17-15,4 7 10 0,-3 3-10 0,-1-3 8 16,5-1 12-16,-5-5 3 0,1 9 0 0,-1-4 0 16,-3 1 13-16,0 3 4 0,1-3 0 0,-1 9 0 15,0 0-18-15,3-3-3 0,-3 10-1 0,0-4 0 16,4 7-10-16,-1 6-8 0,1-4 12 0,3 1-12 0,0 3 10 16,0 3-10-16,4 3 8 0,0 3-8 15,3-6 0-15,-4 10 0 0,1-10 0 0,0 9 0 0,3-3 0 0,0-2 0 16,-3 5 0-16,6-3 0 0,-2-3 0 0,2 4 0 15,-3 2 0-15,4-3 0 0,0-3 0 0,-4 7 0 16,-3-4 0-16,-4-3 0 0,3 7-17 0,-2-4-3 16,-5-6 0-16,1 9 0 15,-4-9-113-15,-7 0-23 0,0 0-5 0,0 0-1010 16</inkml:trace>
  <inkml:trace contextRef="#ctx0" brushRef="#br0" timeOffset="11824.51">24229 12676 2761 0,'-7'9'122'0,"3"-9"26"0,4 10-119 0,-7-4-29 16,7 3 0-16,0 1 0 0,-3 6 72 0,3-4 9 16,0 4 2-16,3-4 0 0,-3 13-41 0,0-6-8 0,4 6-2 0,-4 0 0 15,0 4-32-15,0-1-17 0,-4 6 1 0,4 4 1 16,-7 3 15-16,0 3 0 0,0-4 0 0,0 4 0 15,0 0 10-15,0-9 5 0,-4 9 1 0,4-7 0 16,0-2-16-16,0-7 0 0,0 0 0 0,3-3 0 16,-3 0-50-1,4-6-3-15,-1-3-1 0,4-4 0 0,-3-2-158 0,6-4-32 0</inkml:trace>
  <inkml:trace contextRef="#ctx0" brushRef="#br0" timeOffset="12177.94">24557 11955 2804 0,'0'0'124'0,"-4"0"26"0,1-3-120 0,3 3-30 16,0 0 0-16,0 0 0 0,0 0 62 0,0 0 6 16,0 0 2-16,0 0 0 0,0 0-55 0,3 3-15 15,1 6 0-15,3 7 0 0,0 0 0 0,4 2 0 16,-4 7-12-16,0-3 12 0,0 3-18 0,7 10 4 15,-4 3 1-15,5-4 0 0,-1 10 13 0,0-6-9 16,0-1 9-16,4 7-8 0,-4 0 8 0,3 0 0 0,-3 3 0 16,4 6 0-16,-4 1 0 0,4-1-12 0,-4-3 4 0,0-3 0 15,4-3 8-15,-4-6 0 0,0-4 0 0,0 1 0 16,4-7 0-16,-1-3 0 0,1 3 0 0,-4-12 0 16,7-4 0-16,-3 1 0 0,3-10 10 0,0 6-10 15,0-9 0-15,0-3 8 0,4-3-8 0,-4-10 0 16,0 7 0-16,-3-4 0 0,3-12 0 0,-7 7 0 31,4-8-87-31,-7-2-23 0,-1-6-5 0,1-1-696 0,-4-2-139 0</inkml:trace>
  <inkml:trace contextRef="#ctx0" brushRef="#br0" timeOffset="12379.05">24451 12566 3139 0,'-3'3'69'0,"-1"-3"15"0,4 0 2 0,0 0 2 0,0 0-71 0,0 0-17 0,14-3 0 0,7-12 0 0,4 5 22 0,7-9 1 16,3-6 0-16,4-3 0 0,0-13-23 0,6 4-13 15,1-10 1-15,7-7 1 16,0-5-124-16,7-4-25 0,7-9-4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38.393"/>
    </inkml:context>
    <inkml:brush xml:id="br0">
      <inkml:brushProperty name="width" value="0.05" units="cm"/>
      <inkml:brushProperty name="height" value="0.05" units="cm"/>
    </inkml:brush>
  </inkml:definitions>
  <inkml:trace contextRef="#ctx0" brushRef="#br0">27 0 5528 0 0,'0'0'422'0'0,"0"0"-140"0"0,0 0 438 0 0,0 0 220 0 0,0 0 41 0 0,0 0-114 0 0,0 0-521 0 0,0 0-228 0 0,0 0-44 0 0,0 0-32 0 0,0 0-104 0 0,0 0-46 0 0,0 0-10 0 0,0 0 0 0 0,-9 0-196 0 0,4 1 227 0 0,-1 1 102 0 0,4-1 147 0 0,0 2-345 0 0,0 0 1639 0 0,1 1 5535 0 0,3 28-6189 0 0,2-1 0 0 0,13 59 0 0 0,0-1-457 0 0,15 130 951 0 0,-22-172-879 0 0,-6-30-182 0 0,-1 0 0 0 0,0 0 1 0 0,0 22-1 0 0,-1-11 836 0 0,-2-29-181 0 0,-3-15-347 0 0,-10-48-95 0 0,-4-17-276 0 0,13 51-152 0 0,1 13-5 0 0,1 0 0 0 0,1 0-1 0 0,0 0 1 0 0,1-1 0 0 0,1 1 0 0 0,3-21 0 0 0,7-23-1 0 0,-7 35 6 0 0,8-30 0 0 0,0 31 53 0 0,-10 21-60 0 0,0 0 0 0 0,1-1 0 0 0,-2 1 0 0 0,3-7 0 0 0,-3 9-13 0 0,0 0 0 0 0,0 0 0 0 0,0-1 0 0 0,1 1 0 0 0,-1 0 0 0 0,1 0 0 0 0,-1 1 0 0 0,1-1 0 0 0,-1 0 0 0 0,1 0 0 0 0,0 1 0 0 0,0-1 0 0 0,0 1 0 0 0,0 0 0 0 0,0-1 0 0 0,4 0 0 0 0,1-2 0 0 0,-1 2 0 0 0,1-1 0 0 0,0 1 0 0 0,11-3 0 0 0,27 2 0 0 0,-39 3 0 0 0,0 0 0 0 0,1 0 0 0 0,-1 0 0 0 0,1 1 0 0 0,-1 0 0 0 0,0 1 0 0 0,13 4 0 0 0,-10-3 0 0 0,0 1 0 0 0,0 0 0 0 0,0 1 0 0 0,13 9 0 0 0,2 8 0 0 0,5 4 0 0 0,-21-20 0 0 0,0 1 0 0 0,-1 0 0 0 0,0 0 0 0 0,0 0 0 0 0,-1 1 0 0 0,0 0 0 0 0,0 1 0 0 0,6 12 0 0 0,4 12 0 0 0,12 34 0 0 0,-13-28 0 0 0,3 21 0 0 0,-4-13 0 0 0,3 8 0 0 0,-12-36 0 0 0,1 0 0 0 0,16 35 0 0 0,-14-45 11 0 0,-6-8-1 0 0,1 0 0 0 0,-1 0 0 0 0,0 0 0 0 0,0-1 0 0 0,1 1 0 0 0,-1-1 0 0 0,1 1 0 0 0,-1-1 0 0 0,0 0 0 0 0,1 0 0 0 0,-1 0 0 0 0,1 0 0 0 0,-1 0 0 0 0,1-1 0 0 0,-1 1 0 0 0,0-1 0 0 0,1 1 0 0 0,-1-1 0 0 0,0 0 1 0 0,0 0-1 0 0,1 0 0 0 0,-1 0 0 0 0,0-1 0 0 0,3-2 0 0 0,6-4 56 0 0,0 0 1 0 0,0-1 0 0 0,10-12 0 0 0,-15 15-78 0 0,17-20 4 0 0,29-40 1 0 0,-19 22-140 0 0,24-34-1550 0 0,-23 24-5571 0 0,-12 15-568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39.071"/>
    </inkml:context>
    <inkml:brush xml:id="br0">
      <inkml:brushProperty name="width" value="0.05" units="cm"/>
      <inkml:brushProperty name="height" value="0.05" units="cm"/>
    </inkml:brush>
  </inkml:definitions>
  <inkml:trace contextRef="#ctx0" brushRef="#br0">3 148 16495 0 0,'0'0'760'0'0,"0"0"-21"0"0,0 0-374 0 0,0 0 185 0 0,0 0 127 0 0,0 0 26 0 0,0 0-75 0 0,0 0-347 0 0,0 0-154 0 0,0 0-30 0 0,-1 1-8 0 0,1 0 1 0 0,0 0-1 0 0,-1 0 0 0 0,1 0 1 0 0,0 0-1 0 0,0 0 0 0 0,0 0 1 0 0,-1 0-1 0 0,1 0 0 0 0,0 0 1 0 0,1 0-1 0 0,-1 0 0 0 0,0 1 1 0 0,0-1-1 0 0,1 1 0 0 0,4 1 19 0 0,0-1 0 0 0,0 0-1 0 0,1 0 1 0 0,-1 0 0 0 0,1-1-1 0 0,-1 0 1 0 0,1 0 0 0 0,-1 0-1 0 0,1-1 1 0 0,0 1 0 0 0,7-2-1 0 0,11-1 47 0 0,32-6-1 0 0,-45 6-90 0 0,-10 2-61 0 0,57-10 242 0 0,-1-2 0 0 0,91-31 0 0 0,5-9-227 0 0,-145 50-28 0 0,57-13 7 0 0,-46 11 123 0 0,33-10-1 0 0,-41 10-63 0 0,23-3 0 0 0,-18 5-2235 0 0,0-2-3773 0 0,-16 4-606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39.424"/>
    </inkml:context>
    <inkml:brush xml:id="br0">
      <inkml:brushProperty name="width" value="0.05" units="cm"/>
      <inkml:brushProperty name="height" value="0.05" units="cm"/>
    </inkml:brush>
  </inkml:definitions>
  <inkml:trace contextRef="#ctx0" brushRef="#br0">85 1 20239 0 0,'0'0'463'0'0,"-2"0"61"0"0,-44 7 713 0 0,37-3-1146 0 0,-5-1 1288 0 0,8-2-411 0 0,5 1-873 0 0,0 0 0 0 0,0 0-1 0 0,0 0 1 0 0,0 0 0 0 0,1 1 0 0 0,-1-1 0 0 0,1 0 0 0 0,-1 1 0 0 0,1-1 0 0 0,0 0 0 0 0,0 1 0 0 0,0 2 0 0 0,4 18-87 0 0,9 42 83 0 0,23 66 168 0 0,-6-11-82 0 0,21 77 427 0 0,-42-159-409 0 0,8 28 147 0 0,3 8-26 0 0,-14-49-1118 0 0,1 1 0 0 0,16 35 0 0 0,-15-49-5528 0 0,1-7-2013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40.039"/>
    </inkml:context>
    <inkml:brush xml:id="br0">
      <inkml:brushProperty name="width" value="0.05" units="cm"/>
      <inkml:brushProperty name="height" value="0.05" units="cm"/>
    </inkml:brush>
  </inkml:definitions>
  <inkml:trace contextRef="#ctx0" brushRef="#br0">68 273 21743 0 0,'0'0'994'0'0,"0"0"-22"0"0,0 0-527 0 0,0 0 92 0 0,0 0 110 0 0,0 0 22 0 0,0 0-82 0 0,1 2-355 0 0,2 5-193 0 0,8 19-107 0 0,16 51 0 0 0,48 146-313 0 0,-13-45 320 0 0,88 283 136 0 0,-115-374-26 0 0,52 147-74 0 0,-25-44-1263 0 0,-62-189 1269 0 0,0-1-1 0 0,0 0 1 0 0,0 0 0 0 0,0 0 0 0 0,0 0 0 0 0,0 1-1 0 0,0-1 1 0 0,0 0 0 0 0,0 0 0 0 0,0 0-1 0 0,1 0 1 0 0,-1 0 0 0 0,0 1 0 0 0,0-1-1 0 0,0 0 1 0 0,0 0 0 0 0,0 0 0 0 0,0 0 0 0 0,0 0-1 0 0,0 1 1 0 0,0-1 0 0 0,1 0 0 0 0,-1 0-1 0 0,0 0 1 0 0,0 0 0 0 0,0 0 0 0 0,0 0-1 0 0,0 0 1 0 0,0 0 0 0 0,1 0 0 0 0,-1 1-1 0 0,0-1 1 0 0,0 0 0 0 0,0 0 0 0 0,0 0 0 0 0,1 0-1 0 0,-1 0 1 0 0,0 0 0 0 0,3-7-175 0 0,-2-15 54 0 0,-16-75 202 0 0,-44-152-1 0 0,-51-87 584 0 0,77 241-500 0 0,-151-350 2471 0 0,145 350-2026 0 0,-6-16-4 0 0,0 2-253 0 0,1 2-266 0 0,38 93-87 0 0,5 12 3 0 0,0 0 1 0 0,0 0-1 0 0,0 0 1 0 0,0 0-1 0 0,1 0 0 0 0,-1 0 1 0 0,1 0-1 0 0,-1-3 1 0 0,1 4-55 0 0,0 1 66 0 0,0-1 0 0 0,-1 1 0 0 0,1 0 0 0 0,0 0 0 0 0,0 0-1 0 0,0-1 1 0 0,0 1 0 0 0,0 0 0 0 0,0 0 0 0 0,0-1 0 0 0,0 1 0 0 0,0 0 0 0 0,0 0 0 0 0,0-1-1 0 0,0 1 1 0 0,0 0 0 0 0,0 0 0 0 0,0-1 0 0 0,0 1 0 0 0,0 0 0 0 0,0 0 0 0 0,1-1-1 0 0,-1 1 1 0 0,0 0 0 0 0,0 0 0 0 0,0 0 0 0 0,0-1 0 0 0,0 1 0 0 0,1 0 0 0 0,-1 0 0 0 0,0 0-1 0 0,0-1 1 0 0,0 1 0 0 0,0 0 0 0 0,1 0 0 0 0,-1 0 0 0 0,7-9-51 0 0,0 5 30 0 0,0-1-1 0 0,0 1 1 0 0,0 1 0 0 0,1-1 0 0 0,0 1-1 0 0,-1 1 1 0 0,1 0 0 0 0,0 0 0 0 0,9-1-1 0 0,-1 0 1 0 0,0 2-1 0 0,0 0 0 0 0,26 3 0 0 0,1 1-59 0 0,-1 2 0 0 0,-1 1 0 0 0,48 15 0 0 0,-76-17 56 0 0,9 3-42 0 0,0 1-1 0 0,22 11 1 0 0,-39-16 36 0 0,0 0-1 0 0,0 0 1 0 0,0 0 0 0 0,-1 0-1 0 0,1 1 1 0 0,-1-1 0 0 0,0 1-1 0 0,0 0 1 0 0,0 0 0 0 0,-1 1-1 0 0,0-1 1 0 0,1 1 0 0 0,3 9 0 0 0,-3-6-88 0 0,-1 1 1 0 0,0-1 0 0 0,0 1 0 0 0,1 10-1 0 0,-3-14 80 0 0,-1-1 0 0 0,0 1 0 0 0,0 0 0 0 0,-1-1 0 0 0,1 1 0 0 0,-1-1 0 0 0,0 1 0 0 0,0-1-1 0 0,-1 0 1 0 0,-2 7 0 0 0,-5 10-123 0 0,-1 0 1 0 0,-21 31-1 0 0,24-42 131 0 0,-1 0 0 0 0,0 0 1 0 0,-1-1-1 0 0,0 0 0 0 0,0 0 0 0 0,-15 9 1 0 0,-2 1-313 0 0,-22 14-205 0 0,12-16-5932 0 0,2-4-1226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40.925"/>
    </inkml:context>
    <inkml:brush xml:id="br0">
      <inkml:brushProperty name="width" value="0.05" units="cm"/>
      <inkml:brushProperty name="height" value="0.05" units="cm"/>
    </inkml:brush>
  </inkml:definitions>
  <inkml:trace contextRef="#ctx0" brushRef="#br0">295 688 14280 0 0,'0'0'1102'0'0,"0"0"-514"0"0,0 0 515 0 0,0 0 302 0 0,0 0 60 0 0,0 0-123 0 0,0 0-550 0 0,-1-1-243 0 0,-4-2-582 0 0,-1 0 0 0 0,1 1-1 0 0,-1 0 1 0 0,1 0 0 0 0,-1 0 0 0 0,0 1-1 0 0,0 0 1 0 0,1 0 0 0 0,-1 0 0 0 0,0 0 0 0 0,0 1-1 0 0,0 0 1 0 0,0 1 0 0 0,0-1 0 0 0,0 1 0 0 0,0 0-1 0 0,1 1 1 0 0,-1-1 0 0 0,0 1 0 0 0,1 0-1 0 0,-1 1 1 0 0,-7 4 0 0 0,4-3-89 0 0,1 1 0 0 0,-1 0 1 0 0,1 0-1 0 0,0 1 0 0 0,0 0 0 0 0,0 1 1 0 0,1-1-1 0 0,0 2 0 0 0,0-1 0 0 0,1 1 0 0 0,-6 9 1 0 0,2 1 162 0 0,0 0 1 0 0,2 1 0 0 0,0 0-1 0 0,-9 36 1 0 0,16-47-56 0 0,-1-1 0 0 0,1 1 0 0 0,1-1-1 0 0,-1 1 1 0 0,1 0 0 0 0,1-1 0 0 0,-1 1-1 0 0,1-1 1 0 0,1 1 0 0 0,-1-1 0 0 0,1 1 0 0 0,1-1-1 0 0,-1 0 1 0 0,1 0 0 0 0,0 0 0 0 0,6 8-1 0 0,-8-13-15 0 0,0 0-1 0 0,1 0 0 0 0,-1-1 1 0 0,1 1-1 0 0,-1 0 0 0 0,1-1 1 0 0,-1 1-1 0 0,1-1 0 0 0,0 0 0 0 0,0 0 1 0 0,0 1-1 0 0,0-1 0 0 0,0 0 1 0 0,0-1-1 0 0,0 1 0 0 0,0 0 1 0 0,4 0-1 0 0,-2 0-4 0 0,0-1 0 0 0,-1 0 0 0 0,1 0 0 0 0,0 0 0 0 0,0-1 0 0 0,0 1 0 0 0,0-1 0 0 0,-1 0 0 0 0,7-2 0 0 0,0-1 87 0 0,0-1 0 0 0,0 0 1 0 0,0 0-1 0 0,-1-1 1 0 0,0-1-1 0 0,11-8 0 0 0,-14 10 193 0 0,-1 0-1 0 0,1 0 0 0 0,-1-1 1 0 0,0 0-1 0 0,0 0 1 0 0,-1 0-1 0 0,0 0 0 0 0,0-1 1 0 0,0 0-1 0 0,-1 1 0 0 0,0-1 1 0 0,0-1-1 0 0,-1 1 0 0 0,0 0 1 0 0,0 0-1 0 0,-1-1 1 0 0,1-11-1 0 0,-2 17-153 0 0,0 0-1 0 0,0 1 1 0 0,0-1-1 0 0,0 0 1 0 0,-1 0-1 0 0,1 0 1 0 0,-1 0 0 0 0,0 0-1 0 0,1 0 1 0 0,-1 0-1 0 0,0 1 1 0 0,0-1 0 0 0,0 0-1 0 0,0 0 1 0 0,0 1-1 0 0,0-1 1 0 0,-1 1 0 0 0,-1-2-1 0 0,2 1-20 0 0,1 4-85 0 0,-1 0 0 0 0,1 0 0 0 0,0-1 0 0 0,-1 1 0 0 0,1 0 0 0 0,-1 0 0 0 0,1-1 1 0 0,-2 3-1 0 0,1-3 4 0 0,1 0 1 0 0,-1 0-1 0 0,1 0 1 0 0,-1 0-1 0 0,1 0 1 0 0,0 0-1 0 0,-1 0 1 0 0,1 0-1 0 0,0 0 1 0 0,0 0-1 0 0,0 0 1 0 0,0 0-1 0 0,0 0 1 0 0,0 0-1 0 0,0 1 1 0 0,0-1-1 0 0,0 0 1 0 0,0 0-1 0 0,1 0 1 0 0,-1 0 0 0 0,0 0-1 0 0,1 0 1 0 0,-1 0-1 0 0,2 1 1 0 0,0 1-43 0 0,0 1 0 0 0,0-1 0 0 0,0 0 0 0 0,0 0 1 0 0,1 0-1 0 0,0-1 0 0 0,0 1 0 0 0,-1-1 1 0 0,1 1-1 0 0,1-1 0 0 0,4 3 0 0 0,-5-4-53 0 0,-2-1 75 0 0,0 0 0 0 0,-1 0 0 0 0,1 1 0 0 0,0-1 0 0 0,-1 0 0 0 0,1 0-1 0 0,-1 0 1 0 0,1 1 0 0 0,0-1 0 0 0,-1 0 0 0 0,1 1 0 0 0,-1-1 0 0 0,1 0 0 0 0,-1 1 0 0 0,1-1 0 0 0,-1 1 0 0 0,1-1 0 0 0,-1 1 0 0 0,0-1-1 0 0,1 1 1 0 0,-1-1 0 0 0,0 1 0 0 0,1-1 0 0 0,-1 1 0 0 0,0 0 0 0 0,1 0 0 0 0,2 0-232 0 0,4 0 187 0 0,0-1 0 0 0,0 1-1 0 0,0-1 1 0 0,0 0 0 0 0,0-1-1 0 0,0 0 1 0 0,0 0 0 0 0,0-1 0 0 0,0 1-1 0 0,-1-2 1 0 0,1 1 0 0 0,11-6-1 0 0,-3 0 151 0 0,-1 0-1 0 0,1-1 1 0 0,18-15-1 0 0,-26 18 13 0 0,-1 0 0 0 0,1 0-1 0 0,-1 0 1 0 0,0-1-1 0 0,-1 0 1 0 0,1 0-1 0 0,-2-1 1 0 0,5-7-1 0 0,0-2 151 0 0,-5 9-64 0 0,0-1 0 0 0,4-12 0 0 0,1-6 125 0 0,-5 17-96 0 0,0-1-1 0 0,-1 1 1 0 0,3-20 0 0 0,-4 10 128 0 0,0 0 0 0 0,-1 0-1 0 0,-2 0 1 0 0,0 1 0 0 0,-1-1 0 0 0,-7-32-1 0 0,1 23 81 0 0,-2 0-1 0 0,-23-50 1 0 0,-23-28 108 0 0,42 80-371 0 0,9 16-96 0 0,-1 1 0 0 0,0-1-1 0 0,0 1 1 0 0,-13-14 0 0 0,8 8-22 0 0,113 225-900 0 0,-72-142 648 0 0,8 24-169 0 0,-21-45 9 0 0,26 46 0 0 0,-35-78 282 0 0,1 0-1 0 0,0 0 0 0 0,1-1 1 0 0,0 0-1 0 0,1-1 1 0 0,0-1-1 0 0,16 14 1 0 0,-23-22 72 0 0,0 0 1 0 0,1 1 0 0 0,-1-1 0 0 0,1-1 0 0 0,-1 1 0 0 0,1-1-1 0 0,0 0 1 0 0,0 0 0 0 0,0 0 0 0 0,0-1 0 0 0,0 1 0 0 0,0-1-1 0 0,1 0 1 0 0,-1-1 0 0 0,0 0 0 0 0,1 1 0 0 0,-1-2 0 0 0,0 1-1 0 0,1-1 1 0 0,-1 1 0 0 0,0-1 0 0 0,0-1 0 0 0,8-2 0 0 0,-5 1 19 0 0,0 0 0 0 0,0-1 0 0 0,0 0 0 0 0,0 0 0 0 0,-1-1 0 0 0,0 0 0 0 0,0 0 0 0 0,0-1 0 0 0,0 0 0 0 0,-1 0 0 0 0,0-1 0 0 0,-1 1 0 0 0,1-1 0 0 0,-1-1 0 0 0,0 1 0 0 0,-1-1 0 0 0,0 1 0 0 0,0-1 0 0 0,-1 0 0 0 0,0-1 0 0 0,0 1 0 0 0,3-17 0 0 0,0-35 710 0 0,-2 0-1 0 0,-2 0 0 0 0,-9-76 0 0 0,6 117-543 0 0,-1 1-1 0 0,-1 0 0 0 0,-1 0 0 0 0,0 0 0 0 0,-1 0 0 0 0,-1 1 1 0 0,-11-21-1 0 0,-50-78 454 0 0,55 104-544 0 0,-1 1-73 0 0,12 11-6 0 0,0 0-1 0 0,0 1 0 0 0,0-1 0 0 0,1 1 0 0 0,-1-1 1 0 0,0 1-1 0 0,0 0 0 0 0,1-1 0 0 0,-1 1 0 0 0,1 0 1 0 0,-2 1-1 0 0,2-2 6 0 0,-1 3-16 0 0,-1 0 0 0 0,1 1 1 0 0,0-1-1 0 0,0 1 1 0 0,0-1-1 0 0,0 1 0 0 0,1-1 1 0 0,-1 1-1 0 0,1-1 0 0 0,0 1 1 0 0,0 0-1 0 0,0-1 0 0 0,1 1 1 0 0,-1-1-1 0 0,2 5 0 0 0,2 7-61 0 0,0-1-1 0 0,6 15 0 0 0,8 17-108 0 0,-2-2 86 0 0,39 75 0 0 0,-28-72 59 0 0,-8-12 12 0 0,2 0 0 0 0,31 39 0 0 0,-38-56-111 0 0,1-1-1 0 0,1 0 1 0 0,0-1 0 0 0,1-1 0 0 0,1 0 0 0 0,0-2 0 0 0,1 0-1 0 0,36 18 1 0 0,-51-29 10 0 0,0 0 0 0 0,1 0-1 0 0,-1-1 1 0 0,0 1 0 0 0,1-1 0 0 0,-1-1 0 0 0,1 1-1 0 0,0 0 1 0 0,-1-1 0 0 0,1 0 0 0 0,-1 0 0 0 0,1 0-1 0 0,-1-1 1 0 0,1 0 0 0 0,0 0 0 0 0,-1 0-1 0 0,0 0 1 0 0,1-1 0 0 0,-1 1 0 0 0,0-1 0 0 0,0 0-1 0 0,0 0 1 0 0,0-1 0 0 0,0 1 0 0 0,0-1 0 0 0,-1 0-1 0 0,1 0 1 0 0,3-4 0 0 0,10-12-1184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41.265"/>
    </inkml:context>
    <inkml:brush xml:id="br0">
      <inkml:brushProperty name="width" value="0.05" units="cm"/>
      <inkml:brushProperty name="height" value="0.05" units="cm"/>
    </inkml:brush>
  </inkml:definitions>
  <inkml:trace contextRef="#ctx0" brushRef="#br0">1 412 24847 0 0,'3'-1'564'0'0,"11"-4"-120"0"0,1-2 1 0 0,-2 0-1 0 0,1 0 0 0 0,17-13 0 0 0,-12 7-501 0 0,252-140 448 0 0,-252 142-382 0 0,64-33-386 0 0,136-76-3540 0 0,-179 96 2163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42.393"/>
    </inkml:context>
    <inkml:brush xml:id="br0">
      <inkml:brushProperty name="width" value="0.05" units="cm"/>
      <inkml:brushProperty name="height" value="0.05" units="cm"/>
    </inkml:brush>
  </inkml:definitions>
  <inkml:trace contextRef="#ctx0" brushRef="#br0">1 688 4144 0 0,'7'0'47'0'0,"1"-1"1"0"0,0-1-1 0 0,-1 1 0 0 0,1-1 1 0 0,-1-1-1 0 0,1 1 0 0 0,10-7 1 0 0,25-7 426 0 0,40-15 8239 0 0,-29 10-4654 0 0,3-5-3069 0 0,-28 13-512 0 0,-25 10-374 0 0,0 1 0 0 0,1-1 0 0 0,-1 0 0 0 0,5-5 0 0 0,9-6 598 0 0,-17 13-623 0 0,0 1-1 0 0,0-1 0 0 0,0 0 0 0 0,0 0 0 0 0,-1 0 0 0 0,1 0 0 0 0,0 0 0 0 0,-1 0 1 0 0,1 0-1 0 0,0 0 0 0 0,-1 0 0 0 0,0 0 0 0 0,1-1 0 0 0,-1 1 0 0 0,0 0 0 0 0,1 0 1 0 0,-1 0-1 0 0,0-1 0 0 0,0 1 0 0 0,0 0 0 0 0,0 0 0 0 0,0 0 0 0 0,0-1 0 0 0,0 1 1 0 0,-1 0-1 0 0,1 0 0 0 0,0 0 0 0 0,-1-2 0 0 0,-2-4 235 0 0,1-1 1 0 0,-1 1-1 0 0,-5-9 1 0 0,5 11-207 0 0,0 0-40 0 0,0-1 0 0 0,0 1-1 0 0,0 0 1 0 0,-1 0 0 0 0,0 0 0 0 0,-5-4 0 0 0,-7-11-5 0 0,12 15-42 0 0,0 0 0 0 0,0 0 0 0 0,0 1 0 0 0,-5-5 1 0 0,6 7-14 0 0,0 0 0 0 0,0 0 0 0 0,0-1 1 0 0,0 2-1 0 0,-1-1 0 0 0,1 0 1 0 0,-1 1-1 0 0,1-1 0 0 0,-8 0 0 0 0,10 1-4 0 0,-1 1-1 0 0,1 0 0 0 0,-1 1 1 0 0,0-1-1 0 0,1 0 0 0 0,-1 0 1 0 0,1 1-1 0 0,-1-1 0 0 0,1 1 1 0 0,-1-1-1 0 0,1 1 0 0 0,-1 0 1 0 0,1-1-1 0 0,-1 1 0 0 0,1 0 1 0 0,0 0-1 0 0,0 0 0 0 0,-1 0 1 0 0,1 0-1 0 0,0 1 0 0 0,0-1 1 0 0,0 0-1 0 0,0 0 0 0 0,0 1 1 0 0,-1 1-1 0 0,-3 7-53 0 0,0 0-1 0 0,0 1 1 0 0,1-1 0 0 0,0 1-1 0 0,1 0 1 0 0,0 0 0 0 0,0 0-1 0 0,-1 22 1 0 0,2 4-21 0 0,5 52-1 0 0,-2-76 72 0 0,1 0 0 0 0,0 0 0 0 0,1-1-1 0 0,0 1 1 0 0,2-1 0 0 0,8 21 0 0 0,0-9-18 0 0,0-1 0 0 0,21 28 0 0 0,-31-47 17 0 0,0-1 0 0 0,0 1 1 0 0,1-1-1 0 0,-1 0 0 0 0,1 0 0 0 0,0 0 1 0 0,0 0-1 0 0,0-1 0 0 0,0 1 1 0 0,1-1-1 0 0,-1 0 0 0 0,7 1 0 0 0,-5-1 36 0 0,1 0-1 0 0,-1-1 0 0 0,1 0 1 0 0,0 0-1 0 0,-1 0 0 0 0,1-1 1 0 0,0 0-1 0 0,9-2 0 0 0,-11 1 34 0 0,0 0-1 0 0,0 0 1 0 0,0-1-1 0 0,0 0 0 0 0,0 0 1 0 0,0 0-1 0 0,0-1 1 0 0,-1 0-1 0 0,1 0 1 0 0,-1 0-1 0 0,5-4 1 0 0,-1-1 203 0 0,0 0 0 0 0,0-1 0 0 0,-1 0 0 0 0,7-11 0 0 0,-8 12-59 0 0,2-4 136 0 0,0 0-1 0 0,-1 0 1 0 0,0 0 0 0 0,-1-1-1 0 0,6-18 1 0 0,-4 2 97 0 0,-2 0 1 0 0,-1-1-1 0 0,1-36 1 0 0,-7-92 287 0 0,-1-84-449 0 0,3 229-283 0 0,-1-1 0 0 0,0 1 0 0 0,-4-23 0 0 0,-5 13-119 0 0,8 21-27 0 0,1 1 109 0 0,0 1 1 0 0,0 0 0 0 0,0 0 0 0 0,0 0-1 0 0,0 0 1 0 0,0 0 0 0 0,0 0 0 0 0,0-1-1 0 0,0 1 1 0 0,0 0 0 0 0,0 0 0 0 0,0 0-1 0 0,0 0 1 0 0,-1 0 0 0 0,1 0 0 0 0,0 0-1 0 0,0 0 1 0 0,0-1 0 0 0,0 1-1 0 0,0 0 1 0 0,0 0 0 0 0,0 0 0 0 0,-1 0-1 0 0,1 0 1 0 0,0 0 0 0 0,0 0 0 0 0,0 0-1 0 0,0 0 1 0 0,0 0 0 0 0,-1 0 0 0 0,1 0-1 0 0,0 0 1 0 0,0 0 0 0 0,0 0 0 0 0,0 0-1 0 0,0 0 1 0 0,0 0 0 0 0,-1 0 0 0 0,1 0-1 0 0,0 0 1 0 0,0 0 0 0 0,0 0 0 0 0,0 0-1 0 0,0 0 1 0 0,-1 1 0 0 0,-1 0-26 0 0,0 1 1 0 0,1 0-1 0 0,-1-1 0 0 0,0 1 1 0 0,0 0-1 0 0,1 0 1 0 0,-1 1-1 0 0,1-1 0 0 0,0 0 1 0 0,0 0-1 0 0,0 1 1 0 0,0-1-1 0 0,0 0 0 0 0,0 1 1 0 0,0-1-1 0 0,0 6 1 0 0,1-2-3 0 0,0 1 1 0 0,1 0 0 0 0,0 0 0 0 0,0-1-1 0 0,3 10 1 0 0,-2-5 17 0 0,0 1-10 0 0,0-1-1 0 0,1 0 1 0 0,1 0 0 0 0,0-1-1 0 0,0 1 1 0 0,1-1 0 0 0,0 0-1 0 0,1 0 1 0 0,7 10 0 0 0,5 0-313 0 0,1-2 0 0 0,1 0 0 0 0,30 21 0 0 0,-22-18-151 0 0,29 29 0 0 0,-26-22 521 0 0,-19-18-42 0 0,-1 0 1 0 0,-1 1 0 0 0,1 0 0 0 0,-2 1 0 0 0,1 0 0 0 0,13 24 0 0 0,-18-25 32 0 0,-1-1 1 0 0,0 1 0 0 0,0 0-1 0 0,3 17 1 0 0,-7-22-23 0 0,1-1 1 0 0,-1 0 0 0 0,0 1-1 0 0,0-1 1 0 0,-1 1 0 0 0,0-1-1 0 0,1 0 1 0 0,-2 1 0 0 0,1-1-1 0 0,-1 0 1 0 0,-4 9 0 0 0,-19 25-939 0 0,25-39 999 0 0,-1 0 1 0 0,1 0 0 0 0,-1 0-1 0 0,1-1 1 0 0,0 1-1 0 0,-1 0 1 0 0,1 0 0 0 0,-1-1-1 0 0,1 1 1 0 0,0 0 0 0 0,-1 0-1 0 0,1-1 1 0 0,0 1 0 0 0,-1-1-1 0 0,1 1 1 0 0,0 0-1 0 0,-1-1 1 0 0,1 1 0 0 0,0-1-1 0 0,-1 0 70 0 0,0-2 80 0 0,0 0 0 0 0,0-1 0 0 0,0 1 0 0 0,0-1 0 0 0,1 1-1 0 0,0-1 1 0 0,-1 0 0 0 0,1 1 0 0 0,0-1 0 0 0,1 1 0 0 0,-1-1 0 0 0,1 1 0 0 0,1-8 0 0 0,2-13 491 0 0,-2 8-365 0 0,1-1 0 0 0,1 1 0 0 0,10-26 0 0 0,0-3 69 0 0,24-61 193 0 0,-17 50-286 0 0,-15 41-255 0 0,0 0-1 0 0,1 0 1 0 0,1 0 0 0 0,0 1-1 0 0,1 0 1 0 0,0 1 0 0 0,1 0-1 0 0,1 1 1 0 0,0-1-1 0 0,20-15 1 0 0,-28 26-28 0 0,0-1 0 0 0,0 1 0 0 0,1 0 0 0 0,-1 1 0 0 0,1-1 0 0 0,-1 1 0 0 0,1-1 0 0 0,-1 1 0 0 0,1 0 0 0 0,0 0 0 0 0,-1 0 0 0 0,1 1 0 0 0,7-1 0 0 0,-5 2 0 0 0,0 0 0 0 0,0 0 0 0 0,-1 0 0 0 0,1 1 0 0 0,-1 0 0 0 0,1 0 0 0 0,-1 0 0 0 0,8 5 0 0 0,0 1 0 0 0,-1 1 0 0 0,0-1 0 0 0,-1 2 0 0 0,0 0 0 0 0,0 0 0 0 0,-1 1 0 0 0,16 22 0 0 0,93 138-984 0 0,-90-126 984 0 0,-22-33 0 0 0,2-5 32 0 0,-8-7-9 0 0,-1 1-1 0 0,1-1 0 0 0,0 1 1 0 0,-1-1-1 0 0,1 0 1 0 0,0 1-1 0 0,0-1 1 0 0,-1 0-1 0 0,1 0 0 0 0,0 0 1 0 0,0 0-1 0 0,-1 1 1 0 0,1-1-1 0 0,0 0 0 0 0,0 0 1 0 0,-1 0-1 0 0,1-1 1 0 0,0 1-1 0 0,0 0 1 0 0,-1 0-1 0 0,1 0 0 0 0,0 0 1 0 0,-1-1-1 0 0,1 1 1 0 0,0 0-1 0 0,-1-1 1 0 0,1 1-1 0 0,0-1 0 0 0,-1 1 1 0 0,1 0-1 0 0,0-1 1 0 0,-1 1-1 0 0,1-1 1 0 0,-1 0-1 0 0,1 1 0 0 0,-1-1 1 0 0,0 1-1 0 0,1-1 1 0 0,0-1-1 0 0,1-2 67 0 0,0 0 1 0 0,0 0-1 0 0,-1 0 1 0 0,3-9-1 0 0,-3 10-49 0 0,9-38 243 0 0,5-54-1 0 0,5-24-18 0 0,-13 97-172 0 0,0 0 0 0 0,2 0-1 0 0,13-24 1 0 0,-21 43-151 0 0,1 1-1 0 0,0-1 1 0 0,0 0 0 0 0,0 1 0 0 0,1-1-1 0 0,2-2 1 0 0,4-3-34 0 0,-9 7 93 0 0,0 1 0 0 0,0 0 0 0 0,0-1 0 0 0,1 1 0 0 0,-1 0 0 0 0,0-1 0 0 0,0 1 0 0 0,0 0 0 0 0,1-1 0 0 0,-1 1 0 0 0,0 0 0 0 0,1 0 0 0 0,-1-1 0 0 0,0 1 0 0 0,0 0 0 0 0,1 0 0 0 0,-1-1 0 0 0,0 1 0 0 0,1 0 0 0 0,-1 0 0 0 0,1 0 0 0 0,-1 0 0 0 0,0 0 0 0 0,1 0 0 0 0,-1 0 0 0 0,1-1 0 0 0,-1 1 0 0 0,0 0 0 0 0,1 0 0 0 0,-1 0 0 0 0,0 1 0 0 0,1-1 0 0 0,-1 0 0 0 0,1 0 0 0 0,-1 0 0 0 0,0 0 0 0 0,1 0 0 0 0,-1 0 0 0 0,1 1 0 0 0,1 0 0 0 0,2 0-8 0 0,0 0 0 0 0,0 0 0 0 0,0 1 0 0 0,-1 0 0 0 0,1 0 1 0 0,0 0-1 0 0,-1 0 0 0 0,1 0 0 0 0,-1 1 0 0 0,4 2 0 0 0,33 34-124 0 0,-34-32 119 0 0,12 12-38 0 0,-5-4 7 0 0,27 23 0 0 0,-19-22-12 0 0,40 30-406 0 0,-52-40 452 0 0,0-1 0 0 0,1 0 0 0 0,-1 0 0 0 0,20 6 0 0 0,-19-7 86 0 0,1-1 0 0 0,0 0 0 0 0,0-1 0 0 0,0 0 0 0 0,0-1 0 0 0,1 0 0 0 0,-1-1-1 0 0,0 0 1 0 0,0-1 0 0 0,15-3 0 0 0,-10 0 43 0 0,-1-1 0 0 0,1-1 0 0 0,-1 0-1 0 0,0-1 1 0 0,0-1 0 0 0,-1 0 0 0 0,23-18 0 0 0,-31 21-81 0 0,1-1 1 0 0,-1-1-1 0 0,0 1 1 0 0,-1-1-1 0 0,1 0 0 0 0,-1 0 1 0 0,5-11-1 0 0,0-1 28 0 0,14-36-1 0 0,-22 49-55 0 0,-1-1-1 0 0,1 0 1 0 0,-1 0-1 0 0,0-9 1 0 0,-1 12-117 0 0,0 1 1 0 0,0-1 0 0 0,0 1 0 0 0,0-1 0 0 0,0 1 0 0 0,-1 0 0 0 0,0-1 0 0 0,0 1 0 0 0,0 0-1 0 0,-2-6 1 0 0,2 8-45 0 0,1 0 0 0 0,-1 1 0 0 0,1-1-1 0 0,-1 1 1 0 0,1-1 0 0 0,-1 1-1 0 0,1-1 1 0 0,-1 1 0 0 0,1-1-1 0 0,-1 1 1 0 0,0 0 0 0 0,1-1 0 0 0,-1 1-1 0 0,0 0 1 0 0,1-1 0 0 0,-2 1-1 0 0,-18-1-10321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2:44.546"/>
    </inkml:context>
    <inkml:brush xml:id="br0">
      <inkml:brushProperty name="width" value="0.05" units="cm"/>
      <inkml:brushProperty name="height" value="0.05" units="cm"/>
    </inkml:brush>
  </inkml:definitions>
  <inkml:trace contextRef="#ctx0" brushRef="#br0">1 1 3224 0 0,'0'0'288'0'0,"0"0"-288"0"0,0 0 0 0 0,0 0 0 0 0,5 12 4288 0 0,3-4 808 0 0,-8-8 159 0 0,5 8 33 0 0,8 4-3944 0 0,-5-9-784 0 0,2 2-160 0 0,4-2-7216 0 0,-6 2-1439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43.272"/>
    </inkml:context>
    <inkml:brush xml:id="br0">
      <inkml:brushProperty name="width" value="0.05" units="cm"/>
      <inkml:brushProperty name="height" value="0.05" units="cm"/>
    </inkml:brush>
  </inkml:definitions>
  <inkml:trace contextRef="#ctx0" brushRef="#br0">37 77 15200 0 0,'-1'0'125'0'0,"0"0"0"0"0,-1 0 1 0 0,1 0-1 0 0,0 0 0 0 0,-1 1 1 0 0,1-1-1 0 0,0 0 0 0 0,0 1 1 0 0,-1-1-1 0 0,1 1 0 0 0,0-1 1 0 0,0 1-1 0 0,0 0 0 0 0,-1-1 1 0 0,1 1-1 0 0,0 0 0 0 0,0 0 1 0 0,0 0-1 0 0,1 0 0 0 0,-1 0 1 0 0,0 0-1 0 0,0 0 0 0 0,0 0 1 0 0,0 2-1 0 0,-2 10 5791 0 0,0-3-5547 0 0,3-9-362 0 0,-1-1-1 0 0,1 1 1 0 0,0 0 0 0 0,0-1-1 0 0,-1 1 1 0 0,1-1 0 0 0,0 1-1 0 0,0 0 1 0 0,0-1 0 0 0,0 1-1 0 0,0-1 1 0 0,0 1 0 0 0,0 0-1 0 0,0-1 1 0 0,0 1 0 0 0,0-1-1 0 0,1 2 1 0 0,35 150-140 0 0,-26-104 227 0 0,7 76 1 0 0,-14-99-67 0 0,10 42 0 0 0,1 0-7 0 0,-12-57 19 0 0,1 1 0 0 0,0-1 0 0 0,9 18 0 0 0,3 11 115 0 0,-15-37 46 0 0,0-2 45 0 0,0 0 8 0 0,0 0-10 0 0,0 0-50 0 0,0-25 393 0 0,-1 0 0 0 0,-6-34 0 0 0,-1-8-89 0 0,3 11-190 0 0,-2 7-71 0 0,2 0-1 0 0,3-1 0 0 0,7-88 1 0 0,-4 132-208 0 0,0 1 0 0 0,0 0 1 0 0,1 0-1 0 0,0 0 1 0 0,0 0-1 0 0,0 0 0 0 0,6-9 1 0 0,-1 2 65 0 0,-6 10-92 0 0,0 1 0 0 0,0-1 0 0 0,0 0 0 0 0,0 1-1 0 0,0-1 1 0 0,1 1 0 0 0,-1 0 0 0 0,0-1 0 0 0,1 1-1 0 0,-1 0 1 0 0,1 0 0 0 0,0 0 0 0 0,-1 0 0 0 0,1 0 0 0 0,0 0-1 0 0,0 0 1 0 0,-1 1 0 0 0,1-1 0 0 0,2 0 0 0 0,0 0 1 0 0,0 1 1 0 0,0 0 0 0 0,0 0 0 0 0,0 0 0 0 0,0 1-1 0 0,-1-1 1 0 0,1 1 0 0 0,0 0 0 0 0,4 1 0 0 0,5 3 4 0 0,0 0 0 0 0,-1 1 1 0 0,0 0-1 0 0,17 13 0 0 0,-6-1-159 0 0,0 1-1 0 0,-1 1 1 0 0,26 31 0 0 0,-38-40 53 0 0,-1 2 0 0 0,0-1 0 0 0,12 26 0 0 0,16 43 78 0 0,-34-71 18 0 0,-3-7 8 0 0,0 1 0 0 0,1-1 0 0 0,-1 0-1 0 0,1 0 1 0 0,0 0 0 0 0,0 1 0 0 0,1-1 0 0 0,-1 0 0 0 0,3 4 0 0 0,-3-5 76 0 0,6-23 342 0 0,-1-17 134 0 0,2-74-1 0 0,-7 95-471 0 0,1-1-1 0 0,7-30 1 0 0,-2 15-56 0 0,1-4-31 0 0,16-43 0 0 0,-23 77-2 0 0,0 0-1 0 0,0-1 1 0 0,0 1 0 0 0,1 0-1 0 0,0 0 1 0 0,-1 0 0 0 0,1 0-1 0 0,0 0 1 0 0,1 0 0 0 0,-1 1-1 0 0,0-1 1 0 0,1 1 0 0 0,-1-1-1 0 0,1 1 1 0 0,0 0 0 0 0,0 0-1 0 0,0 0 1 0 0,0 1 0 0 0,0-1-1 0 0,0 1 1 0 0,0-1-1 0 0,1 1 1 0 0,-1 0 0 0 0,0 0-1 0 0,1 1 1 0 0,-1-1 0 0 0,1 1-1 0 0,-1-1 1 0 0,1 1 0 0 0,-1 0-1 0 0,1 0 1 0 0,6 2 0 0 0,-2 0-22 0 0,0 1 0 0 0,-1-1-1 0 0,1 1 1 0 0,-1 1 0 0 0,1 0 0 0 0,-1 0 0 0 0,11 9 0 0 0,2 3-75 0 0,20 22 0 0 0,1 0-89 0 0,43 43-18 0 0,-4-4 60 0 0,-56-55 158 0 0,-9-8 31 0 0,29 21 0 0 0,-39-32-39 0 0,1 1 0 0 0,-1-1 0 0 0,1 0 0 0 0,0-1 0 0 0,0 1 0 0 0,0-1 1 0 0,0-1-1 0 0,1 1 0 0 0,10 1 0 0 0,-9-3-26 0 0,-1 1 1 0 0,1-2-1 0 0,-1 1 1 0 0,1-1 0 0 0,-1 0-1 0 0,1 0 1 0 0,-1-1-1 0 0,0 0 1 0 0,0 0-1 0 0,7-4 1 0 0,-9 4-40 0 0,0-1-1 0 0,0 0 1 0 0,-1 0 0 0 0,1 0-1 0 0,-1-1 1 0 0,0 1 0 0 0,0-1-1 0 0,0 0 1 0 0,0 0-1 0 0,-1 0 1 0 0,0-1 0 0 0,0 1-1 0 0,5-10 1 0 0,-4 5-65 0 0,0 2-5 0 0,-1 0 1 0 0,0 0-1 0 0,0-1 0 0 0,3-15 0 0 0,0-3-421 0 0,-4 19 142 0 0,-1 1 0 0 0,1-1 0 0 0,-1 0 0 0 0,-1 0 0 0 0,1 1 0 0 0,-1-8 0 0 0,-5-16-1322 0 0,0 4-18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43.642"/>
    </inkml:context>
    <inkml:brush xml:id="br0">
      <inkml:brushProperty name="width" value="0.05" units="cm"/>
      <inkml:brushProperty name="height" value="0.05" units="cm"/>
    </inkml:brush>
  </inkml:definitions>
  <inkml:trace contextRef="#ctx0" brushRef="#br0">0 0 13824 0 0,'13'13'608'0'0,"-13"-13"128"0"0,5 4-584 0 0,0 7-152 0 0,4-2 0 0 0,-1-1 0 0 0,-3 4 2743 0 0,0-4 521 0 0,-5-8 96 0 0,0 0 32 0 0,0 12-2456 0 0,0-12-488 0 0,0 0-96 0 0,0 0-16 0 0,0 0-912 0 0,0 0-176 0 0,-10-4-40 0 0,-3-4-10504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0.031"/>
    </inkml:context>
    <inkml:brush xml:id="br0">
      <inkml:brushProperty name="width" value="0.05" units="cm"/>
      <inkml:brushProperty name="height" value="0.05" units="cm"/>
    </inkml:brush>
  </inkml:definitions>
  <inkml:trace contextRef="#ctx0" brushRef="#br0">1633 0 13128 0 0,'-31'10'1400'0'0,"30"-10"-1398"0"0,0 0 0 0 0,0 0 1 0 0,0 1-1 0 0,0-1 1 0 0,0 0-1 0 0,0 1 1 0 0,0-1-1 0 0,0 0 1 0 0,0 1-1 0 0,0 0 1 0 0,0-1-1 0 0,0 1 1 0 0,0-1-1 0 0,1 1 1 0 0,-2 1-1 0 0,-2 0 45 0 0,0-1-121 0 0,1 1 356 0 0,-1-1 1 0 0,0 0-1 0 0,0 0 1 0 0,0 0-1 0 0,0 0 1 0 0,-1-1-1 0 0,-6 0 0 0 0,-3 5 202 0 0,13-4-460 0 0,1-1-1 0 0,-1 0 0 0 0,0 1 0 0 0,0-1 0 0 0,1 1 0 0 0,-1-1 0 0 0,0 1 0 0 0,1-1 1 0 0,-1 1-1 0 0,0 0 0 0 0,1-1 0 0 0,-1 1 0 0 0,1 0 0 0 0,-1-1 0 0 0,1 1 0 0 0,0 0 1 0 0,-1 0-1 0 0,1-1 0 0 0,0 1 0 0 0,-1 0 0 0 0,1 0 0 0 0,0 0 0 0 0,0-1 0 0 0,0 1 0 0 0,-1 0 1 0 0,1 0-1 0 0,0 0 0 0 0,0 0 0 0 0,0 0 0 0 0,1-1 0 0 0,-1 1 0 0 0,0 0 0 0 0,0 0 1 0 0,0 0-1 0 0,1 0 0 0 0,0 13 12 0 0,-2-5 25 0 0,0-1-1 0 0,-1 1 1 0 0,0 0-1 0 0,0-1 1 0 0,-1 0-1 0 0,-5 13 0 0 0,4-14-19 0 0,0 0 0 0 0,1-1 0 0 0,-2 1 0 0 0,-8 10 0 0 0,7-11-4 0 0,1 1 0 0 0,0 0 0 0 0,-6 12 0 0 0,-66 126 248 0 0,51-91-241 0 0,-7 11 121 0 0,-25 48 246 0 0,-14 21 369 0 0,45-87-509 0 0,14-24-141 0 0,-21 30-1 0 0,-75 79 109 0 0,94-114-238 0 0,-2-1 14 0 0,1-1 1 0 0,-2-1-1 0 0,-34 24 1 0 0,-6 5-15 0 0,-61 45 1 0 0,44-34 0 0 0,-63 39 0 0 0,104-72 0 0 0,-64 33 0 0 0,84-47 11 0 0,-1 0-1 0 0,0-2 1 0 0,0 0-1 0 0,-27 7 1 0 0,-10 3 159 0 0,25-8-57 0 0,0-1 0 0 0,-1-1-1 0 0,-35 2 1 0 0,47-6-123 0 0,11-1 10 0 0,3-1 0 0 0,0 1 0 0 0,0-1 0 0 0,0 0 0 0 0,0 0 0 0 0,0 0 0 0 0,0 0 0 0 0,0 0 0 0 0,0 0 0 0 0,-3-2 0 0 0,-2 0-42 0 0,5 2-186 0 0,2 0-103 0 0,0 0-21 0 0,0 0-107 0 0,0 0-419 0 0,0 0-180 0 0,0 0-1046 0 0,0 0-4051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0.565"/>
    </inkml:context>
    <inkml:brush xml:id="br0">
      <inkml:brushProperty name="width" value="0.05" units="cm"/>
      <inkml:brushProperty name="height" value="0.05" units="cm"/>
    </inkml:brush>
  </inkml:definitions>
  <inkml:trace contextRef="#ctx0" brushRef="#br0">29 372 14280 0 0,'0'0'1102'0'0,"-1"2"-719"0"0,-11 15-215 0 0,11-17-135 0 0,1 0 1 0 0,0 0-1 0 0,0 0 0 0 0,0 1 1 0 0,0-1-1 0 0,-1 0 1 0 0,1 0-1 0 0,0 0 0 0 0,0 0 1 0 0,0 0-1 0 0,0 1 1 0 0,0-1-1 0 0,0 0 1 0 0,-1 0-1 0 0,1 0 0 0 0,0 0 1 0 0,0 1-1 0 0,0-1 1 0 0,0 0-1 0 0,0 0 0 0 0,0 0 1 0 0,0 1-1 0 0,0-1 1 0 0,0 0-1 0 0,0 0 0 0 0,0 0 1 0 0,0 1-1 0 0,0-1 1 0 0,0 0-1 0 0,0 0 0 0 0,0 1 1 0 0,0 5 1253 0 0,0-6-1233 0 0,0 1 1 0 0,0 0-1 0 0,-1 0 1 0 0,1-1-1 0 0,0 1 1 0 0,-1 0 0 0 0,1-1-1 0 0,-1 1 1 0 0,1 0-1 0 0,-1-1 1 0 0,1 1-1 0 0,-1-1 1 0 0,1 1-1 0 0,-1-1 1 0 0,0 1-1 0 0,1-1 1 0 0,-1 1-1 0 0,0-1 1 0 0,1 0 0 0 0,-2 1-1 0 0,1 0 125 0 0,1-1-34 0 0,0 0-198 0 0,0 1-1 0 0,0 0 1 0 0,0-1-1 0 0,0 1 1 0 0,0-1-1 0 0,0 1 1 0 0,0 0-1 0 0,0-1 1 0 0,1 1-1 0 0,-1-1 1 0 0,0 1-1 0 0,0 0 1 0 0,1-1-1 0 0,-1 1 1 0 0,1-1 0 0 0,-1 1-1 0 0,0-1 1 0 0,1 1-1 0 0,-1-1 1 0 0,1 0-1 0 0,-1 1 1 0 0,1-1-1 0 0,-1 1 1 0 0,2-1-1 0 0,-1 1-9 0 0,1 0-1 0 0,0-1 0 0 0,0 1 0 0 0,-1-1 1 0 0,1 1-1 0 0,0-1 0 0 0,0 0 0 0 0,3 0 1 0 0,6-1 9 0 0,0 0 1 0 0,16-4 0 0 0,-17 3-36 0 0,9-3 179 0 0,0-1-1 0 0,0 0 0 0 0,-1-2 1 0 0,33-18-1 0 0,16-6 383 0 0,156-82 700 0 0,-203 103-1055 0 0,48-34 277 0 0,-20 11-164 0 0,-25 19 72 0 0,22-21-1 0 0,-9 6 120 0 0,-31 25-348 0 0,0 0-1 0 0,0 0 1 0 0,7-9-1 0 0,9-11 213 0 0,-19 23-212 0 0,-2 2-1 0 0,0 0 15 0 0,0 0 62 0 0,0 0 31 0 0,-3 1-119 0 0,1-1 0 0 0,-1 1 0 0 0,1 0 0 0 0,0 0-1 0 0,-1 0 1 0 0,1 0 0 0 0,-1 0 0 0 0,1 0 0 0 0,0 1-1 0 0,0-1 1 0 0,0 1 0 0 0,0-1 0 0 0,0 1 0 0 0,0 0-1 0 0,-2 3 1 0 0,-25 32 237 0 0,20-23-196 0 0,-9 21 0 0 0,8-15-49 0 0,4-5-8 0 0,1-1-1 0 0,0 1 1 0 0,1 0 0 0 0,-4 31-1 0 0,0-3-27 0 0,-17 84-14 0 0,-8 37 88 0 0,23-101-55 0 0,9-47-28 0 0,-1 0-1 0 0,-1 0 1 0 0,-7 22-1 0 0,-2-7-4 0 0,6-20-7 0 0,2 1-1 0 0,0 0 1 0 0,-5 20 0 0 0,6 4-59 0 0,-2 10-44 0 0,-6-3-1091 0 0,-4 0-4385 0 0,-3-2-1955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2.855"/>
    </inkml:context>
    <inkml:brush xml:id="br0">
      <inkml:brushProperty name="width" value="0.05" units="cm"/>
      <inkml:brushProperty name="height" value="0.05" units="cm"/>
    </inkml:brush>
  </inkml:definitions>
  <inkml:trace contextRef="#ctx0" brushRef="#br0">73 296 6912 0 0,'0'0'528'0'0,"0"0"-138"0"0,0 0 689 0 0,-1-18 5738 0 0,1 18-6777 0 0,0-1 0 0 0,0 1 0 0 0,0 0 0 0 0,0 0 0 0 0,0 0 0 0 0,0-1 0 0 0,0 1 0 0 0,-1 0-1 0 0,1 0 1 0 0,0 0 0 0 0,0 0 0 0 0,0-1 0 0 0,0 1 0 0 0,-1 0 0 0 0,1 0 0 0 0,0 0 0 0 0,0 0 0 0 0,0 0 0 0 0,0 0-1 0 0,-1 0 1 0 0,1 0 0 0 0,0-1 0 0 0,0 1 0 0 0,0 0 0 0 0,-1 0 0 0 0,1 0 0 0 0,0 0 0 0 0,0 0 0 0 0,-1 0 0 0 0,1 0 0 0 0,0 0-1 0 0,-7 5 1664 0 0,2 0-1882 0 0,2-2 233 0 0,-1 1 1 0 0,1 0-1 0 0,0 0 0 0 0,0 0 0 0 0,0 0 0 0 0,1 0 0 0 0,0 0 0 0 0,-1 1 0 0 0,1 0 0 0 0,-1 6 0 0 0,-1 2-27 0 0,0 1-1 0 0,-2 20 1 0 0,0 32-44 0 0,2 0 0 0 0,7 87 0 0 0,13-28-116 0 0,34 166 6 0 0,9-108 67 0 0,-53-168 71 0 0,0 0 0 0 0,1-1 0 0 0,14 23 0 0 0,-17-31 3 0 0,0-1-1 0 0,0 0 1 0 0,0-1-1 0 0,0 1 1 0 0,1-1-1 0 0,-1 0 0 0 0,1 0 1 0 0,0 0-1 0 0,1-1 1 0 0,-1 1-1 0 0,1-1 1 0 0,5 2-1 0 0,-8-4-3 0 0,0 0 1 0 0,0-1-1 0 0,0 1 0 0 0,0-1 1 0 0,0 0-1 0 0,0 0 0 0 0,0 0 1 0 0,0 0-1 0 0,0 0 0 0 0,0-1 1 0 0,0 0-1 0 0,0 1 0 0 0,0-1 1 0 0,0 0-1 0 0,0 0 0 0 0,-1 0 1 0 0,1-1-1 0 0,0 1 0 0 0,-1-1 1 0 0,1 0-1 0 0,-1 1 0 0 0,1-1 1 0 0,-1 0-1 0 0,0 0 0 0 0,4-5 1 0 0,2-2 38 0 0,-1-1 1 0 0,0 1-1 0 0,0-1 1 0 0,-1-1-1 0 0,5-12 0 0 0,14-33 202 0 0,30-107 0 0 0,-44 130-223 0 0,-6 19 7 0 0,-1 0-1 0 0,4-21 1 0 0,-5 17 69 0 0,0-2 108 0 0,-1 1 1 0 0,0-1-1 0 0,-3-39 0 0 0,1 52-87 0 0,0-1 0 0 0,0 0 0 0 0,1 1-1 0 0,2-11 1 0 0,1-16 552 0 0,-4 33-487 0 0,0 1-13 0 0,0 0-8 0 0,0 0-1 0 0,5 11 60 0 0,7 16-215 0 0,-4-11-13 0 0,7 25-1 0 0,-10-27-12 0 0,1 0 0 0 0,0 0-1 0 0,1-1 1 0 0,0 0 0 0 0,14 18-1 0 0,-16-23-14 0 0,0-1-1 0 0,1-1 1 0 0,0 1 0 0 0,0-1-1 0 0,1 0 1 0 0,0 0-1 0 0,0 0 1 0 0,0-1-1 0 0,0 0 1 0 0,1-1-1 0 0,0 0 1 0 0,0 0 0 0 0,0 0-1 0 0,13 3 1 0 0,-11-4 14 0 0,-8-2 9 0 0,1-1-1 0 0,-1 1 1 0 0,0 0-1 0 0,1-1 1 0 0,-1 1 0 0 0,1-1-1 0 0,-1 0 1 0 0,1 0-1 0 0,-1 0 1 0 0,4 0-1 0 0,5-4-8 0 0,-9 2 15 0 0,-1 0 0 0 0,1 0 1 0 0,0 0-1 0 0,0 0 0 0 0,0-1 1 0 0,0 1-1 0 0,0 0 0 0 0,-1-1 1 0 0,1 1-1 0 0,-1-1 0 0 0,1 1 1 0 0,1-6-1 0 0,-1 0 16 0 0,0-1 1 0 0,0-13-1 0 0,-2 21-16 0 0,2-19 143 0 0,-2 1-1 0 0,-1 0 1 0 0,0-1-1 0 0,-5-22 1 0 0,4 35-89 0 0,-1 0 1 0 0,1 0 0 0 0,-1 1 0 0 0,0-1 0 0 0,-1 0-1 0 0,-6-8 1 0 0,-8-17-48 0 0,9 16-8 0 0,-1 2 0 0 0,-1-1 0 0 0,0 1 0 0 0,-1 1 0 0 0,-16-14 0 0 0,20 19 0 0 0,-8-9 36 0 0,-25-18 0 0 0,35 31-30 0 0,0 0 0 0 0,0 0 1 0 0,0 0-1 0 0,-1 1 0 0 0,1 0 1 0 0,-1 0-1 0 0,0 1 0 0 0,-11-3 0 0 0,17 5-17 0 0,-1 0 0 0 0,0 0 1 0 0,1 0-1 0 0,-1 0 0 0 0,1 1 0 0 0,-1-1 0 0 0,1 1 0 0 0,0-1 0 0 0,-1 1 0 0 0,1-1 0 0 0,-1 1 0 0 0,1 0 0 0 0,0 0 0 0 0,0-1 0 0 0,-1 1 0 0 0,1 0 1 0 0,0 0-1 0 0,0 1 0 0 0,0-1 0 0 0,0 0 0 0 0,0 0 0 0 0,0 0 0 0 0,0 1 0 0 0,0-1 0 0 0,1 0 0 0 0,-1 1 0 0 0,0 2 0 0 0,-3 3-82 0 0,1 1-1 0 0,0 0 0 0 0,-3 15 0 0 0,-2 17-317 0 0,-3 42-1 0 0,11-76 392 0 0,-1-1-1 0 0,1 0 0 0 0,0 0 1 0 0,0 0-1 0 0,0 0 1 0 0,1 0-1 0 0,-1 0 0 0 0,1 0 1 0 0,0 0-1 0 0,1 0 0 0 0,0 0 1 0 0,-1 0-1 0 0,1-1 1 0 0,4 8-1 0 0,3-2-43 0 0,-8-9 61 0 0,1 0 1 0 0,0 1-1 0 0,-1-2 1 0 0,1 1-1 0 0,0 0 0 0 0,-1 0 1 0 0,1 0-1 0 0,0-1 1 0 0,0 1-1 0 0,0-1 0 0 0,0 1 1 0 0,0-1-1 0 0,0 0 1 0 0,0 0-1 0 0,-1 0 0 0 0,1 0 1 0 0,0 0-1 0 0,0 0 1 0 0,0-1-1 0 0,0 1 0 0 0,0 0 1 0 0,0-1-1 0 0,0 0 1 0 0,-1 1-1 0 0,1-1 0 0 0,0 0 1 0 0,-1 0-1 0 0,4-2 1 0 0,4-3 39 0 0,-1 0 1 0 0,0 0 0 0 0,13-14 0 0 0,-20 19-35 0 0,16-17 65 0 0,-1 0 1 0 0,-1 0-1 0 0,-1-2 0 0 0,0 0 1 0 0,14-30-1 0 0,32-56 72 0 0,-57 100-137 0 0,1 1 0 0 0,-1-1-1 0 0,1 1 1 0 0,1 0 0 0 0,8-9-1 0 0,-11 12 1 0 0,1 1 1 0 0,-1-1-1 0 0,1 0 0 0 0,-1 1 0 0 0,1-1 1 0 0,-1 1-1 0 0,1 0 0 0 0,0 0 0 0 0,0 0 0 0 0,0 0 1 0 0,-1 0-1 0 0,1 1 0 0 0,0-1 0 0 0,4 1 0 0 0,2 0 13 0 0,-1 1 0 0 0,1 0 0 0 0,-1 0 0 0 0,1 1 0 0 0,-1 0 0 0 0,1 0 0 0 0,14 7 0 0 0,-9-2 8 0 0,0 1 0 0 0,-1 0 0 0 0,19 16 0 0 0,-23-18-27 0 0,-1 1 0 0 0,0 0 0 0 0,0 1 0 0 0,0 0-1 0 0,-1 0 1 0 0,0 1 0 0 0,11 17 0 0 0,-16-21-180 0 0,10 16 635 0 0,-12-21-444 0 0,0 0 0 0 0,0 0 0 0 0,0 0-1 0 0,0 0 1 0 0,0 0 0 0 0,0 0 0 0 0,0 0 0 0 0,0 0-1 0 0,1 0 1 0 0,-1 0 0 0 0,0 0 0 0 0,0 0 0 0 0,0 0 0 0 0,0 0-1 0 0,0 1 1 0 0,0-1 0 0 0,0 0 0 0 0,0 0 0 0 0,0 0-1 0 0,0 0 1 0 0,0 0 0 0 0,0 0 0 0 0,0 0 0 0 0,0 0-1 0 0,0 0 1 0 0,0 0 0 0 0,1 0 0 0 0,-1 0 0 0 0,0 0-1 0 0,0 0 1 0 0,0 0 0 0 0,0 0 0 0 0,0 0 0 0 0,0 0-1 0 0,0 0 1 0 0,0 0 0 0 0,0 0 0 0 0,0 0 0 0 0,0 0-1 0 0,0 0 1 0 0,1 0 0 0 0,-1 0 0 0 0,0 0 0 0 0,0 0-1 0 0,0 0 1 0 0,0 0 0 0 0,0 0 0 0 0,0-1 0 0 0,0 1-1 0 0,0 0 1 0 0,0 0 0 0 0,0 0 0 0 0,0 0 0 0 0,0 0-1 0 0,0 0 1 0 0,0 0 0 0 0,0 0 0 0 0,0 0 0 0 0,0 0 0 0 0,0 0-1 0 0,0 0 1 0 0,0 0 0 0 0,0-1 0 0 0,0-12 272 0 0,-2 0-127 0 0,-9-46 376 0 0,5 38-397 0 0,3 14-102 0 0,1-1 0 0 0,0 1 1 0 0,0-1-1 0 0,1 0 1 0 0,-1 0-1 0 0,2 0 0 0 0,-1 0 1 0 0,1 0-1 0 0,2-13 1 0 0,-2 19-21 0 0,6-7 30 0 0,-4 6-37 0 0,-1 2-71 0 0,8 1-35 0 0,-5 1 94 0 0,0 0-1 0 0,0 0 1 0 0,0 1-1 0 0,0-1 1 0 0,0 1-1 0 0,0 0 0 0 0,0 0 1 0 0,0 0-1 0 0,-1 0 1 0 0,7 6-1 0 0,0 1-51 0 0,-1 1 0 0 0,10 11-1 0 0,-15-15 43 0 0,2 1-1 0 0,-1-1 1 0 0,1 0-1 0 0,0-1 1 0 0,0 1 0 0 0,0-1-1 0 0,1-1 1 0 0,7 5-1 0 0,6-3 20 0 0,-11-8 0 0 0,-5 0 0 0 0,-2 1 0 0 0,0 1 0 0 0,0-1 0 0 0,0 0 0 0 0,-1 0 0 0 0,1 0 0 0 0,0 0 0 0 0,0-1 0 0 0,-1 1 0 0 0,1 0 0 0 0,-1-1 0 0 0,1 1 0 0 0,-1-1 0 0 0,1 1 0 0 0,-1-1 0 0 0,1-2 0 0 0,0 1 0 0 0,0 1 0 0 0,-1-1 0 0 0,1 0 0 0 0,-1 1 0 0 0,0-1 0 0 0,0 0 0 0 0,0 0 0 0 0,-1 0 0 0 0,1 0 0 0 0,0-5 0 0 0,7-39 0 0 0,-7 42 0 0 0,0 0 0 0 0,-1 0 0 0 0,2 1 0 0 0,-1-1 0 0 0,0 0 0 0 0,4-6 0 0 0,3-12 0 0 0,-7 22 0 0 0,0-1 0 0 0,-1 1 0 0 0,1 0 0 0 0,0-1 0 0 0,-1 1 0 0 0,1 0 0 0 0,0-1 0 0 0,0 1 0 0 0,0 0 0 0 0,0 0 0 0 0,0 0 0 0 0,1 0 0 0 0,-1 0 0 0 0,0 0 0 0 0,0 0 0 0 0,1 0 0 0 0,-1 1 0 0 0,0-1 0 0 0,3 0 0 0 0,-1-1 0 0 0,1 1 0 0 0,-1 0 0 0 0,1 0 0 0 0,-1 1 0 0 0,1-1 0 0 0,6 0 0 0 0,1 2-25 0 0,-1-1-1 0 0,1 1 0 0 0,-1 1 1 0 0,1 0-1 0 0,-1 1 0 0 0,0-1 1 0 0,0 2-1 0 0,15 6 0 0 0,-7-3 12 0 0,-14-5-16 0 0,1-1-1 0 0,-1 0 1 0 0,0 0-1 0 0,1 0 1 0 0,-1-1 0 0 0,1 1-1 0 0,0-1 1 0 0,-1 0-1 0 0,10-1 1 0 0,-12 0 23 0 0,0 1 1 0 0,-1-1-1 0 0,1 1 0 0 0,0-1 0 0 0,0 1 1 0 0,0-1-1 0 0,0 0 0 0 0,0 0 1 0 0,-1 0-1 0 0,1 0 0 0 0,0 0 0 0 0,-1 0 1 0 0,1-1-1 0 0,1-1 0 0 0,4-3-41 0 0,-4 4 27 0 0,0 0 1 0 0,-1 0 0 0 0,1-1 0 0 0,-1 0 0 0 0,0 1 0 0 0,0-1-1 0 0,0 0 1 0 0,0 0 0 0 0,0 0 0 0 0,0 0 0 0 0,2-7-1 0 0,-1 0-47 0 0,1-1-1 0 0,2-18 1 0 0,-5 22 54 0 0,-1-1 1 0 0,0 1-1 0 0,-1-10 0 0 0,0-9 15 0 0,-1 4-1 0 0,1 19-1 0 0,0 0 1 0 0,1-1-1 0 0,0 1 0 0 0,-1-1 0 0 0,1 1 0 0 0,0 0 0 0 0,1-1 1 0 0,-1 1-1 0 0,0 0 0 0 0,1-1 0 0 0,0 1 0 0 0,1-5 1 0 0,0 6-12 0 0,-1 1 9 0 0,-1 1 1 0 0,1-1-1 0 0,-1 1 1 0 0,0-1 0 0 0,1 0-1 0 0,-1 1 1 0 0,0-1-1 0 0,0 0 1 0 0,1 0-1 0 0,-1 1 1 0 0,0-1 0 0 0,0 0-1 0 0,0 0 1 0 0,0 1-1 0 0,0-1 1 0 0,0 0-1 0 0,0 0 1 0 0,0 1 0 0 0,0-1-1 0 0,0 0 1 0 0,-1 0-1 0 0,2 0-4 0 0,0 1-1 0 0,-1 0 1 0 0,1-1 0 0 0,0 1-1 0 0,-1 0 1 0 0,1 0-1 0 0,0 0 1 0 0,0-1-1 0 0,-1 1 1 0 0,1 0 0 0 0,0 0-1 0 0,0 0 1 0 0,0 0-1 0 0,-1 0 1 0 0,2 1-1 0 0,-1-1 1 0 0,3 0-13 0 0,0 1 1 0 0,0-1 0 0 0,0 1 0 0 0,0 0 0 0 0,1 0 0 0 0,-1 1 0 0 0,0-1-1 0 0,-1 1 1 0 0,1 0 0 0 0,4 2 0 0 0,35 28-135 0 0,-31-24 112 0 0,27 27-141 0 0,-1 1 0 0 0,51 61-1 0 0,24 24 31 0 0,-99-106 159 0 0,-1 1-1 0 0,0 1 1 0 0,19 32-1 0 0,-19-29 9 0 0,0 1 0 0 0,23 24 0 0 0,13 16-18 0 0,-13-14 62 0 0,-14-12 50 0 0,-21-34-26 0 0,-1-1 1 0 0,0 0-10 0 0,0 0 11 0 0,0 0 51 0 0,0 0 22 0 0,-3-1-78 0 0,0 0-1 0 0,0 1 0 0 0,0-2 1 0 0,0 1-1 0 0,1 0 1 0 0,-1-1-1 0 0,0 1 0 0 0,1-1 1 0 0,-1 0-1 0 0,-3-3 1 0 0,4 4 4 0 0,-78-64 1384 0 0,-109-114 0 0 0,-41-34-598 0 0,69 77-598 0 0,151 126-240 0 0,-16-20-1 0 0,13 14-31 0 0,9 10 1 0 0,-1-2 0 0 0,1 1 0 0 0,0 0 0 0 0,1-1 0 0 0,0 0 0 0 0,0 0 0 0 0,-2-8 0 0 0,4 11 0 0 0,0 0 0 0 0,0 0 0 0 0,1 0 0 0 0,0 0 0 0 0,0 0 0 0 0,0-1 0 0 0,0 1 0 0 0,1 0 0 0 0,1-7 0 0 0,-1 9 0 0 0,0 0 0 0 0,0 0 0 0 0,0 0 0 0 0,0 0 0 0 0,1 0 0 0 0,-1 0 0 0 0,1 0 0 0 0,0 1 0 0 0,0-1 0 0 0,0 0 0 0 0,0 1 0 0 0,0-1 0 0 0,0 1 0 0 0,1 0 0 0 0,3-3 0 0 0,-2 3-45 0 0,0-1-1 0 0,0 1 1 0 0,1 0-1 0 0,-1 0 1 0 0,1 1 0 0 0,-1-1-1 0 0,1 1 1 0 0,0 0-1 0 0,0 0 1 0 0,-1 1-1 0 0,1-1 1 0 0,0 1-1 0 0,0 0 1 0 0,0 0 0 0 0,0 1-1 0 0,0-1 1 0 0,-1 1-1 0 0,1 0 1 0 0,0 1-1 0 0,-1-1 1 0 0,1 1 0 0 0,-1 0-1 0 0,1 0 1 0 0,-1 0-1 0 0,5 4 1 0 0,4 1-40 0 0,0 2 1 0 0,-1-1-1 0 0,-1 2 0 0 0,1 0 1 0 0,12 14-1 0 0,-17-16 86 0 0,0 1 0 0 0,-1-1 0 0 0,1 1 0 0 0,-2 1 0 0 0,1-1 0 0 0,-2 1 0 0 0,1 0 0 0 0,3 12 0 0 0,-6-16-18 0 0,0 2-28 0 0,1 1 0 0 0,-1-1 0 0 0,-1 1 0 0 0,2 14 0 0 0,-3-18-514 0 0,0 7 519 0 0,0-8-6535 0 0,0-4-480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3.783"/>
    </inkml:context>
    <inkml:brush xml:id="br0">
      <inkml:brushProperty name="width" value="0.05" units="cm"/>
      <inkml:brushProperty name="height" value="0.05" units="cm"/>
    </inkml:brush>
  </inkml:definitions>
  <inkml:trace contextRef="#ctx0" brushRef="#br0">26 541 6912 0 0,'-6'13'407'0'0,"-5"23"1"0"0,7-13 2362 0 0,2-10-290 0 0,1-7-1411 0 0,0 0 0 0 0,1-1 0 0 0,0 1 0 0 0,0 0 0 0 0,0-1 0 0 0,0 1 0 0 0,3 9 0 0 0,-1 2-364 0 0,-1-15-597 0 0,-1 1 0 0 0,0 0 0 0 0,1 0 0 0 0,-1-1 0 0 0,1 1 0 0 0,0 0 0 0 0,-1-1 0 0 0,3 4 0 0 0,8 15 117 0 0,-6-12-180 0 0,-1-1 1 0 0,1 1 0 0 0,1-1-1 0 0,-1 0 1 0 0,1 0 0 0 0,1 0-1 0 0,0-1 1 0 0,0 0 0 0 0,10 8-1 0 0,-3-5-335 0 0,-10-7 155 0 0,1 1 0 0 0,0-1-1 0 0,0 0 1 0 0,11 5 0 0 0,-14-7 13 0 0,-2-1 2 0 0,1 0 90 0 0,0 1-1 0 0,0-1 0 0 0,0 1 1 0 0,0-1-1 0 0,0 0 0 0 0,0 1 1 0 0,0-1-1 0 0,1 0 0 0 0,-1 0 1 0 0,0 0-1 0 0,0 0 0 0 0,0 0 1 0 0,0 0-1 0 0,2 0 0 0 0,-1-1 22 0 0,11-1 76 0 0,-12 1-59 0 0,0 0 1 0 0,0 0-1 0 0,0 0 1 0 0,0 0 0 0 0,0 0-1 0 0,0 0 1 0 0,-1 0-1 0 0,1 0 1 0 0,0 0 0 0 0,-1-1-1 0 0,1 1 1 0 0,0-2 0 0 0,-1 2 19 0 0,2-3 34 0 0,0-1 0 0 0,0 1 0 0 0,-1-1 0 0 0,1 1 0 0 0,-1-1 0 0 0,0 1 0 0 0,-1-1 0 0 0,1-9 0 0 0,-1 2 22 0 0,-2 0 0 0 0,-2-13 0 0 0,3 17-72 0 0,-7-55 63 0 0,7 61-16 0 0,1 1 0 0 0,0 0 0 0 0,-1 0 0 0 0,1-1 0 0 0,0 1 0 0 0,0 0 0 0 0,0 0 0 0 0,0-1 0 0 0,0 1 0 0 0,1 0 0 0 0,-1 0 0 0 0,1-2 0 0 0,0 2-58 0 0,0 1 0 0 0,0-1 1 0 0,0 1-1 0 0,0-1 1 0 0,0 1-1 0 0,0 0 0 0 0,0-1 1 0 0,0 1-1 0 0,0 0 1 0 0,1 0-1 0 0,-1 0 0 0 0,0 0 1 0 0,0 0-1 0 0,0 0 1 0 0,0 0-1 0 0,1 0 0 0 0,-1 0 1 0 0,0 1-1 0 0,0-1 0 0 0,0 0 1 0 0,2 1-1 0 0,6 6-1 0 0,8 6-14 0 0,-14-10-29 0 0,0-1 0 0 0,0 0 0 0 0,0 1 1 0 0,-1 0-1 0 0,1-1 0 0 0,0 1 0 0 0,-1 0 0 0 0,3 5 0 0 0,-4-6 25 0 0,-1-2 14 0 0,0 0-1 0 0,1 1 1 0 0,-1-1-1 0 0,0 0 0 0 0,0 1 1 0 0,0-1-1 0 0,1 0 1 0 0,-1 1-1 0 0,0-1 0 0 0,0 0 1 0 0,1 0-1 0 0,-1 1 1 0 0,0-1-1 0 0,0 0 1 0 0,1 0-1 0 0,-1 0 0 0 0,0 1 1 0 0,1-1-1 0 0,-1 0 1 0 0,0 0-1 0 0,1 0 1 0 0,-1 0-1 0 0,0 0 0 0 0,1 0 1 0 0,0 0-1 0 0,17 6-18 0 0,-16-5 23 0 0,0 0 0 0 0,0 0 0 0 0,1 0 0 0 0,-1-1 0 0 0,0 1 0 0 0,0-1 0 0 0,1 0 0 0 0,2 0 0 0 0,16-2 0 0 0,-15-3 0 0 0,-1 1 0 0 0,-2 2 15 0 0,1-1 1 0 0,-1 1-1 0 0,1-1 0 0 0,-1 0 0 0 0,0 0 1 0 0,0 0-1 0 0,0 0 0 0 0,-1 0 0 0 0,1-1 0 0 0,-1 1 1 0 0,0-1-1 0 0,0 0 0 0 0,3-6 0 0 0,1-5 94 0 0,-2-1 1 0 0,5-21-1 0 0,-3 10-50 0 0,-4 13-25 0 0,0 0 0 0 0,-1 0 0 0 0,-1 1 0 0 0,0-1 0 0 0,-1 0-1 0 0,0 0 1 0 0,-6-23 0 0 0,2 7 15 0 0,3 15-2 0 0,-2 0 0 0 0,0 1 0 0 0,0-1 0 0 0,-11-19 0 0 0,-31-53 206 0 0,18 36-53 0 0,-6-3-5 0 0,23 37-98 0 0,-16-31 1 0 0,24 41-75 0 0,2 4 15 0 0,-1 0 1 0 0,1 0 0 0 0,-1 0 0 0 0,1 0 0 0 0,-1 0 0 0 0,0 0 0 0 0,0 0 0 0 0,-4-4 0 0 0,4 5 36 0 0,2 1 10 0 0,1 3-98 0 0,-1 0-1 0 0,1 0 1 0 0,-1 0 0 0 0,1 0-1 0 0,0 0 1 0 0,0 0-1 0 0,-1 0 1 0 0,4 3 0 0 0,1 6-78 0 0,-2-3 26 0 0,0 0 0 0 0,0 0 0 0 0,1 0 0 0 0,0 0 0 0 0,0-1-1 0 0,8 10 1 0 0,12 15-55 0 0,2-1 0 0 0,1-1 0 0 0,38 31 0 0 0,-30-30 50 0 0,-2-1 29 0 0,39 26 0 0 0,-51-42 41 0 0,34 16 0 0 0,-49-27 1 0 0,1 0 0 0 0,0-1-1 0 0,0 0 1 0 0,0 0 0 0 0,0 0-1 0 0,0-1 1 0 0,0 0 0 0 0,0-1-1 0 0,14 0 1 0 0,-18 0 15 0 0,0 0 0 0 0,1-1 0 0 0,-1 0-1 0 0,0 1 1 0 0,1-1 0 0 0,-1 0 0 0 0,0-1 0 0 0,0 1 0 0 0,0-1-1 0 0,0 1 1 0 0,0-1 0 0 0,0 0 0 0 0,0 0 0 0 0,-1 0-1 0 0,1 0 1 0 0,-1-1 0 0 0,1 1 0 0 0,-1-1 0 0 0,0 1 0 0 0,0-1-1 0 0,0 0 1 0 0,-1 0 0 0 0,3-3 0 0 0,6-12 157 0 0,-8 15-135 0 0,0 0 0 0 0,0-1 0 0 0,0 1 1 0 0,-1 0-1 0 0,1-1 0 0 0,-1 1 1 0 0,0-1-1 0 0,0 1 0 0 0,0-1 0 0 0,0 1 1 0 0,0-5-1 0 0,-1-4 49 0 0,0 0 0 0 0,-1 1 1 0 0,0-1-1 0 0,-1 1 0 0 0,-1-1 0 0 0,-5-17 1 0 0,-2 2 5 0 0,-6-11 20 0 0,7 21-102 0 0,1 2 70 0 0,-17-25 1 0 0,21 34-118 0 0,-1 1 0 0 0,-1-1 0 0 0,1 1 0 0 0,-1 0 0 0 0,0 0 1 0 0,-12-7-1 0 0,17 12 17 0 0,0-1 0 0 0,0 1 0 0 0,0 0 0 0 0,0 0-1 0 0,0-1 1 0 0,0 1 0 0 0,0 0 0 0 0,0 0 0 0 0,0 0 0 0 0,0 0 0 0 0,0 0 0 0 0,0 0 0 0 0,0 0 0 0 0,0 1 0 0 0,0-1-1 0 0,0 0 1 0 0,0 0 0 0 0,0 1 0 0 0,0-1 0 0 0,0 1 0 0 0,0-1 0 0 0,0 1 0 0 0,1-1 0 0 0,-1 1 0 0 0,0 0 0 0 0,0-1 0 0 0,0 1-1 0 0,1 0 1 0 0,-1-1 0 0 0,0 1 0 0 0,1 0 0 0 0,-1 0 0 0 0,0 1 0 0 0,-1 1-45 0 0,0 0 1 0 0,0 1-1 0 0,0-1 1 0 0,0 0-1 0 0,1 1 0 0 0,-1-1 1 0 0,1 1-1 0 0,-2 6 1 0 0,3-5 8 0 0,0 1 0 0 0,0-1 1 0 0,1 0-1 0 0,-1 1 1 0 0,1-1-1 0 0,2 8 0 0 0,2 15-73 0 0,-4-22 119 0 0,1 1-1 0 0,-1-1 1 0 0,1 0 0 0 0,0 0-1 0 0,1 0 1 0 0,-1 0 0 0 0,1 0 0 0 0,1 0-1 0 0,-1 0 1 0 0,1-1 0 0 0,0 0 0 0 0,0 0-1 0 0,0 0 1 0 0,1 0 0 0 0,0-1-1 0 0,0 1 1 0 0,0-1 0 0 0,0 0 0 0 0,1-1-1 0 0,-1 0 1 0 0,1 1 0 0 0,0-2-1 0 0,0 1 1 0 0,0-1 0 0 0,1 0 0 0 0,12 3-1 0 0,-10-5 10 0 0,0 0 0 0 0,1 0 0 0 0,-1 0 0 0 0,0-1 0 0 0,1-1 0 0 0,-1 0 0 0 0,0 0 0 0 0,0-1 0 0 0,0 0 0 0 0,-1 0 0 0 0,1-1 0 0 0,13-8 0 0 0,-18 9 1 0 0,0 0-1 0 0,-1 0 1 0 0,1 0-1 0 0,-1 0 1 0 0,0-1-1 0 0,0 1 0 0 0,0-1 1 0 0,0 0-1 0 0,-1 0 1 0 0,4-6-1 0 0,1-5-17 0 0,7-27-1 0 0,-6 19-68 0 0,-4 8-230 0 0,-1 1-1 0 0,0 0 0 0 0,-1-1 1 0 0,-1 1-1 0 0,0-25 0 0 0,-1 6-1483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4.135"/>
    </inkml:context>
    <inkml:brush xml:id="br0">
      <inkml:brushProperty name="width" value="0.05" units="cm"/>
      <inkml:brushProperty name="height" value="0.05" units="cm"/>
    </inkml:brush>
  </inkml:definitions>
  <inkml:trace contextRef="#ctx0" brushRef="#br0">4 129 18975 0 0,'-4'20'840'0'0,"4"-9"176"0"0,4-2-816 0 0,1-1-200 0 0,0-5 0 0 0,-2 5 0 0 0,7-8 432 0 0,-2-5 48 0 0,2-1 0 0 0,4-7 8 0 0,7-7-776 0 0,6-7-152 0 0,1-6-32 0 0,4-7-5383 0 0,-1-3-1073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4.959"/>
    </inkml:context>
    <inkml:brush xml:id="br0">
      <inkml:brushProperty name="width" value="0.05" units="cm"/>
      <inkml:brushProperty name="height" value="0.05" units="cm"/>
    </inkml:brush>
  </inkml:definitions>
  <inkml:trace contextRef="#ctx0" brushRef="#br0">267 421 11056 0 0,'0'1'852'0'0,"7"9"-529"0"0,-6-9-310 0 0,0 1-1 0 0,0-1 1 0 0,0 0-1 0 0,0 0 1 0 0,-1 1-1 0 0,1-1 1 0 0,0 0-1 0 0,-1 1 1 0 0,1-1-1 0 0,-1 1 0 0 0,1 1 1 0 0,-1-1 230 0 0,1 1 1 0 0,0 0-1 0 0,0-1 0 0 0,0 1 1 0 0,0-1-1 0 0,1 1 1 0 0,-1-1-1 0 0,1 0 0 0 0,-1 1 1 0 0,1-1-1 0 0,2 3 0 0 0,28 22 1222 0 0,-12-10-1377 0 0,18 10 27 0 0,-9-7-65 0 0,-14-9-29 0 0,-3-2-13 0 0,0 0 0 0 0,0 1 0 0 0,-1 0 0 0 0,0 1 0 0 0,-1 0 0 0 0,16 22-1 0 0,3 10 109 0 0,-16-25 146 0 0,16 29 0 0 0,15 45-38 0 0,-26-45-144 0 0,-17-45-61 0 0,0 0 0 0 0,0 1 0 0 0,-1-1 0 0 0,1 1 0 0 0,-1-1-1 0 0,0 1 1 0 0,1 3 0 0 0,-1-4 80 0 0,-1-2-72 0 0,1 0 1 0 0,0 0-1 0 0,0 0 1 0 0,-1-1-1 0 0,1 1 0 0 0,0 0 1 0 0,0 0-1 0 0,-1 0 1 0 0,1 0-1 0 0,0 0 1 0 0,0 0-1 0 0,-1 0 0 0 0,1 0 1 0 0,0 0-1 0 0,-1 0 1 0 0,1 0-1 0 0,0 0 1 0 0,0 0-1 0 0,-1 0 0 0 0,1 1 1 0 0,0-1-1 0 0,0 0 1 0 0,0 0-1 0 0,-1 0 1 0 0,1 0-1 0 0,0 0 1 0 0,0 0-1 0 0,-1 1 0 0 0,1-1 1 0 0,0 0-1 0 0,0 0 1 0 0,0 0-1 0 0,0 1 1 0 0,-1-1-1 0 0,1 0 0 0 0,0 0 1 0 0,0 0-1 0 0,0 1 1 0 0,0-1-1 0 0,0 0 1 0 0,0 0-1 0 0,0 1 0 0 0,0-1 1 0 0,-1 0-1 0 0,1 0 1 0 0,0 1-1 0 0,0-1 1 0 0,0 0-1 0 0,0 0 1 0 0,0 1-1 0 0,0-1 0 0 0,1 0 1 0 0,-1 1-1 0 0,0-1 1 0 0,0 0-1 0 0,0 0 1 0 0,0 1-1 0 0,0-1 0 0 0,-76-69 2657 0 0,21 10-2100 0 0,-208-169 1000 0 0,234 200-1388 0 0,2-1-1 0 0,-33-47 0 0 0,27 34 45 0 0,19 22-129 0 0,1 0 1 0 0,1-1-1 0 0,1-1 1 0 0,-17-43-1 0 0,20 44-94 0 0,1 2-17 0 0,2-1 0 0 0,0 1 0 0 0,1-1 0 0 0,1 0 0 0 0,1 0 0 0 0,1-25 0 0 0,6-3 0 0 0,-4 46 0 0 0,-1 1 1 0 0,1-1-1 0 0,-1 0 0 0 0,1 1 0 0 0,-1-1 0 0 0,1 1 1 0 0,0-1-1 0 0,0 1 0 0 0,-1-1 0 0 0,3-2 0 0 0,4-7-12 0 0,-6 10-2 0 0,-1 0 1 0 0,1 0 0 0 0,0 0 0 0 0,0 0 0 0 0,0 0 0 0 0,0 0-1 0 0,0 1 1 0 0,0-1 0 0 0,0 0 0 0 0,0 0 0 0 0,0 1 0 0 0,0-1-1 0 0,0 1 1 0 0,0-1 0 0 0,0 1 0 0 0,1-1 0 0 0,-1 1 0 0 0,0 0-1 0 0,0 0 1 0 0,0-1 0 0 0,1 1 0 0 0,1 0 0 0 0,1 0-30 0 0,0 0 1 0 0,0 0 0 0 0,0 0-1 0 0,0 1 1 0 0,6 0-1 0 0,-1 3-13 0 0,0 1 0 0 0,0 0 0 0 0,0 0 0 0 0,-1 0 0 0 0,0 1 0 0 0,0 0 0 0 0,12 13 0 0 0,32 43-57 0 0,-14-16 82 0 0,-17-15 31 0 0,-7-10 0 0 0,-5-8 0 0 0,0 0 0 0 0,-1 1 0 0 0,8 17 0 0 0,-14-29 1 0 0,-1 1 0 0 0,-1 12 20 0 0,0 16-644 0 0,0-30 343 0 0,0-1-134 0 0,0 3-254 0 0,0-2 595 0 0,0-1 1 0 0,1 1-1 0 0,-1-1 0 0 0,0 1 0 0 0,0-1 0 0 0,0 0 0 0 0,0 1 0 0 0,0-1 0 0 0,0 1 1 0 0,0-1-1 0 0,0 1 0 0 0,0-1 0 0 0,0 1 0 0 0,0-1 0 0 0,-1 0 0 0 0,1 1 0 0 0,0-1 1 0 0,0 1-1 0 0,0-1 0 0 0,0 0 0 0 0,-1 1 0 0 0,1-1 0 0 0,0 1 0 0 0,-1-1 0 0 0,-2 2 50 0 0,2-1-159 0 0,0 0 0 0 0,0-1 0 0 0,0 1 0 0 0,0-1 0 0 0,0 1 0 0 0,0-1 0 0 0,0 1 0 0 0,0-1 0 0 0,0 0 0 0 0,-1 1 0 0 0,1-1 0 0 0,0 0 1 0 0,0 0-1 0 0,0 0 0 0 0,0 0 0 0 0,0 0 0 0 0,0 0 0 0 0,-1 0 0 0 0,1 0 0 0 0,0-1 0 0 0,0 1 0 0 0,0 0 0 0 0,0-1 0 0 0,0 1 0 0 0,0 0 0 0 0,0-1 0 0 0,0 1 0 0 0,0-1 0 0 0,0 0 0 0 0,-2-1 1 0 0,-5-8-675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5.323"/>
    </inkml:context>
    <inkml:brush xml:id="br0">
      <inkml:brushProperty name="width" value="0.05" units="cm"/>
      <inkml:brushProperty name="height" value="0.05" units="cm"/>
    </inkml:brush>
  </inkml:definitions>
  <inkml:trace contextRef="#ctx0" brushRef="#br0">1 217 9216 0 0,'0'0'421'0'0,"0"0"-12"0"0,0 0 67 0 0,0 0 1258 0 0,2 0 580 0 0,30 9 3645 0 0,-19-5-5609 0 0,0 1-1 0 0,-1 0 1 0 0,0 1 0 0 0,12 8 0 0 0,-4 0-100 0 0,0 2 0 0 0,0 0 0 0 0,19 22 0 0 0,-18-17-219 0 0,-7-8-1 0 0,0 1 1 0 0,0 1 0 0 0,17 26-1 0 0,-28-35-20 0 0,0-1-1 0 0,-1 1 0 0 0,3 10 1 0 0,5 10 16 0 0,-6-17-45 0 0,0 0 0 0 0,0 0-1 0 0,2 15 1 0 0,2 3 24 0 0,-8-25 70 0 0,0-2-6 0 0,0 0 7 0 0,0 0 52 0 0,0 0 28 0 0,0 0 4 0 0,-3-5 236 0 0,-1-2-202 0 0,1 0 0 0 0,1 0-1 0 0,-4-12 1 0 0,-7-19-6 0 0,-35-79-27 0 0,35 87-324 0 0,1 0-1 0 0,2 0 0 0 0,1-1 1 0 0,1 0-1 0 0,2-1 1 0 0,-4-38-1 0 0,10 55-825 0 0,0 1 1 0 0,1 0-1 0 0,4-20 0 0 0,-2 10-3352 0 0,1-7-2641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6.323"/>
    </inkml:context>
    <inkml:brush xml:id="br0">
      <inkml:brushProperty name="width" value="0.05" units="cm"/>
      <inkml:brushProperty name="height" value="0.05" units="cm"/>
    </inkml:brush>
  </inkml:definitions>
  <inkml:trace contextRef="#ctx0" brushRef="#br0">142 788 11520 0 0,'-6'24'995'0'0,"6"-20"-915"0"0,-1-1-1 0 0,1 0 1 0 0,-1 1 0 0 0,0-1 0 0 0,-3 6 0 0 0,4-9 0 0 0,0 1 0 0 0,0-1 0 0 0,0 0 0 0 0,0 0 0 0 0,-1 1-1 0 0,1-1 1 0 0,0 0 0 0 0,0 1 0 0 0,0-1 0 0 0,0 0 0 0 0,0 1-1 0 0,0-1 1 0 0,0 0 0 0 0,0 1 0 0 0,0-1 0 0 0,0 0 0 0 0,0 1 0 0 0,0-1-1 0 0,0 0 1 0 0,0 1 0 0 0,0-1 0 0 0,0 0 0 0 0,0 1 0 0 0,0-1-1 0 0,1 0 1 0 0,-1 1 0 0 0,0 1 5527 0 0,5-15-5917 0 0,-2 0-1 0 0,4-24 1 0 0,-5 26 201 0 0,6-22 101 0 0,-6 27 80 0 0,0 0-1 0 0,-1 0 0 0 0,1 1 0 0 0,-1-1 1 0 0,-1 0-1 0 0,1 0 0 0 0,-1 0 1 0 0,0 0-1 0 0,-2-11 0 0 0,-3-31 329 0 0,3 39-320 0 0,1 4-60 0 0,0 1 0 0 0,0-1 1 0 0,-1 1-1 0 0,1 0 0 0 0,-1 0 0 0 0,0 0 0 0 0,-4-6 0 0 0,1 1-20 0 0,5 8 0 0 0,-1 0 0 0 0,0 0 0 0 0,1-1 0 0 0,-1 1 0 0 0,0 0 0 0 0,0 0 0 0 0,0 0 0 0 0,0 0 0 0 0,0 0 0 0 0,0 0 0 0 0,0 0 0 0 0,-2-1 0 0 0,-13-10 79 0 0,12 8-57 0 0,-1 1 1 0 0,1-1-1 0 0,-9-4 1 0 0,11 7-28 0 0,1 1 0 0 0,0-1 0 0 0,-1 1 0 0 0,1-1 0 0 0,-1 1 1 0 0,1 0-1 0 0,-1-1 0 0 0,1 1 0 0 0,-1 0 0 0 0,1 0 0 0 0,-1 0 0 0 0,1 0 1 0 0,-1 0-1 0 0,1 0 0 0 0,-1 1 0 0 0,1-1 0 0 0,0 1 0 0 0,-4 0 0 0 0,-2 2-41 0 0,4-1 12 0 0,0-1 0 0 0,-1 1 0 0 0,1-1 1 0 0,0 1-1 0 0,0 0 0 0 0,-4 3 0 0 0,6-3 20 0 0,-1 0-1 0 0,1-1 0 0 0,0 1 1 0 0,0 0-1 0 0,0 0 0 0 0,0 0 1 0 0,0-1-1 0 0,1 1 1 0 0,-1 0-1 0 0,0 0 0 0 0,1 0 1 0 0,-1 1-1 0 0,1-1 0 0 0,0 2 1 0 0,-1 5-12 0 0,0 0 0 0 0,1 1-1 0 0,1-1 1 0 0,-1 0 0 0 0,2 1 0 0 0,-1-1 0 0 0,4 11 0 0 0,-4-16 22 0 0,1 1 0 0 0,-1-1 0 0 0,1 0 0 0 0,0 0 0 0 0,0 0 0 0 0,0 0 0 0 0,1 0 0 0 0,-1 0 0 0 0,1-1 0 0 0,0 1 0 0 0,0-1 1 0 0,0 0-1 0 0,1 0 0 0 0,-1 0 0 0 0,1 0 0 0 0,0-1 0 0 0,4 4 0 0 0,-3-4 5 0 0,0 1 0 0 0,0-1 0 0 0,1 0 1 0 0,-1 0-1 0 0,0 0 0 0 0,1-1 0 0 0,-1 0 0 0 0,1 0 1 0 0,0 0-1 0 0,-1-1 0 0 0,1 0 0 0 0,0 0 0 0 0,-1 0 1 0 0,1-1-1 0 0,-1 0 0 0 0,1 0 0 0 0,0 0 0 0 0,-1 0 1 0 0,9-5-1 0 0,-4 2 14 0 0,-1-1 0 0 0,0 0 0 0 0,-1 0 0 0 0,1-1 0 0 0,-1 0 0 0 0,0 0 0 0 0,-1-1 0 0 0,1 0 0 0 0,-1 0 0 0 0,-1-1-1 0 0,8-10 1 0 0,3-7 47 0 0,-1-1-1 0 0,19-41 1 0 0,-19 27 3 0 0,-2 0 0 0 0,10-43 0 0 0,-21 73-66 0 0,-1-1 27 0 0,0 0 0 0 0,-1 0 0 0 0,0 0 0 0 0,0 0 0 0 0,-1 0 0 0 0,-1 0 0 0 0,0 0 0 0 0,-1 0 0 0 0,-3-15 0 0 0,1 12 34 0 0,0 1-1 0 0,-1 0 1 0 0,0 0-1 0 0,-1 0 1 0 0,0 0-1 0 0,-17-22 0 0 0,13 21 151 0 0,-2 1-1 0 0,0 1 1 0 0,0-1-1 0 0,-1 2 1 0 0,0 0-1 0 0,-18-11 1 0 0,-7 6 955 0 0,38 16-1160 0 0,0 1-1 0 0,0-1 0 0 0,0 0 0 0 0,0 0 1 0 0,0 0-1 0 0,0 1 0 0 0,0-1 0 0 0,0 0 1 0 0,0 0-1 0 0,0 0 0 0 0,0 1 0 0 0,0-1 1 0 0,0 0-1 0 0,0 0 0 0 0,0 1 0 0 0,0-1 1 0 0,0 0-1 0 0,0 0 0 0 0,0 1 0 0 0,0-1 1 0 0,0 0-1 0 0,0 0 0 0 0,0 0 0 0 0,0 1 1 0 0,0-1-1 0 0,-1 0 0 0 0,1 0 0 0 0,0 0 1 0 0,0 0-1 0 0,0 1 0 0 0,0-1 0 0 0,0 0 1 0 0,-1 0-1 0 0,1 0 0 0 0,0 0 0 0 0,0 1 1 0 0,0-1-1 0 0,-1 0 0 0 0,1 0 0 0 0,0 0 1 0 0,0 0-1 0 0,0 0 0 0 0,-1 0 0 0 0,1 0 1 0 0,0 0-1 0 0,0 0 0 0 0,-1 0 0 0 0,1 0 1 0 0,0 0-1 0 0,0 0 0 0 0,0 0 0 0 0,-1 0 1 0 0,1 0-1 0 0,0 0 0 0 0,0 0 0 0 0,-1 0 1 0 0,1 0-1 0 0,0 0 0 0 0,0 0 0 0 0,0 0 1 0 0,-1-1-1 0 0,1 1 0 0 0,0 0 1 0 0,0 0-1 0 0,0 0 0 0 0,0 0 0 0 0,-1 0 1 0 0,1-1-1 0 0,7 25 267 0 0,-5-18-244 0 0,3 8-27 0 0,1 0 0 0 0,0-1 0 0 0,1 0 0 0 0,1 0 0 0 0,10 12 0 0 0,4 9 0 0 0,60 87-104 0 0,16 24-93 0 0,417 680-1598 0 0,-399-637 1723 0 0,-74-124 73 0 0,44 64 65 0 0,-82-122-11 0 0,1 1 0 0 0,0-1-1 0 0,0 0 1 0 0,1-1 0 0 0,0 1 0 0 0,0-1 0 0 0,0 0-1 0 0,9 5 1 0 0,-15-10-44 0 0,1 0-1 0 0,-1 0 1 0 0,1 1-1 0 0,-1-1 0 0 0,1 0 1 0 0,0 0-1 0 0,-1 0 1 0 0,1 0-1 0 0,0 1 0 0 0,-1-1 1 0 0,1 0-1 0 0,-1 0 1 0 0,1 0-1 0 0,0-1 1 0 0,-1 1-1 0 0,1 0 0 0 0,-1 0 1 0 0,1 0-1 0 0,0 0 1 0 0,-1 0-1 0 0,1-1 0 0 0,-1 1 1 0 0,1 0-1 0 0,-1-1 1 0 0,1 1-1 0 0,-1 0 1 0 0,1-1-1 0 0,-1 1 0 0 0,1-1 1 0 0,-1 1-1 0 0,1 0 1 0 0,-1-1-1 0 0,0 1 0 0 0,1-1 1 0 0,-1 1-1 0 0,0-1 1 0 0,1 0-1 0 0,-1 1 1 0 0,0-1-1 0 0,0 1 0 0 0,1-1 1 0 0,-1 1-1 0 0,0-1 1 0 0,0 0-1 0 0,0 1 0 0 0,0-1 1 0 0,0 0-1 0 0,0 0 1 0 0,0-4 40 0 0,1 1 0 0 0,-1-1 0 0 0,0 0 0 0 0,0 1 0 0 0,-2-7 1 0 0,-6-18 110 0 0,-1 0 0 0 0,-1 0 1 0 0,-1 1-1 0 0,-21-37 1 0 0,8 25-40 0 0,-37-50 0 0 0,41 62-60 0 0,-33-40 365 0 0,-105-102 1 0 0,134 145-429 0 0,-11-11-82 0 0,-66-64-224 0 0,79 81 101 0 0,-1 0-1 0 0,-45-28 1 0 0,54 41 78 0 0,1 0-1 0 0,-1 1 1 0 0,0 0-1 0 0,-1 1 1 0 0,1 0-1 0 0,-1 2 1 0 0,-21-3-1 0 0,34 5 96 0 0,1 0 0 0 0,-1 0 0 0 0,1 0 0 0 0,-1-1 0 0 0,1 1 0 0 0,-1 0 0 0 0,1-1 0 0 0,0 1 0 0 0,-1-1 0 0 0,1 0 0 0 0,0 1 0 0 0,-1-1 0 0 0,1 0-1 0 0,0 0 1 0 0,0 0 0 0 0,0 0 0 0 0,-2-1 0 0 0,2 0 8 0 0,0 0 0 0 0,0 0 0 0 0,1 0 1 0 0,-1 0-1 0 0,1 0 0 0 0,-1 0 0 0 0,1 0 0 0 0,-1 0 0 0 0,1 0 0 0 0,0 0 0 0 0,0 0 0 0 0,0-2 0 0 0,1 0-4 0 0,0 0 0 0 0,0 0 0 0 0,1 0-1 0 0,0 1 1 0 0,-1-1 0 0 0,1 0 0 0 0,0 1 0 0 0,1-1-1 0 0,-1 1 1 0 0,6-6 0 0 0,5-9-42 0 0,-12 15 70 0 0,31-48-2 0 0,59-75-1 0 0,-11 39 193 0 0,-67 75-155 0 0,0 0 1 0 0,1 1 0 0 0,0 1-1 0 0,22-13 1 0 0,-28 19-26 0 0,0-1-3 0 0,0 1 1 0 0,0 0-1 0 0,1 0 1 0 0,0 0-1 0 0,0 1 1 0 0,0 1-1 0 0,0-1 1 0 0,15-1-1 0 0,-12 4-1 0 0,0-1-1 0 0,-1 2 1 0 0,1 0-1 0 0,-1 0 1 0 0,0 1-1 0 0,12 3 0 0 0,-16-3 10 0 0,0 0-1 0 0,-1 1 1 0 0,1-1-1 0 0,-1 1 0 0 0,0 1 1 0 0,0-1-1 0 0,0 1 0 0 0,0 1 1 0 0,-1-1-1 0 0,1 1 1 0 0,5 6-1 0 0,4 4 101 0 0,-10-10-6 0 0,0-1-1 0 0,-1 1 1 0 0,6 7-1 0 0,-6-3-2 0 0,-3-7-297 0 0,-1-2-128 0 0,0 0-1009 0 0,-1-1-4120 0 0,-6-3-1763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19.007"/>
    </inkml:context>
    <inkml:brush xml:id="br0">
      <inkml:brushProperty name="width" value="0.05" units="cm"/>
      <inkml:brushProperty name="height" value="0.05" units="cm"/>
    </inkml:brush>
  </inkml:definitions>
  <inkml:trace contextRef="#ctx0" brushRef="#br0">1413 0 3680 0 0,'0'0'284'0'0,"0"0"-35"0"0,0 0 550 0 0,0 0 258 0 0,0 0 51 0 0,0 0-88 0 0,0 0-412 0 0,0 0-179 0 0,0 0-39 0 0,0 0-44 0 0,0 0-155 0 0,0 0-67 0 0,0 0-17 0 0,0 0-9 0 0,-1 2-22 0 0,-11 22 144 0 0,11-23-18 0 0,1-1 43 0 0,0 2 10 0 0,-5 29 730 0 0,6-29-927 0 0,-1-1 0 0 0,1 1 0 0 0,-1 0-1 0 0,1-1 1 0 0,0 1 0 0 0,-1 0 0 0 0,1-1 0 0 0,0 1 0 0 0,0-1 0 0 0,0 1 0 0 0,0-1-1 0 0,0 0 1 0 0,1 1 0 0 0,-1-1 0 0 0,0 0 0 0 0,1 0 0 0 0,-1 0 0 0 0,1 0-1 0 0,-1 0 1 0 0,4 1 0 0 0,1 2 52 0 0,0-1 1 0 0,1 0-1 0 0,13 4 0 0 0,61 9 275 0 0,-75-15-367 0 0,1 0 0 0 0,-1-1 0 0 0,0 0 0 0 0,11-1 0 0 0,18 1 90 0 0,212 5 121 0 0,-153-6-218 0 0,-68 0 7 0 0,28-5 1 0 0,10-1 8 0 0,-25 3-34 0 0,-1-2 1 0 0,49-14-1 0 0,13-2 17 0 0,-71 17-1 0 0,39-7 23 0 0,131-6 1 0 0,-135 26-33 0 0,-60-8 0 0 0,8 2 0 0 0,-5 0 0 0 0,15 2 0 0 0,-14-4 10 0 0,-6 0 18 0 0,-3 2-76 0 0,-7 14 10 0 0,-1-1 0 0 0,0 1-1 0 0,-18 20 1 0 0,15-18 24 0 0,1 1 0 0 0,0 0 1 0 0,-13 34-1 0 0,-9 17 16 0 0,17-36 76 0 0,-20 57 1 0 0,4-8 22 0 0,19-53-84 0 0,2 0 0 0 0,2 1-1 0 0,-8 43 1 0 0,8-20 8 0 0,-1 62 1 0 0,1-21-26 0 0,0 31 0 0 0,9-112-1 0 0,-3 147 12 0 0,1-75 15 0 0,13 122-1 0 0,-3-98-22 0 0,7 96-3 0 0,5 119 0 0 0,-3 59 0 0 0,-6-165 0 0 0,23 232-12 0 0,-11-174 165 0 0,5-1 210 0 0,-9-105-486 0 0,14 107-114 0 0,1 0 237 0 0,37 505 368 0 0,-60-645-141 0 0,23 244 383 0 0,-29-317-573 0 0,9 57 46 0 0,14 86 52 0 0,7 40-44 0 0,-22-169 290 0 0,17 85 158 0 0,-21-117-512 0 0,6 80-1 0 0,-6-32-15 0 0,1 53-11 0 0,-7-17 0 0 0,0-86 0 0 0,1-1 0 0 0,16 69 0 0 0,0-8 0 0 0,-10-65 0 0 0,-7-29 0 0 0,0 0 0 0 0,1 15 0 0 0,5 32-20 0 0,17 64 0 0 0,-20-97-40 0 0,38 166-296 0 0,-11-10 356 0 0,-15-71 0 0 0,-4-33 0 0 0,-12-62 0 0 0,1 1 0 0 0,7 19 0 0 0,1 7 0 0 0,0-9-43 0 0,-9-26 23 0 0,1 0-1 0 0,-1 1 1 0 0,2 8-1 0 0,20 100-390 0 0,-15-67 299 0 0,0-4 112 0 0,-8-34 0 0 0,1 1 0 0 0,4 12 0 0 0,5 13 98 0 0,9 66 0 0 0,1 5 42 0 0,-17-88-140 0 0,6 14 0 0 0,-6-22 25 0 0,-1-1-1 0 0,4 20 0 0 0,3 8 66 0 0,-9-34-57 0 0,4 9 236 0 0,10 24 1 0 0,3 5-245 0 0,-14-35-18 0 0,-1 0 0 0 0,0 1 0 0 0,0-1 0 0 0,-1 1 0 0 0,2 11-1 0 0,4 15 113 0 0,3 8-7 0 0,-7-32-70 0 0,-1 0 0 0 0,0 0 0 0 0,0 1 0 0 0,1 19 0 0 0,0 49 459 0 0,-3-68-470 0 0,0 0 1 0 0,1 0-1 0 0,0-1 0 0 0,6 15 0 0 0,2 13-98 0 0,-7-29 80 0 0,-2-8 4 0 0,-1 0 0 0 0,1-1 0 0 0,0 1 1 0 0,-1 0-1 0 0,0 0 0 0 0,1 0 0 0 0,-1 3 0 0 0,4 15-7 0 0,-2-8-25 0 0,-2-10 7 0 0,0 0 0 0 0,0 0 0 0 0,0-1 0 0 0,0 1-1 0 0,1 0 1 0 0,-1 0 0 0 0,1-1 0 0 0,0 4 0 0 0,0-4-5 0 0,1 5-73 0 0,-8 7 304 0 0,5-10-163 0 0,1-3-55 0 0,0 0 0 0 0,0 1 1 0 0,0-1-1 0 0,0 1 0 0 0,0-1 0 0 0,0 1 1 0 0,0-1-1 0 0,0 1 0 0 0,0-1 1 0 0,0 1-1 0 0,0-1 0 0 0,0 0 0 0 0,0 1 1 0 0,0-1-1 0 0,-1 1 0 0 0,1-1 1 0 0,0 1-1 0 0,0-1 0 0 0,0 0 0 0 0,-1 1 1 0 0,1-1-1 0 0,0 0 0 0 0,-1 1 1 0 0,1-1-1 0 0,0 0 0 0 0,-1 1 0 0 0,1-1 1 0 0,0 0-1 0 0,-1 0 0 0 0,1 1 1 0 0,-1-1-1 0 0,1 0 0 0 0,-1 0 0 0 0,0 1 1 0 0,-12 5-1 0 0,9-6 0 0 0,2-1 0 0 0,-13 0 3 0 0,0-2 0 0 0,0 1 0 0 0,0-2 0 0 0,0 0 0 0 0,-17-7 0 0 0,0 0-134 0 0,16 7 13 0 0,-1 0 0 0 0,1 1 0 0 0,-1 1 0 0 0,0 1 0 0 0,0 1 0 0 0,0 0 0 0 0,-30 4 0 0 0,-118 32-179 0 0,143-31 329 0 0,-324 104-1208 0 0,307-95 1145 0 0,-53 16 162 0 0,-167 33 675 0 0,-205 62 486 0 0,253-46-920 0 0,-80 51-215 0 0,257-113-162 0 0,-265 102 5 0 0,261-105 0 0 0,-193 46 283 0 0,210-56-256 0 0,-252 35 66 0 0,231-34-104 0 0,-73 15-69 0 0,78-15-42 0 0,0 2 0 0 0,0 2 0 0 0,-58 22 0 0 0,87-28-143 0 0,1-1-1 0 0,-1 0 1 0 0,0 0-1 0 0,-10 1 0 0 0,15-4-4128 0 0,-6-3-1467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6.689"/>
    </inkml:context>
    <inkml:brush xml:id="br0">
      <inkml:brushProperty name="width" value="0.05" units="cm"/>
      <inkml:brushProperty name="height" value="0.05" units="cm"/>
    </inkml:brush>
  </inkml:definitions>
  <inkml:trace contextRef="#ctx0" brushRef="#br0">1 0 2760 0 0,'0'29'120'0'0,"0"-29"32"0"0,0 0-152 0 0,0 16 0 0 0,0 4 0 0 0,0-3 0 0 0,8-6 3936 0 0,2 1 768 0 0,-1 0 143 0 0,-1-4 33 0 0,2 0-4672 0 0,3-8-936 0 0,5-8-184 0 0,-9-9-40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7.062"/>
    </inkml:context>
    <inkml:brush xml:id="br0">
      <inkml:brushProperty name="width" value="0.05" units="cm"/>
      <inkml:brushProperty name="height" value="0.05" units="cm"/>
    </inkml:brush>
  </inkml:definitions>
  <inkml:trace contextRef="#ctx0" brushRef="#br0">1 265 8752 0 0,'1'40'936'0'0,"-1"-39"-698"0"0,0 1-1 0 0,1 0 1 0 0,-1 0 0 0 0,0-1 0 0 0,1 1 0 0 0,-1 0 0 0 0,1-1 0 0 0,0 1 0 0 0,0 0-1 0 0,-1-1 1 0 0,1 1 0 0 0,0-1 0 0 0,0 1 0 0 0,0-1 0 0 0,1 0 0 0 0,-1 0-1 0 0,0 1 1 0 0,0-1 0 0 0,1 0 0 0 0,-1 0 0 0 0,1 0 0 0 0,-1 0 0 0 0,1 0 0 0 0,-1 0-1 0 0,1-1 1 0 0,0 1 0 0 0,-1-1 0 0 0,1 1 0 0 0,0-1 0 0 0,-1 1 0 0 0,4-1-1 0 0,1 1 607 0 0,-1 0-1 0 0,1-1 0 0 0,0 1 0 0 0,-1-2 0 0 0,1 1 0 0 0,0 0 0 0 0,-1-1 0 0 0,11-3 0 0 0,103-43-1163 0 0,-48 21 81 0 0,-35 13 16 0 0,-12 5-731 0 0,-17 6 386 0 0,0 0 1 0 0,-1 0 0 0 0,1-1-1 0 0,-1 0 1 0 0,10-6-1 0 0,-6 1-1443 0 0</inkml:trace>
  <inkml:trace contextRef="#ctx0" brushRef="#br0" timeOffset="1">355 1 20527 0 0,'-1'2'22'0'0,"-2"1"204"0"0,2 0 1 0 0,-1 0-1 0 0,0 0 1 0 0,1 0-1 0 0,-1 0 1 0 0,1 1-1 0 0,0-1 1 0 0,-1 6-1 0 0,-3 15-23 0 0,3-14-47 0 0,1-1 1 0 0,-2 16-1 0 0,3 46 532 0 0,-3 0 0 0 0,-16 91 0 0 0,-7-54-3858 0 0,21-73-4871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7.478"/>
    </inkml:context>
    <inkml:brush xml:id="br0">
      <inkml:brushProperty name="width" value="0.05" units="cm"/>
      <inkml:brushProperty name="height" value="0.05" units="cm"/>
    </inkml:brush>
  </inkml:definitions>
  <inkml:trace contextRef="#ctx0" brushRef="#br0">2 1 16328 0 0,'-1'2'379'0'0,"1"0"1"0"0,0 0-1 0 0,-1 0 1 0 0,1 0-1 0 0,0 0 1 0 0,0 1-1 0 0,0-1 1 0 0,0 0-1 0 0,1 0 1 0 0,-1 0-1 0 0,1 0 1 0 0,-1 1-1 0 0,1-1 1 0 0,0 0-1 0 0,0 0 1 0 0,1 3-1 0 0,6 16-99 0 0,8 117-180 0 0,-10-65-132 0 0,17 71 0 0 0,-22-140 35 0 0,0 1-1 0 0,0-1 0 0 0,1 0 1 0 0,-1 0-1 0 0,1 0 0 0 0,0 0 1 0 0,0 0-1 0 0,0 0 0 0 0,1 0 1 0 0,4 5-1 0 0,-6-8 6 0 0,0 0 0 0 0,0-1 0 0 0,0 1 0 0 0,0 0 0 0 0,0 0 0 0 0,0-1 1 0 0,0 1-1 0 0,0 0 0 0 0,1-1 0 0 0,-1 1 0 0 0,0-1 0 0 0,0 0 0 0 0,1 1 0 0 0,-1-1 0 0 0,3 0 0 0 0,-2 0 16 0 0,0 0-1 0 0,0 0 0 0 0,0-1 0 0 0,0 1 0 0 0,0-1 1 0 0,-1 0-1 0 0,1 1 0 0 0,0-1 0 0 0,0 0 0 0 0,-1 0 1 0 0,1 0-1 0 0,0 0 0 0 0,2-3 0 0 0,66-62 316 0 0,-47 43-148 0 0,40-31-1 0 0,-42 36-164 0 0,-17 14-14 0 0,-1 1 0 0 0,2-1 0 0 0,-1 1-1 0 0,0 0 1 0 0,1 0 0 0 0,0 0 0 0 0,-1 1 0 0 0,9-3-1 0 0,-5 2-20 0 0,-5 2 25 0 0,1 0 0 0 0,-1 0 0 0 0,1 0 0 0 0,-1 0 0 0 0,1 1 1 0 0,-1-1-1 0 0,1 1 0 0 0,4 0 0 0 0,-7 1-10 0 0,0-1-1 0 0,0 0 1 0 0,0 0 0 0 0,-1 1-1 0 0,1-1 1 0 0,0 0 0 0 0,0 1 0 0 0,0-1-1 0 0,-1 1 1 0 0,1-1 0 0 0,0 1-1 0 0,-1-1 1 0 0,1 1 0 0 0,0 0-1 0 0,-1-1 1 0 0,2 2 0 0 0,-1 0-2 0 0,0 0 0 0 0,-1 0 1 0 0,1-1-1 0 0,0 1 0 0 0,-1 0 0 0 0,1 0 1 0 0,-1 0-1 0 0,0 0 0 0 0,0-1 1 0 0,1 1-1 0 0,-2 3 0 0 0,1 3 16 0 0,0-1 1 0 0,-1 1-1 0 0,-1 0 0 0 0,1 0 0 0 0,-1 0 0 0 0,0-1 0 0 0,-1 1 0 0 0,-5 11 1 0 0,1-6-73 0 0,-1-1 0 0 0,0 0 1 0 0,-17 20-1 0 0,18-24-73 0 0,-2 3-178 0 0,0 0-1 0 0,-1 0 1 0 0,-1-1-1 0 0,0 0 1 0 0,0-1-1 0 0,-15 9 1 0 0,21-15 180 0 0,-27 13-6401 0 0,10-11-274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8.870"/>
    </inkml:context>
    <inkml:brush xml:id="br0">
      <inkml:brushProperty name="width" value="0.05" units="cm"/>
      <inkml:brushProperty name="height" value="0.05" units="cm"/>
    </inkml:brush>
  </inkml:definitions>
  <inkml:trace contextRef="#ctx0" brushRef="#br0">0 643 7368 0 0,'19'7'1200'0'0,"-16"-5"-176"0"0,0-1-1 0 0,0 1 1 0 0,0-1-1 0 0,0 1 1 0 0,0 0-1 0 0,-1 0 1 0 0,1 0-1 0 0,-1 0 1 0 0,0 1-1 0 0,1-1 1 0 0,2 5-1 0 0,8 8 1286 0 0,-11-14-2224 0 0,-1 0 1 0 0,1 0 0 0 0,-1 0 0 0 0,0 1-1 0 0,0-1 1 0 0,0 0 0 0 0,0 1 0 0 0,0-1-1 0 0,0 1 1 0 0,1 3 0 0 0,11 19 9 0 0,-10-20-96 0 0,-1 0 0 0 0,0 0 0 0 0,0 0-1 0 0,3 9 1 0 0,11 27 2 0 0,-12-31-5 0 0,0 0 0 0 0,4 15 1 0 0,-5-13-4 0 0,0 0 0 0 0,1 0 1 0 0,0 0-1 0 0,1-1 0 0 0,0 0 1 0 0,1 0-1 0 0,9 13 0 0 0,-14-22 12 0 0,0 0 0 0 0,-1 0 0 0 0,1 0 0 0 0,0 0 0 0 0,0 0 0 0 0,0-1 0 0 0,0 1 0 0 0,-1 0 0 0 0,1 0 0 0 0,0-1 0 0 0,0 1 0 0 0,0-1 0 0 0,1 1 0 0 0,-1-1 0 0 0,0 1 0 0 0,0-1 0 0 0,0 0 0 0 0,0 0 0 0 0,0 1 0 0 0,0-1 0 0 0,1 0 0 0 0,-1 0 0 0 0,0 0 0 0 0,0 0 0 0 0,0 0 0 0 0,0 0 0 0 0,1-1 0 0 0,-1 1 0 0 0,0 0 0 0 0,0-1 0 0 0,0 1 0 0 0,0 0 0 0 0,0-1 0 0 0,0 1 0 0 0,0-1 0 0 0,0 0 0 0 0,0 1 0 0 0,0-1-1 0 0,0 0 1 0 0,0 0 0 0 0,0 1 0 0 0,-1-1 0 0 0,1 0 0 0 0,0 0 0 0 0,0 0 0 0 0,-1 0 0 0 0,1 0 0 0 0,-1 0 0 0 0,1 0 0 0 0,-1 0 0 0 0,1 0 0 0 0,-1-2 0 0 0,2-1 33 0 0,0-1-1 0 0,-1 0 1 0 0,0 1-1 0 0,0-1 1 0 0,1-8 0 0 0,0-4 106 0 0,-1 15-130 0 0,-1 0 0 0 0,1 1 1 0 0,-1-1-1 0 0,0 0 0 0 0,0 1 0 0 0,0-1 0 0 0,0 0 1 0 0,0 0-1 0 0,0 1 0 0 0,0-1 0 0 0,-1-2 0 0 0,-1-3 74 0 0,-1 0 1 0 0,1-1-1 0 0,1 1 0 0 0,-1-1 0 0 0,1-14 1 0 0,0 16-30 0 0,1 0 1 0 0,-1 0-1 0 0,0 1 1 0 0,-1-1-1 0 0,-3-8 1 0 0,3 9 16 0 0,1-1 1 0 0,-1 1 0 0 0,1 0 0 0 0,0 0 0 0 0,-1-9 0 0 0,2 13 10 0 0,-1-1-120 0 0,-6-3 30 0 0,11 7 0 0 0,1 0 0 0 0,0 0 0 0 0,-1 0 0 0 0,1-1-1 0 0,0 1 1 0 0,0-1 0 0 0,0 0 0 0 0,0-1 0 0 0,0 1 0 0 0,0-1 0 0 0,0 0 0 0 0,8-1 0 0 0,-9 1-2 0 0,0-1 1 0 0,0 1-1 0 0,0-1 1 0 0,0 1-1 0 0,0-1 0 0 0,0-1 1 0 0,0 1-1 0 0,-1 0 1 0 0,1-1-1 0 0,0 0 0 0 0,-1 0 1 0 0,4-2-1 0 0,1-1-2 0 0,-5 3 7 0 0,0 0 0 0 0,0-1 0 0 0,-1 1 0 0 0,1 0 0 0 0,0-1 0 0 0,-1 0 0 0 0,1 0 0 0 0,-1 0 0 0 0,0 0 0 0 0,0 0 0 0 0,0 0 0 0 0,-1 0 0 0 0,1-1 0 0 0,-1 1 0 0 0,0-1 0 0 0,2-3 0 0 0,-1-4 0 0 0,-1 0 0 0 0,0 0 0 0 0,0-21 0 0 0,-2 21 0 0 0,1 5 28 0 0,-1-1-1 0 0,0 0 0 0 0,0 1 1 0 0,-1 0-1 0 0,0-1 0 0 0,-5-10 1 0 0,-5-19-4 0 0,9 28-25 0 0,1 0 0 0 0,-1 0 0 0 0,-1 0 0 0 0,0 0 0 0 0,-8-13 0 0 0,-31-35 108 0 0,18 25 152 0 0,17 21-13 0 0,-1 1 0 0 0,-11-10 0 0 0,14 14 3 0 0,4 6-35 0 0,17 22-7 0 0,76 82-420 0 0,-20-23-46 0 0,-2-6-141 0 0,-13-16 139 0 0,1 0-80 0 0,68 55 0 0 0,-83-78 180 0 0,1-1-119 0 0,53 36 0 0 0,-50-40 45 0 0,30 19-179 0 0,-41-30 378 0 0,-14-7 35 0 0,0-2 1 0 0,1 0-1 0 0,27 10 0 0 0,-49-22 1 0 0,7 3 0 0 0,0-1 0 0 0,0 0 0 0 0,0-1 0 0 0,9 1 0 0 0,-15-2 0 0 0,0 1 0 0 0,0-1 0 0 0,0 0 0 0 0,0 0 0 0 0,0 0 0 0 0,0 0 0 0 0,0 0 0 0 0,0 0 0 0 0,0-1 0 0 0,0 1 0 0 0,0 0 0 0 0,0 0 0 0 0,-1-1 0 0 0,1 1 0 0 0,0 0 0 0 0,0-1 0 0 0,0 1 0 0 0,0-1 0 0 0,-1 1 0 0 0,1-1 0 0 0,0 0 0 0 0,0 1 0 0 0,-1-1 0 0 0,1 0 0 0 0,0 1 0 0 0,-1-1 0 0 0,1 0 0 0 0,-1 0 0 0 0,1 0 0 0 0,-1 1 0 0 0,1-1 0 0 0,-1 0 0 0 0,0 0 0 0 0,1 0 0 0 0,-1 0 0 0 0,0 0 0 0 0,0 0 0 0 0,0 0 0 0 0,0 0 0 0 0,0-2 0 0 0,-7-24 18 0 0,6 20 6 0 0,1 4-10 0 0,-1-1 0 0 0,1 0-1 0 0,-1 1 1 0 0,0 0-1 0 0,0-1 1 0 0,0 1-1 0 0,0 0 1 0 0,-3-4-1 0 0,-15-29 0 0 0,14 24-7 0 0,0 1 1 0 0,-1 1-1 0 0,-1-1 0 0 0,-14-16 0 0 0,-190-188 914 0 0,184 190-998 0 0,-1 0 0 0 0,-2 2 0 0 0,0 1 0 0 0,-1 2 0 0 0,-1 1 0 0 0,-1 1 0 0 0,-68-25 0 0 0,88 39-123 0 0,-27-4 0 0 0,6 2 35 0 0,9 2 69 0 0,17 3 110 0 0,1 0 0 0 0,0-1 0 0 0,-13-4 0 0 0,17 5 1 0 0,1 0 1 0 0,0-1 0 0 0,-1 1 0 0 0,1-1 0 0 0,0 1-1 0 0,0-1 1 0 0,0 0 0 0 0,0 0 0 0 0,0 0-1 0 0,0 0 1 0 0,0 0 0 0 0,1 0 0 0 0,-1 0-1 0 0,-1-3 1 0 0,-1-5-30 0 0,0 1-1 0 0,1 0 1 0 0,0-1-1 0 0,0 0 0 0 0,1 1 1 0 0,0-1-1 0 0,0-13 1 0 0,1 8-29 0 0,1 0 0 0 0,0 0 0 0 0,2-1 0 0 0,3-18 0 0 0,-1 9-40 0 0,1-38 0 0 0,-2 15 212 0 0,2-36 11 0 0,0 35 106 0 0,-5 49-230 0 0,0-1 0 0 0,0 1-1 0 0,0 0 1 0 0,0 0 0 0 0,0 0-1 0 0,0-1 1 0 0,0 1 0 0 0,0 0 0 0 0,0 0-1 0 0,0 0 1 0 0,0-1 0 0 0,0 1-1 0 0,0 0 1 0 0,0 0 0 0 0,0 0 0 0 0,0 0-1 0 0,0-1 1 0 0,1 1 0 0 0,-1 0-1 0 0,0 0 1 0 0,0 0 0 0 0,0 0 0 0 0,0 0-1 0 0,0 0 1 0 0,1-1 0 0 0,-1 1-1 0 0,0 0 1 0 0,0 0 0 0 0,0 0 0 0 0,0 0-1 0 0,1 0 1 0 0,-1 0 0 0 0,0 0-1 0 0,0 0 1 0 0,0 0 0 0 0,0 0 0 0 0,1 0-1 0 0,-1 0 1 0 0,0 0 0 0 0,0 0-1 0 0,0 0 1 0 0,1 0 0 0 0,-1 0-1 0 0,0 0 1 0 0,0 0 0 0 0,0 0 0 0 0,1 0-1 0 0,-1 0 1 0 0,0 0 0 0 0,0 0-1 0 0,0 0 1 0 0,11 6 540 0 0,-9-5-629 0 0,9 6 92 0 0,-1 1-1 0 0,1 0 1 0 0,-1 1 0 0 0,-1 0 0 0 0,11 13 0 0 0,-2-4-19 0 0,48 56-75 0 0,22 20-80 0 0,-82-88 146 0 0,29 27-101 0 0,-1 2 0 0 0,43 58-1 0 0,31 45-205 0 0,-1-2-30 0 0,-32-42 317 0 0,-1-3 36 0 0,-60-74-6 0 0,20 21 0 0 0,-1-3 0 0 0,-30-31 0 0 0,1 0 0 0 0,1 0 0 0 0,-1-1 0 0 0,0 0 0 0 0,1 0 0 0 0,0 0 0 0 0,5 2 0 0 0,-10-5 2 0 0,1 1-1 0 0,-1-1 1 0 0,1 0-1 0 0,-1 0 1 0 0,0 1-1 0 0,1-1 0 0 0,-1 0 1 0 0,1 0-1 0 0,-1 0 1 0 0,0 0-1 0 0,1 0 1 0 0,-1 0-1 0 0,1 0 1 0 0,-1 0-1 0 0,1 0 1 0 0,-1 0-1 0 0,1 0 1 0 0,-1 0-1 0 0,0 0 0 0 0,1 0 1 0 0,0-1 11 0 0,0 1-1 0 0,-1 0 1 0 0,1-1-1 0 0,-1 1 1 0 0,1-1 0 0 0,-1 1-1 0 0,1-1 1 0 0,-1 0-1 0 0,1 1 1 0 0,-1-1 0 0 0,1 1-1 0 0,-1-1 1 0 0,0 0 0 0 0,1 1-1 0 0,-1-1 1 0 0,0 0-1 0 0,0 0 1 0 0,1 1 0 0 0,-1-1-1 0 0,0 0 1 0 0,0-1-1 0 0,-2-21 326 0 0,-1 13-209 0 0,0 0-1 0 0,-6-13 1 0 0,-5-1-18 0 0,0 0 0 0 0,-2 1 0 0 0,0 1 0 0 0,-37-38 0 0 0,21 24 86 0 0,-71-71 299 0 0,21 24-72 0 0,51 52-325 0 0,-63-48 0 0 0,31 29-217 0 0,43 33-28 0 0,-1 1-1 0 0,-1 2 1 0 0,-1 0 0 0 0,-34-16-1 0 0,48 27 76 0 0,1 0-1 0 0,-1 1 1 0 0,0 1-1 0 0,0-1 1 0 0,1 1-1 0 0,-1 1 1 0 0,0 0-1 0 0,0 0 0 0 0,0 1 1 0 0,0 0-1 0 0,0 0 1 0 0,1 1-1 0 0,-11 3 1 0 0,18-5 79 0 0,1 1 1 0 0,-1-1-1 0 0,0 0 0 0 0,1 0 1 0 0,-1 1-1 0 0,0-1 0 0 0,1 0 1 0 0,-1 0-1 0 0,1 0 0 0 0,-1 0 1 0 0,0 0-1 0 0,1 0 1 0 0,-1 0-1 0 0,0 0 0 0 0,1 0 1 0 0,-1-1-1 0 0,1 1 0 0 0,-1 0 1 0 0,0 0-1 0 0,0-1 0 0 0,1 1-6 0 0,0 0 0 0 0,0-1 0 0 0,0 1 0 0 0,0-1 0 0 0,0 1 0 0 0,0 0 0 0 0,0-1 0 0 0,0 1-1 0 0,0 0 1 0 0,0-1 0 0 0,0 1 0 0 0,0-1 0 0 0,0 1 0 0 0,0 0 0 0 0,0-1 0 0 0,0 1 0 0 0,0 0-1 0 0,1-1 1 0 0,-1 1 0 0 0,0 0 0 0 0,0-1 0 0 0,0 1 0 0 0,1-1 0 0 0,19-23-32 0 0,-17 21 44 0 0,5-5-56 0 0,1 0 0 0 0,16-12 0 0 0,10-7-48 0 0,-29 22 91 0 0,1 0 0 0 0,0 0-1 0 0,9-4 1 0 0,-10 6-10 0 0,-1 0-1 0 0,1-1 1 0 0,-1 0 0 0 0,0 0-1 0 0,8-7 1 0 0,-12 9 4 0 0,1 0 1 0 0,0-1 0 0 0,0 1-1 0 0,1 0 1 0 0,-1 0 0 0 0,0 0-1 0 0,1 1 1 0 0,-1-1-1 0 0,1 0 1 0 0,-1 1 0 0 0,1 0-1 0 0,0-1 1 0 0,0 1-1 0 0,-1 0 1 0 0,1 1 0 0 0,3-2-1 0 0,12-4 29 0 0,-16 5-19 0 0,1 0 0 0 0,-1 0 0 0 0,1 1 0 0 0,-1-1 0 0 0,1 0 0 0 0,-1 1 0 0 0,5-1 0 0 0,4 1-7 0 0,-8-1 4 0 0,0 1-1 0 0,0 0 0 0 0,0 0 1 0 0,1 1-1 0 0,-1-1 1 0 0,0 1-1 0 0,0-1 0 0 0,-1 1 1 0 0,1 0-1 0 0,0 0 0 0 0,0 0 1 0 0,5 3-1 0 0,25 15 174 0 0,2 6-202 0 0,-26-18-9 0 0,12 12-27 0 0,-18-15 76 0 0,1-1 0 0 0,0 1 1 0 0,0-1-1 0 0,7 4 0 0 0,-1 1 8 0 0,-7-6-11 0 0,0 0 1 0 0,-1-1-1 0 0,1 1 1 0 0,1 0 0 0 0,-1-1-1 0 0,0 0 1 0 0,0 1-1 0 0,0-1 1 0 0,1-1 0 0 0,5 2-1 0 0,0-2 53 0 0,-8-4-1150 0 0,-10-11-3529 0 0,4 10 1727 0 0,0-10-4809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9.215"/>
    </inkml:context>
    <inkml:brush xml:id="br0">
      <inkml:brushProperty name="width" value="0.05" units="cm"/>
      <inkml:brushProperty name="height" value="0.05" units="cm"/>
    </inkml:brush>
  </inkml:definitions>
  <inkml:trace contextRef="#ctx0" brushRef="#br0">0 0 17503 0 0,'0'0'1560'0'0,"0"12"-1248"0"0,8 0-248 0 0,-8-1-64 0 0,-3 6 920 0 0,6-5 168 0 0,2 1 40 0 0,4-7 8 0 0,-4 3-1296 0 0,-5-9-264 0 0,0 0-56 0 0,10 8-8631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1:59.575"/>
    </inkml:context>
    <inkml:brush xml:id="br0">
      <inkml:brushProperty name="width" value="0.05" units="cm"/>
      <inkml:brushProperty name="height" value="0.05" units="cm"/>
    </inkml:brush>
  </inkml:definitions>
  <inkml:trace contextRef="#ctx0" brushRef="#br0">0 203 13824 0 0,'22'17'629'0'0,"-18"-14"-292"0"0,-5-1-57 0 0,-6 4-56 0 0,14-1 111 0 0,-5-5 1270 0 0,1 1 555 0 0,8 0-1413 0 0,0 0 1 0 0,0 0-1 0 0,1-1 1 0 0,-1-1-1 0 0,0 0 1 0 0,14-3-1 0 0,72-21-1848 0 0,-23 5 205 0 0,29 3 257 0 0,-85 15 463 0 0,0 1 1 0 0,34 2-1 0 0,-12 1-2457 0 0,-29-2-4205 0 0</inkml:trace>
  <inkml:trace contextRef="#ctx0" brushRef="#br0" timeOffset="1">369 1 17967 0 0,'-10'28'1600'0'0,"10"-17"-1280"0"0,-5 9-256 0 0,10 9-64 0 0,0 2 1344 0 0,-5 1 264 0 0,0 4 56 0 0,0 4 0 0 0,5 0-1112 0 0,-2 3-224 0 0,-6-3-40 0 0,3 5-16 0 0,-5-5-696 0 0,0 3-144 0 0,5-3-24 0 0,-8 5-8 0 0,-2 3-968 0 0,-3 0-200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00.356"/>
    </inkml:context>
    <inkml:brush xml:id="br0">
      <inkml:brushProperty name="width" value="0.05" units="cm"/>
      <inkml:brushProperty name="height" value="0.05" units="cm"/>
    </inkml:brush>
  </inkml:definitions>
  <inkml:trace contextRef="#ctx0" brushRef="#br0">0 58 3224 0 0,'0'-3'1012'0'0,"0"1"1921"0"0,0-36 2087 0 0,0 38-4516 0 0,0 0 52 0 0,0 0 11 0 0,0-3 18 0 0,0 3-388 0 0,0 0 0 0 0,0-1 1 0 0,0 1-1 0 0,0-1 0 0 0,0 1 0 0 0,0-1 1 0 0,0 1-1 0 0,0-1 0 0 0,0 1 0 0 0,0 0 1 0 0,1-1-1 0 0,-1 1 0 0 0,0-1 0 0 0,0 1 0 0 0,0-1 1 0 0,0 1-1 0 0,1 0 0 0 0,-1-1 0 0 0,0 1 1 0 0,0 0-1 0 0,1-1 0 0 0,-1 1 0 0 0,0 0 1 0 0,1-1-1 0 0,-1 1 0 0 0,0 0 0 0 0,1 0 1 0 0,-1-1-1 0 0,1 1 0 0 0,0 0 0 0 0,7 2 3364 0 0,-2 5-5006 0 0,1 1 1484 0 0,-2 1-1 0 0,1-1 1 0 0,-1 1-1 0 0,5 13 0 0 0,22 30 122 0 0,-6-9-100 0 0,-16-28-38 0 0,-1 1 1 0 0,12 26 0 0 0,-8-13 365 0 0,28 47-1 0 0,-23-45-199 0 0,-1 1-64 0 0,2-1 1 0 0,2-1-1 0 0,30 36 0 0 0,-35-48-104 0 0,-4-5-1 0 0,-1-1 0 0 0,21 17-1 0 0,79 56-18 0 0,-87-69 0 0 0,45 22 0 0 0,-37-21 0 0 0,-9-6 43 0 0,-1-1 0 0 0,2-2 0 0 0,-1 0-1 0 0,40 8 1 0 0,101 7 231 0 0,-44-14-34 0 0,-80-7-212 0 0,41-3 1 0 0,10 1 32 0 0,-11 1 272 0 0,158-16 0 0 0,-192 11-302 0 0,-29 3 1 0 0,-1 0 1 0 0,23-5-1 0 0,62-14 70 0 0,-19 4-76 0 0,-32 0 38 0 0,-23 12-88 0 0,-15 3-16 0 0,1-1 0 0 0,21-7 0 0 0,5-2-1113 0 0,-38 10 620 0 0,5-3-3989 0 0,-2 0 2858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00.931"/>
    </inkml:context>
    <inkml:brush xml:id="br0">
      <inkml:brushProperty name="width" value="0.05" units="cm"/>
      <inkml:brushProperty name="height" value="0.05" units="cm"/>
    </inkml:brush>
  </inkml:definitions>
  <inkml:trace contextRef="#ctx0" brushRef="#br0">132 0 19871 0 0,'0'0'455'0'0,"-2"1"61"0"0,-3 5-212 0 0,-1-1 0 0 0,1 1 0 0 0,-8 10 0 0 0,12-15-251 0 0,-3 7 91 0 0,3-3-134 0 0,0-2-22 0 0,0 0 0 0 0,0 0-1 0 0,0 0 1 0 0,1 0 0 0 0,-1 6-1 0 0,1-7 16 0 0,0 1 1 0 0,0-1-1 0 0,0 0 0 0 0,0 0 0 0 0,0 0 0 0 0,1 0 0 0 0,-1 1 0 0 0,1-1 0 0 0,-1 0 0 0 0,1 0 0 0 0,0 0 1 0 0,0 0-1 0 0,2 4 0 0 0,0-1 29 0 0,1 1 105 0 0,0 1 0 0 0,1-1 1 0 0,0 0-1 0 0,0 0 0 0 0,1 0 0 0 0,-1-1 0 0 0,1 0 0 0 0,1 0 0 0 0,-1 0 0 0 0,14 6 0 0 0,5 6 175 0 0,0-1-54 0 0,1-1 1 0 0,41 16-1 0 0,-46-21-265 0 0,104 36 7 0 0,-52-21 0 0 0,-10-5 0 0 0,-8-1 0 0 0,9 6 175 0 0,-61-23-110 0 0,2 4-11 0 0,-4-5-54 0 0,1 0 1 0 0,-1 1 0 0 0,0-1 0 0 0,1 1 0 0 0,-1-1-1 0 0,0 1 1 0 0,0-1 0 0 0,0 1 0 0 0,0 0 0 0 0,0 0 0 0 0,0-1-1 0 0,-1 1 1 0 0,2 2 0 0 0,-2 0-2 0 0,1 8 1 0 0,-1-8-1 0 0,-1 0 0 0 0,0 0-1 0 0,0 0 1 0 0,0 0 0 0 0,0-1 0 0 0,-1 1-1 0 0,1 0 1 0 0,-1-1 0 0 0,0 1-1 0 0,0-1 1 0 0,0 1 0 0 0,-1-1 0 0 0,1 0-1 0 0,-1 0 1 0 0,-4 4 0 0 0,-7 6-27 0 0,-30 22 1 0 0,38-30 18 0 0,-65 57-123 0 0,-11 9 132 0 0,12-10 0 0 0,22-19-114 0 0,-49 57-1 0 0,12-11-5 0 0,-36 38-85 0 0,80-85-1209 0 0,40-39 1171 0 0,0-1 0 0 0,-1 1 0 0 0,1 0-1 0 0,-1-1 1 0 0,1 1 0 0 0,-1-1 0 0 0,1 0-1 0 0,-1 1 1 0 0,0-1 0 0 0,0 0 0 0 0,0 0 0 0 0,0 0-1 0 0,-3 1 1 0 0,3-2-1084 0 0,-2 3-37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08.615"/>
    </inkml:context>
    <inkml:brush xml:id="br0">
      <inkml:brushProperty name="width" value="0.05" units="cm"/>
      <inkml:brushProperty name="height" value="0.05" units="cm"/>
    </inkml:brush>
  </inkml:definitions>
  <inkml:trace contextRef="#ctx0" brushRef="#br0">42 49 3824 0 0,'-6'-4'291'0'0,"5"4"-287"0"0,1 0 0 0 0,0-1 1 0 0,-1 1-1 0 0,1-1 1 0 0,-1 1-1 0 0,1 0 0 0 0,-1 0 1 0 0,1-1-1 0 0,-1 1 0 0 0,1 0 1 0 0,-1-1-1 0 0,1 1 0 0 0,-1 0 1 0 0,1 0-1 0 0,-1 0 0 0 0,1 0 1 0 0,-1 0-1 0 0,1 0 0 0 0,-1-1 1 0 0,1 1-1 0 0,-2 1 1 0 0,-3-14 48 0 0,3 12-53 0 0,-6-14 0 0 0,3 5 58 0 0,3 9 131 0 0,1 1-72 0 0,0 0 299 0 0,1 0 28 0 0,0 0 14 0 0,0 0 45 0 0,0 0 17 0 0,0 0 7 0 0,0 0-49 0 0,0 0-206 0 0,0 0-89 0 0,0 0-20 0 0,0 0 10 0 0,0 0 56 0 0,0 0 25 0 0,0 0 2 0 0,0 0-4 0 0,0 0-16 0 0,0 0-4 0 0,0 0 0 0 0,0 0 41 0 0,0 0 172 0 0,0 0 71 0 0,0 0 18 0 0,0 0-16 0 0,0 0-71 0 0,0 0-30 0 0,0 0-7 0 0,0 0-24 0 0,0 0-88 0 0,0 0-40 0 0,0 0-8 0 0,0 0-1 0 0,1 2 7 0 0,2 5-46 0 0,-1 1 0 0 0,0-1 1 0 0,1 10-1 0 0,5 22 437 0 0,36 73 71 0 0,1-4-616 0 0,10 13 1095 0 0,39 130 0 0 0,-64-154-401 0 0,6 20-122 0 0,-29-92-619 0 0,3 9 30 0 0,-9-32-105 0 0,0 1 0 0 0,0-1 0 0 0,0 0 0 0 0,1 0 0 0 0,-1 0 0 0 0,1 0 0 0 0,-1-1 0 0 0,1 1 0 0 0,-1 0 0 0 0,1 0 0 0 0,3 2 0 0 0,-4-4-47 0 0,0 1 1 0 0,-1-1-1 0 0,1 0 1 0 0,0 1-1 0 0,-1-1 1 0 0,1 0-1 0 0,0 0 1 0 0,0 0-1 0 0,-1 1 1 0 0,1-1-1 0 0,0 0 1 0 0,-1 0-1 0 0,1 0 1 0 0,0 0-1 0 0,0 0 1 0 0,-1 0-1 0 0,1 0 1 0 0,0-1-1 0 0,0 1 1 0 0,-1 0-1 0 0,1 0 1 0 0,0 0-1 0 0,-1-1 1 0 0,1 1 0 0 0,0 0-1 0 0,-1-1 1 0 0,1 1-1 0 0,0-1 1 0 0,0 0-1 0 0,9-13-7067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09.066"/>
    </inkml:context>
    <inkml:brush xml:id="br0">
      <inkml:brushProperty name="width" value="0.05" units="cm"/>
      <inkml:brushProperty name="height" value="0.05" units="cm"/>
    </inkml:brush>
  </inkml:definitions>
  <inkml:trace contextRef="#ctx0" brushRef="#br0">496 0 17335 0 0,'-13'28'965'0'0,"-8"30"-1"0"0,-1 1-959 0 0,8-23-721 0 0,-2-1 1 0 0,-1 0-1 0 0,-2-1 1 0 0,-43 57 0 0 0,30-48-754 0 0,21-28 1048 0 0,0-1-1 0 0,-1 0 1 0 0,-21 20 0 0 0,-126 90 1091 0 0,137-104-138 0 0,15-13-264 0 0,6-6-175 0 0,-1 1 1 0 0,1-1 0 0 0,-1 0 0 0 0,0 0 0 0 0,0 0-1 0 0,0 0 1 0 0,-3 1 0 0 0,0 0 88 0 0,3-1 190 0 0,2-1 4 0 0,0 0-4 0 0,0 0-16 0 0,0 0-5 0 0,0 0 1 0 0,0 0-8 0 0,9-10 313 0 0,-4 5-426 0 0,0 0-140 0 0,-1 1 0 0 0,1-1 0 0 0,1 1 0 0 0,-1 0 0 0 0,1 1 0 0 0,-1 0 0 0 0,1 0-1 0 0,0 0 1 0 0,0 0 0 0 0,0 1 0 0 0,1 0 0 0 0,6-2 0 0 0,-5 3-52 0 0,-1-1-5 0 0,1 0 1 0 0,0 0-1 0 0,-1 1 1 0 0,1 0-1 0 0,0 1 0 0 0,-1 0 1 0 0,14 1-1 0 0,3 5 64 0 0,0 1-1 0 0,0 1 0 0 0,0 1 0 0 0,-1 0 0 0 0,0 2 0 0 0,41 28 0 0 0,-53-31-14 0 0,0 0-1 0 0,16 18 0 0 0,0-1 47 0 0,-10-9-113 0 0,-1 0-1 0 0,-1 0 0 0 0,-1 2 0 0 0,19 28 0 0 0,-31-42-224 0 0,0-1-1 0 0,1 1 1 0 0,0-1-1 0 0,-1 0 1 0 0,1 0-1 0 0,0 0 0 0 0,1 0 1 0 0,-1-1-1 0 0,0 1 1 0 0,7 3-1 0 0,-3-2-961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0.551"/>
    </inkml:context>
    <inkml:brush xml:id="br0">
      <inkml:brushProperty name="width" value="0.05" units="cm"/>
      <inkml:brushProperty name="height" value="0.05" units="cm"/>
    </inkml:brush>
  </inkml:definitions>
  <inkml:trace contextRef="#ctx0" brushRef="#br0">185 72 8320 0 0,'-1'-10'421'0'0,"2"-3"62"0"0,-1 12-370 0 0,0-1 1 0 0,0 1-1 0 0,0 0 1 0 0,0 0-1 0 0,0 0 1 0 0,0 0 0 0 0,0 0-1 0 0,0 0 1 0 0,-1-1-1 0 0,1 1 1 0 0,0 0-1 0 0,-1 0 1 0 0,1 0-1 0 0,-1 0 1 0 0,1 0-1 0 0,-1 0 1 0 0,0-1-1 0 0,-14-17 3076 0 0,10 12-2553 0 0,4 6-274 0 0,1 1-8 0 0,0 0-22 0 0,0 0-84 0 0,-2 0-183 0 0,0 0 1 0 0,1 0 0 0 0,-1 0 0 0 0,0 1 0 0 0,0-1 0 0 0,1 1 0 0 0,-1-1 0 0 0,-2 2 0 0 0,1 1-38 0 0,0 0 0 0 0,0 1 0 0 0,0-1 1 0 0,0 1-1 0 0,-2 4 0 0 0,-1 2-11 0 0,-3 5-3 0 0,0 0-1 0 0,2 0 0 0 0,0 1 1 0 0,0-1-1 0 0,-4 21 0 0 0,6-17-10 0 0,-5 36 0 0 0,3-12 70 0 0,2-11 27 0 0,1-1 1 0 0,2 1-1 0 0,2 50 0 0 0,17 96 357 0 0,-10-119-338 0 0,3 13 82 0 0,3 0-1 0 0,36 112 1 0 0,-3-62-144 0 0,-42-111-40 0 0,5 10-7 0 0,1 0 0 0 0,1-1-1 0 0,1 0 1 0 0,1-1 0 0 0,0 0-1 0 0,2-1 1 0 0,0-1-1 0 0,20 18 1 0 0,-28-29-4 0 0,0 0 0 0 0,0-1 1 0 0,1 0-1 0 0,0 0 0 0 0,0-1 0 0 0,0 0 0 0 0,0 0 0 0 0,1-1 0 0 0,0 0 1 0 0,10 2-1 0 0,-13-4 6 0 0,1 0 1 0 0,0 0 0 0 0,0-1-1 0 0,0 1 1 0 0,0-2 0 0 0,0 1 0 0 0,0-1-1 0 0,0 0 1 0 0,0 0 0 0 0,0-1-1 0 0,-1 0 1 0 0,1 0 0 0 0,9-5-1 0 0,3-4 57 0 0,-1-1 0 0 0,0 0-1 0 0,-1-2 1 0 0,0 1 0 0 0,-1-2-1 0 0,-1 0 1 0 0,0-1 0 0 0,-1-1-1 0 0,-1 0 1 0 0,0-1 0 0 0,13-26-1 0 0,-16 25-31 0 0,-1-1 1 0 0,-1 0-1 0 0,0-1 0 0 0,5-28 0 0 0,-5 15 163 0 0,4-67 0 0 0,-10 58 206 0 0,-6-69 1 0 0,1 88-243 0 0,0 0-1 0 0,-2 0 0 0 0,-1 1 1 0 0,-11-31-1 0 0,-48-93 475 0 0,52 122-481 0 0,-2-1-1 0 0,-1 2 1 0 0,-28-33-1 0 0,7 11 133 0 0,-26-27-91 0 0,52 62-150 0 0,-1 0 0 0 0,0 1 0 0 0,0 1 0 0 0,-16-10 0 0 0,0 1 56 0 0,18 11-90 0 0,0 0-1 0 0,0 1 1 0 0,0 1-1 0 0,-1 0 1 0 0,0 0-1 0 0,-11-3 1 0 0,-18-3 5 0 0,31 8-88 0 0,0 0-1 0 0,0 1 1 0 0,-1 0-1 0 0,1 1 1 0 0,-17-1-1 0 0,16 2-208 0 0,-1 1 1 0 0,1 0-1 0 0,-1 0 0 0 0,1 1 0 0 0,-18 6 0 0 0,23-6 88 0 0,-1 0-1 0 0,1 1 0 0 0,0-1 1 0 0,0 1-1 0 0,0 0 1 0 0,0 0-1 0 0,1 1 0 0 0,-1-1 1 0 0,1 1-1 0 0,0 0 0 0 0,0 0 1 0 0,-4 6-1 0 0,-22 38-1728 0 0,17-12-3314 0 0,7-13-309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09.745"/>
    </inkml:context>
    <inkml:brush xml:id="br0">
      <inkml:brushProperty name="width" value="0.05" units="cm"/>
      <inkml:brushProperty name="height" value="0.05" units="cm"/>
    </inkml:brush>
  </inkml:definitions>
  <inkml:trace contextRef="#ctx0" brushRef="#br0">1 1 9672 0 0,'0'0'748'0'0,"0"0"-198"0"0,1 2 1005 0 0,6 16 1811 0 0,-5-15-2826 0 0,0 1 0 0 0,-1 0-1 0 0,1-1 1 0 0,-1 1-1 0 0,0 0 1 0 0,1 6 0 0 0,6 22 495 0 0,0-5-477 0 0,-6-16-423 0 0,5 25 76 0 0,1-1-1 0 0,21 59 1 0 0,43 67-201 0 0,-60-136-10 0 0,-7-13 0 0 0,1-1 0 0 0,6 24 0 0 0,-4-14-3 0 0,-6-18-2 0 0,-1 0 0 0 0,0-1 0 0 0,1 1 0 0 0,-1 0 0 0 0,0 0 0 0 0,-1 0 0 0 0,1 0 1 0 0,0 0-1 0 0,-1-1 0 0 0,0 1 0 0 0,0 0 0 0 0,0 0 0 0 0,0 4 0 0 0,-18-16 517 0 0,11 4-243 0 0,0-1-1 0 0,0 0 1 0 0,0-1-1 0 0,1 1 1 0 0,0-1 0 0 0,-7-11-1 0 0,-6-6 123 0 0,14 17-288 0 0,0 0 0 0 0,0-1 0 0 0,1 1-1 0 0,0-1 1 0 0,-6-14 0 0 0,-10-43 194 0 0,5 14-75 0 0,3 10-58 0 0,-10-23-28 0 0,12 24-83 0 0,9 35-93 0 0,4 6 12 0 0,3 3-32 0 0,0 2-18 0 0,0 1 0 0 0,-1-1 0 0 0,0 1 0 0 0,-1 0 0 0 0,6 10 0 0 0,13 21-182 0 0,-12-26 232 0 0,1 1 0 0 0,0-1 0 0 0,25 18 0 0 0,-34-28 27 0 0,1 0 0 0 0,-1 0-1 0 0,1 0 1 0 0,-1-1 0 0 0,6 2-1 0 0,8 4-87 0 0,-15-6 81 0 0,0 1 0 0 0,1-1 0 0 0,-1-1 0 0 0,1 1 0 0 0,0 0 0 0 0,-1-1 1 0 0,1 1-1 0 0,3-1 0 0 0,4 2 19 0 0,-9-2-8 0 0,-1 0-1 0 0,1 0 1 0 0,0 1 0 0 0,-1-1 0 0 0,1 0-1 0 0,-1 0 1 0 0,1 0 0 0 0,0 0 0 0 0,-1-1-1 0 0,1 1 1 0 0,0 0 0 0 0,-1 0 0 0 0,1 0 0 0 0,-1 0-1 0 0,1-1 1 0 0,0 1 0 0 0,-1 0 0 0 0,1-1-1 0 0,0 1 1 0 0,2-2 6 0 0,-1 1 3 0 0,1 0 0 0 0,-1 0 0 0 0,1 0 0 0 0,-1 0 1 0 0,1-1-1 0 0,-1 1 0 0 0,1-1 0 0 0,-1 1 0 0 0,0-1 0 0 0,0 0 0 0 0,0 0 0 0 0,0 0 1 0 0,0 0-1 0 0,-1-1 0 0 0,1 1 0 0 0,-1 0 0 0 0,1-1 0 0 0,-1 1 0 0 0,0-1 0 0 0,0 1 1 0 0,0-1-1 0 0,1-4 0 0 0,0-4 84 0 0,0 0 0 0 0,-1 0 1 0 0,0 0-1 0 0,-1-16 0 0 0,-1 11 21 0 0,-4-64 447 0 0,4 62-454 0 0,2-12 72 0 0,0 13-105 0 0,-1 15-68 0 0,0-1 0 0 0,0 0 1 0 0,0 1-1 0 0,1-1 0 0 0,-1 1 0 0 0,1-1 1 0 0,0 1-1 0 0,-1-1 0 0 0,1 1 1 0 0,0-1-1 0 0,0 1 0 0 0,2-3 1 0 0,2 1 43 0 0,-2 4-56 0 0,-1 0 0 0 0,1 0 0 0 0,-1 1 0 0 0,1-1 1 0 0,-1 0-1 0 0,0 1 0 0 0,1-1 0 0 0,-1 1 0 0 0,0 0 0 0 0,1 0 0 0 0,-1 0 0 0 0,0 0 1 0 0,0 0-1 0 0,0 0 0 0 0,0 1 0 0 0,3 2 0 0 0,5 4-48 0 0,17 18-1 0 0,-19-18 52 0 0,22 22-79 0 0,32 31 11 0 0,-37-40 8 0 0,6 6-162 0 0,2-2-1 0 0,49 30 0 0 0,-80-53 168 0 0,5 2-125 0 0,0-1 1 0 0,0 1-1 0 0,10 2 0 0 0,-16-5 44 0 0,1-1 0 0 0,0 1-1 0 0,0-1 1 0 0,0 1 0 0 0,0-1-1 0 0,0 0 1 0 0,-1 0 0 0 0,1 0 0 0 0,0 0-1 0 0,0 0 1 0 0,0 0 0 0 0,0-1 0 0 0,0 1-1 0 0,0-1 1 0 0,-1 1 0 0 0,1-1-1 0 0,0 1 1 0 0,0-1 0 0 0,-1 0 0 0 0,3-1-1 0 0,5-10-1835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10.405"/>
    </inkml:context>
    <inkml:brush xml:id="br0">
      <inkml:brushProperty name="width" value="0.05" units="cm"/>
      <inkml:brushProperty name="height" value="0.05" units="cm"/>
    </inkml:brush>
  </inkml:definitions>
  <inkml:trace contextRef="#ctx0" brushRef="#br0">184 265 7832 0 0,'-1'2'356'0'0,"-3"7"98"0"0,1 0 0 0 0,0-1-1 0 0,-2 19 1 0 0,4-21 793 0 0,0 0 1 0 0,1 0-1 0 0,0 1 0 0 0,0-1 0 0 0,1 0 0 0 0,-1 0 1 0 0,3 8-1 0 0,2 3-735 0 0,0 0-1 0 0,1 0 1 0 0,1 0 0 0 0,0-1 0 0 0,1 0-1 0 0,21 29 1 0 0,25 27-283 0 0,94 143 602 0 0,-144-208-814 0 0,1-1 0 0 0,-1 1 0 0 0,1-1 0 0 0,0 0 0 0 0,0-1 0 0 0,0 1 0 0 0,11 7 0 0 0,-11-10-6 0 0,-4-3 0 0 0,-1 0 0 0 0,1 1 1 0 0,0-1-1 0 0,0 0 0 0 0,-1 0 0 0 0,1 0 1 0 0,0 0-1 0 0,0 0 0 0 0,-1 0 0 0 0,1 0 1 0 0,0 0-1 0 0,0 0 0 0 0,0 0 0 0 0,-1 0 1 0 0,1 0-1 0 0,0-1 0 0 0,0 1 0 0 0,-1 0 1 0 0,1-1-1 0 0,0 1 0 0 0,-1 0 0 0 0,1-1 0 0 0,0 1 1 0 0,-1-1-1 0 0,1 1 0 0 0,-1-1 0 0 0,1 1 1 0 0,-1-1-1 0 0,1 1 0 0 0,-1-1 0 0 0,1 0 1 0 0,-1 1-1 0 0,1-1 0 0 0,-1 0 0 0 0,1-1 1 0 0,0 0 41 0 0,0 0 0 0 0,0-1 0 0 0,0 1 1 0 0,-1-1-1 0 0,1 1 0 0 0,-1-1 0 0 0,1-4 1 0 0,-2-1 54 0 0,-1 1 1 0 0,0-1 0 0 0,0 0-1 0 0,-1 1 1 0 0,0-1-1 0 0,0 1 1 0 0,-6-8 0 0 0,9 15-108 0 0,-57-93 390 0 0,24 41-238 0 0,-2-7-33 0 0,7 13 268 0 0,-53-71 0 0 0,28 61-155 0 0,21 23-194 0 0,20 22-39 0 0,-23-18 0 0 0,5 5 0 0 0,4 3 69 0 0,16 14-14 0 0,1-1 1 0 0,0 0 0 0 0,-14-16 0 0 0,21 22-55 0 0,0-1 0 0 0,-1 0-1 0 0,1 0 1 0 0,0 0 0 0 0,1 0-1 0 0,-1 0 1 0 0,0 0 0 0 0,1-1-1 0 0,0 1 1 0 0,0 0 0 0 0,0-1 0 0 0,0 1-1 0 0,0-1 1 0 0,1 1 0 0 0,0-1-1 0 0,0-5 1 0 0,-1-4-21 0 0,1 9 7 0 0,-1 1 0 0 0,1 0 0 0 0,0-1 0 0 0,0 1 0 0 0,0-1 0 0 0,1 1 0 0 0,-1 0 0 0 0,1-1 0 0 0,0 1 0 0 0,0 0 0 0 0,2-6 0 0 0,19-20 13 0 0,-21 26 18 0 0,0 0 7 0 0,11-6-4 0 0,-6 6-28 0 0,0 1-1 0 0,0 0 0 0 0,0 0 1 0 0,1 1-1 0 0,-1-1 0 0 0,0 2 1 0 0,1-1-1 0 0,-1 1 0 0 0,12 0 1 0 0,-15 0 3 0 0,28 5-59 0 0,-9-1-39 0 0,-15-3 63 0 0,1 1 0 0 0,-1 0 0 0 0,1 1 1 0 0,-1 0-1 0 0,0 0 0 0 0,8 4 0 0 0,7 4-25 0 0,-16-8 50 0 0,1 1 0 0 0,-2 1 0 0 0,1-1 0 0 0,0 1 0 0 0,-1-1 1 0 0,0 2-1 0 0,0-1 0 0 0,0 1 0 0 0,7 11 0 0 0,6 19 1 0 0,-16-32 2 0 0,-1-1-1 0 0,0 0 1 0 0,0 1 0 0 0,-1-1-1 0 0,1 1 1 0 0,-1-1 0 0 0,1 1-1 0 0,-1-1 1 0 0,0 1 0 0 0,-1-1-1 0 0,1 1 1 0 0,0-1 0 0 0,-1 1-1 0 0,-1 4 1 0 0,-2 5-125 0 0,0-1-1 0 0,-8 18 1 0 0,7-21-274 0 0,0 1 0 0 0,-1-1 0 0 0,0 0-1 0 0,0-1 1 0 0,-11 11 0 0 0,-6 5-865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11.373"/>
    </inkml:context>
    <inkml:brush xml:id="br0">
      <inkml:brushProperty name="width" value="0.05" units="cm"/>
      <inkml:brushProperty name="height" value="0.05" units="cm"/>
    </inkml:brush>
  </inkml:definitions>
  <inkml:trace contextRef="#ctx0" brushRef="#br0">6 175 3680 0 0,'0'0'284'0'0,"-1"1"-187"0"0,-2 3 461 0 0,2-4 2281 0 0,3 5 6502 0 0,2 1-4403 0 0,3 3-3174 0 0,7 4-3399 0 0,0 2 1968 0 0,122 169-189 0 0,-48-60 147 0 0,-81-114-200 0 0,0 0 1 0 0,1 0-1 0 0,15 16 0 0 0,-18-23-11 0 0,-4-2 28 0 0,-1-1 60 0 0,0 0 63 0 0,0 0 22 0 0,0 0-18 0 0,-2-18-76 0 0,0 1 1 0 0,-1 0-1 0 0,-1 0 1 0 0,-1 0-1 0 0,-12-30 0 0 0,0-4-40 0 0,11 31-109 0 0,2 10-10 0 0,1 0 0 0 0,0-1 0 0 0,1 0 0 0 0,-1-11 0 0 0,2 3 0 0 0,-1-3 0 0 0,1 0 0 0 0,3-31 0 0 0,-1 35 0 0 0,-1 15 0 0 0,0-1 0 0 0,0 1 0 0 0,0 0 0 0 0,1 0 0 0 0,-1 0 0 0 0,1 0 0 0 0,0-1 0 0 0,0 1 0 0 0,0 0 0 0 0,0 0 0 0 0,2-3 0 0 0,5-2 0 0 0,-7 7-2 0 0,1 1-1 0 0,-1-1 0 0 0,0 1 0 0 0,1 0 1 0 0,-1-1-1 0 0,1 1 0 0 0,-1 0 0 0 0,0 0 1 0 0,1 0-1 0 0,-1 0 0 0 0,1 0 0 0 0,-1 1 1 0 0,0-1-1 0 0,1 0 0 0 0,-1 1 1 0 0,0-1-1 0 0,1 0 0 0 0,-1 1 0 0 0,0 0 1 0 0,1-1-1 0 0,1 2 0 0 0,24 18-89 0 0,42 34-18 0 0,1 0 28 0 0,-59-45 82 0 0,1-1 0 0 0,0 0 0 0 0,13 6 0 0 0,15 9 0 0 0,-32-18 25 0 0,1-1 0 0 0,0-1 0 0 0,0 0-1 0 0,13 3 1 0 0,-21-5 3 0 0,1-1 1 0 0,-1 0-1 0 0,1 0 0 0 0,-1 0 0 0 0,1 0 1 0 0,-1 0-1 0 0,1 0 0 0 0,-1 0 0 0 0,1 0 1 0 0,-1-1-1 0 0,1 1 0 0 0,-1 0 0 0 0,0-1 1 0 0,1 0-1 0 0,-1 1 0 0 0,0-1 0 0 0,1 0 1 0 0,-1 1-1 0 0,0-1 0 0 0,1 0 0 0 0,-1 0 1 0 0,0 0-1 0 0,0 0 0 0 0,0 0 0 0 0,0 0 1 0 0,0-1-1 0 0,0 1 0 0 0,-1 0 0 0 0,1 0 0 0 0,0-1 1 0 0,0 1-1 0 0,0-3 0 0 0,7-11 334 0 0,-7 14-346 0 0,0 0 0 0 0,0 0 1 0 0,-1 0-1 0 0,1 0 0 0 0,0 0 0 0 0,-1 0 1 0 0,1 0-1 0 0,-1 0 0 0 0,0 0 0 0 0,1 0 1 0 0,-1 0-1 0 0,0 0 0 0 0,1-1 0 0 0,-1 1 1 0 0,0 0-1 0 0,0 0 0 0 0,0 0 0 0 0,0-1 1 0 0,0 1-1 0 0,0 0 0 0 0,-1 0 0 0 0,1 0 1 0 0,0-1-1 0 0,-1 0 0 0 0,-1-6 154 0 0,0 0 0 0 0,0 0 0 0 0,0-10 0 0 0,1 11-20 0 0,0 0 0 0 0,0 0 0 0 0,-1-1 0 0 0,-3-10-1 0 0,-1 4-107 0 0,2 0 0 0 0,0 0 0 0 0,0 0 0 0 0,1 0 0 0 0,1-1 0 0 0,0 1 0 0 0,2-1-1 0 0,-1 0 1 0 0,3-18 0 0 0,-2 24-42 0 0,2-10 0 0 0,-2 19 0 0 0,1-1 0 0 0,-1 0 0 0 0,0 1 0 0 0,1-1 0 0 0,-1 0 0 0 0,0 1 0 0 0,1-1 0 0 0,-1 1 0 0 0,1-1 0 0 0,-1 1 0 0 0,1-1 0 0 0,-1 1 0 0 0,1-1 0 0 0,-1 1 0 0 0,1-1 0 0 0,-1 1 0 0 0,1-1 0 0 0,0 1 0 0 0,-1 0 0 0 0,1-1 0 0 0,0 1 0 0 0,-1 0 0 0 0,1 0 0 0 0,1-1 0 0 0,9 1 0 0 0,5 1 0 0 0,-11 2 0 0 0,-3 0 0 0 0,18 9 0 0 0,-2 1 0 0 0,18 15 0 0 0,20 15 0 0 0,35 17-183 0 0,-26-25-1667 0 0,-64-35 1675 0 0,0 1 1 0 0,0-1 0 0 0,0 0-1 0 0,0 1 1 0 0,1-1-1 0 0,-1 0 1 0 0,0 0 0 0 0,0 0-1 0 0,1 0 1 0 0,-1 0-1 0 0,0 0 1 0 0,0 0 0 0 0,0-1-1 0 0,0 1 1 0 0,1 0 0 0 0,-1-1-1 0 0,0 1 1 0 0,0-1-1 0 0,0 1 1 0 0,1-1 0 0 0,20-13-2904 0 0,-20 12 2729 0 0,1 0 0 0 0,-1-1 0 0 0,1 0 0 0 0,-1 1 0 0 0,0-1 0 0 0,0 0 0 0 0,0 0 0 0 0,-1 0 0 0 0,2-3 0 0 0,2-3-333 0 0,13-19-1436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12.130"/>
    </inkml:context>
    <inkml:brush xml:id="br0">
      <inkml:brushProperty name="width" value="0.05" units="cm"/>
      <inkml:brushProperty name="height" value="0.05" units="cm"/>
    </inkml:brush>
  </inkml:definitions>
  <inkml:trace contextRef="#ctx0" brushRef="#br0">114 382 11056 0 0,'0'0'852'0'0,"0"0"-294"0"0,0 0 853 0 0,0 0 425 0 0,0 0 85 0 0,0 0-170 0 0,0 0-799 0 0,-14 11 909 0 0,12-10-1795 0 0,-1-1 0 0 0,1 1 0 0 0,-1-1 1 0 0,1 1-1 0 0,-1-1 0 0 0,1 0 0 0 0,-1 0 0 0 0,1 0 0 0 0,-5-1 0 0 0,-14 0 290 0 0,19 2-325 0 0,0-1 0 0 0,0 0 0 0 0,1 1 0 0 0,-1-1 0 0 0,0 1-1 0 0,0-1 1 0 0,0 1 0 0 0,0 0 0 0 0,0 0 0 0 0,1 0 0 0 0,-1 0 0 0 0,0 0-1 0 0,1 0 1 0 0,-1 0 0 0 0,1 1 0 0 0,-1-1 0 0 0,1 1 0 0 0,0-1 0 0 0,0 1-1 0 0,-1-1 1 0 0,1 1 0 0 0,0 0 0 0 0,0-1 0 0 0,0 1 0 0 0,1 0 0 0 0,-1 0-1 0 0,0 3 1 0 0,-3 15-123 0 0,0 35-1 0 0,4-42 26 0 0,0 0 0 0 0,1 0 0 0 0,5 20 0 0 0,-4-21 29 0 0,0-5 33 0 0,-1 0 0 0 0,1 0 0 0 0,0 0 0 0 0,0-1 0 0 0,1 1 0 0 0,0-1 0 0 0,0 0 0 0 0,1 1 0 0 0,4 5 0 0 0,-3-5-99 0 0,-4-5-11 0 0,-1-2 3 0 0,15 9 928 0 0,-14-9-806 0 0,1 0 0 0 0,-1 1 0 0 0,0-1-1 0 0,0 0 1 0 0,1 0 0 0 0,-1 0 0 0 0,0 0-1 0 0,0 0 1 0 0,1 0 0 0 0,-1 0 0 0 0,0 0 0 0 0,2-1-1 0 0,2-4 17 0 0,-4 3 7 0 0,2-1 56 0 0,1-1 1 0 0,-1 1 0 0 0,-1-1 0 0 0,1 0 0 0 0,0 0 0 0 0,-1-1-1 0 0,0 1 1 0 0,0 0 0 0 0,0-1 0 0 0,-1 0 0 0 0,1 1-1 0 0,-1-1 1 0 0,0 0 0 0 0,0 1 0 0 0,-1-1 0 0 0,1 0 0 0 0,-1 0-1 0 0,-1-7 1 0 0,-2-19 192 0 0,3 31-274 0 0,0-1 0 0 0,0 1 0 0 0,0-1 0 0 0,0 1 0 0 0,0-1 0 0 0,0 1 0 0 0,0 0 0 0 0,0-1 0 0 0,0 1 0 0 0,0-1 0 0 0,1 1 0 0 0,-1-1 0 0 0,0 1 0 0 0,0 0 0 0 0,0-1 0 0 0,1 1 0 0 0,-1-1 0 0 0,0 1 0 0 0,1 0 0 0 0,-1-1 0 0 0,0 1 0 0 0,1 0 0 0 0,-1 0 0 0 0,1-1 0 0 0,0 0-8 0 0,-1 1 0 0 0,1-1 1 0 0,0 1-1 0 0,0-1 1 0 0,0 1-1 0 0,-1-1 1 0 0,1 1-1 0 0,0 0 1 0 0,0-1-1 0 0,0 1 1 0 0,0 0-1 0 0,0 0 1 0 0,0 0-1 0 0,0 0 1 0 0,0 0-1 0 0,0 0 0 0 0,0 0 1 0 0,0 0-1 0 0,0 0 1 0 0,-1 0-1 0 0,1 0 1 0 0,0 1-1 0 0,0-1 1 0 0,0 0-1 0 0,2 1 1 0 0,3 2-3 0 0,-2-3 2 0 0,-1-1 0 0 0,17 6 0 0 0,-1 2-34 0 0,-11-4 4 0 0,0-1 0 0 0,0 0-1 0 0,1 0 1 0 0,-1 0 0 0 0,12 0-1 0 0,-18-2 31 0 0,0 1 0 0 0,0-1 0 0 0,0 0 0 0 0,0 0 0 0 0,0-1 0 0 0,0 1 0 0 0,0 0 0 0 0,0 0 0 0 0,0-1 0 0 0,0 0 0 0 0,0 1 0 0 0,-1-1 0 0 0,1 0 0 0 0,0 0 0 0 0,2-1 0 0 0,4-3 0 0 0,-4 4 8 0 0,-1-1 0 0 0,1 0-1 0 0,-1 0 1 0 0,1 0 0 0 0,-1 0-1 0 0,0-1 1 0 0,0 1 0 0 0,0-1 0 0 0,0 0-1 0 0,0 0 1 0 0,-1 0 0 0 0,1 0-1 0 0,-1-1 1 0 0,0 1 0 0 0,2-5 0 0 0,2-5-62 0 0,0 0 1 0 0,6-26 0 0 0,-9 27 79 0 0,-1 6-4 0 0,-1 0 1 0 0,0 0 0 0 0,-1 0-1 0 0,0 0 1 0 0,0 0 0 0 0,0 0-1 0 0,-1-1 1 0 0,1 1 0 0 0,-4-9 0 0 0,0-2 206 0 0,-14-32 0 0 0,-45-75 720 0 0,18 48-461 0 0,40 66-375 0 0,-2 1 0 0 0,-11-16 0 0 0,-9-12 156 0 0,15 24-5 0 0,21 23-301 0 0,-1-1 0 0 0,-1 1 1 0 0,1 0-1 0 0,-2 0 0 0 0,1 1 0 0 0,5 12 0 0 0,14 24-17 0 0,17 25-26 0 0,-24-38 24 0 0,2-1 0 0 0,31 38 0 0 0,-44-62-7 0 0,0-1-1 0 0,15 12 1 0 0,-19-17 32 0 0,0 1 0 0 0,1-1-1 0 0,0-1 1 0 0,0 1 0 0 0,-1-1 0 0 0,1 0-1 0 0,10 3 1 0 0,-13-4-22 0 0,0-1 0 0 0,1 0 0 0 0,-1 0 0 0 0,0-1-1 0 0,0 1 1 0 0,0 0 0 0 0,0-1 0 0 0,0 1 0 0 0,0-1 0 0 0,0 0 0 0 0,0 1-1 0 0,0-1 1 0 0,0 0 0 0 0,0 0 0 0 0,-1-1 0 0 0,1 1 0 0 0,0 0 0 0 0,-1 0-1 0 0,1-1 1 0 0,0 1 0 0 0,-1-1 0 0 0,0 0 0 0 0,1 1 0 0 0,-1-1 0 0 0,0 0-1 0 0,1-2 1 0 0,1-1-96 0 0,0 0 0 0 0,0-1 0 0 0,-1 1 0 0 0,1-1 0 0 0,-1 1 0 0 0,-1-1 0 0 0,1 0 0 0 0,0-7 0 0 0,-1-49-2176 0 0,-1 36 906 0 0,0-10-365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12.493"/>
    </inkml:context>
    <inkml:brush xml:id="br0">
      <inkml:brushProperty name="width" value="0.05" units="cm"/>
      <inkml:brushProperty name="height" value="0.05" units="cm"/>
    </inkml:brush>
  </inkml:definitions>
  <inkml:trace contextRef="#ctx0" brushRef="#br0">42 225 16272 0 0,'-5'4'330'0'0,"0"2"1"0"0,-1-1-1 0 0,2 0 1 0 0,-1 1 0 0 0,1 0-1 0 0,-7 12 1 0 0,10-17 270 0 0,1-1 27 0 0,0 0-118 0 0,1-9-629 0 0,1 4 8 0 0,0 0-1 0 0,1 1 1 0 0,0-1 0 0 0,-1 1 0 0 0,2-1-1 0 0,6-6 1 0 0,0-2-125 0 0,112-146-644 0 0,-100 132-422 0 0,0-2-4795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13.660"/>
    </inkml:context>
    <inkml:brush xml:id="br0">
      <inkml:brushProperty name="width" value="0.05" units="cm"/>
      <inkml:brushProperty name="height" value="0.05" units="cm"/>
    </inkml:brush>
  </inkml:definitions>
  <inkml:trace contextRef="#ctx0" brushRef="#br0">85 1066 16208 0 0,'-2'0'88'0'0,"0"1"0"0"0,0 0 1 0 0,0-1-1 0 0,0 1 0 0 0,0 0 1 0 0,0 0-1 0 0,0 0 1 0 0,0 1-1 0 0,1-1 0 0 0,-1 0 1 0 0,0 1-1 0 0,1-1 1 0 0,-1 1-1 0 0,1-1 0 0 0,-1 1 1 0 0,1 0-1 0 0,0 0 1 0 0,0 0-1 0 0,-2 3 0 0 0,3-5-58 0 0,-1 1 0 0 0,1-1 0 0 0,-1 1 0 0 0,0-1-1 0 0,1 1 1 0 0,-1-1 0 0 0,1 1 0 0 0,-1-1 0 0 0,0 0-1 0 0,1 1 1 0 0,-1-1 0 0 0,0 0 0 0 0,1 1 0 0 0,-1-1-1 0 0,0 0 1 0 0,1 0 0 0 0,-1 0 0 0 0,0 0 0 0 0,0 0-1 0 0,1 0 1 0 0,-1 0 0 0 0,0 0 0 0 0,0 0 0 0 0,1 0-1 0 0,-1 0 1 0 0,0 0 0 0 0,1 0 0 0 0,-1-1-1 0 0,0 1 1 0 0,0 0 0 0 0,1 0 0 0 0,-1-1 0 0 0,1 1-1 0 0,-1-1 1 0 0,0 1 0 0 0,0-1 0 0 0,-4-1 107 0 0,4 1 103 0 0,1 1 0 0 0,0-2-151 0 0,0 0-1 0 0,0 0 0 0 0,0 0 0 0 0,-1 1 0 0 0,1-1 0 0 0,0 0 1 0 0,-1 0-1 0 0,1 0 0 0 0,-1 0 0 0 0,0 1 0 0 0,1-1 1 0 0,-1 0-1 0 0,0 0 0 0 0,-2-2 0 0 0,2 3 231 0 0,1 1 7 0 0,-3 1 100 0 0,2-1-411 0 0,1 0 0 0 0,0 0-1 0 0,0 0 1 0 0,0 0-1 0 0,-1 0 1 0 0,1 0-1 0 0,0 0 1 0 0,0 0-1 0 0,0 0 1 0 0,0 0-1 0 0,-1 0 1 0 0,1 0-1 0 0,0 0 1 0 0,0 0-1 0 0,0 0 1 0 0,-1 0-1 0 0,1 1 1 0 0,0-1-1 0 0,0 0 1 0 0,0 0 0 0 0,0 0-1 0 0,0 0 1 0 0,-1 0-1 0 0,1 0 1 0 0,0 1-1 0 0,0-1 1 0 0,0 0-1 0 0,0 0 1 0 0,0 0-1 0 0,0 0 1 0 0,0 1-1 0 0,0-1 1 0 0,-1 0-1 0 0,1 12 20 0 0,1-1 0 0 0,0 1 0 0 0,0 0 0 0 0,6 19 0 0 0,-6-26-28 0 0,1 0 0 0 0,0 0 0 0 0,1 0 0 0 0,-1 0 0 0 0,1 0 0 0 0,0 0 0 0 0,0-1 0 0 0,0 0 0 0 0,1 1 0 0 0,-1-1 0 0 0,1 0 0 0 0,7 5 0 0 0,-6-5-6 0 0,0 0 0 0 0,1 0 0 0 0,0-1 0 0 0,0 0 0 0 0,0 0 0 0 0,9 4 0 0 0,2-1 0 0 0,-13-4 0 0 0,0-1 0 0 0,0 1 0 0 0,0-1 0 0 0,0 0 0 0 0,0 0 0 0 0,0 0 0 0 0,7 0 0 0 0,-2-1 58 0 0,0-1-1 0 0,0 0 0 0 0,0 0 0 0 0,0 0 0 0 0,0-1 1 0 0,-1-1-1 0 0,1 1 0 0 0,0-1 0 0 0,-1-1 1 0 0,0 0-1 0 0,0 0 0 0 0,0-1 0 0 0,0 1 0 0 0,-1-2 1 0 0,0 1-1 0 0,0-1 0 0 0,0 0 0 0 0,-1 0 1 0 0,0-1-1 0 0,0 0 0 0 0,0 0 0 0 0,-1-1 0 0 0,0 1 1 0 0,6-14-1 0 0,0-1 3 0 0,-1 0 1 0 0,-1-1-1 0 0,-1-1 0 0 0,9-43 1 0 0,-14 49 1 0 0,-1 1 1 0 0,-1-1-1 0 0,0 0 0 0 0,-1 1 1 0 0,-1-1-1 0 0,-1 0 1 0 0,-5-27-1 0 0,2 27 5 0 0,-2-12 312 0 0,-13-35-1 0 0,-3 0-195 0 0,12 34-101 0 0,0 0 0 0 0,-2 1 1 0 0,-18-31-1 0 0,-14-18-6 0 0,41 73-28 0 0,4 6-48 0 0,0 0 1 0 0,0 0-1 0 0,0 0 0 0 0,0 0 0 0 0,0 0 1 0 0,0-1-1 0 0,0 1 0 0 0,0 0 0 0 0,0 0 0 0 0,0 0 1 0 0,0 0-1 0 0,0 0 0 0 0,0 0 0 0 0,0 0 1 0 0,0 0-1 0 0,0 0 0 0 0,-1 0 0 0 0,1 0 0 0 0,0 0 1 0 0,0 0-1 0 0,0 0 0 0 0,0 0 0 0 0,0 0 1 0 0,0 0-1 0 0,0 0 0 0 0,0 0 0 0 0,0 0 0 0 0,-1 0 1 0 0,1 0-1 0 0,0 0 0 0 0,0 0 0 0 0,0 0 1 0 0,0 0-1 0 0,0 0 0 0 0,0 0 0 0 0,0 0 0 0 0,0 0 1 0 0,0 0-1 0 0,0 0 0 0 0,-1 0 0 0 0,1 0 1 0 0,0 0-1 0 0,0 0 0 0 0,0 0 0 0 0,0 0 0 0 0,0 0 1 0 0,0 0-1 0 0,0 0 0 0 0,0 0 0 0 0,0 0 1 0 0,0 0-1 0 0,0 1 0 0 0,0-1 0 0 0,-1 1 0 0 0,1 1 0 0 0,0-1 0 0 0,0 1 0 0 0,0-1 0 0 0,0 1 0 0 0,0-1 0 0 0,0 1 0 0 0,1-1 0 0 0,-1 1 0 0 0,0-1 0 0 0,1 1 0 0 0,-1-1 0 0 0,2 2 0 0 0,11 25 0 0 0,-5-12 0 0 0,29 72-171 0 0,27 58-698 0 0,-18-48 617 0 0,-27-56 420 0 0,15 42 564 0 0,-34-83-716 0 0,0-1-1 0 0,0 1 0 0 0,1-1 1 0 0,-1 0-1 0 0,0 1 0 0 0,1-1 1 0 0,-1 0-1 0 0,0 1 1 0 0,0-1-1 0 0,1 0 0 0 0,-1 1 1 0 0,1-1-1 0 0,-1 0 1 0 0,0 0-1 0 0,1 1 0 0 0,-1-1 1 0 0,1 0-1 0 0,-1 0 0 0 0,0 0 1 0 0,1 0-1 0 0,-1 0 1 0 0,1 1-1 0 0,-1-1 0 0 0,1 0 1 0 0,-1 0-1 0 0,1 0 1 0 0,-1 0-1 0 0,0 0 0 0 0,1 0 1 0 0,-1-1-1 0 0,1 1 0 0 0,-1 0 1 0 0,1 0-1 0 0,-1 0 1 0 0,0 0-1 0 0,1 0 0 0 0,0-1 1 0 0,13-7 167 0 0,-5-9 193 0 0,-3 3-237 0 0,-5 11-112 0 0,0 1-1 0 0,0 0 0 0 0,0 0 0 0 0,0 0 0 0 0,0-1 0 0 0,0 1 1 0 0,1 0-1 0 0,-1 0 0 0 0,1 1 0 0 0,-1-1 0 0 0,1 0 0 0 0,0 0 1 0 0,0 1-1 0 0,0-1 0 0 0,-1 1 0 0 0,4-2 0 0 0,2 1-59 0 0,0 0 0 0 0,1 0 0 0 0,-1 1 0 0 0,1 0 0 0 0,0 0 0 0 0,-1 0 1 0 0,1 1-1 0 0,14 2 0 0 0,-13-1-6 0 0,1-1 0 0 0,-1 0 1 0 0,0-1-1 0 0,1 1 1 0 0,14-4-1 0 0,-21 3 35 0 0,1 0 0 0 0,0 0 0 0 0,-1 0 0 0 0,1-1 0 0 0,-1 1 1 0 0,1-1-1 0 0,-1 0 0 0 0,0 0 0 0 0,1 0 0 0 0,-1 0 0 0 0,0-1 0 0 0,-1 1 0 0 0,1-1 0 0 0,0 0 0 0 0,-1 0 0 0 0,1 0 0 0 0,1-3 0 0 0,5-7-5 0 0,-2 4 9 0 0,-2 0 0 0 0,1-1 0 0 0,-1 0 0 0 0,-1 0-1 0 0,0 0 1 0 0,0 0 0 0 0,-1-1 0 0 0,3-20 0 0 0,-4 22 40 0 0,-2 0 0 0 0,1 0 0 0 0,-1 0 0 0 0,0 0 0 0 0,-1 0 0 0 0,-4-17 0 0 0,-1 1 336 0 0,-10-26 1 0 0,-7-9-297 0 0,22 59-80 0 0,1 0 0 0 0,-1 0 0 0 0,1 0 0 0 0,-1 0 0 0 0,1 0 0 0 0,-1 0 0 0 0,0 0 0 0 0,1 0 0 0 0,-1 0 0 0 0,0 0 0 0 0,-1 0 0 0 0,2 0-6 0 0,-1 1-1 0 0,1 0 1 0 0,-1 0 0 0 0,0 0-1 0 0,1-1 1 0 0,-1 1-1 0 0,1 0 1 0 0,-1 0 0 0 0,1 0-1 0 0,-1 0 1 0 0,0 0-1 0 0,1 0 1 0 0,-1 0 0 0 0,1 0-1 0 0,-1 0 1 0 0,0 0-1 0 0,1 1 1 0 0,-1-1 0 0 0,1 0-1 0 0,-1 0 1 0 0,1 0-1 0 0,-1 1 1 0 0,1-1 0 0 0,-1 0-1 0 0,1 1 1 0 0,-1-1-1 0 0,1 0 1 0 0,-1 1 0 0 0,1-1-1 0 0,0 1 1 0 0,-1-1-1 0 0,1 1 1 0 0,-1-1 0 0 0,1 1-1 0 0,-1 16-85 0 0,0-13 106 0 0,1 0 0 0 0,-1 1 0 0 0,1-1 1 0 0,0 0-1 0 0,1 0 0 0 0,-1 0 0 0 0,2 5 0 0 0,0-1 7 0 0,0 2-157 0 0,1-1 1 0 0,0 1 0 0 0,1-1 0 0 0,0 1-1 0 0,0-1 1 0 0,6 9 0 0 0,-3-8 130 0 0,-1 1 1 0 0,2-2-1 0 0,-1 1 0 0 0,2-1 1 0 0,-1 0-1 0 0,1-1 0 0 0,0 0 1 0 0,1 0-1 0 0,10 6 0 0 0,-3-4 5 0 0,-12-7 0 0 0,0-1 0 0 0,-1 1 0 0 0,1-1 0 0 0,0 1 0 0 0,0-2 0 0 0,0 1 0 0 0,0 0 0 0 0,0-1 0 0 0,1 0 0 0 0,8 1 0 0 0,-8-2 73 0 0,0 0 0 0 0,0 0 0 0 0,0-1-1 0 0,0 0 1 0 0,7-1 0 0 0,-10 1-39 0 0,-1 0-1 0 0,0 0 0 0 0,0-1 1 0 0,0 1-1 0 0,0 0 1 0 0,0-1-1 0 0,0 1 1 0 0,0-1-1 0 0,-1 1 1 0 0,1-1-1 0 0,-1 0 0 0 0,1 0 1 0 0,-1 0-1 0 0,1 0 1 0 0,1-3-1 0 0,11-17 215 0 0,-11 17-193 0 0,1 0 1 0 0,-1 0 0 0 0,0-1-1 0 0,0 1 1 0 0,0-1 0 0 0,3-12-1 0 0,-2 4 48 0 0,-1-2 67 0 0,4-22 0 0 0,-3 13 46 0 0,-2 16-127 0 0,-1 1 0 0 0,0 0-1 0 0,-1-1 1 0 0,0-8 0 0 0,-4-32 210 0 0,1 2-1 0 0,-2 1-1 0 0,-13-52 1 0 0,10 62-268 0 0,5 22-50 0 0,0 0-1 0 0,-1 0 0 0 0,0 0 0 0 0,-1 0 0 0 0,0 1 1 0 0,-1 0-1 0 0,-12-18 0 0 0,13 24 6 0 0,0 0-119 0 0,0 0 0 0 0,0 1 0 0 0,0-1 0 0 0,-13-9 1 0 0,16 14 94 0 0,0 1 0 0 0,-1 0 1 0 0,1-1-1 0 0,0 1 0 0 0,-1 0 1 0 0,1 0-1 0 0,-1 0 0 0 0,1 0 1 0 0,-1 1-1 0 0,0-1 1 0 0,1 1-1 0 0,-1 0 0 0 0,0-1 1 0 0,1 1-1 0 0,-1 0 0 0 0,0 0 1 0 0,1 1-1 0 0,-1-1 0 0 0,-4 2 1 0 0,2-1-91 0 0,-1 1 0 0 0,1 0 0 0 0,0 0 0 0 0,0 0 0 0 0,0 1 0 0 0,1 0 0 0 0,-1 0 0 0 0,1 0 0 0 0,-8 6-1 0 0,10-6 68 0 0,-1-1-1 0 0,1 1 0 0 0,0 0 0 0 0,0 0 0 0 0,0-1 0 0 0,0 1 1 0 0,1 0-1 0 0,-1 1 0 0 0,1-1 0 0 0,0 0 0 0 0,0 0 0 0 0,0 1 1 0 0,0-1-1 0 0,0 0 0 0 0,1 1 0 0 0,-1 5 0 0 0,2-7 90 0 0,-1 0 0 0 0,1 0 1 0 0,-1 0-1 0 0,1 0 0 0 0,0-1 0 0 0,0 1 0 0 0,0 0 0 0 0,0 0 1 0 0,0 0-1 0 0,0-1 0 0 0,0 1 0 0 0,1-1 0 0 0,-1 1 0 0 0,0-1 1 0 0,3 3-1 0 0,1-1 51 0 0,-1 1-1 0 0,0-1 1 0 0,1 0 0 0 0,0 0 0 0 0,6 2-1 0 0,6 2-217 0 0,1-1-1 0 0,0-1 0 0 0,0-1 0 0 0,19 3 0 0 0,79 3 29 0 0,-1 0-93 0 0,-76-4 137 0 0,-1 2 1 0 0,0 2-1 0 0,-1 1 0 0 0,59 26 1 0 0,-80-30 67 0 0,0 1 0 0 0,-1 1 0 0 0,27 18 0 0 0,-23-13 4 0 0,-15-11 2 0 0,0 0 0 0 0,0 0 1 0 0,0 0-1 0 0,0 0 1 0 0,0 1-1 0 0,-1 0 1 0 0,1-1-1 0 0,-1 1 0 0 0,0 1 1 0 0,4 6-1 0 0,0 3-48 0 0,-5-11 11 0 0,-1-1 0 0 0,1 0 0 0 0,-1 1 0 0 0,0-1 0 0 0,0 1 0 0 0,0-1 0 0 0,0 1 0 0 0,0 5 0 0 0,4 17-880 0 0,-5-23 621 0 0,0-2 224 0 0,9-20 750 0 0,13-63-1279 0 0,-21 81 580 0 0,6-28-222 0 0,3-10-1001 0 0,-5 14-4634 0 0,0-1-1818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12:14.021"/>
    </inkml:context>
    <inkml:brush xml:id="br0">
      <inkml:brushProperty name="width" value="0.05" units="cm"/>
      <inkml:brushProperty name="height" value="0.05" units="cm"/>
    </inkml:brush>
  </inkml:definitions>
  <inkml:trace contextRef="#ctx0" brushRef="#br0">0 1 23583 0 0,'0'0'1048'0'0,"0"0"208"0"0,0 11-1000 0 0,0-11-256 0 0,5 8 0 0 0,-5-8-10431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32.640"/>
    </inkml:context>
    <inkml:brush xml:id="br0">
      <inkml:brushProperty name="width" value="0.05" units="cm"/>
      <inkml:brushProperty name="height" value="0.05" units="cm"/>
    </inkml:brush>
  </inkml:definitions>
  <inkml:trace contextRef="#ctx0" brushRef="#br0">0 6 2760 0 0,'0'0'125'0'0,"0"0"110"0"0,0 0 376 0 0,0 0 165 0 0,0 0 30 0 0,0 0-53 0 0,0 0-254 0 0,0 0-108 0 0,0 0-27 0 0,0 0-47 0 0,0 0-173 0 0,0 0-56 0 0,1 2-25 0 0,3 22 3419 0 0,-4-22-3363 0 0,0-2-30 0 0,0 0-7 0 0,0 0 4 0 0,0 0 22 0 0,0 0-16 0 0,1 2-24 0 0,3 3-69 0 0,-4-4 42 0 0,1 0 0 0 0,0-1 0 0 0,0 1 0 0 0,0 0 1 0 0,-1-1-1 0 0,1 1 0 0 0,0-1 0 0 0,0 1 0 0 0,0-1 0 0 0,0 0 0 0 0,0 1 1 0 0,0-1-1 0 0,0 0 0 0 0,0 1 0 0 0,0-1 0 0 0,0 0 0 0 0,2 0 0 0 0,7 2 618 0 0,-8-1-595 0 0,5 0 220 0 0,8-6 49 0 0,-12 4-57 0 0,0 0-1 0 0,0 0 1 0 0,0 0 0 0 0,1 0 0 0 0,4 0 0 0 0,-7 1-175 0 0,0 0-159 0 0,-1 0 54 0 0,1 1-1 0 0,-1-1 1 0 0,1 0 0 0 0,0 0-1 0 0,-1 0 1 0 0,1 0 0 0 0,-1 0 0 0 0,1 0-1 0 0,0 0 1 0 0,-1 0 0 0 0,1 0-1 0 0,0 0 1 0 0,-1 0 0 0 0,1-1-1 0 0,-1 1 1 0 0,1 0 0 0 0,0 0 0 0 0,-1 0-1 0 0,1-1 1 0 0,-1 1 0 0 0,1 0-1 0 0,-1-1 1 0 0,1 1 0 0 0,0-1 0 0 0,14-6 280 0 0,-14 6-266 0 0,0 1 0 0 0,0 0 0 0 0,0-1 0 0 0,0 1 0 0 0,0-1 0 0 0,0 1 0 0 0,0-1 0 0 0,-1 1 0 0 0,1-1 0 0 0,0 1 0 0 0,0-1 0 0 0,-1 0 0 0 0,2-1 0 0 0,-1 2 68 0 0,-1 0 12 0 0,0 0-2 0 0,0 0-1 0 0,0 0 1 0 0,0 0 0 0 0,0 0 0 0 0,0 0 2 0 0,0 0 6 0 0,3-1 52 0 0,-3 0-141 0 0,1 1 1 0 0,-1 0 0 0 0,0 0-1 0 0,1-1 1 0 0,-1 1-1 0 0,0 0 1 0 0,1 0 0 0 0,-1-1-1 0 0,1 1 1 0 0,-1 0 0 0 0,0 0-1 0 0,1 0 1 0 0,-1 0-1 0 0,1-1 1 0 0,-1 1 0 0 0,1 0-1 0 0,-1 0 1 0 0,1 0-1 0 0,-1 0 1 0 0,1 0 0 0 0,-1 0-1 0 0,0 0 1 0 0,1 1-1 0 0,-1-1 1 0 0,1 0 0 0 0,0 0-1 0 0,0 0-110 0 0,1-1-3 0 0,5-2 46 0 0,-6 2 146 0 0,-1 1 21 0 0,0 0-47 0 0,0 0-147 0 0,0 0-19 0 0,0 0 46 0 0,3-1 193 0 0,-3 1-129 0 0,0 0 0 0 0,1 0 0 0 0,-1 0 0 0 0,0 0-1 0 0,0 0 1 0 0,0 0 0 0 0,1 0 0 0 0,-1 0 0 0 0,0 0 0 0 0,0 0-1 0 0,0 0 1 0 0,1 0 0 0 0,-1 0 0 0 0,0 0 0 0 0,0 0-1 0 0,0-1 1 0 0,1 1 0 0 0,-1 0 0 0 0,0 0 0 0 0,0 0 0 0 0,0 0-1 0 0,0 0 1 0 0,0 0 0 0 0,1-1 0 0 0,-1 1 0 0 0,0 0 0 0 0,0 0-1 0 0,0 0 1 0 0,0 0 0 0 0,0-1 0 0 0,0 1 0 0 0,0 0 0 0 0,1 0-1 0 0,-1 0 1 0 0,0-1 0 0 0,0 1 0 0 0,0 0 0 0 0,0 0 0 0 0,0 0-1 0 0,0-1 1 0 0,0 1 0 0 0,0 0 0 0 0,0 0 0 0 0,0-1-1 0 0,0 1 1 0 0,0 0 0 0 0,0-1 111 0 0,0 1 27 0 0,0 0 2 0 0,-2-6 742 0 0,-16 19-865 0 0,16-12 38 0 0,2-1 31 0 0,0 0 1 0 0,0 0-22 0 0,0 0 19 0 0,0 0 100 0 0,0 0 42 0 0,0 0 8 0 0,0 0-27 0 0,0 0-115 0 0,0 0-19 0 0,0 0 6 0 0,0 0 5 0 0,0 0-13 0 0,0 0 14 0 0,0 1-71 0 0,0-1-1 0 0,-1 0 1 0 0,1 1 0 0 0,0-1-1 0 0,0 1 1 0 0,-1-1 0 0 0,1 0-1 0 0,0 1 1 0 0,-1-1 0 0 0,1 0-1 0 0,-1 1 1 0 0,1-1 0 0 0,0 0-1 0 0,-1 1 1 0 0,1-1 0 0 0,-1 0-1 0 0,1 0 1 0 0,0 0 0 0 0,-1 0-1 0 0,1 1 1 0 0,-1-1 0 0 0,1 0-1 0 0,-1 0 1 0 0,1 0 0 0 0,-1 0-1 0 0,-11 2 107 0 0,12-3-123 0 0,0 1 0 0 0,0 0 1 0 0,0 0-1 0 0,0 0 0 0 0,0 0 1 0 0,-1 0-1 0 0,1 0 0 0 0,0 0 0 0 0,0 0 1 0 0,0 0-1 0 0,0 0 0 0 0,0 0 1 0 0,0 0-1 0 0,-1 0 0 0 0,1 0 1 0 0,0 1-1 0 0,0-1 0 0 0,0 0 0 0 0,0 0 1 0 0,0 0-1 0 0,0 0 0 0 0,-1 0 1 0 0,1 0-1 0 0,0 0 0 0 0,0 0 1 0 0,0 0-1 0 0,0 0 0 0 0,0 0 0 0 0,0 1 1 0 0,0-1-1 0 0,0 0 0 0 0,0 0 1 0 0,0 0-1 0 0,0 0 0 0 0,-1 0 1 0 0,1 0-1 0 0,0 0 0 0 0,0 1 1 0 0,0-1-1 0 0,0 0 0 0 0,0 0 0 0 0,0 0 1 0 0,0 0-1 0 0,0 0 0 0 0,0 1 1 0 0,0-1-1 0 0,0 0 0 0 0,0 0 1 0 0,0 0-1 0 0,0 0 0 0 0,0 0 0 0 0,1 1 1 0 0,-1-1-2 0 0,0 0 0 0 0,0 1 0 0 0,0-1-1 0 0,0 1 1 0 0,-1-1 0 0 0,1 1 0 0 0,0-1 0 0 0,0 1 0 0 0,0-1 0 0 0,0 1 0 0 0,0-1 0 0 0,0 0 0 0 0,-1 1 0 0 0,1-1 0 0 0,0 1 0 0 0,0-1 0 0 0,-1 0 0 0 0,1 1 0 0 0,0-1-1 0 0,-1 0 1 0 0,1 1 0 0 0,0-1 0 0 0,-1 0 0 0 0,1 0 0 0 0,0 1 0 0 0,-1-1 0 0 0,1 0 0 0 0,-1 0 0 0 0,1 1 0 0 0,-1-1 0 0 0,1 0 0 0 0,0 0 0 0 0,-1 0 0 0 0,1 0 0 0 0,-1 0-1 0 0,1 0 1 0 0,-2 0 0 0 0,0 0 0 0 0,-2-1 0 0 0,-7 7 0 0 0,7-2 11 0 0,4-4 17 0 0,0 0-65 0 0,0 0 79 0 0,-1 2 12 0 0,-2 2-114 0 0,3-1 1 0 0,4 7 48 0 0,3-3 22 0 0,-6-6 42 0 0,-1-1-15 0 0,0 0-78 0 0,0 0 92 0 0,0 0 34 0 0,0 2-12 0 0,0 9-60 0 0,-1 0-14 0 0,-3 3 4 0 0,-3-5-46 0 0,-1 2-220 0 0,5-9-5636 0 0,3-2 4145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54.056"/>
    </inkml:context>
    <inkml:brush xml:id="br0">
      <inkml:brushProperty name="width" value="0.05" units="cm"/>
      <inkml:brushProperty name="height" value="0.05" units="cm"/>
    </inkml:brush>
  </inkml:definitions>
  <inkml:trace contextRef="#ctx0" brushRef="#br0">11 0 2304 0 0,'0'0'200'0'0,"0"0"-200"0"0,0 0 0 0 0,0 0 0 0 0,0 0 1024 0 0,0 0 168 0 0,-10 0 32 0 0,10 0 8 0 0,0 0-1104 0 0,0 0-224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6:19.754"/>
    </inkml:context>
    <inkml:brush xml:id="br0">
      <inkml:brushProperty name="width" value="0.05" units="cm"/>
      <inkml:brushProperty name="height" value="0.05" units="cm"/>
    </inkml:brush>
  </inkml:definitions>
  <inkml:trace contextRef="#ctx0" brushRef="#br0">95 27 5152 0 0,'0'0'233'0'0,"0"0"108"0"0,0 0 306 0 0,0 0 126 0 0,0 0 26 0 0,0 0-3 0 0,0 0-43 0 0,0 0-17 0 0,0 0-6 0 0,0 0-92 0 0,0 0-375 0 0,0 0-167 0 0,0 0-29 0 0,0 0 1 0 0,0 0 14 0 0,0 0 8 0 0,0 0 24 0 0,0 0-12 0 0,0 0-6 0 0,0 0-4 0 0,0 0-18 0 0,0 0-8 0 0,0 0-2 0 0,0 0 8 0 0,0 0 33 0 0,0 0 14 0 0,0 0 1 0 0,0 0-4 0 0,0 0-16 0 0,0 0-4 0 0,0 0 0 0 0,0 0 1 0 0,0 0 6 0 0,0 0 1 0 0,0 0 0 0 0,0 0-28 0 0,0 0-86 0 0,0 0 76 0 0,0 0 8 0 0,0 0-8 0 0,0 0-2 0 0,0 0 0 0 0,0 0 0 0 0,0 0 0 0 0,0 0 0 0 0,0 0 0 0 0,0 0 6 0 0,0 0 29 0 0,0 0 12 0 0,0 0 1 0 0,0 0-8 0 0,0 0-22 0 0,0 0 36 0 0,0 0 10 0 0,0 0 0 0 0,0 0-32 0 0,0 0-135 0 0,0 0-60 0 0,0 0-11 0 0,0 0 31 0 0,0 0 140 0 0,0 0 61 0 0,0 0 7 0 0,0 0-29 0 0,0 0-145 0 0,0 0-69 0 0,0 0-12 0 0,0 0 32 0 0,-1 1 126 0 0,-2 5-30 0 0,1-4-50 0 0,-1 1 48 0 0,1-1 48 0 0,-5 3-36 0 0,3 0-24 0 0,1-4-36 0 0,-3 1 46 0 0,-1-1 56 0 0,4 0-1 0 0,0 2-32 0 0,1-2 33 0 0,-5-1 20 0 0,5 0 45 0 0,-1 0-36 0 0,-3 1 413 0 0,-5 4-41 0 0,10-4-513 0 0,0-1 3 0 0,-4 0 44 0 0,-1 4 1 0 0,4-3-49 0 0,2-1-32 0 0,-1 3 2 0 0,-2-1 89 0 0,2 8-346 0 0,1-9 284 0 0,0-1-14 0 0,0 0 10 0 0,0 0 2 0 0,0 0 0 0 0,0 0 0 0 0,0 0 0 0 0,0 0 0 0 0,0 0 0 0 0,3 0 10 0 0,5 0 33 0 0,-4 0-22 0 0,-3 0 43 0 0,1 0-1 0 0,-1 1 0 0 0,0-1 1 0 0,0-1-1 0 0,0 1 1 0 0,0 0-1 0 0,1 0 1 0 0,-1 0-1 0 0,0-1 1 0 0,0 1-1 0 0,0 0 0 0 0,0-1 1 0 0,0 1-1 0 0,0-1 1 0 0,0 1-1 0 0,0-1 1 0 0,1 0-1 0 0,3-2 1 0 0,-1 1 0 0 0,-5 3 0 0 0,24-24 0 0 0,-20 21-2 0 0,3-7-75 0 0,-5 7-26 0 0,-1 2 5 0 0,0 0 2 0 0,0 0 4 0 0,0 0 17 0 0,0 0 10 0 0,0 0 1 0 0,0 0 0 0 0,0 0 60 0 0,1 0 0 0 0,-1 0 0 0 0,1 0 0 0 0,0 0 1 0 0,-1 0-1 0 0,1 0 0 0 0,-1 0 0 0 0,1 0 0 0 0,-1 0 1 0 0,1 0-1 0 0,-1 0 0 0 0,1-1 0 0 0,-1 1 1 0 0,1 0-1 0 0,-1 0 0 0 0,1-1 0 0 0,-1 1 0 0 0,1 0 1 0 0,-1-1-1 0 0,1 1 0 0 0,-1-1 0 0 0,0 1 0 0 0,1 0 1 0 0,-1-1-1 0 0,0 1 0 0 0,1-1 0 0 0,-1 1 1 0 0,0-1-1 0 0,0 1 0 0 0,1-2 0 0 0,2-4 58 0 0,-1 4-1 0 0,5-4-42 0 0,-1 1-11 0 0,0-2 10 0 0,-4 6 44 0 0,-2 1 11 0 0,0 0 10 0 0,0 0 14 0 0,0 0-9 0 0,0 0-13 0 0,0 0-29 0 0,0 0-96 0 0,0 0-10 0 0,0 0 4 0 0,0 0 26 0 0,0 0 110 0 0,0 0 38 0 0,0 0 2 0 0,0 0-2 0 0,0 0-4 0 0,0 0-2 0 0,0 0 0 0 0,0 0-6 0 0,0 0-22 0 0,0 0-36 0 0,-10 5-156 0 0,4-5 95 0 0,3 0-22 0 0,-4 3 33 0 0,1-3 10 0 0,-1 0-11 0 0,6 0-42 0 0,0 0-105 0 0,1 0 140 0 0,0 0-1 0 0,1 0 0 0 0,-1 0 0 0 0,0 0 1 0 0,0-1-1 0 0,0 1 0 0 0,0 0 0 0 0,0 0 1 0 0,0 0-1 0 0,0 0 0 0 0,1 0 1 0 0,-1-1-1 0 0,0 1 0 0 0,0 0 0 0 0,0 0 1 0 0,0 0-1 0 0,0-1 0 0 0,0 1 0 0 0,0 0 1 0 0,0 0-1 0 0,0 0 0 0 0,0 0 0 0 0,0-1 1 0 0,0 1-1 0 0,0 0 0 0 0,0 0 0 0 0,0 0 1 0 0,0-1-1 0 0,0 1 0 0 0,-1 0 0 0 0,1 0 1 0 0,0 0-1 0 0,0 0 0 0 0,0-1 0 0 0,0 1 1 0 0,0 0-1 0 0,0 0 0 0 0,0 0 0 0 0,0 0 1 0 0,-1 0-1 0 0,1-1 0 0 0,0 1 0 0 0,0 0 1 0 0,0 0-1 0 0,0 0 0 0 0,-1 0 0 0 0,1 0 1 0 0,0 0-1 0 0,0 0 0 0 0,0 0 0 0 0,0 0 1 0 0,-1 0-1 0 0,1 0 0 0 0,0 0 0 0 0,0 0 1 0 0,0 0-1 0 0,-1 0 0 0 0,1 0 0 0 0,0 0 1 0 0,0 0-1 0 0,0 0 0 0 0,0 0 0 0 0,-1 0 1 0 0,1 0-1 0 0,0 0 0 0 0,0 0 0 0 0,0 0 1 0 0,-1 0-1 0 0,2-1-34 0 0,-1 1-11 0 0,0 0 0 0 0,0 0 0 0 0,0 0 0 0 0,0 0 0 0 0,0 0 0 0 0,0 0 0 0 0,0 0 0 0 0,0 0 25 0 0,0 0 98 0 0,0 0 9 0 0,0 0-4 0 0,0 0 5 0 0,0 0 22 0 0,0 0 5 0 0,0 0 0 0 0,0 0 0 0 0,0 0 0 0 0,0 0-28 0 0,0 0-88 0 0,0 0 41 0 0,0 0-57 0 0,0 0 75 0 0,0 0 25 0 0,0 0 0 0 0,0 0 5 0 0,0 0 20 0 0,0 0-1 0 0,0 0-6 0 0,0 0 3 0 0,0 0 23 0 0,0 0 11 0 0,0 0 1 0 0,0 0-130 0 0,0 0 0 0 0,0 0 0 0 0,0 0 0 0 0,0 0 0 0 0,0 0 0 0 0,0-1 0 0 0,0 1 0 0 0,0 0 0 0 0,0 0 0 0 0,0 0 0 0 0,0 0 0 0 0,0 0 1 0 0,0 0-1 0 0,0 0 0 0 0,0 0 0 0 0,0 0 0 0 0,0 0 0 0 0,0 0 0 0 0,0 0 0 0 0,0 0 0 0 0,0 0 0 0 0,0-1 0 0 0,0 1 0 0 0,0 0 0 0 0,0 0 1 0 0,0 0-1 0 0,0 0 0 0 0,0 0 0 0 0,0 0 0 0 0,0 0 0 0 0,0 0 0 0 0,0 0 0 0 0,0 0 0 0 0,0 0 0 0 0,0 0 0 0 0,0 0 0 0 0,0 0 1 0 0,0 0-1 0 0,0 0 0 0 0,0 0 0 0 0,0-1 0 0 0,0 1 0 0 0,0 0 0 0 0,-1 0 0 0 0,1 0 0 0 0,0 0 0 0 0,0 0 0 0 0,0 0 0 0 0,0 0 0 0 0,0 0 1 0 0,0 0-1 0 0,0 0 0 0 0,0 0 0 0 0,0 0 0 0 0,0 0 0 0 0,0 0 0 0 0,0 0 0 0 0,0 0 0 0 0,0 0 0 0 0,-1 0 0 0 0,6-3-998 0 0,-5 3 1299 0 0,2-1-367 0 0,-2 1 11 0 0,0 0-13 0 0,0 0-55 0 0,0 0-24 0 0,0 0-3 0 0,0 0 0 0 0,0 0-2 0 0,0 0-4 0 0,0 0-2 0 0,0 0 10 0 0,0 0 45 0 0,0 0 17 0 0,0 0 7 0 0,0 0 5 0 0,0 0 16 0 0,0 0 0 0 0,0 0-16 0 0,0 0 45 0 0,1 0 0 0 0,-1 1 1 0 0,1-1-1 0 0,-1 0 0 0 0,1 0 0 0 0,-1 0 1 0 0,0 1-1 0 0,1-1 0 0 0,-1 0 1 0 0,0 0-1 0 0,1 1 0 0 0,-1-1 0 0 0,1 0 1 0 0,-1 1-1 0 0,0-1 0 0 0,0 0 1 0 0,1 1-1 0 0,-1-1 0 0 0,0 1 1 0 0,0-1-1 0 0,1 0 0 0 0,-1 1 0 0 0,0-1 1 0 0,0 1-1 0 0,0-1 0 0 0,0 1 1 0 0,0-1-1 0 0,0 1 0 0 0,1-1 1 0 0,-1 1-1 0 0,0-1 0 0 0,0 1 0 0 0,-1-1 1 0 0,1 0-1 0 0,0 2 0 0 0,0-1-67 0 0,0-1 6 0 0,0 0 4 0 0,0 0-48 0 0,0 0-200 0 0,0 0-83 0 0,0 0-18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1.711"/>
    </inkml:context>
    <inkml:brush xml:id="br0">
      <inkml:brushProperty name="width" value="0.05" units="cm"/>
      <inkml:brushProperty name="height" value="0.05" units="cm"/>
    </inkml:brush>
  </inkml:definitions>
  <inkml:trace contextRef="#ctx0" brushRef="#br0">0 48 8752 0 0,'0'0'673'0'0,"0"0"-268"0"0,1-4 1563 0 0,1-8 1064 0 0,-3 6-2722 0 0,1 6-280 0 0,0-1 0 0 0,0 1 0 0 0,0-1 0 0 0,-1 1 0 0 0,1-1 0 0 0,0 1 0 0 0,0-1 0 0 0,0 1 0 0 0,0-1 0 0 0,0 1 0 0 0,0-1 0 0 0,0 1 0 0 0,0-1 0 0 0,0 1 0 0 0,0-1 0 0 0,0 1 0 0 0,0 0 0 0 0,1-1 0 0 0,-1 1 0 0 0,0-1 0 0 0,0 1 0 0 0,0-1 0 0 0,1 1 0 0 0,-1-1 0 0 0,0 1 0 0 0,0 0 0 0 0,1-1 0 0 0,-1 1 0 0 0,0 0 0 0 0,1-1 0 0 0,6-2 36 0 0,-5 2-28 0 0,6-3-222 0 0,-7 4 164 0 0,-1-1 0 0 0,1 1 0 0 0,0-1 0 0 0,0 1 0 0 0,0 0 0 0 0,-1 0 0 0 0,1-1 0 0 0,0 1 0 0 0,0 0 0 0 0,0 0 0 0 0,0 0 0 0 0,-1 0 0 0 0,1 0 0 0 0,0 0 0 0 0,0 0 0 0 0,0 0 0 0 0,0 0 0 0 0,0 0 0 0 0,-1 1 0 0 0,1-1 0 0 0,0 0 0 0 0,0 1 0 0 0,0-1 0 0 0,-1 0 0 0 0,1 1 0 0 0,0-1 0 0 0,1 2 0 0 0,0 0-40 0 0,0 0 0 0 0,0 1 1 0 0,0 0-1 0 0,-1-1 0 0 0,1 1 0 0 0,1 3 1 0 0,0-1-11 0 0,9 14-202 0 0,-9-16 236 0 0,0 1 0 0 0,-1-1 0 0 0,0 1 0 0 0,4 7 0 0 0,7 17-12 0 0,-8-18 43 0 0,-1 1 0 0 0,5 12 1 0 0,43 181 1086 0 0,-47-184-951 0 0,20 100 719 0 0,17 64-270 0 0,-33-152-580 0 0,-5-17 0 0 0,0 1 0 0 0,1 0 0 0 0,1-1 0 0 0,0 0 0 0 0,9 14 0 0 0,-13-24 1 0 0,1-1-1 0 0,0 0 0 0 0,0 0 0 0 0,1 0 0 0 0,-1 0 0 0 0,7 5 0 0 0,-8-8 0 0 0,-1 0-1 0 0,0 0 1 0 0,1-1-1 0 0,0 1 1 0 0,-1 0 0 0 0,1-1-1 0 0,-1 1 1 0 0,1-1-1 0 0,0 1 1 0 0,-1-1-1 0 0,1 0 1 0 0,0 0-1 0 0,-1 0 1 0 0,1 0-1 0 0,0 0 1 0 0,0 0-1 0 0,-1 0 1 0 0,1-1-1 0 0,0 1 1 0 0,-1 0-1 0 0,1-1 1 0 0,0 0-1 0 0,1 0 1 0 0,8-4-28 0 0,-1-1 0 0 0,0 0-1 0 0,0-1 1 0 0,-1 0 0 0 0,17-16 0 0 0,39-47-208 0 0,-45 47 123 0 0,132-177-1862 0 0,-124 159 1375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1.013"/>
    </inkml:context>
    <inkml:brush xml:id="br0">
      <inkml:brushProperty name="width" value="0.05" units="cm"/>
      <inkml:brushProperty name="height" value="0.05" units="cm"/>
    </inkml:brush>
  </inkml:definitions>
  <inkml:trace contextRef="#ctx0" brushRef="#br0">205 44 16208 0 0,'-23'-28'1425'0'0,"22"26"-1391"0"0,-1 1-1 0 0,1-1 0 0 0,-1 1 1 0 0,1 0-1 0 0,-1 0 1 0 0,0 0-1 0 0,0 0 0 0 0,1 0 1 0 0,-1 0-1 0 0,0 0 0 0 0,0 1 1 0 0,0-1-1 0 0,0 0 1 0 0,0 1-1 0 0,-2-1 0 0 0,2 2-22 0 0,0-1 0 0 0,1 0-1 0 0,-1 0 1 0 0,0 1-1 0 0,1-1 1 0 0,-1 1-1 0 0,1-1 1 0 0,-1 1-1 0 0,1 0 1 0 0,-1 0 0 0 0,1 0-1 0 0,0 0 1 0 0,-1 0-1 0 0,1 0 1 0 0,0 0-1 0 0,0 0 1 0 0,-2 2-1 0 0,-17 28-33 0 0,8-13 32 0 0,1-2-15 0 0,0 1-1 0 0,1 0 0 0 0,0 1 1 0 0,2-1-1 0 0,0 2 0 0 0,1-1 1 0 0,1 1-1 0 0,1 0 0 0 0,0 1 1 0 0,1-1-1 0 0,-1 38 0 0 0,3 30-104 0 0,5 1 0 0 0,16 107 0 0 0,1-78 114 0 0,40 129-1 0 0,60 126 18 0 0,39-14-81 0 0,-111-267 374 0 0,70 98-1 0 0,-92-153-236 0 0,2-2 0 0 0,1 0 0 0 0,2-2-1 0 0,49 40 1 0 0,-34-38-198 0 0,2-3-1 0 0,1-1 1 0 0,1-2 0 0 0,55 20-1 0 0,-92-42-1210 0 0,0-1 0 0 0,0-1 0 0 0,17 4 0 0 0,2-2-4245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6:56.162"/>
    </inkml:context>
    <inkml:brush xml:id="br0">
      <inkml:brushProperty name="width" value="0.05" units="cm"/>
      <inkml:brushProperty name="height" value="0.05" units="cm"/>
    </inkml:brush>
  </inkml:definitions>
  <inkml:trace contextRef="#ctx0" brushRef="#br0">203 0 6448 0 0,'-5'4'576'0'0,"-3"1"-464"0"0,-2 1-112 0 0,2-1 0 0 0,-5 4 1000 0 0,3-1 184 0 0,-4-5 32 0 0,1 0 0 0 0,0 6-1008 0 0,-1-1-208 0 0,1 0 0 0 0,0 4-72 0 0,-2-4-352 0 0,2 4-72 0 0,-1 0-16 0 0,1-1-2344 0 0,0-2-472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35.605"/>
    </inkml:context>
    <inkml:brush xml:id="br0">
      <inkml:brushProperty name="width" value="0.05" units="cm"/>
      <inkml:brushProperty name="height" value="0.05" units="cm"/>
    </inkml:brush>
  </inkml:definitions>
  <inkml:trace contextRef="#ctx0" brushRef="#br0">15574 212 6736 0 0,'0'0'306'0'0,"0"0"-4"0"0,0 0-112 0 0,0 0 249 0 0,0 0 128 0 0,0 0 29 0 0,0 0-44 0 0,0 0-202 0 0,0 0-87 0 0,0 0-20 0 0,0 0 21 0 0,0 0 100 0 0,0 0 41 0 0,0 0 10 0 0,0 0-42 0 0,0 0-180 0 0,0 0-81 0 0,0 0-14 0 0,0 0 18 0 0,0 0 82 0 0,0 0 33 0 0,0 0 8 0 0,0 0-29 0 0,0 0-115 0 0,0 0-15 0 0,0 0 41 0 0,0 0 21 0 0,0 0 2 0 0,0 0 6 0 0,0 0 29 0 0,0 0 12 0 0,0 0 1 0 0,0 0 0 0 0,0 0 1 0 0,1 2 6 0 0,1-1-78 0 0,-1 2-230 0 0,0 12 1890 0 0,1-7-1715 0 0,-1-8-60 0 0,-1 0-1 0 0,0 1 0 0 0,1-1 1 0 0,-1 0-1 0 0,0 0 1 0 0,0 1-1 0 0,0-1 0 0 0,1 0 1 0 0,-1 1-1 0 0,0-1 1 0 0,0 0-1 0 0,0 1 0 0 0,0-1 1 0 0,0 1-1 0 0,0-1 1 0 0,0 0-1 0 0,0 1 0 0 0,0-1 1 0 0,0 0-1 0 0,0 1 1 0 0,0-1-1 0 0,0 1 0 0 0,0-1 1 0 0,1 6 4 0 0,-1-3-3 0 0,1-1 0 0 0,-1 1 0 0 0,0-1-1 0 0,0 1 1 0 0,0 0 0 0 0,0-1 0 0 0,0 1 0 0 0,-1 0-1 0 0,1-1 1 0 0,-2 4 0 0 0,-7 42 233 0 0,-13 28 265 0 0,12-44-472 0 0,4-13-11 0 0,-14 30-1 0 0,18-44-21 0 0,1 0 0 0 0,-1-1 0 0 0,1 1 0 0 0,0 0-1 0 0,0 0 1 0 0,1 6 0 0 0,-1-7 2 0 0,1 0 1 0 0,0 0-1 0 0,-1 0 1 0 0,0 0 0 0 0,0 0-1 0 0,0 0 1 0 0,-3 6-1 0 0,-1 11 275 0 0,2-14-195 0 0,0 0 0 0 0,1 1-1 0 0,-2 9 1 0 0,3-10-54 0 0,-1-1 1 0 0,0 0-1 0 0,0 0 0 0 0,0 0 1 0 0,0-1-1 0 0,-6 9 1 0 0,5-8-27 0 0,0 0 1 0 0,0 1 0 0 0,-3 9 0 0 0,-2 5-4 0 0,-28 78 1 0 0,16-47 0 0 0,10-23 0 0 0,0 1 32 0 0,7-19-3 0 0,-1-1-1 0 0,-7 18 1 0 0,-15 28 11 0 0,20-41-33 0 0,0 0 0 0 0,-1-1 0 0 0,-1 0 0 0 0,-12 17-1 0 0,-79 112-146 0 0,41-56 0 0 0,37-52 111 0 0,0 1 0 0 0,-20 51 0 0 0,2-4-28 0 0,22-48 57 0 0,5-10 0 0 0,-17 26 0 0 0,24-43 0 0 0,-148 205 0 0 0,20-52 0 0 0,-78 92-408 0 0,175-211 296 0 0,-29 29 31 0 0,-133 122-163 0 0,154-150 195 0 0,-55 48 31 0 0,-77 62-133 0 0,-192 147-450 0 0,-23-9 229 0 0,309-229 88 0 0,-129 76-1 0 0,-150 37 472 0 0,259-130 139 0 0,8-5 695 0 0,-138 39 0 0 0,135-47-486 0 0,-2 0 12 0 0,-94 28 77 0 0,47-16-413 0 0,-10 2-174 0 0,-251 107-42 0 0,-37 12 80 0 0,264-107 315 0 0,-2-9 0 0 0,-222 32 0 0 0,-143-8 141 0 0,-4-31 726 0 0,189-57-1001 0 0,2-36 171 0 0,-257-47-269 0 0,225 38-99 0 0,46-7-59 0 0,271 51 0 0 0,-350-96 131 0 0,9-31 1 0 0,203 67 116 0 0,-114-44 209 0 0,210 72-285 0 0,-359-157 418 0 0,401 170-440 0 0,-98-54 210 0 0,-12-31-63 0 0,-20-12-10 0 0,-313-224-263 0 0,164 86-40 0 0,-69-34 80 0 0,68 57 259 0 0,189 121-388 0 0,-68-48-73 0 0,-81-63 74 0 0,228 156 64 0 0,17 14 0 0 0,4 8 0 0 0,-183-157 0 0 0,208 183 0 0 0,-34-28 0 0 0,-103-105 0 0 0,127 114 0 0 0,-27-32 0 0 0,-92-118-11 0 0,164 195 3 0 0,-63-62-56 0 0,56 57 44 0 0,-2 0-1 0 0,1 1 0 0 0,-22-11 1 0 0,2-1-184 0 0,28 19 148 0 0,0-1 0 0 0,-1 1 0 0 0,0 0 1 0 0,0 0-1 0 0,0 0 0 0 0,-12-3 0 0 0,16 7-16 0 0,0 3 57 0 0,1 1 0 0 0,-1-1-1 0 0,1 0 1 0 0,-1 1 0 0 0,1-1 0 0 0,0 1-1 0 0,0 0 1 0 0,1 0 0 0 0,-1-1 0 0 0,1 1-1 0 0,0 0 1 0 0,0 0 0 0 0,-1 8 0 0 0,1 0 12 0 0,1 1 1 0 0,3 26-1 0 0,-1-3 0 0 0,-4 36 3 0 0,4-15 0 0 0,-9 92 0 0 0,-20 56 0 0 0,9-74-74 0 0,7-45 18 0 0,-5 24 48 0 0,-2 15-46 0 0,17-112 52 0 0,1-11 3 0 0,0 0 1 0 0,0 0-1 0 0,0 0 0 0 0,0 0 0 0 0,-1 0 1 0 0,1-1-1 0 0,-1 1 0 0 0,1 0 1 0 0,-2 2-1 0 0,1-3 52 0 0,1-1 11 0 0,0 0 0 0 0,0 0 0 0 0,0 0 11 0 0,5-10 180 0 0,-1-4-138 0 0,-1 0 1 0 0,0-1-1 0 0,1-29 1 0 0,1-10 42 0 0,21-174 16 0 0,35-334-127 0 0,-50 469-38 0 0,-4 33 17 0 0,31-184-79 0 0,-21 168 120 0 0,21-73 112 0 0,-31 128-157 0 0,1 2 0 0 0,0-1 0 0 0,1 1 1 0 0,1 0-1 0 0,15-20 0 0 0,-21 35-19 0 0,-1-1-1 0 0,0 1 1 0 0,1 1-1 0 0,0-1 1 0 0,0 0-1 0 0,0 1 1 0 0,0 0-1 0 0,1 0 1 0 0,-1 0-1 0 0,1 1 1 0 0,0-1 0 0 0,0 1-1 0 0,0 0 1 0 0,7-2-1 0 0,-5 3 2 0 0,0 0 1 0 0,0 0-1 0 0,0 1 0 0 0,0-1 0 0 0,1 2 0 0 0,-1-1 0 0 0,0 1 1 0 0,0 0-1 0 0,0 0 0 0 0,7 3 0 0 0,58 13-6 0 0,121 14 0 0 0,-70-15 0 0 0,-58-8 49 0 0,22 4 54 0 0,-39-4 12 0 0,-32-6-44 0 0,0 1 0 0 0,31 10 0 0 0,9 4 82 0 0,-36-11-67 0 0,30 11 0 0 0,-4 4-37 0 0,37 16 41 0 0,-42-14-1567 0 0,-25-17-1043 0 0,-4 4-6778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38.920"/>
    </inkml:context>
    <inkml:brush xml:id="br0">
      <inkml:brushProperty name="width" value="0.05" units="cm"/>
      <inkml:brushProperty name="height" value="0.05" units="cm"/>
    </inkml:brush>
  </inkml:definitions>
  <inkml:trace contextRef="#ctx0" brushRef="#br0">14572 220 8496 0 0,'-3'9'1012'0'0,"4"-9"-998"0"0,-1 1 0 0 0,0-1 0 0 0,1 1 0 0 0,-1-1 0 0 0,0 1 0 0 0,1-1-1 0 0,-1 0 1 0 0,1 1 0 0 0,-1-1 0 0 0,0 0 0 0 0,1 1 0 0 0,-1-1 0 0 0,1 0 0 0 0,-1 0 0 0 0,1 1-1 0 0,-1-1 1 0 0,1 0 0 0 0,-1 0 0 0 0,1 0 0 0 0,-1 0 0 0 0,1 1 0 0 0,-1-1 0 0 0,1 0 0 0 0,0 0 0 0 0,-1 0-1 0 0,1 0 1 0 0,-1-1 0 0 0,1 1 0 0 0,0 0 0 0 0,0 0 50 0 0,-1 0 3 0 0,0 0-3 0 0,-1 11 0 0 0,-1-7 97 0 0,-1-1 0 0 0,1 0 0 0 0,-1 0 0 0 0,1 1 1 0 0,-1-2-1 0 0,0 1 0 0 0,0 0 0 0 0,-1-1 0 0 0,-4 4 1 0 0,6-5 242 0 0,2-1 4 0 0,-1 1-233 0 0,0 0-1 0 0,0 0 1 0 0,0 0 0 0 0,0 0 0 0 0,-1 0 0 0 0,1 0 0 0 0,0 0 0 0 0,0-1 0 0 0,-1 1 0 0 0,-2 1 0 0 0,2-3-56 0 0,1 0-148 0 0,-14 2 927 0 0,10-4-920 0 0,4 3 9 0 0,1 0 1 0 0,0 0-1 0 0,-1-1 0 0 0,1 1 0 0 0,-1 0 0 0 0,1 0 1 0 0,-1 0-1 0 0,1 0 0 0 0,-1 0 0 0 0,1-1 1 0 0,-1 1-1 0 0,1 0 0 0 0,0 0 0 0 0,-1 0 0 0 0,1 0 1 0 0,-1 0-1 0 0,1 0 0 0 0,-1 1 0 0 0,1-1 1 0 0,-2 0-1 0 0,-8 0-275 0 0,6-1 139 0 0,-15-8-327 0 0,17 8 385 0 0,1 0 35 0 0,-5-1 80 0 0,5 2 155 0 0,1 0 57 0 0,0 0 11 0 0,0 0 2 0 0,0 0 7 0 0,0 0 7 0 0,0 0 1 0 0,0 0-26 0 0,0 0-106 0 0,0 0-48 0 0,0 0-10 0 0,0 0-4 0 0,0-2-15 0 0,-1-5-45 0 0,-2-4-9 0 0,4 8-2 0 0,-1 2 1 0 0,1 1 0 0 0,0-1 0 0 0,-1 0 0 0 0,1 1 0 0 0,-1-1 0 0 0,0 0 0 0 0,1 0 0 0 0,-1 0 0 0 0,0 1 0 0 0,1-1 0 0 0,-1 0 0 0 0,0 0 0 0 0,0 0 0 0 0,0 0 0 0 0,1 0 0 0 0,-1 0 0 0 0,13-34 0 0 0,-11 27 0 0 0,7 0 0 0 0,-9 7 0 0 0,2-9 0 0 0,1 5-102 0 0,-2 4 66 0 0,-1 0 0 0 0,1 0 0 0 0,0 0 1 0 0,-1 0-1 0 0,1-1 0 0 0,-1 1 1 0 0,1 0-1 0 0,-1 0 0 0 0,1 0 0 0 0,-1 0 1 0 0,0-1-1 0 0,1 1 0 0 0,-1 0 0 0 0,0 0 1 0 0,0-2-1 0 0,5-13 87 0 0,-5 15-53 0 0,1 0 0 0 0,-1 0 0 0 0,1-1 0 0 0,-1 1 0 0 0,0 0 0 0 0,0 0 0 0 0,1 0 0 0 0,-1 0 0 0 0,0-1 0 0 0,0 1 0 0 0,0 0 0 0 0,0 0 0 0 0,0 0 0 0 0,-1 0 0 0 0,1-2 0 0 0,-1-2 58 0 0,1 4-32 0 0,0 0 0 0 0,0 0 0 0 0,0 0 0 0 0,-1 0 0 0 0,1 0 0 0 0,0 1 0 0 0,0-1 0 0 0,-1 0 0 0 0,1 0 0 0 0,0 0 1 0 0,-1 0-1 0 0,1 0 0 0 0,-1-1 0 0 0,0 2-18 0 0,1 0 0 0 0,0 0 0 0 0,0 0 0 0 0,0-1 0 0 0,0 1 0 0 0,0 0 0 0 0,0 0 0 0 0,0 0-1 0 0,0 0 1 0 0,0-1 0 0 0,0 1 0 0 0,0 0 0 0 0,0 0 0 0 0,0 0 0 0 0,0-1 0 0 0,0 1 0 0 0,0 0 0 0 0,0 0 0 0 0,1 0 0 0 0,-1 0 0 0 0,0-1 0 0 0,0 1 0 0 0,0 0 0 0 0,0 0 0 0 0,0 0 0 0 0,0 0 0 0 0,0 0 0 0 0,0-1 0 0 0,1 1 0 0 0,-1 0 0 0 0,0 0 0 0 0,0 0 0 0 0,0 0-1 0 0,1 0 1 0 0,-1 0-1 0 0,0 0 1 0 0,0 0-1 0 0,0-1 1 0 0,0 1-1 0 0,0 0 1 0 0,0 0-1 0 0,0 0 1 0 0,1 0-1 0 0,-1 0 1 0 0,0 0-1 0 0,0 0 1 0 0,0 0-1 0 0,0-1 1 0 0,0 1-1 0 0,0 0 1 0 0,0 0-1 0 0,0 0 0 0 0,0 0 1 0 0,0 0-1 0 0,0-1 1 0 0,0 1-1 0 0,0 0 1 0 0,0 0-1 0 0,0 0 1 0 0,0 0-1 0 0,0 0 1 0 0,0-1-1 0 0,0 1 1 0 0,0 0-1 0 0,0 0 1 0 0,0 0-1 0 0,0 0 1 0 0,0 0-1 0 0,0 0 1 0 0,0-1-1 0 0,0 1 1 0 0,-13-23 1933 0 0,12 22-1809 0 0,1 1-28 0 0,-8-12 649 0 0,6 6-548 0 0,2 6-164 0 0,-1 0 0 0 0,1-1-1 0 0,0 1 1 0 0,-1-1 0 0 0,1 1 0 0 0,0-1 0 0 0,0 1-1 0 0,0-1 1 0 0,-1 1 0 0 0,1-1 0 0 0,0 1-1 0 0,0-1 1 0 0,0 1 0 0 0,0-1 0 0 0,0 1-1 0 0,0-1 1 0 0,0 1 0 0 0,0-1 0 0 0,0 1 0 0 0,0-1-1 0 0,0 1 1 0 0,0-1 0 0 0,0 1 0 0 0,1-1-1 0 0,-1 1 1 0 0,0-1 0 0 0,0 1 0 0 0,0-1 0 0 0,1 1-1 0 0,-1 0 1 0 0,0-1 0 0 0,1 1 0 0 0,0-1-1 0 0,-1 0 153 0 0,0 1-72 0 0,0 0-30 0 0,0 0-8 0 0,0 0-3 0 0,0 0-12 0 0,0 0-2 0 0,0 0 0 0 0,10-13 208 0 0,-3 8-200 0 0,-5 3 6 0 0,-2 2 22 0 0,0 0-52 0 0,0 0-1 0 0,0 0 1 0 0,0-1 0 0 0,0 1 0 0 0,0 0 0 0 0,0 0 0 0 0,1 0 0 0 0,-1-1 0 0 0,0 1-1 0 0,0 0 1 0 0,0 0 0 0 0,0 0 0 0 0,1 0 0 0 0,-1-1 0 0 0,0 1 0 0 0,0 0 0 0 0,0 0-1 0 0,1 0 1 0 0,-1 0 0 0 0,0 0 0 0 0,0 0 0 0 0,0 0 0 0 0,1 0 0 0 0,-1 0 0 0 0,0-1-1 0 0,0 1 1 0 0,1 0 0 0 0,-1 0 0 0 0,0 0 0 0 0,0 0 0 0 0,1 0 0 0 0,-1 1 0 0 0,5 2-40 0 0,1 6-5 0 0,2 25-4 0 0,-2 2 1 0 0,-4-30 10 0 0,-1-1 0 0 0,0 1-1 0 0,1 9 1 0 0,1 8 15 0 0,-2-15-30 0 0,0-1-1 0 0,-1 1 1 0 0,1-1-1 0 0,-3 13 1 0 0,1 7 11 0 0,-7 113 207 0 0,0-7-103 0 0,5-49-290 0 0,2-77 163 0 0,-19 201 179 0 0,7-107-109 0 0,5-51-53 0 0,-11 63 0 0 0,-76 243-216 0 0,65-263 194 0 0,-44 93-1 0 0,61-160 94 0 0,-163 311-86 0 0,23-55-156 0 0,-229 452 51 0 0,216-451-319 0 0,22-38-264 0 0,-175 271 532 0 0,-131 102 802 0 0,198-307 251 0 0,-27-40-689 0 0,126-130-72 0 0,83-78 228 0 0,-115 80 0 0 0,-90 37 254 0 0,266-174-587 0 0,-106 63-70 0 0,-148 66 0 0 0,147-83-109 0 0,-266 115-445 0 0,-31-27 489 0 0,313-108 168 0 0,-7-4 53 0 0,-132 18 1 0 0,158-32-38 0 0,-320 35 6 0 0,-3-27 546 0 0,364-20-473 0 0,-458-3 95 0 0,322-3-222 0 0,-184-22-17 0 0,333 23 0 0 0,-137-17-46 0 0,-176-47 0 0 0,286 54 0 0 0,-309-82 142 0 0,-365-126-406 0 0,478 128 427 0 0,6-16 53 0 0,243 108-169 0 0,-113-55 138 0 0,-112-77 0 0 0,-95-85 127 0 0,-47-69-78 0 0,-168-178-64 0 0,208 179-124 0 0,41 34 0 0 0,-124-134 300 0 0,256 224-297 0 0,-77-83 45 0 0,12-10 127 0 0,-18-19-392 0 0,116 137 132 0 0,61 62 106 0 0,4-2 1 0 0,-53-95-1 0 0,29 49-41 0 0,7 12-13 0 0,-121-198 22 0 0,126 196 25 0 0,-95-140 36 0 0,102 154-50 0 0,5 8 0 0 0,25 46-46 0 0,-44-85-1 0 0,16 26-44 0 0,0 0-42 0 0,38 62 99 0 0,-2 2-1 0 0,-32-41 1 0 0,47 69 7 0 0,-12-25 0 0 0,16 28 23 0 0,0-1-1 0 0,-1 0 1 0 0,-10-12-1 0 0,-3 4-29 0 0,15 15 31 0 0,0-1 0 0 0,0 1 0 0 0,1-1-1 0 0,-1 0 1 0 0,1 0 0 0 0,0 0-1 0 0,-3-5 1 0 0,-1-10 3 0 0,5 14 0 0 0,1 1 0 0 0,-1 0 0 0 0,0-1 0 0 0,-5-6 0 0 0,0 0 0 0 0,-1 1 0 0 0,-15-15 0 0 0,18 21 0 0 0,1 0 0 0 0,-1 0 0 0 0,0 1 0 0 0,0 0 0 0 0,0 0 0 0 0,-1 0 0 0 0,1 0 0 0 0,-7-1 0 0 0,3 1 0 0 0,7 2 0 0 0,0 0 0 0 0,0 0 0 0 0,0 0 0 0 0,1 1 0 0 0,-1-1 0 0 0,0 1 0 0 0,0 0 0 0 0,0-1 0 0 0,0 1 0 0 0,0 0 0 0 0,0 0 0 0 0,0 0 0 0 0,0 1 0 0 0,0-1 0 0 0,0 0 0 0 0,-3 2 0 0 0,-16 4-31 0 0,17-5 27 0 0,0-1 0 0 0,0 2 0 0 0,0-1 0 0 0,0 0 0 0 0,0 1 0 0 0,1 0 0 0 0,-1 0 0 0 0,0 0 0 0 0,1 0 0 0 0,-4 4 1 0 0,1 1-20 0 0,1 0 0 0 0,-1 0 1 0 0,1 1-1 0 0,1 0 0 0 0,0 0 1 0 0,0 0-1 0 0,1 1 1 0 0,-1-1-1 0 0,-1 13 0 0 0,-4 5-66 0 0,-19 64-64 0 0,-20 115 0 0 0,30-92 153 0 0,11-84 13 0 0,-2 3 58 0 0,-6 60 0 0 0,3 0 72 0 0,0-7-49 0 0,3 110 197 0 0,19-203-184 0 0,-7 3-106 0 0,1-1 0 0 0,-1 1 1 0 0,0-1-1 0 0,-1 1 1 0 0,1-1-1 0 0,-1 0 1 0 0,3-12-1 0 0,4-46-3 0 0,-7 42 3 0 0,1-6-1 0 0,-1-1 0 0 0,-2-30 0 0 0,1-9-4 0 0,1 0-45 0 0,-10-179-154 0 0,7 93 203 0 0,3 68 0 0 0,5-44 0 0 0,0 33 0 0 0,-6 76 0 0 0,8-34 0 0 0,0-2 0 0 0,13-60 92 0 0,-16 92-32 0 0,5-53 164 0 0,-10 75-210 0 0,-1 0 1 0 0,1 0-1 0 0,0 0 0 0 0,0 0 0 0 0,0 0 0 0 0,1 0 1 0 0,1-3-1 0 0,-1 3 10 0 0,-1-1 0 0 0,1 1 1 0 0,-1 0-1 0 0,0-1 0 0 0,0 1 1 0 0,1-6-1 0 0,-1 7-11 0 0,-1-1 0 0 0,0 1 1 0 0,1 0-1 0 0,0 0 0 0 0,-1 0 0 0 0,1 0 0 0 0,0 0 0 0 0,0 0 1 0 0,0 0-1 0 0,1 0 0 0 0,-1 0 0 0 0,0 1 0 0 0,1-1 0 0 0,-1 0 1 0 0,1 1-1 0 0,2-3 0 0 0,-1 2 0 0 0,1-1 1 0 0,0 1-1 0 0,0 0 0 0 0,0 0 1 0 0,0 0-1 0 0,0 1 1 0 0,8-2-1 0 0,5 0 12 0 0,-1 1-1 0 0,1 0 1 0 0,22 1-1 0 0,-35 1-14 0 0,71 5 49 0 0,-22-1-5 0 0,112 14 36 0 0,-60-4-24 0 0,-41-6-14 0 0,-2 4 0 0 0,103 33 0 0 0,-23 9-552 0 0,-106-42-297 0 0,7-4-46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42.417"/>
    </inkml:context>
    <inkml:brush xml:id="br0">
      <inkml:brushProperty name="width" value="0.05" units="cm"/>
      <inkml:brushProperty name="height" value="0.05" units="cm"/>
    </inkml:brush>
  </inkml:definitions>
  <inkml:trace contextRef="#ctx0" brushRef="#br0">13504 52 3224 0 0,'0'0'369'0'0,"0"0"343"0"0,0 0 154 0 0,-9-2 1128 0 0,3 0-4903 0 0,5 1 2764 0 0,-1-1-43 0 0,1-11-16 0 0,1-5 4501 0 0,0 16-3377 0 0,0 2 0 0 0,0 0-63 0 0,1-1-560 0 0,0 0 1 0 0,0 0-1 0 0,-1 0 0 0 0,1 0 1 0 0,0 0-1 0 0,0 0 0 0 0,0 0 1 0 0,0 0-1 0 0,0 1 0 0 0,2-2 1 0 0,2 2-280 0 0,-2-1 169 0 0,0 1 1 0 0,0 0-1 0 0,-1 0 0 0 0,1 0 0 0 0,0 1 1 0 0,0-1-1 0 0,0 1 0 0 0,-1-1 1 0 0,1 1-1 0 0,0 0 0 0 0,-1 0 1 0 0,1 0-1 0 0,-1 0 0 0 0,5 3 0 0 0,-5-2-15 0 0,0-1 0 0 0,0 1 0 0 0,0-1 0 0 0,0 0-1 0 0,0 0 1 0 0,5 2 0 0 0,-4-2-136 0 0,-1 0 0 0 0,0 0 0 0 0,1 0-1 0 0,-1 1 1 0 0,0-1 0 0 0,0 0 0 0 0,2 3 0 0 0,7 5-33 0 0,1 1 1 0 0,17 10-1 0 0,-28-19-3 0 0,0-1 0 0 0,0 1 0 0 0,0 0 0 0 0,0 0 0 0 0,0 0 0 0 0,-1 0 0 0 0,1 0 0 0 0,0 0 0 0 0,-1 0 0 0 0,1 0 0 0 0,-1 0 0 0 0,1 1 0 0 0,9 12 0 0 0,-5-10 18 0 0,-1 1-1 0 0,1-1 0 0 0,-1 1 0 0 0,1-1 0 0 0,-1 1 0 0 0,-1 1 0 0 0,1-1 0 0 0,-1 0 0 0 0,0 1 0 0 0,0 0 0 0 0,-1-1 0 0 0,1 1 0 0 0,-1 0 0 0 0,2 11 0 0 0,-3-11 1 0 0,0 0 0 0 0,0-1 0 0 0,4 10 0 0 0,3 13 41 0 0,9 169 426 0 0,-12-102-199 0 0,0 48 232 0 0,-2-35-209 0 0,-2-23-94 0 0,0-43-121 0 0,3 47 98 0 0,2 136 109 0 0,-7-146-250 0 0,-4 81 23 0 0,-9 20 3 0 0,6-109-82 0 0,-27 249 5 0 0,16-125 0 0 0,-17 145 0 0 0,27-267 0 0 0,-9 59 0 0 0,-99 415 54 0 0,51-280-9 0 0,-65 229 607 0 0,-188 419-344 0 0,215-655-253 0 0,23-60-57 0 0,54-129 2 0 0,-54 130 0 0 0,-126 222 118 0 0,6-98-73 0 0,-23-14-325 0 0,160-225 64 0 0,-159 185-592 0 0,-17-14 656 0 0,148-160 141 0 0,-1 1 279 0 0,-122 98 0 0 0,-44 5 550 0 0,-14-25-4 0 0,-103 12 0 0 0,124-85-940 0 0,-5-18 366 0 0,73-40 92 0 0,-253 29 0 0 0,100-39-249 0 0,145-22 64 0 0,-222-13-1 0 0,301-7 82 0 0,1-6-1 0 0,0-5 0 0 0,-149-43 1 0 0,-74-57-398 0 0,39-4 340 0 0,172 70-125 0 0,-111-53 51 0 0,50 22-21 0 0,9-2-70 0 0,-170-109 0 0 0,216 120-5 0 0,-90-58 0 0 0,218 130 0 0 0,-316-226-53 0 0,241 169 42 0 0,-95-78 11 0 0,-279-272 0 0 0,251 226 0 0 0,171 158 0 0 0,-86-86 48 0 0,13 12 6 0 0,-113-109 79 0 0,96 87-93 0 0,-45-51-3 0 0,-45-60 74 0 0,136 153-75 0 0,-154-201 81 0 0,116 137-74 0 0,-96-118 64 0 0,-26-74-94 0 0,42 56-16 0 0,189 275 3 0 0,-175-245 0 0 0,63 68 0 0 0,-194-325 0 0 0,93 155-242 0 0,82 135-60 0 0,62 100 160 0 0,-60-125-95 0 0,51 88 111 0 0,44 87 90 0 0,-180-313-148 0 0,64 168 494 0 0,142 198-363 0 0,-9-9 25 0 0,-2 0 1 0 0,-1 1-1 0 0,-31-23 0 0 0,30 25 150 0 0,5 5-91 0 0,-1 1 1 0 0,-27-13-1 0 0,34 19-28 0 0,3 2-25 0 0,0 1 1 0 0,0 0-1 0 0,-1 0 0 0 0,1 1 0 0 0,-1 0 1 0 0,-12-2-1 0 0,16 4-25 0 0,1 1 0 0 0,-1 0 0 0 0,1 0 1 0 0,-1 0-1 0 0,0 0 0 0 0,1 1 0 0 0,-1 0 0 0 0,1 0 0 0 0,-1 0 0 0 0,1 1 1 0 0,0 0-1 0 0,-9 4 0 0 0,6-1 25 0 0,0 0 0 0 0,0 1 0 0 0,0-1 0 0 0,1 2-1 0 0,0-1 1 0 0,0 1 0 0 0,0 0 0 0 0,1 1 0 0 0,-9 13 0 0 0,-1 6-93 0 0,-21 49-1 0 0,23-44 97 0 0,1 0 2 0 0,1 1 0 0 0,-13 65-1 0 0,8-29 17 0 0,3-5 120 0 0,-7 82 0 0 0,14-89-58 0 0,4-26-44 0 0,1 1 0 0 0,2-1 0 0 0,1 1 0 0 0,8 49 0 0 0,-3-29 26 0 0,-5-32-16 0 0,2 1-1 0 0,0-1 0 0 0,8 26 0 0 0,9 10 203 0 0,27 56-1 0 0,-46-110-217 0 0,0 0 0 0 0,0 0-1 0 0,1 0 1 0 0,-1-1-1 0 0,0 1 1 0 0,0-1 0 0 0,1 1-1 0 0,-1-1 1 0 0,3 2 0 0 0,15 15 224 0 0,-17-17-145 0 0,-1-1-74 0 0,1-1 0 0 0,-1 0 0 0 0,1 1 0 0 0,-1-1 0 0 0,1 0 0 0 0,-1 0 0 0 0,0 0 0 0 0,1-1 0 0 0,-1 1 0 0 0,2-2 0 0 0,0-3 3 0 0,0 1-1 0 0,-1-1 1 0 0,1 1 0 0 0,-1-1-1 0 0,0 0 1 0 0,-1 0 0 0 0,0 0-1 0 0,2-9 1 0 0,0-55 92 0 0,-2 29-75 0 0,-2-124 74 0 0,0 138-103 0 0,-29-347 119 0 0,23 297-114 0 0,-9-51-14 0 0,1 42 25 0 0,-24-107 72 0 0,23 117-85 0 0,-3-12 1 0 0,-9-20 106 0 0,26 100-125 0 0,1-1 0 0 0,0 1 0 0 0,1-1 0 0 0,0 1 0 0 0,0-1 0 0 0,1 0 0 0 0,1-8 0 0 0,-2 17 8 0 0,0-1 0 0 0,0 0 0 0 0,0 1 0 0 0,0-1 0 0 0,0 0 0 0 0,0 1 0 0 0,0-1 0 0 0,0 1 0 0 0,1-1 0 0 0,-1 0 0 0 0,0 1 0 0 0,0-1 0 0 0,1 1 0 0 0,-1-1 0 0 0,0 1 0 0 0,1-1 0 0 0,-1 1 0 0 0,0-1 0 0 0,1 1 0 0 0,-1-1 0 0 0,1 1 0 0 0,-1-1 0 0 0,1 1 0 0 0,0-1 0 0 0,2-1 0 0 0,1-1-7 0 0,0 0 0 0 0,0-1 0 0 0,1 2 0 0 0,-1-1 0 0 0,1 0 0 0 0,0 1 0 0 0,-1 0 0 0 0,1 0 0 0 0,0 1 0 0 0,0-1 0 0 0,0 1 0 0 0,0 0 0 0 0,0 0 0 0 0,7 0 0 0 0,19-4-26 0 0,-8 1 18 0 0,0 0 1 0 0,29 1 0 0 0,3-2 3 0 0,-20 3 11 0 0,-1 0 0 0 0,1 3 0 0 0,38 4 0 0 0,103 23 0 0 0,-139-21 0 0 0,43 9-57 0 0,92 32 0 0 0,-145-41 138 0 0,0-1 0 0 0,0-2 0 0 0,47 3 1 0 0,-25-4 67 0 0,12 0 177 0 0,71-5 1 0 0,-100 0-216 0 0,-8 0 102 0 0,32-6-1 0 0,-16 1-1690 0 0,1 2-5178 0 0,-5 5-2110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46.359"/>
    </inkml:context>
    <inkml:brush xml:id="br0">
      <inkml:brushProperty name="width" value="0.05" units="cm"/>
      <inkml:brushProperty name="height" value="0.05" units="cm"/>
    </inkml:brush>
  </inkml:definitions>
  <inkml:trace contextRef="#ctx0" brushRef="#br0">7837 64 5384 0 0,'0'0'241'0'0,"0"0"0"0"0,0 0-79 0 0,0 0 215 0 0,0 0 115 0 0,-1-2 20 0 0,-21-31 1439 0 0,22 31-1471 0 0,0 2 34 0 0,0 0 20 0 0,0 0 2 0 0,-2-1 9 0 0,-22-20 5917 0 0,23 20-6024 0 0,1 1-182 0 0,0 0-246 0 0,0 0 0 0 0,0 0 0 0 0,0 0 0 0 0,0 0 0 0 0,0 0 0 0 0,0-1 0 0 0,0 1 0 0 0,0 0 0 0 0,0 0 0 0 0,0 0 0 0 0,0 0 0 0 0,0 0 0 0 0,0 0 0 0 0,0 0 0 0 0,0 0 0 0 0,0-1 0 0 0,0 1 0 0 0,0 0 0 0 0,0 0 0 0 0,0 0 0 0 0,0 0 0 0 0,0 0 0 0 0,0 0 0 0 0,0 0 0 0 0,0 0 0 0 0,0 0 0 0 0,0-1 0 0 0,0 1 0 0 0,0 0 0 0 0,0 0 0 0 0,0 0 0 0 0,0 0 0 0 0,-1 0 0 0 0,1 0 0 0 0,0 0 0 0 0,0 0 0 0 0,0 0 0 0 0,0 0 0 0 0,0 0 0 0 0,0 0 0 0 0,0 0 0 0 0,0 0 0 0 0,0 0 0 0 0,-1 0 0 0 0,1 0 0 0 0,0 0 0 0 0,0 0 0 0 0,0 0 0 0 0,0 0 0 0 0,0 0 0 0 0,0 0 0 0 0,0 0 0 0 0,0 0 0 0 0,0 0 0 0 0,-1 0 0 0 0,1 0 0 0 0,0 0 0 0 0,0 0 0 0 0,0 0 0 0 0,0 0 0 0 0,0 0 0 0 0,0 0 0 0 0,0 0 0 0 0,0 0 0 0 0,-6 8-32 0 0,3 2 89 0 0,0 1 1 0 0,1-1-1 0 0,0 1 0 0 0,1-1 1 0 0,0 1-1 0 0,2 19 1 0 0,-3 24 128 0 0,-8 25-76 0 0,7-51-87 0 0,-9 37 0 0 0,1-5-5 0 0,-7 43 43 0 0,3-17-18 0 0,2-19-30 0 0,-25 138 443 0 0,14-88-275 0 0,-6 17 3 0 0,6-35-57 0 0,-32 119 166 0 0,40-161-289 0 0,-101 282-14 0 0,55-187 1 0 0,-47 131-79 0 0,43-118 8 0 0,11-33 73 0 0,-10 38-3 0 0,31-85 0 0 0,-14 21 0 0 0,10-23 0 0 0,-10 24 67 0 0,-107 174 0 0 0,138-255-27 0 0,-187 291 33 0 0,-14-10-253 0 0,174-249 216 0 0,-91 108 133 0 0,-144 94-46 0 0,184-176-118 0 0,32-27-5 0 0,-2 3 0 0 0,-82 59 0 0 0,89-79 0 0 0,-148 95 0 0 0,114-83-44 0 0,9-4-2 0 0,-143 60 0 0 0,180-91 90 0 0,-65 14 0 0 0,108-30-41 0 0,-163 32-141 0 0,120-27-3 0 0,-77 2 1 0 0,-105-23 139 0 0,174 8 123 0 0,-78-11 204 0 0,15-1-212 0 0,-169-34 51 0 0,102 5-144 0 0,140 32 32 0 0,-67-34-1 0 0,90 40 3 0 0,-19-10 2 0 0,1-1 1 0 0,2-2-1 0 0,-62-49 0 0 0,23 11 133 0 0,-53-49 412 0 0,53 42-314 0 0,25 23-231 0 0,-59-67 1 0 0,81 78 24 0 0,-6-5 102 0 0,-41-62-1 0 0,23 28 117 0 0,0 1-48 0 0,20 20-184 0 0,-165-256 52 0 0,147 240-120 0 0,30 42-37 0 0,-21-36 1 0 0,26 35-5 0 0,4 5-11 0 0,-22-29 0 0 0,15 27 41 0 0,7 10 51 0 0,1-1 0 0 0,-19-32 0 0 0,11 5 46 0 0,-10-18 3 0 0,-13-8-74 0 0,-28-53-16 0 0,29 47 34 0 0,22 42 9 0 0,-20-46 1 0 0,-28-78 27 0 0,54 126-62 0 0,-17-63-1 0 0,0 1-10 0 0,27 85 3 0 0,-48-139 0 0 0,8 37 0 0 0,3 11 0 0 0,33 75 0 0 0,2 8 0 0 0,0 0 0 0 0,-1 1 0 0 0,-11-22 0 0 0,6 18 0 0 0,4 7 0 0 0,0 0 0 0 0,1-1 0 0 0,0 0 0 0 0,-7-21 0 0 0,-34-95 1 0 0,26 76-14 0 0,3 6-39 0 0,9 19 46 0 0,-2 1-1 0 0,-16-31 0 0 0,9 24-16 0 0,-13-38 1 0 0,0 0 7 0 0,-2-12 15 0 0,12 26 0 0 0,-8-28 0 0 0,3 9 0 0 0,6 11 3 0 0,5 15-16 0 0,-3-13-44 0 0,-4-13-30 0 0,6 37 60 0 0,-22-39 0 0 0,32 65 30 0 0,5 10 16 0 0,0 0 1 0 0,0 0-1 0 0,-1 0 0 0 0,1 0 1 0 0,-1 1-1 0 0,-3-4 1 0 0,-12-24 329 0 0,15 24-96 0 0,2 5-268 0 0,0 1 1 0 0,0 0 0 0 0,0-1-1 0 0,0 1 1 0 0,0 0 0 0 0,0-1-1 0 0,0 1 1 0 0,-1-1 0 0 0,1 1-1 0 0,0 0 1 0 0,0-1 0 0 0,0 1-1 0 0,0 0 1 0 0,-1-1 0 0 0,1 1-1 0 0,0 0 1 0 0,0 0 0 0 0,-1-1-1 0 0,1 1 1 0 0,0 0 0 0 0,-1-1-1 0 0,1 1 1 0 0,0 0 0 0 0,-1 0-1 0 0,1 0 1 0 0,0 0 0 0 0,-1-1-1 0 0,1 1 1 0 0,0 0 0 0 0,-1 0-1 0 0,-3-5 30 0 0,0 0-7 0 0,0-2 0 0 0,0 1-1 0 0,1 0 1 0 0,0-1 0 0 0,1 1 0 0 0,-1-1 0 0 0,1 0 0 0 0,0 0-1 0 0,0-8 1 0 0,-1-9 44 0 0,1-34 1 0 0,-1 0-19 0 0,2-13 32 0 0,1 47-31 0 0,-2-25 0 0 0,0 32-79 0 0,-7-26 0 0 0,6 27 44 0 0,2 13 0 0 0,1-1 0 0 0,-1 1 0 0 0,0-1 0 0 0,0 1 0 0 0,-1-1 0 0 0,-1-3 0 0 0,2 5 0 0 0,0 0 0 0 0,0 0-1 0 0,0 0 1 0 0,1 0 0 0 0,-1 0 0 0 0,1-1-1 0 0,-1 1 1 0 0,1-3 0 0 0,-4-14 13 0 0,-32-84 392 0 0,33 98-399 0 0,-1-1-1 0 0,1 1 1 0 0,-1 0-1 0 0,0 1 1 0 0,0-1-1 0 0,-1 1 1 0 0,0-1-1 0 0,1 1 1 0 0,-1 1-1 0 0,-1-1 1 0 0,1 1-1 0 0,0 0 1 0 0,-1 0-1 0 0,0 0 1 0 0,-11-3-1 0 0,14 6-11 0 0,0 0 0 0 0,0 0 0 0 0,0 0 0 0 0,0 0 0 0 0,0 0 0 0 0,0 0 0 0 0,0 1-1 0 0,0-1 1 0 0,0 1 0 0 0,-6 2 0 0 0,3 0-4 0 0,0 0 1 0 0,0 0-1 0 0,0 0 0 0 0,-7 5 0 0 0,11-5 16 0 0,-1 0-1 0 0,0 0 1 0 0,1 0-1 0 0,0 0 1 0 0,-1 1 0 0 0,1-1-1 0 0,1 1 1 0 0,-1 0-1 0 0,0-1 1 0 0,1 1-1 0 0,0 0 1 0 0,0 0-1 0 0,-1 6 1 0 0,-3 6-8 0 0,0 6-21 0 0,-4 30 0 0 0,2-13 5 0 0,-8 71-18 0 0,2-17 8 0 0,0-5 28 0 0,-19 85 0 0 0,-8 6-103 0 0,-35 128-130 0 0,71-294 234 0 0,-34 125 73 0 0,36-129-51 0 0,0-1-1 0 0,0 0 1 0 0,-1 0 0 0 0,0 0-1 0 0,-1 0 1 0 0,0-1 0 0 0,-7 12-1 0 0,11-38 42 0 0,13-64-64 0 0,17-74 0 0 0,-10 70 0 0 0,8-57 0 0 0,-12 75 0 0 0,3-10 0 0 0,9-57 11 0 0,6-43 42 0 0,-27 135-42 0 0,1 0 0 0 0,3 1-1 0 0,1 0 1 0 0,18-42 0 0 0,9-29 100 0 0,-20 55-20 0 0,-16 45-48 0 0,-2 12-32 0 0,-1-1-1 0 0,1 1 1 0 0,-1 0 0 0 0,1-1-1 0 0,0 1 1 0 0,0 0 0 0 0,0 0-1 0 0,0-1 1 0 0,1 1 0 0 0,-1 0-1 0 0,0 0 1 0 0,1 0 0 0 0,2-1-1 0 0,6-6 39 0 0,-8 6-45 0 0,0 1 1 0 0,1 0 0 0 0,-1-1-1 0 0,1 1 1 0 0,-1 1-1 0 0,1-1 1 0 0,0 0 0 0 0,0 1-1 0 0,0-1 1 0 0,0 1-1 0 0,0 0 1 0 0,0 0-1 0 0,1 0 1 0 0,5-1 0 0 0,-1 2-5 0 0,0 0 1 0 0,0 0 0 0 0,-1 0 0 0 0,1 1 0 0 0,0 0-1 0 0,0 1 1 0 0,-1 0 0 0 0,1 0 0 0 0,-1 1 0 0 0,0 0 0 0 0,1 0-1 0 0,10 7 1 0 0,12 7-1 0 0,50 40 0 0 0,-51-35 17 0 0,18 17 94 0 0,24 22 21 0 0,-48-43-79 0 0,-1 1-1 0 0,0 2 0 0 0,19 23 0 0 0,17 20-72 0 0,-38-43 37 0 0,-1 1-1 0 0,19 28 1 0 0,-21-27 166 0 0,31 34 0 0 0,0-2 95 0 0,-9-9-108 0 0,2-3 0 0 0,85 71 0 0 0,-123-111-156 0 0,17 13 51 0 0,0 0 1 0 0,0-1-1 0 0,29 15 0 0 0,-22-16-129 0 0,-1-2 0 0 0,47 14 0 0 0,-42-14-2500 0 0,-17-8-6816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29.095"/>
    </inkml:context>
    <inkml:brush xml:id="br0">
      <inkml:brushProperty name="width" value="0.05" units="cm"/>
      <inkml:brushProperty name="height" value="0.05" units="cm"/>
    </inkml:brush>
  </inkml:definitions>
  <inkml:trace contextRef="#ctx0" brushRef="#br0">397 164 10160 0 0,'0'0'230'0'0,"3"-10"558"0"0,-8-9 683 0 0,1 6 1456 0 0,2 10-2432 0 0,0 0 0 0 0,0 1 0 0 0,0-1 0 0 0,-1 0 1 0 0,-4-3-1 0 0,-5-5 261 0 0,6 6-446 0 0,-1-1 0 0 0,0 1 0 0 0,-1 0 0 0 0,1 1-1 0 0,-11-5 1 0 0,-20-13 543 0 0,29 17-571 0 0,-1 0-1 0 0,0 0 0 0 0,0 0 1 0 0,0 1-1 0 0,-17-4 0 0 0,23 7-258 0 0,0 1 0 0 0,0-1 0 0 0,0 1-1 0 0,0 0 1 0 0,0 0 0 0 0,0 0 0 0 0,0 0 0 0 0,1 0-1 0 0,-1 1 1 0 0,0 0 0 0 0,0 0 0 0 0,0 0 0 0 0,1 0-1 0 0,-1 1 1 0 0,0-1 0 0 0,1 1 0 0 0,-1 0 0 0 0,1 0-1 0 0,0 1 1 0 0,0-1 0 0 0,0 0 0 0 0,0 1 0 0 0,0 0-1 0 0,-4 4 1 0 0,1 2 27 0 0,0-1-1 0 0,1 1 1 0 0,-1 0-1 0 0,2 1 1 0 0,-1-1 0 0 0,1 1-1 0 0,1 0 1 0 0,-3 12-1 0 0,-5 16-49 0 0,5-19 0 0 0,-5 24 0 0 0,-14 120-146 0 0,24-145 141 0 0,0 0 1 0 0,5 32 0 0 0,-2-24 3 0 0,2 11 1 0 0,1 19 0 0 0,-5-42 4 0 0,1 0-1 0 0,0 0 1 0 0,6 24-1 0 0,-6-33 6 0 0,0 0 1 0 0,1 0-1 0 0,0 0 0 0 0,0 0 1 0 0,0 0-1 0 0,1-1 0 0 0,-1 1 1 0 0,1 0-1 0 0,0-1 0 0 0,1 0 0 0 0,-1 0 1 0 0,1 0-1 0 0,4 4 0 0 0,-5-6 7 0 0,0-1 0 0 0,0 1 0 0 0,1 0 0 0 0,-1-1-1 0 0,0 0 1 0 0,1 0 0 0 0,-1 0 0 0 0,1 0 0 0 0,-1-1 0 0 0,1 1 0 0 0,-1-1-1 0 0,1 0 1 0 0,-1 0 0 0 0,1 0 0 0 0,-1 0 0 0 0,1-1 0 0 0,-1 1-1 0 0,1-1 1 0 0,-1 0 0 0 0,1 0 0 0 0,-1 0 0 0 0,5-3 0 0 0,1 0 34 0 0,-1-1 0 0 0,0 1 0 0 0,0-1 1 0 0,0 0-1 0 0,-1-1 0 0 0,0 0 1 0 0,12-13-1 0 0,-6 3 40 0 0,0-1-1 0 0,-1-1 1 0 0,-1 0 0 0 0,10-22-1 0 0,-6 6 112 0 0,17-53 1 0 0,4-53 316 0 0,-31 91-346 0 0,-2 10-56 0 0,-1 28-84 0 0,-2 11-31 0 0,0 0 0 0 0,0 1-1 0 0,0-1 1 0 0,0 0 0 0 0,0 0-1 0 0,0 0 1 0 0,0 0 0 0 0,0 0-1 0 0,0 0 1 0 0,0 0 0 0 0,0 0 0 0 0,0 0-1 0 0,0 0 1 0 0,0 0 0 0 0,0 0-1 0 0,0 0 1 0 0,0 0 0 0 0,0 0-1 0 0,0 0 1 0 0,0 0 0 0 0,1 0-1 0 0,-1 0 1 0 0,0 0 0 0 0,0 0-1 0 0,0 0 1 0 0,0 0 0 0 0,0 0-1 0 0,0 0 1 0 0,0 0 0 0 0,0 0-1 0 0,0 0 1 0 0,0 0 0 0 0,0 0-1 0 0,0 0 1 0 0,0 0 0 0 0,0 0-1 0 0,0 0 1 0 0,0 0 0 0 0,0 0-1 0 0,0 0 1 0 0,0 0 0 0 0,0 0-1 0 0,0 0 1 0 0,0 0 0 0 0,0 0-1 0 0,0 0 1 0 0,1 0 0 0 0,-1 0-1 0 0,0 0 1 0 0,0 0 0 0 0,0 0-1 0 0,0 0 1 0 0,0 0 0 0 0,0 0-1 0 0,0 0 1 0 0,0 0 0 0 0,0 0-1 0 0,0 0 1 0 0,1 18 47 0 0,0-9-48 0 0,0 1 0 0 0,1 0 0 0 0,0-1 0 0 0,5 15 0 0 0,-1-2 0 0 0,14 44 0 0 0,32 71 0 0 0,-16-60 0 0 0,-25-57 0 0 0,15 22 0 0 0,-5-8 0 0 0,-16-27 1 0 0,0 0 0 0 0,0-1 0 0 0,0 1 0 0 0,0-1-1 0 0,1-1 1 0 0,0 1 0 0 0,1-1 0 0 0,-1 0 0 0 0,1-1 0 0 0,0 1 0 0 0,0-1-1 0 0,0-1 1 0 0,14 6 0 0 0,-14-8 59 0 0,-5-1 12 0 0,1-2-12 0 0,17-6-48 0 0,-12 6-22 0 0,0-1 1 0 0,0-1-1 0 0,0 0 1 0 0,9-6-1 0 0,35-26-638 0 0,76-56-5586 0 0,-96 65-1419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29.885"/>
    </inkml:context>
    <inkml:brush xml:id="br0">
      <inkml:brushProperty name="width" value="0.05" units="cm"/>
      <inkml:brushProperty name="height" value="0.05" units="cm"/>
    </inkml:brush>
  </inkml:definitions>
  <inkml:trace contextRef="#ctx0" brushRef="#br0">108 54 10136 0 0,'-1'0'777'0'0,"-6"-4"-459"0"0,0 0 1 0 0,-11-8-1 0 0,-15-8 4805 0 0,22 13-3691 0 0,11 6-1324 0 0,-1 1 1 0 0,1-1-1 0 0,-1 1 1 0 0,1-1-1 0 0,-1 1 1 0 0,1 0-1 0 0,-1-1 1 0 0,1 1-1 0 0,-1-1 1 0 0,0 1-1 0 0,1 0 1 0 0,-1 0-1 0 0,0-1 1 0 0,1 1-1 0 0,-1 0 1 0 0,0 0-1 0 0,1 0 1 0 0,-1 0-1 0 0,0 0 1 0 0,1 0-1 0 0,-1 0 1 0 0,0 0-1 0 0,1 0 1 0 0,-1 0-1 0 0,0 0 1 0 0,1 0-1 0 0,-1 0 1 0 0,0 0-1 0 0,0 1 1 0 0,-1 0 108 0 0,-3 47 119 0 0,7-21-207 0 0,1 0 0 0 0,2 0-1 0 0,11 41 1 0 0,-2-6 108 0 0,31 219 771 0 0,-29-50-864 0 0,-9-60-80 0 0,-1-95-52 0 0,-6-75 1 0 0,0 1 0 0 0,0 0 0 0 0,1 0-1 0 0,-1 0 1 0 0,0-1 0 0 0,1 1 0 0 0,0 0-1 0 0,-1-1 1 0 0,1 1 0 0 0,0-1 0 0 0,0 1-1 0 0,0-1 1 0 0,0 1 0 0 0,0-1 0 0 0,2 3-1 0 0,-2-4 64 0 0,-1 0 18 0 0,0 0 8 0 0,0 0 2 0 0,1-1 4 0 0,4-5-37 0 0,1 0-1 0 0,-2 0 0 0 0,1-1 1 0 0,-1 1-1 0 0,0-1 0 0 0,0 0 1 0 0,0 0-1 0 0,-1-1 0 0 0,0 1 1 0 0,-1-1-1 0 0,2-8 0 0 0,0 1 1 0 0,1 0 1 0 0,0 1-1 0 0,1 0 0 0 0,15-25 0 0 0,-3 4-64 0 0,-12 22 17 0 0,40-75 10 0 0,-39 77-5 0 0,0 2 0 0 0,0-1 0 0 0,0 1 0 0 0,1 0 0 0 0,1 0 0 0 0,10-8 0 0 0,7-8 51 0 0,-22 20-69 0 0,1 1 0 0 0,-1-1 0 0 0,1 1-1 0 0,-1 0 1 0 0,1 1 0 0 0,1-1 0 0 0,-1 1 0 0 0,0 0 0 0 0,1 0 0 0 0,5-2 0 0 0,-7 4-11 0 0,-1 0 0 0 0,1 0 0 0 0,-1 1 0 0 0,1-1 0 0 0,-1 1 0 0 0,1-1 0 0 0,-1 1 0 0 0,1 1 0 0 0,-1-1 0 0 0,1 0 0 0 0,-1 1 0 0 0,1 0 0 0 0,-1-1 0 0 0,1 1 0 0 0,-1 1 0 0 0,0-1 0 0 0,1 0 0 0 0,5 4 0 0 0,-8-4 1 0 0,6 2-9 0 0,-1 1 0 0 0,0-1 0 0 0,0 1-1 0 0,-1 0 1 0 0,1 0 0 0 0,-1 1 0 0 0,0 0 0 0 0,0 0-1 0 0,0 0 1 0 0,5 8 0 0 0,0 2-52 0 0,-4-8 56 0 0,-1 0 0 0 0,-1 0 0 0 0,1 1 1 0 0,-1 0-1 0 0,-1-1 0 0 0,5 14 0 0 0,-3-5 4 0 0,5 33 0 0 0,-9-43 0 0 0,-1 0 0 0 0,1 0 0 0 0,-1 0 0 0 0,-1 0 0 0 0,1 1 0 0 0,-1-1 0 0 0,0 0 0 0 0,-1 0 0 0 0,-2 6 0 0 0,0 1 33 0 0,-1 0 0 0 0,0-1 0 0 0,-1 0 0 0 0,0 0 0 0 0,-1-1 0 0 0,0 1-1 0 0,-1-1 1 0 0,-11 12 0 0 0,5-9 9 0 0,5-5-14 0 0,0-1 1 0 0,-1 1-1 0 0,1-2 1 0 0,-16 10-1 0 0,8-7 28 0 0,-10 5 48 0 0,1-1 0 0 0,-35 12 0 0 0,39-19 109 0 0,0 0-1 0 0,0-2 0 0 0,-1-1 1 0 0,1 0-1 0 0,-37 0 1 0 0,29-3-96 0 0,22 0-89 0 0,0 0 1 0 0,0-1-1 0 0,1 0 0 0 0,-1 0 0 0 0,0-1 1 0 0,1 0-1 0 0,-1-1 0 0 0,0 1 0 0 0,1-2 1 0 0,-12-3-1 0 0,0-3 38 0 0,16 8-67 0 0,-1-1 0 0 0,0 1 1 0 0,1-1-1 0 0,-1 0 0 0 0,1 0 1 0 0,-1 0-1 0 0,1-1 0 0 0,0 1 0 0 0,0-1 1 0 0,0 0-1 0 0,-4-4 0 0 0,7 7-9 0 0,0-1 1 0 0,0 0-1 0 0,0 1 1 0 0,0-1-1 0 0,0 0 0 0 0,0 1 1 0 0,0-1-1 0 0,0 1 0 0 0,0-1 1 0 0,1 0-1 0 0,-1 1 1 0 0,0-1-1 0 0,0 1 0 0 0,1-1 1 0 0,-1 1-1 0 0,0-1 0 0 0,1 1 1 0 0,-1-2-1 0 0,1 1-26 0 0,1-4-108 0 0,-1 1 0 0 0,1 0-1 0 0,0 0 1 0 0,1-1 0 0 0,-1 1-1 0 0,0 1 1 0 0,1-1 0 0 0,0 0-1 0 0,0 1 1 0 0,0-1 0 0 0,1 1-1 0 0,-1 0 1 0 0,1 0 0 0 0,6-4-1 0 0,34-15-2027 0 0,-18 8 552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30.590"/>
    </inkml:context>
    <inkml:brush xml:id="br0">
      <inkml:brushProperty name="width" value="0.05" units="cm"/>
      <inkml:brushProperty name="height" value="0.05" units="cm"/>
    </inkml:brush>
  </inkml:definitions>
  <inkml:trace contextRef="#ctx0" brushRef="#br0">234 222 12440 0 0,'-4'-2'204'0'0,"1"1"0"0"0,0-1 0 0 0,0-1 0 0 0,0 1 1 0 0,0 0-1 0 0,-5-6 0 0 0,-1 0 755 0 0,5 3-204 0 0,0 0 1 0 0,0 0 0 0 0,-6-10 0 0 0,-9-11 1638 0 0,16 22-2019 0 0,-1-1-1 0 0,1 0 1 0 0,0 0 0 0 0,0 0 0 0 0,1-1 0 0 0,-3-7 0 0 0,2 5 177 0 0,0 1 1 0 0,-8-14-1 0 0,9 17-475 0 0,0 1 0 0 0,0-1 0 0 0,0 1 1 0 0,1-1-1 0 0,-1 0 0 0 0,1 0 0 0 0,-1-6 0 0 0,-3 0 466 0 0,5 10-488 0 0,-1-1-1 0 0,1 0 1 0 0,-1 0-1 0 0,1 0 0 0 0,-1 0 1 0 0,1 1-1 0 0,0-1 1 0 0,-1 0-1 0 0,1 0 1 0 0,0 0-1 0 0,0 0 0 0 0,-1-1 1 0 0,-5 18-71 0 0,0-3-22 0 0,1 1-1 0 0,0-1 0 0 0,-3 22 0 0 0,-12 78 39 0 0,-9 62 0 0 0,22-117 0 0 0,1 62 0 0 0,5-64 0 0 0,2 57 0 0 0,0-108 0 0 0,-1 0 0 0 0,1 0 0 0 0,0 0 0 0 0,1 0 0 0 0,-1 0 0 0 0,1 0 0 0 0,-1-1 0 0 0,2 1 0 0 0,3 6 0 0 0,2-4 0 0 0,-7-7 3 0 0,1 1 0 0 0,-1-1 0 0 0,0 0-1 0 0,0 0 1 0 0,1 0 0 0 0,-1 0 0 0 0,0 0 0 0 0,0 0-1 0 0,1 0 1 0 0,-1 0 0 0 0,0 0 0 0 0,0 0 0 0 0,1-1-1 0 0,-1 1 1 0 0,0-1 0 0 0,0 1 0 0 0,0-1 0 0 0,0 1-1 0 0,0-1 1 0 0,0 0 0 0 0,0 1 0 0 0,0-1 0 0 0,1-1 0 0 0,22-21 183 0 0,-23 21-172 0 0,20-25 357 0 0,-1-1 0 0 0,-1-1 0 0 0,-1-1 0 0 0,-2 0-1 0 0,-1-1 1 0 0,16-48 0 0 0,13-44 229 0 0,-3 18 147 0 0,-40 98-738 0 0,-1 7-13 0 0,1 0 0 0 0,-1 0-1 0 0,1 0 1 0 0,-1 1 0 0 0,0-1 0 0 0,1 0 0 0 0,-1 0-1 0 0,1 0 1 0 0,-1 0 0 0 0,1 0 0 0 0,-1 1-1 0 0,0-1 1 0 0,1 0 0 0 0,-1 0 0 0 0,1 1 0 0 0,-1-1-1 0 0,1 1 1 0 0,3 5-4 0 0,0-1 1 0 0,0 1-1 0 0,-1 0 0 0 0,1 0 1 0 0,-1 1-1 0 0,-1-1 0 0 0,1 1 0 0 0,1 8 1 0 0,6 13-4 0 0,39 90 11 0 0,-41-103 0 0 0,-1 1 0 0 0,15 20 0 0 0,-11-19 0 0 0,8 20 0 0 0,-13-27-39 0 0,1 1-1 0 0,-1-1 1 0 0,1 0 0 0 0,1-1-1 0 0,0 1 1 0 0,0-1 0 0 0,1-1-1 0 0,0 0 1 0 0,1 0 0 0 0,0-1-1 0 0,12 7 1 0 0,-20-13-9 0 0,-1 0 0 0 0,1-1 0 0 0,0 1 0 0 0,-1-1 0 0 0,1 0 0 0 0,0 0-1 0 0,0 0 1 0 0,-1 0 0 0 0,1 0 0 0 0,0 0 0 0 0,0 0 0 0 0,2-1 0 0 0,-1 1-63 0 0,0-1-23 0 0,0 1-1 0 0,0-1 1 0 0,0 0 0 0 0,1 0 0 0 0,-1 0-1 0 0,0-1 1 0 0,-1 1 0 0 0,1-1-1 0 0,0 1 1 0 0,0-1 0 0 0,4-4-1 0 0,-5 4-121 0 0,12-8-1134 0 0,0-2-1 0 0,-1 0 0 0 0,0 0 1 0 0,15-20-1 0 0,-15 15-5955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31.042"/>
    </inkml:context>
    <inkml:brush xml:id="br0">
      <inkml:brushProperty name="width" value="0.05" units="cm"/>
      <inkml:brushProperty name="height" value="0.05" units="cm"/>
    </inkml:brush>
  </inkml:definitions>
  <inkml:trace contextRef="#ctx0" brushRef="#br0">165 145 8752 0 0,'3'1'223'0'0,"-2"-1"-180"0"0,0 1 0 0 0,-1-1 0 0 0,1 0 0 0 0,0 1 0 0 0,0-1 0 0 0,-1 0 0 0 0,1 0 0 0 0,0 0 0 0 0,0 0 0 0 0,0 0 0 0 0,-1 0 0 0 0,1 0 0 0 0,0 0 0 0 0,0 0 0 0 0,0 0 0 0 0,-1 0 0 0 0,1 0 0 0 0,0-1 0 0 0,0 1 0 0 0,-1 0 0 0 0,1-1 0 0 0,1 0 0 0 0,0 1 1551 0 0,-3-2 508 0 0,-1-1-1245 0 0,1 0 1 0 0,0 0 0 0 0,0 0 0 0 0,0-1-1 0 0,0 1 1 0 0,1 0 0 0 0,-1-1 0 0 0,1-4-1 0 0,0 5-615 0 0,0 0 0 0 0,0 1 0 0 0,0-1 0 0 0,0 0 0 0 0,-1 1 0 0 0,1-1 0 0 0,-1 1 0 0 0,0-1 0 0 0,0 1 0 0 0,0-1 0 0 0,0 1 0 0 0,0 0 0 0 0,0-1 0 0 0,-1 1 0 0 0,1 0 0 0 0,-1 0 0 0 0,1 0 0 0 0,-4-3 0 0 0,1 1-64 0 0,2 4-118 0 0,1-1-1 0 0,-1 0 1 0 0,1 0-1 0 0,0 0 1 0 0,0-1-1 0 0,-1 1 1 0 0,1 0-1 0 0,0 0 1 0 0,0-1-1 0 0,0 1 1 0 0,0 0 0 0 0,0-1-1 0 0,1 1 1 0 0,-1-1-1 0 0,0 1 1 0 0,0-4-1 0 0,1 4-18 0 0,-1 0 0 0 0,0 0 0 0 0,1-1 0 0 0,-1 1 0 0 0,0 0-1 0 0,1 0 1 0 0,-1 0 0 0 0,0 0 0 0 0,0 0 0 0 0,0 0 0 0 0,0 0 0 0 0,0 0 0 0 0,-2-1-1 0 0,2 1 13 0 0,0 1-1 0 0,0-1 1 0 0,0 0-1 0 0,0 0 1 0 0,0 0-1 0 0,0 0 1 0 0,0 0-1 0 0,0 0 1 0 0,1 0-1 0 0,-1 0 0 0 0,0-1 1 0 0,1 1-1 0 0,-2-2 1 0 0,1 3-47 0 0,1 1-1 0 0,-1-1 1 0 0,0 0 0 0 0,0 1 0 0 0,0-1 0 0 0,0 1 0 0 0,1-1-1 0 0,-1 1 1 0 0,0-1 0 0 0,1 1 0 0 0,-1-1 0 0 0,0 1 0 0 0,1 0-1 0 0,-1-1 1 0 0,0 3 0 0 0,-1 1-14 0 0,1 1 0 0 0,0-1-1 0 0,-1 1 1 0 0,0-1 0 0 0,0 0-1 0 0,0 1 1 0 0,0-1 0 0 0,-6 7 0 0 0,7-9 2 0 0,-4 5-4 0 0,1 1-1 0 0,0-1 1 0 0,0 1 0 0 0,1 0 0 0 0,-4 16-1 0 0,-6 44-68 0 0,2-4 44 0 0,1-22 3 0 0,-6 63 0 0 0,16-97 32 0 0,0 0 0 0 0,1 0-1 0 0,0 1 1 0 0,1-1 0 0 0,-1 0 0 0 0,5 11 0 0 0,-2-8 4 0 0,-2-1 0 0 0,1 1 1 0 0,0 13-1 0 0,-2-17 11 0 0,-1 0 0 0 0,1 0 0 0 0,1 0 0 0 0,-1 0 0 0 0,1-1 0 0 0,1 1 0 0 0,-1-1 0 0 0,1 1 0 0 0,0-1 0 0 0,0 0 0 0 0,1 0 0 0 0,0-1 0 0 0,6 8-1 0 0,-5-6-53 0 0,1 1 10 0 0,1 0-1 0 0,-1-1 1 0 0,1 1 0 0 0,8 5 0 0 0,-12-11 33 0 0,0 0 0 0 0,0 0-1 0 0,0 0 1 0 0,0-1 0 0 0,1 1 0 0 0,-1-1-1 0 0,0 0 1 0 0,0 0 0 0 0,1 0 0 0 0,-1 0-1 0 0,1-1 1 0 0,-1 0 0 0 0,1 1 0 0 0,-1-1-1 0 0,7-1 1 0 0,0 0 23 0 0,0-1 1 0 0,0 0-1 0 0,0-1 0 0 0,0 0 0 0 0,-1-1 1 0 0,1 0-1 0 0,15-9 0 0 0,2-4 126 0 0,29-25 0 0 0,13-8-9 0 0,-62 46-124 0 0,-1-1 0 0 0,-1 0 0 0 0,11-11 0 0 0,5-5-87 0 0,-20 21-3 0 0,0-1-1 0 0,0 0 0 0 0,0 0 1 0 0,0 0-1 0 0,-1 1 0 0 0,1-1 1 0 0,0 0-1 0 0,0 0 0 0 0,0 0 1 0 0,-1 0-1 0 0,1 0 0 0 0,-1 0 1 0 0,1-1-1 0 0,-1 1 0 0 0,1 0 1 0 0,-1 0-1 0 0,0 0 0 0 0,1 0 1 0 0,-1-1-1 0 0,0 0 0 0 0,0-7-1554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31.870"/>
    </inkml:context>
    <inkml:brush xml:id="br0">
      <inkml:brushProperty name="width" value="0.05" units="cm"/>
      <inkml:brushProperty name="height" value="0.05" units="cm"/>
    </inkml:brush>
  </inkml:definitions>
  <inkml:trace contextRef="#ctx0" brushRef="#br0">328 176 13536 0 0,'1'-2'620'0'0,"11"-7"141"0"0,-11 8-755 0 0,0 1-1 0 0,0-1 1 0 0,0 1-1 0 0,-1-1 1 0 0,1 0-1 0 0,0 1 1 0 0,0-1-1 0 0,0 0 1 0 0,-1 0-1 0 0,1 1 1 0 0,0-1-1 0 0,-1 0 1 0 0,1 0-1 0 0,0-2 1 0 0,-3-1-4 0 0,2 4 3 0 0,0 0 0 0 0,-1 0 0 0 0,1-1 0 0 0,0 1 0 0 0,-1 0 0 0 0,1-1 0 0 0,0 1 0 0 0,0 0-1 0 0,0-1 1 0 0,-1 1 0 0 0,1 0 0 0 0,0-1 0 0 0,0 1 0 0 0,0 0 0 0 0,0-1 0 0 0,0 1 0 0 0,0-1 0 0 0,0 1 0 0 0,0 0 0 0 0,0-1 0 0 0,0 1 0 0 0,0-1-1 0 0,0 1 1 0 0,0 0 0 0 0,0-1 0 0 0,0 1 0 0 0,0 0 0 0 0,0-1 0 0 0,0 1 0 0 0,0-1 0 0 0,1 1 0 0 0,-1 0 0 0 0,0-1 0 0 0,0 1 0 0 0,1-1 0 0 0,3-2 262 0 0,-3 2-185 0 0,0 1 1 0 0,0-1 0 0 0,0 1 0 0 0,-1-1-1 0 0,1 1 1 0 0,0-1 0 0 0,0 0 0 0 0,-1 0-1 0 0,1 1 1 0 0,0-1 0 0 0,-1 0 0 0 0,1 0 0 0 0,-1 0-1 0 0,1 1 1 0 0,-1-1 0 0 0,1 0 0 0 0,-1 0-1 0 0,0 0 1 0 0,1 0 0 0 0,-1 0 0 0 0,0 0-1 0 0,1-2 1 0 0,-6-6 823 0 0,5 8-759 0 0,-1 0 1 0 0,0 0-1 0 0,1-1 0 0 0,-1 1 1 0 0,1 0-1 0 0,-1 0 0 0 0,1-1 1 0 0,-1 1-1 0 0,1 0 0 0 0,0-2 1 0 0,0 1-52 0 0,0 1 1 0 0,0-1 0 0 0,0 0 0 0 0,0 1-1 0 0,0-1 1 0 0,0 1 0 0 0,0-1-1 0 0,-1 1 1 0 0,1-1 0 0 0,-1 1 0 0 0,1-1-1 0 0,-1 1 1 0 0,1 0 0 0 0,-1-1 0 0 0,0 1-1 0 0,0 0 1 0 0,0-1 0 0 0,1 1-1 0 0,-1 0 1 0 0,0 0 0 0 0,-1 0 0 0 0,1 0-1 0 0,-2-2 1 0 0,-14-13 906 0 0,14 13-856 0 0,0 0 0 0 0,0 0-1 0 0,-1 0 1 0 0,1 0 0 0 0,-1 0 0 0 0,1 1-1 0 0,-1 0 1 0 0,0 0 0 0 0,0 0 0 0 0,-8-3-1 0 0,2 3-61 0 0,0 0 0 0 0,-1 1 0 0 0,1 0-1 0 0,0 1 1 0 0,-1 0 0 0 0,-13 3 0 0 0,17-2 0 0 0,-1 0 1 0 0,1 1-1 0 0,-1 0 0 0 0,1 0 0 0 0,0 1 1 0 0,-1 0-1 0 0,1 0 0 0 0,1 1 1 0 0,-9 5-1 0 0,11-6-64 0 0,1 1 0 0 0,0-1 1 0 0,0 1-1 0 0,0 0 0 0 0,0 0 0 0 0,1 0 1 0 0,0 0-1 0 0,-4 8 0 0 0,-5 9 19 0 0,4-7-27 0 0,0 0 0 0 0,2 1 0 0 0,0 0 0 0 0,0-1 0 0 0,-4 31 0 0 0,2-11-17 0 0,6-30 4 0 0,-21 107 0 0 0,20-94 0 0 0,0 0 0 0 0,2 0 0 0 0,0 0 0 0 0,4 28 0 0 0,-2-33-2 0 0,1-1-1 0 0,0 1 0 0 0,1-1 1 0 0,0 0-1 0 0,11 19 0 0 0,-15-29 105 0 0,1-1-89 0 0,-1 1 0 0 0,0-1 0 0 0,1 1 0 0 0,-1 0 0 0 0,1-1 1 0 0,0 1-1 0 0,-1-1 0 0 0,1 0 0 0 0,-1 1 0 0 0,1-1 1 0 0,0 1-1 0 0,-1-1 0 0 0,1 0 0 0 0,0 0 0 0 0,-1 1 1 0 0,1-1-1 0 0,0 0 0 0 0,-1 0 0 0 0,1 0 0 0 0,0 0 1 0 0,0 0-1 0 0,-1 0 0 0 0,1 0 0 0 0,0 0 0 0 0,0 0 0 0 0,-1 0 1 0 0,2 0-1 0 0,4-3 56 0 0,0 0 1 0 0,0 0-1 0 0,0-1 1 0 0,0 1-1 0 0,-1-1 1 0 0,1 0-1 0 0,5-6 1 0 0,3-5 262 0 0,13-18 1 0 0,-23 27-286 0 0,0 0 0 0 0,-1 0 0 0 0,0-1 0 0 0,0 1 0 0 0,-1-1 0 0 0,0 0 0 0 0,0 0 0 0 0,0 1-1 0 0,0-11 1 0 0,0 8 29 0 0,0-1 0 0 0,0 1-1 0 0,6-15 1 0 0,-2 13-6 0 0,0-1 0 0 0,1 1 0 0 0,11-15 0 0 0,-17 25-50 0 0,-1 0-18 0 0,0 1 1 0 0,1-1-1 0 0,-1 1 0 0 0,0-1 1 0 0,1 1-1 0 0,-1 0 0 0 0,1-1 0 0 0,-1 1 1 0 0,1-1-1 0 0,-1 1 0 0 0,1 0 1 0 0,-1-1-1 0 0,1 1 0 0 0,-1 0 1 0 0,1 0-1 0 0,-1-1 0 0 0,1 1 1 0 0,-1 0-1 0 0,1 0 0 0 0,0 0 1 0 0,-1 0-1 0 0,1-1 0 0 0,-1 1 0 0 0,1 0 1 0 0,0 0-1 0 0,9 2-2 0 0,10 25 0 0 0,-18-23 0 0 0,1 0 0 0 0,0 0 0 0 0,-1 0 0 0 0,0 1 0 0 0,3 8 0 0 0,-3-9 0 0 0,0 1 0 0 0,0-1 0 0 0,0 0 0 0 0,0 0 0 0 0,1 0 0 0 0,5 8 0 0 0,-8-12 0 0 0,16 17-36 0 0,20 16 0 0 0,-30-28 27 0 0,0-1 0 0 0,1 1 0 0 0,-1-1 0 0 0,1-1 0 0 0,0 1 0 0 0,0-1 0 0 0,10 3 0 0 0,15 2-175 0 0,48 7 0 0 0,-76-15-104 0 0,1 0 1 0 0,0 0-1 0 0,0-1 0 0 0,0 0 1 0 0,-1 0-1 0 0,1 0 0 0 0,0 0 1 0 0,-1-1-1 0 0,1 0 0 0 0,-1 1 1 0 0,0-2-1 0 0,1 1 0 0 0,-1-1 1 0 0,0 1-1 0 0,0-1 0 0 0,5-5 1 0 0,9-9-8486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1.687"/>
    </inkml:context>
    <inkml:brush xml:id="br0">
      <inkml:brushProperty name="width" value="0.05" units="cm"/>
      <inkml:brushProperty name="height" value="0.05" units="cm"/>
    </inkml:brush>
  </inkml:definitions>
  <inkml:trace contextRef="#ctx0" brushRef="#br0">13 287 16384 0 0,'-2'1'249'0'0,"1"0"-168"0"0,0-1-1 0 0,1 0 1 0 0,-1 0-1 0 0,0 1 0 0 0,1-1 1 0 0,-1 1-1 0 0,1-1 1 0 0,-1 1-1 0 0,1-1 0 0 0,-1 0 1 0 0,1 1-1 0 0,-1 0 0 0 0,1-1 1 0 0,-1 1-1 0 0,1-1 1 0 0,0 1-1 0 0,-1 0 0 0 0,1 0 1 0 0,0 0-43 0 0,0 0 0 0 0,1 1 1 0 0,-1-1-1 0 0,1 0 0 0 0,-1 0 1 0 0,1 1-1 0 0,-1-1 0 0 0,1 0 1 0 0,0 0-1 0 0,-1 0 0 0 0,2 1 1 0 0,0 1 51 0 0,9 15 38 0 0,21 29-1 0 0,-16-25-126 0 0,42 53-1 0 0,-22-31 0 0 0,24 23-141 0 0,-39-46-59 0 0,27 36 0 0 0,-37-44 140 0 0,1 0 0 0 0,0 0 1 0 0,1-1-1 0 0,1-1 0 0 0,0 0 0 0 0,27 16 0 0 0,-41-27 89 0 0,1 1-1 0 0,-1-1 0 0 0,1 0 1 0 0,-1 1-1 0 0,1-1 0 0 0,-1 0 0 0 0,1 1 1 0 0,0-1-1 0 0,-1 0 0 0 0,1 0 0 0 0,-1 1 1 0 0,1-1-1 0 0,0 0 0 0 0,-1 0 0 0 0,1 0 1 0 0,-1 0-1 0 0,1 0 0 0 0,0 0 0 0 0,-1 0 1 0 0,1 0-1 0 0,0 0 0 0 0,-1 0 1 0 0,1 0-1 0 0,0 0 0 0 0,0-1 0 0 0,-1 1-10 0 0,1-1-1 0 0,-1 1 0 0 0,0-1 1 0 0,0 1-1 0 0,1-1 0 0 0,-1 0 0 0 0,0 1 1 0 0,0-1-1 0 0,0 1 0 0 0,1-1 1 0 0,-1 0-1 0 0,0 1 0 0 0,0-1 0 0 0,0 0 1 0 0,0 1-1 0 0,0-1 0 0 0,0 0 1 0 0,-1 1-1 0 0,1-2 0 0 0,-9-28 366 0 0,-6 0 194 0 0,-24-36 0 0 0,-33-58 577 0 0,24 36-848 0 0,21 36-194 0 0,12 23-83 0 0,1-1 0 0 0,2 0 1 0 0,-10-36-1 0 0,19 52-6 0 0,0 0-1 0 0,1-1 1 0 0,1 1 0 0 0,1-17-1 0 0,0 24-9 0 0,0 0-1 0 0,1 1 0 0 0,0-1 0 0 0,0 1 0 0 0,0-1 1 0 0,1 1-1 0 0,0 0 0 0 0,1-1 0 0 0,-1 1 0 0 0,1 0 1 0 0,7-10-1 0 0,-8 13-8 0 0,0 0 1 0 0,0 1 0 0 0,1-1-1 0 0,-1 0 1 0 0,1 1-1 0 0,-1 0 1 0 0,1-1-1 0 0,0 1 1 0 0,0 0 0 0 0,0 1-1 0 0,1-1 1 0 0,-1 0-1 0 0,0 1 1 0 0,0 0 0 0 0,1 0-1 0 0,-1 0 1 0 0,1 0-1 0 0,-1 0 1 0 0,1 1 0 0 0,0-1-1 0 0,-1 1 1 0 0,8 1-1 0 0,-2 0-15 0 0,0 0-1 0 0,0 1 0 0 0,0 1 1 0 0,0 0-1 0 0,0 0 0 0 0,-1 0 1 0 0,17 10-1 0 0,0 3 43 0 0,27 22 0 0 0,-26-18-76 0 0,-10-7-4 0 0,25 28-1 0 0,0 0 33 0 0,21 23 17 0 0,-42-42 0 0 0,0-2 0 0 0,26 22 0 0 0,80 43-339 0 0,-108-74-130 0 0,-18-11 377 0 0,7 3 31 0 0,-4-4-4574 0 0,0-9 3304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32.420"/>
    </inkml:context>
    <inkml:brush xml:id="br0">
      <inkml:brushProperty name="width" value="0.05" units="cm"/>
      <inkml:brushProperty name="height" value="0.05" units="cm"/>
    </inkml:brush>
  </inkml:definitions>
  <inkml:trace contextRef="#ctx0" brushRef="#br0">157 24 11520 0 0,'0'0'886'0'0,"-1"-1"-582"0"0,-8-17 782 0 0,4 13 1798 0 0,5 5-2688 0 0,0 0-1 0 0,0 0 0 0 0,0 0 0 0 0,-1 0 0 0 0,1 0 0 0 0,0 0 0 0 0,0 0 0 0 0,0 0 0 0 0,0 1 1 0 0,0-1-1 0 0,0 0 0 0 0,0 0 0 0 0,-1 0 0 0 0,1 0 0 0 0,0 0 0 0 0,0 0 0 0 0,0 0 0 0 0,0 0 0 0 0,0 1 1 0 0,0-1-1 0 0,0 0 0 0 0,0 0 0 0 0,0 0 0 0 0,0 0 0 0 0,0 0 0 0 0,0 0 0 0 0,0 1 0 0 0,0-1 0 0 0,0 0 1 0 0,0 0-1 0 0,0 0 0 0 0,0 0 0 0 0,0 0 0 0 0,0 1 0 0 0,0-1 0 0 0,0 0 0 0 0,0 0 0 0 0,0 0 1 0 0,0 0-1 0 0,0 0 0 0 0,0 1 0 0 0,0-1 0 0 0,4 130 1158 0 0,4-69-1180 0 0,-4-40-105 0 0,-1-1 0 0 0,0 24-1 0 0,-6 1 35 0 0,2-25-29 0 0,0 25 0 0 0,18 131 147 0 0,-12-136-207 0 0,-2-28-13 0 0,0 24-1 0 0,-2-15 18 0 0,1 0 0 0 0,1 0-1 0 0,6 23 1 0 0,2 5 55 0 0,-11-26-8 0 0,0-22 2 0 0,0-1 68 0 0,0 0 24 0 0,0 0 9 0 0,2 0-151 0 0,-1 0-1 0 0,0 0 0 0 0,0-1 1 0 0,0 1-1 0 0,0 0 1 0 0,0-1-1 0 0,0 1 0 0 0,0-1 1 0 0,0 1-1 0 0,0-1 1 0 0,0 1-1 0 0,0-1 1 0 0,0 1-1 0 0,0-1 0 0 0,0 0 1 0 0,1-1-1 0 0,12-18 31 0 0,-6 8 38 0 0,14-15-68 0 0,1 0 0 0 0,1 1 0 0 0,41-32 0 0 0,-56 52-16 0 0,0 0 0 0 0,0 1 0 0 0,1 0 0 0 0,19-6 0 0 0,-13 5 0 0 0,-10 4-3 0 0,0 0 0 0 0,0 1 0 0 0,0-1 0 0 0,0 2 0 0 0,0-1 0 0 0,0 1 0 0 0,0-1 0 0 0,0 2 0 0 0,0-1 0 0 0,0 1 0 0 0,0 0 0 0 0,0 0 0 0 0,0 0-1 0 0,0 1 1 0 0,0 0 0 0 0,-1 0 0 0 0,1 1 0 0 0,-1-1 0 0 0,1 1 0 0 0,5 5 0 0 0,-5-4 0 0 0,-1 0-1 0 0,1 0 0 0 0,-1 1 1 0 0,0 0-1 0 0,0 0 1 0 0,-1 0-1 0 0,1 1 1 0 0,-1-1-1 0 0,0 1 1 0 0,-1 0-1 0 0,1 0 0 0 0,-1 1 1 0 0,0-1-1 0 0,-1 1 1 0 0,0-1-1 0 0,0 1 1 0 0,2 11-1 0 0,-4-8 13 0 0,0 0 1 0 0,0 1-1 0 0,-3 11 1 0 0,1-8 5 0 0,0-4 12 0 0,0 1-1 0 0,0-1 0 0 0,-1 0 1 0 0,-1 0-1 0 0,0-1 0 0 0,0 1 1 0 0,-1-1-1 0 0,0 0 0 0 0,-1 0 1 0 0,0 0-1 0 0,0-1 0 0 0,-9 10 1 0 0,0-3 60 0 0,-1 0 0 0 0,0 0 1 0 0,-1-2-1 0 0,-34 21 0 0 0,37-27-61 0 0,1 0 1 0 0,-28 8-1 0 0,6-3-17 0 0,-9 3 235 0 0,-1-2 0 0 0,-1-2 0 0 0,-53 5 0 0 0,90-15-164 0 0,0 0 0 0 0,-1-1 0 0 0,1 0 0 0 0,-1-1 0 0 0,-17-3-1 0 0,20 3-445 0 0,1-1 0 0 0,-1 0-1 0 0,-9-5 1 0 0,12 6-618 0 0,1-1 1 0 0,0 0-1 0 0,0 0 0 0 0,-1 0 0 0 0,1-1 1 0 0,1 1-1 0 0,-4-4 0 0 0,-4-7-8199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34.778"/>
    </inkml:context>
    <inkml:brush xml:id="br0">
      <inkml:brushProperty name="width" value="0.05" units="cm"/>
      <inkml:brushProperty name="height" value="0.05" units="cm"/>
    </inkml:brush>
  </inkml:definitions>
  <inkml:trace contextRef="#ctx0" brushRef="#br0">201 168 9416 0 0,'0'0'430'0'0,"5"-5"140"0"0,0-41 1338 0 0,-3 33-485 0 0,-2 11-1237 0 0,0 1 0 0 0,0 0 0 0 0,0-1 0 0 0,1 1 0 0 0,-1-1 0 0 0,0 1 1 0 0,1 0-1 0 0,-1-1 0 0 0,1 1 0 0 0,0 0 0 0 0,-1 0 0 0 0,3-3 0 0 0,-1 0 289 0 0,0 0 0 0 0,0 0 1 0 0,-1-1-1 0 0,1 1 0 0 0,-1-1 0 0 0,0 1 0 0 0,0-1 0 0 0,-1 1 0 0 0,1-1 1 0 0,-1-8-1 0 0,0 13-424 0 0,0-1 0 0 0,0 1 0 0 0,0 0 0 0 0,0-1 0 0 0,0 1 0 0 0,0 0 0 0 0,0-1 0 0 0,-1 1 0 0 0,1-1 0 0 0,0 1 0 0 0,0 0 0 0 0,0-1 0 0 0,0 1 1 0 0,-1 0-1 0 0,1 0 0 0 0,0-1 0 0 0,0 1 0 0 0,0 0 0 0 0,-1-1 0 0 0,1 1 0 0 0,0 0 0 0 0,-1-1 0 0 0,-2-3 323 0 0,2 4-331 0 0,1-1 1 0 0,0 0-1 0 0,-1 0 0 0 0,1 0 1 0 0,-1 0-1 0 0,1 1 1 0 0,-1-1-1 0 0,1 0 1 0 0,-1 0-1 0 0,0 1 1 0 0,1-1-1 0 0,-1 0 0 0 0,0 1 1 0 0,0-1-1 0 0,1 1 1 0 0,-1-1-1 0 0,0 1 1 0 0,0-1-1 0 0,0 1 1 0 0,1 0-1 0 0,-1-1 1 0 0,0 1-1 0 0,0 0 0 0 0,0 0 1 0 0,0-1-1 0 0,0 1 1 0 0,0 0-1 0 0,0 0 1 0 0,0 0-1 0 0,0 0 1 0 0,0 0-1 0 0,0 0 0 0 0,-1 1 1 0 0,-4 1-27 0 0,0 0 1 0 0,0 0-1 0 0,0 0 1 0 0,0 1-1 0 0,1 0 1 0 0,-1 0-1 0 0,1 1 1 0 0,0-1-1 0 0,0 1 1 0 0,0 0-1 0 0,1 1 1 0 0,0-1-1 0 0,-1 1 1 0 0,1 0-1 0 0,1 0 1 0 0,-6 9-1 0 0,-1 3 18 0 0,2 1 0 0 0,0-1 0 0 0,0 2 0 0 0,-4 19 0 0 0,-5 25 26 0 0,4 1 1 0 0,2 0-1 0 0,-3 69 0 0 0,12-109-61 0 0,-2 28 0 0 0,2 1 0 0 0,7 61 0 0 0,3-71 60 0 0,-8-41-49 0 0,1 0 0 0 0,0 1 1 0 0,0-1-1 0 0,-1 0 1 0 0,1 0-1 0 0,1 0 1 0 0,-1 0-1 0 0,0 0 1 0 0,0 0-1 0 0,1 0 1 0 0,-1 0-1 0 0,1 0 1 0 0,-1-1-1 0 0,1 1 0 0 0,4 2 1 0 0,5 2 281 0 0,-10-5-270 0 0,1 0-1 0 0,-1-1 1 0 0,0 1-1 0 0,1 0 1 0 0,-1-1-1 0 0,1 1 1 0 0,-1 0-1 0 0,1-1 0 0 0,-1 0 1 0 0,1 1-1 0 0,0-1 1 0 0,-1 0-1 0 0,1 0 1 0 0,-1 0-1 0 0,1 0 1 0 0,0 0-1 0 0,-1 0 1 0 0,1-1-1 0 0,-1 1 1 0 0,2-1-1 0 0,5-1 38 0 0,0 0-1 0 0,0-1 1 0 0,0 0 0 0 0,0 0-1 0 0,-1-1 1 0 0,0 0-1 0 0,0 0 1 0 0,0 0 0 0 0,12-11-1 0 0,-2-1 197 0 0,-6 7-42 0 0,0-1-1 0 0,-1 0 1 0 0,0-1-1 0 0,0-1 1 0 0,-2 1-1 0 0,13-21 1 0 0,-10 9 153 0 0,13-35 1 0 0,-20 46-301 0 0,-1 1 1 0 0,-1-1-1 0 0,0 0 0 0 0,0 0 0 0 0,-1-16 0 0 0,4-88 285 0 0,-5 108-322 0 0,0-1 0 0 0,0 0-1 0 0,-2-9 1 0 0,-1-13 38 0 0,3 25-50 0 0,-2-42 114 0 0,2 44-120 0 0,-1 0 0 0 0,0 1 0 0 0,0-1 0 0 0,0 0 0 0 0,0 1 0 0 0,0-1 0 0 0,-1 1-1 0 0,0-1 1 0 0,-4-5 0 0 0,-10-13 53 0 0,12 16-65 0 0,0 0 0 0 0,0 0 1 0 0,-1 1-1 0 0,0-1 0 0 0,0 1 0 0 0,0 0 1 0 0,-10-6-1 0 0,13 10 0 0 0,-1-1 0 0 0,1 0 0 0 0,0-1 0 0 0,0 1 0 0 0,-4-5 0 0 0,4 5 0 0 0,1 0-1 0 0,-1 0 0 0 0,0 0 0 0 0,1 0 1 0 0,-1 1-1 0 0,0-1 0 0 0,0 0 1 0 0,0 1-1 0 0,0-1 0 0 0,0 1 0 0 0,-1 0 1 0 0,1 0-1 0 0,0 0 0 0 0,-1 0 1 0 0,1 0-1 0 0,-3 0 0 0 0,-8-4-188 0 0,12 4 141 0 0,0 1 1 0 0,0-1-1 0 0,0 1 1 0 0,0-1-1 0 0,0 1 1 0 0,0-1-1 0 0,0 1 1 0 0,0 0-1 0 0,-1 0 1 0 0,1-1-1 0 0,0 1 1 0 0,0 0-1 0 0,0 0 1 0 0,0 0-1 0 0,0 0 1 0 0,-1 0-1 0 0,1 1 1 0 0,0-1-1 0 0,0 0 1 0 0,0 0-1 0 0,0 1 1 0 0,0-1-1 0 0,-2 2 1 0 0,-8 1-356 0 0,1 1-3677 0 0,16 8 1874 0 0,6-3 656 0 0,1-2-38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35.588"/>
    </inkml:context>
    <inkml:brush xml:id="br0">
      <inkml:brushProperty name="width" value="0.05" units="cm"/>
      <inkml:brushProperty name="height" value="0.05" units="cm"/>
    </inkml:brush>
  </inkml:definitions>
  <inkml:trace contextRef="#ctx0" brushRef="#br0">333 148 5064 0 0,'0'0'389'0'0,"-13"-7"182"0"0,-7-6 6836 0 0,-4-2-2168 0 0,-13-4-1850 0 0,36 18-3025 0 0,-1-1 118 0 0,2 2-449 0 0,0 0 1 0 0,0-1-1 0 0,0 1 1 0 0,0 0-1 0 0,0 0 1 0 0,0 0-1 0 0,-1 0 1 0 0,1 0-1 0 0,0-1 0 0 0,0 1 1 0 0,0 0-1 0 0,0 0 1 0 0,0 0-1 0 0,0 0 1 0 0,0 0-1 0 0,0 0 0 0 0,-1 0 1 0 0,1-1-1 0 0,0 1 1 0 0,0 0-1 0 0,0 0 1 0 0,0 0-1 0 0,0 0 1 0 0,-1 0-1 0 0,1 0 0 0 0,0 0 1 0 0,0 0-1 0 0,0 0 1 0 0,0 0-1 0 0,-1 0 1 0 0,1 0-1 0 0,0 0 1 0 0,0 0-1 0 0,-1 0-15 0 0,0 0 0 0 0,0 1 0 0 0,0-1 0 0 0,0 0 0 0 0,0 1 0 0 0,0-1 0 0 0,0 0 0 0 0,0 1 0 0 0,1-1 1 0 0,-1 1-1 0 0,0-1 0 0 0,0 1 0 0 0,0 0 0 0 0,1-1 0 0 0,-1 1 0 0 0,0 0 0 0 0,1 0 0 0 0,-1-1 0 0 0,1 1 0 0 0,-1 0 0 0 0,1 0 0 0 0,-1 0 0 0 0,1 0 0 0 0,0 0 0 0 0,-1 1 0 0 0,-8 31 121 0 0,7-22-78 0 0,-2 7-27 0 0,0 29 0 0 0,-2 4-38 0 0,-5 17 4 0 0,-4 123 0 0 0,13-121 0 0 0,1-24 0 0 0,4 57 0 0 0,-2-97 8 0 0,0-1 0 0 0,0 1 0 0 0,1-1 0 0 0,-1 0 0 0 0,1 1 0 0 0,0-1 0 0 0,1 0 0 0 0,-1 0 0 0 0,1 0 0 0 0,0-1 0 0 0,0 1 0 0 0,1-1 0 0 0,-1 0 0 0 0,1 1 0 0 0,6 4 0 0 0,-9-8 3 0 0,1 0 0 0 0,-1 0 0 0 0,1 0 0 0 0,0-1 0 0 0,0 1 0 0 0,-1 0 0 0 0,1-1 0 0 0,0 1-1 0 0,0-1 1 0 0,0 0 0 0 0,0 1 0 0 0,0-1 0 0 0,0 0 0 0 0,-1 0 0 0 0,1 0 0 0 0,0-1 0 0 0,0 1 0 0 0,0 0-1 0 0,3-2 1 0 0,0 1 75 0 0,1-1-1 0 0,-1 0 0 0 0,1-1 0 0 0,-1 0 0 0 0,6-3 1 0 0,5-5 61 0 0,0-1 0 0 0,-1 0 1 0 0,0-2-1 0 0,13-14 1 0 0,47-66 417 0 0,-69 84-464 0 0,0 0-1 0 0,-1 0 1 0 0,4-13 0 0 0,5-8 185 0 0,-7 16-164 0 0,-2 0 0 0 0,0 0 0 0 0,-1-1 0 0 0,0 1 0 0 0,1-19 0 0 0,2-1 1 0 0,-4 16-15 0 0,-1 0 0 0 0,0 0 0 0 0,-3-35 0 0 0,1 43-40 0 0,-2 0-1 0 0,1 0 0 0 0,-1 0 0 0 0,-1 0 1 0 0,0 1-1 0 0,-1-1 0 0 0,0 1 0 0 0,-6-12 0 0 0,3 9-40 0 0,0 1 0 0 0,-1 0 0 0 0,-1 1 0 0 0,1-1 0 0 0,-2 2 0 0 0,0-1 0 0 0,0 1 0 0 0,-14-10 0 0 0,1 3-27 0 0,14 9 0 0 0,-1 1 0 0 0,0 0 0 0 0,-14-6 0 0 0,8 4 17 0 0,15 8-13 0 0,-1-1-1 0 0,0 1 1 0 0,0 0-1 0 0,0 0 1 0 0,0 0 0 0 0,0 0-1 0 0,-1 1 1 0 0,1-1 0 0 0,0 0-1 0 0,0 1 1 0 0,-1 0-1 0 0,-2-1 1 0 0,2 1-24 0 0,0-1-1 0 0,0 0 0 0 0,-1 0 1 0 0,1 0-1 0 0,0 0 1 0 0,0-1-1 0 0,0 1 0 0 0,-3-3 1 0 0,-4 7-203 0 0,4-2 179 0 0,5-1 41 0 0,-1 0-1 0 0,1 0 1 0 0,-1 0 0 0 0,1 0 0 0 0,-1 0 0 0 0,1 1 0 0 0,-1-1 0 0 0,1 0 0 0 0,0 1 0 0 0,-1 0 0 0 0,1-1 0 0 0,0 1 0 0 0,-1 0 0 0 0,1-1 0 0 0,0 1 0 0 0,0 0-1 0 0,0 0 1 0 0,0 0 0 0 0,0 0 0 0 0,0 0 0 0 0,-2 3 0 0 0,-2 1 3 0 0,-2-1 0 0 0,5-3 0 0 0,-1 0 0 0 0,1 1 0 0 0,0-1 0 0 0,0 1 0 0 0,0-1 0 0 0,0 1 0 0 0,0 0 0 0 0,0 0 0 0 0,-2 3 0 0 0,-11 17 2 0 0,12-16-16 0 0,-43 69-270 0 0,40-59 147 0 0,6-15 129 0 0,-1 0 0 0 0,1 1 0 0 0,0-1 0 0 0,-1 0 0 0 0,1 1 0 0 0,-1-1 0 0 0,0 0 1 0 0,1 1-1 0 0,-1-1 0 0 0,0 0 0 0 0,0 0 0 0 0,-1 1 0 0 0,-14 14-103 0 0,15-15 90 0 0,0 0-1 0 0,0 0 0 0 0,0 0 0 0 0,0 0 1 0 0,0-1-1 0 0,-1 1 0 0 0,1 0 0 0 0,0 0 1 0 0,-2 0-1 0 0,-2 2-26 0 0,3-2 19 0 0,2-1 29 0 0,0 0-1 0 0,0 0 1 0 0,0 0-1 0 0,-1 0 1 0 0,1 0-1 0 0,0 0 0 0 0,0 0 1 0 0,0 0-1 0 0,0 0 1 0 0,0 0-1 0 0,0 0 1 0 0,0 0-1 0 0,0 0 1 0 0,0 0-1 0 0,0 0 0 0 0,0 0 1 0 0,0 0-1 0 0,0 0 1 0 0,0 0-1 0 0,0 0 1 0 0,0 0-1 0 0,0 0 1 0 0,0 0-1 0 0,0 0 0 0 0,0 0 1 0 0,0 0-1 0 0,0 0 1 0 0,0 0-1 0 0,0 0 1 0 0,0 0-1 0 0,-1 0 1 0 0,1 0-1 0 0,0 0 0 0 0,0 0 1 0 0,0 0-1 0 0,0 0 1 0 0,0 0-1 0 0,0 0 1 0 0,0 0-1 0 0,0 0 1 0 0,-19 14-68 0 0,15-11-237 0 0,1-1 0 0 0,-1 0 0 0 0,0 0-1 0 0,-7 3 1 0 0,5-7-1369 0 0,6 2 1620 0 0,0 0-1 0 0,0 0 1 0 0,-1 0-1 0 0,1 0 1 0 0,0 0 0 0 0,0 0-1 0 0,0 0 1 0 0,-1 0-1 0 0,1 0 1 0 0,0 0-1 0 0,0 0 1 0 0,0 0 0 0 0,-1 0-1 0 0,1 0 1 0 0,0 0-1 0 0,0 0 1 0 0,-1 0-1 0 0,1 0 1 0 0,0 0 0 0 0,0 0-1 0 0,0 0 1 0 0,-1 0-1 0 0,1 0 1 0 0,0 0-1 0 0,0 0 1 0 0,0 0 0 0 0,-1 1-1 0 0,1-1 1 0 0,0 0-1 0 0,-1 1-953 0 0,1-1-606 0 0,0 0-273 0 0,0 0-53 0 0,0 0-10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46.126"/>
    </inkml:context>
    <inkml:brush xml:id="br0">
      <inkml:brushProperty name="width" value="0.05" units="cm"/>
      <inkml:brushProperty name="height" value="0.05" units="cm"/>
    </inkml:brush>
  </inkml:definitions>
  <inkml:trace contextRef="#ctx0" brushRef="#br0">197 247 3224 0 0,'-2'0'240'0'0,"-4"0"116"0"0,0-1 0 0 0,0 0 0 0 0,0-1 0 0 0,0 1 0 0 0,0-1 0 0 0,-7-4 0 0 0,7 4 5 0 0,0-1 1 0 0,0 1 0 0 0,0 1 0 0 0,0-1-1 0 0,-1 1 1 0 0,-9-1 0 0 0,-1-2-187 0 0,15 3-144 0 0,1 0 0 0 0,-1 1 0 0 0,1-1 0 0 0,-1 1 0 0 0,1-1 0 0 0,-1 1-1 0 0,0 0 1 0 0,1 0 0 0 0,-1 0 0 0 0,0 0 0 0 0,1 0 0 0 0,-3 0 0 0 0,-11 2 659 0 0,-4 3 1187 0 0,17-4-1152 0 0,-13 9 3672 0 0,13-9 194 0 0,8-4-4414 0 0,0 0 0 0 0,1 1 0 0 0,7-3 0 0 0,20-7 1 0 0,-19 5-76 0 0,-1-1-1 0 0,1-1 0 0 0,-1 0 1 0 0,-1-1-1 0 0,0-1 0 0 0,0 0 1 0 0,-1 0-1 0 0,18-23 0 0 0,-9 10 414 0 0,8-13 374 0 0,-28 35-836 0 0,0 0 1 0 0,1 0-1 0 0,-1 0 0 0 0,0 0 0 0 0,1 0 1 0 0,0 0-1 0 0,0 1 0 0 0,-1-1 0 0 0,1 0 0 0 0,3-1 1 0 0,-3 2 164 0 0,-5-5 175 0 0,-1-1 552 0 0,-1 12-470 0 0,-1 4-570 0 0,3-5 95 0 0,1 0 1 0 0,1 0 0 0 0,-1-1 0 0 0,0 1 0 0 0,1 0 0 0 0,0 1 0 0 0,0-1 0 0 0,0 0 0 0 0,1 0 0 0 0,-1 7 0 0 0,-2 12-17 0 0,-6 23-37 0 0,2-1 0 0 0,-1 76-1 0 0,6-15 39 0 0,-1-49-4 0 0,3 1 0 0 0,10 77 0 0 0,-8-115 19 0 0,-1 1 0 0 0,-2 30 0 0 0,-1-8 0 0 0,2-24 20 0 0,-1-15-5 0 0,1 0-1 0 0,-1 0 1 0 0,1 0 0 0 0,1 1 0 0 0,-1-1 0 0 0,0 0 0 0 0,1 0 0 0 0,0 1-1 0 0,2 6 1 0 0,-2-10-33 0 0,-1-1-398 0 0,0 0-179 0 0,0 0-40 0 0,0 0-193 0 0,-1-1-790 0 0,-8-6-344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46.674"/>
    </inkml:context>
    <inkml:brush xml:id="br0">
      <inkml:brushProperty name="width" value="0.05" units="cm"/>
      <inkml:brushProperty name="height" value="0.05" units="cm"/>
    </inkml:brush>
  </inkml:definitions>
  <inkml:trace contextRef="#ctx0" brushRef="#br0">73 130 3224 0 0,'2'-1'240'0'0,"3"-4"268"0"0,6 0 5683 0 0,-4 2-3456 0 0,-5 2 317 0 0,-2 1-1347 0 0,0 0-589 0 0,0 0-116 0 0,0 0-98 0 0,0 0-304 0 0,0 0-135 0 0,0 0-23 0 0,0 0-16 0 0,0 0-41 0 0,0 0-21 0 0,0 0-2 0 0,0 0-38 0 0,0 0-165 0 0,-2 1-77 0 0,0 2-73 0 0,-1 1-1 0 0,1-1 1 0 0,-1 1-1 0 0,1 0 1 0 0,0-1 0 0 0,1 1-1 0 0,-1 0 1 0 0,1 0 0 0 0,-1 0-1 0 0,0 7 1 0 0,-6 47 47 0 0,7-45-52 0 0,-1 40-70 0 0,2 0 0 0 0,11 84 0 0 0,-10-133 67 0 0,27 158-80 0 0,-24-141 93 0 0,2 3 76 0 0,11 27 1 0 0,-8-27-56 0 0,-6-17-24 0 0,0-1-1 0 0,1 1 1 0 0,0-1-1 0 0,0 0 0 0 0,0 0 1 0 0,1-1-1 0 0,0 1 1 0 0,8 6-1 0 0,-12-11 7 0 0,0-1-1 0 0,0 1 1 0 0,0 0 0 0 0,0-1-1 0 0,0 1 1 0 0,0-1-1 0 0,1 1 1 0 0,-1-1-1 0 0,0 0 1 0 0,0 0 0 0 0,1 1-1 0 0,-1-1 1 0 0,0 0-1 0 0,1 0 1 0 0,-1 0-1 0 0,0 0 1 0 0,0 0 0 0 0,1-1-1 0 0,-1 1 1 0 0,0 0-1 0 0,0-1 1 0 0,1 1-1 0 0,-1-1 1 0 0,0 1 0 0 0,0-1-1 0 0,0 1 1 0 0,0-1-1 0 0,2-1 1 0 0,1-1 99 0 0,0 0 0 0 0,0 0 0 0 0,0 0 0 0 0,0-1 0 0 0,6-7 0 0 0,8-15 523 0 0,0 0 1 0 0,-2-1-1 0 0,18-41 0 0 0,-23 47-542 0 0,-8 15-92 0 0,1-1 0 0 0,-2 1 0 0 0,1-1 0 0 0,-1 0 0 0 0,1 0 0 0 0,0-10 0 0 0,0-1 32 0 0,12-108 387 0 0,-14 107-301 0 0,-1 0-1 0 0,-1 0 1 0 0,0-1-1 0 0,-7-29 1 0 0,5 35-67 0 0,-1-1 1 0 0,0 1-1 0 0,-1 0 0 0 0,-1 0 1 0 0,0 0-1 0 0,-1 1 0 0 0,0 0 1 0 0,-1 0-1 0 0,-1 1 0 0 0,-17-20 0 0 0,17 22-49 0 0,-3-5-5 0 0,-1 1-1 0 0,0 1 0 0 0,-1 0 0 0 0,0 1 0 0 0,-1 1 0 0 0,-20-13 0 0 0,34 24-3 0 0,-6-5-126 0 0,-1 2 0 0 0,1-1 0 0 0,-15-3 0 0 0,19 6 30 0 0,0 0 0 0 0,0 1 0 0 0,0 0 0 0 0,-1 0 0 0 0,1 0 1 0 0,0 0-1 0 0,0 0 0 0 0,0 1 0 0 0,0-1 0 0 0,0 1 0 0 0,0 0 0 0 0,0 0 0 0 0,-4 1 0 0 0,3 0-76 0 0,0 1-1 0 0,0-1 1 0 0,0 1-1 0 0,0-1 0 0 0,1 1 1 0 0,-1 0-1 0 0,1 1 0 0 0,0-1 1 0 0,0 1-1 0 0,-4 4 1 0 0,-8 17-2358 0 0,3 0-3979 0 0,6-9-798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47.187"/>
    </inkml:context>
    <inkml:brush xml:id="br0">
      <inkml:brushProperty name="width" value="0.05" units="cm"/>
      <inkml:brushProperty name="height" value="0.05" units="cm"/>
    </inkml:brush>
  </inkml:definitions>
  <inkml:trace contextRef="#ctx0" brushRef="#br0">99 304 14800 0 0,'0'0'332'0'0,"0"0"50"0"0,0 0 25 0 0,-2 2-47 0 0,-2 0-261 0 0,0 1 0 0 0,0-1 1 0 0,0 0-1 0 0,-1 0 0 0 0,1-1 1 0 0,0 1-1 0 0,-7 0 0 0 0,-18 8 1773 0 0,28-10-1764 0 0,0 0 0 0 0,0 0 0 0 0,0 0-1 0 0,0 0 1 0 0,0 0 0 0 0,0 0 0 0 0,-1 0-1 0 0,1 0 1 0 0,0 0 0 0 0,0-1 0 0 0,0 1 0 0 0,0 0-1 0 0,0-1 1 0 0,0 1 0 0 0,0-1 0 0 0,0 0-1 0 0,0 1 1 0 0,0-1 0 0 0,0 1 0 0 0,0-1-1 0 0,1 0 1 0 0,-1 0 0 0 0,0 0 0 0 0,0 1-1 0 0,1-1 1 0 0,-1 0 0 0 0,0-2 0 0 0,1-2 60 0 0,0-1 0 0 0,1 1 0 0 0,0-1 0 0 0,0 1 0 0 0,1-1 1 0 0,-1 1-1 0 0,5-8 0 0 0,20-35 759 0 0,-3 6-590 0 0,-16 28-269 0 0,14-20 0 0 0,1-2-11 0 0,-4 4 179 0 0,-10 19 55 0 0,10-22 0 0 0,-10 23-40 0 0,-8 12-240 0 0,0 0 0 0 0,0 0 0 0 0,0 0 1 0 0,1 0-1 0 0,-1 0 0 0 0,0 0 0 0 0,0 0 0 0 0,0 0 1 0 0,0 0-1 0 0,1 0 0 0 0,-1 0 0 0 0,0 0 1 0 0,0 0-1 0 0,0 0 0 0 0,0 0 0 0 0,1 0 0 0 0,-1 0 1 0 0,0 0-1 0 0,0 1 0 0 0,0-1 0 0 0,0 0 0 0 0,0 0 1 0 0,1 0-1 0 0,-1 0 0 0 0,0 0 0 0 0,0 0 1 0 0,0 0-1 0 0,0 1 0 0 0,0-1 0 0 0,0 0 0 0 0,0 0 1 0 0,1 0-1 0 0,-1 0 0 0 0,0 0 0 0 0,0 1 0 0 0,0-1 1 0 0,0 0-1 0 0,0 0 0 0 0,5 26 788 0 0,-4-19-728 0 0,10 98-34 0 0,-4-18-10 0 0,5 32-27 0 0,7 45 0 0 0,14 1 0 0 0,-26-139 0 0 0,-5-19 0 0 0,0 0 0 0 0,0 0 0 0 0,0 0 0 0 0,-1 0 0 0 0,0 0 0 0 0,-1 1 0 0 0,0-1 0 0 0,0 0 0 0 0,-1 10 0 0 0,-21 62-157 0 0,22-79 69 0 0,0 1 0 0 0,0-1 0 0 0,0 0 0 0 0,0 0 0 0 0,0 0 1 0 0,0 1-1 0 0,0-1 0 0 0,0 0 0 0 0,0 0 0 0 0,0 0 0 0 0,0 1 0 0 0,0-1 0 0 0,0 0 1 0 0,0 0-1 0 0,-1 0 0 0 0,1 1 0 0 0,0-1 0 0 0,0 0 0 0 0,0 0 0 0 0,0 0 0 0 0,0 0 1 0 0,0 1-1 0 0,0-1 0 0 0,-1 0 0 0 0,1 0 0 0 0,0 0 0 0 0,0 0 0 0 0,0 0 0 0 0,0 0 1 0 0,-1 1-1 0 0,1-1 0 0 0,0 0 0 0 0,0 0 0 0 0,0 0 0 0 0,-1 0 0 0 0,1 0 0 0 0,0 0 1 0 0,0 0-1 0 0,0 0 0 0 0,-1 0 0 0 0,1 0 0 0 0,0 0 0 0 0,-7-5-2273 0 0,1-3 810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47.859"/>
    </inkml:context>
    <inkml:brush xml:id="br0">
      <inkml:brushProperty name="width" value="0.05" units="cm"/>
      <inkml:brushProperty name="height" value="0.05" units="cm"/>
    </inkml:brush>
  </inkml:definitions>
  <inkml:trace contextRef="#ctx0" brushRef="#br0">108 437 12496 0 0,'0'0'572'0'0,"0"0"-11"0"0,-6-14-178 0 0,5 11 35 0 0,0-1 0 0 0,1 1 1 0 0,-1-1-1 0 0,1 1 1 0 0,-1-1-1 0 0,1 1 1 0 0,0-1-1 0 0,0 1 0 0 0,1-1 1 0 0,-1 1-1 0 0,1-1 1 0 0,-1 1-1 0 0,3-6 1 0 0,-1 3-36 0 0,-1 0 1 0 0,0 0-1 0 0,0-9 0 0 0,0 3 51 0 0,1-1 0 0 0,0 1 0 0 0,0 0 0 0 0,5-12 0 0 0,2-11 283 0 0,4-20 204 0 0,-10 45-650 0 0,0 0-1 0 0,1 0 1 0 0,0 0-1 0 0,1 0 0 0 0,9-15 1 0 0,-2 5 74 0 0,-9 15-299 0 0,0 0 0 0 0,1 1 0 0 0,-1-1 0 0 0,1 1 0 0 0,0 0 0 0 0,0 0 0 0 0,0 0 0 0 0,1 1-1 0 0,-1-1 1 0 0,1 1 0 0 0,0 0 0 0 0,6-2 0 0 0,0 0 45 0 0,0 0 0 0 0,0 1 0 0 0,1 1 0 0 0,20-4 0 0 0,-30 7-91 0 0,1 0 0 0 0,0 0 0 0 0,-1 0 0 0 0,1 0 0 0 0,0 0 0 0 0,-1 1 0 0 0,1-1 0 0 0,-1 1 0 0 0,1 0 0 0 0,3 2 0 0 0,10 2 0 0 0,-12-4 0 0 0,-3-1 0 0 0,1 0 0 0 0,0 1 0 0 0,0-1 0 0 0,-1 1 0 0 0,1-1 0 0 0,0 1 0 0 0,-1-1 0 0 0,1 1 0 0 0,-1 0 0 0 0,1 0 0 0 0,-1 0 0 0 0,1 0 0 0 0,-1 0 0 0 0,0 0 0 0 0,1 0 0 0 0,-1 1 0 0 0,0-1 0 0 0,0 0 0 0 0,0 1 0 0 0,0-1 0 0 0,1 3 0 0 0,1 3-39 0 0,1 0 1 0 0,-2 0-1 0 0,1 1 0 0 0,-1-1 1 0 0,0 0-1 0 0,0 1 0 0 0,-1 0 1 0 0,0-1-1 0 0,-1 1 0 0 0,1 0 1 0 0,-2 0-1 0 0,1-1 0 0 0,-2 11 1 0 0,-4 11-171 0 0,0-1 1 0 0,-13 33 0 0 0,19-60 206 0 0,-8 21-80 0 0,-18 31-1 0 0,5-8 30 0 0,-82 154-25 0 0,89-174 68 0 0,-58 99 45 0 0,51-92-15 0 0,-42 50-1 0 0,33-41-23 0 0,1-2 62 0 0,22-31-36 0 0,5-7 40 0 0,2-1 16 0 0,0 0 2 0 0,2 2-68 0 0,0 0-1 0 0,0 0 0 0 0,0 0 1 0 0,0-1-1 0 0,1 1 1 0 0,4 2-1 0 0,-4-3 0 0 0,1 0 1 0 0,-1 0-1 0 0,1 0 0 0 0,-1 0 0 0 0,1 0 1 0 0,-1-1-1 0 0,1 0 0 0 0,0 1 0 0 0,5-2 1 0 0,36-5 381 0 0,-24 3-219 0 0,394-38 293 0 0,-309 32-411 0 0,36-1-48 0 0,21 5 45 0 0,-129 10-213 0 0,-33-5 77 0 0,-1 0 1 0 0,1 0-1 0 0,-1 0 0 0 0,1 1 1 0 0,-1-1-1 0 0,1 0 0 0 0,-1 0 1 0 0,1 0-1 0 0,-1 1 1 0 0,1-1-1 0 0,-1 0 0 0 0,0 0 1 0 0,1 1-1 0 0,-1-1 0 0 0,1 0 1 0 0,-1 1-1 0 0,0-1 0 0 0,1 1 1 0 0,-1-1-1 0 0,0 0 0 0 0,0 1 1 0 0,1-1-1 0 0,-1 1 0 0 0,0-1 1 0 0,0 1-1 0 0,0-1 0 0 0,0 1 1 0 0,1-1-1 0 0,-1 1 0 0 0,0-1 1 0 0,0 1-1 0 0,0-1 0 0 0,0 1 1 0 0,0-1-1 0 0,0 1 0 0 0,0-1 1 0 0,0 1-1 0 0,-1-1 0 0 0,1 1 1 0 0,-8 7-1596 0 0,0 1-66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2.524"/>
    </inkml:context>
    <inkml:brush xml:id="br0">
      <inkml:brushProperty name="width" value="0.05" units="cm"/>
      <inkml:brushProperty name="height" value="0.05" units="cm"/>
    </inkml:brush>
  </inkml:definitions>
  <inkml:trace contextRef="#ctx0" brushRef="#br0">28 78 6448 0 0,'0'0'498'0'0,"0"0"-82"0"0,0 0 874 0 0,-5-13 5950 0 0,5 9-6762 0 0,-1 1 1 0 0,1-1-1 0 0,-1 0 1 0 0,0 0 0 0 0,-3-6-1 0 0,3 7-278 0 0,0 0 0 0 0,0 0 0 0 0,0-1 0 0 0,0 1-1 0 0,0-6 1 0 0,1 8 93 0 0,-2-2-570 0 0,-4-4 3163 0 0,5 7-1476 0 0,3 7-1069 0 0,2 6-313 0 0,-1 0 0 0 0,0 0 0 0 0,-1 1 0 0 0,1 19 0 0 0,2 11-32 0 0,-2-26 7 0 0,53 284 282 0 0,6-19 51 0 0,-48-213 48 0 0,8 137 0 0 0,-20-173-384 0 0,10 282 0 0 0,-11-279 0 0 0,1 0 0 0 0,10 57 0 0 0,-8-76 49 0 0,2 1 0 0 0,9 22 0 0 0,-10-30-36 0 0,-1-4-2 0 0,-2-5 32 0 0,2 0 139 0 0,0 0 1 0 0,0-1 0 0 0,-1 1 0 0 0,1-1 0 0 0,0 0-1 0 0,0 0 1 0 0,0-1 0 0 0,0 1 0 0 0,7-1-1 0 0,-10 0-104 0 0,0 0-13 0 0,4 0-12 0 0,3-4-42 0 0,-6 4-7 0 0,0-1 0 0 0,0 1 0 0 0,1-1-1 0 0,-1 1 1 0 0,0 0 0 0 0,0 0 0 0 0,0-1 0 0 0,1 2 0 0 0,-1-1-1 0 0,3 1 1 0 0,8-1 18 0 0,60-10-22 0 0,-61 9 0 0 0,-1 1 0 0 0,0 1 0 0 0,0 0 0 0 0,0 0 0 0 0,12 4 0 0 0,-2-1 0 0 0,17 0 0 0 0,48 0 0 0 0,0 0 0 0 0,166 0 75 0 0,1-25 81 0 0,-94 6-99 0 0,285-33 18 0 0,-80 18-22 0 0,-172 19-53 0 0,-9-1 0 0 0,196 13 0 0 0,-120 5 0 0 0,60 4 0 0 0,-201-2 0 0 0,189-12 0 0 0,-117-3 0 0 0,110-10 0 0 0,-171-3 0 0 0,-18 4 0 0 0,138-13 0 0 0,-140 22 0 0 0,51 0 0 0 0,-77 0 0 0 0,-3 0 0 0 0,-22 7 100 0 0,86-11 0 0 0,-97 6-100 0 0,-29 4 25 0 0,1-1 0 0 0,18-5 0 0 0,8-1 51 0 0,-36 7-70 0 0,1 0 0 0 0,0-1 0 0 0,-1-1 0 0 0,0 1-1 0 0,1-1 1 0 0,9-5 0 0 0,-3 0 140 0 0,28-9 0 0 0,1 1-130 0 0,-5-3-175 0 0,-20 10 99 0 0,-15 7 50 0 0,-1 0 1 0 0,1 1 0 0 0,-1-1-1 0 0,1 1 1 0 0,6-2-1 0 0,42-6 79 0 0,-39 5-94 0 0,0 2 0 0 0,0-1-1 0 0,15 1 1 0 0,-24 2 25 0 0,-1 0 0 0 0,0-1 0 0 0,1 1 0 0 0,-1-1 0 0 0,1 0 0 0 0,6-2 0 0 0,10-3 0 0 0,-20 5 0 0 0,0 1 0 0 0,0 0 0 0 0,0 0 0 0 0,-1 0 0 0 0,1 0 0 0 0,0-1-1 0 0,0 1 1 0 0,0 0 0 0 0,-1-1 0 0 0,1 1 0 0 0,0 0 0 0 0,0-1 0 0 0,-1 1 0 0 0,1-1 0 0 0,0 1 0 0 0,-1-1-1 0 0,1 0 1 0 0,-1 1 0 0 0,1-1 0 0 0,-1 1 0 0 0,1-1 0 0 0,-1 0 0 0 0,1 0 0 0 0,-1 1 0 0 0,0-1 0 0 0,1 0 0 0 0,-1 0-1 0 0,0 1 1 0 0,0-1 0 0 0,1 0 0 0 0,-1 0 0 0 0,0 0 0 0 0,0 0 0 0 0,0 1 0 0 0,0-1 0 0 0,0 0 0 0 0,0 0-1 0 0,0 0 1 0 0,-1 0 0 0 0,1 1 0 0 0,0-2 0 0 0,-1 1 3 0 0,1 0 1 0 0,0 0-1 0 0,0 0 1 0 0,0 0-1 0 0,0 0 0 0 0,0 0 1 0 0,0 1-1 0 0,0-1 0 0 0,0 0 1 0 0,0 0-1 0 0,0 0 1 0 0,0 0-1 0 0,1 0 0 0 0,-1 1 1 0 0,0-1-1 0 0,1-1 0 0 0,1-3-9 0 0,0 0 0 0 0,0 1 0 0 0,0-1 0 0 0,-1 0 0 0 0,0 0-1 0 0,0 0 1 0 0,0 0 0 0 0,-1 0 0 0 0,0 0 0 0 0,0 0 0 0 0,0-6-1 0 0,1-23 63 0 0,3 11-38 0 0,0-1 11 0 0,3-45 1 0 0,-8 22 147 0 0,-8-54 1 0 0,3 16 289 0 0,-2-9-649 0 0,-22-59 77 0 0,8 42 178 0 0,18 92-73 0 0,-1-7 36 0 0,-2-36 0 0 0,-9-85 36 0 0,0 26-72 0 0,13 113 0 0 0,-1-1 0 0 0,3 0-11 0 0,1 7-47 0 0,0 2-29 0 0,0 0 11 0 0,0 0-5 0 0,0 0-38 0 0,0 0-9 0 0,0 0 0 0 0,0 0-87 0 0,0 0-363 0 0,0 0-160 0 0,-7 10-7589 0 0,6-8-110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7.062"/>
    </inkml:context>
    <inkml:brush xml:id="br0">
      <inkml:brushProperty name="width" value="0.05" units="cm"/>
      <inkml:brushProperty name="height" value="0.05" units="cm"/>
    </inkml:brush>
  </inkml:definitions>
  <inkml:trace contextRef="#ctx0" brushRef="#br0">42 21 3680 0 0,'-5'-4'328'0'0,"0"-1"-264"0"0,2 5-64 0 0,3 0 0 0 0,-5-3 824 0 0,5 3 144 0 0,-10 0 32 0 0,7-3-2696 0 0,-7-2-544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7.716"/>
    </inkml:context>
    <inkml:brush xml:id="br0">
      <inkml:brushProperty name="width" value="0.05" units="cm"/>
      <inkml:brushProperty name="height" value="0.05" units="cm"/>
    </inkml:brush>
  </inkml:definitions>
  <inkml:trace contextRef="#ctx0" brushRef="#br0">303 53 7920 0 0,'0'0'362'0'0,"0"0"-11"0"0,0 0-100 0 0,0 0 398 0 0,0 0 198 0 0,0 0 38 0 0,0 0-52 0 0,0 0-255 0 0,-6-4 946 0 0,-1 1-1408 0 0,-20-9 274 0 0,6 20 1951 0 0,12-4-2068 0 0,0 1 0 0 0,0 0-1 0 0,0 0 1 0 0,1 1 0 0 0,0 0-1 0 0,0 1 1 0 0,1 0 0 0 0,0 0-1 0 0,0 1 1 0 0,0 0 0 0 0,-7 11-1 0 0,-8 8-117 0 0,-6 6 101 0 0,15-11-11 0 0,1-1-1 0 0,0 2 1 0 0,2 0 0 0 0,0 0-1 0 0,-8 35 1 0 0,6 3-100 0 0,11-55-145 0 0,0 0 0 0 0,1 0 0 0 0,0 0 0 0 0,0 0 0 0 0,0 0 0 0 0,1 0 0 0 0,0 0 0 0 0,0 0 0 0 0,1 0 0 0 0,0 0 0 0 0,0 0 0 0 0,3 6 0 0 0,-2-4 0 0 0,-1-1 0 0 0,1 0 0 0 0,-1 1 0 0 0,-1-1 0 0 0,1 1 0 0 0,-1 7 0 0 0,-1-12 0 0 0,0-1 0 0 0,0 1 0 0 0,1-1 0 0 0,-1 0 0 0 0,1 1 0 0 0,-1-1 0 0 0,1 1 0 0 0,0-1 0 0 0,0 0 0 0 0,0 0 0 0 0,0 0 0 0 0,0 1 0 0 0,0-1 0 0 0,2 2 0 0 0,7 14 0 0 0,-6-15 0 0 0,10 7 0 0 0,-12-10 36 0 0,-1 1 0 0 0,0 0 0 0 0,1-1 0 0 0,-1 0 0 0 0,1 1 0 0 0,-1-1 0 0 0,1 0 0 0 0,-1 1 0 0 0,1-1 0 0 0,-1 0 0 0 0,1 0 0 0 0,-1 0 0 0 0,1-1 0 0 0,-1 1 0 0 0,1 0 0 0 0,-1 0 0 0 0,1-1 0 0 0,-1 1 0 0 0,1-1 0 0 0,-1 1 0 0 0,0-1 0 0 0,1 0 0 0 0,-1 0 0 0 0,0 1 0 0 0,2-2 0 0 0,3-3 206 0 0,1 0 0 0 0,-1 0 0 0 0,7-7 0 0 0,-3 1-136 0 0,-1-1-1 0 0,0 0 1 0 0,-1-1-1 0 0,-1 0 1 0 0,0 0-1 0 0,0-1 0 0 0,-1 1 1 0 0,-1-1-1 0 0,0-1 1 0 0,4-24-1 0 0,3-45-30 0 0,-5-3 74 0 0,-5 38 11 0 0,-3-41 161 0 0,-1 33-178 0 0,2 54-130 0 0,-1 0 1 0 0,0 0-1 0 0,0 0 0 0 0,0 0 0 0 0,-1 1 0 0 0,1-1 1 0 0,-1 0-1 0 0,1 1 0 0 0,-3-3 0 0 0,-18-21 151 0 0,21 25-156 0 0,-1 0-1 0 0,1 0 0 0 0,0 1 1 0 0,-1-1-1 0 0,1 0 1 0 0,0 0-1 0 0,-1 1 1 0 0,1-1-1 0 0,-1 1 0 0 0,1 0 1 0 0,-1-1-1 0 0,1 1 1 0 0,-1 0-1 0 0,0 0 0 0 0,1 0 1 0 0,-1 0-1 0 0,-1 0 1 0 0,-1 0 6 0 0,-2 1-22 0 0,0-1-1 0 0,-1 1 0 0 0,1 0 1 0 0,0 1-1 0 0,0 0 1 0 0,0 0-1 0 0,0 0 1 0 0,0 0-1 0 0,0 1 0 0 0,1 0 1 0 0,-1 1-1 0 0,1-1 1 0 0,-8 7-1 0 0,1-2-449 0 0,8-6 248 0 0,0 1 1 0 0,1-1-1 0 0,-1 1 1 0 0,1 0-1 0 0,-1 0 1 0 0,1 0-1 0 0,-4 4 1 0 0,7-5-389 0 0,0-2-46 0 0,0 0-184 0 0,0 0-78 0 0,6 5-5777 0 0,6 1 297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2.217"/>
    </inkml:context>
    <inkml:brush xml:id="br0">
      <inkml:brushProperty name="width" value="0.05" units="cm"/>
      <inkml:brushProperty name="height" value="0.05" units="cm"/>
    </inkml:brush>
  </inkml:definitions>
  <inkml:trace contextRef="#ctx0" brushRef="#br0">9 5 14280 0 0,'-2'-1'1102'0'0,"-3"-2"-614"0"0,4 2 93 0 0,1 1 115 0 0,0 0 28 0 0,0 0-62 0 0,0 0-280 0 0,0 0-118 0 0,0 0-28 0 0,1 1-216 0 0,0-1-1 0 0,0 0 0 0 0,0 0 0 0 0,0 1 0 0 0,0-1 0 0 0,0 0 0 0 0,0 0 0 0 0,0 0 0 0 0,0 0 0 0 0,0 0 1 0 0,0 0-1 0 0,2-1 0 0 0,13 1-36 0 0,15 7 63 0 0,31 13 0 0 0,7 1 20 0 0,-27-8 34 0 0,61 29-1 0 0,-43-17 0 0 0,-22-7-10 0 0,68 43-1 0 0,-83-47-46 0 0,227 169 130 0 0,-226-163-143 0 0,1 1 10 0 0,28 32 0 0 0,-4-4 5 0 0,-3-3-1 0 0,-2 1 1 0 0,49 68-1 0 0,-70-83-43 0 0,-1 1 0 0 0,-1 1 0 0 0,21 52 0 0 0,-22-34 55 0 0,23 96 0 0 0,-3 58 33 0 0,-31-154-40 0 0,-1 4-28 0 0,-3 0 1 0 0,-4 70-1 0 0,-1-100-15 0 0,-2 13 26 0 0,-1 1 0 0 0,-3-1-1 0 0,-19 71 1 0 0,24-105-101 0 0,0-1-1 0 0,-1 1 0 0 0,0-1 1 0 0,0 1-1 0 0,0-1 1 0 0,0 0-1 0 0,-1 1 1 0 0,-3 3-1 0 0,5-7-217 0 0,1-1-52 0 0,0 0-218 0 0,0 0-97 0 0,0 0-17 0 0,0 0-7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8.670"/>
    </inkml:context>
    <inkml:brush xml:id="br0">
      <inkml:brushProperty name="width" value="0.05" units="cm"/>
      <inkml:brushProperty name="height" value="0.05" units="cm"/>
    </inkml:brush>
  </inkml:definitions>
  <inkml:trace contextRef="#ctx0" brushRef="#br0">1256 1 5528 0 0,'-2'0'422'0'0,"-5"0"11"0"0,-1 0-1 0 0,1 1 0 0 0,-1-1 0 0 0,1 2 0 0 0,-1-1 0 0 0,1 1 0 0 0,0 0 1 0 0,-8 4-1 0 0,-22 8-378 0 0,29-11-100 0 0,0 0 0 0 0,-1 0 0 0 0,1 1 0 0 0,-12 8 0 0 0,-85 60-226 0 0,94-63 262 0 0,8-6 3 0 0,-1 0 0 0 0,1 0 1 0 0,-1-1-1 0 0,0 0 0 0 0,0 1 0 0 0,0-1 1 0 0,-7 2-1 0 0,-3 1 140 0 0,9-3 34 0 0,0-1 0 0 0,0 1 0 0 0,0-1 0 0 0,0 0 1 0 0,-11 0-1 0 0,-42-9 5281 0 0,2 7-2618 0 0,-63 3-1413 0 0,101 1-1384 0 0,0 0 0 0 0,1 2 0 0 0,0 0 0 0 0,-30 13 0 0 0,32-12 13 0 0,7-2-16 0 0,-1 1 0 0 0,1-1 0 0 0,-1 1 0 0 0,-12 11 0 0 0,-30 31 88 0 0,49-45-117 0 0,-19 20-1 0 0,-21 29 0 0 0,8-9 0 0 0,6-7 2 0 0,-29 51 0 0 0,42-62 6 0 0,-29 49 478 0 0,-63 145 0 0 0,94-186-310 0 0,2 1 0 0 0,1 0 0 0 0,-7 46 0 0 0,13-54-117 0 0,1 1 1 0 0,1 0 0 0 0,2 0-1 0 0,0 0 1 0 0,5 28 0 0 0,-1-32-59 0 0,1-1 1 0 0,1 1-1 0 0,1-1 1 0 0,1 0 0 0 0,1-1-1 0 0,1 0 1 0 0,12 19-1 0 0,1-4-6 0 0,1-1 0 0 0,50 54 0 0 0,-56-69-29 0 0,0-1 0 0 0,1-1 1 0 0,0 0-1 0 0,2-2 0 0 0,24 15 0 0 0,-40-27 34 0 0,14 9 0 0 0,0-1 0 0 0,1-2 0 0 0,1 0 0 0 0,34 11 0 0 0,-45-18 1 0 0,6 2 2 0 0,-1-1 0 0 0,1 0 0 0 0,26 0-1 0 0,-19-3 75 0 0,-1-1 1 0 0,29-5-1 0 0,-39 3 4 0 0,0 0-1 0 0,1 0 1 0 0,-1-2 0 0 0,0 1 0 0 0,16-10-1 0 0,-15 6 26 0 0,0 0-1 0 0,-1-1 0 0 0,0-1 1 0 0,0 0-1 0 0,-1 0 0 0 0,0-1 1 0 0,13-18-1 0 0,-9 8 40 0 0,-1-2 1 0 0,0 1-1 0 0,14-36 0 0 0,-18 37-86 0 0,-1 2 16 0 0,9-30-1 0 0,36-106 464 0 0,-45 126-367 0 0,13-51 264 0 0,-18 59-299 0 0,-1 0 0 0 0,0 1 0 0 0,-2-2 0 0 0,-2-37 0 0 0,1 12 70 0 0,1 35-169 0 0,-1 1 0 0 0,0 0 1 0 0,-3-21-1 0 0,-9-42 70 0 0,4 35-34 0 0,-17-50 0 0 0,-5 16 63 0 0,20 53-39 0 0,-1-1 0 0 0,-1 2-1 0 0,0 0 1 0 0,-27-32 0 0 0,37 49-89 0 0,1 2-7 0 0,-13-17 51 0 0,1-1-1 0 0,0 0 0 0 0,1-1 0 0 0,-16-33 0 0 0,15 25-38 0 0,9 19-13 0 0,0-1-1 0 0,-6-18 0 0 0,7 19-16 0 0,0 0-1 0 0,0 0 0 0 0,-1 0 1 0 0,0 0-1 0 0,-1 1 1 0 0,-8-12-1 0 0,2 4-11 0 0,9 11-7 0 0,-2 0 0 0 0,1 0 0 0 0,0 0 0 0 0,-1 1 0 0 0,1-1 0 0 0,-1 1 0 0 0,0 0 0 0 0,0 0 0 0 0,-1 1 0 0 0,1-1 0 0 0,0 1 0 0 0,-1 0 0 0 0,0 0 0 0 0,1 0 0 0 0,-9-1 0 0 0,0-2-66 0 0,11 5 73 0 0,1-1 1 0 0,0 1-1 0 0,-1-1 1 0 0,1 1-1 0 0,0-1 1 0 0,-1 1 0 0 0,1 0-1 0 0,-1 0 1 0 0,1 0-1 0 0,0 0 1 0 0,-1 0-1 0 0,1 0 1 0 0,-1 0-1 0 0,-1 1 1 0 0,-2 0-237 0 0,1 0 0 0 0,-1 1 0 0 0,1 0 0 0 0,0 0 0 0 0,0 0 0 0 0,-5 3 0 0 0,0 4-1319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9.434"/>
    </inkml:context>
    <inkml:brush xml:id="br0">
      <inkml:brushProperty name="width" value="0.05" units="cm"/>
      <inkml:brushProperty name="height" value="0.05" units="cm"/>
    </inkml:brush>
  </inkml:definitions>
  <inkml:trace contextRef="#ctx0" brushRef="#br0">335 1 10136 0 0,'-90'25'2272'0'0,"-17"6"-2768"0"0,94-29 221 0 0,1 0 1 0 0,-1-1 0 0 0,0-1-1 0 0,-17-1 1 0 0,4 0 1078 0 0,24 1-419 0 0,-10-2 612 0 0,6 1-1756 0 0,-2 0 5604 0 0,5 1-67 0 0,9 2-3933 0 0,7-1-751 0 0,1 0 0 0 0,-1-1-1 0 0,18-1 1 0 0,17 0 87 0 0,9 7-159 0 0,0 2 0 0 0,0 3 0 0 0,68 22 0 0 0,77 10 113 0 0,108-2 922 0 0,-41-35 124 0 0,-170-7-898 0 0,144 9 309 0 0,-145-4-507 0 0,-12 0-216 0 0,14 3 113 0 0,-87-7 37 0 0,26-3 0 0 0,2-1 7 0 0,-35 4-44 0 0,1-1 0 0 0,0 0 0 0 0,-1 0 1 0 0,1 0-1 0 0,-1-1 0 0 0,10-4 0 0 0,-15 6-92 0 0,0-1 0 0 0,0 1-1 0 0,0 0 1 0 0,0-1 0 0 0,0 1 0 0 0,0-1 0 0 0,0 0 0 0 0,0 1-1 0 0,0-1 1 0 0,0 0 0 0 0,-1 1 0 0 0,1-1 0 0 0,0 0 0 0 0,0 0 0 0 0,-1 0-1 0 0,1 0 1 0 0,-1 0 0 0 0,1 0 0 0 0,-1 0 0 0 0,1-1 0 0 0,3-6-2386 0 0,-3 0-5377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9.931"/>
    </inkml:context>
    <inkml:brush xml:id="br0">
      <inkml:brushProperty name="width" value="0.05" units="cm"/>
      <inkml:brushProperty name="height" value="0.05" units="cm"/>
    </inkml:brush>
  </inkml:definitions>
  <inkml:trace contextRef="#ctx0" brushRef="#br0">490 29 10592 0 0,'-22'-6'954'0'0,"-21"-7"2820"0"0,42 12-2587 0 0,-1-4 239 0 0,-2 2-259 0 0,8 5 577 0 0,7 4-1701 0 0,16 6-44 0 0,7 4 18 0 0,48 27 586 0 0,-9-7 306 0 0,30 24 35 0 0,-26-16-472 0 0,-53-28-346 0 0,-9-7-57 0 0,0 0 0 0 0,20 19-1 0 0,-18-12-31 0 0,-12-13-23 0 0,-1 0 0 0 0,-1 0 0 0 0,1 1 1 0 0,0 0-1 0 0,-1-1 0 0 0,0 1 0 0 0,0 1 1 0 0,0-1-1 0 0,0 0 0 0 0,-1 1 0 0 0,1-1 1 0 0,-1 1-1 0 0,2 6 0 0 0,-2-5 28 0 0,-1 0 0 0 0,1 0 0 0 0,-1 0 0 0 0,0 1 0 0 0,0-1 0 0 0,-1 0 0 0 0,0 1 0 0 0,0-1 0 0 0,0 0 0 0 0,-1 1 0 0 0,0-1 0 0 0,0 0 0 0 0,-1 0 0 0 0,-2 7 0 0 0,0-3-14 0 0,1 0 19 0 0,-1 0-1 0 0,-1 0 1 0 0,0 0-1 0 0,-8 13 1 0 0,-11 8 96 0 0,0-1-1 0 0,-2-2 1 0 0,-1 0 0 0 0,-49 38-1 0 0,52-48-129 0 0,-1 3 10 0 0,-1-2-1 0 0,0-1 0 0 0,-2-1 0 0 0,-36 17 0 0 0,44-26-21 0 0,-10 5 20 0 0,0-1 0 0 0,-33 7 0 0 0,-9 1 141 0 0,-4 1-236 0 0,-68 6-1951 0 0,77-7-238 0 0,60-18 1889 0 0,-25 5-470 0 0,30-7 688 0 0,0 0 0 0 0,0 0 0 0 0,0 0 1 0 0,0 0-1 0 0,0 0 0 0 0,-1 0 0 0 0,1-1 0 0 0,0 1 1 0 0,0-1-1 0 0,0 1 0 0 0,0-1 0 0 0,-2-1 0 0 0,-2-2-1160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0.757"/>
    </inkml:context>
    <inkml:brush xml:id="br0">
      <inkml:brushProperty name="width" value="0.05" units="cm"/>
      <inkml:brushProperty name="height" value="0.05" units="cm"/>
    </inkml:brush>
  </inkml:definitions>
  <inkml:trace contextRef="#ctx0" brushRef="#br0">486 102 12384 0 0,'0'0'281'0'0,"0"0"40"0"0,0 0 21 0 0,0 0-45 0 0,0 0-141 0 0,0 0 143 0 0,0 0 79 0 0,0 0 20 0 0,0 0-40 0 0,0 0-174 0 0,0 0-78 0 0,-2 0-12 0 0,1 0-46 0 0,-1 0-1 0 0,1 0 1 0 0,-1-1-1 0 0,1 1 1 0 0,-1 0-1 0 0,1-1 1 0 0,-1 1-1 0 0,1-1 1 0 0,0 0-1 0 0,-1 1 1 0 0,1-1-1 0 0,-2-1 1 0 0,-11-3 953 0 0,-23-18 1501 0 0,24 14-1996 0 0,-1 0-1 0 0,-1 1 0 0 0,1 1 1 0 0,-1 0-1 0 0,-30-8 0 0 0,27 11-236 0 0,0 1 0 0 0,-1 0 0 0 0,1 2 0 0 0,-30 0-1 0 0,39 1-276 0 0,2 1 2 0 0,0 0 1 0 0,0 1-1 0 0,-1 0 0 0 0,1 0 0 0 0,0 1 0 0 0,1-1 1 0 0,-13 8-1 0 0,10-6-57 0 0,5-1 48 0 0,0-1 0 0 0,0 1 0 0 0,0 0 0 0 0,0 1 0 0 0,1-1-1 0 0,-1 0 1 0 0,1 1 0 0 0,0 0 0 0 0,0 0 0 0 0,1 0 0 0 0,-1 0 0 0 0,1 0 0 0 0,-4 9 0 0 0,-1 5 27 0 0,1 0 1 0 0,-5 20 0 0 0,9-28 13 0 0,-2 3 9 0 0,0 1 0 0 0,2 0 0 0 0,0 0 0 0 0,0 0 0 0 0,1 24 0 0 0,2-35-43 0 0,0 17-60 0 0,1-1-1 0 0,1 1 0 0 0,8 27 0 0 0,-3-19 193 0 0,-7-23-110 0 0,0 1 0 0 0,1-1 1 0 0,0 1-1 0 0,0-1 1 0 0,0 0-1 0 0,1 0 1 0 0,0 0-1 0 0,0 0 1 0 0,0 0-1 0 0,4 4 1 0 0,6 4-99 0 0,-9-9 53 0 0,1 0-1 0 0,-1 0 0 0 0,-1 0 0 0 0,1 0 0 0 0,-1 1 1 0 0,0-1-1 0 0,0 1 0 0 0,4 7 0 0 0,-7-11 32 0 0,1 0 0 0 0,0 0 0 0 0,0 0 0 0 0,0 1 0 0 0,0-1 0 0 0,0 0 0 0 0,0 0 0 0 0,0-1 0 0 0,0 1 0 0 0,0 0 0 0 0,1 0 0 0 0,-1-1 0 0 0,0 1 0 0 0,1 0 0 0 0,-1-1 0 0 0,0 1 0 0 0,1-1 0 0 0,-1 0 0 0 0,0 1 0 0 0,1-1 0 0 0,1 0 0 0 0,2 1 0 0 0,0 0 0 0 0,0-1 0 0 0,0 0 0 0 0,0 0 0 0 0,5-1 0 0 0,-4 0 42 0 0,0-1 0 0 0,0 1 0 0 0,0-1 0 0 0,0-1 0 0 0,0 1 0 0 0,-1-1 0 0 0,1 0 0 0 0,-1 0 0 0 0,0 0 0 0 0,0-1 0 0 0,0 0 0 0 0,0 0 0 0 0,0 0 0 0 0,6-9 0 0 0,-2 2 82 0 0,-1-1 1 0 0,-1 0-1 0 0,0-1 0 0 0,0 1 1 0 0,6-20-1 0 0,-7 18-17 0 0,0 0 1 0 0,-1-1-1 0 0,-1 1 0 0 0,-1-1 0 0 0,0 0 0 0 0,-1-1 1 0 0,0 1-1 0 0,-1 0 0 0 0,-2-20 0 0 0,0 28-73 0 0,0 1 5 0 0,1 0 1 0 0,-1 0 0 0 0,1 0 0 0 0,0 0 0 0 0,1 0-1 0 0,1-10 1 0 0,-1 13-56 0 0,-1 2-64 0 0,0 1-21 0 0,1 1-18 0 0,5 5 65 0 0,0-1 0 0 0,-1 0-1 0 0,1 1 1 0 0,-2 0 0 0 0,1 0 0 0 0,0 1-1 0 0,-1 0 1 0 0,4 9 0 0 0,14 19-103 0 0,-7-13 117 0 0,-8-12 14 0 0,0-1 1 0 0,0 1-1 0 0,17 15 0 0 0,1 1 23 0 0,-18-17 24 0 0,0-1 0 0 0,16 13 0 0 0,-7-7 27 0 0,-13-11-11 0 0,0 0 0 0 0,0 0 0 0 0,1 0 0 0 0,-1-1 0 0 0,1 1-1 0 0,0-1 1 0 0,0 0 0 0 0,5 2 0 0 0,-7-3-31 0 0,3 1-15 0 0,-1 0 0 0 0,1-1 0 0 0,0 0 0 0 0,-1 0 0 0 0,1 0 0 0 0,0-1 0 0 0,0 1 0 0 0,-1-1 0 0 0,1 0 0 0 0,0 0 0 0 0,0-1 0 0 0,0 0 0 0 0,-1 0 0 0 0,1 0 0 0 0,4-2 0 0 0,15-9-3180 0 0,-12 5-864 0 0,15-5-3854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1.382"/>
    </inkml:context>
    <inkml:brush xml:id="br0">
      <inkml:brushProperty name="width" value="0.05" units="cm"/>
      <inkml:brushProperty name="height" value="0.05" units="cm"/>
    </inkml:brush>
  </inkml:definitions>
  <inkml:trace contextRef="#ctx0" brushRef="#br0">185 0 5984 0 0,'0'0'464'0'0,"-2"1"-107"0"0,-4 0-150 0 0,-27 6 4814 0 0,-13-12-846 0 0,43 5-3728 0 0,3 0 136 0 0,-2-1 60 0 0,-22 1 1088 0 0,9 1 276 0 0,7 11-1307 0 0,1-1-523 0 0,1 1-1 0 0,1 0 1 0 0,-1 0-1 0 0,2 0 1 0 0,0 1-1 0 0,0 0 1 0 0,1 0 0 0 0,1 0-1 0 0,-2 25 1 0 0,4-26-169 0 0,0 0 1 0 0,3 19 0 0 0,-1-3-9 0 0,3 17 142 0 0,10 45-1 0 0,-5-37 88 0 0,9 25 147 0 0,-18-67-325 0 0,0-5-38 0 0,0 0 1 0 0,1 0-1 0 0,0 0 1 0 0,0 0 0 0 0,0 0-1 0 0,3 6 1 0 0,-5-11-15 0 0,1-1 0 0 0,-1 1 1 0 0,0-1-1 0 0,0 1 0 0 0,1-1 1 0 0,-1 1-1 0 0,0-1 1 0 0,1 1-1 0 0,-1-1 0 0 0,0 0 1 0 0,1 1-1 0 0,-1-1 1 0 0,1 0-1 0 0,-1 1 0 0 0,0-1 1 0 0,1 0-1 0 0,-1 1 0 0 0,1-1 1 0 0,-1 0-1 0 0,1 0 1 0 0,-1 1-1 0 0,1-1 0 0 0,0 0 1 0 0,-1 0-1 0 0,1 0 0 0 0,0 0 1 0 0,0 0-19 0 0,0 0 0 0 0,1 0-1 0 0,-1-1 1 0 0,0 1 0 0 0,0 0 0 0 0,0-1 0 0 0,1 1 0 0 0,-1-1 0 0 0,0 1 0 0 0,0-1-1 0 0,1 0 1 0 0,2-2-111 0 0,-1 1 0 0 0,0-1-1 0 0,0 0 1 0 0,0 0 0 0 0,5-5 0 0 0,11-28-6874 0 0,-7 12-357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2.129"/>
    </inkml:context>
    <inkml:brush xml:id="br0">
      <inkml:brushProperty name="width" value="0.05" units="cm"/>
      <inkml:brushProperty name="height" value="0.05" units="cm"/>
    </inkml:brush>
  </inkml:definitions>
  <inkml:trace contextRef="#ctx0" brushRef="#br0">711 67 7832 0 0,'-2'1'356'0'0,"0"0"-245"0"0,-2 1 8 0 0,-12-1 128 0 0,5-1 1471 0 0,1-1-1 0 0,-1 0 1 0 0,0-1-1 0 0,1 0 1 0 0,-12-4-1 0 0,-19-14-714 0 0,34 16-1020 0 0,-1-1 1 0 0,0 2-1 0 0,0-1 1 0 0,0 1-1 0 0,-10-2 1 0 0,14 4 20 0 0,-19-4 246 0 0,-41-4 0 0 0,55 9-167 0 0,1 0 0 0 0,-1 0 1 0 0,1 1-1 0 0,0 0 0 0 0,-1 1 1 0 0,1 0-1 0 0,0 0 0 0 0,-11 5 0 0 0,6-2-20 0 0,1 1-1 0 0,0 1 0 0 0,0 0 1 0 0,1 1-1 0 0,0 0 1 0 0,0 1-1 0 0,1 0 0 0 0,-14 16 1 0 0,5-3 112 0 0,1 0 0 0 0,1 2 0 0 0,-24 44 0 0 0,18-21 10 0 0,-21 58 0 0 0,31-64-180 0 0,1 1-1 0 0,2-1 0 0 0,-8 73 1 0 0,13-44-6 0 0,5 105 0 0 0,5-108 1 0 0,2-1 0 0 0,24 92 0 0 0,-13-79 0 0 0,20 70 0 0 0,-26-108 0 0 0,2-2 0 0 0,2 0 0 0 0,2-1 0 0 0,30 49 0 0 0,-42-77 0 0 0,0 1 0 0 0,2-1 0 0 0,-1 0 0 0 0,1-1 0 0 0,1 0 0 0 0,-1 0 0 0 0,2-1 0 0 0,-1 0 0 0 0,19 12 0 0 0,-18-15-6 0 0,1 0 1 0 0,1 0-1 0 0,-1-1 0 0 0,1-1 0 0 0,-1 0 0 0 0,1 0 1 0 0,0-1-1 0 0,19 1 0 0 0,7-3-32 0 0,52-5 1 0 0,-45 2 28 0 0,-22 0 35 0 0,-1 0-1 0 0,-1-1 1 0 0,1-1-1 0 0,0-2 1 0 0,-1 0-1 0 0,0 0 1 0 0,-1-2-1 0 0,0-1 1 0 0,0-1-1 0 0,-1 0 1 0 0,-1-1-1 0 0,1-1 1 0 0,-2-1-1 0 0,23-23 1 0 0,-7 5 223 0 0,-23 23-141 0 0,0-1-1 0 0,-1 0 1 0 0,0 0-1 0 0,14-22 1 0 0,7-17 177 0 0,-19 33-183 0 0,-1-1 1 0 0,0 0-1 0 0,-2 0 0 0 0,9-25 1 0 0,7-15 126 0 0,-18 45-117 0 0,-1 0 1 0 0,0 0 0 0 0,-1-1 0 0 0,0 0 0 0 0,-1 1 0 0 0,3-20 0 0 0,-4-43 541 0 0,-1 69-605 0 0,1-4 52 0 0,-1 0 0 0 0,0 0 1 0 0,-1-1-1 0 0,0 1 0 0 0,-2-14 0 0 0,-5-15 171 0 0,-9-65 333 0 0,14 83-480 0 0,-2 0 0 0 0,-1 0 0 0 0,-8-21 0 0 0,-3-14 70 0 0,6 23-123 0 0,-2 0 0 0 0,-28-55 0 0 0,30 67-41 0 0,6 14-18 0 0,0 1 0 0 0,0-1 0 0 0,-10-10 0 0 0,-4-6 0 0 0,8 10 11 0 0,-1 1 1 0 0,0 0-1 0 0,-20-17 0 0 0,8 8 3 0 0,-4-2 6 0 0,-2 1 0 0 0,0 2 1 0 0,0 1-1 0 0,-47-22 0 0 0,60 33-18 0 0,-13-6-10 0 0,0 2-1 0 0,-49-13 0 0 0,2 1-6 0 0,62 20 3 0 0,0 0-1 0 0,-30-3 1 0 0,8 1-14 0 0,26 5-60 0 0,0 0-1 0 0,0 1 0 0 0,-14 1 1 0 0,-2 0-297 0 0,22-1 12 0 0,0 1 0 0 0,0-1 0 0 0,0 1 0 0 0,1 0 0 0 0,-1 0 0 0 0,-6 2 0 0 0,-1 3-6881 0 0,9-6-828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2.819"/>
    </inkml:context>
    <inkml:brush xml:id="br0">
      <inkml:brushProperty name="width" value="0.05" units="cm"/>
      <inkml:brushProperty name="height" value="0.05" units="cm"/>
    </inkml:brush>
  </inkml:definitions>
  <inkml:trace contextRef="#ctx0" brushRef="#br0">109 74 6912 0 0,'0'0'528'0'0,"-1"1"-342"0"0,-38 23 4626 0 0,24-18-2394 0 0,14-6-2324 0 0,0 0 1 0 0,0 0-1 0 0,0 0 1 0 0,0 1-1 0 0,0-1 1 0 0,0 0 0 0 0,0 1-1 0 0,0-1 1 0 0,0 1-1 0 0,1-1 1 0 0,-1 1 0 0 0,0 0-1 0 0,0-1 1 0 0,0 1-1 0 0,0 0 1 0 0,1 0 0 0 0,-2 1-1 0 0,0-1 44 0 0,0 0 0 0 0,1 0-1 0 0,-1 0 1 0 0,0 0 0 0 0,0 0-1 0 0,0 0 1 0 0,0 0 0 0 0,0-1-1 0 0,-5 2 1 0 0,-5 3 2223 0 0,13-4-2248 0 0,0-1 0 0 0,0 1-1 0 0,0 0 1 0 0,0-1 0 0 0,0 1-1 0 0,0-1 1 0 0,0 1-1 0 0,1-1 1 0 0,-1 1 0 0 0,0-1-1 0 0,0 0 1 0 0,1 0 0 0 0,-1 1-1 0 0,2-1 1 0 0,71 11 244 0 0,45-2-293 0 0,-86-6-30 0 0,38 2 192 0 0,-24-4 2 0 0,40-1 246 0 0,69-5 379 0 0,-63 3-459 0 0,-48 2-268 0 0,47-6 1 0 0,40-7-117 0 0,-79 8 30 0 0,27-5 48 0 0,-63 7-93 0 0,-6 1-1 0 0,-1-1 0 0 0,1 0 0 0 0,-1 0-1 0 0,14-8 1 0 0,-17 9-44 0 0,-5 1 19 0 0,0 1 1 0 0,0-1 0 0 0,0 0 0 0 0,0 0 0 0 0,0 0 0 0 0,-1 0-1 0 0,1 0 1 0 0,0 0 0 0 0,-1 0 0 0 0,1-1 0 0 0,-1 1 0 0 0,1 0-1 0 0,-1-1 1 0 0,0 1 0 0 0,3-4 0 0 0,8-8-565 0 0,-10 12 467 0 0,-1 0-1 0 0,0 0 1 0 0,0 0 0 0 0,1 0-1 0 0,-1 0 1 0 0,0-1 0 0 0,0 1-1 0 0,0 0 1 0 0,0-1-1 0 0,0 1 1 0 0,-1 0 0 0 0,1-1-1 0 0,0 1 1 0 0,-1-1-1 0 0,1 1 1 0 0,0-3 0 0 0,-4-22-3190 0 0,7 13 1622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3.282"/>
    </inkml:context>
    <inkml:brush xml:id="br0">
      <inkml:brushProperty name="width" value="0.05" units="cm"/>
      <inkml:brushProperty name="height" value="0.05" units="cm"/>
    </inkml:brush>
  </inkml:definitions>
  <inkml:trace contextRef="#ctx0" brushRef="#br0">103 1 19375 0 0,'0'0'439'0'0,"0"0"62"0"0,0 0 33 0 0,0 0-64 0 0,0 2-304 0 0,-9 31 1244 0 0,6-25-1288 0 0,4-4-121 0 0,-1-1 1 0 0,1 0 0 0 0,-1 0 0 0 0,1 1 0 0 0,0-1 0 0 0,1 0-1 0 0,-1 0 1 0 0,0 0 0 0 0,4 4 0 0 0,-3-3-3 0 0,0 1 0 0 0,0-1 1 0 0,0 0-1 0 0,2 8 0 0 0,-3-10 1 0 0,-1 1 0 0 0,1-1 0 0 0,1 1 0 0 0,-1-1 0 0 0,0 1 0 0 0,0-1 0 0 0,1 0 0 0 0,0 1 0 0 0,-1-1 0 0 0,1 0 0 0 0,0 0 0 0 0,3 3 0 0 0,30 19 0 0 0,-19-13 0 0 0,3 0 12 0 0,30 15 0 0 0,2 0 18 0 0,-39-20-27 0 0,0 0 1 0 0,24 7 0 0 0,-21-8-4 0 0,25 12-1 0 0,5 6 2 0 0,46 27 37 0 0,-40-19 124 0 0,-21-14 90 0 0,29 23-1 0 0,-51-34-218 0 0,-1 0 0 0 0,1 1 0 0 0,-1 0 0 0 0,-1 0 0 0 0,1 1 0 0 0,-1 0 0 0 0,0 0-1 0 0,5 12 1 0 0,-8-15-27 0 0,-2 1 0 0 0,1-1 0 0 0,0 1 0 0 0,-1 0 0 0 0,0 0 0 0 0,0 0 0 0 0,-1-1 1 0 0,0 1-1 0 0,0 0 0 0 0,-1 7 0 0 0,0-6 6 0 0,0 1 1 0 0,0-1-1 0 0,-1 0 1 0 0,0 1-1 0 0,0-1 1 0 0,-1 0-1 0 0,-5 11 1 0 0,-10 17 87 0 0,12-23-80 0 0,-1 1 1 0 0,1-2 0 0 0,-10 13 0 0 0,-10 5-6 0 0,0-2-1 0 0,-2 0 1 0 0,0-2 0 0 0,-61 40 0 0 0,61-45-19 0 0,18-12-16 0 0,-1 0-1 0 0,-1-1 0 0 0,1 0 0 0 0,-21 9 0 0 0,10-9-65 0 0,6-1-26 0 0,1-1 1 0 0,-16 10-1 0 0,-2 3-269 0 0,-1-1 0 0 0,-44 16 0 0 0,30-15-161 0 0,30-10-131 0 0,-1-1-1 0 0,-32 7 1 0 0,16-8-333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3.970"/>
    </inkml:context>
    <inkml:brush xml:id="br0">
      <inkml:brushProperty name="width" value="0.05" units="cm"/>
      <inkml:brushProperty name="height" value="0.05" units="cm"/>
    </inkml:brush>
  </inkml:definitions>
  <inkml:trace contextRef="#ctx0" brushRef="#br0">223 116 16527 0 0,'-10'-7'598'0'0,"1"1"-1"0"0,-22-10 0 0 0,28 14-482 0 0,0 0 0 0 0,0 0 0 0 0,0 0 0 0 0,0 0 0 0 0,-5-6 0 0 0,-8-6 1179 0 0,-25-20 205 0 0,33 28-1368 0 0,7 5-109 0 0,0 0 1 0 0,0 1-1 0 0,-1-1 0 0 0,1 0 0 0 0,0 0 0 0 0,0 1 0 0 0,-1-1 1 0 0,1 1-1 0 0,0-1 0 0 0,-1 1 0 0 0,-2-1 0 0 0,-17-5 192 0 0,19 6-140 0 0,-8 0 69 0 0,6 1-122 0 0,-9 1 87 0 0,13 1-44 0 0,0-1-57 0 0,-1 1 1 0 0,1-1-1 0 0,-1 1 0 0 0,1-1 0 0 0,-1 0 0 0 0,0 0 0 0 0,0 1 0 0 0,-2 2 0 0 0,2-2-7 0 0,0-1 0 0 0,-1 1 0 0 0,1 0 0 0 0,0-1 0 0 0,1 1 0 0 0,-1 0 0 0 0,0 0 0 0 0,0 5 0 0 0,3 12 0 0 0,0-1 0 0 0,7 27 0 0 0,-4-23 0 0 0,0 0 3 0 0,1-1 0 0 0,1 0-1 0 0,12 25 1 0 0,-11-26 43 0 0,0 1 0 0 0,5 31 0 0 0,5 16 13 0 0,49 114 117 0 0,-62-167-163 0 0,-1 0 0 0 0,3 25-1 0 0,4 14 14 0 0,-10-53-26 0 0,0 0 0 0 0,-1 0 0 0 0,0 0 0 0 0,1 0 0 0 0,-1 0 0 0 0,0 0 0 0 0,0 0 0 0 0,0 0 0 0 0,0 0 0 0 0,0 0 0 0 0,0 0 0 0 0,-1 0 0 0 0,1 0 0 0 0,-2 2 0 0 0,0 8 0 0 0,6-3 0 0 0,-7-1 11 0 0,8-3 48 0 0,-4-3 31 0 0,-1-2 13 0 0,0 0 29 0 0,0-1-121 0 0,0 1 0 0 0,0 0 0 0 0,-1 0 1 0 0,1 0-1 0 0,0-1 0 0 0,0 1 0 0 0,0 0 0 0 0,-1 0 0 0 0,1-1 1 0 0,0 1-1 0 0,0 0 0 0 0,0 0 0 0 0,0-1 0 0 0,-1 1 0 0 0,1 0 1 0 0,0-1-1 0 0,0 1 0 0 0,0 0 0 0 0,0-1 0 0 0,0 1 0 0 0,0 0 0 0 0,0 0 1 0 0,0-1-1 0 0,0 1 0 0 0,0 0 0 0 0,0-1 0 0 0,0-2 25 0 0,1 1 0 0 0,-1-1 0 0 0,1 1 0 0 0,0 0 0 0 0,0-1 0 0 0,0 1 0 0 0,2-4 0 0 0,5-15 228 0 0,-6 1-10 0 0,-2 16-218 0 0,0 0 0 0 0,1 0 0 0 0,0 0 0 0 0,-1 0 1 0 0,1 0-1 0 0,3-7 0 0 0,0 2-6 0 0,-1 0-1 0 0,-1-1 1 0 0,2-10 0 0 0,-2 10-4 0 0,0 0 0 0 0,7-18 0 0 0,-8 23-26 0 0,1 1 0 0 0,-1 0 0 0 0,0-1 0 0 0,0-7 0 0 0,-1 10 0 0 0,0-1 0 0 0,1 0 0 0 0,-1 0 0 0 0,0 1 0 0 0,1-1 0 0 0,0 0 0 0 0,0 1 0 0 0,0-1 0 0 0,0 1 0 0 0,0-1 0 0 0,2-2 0 0 0,20-27 0 0 0,-15 22 0 0 0,15-3 0 0 0,-20 11-2 0 0,0 1-1 0 0,0 0 0 0 0,0 0 0 0 0,0 0 1 0 0,0 0-1 0 0,0 1 0 0 0,1 0 1 0 0,-1-1-1 0 0,0 1 0 0 0,6 1 0 0 0,35 5-53 0 0,-29-2 38 0 0,-11-4 3 0 0,0 1-1 0 0,0-1 1 0 0,0 1-1 0 0,-1 0 0 0 0,1 1 1 0 0,-1-1-1 0 0,1 1 1 0 0,-1-1-1 0 0,1 1 0 0 0,-1 0 1 0 0,0 0-1 0 0,0 1 1 0 0,0-1-1 0 0,0 1 1 0 0,0-1-1 0 0,-1 1 0 0 0,1 0 1 0 0,4 6-1 0 0,-5-5-5 0 0,1 0 0 0 0,-1 0 0 0 0,1 0 0 0 0,5 4 0 0 0,-6-6 10 0 0,0 0 1 0 0,0 0-1 0 0,0 0 0 0 0,0 0 1 0 0,0 0-1 0 0,-1 1 1 0 0,1-1-1 0 0,-1 1 1 0 0,0-1-1 0 0,1 1 1 0 0,-1 0-1 0 0,0-1 0 0 0,-1 1 1 0 0,2 5-1 0 0,-2-5 3 0 0,1 0 1 0 0,0 0-1 0 0,0 0 0 0 0,0 0 0 0 0,0-1 0 0 0,0 1 1 0 0,3 4-1 0 0,-3-5 8 0 0,1 1 0 0 0,-1-1-1 0 0,0 0 1 0 0,0 1 0 0 0,0-1 0 0 0,0 1 0 0 0,0-1 0 0 0,-1 1 0 0 0,1-1 0 0 0,-1 1 0 0 0,0-1-1 0 0,0 1 1 0 0,0 5 0 0 0,-3 7-1 0 0,2-9 18 0 0,0 1 0 0 0,0-1 0 0 0,0 1 0 0 0,1 7 0 0 0,1-10 1 0 0,-1 0 0 0 0,0 0-1 0 0,0-1 1 0 0,-1 1 0 0 0,1 0-1 0 0,-1 0 1 0 0,1-1 0 0 0,-1 1-1 0 0,0 0 1 0 0,-1-1 0 0 0,-2 7-1 0 0,0 10 94 0 0,4-18-104 0 0,0-1 1 0 0,0 1-1 0 0,0-1 0 0 0,-1 1 0 0 0,1-1 1 0 0,0 1-1 0 0,-1-1 0 0 0,1 1 0 0 0,-1-1 0 0 0,1 1 1 0 0,-1-1-1 0 0,0 0 0 0 0,0 1 0 0 0,0-1 1 0 0,-1 2-1 0 0,-13 9 6 0 0,11-9-11 0 0,0 0 0 0 0,0 1 0 0 0,0-1-1 0 0,0 1 1 0 0,-3 4 0 0 0,0 3 47 0 0,7-9-34 0 0,-2 0 0 0 0,1 0 0 0 0,0-1 0 0 0,0 1 0 0 0,-1 0 0 0 0,1 0 0 0 0,-1-1 1 0 0,1 1-1 0 0,-1-1 0 0 0,0 1 0 0 0,1-1 0 0 0,-5 2 0 0 0,-84 34 252 0 0,84-36-252 0 0,0 1 0 0 0,0-1 0 0 0,1 0 1 0 0,-1-1-1 0 0,0 1 0 0 0,0-1 0 0 0,0 0 0 0 0,0-1 0 0 0,-9-1 1 0 0,11 2-199 0 0,0-1 0 0 0,0 0 0 0 0,0-1 1 0 0,0 1-1 0 0,0-1 0 0 0,1 0 0 0 0,-1 1 1 0 0,0-2-1 0 0,1 1 0 0 0,0 0 0 0 0,-1-1 1 0 0,1 1-1 0 0,-5-7 0 0 0,-1 1-1813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6.837"/>
    </inkml:context>
    <inkml:brush xml:id="br0">
      <inkml:brushProperty name="width" value="0.05" units="cm"/>
      <inkml:brushProperty name="height" value="0.05" units="cm"/>
    </inkml:brush>
  </inkml:definitions>
  <inkml:trace contextRef="#ctx0" brushRef="#br0">0 305 5064 0 0,'0'0'389'0'0,"0"0"48"0"0,0 0 1131 0 0,0 0 528 0 0,2-1 103 0 0,5-2-1153 0 0,0-1-1 0 0,0 1 1 0 0,7-6 0 0 0,-2 1-449 0 0,-11 7-427 0 0,-1 1-11 0 0,1 0-20 0 0,5 0-59 0 0,-1 0 0 0 0,1 0-1 0 0,-1 1 1 0 0,1-1 0 0 0,-1 1 0 0 0,1 0 0 0 0,-1 0 0 0 0,7 3-1 0 0,-6-2 8 0 0,-1-1 0 0 0,0 1 0 0 0,1-1 0 0 0,-1-1 0 0 0,1 1 0 0 0,0-1-1 0 0,-1 0 1 0 0,9-1 0 0 0,24 2 382 0 0,1 5 169 0 0,67 7 781 0 0,553-20 887 0 0,-540-8-1862 0 0,-38 4-147 0 0,119-16 44 0 0,105-22 9 0 0,-200 26-339 0 0,-41 10-56 0 0,92-31 0 0 0,-116 29-566 0 0,55-30 0 0 0,-78 36-2667 0 0,19-16 1 0 0,-8-1-4000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2.558"/>
    </inkml:context>
    <inkml:brush xml:id="br0">
      <inkml:brushProperty name="width" value="0.05" units="cm"/>
      <inkml:brushProperty name="height" value="0.05" units="cm"/>
    </inkml:brush>
  </inkml:definitions>
  <inkml:trace contextRef="#ctx0" brushRef="#br0">0 1 21167 0 0,'0'0'464'0'0,"0"0"96"0"0,0 0 16 0 0,0 0 24 0 0,0 0-480 0 0,0 0-120 0 0,0 0 0 0 0,0 0-6248 0 0,14 0-1271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7.182"/>
    </inkml:context>
    <inkml:brush xml:id="br0">
      <inkml:brushProperty name="width" value="0.05" units="cm"/>
      <inkml:brushProperty name="height" value="0.05" units="cm"/>
    </inkml:brush>
  </inkml:definitions>
  <inkml:trace contextRef="#ctx0" brushRef="#br0">79 1 2760 0 0,'-15'17'-1331'0'0,"-9"11"4855"0"0,18-21-1273 0 0,0 0-1 0 0,1 1 1 0 0,0 0 0 0 0,-4 9-1 0 0,8-14-1588 0 0,-1 0-1 0 0,1 0 1 0 0,0 1-1 0 0,0-1 0 0 0,0 0 1 0 0,1 1-1 0 0,-1-1 0 0 0,1 1 1 0 0,0-1-1 0 0,0 0 0 0 0,0 1 1 0 0,1 6-1 0 0,0-7-780 0 0,0 0-1 0 0,0 0 0 0 0,0 1 0 0 0,1-1 1 0 0,-1 0-1 0 0,1 0 0 0 0,0-1 1 0 0,0 1-1 0 0,3 4 0 0 0,3 1 240 0 0,0 0 0 0 0,1 0 0 0 0,0-1 1 0 0,1 0-1 0 0,-1-1 0 0 0,1 1 0 0 0,11 4 0 0 0,80 29 485 0 0,-52-22-431 0 0,-23-7-134 0 0,-1 0-1 0 0,0 2 0 0 0,-1 0 1 0 0,31 25-1 0 0,-39-26-39 0 0,-2 0 0 0 0,0 2 0 0 0,-1-1 0 0 0,0 2 0 0 0,-1-1-1 0 0,0 2 1 0 0,12 21 0 0 0,-11-15 0 0 0,-2 1 0 0 0,0 1 0 0 0,-1-1 0 0 0,-2 1 0 0 0,10 45 0 0 0,-16-58 1 0 0,4 21 7 0 0,1 35 0 0 0,-6-56 19 0 0,-1 0 0 0 0,-1-1 1 0 0,0 1-1 0 0,0 0 0 0 0,-1-1 0 0 0,-1 0 1 0 0,-5 16-1 0 0,3-13-25 0 0,0 0 0 0 0,-1 0 0 0 0,-1-1 0 0 0,0 0 0 0 0,-1 0 0 0 0,-1 0 1 0 0,1-1-1 0 0,-2 0 0 0 0,0-1 0 0 0,0 0 0 0 0,0-1 0 0 0,-1 0 0 0 0,-21 13 0 0 0,-4-1-1105 0 0,-1-1 0 0 0,-70 27 0 0 0,54-29-4509 0 0,-2-5-1666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7.762"/>
    </inkml:context>
    <inkml:brush xml:id="br0">
      <inkml:brushProperty name="width" value="0.05" units="cm"/>
      <inkml:brushProperty name="height" value="0.05" units="cm"/>
    </inkml:brush>
  </inkml:definitions>
  <inkml:trace contextRef="#ctx0" brushRef="#br0">467 127 19927 0 0,'0'0'455'0'0,"0"0"61"0"0,1-1 28 0 0,1-3-460 0 0,1-1-1 0 0,0 1 1 0 0,-1-1 0 0 0,0 0-1 0 0,0 1 1 0 0,-1-1 0 0 0,2-6-1 0 0,-2 8-55 0 0,-1 1 0 0 0,1 0 0 0 0,-1-1 0 0 0,0 1 0 0 0,0 0 0 0 0,0-1 0 0 0,0 1 0 0 0,0-1-1 0 0,0 1 1 0 0,-1 0 0 0 0,1-1 0 0 0,-1 1 0 0 0,1 0 0 0 0,-1-1 0 0 0,0 1 0 0 0,0 0 0 0 0,0 0 0 0 0,0 0-1 0 0,-1 0 1 0 0,1 0 0 0 0,0 0 0 0 0,-1 0 0 0 0,1 0 0 0 0,-1 1 0 0 0,0-1 0 0 0,-2-1 0 0 0,-1 0-73 0 0,0 0 0 0 0,0 1 1 0 0,0-1-1 0 0,0 1 0 0 0,-1 1 1 0 0,1-1-1 0 0,-1 1 0 0 0,-10-1 1 0 0,-47-1-188 0 0,46 3 186 0 0,1 0 0 0 0,-1 2 0 0 0,1 0-1 0 0,0 1 1 0 0,-1 0 0 0 0,1 1-1 0 0,1 1 1 0 0,-1 1 0 0 0,-16 8 0 0 0,19-5 102 0 0,-1 0-1 0 0,2 1 1 0 0,0 0 0 0 0,0 1 0 0 0,1 1 0 0 0,0 0 0 0 0,1 0 0 0 0,0 1-1 0 0,-11 20 1 0 0,15-21 24 0 0,0 0-1 0 0,-6 26 0 0 0,4-13 27 0 0,5-15-77 0 0,1 0-1 0 0,1 0 1 0 0,0 0-1 0 0,0 0 1 0 0,1 0-1 0 0,0 0 0 0 0,1 0 1 0 0,0 0-1 0 0,0 0 1 0 0,1 0-1 0 0,6 16 1 0 0,-4-15-24 0 0,0-1 0 0 0,0 0 0 0 0,1-1 0 0 0,1 1 0 0 0,-1-1 0 0 0,2 0 0 0 0,-1 0 0 0 0,1-1 0 0 0,12 11 0 0 0,-18-17-17 0 0,1-1 0 0 0,0 1-1 0 0,0-1 1 0 0,0 0-1 0 0,0 1 1 0 0,0-1 0 0 0,1 0-1 0 0,-1-1 1 0 0,0 1-1 0 0,0 0 1 0 0,1-1 0 0 0,-1 1-1 0 0,0-1 1 0 0,1 1-1 0 0,3-1 1 0 0,2-1-2 0 0,-1 0-1 0 0,1 0 1 0 0,10-3-1 0 0,-2 1-21 0 0,-9 1 89 0 0,-1 0 0 0 0,1 0-1 0 0,0-1 1 0 0,-1 0 0 0 0,0 0-1 0 0,0-1 1 0 0,0 0 0 0 0,0 0-1 0 0,0 0 1 0 0,-1 0 0 0 0,0-1-1 0 0,0 0 1 0 0,0 0 0 0 0,0-1-1 0 0,-1 1 1 0 0,0-1 0 0 0,6-11-1 0 0,-6 8 185 0 0,-1 3-50 0 0,0 0 0 0 0,-1 0 1 0 0,0 0-1 0 0,0 0 0 0 0,2-8 0 0 0,-1-2 152 0 0,-1 11-181 0 0,-1 0 0 0 0,0 0 1 0 0,0 0-1 0 0,0 0 0 0 0,-1-1 0 0 0,1 1 0 0 0,-1 0 0 0 0,-1 0 0 0 0,0-9 0 0 0,-1 13-104 0 0,1 6-38 0 0,-1 8-27 0 0,2-10 16 0 0,-2 18-35 0 0,0 0 1 0 0,2-1-1 0 0,1 1 0 0 0,0-1 1 0 0,2 1-1 0 0,0-1 0 0 0,1 1 0 0 0,1-1 1 0 0,1-1-1 0 0,1 1 0 0 0,0-1 1 0 0,2 0-1 0 0,20 35 0 0 0,-18-37 93 0 0,1 1 0 0 0,1-2 0 0 0,16 18 0 0 0,-23-27-40 0 0,0-2 0 0 0,1 1 0 0 0,0 0 0 0 0,0-1 0 0 0,0-1 0 0 0,0 1 0 0 0,1-1 0 0 0,-1 0 0 0 0,1-1 0 0 0,10 4 1 0 0,-11-6-167 0 0,0-1-1 0 0,0 1 1 0 0,0-1 0 0 0,0 0 0 0 0,0-1 0 0 0,0 0 0 0 0,0 0 0 0 0,0 0 0 0 0,10-4 0 0 0,-10 3-438 0 0,15-6-1289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8.492"/>
    </inkml:context>
    <inkml:brush xml:id="br0">
      <inkml:brushProperty name="width" value="0.05" units="cm"/>
      <inkml:brushProperty name="height" value="0.05" units="cm"/>
    </inkml:brush>
  </inkml:definitions>
  <inkml:trace contextRef="#ctx0" brushRef="#br0">230 252 10592 0 0,'0'0'488'0'0,"-2"-1"-12"0"0,-8-3-205 0 0,5 1 19 0 0,0 1 0 0 0,0 0 0 0 0,1-1 0 0 0,-1 0 0 0 0,-5-4 1 0 0,3 1 2019 0 0,-1-1-253 0 0,0-1 0 0 0,-9-11-1 0 0,15 17-1922 0 0,0 0 0 0 0,0-1-1 0 0,1 1 1 0 0,-1-1 0 0 0,1 0-1 0 0,-1 1 1 0 0,1-1-1 0 0,0 0 1 0 0,0 0 0 0 0,1 0-1 0 0,-1 0 1 0 0,1 0 0 0 0,-1-4-1 0 0,-1-12 286 0 0,1 17-395 0 0,1 0 1 0 0,0-1-1 0 0,0 1 1 0 0,-1 0-1 0 0,1 0 0 0 0,0-1 1 0 0,1 1-1 0 0,-1 0 1 0 0,0 0-1 0 0,1 0 1 0 0,1-4-1 0 0,0 0 42 0 0,-1 1-38 0 0,1 0 1 0 0,-1 0 0 0 0,1 0 0 0 0,1 0-1 0 0,-1 0 1 0 0,1 1 0 0 0,0-1 0 0 0,0 1 0 0 0,0 0-1 0 0,0 0 1 0 0,5-4 0 0 0,2-2 9 0 0,-9 9-26 0 0,1-1 0 0 0,-1 0 0 0 0,1 1 0 0 0,-1-1 0 0 0,1 1 0 0 0,0-1 0 0 0,-1 1 0 0 0,1 0 0 0 0,0 0 0 0 0,0 0 0 0 0,0 0-1 0 0,0 0 1 0 0,0 0 0 0 0,0 0 0 0 0,0 1 0 0 0,0-1 0 0 0,1 1 0 0 0,-1 0 0 0 0,2-1 0 0 0,3 2 33 0 0,-5-1-39 0 0,0 0 1 0 0,0 0 0 0 0,0 1-1 0 0,0-1 1 0 0,-1 1 0 0 0,1-1-1 0 0,0 1 1 0 0,0 0-1 0 0,-1-1 1 0 0,1 1 0 0 0,0 0-1 0 0,-1 0 1 0 0,1 0 0 0 0,-1 1-1 0 0,1-1 1 0 0,-1 0 0 0 0,0 0-1 0 0,2 2 1 0 0,0 1-43 0 0,0-1 1 0 0,0 1-1 0 0,-1-1 1 0 0,1 1-1 0 0,-1 0 0 0 0,0 0 1 0 0,0 0-1 0 0,0 0 1 0 0,0 1-1 0 0,-1-1 0 0 0,1 0 1 0 0,-1 1-1 0 0,1 8 1 0 0,-1 5-296 0 0,0 2 0 0 0,-1 19 0 0 0,-1-11-33 0 0,1 5 196 0 0,1-11 84 0 0,-1 1 0 0 0,-5 30 0 0 0,0-23 90 0 0,2-8 219 0 0,-1 0 0 0 0,-13 37-1 0 0,12-47-171 0 0,-1 0 0 0 0,-1-1 0 0 0,-8 13 0 0 0,-8 13-37 0 0,11-21 90 0 0,11-14-18 0 0,-1 0 1 0 0,0 0-1 0 0,1 0 1 0 0,0 0-1 0 0,-1 0 1 0 0,1 1-1 0 0,0-1 1 0 0,0 0-1 0 0,0 0 1 0 0,0 1-1 0 0,1-1 1 0 0,-1 3-1 0 0,1-6-49 0 0,1 0 0 0 0,0 1-1 0 0,0-1 1 0 0,0 0 0 0 0,0 0-1 0 0,0 0 1 0 0,0 1 0 0 0,0-1-1 0 0,0 0 1 0 0,0 1 0 0 0,1-2-1 0 0,-1 2 6 0 0,14-7 58 0 0,0 0-1 0 0,0 1 0 0 0,0 1 1 0 0,1 1-1 0 0,0 0 0 0 0,27-3 1 0 0,-38 6-73 0 0,1 1 0 0 0,0 0 0 0 0,-1 1 0 0 0,10 0 0 0 0,10 2 92 0 0,-19-3-85 0 0,-1 1 0 0 0,0 0 0 0 0,1 0 0 0 0,-1 0 1 0 0,0 0-1 0 0,0 1 0 0 0,0 0 0 0 0,8 4 0 0 0,2 3 151 0 0,19 13 0 0 0,-32-21-186 0 0,0 1 0 0 0,0-1 1 0 0,0 1-1 0 0,0 0 0 0 0,-1 0 0 0 0,1 0 1 0 0,-1 0-1 0 0,1 0 0 0 0,-1 0 0 0 0,0 0 1 0 0,0 0-1 0 0,1 1 0 0 0,-2-1 1 0 0,1 0-1 0 0,0 1 0 0 0,0 2 0 0 0,0-1-1 0 0,-1 0 0 0 0,0 1 0 0 0,1-1 0 0 0,-2 0 0 0 0,1 1 0 0 0,-1-1 0 0 0,1 0 0 0 0,-3 8 0 0 0,-2 1-29 0 0,0 0 0 0 0,-1 0 1 0 0,0-1-1 0 0,-15 22 0 0 0,3-6-48 0 0,-28 31 1 0 0,38-50 82 0 0,-1 0 1 0 0,-1 0 0 0 0,1-1-1 0 0,-2 0 1 0 0,1-1 0 0 0,-17 9 0 0 0,10-7-49 0 0,-1-2 0 0 0,0 1 1 0 0,0-2-1 0 0,-1-1 0 0 0,-32 6 1 0 0,38-9-436 0 0,1-1 0 0 0,-1-1 0 0 0,1 0 0 0 0,-1 0 0 0 0,1-1 0 0 0,-1-1 1 0 0,1 0-1 0 0,-1 0 0 0 0,-21-9 0 0 0,12 0-7685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9.230"/>
    </inkml:context>
    <inkml:brush xml:id="br0">
      <inkml:brushProperty name="width" value="0.05" units="cm"/>
      <inkml:brushProperty name="height" value="0.05" units="cm"/>
    </inkml:brush>
  </inkml:definitions>
  <inkml:trace contextRef="#ctx0" brushRef="#br0">840 254 18055 0 0,'-3'0'407'0'0,"-14"-5"-108"0"0,0-1 0 0 0,1-1 0 0 0,-1 0 0 0 0,1-1 0 0 0,-20-14-1 0 0,33 20-258 0 0,-29-18-341 0 0,0 0 0 0 0,-62-26-1 0 0,84 43 280 0 0,0 1-1 0 0,-1-1 1 0 0,1 2-1 0 0,-1-1 1 0 0,1 1-1 0 0,-1 1 1 0 0,1 0-1 0 0,-1 1 1 0 0,0 0-1 0 0,-15 3 1 0 0,9 0 113 0 0,1 1 1 0 0,1 0-1 0 0,-1 0 0 0 0,1 2 1 0 0,0 0-1 0 0,-17 11 0 0 0,16-7 89 0 0,0 0 0 0 0,1 2 0 0 0,1 0 0 0 0,0 0 0 0 0,0 1-1 0 0,-13 19 1 0 0,10-9 25 0 0,2 0 1 0 0,0 1-1 0 0,-18 43 0 0 0,12-12-21 0 0,2 0 0 0 0,3 1 0 0 0,-13 88 0 0 0,20-80-147 0 0,2 0 0 0 0,4 1-1 0 0,6 82 1 0 0,5-66-71 0 0,3 0 0 0 0,25 93-1 0 0,-20-116-89 0 0,3 0 0 0 0,28 61 0 0 0,-30-85-74 0 0,1-1-1 0 0,1-1 1 0 0,2-1 0 0 0,38 47-1 0 0,-43-62 169 0 0,1-1-1 0 0,0-1 1 0 0,2 0-1 0 0,-1-1 1 0 0,2-1-1 0 0,0-1 1 0 0,0 0-1 0 0,1-2 1 0 0,0 0-1 0 0,26 7 1 0 0,-1-3 106 0 0,1-3 0 0 0,1-1 0 0 0,87 6 1 0 0,-105-15 25 0 0,1-2 1 0 0,0-2-1 0 0,0 0 1 0 0,-1-2-1 0 0,0-2 1 0 0,52-17-1 0 0,-24 2-28 0 0,-1-3-1 0 0,-1-2 1 0 0,88-58 0 0 0,-112 65-38 0 0,-1-2 0 0 0,-1-1 0 0 0,-1-1 0 0 0,-1-2 0 0 0,29-32 0 0 0,-48 46-21 0 0,9-10 60 0 0,0 0 0 0 0,-2-1-1 0 0,0-1 1 0 0,19-40 0 0 0,-21 30 177 0 0,-2-1-1 0 0,0 0 1 0 0,-3-1 0 0 0,-1 0-1 0 0,-1 0 1 0 0,-2 0 0 0 0,0-40-1 0 0,-5 18 113 0 0,-2 1 0 0 0,-3-1-1 0 0,-12-57 1 0 0,-39-128 400 0 0,44 197-552 0 0,-1 0 0 0 0,-2 1 1 0 0,-3 1-1 0 0,-29-55 0 0 0,37 83-194 0 0,0 1 0 0 0,0 0 0 0 0,-22-23 0 0 0,-44-34 78 0 0,51 53-93 0 0,-1 1 0 0 0,-1 2 0 0 0,0 0 0 0 0,-37-15 0 0 0,30 15-2 0 0,-10-5 23 0 0,-2 2 0 0 0,-92-24 0 0 0,105 35-12 0 0,0 2 0 0 0,-1 1 0 0 0,0 2 0 0 0,0 1 0 0 0,-36 3 0 0 0,49 1-55 0 0,0 1-1 0 0,1 1 1 0 0,-1 1 0 0 0,1 1-1 0 0,-29 12 1 0 0,5 3-175 0 0,-49 30 0 0 0,60-29-660 0 0,2 1 0 0 0,-39 36 0 0 0,43-31-1613 0 0,3 0-5815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09.953"/>
    </inkml:context>
    <inkml:brush xml:id="br0">
      <inkml:brushProperty name="width" value="0.05" units="cm"/>
      <inkml:brushProperty name="height" value="0.05" units="cm"/>
    </inkml:brush>
  </inkml:definitions>
  <inkml:trace contextRef="#ctx0" brushRef="#br0">1 277 5064 0 0,'0'0'232'0'0,"0"0"336"0"0,0 0 1285 0 0,0 0 560 0 0,0 0 109 0 0,0 0-208 0 0,0 0-976 0 0,1-2-435 0 0,15-17 935 0 0,-13 15-1745 0 0,-1 1 0 0 0,1-1 0 0 0,0 1 0 0 0,0-1 0 0 0,1 1 0 0 0,-1 0 0 0 0,1 0 0 0 0,6-4 0 0 0,6-1-57 0 0,-6 2-33 0 0,1 1-1 0 0,-1 0 1 0 0,1 1-1 0 0,0 0 1 0 0,0 1-1 0 0,14-3 0 0 0,-3 4 52 0 0,24 1-1 0 0,-1 1 368 0 0,-3-1 395 0 0,50 7 0 0 0,-14-1 88 0 0,-7-1-298 0 0,40 1 20 0 0,65 3-252 0 0,-88-7-364 0 0,73-1 69 0 0,-100-1 1 0 0,101-8 200 0 0,-3-6 407 0 0,104-17 529 0 0,74-23-782 0 0,-330 54-434 0 0,34-6 0 0 0,79-5 0 0 0,-105 11 2 0 0,0 0-1 0 0,0-2 1 0 0,19-4-1 0 0,8-2-41 0 0,-35 8-92 0 0,0-1 0 0 0,0-1 0 0 0,-1 1 0 0 0,1-1 0 0 0,11-7 0 0 0,-17 10-7 0 0,0-1 0 0 0,1 0 0 0 0,-1 0 0 0 0,0 1 0 0 0,0-1 0 0 0,-1 0 1 0 0,1 0-1 0 0,0 0 0 0 0,0 0 0 0 0,0 0 0 0 0,-1 0 0 0 0,2-2 0 0 0,0-9-5569 0 0,-3 10 723 0 0,-6-2-1121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0.387"/>
    </inkml:context>
    <inkml:brush xml:id="br0">
      <inkml:brushProperty name="width" value="0.05" units="cm"/>
      <inkml:brushProperty name="height" value="0.05" units="cm"/>
    </inkml:brush>
  </inkml:definitions>
  <inkml:trace contextRef="#ctx0" brushRef="#br0">365 0 24215 0 0,'0'0'554'0'0,"0"0"74"0"0,0 0 38 0 0,0 0-83 0 0,0 1-380 0 0,1 0-203 0 0,-1-1 0 0 0,0 0 1 0 0,1 1-1 0 0,-1-1 1 0 0,0 0-1 0 0,0 1 0 0 0,1-1 1 0 0,-1 0-1 0 0,0 1 1 0 0,0-1-1 0 0,1 0 0 0 0,-1 1 1 0 0,0-1-1 0 0,0 1 1 0 0,0-1-1 0 0,0 0 0 0 0,0 1 1 0 0,0-1-1 0 0,0 1 1 0 0,0-1-1 0 0,0 0 1 0 0,0 1-1 0 0,0-1 0 0 0,0 1 1 0 0,0-1-1 0 0,0 1 1 0 0,0-1-1 0 0,0 0 0 0 0,0 1 1 0 0,0-1-1 0 0,-1 1 1 0 0,1-1-1 0 0,0 0 0 0 0,0 1 1 0 0,-1-1-1 0 0,-1 7 301 0 0,1 3-42 0 0,2 1 0 0 0,0-1-1 0 0,2 11 1 0 0,-3-11-259 0 0,-1 4 0 0 0,5-10 0 0 0,-2-2 0 0 0,11 17 0 0 0,-11-16 0 0 0,0 1 0 0 0,0-1 0 0 0,0 0 0 0 0,1 0 0 0 0,-1 0 0 0 0,5 3 0 0 0,10 8 0 0 0,2-1 0 0 0,24 13 0 0 0,-6-4 0 0 0,6 4 0 0 0,42 28 0 0 0,-46-31 22 0 0,-29-18 30 0 0,0 0 0 0 0,13 10 1 0 0,4 5-13 0 0,-17-14-18 0 0,0 1 0 0 0,-1 1 1 0 0,0-1-1 0 0,0 1 0 0 0,12 16 0 0 0,-19-21-18 0 0,1 1 1 0 0,-1 0-1 0 0,1 0 0 0 0,-1 1 1 0 0,0-1-1 0 0,-1 0 0 0 0,1 1 1 0 0,-1-1-1 0 0,0 0 0 0 0,0 1 1 0 0,0 0-1 0 0,-1-1 1 0 0,0 1-1 0 0,0 7 0 0 0,-1-2-18 0 0,-1 0 0 0 0,0-1-1 0 0,-1 1 1 0 0,1-1 0 0 0,-2 0 0 0 0,-4 10-1 0 0,0-2 8 0 0,-1-1-1 0 0,0 0 1 0 0,-1 0-1 0 0,-1 0 0 0 0,-1-2 1 0 0,-17 19-1 0 0,9-13-16 0 0,0-1-1 0 0,-1-1 1 0 0,-37 25 0 0 0,-21 2-208 0 0,-119 49 1 0 0,113-62-328 0 0,20-9-22 0 0,41-14-528 0 0,0-1-1 0 0,0-2 0 0 0,-47 8 1 0 0,22-10-7080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1.053"/>
    </inkml:context>
    <inkml:brush xml:id="br0">
      <inkml:brushProperty name="width" value="0.05" units="cm"/>
      <inkml:brushProperty name="height" value="0.05" units="cm"/>
    </inkml:brush>
  </inkml:definitions>
  <inkml:trace contextRef="#ctx0" brushRef="#br0">269 13 12440 0 0,'0'0'957'0'0,"10"-13"2332"0"0,-21 23 2517 0 0,-12 6-4122 0 0,-34 28-1181 0 0,38-28-315 0 0,1 1-1 0 0,1 1 0 0 0,-27 35 1 0 0,18-20-121 0 0,21-28-49 0 0,0 1-1 0 0,0 0 0 0 0,0 1 1 0 0,1-1-1 0 0,0 1 1 0 0,-5 10-1 0 0,3 4 94 0 0,0 1 1 0 0,1-1-1 0 0,1 1 1 0 0,-1 33-1 0 0,5-32-111 0 0,1 1 0 0 0,1-1 0 0 0,1 1 0 0 0,8 32 0 0 0,-7-39 0 0 0,-3-10 59 0 0,1 0 1 0 0,0 0-1 0 0,0 0 0 0 0,0 0 0 0 0,1-1 1 0 0,0 1-1 0 0,0-1 0 0 0,1 0 0 0 0,-1 0 1 0 0,1 0-1 0 0,1-1 0 0 0,-1 1 0 0 0,1-1 1 0 0,0 0-1 0 0,0 0 0 0 0,1-1 0 0 0,-1 1 1 0 0,1-1-1 0 0,0 0 0 0 0,0-1 0 0 0,0 0 1 0 0,10 4-1 0 0,-3-2 57 0 0,-1-1 1 0 0,1 0-1 0 0,0-1 0 0 0,1-1 1 0 0,-1 0-1 0 0,0-1 1 0 0,1 0-1 0 0,-1-1 0 0 0,18-2 1 0 0,24-8 217 0 0,86-28 1 0 0,-131 35-319 0 0,22-6 35 0 0,-21 7-41 0 0,0-1 1 0 0,0 0-1 0 0,-1-1 1 0 0,1 0-1 0 0,-1-1 1 0 0,11-6-1 0 0,-1-2 13 0 0,-14 10-236 0 0,0-1-1 0 0,0 0 0 0 0,0 0 1 0 0,8-8-1 0 0,-1 1-3529 0 0,-8 7-882 0 0,-1-1-4025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2.206"/>
    </inkml:context>
    <inkml:brush xml:id="br0">
      <inkml:brushProperty name="width" value="0.05" units="cm"/>
      <inkml:brushProperty name="height" value="0.05" units="cm"/>
    </inkml:brush>
  </inkml:definitions>
  <inkml:trace contextRef="#ctx0" brushRef="#br0">408 0 11976 0 0,'-1'2'546'0'0,"-4"3"-368"0"0,0 0 0 0 0,0 0-1 0 0,-10 8 1 0 0,8-7-139 0 0,-16 12 996 0 0,-12 12 1689 0 0,-4 12-536 0 0,-48 68-1 0 0,75-92-1807 0 0,2 1 1 0 0,0 1-1 0 0,1 0 1 0 0,-8 26-1 0 0,9-26-225 0 0,-19 54 307 0 0,-23 96-1 0 0,47-156-505 0 0,1-8 26 0 0,1-1-1 0 0,0 1 0 0 0,0-1 0 0 0,0 7 1 0 0,0 2 157 0 0,-1 0-1 0 0,0-1 1 0 0,0 1 0 0 0,-9 23 0 0 0,10-32-127 0 0,1-5-13 0 0,0 1 0 0 0,0 0 0 0 0,-1 0 0 0 0,1 0 0 0 0,0-1 0 0 0,-1 1 0 0 0,1 0 0 0 0,-1 0 0 0 0,1-1 0 0 0,-1 1 0 0 0,1 0 0 0 0,-1-1 0 0 0,1 1 0 0 0,-1 0 0 0 0,0-1 0 0 0,1 1 0 0 0,-1-1 0 0 0,0 1 0 0 0,0-1 0 0 0,1 0 0 0 0,-2 1 0 0 0,1 0-133 0 0,1-1 123 0 0,0 0 0 0 0,0 1 1 0 0,0-1-1 0 0,-1 0 0 0 0,1 1 0 0 0,0-1 0 0 0,0 0 0 0 0,0 1 0 0 0,0-1 0 0 0,0 0 0 0 0,0 1 0 0 0,0-1 0 0 0,0 0 1 0 0,0 1-1 0 0,0-1 0 0 0,0 1 0 0 0,0-1 0 0 0,0 0 0 0 0,0 1 0 0 0,0-1 0 0 0,1 0 0 0 0,-1 1 0 0 0,0-1 0 0 0,0 0 1 0 0,0 1-1 0 0,0-1 0 0 0,1 0 0 0 0,-1 0 0 0 0,0 1 0 0 0,0-1 0 0 0,1 0 0 0 0,-1 1 0 0 0,15 5-677 0 0,18-3-280 0 0,40 1 1054 0 0,-55-2-51 0 0,0 0-1 0 0,-1-2 1 0 0,1 0 0 0 0,0-1-1 0 0,0 0 1 0 0,19-5-1 0 0,-20 2-18 0 0,-5 1 24 0 0,1 0 0 0 0,-1-1 0 0 0,0 0 0 0 0,0-1 0 0 0,12-7 0 0 0,-4 1 25 0 0,-14 8-28 0 0,0 0 0 0 0,-1 0 0 0 0,8-6 0 0 0,-11 7-10 0 0,0 0-1 0 0,-1 1 1 0 0,1-1-1 0 0,-1 0 1 0 0,1 0-1 0 0,-1 0 1 0 0,0 0-1 0 0,1 0 1 0 0,-1 0-1 0 0,0 0 1 0 0,-1-1-1 0 0,1 1 1 0 0,1-3-1 0 0,-1 3-21 0 0,-1 1 0 0 0,1-1 0 0 0,0 1-1 0 0,0-1 1 0 0,-1 1 0 0 0,1-1 0 0 0,-1 0-1 0 0,1 1 1 0 0,-1-1 0 0 0,0 1 0 0 0,1-3 0 0 0,-6-12 178 0 0,4 13-120 0 0,1 1 0 0 0,-1-1 0 0 0,1 1 0 0 0,-1-1-1 0 0,0 1 1 0 0,0-1 0 0 0,-2-2 0 0 0,0 0 156 0 0,0 1 1 0 0,0-1-1 0 0,-1 1 0 0 0,0 0 0 0 0,1 1 0 0 0,-9-7 0 0 0,10 8-136 0 0,-1 1 0 0 0,0-1-1 0 0,0 1 1 0 0,0-1 0 0 0,0 1-1 0 0,0 0 1 0 0,-1 0 0 0 0,1 1 0 0 0,0-1-1 0 0,0 0 1 0 0,-1 1 0 0 0,-3 0 0 0 0,-5-1 243 0 0,11 1-291 0 0,0 0 0 0 0,-1 0-1 0 0,1 0 1 0 0,0 0 0 0 0,0 0 0 0 0,0 0 0 0 0,-1 0 0 0 0,1 1 0 0 0,0-1 0 0 0,0 0 0 0 0,0 1 0 0 0,0-1 0 0 0,-1 1 0 0 0,1-1-1 0 0,0 1 1 0 0,0 0 0 0 0,0-1 0 0 0,0 1 0 0 0,0 0 0 0 0,0 0 0 0 0,0-1 0 0 0,0 2 0 0 0,-3 2 15 0 0,1 0 0 0 0,-1 0 0 0 0,1 0 0 0 0,0 0 0 0 0,0 1 0 0 0,1-1 0 0 0,-1 1 0 0 0,1-1 0 0 0,-2 8 0 0 0,-3 3-4 0 0,5-10-33 0 0,1-1 1 0 0,0 0-1 0 0,0 0 0 0 0,0 1 0 0 0,0-1 0 0 0,1 1 0 0 0,0 7 0 0 0,-2 15-11 0 0,-1-3-2 0 0,2 0 0 0 0,1 1 1 0 0,1-1-1 0 0,1 0 0 0 0,5 25 0 0 0,3 48-14 0 0,-7-46 13 0 0,2-1 0 0 0,2 1 1 0 0,16 52-1 0 0,3-27-415 0 0,-17-60-493 0 0,-9-15 660 0 0,1-1 0 0 0,-1 1 1 0 0,1 0-1 0 0,0-1 0 0 0,-1 1 0 0 0,1-1 0 0 0,0 1 1 0 0,-1-1-1 0 0,1 1 0 0 0,0-1 0 0 0,0 0 0 0 0,0 1 0 0 0,-1-1 1 0 0,1 0-1 0 0,0 0 0 0 0,0 1 0 0 0,1-1 0 0 0,6-4-8330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2.827"/>
    </inkml:context>
    <inkml:brush xml:id="br0">
      <inkml:brushProperty name="width" value="0.05" units="cm"/>
      <inkml:brushProperty name="height" value="0.05" units="cm"/>
    </inkml:brush>
  </inkml:definitions>
  <inkml:trace contextRef="#ctx0" brushRef="#br0">706 151 17967 0 0,'-7'3'244'0'0,"-1"0"0"0"0,1-1 0 0 0,-1 0 0 0 0,1 0 0 0 0,-1 0 0 0 0,0-1 0 0 0,-15 0 0 0 0,0 1 556 0 0,0 1-1 0 0,0 1 1 0 0,1 1-1 0 0,-34 11 1 0 0,50-14-872 0 0,-18 5-181 0 0,1 1 0 0 0,0 2 0 0 0,0 0 0 0 0,1 1 0 0 0,-24 17 0 0 0,25-14 201 0 0,1 1-1 0 0,0 2 0 0 0,-22 23 1 0 0,25-22-73 0 0,1 1 1 0 0,1 1 0 0 0,1 0 0 0 0,-15 28-1 0 0,14-21 73 0 0,2 0-1 0 0,1 2 0 0 0,1-1 0 0 0,-9 44 0 0 0,-24 236 53 0 0,39-237 0 0 0,4 0 0 0 0,10 98 0 0 0,1-85 1 0 0,22 84 0 0 0,-22-128 73 0 0,2-1-1 0 0,2-1 0 0 0,2 0 0 0 0,25 46 0 0 0,61 75 599 0 0,-77-126-409 0 0,1-1 0 0 0,46 44-1 0 0,-60-65-222 0 0,19 18 183 0 0,59 42 1 0 0,-78-63-163 0 0,1 0 0 0 0,0-1 0 0 0,1 0-1 0 0,0-1 1 0 0,0-1 0 0 0,0 0-1 0 0,1-1 1 0 0,22 3 0 0 0,-17-5-66 0 0,1-1 1 0 0,0-2-1 0 0,-1 1 0 0 0,1-2 1 0 0,-1-1-1 0 0,1-1 1 0 0,-1 0-1 0 0,0-2 1 0 0,-1 0-1 0 0,1-1 1 0 0,35-19-1 0 0,-11 1 109 0 0,-1-1 1 0 0,-2-3-1 0 0,68-59 0 0 0,-81 62 51 0 0,-1-1 0 0 0,-1-1 0 0 0,-1-1 0 0 0,-2-1 0 0 0,-1-2 0 0 0,-1 0 0 0 0,-2-1-1 0 0,-1-1 1 0 0,-2 0 0 0 0,17-53 0 0 0,-21 47 182 0 0,-3-1 0 0 0,-1 0-1 0 0,-1-1 1 0 0,-3 0 0 0 0,-2 0 0 0 0,-4-74-1 0 0,-19-67 558 0 0,-61-251-1 0 0,65 365-833 0 0,-4 0-1 0 0,-2 2 1 0 0,-62-125 0 0 0,76 176-42 0 0,-1 1 0 0 0,-1 0 0 0 0,0 0 0 0 0,-1 1 1 0 0,0 0-1 0 0,-17-13 0 0 0,11 11-16 0 0,-1 2 0 0 0,-1 0 0 0 0,-1 0 0 0 0,-25-11 0 0 0,23 15-27 0 0,0 1 0 0 0,0 2 0 0 0,0 0 1 0 0,-1 1-1 0 0,0 2 0 0 0,-1 0 0 0 0,1 1 0 0 0,-35 2 0 0 0,45 1-36 0 0,1 2 0 0 0,-1 0 0 0 0,0 0 1 0 0,0 1-1 0 0,1 1 0 0 0,-23 9 0 0 0,2 2-654 0 0,-43 27 0 0 0,52-25-1129 0 0,-26 21-1 0 0,19-13-7265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3.618"/>
    </inkml:context>
    <inkml:brush xml:id="br0">
      <inkml:brushProperty name="width" value="0.05" units="cm"/>
      <inkml:brushProperty name="height" value="0.05" units="cm"/>
    </inkml:brush>
  </inkml:definitions>
  <inkml:trace contextRef="#ctx0" brushRef="#br0">0 173 6912 0 0,'0'0'528'0'0,"2"-1"-342"0"0,7-9-246 0 0,-1-2-3570 0 0,-4 4 3239 0 0,-3 6 510 0 0,-1 2 222 0 0,0 0 47 0 0,0 0 88 0 0,0 0 325 0 0,0 0 139 0 0,0 0 27 0 0,0 0 48 0 0,0 0 167 0 0,0 0 70 0 0,0 0 18 0 0,0 0-130 0 0,0 0-554 0 0,0 0-238 0 0,2 1-48 0 0,6 1-59 0 0,1 0 0 0 0,-1 0 0 0 0,15 0-1 0 0,20 5 678 0 0,-29-4-254 0 0,-1-1 0 0 0,27 1-1 0 0,15 1 921 0 0,-31-1-837 0 0,25 0 0 0 0,3-1-138 0 0,174 3 691 0 0,-136-6-782 0 0,288-11 130 0 0,-293 7-504 0 0,165-18 350 0 0,-180 12-21 0 0,-22 4-783 0 0,-1-2-1 0 0,72-23 1 0 0,-108 28 269 0 0,4-1-873 0 0,0 0 1 0 0,-1-1-1 0 0,1-1 0 0 0,-1 0 0 0 0,-1-1 0 0 0,25-18 0 0 0,-24 13-964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6.557"/>
    </inkml:context>
    <inkml:brush xml:id="br0">
      <inkml:brushProperty name="width" value="0.05" units="cm"/>
      <inkml:brushProperty name="height" value="0.05" units="cm"/>
    </inkml:brush>
  </inkml:definitions>
  <inkml:trace contextRef="#ctx0" brushRef="#br0">9029 535 9584 0 0,'0'0'438'0'0,"0"0"-8"0"0,0 0-212 0 0,0 0 128 0 0,0 0 80 0 0,0 0 20 0 0,0 0-52 0 0,0 0-223 0 0,-11-12 56 0 0,10 11-206 0 0,0 0 1 0 0,0 1-1 0 0,0-1 1 0 0,0 0-1 0 0,-1 1 1 0 0,1-1 0 0 0,0 1-1 0 0,0-1 1 0 0,-1 1-1 0 0,1 0 1 0 0,0 0-1 0 0,-1-1 1 0 0,1 1-1 0 0,-2 0 1 0 0,-22-1 485 0 0,22 1-441 0 0,-8 0 116 0 0,-14 1 839 0 0,-37-6 1 0 0,-53-7 1070 0 0,48-3-1808 0 0,-18-2-214 0 0,-31-1-70 0 0,45 6 0 0 0,45 6 0 0 0,-31-2 0 0 0,-233-16 11 0 0,234 16 78 0 0,39 4-27 0 0,-28-1 0 0 0,-111-8 273 0 0,-48 0 250 0 0,91 6-315 0 0,1 1-81 0 0,62 6-34 0 0,-453-8 91 0 0,122-12-44 0 0,189 7-138 0 0,112 11-66 0 0,-486-3 212 0 0,405 9-165 0 0,-81 4-8 0 0,73-9-37 0 0,22-1 0 0 0,-117 2 0 0 0,124-1 0 0 0,56 1 0 0 0,-300 4 0 0 0,264-6 0 0 0,29 0 0 0 0,-714 2-86 0 0,577-2-50 0 0,-146 1 118 0 0,63 18 33 0 0,-3-2 378 0 0,-89 12-37 0 0,248-15-368 0 0,-150 28 12 0 0,99 11 0 0 0,143-34 0 0 0,-3 3 0 0 0,0 3 0 0 0,2 3 0 0 0,-82 45 0 0 0,123-57 1 0 0,0 1 0 0 0,0 1 0 0 0,2 1 0 0 0,-37 37-1 0 0,19-8-115 0 0,23-24 114 0 0,8-11-14 0 0,1 0-1 0 0,1 1 0 0 0,0 0 0 0 0,-7 20 0 0 0,4-10 23 0 0,7-17-23 0 0,0 0 0 0 0,1 0 0 0 0,-1 1 0 0 0,1-1 0 0 0,1 1 0 0 0,-1-1-1 0 0,1 1 1 0 0,0-1 0 0 0,0 1 0 0 0,0-1 0 0 0,1 1 0 0 0,0-1 0 0 0,0 1 0 0 0,0-1-1 0 0,1 1 1 0 0,-1-1 0 0 0,1 0 0 0 0,1 0 0 0 0,-1 0 0 0 0,6 7 0 0 0,0 3-21 0 0,0-1 0 0 0,2 0 0 0 0,0-1 0 0 0,0 0 0 0 0,1-1-1 0 0,1 0 1 0 0,0 0 0 0 0,16 11 0 0 0,-1-3 37 0 0,2-2 0 0 0,-1-1 0 0 0,2-2 0 0 0,49 20 0 0 0,168 37-117 0 0,29-22 53 0 0,58 2 28 0 0,-75-10-3 0 0,-49-28 92 0 0,-93-9-42 0 0,246-1-96 0 0,-112-5 34 0 0,-122 0 4 0 0,-36 0 22 0 0,245-8 25 0 0,-217 5 0 0 0,94-4 0 0 0,252-5 0 0 0,-251 22 110 0 0,0-1-36 0 0,31 5-74 0 0,-41-1 0 0 0,327-8 0 0 0,-460-5 0 0 0,156-8 0 0 0,151-19 232 0 0,-146 11 40 0 0,86-8 176 0 0,-181 16-238 0 0,17-2-120 0 0,54-8-9 0 0,-136 13-74 0 0,146-9 171 0 0,-50 9 68 0 0,-53 3-199 0 0,104-2-312 0 0,27-2 535 0 0,-140 2-304 0 0,103-9-124 0 0,131-26 405 0 0,-149 16-86 0 0,70-6-24 0 0,27-5 226 0 0,-30-4-193 0 0,19-11-91 0 0,-225 35-64 0 0,-1-2 0 0 0,-1-2-1 0 0,55-29 1 0 0,-70 29 48 0 0,0-3 1 0 0,-2 0-1 0 0,0-3 0 0 0,-2-1 0 0 0,45-43 0 0 0,-65 53 4 0 0,1 0 1 0 0,-2-1-1 0 0,20-34 0 0 0,-21 28-22 0 0,-2 0-1 0 0,0 0 0 0 0,7-33 1 0 0,-15 53-47 0 0,1-6 26 0 0,0 1-1 0 0,-1-1 0 0 0,0 1 1 0 0,0-1-1 0 0,-1 0 0 0 0,0 1 1 0 0,-1-1-1 0 0,0 0 0 0 0,-2-8 1 0 0,-3-7 123 0 0,-17-42 1 0 0,19 56-138 0 0,0-1 64 0 0,-1 1 1 0 0,-1 1-1 0 0,0-1 1 0 0,0 1-1 0 0,-8-10 1 0 0,-42-41 538 0 0,41 44-436 0 0,-2 0-110 0 0,0 1-1 0 0,-1 0 0 0 0,0 2 0 0 0,-1 0 1 0 0,-37-18-1 0 0,-108-38 254 0 0,153 65-318 0 0,-76-22-3 0 0,62 20-10 0 0,-68-10-76 0 0,60 12 34 0 0,-224-20 37 0 0,163 21-58 0 0,0 4 1 0 0,-122 16-1 0 0,153-9-108 0 0,-111 16-287 0 0,90-8 375 0 0,-76 17-36 0 0,78-6-38 0 0,1 2 0 0 0,-79 43 0 0 0,133-59 43 0 0,-184 97-1928 0 0,179-91 1181 0 0,-39 29 1 0 0,62-41 420 0 0,0 1 1 0 0,0 0-1 0 0,1 1 0 0 0,0 0 1 0 0,1 0-1 0 0,0 0 0 0 0,0 1 1 0 0,-6 14-1 0 0,-1 4-851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3.973"/>
    </inkml:context>
    <inkml:brush xml:id="br0">
      <inkml:brushProperty name="width" value="0.05" units="cm"/>
      <inkml:brushProperty name="height" value="0.05" units="cm"/>
    </inkml:brush>
  </inkml:definitions>
  <inkml:trace contextRef="#ctx0" brushRef="#br0">172 1 22055 0 0,'0'0'498'0'0,"0"0"72"0"0,0 0 37 0 0,0 0-68 0 0,0 0-270 0 0,0 0 166 0 0,0 0 114 0 0,0 1 24 0 0,-5 18 98 0 0,0 5-654 0 0,5-17-18 0 0,0 0 0 0 0,1-1 1 0 0,0 1-1 0 0,0-1 0 0 0,1 1 0 0 0,0-1 0 0 0,0 1 0 0 0,0-1 1 0 0,1 0-1 0 0,5 10 0 0 0,3-1 40 0 0,-1 0 0 0 0,23 22 0 0 0,31 27 705 0 0,119 91 0 0 0,-87-78-565 0 0,43 36 27 0 0,-116-92-198 0 0,-9-11 2 0 0,-1 1-1 0 0,-1 1 1 0 0,0 0-1 0 0,0 1 1 0 0,-1 0 0 0 0,18 29-1 0 0,-27-38-13 0 0,0 0 0 0 0,-1 1 0 0 0,1-1 0 0 0,-1 1 0 0 0,0-1 1 0 0,0 1-1 0 0,-1-1 0 0 0,1 1 0 0 0,-1 0 0 0 0,0-1 0 0 0,0 1 0 0 0,-1 0 0 0 0,1-1 0 0 0,-1 1 0 0 0,0 0 0 0 0,0-1 0 0 0,-1 1 0 0 0,1-1 0 0 0,-1 0 1 0 0,0 0-1 0 0,0 1 0 0 0,-5 6 0 0 0,-2 2-56 0 0,0-2-1 0 0,-1 1 1 0 0,0-1 0 0 0,0-1 0 0 0,-1 0-1 0 0,-13 9 1 0 0,-29 19-437 0 0,-1-3 0 0 0,-108 52-1 0 0,114-66 138 0 0,-1-2 1 0 0,-1-2-1 0 0,-94 18 0 0 0,14-16-7130 0 0,66-14-216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4.541"/>
    </inkml:context>
    <inkml:brush xml:id="br0">
      <inkml:brushProperty name="width" value="0.05" units="cm"/>
      <inkml:brushProperty name="height" value="0.05" units="cm"/>
    </inkml:brush>
  </inkml:definitions>
  <inkml:trace contextRef="#ctx0" brushRef="#br0">561 99 3224 0 0,'-11'-12'-506'0'0,"-2"-13"10602"0"0,2 5-2296 0 0,3 9-6899 0 0,6 8-756 0 0,0 0-1 0 0,-1 1 0 0 0,0 0 0 0 0,1-1 1 0 0,-1 1-1 0 0,0 0 0 0 0,0 0 1 0 0,0 0-1 0 0,-1 1 0 0 0,1-1 0 0 0,0 1 1 0 0,-1-1-1 0 0,-5 0 0 0 0,4 1-34 0 0,-1 1 0 0 0,0 0 0 0 0,1 0 0 0 0,-1 0 1 0 0,1 1-1 0 0,-1-1 0 0 0,1 1 0 0 0,-7 3 0 0 0,-6 0-30 0 0,0 2 0 0 0,0 0 0 0 0,1 1 0 0 0,-28 16 0 0 0,21-8-130 0 0,1 1 0 0 0,1 1 0 0 0,0 1 0 0 0,2 0 0 0 0,0 2 0 0 0,1 0 0 0 0,0 2 0 0 0,2 0 0 0 0,1 0-1 0 0,1 2 1 0 0,1 0 0 0 0,0 0 0 0 0,2 2 0 0 0,-9 26 0 0 0,16-37 72 0 0,1 0-1 0 0,0 1 1 0 0,1-1 0 0 0,-1 20-1 0 0,4-30-14 0 0,-1 0-1 0 0,1 0 0 0 0,1 1 1 0 0,-1-1-1 0 0,1 0 0 0 0,0 0 1 0 0,0 1-1 0 0,0-1 0 0 0,1 0 1 0 0,-1 0-1 0 0,1 0 1 0 0,0-1-1 0 0,1 1 0 0 0,-1 0 1 0 0,1-1-1 0 0,4 5 0 0 0,-5-7-5 0 0,-1 0-1 0 0,1-1 1 0 0,0 0-1 0 0,-1 1 1 0 0,1-1-1 0 0,0 0 1 0 0,0 0-1 0 0,0 0 1 0 0,0 0-1 0 0,0 0 1 0 0,0 0-1 0 0,0-1 1 0 0,1 1-1 0 0,-1-1 1 0 0,0 1-1 0 0,3-1 1 0 0,0 0 1 0 0,-1 0 1 0 0,1 0 0 0 0,-1-1-1 0 0,1 0 1 0 0,-1 0-1 0 0,0 0 1 0 0,8-3 0 0 0,3-3 8 0 0,-1 0 0 0 0,1-2 1 0 0,17-12-1 0 0,-32 21-11 0 0,109-91-14 0 0,-66 53 1 0 0,-22 17 105 0 0,0-1 0 0 0,-2 0 0 0 0,28-43 0 0 0,-36 48 44 0 0,-4 9 52 0 0,0 0 0 0 0,14-12 0 0 0,-14 13 123 0 0,1 0 0 0 0,-1-1 0 0 0,7-9 0 0 0,-12 14-215 0 0,0 0 0 0 0,-1 1 0 0 0,2 0-1 0 0,-1-1 1 0 0,0 1 0 0 0,3-2 0 0 0,-4 3 217 0 0,-1 1-26 0 0,0 0-106 0 0,0 0-42 0 0,0 0-10 0 0,14 16-1 0 0,-11-6-171 0 0,1 1-1 0 0,-2 0 1 0 0,1 0 0 0 0,-1 0-1 0 0,-1 0 1 0 0,0 0 0 0 0,-1 21-1 0 0,0-12-199 0 0,3 24 0 0 0,1-19-22 0 0,-3-11 224 0 0,1-1 0 0 0,0 1 0 0 0,1-1 0 0 0,0 0 0 0 0,8 18 0 0 0,-3-14 38 0 0,1-1-1 0 0,0 0 1 0 0,17 22-1 0 0,-22-33 35 0 0,1 0 1 0 0,0 1-1 0 0,0-2 0 0 0,1 1 0 0 0,-1 0 1 0 0,1-1-1 0 0,0 0 0 0 0,0-1 0 0 0,0 1 0 0 0,1-1 1 0 0,-1 0-1 0 0,10 2 0 0 0,-5-2 42 0 0,0-1 0 0 0,0 0 0 0 0,1-1 0 0 0,-1-1 0 0 0,1 1 0 0 0,-1-2 0 0 0,0 0 0 0 0,1 0 0 0 0,19-5 0 0 0,-15 1-693 0 0,1 0-1 0 0,-1-2 0 0 0,0 1 0 0 0,0-2 0 0 0,29-18 1 0 0,0-4-1340 0 0,1-2-22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5.132"/>
    </inkml:context>
    <inkml:brush xml:id="br0">
      <inkml:brushProperty name="width" value="0.05" units="cm"/>
      <inkml:brushProperty name="height" value="0.05" units="cm"/>
    </inkml:brush>
  </inkml:definitions>
  <inkml:trace contextRef="#ctx0" brushRef="#br0">288 1 14280 0 0,'0'0'654'0'0,"0"0"-11"0"0,0 0-107 0 0,0 0 1078 0 0,0 0 518 0 0,0 0 107 0 0,-11 1 1613 0 0,5 1-3806 0 0,1 1-1 0 0,-1 1 1 0 0,1-1 0 0 0,-1 1 0 0 0,1 0-1 0 0,0 0 1 0 0,0 0 0 0 0,1 1-1 0 0,-7 7 1 0 0,-4 7-46 0 0,10-13 0 0 0,0 0 0 0 0,1 0 0 0 0,-1 0 0 0 0,1 1 0 0 0,-6 13 0 0 0,-10 30 0 0 0,8-23 0 0 0,1 0 0 0 0,-9 40 0 0 0,13-38-3 0 0,4-18 9 0 0,0 0 0 0 0,1 0-1 0 0,-1 20 1 0 0,3-29 90 0 0,4 10 104 0 0,-3-9-151 0 0,-1-3-38 0 0,0 1 0 0 0,0 0 0 0 0,0-1 0 0 0,1 1 0 0 0,-1-1 0 0 0,0 1 1 0 0,0-1-1 0 0,1 1 0 0 0,-1-1 0 0 0,0 1 0 0 0,1-1 0 0 0,-1 1 0 0 0,0-1 0 0 0,1 1 0 0 0,-1-1 0 0 0,0 0 0 0 0,1 1 0 0 0,-1-1 1 0 0,1 0-1 0 0,-1 1 0 0 0,1-1 0 0 0,-1 0 0 0 0,1 0 0 0 0,-1 1 0 0 0,1-1 0 0 0,0 0 0 0 0,12 7 97 0 0,-10-5-105 0 0,1 0-1 0 0,0 0 1 0 0,0-1-1 0 0,0 0 1 0 0,1 0-1 0 0,-1 0 1 0 0,0 0-1 0 0,0-1 1 0 0,8 0-1 0 0,43-3-7 0 0,-50 2 5 0 0,33-3 0 0 0,55-4 0 0 0,-88 8 0 0 0,20 0 0 0 0,26 3 0 0 0,-44-2 0 0 0,0 0 0 0 0,0 1 0 0 0,-1-1 0 0 0,1 1 0 0 0,-1 1 0 0 0,1-1 0 0 0,-1 1 0 0 0,0 0 0 0 0,6 4 0 0 0,6 3 163 0 0,-16-9-137 0 0,0 0 0 0 0,-1-1 0 0 0,1 1 1 0 0,0 0-1 0 0,-1 0 0 0 0,1 0 0 0 0,-1 0 1 0 0,0 0-1 0 0,1 0 0 0 0,-1 0 0 0 0,0 0 0 0 0,1 0 1 0 0,-1 1-1 0 0,0-1 0 0 0,0 1 0 0 0,0-1 1 0 0,0 1-1 0 0,0-1 0 0 0,-1 1 0 0 0,1-1 0 0 0,0 1 1 0 0,-1 0-1 0 0,1-1 0 0 0,-1 1 0 0 0,1 0 1 0 0,-1 0-1 0 0,0-1 0 0 0,0 1 0 0 0,0 2 0 0 0,0-1-25 0 0,0-1-1 0 0,0 1 1 0 0,0 0 0 0 0,0-1-1 0 0,0 1 1 0 0,-1-1-1 0 0,1 1 1 0 0,-1 0-1 0 0,1-1 1 0 0,-1 1-1 0 0,0-1 1 0 0,0 0-1 0 0,-1 1 1 0 0,1-1-1 0 0,0 0 1 0 0,-1 1-1 0 0,1-1 1 0 0,-1 0-1 0 0,0 0 1 0 0,-2 2-1 0 0,-8 15-4 0 0,11-17 6 0 0,0 0-1 0 0,0-1 1 0 0,0 1 0 0 0,0 0-1 0 0,0 0 1 0 0,0-1 0 0 0,-1 1-1 0 0,1 0 1 0 0,0-1 0 0 0,-1 1-1 0 0,0-1 1 0 0,-2 3-1 0 0,-22 10 63 0 0,0 0 0 0 0,-41 15 0 0 0,32-18-397 0 0,0-1 0 0 0,-1-2 1 0 0,-39 4-1 0 0,57-11-283 0 0,0 0 0 0 0,0-1 1 0 0,0-1-1 0 0,0 0 1 0 0,0-2-1 0 0,0 0 1 0 0,1-1-1 0 0,-24-8 1 0 0,19 4-1099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5.493"/>
    </inkml:context>
    <inkml:brush xml:id="br0">
      <inkml:brushProperty name="width" value="0.05" units="cm"/>
      <inkml:brushProperty name="height" value="0.05" units="cm"/>
    </inkml:brush>
  </inkml:definitions>
  <inkml:trace contextRef="#ctx0" brushRef="#br0">1 1 19807 0 0,'0'0'1526'0'0,"3"0"-986"0"0,1 2-450 0 0,-1-1 0 0 0,1 1-1 0 0,-1-1 1 0 0,1 1 0 0 0,4 3 0 0 0,-4-2 487 0 0,1-1 0 0 0,0 1 1 0 0,-1-1-1 0 0,9 2 0 0 0,70 14 4490 0 0,-61-14-5298 0 0,1-2-1 0 0,0-1 1 0 0,41-2-1 0 0,-12-7-949 0 0,-38 6 626 0 0,22-6 1 0 0,-26 5-15 0 0,0 1 0 0 0,0 0 1 0 0,16-1-1 0 0,-24 3 255 0 0,0 0 0 0 0,0-1 0 0 0,-1 1 1 0 0,1 0-1 0 0,0-1 0 0 0,0 0 0 0 0,0 1 0 0 0,-1-1 0 0 0,1 0 1 0 0,0 0-1 0 0,-1 0 0 0 0,3-1 0 0 0,-1 0-846 0 0,8-7-6146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6.163"/>
    </inkml:context>
    <inkml:brush xml:id="br0">
      <inkml:brushProperty name="width" value="0.05" units="cm"/>
      <inkml:brushProperty name="height" value="0.05" units="cm"/>
    </inkml:brush>
  </inkml:definitions>
  <inkml:trace contextRef="#ctx0" brushRef="#br0">1110 134 21743 0 0,'-23'-4'994'0'0,"19"3"-22"0"0,2 0-624 0 0,-61-9-224 0 0,32 5 14 0 0,-11 2-266 0 0,-1 1 0 0 0,1 1-1 0 0,0 3 1 0 0,-70 11 0 0 0,92-8-81 0 0,-1 0 0 0 0,-36 15 0 0 0,6-2 71 0 0,29-10 111 0 0,1 1 0 0 0,0 1 0 0 0,0 0 0 0 0,1 2 0 0 0,1 0 0 0 0,0 2 0 0 0,1 0 0 0 0,-29 29 1 0 0,0 5 118 0 0,-67 95 0 0 0,91-111-15 0 0,2 2 0 0 0,1 1 0 0 0,2 0 0 0 0,1 1 0 0 0,-17 54-1 0 0,19-41 136 0 0,3 1 0 0 0,2 0 1 0 0,-7 90-1 0 0,16-83-129 0 0,2 0 1 0 0,3 0-1 0 0,3 0 1 0 0,2 0-1 0 0,28 98 1 0 0,-21-96-71 0 0,-6-21 17 0 0,17 44 0 0 0,-7-35-23 0 0,46 77 0 0 0,-52-102 5 0 0,1-1 0 0 0,1 0 0 0 0,0-1 0 0 0,2-1 1 0 0,26 23-1 0 0,-16-20 80 0 0,0-1 0 0 0,2-2 0 0 0,0-1 1 0 0,1-1-1 0 0,1-1 0 0 0,0-2 0 0 0,1-1 0 0 0,1-2 0 0 0,0-1 1 0 0,0-1-1 0 0,1-3 0 0 0,0 0 0 0 0,0-2 0 0 0,0-2 0 0 0,53-3 1 0 0,-53-2 84 0 0,1-2 1 0 0,0-1 0 0 0,-1-2 0 0 0,48-17 0 0 0,-72 21-111 0 0,34-12 378 0 0,0-2 0 0 0,61-35 0 0 0,-97 47-408 0 0,22-11 152 0 0,-1-2 0 0 0,-1-1 0 0 0,48-44-1 0 0,-33 20 261 0 0,68-90 0 0 0,-100 117-415 0 0,110-169 306 0 0,-75 89-106 0 0,-17 33-85 0 0,-26 56-130 0 0,4-7 29 0 0,-1 1-1 0 0,-1-1 0 0 0,0-1 1 0 0,6-28-1 0 0,-9 24 22 0 0,-1-21-1 0 0,1-13 46 0 0,5 6-28 0 0,-2 15 17 0 0,2-63 1 0 0,-14-36 90 0 0,3 105-143 0 0,-1 1 1 0 0,-15-52 0 0 0,-3 13-42 0 0,-58-158 160 0 0,73 207-158 0 0,-57-122 112 0 0,48 108-100 0 0,-1 1-1 0 0,-30-40 1 0 0,38 58-36 0 0,-2 1 0 0 0,1 0 1 0 0,-1 0-1 0 0,-1 1 0 0 0,0 1 0 0 0,-17-10 0 0 0,17 11 5 0 0,0 2-1 0 0,-1-1 0 0 0,1 1 0 0 0,-1 1 1 0 0,0 1-1 0 0,0-1 0 0 0,-14 0 0 0 0,-97-4-131 0 0,106 7 87 0 0,-41 1-98 0 0,0 3 0 0 0,0 2 0 0 0,0 3 0 0 0,1 2 0 0 0,-85 27 0 0 0,37 5 4 0 0,63-22-349 0 0,31-16 205 0 0,1 2 0 0 0,0 0-1 0 0,1 0 1 0 0,-1 1 0 0 0,1 0 0 0 0,-16 15 0 0 0,18-14-632 0 0,1 0 0 0 0,0 1 1 0 0,1-1-1 0 0,-10 18 0 0 0,6-3-7896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6.726"/>
    </inkml:context>
    <inkml:brush xml:id="br0">
      <inkml:brushProperty name="width" value="0.05" units="cm"/>
      <inkml:brushProperty name="height" value="0.05" units="cm"/>
    </inkml:brush>
  </inkml:definitions>
  <inkml:trace contextRef="#ctx0" brushRef="#br0">1 271 16064 0 0,'30'3'3481'0'0,"-29"-2"-2897"0"0,2-1-128 0 0,196-6 3482 0 0,-129 7-3471 0 0,-23 0-110 0 0,233 3 1486 0 0,124-16-510 0 0,-209-3-554 0 0,359-77-1 0 0,-424 65-848 0 0,-89 18 218 0 0,-31 7-138 0 0,10-1-156 0 0,32-12 0 0 0,-45 13-3 0 0,-1-1 1 0 0,0 0-1 0 0,0 0 0 0 0,0-1 1 0 0,0 1-1 0 0,-1-1 1 0 0,1-1-1 0 0,-1 1 0 0 0,4-6 1 0 0,-8 9-58 0 0,1-1-1 0 0,-1 1 1 0 0,-1-1 0 0 0,1 0 0 0 0,0 1-1 0 0,0-1 1 0 0,-1 0 0 0 0,1 0 0 0 0,0 0-1 0 0,-1 1 1 0 0,0-1 0 0 0,1-4 0 0 0,-1-12-5020 0 0,0 12 2365 0 0,0-2-4761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7.158"/>
    </inkml:context>
    <inkml:brush xml:id="br0">
      <inkml:brushProperty name="width" value="0.05" units="cm"/>
      <inkml:brushProperty name="height" value="0.05" units="cm"/>
    </inkml:brush>
  </inkml:definitions>
  <inkml:trace contextRef="#ctx0" brushRef="#br0">662 0 17503 0 0,'0'0'1352'0'0,"0"0"-873"0"0,0 0-158 0 0,0 0 867 0 0,0 0 400 0 0,0 0 79 0 0,0 0-182 0 0,2 1-835 0 0,4 2-434 0 0,1-1 127 0 0,28 5-216 0 0,-22-5-127 0 0,-2 4 0 0 0,1 7 0 0 0,0 2 0 0 0,13 5 0 0 0,-18-13 0 0 0,0-1 0 0 0,1 1 0 0 0,0-2 0 0 0,14 9 0 0 0,6 1 73 0 0,0 2 0 0 0,32 25 0 0 0,-24-16-36 0 0,-16-10 121 0 0,26 26 1 0 0,-17-15 28 0 0,-18-17 8 0 0,0 1 0 0 0,11 14-1 0 0,-18-20-167 0 0,-1 1 0 0 0,1-1-1 0 0,-1 0 1 0 0,0 1 0 0 0,-1 0-1 0 0,1 0 1 0 0,2 11-1 0 0,-3-11-25 0 0,-1 0 0 0 0,0 0 0 0 0,0 0-1 0 0,-1 0 1 0 0,0 0 0 0 0,0 0-1 0 0,0 0 1 0 0,-1 0 0 0 0,1 0 0 0 0,-1 0-1 0 0,-1-1 1 0 0,1 1 0 0 0,-1 0-1 0 0,-4 8 1 0 0,1-4 1 0 0,0-1 0 0 0,-1 0 0 0 0,1 0 0 0 0,-2-1 0 0 0,1 0 0 0 0,-1 0 0 0 0,-1 0 0 0 0,-10 8 0 0 0,-71 50 31 0 0,82-62-31 0 0,-228 129 10 0 0,57-37-13 0 0,117-60 17 0 0,-1-3 0 0 0,-129 49 0 0 0,154-71-228 0 0,-64 11-1 0 0,75-19-1555 0 0,-38 1 0 0 0,35-7-199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7.932"/>
    </inkml:context>
    <inkml:brush xml:id="br0">
      <inkml:brushProperty name="width" value="0.05" units="cm"/>
      <inkml:brushProperty name="height" value="0.05" units="cm"/>
    </inkml:brush>
  </inkml:definitions>
  <inkml:trace contextRef="#ctx0" brushRef="#br0">42 13 2304 0 0,'-8'-9'1508'0'0,"6"5"4926"0"0,1 6 5225 0 0,0 5-5948 0 0,0 54-5253 0 0,8 42-413 0 0,0-21 22 0 0,18 180 370 0 0,2-46 55 0 0,-4-69-224 0 0,-22-116-366 0 0,-1 10 68 0 0,0-39 118 0 0,0-2 49 0 0,1-1-100 0 0,0-1-1 0 0,-1 1 1 0 0,1 0-1 0 0,0-1 1 0 0,0 1-1 0 0,-1-1 1 0 0,1 1-1 0 0,-1-1 1 0 0,1-1-1 0 0,0 1-5 0 0,12-31 102 0 0,2-1 0 0 0,1 2-1 0 0,35-52 1 0 0,-48 79-120 0 0,1 0 0 0 0,0 1 0 0 0,0 0 1 0 0,0 0-1 0 0,0 0 0 0 0,1 0 0 0 0,9-6 0 0 0,3 1-83 0 0,19-8 1 0 0,-23 11 26 0 0,-6 3 56 0 0,1 0 0 0 0,-1 0 1 0 0,1 1-1 0 0,13-2 1 0 0,-17 3-10 0 0,0 1 1 0 0,0 0 0 0 0,-1 0 0 0 0,1 0 0 0 0,0 0 0 0 0,0 0 0 0 0,0 1 0 0 0,0 0-1 0 0,-1 0 1 0 0,1 0 0 0 0,6 2 0 0 0,-5 0-25 0 0,1 1 0 0 0,0-1-1 0 0,-1 1 1 0 0,0 0 0 0 0,0 0 0 0 0,0 0 0 0 0,0 1-1 0 0,5 6 1 0 0,-8-8 18 0 0,0 1-1 0 0,0-1 1 0 0,0 0-1 0 0,0 1 1 0 0,0-1-1 0 0,-1 1 1 0 0,0-1-1 0 0,0 1 1 0 0,0 0 0 0 0,0-1-1 0 0,0 1 1 0 0,-1 0-1 0 0,1 0 1 0 0,-1 0-1 0 0,-1 5 1 0 0,1 0 23 0 0,-1-2-62 0 0,0 0 0 0 0,0 0 0 0 0,0 0 0 0 0,-1 0 0 0 0,0 0 0 0 0,0 0 0 0 0,-4 8 0 0 0,2-6 52 0 0,-1 0 1 0 0,0-1-1 0 0,0 1 0 0 0,-1-1 1 0 0,0 0-1 0 0,-1 0 0 0 0,0-1 1 0 0,0 0-1 0 0,0 0 0 0 0,-1 0 1 0 0,0-1-1 0 0,0 0 0 0 0,-10 4 1 0 0,-8 3-50 0 0,0-2 0 0 0,-1 0 0 0 0,0-2 1 0 0,-40 8-1 0 0,27-10-1680 0 0,1-2 1 0 0,-66 0 0 0 0,90-6 66 0 0,2-1-12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8.588"/>
    </inkml:context>
    <inkml:brush xml:id="br0">
      <inkml:brushProperty name="width" value="0.05" units="cm"/>
      <inkml:brushProperty name="height" value="0.05" units="cm"/>
    </inkml:brush>
  </inkml:definitions>
  <inkml:trace contextRef="#ctx0" brushRef="#br0">232 128 6448 0 0,'-5'-3'215'0'0,"1"0"0"0"0,0 0-1 0 0,0 0 1 0 0,1-1 0 0 0,-1 0 0 0 0,1 1 0 0 0,0-1 0 0 0,0-1 0 0 0,0 1 0 0 0,0 0-1 0 0,1-1 1 0 0,-3-5 0 0 0,-8-13 7290 0 0,-10-8-1475 0 0,11 15-4295 0 0,10 16-1607 0 0,0-1 0 0 0,1 1-1 0 0,-1-1 1 0 0,1 1 0 0 0,-1 0-1 0 0,0 0 1 0 0,1 0 0 0 0,-1 0-1 0 0,0 0 1 0 0,0 0 0 0 0,1 1 0 0 0,-3 0-1 0 0,0-1-83 0 0,-2 1-23 0 0,-13 11 70 0 0,15-8-68 0 0,0-1 0 0 0,1 0-1 0 0,-1 1 1 0 0,1 0 0 0 0,0 0-1 0 0,0 0 1 0 0,0 0 0 0 0,0 1-1 0 0,1-1 1 0 0,-3 7 0 0 0,-1 5 186 0 0,-7 28 1 0 0,5-14-47 0 0,3-6 59 0 0,0 1-1 0 0,2 0 1 0 0,-1 48-1 0 0,1-16-91 0 0,2-21-130 0 0,6 62 0 0 0,-2-60 0 0 0,-2-30 0 0 0,0 0 0 0 0,1-1 0 0 0,0 1 0 0 0,0-1 0 0 0,0 1 0 0 0,1-1 0 0 0,1 0 0 0 0,5 11 0 0 0,0-4 0 0 0,1-1 0 0 0,21 25 0 0 0,-29-36-17 0 0,0-1-1 0 0,-1 0 1 0 0,1 1 0 0 0,0-1-1 0 0,0 0 1 0 0,0 0 0 0 0,0 0-1 0 0,0 0 1 0 0,0 0 0 0 0,0 0-1 0 0,0-1 1 0 0,0 1 0 0 0,0-1-1 0 0,5 1 1 0 0,1-1-147 0 0,0 0-1 0 0,14-1 1 0 0,-13 0 81 0 0,-1-1 129 0 0,1 0-1 0 0,-1-1 0 0 0,0 0 1 0 0,0 0-1 0 0,0-1 1 0 0,0 0-1 0 0,0 0 1 0 0,-1-1-1 0 0,0 1 0 0 0,0-2 1 0 0,0 1-1 0 0,-1-1 1 0 0,11-11-1 0 0,-11 9 57 0 0,0-1 0 0 0,0 1 0 0 0,-1-1 0 0 0,0-1-1 0 0,-1 1 1 0 0,0 0 0 0 0,0-1 0 0 0,-1 0 0 0 0,0 0 0 0 0,0 0-1 0 0,-1 0 1 0 0,1-20 0 0 0,-3-1 166 0 0,0 30-184 0 0,0 1 51 0 0,-7-2 161 0 0,6 2-290 0 0,1 0 1 0 0,0 0 0 0 0,-1 0-1 0 0,1 0 1 0 0,-1 0-1 0 0,1-1 1 0 0,-1 1 0 0 0,1 0-1 0 0,-1 0 1 0 0,1 0-1 0 0,-1 1 1 0 0,1-1 0 0 0,-1 0-1 0 0,1 0 1 0 0,-1 0-1 0 0,1 0 1 0 0,0 0 0 0 0,-1 0-1 0 0,1 1 1 0 0,-1-1-1 0 0,-7 5-68 0 0,0-1-1 0 0,0 1 0 0 0,0 0 1 0 0,1 1-1 0 0,0 0 0 0 0,0 0 1 0 0,1 1-1 0 0,-1-1 0 0 0,2 1 0 0 0,-7 9 1 0 0,-5 11-227 0 0,-22 45 0 0 0,34-61 148 0 0,1-2 82 0 0,0 0-1 0 0,1 0 1 0 0,-2 13-1 0 0,3-15 24 0 0,1-4 1 0 0,1 10-552 0 0,0-13 549 0 0,1 0 1 0 0,-1 1-1 0 0,0-1 0 0 0,1 1 0 0 0,-1-1 0 0 0,1 0 0 0 0,-1 0 0 0 0,0 1 0 0 0,1-1 0 0 0,-1 0 0 0 0,1 0 0 0 0,-1 0 0 0 0,1 1 0 0 0,-1-1 0 0 0,1 0 0 0 0,-1 0 0 0 0,1 0 0 0 0,-1 0 0 0 0,1 0 0 0 0,-1 0 0 0 0,1 0 0 0 0,0 0 0 0 0,11 0-822 0 0,-9-1 598 0 0,-1 0 1 0 0,0 1-1 0 0,0-1 0 0 0,0 0 0 0 0,1 0 0 0 0,-1-1 1 0 0,0 1-1 0 0,-1 0 0 0 0,3-3 0 0 0,0 2-894 0 0,9-7-7085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19.302"/>
    </inkml:context>
    <inkml:brush xml:id="br0">
      <inkml:brushProperty name="width" value="0.05" units="cm"/>
      <inkml:brushProperty name="height" value="0.05" units="cm"/>
    </inkml:brush>
  </inkml:definitions>
  <inkml:trace contextRef="#ctx0" brushRef="#br0">860 46 10592 0 0,'-5'-2'237'0'0,"1"1"0"0"0,-1-1 0 0 0,0 0 0 0 0,0 1 0 0 0,0 0-1 0 0,0 0 1 0 0,-5 0 0 0 0,-13-2 2984 0 0,-19-7 1575 0 0,13 3-4264 0 0,-58-6-1 0 0,64 12-531 0 0,0 0 0 0 0,-41 6 0 0 0,50-3 0 0 0,0 1 0 0 0,1 0 0 0 0,-1 1 0 0 0,1 1 0 0 0,0 0 0 0 0,-12 7 0 0 0,-1 2 102 0 0,1 1 1 0 0,0 2-1 0 0,1 0 0 0 0,-29 29 0 0 0,37-31 19 0 0,2 1 0 0 0,0 1 0 0 0,0 0 1 0 0,2 1-1 0 0,0 0 0 0 0,-16 35 0 0 0,-63 187 1271 0 0,75-187-1340 0 0,2 1 0 0 0,2 1 0 0 0,3-1 0 0 0,2 2 0 0 0,3-1 0 0 0,2 1 0 0 0,2-1 0 0 0,15 101 0 0 0,-10-122-21 0 0,-1-6-3 0 0,1-1 1 0 0,14 40 0 0 0,-1-16 22 0 0,2 0 1 0 0,3-1-1 0 0,2-2 0 0 0,35 52 0 0 0,-43-76 101 0 0,0-2 0 0 0,35 36 0 0 0,-44-51-82 0 0,96 86 473 0 0,-79-73-489 0 0,0-2 0 0 0,42 23 0 0 0,47 16 398 0 0,-90-47-208 0 0,1 0 1 0 0,46 10-1 0 0,-34-13-113 0 0,1-1 0 0 0,0-1 0 0 0,0-3-1 0 0,0-1 1 0 0,0-2 0 0 0,1-1 0 0 0,55-12 0 0 0,-63 8-44 0 0,1-1 0 0 0,-1-2-1 0 0,-1-1 1 0 0,0-1 0 0 0,0-2 0 0 0,46-27 0 0 0,-46 21-55 0 0,-2-1 0 0 0,0-2 0 0 0,-2-1 0 0 0,0-1 1 0 0,-2-1-1 0 0,-1-1 0 0 0,26-36 0 0 0,-15 19 92 0 0,-26 34-65 0 0,0 0 0 0 0,-1-1 0 0 0,0 0 1 0 0,0 0-1 0 0,-1 0 0 0 0,-1-1 0 0 0,1 0 0 0 0,4-17 0 0 0,13-55 311 0 0,27-133 377 0 0,-41 155-610 0 0,12-92 276 0 0,-18 119-255 0 0,-2 0 0 0 0,-4-52 0 0 0,-1 51-150 0 0,-14-61-1 0 0,9 63-28 0 0,-2 1 1 0 0,-1 0-1 0 0,-1 1 0 0 0,-2 0 1 0 0,-24-38-1 0 0,10 27 11 0 0,-1 2 0 0 0,-45-48 1 0 0,54 68 1 0 0,0 0 1 0 0,-1 1-1 0 0,-1 1 0 0 0,0 2 1 0 0,-40-22-1 0 0,12 14-75 0 0,-2 2 0 0 0,-1 2 0 0 0,-67-16-1 0 0,-174-16-403 0 0,246 48 247 0 0,0 3 0 0 0,-92 9-1 0 0,103-3-1257 0 0,-46 13 1 0 0,62-13-314 0 0,-13 3-7590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7.645"/>
    </inkml:context>
    <inkml:brush xml:id="br0">
      <inkml:brushProperty name="width" value="0.05" units="cm"/>
      <inkml:brushProperty name="height" value="0.05" units="cm"/>
    </inkml:brush>
  </inkml:definitions>
  <inkml:trace contextRef="#ctx0" brushRef="#br0">22 1208 10944 0 0,'-14'3'986'0'0,"11"-1"-808"0"0,-1 3-93 0 0,4-3 251 0 0,0-2 105 0 0,0 0 21 0 0,0 0-38 0 0,0 0-170 0 0,0 0-78 0 0,0 0-14 0 0,0 0 3 0 0,0 0 23 0 0,9-9 211 0 0,-7 7-355 0 0,34-25 596 0 0,53-32 1 0 0,30-14-313 0 0,9-6-207 0 0,-3 7-45 0 0,127-68-79 0 0,151-40 363 0 0,-113 38 584 0 0,-144 66-506 0 0,-10 6-247 0 0,142-97 0 0 0,-139 72-795 0 0,-98 66 364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20.485"/>
    </inkml:context>
    <inkml:brush xml:id="br0">
      <inkml:brushProperty name="width" value="0.05" units="cm"/>
      <inkml:brushProperty name="height" value="0.05" units="cm"/>
    </inkml:brush>
  </inkml:definitions>
  <inkml:trace contextRef="#ctx0" brushRef="#br0">1400 467 8288 0 0,'33'-35'836'0'0,"-23"25"-683"0"0,0 0-1 0 0,8-12 0 0 0,-13 16 898 0 0,-1-1 0 0 0,0 0 0 0 0,0 1 0 0 0,0-1 0 0 0,-1-1 0 0 0,0 1 0 0 0,-1 0 0 0 0,4-14 0 0 0,-6 14-941 0 0,1 1 0 0 0,-1-1 1 0 0,0 1-1 0 0,0 0 1 0 0,-1-1-1 0 0,1 1 0 0 0,-2-1 1 0 0,1 1-1 0 0,-1 0 1 0 0,0 0-1 0 0,-3-7 0 0 0,0 2-184 0 0,-1 0 0 0 0,0 0 0 0 0,0 1 0 0 0,-12-13 0 0 0,-35-35-77 0 0,39 43 167 0 0,3 5 163 0 0,-1 1-1 0 0,1 1 1 0 0,-1 0 0 0 0,-1 0-1 0 0,1 1 1 0 0,-27-9-1 0 0,28 11 35 0 0,0 0 72 0 0,1 2 0 0 0,-1-1 0 0 0,0 2 0 0 0,0-1 0 0 0,-1 2 0 0 0,1-1 0 0 0,0 1 0 0 0,-1 1-1 0 0,-21 2 1 0 0,11 1-74 0 0,1 1-1 0 0,0 1 1 0 0,0 0-1 0 0,-27 13 1 0 0,-42 25 504 0 0,61-28-648 0 0,1 1 0 0 0,1 0 0 0 0,-26 22 1 0 0,-70 68-468 0 0,-3 31 303 0 0,97-98 225 0 0,2 0 0 0 0,-29 62 1 0 0,20-37-8 0 0,-42 91-95 0 0,17-31-30 0 0,28-58 5 0 0,4 1 0 0 0,-27 89 0 0 0,28-55-115 0 0,-15 112 0 0 0,33-111 26 0 0,5-27 172 0 0,4-64-66 0 0,-20 216 101 0 0,17-152-184 0 0,-1 80 92 0 0,5-114-8 0 0,11 74 1 0 0,1-54-12 0 0,2 1-1 0 0,3-2 0 0 0,2 0 1 0 0,31 64-1 0 0,-29-82-1 0 0,1-1-1 0 0,1-1 1 0 0,3-1-1 0 0,1-1 1 0 0,2-1 0 0 0,43 41-1 0 0,-28-36 19 0 0,3-3 0 0 0,1-2-1 0 0,91 54 1 0 0,-89-62 48 0 0,106 58 114 0 0,-145-82-161 0 0,38 18 155 0 0,84 28 1 0 0,-74-36 113 0 0,99 13 0 0 0,62-11 519 0 0,-179-17-633 0 0,-1-1 0 0 0,1-3 0 0 0,-1-1 0 0 0,69-17 0 0 0,-39 1 117 0 0,119-51 1 0 0,-140 48-171 0 0,-1-2 0 0 0,82-59 1 0 0,76-83 139 0 0,-172 136-242 0 0,-2-2 0 0 0,36-47-1 0 0,-20 23 11 0 0,-21 27 46 0 0,28-44 1 0 0,27-64 136 0 0,-39 62-57 0 0,-23 38-49 0 0,-2-2-1 0 0,-1 0 1 0 0,-2-1 0 0 0,-2-1-1 0 0,8-46 1 0 0,-13 44-30 0 0,4-70-1 0 0,-9-47 51 0 0,-26-119 4 0 0,18 240-109 0 0,-12-65 90 0 0,-39-129 0 0 0,46 196-110 0 0,-8-23 80 0 0,-31-78 1 0 0,33 105-46 0 0,-2 0 0 0 0,0 1 0 0 0,-35-47 0 0 0,-69-72-132 0 0,86 112 55 0 0,-67-57-1 0 0,58 63 33 0 0,-1 3 1 0 0,-65-37-1 0 0,74 51-26 0 0,-11-7 7 0 0,22 11 23 0 0,-29-13 0 0 0,-9-4 0 0 0,40 19 0 0 0,-39-13 0 0 0,34 14 0 0 0,13 6-37 0 0,-33-6 0 0 0,35 9 13 0 0,0-2 1 0 0,0 1-1 0 0,-19-8 1 0 0,23 7 23 0 0,-7-4 0 0 0,13 6 0 0 0,1 0 0 0 0,0 0 0 0 0,-1 1 0 0 0,1 0 0 0 0,-8-2 0 0 0,-6-3 0 0 0,9 3 6 0 0,-1 1 0 0 0,1-1 0 0 0,0 1 0 0 0,-1 1 0 0 0,-11-1 0 0 0,-21-5-31 0 0,31 6 11 0 0,-1-1 0 0 0,0 1 1 0 0,0 1-1 0 0,0 0 1 0 0,1 1-1 0 0,-1 0 0 0 0,-15 3 1 0 0,8-1 14 0 0,-25 0 0 0 0,-119-6-54 0 0,45-2-38 0 0,-107 13-1161 0 0,167-9-219 0 0,13-1-6451 0 0,9 2-1304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22.411"/>
    </inkml:context>
    <inkml:brush xml:id="br0">
      <inkml:brushProperty name="width" value="0.05" units="cm"/>
      <inkml:brushProperty name="height" value="0.05" units="cm"/>
    </inkml:brush>
  </inkml:definitions>
  <inkml:trace contextRef="#ctx0" brushRef="#br0">647 49 14744 0 0,'0'0'672'0'0,"0"0"-10"0"0,0 0-302 0 0,-14 0 3183 0 0,7-3-3375 0 0,0 2 1 0 0,0-1 0 0 0,0 1 0 0 0,0 0-1 0 0,0 1 1 0 0,-10-1 0 0 0,-1 2-130 0 0,-24 4-1 0 0,34-4-38 0 0,1 1 0 0 0,-1 1 0 0 0,1-1 0 0 0,0 1 0 0 0,-10 5 0 0 0,-11 5 0 0 0,16-7-6 0 0,1-1 0 0 0,-1 1-1 0 0,1 1 1 0 0,1 0 0 0 0,-1 1-1 0 0,1 0 1 0 0,1 0 0 0 0,-1 1-1 0 0,1 1 1 0 0,1-1 0 0 0,-14 21-1 0 0,-3 5-48 0 0,-8 12-3 0 0,17-20 56 0 0,-66 126 77 0 0,65-117-14 0 0,4-10 1 0 0,-12 36 1 0 0,7-2-61 0 0,2 0 1 0 0,3 1 0 0 0,-7 93-1 0 0,6 7-2 0 0,14-146 0 0 0,-5 250 0 0 0,8-187 0 0 0,13 147 0 0 0,-3-156 0 0 0,3-1 0 0 0,3-1 0 0 0,50 118 0 0 0,-48-132 0 0 0,-10-23 0 0 0,25 46 0 0 0,-4-20-61 0 0,2-2-1 0 0,53 63 0 0 0,-81-109 39 0 0,18 20 41 0 0,1 0 0 0 0,44 36 0 0 0,-40-42-20 0 0,1-1 0 0 0,1-1 0 0 0,48 22 0 0 0,-58-33 36 0 0,-1-1 1 0 0,1-1 0 0 0,1-1-1 0 0,-1-1 1 0 0,1-1 0 0 0,43 3-1 0 0,-39-7 141 0 0,0-1 0 0 0,0-2-1 0 0,0 0 1 0 0,-1-2 0 0 0,47-14-1 0 0,-20 1 382 0 0,86-44 0 0 0,-77 29-172 0 0,87-62 0 0 0,33-64 320 0 0,-96 66-41 0 0,-71 77-534 0 0,-1-1-58 0 0,0 0 0 0 0,-1-1-1 0 0,-1 0 1 0 0,0-1-1 0 0,-2 0 1 0 0,10-27 0 0 0,-10 18-25 0 0,-1-1 0 0 0,-1 0 0 0 0,6-57 0 0 0,-10 34 56 0 0,-5-76 0 0 0,-16-48 455 0 0,-31-176 563 0 0,41 262-1120 0 0,1 0 0 0 0,-28-137 0 0 0,31 204 14 0 0,-2-1 0 0 0,-14-40 1 0 0,-3-7 6 0 0,-19-69-134 0 0,32 115 136 0 0,-1 0-1 0 0,-1 1 0 0 0,-21-32 0 0 0,-4-4 29 0 0,24 37-100 0 0,0 1 1 0 0,-18-21-1 0 0,3 4 28 0 0,17 25 62 0 0,-17-21 1 0 0,20 26 7 0 0,-1 1 1 0 0,0 0 0 0 0,0 0-1 0 0,-1 1 1 0 0,-14-8-1 0 0,18 12-41 0 0,0 0 0 0 0,1 1 0 0 0,-1 0 0 0 0,0 0 0 0 0,0 0 0 0 0,0 1 0 0 0,-1 0 0 0 0,1 0 0 0 0,0 0 0 0 0,0 1 0 0 0,0 0 0 0 0,-7 1 0 0 0,-7 3-94 0 0,0 0 0 0 0,1 2 0 0 0,-1 0 1 0 0,-18 10-1 0 0,-16 4-1085 0 0,-13 7-2725 0 0,31-15-4671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57.754"/>
    </inkml:context>
    <inkml:brush xml:id="br0">
      <inkml:brushProperty name="width" value="0.05" units="cm"/>
      <inkml:brushProperty name="height" value="0.05" units="cm"/>
    </inkml:brush>
  </inkml:definitions>
  <inkml:trace contextRef="#ctx0" brushRef="#br0">19 49 2760 0 0,'0'0'120'0'0,"0"-12"32"0"0,0 0-152 0 0,-10-1 0 0 0,2 2 0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5:58.175"/>
    </inkml:context>
    <inkml:brush xml:id="br0">
      <inkml:brushProperty name="width" value="0.05" units="cm"/>
      <inkml:brushProperty name="height" value="0.05" units="cm"/>
    </inkml:brush>
  </inkml:definitions>
  <inkml:trace contextRef="#ctx0" brushRef="#br0">46 3 3680 0 0,'-24'0'167'0'0,"19"0"142"0"0,5 0 495 0 0,0 0 216 0 0,0 0 41 0 0,-9-2 1298 0 0,3 4-2241 0 0,5-2-28 0 0,1 0 27 0 0,0 2-4 0 0,3 7-7 0 0,-3-6-4 0 0,0-3-4 0 0,1 1-2 0 0,0 0-72 0 0,0 0 0 0 0,0 0 1 0 0,0 0-1 0 0,0 0 0 0 0,0 0 1 0 0,0 0-1 0 0,0 0 0 0 0,0-1 1 0 0,1 1-1 0 0,-1 0 0 0 0,0 0 1 0 0,0-1-1 0 0,1 1 0 0 0,-1-1 1 0 0,0 0-1 0 0,1 1 0 0 0,-1-1 1 0 0,1 0-1 0 0,1 1 0 0 0,-2-1 299 0 0,14 0 316 0 0,16 0-361 0 0,-28 0-180 0 0,-1-1 7 0 0,15-2 174 0 0,0 2 1 0 0,1 0-1 0 0,-1 0 0 0 0,0 2 1 0 0,31 4-1 0 0,14 0-268 0 0,-36-3-146 0 0,42 0 1 0 0,-50-2-87 0 0,102-3-372 0 0,-40-6 476 0 0,-61 9 117 0 0,-17 0 0 0 0,0 1 0 0 0,0-1 0 0 0,0 0 0 0 0,0 0 0 0 0,0-1 0 0 0,0 1 0 0 0,0 0 0 0 0,0-1 0 0 0,3 0 0 0 0,15-5 0 0 0,-9 5-11 0 0,-5-1-42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6:10.120"/>
    </inkml:context>
    <inkml:brush xml:id="br0">
      <inkml:brushProperty name="width" value="0.05" units="cm"/>
      <inkml:brushProperty name="height" value="0.05" units="cm"/>
    </inkml:brush>
  </inkml:definitions>
  <inkml:trace contextRef="#ctx0" brushRef="#br0">64 88 2760 0 0,'0'0'125'0'0,"-1"1"-3"0"0,-5 3 1868 0 0,3-3-1772 0 0,1 1 1 0 0,-1-1-1 0 0,1 1 1 0 0,0 0 0 0 0,0 0-1 0 0,0 0 1 0 0,0 0-1 0 0,0 0 1 0 0,-2 3-1 0 0,3-4-107 0 0,1-1-12 0 0,0 0-3 0 0,-1 1 0 0 0,-4 3-680 0 0,5-4 928 0 0,-1 0 1 0 0,0 1 0 0 0,0-1 0 0 0,0 0-1 0 0,0 1 1 0 0,1-1 0 0 0,-1 0-1 0 0,0 0 1 0 0,0 0 0 0 0,0 0 0 0 0,0 0-1 0 0,0 0 1 0 0,1 0 0 0 0,-1 0-1 0 0,0 0 1 0 0,0 0 0 0 0,0-1-1 0 0,-1 1 1 0 0,-5-5 90 0 0,6 4-318 0 0,1 1-41 0 0,0 0-7 0 0,0 0-3 0 0,0 0-2 0 0,0 0-26 0 0,0 0-96 0 0,0-1 0 0 0,1-5 48 0 0,3 1 10 0 0,-4 4 0 0 0,1 1 1 0 0,-1-1 0 0 0,1 1-1 0 0,-1-1 1 0 0,1 0 0 0 0,-1 1-1 0 0,0-1 1 0 0,1 1 0 0 0,-1-1 0 0 0,0 0-1 0 0,0 1 1 0 0,1-1 0 0 0,-1 0-1 0 0,0 0 1 0 0,0 1 0 0 0,0-2-1 0 0,8-3-141 0 0,-5 3 73 0 0,-1 1-22 0 0,1 1 14 0 0,-2 0 54 0 0,12-7 34 0 0,-12 6 46 0 0,-1 1 28 0 0,0 0 17 0 0,0 0 8 0 0,0 0 1 0 0,0 0-7 0 0,0 0-28 0 0,0 0-11 0 0,0 0-2 0 0,0 0 5 0 0,0 0 22 0 0,1-1-27 0 0,1-4-124 0 0,-1 3-4 0 0,-1-5 52 0 0,0 3 24 0 0,0 3 46 0 0,0 1-15 0 0,1-1-91 0 0,3-5-23 0 0,3-1-19 0 0,4-11-70 0 0,-3 11 160 0 0,-4 3-19 0 0,-3 4-69 0 0,-1 0 4 0 0,0 0 11 0 0,0 0-29 0 0,0 0-122 0 0,0 0-52 0 0,0 0-10 0 0,0 0 8 0 0,0 0 44 0 0,0 0 11 0 0,0 0 6 0 0,0 0 21 0 0,0 0 82 0 0,0 0 33 0 0,0 0 8 0 0,0 0 31 0 0,0 0 120 0 0,0 0 12 0 0,0-1-8 0 0,-1-1 1 0 0,0 1-1 0 0,0 0 0 0 0,1 0 0 0 0,-1 0 0 0 0,0 0 0 0 0,0 0 0 0 0,0 0 0 0 0,-2-1 1 0 0,-3 2-161 0 0,4 0 2 0 0,2 0-1 0 0,0 0-36 0 0,0 0 5 0 0,0 0 4 0 0,-4 3-44 0 0,-3 3-428 0 0,7-5 510 0 0,-1 0 1 0 0,1 0 0 0 0,0 0 0 0 0,0 0-1 0 0,0 0 1 0 0,0 0 0 0 0,0 0 0 0 0,0 0-1 0 0,0 0 1 0 0,0 0 0 0 0,1 0 0 0 0,-1 0-1 0 0,0 0 1 0 0,1 0 0 0 0,0 1 0 0 0,0 0-58 0 0,-1-2-34 0 0,0 0-430 0 0,0 0-1793 0 0,0 0-773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6:12.022"/>
    </inkml:context>
    <inkml:brush xml:id="br0">
      <inkml:brushProperty name="width" value="0.05" units="cm"/>
      <inkml:brushProperty name="height" value="0.05" units="cm"/>
    </inkml:brush>
  </inkml:definitions>
  <inkml:trace contextRef="#ctx0" brushRef="#br0">145 0 2304 0 0,'0'2'167'0'0,"0"-1"-154"0"0,0-1 54 0 0,0 1 0 0 0,0-1-1 0 0,0 1 1 0 0,0 0 0 0 0,0-1 0 0 0,0 1-1 0 0,0-1 1 0 0,-1 1 0 0 0,1 0-1 0 0,0-1 1 0 0,0 1 0 0 0,0-1 0 0 0,-1 1-1 0 0,1-1 1 0 0,0 1 0 0 0,-1-1-1 0 0,1 1 1 0 0,0-1 0 0 0,-1 2 0 0 0,0-2 1394 0 0,1 0 67 0 0,0 0-140 0 0,0 0-622 0 0,0 0-271 0 0,0 0-58 0 0,-1 2-62 0 0,-2 3-210 0 0,2-3-107 0 0,1-2-146 0 0,0 0-19 0 0,0 0 10 0 0,0 0 1 0 0,-2 10 10 0 0,-2-1 307 0 0,3-7-148 0 0,1 0 0 0 0,-1-1 0 0 0,1 1 0 0 0,-1 0-1 0 0,0-1 1 0 0,0 1 0 0 0,0-1 0 0 0,0 1 0 0 0,0-1 0 0 0,0 0 0 0 0,0 1 0 0 0,-1-1 0 0 0,1 0 0 0 0,-2 1 0 0 0,1-1-106 0 0,2 0 50 0 0,-1-1 0 0 0,1 0 0 0 0,-1 0 0 0 0,1 1 0 0 0,0-1 1 0 0,-1 0-1 0 0,1 0 0 0 0,-1 1 0 0 0,1-1 0 0 0,-1 1 0 0 0,1-1 0 0 0,0 0 0 0 0,-1 1 0 0 0,1-1 0 0 0,0 1 0 0 0,0-1 0 0 0,-1 1 0 0 0,1-1 0 0 0,0 1 0 0 0,0-1 0 0 0,0 1 0 0 0,-1-1 0 0 0,1 1 1 0 0,0-1-1 0 0,0 2 0 0 0,0-1 45 0 0,0-1-130 0 0,0 0-21 0 0,0 0 40 0 0,-6 5 138 0 0,3-3 2806 0 0,2-1-2865 0 0,0 0 0 0 0,-1 0 1 0 0,1 0-1 0 0,0 0 1 0 0,-1-1-1 0 0,1 1 0 0 0,-1-1 1 0 0,1 1-1 0 0,-2-1 1 0 0,1 1 113 0 0,2-1 0 0 0,0 0-14 0 0,0 0-51 0 0,0 0-6 0 0,-1 1 14 0 0,-3 5 24 0 0,4-5 61 0 0,0-1 0 0 0,0 0-4 0 0,0 0-2 0 0,0 0-6 0 0,0 0-7 0 0,0 0-1 0 0,0 0-10 0 0,0 0-46 0 0,0 0-22 0 0,0 0-2 0 0,0 0-26 0 0,0 0-105 0 0,0 0 7 0 0,0 0 93 0 0,0 0 23 0 0,0 0 0 0 0,0 2-10 0 0,0 9-8 0 0,-1-8-130 0 0,-7 10 675 0 0,-6-1-107 0 0,14-11-471 0 0,-11 5 131 0 0,9-6-90 0 0,-1 0-33 0 0,2 0 32 0 0,1 0 11 0 0,0 0 0 0 0,0 0 0 0 0,0 0 0 0 0,0 0 2 0 0,0 0 8 0 0,0 0 17 0 0,0 0-3 0 0,0 0-7 0 0,0 0-3 0 0,0 0-12 0 0,0 0-2 0 0,-2 2-10 0 0,-3 3-33 0 0,3-3 42 0 0,2-2 49 0 0,0 0 14 0 0,0 0-30 0 0,0 0-134 0 0,0 0-61 0 0,0 0-12 0 0,0 0 29 0 0,0 0 116 0 0,0 0 32 0 0,0 0 4 0 0,0 0 4 0 0,0 0 4 0 0,0 0 2 0 0,0 0 0 0 0,0 0 0 0 0,0 0 0 0 0,0-1-13 0 0,-4-3-54 0 0,3-2-2 0 0,1 5 21 0 0,0 1-77 0 0,0 0-31 0 0,0-1 14 0 0,-5-3 50 0 0,-2-3 2 0 0,6 6-22 0 0,1 1 53 0 0,0 0-42 0 0,0 0 39 0 0,0 0-78 0 0,0 0-38 0 0,0 0 0 0 0,0 0 2 0 0,0 0 0 0 0,0 0-10 0 0,0 0-46 0 0,0 0-22 0 0,0 0-2 0 0,-4-3-126 0 0,3 3-4971 0 0,1 0 305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6:47.375"/>
    </inkml:context>
    <inkml:brush xml:id="br0">
      <inkml:brushProperty name="width" value="0.05" units="cm"/>
      <inkml:brushProperty name="height" value="0.05" units="cm"/>
    </inkml:brush>
  </inkml:definitions>
  <inkml:trace contextRef="#ctx0" brushRef="#br0">172 4 8576 0 0,'7'-1'129'0'0,"1"-1"-250"0"0,-8 2 159 0 0,0 0 0 0 0,0 0 0 0 0,0 0 0 0 0,1 0 0 0 0,-1 0 0 0 0,0 0 0 0 0,0 0 0 0 0,0 0-1 0 0,0 0 1 0 0,0 0 0 0 0,0 0 0 0 0,1 0 0 0 0,-1 0 0 0 0,0 0 0 0 0,0 0 0 0 0,0 0 0 0 0,0 0 0 0 0,0 1-1 0 0,0-1 1 0 0,0 0 0 0 0,0 0 0 0 0,1 0 0 0 0,-1 0 0 0 0,0 0 0 0 0,0 0 0 0 0,0 0 0 0 0,0 0 0 0 0,0 0-1 0 0,0 1 1 0 0,0-1 0 0 0,0 0 0 0 0,0 0 0 0 0,0 0 0 0 0,0 0 0 0 0,0 0 0 0 0,0 0 0 0 0,0 1 0 0 0,0-1 0 0 0,0 0-1 0 0,0 0 1 0 0,0 0 58 0 0,0 0-20 0 0,0 0-10 0 0,0 0 24 0 0,0 0 112 0 0,0 0 43 0 0,0 0 10 0 0,0 0 1 0 0,0 0 0 0 0,0 0 0 0 0,0 0 0 0 0,0 0 9 0 0,0 0 39 0 0,0 0 16 0 0,0 0 7 0 0,0 0-7 0 0,0 0-35 0 0,0 0-18 0 0,0 0-3 0 0,-2-1 106 0 0,-13 3 633 0 0,10 0-982 0 0,4-2 35 0 0,1 0 19 0 0,0 0-6 0 0,-2 2-45 0 0,1-1 0 0 0,-1 0 0 0 0,1 0-1 0 0,0 0 1 0 0,-1 1 0 0 0,1-1 0 0 0,0 1 0 0 0,0-1-1 0 0,0 1 1 0 0,0-1 0 0 0,0 1 0 0 0,0 0 0 0 0,0 2 0 0 0,0-2 61 0 0,1-2 37 0 0,0 0 8 0 0,-3 2-78 0 0,1-1 1 0 0,-1 0-1 0 0,1 1 1 0 0,0 0-1 0 0,-5 3 0 0 0,6-4-25 0 0,1-1-22 0 0,0 0 0 0 0,0 0-1 0 0,-1 0 1 0 0,1 1 0 0 0,0-1 0 0 0,0 0-1 0 0,0 0 1 0 0,0 0 0 0 0,-1 0-1 0 0,1 1 1 0 0,0-1 0 0 0,0 0 0 0 0,0 0-1 0 0,0 0 1 0 0,0 1 0 0 0,-1-1 0 0 0,1 0-1 0 0,0 0 1 0 0,0 1 0 0 0,0-1 0 0 0,0 0-1 0 0,0 0 1 0 0,0 0 0 0 0,0 1 0 0 0,0-1-1 0 0,0 1 1 0 0,-1 2 39 0 0,-2-2 1 0 0,-1-1-14 0 0,-8 10 602 0 0,10-9-559 0 0,2-1 34 0 0,0 2-42 0 0,0 1-1 0 0,-1-1 1 0 0,1 0 0 0 0,-1 0 0 0 0,1 0 0 0 0,-1 1 0 0 0,1-1 0 0 0,-1 0-1 0 0,0 0 1 0 0,0 0 0 0 0,0 0 0 0 0,-2 2 0 0 0,-2-2-55 0 0,3-1-3 0 0,1 0-1 0 0,-1 0 1 0 0,0 0-1 0 0,0 1 1 0 0,0-1-1 0 0,1 0 1 0 0,-1 1-1 0 0,1-1 1 0 0,-3 3-1 0 0,-3 0 54 0 0,6-4-57 0 0,0 0 0 0 0,0 1 0 0 0,0-1 0 0 0,0 0 0 0 0,0 0 0 0 0,0 1 0 0 0,0-1 0 0 0,0 0 0 0 0,0 1 1 0 0,0-1-1 0 0,1 1 0 0 0,-2 0 0 0 0,-1 0 24 0 0,0 0-99 0 0,-4 13 1036 0 0,6-13-960 0 0,0 0-12 0 0,1-1 9 0 0,0 0 1 0 0,-1 0 0 0 0,1 0 0 0 0,-1 0-1 0 0,1 0 1 0 0,-1 0 0 0 0,1 0 0 0 0,-1 0-1 0 0,1 0 1 0 0,-1 1 0 0 0,1-1-1 0 0,-1 0 1 0 0,1 0 0 0 0,0 0 0 0 0,-1 1-1 0 0,1-1 1 0 0,-1 0 0 0 0,1 0-1 0 0,0 1 1 0 0,-1-1 0 0 0,1 0 0 0 0,-1 1-1 0 0,-5 5 10 0 0,14-1-1 0 0,1-2 42 0 0,-8-2 17 0 0,-1-1 20 0 0,0 0 1 0 0,0 1-32 0 0,-2 2-49 0 0,8 4 1 0 0,-4-5 4 0 0,1 0-9 0 0,17-2 98 0 0,-11 0-28 0 0,-7 0 12 0 0,-2 0-12 0 0,0 0-30 0 0,0 0-82 0 0,0 0 78 0 0,2 0 28 0 0,18-4-61 0 0,-17 5-18 0 0,-1-1-61 0 0,-2 0 24 0 0,0 0 92 0 0,0 0 8 0 0,-2 0-104 0 0,-3 0 53 0 0,4 0 85 0 0,1 0-4 0 0,0 0 8 0 0,0 0 73 0 0,0 0 19 0 0,0 0 0 0 0,1-1-30 0 0,4-3-124 0 0,-5 3-30 0 0,0 1 0 0 0,0 0 0 0 0,0 0 0 0 0,0-1 0 0 0,0 1 0 0 0,0 0 0 0 0,0 0 0 0 0,0-1 0 0 0,0 1 0 0 0,0 0 0 0 0,0 0 0 0 0,0 0 0 0 0,0-1 0 0 0,0 1 0 0 0,0 0 0 0 0,-1 0 0 0 0,1-1 0 0 0,0 1 0 0 0,0 0 0 0 0,0 0 0 0 0,0 0 0 0 0,0-1 0 0 0,-1 1 0 0 0,1 0 0 0 0,0 0 0 0 0,-1 0 0 0 0,-6-5 12 0 0,6 4 52 0 0,1 1 23 0 0,-2 0-28 0 0,-4 0-49 0 0,1 0-22 0 0,4 0-46 0 0,-1 0 3 0 0,-9 0 44 0 0,0 0 22 0 0,7 0 32 0 0,-3 0-22 0 0,6 0 7 0 0,2 0-76 0 0,4 0 33 0 0,-10 0 27 0 0,4 0 47 0 0,1 0 8 0 0,-2 0-9 0 0,-4 1-46 0 0,0 3-12 0 0,-3 0 0 0 0,1-2 0 0 0,15-1-12 0 0,-7-1 11 0 0,0 0-1 0 0,0 0 0 0 0,0 0 0 0 0,0 0 0 0 0,0 0 1 0 0,0 0-1 0 0,0 0 0 0 0,0 0 0 0 0,0 0 1 0 0,0 0-1 0 0,0 0 0 0 0,0 0 0 0 0,0 0 0 0 0,0 0 1 0 0,0 0-1 0 0,0 1 0 0 0,0-1 0 0 0,0 0 1 0 0,0 0-1 0 0,0 0 0 0 0,0 0 0 0 0,0 0 0 0 0,0 0 1 0 0,0 0-1 0 0,0 0 0 0 0,0 0 0 0 0,-6 3-23 0 0,4-2-18 0 0,1-1 73 0 0,-5 3-9 0 0,5-3 32 0 0,2 0 1 0 0,3 0-44 0 0,-8 0 1 0 0,3 0 42 0 0,1 0 11 0 0,0 0 0 0 0,2 0-10 0 0,7 0-33 0 0,-7 0 34 0 0,-2 0 19 0 0,0 0 18 0 0,0 0 0 0 0,0 0-16 0 0,0 0-5 0 0,0 0-6 0 0,0 0 1 0 0,2-1-25 0 0,0-1 122 0 0,13-3-17 0 0,-5 2-135 0 0,-7 3 42 0 0,-3 0 17 0 0,0 0 15 0 0,-2-2-26 0 0,-2-5-87 0 0,8 4 3 0 0,5-1 8 0 0,-6 3 81 0 0,-2 1-63 0 0,-1 0 0 0 0,1 0-1 0 0,0 1 1 0 0,0-1-1 0 0,0 0 1 0 0,0 0 0 0 0,0 0-1 0 0,0-1 1 0 0,0 1 0 0 0,0 0-1 0 0,0 0 1 0 0,-1 0 0 0 0,1-1-1 0 0,0 1 1 0 0,0 0 0 0 0,0-1-1 0 0,0 1 1 0 0,0-1-1 0 0,0 0 6 0 0,0 1-1 0 0,-1-1 0 0 0,1 1 0 0 0,0-1 1 0 0,0 1-1 0 0,-1 0 0 0 0,1 0 0 0 0,0-1 1 0 0,0 1-1 0 0,-1 0 0 0 0,1 0 0 0 0,0 0 1 0 0,0 0-1 0 0,0 0 0 0 0,0 0 0 0 0,-1 0 1 0 0,1 0-1 0 0,1 0 0 0 0,0 0 59 0 0,-2 0-125 0 0,0 0-20 0 0,-2-1 19 0 0,-3-5 61 0 0,2 4 44 0 0,1-3-33 0 0,6-1-10 0 0,2 2-10 0 0,-4 3-22 0 0,11-7 74 0 0,-8 4-7 0 0,-4 4-35 0 0,-1 0 1 0 0,0 0-1 0 0,0 0 0 0 0,0-1 1 0 0,0 1-1 0 0,0 0 0 0 0,0 0 1 0 0,0 0-1 0 0,0 0 0 0 0,0-1 0 0 0,1 1 1 0 0,-1 0-1 0 0,0 0 0 0 0,0 0 1 0 0,0-1-1 0 0,0 1 0 0 0,0 0 1 0 0,0 0-1 0 0,0 0 0 0 0,0 0 1 0 0,0-1-1 0 0,0 1 0 0 0,0 0 1 0 0,0 0-1 0 0,-1 0 0 0 0,1 0 1 0 0,0-1-1 0 0,0 1 0 0 0,0 0 1 0 0,0 0-1 0 0,0 0 0 0 0,0 0 1 0 0,0-1-1 0 0,0 1 0 0 0,-1 0 1 0 0,1 0-1 0 0,0 0 0 0 0,0 0 1 0 0,0 0-1 0 0,0 0 0 0 0,0-1 0 0 0,-1 1 1 0 0,1 0-1 0 0,0 0 0 0 0,0 0 1 0 0,0 0-1 0 0,0 0 0 0 0,-1 0 1 0 0,1 0-1 0 0,0 0 0 0 0,0 0 1 0 0,0 0-1 0 0,0 0 0 0 0,-1 0 1 0 0,1 0-1 0 0,0 0 0 0 0,0 0 1 0 0,-2-1-55 0 0,3 0 1 0 0,2-4 53 0 0,1 2 57 0 0,9 1-71 0 0,-12 2 12 0 0,-1 0 1 0 0,0 0 0 0 0,0 0 0 0 0,0 0-1 0 0,0 0 1 0 0,0 0 0 0 0,0 0 0 0 0,0 0-1 0 0,0 0 1 0 0,1-1 0 0 0,-1 1 0 0 0,0 0 0 0 0,0 0-1 0 0,0 0 1 0 0,0 0 0 0 0,0 0 0 0 0,0 0-1 0 0,0 0 1 0 0,0-1 0 0 0,0 1 0 0 0,0 0-1 0 0,0 0 1 0 0,0 0 0 0 0,0 0 0 0 0,0 0-1 0 0,0-1 1 0 0,0 1 0 0 0,0 0 0 0 0,0 0 0 0 0,0 0-1 0 0,0 0 1 0 0,0 0 0 0 0,0 0 0 0 0,0-1-1 0 0,0 1 1 0 0,0 0 0 0 0,0 0 0 0 0,0 0-1 0 0,0 0 1 0 0,0 0 0 0 0,-1 0 0 0 0,1 0-1 0 0,0-1 1 0 0,0 1 0 0 0,0 0 0 0 0,0 0-1 0 0,0 0 1 0 0,0 0 0 0 0,0 0 0 0 0,-1 0 0 0 0,1 0-1 0 0,0 0 1 0 0,0 0 0 0 0,0 0 0 0 0,0 0-1 0 0,0 0 1 0 0,0 0 0 0 0,-1 0 0 0 0,1 0-1 0 0,0 0 1 0 0,0 0 0 0 0,0 0 0 0 0,0 0-1 0 0,-1 0 1 0 0,-7-4 80 0 0,11 2-64 0 0,-2 1-19 0 0,0 0-1 0 0,0 1 0 0 0,0-1 1 0 0,0 1-1 0 0,1-1 0 0 0,-1 1 0 0 0,0-1 1 0 0,0 1-1 0 0,0 0 0 0 0,0 0 0 0 0,0-1 1 0 0,1 1-1 0 0,-1 0 0 0 0,0 0 0 0 0,0 0 1 0 0,2 0-1 0 0,-2 0 94 0 0,-1 0 2 0 0,0 0-46 0 0,0 0-139 0 0,0 0-14 0 0,0 0 103 0 0,0 0 0 0 0,0 0 0 0 0,0 0 1 0 0,0 0-1 0 0,0 0 0 0 0,-1 0 1 0 0,1 0-1 0 0,0 0 0 0 0,0 0 0 0 0,0 0 1 0 0,0 0-1 0 0,0 0 0 0 0,0 0 0 0 0,-1 0 1 0 0,1 0-1 0 0,0-1 0 0 0,0 1 1 0 0,0 0-1 0 0,0 0 0 0 0,0 0 0 0 0,0 0 1 0 0,0 0-1 0 0,0 0 0 0 0,-1 0 0 0 0,1-1 1 0 0,0 1-1 0 0,0 0 0 0 0,0 0 1 0 0,0 0-1 0 0,0 0 0 0 0,0 0 0 0 0,0-1 1 0 0,0 1-1 0 0,0 0 0 0 0,19 0-73 0 0,-16 0-8 0 0,-3 0-28 0 0,-6-3-83 0 0,5 0 252 0 0,5 3 329 0 0,-19-2-381 0 0,14 2-72 0 0,1 0-27 0 0,0 0-15 0 0,0 0-8 0 0,0 0-1 0 0,11-5 404 0 0,-2 2-280 0 0,-8 2-68 0 0,-7 1 60 0 0,2 0 52 0 0,-3 0-36 0 0,7-2-12 0 0,-13 1 0 0 0,1 1-21 0 0,10 0-79 0 0,2 0 7 0 0,0 0 11 0 0,8 1 130 0 0,-7 0 12 0 0,-9-2-32 0 0,0 0-44 0 0,32 1 48 0 0,-23 0 32 0 0,-1 0-124 0 0,0 0 7 0 0,9 0 168 0 0,-16-3-94 0 0,8 3-27 0 0,1-1 0 0 0,-1 1 0 0 0,1-1 1 0 0,0 1-1 0 0,-1 0 0 0 0,1 0 0 0 0,0-1 0 0 0,-1 1 0 0 0,1 0 0 0 0,0 0 0 0 0,2 1 0 0 0,-20-8 92 0 0,23 7-100 0 0,-12-4 4 0 0,-3 3-44 0 0,6 1-10 0 0,2 0 0 0 0,0 0 43 0 0,0 0 178 0 0,0 0 78 0 0,0 0 18 0 0,0 0-67 0 0,0 0-280 0 0,0 0-52 0 0,5-1 10 0 0,-6 1 134 0 0,1 0 1 0 0,0 0-1 0 0,0 0 1 0 0,0 0-1 0 0,0 0 1 0 0,0 0-1 0 0,0 0 0 0 0,0 0 1 0 0,0 0-1 0 0,0 0 1 0 0,0 0-1 0 0,0 0 1 0 0,0 0-1 0 0,0 0 0 0 0,0 0 1 0 0,0 0-1 0 0,0 0 1 0 0,0 0-1 0 0,0 0 1 0 0,0 0-1 0 0,0 0 1 0 0,0 0-1 0 0,0 0 0 0 0,0-1 1 0 0,0 1-1 0 0,0 0 1 0 0,0 0-1 0 0,0 0 1 0 0,0 0-1 0 0,0 0 0 0 0,0 0 1 0 0,0 0-1 0 0,0 0 1 0 0,0 0-1 0 0,0 0 1 0 0,0 0-1 0 0,0 0 1 0 0,0 0-1 0 0,0 0 0 0 0,0 0 1 0 0,0 0-1 0 0,-10-1 24 0 0,8 1 84 0 0,2 0 22 0 0,0 0 0 0 0,0 0-41 0 0,0 0-162 0 0,0 0-23 0 0,-2-1 23 0 0,-6-2 60 0 0,1 2 37 0 0,6 1 80 0 0,1 0 6 0 0,0 0-45 0 0,0 0-160 0 0,0 0-19 0 0,2 0 28 0 0,7 0 81 0 0,-7 0 66 0 0,-2 0 31 0 0,0 0 8 0 0,0 0-34 0 0,0 0-150 0 0,0 0-20 0 0,-1 0 24 0 0,1 0 104 0 0,4 0 7 0 0,-1 0-5 0 0,-1 0 45 0 0,0 0-2 0 0,5 0 8 0 0,-6 0-9 0 0,-16 0 414 0 0,6 0-476 0 0,7 0-62 0 0,2 0-18 0 0,0 0-42 0 0,0 0-11 0 0,0 0-6 0 0,24 7-1217 0 0,-22-6 887 0 0,-2-1-1398 0 0,0 0-5536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6:48.682"/>
    </inkml:context>
    <inkml:brush xml:id="br0">
      <inkml:brushProperty name="width" value="0.05" units="cm"/>
      <inkml:brushProperty name="height" value="0.05" units="cm"/>
    </inkml:brush>
  </inkml:definitions>
  <inkml:trace contextRef="#ctx0" brushRef="#br0">287 30 2304 0 0,'0'0'167'0'0,"-4"0"-47"0"0,4 0 324 0 0,-11-4 882 0 0,10 4-1297 0 0,0-1-1 0 0,1 1 0 0 0,-1-1 1 0 0,0 1-1 0 0,1 0 0 0 0,-1-1 1 0 0,0 1-1 0 0,0 0 0 0 0,1 0 1 0 0,-1-1-1 0 0,0 1 0 0 0,0 0 1 0 0,0 0-1 0 0,1 0 0 0 0,-1 0 1 0 0,0 0-1 0 0,0 0 0 0 0,0 0 1 0 0,-1 0-1 0 0,-49 12 76 0 0,28-7-37 0 0,18 0 81 0 0,-1 0 13 0 0,-22 1 228 0 0,23-5-246 0 0,-1 0 1 0 0,0 0-1 0 0,1 0 0 0 0,-1 1 0 0 0,-5 2 0 0 0,8-3 8 0 0,1 0 0 0 0,-1 0 0 0 0,0 0 1 0 0,0-1-1 0 0,1 1 0 0 0,-1-1 0 0 0,0 0 1 0 0,-4 0-1 0 0,6 0-120 0 0,0 0 329 0 0,1 0-35 0 0,-1 0-188 0 0,1 1 0 0 0,0-1 1 0 0,0 0-1 0 0,-1 0 0 0 0,1 1 0 0 0,0-1 0 0 0,0 0 1 0 0,-1 0-1 0 0,1 1 0 0 0,0-1 0 0 0,-1 0 0 0 0,1 0 1 0 0,0 0-1 0 0,-1 0 0 0 0,1 0 0 0 0,0 1 0 0 0,-1-1 1 0 0,1 0-1 0 0,0 0 0 0 0,-1 0 0 0 0,1 0 0 0 0,0 0 1 0 0,-1 0-1 0 0,1 0 0 0 0,-1 0 0 0 0,1 0 0 0 0,0 0 1 0 0,-1-1-1 0 0,1 1 0 0 0,-12-2 3184 0 0,17 2-3082 0 0,-1-1 1 0 0,1 1-1 0 0,-1-1 0 0 0,1 0 0 0 0,-1 0 0 0 0,8-3 0 0 0,-7 3-284 0 0,23-7 343 0 0,-12 3-204 0 0,0 1-1 0 0,0 0 1 0 0,18-1-1 0 0,-15 3-53 0 0,37-9 0 0 0,-48 10-40 0 0,0 0 0 0 0,0 0 0 0 0,1 1 0 0 0,13 1 0 0 0,3 0 0 0 0,11 3 0 0 0,-30-3 0 0 0,0 0 0 0 0,0-1 0 0 0,0 1 0 0 0,0-1 0 0 0,1 0 0 0 0,-1-1 0 0 0,10-1 0 0 0,-3 1 0 0 0,6 1 0 0 0,-3 0 2 0 0,-1-2-1 0 0,0 0 0 0 0,23-6 0 0 0,-20 4 8 0 0,-9 4 55 0 0,-8 0 4 0 0,-1 0 2 0 0,0 0 2 0 0,0 0 0 0 0,-8-3 6 0 0,8 2-74 0 0,-1 1-1 0 0,1 0 0 0 0,-1-1 1 0 0,1 1-1 0 0,-1 0 1 0 0,1-1-1 0 0,-1 1 0 0 0,0 0 1 0 0,1 0-1 0 0,-1-1 0 0 0,0 1 1 0 0,1 0-1 0 0,-1 0 1 0 0,1 0-1 0 0,-1 0 0 0 0,0 0 1 0 0,0 0-1 0 0,-28-1 80 0 0,16 1-81 0 0,1-1-1 0 0,-1 1 1 0 0,0 1 0 0 0,1 1 0 0 0,-21 4-1 0 0,-20 7 2 0 0,34-9-31 0 0,-36 12 0 0 0,13-1-17 0 0,23-8-18 0 0,-31 14 0 0 0,-120 60-1431 0 0,146-69-2761 0 0,2 0-1411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6:50.119"/>
    </inkml:context>
    <inkml:brush xml:id="br0">
      <inkml:brushProperty name="width" value="0.05" units="cm"/>
      <inkml:brushProperty name="height" value="0.05" units="cm"/>
    </inkml:brush>
  </inkml:definitions>
  <inkml:trace contextRef="#ctx0" brushRef="#br0">0 1 1840 0 0,'0'0'80'0'0,"0"0"16"0"0,0 0-96 0 0,0 0 0 0 0,0 0 0 0 0,0 0 0 0 0,5 0 176 0 0,-5 0 16 0 0,0 0 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30.337"/>
    </inkml:context>
    <inkml:brush xml:id="br0">
      <inkml:brushProperty name="width" value="0.05" units="cm"/>
      <inkml:brushProperty name="height" value="0.05" units="cm"/>
    </inkml:brush>
  </inkml:definitions>
  <inkml:trace contextRef="#ctx0" brushRef="#br0">113 229 8288 0 0,'0'0'638'0'0,"0"0"-206"0"0,0 0 671 0 0,0 0 340 0 0,4-8 2989 0 0,-51 33-4072 0 0,14-8-309 0 0,17-9 95 0 0,15-7 139 0 0,-1-2 48 0 0,1 1-255 0 0,0-1 0 0 0,0 1 0 0 0,0-1 0 0 0,0 0 0 0 0,0 1 0 0 0,0-1 0 0 0,0 0 0 0 0,0 0 0 0 0,0 0-1 0 0,0 0 1 0 0,0 0 0 0 0,1 0 0 0 0,-1 0 0 0 0,0 0 0 0 0,1 0 0 0 0,-1 0 0 0 0,1 0 0 0 0,-1 0 0 0 0,1 0-1 0 0,-1 0 1 0 0,1-1 0 0 0,0 1 0 0 0,0 0 0 0 0,0 0 0 0 0,-1-1 0 0 0,1 1 0 0 0,0 0 0 0 0,1 0 0 0 0,-1-1-1 0 0,0 1 1 0 0,0 0 0 0 0,0 0 0 0 0,1-2 0 0 0,1-3 234 0 0,-1 0 1 0 0,1 0-1 0 0,1 0 0 0 0,-1 0 1 0 0,5-7-1 0 0,2-7 356 0 0,4-5-99 0 0,1 5-183 0 0,1 1-1 0 0,1 0 0 0 0,1 1 1 0 0,29-25-1 0 0,-9 20-296 0 0,-37 23-93 0 0,1-1-1 0 0,-1 1 1 0 0,1-1-1 0 0,-1 1 1 0 0,1-1-1 0 0,0 1 1 0 0,-1 0-1 0 0,1-1 1 0 0,0 1 0 0 0,-1 0-1 0 0,1 0 1 0 0,0 0-1 0 0,0-1 1 0 0,-1 1-1 0 0,1 0 1 0 0,0 0-1 0 0,0 0 1 0 0,-1 0-1 0 0,1 0 1 0 0,0 0-1 0 0,-1 0 1 0 0,1 1-1 0 0,0-1 1 0 0,0 0 0 0 0,-1 0-1 0 0,1 1 1 0 0,0-1-1 0 0,-1 0 1 0 0,2 1-1 0 0,-1 0-21 0 0,0 1 0 0 0,1-1-1 0 0,-1 0 1 0 0,0 1 0 0 0,0-1-1 0 0,0 1 1 0 0,0 0 0 0 0,0-1-1 0 0,0 1 1 0 0,0 0 0 0 0,0 2-1 0 0,2 5-138 0 0,-1 0-1 0 0,0 1 1 0 0,1 10-1 0 0,-2 5-325 0 0,-1-1-1 0 0,-5 41 1 0 0,1-19 312 0 0,-1 143-34 0 0,5-171 221 0 0,0 14 67 0 0,-1-1 0 0 0,-1 0 1 0 0,-2 1-1 0 0,-2-2 0 0 0,-1 1 1 0 0,-1 0-1 0 0,-13 33 0 0 0,9-36-67 0 0,3-5 18 0 0,-1-1-1 0 0,-17 29 0 0 0,-23 30 134 0 0,48-79-145 0 0,1 0-1 0 0,-1 0 1 0 0,1 0-1 0 0,-1 0 1 0 0,0 0-1 0 0,0-1 1 0 0,0 1-1 0 0,-3 2 1 0 0,-7 4 87 0 0,11-6 53 0 0,1-2 34 0 0,0 0 4 0 0,0 0 8 0 0,0 0 35 0 0,0 0 18 0 0,2-1-201 0 0,-1 0-1 0 0,1 0 1 0 0,0 1-1 0 0,-1-1 0 0 0,1-1 1 0 0,-1 1-1 0 0,1 0 1 0 0,-1 0-1 0 0,1 0 0 0 0,-1-1 1 0 0,0 1-1 0 0,2-4 1 0 0,0 2 47 0 0,39-43 145 0 0,1 1 0 0 0,3 3 0 0 0,82-61 0 0 0,-118 96-225 0 0,102-64 298 0 0,-82 55-264 0 0,105-52 150 0 0,-53 35-167 0 0,88-21 0 0 0,-140 42-74 0 0,-26 10-70 0 0,1-1 1 0 0,0 1-1 0 0,0 1 0 0 0,0-1 1 0 0,1 1-1 0 0,9-2 0 0 0,-13 3-176 0 0,-2 0-152 0 0,0 0-68 0 0,0 0 134 0 0,1 0-1 0 0,-1 0 1 0 0,1-1 0 0 0,-1 1-1 0 0,1 0 1 0 0,-1 0 0 0 0,0-1-1 0 0,1 1 1 0 0,-1 0-1 0 0,1-1 1 0 0,-1 1 0 0 0,0-1-1 0 0,1 1 1 0 0,-1 0 0 0 0,0-1-1 0 0,1 1 1 0 0,-1-2-1 0 0,0 2-276 0 0,-2-8-6966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8.055"/>
    </inkml:context>
    <inkml:brush xml:id="br0">
      <inkml:brushProperty name="width" value="0.05" units="cm"/>
      <inkml:brushProperty name="height" value="0.05" units="cm"/>
    </inkml:brush>
  </inkml:definitions>
  <inkml:trace contextRef="#ctx0" brushRef="#br0">90 1 18255 0 0,'-6'0'389'0'0,"-1"0"0"0"0,1 0 0 0 0,-1 1 0 0 0,-12 3-1 0 0,-24 7 267 0 0,42-11 28 0 0,1 0 21 0 0,1 4-619 0 0,1-1 1 0 0,-1 0-1 0 0,1 0 1 0 0,0 0-1 0 0,0 0 1 0 0,0 0-1 0 0,1 0 1 0 0,-1-1-1 0 0,1 1 1 0 0,3 2-1 0 0,-5-4-83 0 0,6 5-2 0 0,0-1 0 0 0,1 1 0 0 0,-1-1 0 0 0,1-1 0 0 0,13 6 0 0 0,45 15 0 0 0,-42-17 0 0 0,105 28 0 0 0,-82-25 0 0 0,-1 3 0 0 0,59 25 0 0 0,-98-36-1 0 0,35 17-208 0 0,55 34 1 0 0,-86-46 157 0 0,1-1 0 0 0,-2 2 0 0 0,1 0 0 0 0,-2 0 0 0 0,1 1 0 0 0,-1 0 0 0 0,0 0 0 0 0,-1 1 0 0 0,10 17 0 0 0,-14-19-83 0 0,0 0-1 0 0,-1 1 0 0 0,0-1 0 0 0,-1 1 1 0 0,3 15-1 0 0,-3-2-321 0 0,0 29 0 0 0,-3-29-439 0 0,-2 0 0 0 0,-1 0 0 0 0,0 0 0 0 0,-2-1 0 0 0,-15 39 0 0 0,7-16-4798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31.305"/>
    </inkml:context>
    <inkml:brush xml:id="br0">
      <inkml:brushProperty name="width" value="0.05" units="cm"/>
      <inkml:brushProperty name="height" value="0.05" units="cm"/>
    </inkml:brush>
  </inkml:definitions>
  <inkml:trace contextRef="#ctx0" brushRef="#br0">495 126 8752 0 0,'0'-8'118'0'0,"0"4"-1"0"0,0 0 0 0 0,0 0 0 0 0,0 0 0 0 0,1 0-1 0 0,0 0 1 0 0,0 0 0 0 0,0 0 0 0 0,3-6 0 0 0,-4 10 146 0 0,0-1-1 0 0,0 0 1 0 0,0 1-1 0 0,0-1 0 0 0,0 1 1 0 0,0-1-1 0 0,0 1 1 0 0,0-1-1 0 0,0 1 1 0 0,0-1-1 0 0,0 0 0 0 0,0 1 1 0 0,0-1-1 0 0,-1 1 1 0 0,1-1-1 0 0,0 1 0 0 0,0-1 1 0 0,-1 1-1 0 0,1-1 1 0 0,0 1-1 0 0,-1-1 1 0 0,1 1-1 0 0,-1-1 0 0 0,0 0-187 0 0,0 0 0 0 0,1 1 1 0 0,-1-1-1 0 0,0 1 0 0 0,0-1 0 0 0,1 0 0 0 0,-1 1 0 0 0,0 0 0 0 0,0-1 0 0 0,0 1 0 0 0,0 0 0 0 0,0-1 0 0 0,0 1 0 0 0,0 0 0 0 0,0 0 0 0 0,0 0 0 0 0,0 0 0 0 0,-2 0 0 0 0,-9 4 236 0 0,0 1 1 0 0,0 1-1 0 0,0 0 0 0 0,1 1 1 0 0,-1 0-1 0 0,-18 16 0 0 0,15-11-81 0 0,-12 9 581 0 0,-27 27 0 0 0,24-17-383 0 0,-48 65 1 0 0,63-72-312 0 0,1 0 0 0 0,-19 50 1 0 0,15-34 3 0 0,-9 31 16 0 0,12-27-47 0 0,5-16-5 0 0,2 1 1 0 0,1 0 0 0 0,-6 51-1 0 0,3 93 371 0 0,6-77-657 0 0,3-59 154 0 0,6 48-1 0 0,-1-36 47 0 0,2-2 1 0 0,1-1 0 0 0,3 0 0 0 0,18 55 0 0 0,9 36 0 0 0,-26-82 4 0 0,-4-13 65 0 0,27 79 0 0 0,33 32 46 0 0,-52-127-95 0 0,0-1 0 0 0,2-1-1 0 0,31 38 1 0 0,-41-55-20 0 0,9 12-15 0 0,1-1 1 0 0,1 0 0 0 0,1-2 0 0 0,34 25-1 0 0,-29-27 26 0 0,1 0 0 0 0,0-2-1 0 0,1-1 1 0 0,31 9 0 0 0,-29-11 7 0 0,1-2 1 0 0,1-2 0 0 0,40 4-1 0 0,86-15 240 0 0,-144 5-244 0 0,23-4 29 0 0,64-16 0 0 0,-68 13-41 0 0,-8 1-2 0 0,0-1 0 0 0,0-1 0 0 0,30-18 1 0 0,-8 5 9 0 0,0-1 91 0 0,-1-2 0 0 0,-2-2 0 0 0,0-1 1 0 0,-2-3-1 0 0,-1-1 0 0 0,-2-2 0 0 0,36-42 0 0 0,-39 34 211 0 0,-1-1-1 0 0,41-74 1 0 0,-64 97-256 0 0,0 0 1 0 0,-1-1-1 0 0,-1 0 1 0 0,-1 0-1 0 0,-1-1 1 0 0,6-38-1 0 0,-6 14 140 0 0,-3-1-1 0 0,-3-56 0 0 0,-4 55-27 0 0,-2-1 0 0 0,-2 2 0 0 0,-19-64 0 0 0,-53-105 661 0 0,65 186-575 0 0,-1 0 0 0 0,-33-44 0 0 0,12 21-64 0 0,27 36-151 0 0,-7-10 34 0 0,-1 0 0 0 0,-1 1 0 0 0,-44-46 0 0 0,4 18 30 0 0,-104-92 12 0 0,125 116-120 0 0,-1 1 0 0 0,-66-35 0 0 0,82 52-18 0 0,-165-83-74 0 0,142 74 65 0 0,0 3 1 0 0,-58-15-1 0 0,91 31 42 0 0,1 0 0 0 0,-1 0-1 0 0,1 1 1 0 0,-1 1 0 0 0,1 0-1 0 0,-1 1 1 0 0,1 0 0 0 0,-1 1-1 0 0,1 0 1 0 0,-22 7 0 0 0,14-2-1010 0 0,-34 17 0 0 0,-16 16-6980 0 0,30-12-686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49.946"/>
    </inkml:context>
    <inkml:brush xml:id="br0">
      <inkml:brushProperty name="width" value="0.05" units="cm"/>
      <inkml:brushProperty name="height" value="0.05" units="cm"/>
    </inkml:brush>
  </inkml:definitions>
  <inkml:trace contextRef="#ctx0" brushRef="#br0">7288 1 1840 0 0,'0'0'420'0'0,"0"0"1091"0"0,0 0 472 0 0,0 0 97 0 0,0 0-182 0 0,0 0-854 0 0,0 0-374 0 0,0 0-78 0 0,0 0-57 0 0,0 0-183 0 0,0 0-85 0 0,0 0-13 0 0,0 0-35 0 0,-4 5-64 0 0,-9 9-126 0 0,-8 5 1179 0 0,20-17-833 0 0,1-2-31 0 0,0 0-135 0 0,-1 4 11 0 0,0 1-1 0 0,-1-1 1 0 0,-2 9-1 0 0,4-13-211 0 0,0 0-1 0 0,-1 1 0 0 0,1-1 0 0 0,0 0 0 0 0,0 0 0 0 0,0 1 0 0 0,0-1 0 0 0,0 0 0 0 0,0 0 0 0 0,0 1 0 0 0,0-1 0 0 0,0 0 0 0 0,0 1 0 0 0,0-1 0 0 0,0 0 0 0 0,0 0 0 0 0,0 1 1 0 0,0-1-1 0 0,0 0 0 0 0,0 0 0 0 0,0 1 0 0 0,1-1 0 0 0,-1 0 0 0 0,0 0 0 0 0,0 1 0 0 0,0-1 0 0 0,0 0 0 0 0,1 0 0 0 0,-1 1 0 0 0,0-1 6 0 0,0 0-1 0 0,0 0 0 0 0,1 0 1 0 0,-1 1-1 0 0,0-1 1 0 0,0 0-1 0 0,0 0 1 0 0,0 1-1 0 0,0-1 0 0 0,1 0 1 0 0,-1 0-1 0 0,0 1 1 0 0,0-1-1 0 0,0 0 0 0 0,0 0 1 0 0,0 1-1 0 0,0-1 1 0 0,0 0-1 0 0,0 0 0 0 0,0 1 1 0 0,0-1-1 0 0,0 0 1 0 0,0 1-1 0 0,0-1 0 0 0,0 0 1 0 0,-1 0-1 0 0,1 1 1 0 0,0-1-1 0 0,0 0 0 0 0,-7 36 364 0 0,3-16-114 0 0,3-9-180 0 0,-8 16 165 0 0,6-17-118 0 0,0 1-1 0 0,-4 21 0 0 0,-7 67 32 0 0,-4 8-96 0 0,5-60-65 0 0,8-34 43 0 0,-4 24-1 0 0,5-19 68 0 0,0-1 0 0 0,-13 31 0 0 0,9-27 67 0 0,-6 23-1 0 0,-13 43 96 0 0,-2 5-155 0 0,18-48-98 0 0,-1-1 0 0 0,-29 63-1 0 0,-35 85-17 0 0,56-146 0 0 0,-54 114 0 0 0,8-39 3 0 0,-34 73 130 0 0,49-86-133 0 0,-1-20 0 0 0,-8 14 0 0 0,2 14 0 0 0,40-77 0 0 0,-27 41 0 0 0,11-20 0 0 0,16-26 0 0 0,-38 51 0 0 0,22-34 0 0 0,23-32 0 0 0,-21 25 0 0 0,15-24 25 0 0,1 1 0 0 0,-15 26 0 0 0,23-34-5 0 0,-1-1 1 0 0,-16 17-1 0 0,-7 9 26 0 0,-111 129-36 0 0,92-109-10 0 0,38-44 2 0 0,-22 17-1 0 0,22-20 31 0 0,-24 25 0 0 0,22-16-17 0 0,7-9 10 0 0,0 0 0 0 0,-13 11 1 0 0,-69 66 168 0 0,58-55-129 0 0,-49 37-1 0 0,-4 4 10 0 0,71-61-48 0 0,-29 19 0 0 0,30-22-8 0 0,0 0 1 0 0,-21 20-1 0 0,13-6-7 0 0,13-14-12 0 0,0-1 1 0 0,-13 12 0 0 0,-36 23 0 0 0,-42 34 0 0 0,60-46 0 0 0,-67 40 0 0 0,-50 16 0 0 0,19-11 0 0 0,-104 43 0 0 0,-8-3 0 0 0,102-48 0 0 0,-13-8 2 0 0,48-20-16 0 0,47-15 57 0 0,0-2 0 0 0,-89 17-1 0 0,-207 4 462 0 0,313-40-365 0 0,-12-2-228 0 0,-1-2-1 0 0,-59-9 1 0 0,67 4 180 0 0,-28-3 116 0 0,-101-23 0 0 0,131 19-172 0 0,1-2 0 0 0,1-3-1 0 0,-55-26 1 0 0,35 6 206 0 0,-127-94-1 0 0,156 101-186 0 0,1-3 0 0 0,-46-49-1 0 0,-56-88 74 0 0,36 2 46 0 0,26 37-84 0 0,-43-69-79 0 0,-48-49-28 0 0,139 198-114 0 0,-29-62-1 0 0,7 10 112 0 0,-58-136 406 0 0,97 205-290 0 0,-57-180 385 0 0,38 106-278 0 0,-17-68-270 0 0,5 13-10 0 0,26 103 78 0 0,4 6 0 0 0,-3 1 0 0 0,-43-88 0 0 0,34 93 0 0 0,-46-61 0 0 0,68 102 0 0 0,-25-34 3 0 0,-1 2 0 0 0,-63-61-1 0 0,78 85-2 0 0,-9-7 0 0 0,-19-17 0 0 0,32 24-26 0 0,11 13 19 0 0,0 1 1 0 0,0-1-1 0 0,0 0 0 0 0,0 1 0 0 0,-1-1 1 0 0,1 1-1 0 0,-3-2 0 0 0,-1 0-9 0 0,-5-3 13 0 0,3 1 18 0 0,7 4 45 0 0,-1 0 0 0 0,0 0-59 0 0,0-1 0 0 0,-1 0 0 0 0,1 0 0 0 0,1 0 0 0 0,-1 0 0 0 0,0 0 0 0 0,0 0 0 0 0,1 0 0 0 0,-1 0 0 0 0,1-1 0 0 0,-1-2 0 0 0,-2-15 11 0 0,1 13 50 0 0,1 7-41 0 0,1 0 0 0 0,-1 0 0 0 0,1 0 1 0 0,-1 0-1 0 0,1 1 0 0 0,0-1 1 0 0,-1 0-1 0 0,1 0 0 0 0,-1 0 1 0 0,1 0-1 0 0,0 1 0 0 0,-1-1 0 0 0,1 0 1 0 0,0 1-1 0 0,-1-1 0 0 0,1 0 1 0 0,0 1-1 0 0,-1-1 0 0 0,1 0 0 0 0,0 1 1 0 0,0-1-1 0 0,-1 0 0 0 0,1 1 1 0 0,0-1-1 0 0,0 1 0 0 0,0-1 0 0 0,0 0 1 0 0,-1 1-1 0 0,-9 19-86 0 0,-1 11-70 0 0,8-23 110 0 0,-1 0 1 0 0,2 0 0 0 0,-1 0-1 0 0,1 0 1 0 0,-1 12-1 0 0,-14 103-151 0 0,14-101 176 0 0,-8 27 0 0 0,7-32 0 0 0,0 1 0 0 0,-2 24 0 0 0,4-23 0 0 0,-5 27 0 0 0,0-3 0 0 0,-15 63 0 0 0,3-12 0 0 0,15-72 0 0 0,-9 26 0 0 0,10-34 0 0 0,3-11 1 0 0,0 0 0 0 0,-1-1 0 0 0,0 1 0 0 0,1 0 0 0 0,-1-1 0 0 0,0 1 0 0 0,0-1 0 0 0,-1 1 0 0 0,1-1 0 0 0,-2 3 0 0 0,1-3 42 0 0,0 0-21 0 0,-3-13 38 0 0,4 2-60 0 0,0 0 0 0 0,1 0 0 0 0,0 0 0 0 0,1 0 0 0 0,1-13 0 0 0,1-3 0 0 0,10-104 0 0 0,51-221 0 0 0,-46 267 0 0 0,22-75 0 0 0,27-65 0 0 0,-61 205 0 0 0,74-191 0 0 0,-67 181 0 0 0,0 0 0 0 0,22-36 0 0 0,-29 56 0 0 0,0 0 0 0 0,0 0 0 0 0,0 1 0 0 0,1-1 0 0 0,0 2 0 0 0,0-1 0 0 0,1 1 0 0 0,12-8 0 0 0,-13 10 0 0 0,0 0 0 0 0,1 1 0 0 0,-1 0 0 0 0,1 0 0 0 0,0 1 0 0 0,0 0 0 0 0,0 0 0 0 0,0 0 0 0 0,12 1 0 0 0,-8 0 0 0 0,0 2 0 0 0,0 0 0 0 0,1 0 0 0 0,-1 1 0 0 0,20 6 0 0 0,-6 1 0 0 0,-1 1 0 0 0,0 2 0 0 0,0 0 0 0 0,-1 1 0 0 0,22 17 0 0 0,-10-3 0 0 0,-1 1 0 0 0,-1 2 0 0 0,-2 1 0 0 0,37 45 0 0 0,267 295-1076 0 0,-287-323-176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1.370"/>
    </inkml:context>
    <inkml:brush xml:id="br0">
      <inkml:brushProperty name="width" value="0.05" units="cm"/>
      <inkml:brushProperty name="height" value="0.05" units="cm"/>
    </inkml:brush>
  </inkml:definitions>
  <inkml:trace contextRef="#ctx0" brushRef="#br0">4105 87 2760 0 0,'5'-8'248'0'0,"13"-21"3295"0"0,-15 25-3115 0 0,-1 0-1 0 0,0-1 0 0 0,1 1 1 0 0,0 1-1 0 0,0-1 0 0 0,0 0 1 0 0,0 1-1 0 0,1-1 1 0 0,6-4-1 0 0,-10 8-146 0 0,0 0 21 0 0,0 0 2 0 0,0 0-20 0 0,0 0-84 0 0,3-7 15 0 0,-3 7 2782 0 0,-4 15-2394 0 0,2-5-352 0 0,-1 0 0 0 0,0-1-1 0 0,0 0 1 0 0,-1 0 0 0 0,-7 12-1 0 0,-13 26 377 0 0,-15 34 41 0 0,25-49-509 0 0,-9 27-26 0 0,2 1 0 0 0,-15 74-1 0 0,6-44-60 0 0,14-47-61 0 0,-24 57 42 0 0,2-12 9 0 0,9-23-29 0 0,-16 33 213 0 0,-14 39 5 0 0,-46 102 81 0 0,65-155-144 0 0,-12 21 20 0 0,-7 16-24 0 0,-126 235 392 0 0,180-346-561 0 0,-197 295 471 0 0,121-189-275 0 0,59-84-195 0 0,-316 435 451 0 0,-96 22 170 0 0,256-313-259 0 0,131-135-269 0 0,-1-2 0 0 0,-54 34-1 0 0,71-56-108 0 0,0-2 0 0 0,-56 20 0 0 0,39-17 0 0 0,17-5 31 0 0,0-1 0 0 0,-1-2 0 0 0,-60 11 0 0 0,53-16 4 0 0,15-1 16 0 0,-42 2 1 0 0,-24-9-60 0 0,0-5 1 0 0,-107-22 0 0 0,155 21-101 0 0,-55-22 0 0 0,71 20 107 0 0,-49-27-1 0 0,12 5 21 0 0,16 8 111 0 0,1-1-1 0 0,0-2 1 0 0,3-3 0 0 0,-60-52-1 0 0,81 62-17 0 0,-38-47 0 0 0,46 47-90 0 0,0 0 0 0 0,2-1-1 0 0,1-1 1 0 0,-11-27 0 0 0,-5-11-3 0 0,9 18-19 0 0,1 0 0 0 0,3-1 0 0 0,-13-62 0 0 0,-10-70 32 0 0,27 117-16 0 0,-1-61 0 0 0,-4-75 8 0 0,-1-78 16 0 0,17 158-84 0 0,24-173 0 0 0,-14 206-4 0 0,6-40 210 0 0,-10 80-16 0 0,27-112-38 0 0,-22 107-61 0 0,-9 30 78 0 0,12-31-1 0 0,-2 15 103 0 0,69-186-435 0 0,-74 196 305 0 0,2 0 1 0 0,20-34-1 0 0,-26 48-104 0 0,48-90 7 0 0,19-33 0 0 0,-59 111 1 0 0,-8 15-19 0 0,0-1 0 0 0,5-14 0 0 0,-9 20-111 0 0,0 1 1 0 0,0-1-1 0 0,0 0 1 0 0,0 1-1 0 0,-1-1 0 0 0,1 1 1 0 0,0-1-1 0 0,-1 0 1 0 0,1 1-1 0 0,0-1 0 0 0,-1 1 1 0 0,1-1-1 0 0,-1 0 1 0 0,1 1-1 0 0,0-1 0 0 0,-2 0 1 0 0,0-1-3455 0 0,-2 9-1604 0 0,-4 1-1371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1.993"/>
    </inkml:context>
    <inkml:brush xml:id="br0">
      <inkml:brushProperty name="width" value="0.05" units="cm"/>
      <inkml:brushProperty name="height" value="0.05" units="cm"/>
    </inkml:brush>
  </inkml:definitions>
  <inkml:trace contextRef="#ctx0" brushRef="#br0">0 367 18743 0 0,'0'0'430'0'0,"1"-9"567"0"0,2-1-927 0 0,1 0 0 0 0,-1 1 0 0 0,2-1 0 0 0,-1 1 0 0 0,1 0 0 0 0,1 0 0 0 0,-1 0-1 0 0,10-10 1 0 0,6-10-70 0 0,-17 21 0 0 0,1 1 0 0 0,0 0 0 0 0,7-7 0 0 0,12-14 0 0 0,-18 20 0 0 0,0 1 0 0 0,14-14 0 0 0,73-51 0 0 0,-63 49 3 0 0,-25 18-13 0 0,2 0 1 0 0,-1 0-1 0 0,0 1 1 0 0,1 0-1 0 0,0 0 1 0 0,10-5-1 0 0,7 6-54 0 0,-19 2 64 0 0,0 1 0 0 0,0 0 0 0 0,0 1 0 0 0,0-1 0 0 0,0 1 0 0 0,0 0 0 0 0,0 0 0 0 0,0 0 0 0 0,-1 1 0 0 0,1 0 0 0 0,0 0 0 0 0,5 3 0 0 0,-8-4 0 0 0,4 2 36 0 0,0 1-1 0 0,0 0 1 0 0,0 0-1 0 0,-1 1 0 0 0,1-1 1 0 0,-1 1-1 0 0,0 0 1 0 0,-1 1-1 0 0,1-1 0 0 0,-1 1 1 0 0,0 0-1 0 0,0 0 1 0 0,-1 1-1 0 0,5 10 1 0 0,-3-2 47 0 0,-1 1 1 0 0,0 0 0 0 0,-1 0 0 0 0,-1 0 0 0 0,1 20 0 0 0,-2 172 577 0 0,-11 25 78 0 0,7-130-369 0 0,-6 68 137 0 0,-1-31-288 0 0,6-49-91 0 0,-18 114 93 0 0,19-80-1933 0 0,3-111-3868 0 0,2-1-1839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2.905"/>
    </inkml:context>
    <inkml:brush xml:id="br0">
      <inkml:brushProperty name="width" value="0.05" units="cm"/>
      <inkml:brushProperty name="height" value="0.05" units="cm"/>
    </inkml:brush>
  </inkml:definitions>
  <inkml:trace contextRef="#ctx0" brushRef="#br0">755 2312 6448 0 0,'0'0'498'0'0,"-2"0"-130"0"0,-2-2 146 0 0,1-1 0 0 0,-1 1 0 0 0,1-1-1 0 0,-1 1 1 0 0,1-1 0 0 0,0 0-1 0 0,0 0 1 0 0,0-1 0 0 0,0 1-1 0 0,-2-5 1 0 0,-19-19 621 0 0,-4 0-790 0 0,16 15-250 0 0,-24-17-1 0 0,-61-35-12 0 0,46 33 538 0 0,34 18 113 0 0,-31-15 0 0 0,34 21-316 0 0,1-1 0 0 0,0 0 0 0 0,0-1 0 0 0,-17-15 0 0 0,-23-29 879 0 0,47 48-1196 0 0,1-1 0 0 0,0-1 0 0 0,-8-11 0 0 0,-5-9 107 0 0,11 19-172 0 0,0-2-1 0 0,1 1 0 0 0,0-1 1 0 0,0 0-1 0 0,1 0 1 0 0,-7-20-1 0 0,-16-34 33 0 0,17 41-69 0 0,-7-23 1 0 0,-38-140 329 0 0,43 133 88 0 0,-9-83 0 0 0,14 69-40 0 0,-3-29 126 0 0,11 87-462 0 0,-2-29 132 0 0,1 0 0 0 0,2 0 1 0 0,7-44-1 0 0,5 12-35 0 0,28-124-25 0 0,-32 166-109 0 0,-1-1 9 0 0,1 0 1 0 0,1 0-1 0 0,2 1 0 0 0,21-36 0 0 0,-4 16 2 0 0,44-65 90 0 0,-59 95-83 0 0,0 0 1 0 0,1 1-1 0 0,34-29 0 0 0,-15 19-22 0 0,0 2-1 0 0,2 1 1 0 0,52-25 0 0 0,-68 39-2 0 0,0 2 1 0 0,1 0-1 0 0,0 1 1 0 0,1 2 0 0 0,0 0-1 0 0,-1 1 1 0 0,1 1 0 0 0,29 0-1 0 0,-15 4 3 0 0,0 2 0 0 0,41 8 0 0 0,-38-2 0 0 0,0 2 0 0 0,-1 1 0 0 0,48 24 0 0 0,-63-25-3 0 0,-1 2-1 0 0,0 0 1 0 0,-1 2-1 0 0,-1 0 0 0 0,0 2 1 0 0,-1 0-1 0 0,-1 1 1 0 0,29 35-1 0 0,-14-7-6 0 0,-1 1-1 0 0,46 93 0 0 0,-60-103 11 0 0,-2 1 0 0 0,10 41 0 0 0,3 2 21 0 0,-16-48 1 0 0,15 63-1 0 0,-23-73-21 0 0,18 121 0 0 0,-3 6 30 0 0,0 17 4 0 0,-16 106 26 0 0,-4-221-56 0 0,-1-25-4 0 0,-7 39 0 0 0,-1 16 0 0 0,6-56 0 0 0,-1 0 0 0 0,0-1 0 0 0,-10 29 0 0 0,4-17 0 0 0,2-9-149 0 0,-1 1 0 0 0,-1-2 0 0 0,-16 32 0 0 0,-6-3-7040 0 0,23-39 7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3.328"/>
    </inkml:context>
    <inkml:brush xml:id="br0">
      <inkml:brushProperty name="width" value="0.05" units="cm"/>
      <inkml:brushProperty name="height" value="0.05" units="cm"/>
    </inkml:brush>
  </inkml:definitions>
  <inkml:trace contextRef="#ctx0" brushRef="#br0">99 1 21623 0 0,'-8'1'1059'0'0,"6"-1"-965"0"0,1 1 0 0 0,0-1-1 0 0,-1 1 1 0 0,1 0 0 0 0,0-1 0 0 0,-1 1 0 0 0,1 0-1 0 0,0 0 1 0 0,0 0 0 0 0,0 0 0 0 0,0 0-1 0 0,0 0 1 0 0,0 1 0 0 0,0-1 0 0 0,-1 2 0 0 0,-10 23-308 0 0,8-16 247 0 0,3-4-81 0 0,-1 0 0 0 0,1-1 0 0 0,0 1-1 0 0,0-1 1 0 0,1 1 0 0 0,0 0 0 0 0,0 8 0 0 0,0 8-56 0 0,-3 40 58 0 0,-20 319-680 0 0,6-170 672 0 0,13-163 54 0 0,2 0 0 0 0,7 80 0 0 0,-2-108 0 0 0,7 30 0 0 0,-8-43 0 0 0,0 0 0 0 0,0 0 0 0 0,1-1 0 0 0,0 1 0 0 0,0 0 0 0 0,1-1 0 0 0,5 8 0 0 0,-6-11 26 0 0,-1 0 0 0 0,1 0 0 0 0,0 0 0 0 0,0-1 0 0 0,0 1 0 0 0,0-1 0 0 0,0 0 0 0 0,0 0 0 0 0,1 0 0 0 0,-1 0 0 0 0,1 0 0 0 0,-1-1 0 0 0,1 0 0 0 0,0 1 0 0 0,6 0 0 0 0,-3-2 33 0 0,-1 0 0 0 0,1 0 0 0 0,0-1-1 0 0,-1 1 1 0 0,1-2 0 0 0,-1 1 0 0 0,0-1 0 0 0,10-3 0 0 0,-7 2 13 0 0,9-2 18 0 0,0-2 0 0 0,-1 0 0 0 0,0 0 0 0 0,0-2 0 0 0,30-20 0 0 0,79-63 16 0 0,-29 21-50 0 0,109-104-1 0 0,-95 77-30 0 0,0-2-75 0 0,20-16-862 0 0,-62 57-32 0 0,-3-1-30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5.839"/>
    </inkml:context>
    <inkml:brush xml:id="br0">
      <inkml:brushProperty name="width" value="0.05" units="cm"/>
      <inkml:brushProperty name="height" value="0.05" units="cm"/>
    </inkml:brush>
  </inkml:definitions>
  <inkml:trace contextRef="#ctx0" brushRef="#br0">0 0 23783 0 0,'0'0'539'0'0,"0"0"77"0"0,0 0 33 0 0,0 9 133 0 0,1-2-711 0 0,1 0 0 0 0,0 0 0 0 0,0 0 0 0 0,0-1 0 0 0,0 1 0 0 0,1-1 0 0 0,8 12 0 0 0,-4-3 231 0 0,44 76 402 0 0,-42-75-632 0 0,2 0 0 0 0,17 20-1 0 0,-9-11-14 0 0,71 78 87 0 0,-22-19-105 0 0,55 71 58 0 0,-8 26-66 0 0,5 5 2 0 0,-113-176-158 0 0,1 0-1 0 0,1-1 1 0 0,11 11 0 0 0,-19-19-466 0 0,-1-1-1138 0 0,0-1-4631 0 0,-5-6-1986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6.211"/>
    </inkml:context>
    <inkml:brush xml:id="br0">
      <inkml:brushProperty name="width" value="0.05" units="cm"/>
      <inkml:brushProperty name="height" value="0.05" units="cm"/>
    </inkml:brush>
  </inkml:definitions>
  <inkml:trace contextRef="#ctx0" brushRef="#br0">0 1232 23551 0 0,'2'0'539'0'0,"6"-1"-58"0"0,0 0 0 0 0,1-1-1 0 0,11-3 1 0 0,-7 1-380 0 0,7 0 54 0 0,-1-2 1 0 0,0 0-1 0 0,0-1 0 0 0,0-1 1 0 0,-1-1-1 0 0,0-1 1 0 0,0 0-1 0 0,15-13 0 0 0,-6 0 146 0 0,-1-1-1 0 0,-1-1 1 0 0,24-33-1 0 0,-15 13-173 0 0,33-60-1 0 0,-46 69-123 0 0,153-275-70 0 0,14-17-2065 0 0,-113 222-78 0 0,-48 69 944 0 0,1 0-318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6.558"/>
    </inkml:context>
    <inkml:brush xml:id="br0">
      <inkml:brushProperty name="width" value="0.05" units="cm"/>
      <inkml:brushProperty name="height" value="0.05" units="cm"/>
    </inkml:brush>
  </inkml:definitions>
  <inkml:trace contextRef="#ctx0" brushRef="#br0">1 1027 21167 0 0,'0'0'480'0'0,"0"0"67"0"0,1-2 30 0 0,4-7-430 0 0,0 0 0 0 0,1 1 0 0 0,0-1-1 0 0,11-10 1 0 0,10-16-102 0 0,155-279 1495 0 0,-33 52-455 0 0,34-45-5305 0 0,-153 255-3823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6.922"/>
    </inkml:context>
    <inkml:brush xml:id="br0">
      <inkml:brushProperty name="width" value="0.05" units="cm"/>
      <inkml:brushProperty name="height" value="0.05" units="cm"/>
    </inkml:brush>
  </inkml:definitions>
  <inkml:trace contextRef="#ctx0" brushRef="#br0">145 643 9672 0 0,'-1'9'1004'0'0,"-1"-3"-3172"0"0,-1 1 3370 0 0,2-6-13 0 0,0 1 0 0 0,0 0 0 0 0,1-1 0 0 0,-1 1 0 0 0,0 0 0 0 0,1 0 0 0 0,0-1 0 0 0,-1 1 0 0 0,1 3 0 0 0,3 5 518 0 0,6 5-1094 0 0,1-1-1 0 0,0 0 1 0 0,1 0-1 0 0,14 12 0 0 0,22 27-246 0 0,35 52-116 0 0,15 2 4 0 0,-85-96-201 0 0,0 0 1 0 0,23 15-1 0 0,-13-11 11 0 0,-1-1-5 0 0,0-2 0 0 0,42 19 0 0 0,-37-19-16 0 0,-15-7-71 0 0,-1-1-1 0 0,1 0 1 0 0,0 0-1 0 0,0-1 1 0 0,0 0-1 0 0,0-1 1 0 0,16 1-1 0 0,-26-3-90 0 0,0 0-1 0 0,0 0 0 0 0,0 0 1 0 0,0 0-1 0 0,0-1 1 0 0,0 1-1 0 0,0 0 1 0 0,0-1-1 0 0,0 1 0 0 0,0 0 1 0 0,0-1-1 0 0,0 1 1 0 0,0-1-1 0 0,0 1 1 0 0,-1-1-1 0 0,1 0 0 0 0,0 1 1 0 0,1-2-1 0 0,6-7-1240 0 0</inkml:trace>
  <inkml:trace contextRef="#ctx0" brushRef="#br0" timeOffset="1">0 0 21655 0 0,'0'0'1920'0'0,"0"0"-1536"0"0,0 0-304 0 0,0 0-80 0 0,0 0 440 0 0,10 12 72 0 0,7-4 8 0 0,1 4 8 0 0,5-4-1616 0 0,-4 0-320 0 0,-6 4-64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8.395"/>
    </inkml:context>
    <inkml:brush xml:id="br0">
      <inkml:brushProperty name="width" value="0.05" units="cm"/>
      <inkml:brushProperty name="height" value="0.05" units="cm"/>
    </inkml:brush>
  </inkml:definitions>
  <inkml:trace contextRef="#ctx0" brushRef="#br0">11 159 3680 0 0,'-4'-9'327'0'0,"2"1"-294"0"0,-1 2 554 0 0,2 5 2455 0 0,1 1 1047 0 0,0 0 205 0 0,0 0-525 0 0,0 2-3558 0 0,0 0 0 0 0,1 0 0 0 0,-1 0 0 0 0,1 0 0 0 0,-1 0 0 0 0,1-1 0 0 0,0 1 0 0 0,1 3 0 0 0,4 9-145 0 0,17 76 5 0 0,10 100 1 0 0,12 51-82 0 0,-27-171 10 0 0,45 113 0 0 0,-57-170 3 0 0,1 1 0 0 0,0-1-1 0 0,1-1 1 0 0,0 1 0 0 0,14 13-1 0 0,-18-21 18 0 0,1 1 0 0 0,0-1 0 0 0,1-1-1 0 0,0 1 1 0 0,-1-1 0 0 0,1 0 0 0 0,1 0 0 0 0,-1-1-1 0 0,0 1 1 0 0,1-1 0 0 0,0-1 0 0 0,13 4 0 0 0,-16-5 6 0 0,0-1 0 0 0,0 1 1 0 0,-1-1-1 0 0,1 0 1 0 0,0 0-1 0 0,0-1 0 0 0,0 1 1 0 0,0-1-1 0 0,0 0 0 0 0,0 0 1 0 0,0 0-1 0 0,5-3 1 0 0,-4 1 70 0 0,1 0 0 0 0,-1 0 0 0 0,0-1 0 0 0,0 0 0 0 0,0 0 0 0 0,-1 0 0 0 0,6-6 0 0 0,0-3 92 0 0,0 0 0 0 0,-2 0 0 0 0,1-1 0 0 0,-2 0 0 0 0,9-21 0 0 0,-4 5 11 0 0,-2-1 0 0 0,-1 0 0 0 0,-2 0 1 0 0,-1-1-1 0 0,-1 0 0 0 0,1-63 0 0 0,-6 64-21 0 0,-1 1 0 0 0,-1-1-1 0 0,-9-41 1 0 0,5 46-144 0 0,-1 0 1 0 0,-1 0-1 0 0,-2 1 0 0 0,0 0 1 0 0,-2 1-1 0 0,-1 0 1 0 0,0 1-1 0 0,-2 0 0 0 0,-1 1 1 0 0,-23-25-1 0 0,33 40-36 0 0,-29-32-154 0 0,-73-60 1 0 0,98 91 29 0 0,0 1 1 0 0,0 0 0 0 0,-1 0 0 0 0,-1 1 0 0 0,1 0 0 0 0,-1 1 0 0 0,0 1-1 0 0,0 0 1 0 0,-17-4 0 0 0,26 8 24 0 0,0 0-1 0 0,0 0 1 0 0,1 0-1 0 0,-1 0 0 0 0,0 1 1 0 0,0-1-1 0 0,1 1 1 0 0,-1 0-1 0 0,1 0 1 0 0,-1 0-1 0 0,0 0 1 0 0,1 0-1 0 0,-3 2 0 0 0,0 0-562 0 0,0 1-1 0 0,0-1 0 0 0,1 1 0 0 0,-1 0 1 0 0,-4 6-1 0 0,-9 10-6745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7.367"/>
    </inkml:context>
    <inkml:brush xml:id="br0">
      <inkml:brushProperty name="width" value="0.05" units="cm"/>
      <inkml:brushProperty name="height" value="0.05" units="cm"/>
    </inkml:brush>
  </inkml:definitions>
  <inkml:trace contextRef="#ctx0" brushRef="#br0">14 298 21191 0 0,'-12'24'2410'0'0,"11"-23"-1958"0"0,1-1 129 0 0,0 0 26 0 0,0 0-50 0 0,0 0-240 0 0,0 0-106 0 0,0 0-19 0 0,1 1-170 0 0,1 1 0 0 0,-1-1 1 0 0,0 0-1 0 0,1 0 0 0 0,-1 0 1 0 0,1 0-1 0 0,0 0 0 0 0,-1-1 1 0 0,1 1-1 0 0,2 0 0 0 0,46 13-7 0 0,-33-10-16 0 0,29 10-1 0 0,37 15 2 0 0,-14-7 0 0 0,-59-18 8 0 0,0-1 0 0 0,14 2 0 0 0,-11-3 11 0 0,-1 1-1 0 0,24 8 1 0 0,-43-30 221 0 0,-64-92-106 0 0,62 97-138 0 0,0-1 0 0 0,0 0 0 0 0,2 0 0 0 0,0 0 0 0 0,0-1 0 0 0,2 0 1 0 0,0 0-1 0 0,-5-27 0 0 0,10 36 10 0 0,1 0 1 0 0,-1-1-1 0 0,1 1 1 0 0,1 0-1 0 0,-1 0 1 0 0,1 0-1 0 0,0 0 1 0 0,1 0 0 0 0,0 0-1 0 0,0 0 1 0 0,0 1-1 0 0,1 0 1 0 0,0-1-1 0 0,0 1 1 0 0,0 1-1 0 0,1-1 1 0 0,8-7-1 0 0,-9 10-12 0 0,0 1 0 0 0,1 0-1 0 0,-1 0 1 0 0,0 0 0 0 0,1 0 0 0 0,0 1 0 0 0,-1 0-1 0 0,10-1 1 0 0,-1-1-2 0 0,-8 2 8 0 0,0 0 0 0 0,-1 1 0 0 0,1-1 0 0 0,0 1 0 0 0,9 1 0 0 0,7 0 0 0 0,-11 0 0 0 0,1 0 0 0 0,-1 0 0 0 0,0 1 0 0 0,19 6 0 0 0,39 18 0 0 0,-54-20 0 0 0,67 34-89 0 0,-53-25 61 0 0,-22-12 28 0 0,0-1-1 0 0,0 0 1 0 0,0 0 0 0 0,0-1-1 0 0,0 1 1 0 0,0-1 0 0 0,0-1 0 0 0,8 1-1 0 0,-8-1-536 0 0,0 0-1 0 0,0-1 0 0 0,9-1 0 0 0,-11 1-540 0 0,0 0 0 0 0,-1 0 0 0 0,1 0 0 0 0,-1-1 0 0 0,1 0 0 0 0,3-2 0 0 0,11-10-6440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8.042"/>
    </inkml:context>
    <inkml:brush xml:id="br0">
      <inkml:brushProperty name="width" value="0.05" units="cm"/>
      <inkml:brushProperty name="height" value="0.05" units="cm"/>
    </inkml:brush>
  </inkml:definitions>
  <inkml:trace contextRef="#ctx0" brushRef="#br0">106 779 11976 0 0,'0'0'922'0'0,"-2"1"-600"0"0,-4 5-312 0 0,5-4 251 0 0,0-1 0 0 0,0 1-1 0 0,-1-1 1 0 0,1 0 0 0 0,-1 0-1 0 0,1 0 1 0 0,-4 2 0 0 0,4-2 2050 0 0,1-1-2141 0 0,0 0-1 0 0,0 1 0 0 0,0-1 0 0 0,0 0 1 0 0,0 1-1 0 0,0-1 0 0 0,0 0 0 0 0,-1 0 1 0 0,1 1-1 0 0,0-1 0 0 0,0 0 0 0 0,0 1 0 0 0,0-1 1 0 0,0 0-1 0 0,0 0 0 0 0,-1 1 0 0 0,1-1 1 0 0,0 0-1 0 0,0 0 0 0 0,0 1 0 0 0,-1-1 0 0 0,1 0 1 0 0,0 0-1 0 0,0 0 0 0 0,0 1 0 0 0,-1-1 1 0 0,1 0-1 0 0,-1 0 0 0 0,-7 6 570 0 0,8-6-607 0 0,-5 3 97 0 0,1 1 1 0 0,-1-1-1 0 0,1 1 0 0 0,0-1 1 0 0,0 1-1 0 0,1 0 0 0 0,-1 1 1 0 0,1-1-1 0 0,0 1 0 0 0,0-1 1 0 0,0 1-1 0 0,1 0 0 0 0,-1 0 1 0 0,-1 8-1 0 0,1-3-210 0 0,0 1 0 0 0,0 0 0 0 0,2 0-1 0 0,-1 0 1 0 0,1 16 0 0 0,0 8-121 0 0,0-24 7 0 0,0 0-1 0 0,1 1 0 0 0,1-1 1 0 0,0 0-1 0 0,4 20 0 0 0,-3-23 59 0 0,3 11-68 0 0,0 0 0 0 0,1-1 0 0 0,1 1 0 0 0,1-2-1 0 0,18 31 1 0 0,-17-33 63 0 0,-7-10 19 0 0,1-1 0 0 0,-1 0 0 0 0,1 0 0 0 0,0 0 0 0 0,0-1 0 0 0,1 1 0 0 0,-1-1 0 0 0,1 0 0 0 0,5 4 0 0 0,-5-3-2 0 0,-3-3 16 0 0,1 1-1 0 0,0-1 0 0 0,-1 0 0 0 0,1 0 1 0 0,0 1-1 0 0,0-1 0 0 0,0-1 0 0 0,0 1 1 0 0,0 0-1 0 0,2 0 0 0 0,9 2-2 0 0,-4-6 12 0 0,-6 1 0 0 0,0 0 0 0 0,-1 0 0 0 0,1 0-1 0 0,-1-1 1 0 0,0 1 0 0 0,0-1 0 0 0,0 1 0 0 0,0-1 0 0 0,0 0-1 0 0,0 0 1 0 0,-1 0 0 0 0,1 0 0 0 0,-1 0 0 0 0,0 0-1 0 0,0 0 1 0 0,1-7 0 0 0,0-3 49 0 0,-1 0-1 0 0,0-1 0 0 0,-1-12 1 0 0,0 8 96 0 0,-2-6 324 0 0,-6-37 0 0 0,3 31-95 0 0,4 24-237 0 0,0 0-1 0 0,-1 0 1 0 0,-5-11 0 0 0,5 14-50 0 0,0-1 1 0 0,1-1-1 0 0,-1 1 1 0 0,1 0 0 0 0,0 0-1 0 0,-1-9 1 0 0,-5 7 187 0 0,23 25-248 0 0,1 0-1 0 0,0-2 1 0 0,21 17 0 0 0,-20-18-8 0 0,-14-12-29 0 0,1-1-1 0 0,-1 0 1 0 0,1 0-1 0 0,0 0 1 0 0,-1-1-1 0 0,2 0 1 0 0,-1 1-1 0 0,0-2 1 0 0,0 1-1 0 0,0-1 1 0 0,1 1-1 0 0,-1-1 1 0 0,1-1-1 0 0,-1 1 1 0 0,1-1-1 0 0,-1 0 1 0 0,1 0-1 0 0,-1-1 1 0 0,6-1-1 0 0,-4 1-1 0 0,0-1-1 0 0,0 0 1 0 0,0 0 0 0 0,0-1 0 0 0,0 0-1 0 0,-1 0 1 0 0,0 0 0 0 0,1-1-1 0 0,-1 0 1 0 0,-1 0 0 0 0,1-1-1 0 0,-1 0 1 0 0,10-10 0 0 0,-5 4 10 0 0,-1-1 1 0 0,0 0 0 0 0,-1 0-1 0 0,0-1 1 0 0,-1 0 0 0 0,-1 0-1 0 0,6-16 1 0 0,-5 6-18 0 0,-1 0 0 0 0,0 0 0 0 0,-2 0-1 0 0,-1 0 1 0 0,-1-1 0 0 0,-1 1 0 0 0,-1-1 0 0 0,0 0-1 0 0,-6-30 1 0 0,1 31 11 0 0,0-8 56 0 0,-1 0 0 0 0,-2 1 0 0 0,0 0 0 0 0,-16-32 0 0 0,2 13 141 0 0,-3 1 1 0 0,-52-74-1 0 0,57 95-104 0 0,-9-11 156 0 0,-49-49 1 0 0,52 60-117 0 0,14 13-10 0 0,-18-15 0 0 0,25 26-79 0 0,1-1 0 0 0,0 1 0 0 0,-1 0 0 0 0,0 1 0 0 0,1-1 0 0 0,-1 1 0 0 0,0 0 0 0 0,-10-3 0 0 0,14 5-30 0 0,-1 0 0 0 0,1 0 0 0 0,0 0 0 0 0,0 0 0 0 0,0 0 0 0 0,0 0 0 0 0,0 0 0 0 0,0 1 0 0 0,0-1 0 0 0,0 0 0 0 0,0 0 0 0 0,0 1 0 0 0,0-1 0 0 0,0 1 0 0 0,0-1 0 0 0,0 1 0 0 0,0-1 0 0 0,0 1 0 0 0,1 0 0 0 0,-1-1 0 0 0,0 1 0 0 0,0 0 0 0 0,1 0 0 0 0,-1-1 0 0 0,0 1 0 0 0,1 0 0 0 0,-1 0 0 0 0,1 0 0 0 0,-1 0 0 0 0,1 0 0 0 0,-1 0 1 0 0,1 0-1 0 0,0 0 0 0 0,-1 2 0 0 0,0 0-6 0 0,0 0 1 0 0,1 0-1 0 0,-1 1 1 0 0,1-1 0 0 0,0 0-1 0 0,0 0 1 0 0,0 1-1 0 0,0-1 1 0 0,0 0-1 0 0,1 4 1 0 0,9 20-33 0 0,0 0-1 0 0,15 26 1 0 0,-5-15-54 0 0,2-2 0 0 0,2 0 0 0 0,36 42 0 0 0,96 86-644 0 0,-137-145 460 0 0,1-1-1 0 0,0-1 0 0 0,1 0 0 0 0,1-2 0 0 0,36 19 0 0 0,-30-20-344 0 0,26 10-2243 0 0,-14-14-5840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8.869"/>
    </inkml:context>
    <inkml:brush xml:id="br0">
      <inkml:brushProperty name="width" value="0.05" units="cm"/>
      <inkml:brushProperty name="height" value="0.05" units="cm"/>
    </inkml:brush>
  </inkml:definitions>
  <inkml:trace contextRef="#ctx0" brushRef="#br0">542 617 2304 0 0,'-1'0'17'0'0,"1"1"0"0"0,0-1 0 0 0,0 1-1 0 0,-1 0 1 0 0,1-1 0 0 0,-1 1 0 0 0,1-1 0 0 0,0 1 0 0 0,-1-1 0 0 0,1 1 0 0 0,-1-1 0 0 0,0 1-1 0 0,1-1 1 0 0,-1 0 0 0 0,1 1 0 0 0,-1-1 0 0 0,1 0 0 0 0,-1 0 0 0 0,0 1 0 0 0,1-1 0 0 0,-1 0-1 0 0,0 0 1 0 0,1 0 0 0 0,-1 0 0 0 0,0 0 0 0 0,1 1 0 0 0,-1-1 0 0 0,0-1 0 0 0,1 1 0 0 0,-1 0-1 0 0,0 0 1 0 0,0 0 0 0 0,-30-3 4387 0 0,26 2-2184 0 0,-17-2 4212 0 0,0-2-3386 0 0,-33-5-1100 0 0,44 9-1700 0 0,0 1 0 0 0,0-1 0 0 0,1 2 0 0 0,-1-1 0 0 0,0 1 0 0 0,0 1 0 0 0,1 0 0 0 0,-1 1 0 0 0,0 0 0 0 0,-11 5 0 0 0,13-4-216 0 0,1 0 0 0 0,0 1 0 0 0,0 0 1 0 0,1 1-1 0 0,-1-1 0 0 0,1 1 0 0 0,1 1 0 0 0,-1-1 0 0 0,-9 13 0 0 0,9-8-35 0 0,-1 0-1 0 0,2 0 1 0 0,0 1 0 0 0,0 0-1 0 0,1 0 1 0 0,-4 15 0 0 0,2 0 61 0 0,1 0 0 0 0,2 1 0 0 0,1-1 0 0 0,1 1 0 0 0,3 50 0 0 0,2-49 80 0 0,1-1 0 0 0,1 1 0 0 0,14 41 0 0 0,-15-58-103 0 0,1-1-1 0 0,1 1 0 0 0,-1-1 0 0 0,2 0 1 0 0,-1 0-1 0 0,2-1 0 0 0,-1 1 1 0 0,18 16-1 0 0,-22-24-3 0 0,0-1 0 0 0,0 0 1 0 0,0 1-1 0 0,0-1 0 0 0,0 0 0 0 0,1-1 1 0 0,-1 1-1 0 0,0-1 0 0 0,1 1 0 0 0,0-1 1 0 0,-1 0-1 0 0,1 0 0 0 0,0-1 0 0 0,-1 1 1 0 0,1-1-1 0 0,0 0 0 0 0,0 1 0 0 0,0-2 0 0 0,-1 1 1 0 0,1 0-1 0 0,0-1 0 0 0,0 0 0 0 0,-1 0 1 0 0,1 0-1 0 0,-1 0 0 0 0,8-4 0 0 0,-5 2-7 0 0,0 0 0 0 0,0-1 0 0 0,-1 0 0 0 0,1 0 0 0 0,-1-1 0 0 0,0 1-1 0 0,0-1 1 0 0,0 0 0 0 0,-1-1 0 0 0,0 1 0 0 0,0-1 0 0 0,0 0 0 0 0,0 0-1 0 0,2-7 1 0 0,8-27-22 0 0,-2-1 0 0 0,12-70 0 0 0,-23 105 0 0 0,4-25 12 0 0,-3 0 1 0 0,0 0-1 0 0,-2 1 0 0 0,-1-1 0 0 0,-2 0 0 0 0,-1 0 0 0 0,-11-41 1 0 0,5 36 84 0 0,-3 2 1 0 0,0-1 0 0 0,-21-35 0 0 0,20 42-17 0 0,-34-62 410 0 0,-73-100 0 0 0,96 153-315 0 0,-48-65 496 0 0,55 75-166 0 0,-37-44 0 0 0,185 246-732 0 0,20 23-216 0 0,-95-139 71 0 0,2-2 1 0 0,3-3-1 0 0,2-3 0 0 0,87 55 1 0 0,-67-58-34 0 0,-69-42 345 0 0,0 0 0 0 0,1-1 0 0 0,0 0 0 0 0,20 4 0 0 0,-27-8 62 0 0,0 0-1 0 0,-1-1 1 0 0,1 0 0 0 0,0 0-1 0 0,-1 0 1 0 0,1-1 0 0 0,-1 0-1 0 0,1 0 1 0 0,0-1 0 0 0,-1 1-1 0 0,0-1 1 0 0,1-1-1 0 0,-1 1 1 0 0,0-1 0 0 0,0 0-1 0 0,-1-1 1 0 0,1 0 0 0 0,-1 1-1 0 0,1-2 1 0 0,5-5 0 0 0,-5 3 21 0 0,0 1 0 0 0,-1-1 1 0 0,0 1-1 0 0,-1-1 1 0 0,1-1-1 0 0,-1 1 1 0 0,-1-1-1 0 0,0 1 1 0 0,0-1-1 0 0,0 0 1 0 0,-1 0-1 0 0,0-1 0 0 0,0 1 1 0 0,-1 0-1 0 0,0-16 1 0 0,-2 4 87 0 0,0 1 0 0 0,-1 0-1 0 0,-7-25 1 0 0,-20-56 427 0 0,11 39-124 0 0,-28-79 716 0 0,43 130-1028 0 0,-2-12 191 0 0,5 21-182 0 0,19 21-20 0 0,62 57-227 0 0,-65-64 1 0 0,1 0 0 0 0,0-1 0 0 0,26 14 0 0 0,-34-22 66 0 0,1 0-1 0 0,0-1 1 0 0,0 0-1 0 0,0 0 0 0 0,0-1 1 0 0,0 0-1 0 0,0-1 0 0 0,0 0 1 0 0,1 0-1 0 0,-1-1 1 0 0,0-1-1 0 0,1 0 0 0 0,-1 0 1 0 0,19-6-1 0 0,-24 5-66 0 0,0 0 0 0 0,0 0-1 0 0,0-1 1 0 0,0 1 0 0 0,0-1 0 0 0,0-1 0 0 0,-1 1-1 0 0,1-1 1 0 0,-1 1 0 0 0,0-1 0 0 0,0 0-1 0 0,-1-1 1 0 0,1 1 0 0 0,5-10 0 0 0,-5 7-456 0 0,-1 0 0 0 0,0 0 1 0 0,0 0-1 0 0,0-1 1 0 0,-1 1-1 0 0,1-10 1 0 0,-1-11-7519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9.255"/>
    </inkml:context>
    <inkml:brush xml:id="br0">
      <inkml:brushProperty name="width" value="0.05" units="cm"/>
      <inkml:brushProperty name="height" value="0.05" units="cm"/>
    </inkml:brush>
  </inkml:definitions>
  <inkml:trace contextRef="#ctx0" brushRef="#br0">0 0 18887 0 0,'0'0'416'0'0,"0"0"80"0"0,0 0 16 0 0,8 12 32 0 0,6-1-440 0 0,-1 9-104 0 0,2-6 0 0 0,-7 1-8375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8:59.598"/>
    </inkml:context>
    <inkml:brush xml:id="br0">
      <inkml:brushProperty name="width" value="0.05" units="cm"/>
      <inkml:brushProperty name="height" value="0.05" units="cm"/>
    </inkml:brush>
  </inkml:definitions>
  <inkml:trace contextRef="#ctx0" brushRef="#br0">379 21 23471 0 0,'-1'0'1075'0'0,"-4"0"-843"0"0,1 1-1 0 0,0 0 1 0 0,0 0-1 0 0,0 0 1 0 0,0 0 0 0 0,-5 3-1 0 0,4-2-109 0 0,0 0-1 0 0,1 0 1 0 0,-1-1-1 0 0,0 0 1 0 0,1 0-1 0 0,-9 1 1 0 0,-12-3 633 0 0,-42-8-1 0 0,44 5-620 0 0,-42-2-1 0 0,58 6-132 0 0,1 0 0 0 0,0 1-1 0 0,0-1 1 0 0,-1 1 0 0 0,1 1 0 0 0,0-1 0 0 0,0 1 0 0 0,0 0 0 0 0,0 1 0 0 0,1-1 0 0 0,-1 1-1 0 0,-9 7 1 0 0,12-8-13 0 0,0 0 0 0 0,0 1 0 0 0,0 0 0 0 0,1 0-1 0 0,-1 0 1 0 0,1 0 0 0 0,0 0 0 0 0,0 0-1 0 0,0 1 1 0 0,1-1 0 0 0,-1 1 0 0 0,1-1 0 0 0,-1 1-1 0 0,1 0 1 0 0,0-1 0 0 0,1 1 0 0 0,-1 0 0 0 0,1 0-1 0 0,-1 0 1 0 0,1-1 0 0 0,0 1 0 0 0,1 5-1 0 0,1 2-34 0 0,0 0 0 0 0,1 1 0 0 0,0-1-1 0 0,0 0 1 0 0,2-1 0 0 0,-1 1-1 0 0,12 18 1 0 0,-4-9-259 0 0,2 0-1 0 0,29 32 1 0 0,-36-45 285 0 0,0 0 1 0 0,0-1-1 0 0,0 1 0 0 0,1-2 0 0 0,-1 1 1 0 0,2-1-1 0 0,-1 0 0 0 0,13 5 0 0 0,-16-8 16 0 0,0-1-1 0 0,0 1 1 0 0,0-1 0 0 0,0 0-1 0 0,0 0 1 0 0,0-1-1 0 0,1 1 1 0 0,-1-1 0 0 0,0 0-1 0 0,0-1 1 0 0,0 1 0 0 0,1-1-1 0 0,-1 0 1 0 0,0 0-1 0 0,0-1 1 0 0,0 0 0 0 0,4-2-1 0 0,-3 2 29 0 0,-1-1 0 0 0,0-1 0 0 0,0 1 0 0 0,-1 0 0 0 0,1-1 0 0 0,-1 0 0 0 0,0 0 0 0 0,5-7 0 0 0,2-4 150 0 0,13-22 0 0 0,-9 12-78 0 0,-12 19-44 0 0,0 1 1 0 0,-1-1-1 0 0,1 0 0 0 0,1-9 1 0 0,5-11 158 0 0,6-25 250 0 0,-11 35-192 0 0,8-21 1 0 0,6-17 159 0 0,-13 42-395 0 0,-5 9-28 0 0,1 1 0 0 0,0 0 0 0 0,0 0 0 0 0,0-1 0 0 0,0 1 0 0 0,0 0 0 0 0,1 0 0 0 0,-1 0 0 0 0,1 0 0 0 0,-1 0 0 0 0,1 1 0 0 0,0-1 0 0 0,-1 0 0 0 0,3-1 0 0 0,4 2-5 0 0,-4 2-52 0 0,1 0 0 0 0,0 0 0 0 0,-1 1 0 0 0,1 0 0 0 0,-1 0 0 0 0,1 0 0 0 0,-1 0 0 0 0,6 4 0 0 0,14 7-851 0 0,-7-4 21 0 0,15 5-1874 0 0,-30-13 2465 0 0,0-1 1 0 0,0 1 0 0 0,0-1 0 0 0,0 1-1 0 0,0-1 1 0 0,1 0 0 0 0,-1 0 0 0 0,0 0-1 0 0,0 0 1 0 0,0 0 0 0 0,1-1 0 0 0,-1 1-1 0 0,2-1 1 0 0,13-7-1509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0.515"/>
    </inkml:context>
    <inkml:brush xml:id="br0">
      <inkml:brushProperty name="width" value="0.05" units="cm"/>
      <inkml:brushProperty name="height" value="0.05" units="cm"/>
    </inkml:brush>
  </inkml:definitions>
  <inkml:trace contextRef="#ctx0" brushRef="#br0">181 966 22543 0 0,'0'0'1035'0'0,"-5"5"338"0"0,-4 5-1268 0 0,0 0 1 0 0,1 0-1 0 0,-12 20 0 0 0,13-20 82 0 0,-61 102 426 0 0,61-97-608 0 0,0 1 0 0 0,0 1 0 0 0,2-1-1 0 0,0 1 1 0 0,-4 27 0 0 0,7-27 41 0 0,-10 82-162 0 0,11-82-115 0 0,1-1 0 0 0,1 0 0 0 0,0 1-1 0 0,3 16 1 0 0,-1-14-304 0 0,-2-13 262 0 0,0 0 0 0 0,1 0 1 0 0,2 11-1 0 0,-3-15 164 0 0,0 0 1 0 0,0 0-1 0 0,0-1 1 0 0,0 1-1 0 0,0 0 0 0 0,0-1 1 0 0,1 1-1 0 0,-1-1 1 0 0,0 1-1 0 0,1-1 1 0 0,-1 1-1 0 0,1-1 1 0 0,0 0-1 0 0,-1 0 0 0 0,1 0 1 0 0,2 1-1 0 0,-2-1-56 0 0,0 0-1 0 0,0 0 1 0 0,1 0-1 0 0,-1 0 1 0 0,0-1-1 0 0,1 1 0 0 0,-1-1 1 0 0,4 1-1 0 0,-5-1 109 0 0,0 0-1 0 0,0-1 0 0 0,1 1 1 0 0,-1 0-1 0 0,0-1 0 0 0,0 1 1 0 0,0-1-1 0 0,0 1 0 0 0,0-1 0 0 0,0 1 1 0 0,0-1-1 0 0,0 0 0 0 0,0 0 1 0 0,0 1-1 0 0,0-1 0 0 0,0 0 1 0 0,-1 0-1 0 0,1 0 0 0 0,0 0 1 0 0,1-2-1 0 0,6-9-30 0 0,-5 9 147 0 0,-1 0 0 0 0,0 0 0 0 0,0 1 0 0 0,0-2 0 0 0,0 1 0 0 0,-1 0 0 0 0,1 0 0 0 0,-1 0 0 0 0,0-1 0 0 0,0 1 0 0 0,0-1 0 0 0,0 1 0 0 0,-1-1 0 0 0,1-3 0 0 0,-1-15 574 0 0,-4-119 3294 0 0,3 128-3555 0 0,1 1 0 0 0,1-15 0 0 0,-1 22-292 0 0,0 1 0 0 0,1 0 0 0 0,0 0 0 0 0,0-1 1 0 0,0 1-1 0 0,0 0 0 0 0,1 0 0 0 0,0 0 0 0 0,3-5 1 0 0,-4 6-101 0 0,1 1 1 0 0,0 0 0 0 0,0 0 0 0 0,0 0 0 0 0,0 1 0 0 0,0-1 0 0 0,1 0 0 0 0,-1 1-1 0 0,0-1 1 0 0,1 1 0 0 0,-1 0 0 0 0,1 0 0 0 0,0 0 0 0 0,-1 0 0 0 0,1 0-1 0 0,0 1 1 0 0,-1-1 0 0 0,1 1 0 0 0,0 0 0 0 0,0 0 0 0 0,-1 0 0 0 0,5 0 0 0 0,4 4-104 0 0,-1 0 1 0 0,1 1 0 0 0,-1 0-1 0 0,0 0 1 0 0,-1 1 0 0 0,1 1-1 0 0,-1-1 1 0 0,10 11 0 0 0,21 14-44 0 0,157 111-89 0 0,-91-58 241 0 0,-50-39 16 0 0,-7-3-14 0 0,-1 1 0 0 0,-2 3-1 0 0,-3 2 1 0 0,62 86 0 0 0,-4 2 157 0 0,-74-98-78 0 0,31 45 60 0 0,-40-53-128 0 0,59 106 33 0 0,-69-118-12 0 0,0 0 0 0 0,-2 0 0 0 0,0 0-1 0 0,-1 1 1 0 0,-1 0 0 0 0,2 20 0 0 0,-5-34-17 0 0,-1 1 1 0 0,0 0-1 0 0,0-1 0 0 0,-1 1 0 0 0,0 0 0 0 0,0-1 1 0 0,0 1-1 0 0,0-1 0 0 0,-1 0 0 0 0,0 1 0 0 0,0-1 1 0 0,-1 0-1 0 0,1 0 0 0 0,-1 0 0 0 0,0 0 0 0 0,0-1 0 0 0,-5 6 1 0 0,2-4-12 0 0,0-1 0 0 0,0 0 1 0 0,0 0-1 0 0,0 0 0 0 0,-1-1 1 0 0,0 0-1 0 0,0-1 0 0 0,0 1 1 0 0,0-1-1 0 0,0 0 0 0 0,-14 2 1 0 0,-1 0 1 0 0,1-1 0 0 0,-1-1 0 0 0,0-2 0 0 0,0 0 0 0 0,0-1 1 0 0,0-1-1 0 0,1-1 0 0 0,-1-1 0 0 0,0 0 0 0 0,1-2 0 0 0,0-1 1 0 0,0-1-1 0 0,0 0 0 0 0,1-2 0 0 0,-32-18 0 0 0,13 5 243 0 0,2-2 0 0 0,1-2-1 0 0,1-1 1 0 0,1-2 0 0 0,1-1-1 0 0,2-2 1 0 0,-41-52 0 0 0,52 57-154 0 0,1-1 1 0 0,1-1 0 0 0,2 0-1 0 0,-19-47 1 0 0,21 37 174 0 0,2-1 0 0 0,1-1-1 0 0,2 1 1 0 0,2-2 0 0 0,2 1-1 0 0,-1-55 1 0 0,11 0 761 0 0,21-131 1 0 0,-14 137-738 0 0,9-48 134 0 0,21-172 316 0 0,-5 31-213 0 0,-25 200-519 0 0,17-88 0 0 0,11-52 75 0 0,-37 201-59 0 0,-1-1 1 0 0,-1-36 0 0 0,-1 35-14 0 0,-1 17-24 0 0,1 1 0 0 0,0 0 1 0 0,-1-1-1 0 0,0 1 0 0 0,1 0 0 0 0,-1-1 0 0 0,0 1 1 0 0,0 0-1 0 0,0 0 0 0 0,-1 0 0 0 0,1 0 0 0 0,0 0 1 0 0,-1 0-1 0 0,-3-3 0 0 0,2 5-83 0 0,1 1 0 0 0,-1 0 0 0 0,0-1 0 0 0,0 1 0 0 0,1 0 0 0 0,-5 2 0 0 0,5-2 60 0 0,0 1 1 0 0,0-1-1 0 0,0 1 0 0 0,0 0 1 0 0,1-1-1 0 0,-1 1 0 0 0,0 0 1 0 0,1 0-1 0 0,-1 0 1 0 0,1 0-1 0 0,-2 4 0 0 0,-10 26-320 0 0,11-24 240 0 0,0 0-1 0 0,0 1 1 0 0,1-1 0 0 0,0 0 0 0 0,0 1-1 0 0,1-1 1 0 0,0 1 0 0 0,1-1-1 0 0,0 0 1 0 0,3 16 0 0 0,-2-18 58 0 0,0 0 1 0 0,0 0-1 0 0,0 0 1 0 0,1-1 0 0 0,0 1-1 0 0,0-1 1 0 0,0 1-1 0 0,1-1 1 0 0,0 0-1 0 0,0 0 1 0 0,0-1-1 0 0,1 1 1 0 0,-1-1-1 0 0,1 0 1 0 0,6 4-1 0 0,5 1-87 0 0,0 0-1 0 0,0-1 1 0 0,1-1-1 0 0,26 7 0 0 0,74 12-247 0 0,-72-21 307 0 0,48 1 1 0 0,-52-5-62 0 0,76 13 1 0 0,-33 7 37 0 0,-72-17 97 0 0,0 0 0 0 0,0 2 0 0 0,-1-1 0 0 0,20 14 0 0 0,-23-13 10 0 0,15 9-37 0 0,-2 1 0 0 0,30 29 0 0 0,17 32 1303 0 0,-60-70-952 0 0,-7-5 0 0 0,0 2 49 0 0,-2-1-112 0 0,1-4 1217 0 0,-3-8-1625 0 0,0 1 1 0 0,1 0-1 0 0,1-1 0 0 0,-1 0 0 0 0,1 1 0 0 0,1-1 1 0 0,0 0-1 0 0,0 0 0 0 0,2-13 0 0 0,3-15-1251 0 0,-1-44 0 0 0,2-20-2128 0 0,2 45 1543 0 0,-4-4-12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1.513"/>
    </inkml:context>
    <inkml:brush xml:id="br0">
      <inkml:brushProperty name="width" value="0.05" units="cm"/>
      <inkml:brushProperty name="height" value="0.05" units="cm"/>
    </inkml:brush>
  </inkml:definitions>
  <inkml:trace contextRef="#ctx0" brushRef="#br0">231 661 7832 0 0,'0'0'602'0'0,"0"0"-95"0"0,0 0 1072 0 0,0 0 511 0 0,0 0 101 0 0,0 0-145 0 0,0 0-670 0 0,0 0-293 0 0,-1 0-56 0 0,-8 5-732 0 0,0 0-1 0 0,1 0 1 0 0,0 1 0 0 0,0 0 0 0 0,1 1 0 0 0,0 0 0 0 0,0 0 0 0 0,0 0-1 0 0,1 1 1 0 0,0 0 0 0 0,0 0 0 0 0,-4 10 0 0 0,7-12-207 0 0,1 0 0 0 0,-1 1 0 0 0,-1 7 0 0 0,-3 8 61 0 0,-72 193 45 0 0,72-195-278 0 0,1 1 1 0 0,0-1 0 0 0,2 1 0 0 0,0 0-1 0 0,1 0 1 0 0,1 22 0 0 0,2-34 51 0 0,-1 0-27 0 0,1 0 1 0 0,0 0-1 0 0,1 0 0 0 0,0 0 1 0 0,0 0-1 0 0,1-1 0 0 0,0 1 1 0 0,0 0-1 0 0,7 14 0 0 0,-6-16 26 0 0,1-1 0 0 0,0 0 0 0 0,0 0 0 0 0,7 8 0 0 0,-9-11 25 0 0,0-1 1 0 0,0 0-1 0 0,1-1 0 0 0,-1 1 0 0 0,1 0 1 0 0,0-1-1 0 0,-1 1 0 0 0,1-1 1 0 0,0 0-1 0 0,0 0 0 0 0,0 0 0 0 0,-1 0 1 0 0,6 1-1 0 0,-3-2 22 0 0,0 0-1 0 0,0 0 1 0 0,0 0 0 0 0,0-1 0 0 0,0 1-1 0 0,0-1 1 0 0,0 0 0 0 0,-1-1 0 0 0,1 1-1 0 0,0-1 1 0 0,-1 0 0 0 0,1 0 0 0 0,-1-1-1 0 0,0 1 1 0 0,1-1 0 0 0,-1 0-1 0 0,0 0 1 0 0,-1 0 0 0 0,1 0 0 0 0,4-6-1 0 0,7-8 102 0 0,-1 0 0 0 0,-1-1-1 0 0,12-23 1 0 0,-20 34-98 0 0,11-24 142 0 0,-1-1-1 0 0,-2 0 1 0 0,0 0 0 0 0,8-41-1 0 0,19-102 1288 0 0,-34 145-1048 0 0,-3 15 259 0 0,2-30-1 0 0,-5 43-406 0 0,0 2-9 0 0,8 12-1 0 0,-3-4-258 0 0,-1 1-1 0 0,0-1 1 0 0,0 1-1 0 0,-1 0 1 0 0,0 0 0 0 0,2 15-1 0 0,3 4-25 0 0,6 25-30 0 0,-10-34-5 0 0,2 0 1 0 0,0-1-1 0 0,0 1 1 0 0,13 21-1 0 0,-18-37 34 0 0,1 0-1 0 0,0-1 1 0 0,0 0-1 0 0,0 1 1 0 0,0-1-1 0 0,0 0 1 0 0,0 0-1 0 0,1 0 1 0 0,2 2-1 0 0,-3-3 21 0 0,-1 0-1 0 0,0-1 0 0 0,1 1 1 0 0,-1 0-1 0 0,0-1 1 0 0,1 1-1 0 0,-1-1 1 0 0,1 0-1 0 0,-1 1 0 0 0,0-1 1 0 0,1 0-1 0 0,-1 0 1 0 0,1 0-1 0 0,-1 0 1 0 0,1 0-1 0 0,-1 0 0 0 0,1-1 1 0 0,-1 1-1 0 0,1 0 1 0 0,2-2-1 0 0,-1 1 16 0 0,0-1 0 0 0,0 0 0 0 0,0 0 0 0 0,0 0 0 0 0,0-1 0 0 0,-1 1-1 0 0,1-1 1 0 0,-1 1 0 0 0,1-1 0 0 0,-1 0 0 0 0,0 0 0 0 0,0 0 0 0 0,0 0 0 0 0,1-4 0 0 0,2-5 95 0 0,0 0 1 0 0,4-20 0 0 0,-7 21-8 0 0,-1 7-39 0 0,0-1-1 0 0,0 1 1 0 0,-1-1 0 0 0,0 1-1 0 0,0-1 1 0 0,-1-6-1 0 0,0-12 148 0 0,-5-29 198 0 0,1 9-32 0 0,2 5-85 0 0,-2-31 218 0 0,5 66-459 0 0,0-18 184 0 0,1 1 0 0 0,5-34 0 0 0,-5 50-197 0 0,0-1-1 0 0,0 1 1 0 0,0-1-1 0 0,0 1 0 0 0,1-1 1 0 0,0 1-1 0 0,0 0 1 0 0,0 0-1 0 0,0 0 1 0 0,1 0-1 0 0,0 0 0 0 0,0 1 1 0 0,0-1-1 0 0,0 1 1 0 0,0 0-1 0 0,0 0 1 0 0,8-5-1 0 0,-8 6-12 0 0,0 1 0 0 0,1 0 0 0 0,-1-1 0 0 0,0 1 0 0 0,1 1 0 0 0,-1-1 0 0 0,1 0 0 0 0,0 1 0 0 0,-1 0 0 0 0,1 0 0 0 0,-1 0 0 0 0,1 0 0 0 0,-1 0 0 0 0,1 1 0 0 0,0 0 0 0 0,-1-1 0 0 0,6 3 0 0 0,3 2 0 0 0,0 1 0 0 0,-1-1 0 0 0,17 12 0 0 0,83 64-224 0 0,-73-51 148 0 0,64 39-1 0 0,-70-54 62 0 0,-30-14 16 0 0,8 6 10 0 0,-9-7 53 0 0,-1 0 23 0 0,0 0-74 0 0,1-1 1 0 0,0 1-1 0 0,0-1 0 0 0,0 1 1 0 0,-1-1-1 0 0,1 0 1 0 0,0 1-1 0 0,-1-1 1 0 0,1 0-1 0 0,0 0 0 0 0,-1 1 1 0 0,1-1-1 0 0,-1 0 1 0 0,1 0-1 0 0,-1 0 1 0 0,0 0-1 0 0,1 0 1 0 0,-1 0-1 0 0,0 0 0 0 0,1-1 1 0 0,4-21 141 0 0,-3 5-26 0 0,-2-1 0 0 0,0 0 0 0 0,-3-23 0 0 0,0-16 67 0 0,0-5-23 0 0,1 41-70 0 0,1 0-1 0 0,2 0 1 0 0,4-43 0 0 0,5 36-103 0 0,-4 13 0 0 0,1 6 0 0 0,-7 9 0 0 0,0 1 0 0 0,0-1 0 0 0,0 1 0 0 0,0 0 0 0 0,1-1 0 0 0,-1 1 0 0 0,0-1 0 0 0,0 1 0 0 0,1 0 0 0 0,-1-1 0 0 0,0 1 0 0 0,1 0 0 0 0,-1 0 0 0 0,0-1 0 0 0,1 1 0 0 0,-1 0 0 0 0,0 0 0 0 0,1-1 0 0 0,-1 1 0 0 0,1 0 0 0 0,-1 0 0 0 0,0 0 0 0 0,1 0 0 0 0,-1 0 0 0 0,1-1 0 0 0,-1 1 0 0 0,0 0 0 0 0,1 0 0 0 0,-1 0 0 0 0,1 0 0 0 0,-1 0 0 0 0,1 0 0 0 0,-1 1 0 0 0,0-1 0 0 0,2 0 0 0 0,-1 0 0 0 0,2 1-2 0 0,0 0 1 0 0,0-1-1 0 0,0 1 1 0 0,-1 0-1 0 0,1 0 1 0 0,0 0-1 0 0,0 1 1 0 0,-1-1-1 0 0,1 1 0 0 0,-1 0 1 0 0,1-1-1 0 0,-1 1 1 0 0,0 0-1 0 0,4 5 1 0 0,2 1-14 0 0,0 1 1 0 0,9 14-1 0 0,33 58-206 0 0,-36-61 147 0 0,43 53-143 0 0,-55-71 213 0 0,0 1-5 0 0,1-1 0 0 0,-1 1 0 0 0,0-1 0 0 0,1 0 0 0 0,0 0 0 0 0,-1 0 0 0 0,1 0 0 0 0,0 0 1 0 0,0-1-1 0 0,6 3 0 0 0,4 3-17 0 0,-12-7 37 0 0,0 0-1 0 0,0 1 0 0 0,-1-1 0 0 0,1 1 0 0 0,0-1 1 0 0,0 0-1 0 0,0 0 0 0 0,0 0 0 0 0,0 1 1 0 0,0-1-1 0 0,0 0 0 0 0,0 0 0 0 0,0 0 0 0 0,0-1 1 0 0,0 1-1 0 0,0 0 0 0 0,0 0 0 0 0,0 0 1 0 0,-1-1-1 0 0,1 1 0 0 0,2-1 0 0 0,-2 0 7 0 0,1 0 0 0 0,-1 0 0 0 0,0-1 0 0 0,1 1 0 0 0,-1 0 0 0 0,0-1 0 0 0,0 1 0 0 0,0-1 0 0 0,0 1 0 0 0,2-4 0 0 0,-1 0 24 0 0,1-1 0 0 0,-1 0 0 0 0,0 1 0 0 0,-1-1 0 0 0,1 0 0 0 0,-1-7 0 0 0,2-125 360 0 0,-2 17-242 0 0,1 106-151 0 0,1-1-1 0 0,0 1 1 0 0,1 0 0 0 0,8-19 0 0 0,0-3 28 0 0,-9 25-14 0 0,2 0 0 0 0,-1 0 1 0 0,9-14-1 0 0,-9 21-21 0 0,-1 0 1 0 0,0-1-1 0 0,1 2 0 0 0,0-1 1 0 0,0 0-1 0 0,1 1 0 0 0,-1 0 1 0 0,1 0-1 0 0,6-4 0 0 0,-7 6-11 0 0,0 0 0 0 0,1 0-1 0 0,-1 1 1 0 0,1 0-1 0 0,-1-1 1 0 0,1 1 0 0 0,-1 1-1 0 0,1-1 1 0 0,0 1-1 0 0,-1 0 1 0 0,6 0 0 0 0,-1 1-6 0 0,0-1 1 0 0,0 2-1 0 0,0-1 1 0 0,-1 1-1 0 0,10 4 1 0 0,15 6-76 0 0,82 28-62 0 0,-79-27-3 0 0,-26-9 73 0 0,-1 0 0 0 0,13 3 0 0 0,58 5-3531 0 0,-65-8 1757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2.481"/>
    </inkml:context>
    <inkml:brush xml:id="br0">
      <inkml:brushProperty name="width" value="0.05" units="cm"/>
      <inkml:brushProperty name="height" value="0.05" units="cm"/>
    </inkml:brush>
  </inkml:definitions>
  <inkml:trace contextRef="#ctx0" brushRef="#br0">1 7616 17735 0 0,'0'0'812'0'0,"0"0"-14"0"0,1-2-512 0 0,29-35 366 0 0,1 3 0 0 0,2 0 0 0 0,37-29 0 0 0,-46 42-521 0 0,49-40 422 0 0,8-6-61 0 0,-34 23-397 0 0,94-88 1 0 0,177-146 137 0 0,-295 259-222 0 0,280-221 164 0 0,-91 74 159 0 0,-116 88-138 0 0,655-541 1784 0 0,-231 142-1005 0 0,-50 44-214 0 0,294-283-214 0 0,-283 262-430 0 0,-208 201-86 0 0,9-7 2 0 0,-191 170-33 0 0,121-114 0 0 0,36-19 22 0 0,98-89 31 0 0,61-28 352 0 0,-158 139-77 0 0,165-135 56 0 0,-195 156-168 0 0,-35 9-90 0 0,-57 51-113 0 0,218-185 443 0 0,-241 213-179 0 0,31-31 65 0 0,28-25-20 0 0,-158 143-309 0 0,59-50 204 0 0,123-80 1 0 0,-156 114-169 0 0,-21 13-147 0 0,1 1-1 0 0,-1 1 1 0 0,20-9 0 0 0,-16 6-542 0 0,-14 9 293 0 0,1-1 0 0 0,-1 1 1 0 0,1-1-1 0 0,-1 1 0 0 0,1-1 0 0 0,-1 0 1 0 0,1 1-1 0 0,-1-1 0 0 0,0 0 1 0 0,1 1-1 0 0,-1-1 0 0 0,0 0 0 0 0,0 1 1 0 0,0-1-1 0 0,1 0 0 0 0,-1-1 1 0 0,0-8-9031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2.870"/>
    </inkml:context>
    <inkml:brush xml:id="br0">
      <inkml:brushProperty name="width" value="0.05" units="cm"/>
      <inkml:brushProperty name="height" value="0.05" units="cm"/>
    </inkml:brush>
  </inkml:definitions>
  <inkml:trace contextRef="#ctx0" brushRef="#br0">1 43 27871 0 0,'0'0'1240'0'0,"15"0"248"0"0,1 0-1192 0 0,3 0-232 0 0,-1 5-64 0 0,5-5 0 0 0,-1 0-1280 0 0,1-5-256 0 0,35-6-64 0 0,-31-21 0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5.706"/>
    </inkml:context>
    <inkml:brush xml:id="br0">
      <inkml:brushProperty name="width" value="0.05" units="cm"/>
      <inkml:brushProperty name="height" value="0.05" units="cm"/>
    </inkml:brush>
  </inkml:definitions>
  <inkml:trace contextRef="#ctx0" brushRef="#br0">0 496 19351 0 0,'0'0'886'0'0,"0"0"-21"0"0,2 0-554 0 0,11 1-130 0 0,-1 0 0 0 0,17 5 0 0 0,-3-1 249 0 0,32 3-9 0 0,1-2 0 0 0,78-3 0 0 0,119-19 276 0 0,-239 14-573 0 0,280-30 576 0 0,-163 16-391 0 0,354-50 358 0 0,-263 33-811 0 0,278-54 1139 0 0,-396 66-565 0 0,102-23 266 0 0,-94 20-673 0 0,3-1-211 0 0,-61 10-936 0 0,88-37 0 0 0,-135 47 208 0 0,0-1-1 0 0,0-1 1 0 0,0 0 0 0 0,-1 0-1 0 0,0-1 1 0 0,9-9 0 0 0,-9 8 539 0 0,19-17-1831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8.735"/>
    </inkml:context>
    <inkml:brush xml:id="br0">
      <inkml:brushProperty name="width" value="0.05" units="cm"/>
      <inkml:brushProperty name="height" value="0.05" units="cm"/>
    </inkml:brush>
  </inkml:definitions>
  <inkml:trace contextRef="#ctx0" brushRef="#br0">0 114 15464 0 0,'2'-20'778'0'0,"0"1"1"0"0,0-1-1 0 0,10-31 1 0 0,-11 47 515 0 0,1 6-551 0 0,0 9-384 0 0,2 21-474 0 0,0 55 177 0 0,10 105-120 0 0,-7-135 61 0 0,19 77 0 0 0,-1-43 277 0 0,4-1 0 0 0,40 85 1 0 0,-40-113-191 0 0,3-2 0 0 0,2-2 1 0 0,66 85-1 0 0,-72-110-74 0 0,1-2 0 0 0,1-1 0 0 0,46 35 0 0 0,-65-57-28 0 0,0 0 1 0 0,1-1-1 0 0,0 0 0 0 0,23 10 0 0 0,-26-14-250 0 0,-1-1 1 0 0,1 1-1 0 0,-1-1 0 0 0,1-1 1 0 0,0 0-1 0 0,0 0 0 0 0,-1-1 0 0 0,17-1 1 0 0,15-6-1062 0 0,-4-1-12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6.128"/>
    </inkml:context>
    <inkml:brush xml:id="br0">
      <inkml:brushProperty name="width" value="0.05" units="cm"/>
      <inkml:brushProperty name="height" value="0.05" units="cm"/>
    </inkml:brush>
  </inkml:definitions>
  <inkml:trace contextRef="#ctx0" brushRef="#br0">418 0 20671 0 0,'0'0'472'0'0,"0"0"68"0"0,0 0 32 0 0,0 0-73 0 0,-1 1-328 0 0,-2 7-159 0 0,2-6-12 0 0,0-1-1 0 0,0 1 1 0 0,1 0 0 0 0,-1 1 0 0 0,0-1 0 0 0,1 0-1 0 0,-1 0 1 0 0,1 0 0 0 0,0 0 0 0 0,-1 0-1 0 0,1 1 1 0 0,0-1 0 0 0,0 0 0 0 0,1 0-1 0 0,-1 0 1 0 0,0 0 0 0 0,2 3 0 0 0,6 22-95 0 0,-7-21 151 0 0,0 0 0 0 0,1 0 1 0 0,0 0-1 0 0,0 0 0 0 0,1-1 0 0 0,0 1 0 0 0,0-1 0 0 0,0 1 0 0 0,0-1 0 0 0,6 6 0 0 0,11 8 189 0 0,1-2 0 0 0,0-1-1 0 0,1 0 1 0 0,0-2 0 0 0,31 15 0 0 0,128 48 3 0 0,-108-48-201 0 0,215 82 341 0 0,-256-95-303 0 0,-1 0 0 0 0,56 42 0 0 0,-85-56-81 0 0,3 1 9 0 0,0 1-1 0 0,-1 0 1 0 0,1 1 0 0 0,-1-1 0 0 0,0 1-1 0 0,0 0 1 0 0,0 0 0 0 0,-1 0-1 0 0,0 0 1 0 0,0 0 0 0 0,0 1 0 0 0,-1 0-1 0 0,0-1 1 0 0,0 1 0 0 0,0 0 0 0 0,-1 0-1 0 0,1 0 1 0 0,-1 11 0 0 0,0-5-72 0 0,-1 0 1 0 0,-1 0 0 0 0,0-1 0 0 0,-1 1-1 0 0,0 0 1 0 0,-1-1 0 0 0,0 1-1 0 0,-8 18 1 0 0,2-11 13 0 0,-1 0 0 0 0,0-1 0 0 0,-1 0 0 0 0,-1-1 1 0 0,-1 0-1 0 0,-28 28 0 0 0,21-26 47 0 0,-1-1 0 0 0,-1 0 0 0 0,0-2 0 0 0,-43 24 0 0 0,17-15 13 0 0,-9 6 93 0 0,-61 24 1 0 0,18-13-29 0 0,-35 12-2 0 0,-78 22 21 0 0,-32 11-266 0 0,204-73-274 0 0,-26 9 221 0 0,23-11-6954 0 0,29-7-472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6.804"/>
    </inkml:context>
    <inkml:brush xml:id="br0">
      <inkml:brushProperty name="width" value="0.05" units="cm"/>
      <inkml:brushProperty name="height" value="0.05" units="cm"/>
    </inkml:brush>
  </inkml:definitions>
  <inkml:trace contextRef="#ctx0" brushRef="#br0">4109 1 5984 0 0,'0'0'273'0'0,"0"0"-5"0"0,0 0 277 0 0,0 0 1801 0 0,-1 0 1849 0 0,-6 1-1924 0 0,-1 1 129 0 0,4-1-1818 0 0,0 0 1 0 0,0 0 0 0 0,0 0 0 0 0,-8 0-1 0 0,8-1-433 0 0,0 1-1 0 0,-1 0 0 0 0,1-1 1 0 0,0 1-1 0 0,-5 2 0 0 0,-11 2 190 0 0,-3-2 8 0 0,0 0-1 0 0,-26 8 0 0 0,29-6-152 0 0,-28 4 0 0 0,-11 2 47 0 0,-17 7-211 0 0,-45 11-32 0 0,-225 54 3 0 0,185-47 0 0 0,-364 73 941 0 0,402-85-674 0 0,-286 52 509 0 0,-36 9-204 0 0,-39 6-309 0 0,277-54-195 0 0,-126 19-297 0 0,280-50 18 0 0,-347 35-3569 0 0,387-40 3141 0 0,1-1-1 0 0,0 0 1 0 0,-1-1 0 0 0,1 0-1 0 0,-16-3 1 0 0,8-4-6303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7.227"/>
    </inkml:context>
    <inkml:brush xml:id="br0">
      <inkml:brushProperty name="width" value="0.05" units="cm"/>
      <inkml:brushProperty name="height" value="0.05" units="cm"/>
    </inkml:brush>
  </inkml:definitions>
  <inkml:trace contextRef="#ctx0" brushRef="#br0">1882 0 22111 0 0,'0'0'506'0'0,"-6"1"678"0"0,2 2-1113 0 0,0 1 1 0 0,1-1-1 0 0,-1 1 1 0 0,1 0-1 0 0,0 0 1 0 0,0 0-1 0 0,0 0 1 0 0,-4 7-1 0 0,-6 10 28 0 0,0-7-43 0 0,0-1 0 0 0,-1-1-1 0 0,0 0 1 0 0,-1-1 0 0 0,-23 13 0 0 0,-1 2 57 0 0,9-7-66 0 0,-1-2 0 0 0,-39 16-1 0 0,18-9-34 0 0,-196 99-34 0 0,172-88-119 0 0,-108 50-193 0 0,-138 82-140 0 0,213-106 476 0 0,-122 82-291 0 0,80-46 702 0 0,125-81-343 0 0,-1 2-1 0 0,2 1 1 0 0,1 0-1 0 0,-24 25 1 0 0,44-40-50 0 0,1 0 0 0 0,-1 0 1 0 0,1 1-1 0 0,-1-1 0 0 0,-4 10 0 0 0,8-12-20 0 0,-1-1 1 0 0,1 0-1 0 0,-1 1 0 0 0,1-1 1 0 0,0 1-1 0 0,-1-1 0 0 0,1 1 1 0 0,0-1-1 0 0,0 1 0 0 0,0-1 0 0 0,0 1 1 0 0,1-1-1 0 0,-1 1 0 0 0,0-1 1 0 0,1 1-1 0 0,-1-1 0 0 0,1 0 1 0 0,-1 1-1 0 0,1-1 0 0 0,-1 0 0 0 0,1 1 1 0 0,0-1-1 0 0,0 0 0 0 0,0 0 1 0 0,0 0-1 0 0,1 2 0 0 0,0-1-10 0 0,0 0-1 0 0,1 0 0 0 0,-1-1 1 0 0,0 1-1 0 0,0-1 1 0 0,1 1-1 0 0,-1-1 0 0 0,1 0 1 0 0,0 0-1 0 0,-1 0 1 0 0,4 1-1 0 0,34 3-139 0 0,-16-2 70 0 0,221 29-987 0 0,-112-16 739 0 0,76 4 184 0 0,342 23 440 0 0,-162-38-1073 0 0,-316-10 362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7.624"/>
    </inkml:context>
    <inkml:brush xml:id="br0">
      <inkml:brushProperty name="width" value="0.05" units="cm"/>
      <inkml:brushProperty name="height" value="0.05" units="cm"/>
    </inkml:brush>
  </inkml:definitions>
  <inkml:trace contextRef="#ctx0" brushRef="#br0">21 321 11976 0 0,'-1'0'922'0'0,"-1"0"-759"0"0,-10 10 378 0 0,11-9 1257 0 0,1-1 612 0 0,-2 1 1041 0 0,2-1-3405 0 0,0 0 0 0 0,0 0 0 0 0,0 1 0 0 0,0-1 0 0 0,0 0 0 0 0,0 0 0 0 0,0 0 0 0 0,-1 0 0 0 0,1 0 0 0 0,0 0 0 0 0,0 0 0 0 0,0 0 0 0 0,0 0 0 0 0,0 0 1 0 0,0 0-1 0 0,0 0 0 0 0,0 0 0 0 0,0 0 0 0 0,-1 0 0 0 0,1 0 0 0 0,0 0 0 0 0,0 1 0 0 0,0-1 0 0 0,0 0 0 0 0,0 0 0 0 0,0 0 0 0 0,0 0 0 0 0,0 0 0 0 0,0 0 0 0 0,0 0 0 0 0,0 0 0 0 0,0 1 1 0 0,0-1-1 0 0,0 0 0 0 0,0 0 0 0 0,0 0 0 0 0,0 0 0 0 0,0 0 0 0 0,0 0 0 0 0,0 0 0 0 0,0 0 0 0 0,0 1 0 0 0,0-1 0 0 0,0 0 0 0 0,0 0 0 0 0,0 0 0 0 0,0 0 0 0 0,1 1-17 0 0,0 0-1 0 0,0-1 1 0 0,0 1-1 0 0,0 0 0 0 0,0-1 1 0 0,1 1-1 0 0,-1-1 1 0 0,0 0-1 0 0,0 1 0 0 0,0-1 1 0 0,0 0-1 0 0,1 0 1 0 0,-1 0-1 0 0,0 0 0 0 0,0 0 1 0 0,0 0-1 0 0,1 0 1 0 0,-1 0-1 0 0,2 0 0 0 0,27-9 339 0 0,-14 4-239 0 0,1 1 21 0 0,0 0-1 0 0,0-2 1 0 0,0 0 0 0 0,-1-1 0 0 0,0 0-1 0 0,18-13 1 0 0,84-51 306 0 0,-66 42-155 0 0,70-53 1 0 0,-104 66-619 0 0,21-24-1 0 0,-37 38-269 0 0,10-14-540 0 0,-11 16 704 0 0,-1-1 0 0 0,0 1 0 0 0,0-1 0 0 0,0 0 0 0 0,1 1 1 0 0,-1-1-1 0 0,0 0 0 0 0,0 1 0 0 0,0-1 0 0 0,0 1 0 0 0,0-1 0 0 0,0 0 0 0 0,0 1 0 0 0,0-1 0 0 0,0 0 0 0 0,-5-8-7127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7.981"/>
    </inkml:context>
    <inkml:brush xml:id="br0">
      <inkml:brushProperty name="width" value="0.05" units="cm"/>
      <inkml:brushProperty name="height" value="0.05" units="cm"/>
    </inkml:brush>
  </inkml:definitions>
  <inkml:trace contextRef="#ctx0" brushRef="#br0">265 1 13824 0 0,'0'0'629'0'0,"0"2"-12"0"0,0 3-496 0 0,0 14 466 0 0,0-1 0 0 0,5 26-1 0 0,8 30 4910 0 0,-2-32-4087 0 0,-6-21-923 0 0,0-1 0 0 0,2 0-1 0 0,10 23 1 0 0,-4-17-132 0 0,13 26-108 0 0,16 20-163 0 0,-38-64-80 0 0,1 0-1 0 0,-1 0 1 0 0,-1 1 0 0 0,0-1-1 0 0,0 1 1 0 0,0 0 0 0 0,-1 0-1 0 0,-1 0 1 0 0,1 0 0 0 0,-2 0-1 0 0,1 0 1 0 0,-1 1 0 0 0,0-1-1 0 0,-1 0 1 0 0,0 0 0 0 0,-1 0-1 0 0,0 0 1 0 0,0 0 0 0 0,-7 17-1 0 0,0-7-1 0 0,7-12 9 0 0,-1 1-1 0 0,-1-1 0 0 0,1 0 1 0 0,-1-1-1 0 0,0 1 1 0 0,-7 7-1 0 0,-4 3 26 0 0,10-10-11 0 0,0-1-1 0 0,-1 0 1 0 0,0 0-1 0 0,0 0 1 0 0,0-1-1 0 0,-13 9 1 0 0,12-10-20 0 0,1-1 0 0 0,-1 1 0 0 0,0-1 0 0 0,0 0 0 0 0,0-1 0 0 0,0 0 1 0 0,-1 0-1 0 0,1 0 0 0 0,-1-1 0 0 0,1 0 0 0 0,-1 0 0 0 0,-9-1 0 0 0,1-2-345 0 0,1 0 1 0 0,-1 0-1 0 0,0-2 0 0 0,1 0 0 0 0,0 0 0 0 0,0-2 0 0 0,0 0 0 0 0,0 0 1 0 0,1-2-1 0 0,-14-8 0 0 0,13 1-2374 0 0,-1-1-4868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09.220"/>
    </inkml:context>
    <inkml:brush xml:id="br0">
      <inkml:brushProperty name="width" value="0.05" units="cm"/>
      <inkml:brushProperty name="height" value="0.05" units="cm"/>
    </inkml:brush>
  </inkml:definitions>
  <inkml:trace contextRef="#ctx0" brushRef="#br0">0 714 21167 0 0,'0'0'968'0'0,"0"0"-22"0"0,2 2-609 0 0,3 4-310 0 0,0-1 0 0 0,0 0-1 0 0,9 7 1 0 0,-9-8 82 0 0,0 0 1 0 0,0 0-1 0 0,0 0 0 0 0,-1 1 0 0 0,0 0 1 0 0,0 0-1 0 0,5 7 0 0 0,-1 5 731 0 0,10 35-1 0 0,-12-33-668 0 0,-3-5-122 0 0,-1-1 1 0 0,0 1-1 0 0,0 0 1 0 0,-1 0-1 0 0,-2 14 1 0 0,1-18-61 0 0,-3 33 11 0 0,2-35-9 0 0,0 1 1 0 0,1 0-1 0 0,0 0 0 0 0,0 0 1 0 0,0 0-1 0 0,1 0 0 0 0,3 10 1 0 0,-2-12-54 0 0,-1-1 0 0 0,0 1-1 0 0,0 0 1 0 0,-1 10 0 0 0,0-16 4 0 0,1-2 14 0 0,7-15 84 0 0,-6 13-32 0 0,-1 0 0 0 0,1 0 1 0 0,-1 0-1 0 0,1 0 0 0 0,-1 0 0 0 0,0 0 1 0 0,0 0-1 0 0,0-5 0 0 0,19-100-152 0 0,-13 79 270 0 0,-1-2 1 0 0,-2 1 0 0 0,1-32 0 0 0,-3 29 22 0 0,10-61 1 0 0,-10 82-108 0 0,-2 12-41 0 0,0 0 1 0 0,0 0-1 0 0,0-1 0 0 0,0 1 0 0 0,0 0 0 0 0,0 0 0 0 0,0 0 1 0 0,0 0-1 0 0,0 0 0 0 0,0 0 0 0 0,1-1 0 0 0,-1 1 0 0 0,0 0 1 0 0,0 0-1 0 0,0 0 0 0 0,0 0 0 0 0,0 0 0 0 0,0 0 0 0 0,0-1 1 0 0,0 1-1 0 0,0 0 0 0 0,0 0 0 0 0,0 0 0 0 0,0 0 1 0 0,1 0-1 0 0,-1 0 0 0 0,0 0 0 0 0,0 0 0 0 0,0 0 0 0 0,0 0 1 0 0,0 0-1 0 0,0 0 0 0 0,1 0 0 0 0,-1 0 0 0 0,0-1 0 0 0,0 1 1 0 0,0 0-1 0 0,0 0 0 0 0,0 0 0 0 0,0 0 0 0 0,1 0 0 0 0,-1 0 1 0 0,0 0-1 0 0,0 1 0 0 0,0-1 0 0 0,0 0 0 0 0,0 0 1 0 0,0 0-1 0 0,1 0 0 0 0,-1 0 0 0 0,0 0 0 0 0,8 8 102 0 0,8 15 37 0 0,28 71-95 0 0,-20-41-26 0 0,-4-25-150 0 0,-15-21 64 0 0,-4-6 46 0 0,1 0 1 0 0,-1 0 0 0 0,0 0 0 0 0,0 0-1 0 0,1 0 1 0 0,-1 0 0 0 0,1-1 0 0 0,-1 1-1 0 0,1 0 1 0 0,-1-1 0 0 0,1 1 0 0 0,-1-1 0 0 0,1 0-1 0 0,-1 1 1 0 0,1-1 0 0 0,0 0 0 0 0,-1 0-1 0 0,1 0 1 0 0,-1 0 0 0 0,1 0 0 0 0,0-1-1 0 0,2 0 1 0 0,-1 0-26 0 0,0 0-1 0 0,0 0 0 0 0,-1-1 1 0 0,1 0-1 0 0,0 1 0 0 0,-1-1 1 0 0,1 0-1 0 0,-1 0 0 0 0,0 0 1 0 0,0-1-1 0 0,0 1 0 0 0,0-1 1 0 0,0 1-1 0 0,0-1 0 0 0,2-5 1 0 0,3-5-68 0 0,10-29-1 0 0,-14 33 122 0 0,19-55 377 0 0,28-70 928 0 0,-47 128-1267 0 0,1-1-1 0 0,-1 1 1 0 0,1 0 0 0 0,0 0-1 0 0,5-5 1 0 0,-7 9-46 0 0,0 0 1 0 0,-1 1 0 0 0,1-1-1 0 0,0 0 1 0 0,0 1 0 0 0,0-1-1 0 0,0 1 1 0 0,1 0-1 0 0,-1-1 1 0 0,0 1 0 0 0,0 0-1 0 0,1 0 1 0 0,-1 1 0 0 0,0-1-1 0 0,1 0 1 0 0,4 0-1 0 0,-5 1-15 0 0,0 1 0 0 0,0-1-1 0 0,0 0 1 0 0,0 0 0 0 0,1 1-1 0 0,-1-1 1 0 0,0 1-1 0 0,0 0 1 0 0,0 0 0 0 0,0-1-1 0 0,0 1 1 0 0,0 1 0 0 0,-1-1-1 0 0,1 0 1 0 0,0 0-1 0 0,0 1 1 0 0,-1-1 0 0 0,1 1-1 0 0,-1-1 1 0 0,1 1-1 0 0,-1 0 1 0 0,0-1 0 0 0,2 3-1 0 0,1 4-38 0 0,-1 0 1 0 0,0 0-1 0 0,0 0 0 0 0,3 14 0 0 0,2 5-44 0 0,63 161-369 0 0,-71-187 523 0 0,2 0-45 0 0,-1-1 0 0 0,1 1 1 0 0,-1-1-1 0 0,1 1 0 0 0,-1-1 1 0 0,1 0-1 0 0,0 0 1 0 0,-1 0-1 0 0,1 0 0 0 0,-1 0 1 0 0,3 0-1 0 0,-3 0 16 0 0,1-1-6 0 0,-1 0 0 0 0,1 0-1 0 0,0 0 1 0 0,-1 0 0 0 0,1 0 0 0 0,0 0-1 0 0,-1-1 1 0 0,0 1 0 0 0,1 0 0 0 0,-1-1-1 0 0,0 1 1 0 0,1-1 0 0 0,-1 0-1 0 0,1-2 1 0 0,-1 2 7 0 0,11-15 232 0 0,-1-1 1 0 0,-1-1-1 0 0,14-33 0 0 0,44-146 290 0 0,-65 189-565 0 0,13-27-77 0 0,-15 34 46 0 0,0-1 0 0 0,1 1 1 0 0,0 0-1 0 0,-1 0 0 0 0,1 0 0 0 0,0 0 1 0 0,0 0-1 0 0,0 0 0 0 0,0 1 0 0 0,0-1 1 0 0,0 1-1 0 0,4-3 0 0 0,-6 4 40 0 0,1-1 0 0 0,0 1 0 0 0,0-1 0 0 0,0 1 0 0 0,0-1 0 0 0,0 1 0 0 0,0-1 1 0 0,0 1-1 0 0,1 0 0 0 0,-1 0 0 0 0,0-1 0 0 0,0 1 0 0 0,0 0 0 0 0,0 0 0 0 0,0 0 0 0 0,0 0 0 0 0,0 0 0 0 0,0 1 0 0 0,1-1 0 0 0,-1 0 0 0 0,0 0 0 0 0,2 2 0 0 0,2 0-1 0 0,-1-1 52 0 0,0 0 0 0 0,0 1 0 0 0,0 0-1 0 0,0 0 1 0 0,0 0 0 0 0,-1 0 0 0 0,1 0 0 0 0,-1 1-1 0 0,0 0 1 0 0,1 0 0 0 0,-1 0 0 0 0,0 0 0 0 0,4 6-1 0 0,2 9-15 0 0,-5-10-67 0 0,0 0 0 0 0,0 0 0 0 0,-1 0 0 0 0,0 1 0 0 0,3 11 0 0 0,-3-5-11 0 0,1 0 0 0 0,0 0 0 0 0,9 18-1 0 0,-12-29-4 0 0,0-2-39 0 0,1-2 88 0 0,0-1-1 0 0,-1 0 0 0 0,1 1 0 0 0,0-1 0 0 0,0 0 0 0 0,0 0 0 0 0,-1 0 0 0 0,1 0 0 0 0,-1-1 0 0 0,1 1 0 0 0,-1 0 0 0 0,1-1 0 0 0,1-1 0 0 0,16-21-49 0 0,4-16 56 0 0,-15 26 11 0 0,0 0-1 0 0,-1-1 1 0 0,-1 0 0 0 0,9-30-1 0 0,-5 26-52 0 0,-9 18 22 0 0,0 0 0 0 0,0-1 0 0 0,0 1 0 0 0,-1 0 0 0 0,1-1-1 0 0,0 1 1 0 0,-1-1 0 0 0,1 0 0 0 0,-1 1 0 0 0,1-1 0 0 0,-1 1 0 0 0,0-3-1 0 0,0 3-240 0 0,3 2-68 0 0,2 3 224 0 0,1 1 1 0 0,-1-1-1 0 0,0 1 0 0 0,0 0 1 0 0,0 1-1 0 0,-1-1 1 0 0,0 1-1 0 0,0 0 0 0 0,0 0 1 0 0,0 0-1 0 0,-1 0 1 0 0,4 12-1 0 0,11 26-210 0 0,29 47 0 0 0,-12-26-230 0 0,-23-43-60 0 0,23 31 0 0 0,-2-4-570 0 0,-11-13-724 0 0,32 70-1 0 0,-25-46 500 0 0,-15-32 736 0 0,11 30 1 0 0,78 230 873 0 0,-61-188 961 0 0,-21-59-676 0 0,-3-6-34 0 0,-15-28-381 0 0,1 0 1 0 0,0-1-1 0 0,8 12 1 0 0,-8-13-29 0 0,-3-4-46 0 0,-1-1 0 0 0,0 0 0 0 0,0 1 0 0 0,1-1 0 0 0,-1 0 0 0 0,0 1 0 0 0,1-1-1 0 0,-1 0 1 0 0,0 1 0 0 0,1-1 0 0 0,-1 0 0 0 0,1 0 0 0 0,-1 1 0 0 0,0-1-1 0 0,1 0 1 0 0,-1 0 0 0 0,1 0 0 0 0,-1 0 0 0 0,1 1 0 0 0,0-2 12 0 0,-1 0 0 0 0,1 1 0 0 0,-1-1 0 0 0,1 0 0 0 0,-1 0 0 0 0,1 1 0 0 0,-1-1 0 0 0,0 0 0 0 0,1 0 0 0 0,-1 0 0 0 0,0 1 0 0 0,0-1 0 0 0,0 0 0 0 0,1 0 0 0 0,-1 0 0 0 0,0 0 0 0 0,0 0 0 0 0,0 0 0 0 0,-1-1 0 0 0,0-21 257 0 0,1 22-260 0 0,-6-43 626 0 0,-1 0-1 0 0,-19-58 0 0 0,3 12 241 0 0,19 73-713 0 0,-37-144 1257 0 0,-44-203 344 0 0,62 246-1443 0 0,1 9 949 0 0,-9-113 0 0 0,31 199-1065 0 0,0 0 1 0 0,1-1-1 0 0,1 1 0 0 0,1 0 0 0 0,9-32 0 0 0,-6 40-84 0 0,0 1-1 0 0,1-1 0 0 0,0 2 1 0 0,1-1-1 0 0,1 1 0 0 0,0 0 1 0 0,19-20-1 0 0,-26 30-103 0 0,1 1 0 0 0,0-1-1 0 0,0 1 1 0 0,-1 0 0 0 0,1 0 0 0 0,1 0-1 0 0,-1 0 1 0 0,0 0 0 0 0,0 1-1 0 0,1-1 1 0 0,-1 1 0 0 0,1 0 0 0 0,-1 0-1 0 0,7-1 1 0 0,-8 2-36 0 0,0 0 1 0 0,0 0-1 0 0,0 0 0 0 0,1 0 1 0 0,-1 0-1 0 0,0 0 0 0 0,0 0 1 0 0,0 1-1 0 0,0-1 0 0 0,1 1 1 0 0,-1 0-1 0 0,0 0 0 0 0,0-1 1 0 0,0 1-1 0 0,0 0 0 0 0,-1 1 1 0 0,1-1-1 0 0,0 0 0 0 0,0 1 0 0 0,-1-1 1 0 0,1 1-1 0 0,-1-1 0 0 0,1 1 1 0 0,2 3-1 0 0,3 8-82 0 0,0 0 0 0 0,0 1 0 0 0,-1-1 0 0 0,-1 2 0 0 0,0-1 0 0 0,-1 0 0 0 0,-1 1 0 0 0,0 0 0 0 0,-1 0 0 0 0,0 0 0 0 0,-1 0 0 0 0,-1 0 0 0 0,-1 0 0 0 0,0 0 0 0 0,-5 24 0 0 0,4-29 42 0 0,-1 6-78 0 0,-1 1-1 0 0,0-1 1 0 0,-10 21-1 0 0,11-30 71 0 0,-4 9 3 0 0,-1 0 0 0 0,0 0 0 0 0,-2-1 0 0 0,1 0 0 0 0,-19 20 0 0 0,12-19 0 0 0,0-1 0 0 0,-2 0 0 0 0,1-2 0 0 0,-2 0 0 0 0,0-1 0 0 0,0-1 0 0 0,-1 0 0 0 0,-1-2 0 0 0,-32 11 0 0 0,39-15-88 0 0,-88 27-742 0 0,88-28 398 0 0,-1-2-1 0 0,1 1 1 0 0,-1-2 0 0 0,1 0-1 0 0,-18-1 1 0 0,0-4-919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0.720"/>
    </inkml:context>
    <inkml:brush xml:id="br0">
      <inkml:brushProperty name="width" value="0.05" units="cm"/>
      <inkml:brushProperty name="height" value="0.05" units="cm"/>
    </inkml:brush>
  </inkml:definitions>
  <inkml:trace contextRef="#ctx0" brushRef="#br0">2059 2090 10592 0 0,'0'0'488'0'0,"1"-9"157"0"0,0 5-165 0 0,0-1-1 0 0,-1 1 1 0 0,1-1-1 0 0,-1 1 1 0 0,0-1 0 0 0,0 0-1 0 0,0 1 1 0 0,-1-1 0 0 0,0 1-1 0 0,0-1 1 0 0,0 1 0 0 0,0 0-1 0 0,0-1 1 0 0,-4-6-1 0 0,-2-1 966 0 0,0 1 0 0 0,-1-1-1 0 0,-14-15 1 0 0,1 1-2464 0 0,-3-3 1394 0 0,-38-35 0 0 0,44 49-279 0 0,-31-21 0 0 0,26 19-51 0 0,-4 0-22 0 0,0 2-1 0 0,0 1 1 0 0,-59-21 0 0 0,60 24-29 0 0,-9 0-11 0 0,-1 2-1 0 0,0 1 1 0 0,-49-5-1 0 0,21 4 24 0 0,-104-12 48 0 0,101 11-43 0 0,-94-20 0 0 0,116 18 59 0 0,1-1 0 0 0,-81-38 0 0 0,-2-24 43 0 0,109 62-24 0 0,1 0 0 0 0,0-1 1 0 0,1-1-1 0 0,-25-29 1 0 0,18 15 32 0 0,-62-84 442 0 0,85 112-561 0 0,-89-150 576 0 0,83 140-550 0 0,-4-8 39 0 0,0-1 1 0 0,2 0-1 0 0,-12-37 0 0 0,18 44-46 0 0,-26-125 238 0 0,26 116-231 0 0,0-1-1 0 0,1 1 0 0 0,1 0 1 0 0,4-30-1 0 0,5-57 12 0 0,-8 101-27 0 0,0-9-40 0 0,1 0 0 0 0,1 1 0 0 0,0-1-1 0 0,1 1 1 0 0,1 0 0 0 0,1 0 0 0 0,0 1-1 0 0,13-23 1 0 0,-14 30 27 0 0,6 3 0 0 0,-2 4 12 0 0,-8 1 50 0 0,-2 1-53 0 0,-1 1 0 0 0,1-1 0 0 0,0 1 0 0 0,-1 0 1 0 0,1-1-1 0 0,0 1 0 0 0,-1 3 0 0 0,0-2-4 0 0,-5 7-5 0 0,2 0 0 0 0,-6 11 0 0 0,6-12 0 0 0,0 0 0 0 0,0 0 0 0 0,-8 11 0 0 0,-25 31-74 0 0,-43 78-1 0 0,54-82 10 0 0,3 1 0 0 0,-22 59 0 0 0,39-87 65 0 0,2-7 0 0 0,0 0 0 0 0,-4 21 0 0 0,4-11-35 0 0,3-16 19 0 0,0 1 1 0 0,1-1 0 0 0,0 0 0 0 0,0 1 0 0 0,0 7 0 0 0,1-13 73 0 0,0-2 10 0 0,0 0 28 0 0,0 0 135 0 0,0 0 59 0 0,1-2 13 0 0,9-29 214 0 0,6-20-283 0 0,79-349 535 0 0,-82 364-640 0 0,1 1 1 0 0,24-43-1 0 0,-23 48-49 0 0,7-8 22 0 0,1 1-1 0 0,54-62 1 0 0,-60 77-75 0 0,-8 10-16 0 0,1 2-1 0 0,1-1 1 0 0,-1 1 0 0 0,21-14-1 0 0,-24 19 1 0 0,10-2-11 0 0,-12 6 0 0 0,-1 2 0 0 0,0-1-4 0 0,0 0 0 0 0,0 0 1 0 0,0 0-1 0 0,-1 1 0 0 0,1-1 0 0 0,0 1 0 0 0,0 0 0 0 0,-1 0 1 0 0,5 2-1 0 0,33 18-40 0 0,-21-11 59 0 0,33 17 120 0 0,-26-12-187 0 0,1-2 0 0 0,0-1 0 0 0,34 10 0 0 0,7-2 113 0 0,56 12 10 0 0,-77-23-69 0 0,0-2 0 0 0,0-3 0 0 0,1-1 1 0 0,60-6-1 0 0,-85 0 149 0 0,0-1 0 0 0,0-2 1 0 0,28-9-1 0 0,140-67-191 0 0,-164 68 32 0 0,18-14 8 0 0,-39 24-19 0 0,-6 3-69 0 0,-1 1 4 0 0,0 0 11 0 0,0 0-2 0 0,4-1 70 0 0,-4 1-65 0 0,1 0 0 0 0,-1 0 0 0 0,0 0 0 0 0,0 0 0 0 0,1 0 0 0 0,-1 0 0 0 0,0 0 0 0 0,0 0 0 0 0,1 0 0 0 0,-1 0 0 0 0,0 0 0 0 0,0 0-1 0 0,1 0 1 0 0,-1-1 0 0 0,0 1 0 0 0,0 0 0 0 0,0 0 0 0 0,1 0 0 0 0,-1 0 0 0 0,0 0 0 0 0,0 0 0 0 0,0-1 0 0 0,1 1 0 0 0,-1 0 0 0 0,0 0-1 0 0,0 0 1 0 0,0 0 0 0 0,0-1 0 0 0,0 1 0 0 0,1 0 0 0 0,1-6-1293 0 0,-1 2-2503 0 0,-1 3-4716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1.467"/>
    </inkml:context>
    <inkml:brush xml:id="br0">
      <inkml:brushProperty name="width" value="0.05" units="cm"/>
      <inkml:brushProperty name="height" value="0.05" units="cm"/>
    </inkml:brush>
  </inkml:definitions>
  <inkml:trace contextRef="#ctx0" brushRef="#br0">441 124 6912 0 0,'0'0'528'0'0,"0"0"-44"0"0,0 0 1078 0 0,0 0 508 0 0,0 0 104 0 0,0 0-194 0 0,0 0-911 0 0,0 0-402 0 0,2 0-82 0 0,-1 1-538 0 0,0-1-1 0 0,0 0 0 0 0,0 0 1 0 0,0 1-1 0 0,0-1 0 0 0,0 0 0 0 0,-1 1 1 0 0,1-1-1 0 0,0 1 0 0 0,0-1 1 0 0,-1 1-1 0 0,1-1 0 0 0,0 1 1 0 0,0 0-1 0 0,-1-1 0 0 0,1 1 0 0 0,-1 0 1 0 0,1 0-1 0 0,-1 0 0 0 0,1-1 1 0 0,-1 1-1 0 0,1 0 0 0 0,-1 0 0 0 0,0 0 1 0 0,1 0-1 0 0,-1 0 0 0 0,0 0 1 0 0,0-1-1 0 0,0 1 0 0 0,1 0 0 0 0,-1 0 1 0 0,0 0-1 0 0,0 0 0 0 0,-1 2 1 0 0,1 0-10 0 0,-1 0 1 0 0,0 1 0 0 0,0-1-1 0 0,0 0 1 0 0,0 0 0 0 0,-1 0 0 0 0,1 0-1 0 0,-1 0 1 0 0,-2 3 0 0 0,-9 12-27 0 0,-17 21-12 0 0,6-10 7 0 0,1 1-1 0 0,2 2 1 0 0,-18 34-1 0 0,22-36 40 0 0,-94 194-64 0 0,64-121-21 0 0,14-22 40 0 0,-6 11 0 0 0,30-70 60 0 0,0 0 0 0 0,-9 34 0 0 0,13-38-16 0 0,5-15-31 0 0,-7 9 61 0 0,6-11 39 0 0,1-1 199 0 0,0 0 83 0 0,0 0 18 0 0,4-12 495 0 0,99-414 1664 0 0,-90 368-2284 0 0,1 1 0 0 0,4 0 0 0 0,1 1-1 0 0,3 2 1 0 0,37-66 0 0 0,-47 98-139 0 0,2 1 0 0 0,0 1 0 0 0,1 1 0 0 0,1 0 1 0 0,1 1-1 0 0,0 0 0 0 0,35-25 0 0 0,-42 37-80 0 0,1 0-1 0 0,0 1 1 0 0,0 0-1 0 0,1 1 1 0 0,20-5-1 0 0,-26 7-47 0 0,0 1 3 0 0,-1 0-1 0 0,1 0 1 0 0,-1 0 0 0 0,0 1-1 0 0,1 0 1 0 0,0 0 0 0 0,-1 0-1 0 0,0 1 1 0 0,1 0 0 0 0,7 2-1 0 0,4 2 60 0 0,30 15 0 0 0,-19-7-93 0 0,78 43-44 0 0,-28-12 20 0 0,-19-15 78 0 0,2-1-1 0 0,79 23 1 0 0,-119-45-34 0 0,8 3 78 0 0,0-2-1 0 0,1 0 0 0 0,44 3 1 0 0,10-8-207 0 0,-56-4-2200 0 0,0-2-3414 0 0,8-3-3322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4.505"/>
    </inkml:context>
    <inkml:brush xml:id="br0">
      <inkml:brushProperty name="width" value="0.05" units="cm"/>
      <inkml:brushProperty name="height" value="0.05" units="cm"/>
    </inkml:brush>
  </inkml:definitions>
  <inkml:trace contextRef="#ctx0" brushRef="#br0">24 475 9672 0 0,'-2'-1'60'0'0,"1"0"0"0"0,0 0-1 0 0,-1 0 1 0 0,1 0 0 0 0,0 0 0 0 0,-1 0 0 0 0,1 0 0 0 0,0-1 0 0 0,0 1 0 0 0,0 0 0 0 0,0-1 0 0 0,0 1-1 0 0,0-1 1 0 0,1 1 0 0 0,-1-1 0 0 0,0-1 0 0 0,0-1 456 0 0,0 0 0 0 0,0 0 0 0 0,0 0 0 0 0,1 0 0 0 0,0 0 1 0 0,0-7-1 0 0,0 1 1027 0 0,2 1 0 0 0,-1-1 1 0 0,1 0-1 0 0,7-18 0 0 0,-2 13-996 0 0,0 0 0 0 0,1 0 0 0 0,12-15 0 0 0,-5 6-135 0 0,45-56 310 0 0,-39 53-652 0 0,-7 9-40 0 0,1 2 0 0 0,0 0 0 0 0,1 1 0 0 0,21-17 0 0 0,-30 27-72 0 0,1-1 1 0 0,0 1 0 0 0,0 1-1 0 0,0-1 1 0 0,0 2 0 0 0,1-1-1 0 0,0 1 1 0 0,0 0 0 0 0,0 1-1 0 0,0 0 1 0 0,0 0 0 0 0,13 0-1 0 0,-17 2 1 0 0,-1 1-1 0 0,1-1 1 0 0,-1 1-1 0 0,0 0 1 0 0,1 0-1 0 0,-1 1 1 0 0,0-1 0 0 0,0 1-1 0 0,0 0 1 0 0,0 0-1 0 0,0 0 1 0 0,0 1-1 0 0,0-1 1 0 0,-1 1-1 0 0,1 0 1 0 0,-1 0-1 0 0,0 0 1 0 0,0 0-1 0 0,3 5 1 0 0,2 4-83 0 0,0-1 0 0 0,-1 1 0 0 0,-1 0 0 0 0,10 25 0 0 0,-9-16 8 0 0,-1 0-1 0 0,-1 0 1 0 0,-1 0-1 0 0,-1 1 1 0 0,-1-1-1 0 0,-1 1 1 0 0,-1 26-1 0 0,-24 153-59 0 0,17-159 205 0 0,2-15-40 0 0,-35 197 804 0 0,-19 58 776 0 0,49-235-1222 0 0,1-1 0 0 0,-2 53 0 0 0,10-92-289 0 0,0 4 96 0 0,1 0 1 0 0,0-1 0 0 0,0 1-1 0 0,4 18 1 0 0,-4-29-140 0 0,1 0-1 0 0,-1 1 1 0 0,1-1 0 0 0,0 0-1 0 0,-1 0 1 0 0,1 1 0 0 0,-1-1-1 0 0,1 0 1 0 0,-1 0 0 0 0,1 0 0 0 0,0 0-1 0 0,-1 0 1 0 0,1 0 0 0 0,-1 0-1 0 0,1 0 1 0 0,-1 0 0 0 0,1 0-1 0 0,0 0 1 0 0,-1 0 0 0 0,1-1-1 0 0,-1 1 1 0 0,2-1 0 0 0,-2 1 3 0 0,9-4 28 0 0,0-1-1 0 0,0 0 1 0 0,0 0 0 0 0,-1-1 0 0 0,0-1-1 0 0,0 1 1 0 0,11-12 0 0 0,-16 15-38 0 0,154-167-202 0 0,-140 150 187 0 0,88-113-500 0 0,-60 73-71 0 0,23-37-2223 0 0,-24 30-3526 0 0,-9 12-1027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5.196"/>
    </inkml:context>
    <inkml:brush xml:id="br0">
      <inkml:brushProperty name="width" value="0.05" units="cm"/>
      <inkml:brushProperty name="height" value="0.05" units="cm"/>
    </inkml:brush>
  </inkml:definitions>
  <inkml:trace contextRef="#ctx0" brushRef="#br0">180 558 17503 0 0,'0'2'1352'0'0,"0"16"-821"0"0,0 22 910 0 0,1-31-772 0 0,-1-2-1 0 0,1 0 1 0 0,1 0 0 0 0,-1 0-1 0 0,1 0 1 0 0,5 12-1 0 0,4 6-102 0 0,-9-18-522 0 0,1 0-1 0 0,-1-1 0 0 0,2 1 0 0 0,-1-1 0 0 0,8 11 1 0 0,20 17-166 0 0,1-2 1 0 0,1-1 0 0 0,2-1-1 0 0,68 44 1 0 0,-33-26-252 0 0,80 71 1 0 0,55 69 212 0 0,-41-35 80 0 0,263 261 258 0 0,-369-351-100 0 0,84 70-1 0 0,-105-107 33 0 0,-27-21 46 0 0,-1 2-1 0 0,-1-1 1 0 0,15 14 0 0 0,-22-18-128 0 0,1-1 0 0 0,0 1 0 0 0,0 0 0 0 0,0-1-1 0 0,0 1 1 0 0,0-1 0 0 0,0 0 0 0 0,4 2 0 0 0,-6-2-27 0 0,0-1 0 0 0,0 0 0 0 0,1 0 0 0 0,-1 0-1 0 0,0 0 1 0 0,0 0 0 0 0,0 0 0 0 0,0 0 0 0 0,1 0 0 0 0,-1 0 0 0 0,0 1 0 0 0,0-1 0 0 0,0 0 0 0 0,0 0-1 0 0,1 0 1 0 0,-1 0 0 0 0,0 0 0 0 0,0 0 0 0 0,0 0 0 0 0,1 0 0 0 0,-1 0 0 0 0,0 0 0 0 0,0 0 0 0 0,0 0 0 0 0,1-1-1 0 0,-1 1 1 0 0,0 0 0 0 0,0 0 0 0 0,0 0 0 0 0,0 0 0 0 0,1 0 0 0 0,-1 0 0 0 0,0 0 0 0 0,0 0 0 0 0,0-1 0 0 0,0 1-1 0 0,0 0 1 0 0,0 0 0 0 0,1 0 0 0 0,-1 0 0 0 0,0 0 0 0 0,0-1 0 0 0,0 1 0 0 0,0 0 0 0 0,0 0 0 0 0,0-1 0 0 0,-3-6-38 0 0,0 0 0 0 0,0 0 1 0 0,-1 0-1 0 0,0 0 0 0 0,-9-11 1 0 0,-47-49 164 0 0,22 26 102 0 0,-137-146 1425 0 0,18 28-600 0 0,116 119-834 0 0,-251-235 456 0 0,242 228-677 0 0,-3 3 0 0 0,-1 2 0 0 0,-73-42 0 0 0,117 78 1 0 0,-316-172 361 0 0,290 161-407 0 0,2-2-1 0 0,0-1 1 0 0,1-2 0 0 0,-40-34 0 0 0,56 41 144 0 0,1-1 1 0 0,0-1 0 0 0,2 0 0 0 0,0-1 0 0 0,0-1-1 0 0,2 0 1 0 0,0 0 0 0 0,-17-43 0 0 0,22 45-72 0 0,2-1 0 0 0,0-1 1 0 0,1 1-1 0 0,1 0 0 0 0,1-1 1 0 0,1 0-1 0 0,0 1 0 0 0,1-1 0 0 0,1 0 1 0 0,1 0-1 0 0,1 1 0 0 0,5-20 1 0 0,-4 21-24 0 0,24-82 27 0 0,-23 87-29 0 0,0-1-1 0 0,0 1 1 0 0,2 0 0 0 0,0 1-1 0 0,13-18 1 0 0,-6 11-30 0 0,1 1 1 0 0,26-23-1 0 0,-33 34 17 0 0,-1 1-1 0 0,0-1 1 0 0,1 1-1 0 0,0 1 1 0 0,0 0-1 0 0,1 0 0 0 0,-1 0 1 0 0,1 1-1 0 0,11-3 1 0 0,-4 4-26 0 0,0-1 1 0 0,0 2-1 0 0,0 0 1 0 0,0 1-1 0 0,1 1 1 0 0,-1 0-1 0 0,0 1 1 0 0,0 1-1 0 0,0 1 1 0 0,-1 0-1 0 0,1 1 1 0 0,-1 0-1 0 0,0 2 1 0 0,0-1 0 0 0,-1 2-1 0 0,0 0 1 0 0,17 13-1 0 0,-12-7-52 0 0,-1 2 0 0 0,0 0 0 0 0,-1 2 0 0 0,19 25 0 0 0,-15-15 0 0 0,-2 1-1 0 0,22 45 1 0 0,-32-53 47 0 0,0-1 0 0 0,-1 1 0 0 0,-2 0 1 0 0,0 1-1 0 0,-1 0 0 0 0,-1 0 0 0 0,-1 0 0 0 0,-1 0 1 0 0,-1 37-1 0 0,-4-39-133 0 0,0 0 0 0 0,-1 0 1 0 0,0 0-1 0 0,-2-1 0 0 0,0 1 1 0 0,-17 32-1 0 0,15-37-141 0 0,-1-1 0 0 0,-22 27 0 0 0,20-26 75 0 0,1-4-63 0 0,0 0 0 0 0,0 0 0 0 0,-23 16 0 0 0,-39 22-1873 0 0,70-47 2045 0 0,-7 2-1388 0 0,7-4-353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9.317"/>
    </inkml:context>
    <inkml:brush xml:id="br0">
      <inkml:brushProperty name="width" value="0.05" units="cm"/>
      <inkml:brushProperty name="height" value="0.05" units="cm"/>
    </inkml:brush>
  </inkml:definitions>
  <inkml:trace contextRef="#ctx0" brushRef="#br0">20 311 20239 0 0,'-1'1'71'0'0,"0"-1"0"0"0,-1 1 0 0 0,1 0 0 0 0,0 0 0 0 0,0 0 0 0 0,0 0 0 0 0,-1 0 0 0 0,1 0 0 0 0,0 1 0 0 0,0-1 0 0 0,1 0 0 0 0,-1 0 0 0 0,0 1 0 0 0,0-1 0 0 0,1 1 0 0 0,-1-1 0 0 0,1 0 0 0 0,-1 1 0 0 0,1-1 0 0 0,-1 1 0 0 0,1-1 0 0 0,0 1 0 0 0,0 0 0 0 0,0-1 0 0 0,0 1 0 0 0,0-1-1 0 0,0 1 1 0 0,0-1 0 0 0,1 1 0 0 0,0 2 0 0 0,1 4-19 0 0,0-1 0 0 0,1 1 0 0 0,0-1 0 0 0,0 0-1 0 0,1 0 1 0 0,6 10 0 0 0,2 2 73 0 0,9 16-13 0 0,33 40-1 0 0,-11-17-50 0 0,65 118 181 0 0,-88-143-237 0 0,-11-20-120 0 0,-1 1 1 0 0,8 18-1 0 0,-10-21 96 0 0,1-7 19 0 0,-7-5 1 0 0,1 1 1 0 0,-1 0-1 0 0,0 0 0 0 0,1-1 0 0 0,-1 1 0 0 0,1 0 1 0 0,-1-1-1 0 0,0 1 0 0 0,1-1 0 0 0,-1 1 0 0 0,0 0 0 0 0,0-1 1 0 0,1 1-1 0 0,-1-1 0 0 0,0 1 0 0 0,0 0 0 0 0,0-1 0 0 0,0 1 1 0 0,1-1-1 0 0,-1 1 0 0 0,0-1 0 0 0,0 1 0 0 0,0-1 1 0 0,0 1-1 0 0,0-1 0 0 0,0 1 0 0 0,0-1 0 0 0,0 0 0 0 0,-1-18 156 0 0,1 16-88 0 0,-1-15 358 0 0,-1 0 0 0 0,0 0 0 0 0,-7-23-1 0 0,-4-20 503 0 0,8 31-717 0 0,-2 0 0 0 0,-12-32-1 0 0,-4-12 10 0 0,17 48-125 0 0,-7-53 0 0 0,12 67-98 0 0,1 0 0 0 0,0 0 0 0 0,1 0 0 0 0,0 0 0 0 0,1 0 0 0 0,0 1 0 0 0,4-13 0 0 0,-5 21-9 0 0,0 0 0 0 0,0 0-1 0 0,0 0 1 0 0,1 0 0 0 0,-1 0-1 0 0,1 0 1 0 0,0 0 0 0 0,-1 0 0 0 0,1 1-1 0 0,1-1 1 0 0,-1 1 0 0 0,0 0-1 0 0,0-1 1 0 0,1 1 0 0 0,0 0-1 0 0,-1 0 1 0 0,1 1 0 0 0,0-1 0 0 0,0 1-1 0 0,0-1 1 0 0,0 1 0 0 0,0 0-1 0 0,0 0 1 0 0,0 0 0 0 0,0 0 0 0 0,0 1-1 0 0,1-1 1 0 0,-1 1 0 0 0,0 0-1 0 0,0 0 1 0 0,1 0 0 0 0,-1 0-1 0 0,6 2 1 0 0,10 1-24 0 0,0 1 0 0 0,0 1 0 0 0,0 0-1 0 0,21 10 1 0 0,-5 3-14 0 0,59 41 0 0 0,-47-29 3 0 0,-32-19 13 0 0,0 0 0 0 0,-1 0 0 0 0,0 2 0 0 0,-1 0 0 0 0,0 0 0 0 0,-2 1 0 0 0,19 27 0 0 0,-28-38 97 0 0,0 2-26 0 0,-2-3 64 0 0,0-2 5 0 0,0 0-10 0 0,-4-8 170 0 0,-12-11 100 0 0,8 10-195 0 0,1 0 1 0 0,0 0-1 0 0,1-1 1 0 0,-9-14-1 0 0,3-9 6 0 0,0 0 0 0 0,3-1 0 0 0,-10-59 0 0 0,17 83-174 0 0,1-1-1 0 0,1 1 0 0 0,0-1 1 0 0,1 0-1 0 0,0 1 0 0 0,0-1 1 0 0,1 1-1 0 0,1-1 1 0 0,0 1-1 0 0,0 0 0 0 0,1 0 1 0 0,0 0-1 0 0,1 1 0 0 0,8-14 1 0 0,-10 19-14 0 0,0 0 0 0 0,0 0 0 0 0,0 1 0 0 0,1-1-1 0 0,0 1 1 0 0,0-1 0 0 0,0 1 0 0 0,0 1 0 0 0,0-1 0 0 0,0 0 0 0 0,1 1 0 0 0,-1 0 0 0 0,1 0 0 0 0,6-2 0 0 0,1 1-11 0 0,-1 0 1 0 0,1 1-1 0 0,-1 0 0 0 0,1 1 1 0 0,12 0-1 0 0,-1 2-132 0 0,1 2-1 0 0,-1 0 0 0 0,0 2 1 0 0,-1 0-1 0 0,1 1 1 0 0,-1 2-1 0 0,0 0 0 0 0,-1 1 1 0 0,23 14-1 0 0,-28-12-199 0 0,1 0 0 0 0,-2 2-1 0 0,0-1 1 0 0,24 28 0 0 0,-30-31 118 0 0,3 5-1057 0 0,-1 0 0 0 0,0 0 0 0 0,14 28 0 0 0,-11-14-6042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5.571"/>
    </inkml:context>
    <inkml:brush xml:id="br0">
      <inkml:brushProperty name="width" value="0.05" units="cm"/>
      <inkml:brushProperty name="height" value="0.05" units="cm"/>
    </inkml:brush>
  </inkml:definitions>
  <inkml:trace contextRef="#ctx0" brushRef="#br0">0 56 21191 0 0,'0'0'1636'0'0,"0"0"-1058"0"0,0 2-301 0 0,2 15 1134 0 0,-1 0 0 0 0,5 18 1 0 0,-2-17-1054 0 0,-1 1 1 0 0,0 21-1 0 0,-2 14-597 0 0,3-1 1 0 0,16 77-1 0 0,40 100-1129 0 0,-56-219 1336 0 0,-1-1 1 0 0,2 1-1 0 0,-1-1 0 0 0,1 0 1 0 0,1-1-1 0 0,0 1 0 0 0,0-1 1 0 0,1 0-1 0 0,0-1 0 0 0,1 1 1 0 0,-1-1-1 0 0,14 10 0 0 0,-18-16 63 0 0,0 0 0 0 0,0 0 0 0 0,0 0 0 0 0,1-1 0 0 0,-1 1 0 0 0,0-1 0 0 0,1 0 0 0 0,-1 0 0 0 0,1 0 0 0 0,5 1 0 0 0,-7-2-1 0 0,0 0 0 0 0,0 0 0 0 0,0 0 0 0 0,0 0 0 0 0,0 0 0 0 0,-1-1 0 0 0,1 1 0 0 0,0-1 0 0 0,0 1 0 0 0,0-1 0 0 0,-1 1 0 0 0,1-1 0 0 0,0 0 0 0 0,-1 0 0 0 0,1 0 0 0 0,0 0 0 0 0,-1 0 0 0 0,1-1 1 0 0,-1 1-1 0 0,0 0 0 0 0,2-3-1 0 0,3-3 83 0 0,-2 0 0 0 0,1-1-1 0 0,-1 0 1 0 0,0 1 0 0 0,0-2-1 0 0,4-15 1 0 0,7-53 81 0 0,-10 48-126 0 0,0-5-6 0 0,-1 0 0 0 0,-2 0 1 0 0,-1-1-1 0 0,-2 1 0 0 0,-1 0 1 0 0,-2 0-1 0 0,-1 0 0 0 0,-1 1 1 0 0,-21-60-1 0 0,17 64 128 0 0,5 13-110 0 0,-1 1 0 0 0,0 0 0 0 0,-1 1 0 0 0,0-1 0 0 0,-10-13 0 0 0,5 11-35 0 0,-1 1 0 0 0,0 0 1 0 0,-16-14-1 0 0,27 28-195 0 0,-1 0-1 0 0,0 1 0 0 0,0-1 1 0 0,-1 0-1 0 0,1 1 1 0 0,0 0-1 0 0,0 0 1 0 0,-1 0-1 0 0,1 0 1 0 0,-1 0-1 0 0,1 1 0 0 0,0-1 1 0 0,-1 1-1 0 0,1 0 1 0 0,-1 0-1 0 0,-5 1 1 0 0,-4 1-1907 0 0,0 0 1 0 0,-25 10 0 0 0,26-9 635 0 0,-22 8-7127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5.965"/>
    </inkml:context>
    <inkml:brush xml:id="br0">
      <inkml:brushProperty name="width" value="0.05" units="cm"/>
      <inkml:brushProperty name="height" value="0.05" units="cm"/>
    </inkml:brush>
  </inkml:definitions>
  <inkml:trace contextRef="#ctx0" brushRef="#br0">207 40 22055 0 0,'6'-3'501'0'0,"-1"0"-1"0"0,0-1 0 0 0,8-6 0 0 0,-9 7-402 0 0,0-1 1 0 0,0 1-1 0 0,1 0 0 0 0,6-3 0 0 0,-10 5 414 0 0,-1 1 150 0 0,0 0 18 0 0,0 0-86 0 0,-1 12-365 0 0,1-11-230 0 0,-8 21-164 0 0,-1 0 0 0 0,-1-1 0 0 0,-1 0 0 0 0,-25 36 0 0 0,9-14-114 0 0,-18 32-1164 0 0,-45 102 0 0 0,83-159 1245 0 0,1 1 1 0 0,1-1 0 0 0,-4 23-1 0 0,9-36 222 0 0,-1 0 0 0 0,1-1 0 0 0,0 1 0 0 0,1 0 0 0 0,-1 0-1 0 0,1-1 1 0 0,0 1 0 0 0,0-1 0 0 0,0 1 0 0 0,1-1 0 0 0,2 8 0 0 0,-2-9 52 0 0,0 1 1 0 0,0-1 0 0 0,0 0 0 0 0,0 1-1 0 0,0-1 1 0 0,0 0 0 0 0,1 0 0 0 0,0-1-1 0 0,-1 1 1 0 0,1 0 0 0 0,0-1-1 0 0,0 0 1 0 0,1 0 0 0 0,4 3 0 0 0,4-1 120 0 0,0 0 0 0 0,0-1 0 0 0,0 0 1 0 0,0-1-1 0 0,0 0 0 0 0,18 0 0 0 0,74-8 142 0 0,-49 1-218 0 0,18 3 54 0 0,123 12 0 0 0,-185-9-155 0 0,0 1-1 0 0,1 0 1 0 0,19 8-1 0 0,-25-8-16 0 0,-1 0-1 0 0,0 1 1 0 0,0-1 0 0 0,0 1-1 0 0,0 0 1 0 0,-1 0-1 0 0,1 1 1 0 0,-1-1 0 0 0,7 8-1 0 0,-10-10-18 0 0,0 0 1 0 0,0 0-1 0 0,-1 1 0 0 0,1-1 0 0 0,0 0 1 0 0,-1 0-1 0 0,1 0 0 0 0,-1 1 0 0 0,0-1 1 0 0,1 0-1 0 0,-1 1 0 0 0,0-1 0 0 0,0 0 0 0 0,0 1 1 0 0,0-1-1 0 0,0 0 0 0 0,0 1 0 0 0,0-1 1 0 0,-1 3-1 0 0,0-1-66 0 0,0-1-1 0 0,0 1 1 0 0,0 0 0 0 0,-1 0 0 0 0,1 0-1 0 0,-1-1 1 0 0,0 1 0 0 0,-2 2 0 0 0,-3 3-223 0 0,0-2 1 0 0,0 1 0 0 0,-1-1-1 0 0,-12 8 1 0 0,-56 26-2847 0 0,32-20 775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6.326"/>
    </inkml:context>
    <inkml:brush xml:id="br0">
      <inkml:brushProperty name="width" value="0.05" units="cm"/>
      <inkml:brushProperty name="height" value="0.05" units="cm"/>
    </inkml:brush>
  </inkml:definitions>
  <inkml:trace contextRef="#ctx0" brushRef="#br0">111 52 20591 0 0,'11'-9'588'0'0,"1"-1"-1"0"0,1 1 0 0 0,26-14 1 0 0,-38 23 14 0 0,3 1 571 0 0,-4-1-1127 0 0,0 0-1 0 0,0 0 1 0 0,1 0 0 0 0,-1 0-1 0 0,0 0 1 0 0,1 0 0 0 0,-1 0-1 0 0,0 1 1 0 0,1-1 0 0 0,-1 0-1 0 0,0 0 1 0 0,0 0 0 0 0,1 0 0 0 0,-1 0-1 0 0,0 0 1 0 0,1 1 0 0 0,-1-1-1 0 0,0 0 1 0 0,0 0 0 0 0,1 0-1 0 0,-1 1 1 0 0,0-1 0 0 0,0 0-1 0 0,1 1 1 0 0,-1 1-21 0 0,1 1 0 0 0,-1-1 0 0 0,0 1 1 0 0,0-1-1 0 0,0 1 0 0 0,0-1 0 0 0,0 1 0 0 0,0-1 1 0 0,0 1-1 0 0,-1-1 0 0 0,-1 5 0 0 0,-11 30-76 0 0,13-37 52 0 0,-95 193-713 0 0,56-118 553 0 0,31-58 159 0 0,0 0 0 0 0,1 1 0 0 0,1 1 0 0 0,1-1 0 0 0,0 1 0 0 0,-3 31 0 0 0,8-48 0 0 0,-1 5 21 0 0,1 0 0 0 0,0 0-1 0 0,0 0 1 0 0,0-1-1 0 0,2 8 1 0 0,-1-12-12 0 0,-1 0 0 0 0,0-1 1 0 0,1 1-1 0 0,0 0 0 0 0,-1-1 0 0 0,1 1 0 0 0,0-1 0 0 0,0 0 1 0 0,0 1-1 0 0,0-1 0 0 0,0 0 0 0 0,0 1 0 0 0,0-1 1 0 0,1 0-1 0 0,-1 0 0 0 0,0 0 0 0 0,1 0 0 0 0,-1 0 1 0 0,1 0-1 0 0,-1 0 0 0 0,1-1 0 0 0,-1 1 0 0 0,1 0 1 0 0,-1-1-1 0 0,4 1 0 0 0,6 0 97 0 0,0 0 0 0 0,0-1-1 0 0,0 0 1 0 0,0-1 0 0 0,0 0 0 0 0,13-3 0 0 0,-1 0-34 0 0,0 1-60 0 0,175-21 166 0 0,-155 21-137 0 0,-1 2-1 0 0,73 8 1 0 0,-103-5-40 0 0,3-1 6 0 0,-1 2 0 0 0,16 3 0 0 0,-27-5-5 0 0,1 0 0 0 0,-1 0 0 0 0,0 0 0 0 0,0 1 0 0 0,0-1 0 0 0,0 1 0 0 0,-1 0 0 0 0,1-1 0 0 0,0 1 0 0 0,-1 0 0 0 0,1 1 0 0 0,-1-1 0 0 0,0 0 0 0 0,1 1 0 0 0,1 3 0 0 0,-3-4-3 0 0,0 0 0 0 0,0 0 0 0 0,-1 0 1 0 0,1 0-1 0 0,-1 0 0 0 0,1 0 1 0 0,-1 1-1 0 0,0-1 0 0 0,0 0 0 0 0,0 0 1 0 0,0 0-1 0 0,0 1 0 0 0,0-1 1 0 0,0 0-1 0 0,-1 0 0 0 0,1 0 0 0 0,-1 0 1 0 0,0 0-1 0 0,0 1 0 0 0,0-1 1 0 0,0 0-1 0 0,0-1 0 0 0,-2 4 0 0 0,-3 4-57 0 0,-1 0 0 0 0,0-1 0 0 0,-12 11 0 0 0,13-13 6 0 0,-6 6-137 0 0,-1-1-1 0 0,0-1 1 0 0,-29 17 0 0 0,-49 20-3193 0 0,39-22-2792 0 0,15-5-808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6.693"/>
    </inkml:context>
    <inkml:brush xml:id="br0">
      <inkml:brushProperty name="width" value="0.05" units="cm"/>
      <inkml:brushProperty name="height" value="0.05" units="cm"/>
    </inkml:brush>
  </inkml:definitions>
  <inkml:trace contextRef="#ctx0" brushRef="#br0">0 1 13824 0 0,'0'0'1061'0'0,"2"0"-692"0"0,2 2-60 0 0,-1-1 0 0 0,0 1 1 0 0,1-1-1 0 0,-1 1 0 0 0,0 0 0 0 0,0 0 0 0 0,0 1 0 0 0,-1-1 0 0 0,1 0 1 0 0,0 1-1 0 0,-1 0 0 0 0,0-1 0 0 0,1 1 0 0 0,2 5 0 0 0,4 8 3070 0 0,12 27 0 0 0,-14-29-3317 0 0,7 22 280 0 0,-1 0-1 0 0,-2 1 0 0 0,7 39 1 0 0,7 23 20 0 0,-14-60-745 0 0,-1 1-1 0 0,-2 0 1 0 0,-1 1-1 0 0,0 55 1 0 0,-7-84-446 0 0,-1 1 0 0 0,-1-1 1 0 0,-1 0-1 0 0,-3 14 0 0 0,-3-9-1302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7.021"/>
    </inkml:context>
    <inkml:brush xml:id="br0">
      <inkml:brushProperty name="width" value="0.05" units="cm"/>
      <inkml:brushProperty name="height" value="0.05" units="cm"/>
    </inkml:brush>
  </inkml:definitions>
  <inkml:trace contextRef="#ctx0" brushRef="#br0">15 1 25567 0 0,'0'0'1136'0'0,"0"0"232"0"0,0 0-1096 0 0,0 0-272 0 0,0 11 0 0 0,0 3 0 0 0,0-14 176 0 0,0 15-16 0 0,-5-7-8 0 0,-5 4 0 0 0,10-12-1312 0 0,0 0-264 0 0,0 0-48 0 0,0 0-8647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7.351"/>
    </inkml:context>
    <inkml:brush xml:id="br0">
      <inkml:brushProperty name="width" value="0.05" units="cm"/>
      <inkml:brushProperty name="height" value="0.05" units="cm"/>
    </inkml:brush>
  </inkml:definitions>
  <inkml:trace contextRef="#ctx0" brushRef="#br0">1 0 21967 0 0,'0'0'498'0'0,"0"0"72"0"0,0 0 36 0 0,1 0-73 0 0,3 0-455 0 0,0 1-1 0 0,0 0 1 0 0,0-1-1 0 0,0 1 1 0 0,0 1-1 0 0,-1-1 1 0 0,1 0-1 0 0,0 1 1 0 0,-1 0 0 0 0,0 0-1 0 0,1 0 1 0 0,-1 0-1 0 0,0 0 1 0 0,0 1-1 0 0,0 0 1 0 0,4 3 0 0 0,4 8 390 0 0,0-1 0 0 0,14 23 0 0 0,-19-26-422 0 0,7 12-189 0 0,-2 0 0 0 0,0 1 0 0 0,13 45-1 0 0,7 16-223 0 0,62 148-741 0 0,-79-199 1026 0 0,-7-15 117 0 0,18 34 0 0 0,37 48 611 0 0,-53-85-387 0 0,-6-11-228 0 0,-1 0 1 0 0,1 0-1 0 0,-1 0 1 0 0,1-1-1 0 0,0 1 1 0 0,1-1-1 0 0,-1 1 1 0 0,6 3-1 0 0,-7-6-29 0 0,-1 0 1 0 0,1 0-1 0 0,0 0 0 0 0,0-1 1 0 0,0 1-1 0 0,0 0 0 0 0,0-1 0 0 0,0 1 1 0 0,0-1-1 0 0,0 0 0 0 0,0 0 1 0 0,-1 1-1 0 0,1-1 0 0 0,0-1 0 0 0,0 1 1 0 0,0 0-1 0 0,0 0 0 0 0,0-1 1 0 0,0 1-1 0 0,0-1 0 0 0,0 0 0 0 0,0 1 1 0 0,0-1-1 0 0,-1 0 0 0 0,1 0 1 0 0,0 0-1 0 0,1-2 0 0 0,10-8-102 0 0,-11 10 55 0 0,1-1-1 0 0,-1 0 1 0 0,0 0 0 0 0,0 0-1 0 0,0 0 1 0 0,3-5 0 0 0,40-72 57 0 0,-35 59 460 0 0,15-39 0 0 0,-11 22-99 0 0,0 4-41 0 0,1-5 42 0 0,23-39 0 0 0,-33 67-359 0 0,1 0 1 0 0,0 1-1 0 0,1 0 0 0 0,0 1 0 0 0,0-1 0 0 0,1 1 1 0 0,0 1-1 0 0,1-1 0 0 0,9-6 0 0 0,-15 13-14 0 0,0-1 0 0 0,0 0 0 0 0,0 1-1 0 0,0 0 1 0 0,1-1 0 0 0,-1 1 0 0 0,0 1 0 0 0,1-1-1 0 0,-1 0 1 0 0,1 1 0 0 0,-1 0 0 0 0,0 0 0 0 0,1 0-1 0 0,-1 0 1 0 0,1 0 0 0 0,-1 1 0 0 0,1-1 0 0 0,-1 1 0 0 0,0 0-1 0 0,0 0 1 0 0,6 3 0 0 0,-5-2-16 0 0,0 0 0 0 0,0 1 1 0 0,0-1-1 0 0,0 1 0 0 0,0 0 0 0 0,-1 1 0 0 0,1-1 1 0 0,-1 0-1 0 0,0 1 0 0 0,0 0 0 0 0,0 0 1 0 0,0 0-1 0 0,-1 0 0 0 0,4 7 0 0 0,-3-2-57 0 0,1 0 0 0 0,-1-1 0 0 0,0 1 0 0 0,-1 0-1 0 0,0 1 1 0 0,0-1 0 0 0,-1 0 0 0 0,-1 0 0 0 0,1 10 0 0 0,-2-2 53 0 0,0 0 1 0 0,-2 0-1 0 0,-5 23 0 0 0,3-22-8 0 0,-1 0-1 0 0,0-1 1 0 0,-2 0-1 0 0,0 0 1 0 0,-1-1 0 0 0,-11 17-1 0 0,16-27-166 0 0,0 0 1 0 0,-1 0-1 0 0,1 0 0 0 0,-1-1 0 0 0,0 0 0 0 0,0 0 0 0 0,-1 0 1 0 0,0-1-1 0 0,0 0 0 0 0,-11 7 0 0 0,-2-5-1538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7.692"/>
    </inkml:context>
    <inkml:brush xml:id="br0">
      <inkml:brushProperty name="width" value="0.05" units="cm"/>
      <inkml:brushProperty name="height" value="0.05" units="cm"/>
    </inkml:brush>
  </inkml:definitions>
  <inkml:trace contextRef="#ctx0" brushRef="#br0">469 419 22575 0 0,'0'0'1035'0'0,"0"0"-23"0"0,3 1-651 0 0,27 18-347 0 0,-10-8 814 0 0,-2 0 0 0 0,28 23-1 0 0,-21-12-10 0 0,-12-11-578 0 0,0 0 1 0 0,-1 1-1 0 0,14 17 0 0 0,51 67 74 0 0,-63-79-307 0 0,-4-6-64 0 0,-1 1 1 0 0,0 0 0 0 0,12 22-1 0 0,-11-16-111 0 0,-8-15-24 0 0,0 1-1 0 0,0-1 1 0 0,0 1 0 0 0,-1 0-1 0 0,1-1 1 0 0,-1 1 0 0 0,0 0-1 0 0,0 0 1 0 0,0 0 0 0 0,0 0-1 0 0,-1 5 1 0 0,1-3-607 0 0,-1 0-1 0 0,-1 1 1 0 0,-1 10 0 0 0,-1-14-1727 0 0,-8 4-5255 0 0</inkml:trace>
  <inkml:trace contextRef="#ctx0" brushRef="#br0" timeOffset="1">1 0 23759 0 0,'0'0'520'0'0,"0"0"112"0"0,0 0 16 0 0,0 0 24 0 0,0 0-544 0 0,0 0-128 0 0,0 0 0 0 0,0 0-7008 0 0,0 0-1439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8.702"/>
    </inkml:context>
    <inkml:brush xml:id="br0">
      <inkml:brushProperty name="width" value="0.05" units="cm"/>
      <inkml:brushProperty name="height" value="0.05" units="cm"/>
    </inkml:brush>
  </inkml:definitions>
  <inkml:trace contextRef="#ctx0" brushRef="#br0">0 615 20735 0 0,'0'0'1595'0'0,"3"0"-1031"0"0,2 0-362 0 0,0 1 1 0 0,0 0-1 0 0,0 0 0 0 0,-1 0 0 0 0,1 1 1 0 0,0 0-1 0 0,-1 0 0 0 0,7 3 1 0 0,4 3 1591 0 0,18 14 0 0 0,-24-15-1762 0 0,1-1 0 0 0,-2 2 1 0 0,1-1-1 0 0,-1 1 0 0 0,0 0 0 0 0,-1 1 0 0 0,0 0 0 0 0,0 0 0 0 0,6 12 0 0 0,1 2-361 0 0,1-1-1 0 0,1 0 0 0 0,31 33 0 0 0,13 15-176 0 0,21 36 87 0 0,36 47 262 0 0,-5 7 227 0 0,-77-113 315 0 0,78 84 0 0 0,-95-112-257 0 0,-11-10-101 0 0,1-1 1 0 0,0 1 0 0 0,1-2-1 0 0,0 1 1 0 0,14 8 0 0 0,-21-15-39 0 0,1 0 0 0 0,1 1 0 0 0,-1-2 0 0 0,0 1 1 0 0,0 0-1 0 0,0-1 0 0 0,0 1 0 0 0,0-1 0 0 0,1 0 1 0 0,-1 0-1 0 0,0 0 0 0 0,4-1 0 0 0,-2 0-36 0 0,0 0-1 0 0,0 0 0 0 0,0-1 0 0 0,0 1 0 0 0,0-1 1 0 0,7-3-1 0 0,-7 2 21 0 0,0 0 1 0 0,0-1 0 0 0,0 1-1 0 0,-1-1 1 0 0,1 0 0 0 0,-1 0-1 0 0,0 0 1 0 0,0 0 0 0 0,-1-1-1 0 0,1 0 1 0 0,-1 0-1 0 0,0 0 1 0 0,0 0 0 0 0,0 0-1 0 0,-1 0 1 0 0,0-1 0 0 0,0 1-1 0 0,0-1 1 0 0,-1 0-1 0 0,0 0 1 0 0,0 1 0 0 0,0-1-1 0 0,-1 0 1 0 0,0 0 0 0 0,0 0-1 0 0,-1-11 1 0 0,-2 2 89 0 0,0 1-1 0 0,0-1 1 0 0,-1 1 0 0 0,-1 0 0 0 0,-1 0 0 0 0,0 0 0 0 0,0 1-1 0 0,-15-22 1 0 0,-5-8 223 0 0,-48-70 900 0 0,71 110-1131 0 0,0-1-1 0 0,0 1 0 0 0,-1 0 1 0 0,1 0-1 0 0,-1 0 1 0 0,1 0-1 0 0,-1 1 0 0 0,0-1 1 0 0,-6-2-1 0 0,1 1 39 0 0,1 5-74 0 0,7 0-22 0 0,0-1 0 0 0,0 1 0 0 0,0 0 0 0 0,0 0 0 0 0,0 0-1 0 0,0 0 1 0 0,0-1 0 0 0,0 1 0 0 0,0 0 0 0 0,1 1 0 0 0,-1-1 0 0 0,0 0 0 0 0,1 0 0 0 0,-1 0-1 0 0,1 0 1 0 0,-1 0 0 0 0,1 1 0 0 0,-1-1 0 0 0,1 0 0 0 0,0 0 0 0 0,0 1 0 0 0,0-1 0 0 0,0 0-1 0 0,0 1 1 0 0,0-1 0 0 0,0 0 0 0 0,0 0 0 0 0,0 1 0 0 0,1 1 0 0 0,5 17-66 0 0,1 4 4 0 0,-1-14 61 0 0,0 1 0 0 0,1-1 0 0 0,0 0 0 0 0,13 14 0 0 0,-15-20 11 0 0,-1 1-1 0 0,1-1 1 0 0,0 0-1 0 0,0 0 1 0 0,1-1-1 0 0,-1 0 0 0 0,1 0 1 0 0,0 0-1 0 0,0 0 1 0 0,9 2-1 0 0,-8-4 15 0 0,1 0 1 0 0,0 0-1 0 0,0 0 0 0 0,0-1 1 0 0,0-1-1 0 0,0 1 0 0 0,0-1 1 0 0,12-4-1 0 0,-13 2-21 0 0,0-1 0 0 0,-1 0 0 0 0,1-1 0 0 0,-1 1 0 0 0,0-1 0 0 0,0 0 0 0 0,-1-1 0 0 0,0 1 0 0 0,0-1 0 0 0,8-11 0 0 0,-2 0-1 0 0,-1 0 1 0 0,0-1-1 0 0,-1 0 0 0 0,-1 0 1 0 0,11-38-1 0 0,-11 24 8 0 0,-1-1-1 0 0,4-61 1 0 0,-10 68 67 0 0,-1 0 0 0 0,-1 1 0 0 0,-1-1 0 0 0,-2 1 0 0 0,-1 0 0 0 0,0 0 0 0 0,-15-38 0 0 0,8 35 9 0 0,-1-1 0 0 0,-23-34 0 0 0,-41-52 6 0 0,50 76-59 0 0,-4-1-30 0 0,-59-61 0 0 0,32 40 0 0 0,45 47 4 0 0,0 1 0 0 0,-28-21 0 0 0,27 26 68 0 0,10 20-12 0 0,3-4-63 0 0,1-1 0 0 0,1 1-1 0 0,-1 0 1 0 0,1 0 0 0 0,0 0 0 0 0,4 11 0 0 0,17 46-56 0 0,-19-57 49 0 0,9 23-58 0 0,3 0 0 0 0,0-1-1 0 0,28 39 1 0 0,68 77-259 0 0,-9-37 149 0 0,-46-54 98 0 0,-29-27 20 0 0,50 38-1 0 0,-59-53 45 0 0,1 0-1 0 0,0-1 1 0 0,1-1 0 0 0,24 10-1 0 0,-28-16 26 0 0,0 0 0 0 0,0-2 0 0 0,1 0 0 0 0,-1 0 0 0 0,1-2 0 0 0,-1 0 0 0 0,1-1 0 0 0,-1 0 0 0 0,1-2 0 0 0,-1 0 0 0 0,1-1 0 0 0,-1 0 0 0 0,0-1 0 0 0,17-7 0 0 0,-23 7 37 0 0,1-1 0 0 0,-1-1 0 0 0,0 1-1 0 0,0-2 1 0 0,0 1 0 0 0,-1-1 0 0 0,0-1 0 0 0,0 1 0 0 0,-1-2 0 0 0,0 1 0 0 0,10-15 0 0 0,-6 5 22 0 0,-1 0 0 0 0,0-1 1 0 0,-1 0-1 0 0,-2-1 1 0 0,10-28-1 0 0,-14 31-23 0 0,1 0 1 0 0,-2-1-1 0 0,0 1 0 0 0,-2-1 0 0 0,0-34 0 0 0,-2 27-2 0 0,-2 1 0 0 0,0-1 0 0 0,-12-40 0 0 0,6 39-8 0 0,0 0 1 0 0,-18-33-1 0 0,24 54-36 0 0,0 0-1 0 0,0 0 0 0 0,0 1 0 0 0,-1-1 0 0 0,1 1 1 0 0,-1 0-1 0 0,0 0 0 0 0,0 0 0 0 0,-1 0 0 0 0,1 1 1 0 0,-1 0-1 0 0,0 0 0 0 0,-7-4 0 0 0,9 6-6 0 0,0 0 1 0 0,1 0-1 0 0,-1 0 0 0 0,0 1 0 0 0,0-1 0 0 0,1 1 0 0 0,-1 0 1 0 0,0 0-1 0 0,0 0 0 0 0,1 0 0 0 0,-1 0 0 0 0,0 0 1 0 0,0 1-1 0 0,0 0 0 0 0,1-1 0 0 0,-1 1 0 0 0,0 0 1 0 0,1 0-1 0 0,-1 0 0 0 0,1 1 0 0 0,-1-1 0 0 0,1 1 0 0 0,0-1 1 0 0,0 1-1 0 0,-1 0 0 0 0,1 0 0 0 0,-3 4 0 0 0,-6 7-14 0 0,1 1-1 0 0,0 0 1 0 0,1 1-1 0 0,1 0 0 0 0,0 0 1 0 0,1 1-1 0 0,0 0 1 0 0,2 0-1 0 0,0 1 1 0 0,1 0-1 0 0,0 0 0 0 0,1 0 1 0 0,1 0-1 0 0,1 0 1 0 0,1 27-1 0 0,2-32-5 0 0,0 1-1 0 0,0-1 0 0 0,1 0 1 0 0,0 1-1 0 0,1-2 1 0 0,1 1-1 0 0,-1 0 0 0 0,2-1 1 0 0,0 0-1 0 0,0 0 1 0 0,1 0-1 0 0,1-1 1 0 0,-1 0-1 0 0,2-1 0 0 0,16 16 1 0 0,-21-22 11 0 0,0 0 1 0 0,0 0-1 0 0,1 0 1 0 0,-1-1-1 0 0,1 0 1 0 0,0 0-1 0 0,-1 0 1 0 0,1 0-1 0 0,0-1 1 0 0,0 0-1 0 0,0 0 1 0 0,0 0-1 0 0,0-1 1 0 0,10 1 0 0 0,-9-1 4 0 0,-1-1 1 0 0,1 1 0 0 0,0-1 0 0 0,0 0 0 0 0,0-1 0 0 0,-1 1 0 0 0,1-1 0 0 0,-1 0 0 0 0,1-1 0 0 0,-1 1 0 0 0,0-1 0 0 0,8-5 0 0 0,-6 2 16 0 0,4-3 56 0 0,21-20 1 0 0,-29 26-41 0 0,0-1 0 0 0,0 1 0 0 0,-1-1 0 0 0,1 0 0 0 0,-1 0 1 0 0,0 0-1 0 0,0 0 0 0 0,0 0 0 0 0,-1 0 0 0 0,3-8 0 0 0,2-13 71 0 0,-4 18-48 0 0,0-1 0 0 0,0 1 0 0 0,-1 0 0 0 0,0-15 0 0 0,-11-149 532 0 0,-12-75-312 0 0,18 212-264 0 0,2 26 0 0 0,1 1 0 0 0,1-1 0 0 0,-1 1 0 0 0,1-1 0 0 0,0 0 0 0 0,1 1 0 0 0,2-15 0 0 0,1 2 0 0 0,-4 17-2 0 0,1-1 0 0 0,0 0 0 0 0,-1 0 0 0 0,1 1 0 0 0,1-1 0 0 0,1-4-1 0 0,-2 6-69 0 0,18 10-123 0 0,-15-6 168 0 0,0 0 0 0 0,0 0 1 0 0,1 0-1 0 0,-1 0 0 0 0,-1 0 1 0 0,1 1-1 0 0,0 0 0 0 0,4 4 0 0 0,0 2-28 0 0,0 0 0 0 0,-1 1 0 0 0,-1 0 0 0 0,0 0 0 0 0,0 1 0 0 0,-1-1 0 0 0,6 17 0 0 0,-3-5-58 0 0,-1 1 0 0 0,6 43 1 0 0,-11-58 28 0 0,-2 0 0 0 0,1 1 0 0 0,-2-1-1 0 0,1 1 1 0 0,-1-1 0 0 0,0 1 0 0 0,0-1 0 0 0,-1 0 0 0 0,0 0 0 0 0,-1 0 0 0 0,0 0 0 0 0,-6 13 0 0 0,4-14-439 0 0,1 0 0 0 0,-1 1 0 0 0,0-2 0 0 0,-1 1 0 0 0,0 0 0 0 0,0-1 0 0 0,-12 10 0 0 0,-19 7-8250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19.063"/>
    </inkml:context>
    <inkml:brush xml:id="br0">
      <inkml:brushProperty name="width" value="0.05" units="cm"/>
      <inkml:brushProperty name="height" value="0.05" units="cm"/>
    </inkml:brush>
  </inkml:definitions>
  <inkml:trace contextRef="#ctx0" brushRef="#br0">577 160 17967 0 0,'0'0'1600'0'0,"0"0"-1280"0"0,0 0-256 0 0,0 0-64 0 0,9 5 2048 0 0,4-1 408 0 0,0-1 72 0 0,5-3 24 0 0,6 0-2032 0 0,-3-7-400 0 0,6-9-120 0 0,4-4 0 0 0,1-8-824 0 0,5-1-208 0 0,-1-10-48 0 0,-9 7-8 0 0</inkml:trace>
  <inkml:trace contextRef="#ctx0" brushRef="#br0" timeOffset="1">11 792 22319 0 0,'-10'8'488'0'0,"10"-8"104"0"0,0 0 16 0 0,0 0 24 0 0,0 8-504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0.279"/>
    </inkml:context>
    <inkml:brush xml:id="br0">
      <inkml:brushProperty name="width" value="0.05" units="cm"/>
      <inkml:brushProperty name="height" value="0.05" units="cm"/>
    </inkml:brush>
  </inkml:definitions>
  <inkml:trace contextRef="#ctx0" brushRef="#br0">168 1 16815 0 0,'0'0'770'0'0,"0"0"-18"0"0,0 0-386 0 0,0 2 150 0 0,-4 67 1946 0 0,1-37-1847 0 0,2 38 0 0 0,3-26-309 0 0,3 112 404 0 0,-11-55-632 0 0,-5-1 0 0 0,-4 0 0 0 0,-29 104 0 0 0,-5-23-78 0 0,36-132 20 0 0,2 0 0 0 0,-5 52 0 0 0,15-95 37 0 0,1 0 0 0 0,0 0 0 0 0,0 0-1 0 0,0 0 1 0 0,2 9 0 0 0,-2-13-33 0 0,0-1 1 0 0,1 0 0 0 0,-1 0-1 0 0,0 0 1 0 0,1 0-1 0 0,-1 1 1 0 0,1-1-1 0 0,0 0 1 0 0,-1 0-1 0 0,1 0 1 0 0,0 0-1 0 0,0 0 1 0 0,-1 0 0 0 0,1-1-1 0 0,0 1 1 0 0,0 0-1 0 0,0 0 1 0 0,0 0-1 0 0,0-1 1 0 0,0 1-1 0 0,0-1 1 0 0,1 1-1 0 0,-1-1 1 0 0,0 1 0 0 0,0-1-1 0 0,0 0 1 0 0,1 1-1 0 0,-1-1 1 0 0,0 0-1 0 0,0 0 1 0 0,0 0-1 0 0,2 0 1 0 0,8-1 98 0 0,-1 0 1 0 0,1 0-1 0 0,-1-1 0 0 0,1-1 1 0 0,-1 0-1 0 0,0 0 1 0 0,0-1-1 0 0,0 0 0 0 0,0-1 1 0 0,-1 0-1 0 0,14-10 1 0 0,8-7 26 0 0,50-50 0 0 0,-78 69-126 0 0,51-54 123 0 0,89-120-1 0 0,-24 24-107 0 0,-21 49 33 0 0,-92 97-67 0 0,0 0 0 0 0,0 0 0 0 0,1 0 0 0 0,0 1 0 0 0,1 0 0 0 0,-1 0 0 0 0,1 1 0 0 0,13-7 0 0 0,-20 12-13 0 0,0-1-1 0 0,0 1 0 0 0,-1 0 1 0 0,1 0-1 0 0,0 0 0 0 0,0 0 1 0 0,-1 0-1 0 0,1 0 0 0 0,0 0 0 0 0,0 0 1 0 0,-1 0-1 0 0,1 0 0 0 0,0 0 1 0 0,0 0-1 0 0,-1 0 0 0 0,1 1 0 0 0,0-1 1 0 0,0 0-1 0 0,-1 0 0 0 0,1 1 1 0 0,0-1-1 0 0,-1 1 0 0 0,1-1 1 0 0,0 1-1 0 0,-1-1 0 0 0,1 1 0 0 0,-1-1 1 0 0,1 1-1 0 0,-1-1 0 0 0,1 1 1 0 0,-1 0-1 0 0,1 0 0 0 0,0 1-13 0 0,0-1 0 0 0,-1 1-1 0 0,1 0 1 0 0,0 0 0 0 0,-1 0-1 0 0,1 0 1 0 0,-1 0 0 0 0,0 0-1 0 0,1 0 1 0 0,-1 0 0 0 0,0 0-1 0 0,-1 3 1 0 0,-2 31-189 0 0,-4 31-8 0 0,-8 8 51 0 0,-53 234-60 0 0,-14 0 352 0 0,65-246-204 0 0,-16 109 0 0 0,31-148 61 0 0,-16 144-37 0 0,16-124 177 0 0,6 81-1 0 0,-2-112-41 0 0,-1 0 1 0 0,2 0-1 0 0,4 13 0 0 0,-5-20-40 0 0,0-1-1 0 0,0 0 1 0 0,0 0 0 0 0,1 0 0 0 0,0-1-1 0 0,0 1 1 0 0,0 0 0 0 0,1-1-1 0 0,6 7 1 0 0,-6-7-3 0 0,-1 0 0 0 0,1-1 0 0 0,0 0 0 0 0,0 1-1 0 0,1-1 1 0 0,-1-1 0 0 0,1 1 0 0 0,-1-1 0 0 0,1 0 0 0 0,0 0 0 0 0,0 0-1 0 0,0 0 1 0 0,0-1 0 0 0,0 0 0 0 0,0 0 0 0 0,0-1 0 0 0,11 1-1 0 0,-3-2 24 0 0,1-1-1 0 0,-1-1 0 0 0,0 0 0 0 0,0 0 1 0 0,0-1-1 0 0,-1-1 0 0 0,18-9 0 0 0,5-5 159 0 0,38-29 0 0 0,-36 23-82 0 0,205-156 838 0 0,-89 63-522 0 0,-6 5-414 0 0,129-90 73 0 0,-184 151-46 0 0,-85 49-60 0 0,-1 0 0 0 0,1 0 0 0 0,0 0 0 0 0,0 1 0 0 0,0 0 0 0 0,0 0 0 0 0,13-1 0 0 0,-18 3-106 0 0,-2 0 2 0 0,0 0-106 0 0,0 0-492 0 0,6 0-1109 0 0,-4 0-5932 0 0,-2 0-811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2.370"/>
    </inkml:context>
    <inkml:brush xml:id="br0">
      <inkml:brushProperty name="width" value="0.05" units="cm"/>
      <inkml:brushProperty name="height" value="0.05" units="cm"/>
    </inkml:brush>
  </inkml:definitions>
  <inkml:trace contextRef="#ctx0" brushRef="#br0">140 216 14336 0 0,'0'0'330'0'0,"0"0"45"0"0,0 0 17 0 0,0 0-47 0 0,-4 4-223 0 0,-3 2-188 0 0,-16 13 112 0 0,18-12-16 0 0,3-3-57 0 0,0-1 1 0 0,1 1-1 0 0,0 0 0 0 0,0-1 0 0 0,0 1 1 0 0,0 0-1 0 0,1 0 0 0 0,-1 0 0 0 0,1 0 1 0 0,0 0-1 0 0,0 0 0 0 0,1 0 0 0 0,0 4 1 0 0,2 4 5 0 0,1 0 0 0 0,8 21 0 0 0,0-5 20 0 0,-12-25 1 0 0,0-3 0 0 0,1 1 0 0 0,-1 0 0 0 0,0-1 0 0 0,0 1 0 0 0,0-1 0 0 0,1 1 0 0 0,-1 0 0 0 0,0-1 0 0 0,1 1 0 0 0,-1-1 0 0 0,0 1 0 0 0,1-1 0 0 0,-1 1 0 0 0,1-1 0 0 0,-1 1 0 0 0,1-1 0 0 0,-1 0 0 0 0,2 1 0 0 0,16 15 0 0 0,-15-14 4 0 0,-1-1 0 0 0,1 1 0 0 0,-1 0 0 0 0,1-1 1 0 0,0 0-1 0 0,0 1 0 0 0,0-1 0 0 0,0 0 1 0 0,0-1-1 0 0,0 1 0 0 0,0 0 0 0 0,0-1 0 0 0,0 0 1 0 0,5 1-1 0 0,17 2 254 0 0,-22-3-228 0 0,0 0 0 0 0,0 0 0 0 0,0 0 0 0 0,0 0 0 0 0,0 0 0 0 0,0-1 0 0 0,0 1 0 0 0,0-1 0 0 0,0 0 0 0 0,-1 0 0 0 0,1 0 0 0 0,0 0 0 0 0,5-4 0 0 0,-2 2 129 0 0,1-2 0 0 0,-1 1 1 0 0,0-1-1 0 0,7-6 0 0 0,-4 2 15 0 0,-1 0-1 0 0,-1 0 1 0 0,0-1 0 0 0,0 0 0 0 0,0-1 0 0 0,-2 1 0 0 0,1-1-1 0 0,-1 0 1 0 0,-1 0 0 0 0,0-1 0 0 0,0 1 0 0 0,-1-1-1 0 0,-1 0 1 0 0,0 0 0 0 0,-1 0 0 0 0,0 0 0 0 0,0 0 0 0 0,-4-24-1 0 0,2 26-71 0 0,-1-1-1 0 0,-6-17 0 0 0,2 9 11 0 0,4 14-49 0 0,1 0 0 0 0,-1 0 0 0 0,0 0 0 0 0,-1 1 0 0 0,1-1-1 0 0,-1 0 1 0 0,0 1 0 0 0,0 0 0 0 0,-1-1 0 0 0,1 1 0 0 0,-1 1 0 0 0,0-1-1 0 0,0 0 1 0 0,0 1 0 0 0,-8-5 0 0 0,4 3-23 0 0,0 1-1 0 0,0 1 1 0 0,0-1 0 0 0,-1 1-1 0 0,1 1 1 0 0,-1 0 0 0 0,0 0-1 0 0,-13-1 1 0 0,20 3-33 0 0,-3-1 2 0 0,0 0 1 0 0,0 1-1 0 0,1 0 0 0 0,-1 0 0 0 0,0 0 0 0 0,0 0 0 0 0,0 1 1 0 0,0 0-1 0 0,0 0 0 0 0,1 0 0 0 0,-1 1 0 0 0,-7 3 1 0 0,-1 2-24 0 0,1 1 0 0 0,0 1 0 0 0,1 0 0 0 0,0 0 0 0 0,0 1 1 0 0,1 0-1 0 0,-12 16 0 0 0,17-21 13 0 0,1 0-1 0 0,0 1 1 0 0,1-1 0 0 0,-1 1-1 0 0,1 0 1 0 0,0 0 0 0 0,-3 10-1 0 0,0 2 10 0 0,3-11-35 0 0,1 1-1 0 0,0 0 1 0 0,0 0-1 0 0,1 0 1 0 0,-1 10-1 0 0,2-17 27 0 0,-1 5-14 0 0,1 0-1 0 0,0 0 1 0 0,0 0-1 0 0,1-1 1 0 0,0 1-1 0 0,0 0 1 0 0,0 0-1 0 0,0-1 1 0 0,1 1-1 0 0,0-1 1 0 0,4 8-1 0 0,-4-9-105 0 0,1 0-1 0 0,0 0 0 0 0,0 0 1 0 0,1 0-1 0 0,-1 0 0 0 0,1-1 0 0 0,0 0 1 0 0,0 0-1 0 0,0 0 0 0 0,0 0 1 0 0,0 0-1 0 0,1-1 0 0 0,-1 0 0 0 0,1 0 1 0 0,-1 0-1 0 0,1 0 0 0 0,0-1 1 0 0,0 0-1 0 0,0 0 0 0 0,0 0 1 0 0,0-1-1 0 0,0 1 0 0 0,0-1 0 0 0,8-1 1 0 0,5-2-4515 0 0,5 2-1429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29.663"/>
    </inkml:context>
    <inkml:brush xml:id="br0">
      <inkml:brushProperty name="width" value="0.05" units="cm"/>
      <inkml:brushProperty name="height" value="0.05" units="cm"/>
    </inkml:brush>
  </inkml:definitions>
  <inkml:trace contextRef="#ctx0" brushRef="#br0">5 15 3224 0 0,'-4'-7'143'0'0,"3"5"599"0"0,3 2 2414 0 0,2-2-989 0 0,1 1 0 0 0,-1 0 0 0 0,1 1 0 0 0,8-1 0 0 0,21 3 1368 0 0,-18 2-3402 0 0,1 0 1 0 0,16 7-1 0 0,-10-2-119 0 0,0 2-1 0 0,-1 0 0 0 0,37 25 0 0 0,57 53 142 0 0,-95-72-119 0 0,35 30 197 0 0,-3 2 0 0 0,-1 3 0 0 0,65 84-1 0 0,-80-86-79 0 0,-3 1 0 0 0,-1 2 0 0 0,-3 1 0 0 0,33 85 0 0 0,-60-131-144 0 0,23 58 47 0 0,25 99-1 0 0,-25-38-397 0 0,12 185-1 0 0,-35-288-76 0 0,6 30-1 0 0,-2-20-5886 0 0,-3-17-695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1.821"/>
    </inkml:context>
    <inkml:brush xml:id="br0">
      <inkml:brushProperty name="width" value="0.05" units="cm"/>
      <inkml:brushProperty name="height" value="0.05" units="cm"/>
    </inkml:brush>
  </inkml:definitions>
  <inkml:trace contextRef="#ctx0" brushRef="#br0">199 971 3680 0 0,'0'0'284'0'0,"0"0"-121"0"0,0 0 185 0 0,3 0 100 0 0,1 0-161 0 0,1 1 1 0 0,-1-2 0 0 0,1 1-1 0 0,0-1 1 0 0,-1 1 0 0 0,1-1-1 0 0,-1-1 1 0 0,8-2 0 0 0,5-1 928 0 0,-15 4-949 0 0,-1 1 0 0 0,1 0 0 0 0,0-1 0 0 0,-1 1 1 0 0,1-1-1 0 0,0 1 0 0 0,-1-1 0 0 0,1 0 0 0 0,-1 0 0 0 0,1 0 0 0 0,2-1 0 0 0,-4 1 425 0 0,0 1 11 0 0,0 0 1 0 0,4-9 3106 0 0,-12 2-2785 0 0,6 5-915 0 0,1 1-1 0 0,0 0 1 0 0,-1 0 0 0 0,1-1 0 0 0,-1 1 0 0 0,1 0-1 0 0,-1 1 1 0 0,1-1 0 0 0,-4-1 0 0 0,-1 0 68 0 0,-1 1-1 0 0,1-1 1 0 0,-1 1 0 0 0,0 1 0 0 0,1-1 0 0 0,-1 1 0 0 0,0 1 0 0 0,1-1-1 0 0,-1 1 1 0 0,1 0 0 0 0,-1 1 0 0 0,-10 3 0 0 0,4-1 90 0 0,1 1 1 0 0,0 0 0 0 0,-1 2-1 0 0,2-1 1 0 0,-17 12 0 0 0,22-13-206 0 0,-1 1 0 0 0,1 0 0 0 0,0 1 0 0 0,1-1 1 0 0,-1 1-1 0 0,1 0 0 0 0,1 0 0 0 0,-1 1 1 0 0,1-1-1 0 0,1 1 0 0 0,-1 0 0 0 0,1 0 0 0 0,1 0 1 0 0,-3 9-1 0 0,1 2-36 0 0,1 0 0 0 0,1 1 0 0 0,1-1 0 0 0,0 0 0 0 0,4 26 0 0 0,-2-29-27 0 0,2-1 0 0 0,0 0 0 0 0,1 0 0 0 0,0-1 0 0 0,1 1 0 0 0,7 14 0 0 0,-7-19 0 0 0,1 0 0 0 0,-1 0 0 0 0,1-1 0 0 0,1 1 0 0 0,0-1 0 0 0,0-1 0 0 0,1 1 0 0 0,16 12 0 0 0,-22-19 2 0 0,1 0 0 0 0,-1-1 0 0 0,1 1 0 0 0,-1-1 0 0 0,1 1 0 0 0,0-1 0 0 0,0 0 0 0 0,0 0 0 0 0,0-1 0 0 0,0 1 0 0 0,0 0 0 0 0,0-1 0 0 0,0 0 0 0 0,0 0 0 0 0,0 0 0 0 0,0 0 0 0 0,0 0 0 0 0,0 0 0 0 0,0-1 0 0 0,0 0 0 0 0,0 1 0 0 0,-1-1 0 0 0,1 0 0 0 0,0-1 0 0 0,0 1 0 0 0,5-3 0 0 0,-1-4 93 0 0,0 1 0 0 0,0-1 0 0 0,0 0 0 0 0,-1 0 0 0 0,0-1 0 0 0,-1 0 1 0 0,0 0-1 0 0,0 0 0 0 0,-1 0 0 0 0,0-1 0 0 0,0 0 0 0 0,-1 0 1 0 0,-1 0-1 0 0,0 0 0 0 0,0 0 0 0 0,-1-1 0 0 0,0-13 0 0 0,-1-2 111 0 0,-1 1-1 0 0,-2 0 1 0 0,-1 0 0 0 0,0 0-1 0 0,-2 1 1 0 0,-9-26-1 0 0,14 49-198 0 0,1 1 0 0 0,0-1 0 0 0,0 1 0 0 0,-1-1-1 0 0,1 0 1 0 0,0 1 0 0 0,0-1 0 0 0,0 0 0 0 0,0 1-1 0 0,0-1 1 0 0,0 0 0 0 0,0 1 0 0 0,0-1 0 0 0,0 0-1 0 0,0 1 1 0 0,0-1 0 0 0,0 0 0 0 0,0 1-1 0 0,1-1 1 0 0,-1 0 0 0 0,0 1 0 0 0,1-2 0 0 0,0 2-5 0 0,-1-1 0 0 0,1 1 1 0 0,-1 0-1 0 0,1-1 0 0 0,0 1 1 0 0,-1 0-1 0 0,1 0 0 0 0,0 0 1 0 0,-1 0-1 0 0,1-1 0 0 0,-1 1 1 0 0,1 0-1 0 0,0 0 0 0 0,-1 0 0 0 0,1 0 1 0 0,0 1-1 0 0,-1-1 0 0 0,1 0 1 0 0,0 0-1 0 0,6 2-11 0 0,0 0 0 0 0,0 1 0 0 0,9 5 0 0 0,-9-5 13 0 0,28 13-82 0 0,44 28-1 0 0,-59-32 84 0 0,-9-6-5 0 0,0 0 0 0 0,0-1 0 0 0,1 0 0 0 0,-1-1 0 0 0,20 4 0 0 0,-24-6 0 0 0,1-1 0 0 0,-1 0 0 0 0,1-1 0 0 0,-1 0 0 0 0,0 0 0 0 0,1-1 0 0 0,-1 0 0 0 0,0 0 0 0 0,1 0 0 0 0,11-5 0 0 0,-12 4 0 0 0,-1-1 0 0 0,0 0 0 0 0,0-1 0 0 0,0 1 0 0 0,0-1 0 0 0,-1 0 0 0 0,1 0 0 0 0,-1-1 0 0 0,7-7 0 0 0,-1-3 0 0 0,0 0 0 0 0,11-19 0 0 0,-19 29 0 0 0,4-7 0 0 0,-1-1 0 0 0,-1 1 0 0 0,0-1 0 0 0,-1 0 0 0 0,0 0 0 0 0,3-27 0 0 0,-3 4 0 0 0,0-52 0 0 0,-4 54 4 0 0,-1-65 31 0 0,-1 81-28 0 0,0 1-1 0 0,-1-1 0 0 0,-8-26 0 0 0,4 20-2 0 0,3 10 6 0 0,-1 0 0 0 0,0 0 0 0 0,-1 1 0 0 0,-7-14-1 0 0,-40-53 38 0 0,44 68-25 0 0,-1 0 0 0 0,0 0 0 0 0,-1 1 1 0 0,-16-12-1 0 0,1 2 1 0 0,10 8 56 0 0,-26-17 1 0 0,38 27-70 0 0,-1 0 1 0 0,0 1-1 0 0,0-1 1 0 0,0 1-1 0 0,0 1 1 0 0,0-1-1 0 0,-1 1 1 0 0,1-1-1 0 0,-1 1 1 0 0,-7 0-1 0 0,11 1-17 0 0,0 1 1 0 0,0-1-1 0 0,1 0 1 0 0,-1 1-1 0 0,0-1 0 0 0,0 1 1 0 0,1 0-1 0 0,-1-1 0 0 0,0 1 1 0 0,1 0-1 0 0,-1 0 1 0 0,1 0-1 0 0,-1 0 0 0 0,1 1 1 0 0,-1-1-1 0 0,1 0 0 0 0,0 0 1 0 0,0 1-1 0 0,-1-1 1 0 0,1 1-1 0 0,0-1 0 0 0,0 1 1 0 0,1 0-1 0 0,-1-1 1 0 0,0 1-1 0 0,0 3 0 0 0,-2 2-35 0 0,1 1 1 0 0,0 0-1 0 0,0 0 0 0 0,0 14 0 0 0,1-10 2 0 0,1 1-1 0 0,1-1 1 0 0,0 0-1 0 0,6 23 0 0 0,18 46 8 0 0,-23-75 32 0 0,5 15-4 0 0,2 0 0 0 0,1 0-1 0 0,0-1 1 0 0,2 0 0 0 0,0-1 0 0 0,1-1 0 0 0,1 0 0 0 0,1 0 0 0 0,0-1-1 0 0,1-1 1 0 0,1-1 0 0 0,1 0 0 0 0,20 12 0 0 0,-20-15-51 0 0,0-2 0 0 0,1 0 0 0 0,0-1-1 0 0,36 11 1 0 0,-45-17 55 0 0,-1-1 0 0 0,1-1-1 0 0,-1 1 1 0 0,1-1-1 0 0,0-1 1 0 0,0 0 0 0 0,-1 0-1 0 0,1-1 1 0 0,0 0-1 0 0,-1-1 1 0 0,1 0 0 0 0,14-5-1 0 0,-11 2-6 0 0,-1-1 0 0 0,1 0 1 0 0,-1 0-1 0 0,0-1 0 0 0,-1-1 0 0 0,0 0 0 0 0,0 0 0 0 0,12-13 0 0 0,-11 8-131 0 0,-1 1-1 0 0,0-1 0 0 0,-1-1 1 0 0,0 0-1 0 0,-1 0 0 0 0,-1-1 0 0 0,0-1 1 0 0,-2 1-1 0 0,7-19 0 0 0,-7 13-92 0 0,0 0 0 0 0,-2 0-1 0 0,4-42 1 0 0,-7 49 366 0 0,-2 1-1 0 0,1 0 1 0 0,-1 0 0 0 0,-1 0-1 0 0,0 0 1 0 0,-1 0 0 0 0,-8-21-1 0 0,2 9-70 0 0,-2 1-1 0 0,-1 0 0 0 0,-1 0 1 0 0,-23-31-1 0 0,-16-18 267 0 0,-23-30 685 0 0,70 100-813 0 0,9 12-161 0 0,9 18-69 0 0,126 195-411 0 0,-102-168 314 0 0,90 114-257 0 0,-93-125 296 0 0,259 282-348 0 0,23-22 421 0 0,-81-102 270 0 0,-132-116-102 0 0,-14-14-77 0 0,-71-57-53 0 0,2-2-1 0 0,38 20 1 0 0,-56-31-16 0 0,-1-1 0 0 0,1 1 0 0 0,-1-1 0 0 0,1 1-1 0 0,-1-1 1 0 0,1 1 0 0 0,0-1 0 0 0,3 0 0 0 0,-5-9 58 0 0,-2 4-51 0 0,0 1 0 0 0,0-1 0 0 0,0 1 0 0 0,0 0 0 0 0,0-1 0 0 0,-1 1 0 0 0,-3-3 0 0 0,-5-10 88 0 0,-187-270 1060 0 0,142 219-765 0 0,-128-121 0 0 0,-61-33-54 0 0,134 120-309 0 0,-201-190 71 0 0,248 226-129 0 0,54 54 14 0 0,1 1 0 0 0,0-2 1 0 0,1 1-1 0 0,-7-16 0 0 0,14 26 6 0 0,0 1-1 0 0,0-1 0 0 0,1 0 0 0 0,-1 1 0 0 0,1-1 0 0 0,-1 1 1 0 0,1-1-1 0 0,0 0 0 0 0,0 0 0 0 0,0 1 0 0 0,0-1 1 0 0,0 0-1 0 0,0 1 0 0 0,0-1 0 0 0,0 0 0 0 0,1 1 0 0 0,-1-1 1 0 0,1 0-1 0 0,-1 1 0 0 0,1-1 0 0 0,0 1 0 0 0,-1-1 1 0 0,1 1-1 0 0,0-1 0 0 0,0 1 0 0 0,1-2 0 0 0,0 1-7 0 0,0 0 1 0 0,0 0-1 0 0,0 1 0 0 0,0-1 0 0 0,1 1 0 0 0,-1 0 1 0 0,0-1-1 0 0,1 1 0 0 0,-1 0 0 0 0,0 0 0 0 0,1 1 1 0 0,-1-1-1 0 0,1 0 0 0 0,0 1 0 0 0,2-1 0 0 0,10 1-38 0 0,-1 1 1 0 0,0 0-1 0 0,1 0 0 0 0,-1 2 0 0 0,0 0 0 0 0,0 0 0 0 0,0 2 0 0 0,-1-1 0 0 0,22 12 0 0 0,-13-5-66 0 0,-1 2 0 0 0,0 0-1 0 0,0 1 1 0 0,32 30 0 0 0,-44-35-6 0 0,1 2 0 0 0,-1-1-1 0 0,-1 1 1 0 0,0 0 0 0 0,-1 1 0 0 0,0 0-1 0 0,-1 0 1 0 0,0 1 0 0 0,-1 0 0 0 0,0-1-1 0 0,-1 2 1 0 0,-1-1 0 0 0,0 0 0 0 0,2 16-1 0 0,-4-16-535 0 0,0 0-1 0 0,-1 1 1 0 0,-1-1-1 0 0,0 1 0 0 0,0-1 1 0 0,-2 1-1 0 0,1-1 1 0 0,-9 24-1 0 0,10-36 461 0 0,0 1-1 0 0,1 0 1 0 0,-1-1 0 0 0,0 1-1 0 0,0-1 1 0 0,1 1-1 0 0,-1-1 1 0 0,-1 1 0 0 0,1-1-1 0 0,0 1 1 0 0,0-1 0 0 0,0 0-1 0 0,-1 0 1 0 0,1 0 0 0 0,-1 0-1 0 0,1 0 1 0 0,-1 0-1 0 0,1 0 1 0 0,-1 0 0 0 0,-2 0-1 0 0,3 0 41 0 0,0-1-1 0 0,-1 0 1 0 0,1 0-1 0 0,0 0 0 0 0,-1-1 1 0 0,1 1-1 0 0,0 0 1 0 0,-1-1-1 0 0,1 1 0 0 0,0 0 1 0 0,0-1-1 0 0,-1 1 1 0 0,1-1-1 0 0,0 0 0 0 0,0 1 1 0 0,0-1-1 0 0,0 0 1 0 0,0 0-1 0 0,0 0 0 0 0,0 0 1 0 0,0 0-1 0 0,0 0 1 0 0,0 0-1 0 0,0 0 0 0 0,0 0 1 0 0,0-2-1 0 0,-13-27-1840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2.242"/>
    </inkml:context>
    <inkml:brush xml:id="br0">
      <inkml:brushProperty name="width" value="0.05" units="cm"/>
      <inkml:brushProperty name="height" value="0.05" units="cm"/>
    </inkml:brush>
  </inkml:definitions>
  <inkml:trace contextRef="#ctx0" brushRef="#br0">0 1 18687 0 0,'0'0'859'0'0,"0"0"-26"0"0,2 1-534 0 0,15 16 1129 0 0,68 72 1344 0 0,-30-21-2443 0 0,47 76-1 0 0,-19-6-328 0 0,-13-21 0 0 0,-49-81 38 0 0,21 51-1 0 0,-33-66-12 0 0,34 57 121 0 0,-18-37-38 0 0,-11-15 46 0 0,-2-4 285 0 0,0-1-1 0 0,29 38 1 0 0,-41-59-412 0 0,0 1 1 0 0,0-1-1 0 0,0 0 0 0 0,0 0 1 0 0,0 0-1 0 0,1 0 0 0 0,-1 1 1 0 0,0-1-1 0 0,0 0 0 0 0,0 0 1 0 0,0 0-1 0 0,0 0 0 0 0,1 0 1 0 0,-1 0-1 0 0,0 1 0 0 0,0-1 1 0 0,0 0-1 0 0,1 0 0 0 0,-1 0 1 0 0,0 0-1 0 0,0 0 0 0 0,0 0 1 0 0,1 0-1 0 0,-1 0 0 0 0,0 0 1 0 0,0 0-1 0 0,0 0 0 0 0,1 0 0 0 0,-1 0 1 0 0,0 0-1 0 0,0 0 0 0 0,0 0 1 0 0,1 0-1 0 0,-1 0 0 0 0,0 0 1 0 0,0-1-1 0 0,0 1 0 0 0,1 0 1 0 0,-1 0-1 0 0,0 0 0 0 0,0 0 1 0 0,0 0-1 0 0,0 0 0 0 0,0-1 1 0 0,1 1-1 0 0,-1 0 0 0 0,0 0 1 0 0,0 0-1 0 0,0 0 0 0 0,0-1 1 0 0,0 1-1 0 0,0 0 0 0 0,0 0 1 0 0,0 0-1 0 0,1-1 0 0 0,-1 1 0 0 0,0 0 1 0 0,0 0-1 0 0,0 0 0 0 0,0-1 1 0 0,0 1-1 0 0,0 0 0 0 0,0 0 1 0 0,0-1-1 0 0,0-16 109 0 0,-5-30 282 0 0,2 21-303 0 0,-7-32 0 0 0,-3 10 116 0 0,-7-64 0 0 0,18 97-225 0 0,1 0-1 0 0,1 0 1 0 0,0 0-1 0 0,1 0 1 0 0,0 0-1 0 0,1 0 1 0 0,1 1 0 0 0,9-28-1 0 0,-10 37-8 0 0,0 1 0 0 0,0 0 0 0 0,1 0 0 0 0,-1 0 0 0 0,1 0 0 0 0,0 0 0 0 0,0 0 0 0 0,0 1 0 0 0,1 0 0 0 0,-1-1 0 0 0,1 1 0 0 0,0 0 0 0 0,-1 1 0 0 0,2-1 0 0 0,-1 1 0 0 0,0 0 0 0 0,0 0 0 0 0,1 0 0 0 0,-1 0 0 0 0,1 1 0 0 0,-1 0 0 0 0,1 0 0 0 0,0 0 0 0 0,-1 0 0 0 0,1 1 0 0 0,0 0 0 0 0,0 0 0 0 0,-1 0 0 0 0,1 1 0 0 0,0-1 0 0 0,8 3 0 0 0,0 2-31 0 0,1 0-1 0 0,-1 1 1 0 0,0 0-1 0 0,22 15 1 0 0,44 39-120 0 0,-59-42-73 0 0,1-2 0 0 0,1 0 0 0 0,0-2 0 0 0,34 17 0 0 0,-48-27-108 0 0,0-1 0 0 0,0 0 1 0 0,1 0-1 0 0,-1-1 1 0 0,0 0-1 0 0,10 0 0 0 0,-14-2-67 0 0,-1 0 1 0 0,0 0-1 0 0,1 0 0 0 0,-1-1 1 0 0,1 1-1 0 0,-1-1 0 0 0,0 0 0 0 0,0 0 1 0 0,1 0-1 0 0,-1 0 0 0 0,0-1 1 0 0,0 1-1 0 0,0-1 0 0 0,0 0 0 0 0,-1 0 1 0 0,1 0-1 0 0,0 0 0 0 0,-1 0 1 0 0,5-5-1 0 0,13-19-1985 0 0,3-2-11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3.036"/>
    </inkml:context>
    <inkml:brush xml:id="br0">
      <inkml:brushProperty name="width" value="0.05" units="cm"/>
      <inkml:brushProperty name="height" value="0.05" units="cm"/>
    </inkml:brush>
  </inkml:definitions>
  <inkml:trace contextRef="#ctx0" brushRef="#br0">295 757 7368 0 0,'3'-20'764'0'0,"-2"17"-523"0"0,-1 1-1 0 0,1-1 1 0 0,-1 0-1 0 0,0 0 1 0 0,1 0-1 0 0,-1 0 1 0 0,-1 0-1 0 0,1 0 1 0 0,-1-3-1 0 0,1 3 436 0 0,-1 1-1 0 0,0 0 1 0 0,0-1 0 0 0,0 1-1 0 0,0 0 1 0 0,0-1 0 0 0,0 1-1 0 0,0 0 1 0 0,-1 0 0 0 0,1 0-1 0 0,-1 0 1 0 0,-3-3 0 0 0,3 4-443 0 0,0 0-1 0 0,0-1 1 0 0,0 1 0 0 0,0 0 0 0 0,0 0 0 0 0,0 0-1 0 0,-1 1 1 0 0,1-1 0 0 0,0 0 0 0 0,0 1-1 0 0,-1 0 1 0 0,1-1 0 0 0,0 1 0 0 0,-3 0 0 0 0,-2 0 46 0 0,1 0 0 0 0,0 0 1 0 0,0 0-1 0 0,0 1 1 0 0,0 0-1 0 0,0 0 0 0 0,0 0 1 0 0,0 1-1 0 0,1 0 0 0 0,-1 0 1 0 0,0 1-1 0 0,-8 5 1 0 0,-2 2-61 0 0,2 1 0 0 0,-1 0 0 0 0,2 1 0 0 0,-1 1 0 0 0,2 0 1 0 0,0 0-1 0 0,0 2 0 0 0,1-1 0 0 0,-13 25 0 0 0,21-33-213 0 0,0 1-1 0 0,1 0 1 0 0,0-1-1 0 0,0 1 1 0 0,1 0-1 0 0,0 0 0 0 0,-1 12 1 0 0,2-1 5 0 0,3 33 1 0 0,-2-44-31 0 0,1 0-1 0 0,0 0 1 0 0,0 0 0 0 0,0-1-1 0 0,1 1 1 0 0,0-1-1 0 0,1 1 1 0 0,0-1 0 0 0,0 0-1 0 0,0 0 1 0 0,0-1-1 0 0,1 1 1 0 0,0-1 0 0 0,0 0-1 0 0,1 0 1 0 0,-1-1-1 0 0,1 1 1 0 0,0-1 0 0 0,9 4-1 0 0,-13-7 18 0 0,0 0-1 0 0,1 0 1 0 0,-1 0 0 0 0,0 0-1 0 0,0-1 1 0 0,1 1 0 0 0,-1-1-1 0 0,1 0 1 0 0,-1 0 0 0 0,1 0-1 0 0,-1 0 1 0 0,0 0 0 0 0,1 0-1 0 0,-1-1 1 0 0,1 1-1 0 0,2-2 1 0 0,2-1 1 0 0,0 0 1 0 0,0 0-1 0 0,11-8 0 0 0,0 0 47 0 0,-12 8-36 0 0,-1-1 0 0 0,0 0 0 0 0,0 0 0 0 0,0 0 0 0 0,-1-1 0 0 0,1 1 0 0 0,3-6 0 0 0,25-40 111 0 0,-30 44-93 0 0,0 0-1 0 0,-1-1 1 0 0,3-7-1 0 0,4-12 55 0 0,-4 14-37 0 0,-2 1-1 0 0,0-1 0 0 0,0 0 1 0 0,-1-1-1 0 0,0 1 1 0 0,-1 0-1 0 0,-1-1 1 0 0,-1-22-1 0 0,-5-12 122 0 0,3 28 187 0 0,-1-26 0 0 0,3 27-194 0 0,0 15-147 0 0,1 0 0 0 0,0 0 0 0 0,0 0 1 0 0,0 1-1 0 0,0-1 0 0 0,0 0 0 0 0,1-3 0 0 0,0 5-12 0 0,-1 0 0 0 0,0 1 0 0 0,0 0 0 0 0,0 0 0 0 0,0 0 0 0 0,0-1 0 0 0,0 1 0 0 0,0 0 0 0 0,0 0 0 0 0,0-1 0 0 0,0 1 0 0 0,0 0 0 0 0,0 0 0 0 0,0 0 0 0 0,0 0 0 0 0,1-1 0 0 0,-1 1 0 0 0,0 0 0 0 0,0 0 0 0 0,0 0 0 0 0,0 0 0 0 0,0-1 0 0 0,1 1 0 0 0,-1 0 0 0 0,0 0 0 0 0,0 0 0 0 0,0 0 0 0 0,1 0 0 0 0,-1 0 0 0 0,2 0-4 0 0,0 0 0 0 0,1 0 0 0 0,-1 1 0 0 0,0-1 0 0 0,0 1 0 0 0,0-1 0 0 0,0 1 0 0 0,0 0 0 0 0,0 0-1 0 0,0 0 1 0 0,0 0 0 0 0,-1 0 0 0 0,1 0 0 0 0,0 0 0 0 0,-1 1 0 0 0,4 2 0 0 0,28 32-158 0 0,-24-27 97 0 0,5 7-173 0 0,37 38-260 0 0,-44-49 471 0 0,-1 1 1 0 0,1-1-1 0 0,0-1 0 0 0,0 1 1 0 0,0-1-1 0 0,13 5 0 0 0,-17-8 17 0 0,0 0 0 0 0,1 0 0 0 0,-1 0-1 0 0,0-1 1 0 0,1 1 0 0 0,-1-1-1 0 0,1 0 1 0 0,-1 0 0 0 0,0 0-1 0 0,1-1 1 0 0,-1 1 0 0 0,0-1-1 0 0,1 0 1 0 0,-1 0 0 0 0,0 0-1 0 0,0 0 1 0 0,0-1 0 0 0,1 1-1 0 0,-2-1 1 0 0,1 0 0 0 0,3-2-1 0 0,-1 1-4 0 0,0-1 0 0 0,-1-1-1 0 0,1 1 1 0 0,-1-1-1 0 0,0 1 1 0 0,0-1-1 0 0,-1-1 1 0 0,0 1-1 0 0,0 0 1 0 0,4-10-1 0 0,3-11 23 0 0,-1 0-1 0 0,-1-1 1 0 0,-1 0 0 0 0,-2 0-1 0 0,4-52 1 0 0,-8 58 11 0 0,-1 1 0 0 0,-2-1 0 0 0,0 0 0 0 0,-1 1 0 0 0,0 0 1 0 0,-2-1-1 0 0,-1 1 0 0 0,-13-31 0 0 0,-89-155 595 0 0,98 191-503 0 0,-1 0 0 0 0,0 1 0 0 0,-15-14 0 0 0,12 19 51 0 0,14 9-160 0 0,0 0 0 0 0,-1 0-1 0 0,1 0 1 0 0,0-1-1 0 0,0 1 1 0 0,-1 0-1 0 0,1 0 1 0 0,0 0-1 0 0,0 0 1 0 0,-1 0-1 0 0,1 0 1 0 0,0 0-1 0 0,0 0 1 0 0,-1 0 0 0 0,1 0-1 0 0,0 0 1 0 0,-1 0-1 0 0,1 0 1 0 0,0 0-1 0 0,0 0 1 0 0,-1 0-1 0 0,1 0 1 0 0,0 0-1 0 0,-1 0 1 0 0,1 0 0 0 0,0 0-1 0 0,-1 2 0 0 0,0 0 0 0 0,1 0 0 0 0,-1 1 0 0 0,1-1 0 0 0,-1 0 0 0 0,1 0 0 0 0,0 0 0 0 0,0 0 0 0 0,0 4 0 0 0,3 26 0 0 0,-3-32 0 0 0,2 17-10 0 0,10 33 0 0 0,-4-18-43 0 0,-1-8 23 0 0,0 0-1 0 0,2-1 1 0 0,22 43 0 0 0,-12-32 19 0 0,42 55 0 0 0,-49-75 19 0 0,0 0 0 0 0,1 0 0 0 0,0-2 0 0 0,1 0 0 0 0,1 0 0 0 0,-1-1 0 0 0,32 16 0 0 0,-44-26 12 0 0,0 0-1 0 0,1 0 1 0 0,-1 0-1 0 0,0-1 1 0 0,0 1-1 0 0,0-1 1 0 0,0 0-1 0 0,0 1 1 0 0,0-1-1 0 0,1 0 1 0 0,-1 0-1 0 0,0-1 1 0 0,0 1-1 0 0,0 0 1 0 0,0-1-1 0 0,0 1 1 0 0,1-1-1 0 0,-1 0 1 0 0,0 1-1 0 0,0-1 1 0 0,-1 0-1 0 0,1 0 1 0 0,0-1-1 0 0,0 1 1 0 0,0 0-1 0 0,-1-1 1 0 0,4-2-1 0 0,2-3 45 0 0,0-1 1 0 0,0 0-1 0 0,0-1 0 0 0,5-9 0 0 0,-11 16-67 0 0,2-2 14 0 0,0 0 0 0 0,1 0 0 0 0,0 0 0 0 0,0 0-1 0 0,0 0 1 0 0,0 1 0 0 0,9-5 0 0 0,32-16-18 0 0,-45 24 7 0 0,5-2-2 0 0,0 0 0 0 0,0 0 0 0 0,0 0 0 0 0,0 1 0 0 0,0 0 0 0 0,0 0 0 0 0,0 0 0 0 0,1 1 0 0 0,-1-1 0 0 0,0 1 0 0 0,0 1 0 0 0,1-1 0 0 0,-1 1 0 0 0,0 0 0 0 0,10 3 0 0 0,-13-3 1 0 0,1 0 0 0 0,-1 0 0 0 0,1 0 0 0 0,-1 1 0 0 0,0-1 0 0 0,1 1 0 0 0,-1 0 0 0 0,0-1 0 0 0,0 1 0 0 0,0 0 0 0 0,-1 0 0 0 0,1 1 0 0 0,0-1 0 0 0,-1 0 0 0 0,1 0 0 0 0,-1 1 0 0 0,0-1 0 0 0,0 1 0 0 0,0-1 0 0 0,0 1 0 0 0,0 0 0 0 0,-1-1 0 0 0,1 1 0 0 0,-1 0 0 0 0,1-1 0 0 0,-1 1 0 0 0,0 0 0 0 0,0 0 0 0 0,0-1 0 0 0,-1 1 0 0 0,0 3 0 0 0,0 0-83 0 0,0 0 1 0 0,-1 0-1 0 0,0-1 0 0 0,0 1 0 0 0,0 0 1 0 0,0-1-1 0 0,-1 0 0 0 0,0 0 1 0 0,0 0-1 0 0,-1 0 0 0 0,0 0 0 0 0,1 0 1 0 0,-1-1-1 0 0,-1 0 0 0 0,1 0 0 0 0,-1 0 1 0 0,1 0-1 0 0,-1-1 0 0 0,0 0 1 0 0,-8 4-1 0 0,-10 4-679 0 0,-1-1 0 0 0,0-2-1 0 0,-39 10 1 0 0,9-3-107 0 0,23-5-1146 0 0,-1-6-231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3.777"/>
    </inkml:context>
    <inkml:brush xml:id="br0">
      <inkml:brushProperty name="width" value="0.05" units="cm"/>
      <inkml:brushProperty name="height" value="0.05" units="cm"/>
    </inkml:brush>
  </inkml:definitions>
  <inkml:trace contextRef="#ctx0" brushRef="#br0">41 988 21967 0 0,'0'0'1010'0'0,"0"2"-25"0"0,5 7-863 0 0,-1 0-1 0 0,1-1 1 0 0,1 1 0 0 0,0-1-1 0 0,0 0 1 0 0,0 0 0 0 0,9 7-1 0 0,-5-7 39 0 0,2-4-128 0 0,-9-3-48 0 0,-1 0 0 0 0,1-1 0 0 0,-1 1-1 0 0,1 0 1 0 0,-1-1 0 0 0,1 0 0 0 0,-1 0-1 0 0,1 0 1 0 0,0 0 0 0 0,-1 0 0 0 0,1 0 0 0 0,-1-1-1 0 0,1 1 1 0 0,-1-1 0 0 0,1 0 0 0 0,-1 1-1 0 0,1-1 1 0 0,-1-1 0 0 0,0 1 0 0 0,1 0 0 0 0,-1 0-1 0 0,3-3 1 0 0,-1 1-19 0 0,1-1 8 0 0,0 0 0 0 0,-1-1 1 0 0,0 1-1 0 0,0-1 0 0 0,0 0 0 0 0,0 0 0 0 0,-1-1 0 0 0,0 1 0 0 0,0-1 0 0 0,0 1 0 0 0,2-8 1 0 0,1 0 36 0 0,-4 6 36 0 0,-1 1 0 0 0,1 0 0 0 0,-1-1 0 0 0,0 1 0 0 0,0-11 0 0 0,0-2 102 0 0,-1 14-83 0 0,0 1 1 0 0,0-1-1 0 0,-1 0 0 0 0,1 0 0 0 0,-1 1 1 0 0,0-1-1 0 0,-2-4 0 0 0,-4-17 413 0 0,6 20-390 0 0,-1 0-1 0 0,0 0 1 0 0,-1 0-1 0 0,1 1 1 0 0,-1-1-1 0 0,0 1 1 0 0,-6-8-1 0 0,-2-5 143 0 0,9 14-221 0 0,-1 1 1 0 0,0 0 0 0 0,1-1-1 0 0,-1 1 1 0 0,0 0 0 0 0,-1 1-1 0 0,1-1 1 0 0,0 0 0 0 0,-1 1-1 0 0,1 0 1 0 0,-1 0 0 0 0,0 0-1 0 0,0 0 1 0 0,-6-1 0 0 0,3 1-11 0 0,0 0 0 0 0,0 1 0 0 0,1-1 0 0 0,-1 2 0 0 0,0-1 0 0 0,0 1 1 0 0,0 0-1 0 0,-9 1 0 0 0,13 0-11 0 0,0 0 1 0 0,0 0-1 0 0,0 0 0 0 0,1 0 1 0 0,-1 1-1 0 0,0-1 0 0 0,1 1 1 0 0,-1 0-1 0 0,1-1 1 0 0,0 1-1 0 0,-1 0 0 0 0,1 0 1 0 0,0 1-1 0 0,0-1 0 0 0,1 0 1 0 0,-1 1-1 0 0,0-1 0 0 0,1 1 1 0 0,-1 0-1 0 0,0 2 1 0 0,-1 3-2 0 0,0-1 0 0 0,0 0 0 0 0,1 1 0 0 0,0 0 0 0 0,0 0 0 0 0,-1 12 0 0 0,3-7 14 0 0,0 1 0 0 0,0-1-1 0 0,1 1 1 0 0,1-1 0 0 0,1 0-1 0 0,-1 0 1 0 0,2 0 0 0 0,0 0-1 0 0,11 23 1 0 0,3 3 54 0 0,-14-28-22 0 0,1 0 0 0 0,0 0 0 0 0,1-1 0 0 0,0 0 0 0 0,12 14 0 0 0,-12-17-21 0 0,11 13 101 0 0,27 24 1 0 0,-37-38-96 0 0,1 0 0 0 0,-1-1 0 0 0,1 0 1 0 0,0 0-1 0 0,1 0 0 0 0,-1-1 0 0 0,14 4 0 0 0,-11-4-18 0 0,0-1 0 0 0,1 0-1 0 0,-1-1 1 0 0,1 0 0 0 0,-1-1-1 0 0,13 0 1 0 0,-16-2 2 0 0,-1 0 1 0 0,1 0-1 0 0,-1-1 1 0 0,0 0-1 0 0,1 0 0 0 0,-1 0 1 0 0,0-1-1 0 0,-1 0 0 0 0,1-1 1 0 0,10-6-1 0 0,-4 1 88 0 0,-2 1 0 0 0,1-2 0 0 0,-1 0 0 0 0,-1 0 0 0 0,1-1 0 0 0,-2 0 0 0 0,0-1 0 0 0,0 0 0 0 0,-1 0 0 0 0,9-20-1 0 0,4-8 28 0 0,-11 22-45 0 0,0 0 0 0 0,11-33-1 0 0,4-41 256 0 0,-9 45-79 0 0,-3-1 0 0 0,12-77 0 0 0,-16 77-115 0 0,-5 34-94 0 0,-1 1 0 0 0,-1-1 0 0 0,0 0 0 0 0,-1-22 0 0 0,-4-11 45 0 0,-1 0 0 0 0,-3 0 0 0 0,-15-56 0 0 0,14 73-37 0 0,5 16-30 0 0,-1 1 1 0 0,0 0-1 0 0,-1 0 0 0 0,-12-24 0 0 0,-20-13-7 0 0,11 17 2 0 0,23 29-8 0 0,0 0-1 0 0,-1 0 1 0 0,0 0 0 0 0,0 1 0 0 0,0-1 0 0 0,0 1 0 0 0,0 0 0 0 0,-9-4-1 0 0,10 5-1 0 0,0 1-1 0 0,0 0 0 0 0,-1-1 1 0 0,1 1-1 0 0,-1 0 0 0 0,1 1 1 0 0,-1-1-1 0 0,1 1 0 0 0,-1-1 1 0 0,1 1-1 0 0,-1 0 0 0 0,0 0 1 0 0,-6 2-1 0 0,5 0-1 0 0,0 0 0 0 0,0 1 0 0 0,1 0 0 0 0,-1 0 0 0 0,0 0 0 0 0,1 1 0 0 0,-6 5 0 0 0,8-7 0 0 0,0 1 0 0 0,1 1 0 0 0,-1-1 0 0 0,1 0 0 0 0,0 0 0 0 0,-1 0 0 0 0,2 1 0 0 0,-1-1 0 0 0,0 1 0 0 0,1-1 0 0 0,-1 1 0 0 0,1-1 0 0 0,0 7 0 0 0,-2 16 0 0 0,0-19 0 0 0,1-1 0 0 0,0 1 0 0 0,0 0 0 0 0,1 0 0 0 0,0 0 0 0 0,0 0 0 0 0,0 0 0 0 0,1-1 0 0 0,0 1 0 0 0,1 0 0 0 0,-1 0 0 0 0,1-1 0 0 0,0 1 0 0 0,4 6 0 0 0,8 20-2 0 0,2-1 0 0 0,0 0 0 0 0,3-2 0 0 0,0 0 1 0 0,2-1-1 0 0,31 33 0 0 0,-26-33-103 0 0,2-1 0 0 0,62 46 0 0 0,-66-57 45 0 0,-7-4-4 0 0,1-1 1 0 0,0-1 0 0 0,1 0 0 0 0,0-2-1 0 0,37 13 1 0 0,-34-16 12 0 0,0-1-1 0 0,0 0 1 0 0,25 0-1 0 0,-37-4 32 0 0,0-1 1 0 0,0-1-1 0 0,0 0 0 0 0,0 0 1 0 0,0-1-1 0 0,0 0 0 0 0,-1 0 1 0 0,1-1-1 0 0,13-7 0 0 0,-19 9 1 0 0,-1 0-1 0 0,0-1 1 0 0,0 0-1 0 0,0 1 1 0 0,-1-1-1 0 0,1 0 0 0 0,0-1 1 0 0,-1 1-1 0 0,1 0 1 0 0,-1-1-1 0 0,0 0 0 0 0,1 1 1 0 0,-2-1-1 0 0,1 0 1 0 0,3-5-1 0 0,0-3-144 0 0,-3 6 43 0 0,0 0-1 0 0,0 0 1 0 0,0 1-1 0 0,0-1 1 0 0,-1 0-1 0 0,0 0 1 0 0,0-1-1 0 0,0 1 1 0 0,0 0-1 0 0,-1 0 0 0 0,0 0 1 0 0,0 0-1 0 0,-1-7 1 0 0,-6-38-2004 0 0,5 29 413 0 0,-8-38 0 0 0,-3 22-6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4.125"/>
    </inkml:context>
    <inkml:brush xml:id="br0">
      <inkml:brushProperty name="width" value="0.05" units="cm"/>
      <inkml:brushProperty name="height" value="0.05" units="cm"/>
    </inkml:brush>
  </inkml:definitions>
  <inkml:trace contextRef="#ctx0" brushRef="#br0">1 1070 24271 0 0,'0'0'554'0'0,"0"0"74"0"0,0 0 40 0 0,1 1-80 0 0,0 0-559 0 0,1-1 0 0 0,-1 1 0 0 0,0-1 0 0 0,0 1-1 0 0,0-1 1 0 0,0 1 0 0 0,1-1 0 0 0,-1 0 0 0 0,0 1 0 0 0,0-1 0 0 0,1 0 0 0 0,-1 0 0 0 0,0 0 0 0 0,1 0 0 0 0,-1 0 0 0 0,0 0 0 0 0,0 0 0 0 0,1-1 0 0 0,-1 1 0 0 0,0 0 0 0 0,0-1 0 0 0,1 1 0 0 0,-1-1 0 0 0,0 1 0 0 0,0-1 0 0 0,0 0 0 0 0,0 1 0 0 0,2-3 0 0 0,-1 2 70 0 0,13-11 164 0 0,0 0-1 0 0,-1-1 0 0 0,0-1 0 0 0,13-17 0 0 0,42-65-677 0 0,-42 57-577 0 0,-2-1-5686 0 0,-5-2-2284 0 0</inkml:trace>
  <inkml:trace contextRef="#ctx0" brushRef="#br0" timeOffset="1">1102 0 25631 0 0,'0'0'568'0'0,"0"0"112"0"0,0 0 24 0 0,0 0 8 0 0,-3 8-568 0 0,11-1-144 0 0,5 6 0 0 0,-4-1-7568 0 0,-9 0-1543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4.746"/>
    </inkml:context>
    <inkml:brush xml:id="br0">
      <inkml:brushProperty name="width" value="0.05" units="cm"/>
      <inkml:brushProperty name="height" value="0.05" units="cm"/>
    </inkml:brush>
  </inkml:definitions>
  <inkml:trace contextRef="#ctx0" brushRef="#br0">31 484 23727 0 0,'0'0'1091'0'0,"0"0"-30"0"0,2 0-679 0 0,15 5-356 0 0,1 0 1 0 0,-1 1 0 0 0,28 13-1 0 0,-20-6-18 0 0,-10-6-70 0 0,0 1 0 0 0,16 11 0 0 0,1 6-340 0 0,-1 1 1 0 0,44 48 0 0 0,-12-3 301 0 0,-4 3 1 0 0,58 92 0 0 0,-22-26 134 0 0,-21-31 48 0 0,36 50 143 0 0,-74-113-147 0 0,16 25 2 0 0,-41-53-102 0 0,11 14-59 0 0,-16-28 13 0 0,-22-20-52 0 0,12 12 98 0 0,-21-27 128 0 0,-34-56 0 0 0,22 30 151 0 0,-76-123 703 0 0,35 52-382 0 0,21 35-138 0 0,-38-57 374 0 0,-71-97 236 0 0,59 86-454 0 0,84 126-448 0 0,-89-125 291 0 0,105 151-436 0 0,-1-2 18 0 0,0 0-1 0 0,1 0 1 0 0,-11-22 0 0 0,-11-23 63 0 0,16 31-53 0 0,12 23-27 0 0,0 0 0 0 0,0 1 0 0 0,0-1-1 0 0,0 0 1 0 0,1 0 0 0 0,-1 0-1 0 0,1 0 1 0 0,0 0 0 0 0,-1 0-1 0 0,1 0 1 0 0,0 0 0 0 0,0 0 0 0 0,0 0-1 0 0,0 0 1 0 0,1 0 0 0 0,-1-2-1 0 0,1 3-1 0 0,-1 0 0 0 0,0 0 0 0 0,0 0 0 0 0,0 1 0 0 0,0-1-1 0 0,0 0 1 0 0,0 0 0 0 0,0 0 0 0 0,0 0 0 0 0,-1 1 0 0 0,1-1-1 0 0,0 0 1 0 0,0 0 0 0 0,-1 0 0 0 0,1 1 0 0 0,-1-1 0 0 0,1 0 0 0 0,0 0-1 0 0,-1 1 1 0 0,1-1 0 0 0,-2 0 0 0 0,2 0 1 0 0,-1 0 1 0 0,0 1-1 0 0,1-1 1 0 0,-1 0-1 0 0,1 0 0 0 0,-1 0 1 0 0,1 1-1 0 0,0-1 1 0 0,-1 0-1 0 0,1 0 1 0 0,0 0-1 0 0,0 0 0 0 0,-1 0 1 0 0,1 1-1 0 0,0-3 1 0 0,2-3 20 0 0,1 5 23 0 0,3 2-55 0 0,-1 1 1 0 0,0 0-1 0 0,0 0 1 0 0,0 1-1 0 0,0-1 1 0 0,-1 1-1 0 0,1 0 0 0 0,0 0 1 0 0,-1 1-1 0 0,8 7 1 0 0,5 7-77 0 0,16 22 1 0 0,-29-35 75 0 0,17 25-118 0 0,-2 1 1 0 0,-1 1-1 0 0,18 42 0 0 0,-23-45 24 0 0,-1 1 0 0 0,11 40 0 0 0,-20-57 10 0 0,0 0 0 0 0,-1-1 0 0 0,0 1-1 0 0,-1 0 1 0 0,-1 0 0 0 0,0 0 0 0 0,-1 0 0 0 0,-3 19-1 0 0,3-27 16 0 0,-1-1 0 0 0,1 1 0 0 0,-1-1 0 0 0,0 1 0 0 0,0-1-1 0 0,-1 0 1 0 0,1 0 0 0 0,-1 0 0 0 0,0 0 0 0 0,-6 6 0 0 0,6-7-273 0 0,1-1 1 0 0,-1 0-1 0 0,0 0 1 0 0,0 0 0 0 0,0 0-1 0 0,-6 2 1 0 0,7-3-429 0 0,0 0 1 0 0,-1 0-1 0 0,1 0 1 0 0,-1-1 0 0 0,0 1-1 0 0,1-1 1 0 0,-1 0-1 0 0,1 0 1 0 0,-5 0-1 0 0,-11-3-6974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5.121"/>
    </inkml:context>
    <inkml:brush xml:id="br0">
      <inkml:brushProperty name="width" value="0.05" units="cm"/>
      <inkml:brushProperty name="height" value="0.05" units="cm"/>
    </inkml:brush>
  </inkml:definitions>
  <inkml:trace contextRef="#ctx0" brushRef="#br0">62 0 8288 0 0,'0'0'638'0'0,"-2"1"-414"0"0,0 2 505 0 0,0-1 0 0 0,0 0-1 0 0,0 1 1 0 0,1 0-1 0 0,-1-1 1 0 0,1 1 0 0 0,0 0-1 0 0,-2 4 1 0 0,-8 29 7212 0 0,2-6-7562 0 0,2 1 1 0 0,1 0-1 0 0,1 0 1 0 0,2 0-1 0 0,1 1 1 0 0,1 0-1 0 0,7 58 1 0 0,0-49-336 0 0,-2-14-4 0 0,0 0-1 0 0,14 44 0 0 0,-13-56-39 0 0,0-1 0 0 0,1 1 0 0 0,1-1 0 0 0,0-1 0 0 0,0 1 0 0 0,2-1 0 0 0,-1-1 0 0 0,20 21 0 0 0,-22-26 24 0 0,0-1 1 0 0,1-1-1 0 0,0 1 0 0 0,0-1 1 0 0,15 8-1 0 0,-19-12-8 0 0,0 1 1 0 0,0-1-1 0 0,1 0 1 0 0,-1 0-1 0 0,1 0 1 0 0,-1-1-1 0 0,1 1 0 0 0,0-1 1 0 0,-1 0-1 0 0,1 0 1 0 0,-1 0-1 0 0,1 0 1 0 0,0-1-1 0 0,-1 1 1 0 0,1-1-1 0 0,5-2 1 0 0,-6 1 39 0 0,1 1 1 0 0,-1-1 0 0 0,0 0 0 0 0,-1 0-1 0 0,1 0 1 0 0,0 0 0 0 0,-1-1 0 0 0,1 1-1 0 0,-1-1 1 0 0,1 0 0 0 0,2-4 0 0 0,19-35 326 0 0,-19 32-330 0 0,1-3 30 0 0,0 0 1 0 0,-1-1-1 0 0,-1 0 0 0 0,0 1 1 0 0,4-24-1 0 0,-5 7 108 0 0,0-48-1 0 0,-3 61-147 0 0,-2 0-1 0 0,0 0 1 0 0,0 0 0 0 0,-2 1-1 0 0,0-1 1 0 0,-1 1 0 0 0,-1 0-1 0 0,0 0 1 0 0,-16-28 0 0 0,8 19 5 0 0,8 13-57 0 0,0 1 1 0 0,-1 1 0 0 0,0-1-1 0 0,0 1 1 0 0,-1 0-1 0 0,-10-9 1 0 0,11 12-333 0 0,-1 0 0 0 0,0 1 0 0 0,-1 0-1 0 0,1 0 1 0 0,-1 1 0 0 0,0 0 0 0 0,-1 1 0 0 0,-11-5 0 0 0,8 5-1078 0 0,4 0-228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5.479"/>
    </inkml:context>
    <inkml:brush xml:id="br0">
      <inkml:brushProperty name="width" value="0.05" units="cm"/>
      <inkml:brushProperty name="height" value="0.05" units="cm"/>
    </inkml:brush>
  </inkml:definitions>
  <inkml:trace contextRef="#ctx0" brushRef="#br0">140 8 8288 0 0,'0'0'638'0'0,"0"-1"942"0"0,2-3-4344 0 0,-1 3 3193 0 0,0 0 3744 0 0,0 2 10505 0 0,-2 5-14609 0 0,1 0 0 0 0,-1-1 0 0 0,-1 1 0 0 0,1 0 1 0 0,-1 0-1 0 0,-3 8 0 0 0,-20 37 99 0 0,11-22-226 0 0,-6 12-113 0 0,1-2-300 0 0,-26 74 0 0 0,42-105 436 0 0,1 1 0 0 0,0 0-1 0 0,1 0 1 0 0,0 0 0 0 0,0 19-1 0 0,2-23 28 0 0,-1 1-1 0 0,1 0 1 0 0,1-1 0 0 0,-1 1-1 0 0,1 0 1 0 0,0-1 0 0 0,0 0-1 0 0,0 1 1 0 0,1-1 0 0 0,4 6-1 0 0,-3-5 36 0 0,1 0-1 0 0,0-1 1 0 0,1 0 0 0 0,-1 0-1 0 0,1 0 1 0 0,0-1 0 0 0,0 1-1 0 0,0-2 1 0 0,0 1-1 0 0,1-1 1 0 0,0 1 0 0 0,0-2-1 0 0,0 1 1 0 0,0-1 0 0 0,0 0-1 0 0,11 1 1 0 0,8 0 97 0 0,0 0 0 0 0,-1-2 0 0 0,36-3 1 0 0,-42 1-53 0 0,34-2 103 0 0,68 5 0 0 0,-81 6-1013 0 0,-42-9 87 0 0,-18-11-2714 0 0,7 5-4788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5.885"/>
    </inkml:context>
    <inkml:brush xml:id="br0">
      <inkml:brushProperty name="width" value="0.05" units="cm"/>
      <inkml:brushProperty name="height" value="0.05" units="cm"/>
    </inkml:brush>
  </inkml:definitions>
  <inkml:trace contextRef="#ctx0" brushRef="#br0">0 1 12440 0 0,'0'0'957'0'0,"8"-1"948"0"0,-6 2 1540 0 0,0 1 3497 0 0,-1 1-6857 0 0,1 0 0 0 0,-1 0 0 0 0,1 0 0 0 0,-1 1 0 0 0,0-1 0 0 0,0 1 0 0 0,-1-1 0 0 0,1 1 0 0 0,-1-1 0 0 0,1 1 0 0 0,-1-1 0 0 0,-1 7 0 0 0,0 5-66 0 0,-6 26-1 0 0,3-25-39 0 0,1 0 0 0 0,1 0-1 0 0,1 1 1 0 0,0-1 0 0 0,1 1-1 0 0,0-1 1 0 0,2 1 0 0 0,3 19-1 0 0,-3-29 6 0 0,1-1-1 0 0,-1 1 1 0 0,1-1 0 0 0,0 0-1 0 0,1 0 1 0 0,0 0-1 0 0,0 0 1 0 0,0 0 0 0 0,1-1-1 0 0,-1 0 1 0 0,1 0-1 0 0,1 0 1 0 0,-1 0-1 0 0,1-1 1 0 0,-1 0 0 0 0,1 0-1 0 0,0-1 1 0 0,1 1-1 0 0,-1-1 1 0 0,0-1 0 0 0,1 1-1 0 0,0-1 1 0 0,0 0-1 0 0,0-1 1 0 0,10 2 0 0 0,10-2 130 0 0,0 0 1 0 0,40-5 0 0 0,56-14 329 0 0,-46 6-214 0 0,-1 1-55 0 0,-69 10-161 0 0,-1 2-1 0 0,0-1 1 0 0,1 1 0 0 0,-1 0-1 0 0,1 0 1 0 0,-1 0 0 0 0,0 1 0 0 0,0 0-1 0 0,10 5 1 0 0,-15-7-18 0 0,0 1-1 0 0,-1-1 1 0 0,1 0 0 0 0,-1 0-1 0 0,1 1 1 0 0,-1-1 0 0 0,0 0-1 0 0,1 1 1 0 0,-1-1-1 0 0,1 1 1 0 0,-1-1 0 0 0,0 0-1 0 0,1 1 1 0 0,-1-1 0 0 0,0 1-1 0 0,1-1 1 0 0,-1 1-1 0 0,0-1 1 0 0,0 1 0 0 0,1-1-1 0 0,-1 1 1 0 0,0-1 0 0 0,0 1-1 0 0,0 0 1 0 0,0-1 0 0 0,0 1-1 0 0,0-1 1 0 0,0 1-1 0 0,0-1 1 0 0,0 1 0 0 0,0 0-1 0 0,0-1 1 0 0,0 1 0 0 0,0-1-1 0 0,0 1 1 0 0,-1-1-1 0 0,1 1 1 0 0,0-1 0 0 0,0 1-1 0 0,-1-1 1 0 0,1 1 0 0 0,0-1-1 0 0,-1 1 1 0 0,1-1-1 0 0,-1 1 1 0 0,0 0-19 0 0,-1 3-78 0 0,0 1 0 0 0,0-1-1 0 0,-1 0 1 0 0,0 0 0 0 0,1-1-1 0 0,-2 1 1 0 0,1-1 0 0 0,0 1-1 0 0,-1-1 1 0 0,1 0 0 0 0,-1 0 0 0 0,0-1-1 0 0,0 1 1 0 0,0-1 0 0 0,0 0-1 0 0,-1 0 1 0 0,1 0 0 0 0,0 0 0 0 0,-1-1-1 0 0,-6 2 1 0 0,5-2-1219 0 0,0 0 0 0 0,0-1 0 0 0,0 1 1 0 0,0-1-1 0 0,-10-1 0 0 0,-6-3-6129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6.218"/>
    </inkml:context>
    <inkml:brush xml:id="br0">
      <inkml:brushProperty name="width" value="0.05" units="cm"/>
      <inkml:brushProperty name="height" value="0.05" units="cm"/>
    </inkml:brush>
  </inkml:definitions>
  <inkml:trace contextRef="#ctx0" brushRef="#br0">374 280 23063 0 0,'0'0'528'0'0,"1"0"70"0"0,3 0-484 0 0,0 0 0 0 0,0 1 0 0 0,0 0 1 0 0,-1 0-1 0 0,1 0 0 0 0,0 0 1 0 0,-1 1-1 0 0,1-1 0 0 0,-1 1 1 0 0,1 0-1 0 0,-1 0 0 0 0,5 4 0 0 0,-3-3-108 0 0,-1 1 0 0 0,0 0 0 0 0,0 0 0 0 0,-1 0 0 0 0,1 0 0 0 0,-1 1-1 0 0,0-1 1 0 0,4 8 0 0 0,10 26 273 0 0,-3-7 168 0 0,22 36 1 0 0,-35-67-447 0 0,53 82 254 0 0,-43-68-282 0 0,0 0 1 0 0,1-1-1 0 0,19 18 0 0 0,-29-30-80 0 0,-2-1-222 0 0,-12 9-2638 0 0,10-8 2597 0 0,0 1 0 0 0,0-1 0 0 0,-1 0 0 0 0,1 0 0 0 0,0 0 0 0 0,-1-1 0 0 0,-2 2 0 0 0,-22-3-7365 0 0</inkml:trace>
  <inkml:trace contextRef="#ctx0" brushRef="#br0" timeOffset="1">0 1 22431 0 0,'0'0'496'0'0,"0"0"104"0"0,0 0 16 0 0,0 0 8 0 0,0 0-496 0 0,13 3-128 0 0,1 2 0 0 0,1 1-9951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0.003"/>
    </inkml:context>
    <inkml:brush xml:id="br0">
      <inkml:brushProperty name="width" value="0.05" units="cm"/>
      <inkml:brushProperty name="height" value="0.05" units="cm"/>
    </inkml:brush>
  </inkml:definitions>
  <inkml:trace contextRef="#ctx0" brushRef="#br0">1 469 15200 0 0,'0'0'1172'0'0,"1"1"-766"0"0,2 5-38 0 0,1 0 0 0 0,0 0-1 0 0,1 0 1 0 0,-1 0 0 0 0,1-1 0 0 0,0 0-1 0 0,1 0 1 0 0,-1 0 0 0 0,1-1 0 0 0,0 0 0 0 0,7 4-1 0 0,-9-6-257 0 0,1 0 0 0 0,0 0 0 0 0,1-1 0 0 0,-1 1 0 0 0,0-1 0 0 0,0 0 0 0 0,0-1 0 0 0,1 1 0 0 0,-1-1 0 0 0,0 0 0 0 0,1-1 0 0 0,-1 1 0 0 0,0-1 0 0 0,0 0 0 0 0,0 0 0 0 0,8-3 0 0 0,0-1-16 0 0,0-1 0 0 0,-1 0 0 0 0,24-15 0 0 0,34-31 103 0 0,-26 19-168 0 0,72-56 50 0 0,-70 54-78 0 0,84-85-696 0 0,-77 69 80 0 0,-37 35-545 0 0,-1-1 0 0 0,0 0 1 0 0,16-26-1 0 0,-12 14-5458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6.581"/>
    </inkml:context>
    <inkml:brush xml:id="br0">
      <inkml:brushProperty name="width" value="0.05" units="cm"/>
      <inkml:brushProperty name="height" value="0.05" units="cm"/>
    </inkml:brush>
  </inkml:definitions>
  <inkml:trace contextRef="#ctx0" brushRef="#br0">1 0 25399 0 0,'0'0'1160'0'0,"0"2"-21"0"0,7 10-1008 0 0,-1 0 0 0 0,2-1 0 0 0,12 17 1 0 0,6 7 43 0 0,70 139-67 0 0,-40-69-212 0 0,-44-83-68 0 0,-2-3-155 0 0,14 20-1 0 0,-5-11 108 0 0,0 1 0 0 0,-3 0 0 0 0,15 33 0 0 0,-13-13 172 0 0,-18-47 146 0 0,0-2-1 0 0,0 0-21 0 0,0 0-11 0 0,0 0-1 0 0,0 0 27 0 0,0 0 110 0 0,-9-19 512 0 0,9 14-711 0 0,-1 1 0 0 0,1-1 0 0 0,0 1 0 0 0,0-1 0 0 0,1 1 0 0 0,1-7 0 0 0,-2 6-9 0 0,1 0 0 0 0,0 0 0 0 0,-1 0 0 0 0,0-6 0 0 0,-1-4 39 0 0,1 1 0 0 0,1 0 0 0 0,0-1 0 0 0,1 1 0 0 0,1 0 0 0 0,0 0 0 0 0,1 0 0 0 0,1 0 0 0 0,0 0 0 0 0,10-18 0 0 0,-12 26-24 0 0,1 0-1 0 0,0-1 1 0 0,1 2 0 0 0,-1-1-1 0 0,1 0 1 0 0,1 1 0 0 0,-1 0-1 0 0,1 0 1 0 0,-1 1 0 0 0,1-1-1 0 0,12-5 1 0 0,-15 8-4 0 0,1 1-1 0 0,-1-1 0 0 0,0 1 1 0 0,1 0-1 0 0,-1 0 1 0 0,0 0-1 0 0,1 1 0 0 0,-1-1 1 0 0,1 1-1 0 0,0 0 1 0 0,-1 0-1 0 0,1 0 0 0 0,-1 0 1 0 0,1 1-1 0 0,-1-1 1 0 0,1 1-1 0 0,-1 0 0 0 0,0 0 1 0 0,1 0-1 0 0,-1 1 1 0 0,0-1-1 0 0,0 1 1 0 0,1 0-1 0 0,-1 0 0 0 0,-1 0 1 0 0,5 3-1 0 0,-4-2-15 0 0,0-1-1 0 0,-1 1 1 0 0,1 0-1 0 0,-1 1 1 0 0,1-1 0 0 0,-1 0-1 0 0,0 1 1 0 0,0-1-1 0 0,-1 1 1 0 0,1-1-1 0 0,-1 1 1 0 0,0 0-1 0 0,0 0 1 0 0,0-1 0 0 0,0 1-1 0 0,-1 0 1 0 0,1 6-1 0 0,-1-4-68 0 0,-1 0 0 0 0,1 0-1 0 0,-1-1 1 0 0,0 1 0 0 0,-1 0-1 0 0,1-1 1 0 0,-1 1 0 0 0,0-1-1 0 0,-1 0 1 0 0,1 1 0 0 0,-6 7-1 0 0,0-1-277 0 0,-1 0-1 0 0,0-1 1 0 0,-11 12 0 0 0,-6-3-7174 0 0,9-11-384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6.922"/>
    </inkml:context>
    <inkml:brush xml:id="br0">
      <inkml:brushProperty name="width" value="0.05" units="cm"/>
      <inkml:brushProperty name="height" value="0.05" units="cm"/>
    </inkml:brush>
  </inkml:definitions>
  <inkml:trace contextRef="#ctx0" brushRef="#br0">0 0 13824 0 0,'0'0'629'0'0,"0"0"-12"0"0,2 1-393 0 0,32 19 1054 0 0,43 34 10756 0 0,-30-20-11356 0 0,-11-10-373 0 0,-15-10-190 0 0,0 1 0 0 0,0 0 0 0 0,-2 2 0 0 0,32 33 0 0 0,-43-41-269 0 0,-1-1 1 0 0,-1 1-1 0 0,1 1 0 0 0,-1-1 0 0 0,-1 1 0 0 0,0 0 0 0 0,0 1 0 0 0,-1-1 0 0 0,-1 1 0 0 0,4 11 0 0 0,-7-20 23 0 0,0-1 0 0 0,1 0 0 0 0,-1 0-1 0 0,0 1 1 0 0,0-1 0 0 0,0 0 0 0 0,0 0 0 0 0,0 1 0 0 0,0-1-1 0 0,0 0 1 0 0,-1 0 0 0 0,1 1 0 0 0,0-1 0 0 0,-1 0-1 0 0,0 2 1 0 0,0-2 26 0 0,1-1-1 0 0,-1 1 0 0 0,0-1 0 0 0,0 1 0 0 0,1-1 1 0 0,-1 0-1 0 0,0 1 0 0 0,0-1 0 0 0,0 0 1 0 0,0 0-1 0 0,1 1 0 0 0,-1-1 0 0 0,0 0 1 0 0,0 0-1 0 0,0 0 0 0 0,0 0 0 0 0,0 0 1 0 0,0 0-1 0 0,0 0 0 0 0,1-1 0 0 0,-1 1 0 0 0,0 0 1 0 0,-1-1-1 0 0,-11-3-1329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7.269"/>
    </inkml:context>
    <inkml:brush xml:id="br0">
      <inkml:brushProperty name="width" value="0.05" units="cm"/>
      <inkml:brushProperty name="height" value="0.05" units="cm"/>
    </inkml:brush>
  </inkml:definitions>
  <inkml:trace contextRef="#ctx0" brushRef="#br0">0 0 24535 0 0,'0'0'544'0'0,"0"0"104"0"0,0 0 24 0 0,0 0 16 0 0,10 9-552 0 0,-1 4-136 0 0,1-6 0 0 0,3 1 0 0 0,-13-8-1640 0 0,0 0-360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7.609"/>
    </inkml:context>
    <inkml:brush xml:id="br0">
      <inkml:brushProperty name="width" value="0.05" units="cm"/>
      <inkml:brushProperty name="height" value="0.05" units="cm"/>
    </inkml:brush>
  </inkml:definitions>
  <inkml:trace contextRef="#ctx0" brushRef="#br0">0 313 17967 0 0,'0'0'827'0'0,"0"0"-22"0"0,2 1-517 0 0,3 1-189 0 0,-1 0-1 0 0,1 0 1 0 0,-1 1-1 0 0,1 0 1 0 0,-1 0-1 0 0,0 0 1 0 0,5 5-1 0 0,27 29 3487 0 0,-14-13-1480 0 0,84 95-1356 0 0,-22-21-616 0 0,-40-49-163 0 0,53 52-89 0 0,25 2 33 0 0,-102-88 120 0 0,0-2 1 0 0,0 0-1 0 0,1-2 0 0 0,35 15 0 0 0,-49-23-40 0 0,1-1 1 0 0,-1 0-1 0 0,0 0 0 0 0,1 0 1 0 0,0-1-1 0 0,7 0 0 0 0,-12-1-13 0 0,0 0 0 0 0,-1 0 0 0 0,1 0 0 0 0,-1-1 0 0 0,1 1 0 0 0,-1-1 0 0 0,1 0 0 0 0,-1 0 0 0 0,1 0 0 0 0,-1 0 0 0 0,1 0 0 0 0,-1 0 0 0 0,0-1-1 0 0,0 1 1 0 0,0-1 0 0 0,0 1 0 0 0,0-1 0 0 0,0 0 0 0 0,0 0 0 0 0,2-3 0 0 0,5-6-163 0 0,-2 0-1 0 0,1 0 0 0 0,-2-1 1 0 0,1 1-1 0 0,-2-1 0 0 0,0-1 1 0 0,6-17-1 0 0,-3-10-66 0 0,7-72-1 0 0,-15 97 322 0 0,-1 1-1 0 0,0 0 1 0 0,-6-26-1 0 0,-1-9 281 0 0,7 34-96 0 0,-1 0 1 0 0,0 0-1 0 0,-1 0 1 0 0,-10-29-1 0 0,12 39-302 0 0,-1 4 250 0 0,-1 8 938 0 0,3-1-1125 0 0,-1-1 1 0 0,1 1-1 0 0,0-1 0 0 0,0 1 0 0 0,1-1 0 0 0,-1 1 1 0 0,1-1-1 0 0,0 1 0 0 0,1-1 0 0 0,-1 0 0 0 0,1 1 1 0 0,0-1-1 0 0,4 6 0 0 0,1 2 22 0 0,1 0 0 0 0,0-1-1 0 0,18 21 1 0 0,-19-26-28 0 0,1 0-1 0 0,0 0 1 0 0,0-1-1 0 0,1 0 0 0 0,9 5 1 0 0,21 14 6 0 0,-34-21-40 0 0,0 0 0 0 0,1-1-1 0 0,0 0 1 0 0,0 0 0 0 0,0 0 0 0 0,0-1 0 0 0,0 0-1 0 0,0 0 1 0 0,0 0 0 0 0,11 1 0 0 0,-13-3-18 0 0,0 0 1 0 0,0 0-1 0 0,0 0 1 0 0,0 0-1 0 0,-1 0 0 0 0,1-1 1 0 0,0 0-1 0 0,0 0 1 0 0,0 0-1 0 0,0 0 1 0 0,-1-1-1 0 0,1 1 0 0 0,-1-1 1 0 0,1 0-1 0 0,-1 0 1 0 0,0 0-1 0 0,1 0 1 0 0,-1-1-1 0 0,4-4 1 0 0,-5 5-313 0 0,0-1 1 0 0,-1 0 0 0 0,1 1 0 0 0,-1-1-1 0 0,0 0 1 0 0,0 0 0 0 0,0 0 0 0 0,0 0-1 0 0,0 0 1 0 0,0-4 0 0 0,4-13-8298 0 0</inkml:trace>
  <inkml:trace contextRef="#ctx0" brushRef="#br0" timeOffset="1">181 1 25999 0 0,'0'0'576'0'0,"0"0"112"0"0,4 8 24 0 0,6 1 24 0 0,8-1-592 0 0,-5 0-144 0 0,-4 4 0 0 0,0-4 0 0 0,0 4-920 0 0,-9-12-208 0 0,0 0-48 0 0,0 0-9191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7.999"/>
    </inkml:context>
    <inkml:brush xml:id="br0">
      <inkml:brushProperty name="width" value="0.05" units="cm"/>
      <inkml:brushProperty name="height" value="0.05" units="cm"/>
    </inkml:brush>
  </inkml:definitions>
  <inkml:trace contextRef="#ctx0" brushRef="#br0">0 0 25423 0 0,'0'0'1167'0'0,"2"2"-27"0"0,21 19-664 0 0,-13-12-398 0 0,0 1-1 0 0,14 16 1 0 0,25 30 374 0 0,-1 0-136 0 0,87 144-341 0 0,-116-169-67 0 0,7 12-95 0 0,1-2-1 0 0,50 58 0 0 0,55 35-39 0 0,-101-105-46 0 0,3-1-1 0 0,47 30 0 0 0,-70-50 125 0 0,-7-6-123 0 0,-1 1 1 0 0,1-1-1 0 0,0 1 0 0 0,0-1 0 0 0,-1-1 0 0 0,2 1 0 0 0,6 2 0 0 0,0-3-836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8.343"/>
    </inkml:context>
    <inkml:brush xml:id="br0">
      <inkml:brushProperty name="width" value="0.05" units="cm"/>
      <inkml:brushProperty name="height" value="0.05" units="cm"/>
    </inkml:brush>
  </inkml:definitions>
  <inkml:trace contextRef="#ctx0" brushRef="#br0">1 434 25567 0 0,'12'4'1953'0'0,"-8"-3"-1901"0"0,0 0-1 0 0,1 0 1 0 0,-1-1-1 0 0,0 0 1 0 0,1 0-1 0 0,-1 0 1 0 0,0 0-1 0 0,0-1 1 0 0,1 1-1 0 0,-1-1 1 0 0,0 0-1 0 0,7-3 1 0 0,-5 1-103 0 0,1 0 1 0 0,-2 0 0 0 0,1-1 0 0 0,0 0 0 0 0,-1 0 0 0 0,1 0 0 0 0,5-8 0 0 0,5-6-212 0 0,-1-1 0 0 0,-1 0 0 0 0,18-35-1 0 0,-24 40 344 0 0,11-19-705 0 0,-1-1 0 0 0,13-38 1 0 0,1 1 179 0 0,-28 65 628 0 0,0 0 0 0 0,0 1 0 0 0,1-1 0 0 0,0 1 0 0 0,9-8 1 0 0,-10 10-59 0 0,-1 1 12 0 0,0 0 0 0 0,0 0 1 0 0,0 1-1 0 0,0-1 1 0 0,1 1-1 0 0,-1 0 1 0 0,5-1-1 0 0,3-2 297 0 0,-8 4-394 0 0,0-1-1 0 0,0 1 1 0 0,0 0-1 0 0,0 0 1 0 0,0 0-1 0 0,0 0 1 0 0,0 1-1 0 0,0-1 1 0 0,0 1-1 0 0,-1 0 1 0 0,1 0 0 0 0,0 0-1 0 0,0 0 1 0 0,4 3-1 0 0,2 1 66 0 0,0 0 0 0 0,0 0 0 0 0,9 9 0 0 0,-9-6-82 0 0,-1 1 1 0 0,12 14-1 0 0,5 7 36 0 0,3 0-50 0 0,-15-16-82 0 0,25 23 1 0 0,-11-13 10 0 0,32 39 1 0 0,-45-52-132 0 0,-11-9 85 0 0,0 0 0 0 0,-1-1-1 0 0,0 1 1 0 0,1 0 0 0 0,-1 1-1 0 0,2 2 1 0 0,-3-5-415 0 0,-1 0-717 0 0,0 0-304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8.677"/>
    </inkml:context>
    <inkml:brush xml:id="br0">
      <inkml:brushProperty name="width" value="0.05" units="cm"/>
      <inkml:brushProperty name="height" value="0.05" units="cm"/>
    </inkml:brush>
  </inkml:definitions>
  <inkml:trace contextRef="#ctx0" brushRef="#br0">1 0 24215 0 0,'0'0'536'0'0,"0"0"104"0"0,0 0 32 0 0,0 0 0 0 0,3 12-536 0 0,7-4-136 0 0,3 0 0 0 0,-5 1 0 0 0,6 2 96 0 0,1-2-16 0 0,-7-6 0 0 0,5 5 0 0 0,1-3-1456 0 0,-4-1-288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9.149"/>
    </inkml:context>
    <inkml:brush xml:id="br0">
      <inkml:brushProperty name="width" value="0.05" units="cm"/>
      <inkml:brushProperty name="height" value="0.05" units="cm"/>
    </inkml:brush>
  </inkml:definitions>
  <inkml:trace contextRef="#ctx0" brushRef="#br0">149 1061 20471 0 0,'1'2'104'0'0,"1"-1"1"0"0,-1 1-1 0 0,0-1 0 0 0,0 0 0 0 0,1 1 0 0 0,-1-1 0 0 0,1 0 0 0 0,-1 0 0 0 0,1 0 1 0 0,-1 0-1 0 0,1 0 0 0 0,0-1 0 0 0,0 1 0 0 0,-1 0 0 0 0,1-1 0 0 0,0 1 0 0 0,0-1 1 0 0,0 0-1 0 0,-1 1 0 0 0,4-1 0 0 0,-2 0-100 0 0,-1 0 1 0 0,1 1-1 0 0,0-1 1 0 0,-1 1-1 0 0,1 0 1 0 0,0 0-1 0 0,3 2 1 0 0,15 4 52 0 0,-14-6 169 0 0,1-1 0 0 0,0 0 0 0 0,13-1-1 0 0,-18 0-162 0 0,0 1 0 0 0,0 0 0 0 0,0-1-1 0 0,0 0 1 0 0,0 0 0 0 0,0 0 0 0 0,-1 0-1 0 0,1 0 1 0 0,0 0 0 0 0,-1-1-1 0 0,1 1 1 0 0,4-4 0 0 0,-4 1-29 0 0,0 1 0 0 0,1-1 1 0 0,-1 1-1 0 0,-1-1 0 0 0,1 0 0 0 0,0 0 1 0 0,-1 0-1 0 0,0-1 0 0 0,0 1 0 0 0,0 0 1 0 0,-1-1-1 0 0,1 0 0 0 0,-1 1 0 0 0,0-1 1 0 0,-1 1-1 0 0,1-1 0 0 0,-1 0 0 0 0,0-7 1 0 0,-2-4 99 0 0,-2 1 0 0 0,0-1 0 0 0,0 1 0 0 0,-2 0 0 0 0,1 0 0 0 0,-2 0 0 0 0,-14-23 0 0 0,-7-3-155 0 0,-38-45 0 0 0,59 78 60 0 0,0 0-1 0 0,-1 0 1 0 0,-17-13 0 0 0,20 18-6 0 0,0-1 0 0 0,-1 1 1 0 0,1 0-1 0 0,-1 0 0 0 0,0 1 1 0 0,0 0-1 0 0,1 0 0 0 0,-11-2 1 0 0,13 4-23 0 0,1 0 1 0 0,-1 0-1 0 0,1 0 0 0 0,0 1 1 0 0,-1-1-1 0 0,1 1 1 0 0,-1-1-1 0 0,1 1 0 0 0,0 0 1 0 0,-1 0-1 0 0,1 0 1 0 0,0 0-1 0 0,0 0 1 0 0,0 1-1 0 0,-1-1 0 0 0,2 1 1 0 0,-1-1-1 0 0,-3 4 1 0 0,0 0-14 0 0,0 0 1 0 0,1 0 0 0 0,0 1 0 0 0,0-1-1 0 0,-5 10 1 0 0,6-8-7 0 0,0 1 0 0 0,0 0 1 0 0,0 0-1 0 0,1 1 0 0 0,1-1 0 0 0,-2 15 0 0 0,2-2-2 0 0,2 35 1 0 0,2-37 10 0 0,0 0 0 0 0,1 0 0 0 0,1 0 0 0 0,1 0 0 0 0,0-1 0 0 0,2 0 0 0 0,0 0 0 0 0,1-1 0 0 0,0 0 0 0 0,2-1 1 0 0,0 0-1 0 0,0 0 0 0 0,2-1 0 0 0,0-1 0 0 0,1 0 0 0 0,18 14 0 0 0,-22-20 62 0 0,1-1 1 0 0,0 0-1 0 0,0-1 0 0 0,1-1 0 0 0,0 1 0 0 0,0-2 1 0 0,0 0-1 0 0,1 0 0 0 0,17 2 0 0 0,-19-5 13 0 0,0 0 0 0 0,1-1 0 0 0,0-1 0 0 0,-1 0-1 0 0,0 0 1 0 0,1-1 0 0 0,-1 0 0 0 0,0-1 0 0 0,0-1 0 0 0,0 1-1 0 0,11-7 1 0 0,-2 0 95 0 0,-1-1 0 0 0,0-1 0 0 0,0 0-1 0 0,28-27 1 0 0,-23 16 225 0 0,-2-1 0 0 0,36-52-1 0 0,-54 72-365 0 0,18-31 279 0 0,0 0 0 0 0,-3-1 0 0 0,21-53 0 0 0,-30 62 27 0 0,8-39 0 0 0,-11 38-300 0 0,1-6-9 0 0,-2 0 0 0 0,-2-1-1 0 0,0-53 1 0 0,-5 54 88 0 0,-13-65 0 0 0,8 65-73 0 0,2 11-44 0 0,0 1 0 0 0,-2-1 0 0 0,0 1 0 0 0,-2 0 0 0 0,0 1 0 0 0,-2 0 0 0 0,0 0 0 0 0,-1 1 0 0 0,-2 1 0 0 0,1-1 0 0 0,-22-22 0 0 0,32 40-34 0 0,0 0 1 0 0,0-1-1 0 0,0 1 1 0 0,-1 0-1 0 0,1 0 1 0 0,-1 0-1 0 0,1 1 1 0 0,-1-1-1 0 0,0 0 0 0 0,0 1 1 0 0,1 0-1 0 0,-1 0 1 0 0,0 0-1 0 0,0 0 1 0 0,-1 0-1 0 0,1 0 1 0 0,0 1-1 0 0,0 0 0 0 0,0-1 1 0 0,0 1-1 0 0,0 0 1 0 0,0 1-1 0 0,-1-1 1 0 0,1 1-1 0 0,0-1 1 0 0,-5 3-1 0 0,-6 2-121 0 0,1 1 0 0 0,-1 1 1 0 0,1 0-1 0 0,1 1 0 0 0,-1 0 0 0 0,1 1 0 0 0,1 0 1 0 0,0 1-1 0 0,0 0 0 0 0,1 1 0 0 0,0 0 1 0 0,1 1-1 0 0,0 0 0 0 0,-10 18 0 0 0,15-22 64 0 0,0 1-1 0 0,0-1 1 0 0,0 1-1 0 0,1 0 1 0 0,0 0-1 0 0,1 0 1 0 0,0 1 0 0 0,1-1-1 0 0,0 1 1 0 0,0-1-1 0 0,1 1 1 0 0,0-1-1 0 0,1 1 1 0 0,0-1-1 0 0,0 0 1 0 0,1 1 0 0 0,0-1-1 0 0,1 0 1 0 0,0 0-1 0 0,0 0 1 0 0,1 0-1 0 0,0-1 1 0 0,9 13 0 0 0,6 5 52 0 0,1 0 0 0 0,1-1 0 0 0,1-1 0 0 0,1-2 0 0 0,2 0 0 0 0,26 19 0 0 0,-8-12-9 0 0,1-1 1 0 0,1-2-1 0 0,50 20 0 0 0,138 52 544 0 0,-197-86-325 0 0,50 21 463 0 0,-78-29-571 0 0,0 0 0 0 0,0 0 0 0 0,-1 1 1 0 0,1 0-1 0 0,-1 0 0 0 0,0 1 0 0 0,10 11 0 0 0,-12-7-1 0 0,-5-9-58 0 0,0 0 0 0 0,0 0-1 0 0,0 0 1 0 0,-1 0 0 0 0,1 0-1 0 0,0 0 1 0 0,0 0 0 0 0,-1 0-1 0 0,1 0 1 0 0,0 0 0 0 0,-1 0 0 0 0,1 0-1 0 0,-1 0 1 0 0,0 0 0 0 0,1 0-1 0 0,-1 0 1 0 0,0 0 0 0 0,1 0-1 0 0,-1-1 1 0 0,0 1 0 0 0,0 0 0 0 0,0-1-1 0 0,0 1 1 0 0,0 0 0 0 0,0-1-1 0 0,0 1 1 0 0,0-1 0 0 0,0 1-1 0 0,-1-1 1 0 0,-5 3 11 0 0,-1 0 0 0 0,-15 3-1 0 0,18-5-14 0 0,-6 1 14 0 0,0-1 1 0 0,-1 0 0 0 0,1 0-1 0 0,-20-2 1 0 0,-45-9-102 0 0,62 8 39 0 0,-169-32-1827 0 0,65 4-2871 0 0,77 18-3321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29.568"/>
    </inkml:context>
    <inkml:brush xml:id="br0">
      <inkml:brushProperty name="width" value="0.05" units="cm"/>
      <inkml:brushProperty name="height" value="0.05" units="cm"/>
    </inkml:brush>
  </inkml:definitions>
  <inkml:trace contextRef="#ctx0" brushRef="#br0">0 1 24215 0 0,'0'0'1072'0'0,"0"0"224"0"0,0 0-1040 0 0,0 0-256 0 0,10 6 0 0 0,-7 3 0 0 0,2 2-96 0 0,0-2-80 0 0,-5-9-16 0 0,-10 11 0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35.726"/>
    </inkml:context>
    <inkml:brush xml:id="br0">
      <inkml:brushProperty name="width" value="0.05" units="cm"/>
      <inkml:brushProperty name="height" value="0.05" units="cm"/>
    </inkml:brush>
  </inkml:definitions>
  <inkml:trace contextRef="#ctx0" brushRef="#br0">8 1404 15520 0 0,'0'0'712'0'0,"0"0"-17"0"0,-1 0-449 0 0,-6 0-93 0 0,10-12 1356 0 0,6-8-673 0 0,0 0-1 0 0,2 1 0 0 0,20-31 0 0 0,14-22 18 0 0,7-11-91 0 0,-19 35-391 0 0,15-27 6 0 0,76-125 471 0 0,-13 16 71 0 0,-22 37-658 0 0,-62 106-228 0 0,62-72-1 0 0,-38 51-161 0 0,-24 30-339 0 0,-27 31-172 0 0,-1 4-184 0 0,-119 211-4081 0 0,33-63 3272 0 0,-137 227-247 0 0,106-210 2037 0 0,21-32 634 0 0,80-110 69 0 0,-2-1 0 0 0,-34 36 0 0 0,47-53-570 0 0,-2 2 1130 0 0,7-11-776 0 0,3-5-328 0 0,10-21 210 0 0,24-43 0 0 0,-34 67-507 0 0,106-175 725 0 0,-42 73-479 0 0,360-533 1409 0 0,-266 456-1744 0 0,-126 145 66 0 0,-2 4-34 0 0,1 2 0 0 0,2 1 0 0 0,39-24 0 0 0,-73 52 22 0 0,1 1 0 0 0,0 0 0 0 0,-1 0 0 0 0,1 1 0 0 0,0-1 0 0 0,0 0 0 0 0,0 0 0 0 0,-1 1 0 0 0,1-1 0 0 0,0 1 0 0 0,0 0 0 0 0,0 0 0 0 0,0-1 0 0 0,0 1 0 0 0,0 0 0 0 0,2 1-1 0 0,-3-1 2 0 0,-1 0-1 0 0,1 0 1 0 0,-1 1-1 0 0,1-1 0 0 0,0 0 1 0 0,-1 0-1 0 0,1 1 1 0 0,-1-1-1 0 0,1 1 0 0 0,-1-1 1 0 0,1 0-1 0 0,-1 1 1 0 0,1-1-1 0 0,-1 1 1 0 0,1-1-1 0 0,-1 1 0 0 0,0 0 1 0 0,1-1-1 0 0,0 2 1 0 0,-1-1-17 0 0,0 1 1 0 0,1-1 0 0 0,-1 1-1 0 0,0-1 1 0 0,0 1 0 0 0,0-1-1 0 0,0 1 1 0 0,0-1 0 0 0,0 1-1 0 0,0-1 1 0 0,0 1 0 0 0,-1 1-1 0 0,-4 16-103 0 0,-1-1 0 0 0,-1 0 0 0 0,-1 0 0 0 0,-12 23 0 0 0,-47 66-283 0 0,64-102 387 0 0,-220 307-1131 0 0,26-43 897 0 0,51-67 1312 0 0,135-187-645 0 0,-2 1-1 0 0,0-2 0 0 0,-1 0 1 0 0,0-1-1 0 0,-19 15 0 0 0,32-28-105 0 0,0-1-49 0 0,-1-1-244 0 0,1 0 0 0 0,0 0 0 0 0,1 0 0 0 0,-1 0 0 0 0,0 0-1 0 0,1 0 1 0 0,-1 0 0 0 0,1 0 0 0 0,-1-1 0 0 0,1 1 0 0 0,0 0 0 0 0,0 0 0 0 0,0 0 0 0 0,0 0 0 0 0,0 0 0 0 0,1-1 0 0 0,-1 1 0 0 0,1 0 0 0 0,-1 0 0 0 0,2-2-1 0 0,2-10-8 0 0,10-22 0 0 0,-13 34 6 0 0,154-303-256 0 0,-128 261 285 0 0,38-47-1 0 0,39-37 41 0 0,-87 108-67 0 0,42-45 30 0 0,107-93 0 0 0,-159 152-21 0 0,2-3-80 0 0,0 2 0 0 0,0-1 0 0 0,1 1 0 0 0,0 1 0 0 0,0-1 0 0 0,19-7 0 0 0,-26 13-59 0 0,-3 1 0 0 0,0 0 0 0 0,-1 3-1 0 0,-2 11 48 0 0,-1-1 1 0 0,-1 1-1 0 0,1-1 0 0 0,-2 0 1 0 0,-9 15-1 0 0,-38 67-70 0 0,-30 45-85 0 0,29-64 112 0 0,-20 30-138 0 0,18-21-19 0 0,-44 74-76 0 0,85-134 361 0 0,-119 189 490 0 0,84-149 176 0 0,40-55-461 0 0,8-10-117 0 0,4-8-25 0 0,17-43-241 0 0,4 4 25 0 0,48-94-236 0 0,-39 86 356 0 0,-4 8-2 0 0,60-82-1 0 0,-24 56 68 0 0,79-68 0 0 0,-120 123-113 0 0,1 0 1 0 0,0 1-1 0 0,2 1 0 0 0,27-12 0 0 0,-49 26-56 0 0,0 0 1 0 0,0 1-1 0 0,0-1 0 0 0,0 1 0 0 0,1 0 0 0 0,-1 0 0 0 0,8-1 1 0 0,-10 3 63 0 0,-1-1 0 0 0,0 1 0 0 0,1-1 0 0 0,-1 1 0 0 0,0-1 1 0 0,0 1-1 0 0,0 0 0 0 0,0 0 0 0 0,1 0 0 0 0,-1-1 0 0 0,0 1 1 0 0,0 0-1 0 0,-1 0 0 0 0,2 2 0 0 0,1-1-108 0 0,-2 1 81 0 0,1-1-1 0 0,0 0 1 0 0,-1 1 0 0 0,1 0-1 0 0,-1-1 1 0 0,0 1-1 0 0,0 0 1 0 0,0-1-1 0 0,0 1 1 0 0,-1 0-1 0 0,1 0 1 0 0,-1 0 0 0 0,1 0-1 0 0,-1 0 1 0 0,0 0-1 0 0,0-1 1 0 0,0 1-1 0 0,-1 4 1 0 0,0 6-274 0 0,1-8 190 0 0,-1 1 1 0 0,0 0 0 0 0,0-1-1 0 0,-1 1 1 0 0,1-1 0 0 0,-1 1 0 0 0,-1-1-1 0 0,-2 5 1 0 0,-6 12-4382 0 0,-3-2-1133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0.373"/>
    </inkml:context>
    <inkml:brush xml:id="br0">
      <inkml:brushProperty name="width" value="0.05" units="cm"/>
      <inkml:brushProperty name="height" value="0.05" units="cm"/>
    </inkml:brush>
  </inkml:definitions>
  <inkml:trace contextRef="#ctx0" brushRef="#br0">90 1 14744 0 0,'-73'21'3989'0'0,"66"-18"-2665"0"0,5-2-90 0 0,-3 9 1696 0 0,4-5-2886 0 0,0-1 0 0 0,1 1 0 0 0,-1-1 0 0 0,1 1 0 0 0,0-1 0 0 0,1 1 0 0 0,-1-1 0 0 0,1 1 0 0 0,0-1 0 0 0,0 1 0 0 0,3 7 0 0 0,3 7 248 0 0,14 24 0 0 0,-10-21-218 0 0,13 21-74 0 0,1-2 0 0 0,39 51 0 0 0,55 43 127 0 0,-97-111-118 0 0,49 43-7 0 0,-22-22-26 0 0,2 3-135 0 0,47 48-4274 0 0,-80-76-3256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37.571"/>
    </inkml:context>
    <inkml:brush xml:id="br0">
      <inkml:brushProperty name="width" value="0.05" units="cm"/>
      <inkml:brushProperty name="height" value="0.05" units="cm"/>
    </inkml:brush>
  </inkml:definitions>
  <inkml:trace contextRef="#ctx0" brushRef="#br0">104 10771 8752 0 0,'-2'2'673'0'0,"-18"14"-643"0"0,15-12 437 0 0,0-1 0 0 0,0 2 0 0 0,0-1 0 0 0,0 0 0 0 0,1 1 0 0 0,-1 0 0 0 0,1 0 0 0 0,0 1 0 0 0,1-1 0 0 0,-6 11 0 0 0,-18 48 3819 0 0,27-64-4234 0 0,-1 0 0 0 0,1 0 1 0 0,0 0-1 0 0,0 0 0 0 0,0 1 0 0 0,0-1 0 0 0,0 0 1 0 0,0 0-1 0 0,0 0 0 0 0,0 0 0 0 0,0 0 0 0 0,0 0 1 0 0,0 0-1 0 0,0 1 0 0 0,0-1 0 0 0,1 0 0 0 0,-1 0 1 0 0,0 0-1 0 0,0 0 0 0 0,0 0 0 0 0,0 0 0 0 0,0 0 0 0 0,0 0 1 0 0,0 0-1 0 0,0 1 0 0 0,0-1 0 0 0,0 0 0 0 0,0 0 1 0 0,0 0-1 0 0,0 0 0 0 0,1 0 0 0 0,-1 0 0 0 0,0 0 1 0 0,0 0-1 0 0,0 0 0 0 0,0 0 0 0 0,0 0 0 0 0,0 0 0 0 0,0 0 1 0 0,1 0-1 0 0,-1 0 0 0 0,0 0 0 0 0,0 0 0 0 0,0 0 1 0 0,0 0-1 0 0,0 0 0 0 0,0 0 0 0 0,0 0 0 0 0,1 0 1 0 0,-1 0-1 0 0,0 0 0 0 0,0 0 0 0 0,0 0 0 0 0,0 0 1 0 0,0 0-1 0 0,0 0 0 0 0,0 0 0 0 0,0 0 0 0 0,1 0 0 0 0,-1 0 1 0 0,0 0-1 0 0,0 0 0 0 0,0 0 0 0 0,0-1 0 0 0,0 1 1 0 0,0 0-1 0 0,16-7 563 0 0,16-12-886 0 0,-17 9 286 0 0,133-96-207 0 0,-67 46 104 0 0,-37 28 89 0 0,48-29 359 0 0,149-77 0 0 0,-130 74 160 0 0,-54 30-230 0 0,164-108 610 0 0,-120 74-658 0 0,298-219 28 0 0,-69 46-132 0 0,-61 61-138 0 0,-51 31 0 0 0,-22 15 0 0 0,604-454 808 0 0,-283 133-562 0 0,-335 290-233 0 0,-14 14-16 0 0,211-197 3 0 0,-142 151 22 0 0,-33 30 10 0 0,-58 40-2 0 0,122-104 14 0 0,-6-15-44 0 0,-81 71 0 0 0,58-44 0 0 0,104-107-224 0 0,-61 55 38 0 0,23 1 92 0 0,-157 130 94 0 0,49-41 0 0 0,-147 140-15 0 0,335-288 246 0 0,-171 142-231 0 0,-4 9 67 0 0,62-57 210 0 0,186-168 182 0 0,-111 90-312 0 0,-261 225-137 0 0,48-46 44 0 0,98-90-43 0 0,-172 164-12 0 0,184-185 1 0 0,11-7 11 0 0,7-11 264 0 0,118-109 22 0 0,11 20-229 0 0,-127 118 66 0 0,-43 38 97 0 0,-137 113-79 0 0,-23 21-44 0 0,3 0-22 0 0,79-75 77 0 0,-54 53-91 0 0,53-45 59 0 0,10-2-67 0 0,-11 12-320 0 0,-137 117 105 0 0,-3 1-35 0 0,0 1 0 0 0,0-1 1 0 0,0 0-1 0 0,-1 1 0 0 0,1-1 1 0 0,0 0-1 0 0,0 1 0 0 0,-1-1 1 0 0,1 0-1 0 0,0 0 1 0 0,-1 0-1 0 0,1 1 0 0 0,0-3 1 0 0,-1 3-1289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39.069"/>
    </inkml:context>
    <inkml:brush xml:id="br0">
      <inkml:brushProperty name="width" value="0.05" units="cm"/>
      <inkml:brushProperty name="height" value="0.05" units="cm"/>
    </inkml:brush>
  </inkml:definitions>
  <inkml:trace contextRef="#ctx0" brushRef="#br0">223 916 8288 0 0,'0'0'638'0'0,"0"0"-175"0"0,1-2 798 0 0,17-21 3956 0 0,3 2-3532 0 0,-11 11-1241 0 0,17-20-1 0 0,26-45 556 0 0,23-32-371 0 0,23-29-535 0 0,-40 39-239 0 0,76-78 1382 0 0,-63 84-362 0 0,-40 52-780 0 0,-20 27 1 0 0,17-26 0 0 0,10-10-31 0 0,-38 46-65 0 0,-1 1 1 0 0,0 1-1 0 0,0-1 1 0 0,0 1-1 0 0,1-1 1 0 0,-1 1-1 0 0,0-1 1 0 0,1 1-1 0 0,-1-1 1 0 0,1 1-1 0 0,-1-1 0 0 0,0 1 1 0 0,1 0-1 0 0,-1-1 1 0 0,1 1-1 0 0,-1 0 1 0 0,1-1-1 0 0,-1 1 1 0 0,1 0-1 0 0,-1 0 0 0 0,1-1 1 0 0,-1 1-1 0 0,1 0 1 0 0,0 0-1 0 0,0 0 1 0 0,0-1-98 0 0,-1 1-115 0 0,-3 10-318 0 0,-6 15 119 0 0,6-12 259 0 0,-2-1 0 0 0,0 0 0 0 0,-10 20 0 0 0,-26 36-361 0 0,-49 78-474 0 0,-59 68 92 0 0,-60 84 52 0 0,123-176 942 0 0,-70 92 1070 0 0,132-183-841 0 0,14-17-77 0 0,-1-1-1 0 0,-1 0 1 0 0,1-1-1 0 0,-25 20 1 0 0,33-30-201 0 0,-17 10 216 0 0,20-11-246 0 0,-1-1 1 0 0,0 0 0 0 0,0 1-1 0 0,1-1 1 0 0,-1 0-1 0 0,0 0 1 0 0,0 1 0 0 0,1-1-1 0 0,-1 0 1 0 0,0 0-1 0 0,0 0 1 0 0,1 0 0 0 0,-1 0-1 0 0,0 0 1 0 0,0 0 0 0 0,1-1-1 0 0,-1 1 1 0 0,0 0-1 0 0,0 0 1 0 0,1-1 0 0 0,-1 1-1 0 0,0 0 1 0 0,1-1-1 0 0,-2 1 1 0 0,2-2 21 0 0,-1 1 0 0 0,1 0 0 0 0,0-1 1 0 0,0 1-1 0 0,-1 0 0 0 0,1-1 0 0 0,0 1 0 0 0,0-1 0 0 0,0 1 1 0 0,0 0-1 0 0,1-1 0 0 0,-1 1 0 0 0,0 0 0 0 0,1-1 0 0 0,-1 1 0 0 0,0 0 1 0 0,1-1-1 0 0,1-1 0 0 0,0-5 102 0 0,3-9-21 0 0,1-1-1 0 0,1 1 1 0 0,15-29-1 0 0,35-46 12 0 0,-27 45 120 0 0,87-153 625 0 0,-109 186-802 0 0,25-40 153 0 0,60-74 1 0 0,51-40 332 0 0,-49 58-409 0 0,-61 72-126 0 0,3 1 0 0 0,65-52-1 0 0,-65 66-26 0 0,-32 22-10 0 0,-4 10-44 0 0,-2-2 51 0 0,0 0-1 0 0,0 0 0 0 0,0 0 0 0 0,-1 0 1 0 0,0 0-1 0 0,-1 0 0 0 0,1-1 1 0 0,-6 10-1 0 0,-32 50-34 0 0,36-59 37 0 0,-55 85-82 0 0,-53 78-175 0 0,-63 70-257 0 0,168-230 490 0 0,-2-1 0 0 0,-12 12 0 0 0,-9 11-12 0 0,22-26 48 0 0,8-6-9 0 0,0 0-1 0 0,-1 0 1 0 0,1 0 0 0 0,0 0 0 0 0,0 0 0 0 0,0 0-1 0 0,-1 0 1 0 0,1 0 0 0 0,0 0 0 0 0,0 0-1 0 0,0 0 1 0 0,0 0 0 0 0,-1 0 0 0 0,1 0 0 0 0,0 0-1 0 0,0-1 1 0 0,0 1 0 0 0,0 0 0 0 0,-1 0-1 0 0,1 0 1 0 0,0 0 0 0 0,0 0 0 0 0,0-1 0 0 0,0 1-1 0 0,0 0 1 0 0,0 0 0 0 0,0 0 0 0 0,-1 0-1 0 0,1-1 1 0 0,0-1 6 0 0,-1 1 0 0 0,1-1 0 0 0,-1 0 0 0 0,1 0 0 0 0,-1 0 0 0 0,1 0 0 0 0,0 0 0 0 0,0 1 0 0 0,0-1 0 0 0,0 0 0 0 0,1 0 0 0 0,-1 0 0 0 0,1-2 0 0 0,8-28 54 0 0,-8 29-58 0 0,9-25 60 0 0,1 1 1 0 0,2 1-1 0 0,0 0 1 0 0,2 1-1 0 0,20-27 1 0 0,99-111 288 0 0,-91 114-207 0 0,144-138 162 0 0,-63 67-1730 0 0,-90 88-721 0 0,-2 3-5767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40.175"/>
    </inkml:context>
    <inkml:brush xml:id="br0">
      <inkml:brushProperty name="width" value="0.05" units="cm"/>
      <inkml:brushProperty name="height" value="0.05" units="cm"/>
    </inkml:brush>
  </inkml:definitions>
  <inkml:trace contextRef="#ctx0" brushRef="#br0">0 8 5528 0 0,'13'-3'488'0'0,"6"3"-392"0"0,-1-5-96 0 0,-5 5 0 0 0,6 0 1184 0 0,-3 5 224 0 0,-1 3 32 0 0,2-4 16 0 0,6-1-1320 0 0,-5-3-264 0 0,1 8-48 0 0,-6-3-2896 0 0,5-5-584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40.692"/>
    </inkml:context>
    <inkml:brush xml:id="br0">
      <inkml:brushProperty name="width" value="0.05" units="cm"/>
      <inkml:brushProperty name="height" value="0.05" units="cm"/>
    </inkml:brush>
  </inkml:definitions>
  <inkml:trace contextRef="#ctx0" brushRef="#br0">55 1 7832 0 0,'0'0'696'0'0,"0"0"-560"0"0,0 0-136 0 0,0 0 0 0 0,0 0 1536 0 0,0 0 272 0 0,-10 8 56 0 0,7-5 16 0 0,-7 1-1688 0 0,2 1-344 0 0,-2 3-64 0 0,-4-5-6040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41.068"/>
    </inkml:context>
    <inkml:brush xml:id="br0">
      <inkml:brushProperty name="width" value="0.05" units="cm"/>
      <inkml:brushProperty name="height" value="0.05" units="cm"/>
    </inkml:brush>
  </inkml:definitions>
  <inkml:trace contextRef="#ctx0" brushRef="#br0">46 60 23551 0 0,'-14'-11'1048'0'0,"9"2"208"0"0,0 3-1000 0 0,2-7-256 0 0,-2 6 0 0 0,0 2 0 0 0,5 5-96 0 0,0 0-72 0 0,-5-3-16 0 0,5 3 0 0 0,0 0-648 0 0,0 0-136 0 0,-3-5-24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42.292"/>
    </inkml:context>
    <inkml:brush xml:id="br0">
      <inkml:brushProperty name="width" value="0.05" units="cm"/>
      <inkml:brushProperty name="height" value="0.05" units="cm"/>
    </inkml:brush>
  </inkml:definitions>
  <inkml:trace contextRef="#ctx0" brushRef="#br0">12 49 13760 0 0,'0'0'629'0'0,"0"0"-12"0"0,0-9-367 0 0,0 6-186 0 0,0 1 1 0 0,-1-1 0 0 0,0 1 0 0 0,1-1 0 0 0,-1 1 0 0 0,0 0 0 0 0,0-1 0 0 0,-3-4 0 0 0,3 6-283 0 0,0-3 1015 0 0,2-4-5130 0 0,-1 8-857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43.814"/>
    </inkml:context>
    <inkml:brush xml:id="br0">
      <inkml:brushProperty name="width" value="0.05" units="cm"/>
      <inkml:brushProperty name="height" value="0.05" units="cm"/>
    </inkml:brush>
  </inkml:definitions>
  <inkml:trace contextRef="#ctx0" brushRef="#br0">994 672 8288 0 0,'-24'9'301'0'0,"0"-2"0"0"0,-30 6 1 0 0,42-10 188 0 0,1 0 1 0 0,-1 2 0 0 0,-17 8 0 0 0,-19 7 1090 0 0,-42 15-1337 0 0,49-18-519 0 0,-58 18-582 0 0,58-25 640 0 0,31-9 192 0 0,1 1 1 0 0,-18 5-1 0 0,-43 14 660 0 0,-43 18 973 0 0,79-27-1590 0 0,33-11 77 0 0,1-1 24 0 0,13-9 190 0 0,29-16 1102 0 0,65-30-1 0 0,72-33-176 0 0,-48 21-913 0 0,154-80-109 0 0,-109 55-166 0 0,-73 36-46 0 0,70-33 15 0 0,-160 83-4 0 0,403-167 787 0 0,-221 88 181 0 0,-147 54-216 0 0,-47 30-682 0 0,-1 1-8 0 0,-3 1-13 0 0,-75 35-169 0 0,-73 35-243 0 0,43-19 139 0 0,-1 1-30 0 0,-81 58-177 0 0,-56 29 223 0 0,30-35 173 0 0,49-22-32 0 0,1 1 58 0 0,27-18-4 0 0,-126 56 132 0 0,135-75-183 0 0,121-43 102 0 0,-1 0 0 0 0,1-1-1 0 0,-1 0 1 0 0,0-1 0 0 0,0 0 0 0 0,-14 1-1 0 0,30-15 248 0 0,-3 7-260 0 0,0 1-1 0 0,0 0 0 0 0,1 0 1 0 0,-1 0-1 0 0,1 1 0 0 0,0-1 1 0 0,0 1-1 0 0,5-3 0 0 0,38-20-173 0 0,-28 16 118 0 0,188-88-419 0 0,-33 17 334 0 0,164-82-101 0 0,-194 95 267 0 0,431-220 1580 0 0,-396 211-1184 0 0,-102 46-290 0 0,-54 22-106 0 0,72-34 222 0 0,-38 11 305 0 0,-56 31-438 0 0,-1 1 8 0 0,0 0 2 0 0,0 0-14 0 0,0 0-61 0 0,-14 0-4 0 0,0 0-87 0 0,1 0 0 0 0,0 1 0 0 0,-1 0 0 0 0,1 1 0 0 0,-18 5 0 0 0,4-1-47 0 0,-51 13-252 0 0,-78 29 1 0 0,109-30 65 0 0,-60 31 0 0 0,-40 32 45 0 0,48-25 103 0 0,8-7 74 0 0,-255 146-49 0 0,186-102 66 0 0,38-23 0 0 0,-61 32 0 0 0,115-64 0 0 0,-11 4 12 0 0,-48 28 30 0 0,46-23-32 0 0,80-46-12 0 0,0-1-1 0 0,0 1 1 0 0,0-1-1 0 0,0 0 1 0 0,0 1-1 0 0,0-1 0 0 0,0 0 1 0 0,0 0-1 0 0,0 0 1 0 0,0 1-1 0 0,0-1 1 0 0,0 0-1 0 0,-1-1 1 0 0,-8 3-280 0 0,21-11 95 0 0,20-11 85 0 0,63-31-1 0 0,38-7 86 0 0,-98 44-50 0 0,200-74 236 0 0,-77 29 329 0 0,63-25 172 0 0,-94 35-296 0 0,108-51 367 0 0,-72 20-265 0 0,50-27 269 0 0,-4 8-443 0 0,-32 16-156 0 0,-159 74-154 0 0,-9 6-16 0 0,0-1 0 0 0,0-1-1 0 0,10-7 1 0 0,-13 9-272 0 0,-4 5-131 0 0,-1-2 416 0 0,0 1 0 0 0,0-1 0 0 0,-1 1 0 0 0,1-1 0 0 0,0 1 0 0 0,0-1 0 0 0,-1 1 0 0 0,1-1 0 0 0,0 1 0 0 0,-1-1 0 0 0,1 1 1 0 0,-1-1-1 0 0,1 0 0 0 0,0 1 0 0 0,-1-1 0 0 0,1 0 0 0 0,-1 1 0 0 0,-51 25-190 0 0,6-3 35 0 0,-190 102-331 0 0,14-7 370 0 0,-146 70 147 0 0,173-92-402 0 0,94-49-16 0 0,-41 21-18 0 0,26-8 178 0 0,-14 8 28 0 0,104-53 184 0 0,-37 15-1 0 0,-14 4 30 0 0,64-26 151 0 0,12-7-66 0 0,1-1 2 0 0,0 0 4 0 0,1-1 2 0 0,0-1-79 0 0,0 0-1 0 0,0 0 0 0 0,0 1 0 0 0,0-1 1 0 0,1 0-1 0 0,-1 1 0 0 0,1-1 1 0 0,-1 1-1 0 0,1 0 0 0 0,3-3 1 0 0,23-12-6 0 0,-7 5-10 0 0,139-78-1 0 0,3 2-105 0 0,37-16-81 0 0,26-13 165 0 0,53-28 81 0 0,-162 85 63 0 0,167-74 478 0 0,-28 30-411 0 0,-212 84-1942 0 0,-13 5-3182 0 0,2 2-2441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47.861"/>
    </inkml:context>
    <inkml:brush xml:id="br0">
      <inkml:brushProperty name="width" value="0.05" units="cm"/>
      <inkml:brushProperty name="height" value="0.05" units="cm"/>
    </inkml:brush>
  </inkml:definitions>
  <inkml:trace contextRef="#ctx0" brushRef="#br0">0 910 2760 0 0,'2'0'207'0'0,"7"0"29"0"0,-6 0 768 0 0,-3 0 323 0 0,1-2 60 0 0,1-1-1134 0 0,0 0 1 0 0,1 0-1 0 0,-1 0 0 0 0,1 0 0 0 0,0 1 0 0 0,-1-1 1 0 0,1 1-1 0 0,0 0 0 0 0,1 0 0 0 0,-1 0 1 0 0,0 0-1 0 0,7-2 0 0 0,-5 2-169 0 0,1-1-1 0 0,-1 1 1 0 0,1-1-1 0 0,-1 0 1 0 0,5-4 0 0 0,16-9 161 0 0,26-8-92 0 0,31-13-160 0 0,-71 32 193 0 0,-1-1-1 0 0,18-11 1 0 0,5-3 156 0 0,183-101 1036 0 0,-89 46-813 0 0,117-75 287 0 0,-58 33 365 0 0,97-23 21 0 0,-149 81-670 0 0,-36 16-208 0 0,-56 29-146 0 0,-20 8-46 0 0,-12 3 292 0 0,-11 3-456 0 0,0 0-1 0 0,0 0 1 0 0,0 0-1 0 0,0 0 1 0 0,0 0 0 0 0,0 0-1 0 0,0 0 1 0 0,0 0-1 0 0,0 0 1 0 0,1 0 0 0 0,-1 0-1 0 0,0 0 1 0 0,0 0-1 0 0,0 0 1 0 0,0 0 0 0 0,0 0-1 0 0,0 0 1 0 0,0 0-1 0 0,0 0 1 0 0,0 0-1 0 0,0 0 1 0 0,0 0 0 0 0,0 0-1 0 0,0 0 1 0 0,0 0-1 0 0,0 0 1 0 0,0 0 0 0 0,0 0-1 0 0,0 0 1 0 0,0 1-1 0 0,0-1 1 0 0,0 0 0 0 0,0 0-1 0 0,0 0 1 0 0,0 0-1 0 0,0 0 1 0 0,0 0 0 0 0,0 0-1 0 0,0 0 1 0 0,0 0-1 0 0,0 0 1 0 0,0 0 0 0 0,0 0-1 0 0,0 0 1 0 0,0 0-1 0 0,0 0 1 0 0,0 0 0 0 0,0 0-1 0 0,0 0 1 0 0,0 0-1 0 0,0 1 1 0 0,0-1 0 0 0,0 0-1 0 0,0 0 1 0 0,0 0-1 0 0,0 0 1 0 0,0 0 0 0 0,0 0-1 0 0,0 0 1 0 0,0 0-1 0 0,0 0 1 0 0,0 0 0 0 0,0 0-1 0 0,0 0 1 0 0,0 0-1 0 0,0 0 1 0 0,0 0 0 0 0,0 0-1 0 0,0 0 1 0 0,-14 11 56 0 0,9-7-135 0 0,-25 17-646 0 0,-1-2-1 0 0,-45 21 0 0 0,-7 4-543 0 0,-5 5 372 0 0,45-27 551 0 0,-65 46 1 0 0,23-5 312 0 0,-50 39-6 0 0,10-18 35 0 0,69-49 0 0 0,-87 47 0 0 0,36-23 0 0 0,-101 52 294 0 0,29-30 1172 0 0,148-65-1255 0 0,22-10-210 0 0,-1-1 0 0 0,0 0 0 0 0,-19 6 1 0 0,23-10 10 0 0,12-10 48 0 0,-1 5-60 0 0,1 0 0 0 0,0 1 0 0 0,0-1 0 0 0,10-4 0 0 0,11-5 0 0 0,215-122 429 0 0,-75 46-311 0 0,14-10 90 0 0,47-28 316 0 0,-166 90-363 0 0,163-87 438 0 0,-127 74-323 0 0,20-9 394 0 0,61-28 434 0 0,-61 28-386 0 0,-103 50-598 0 0,-10 6-104 0 0,0 1 0 0 0,-1-1 1 0 0,1 1-1 0 0,10-3 1 0 0,-14 4-129 0 0,-1 1-16 0 0,-3 1 49 0 0,0 0 0 0 0,0 0 1 0 0,0 0-1 0 0,0 0 0 0 0,0 0 0 0 0,0 0 1 0 0,0 1-1 0 0,1-1 0 0 0,-1 1 1 0 0,0 0-1 0 0,1 0 0 0 0,-3 2 0 0 0,-12 8-1463 0 0,-13 5-5133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49.934"/>
    </inkml:context>
    <inkml:brush xml:id="br0">
      <inkml:brushProperty name="width" value="0.05" units="cm"/>
      <inkml:brushProperty name="height" value="0.05" units="cm"/>
    </inkml:brush>
  </inkml:definitions>
  <inkml:trace contextRef="#ctx0" brushRef="#br0">493 662 6912 0 0,'-1'-9'714'0'0,"-8"-27"1364"0"0,9 29-1349 0 0,-2 1 0 0 0,1-1 0 0 0,-1 0 0 0 0,0 1-1 0 0,0-1 1 0 0,-1 1 0 0 0,0 0 0 0 0,0-1 0 0 0,0 2-1 0 0,-1-1 1 0 0,-6-8 0 0 0,4 9-446 0 0,1 0 1 0 0,-1 0-1 0 0,0 0 0 0 0,-1 1 0 0 0,1 0 0 0 0,-1 0 1 0 0,0 0-1 0 0,0 1 0 0 0,0 0 0 0 0,0 1 0 0 0,0 0 1 0 0,-11-3-1 0 0,-5 2 1 0 0,-1 0-1 0 0,-41 1 1 0 0,24-3 572 0 0,29 2-600 0 0,7 1-256 0 0,1-3 22 0 0,3 3 79 0 0,1 2 0 0 0,0 0-5 0 0,-8-16 288 0 0,3 1-152 0 0,9-73 1434 0 0,0 39-1335 0 0,-2 26 74 0 0,6-34 1 0 0,10-54-26 0 0,-12 84-367 0 0,-4 17-18 0 0,0 0-1 0 0,6-17 0 0 0,-7 25-69 0 0,-2 0 17 0 0,-3-7 63 0 0,3 8-2 0 0,1 0 0 0 0,0 1 0 0 0,-1-1 0 0 0,1 0 0 0 0,0 1 0 0 0,-1-1 0 0 0,1 0 0 0 0,-1 1 0 0 0,1-1 0 0 0,-1 1 0 0 0,0-1 0 0 0,1 1 0 0 0,-1-1 0 0 0,-1 0 1 0 0,-2 2 28 0 0,3-1-30 0 0,-9-1-4 0 0,7 1 4 0 0,-1-1 0 0 0,1 1 0 0 0,0 0-1 0 0,-1 0 1 0 0,1 1 0 0 0,-7 1 0 0 0,7-1 1 0 0,-1 0-1 0 0,1 1 1 0 0,0 0 0 0 0,0-1 0 0 0,-1 1-1 0 0,1 1 1 0 0,0-1 0 0 0,1 0-1 0 0,-1 1 1 0 0,0-1 0 0 0,1 1 0 0 0,0 0-1 0 0,-1 0 1 0 0,1 0 0 0 0,-2 4 0 0 0,-12 13-149 0 0,12-15 99 0 0,0 0 0 0 0,0 1 0 0 0,0-1 0 0 0,1 1-1 0 0,0 0 1 0 0,0 0 0 0 0,-3 9 0 0 0,-11 47-200 0 0,11-36 162 0 0,1-1 28 0 0,-5 48 0 0 0,3-9 59 0 0,-12 132-61 0 0,17-153 54 0 0,3-1 1 0 0,10 71 0 0 0,-7-95 4 0 0,0 0-1 0 0,2 0 0 0 0,0-1 1 0 0,1 0-1 0 0,0 0 1 0 0,2-1-1 0 0,0 0 1 0 0,0-1-1 0 0,2 1 0 0 0,0-2 1 0 0,0 0-1 0 0,2 0 1 0 0,-1-1-1 0 0,2 0 0 0 0,0-1 1 0 0,0-1-1 0 0,1 0 1 0 0,1-1-1 0 0,-1-1 1 0 0,2 0-1 0 0,-1-1 0 0 0,28 9 1 0 0,-35-15-11 0 0,1-1 1 0 0,-1 1-1 0 0,1-1 0 0 0,-1-1 1 0 0,1 0-1 0 0,0 0 0 0 0,-1-1 1 0 0,1 0-1 0 0,-1-1 0 0 0,1 0 1 0 0,-1-1-1 0 0,0 1 0 0 0,0-2 1 0 0,0 1-1 0 0,15-9 0 0 0,-8 1 19 0 0,1-1-1 0 0,-2 0 0 0 0,0-2 1 0 0,-1 1-1 0 0,0-2 0 0 0,-1 1 1 0 0,0-2-1 0 0,-1 0 1 0 0,-1 0-1 0 0,-1-1 0 0 0,0-1 1 0 0,10-26-1 0 0,-16 32 29 0 0,0 0 0 0 0,-1 1-1 0 0,0-1 1 0 0,-1 0 0 0 0,0 0-1 0 0,-1 0 1 0 0,-1-14 0 0 0,0 16 53 0 0,0 0 1 0 0,-1 0 0 0 0,0 0 0 0 0,-1 0 0 0 0,-1 0 0 0 0,1 1 0 0 0,-1-1-1 0 0,-1 1 1 0 0,-4-10 0 0 0,4 14-23 0 0,0-1-43 0 0,3 4 29 0 0,1 2-16 0 0,0 2-111 0 0,2 22-53 0 0,2 0 1 0 0,0 0-1 0 0,11 34 1 0 0,-13-49 101 0 0,105 329 208 0 0,-79-252-351 0 0,22 117 1 0 0,-24-96 139 0 0,1 5-28 0 0,-27-110 56 0 0,18 81-139 0 0,-14-70 92 0 0,0 0 0 0 0,1 0 1 0 0,0-1-1 0 0,9 15 0 0 0,-13-25 162 0 0,-1-2 11 0 0,0 0 3 0 0,0 0 7 0 0,0 0 7 0 0,0 0 1 0 0,1-9 111 0 0,0-3-156 0 0,0 0 0 0 0,-1 0 0 0 0,0 0 0 0 0,-2-16 1 0 0,-12-49 371 0 0,11 63-398 0 0,-2-14 96 0 0,-3-15 226 0 0,-27-82-1 0 0,-8 14-333 0 0,-44-119 381 0 0,66 151-378 0 0,6 23-15 0 0,-33-139-38 0 0,43 169-11 0 0,1-1 0 0 0,1 1 0 0 0,1-1 0 0 0,2-34 0 0 0,0 41 0 0 0,0 17-2 0 0,0 1 1 0 0,0-1-1 0 0,0 1 0 0 0,0-1 0 0 0,1 1 0 0 0,-1-1 1 0 0,1 1-1 0 0,0-1 0 0 0,0 1 0 0 0,0 0 1 0 0,0-1-1 0 0,0 1 0 0 0,1 0 0 0 0,-1 0 0 0 0,0 0 1 0 0,1 0-1 0 0,0 0 0 0 0,-1 0 0 0 0,1 0 1 0 0,0 1-1 0 0,0-1 0 0 0,0 1 0 0 0,0-1 0 0 0,0 1 1 0 0,1 0-1 0 0,-1-1 0 0 0,0 1 0 0 0,1 0 1 0 0,-1 1-1 0 0,0-1 0 0 0,1 0 0 0 0,-1 1 0 0 0,1-1 1 0 0,0 1-1 0 0,2 0 0 0 0,2-1-17 0 0,1 1 0 0 0,0 1 0 0 0,0-1 0 0 0,-1 1 0 0 0,1 1-1 0 0,-1-1 1 0 0,1 1 0 0 0,7 3 0 0 0,-3 1 0 0 0,-1 0 0 0 0,0 0 0 0 0,0 1 0 0 0,0 0 0 0 0,-1 1 0 0 0,0 0 0 0 0,-1 1 1 0 0,0 0-1 0 0,0 0 0 0 0,8 13 0 0 0,-11-14 5 0 0,-1 0 1 0 0,0 1-1 0 0,-1 0 1 0 0,0 0-1 0 0,0 0 1 0 0,-1 0-1 0 0,0 0 1 0 0,-1 1-1 0 0,0-1 1 0 0,-1 1-1 0 0,1 0 1 0 0,-2-1-1 0 0,1 1 1 0 0,-2 10-1 0 0,-1-9-45 0 0,1 0-1 0 0,-1-1 0 0 0,-1 1 0 0 0,0-1 1 0 0,-1 0-1 0 0,0 0 0 0 0,0 0 0 0 0,-1 0 0 0 0,-1-1 1 0 0,1 0-1 0 0,-1 0 0 0 0,-12 14 0 0 0,-1-3-315 0 0,-1-1-1 0 0,-1 0 0 0 0,-40 27 0 0 0,50-37-101 0 0,-16 16-1 0 0,19-18 51 0 0,1 0 0 0 0,-1 0 1 0 0,-1 0-1 0 0,-10 6 0 0 0,17-13 35 0 0,-3 3 420 0 0,3-1-4017 0 0,2-2 1958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0.308"/>
    </inkml:context>
    <inkml:brush xml:id="br0">
      <inkml:brushProperty name="width" value="0.05" units="cm"/>
      <inkml:brushProperty name="height" value="0.05" units="cm"/>
    </inkml:brush>
  </inkml:definitions>
  <inkml:trace contextRef="#ctx0" brushRef="#br0">199 113 10592 0 0,'7'-4'297'0'0,"-5"3"-243"0"0,0 1 0 0 0,0-1 0 0 0,0 0-1 0 0,0 0 1 0 0,0-1 0 0 0,-1 1 0 0 0,1 0-1 0 0,0 0 1 0 0,-1-1 0 0 0,1 1 0 0 0,-1-1-1 0 0,0 0 1 0 0,1 1 0 0 0,1-4 0 0 0,-3-2-27 0 0,0 6-13 0 0,-1 0 0 0 0,1 1 0 0 0,0-1 0 0 0,0 0 0 0 0,0 0 0 0 0,0 0 0 0 0,0 1 0 0 0,1-1 1 0 0,-1 0-1 0 0,0 0 0 0 0,0 1 0 0 0,0-1 0 0 0,1 0 0 0 0,-1 0 0 0 0,0 1 0 0 0,2-2 0 0 0,-1 1 203 0 0,0-1-1 0 0,0 1 0 0 0,0 0 1 0 0,-1-1-1 0 0,1 1 1 0 0,0-1-1 0 0,0 1 0 0 0,-1-1 1 0 0,1 1-1 0 0,-1-1 0 0 0,0 1 1 0 0,1-1-1 0 0,-1 1 1 0 0,0-1-1 0 0,0 0 0 0 0,0 1 1 0 0,0-1-1 0 0,0 0 0 0 0,0 1 1 0 0,-1-2-1 0 0,1 2-85 0 0,0 0 0 0 0,0 1 0 0 0,0-1 0 0 0,0 0 0 0 0,0 1 0 0 0,0-1 1 0 0,1 0-1 0 0,-1 1 0 0 0,0-1 0 0 0,0 0 0 0 0,0 1 0 0 0,1-1 0 0 0,-1 1 0 0 0,0-1 0 0 0,1 1 0 0 0,-1-1 0 0 0,0 0 0 0 0,1 1 0 0 0,0-1 0 0 0,2-6 1218 0 0,-3 7-1288 0 0,0-1-1 0 0,-1 1 1 0 0,1-1-1 0 0,0 1 1 0 0,-1 0-1 0 0,1-1 1 0 0,-1 1-1 0 0,1-1 1 0 0,0 1-1 0 0,-1 0 1 0 0,1 0-1 0 0,-1-1 1 0 0,1 1-1 0 0,-1 0 1 0 0,1 0-1 0 0,-1-1 1 0 0,1 1-1 0 0,-1 0 1 0 0,0 0-1 0 0,-5-2 204 0 0,0 1 0 0 0,1 0 0 0 0,-1 0 0 0 0,0 0 0 0 0,0 1 0 0 0,0 0 0 0 0,0 0 0 0 0,0 0 0 0 0,0 1 0 0 0,-8 2 0 0 0,4-1-184 0 0,0 1-1 0 0,0 0 1 0 0,0 1-1 0 0,1 0 1 0 0,-11 6-1 0 0,11-4-74 0 0,1-1 0 0 0,0 2 0 0 0,0-1-1 0 0,0 1 1 0 0,1 0 0 0 0,0 0 0 0 0,1 1 0 0 0,-1 0-1 0 0,-6 11 1 0 0,10-14-17 0 0,1-1 0 0 0,-1 0 0 0 0,1 1 0 0 0,0 0 0 0 0,1-1 0 0 0,-1 1-1 0 0,1 0 1 0 0,0 0 0 0 0,0 0 0 0 0,0 0 0 0 0,1 0 0 0 0,0 0 0 0 0,0 0-1 0 0,0 0 1 0 0,0 0 0 0 0,1 0 0 0 0,0 0 0 0 0,0-1 0 0 0,0 1 0 0 0,3 7 0 0 0,-1-7-7 0 0,0 4-7 0 0,1 0-1 0 0,1 0 0 0 0,0 0 0 0 0,0 0 1 0 0,1-1-1 0 0,0 0 0 0 0,0 0 1 0 0,8 7-1 0 0,17 10 17 0 0,-14-11 10 0 0,-1 0 0 0 0,0 0 0 0 0,-1 2-1 0 0,22 28 1 0 0,-30-34 0 0 0,2 2 0 0 0,-1 1 0 0 0,0 1 0 0 0,0 0 0 0 0,-2 0 0 0 0,7 18 0 0 0,-3-6-8 0 0,-7-21 3 0 0,-1 1 0 0 0,0-1 0 0 0,0 1 0 0 0,0 0 0 0 0,-1-1 0 0 0,0 1 0 0 0,0 0 0 0 0,0 9 0 0 0,-8 34-18 0 0,7-45 20 0 0,0 0-1 0 0,-1 0 0 0 0,1 1 1 0 0,-1-1-1 0 0,0 0 0 0 0,0 0 1 0 0,0 0-1 0 0,-1 1 0 0 0,1-2 1 0 0,-1 1-1 0 0,0 0 0 0 0,0 0 1 0 0,0 0-1 0 0,-1-1 1 0 0,-3 5-1 0 0,2-4-3 0 0,0-1-1 0 0,1 0 1 0 0,-2 0-1 0 0,1 0 1 0 0,0 0-1 0 0,-1 0 1 0 0,1-1 0 0 0,-1 0-1 0 0,0 0 1 0 0,0 0-1 0 0,0 0 1 0 0,-8 1 0 0 0,0-1-463 0 0,-27 2 0 0 0,4-6-5436 0 0,0-2-1617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0.890"/>
    </inkml:context>
    <inkml:brush xml:id="br0">
      <inkml:brushProperty name="width" value="0.05" units="cm"/>
      <inkml:brushProperty name="height" value="0.05" units="cm"/>
    </inkml:brush>
  </inkml:definitions>
  <inkml:trace contextRef="#ctx0" brushRef="#br0">292 1 10136 0 0,'-6'2'285'0'0,"4"-1"-219"0"0,-1-1 0 0 0,1 1 0 0 0,-1 0 1 0 0,1 0-1 0 0,0 0 0 0 0,-1 1 0 0 0,1-1 1 0 0,0 0-1 0 0,0 1 0 0 0,0 0 0 0 0,-4 3 1 0 0,3-2 274 0 0,0 0-1 0 0,0 0 1 0 0,0-1 0 0 0,-7 5 0 0 0,-7 6 1236 0 0,-14 15 1469 0 0,11-15-1897 0 0,18-12-1070 0 0,-1 0 0 0 0,1 1-1 0 0,0-1 1 0 0,0 0 0 0 0,0 1 0 0 0,0-1 0 0 0,0 1-1 0 0,0 0 1 0 0,1 0 0 0 0,-1 0 0 0 0,1 0-1 0 0,-1 0 1 0 0,1 0 0 0 0,-1 0 0 0 0,1 0 0 0 0,-1 4-1 0 0,-1 3-59 0 0,0 1 0 0 0,1 0 0 0 0,0 0 0 0 0,1 0-1 0 0,0 0 1 0 0,1 0 0 0 0,0 0 0 0 0,0 0-1 0 0,1 0 1 0 0,2 10 0 0 0,2 8-51 0 0,0 0 1 0 0,2 0-1 0 0,2-1 0 0 0,14 33 0 0 0,0-5 32 0 0,26 50-10 0 0,-29-67-19 0 0,-10-19 105 0 0,23 36 1 0 0,-1-11 55 0 0,56 72 447 0 0,-73-98-546 0 0,1-1 1 0 0,1 0-1 0 0,0-2 1 0 0,23 16-1 0 0,-34-26-23 0 0,1-1-1 0 0,0-1 0 0 0,0 1 1 0 0,0-1-1 0 0,0-1 1 0 0,0 1-1 0 0,1-1 0 0 0,13 2 1 0 0,-18-3-9 0 0,0-1 1 0 0,0 0-1 0 0,0 0 1 0 0,0 0-1 0 0,0 0 1 0 0,1 0-1 0 0,-1-1 1 0 0,0 1 0 0 0,0-1-1 0 0,0 0 1 0 0,0 0-1 0 0,-1 0 1 0 0,1 0-1 0 0,0-1 1 0 0,0 1-1 0 0,-1-1 1 0 0,1 0-1 0 0,0 1 1 0 0,-1-1-1 0 0,0 0 1 0 0,1-1-1 0 0,-1 1 1 0 0,0 0 0 0 0,2-4-1 0 0,0-1 32 0 0,0 0 0 0 0,-1 0 0 0 0,0-1 0 0 0,0 1 0 0 0,-1-1-1 0 0,0 0 1 0 0,0 0 0 0 0,-1 0 0 0 0,1-10 0 0 0,-1 0 152 0 0,-1 0 0 0 0,0 0 0 0 0,-4-19 0 0 0,-4-8 188 0 0,-1 0 0 0 0,-30-82-1 0 0,-49-76 638 0 0,73 172-1010 0 0,-2 0 0 0 0,0 2 0 0 0,-2 0 0 0 0,-2 1 0 0 0,-44-48 0 0 0,3 24 16 0 0,56 48-19 0 0,0 0 0 0 0,0 1-1 0 0,0-1 1 0 0,-1 1 0 0 0,1 0 0 0 0,-1 1-1 0 0,1 0 1 0 0,-1 0 0 0 0,0 0-1 0 0,0 1 1 0 0,0 0 0 0 0,0 0 0 0 0,0 1-1 0 0,0 0 1 0 0,0 0 0 0 0,0 1-1 0 0,0 0 1 0 0,0 0 0 0 0,0 0 0 0 0,1 1-1 0 0,-1 0 1 0 0,0 0 0 0 0,1 1 0 0 0,-1 0-1 0 0,-6 4 1 0 0,-2 4-740 0 0,0 0-1 0 0,1 1 1 0 0,0 1-1 0 0,1 0 1 0 0,1 1-1 0 0,-21 28 1 0 0,6-8-1193 0 0,4-8-14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4:50.713"/>
    </inkml:context>
    <inkml:brush xml:id="br0">
      <inkml:brushProperty name="width" value="0.05" units="cm"/>
      <inkml:brushProperty name="height" value="0.05" units="cm"/>
    </inkml:brush>
  </inkml:definitions>
  <inkml:trace contextRef="#ctx0" brushRef="#br0">1 1052 8288 0 0,'0'0'638'0'0,"0"0"-230"0"0,0 0 570 0 0,0 0 292 0 0,0 0 61 0 0,0 0-40 0 0,0 0-217 0 0,0-2-91 0 0,2-3-565 0 0,0 0 1 0 0,1 1-1 0 0,-1-1 0 0 0,1 1 1 0 0,0-1-1 0 0,0 1 1 0 0,4-4-1 0 0,12-18 771 0 0,13-29-195 0 0,-3 0-1 0 0,-3-2 1 0 0,-2-1 0 0 0,18-64 0 0 0,-39 111-909 0 0,10-37 401 0 0,6-50-1 0 0,-14 66-359 0 0,-1-4 270 0 0,1 1 1 0 0,13-41 0 0 0,5 0-352 0 0,-21 69-23 0 0,-1-1 1 0 0,1 1-1 0 0,-1-1 0 0 0,-1 0 0 0 0,1-7 1 0 0,-1 6 8 0 0,0 1 0 0 0,1 0 0 0 0,0 0 0 0 0,4-14 0 0 0,8-26-16 0 0,-5 30-36 0 0,-7 15 18 0 0,1 1 0 0 0,-1 0 0 0 0,0-1 0 0 0,0 1 0 0 0,0-1 0 0 0,0 1 0 0 0,-1-1 0 0 0,1 1 0 0 0,-1-1-1 0 0,1 0 1 0 0,-1 1 0 0 0,0-1 0 0 0,0-3 0 0 0,0-1 3 0 0,0 6 0 0 0,0 1 0 0 0,0 0 0 0 0,0 0 0 0 0,0 0 0 0 0,-1-1 0 0 0,1 1 0 0 0,0 0 0 0 0,0 0 0 0 0,0 0 1 0 0,0-1-1 0 0,0 1 0 0 0,0 0 0 0 0,-1 0 0 0 0,1 0 0 0 0,0-1 0 0 0,0 1 0 0 0,0 0 0 0 0,0 0 0 0 0,-1 0 0 0 0,1 0 0 0 0,0 0 0 0 0,0 0 0 0 0,0-1 0 0 0,-1 1 0 0 0,1 0 0 0 0,0 0 0 0 0,0 0 0 0 0,0 0 0 0 0,-1 0 0 0 0,1 0 0 0 0,0 0 0 0 0,0 0 0 0 0,-1 0 0 0 0,1 0 0 0 0,0 0 0 0 0,0 0 1 0 0,-1 0-1 0 0,1 0 0 0 0,0 0 0 0 0,0 1 0 0 0,-11 1-21 0 0,11-2 3 0 0,-3 2-63 0 0,0-1 0 0 0,1 1 0 0 0,0-1-1 0 0,-1 1 1 0 0,1 0 0 0 0,0 0 0 0 0,0 0 0 0 0,0 0 0 0 0,0 0 0 0 0,0 1 0 0 0,0-1 0 0 0,1 0 0 0 0,-1 1 0 0 0,-1 4-1 0 0,-10 13-1469 0 0,-5-1-316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6:09:54.041"/>
    </inkml:context>
    <inkml:brush xml:id="br0">
      <inkml:brushProperty name="width" value="0.05" units="cm"/>
      <inkml:brushProperty name="height" value="0.05" units="cm"/>
    </inkml:brush>
  </inkml:definitions>
  <inkml:trace contextRef="#ctx0" brushRef="#br0">103 1027 11664 0 0,'-7'-3'166'0'0,"0"-1"0"0"0,0 1 0 0 0,0-2 1 0 0,1 1-1 0 0,-1-1 0 0 0,-6-7 1 0 0,6 6-88 0 0,4 4-75 0 0,1 0 1 0 0,0 0 0 0 0,-1 0 0 0 0,1 0 0 0 0,0 0-1 0 0,1 0 1 0 0,-1 0 0 0 0,0-1 0 0 0,1 1-1 0 0,-1-1 1 0 0,1 1 0 0 0,-1-1 0 0 0,1 0 0 0 0,-1-3-1 0 0,-1-9 211 0 0,1 5 110 0 0,0 1 0 0 0,0-16 1 0 0,2 25-318 0 0,0-1 0 0 0,0 0 0 0 0,0 1 0 0 0,0-1 0 0 0,0 0-1 0 0,0 0 1 0 0,0 1 0 0 0,0-1 0 0 0,-1 0 0 0 0,1 1 0 0 0,0-1 0 0 0,0 0 0 0 0,-1 1 0 0 0,1-1 0 0 0,-1 0 0 0 0,1 1 0 0 0,-1-2 0 0 0,0 2 76 0 0,1 0 82 0 0,0 0 33 0 0,0 0 8 0 0,0 0 5 0 0,0 0 17 0 0,0 0 10 0 0,1 1 1 0 0,2 4-227 0 0,0-1 1 0 0,0 1 0 0 0,1-1 0 0 0,0 0-1 0 0,0 0 1 0 0,0 0 0 0 0,0 0 0 0 0,0-1-1 0 0,1 1 1 0 0,-1-1 0 0 0,1 0 0 0 0,0-1 0 0 0,0 1-1 0 0,0-1 1 0 0,1 0 0 0 0,8 2 0 0 0,1-1 70 0 0,0-1-1 0 0,0-1 1 0 0,0 0 0 0 0,22-2 0 0 0,39-5 516 0 0,0-4 0 0 0,-1-3 0 0 0,93-28 0 0 0,26-9 194 0 0,111-32 294 0 0,-24 7-305 0 0,-102 29-366 0 0,-99 25-229 0 0,109-34-157 0 0,-10-9-42 0 0,-130 47 11 0 0,-23 8 27 0 0,44-20 0 0 0,24-27 47 0 0,-92 55-74 0 0,-1-1 0 0 0,1 1 0 0 0,0 0 0 0 0,0-1 0 0 0,-1 0 0 0 0,1 1 0 0 0,0-1 0 0 0,1-2 0 0 0,-2 1 0 0 0,1 1 0 0 0,0 1 0 0 0,-1-1 0 0 0,1 0 0 0 0,0 0 0 0 0,3-2 0 0 0,-4 4 0 0 0,0-1 0 0 0,0 1 0 0 0,0-1 0 0 0,0 1 0 0 0,-1-1 0 0 0,1 1 0 0 0,0-1 0 0 0,-1 1 0 0 0,1-1 0 0 0,0 0 0 0 0,-1 1 0 0 0,1-1 0 0 0,-1 0 0 0 0,1 0 0 0 0,-1 1 0 0 0,1-1 0 0 0,-1 0 0 0 0,0 0 0 0 0,1 0 0 0 0,-1 0 0 0 0,0 0 0 0 0,0 1 0 0 0,1-1 0 0 0,-1 0 0 0 0,0 0 0 0 0,0 0 0 0 0,0 0 0 0 0,0 0 0 0 0,0 0 0 0 0,0 0 0 0 0,-1-1 0 0 0,0 0 0 0 0,0 0 0 0 0,-1 0 0 0 0,1 0 0 0 0,0 0 0 0 0,-1 0 0 0 0,1 0 0 0 0,-1 1 0 0 0,0-1 0 0 0,0 1 0 0 0,0-1 0 0 0,1 1 0 0 0,-4-2 0 0 0,-4-2-10 0 0,0 1-1 0 0,0-1 0 0 0,-1 1 1 0 0,0 1-1 0 0,0 0 1 0 0,-18-3-1 0 0,-67-4 17 0 0,59 7-10 0 0,-193-6 476 0 0,162 8-286 0 0,-137 8 335 0 0,155-2-474 0 0,-203 32 79 0 0,140-12-156 0 0,-174 63 0 0 0,283-87 27 0 0,-170 74-194 0 0,146-61 66 0 0,1 0 0 0 0,0 2 0 0 0,1 1 1 0 0,-28 26-1 0 0,44-34-124 0 0,0 1 0 0 0,1 0 1 0 0,-10 16-1 0 0,17-25 236 0 0,1-1-1 0 0,-1 1 1 0 0,0 0 0 0 0,1 0-1 0 0,-1 0 1 0 0,1-1 0 0 0,-1 1 0 0 0,1 0-1 0 0,-1 0 1 0 0,1 0 0 0 0,0 0-1 0 0,0 0 1 0 0,-1 0 0 0 0,1 0-1 0 0,0 0 1 0 0,0 0 0 0 0,0 0 0 0 0,0 0-1 0 0,0 0 1 0 0,0 0 0 0 0,0 0-1 0 0,0 0 1 0 0,1 0 0 0 0,-1 0-1 0 0,0-1 1 0 0,0 1 0 0 0,1 0 0 0 0,-1 0-1 0 0,1 0 1 0 0,-1 0 0 0 0,1 0-1 0 0,-1 0 1 0 0,1-1 0 0 0,-1 1-1 0 0,2 1 1 0 0,1 0 9 0 0,-1-1 0 0 0,1 0 0 0 0,-1 1 0 0 0,1-1 0 0 0,0 0 0 0 0,-1 0 0 0 0,1 0 0 0 0,0-1 0 0 0,0 1 0 0 0,5 0 0 0 0,6 0 10 0 0,0-1 0 0 0,0 0 0 0 0,27-5 0 0 0,43-12 140 0 0,-66 12-118 0 0,372-100 171 0 0,-389 105-194 0 0,88-25 1 0 0,65-19 80 0 0,35-14 9 0 0,71-25-80 0 0,28-23-149 0 0,-90 38 27 0 0,-91 31-121 0 0,134-42-2833 0 0,-190 62-75 0 0,40-10-3203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7T13:59:07.652"/>
    </inkml:context>
    <inkml:brush xml:id="br0">
      <inkml:brushProperty name="width" value="0.05" units="cm"/>
      <inkml:brushProperty name="height" value="0.05" units="cm"/>
    </inkml:brush>
  </inkml:definitions>
  <inkml:trace contextRef="#ctx0" brushRef="#br0">585 88 8288 0 0,'0'0'381'0'0,"0"0"-6"0"0,2-1-242 0 0,-1 1-72 0 0,0-1-1 0 0,0 1 1 0 0,-1-1-1 0 0,1 0 1 0 0,0 1 0 0 0,0-1-1 0 0,-1 0 1 0 0,1 0-1 0 0,0 1 1 0 0,-1-1-1 0 0,1 0 1 0 0,-1 0 0 0 0,1 0-1 0 0,-1 0 1 0 0,1-1-1 0 0,0 1 137 0 0,0 0 0 0 0,0 0-1 0 0,-1 0 1 0 0,1 1 0 0 0,0-1-1 0 0,0 0 1 0 0,0 1 0 0 0,0-1-1 0 0,0 1 1 0 0,0-1 0 0 0,0 1-1 0 0,2-1 1 0 0,2-1 433 0 0,12-11 51 0 0,-16 11-589 0 0,1 2-33 0 0,33-24 16 0 0,-35 23-75 0 0,1 1 1 0 0,0-1-1 0 0,0 0 1 0 0,1 0-1 0 0,-1 1 1 0 0,0-1-1 0 0,0 0 1 0 0,0 1-1 0 0,0 0 1 0 0,0-1-1 0 0,1 1 1 0 0,-1-1-1 0 0,0 1 1 0 0,0 0-1 0 0,1 0 1 0 0,1 0-1 0 0,2 0 13 0 0,23-5 170 0 0,-3 1 258 0 0,-1 1 1 0 0,26-1 0 0 0,-39 4-280 0 0,0 1 1 0 0,0-1-1 0 0,0 2 1 0 0,0 0-1 0 0,13 4 0 0 0,20 3 220 0 0,-38-9-346 0 0,-1 0 0 0 0,0 1-1 0 0,1 0 1 0 0,-1 0-1 0 0,1 1 1 0 0,-1-1-1 0 0,0 1 1 0 0,0 1 0 0 0,0-1-1 0 0,0 0 1 0 0,0 1-1 0 0,-1 0 1 0 0,6 5-1 0 0,11 10 60 0 0,-9-7-41 0 0,-1-1 0 0 0,15 19-1 0 0,44 54 186 0 0,-16-20 26 0 0,-37-44-161 0 0,0 0 0 0 0,22 36 0 0 0,-21-29-102 0 0,-12-18 13 0 0,-1 0 1 0 0,0 0 0 0 0,6 13-1 0 0,2 14 0 0 0,-7-19 10 0 0,15 32-1 0 0,-11-29 28 0 0,-1 1-1 0 0,-1 1 0 0 0,-1-1 0 0 0,4 23 0 0 0,5 11 77 0 0,-2-5 267 0 0,15 90 0 0 0,-16 0-254 0 0,-9-91 21 0 0,-4-33-76 0 0,5 24-1 0 0,8 91 163 0 0,-9-77-256 0 0,-3-14 7 0 0,-3 46-1 0 0,-1-5 59 0 0,-17 164 465 0 0,-5-73 126 0 0,18-110-440 0 0,-11 106 91 0 0,16-117-279 0 0,3 67 0 0 0,5-63 39 0 0,15 69-1 0 0,-14-98 35 0 0,0-1 0 0 0,2 0 0 0 0,0 0 0 0 0,2-1 0 0 0,1 0 0 0 0,18 27 0 0 0,-9-20 123 0 0,2-1-1 0 0,0 0 0 0 0,50 44 0 0 0,-55-57-215 0 0,0-1 0 0 0,1-1 0 0 0,36 21 0 0 0,-49-33 2 0 0,1 1 0 0 0,-1-1 0 0 0,0 0-1 0 0,11 2 1 0 0,1 0 85 0 0,-5-1-35 0 0,0-1 1 0 0,0-1-1 0 0,0 0 0 0 0,0-1 0 0 0,0 0 0 0 0,21-4 1 0 0,-11 4 48 0 0,-22 0-96 0 0,-1 1 0 0 0,1-1 0 0 0,-1 0 1 0 0,1 0-1 0 0,0 0 0 0 0,-1 1 0 0 0,1-1 0 0 0,-1 0 0 0 0,1 0 1 0 0,0 0-1 0 0,-1 0 0 0 0,1 0 0 0 0,-1 0 0 0 0,1 0 0 0 0,0 0 1 0 0,-1 0-1 0 0,1-1 0 0 0,-1 1 0 0 0,1 0 0 0 0,0 0 0 0 0,-1 0 1 0 0,1-1-1 0 0,-1 1 0 0 0,1-1 0 0 0,1 0 15 0 0,5 0 14 0 0,0-1-1 0 0,0 1 1 0 0,0-1 0 0 0,0-1-1 0 0,-1 1 1 0 0,1-1-1 0 0,-1 0 1 0 0,0-1 0 0 0,7-4-1 0 0,13-11 63 0 0,-22 17-66 0 0,0 0 0 0 0,-1 0 0 0 0,1 0 0 0 0,-1-1 1 0 0,0 1-1 0 0,0-1 0 0 0,0 0 0 0 0,0 0 0 0 0,0 0 0 0 0,-1-1 0 0 0,3-3 1 0 0,-4 6 25 0 0,0-1 1 0 0,-1 1 0 0 0,1 0-1 0 0,0-1 1 0 0,0 1 0 0 0,0 0-1 0 0,0 0 1 0 0,3-2 0 0 0,3-5 19 0 0,-3 2-43 0 0,-1 1 0 0 0,0-1 0 0 0,0 0 0 0 0,0 0 0 0 0,-1 0 0 0 0,0-1 0 0 0,-1 1 0 0 0,2-9 1 0 0,-1-3 31 0 0,-1 16-65 0 0,-1 1 0 0 0,0-1 1 0 0,0 0-1 0 0,0 0 0 0 0,0 0 0 0 0,0 0 1 0 0,0 0-1 0 0,-1-2 0 0 0,0-2 0 0 0,-1 0 0 0 0,-1 0 0 0 0,1 1-1 0 0,-5-8 1 0 0,5 10 8 0 0,0 0 0 0 0,0 0 0 0 0,0 0 0 0 0,0 0 0 0 0,0 1 0 0 0,0-1 0 0 0,-3-2 0 0 0,4 5-8 0 0,0-1 0 0 0,1 0 0 0 0,-1 0 0 0 0,0 1 0 0 0,1-1 0 0 0,-1 0 0 0 0,0 1 0 0 0,0-1 0 0 0,1 1 0 0 0,-1-1 0 0 0,0 1 0 0 0,0-1 0 0 0,0 1 0 0 0,0 0 0 0 0,0-1 0 0 0,0 1 0 0 0,0 0 0 0 0,0 0 0 0 0,0-1 0 0 0,-1 1 0 0 0,-2 0 0 0 0,4 0-2 0 0,-1 0 0 0 0,0 0-1 0 0,0 0 1 0 0,0 0 0 0 0,0 0-1 0 0,0 1 1 0 0,0-1 0 0 0,0 0-1 0 0,0 0 1 0 0,1 1 0 0 0,-1-1-1 0 0,0 0 1 0 0,0 1 0 0 0,0-1-1 0 0,1 1 1 0 0,-1-1 0 0 0,0 1-1 0 0,0 0 1 0 0,1-1 0 0 0,-1 1-1 0 0,0 0 1 0 0,1-1 0 0 0,-1 1-1 0 0,0 1 1 0 0,-15 21-82 0 0,13-17 74 0 0,-24 46 10 0 0,19-39-12 0 0,1 1-1 0 0,0 0 1 0 0,1 0 0 0 0,0 1-1 0 0,1 0 1 0 0,-4 24 0 0 0,4-9-12 0 0,1 0 0 0 0,1 45 1 0 0,8 52 76 0 0,-7-81-53 0 0,0-34 0 0 0,1 0 0 0 0,1 0 0 0 0,0-1 0 0 0,1 1 0 0 0,0 0 0 0 0,3 12 0 0 0,-2-10 0 0 0,0 1 0 0 0,0-1 0 0 0,-2 1 0 0 0,0 0 0 0 0,0-1 0 0 0,-3 17 0 0 0,-1 26 0 0 0,12 56 0 0 0,-6-76 0 0 0,13 67 0 0 0,-8-61 0 0 0,-1-8 0 0 0,2 1 0 0 0,17 48 0 0 0,26 76 0 0 0,-37-115 0 0 0,44 136 58 0 0,9 29 12 0 0,-19 21 2 0 0,-46-222-69 0 0,8 93 70 0 0,-2-18-29 0 0,-3 3-4 0 0,-2-26-16 0 0,-1 29 9 0 0,1 8 52 0 0,-1-74-66 0 0,-1 0 0 0 0,-1 0 1 0 0,0 0-1 0 0,-2 0 0 0 0,-1 0 1 0 0,-1 0-1 0 0,-8 25 0 0 0,7-30-4 0 0,-14 42 54 0 0,9-31-12 0 0,6-16-50 0 0,-12 25 0 0 0,7-22 11 0 0,-1 0-1 0 0,-16 22 1 0 0,7-13-18 0 0,14-17 18 0 0,-1-1 0 0 0,-1 1 0 0 0,1-1 1 0 0,-10 8-1 0 0,-60 56 62 0 0,40-41-28 0 0,-41 30 2 0 0,23-19-48 0 0,-61 59-1 0 0,55-45-5 0 0,50-48 0 0 0,-21 13 0 0 0,-8 6 0 0 0,25-15 0 0 0,-3 3 0 0 0,1-2 0 0 0,-23 14 0 0 0,-23 8 16 0 0,-1-4 0 0 0,-2-2 0 0 0,-109 33 0 0 0,133-49-8 0 0,5-2 11 0 0,-1-1-1 0 0,-43 6 1 0 0,-41-7 16 0 0,-136-7-1 0 0,128-3 25 0 0,67-2 57 0 0,-73-11 0 0 0,27-6 65 0 0,87 15-169 0 0,1 0-1 0 0,0-2 1 0 0,-20-9-1 0 0,1 1-214 0 0,28 10 19 0 0,1 1 0 0 0,-20-12 0 0 0,26 13-141 0 0,0 0 0 0 0,0 0 0 0 0,0 0 0 0 0,0-1 0 0 0,0 1 0 0 0,1-1 0 0 0,-1 0 0 0 0,-4-7 0 0 0,3-1-1870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7T13:59:12.444"/>
    </inkml:context>
    <inkml:brush xml:id="br0">
      <inkml:brushProperty name="width" value="0.05" units="cm"/>
      <inkml:brushProperty name="height" value="0.05" units="cm"/>
    </inkml:brush>
  </inkml:definitions>
  <inkml:trace contextRef="#ctx0" brushRef="#br0">657 1 2760 0 0,'0'0'125'0'0,"-13"0"499"0"0,5 0 2612 0 0,7 0-2012 0 0,1 0-463 0 0,0 0-199 0 0,0 0-40 0 0,0 0-22 0 0,0 0-57 0 0,0 0-26 0 0,0 0-7 0 0,0 0-26 0 0,0 0-100 0 0,0 0-42 0 0,0 0-8 0 0,0 0 2 0 0,0 0 17 0 0,0 0 10 0 0,0 0 1 0 0,-2 0-28 0 0,-7 2-112 0 0,7-1-28 0 0,2-1 0 0 0,0 0-3 0 0,0 0-13 0 0,0 0 15 0 0,0 0 110 0 0,1 2-112 0 0,0 1 0 0 0,1-1-1 0 0,-1 1 1 0 0,1-1 0 0 0,-1 0 0 0 0,1 0 0 0 0,0 0 0 0 0,0 0 0 0 0,0 0-1 0 0,3 2 1 0 0,0 2 101 0 0,6 5 55 0 0,-7-7-155 0 0,0 1 0 0 0,0-1 1 0 0,0 1-1 0 0,-1 0 0 0 0,4 5 0 0 0,10 17 41 0 0,19 38 318 0 0,-33-59-437 0 0,-1 1 0 0 0,0-1-1 0 0,-1 1 1 0 0,0-1 0 0 0,0 1 0 0 0,0 0-1 0 0,-1 9 1 0 0,-5 48 140 0 0,3-54-141 0 0,0 2 6 0 0,-7 22-1 0 0,-2 9 95 0 0,9-30-81 0 0,-6 40 206 0 0,-4 84 1 0 0,12-118-208 0 0,0-8-21 0 0,-1 1 0 0 0,2-1 0 0 0,0 1 0 0 0,0-1 0 0 0,1 0 0 0 0,4 14 0 0 0,10 21 34 0 0,-6-15-1 0 0,17 34 0 0 0,-22-56-45 0 0,-1 0 0 0 0,1-1 0 0 0,1 1 0 0 0,0-1 0 0 0,0 0 0 0 0,7 7 0 0 0,0-1 0 0 0,-4-4 0 0 0,1 1 0 0 0,21 16 0 0 0,-8-9 28 0 0,-15-12 13 0 0,-1-1 1 0 0,1 1-1 0 0,0-1 1 0 0,10 4-1 0 0,-3-1 30 0 0,-8-5-43 0 0,-1 0 1 0 0,0-1-1 0 0,1 1 0 0 0,0-1 1 0 0,13 2-1 0 0,2 1 50 0 0,-18-3-72 0 0,0-1 1 0 0,0 0-1 0 0,0 0 1 0 0,0-1-1 0 0,0 1 1 0 0,0-1-1 0 0,-1 0 1 0 0,7 0-1 0 0,-6-1 14 0 0,32-4 480 0 0,44-12 0 0 0,-33-4 292 0 0,-32 12-524 0 0,-13 7-178 0 0,1 0 1 0 0,0 0-1 0 0,0 1 0 0 0,0-1 0 0 0,1 1 0 0 0,-1-1 0 0 0,6 0 1 0 0,-3 1-41 0 0,-5 1 30 0 0,-1 0 16 0 0,0 0 12 0 0,0 0 52 0 0,0 0 28 0 0,0-10 347 0 0,-1 9-496 0 0,-1-2 34 0 0,0 0-1 0 0,0 0 1 0 0,0 0-1 0 0,0 1 1 0 0,0-1-1 0 0,-1 1 1 0 0,1-1-1 0 0,-1 1 1 0 0,1 0-1 0 0,-1 0 1 0 0,0 0-1 0 0,0 1 1 0 0,0-1-1 0 0,-6-2 1 0 0,8 4-81 0 0,-1-1 0 0 0,1 0 0 0 0,0 1 0 0 0,0 0 0 0 0,0-1 0 0 0,-1 1 0 0 0,1 0 0 0 0,0-1 0 0 0,0 1 0 0 0,-1 0 0 0 0,1 0 0 0 0,-3 0 0 0 0,-20 8-56 0 0,9-2 82 0 0,9-3-29 0 0,0 1-1 0 0,1 0 1 0 0,-1 0 0 0 0,1 1-1 0 0,0 0 1 0 0,-8 9-1 0 0,8-7 2 0 0,-1 0 0 0 0,1 0-1 0 0,1 1 1 0 0,-1 0 0 0 0,1 0 0 0 0,-3 11-1 0 0,-2 0 11 0 0,-4 9 0 0 0,-8 31-28 0 0,-4 10-8 0 0,21-56 36 0 0,-11 24 0 0 0,-1 1 0 0 0,-11 30 0 0 0,13-29 0 0 0,10-30 0 0 0,0 0 0 0 0,1 0 0 0 0,0 0 0 0 0,0 0 0 0 0,1 1 0 0 0,-1 15 0 0 0,3-20 0 0 0,-1 0 0 0 0,0 0 0 0 0,0 0 0 0 0,-3 8 0 0 0,-2 11 0 0 0,-2 11 0 0 0,5-27 0 0 0,1 0 0 0 0,0 0 0 0 0,1 0 0 0 0,-2 13 0 0 0,2 6 0 0 0,-8 40 0 0 0,5-42 0 0 0,0 19 0 0 0,2-24 0 0 0,-4 24 0 0 0,-8 24 0 0 0,3-24 0 0 0,4-20 0 0 0,-10 40 0 0 0,15-52 0 0 0,0 1 0 0 0,0-1 0 0 0,-1 1 0 0 0,-7 21 0 0 0,-8 26 0 0 0,10-45 22 0 0,0 0 0 0 0,-1 0 1 0 0,-11 14-1 0 0,2-4 7 0 0,15-21-26 0 0,0 0 0 0 0,0 0 1 0 0,-1-1-1 0 0,-5 5 0 0 0,-5 5 45 0 0,-41 43 97 0 0,53-54-127 0 0,0 0 1 0 0,0 0-1 0 0,-1 0 0 0 0,1-1 1 0 0,-1 1-1 0 0,-4 2 0 0 0,-11 7 47 0 0,15-10-65 0 0,1 1 0 0 0,0-1 0 0 0,-1 0 0 0 0,1 1 0 0 0,-1-1 0 0 0,0 0 0 0 0,1-1 0 0 0,-4 2 0 0 0,-14 5 0 0 0,12-4 14 0 0,1 0 0 0 0,-1 0-1 0 0,0-1 1 0 0,0 0-1 0 0,-16 1 1 0 0,-20 6 32 0 0,31-7-28 0 0,0 0-1 0 0,0 0 1 0 0,-1-1-1 0 0,1-1 0 0 0,-20-2 1 0 0,-3 1 20 0 0,-219 1 349 0 0,250 0-535 0 0,0-1 0 0 0,0 1 0 0 0,0-1 1 0 0,0 0-1 0 0,0-1 0 0 0,1 1 1 0 0,-1-1-1 0 0,-6-3 0 0 0,6 1-1246 0 0,0-4-388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7T13:59:13.623"/>
    </inkml:context>
    <inkml:brush xml:id="br0">
      <inkml:brushProperty name="width" value="0.05" units="cm"/>
      <inkml:brushProperty name="height" value="0.05" units="cm"/>
    </inkml:brush>
  </inkml:definitions>
  <inkml:trace contextRef="#ctx0" brushRef="#br0">109 253 6536 0 0,'0'0'298'0'0,"-2"4"97"0"0,1-4-385 0 0,1 1-7 0 0,0-1 0 0 0,-1 1 0 0 0,1-1 0 0 0,0 0 0 0 0,-1 1 1 0 0,1-1-1 0 0,-1 0 0 0 0,1 0 0 0 0,-1 1 0 0 0,1-1 0 0 0,-1 0 0 0 0,1 0 0 0 0,-1 0 0 0 0,1 0 0 0 0,-1 0 0 0 0,1 1 0 0 0,-1-1 1 0 0,1 0-1 0 0,-1 0 0 0 0,0 0 0 0 0,0 0 326 0 0,-3 1 41 0 0,0 0 1 0 0,0-1-1 0 0,0 1 1 0 0,0-1-1 0 0,0 1 0 0 0,-1-1 1 0 0,-4-1-1 0 0,2 1-65 0 0,0 0-87 0 0,6 0-103 0 0,0 1 1 0 0,0-1-1 0 0,0 0 0 0 0,0 0 1 0 0,0 0-1 0 0,0 0 1 0 0,0 0-1 0 0,0 0 0 0 0,0 0 1 0 0,0 0-1 0 0,0 0 0 0 0,0 0 1 0 0,0-1-1 0 0,0 1 1 0 0,0 0-1 0 0,0-1 0 0 0,0 1 1 0 0,0-1-1 0 0,0 1 0 0 0,0-1 1 0 0,0 1-1 0 0,1-1 1 0 0,-1 0-1 0 0,0 1 0 0 0,1-1 1 0 0,-1 0-1 0 0,0 0 0 0 0,1 1 1 0 0,-1-1-1 0 0,0-1 1 0 0,-6-10 190 0 0,6 11-231 0 0,0 0-1 0 0,1 0 1 0 0,-1 0-1 0 0,0 0 1 0 0,1 0-1 0 0,-1-1 1 0 0,1 1-1 0 0,-1 0 1 0 0,1 0-1 0 0,-1-1 1 0 0,1 1-1 0 0,0 0 1 0 0,0-1-1 0 0,0 1 1 0 0,0-3-1 0 0,0 1 15 0 0,0 0 0 0 0,0 0-1 0 0,1 0 1 0 0,0 0 0 0 0,-1 0-1 0 0,1 0 1 0 0,0 0 0 0 0,0 0 0 0 0,1 0-1 0 0,-1 0 1 0 0,1 0 0 0 0,-1 1-1 0 0,1-1 1 0 0,2-2 0 0 0,-4 5-86 0 0,0 0 0 0 0,0 0 0 0 0,1 0 0 0 0,-1 0 0 0 0,0 0 0 0 0,0 0 0 0 0,0-1 0 0 0,0 1 1 0 0,0 0-1 0 0,0 0 0 0 0,0 0 0 0 0,0 0 0 0 0,0 0 0 0 0,0 0 0 0 0,0 0 0 0 0,1 0 0 0 0,-1-1 0 0 0,0 1 0 0 0,0 0 0 0 0,0 0 1 0 0,0 0-1 0 0,0 0 0 0 0,0 0 0 0 0,0 0 0 0 0,0 0 0 0 0,0-1 0 0 0,0 1 0 0 0,0 0 0 0 0,0 0 0 0 0,0 0 0 0 0,0 0 0 0 0,0 0 1 0 0,0 0-1 0 0,0 0 0 0 0,0-1 0 0 0,-1 1 0 0 0,1 0 0 0 0,0 0 0 0 0,0 0 0 0 0,0 0 0 0 0,0 0 1 0 0,0-1-1 0 0,0 1 0 0 0,0 0 1 0 0,0 0-1 0 0,0 0 0 0 0,0-1 1 0 0,0 1-1 0 0,0 0 0 0 0,0 0 1 0 0,0 0-1 0 0,0-1 0 0 0,0 1 0 0 0,0 0 1 0 0,0 0-1 0 0,0 0 0 0 0,0-1 1 0 0,0 1-1 0 0,0 0 0 0 0,0 0 1 0 0,0 0-1 0 0,0-1 0 0 0,0 1 1 0 0,0 0-1 0 0,0 0 0 0 0,0 0 1 0 0,1 0-1 0 0,-1-1 0 0 0,0 1 1 0 0,0 0-1 0 0,0 0 0 0 0,24-26 346 0 0,-22 25-277 0 0,-2 0 4 0 0,11-13 104 0 0,-9 12-127 0 0,1-1 1 0 0,-1 1 0 0 0,0-1-1 0 0,-1 0 1 0 0,4-4 0 0 0,-5 5 72 0 0,7-3 226 0 0,-3-1-295 0 0,1 1 0 0 0,0-1 0 0 0,0 1 0 0 0,0 0 0 0 0,1 1 0 0 0,0-1 0 0 0,10-5 0 0 0,-14 9-57 0 0,1 0 1 0 0,0-1-1 0 0,-1 1 0 0 0,1-1 0 0 0,-1 0 0 0 0,0 0 0 0 0,5-4 0 0 0,10-10 53 0 0,-15 15-53 0 0,-1 0 1 0 0,0 0 0 0 0,0-1 0 0 0,1 1 0 0 0,-1 0-1 0 0,1 0 1 0 0,-1 0 0 0 0,1 0 0 0 0,-1 0-1 0 0,1 1 1 0 0,-1-1 0 0 0,4-1 0 0 0,-1 2-1 0 0,5-1 0 0 0,-4 1 2 0 0,0 0 0 0 0,0 0 0 0 0,0 1 0 0 0,0 0 0 0 0,0 0 0 0 0,7 2 0 0 0,-9-2-24 0 0,0 0 1 0 0,0 0 0 0 0,0 0-1 0 0,1 0 1 0 0,-1-1 0 0 0,5 0-1 0 0,15 0-1580 0 0,-11 0 668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1.248"/>
    </inkml:context>
    <inkml:brush xml:id="br0">
      <inkml:brushProperty name="width" value="0.05" units="cm"/>
      <inkml:brushProperty name="height" value="0.05" units="cm"/>
    </inkml:brush>
  </inkml:definitions>
  <inkml:trace contextRef="#ctx0" brushRef="#br0">164 7 14368 0 0,'0'-1'198'0'0,"0"0"-155"0"0,0 1-1 0 0,-1 0 0 0 0,1 0 1 0 0,0-1-1 0 0,0 1 1 0 0,0 0-1 0 0,0-1 0 0 0,-1 1 1 0 0,1 0-1 0 0,0 0 1 0 0,0-1-1 0 0,0 1 1 0 0,-1 0-1 0 0,1 0 0 0 0,0-1 1 0 0,0 1-1 0 0,-1 0 1 0 0,1 0-1 0 0,0 0 1 0 0,-1 0-1 0 0,1 0 0 0 0,0-1 1 0 0,-1 1-1 0 0,1 0 1 0 0,0 0-1 0 0,0 0 1 0 0,-1 0-1 0 0,1 0 0 0 0,0 0 1 0 0,-1 0-1 0 0,1 0 1 0 0,-1 0-1 0 0,0 0 313 0 0,1 0 77 0 0,-2 2-323 0 0,1-1-1 0 0,-1 1 1 0 0,0 0 0 0 0,1 0 0 0 0,0 0-1 0 0,-1 0 1 0 0,1 0 0 0 0,-2 4 0 0 0,-3 4-106 0 0,-11 11 138 0 0,1 0 0 0 0,2 2 0 0 0,0-1 0 0 0,1 2 0 0 0,1 0-1 0 0,1 0 1 0 0,-13 46 0 0 0,19-46-52 0 0,2 1-1 0 0,1-1 1 0 0,0 1-1 0 0,4 41 1 0 0,17 61 16 0 0,-9-88-67 0 0,1-2 0 0 0,23 52-1 0 0,-22-59-19 0 0,14 24 114 0 0,1 0 0 0 0,3-2 0 0 0,66 87 0 0 0,-76-115-52 0 0,0-1 0 0 0,28 24 1 0 0,-20-20-13 0 0,-16-16-88 0 0,0 0 0 0 0,0-1 0 0 0,0 0 0 0 0,2-1-1 0 0,-1 0 1 0 0,1-1 0 0 0,0-1 0 0 0,1 0 0 0 0,21 7 0 0 0,31 5-1812 0 0,-35-17-4777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1.702"/>
    </inkml:context>
    <inkml:brush xml:id="br0">
      <inkml:brushProperty name="width" value="0.05" units="cm"/>
      <inkml:brushProperty name="height" value="0.05" units="cm"/>
    </inkml:brush>
  </inkml:definitions>
  <inkml:trace contextRef="#ctx0" brushRef="#br0">1 60 18511 0 0,'0'0'422'0'0,"0"0"56"0"0,4 8 481 0 0,29 89-788 0 0,-15-50-182 0 0,-14-36-1 0 0,55 141-48 0 0,-46-122 61 0 0,2-1 1 0 0,1 0-1 0 0,21 27 0 0 0,-30-48-1 0 0,0 0 0 0 0,11 9 0 0 0,-10-11 0 0 0,-8-5 1 0 0,0-1-1 0 0,1 0 0 0 0,-1 0 0 0 0,0 1 0 0 0,1-1 0 0 0,-1 0 0 0 0,0 0 0 0 0,1 1 1 0 0,-1-1-1 0 0,1 0 0 0 0,-1 0 0 0 0,0 0 0 0 0,1 1 0 0 0,-1-1 0 0 0,1 0 0 0 0,-1 0 1 0 0,1 0-1 0 0,-1 0 0 0 0,0 0 0 0 0,1 0 0 0 0,-1 0 0 0 0,1 0 0 0 0,-1 0 0 0 0,1 0 1 0 0,-1 0-1 0 0,0-1 0 0 0,1 1 0 0 0,-1 0 0 0 0,1 0 0 0 0,-1 0 0 0 0,0 0 0 0 0,1-1 1 0 0,-1 1-1 0 0,1 0 0 0 0,-1 0 0 0 0,0-1 0 0 0,1 1 0 0 0,-1 0 0 0 0,0-1 0 0 0,0 1 1 0 0,1 0-1 0 0,-1-1 0 0 0,0 1 0 0 0,0 0 0 0 0,1-1 0 0 0,-1 1 0 0 0,0-1 0 0 0,0 1 1 0 0,0 0-1 0 0,0-1 0 0 0,0 1 0 0 0,0-1 0 0 0,1 1 0 0 0,-1-1 0 0 0,0 1 0 0 0,0-1 1 0 0,0 1-1 0 0,-1-1 0 0 0,1 0 3 0 0,1-1 9 0 0,-1-1 1 0 0,0 1-1 0 0,0-1 0 0 0,0 1 1 0 0,0 0-1 0 0,-1-1 1 0 0,1 1-1 0 0,-1-4 0 0 0,-2-11 60 0 0,2-12 189 0 0,-7-38 1 0 0,0 7 359 0 0,-1-12 226 0 0,-1-33 145 0 0,9 88-910 0 0,1-1 0 0 0,1 0-1 0 0,5-32 1 0 0,-5 46-93 0 0,1-1-1 0 0,-1 0 1 0 0,1 1-1 0 0,0-1 0 0 0,0 1 1 0 0,1-1-1 0 0,-1 1 1 0 0,1 0-1 0 0,0 0 0 0 0,5-5 1 0 0,-7 7 3 0 0,1 1 0 0 0,-1 0 0 0 0,1-1 0 0 0,-1 1-1 0 0,1 0 1 0 0,0-1 0 0 0,-1 1 0 0 0,1 0 0 0 0,0 0 0 0 0,0 0 0 0 0,0 1 0 0 0,0-1 0 0 0,0 0 0 0 0,0 1 0 0 0,0-1 0 0 0,0 1 0 0 0,0 0 0 0 0,0 0 0 0 0,0 0-1 0 0,0 0 1 0 0,0 0 0 0 0,0 0 0 0 0,0 0 0 0 0,0 1 0 0 0,0-1 0 0 0,0 1 0 0 0,2 0 0 0 0,28 12-125 0 0,-2 2 0 0 0,40 25 0 0 0,-39-20 59 0 0,-21-15 40 0 0,-1 1 0 0 0,0 0-1 0 0,0 0 1 0 0,0 1 0 0 0,13 14-1 0 0,-2 1-267 0 0,1-2-1 0 0,2 0 0 0 0,25 17 1 0 0,-45-35 210 0 0,0 1 1 0 0,-1-1 0 0 0,1 1 0 0 0,-1 0 0 0 0,5 6-1 0 0,8 8-6141 0 0,-14-16-207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2.060"/>
    </inkml:context>
    <inkml:brush xml:id="br0">
      <inkml:brushProperty name="width" value="0.05" units="cm"/>
      <inkml:brushProperty name="height" value="0.05" units="cm"/>
    </inkml:brush>
  </inkml:definitions>
  <inkml:trace contextRef="#ctx0" brushRef="#br0">0 0 1840 0 0,'0'0'701'0'0,"0"0"2274"0"0,2 0 994 0 0,8 1-1515 0 0,0-1 0 0 0,0 2 0 0 0,12 2 0 0 0,-8-1-2369 0 0,0 2 0 0 0,0 0 0 0 0,0 0 0 0 0,-1 1 0 0 0,0 1 0 0 0,23 16-1 0 0,56 35 414 0 0,-65-39-311 0 0,-8-7-53 0 0,-1 0 0 0 0,-1 2 0 0 0,0 0 0 0 0,-1 1 0 0 0,20 23-1 0 0,-19-15 1 0 0,41 60 77 0 0,-52-72-188 0 0,0-1 1 0 0,-1 2 0 0 0,-1-1 0 0 0,0 1-1 0 0,0-1 1 0 0,3 18 0 0 0,-3-4-191 0 0,-1 0 0 0 0,-1 0 0 0 0,0 0 0 0 0,-3 1 1 0 0,-4 39-1 0 0,-3-10-1199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2.402"/>
    </inkml:context>
    <inkml:brush xml:id="br0">
      <inkml:brushProperty name="width" value="0.05" units="cm"/>
      <inkml:brushProperty name="height" value="0.05" units="cm"/>
    </inkml:brush>
  </inkml:definitions>
  <inkml:trace contextRef="#ctx0" brushRef="#br0">22 341 13760 0 0,'-4'-1'222'0'0,"-9"-3"802"0"0,11 5-800 0 0,0 3-146 0 0,2-4 187 0 0,0 0 75 0 0,0 0 11 0 0,0 0-5 0 0,0 0-21 0 0,2 0-5 0 0,9-5 201 0 0,1 0-1 0 0,-1-1 0 0 0,0 0 1 0 0,-1-1-1 0 0,1 0 0 0 0,-1 0 1 0 0,10-11-1 0 0,39-33 177 0 0,40-37-581 0 0,-39 34-211 0 0,-18 17-1768 0 0,-15 11-3148 0 0,-4 3-1563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2.774"/>
    </inkml:context>
    <inkml:brush xml:id="br0">
      <inkml:brushProperty name="width" value="0.05" units="cm"/>
      <inkml:brushProperty name="height" value="0.05" units="cm"/>
    </inkml:brush>
  </inkml:definitions>
  <inkml:trace contextRef="#ctx0" brushRef="#br0">5 364 19895 0 0,'-3'4'1407'0'0,"3"-4"-1385"0"0,0 0 1 0 0,0 0-1 0 0,-1 0 1 0 0,1 0-1 0 0,0 0 0 0 0,0 0 1 0 0,0 0-1 0 0,0 1 1 0 0,0-1-1 0 0,0 0 1 0 0,0 0-1 0 0,0 0 0 0 0,0 0 1 0 0,0 0-1 0 0,0 0 1 0 0,0 0-1 0 0,0 0 0 0 0,0 0 1 0 0,0 0-1 0 0,0 1 1 0 0,0-1-1 0 0,0 0 1 0 0,0 0-1 0 0,0 0 0 0 0,0 0 1 0 0,0 0-1 0 0,0 0 1 0 0,0 0-1 0 0,0 0 1 0 0,0 0-1 0 0,0 1 0 0 0,0-1 1 0 0,0 0-1 0 0,0 0 1 0 0,0 0-1 0 0,0 0 0 0 0,0 0 1 0 0,0 0-1 0 0,0 0 1 0 0,0 0-1 0 0,0 0 1 0 0,0 0-1 0 0,0 1 0 0 0,0-1 1 0 0,0 0-1 0 0,0 0 1 0 0,0 0-1 0 0,0 0 1 0 0,1 0-1 0 0,-1 0 0 0 0,0 0 1 0 0,0 0-1 0 0,0 0 1 0 0,5 0 107 0 0,0-1-1 0 0,0 0 1 0 0,0 0 0 0 0,0 0 0 0 0,0-1 0 0 0,0 1 0 0 0,0-1 0 0 0,0 0 0 0 0,-1-1 0 0 0,1 1 0 0 0,-1-1 0 0 0,1 0-1 0 0,4-4 1 0 0,8-8-85 0 0,27-31 1 0 0,-20 20 107 0 0,131-130-1437 0 0,-83 92-5815 0 0,-36 28 115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3.141"/>
    </inkml:context>
    <inkml:brush xml:id="br0">
      <inkml:brushProperty name="width" value="0.05" units="cm"/>
      <inkml:brushProperty name="height" value="0.05" units="cm"/>
    </inkml:brush>
  </inkml:definitions>
  <inkml:trace contextRef="#ctx0" brushRef="#br0">211 1 3224 0 0,'-8'0'288'0'0,"4"0"519"0"0,1 1 0 0 0,-1-1 0 0 0,1 1 0 0 0,0 0 0 0 0,-1 0 0 0 0,1 0 0 0 0,0 0 0 0 0,-1 1 0 0 0,1-1 0 0 0,0 1 1 0 0,0 0-1 0 0,0 0 0 0 0,1 0 0 0 0,-1 0 0 0 0,0 1 0 0 0,1-1 0 0 0,-4 5 0 0 0,-17 24 2635 0 0,5 0-3432 0 0,7-7 41 0 0,0 0 0 0 0,1 1 0 0 0,1 0 0 0 0,2 1 1 0 0,0 0-1 0 0,-3 30 0 0 0,-6 163 19 0 0,13-170 2 0 0,4 7 26 0 0,2-1-1 0 0,12 70 0 0 0,-12-102-79 0 0,3 4-2 0 0,0 0 1 0 0,1-1-1 0 0,2 0 1 0 0,12 25-1 0 0,-14-35-5 0 0,0-1 0 0 0,1-1-1 0 0,1 1 1 0 0,19 24 0 0 0,-27-37-10 0 0,1 0 1 0 0,0 0 0 0 0,0 0 0 0 0,0 0-1 0 0,0-1 1 0 0,1 1 0 0 0,-1 0 0 0 0,0-1-1 0 0,1 0 1 0 0,-1 1 0 0 0,1-1 0 0 0,-1 0-1 0 0,1 0 1 0 0,0-1 0 0 0,0 1 0 0 0,-1-1-1 0 0,1 1 1 0 0,0-1 0 0 0,0 0 0 0 0,-1 0-1 0 0,1 0 1 0 0,0 0 0 0 0,0 0 0 0 0,-1-1-1 0 0,5 0 1 0 0,-3-1 0 0 0,1 0 0 0 0,-1 0 0 0 0,0 0 0 0 0,1 0 0 0 0,-1-1 1 0 0,0 0-1 0 0,-1 0 0 0 0,1 0 0 0 0,0 0 0 0 0,-1 0 0 0 0,0-1 0 0 0,0 0 0 0 0,5-6 0 0 0,5-11 20 0 0,-1-2-1 0 0,-1 1 1 0 0,-1-1-1 0 0,0-1 1 0 0,-2 0 0 0 0,-1 0-1 0 0,-1-1 1 0 0,-1 0-1 0 0,-1 0 1 0 0,-1 0-1 0 0,-2 0 1 0 0,-1-31-1 0 0,-2 33 18 0 0,-2 1 1 0 0,0 0-1 0 0,-2 1 0 0 0,0-1 0 0 0,-1 1 0 0 0,-1 0 0 0 0,-1 1 0 0 0,-1 0 0 0 0,-1 0 0 0 0,-1 1 1 0 0,-21-28-1 0 0,-40-50 66 0 0,-25-30-504 0 0,91 118 43 0 0,-2 0-1 0 0,1 1 0 0 0,-1 0 1 0 0,0 0-1 0 0,-12-7 0 0 0,2 6-719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2.748"/>
    </inkml:context>
    <inkml:brush xml:id="br0">
      <inkml:brushProperty name="width" value="0.05" units="cm"/>
      <inkml:brushProperty name="height" value="0.05" units="cm"/>
    </inkml:brush>
  </inkml:definitions>
  <inkml:trace contextRef="#ctx0" brushRef="#br0">1 1 13360 0 0,'0'0'1184'0'0,"0"0"-944"0"0,0 0-240 0 0,0 11-3912 0 0,0-2-832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3.509"/>
    </inkml:context>
    <inkml:brush xml:id="br0">
      <inkml:brushProperty name="width" value="0.05" units="cm"/>
      <inkml:brushProperty name="height" value="0.05" units="cm"/>
    </inkml:brush>
  </inkml:definitions>
  <inkml:trace contextRef="#ctx0" brushRef="#br0">6 1 18343 0 0,'0'0'838'0'0,"0"0"-16"0"0,-4 8-434 0 0,3-4-264 0 0,1 0 0 0 0,0 0 1 0 0,-1 1-1 0 0,1-1 0 0 0,1 0 0 0 0,-1 0 0 0 0,0 0 0 0 0,2 5 0 0 0,1 18 310 0 0,0 10-390 0 0,1-1 1 0 0,11 50-1 0 0,-10-61-32 0 0,-1-4-12 0 0,48 223 0 0 0,-33-172 0 0 0,37 92 0 0 0,-24-89-46 0 0,52 90-1 0 0,-56-117-52 0 0,-10-14 8 0 0,2-1 1 0 0,36 45-1 0 0,-36-55 155 0 0,41 37-1 0 0,-51-50-412 0 0,2-2 0 0 0,-1 0 0 0 0,1 0 0 0 0,1-1 0 0 0,-1 0 0 0 0,16 5 0 0 0,0-3-6622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3.930"/>
    </inkml:context>
    <inkml:brush xml:id="br0">
      <inkml:brushProperty name="width" value="0.05" units="cm"/>
      <inkml:brushProperty name="height" value="0.05" units="cm"/>
    </inkml:brush>
  </inkml:definitions>
  <inkml:trace contextRef="#ctx0" brushRef="#br0">3 0 17047 0 0,'0'0'1311'0'0,"-1"9"-752"0"0,0-5-329 0 0,1 0-1 0 0,0 0 1 0 0,0 0 0 0 0,0 1 0 0 0,0-1 0 0 0,1 0 0 0 0,0 0 0 0 0,2 7-1 0 0,13 33 2099 0 0,12 17-1836 0 0,24 57-506 0 0,7 14 14 0 0,-54-118-1 0 0,5 11-46 0 0,7 28-1 0 0,-3-14-101 0 0,-10-31 52 0 0,-1 0 1 0 0,0 0-1 0 0,0 1 1 0 0,1 11-1 0 0,-4-20 65 0 0,1 1-1 0 0,-1-1 1 0 0,0 1-1 0 0,0-1 0 0 0,0 0 1 0 0,0 1-1 0 0,0-1 1 0 0,0 1-1 0 0,0-1 1 0 0,0 0-1 0 0,0 1 0 0 0,0-1 1 0 0,0 1-1 0 0,0-1 1 0 0,0 0-1 0 0,0 1 1 0 0,0-1-1 0 0,0 1 0 0 0,0-1 1 0 0,-1 0-1 0 0,1 1 1 0 0,0-1-1 0 0,0 0 1 0 0,0 1-1 0 0,-1-1 0 0 0,1 0 1 0 0,0 1-1 0 0,0-1 1 0 0,-1 1-1 0 0,0-1 29 0 0,0 0 0 0 0,1-1 0 0 0,-1 1 0 0 0,1 0 0 0 0,-1 0 0 0 0,0 0 0 0 0,1-1 0 0 0,-1 1 0 0 0,1 0 0 0 0,-1-1 0 0 0,0 1 0 0 0,1 0 0 0 0,-1-1 0 0 0,1 1 0 0 0,-1-2 0 0 0,-23-25 469 0 0,23 27-473 0 0,-1-5 108 0 0,-1 0 0 0 0,0 1 0 0 0,1-1 0 0 0,0 0 0 0 0,0 0 0 0 0,1-1 0 0 0,-2-7 0 0 0,-6-18 420 0 0,-37-96 946 0 0,40 108-1307 0 0,1-2 0 0 0,1 1-1 0 0,1-1 1 0 0,-1-29 0 0 0,4 46-170 0 0,1-1 0 0 0,-1 1 0 0 0,0-1 0 0 0,1 1 0 0 0,0 0 0 0 0,0-1 0 0 0,1 1 0 0 0,-1 0 0 0 0,1 0 0 0 0,4-8 0 0 0,-5 11 3 0 0,-1-1-1 0 0,1 1 0 0 0,0 0 1 0 0,0 0-1 0 0,0 0 1 0 0,0 0-1 0 0,1 0 1 0 0,-1 0-1 0 0,0 1 1 0 0,0-1-1 0 0,1 0 0 0 0,-1 0 1 0 0,0 1-1 0 0,1-1 1 0 0,-1 1-1 0 0,0-1 1 0 0,1 1-1 0 0,-1 0 0 0 0,1 0 1 0 0,-1-1-1 0 0,0 1 1 0 0,1 0-1 0 0,-1 0 1 0 0,1 0-1 0 0,-1 1 1 0 0,1-1-1 0 0,-1 0 0 0 0,1 0 1 0 0,-1 1-1 0 0,0-1 1 0 0,1 1-1 0 0,-1-1 1 0 0,0 1-1 0 0,1 0 0 0 0,1 1 1 0 0,11 7-59 0 0,0 0 0 0 0,0 1 0 0 0,22 22 0 0 0,-5-5-1 0 0,-10-8 35 0 0,-1 0-1 0 0,-1 2 1 0 0,-1 0 0 0 0,20 31-1 0 0,12 23 45 0 0,-45-66 18 0 0,12 25 59 0 0,-15-31-136 0 0,4 3 52 0 0,-5-5 95 0 0,-1-1 14 0 0,0-12 70 0 0,-5-34 16 0 0,4 28-53 0 0,-6-33 1 0 0,-1-11 90 0 0,8 61-227 0 0,-2-30 97 0 0,2 0 0 0 0,6-61 0 0 0,-5 83-132 0 0,1 0 1 0 0,0 1-1 0 0,1-1 0 0 0,-1 1 1 0 0,2-1-1 0 0,-1 1 0 0 0,1 0 1 0 0,0 0-1 0 0,1 0 0 0 0,0 1 1 0 0,0-1-1 0 0,1 1 0 0 0,0 0 1 0 0,0 1-1 0 0,9-7 0 0 0,-12 10 0 0 0,1 0 0 0 0,-1 1-1 0 0,1 0 1 0 0,0 0 0 0 0,-1 0-1 0 0,1 0 1 0 0,0 1-1 0 0,0-1 1 0 0,1 1 0 0 0,-1 0-1 0 0,0 0 1 0 0,0 1 0 0 0,1-1-1 0 0,-1 1 1 0 0,5 0 0 0 0,-2 1-32 0 0,0 0 0 0 0,0 1-1 0 0,-1-1 1 0 0,1 1 0 0 0,-1 0 0 0 0,1 1 0 0 0,-1 0 0 0 0,11 6 0 0 0,-3 0-30 0 0,-1 1 0 0 0,0 0 0 0 0,-1 1-1 0 0,0 0 1 0 0,-1 1 0 0 0,0 1 0 0 0,11 17 0 0 0,-3-3-5 0 0,-2 1 0 0 0,-1 1 0 0 0,12 31 0 0 0,-11-21-325 0 0,-8-17-1119 0 0,10 29 0 0 0,-14-26 305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4.275"/>
    </inkml:context>
    <inkml:brush xml:id="br0">
      <inkml:brushProperty name="width" value="0.05" units="cm"/>
      <inkml:brushProperty name="height" value="0.05" units="cm"/>
    </inkml:brush>
  </inkml:definitions>
  <inkml:trace contextRef="#ctx0" brushRef="#br0">0 191 20127 0 0,'0'0'463'0'0,"2"0"61"0"0,32 3 617 0 0,-23-2-1121 0 0,-1 0 0 0 0,1-1 0 0 0,11-1 0 0 0,-17 1-13 0 0,35-4 127 0 0,1-2 0 0 0,71-19-1 0 0,-37-1-206 0 0,79-39 0 0 0,-61 16-3466 0 0,-65 29-3463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4.660"/>
    </inkml:context>
    <inkml:brush xml:id="br0">
      <inkml:brushProperty name="width" value="0.05" units="cm"/>
      <inkml:brushProperty name="height" value="0.05" units="cm"/>
    </inkml:brush>
  </inkml:definitions>
  <inkml:trace contextRef="#ctx0" brushRef="#br0">11 1 21967 0 0,'0'0'498'0'0,"0"0"72"0"0,-1 1 36 0 0,-1 2-300 0 0,1-3-283 0 0,0 1 0 0 0,1 1 0 0 0,-1-1 0 0 0,0 0 0 0 0,1 0 0 0 0,-1 0 0 0 0,1 0 0 0 0,-1 0 0 0 0,1 1 0 0 0,-1-1-1 0 0,1 0 1 0 0,0 0 0 0 0,0 0 0 0 0,0 1 0 0 0,-1-1 0 0 0,1 0 0 0 0,1 1 0 0 0,-1 1 0 0 0,0 10-15 0 0,2 0-1 0 0,-1-1 0 0 0,1 1 0 0 0,1 0 1 0 0,0-1-1 0 0,6 12 0 0 0,34 72 68 0 0,-25-58-65 0 0,-5-15-69 0 0,0-2-1 0 0,2 0 0 0 0,0-1 0 0 0,35 36 1 0 0,-22-25-75 0 0,-10-12-1188 0 0,1-1 0 0 0,35 26 0 0 0,-37-34-1205 0 0,-3-5-4059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4.988"/>
    </inkml:context>
    <inkml:brush xml:id="br0">
      <inkml:brushProperty name="width" value="0.05" units="cm"/>
      <inkml:brushProperty name="height" value="0.05" units="cm"/>
    </inkml:brush>
  </inkml:definitions>
  <inkml:trace contextRef="#ctx0" brushRef="#br0">34 0 18687 0 0,'0'0'859'0'0,"0"0"-26"0"0,0 0-474 0 0,0 0-20 0 0,1 2 49 0 0,4 7-293 0 0,0-1 1 0 0,-1 1-1 0 0,0 1 1 0 0,-1-1-1 0 0,0 0 1 0 0,0 1-1 0 0,-1 0 1 0 0,1 9-1 0 0,5 20-76 0 0,2 10 51 0 0,6 94 1 0 0,-12-98 50 0 0,-4-28-23 0 0,0 1 1 0 0,-1 0 0 0 0,-7 32-1 0 0,8-47-86 0 0,0-1-1 0 0,-1 0 1 0 0,1 0 0 0 0,-1 0-1 0 0,0 0 1 0 0,1 0-1 0 0,-1 0 1 0 0,-2 4 0 0 0,1-4-6 0 0,-1 0 0 0 0,1 1 1 0 0,0-1-1 0 0,-1 0 0 0 0,0 0 1 0 0,1-1-1 0 0,-1 1 0 0 0,-5 2 1 0 0,6-3 17 0 0,1-1 1 0 0,0 0 0 0 0,0 1 0 0 0,-1-1 0 0 0,1 0 0 0 0,0 0 0 0 0,-1 1-1 0 0,1-1 1 0 0,0 0 0 0 0,-1 0 0 0 0,1-1 0 0 0,0 1 0 0 0,0 0 0 0 0,-1 0-1 0 0,1-1 1 0 0,0 1 0 0 0,0 0 0 0 0,-1-1 0 0 0,1 0 0 0 0,0 1 0 0 0,0-1-1 0 0,0 1 1 0 0,0-1 0 0 0,0 0 0 0 0,0 0 0 0 0,0 0 0 0 0,0 0 0 0 0,0 0-1 0 0,0 0 1 0 0,0 0 0 0 0,0 0 0 0 0,1 0 0 0 0,-1 0 0 0 0,0-2 0 0 0,-2-2 43 0 0,0 0 1 0 0,1 0 0 0 0,-1-1-1 0 0,1 1 1 0 0,1 0 0 0 0,-3-10-1 0 0,3 3-18 0 0,0 1 0 0 0,0-1-1 0 0,1 0 1 0 0,1 0-1 0 0,0 1 1 0 0,1-1 0 0 0,4-18-1 0 0,-4 22-56 0 0,1-1 0 0 0,0 1 0 0 0,1 0-1 0 0,0 0 1 0 0,0 0 0 0 0,0 0 0 0 0,1 1-1 0 0,0 0 1 0 0,0 0 0 0 0,11-10 0 0 0,-14 15 2 0 0,1-1 0 0 0,0 1 0 0 0,0 0 0 0 0,0 0 0 0 0,0 0 0 0 0,1 1 0 0 0,-1-1 0 0 0,0 1 0 0 0,1-1 0 0 0,-1 1 0 0 0,1 0 0 0 0,-1 0 1 0 0,1 1-1 0 0,-1-1 0 0 0,1 1 0 0 0,0 0 0 0 0,-1 0 0 0 0,7 1 0 0 0,-4 0-26 0 0,0 0 1 0 0,0 0-1 0 0,-1 1 1 0 0,1 0-1 0 0,0 1 1 0 0,-1-1-1 0 0,0 1 1 0 0,1 0-1 0 0,-1 0 1 0 0,6 6-1 0 0,14 8-151 0 0,-17-12 87 0 0,-1 1-1 0 0,0-1 0 0 0,0 1 0 0 0,10 10 0 0 0,-11-9-84 0 0,1-1 0 0 0,0 0 1 0 0,0-1-1 0 0,0 0 0 0 0,10 5 0 0 0,13 10-1516 0 0,-16-11-513 0 0,4-1-4697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5:00:35.345"/>
    </inkml:context>
    <inkml:brush xml:id="br0">
      <inkml:brushProperty name="width" value="0.05" units="cm"/>
      <inkml:brushProperty name="height" value="0.05" units="cm"/>
    </inkml:brush>
  </inkml:definitions>
  <inkml:trace contextRef="#ctx0" brushRef="#br0">0 1 21079 0 0,'27'0'480'0'0,"-22"0"67"0"0,-5 0 29 0 0,0 0-65 0 0,1 0-333 0 0,9 0-88 0 0,-1 2-1 0 0,0-1 1 0 0,10 4-1 0 0,5 0 109 0 0,-8-1-139 0 0,-1 1-1 0 0,30 14 1 0 0,-28-12-51 0 0,-10-3-13 0 0,0 0-1 0 0,0 0 1 0 0,0 1-1 0 0,-1 0 1 0 0,12 10-1 0 0,3 4-77 0 0,-4-6 47 0 0,-1 1-1 0 0,-1 0 1 0 0,-1 1-1 0 0,14 18 1 0 0,2 6 119 0 0,34 48-42 0 0,-54-72-128 0 0,0 2 0 0 0,-1-1 0 0 0,10 29 0 0 0,0 8-950 0 0,12 63 0 0 0,-21-49-719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13.488"/>
    </inkml:context>
    <inkml:brush xml:id="br0">
      <inkml:brushProperty name="width" value="0.05" units="cm"/>
      <inkml:brushProperty name="height" value="0.05" units="cm"/>
    </inkml:brush>
  </inkml:definitions>
  <inkml:trace contextRef="#ctx0" brushRef="#br0">1 23 3224 0 0,'0'0'535'0'0,"0"0"1037"0"0,0 0 458 0 0,0 0 91 0 0,0 0-179 0 0,0 0-838 0 0,0 0-367 0 0,0 0-69 0 0,0 0-15 0 0,0 0 9 0 0,1-1 2 0 0,14-9 631 0 0,-14 9-797 0 0,-1 1-61 0 0,2-1-12 0 0,15-5 215 0 0,-15 5-457 0 0,-2 1-14 0 0,3-1-9 0 0,-2 1-131 0 0,0 0 0 0 0,0-1 0 0 0,0 1 0 0 0,0 0 0 0 0,1 0 0 0 0,-1 0 0 0 0,0 0 0 0 0,0 0-1 0 0,0 0 1 0 0,1 0 0 0 0,-1 0 0 0 0,0 1 0 0 0,0-1 0 0 0,0 0 0 0 0,0 1 0 0 0,0-1-1 0 0,0 1 1 0 0,1-1 0 0 0,-1 1 0 0 0,0-1 0 0 0,0 1 0 0 0,0 0 0 0 0,-1-1 0 0 0,1 1 0 0 0,0 0-1 0 0,0 0 1 0 0,0 0 0 0 0,-1 0 0 0 0,2 1 0 0 0,13 24 355 0 0,-2 0-1 0 0,-1 1 1 0 0,-2 0-1 0 0,0 1 1 0 0,9 47-1 0 0,42 180 748 0 0,-29-53-990 0 0,-24-166-140 0 0,-6-29 26 0 0,0 0 0 0 0,0 1-1 0 0,1 10 1 0 0,12 104 101 0 0,-8-76-66 0 0,2 71 0 0 0,-4-49 66 0 0,-5-67-64 0 0,0-1 11 0 0,0 0 45 0 0,0 0 21 0 0,0 0 3 0 0,0 0-1 0 0,0 0-6 0 0,0 0-1 0 0,0 0 0 0 0,0 0 4 0 0,-1-1 18 0 0,-1-4-61 0 0,-1-1 1 0 0,1 1-1 0 0,1-1 0 0 0,-1 0 1 0 0,0-9-1 0 0,-7-18 37 0 0,6 22-115 0 0,-1 0-1 0 0,2 0 1 0 0,-1 0-1 0 0,-1-21 1 0 0,3-46 193 0 0,1 57-98 0 0,1 8-26 0 0,0 1 1 0 0,1-1-1 0 0,1 1 1 0 0,0-1-1 0 0,1 1 1 0 0,0 0-1 0 0,0 0 1 0 0,2 1-1 0 0,-1 0 1 0 0,9-13-1 0 0,-10 16-96 0 0,1 1 0 0 0,-1-1 0 0 0,1 1 0 0 0,1 1 0 0 0,-1-1-1 0 0,1 1 1 0 0,0 0 0 0 0,1 0 0 0 0,0 0 0 0 0,10-6 0 0 0,-10 8 37 0 0,1-2 23 0 0,1 0 0 0 0,0 1 0 0 0,1 0 0 0 0,-1 1 0 0 0,1 0 0 0 0,15-4 0 0 0,-7 4 25 0 0,-5 1-40 0 0,-1 1 0 0 0,23-1 0 0 0,-26 3-36 0 0,-1 1 1 0 0,1 0-1 0 0,-1 0 0 0 0,1 1 1 0 0,-1 0-1 0 0,1 0 0 0 0,-1 1 1 0 0,12 5-1 0 0,-6-2 0 0 0,-6-2-3 0 0,0-1-1 0 0,-1 1 1 0 0,1 1 0 0 0,12 9-1 0 0,-18-13 1 0 0,14 13-32 0 0,24 26 1 0 0,-36-35 29 0 0,0 0-1 0 0,0 0 1 0 0,-1 0 0 0 0,0 1-1 0 0,0-1 1 0 0,0 1 0 0 0,0 0-1 0 0,-1 0 1 0 0,0 0 0 0 0,1 7-1 0 0,-3-10 5 0 0,1-1 0 0 0,-1 1 0 0 0,0-1 0 0 0,-1 1 0 0 0,1-1 0 0 0,0 1 0 0 0,-1 2 0 0 0,-2 13 0 0 0,3-13 0 0 0,-1 0 0 0 0,0 1 0 0 0,-1-1 0 0 0,1 0 0 0 0,-1 1 0 0 0,0-1 0 0 0,0 0 0 0 0,0 0 0 0 0,-1-1 0 0 0,0 1 0 0 0,-4 5 0 0 0,-7 9 0 0 0,-20 20 0 0 0,34-39 0 0 0,-5 4 0 0 0,1 0 0 0 0,-1-1 0 0 0,0 0 0 0 0,-1 0 0 0 0,1 0 0 0 0,0 0 0 0 0,-1-1 0 0 0,1 0 0 0 0,-1 0 0 0 0,0-1 0 0 0,-8 2 0 0 0,-20 6 0 0 0,29-7 9 0 0,0-1-1 0 0,0 0 1 0 0,0 0-1 0 0,-6 0 1 0 0,-6 0 12 0 0,-52 4-9 0 0,56-3 21 0 0,1 0-1 0 0,-1 0 1 0 0,0-1-1 0 0,1-1 1 0 0,-1 0 0 0 0,-13-2-1 0 0,6 1-54 0 0,-22 1 1 0 0,25 0-24 0 0,-5-1-188 0 0,18 0 152 0 0,0 1 1 0 0,-1-1-1 0 0,1 1 1 0 0,0 0-1 0 0,-1 1 1 0 0,1-1-1 0 0,-5 2 1 0 0,-1 1-180 0 0,-37 13-1100 0 0,43-15 940 0 0,0 1 1 0 0,-1-1-1 0 0,1 0 1 0 0,0 0-1 0 0,-6 0 1 0 0,-8-1-8142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04.796"/>
    </inkml:context>
    <inkml:brush xml:id="br0">
      <inkml:brushProperty name="width" value="0.05" units="cm"/>
      <inkml:brushProperty name="height" value="0.05" units="cm"/>
    </inkml:brush>
  </inkml:definitions>
  <inkml:trace contextRef="#ctx0" brushRef="#br0">1 315 6048 0 0,'1'-2'273'0'0,"3"-1"-134"0"0,17-17 109 0 0,-21 19-248 0 0,1 0 0 0 0,0 0 0 0 0,-1 0 0 0 0,1 0 0 0 0,0 0 0 0 0,-1 0 0 0 0,1 0 0 0 0,-1 0-1 0 0,0-1 1 0 0,1 1 0 0 0,-1 0 0 0 0,0 0 0 0 0,0 0 0 0 0,0-1 0 0 0,0 1 0 0 0,0 0 0 0 0,0 0 0 0 0,0-1 0 0 0,0 1 0 0 0,-1-2-1 0 0,1 1 17 0 0,0-5 10 0 0,12-8 39 0 0,-11 14-64 0 0,0-1 1 0 0,0 1-1 0 0,0-1 0 0 0,0 1 1 0 0,0-1-1 0 0,-1 0 1 0 0,2-3-1 0 0,-1 4 0 0 0,-1-1 0 0 0,1 1 0 0 0,-1-1 1 0 0,1 1-1 0 0,0-1 0 0 0,0 1 0 0 0,-1-1 1 0 0,1 1-1 0 0,0 0 0 0 0,3-3 0 0 0,3-4 21 0 0,0 0 0 0 0,8-10-1 0 0,-11 11 197 0 0,1 1 0 0 0,0 0-1 0 0,0 1 1 0 0,1-1-1 0 0,10-7 1 0 0,-15 12 560 0 0,-1 1 29 0 0,19-19 4706 0 0,-17 19-4974 0 0,-2 0-26 0 0,0 0-42 0 0,0 0-147 0 0,0 0-62 0 0,0 0-7 0 0,0 0-7 0 0,0 0-7 0 0,0 0-1 0 0,0 0 0 0 0,0 0 6 0 0,-2 8 300 0 0,-5 11-310 0 0,-2 0-1 0 0,0 0 0 0 0,-1-1 0 0 0,-20 26 0 0 0,23-33-197 0 0,1 1 0 0 0,0 0-1 0 0,0-1 1 0 0,1 2 0 0 0,1-1-1 0 0,0 1 1 0 0,-4 24 0 0 0,-3 7 20 0 0,3-11-12 0 0,-5 46-1 0 0,9-46-4 0 0,2-19-28 0 0,2 0 0 0 0,0 0 0 0 0,3 20 0 0 0,0 16 49 0 0,-2-39-40 0 0,-1 1 0 0 0,1-1 0 0 0,1 0 1 0 0,0 0-1 0 0,5 12 0 0 0,-3-1 0 0 0,-3-16-8 0 0,1 0 0 0 0,-1 0 0 0 0,1 0 0 0 0,0 0 0 0 0,5 8-1 0 0,1 1 30 0 0,-1-2-5 0 0,15 20 0 0 0,-20-30-15 0 0,1 0 0 0 0,0 0-1 0 0,0 0 1 0 0,0 0 0 0 0,0 0 0 0 0,1-1 0 0 0,-1 1 0 0 0,1-1 0 0 0,-1 0 0 0 0,7 3 0 0 0,-2-2 20 0 0,-1 0 0 0 0,1-1 1 0 0,0 0-1 0 0,0 0 0 0 0,0-1 0 0 0,0 0 0 0 0,1 0 0 0 0,-1-1 1 0 0,0 0-1 0 0,0 0 0 0 0,0-1 0 0 0,14-3 0 0 0,52-19 338 0 0,-65 19-308 0 0,0 0 0 0 0,0-1 0 0 0,0 0-1 0 0,-1-1 1 0 0,14-10 0 0 0,-8 4 48 0 0,0-1 0 0 0,-1-1 0 0 0,0 0 0 0 0,-1-1 1 0 0,-1 0-1 0 0,0 0 0 0 0,-1-1 0 0 0,11-23 0 0 0,-4 1 254 0 0,-1-1 0 0 0,12-43-1 0 0,-18 49-106 0 0,-6 22-166 0 0,-1 0 0 0 0,0 0 0 0 0,-1 0 0 0 0,2-14 0 0 0,3-42 344 0 0,-4 48-331 0 0,0 0 1 0 0,-2 0-1 0 0,-1-24 1 0 0,-2 11-94 0 0,2 19-12 0 0,-1 1 1 0 0,0-1-1 0 0,-1 1 1 0 0,-5-22-1 0 0,2 21 40 0 0,0 0-1 0 0,0 1 0 0 0,-1 0 0 0 0,-1 0 1 0 0,-16-22-1 0 0,18 28-24 0 0,0 0-1 0 0,-1 0 1 0 0,0 1 0 0 0,0 0-1 0 0,0 0 1 0 0,-1 0 0 0 0,1 1-1 0 0,-1 0 1 0 0,0 0 0 0 0,-1 0-1 0 0,-9-2 1 0 0,10 4 13 0 0,0 1-1 0 0,0 1 1 0 0,0-1-1 0 0,0 1 1 0 0,0 1-1 0 0,0-1 1 0 0,-13 4-1 0 0,7-2 15 0 0,-1 0-142 0 0,0 2-1 0 0,0 0 1 0 0,0 1-1 0 0,1 0 1 0 0,0 1-1 0 0,0 0 0 0 0,-14 10 1 0 0,16-10 25 0 0,-19 8 29 0 0,20-9 68 0 0,-1 0 1 0 0,1 1-1 0 0,-16 12 0 0 0,9-5-9 0 0,-32 28-241 0 0,43-35 124 0 0,1-1 0 0 0,0 2 0 0 0,0-1 1 0 0,0 0-1 0 0,1 1 0 0 0,-5 8 0 0 0,-18 42-2710 0 0,14-31 1148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06.170"/>
    </inkml:context>
    <inkml:brush xml:id="br0">
      <inkml:brushProperty name="width" value="0.05" units="cm"/>
      <inkml:brushProperty name="height" value="0.05" units="cm"/>
    </inkml:brush>
  </inkml:definitions>
  <inkml:trace contextRef="#ctx0" brushRef="#br0">319 395 6912 0 0,'0'0'528'0'0,"0"0"-143"0"0,0 0 666 0 0,0 0 329 0 0,0 0 69 0 0,0 0-92 0 0,0 0-441 0 0,0 0-196 0 0,0 0-42 0 0,0 0-60 0 0,0 0-224 0 0,0 0-105 0 0,0 0-23 0 0,0 0-12 0 0,0 0-45 0 0,0 0-17 0 0,0 0-7 0 0,0 0-13 0 0,0 0-50 0 0,0 0-24 0 0,0 0-2 0 0,0 0 31 0 0,1-1 128 0 0,4-2-22 0 0,-1 0 0 0 0,0 0 0 0 0,0 0 1 0 0,0 0-1 0 0,0-1 0 0 0,-1 0 0 0 0,1 0 0 0 0,5-8 1 0 0,5-6 333 0 0,-5 8-195 0 0,-2-1 1 0 0,1 0-1 0 0,10-23 0 0 0,6-7 403 0 0,2-5-117 0 0,-24 41-633 0 0,1 0 1 0 0,-1 0-1 0 0,-1 0 1 0 0,1-1-1 0 0,-1 1 1 0 0,0-1-1 0 0,1-7 1 0 0,3-53 294 0 0,-6 58-297 0 0,1 0 0 0 0,-1 0 0 0 0,-1 0 0 0 0,0 0 0 0 0,-3-8 1 0 0,5 16-25 0 0,-3-7 12 0 0,2 6 42 0 0,-4 0 166 0 0,5 1-200 0 0,0-1 0 0 0,0 1 0 0 0,-1 0 0 0 0,1 0 0 0 0,0 0 0 0 0,-1 0 0 0 0,1-1 1 0 0,0 1-1 0 0,-1 0 0 0 0,1 0 0 0 0,0 0 0 0 0,-1 0 0 0 0,1 0 0 0 0,0 0 0 0 0,-1 0 0 0 0,1 0 0 0 0,0 0 0 0 0,-1 0 0 0 0,1 0 0 0 0,0 0 0 0 0,-1 0 1 0 0,1 0-1 0 0,0 0 0 0 0,-1 0 0 0 0,1 1 0 0 0,0-1 0 0 0,-1 0 0 0 0,1 0 0 0 0,0 0 0 0 0,0 0 0 0 0,-1 1 0 0 0,1-1 0 0 0,0 0 0 0 0,-1 0 1 0 0,1 1-1 0 0,0-1 0 0 0,-1 1 0 0 0,-7 16 281 0 0,7-15-368 0 0,-1 4 56 0 0,1 0-1 0 0,-1 0 0 0 0,0 11 1 0 0,-4 11-138 0 0,3-7 91 0 0,0-1-1 0 0,1 1 0 0 0,1 0 1 0 0,2 23-1 0 0,-1-11 30 0 0,0 10 30 0 0,8 62 0 0 0,0-30 276 0 0,-3 99 0 0 0,-13 28-276 0 0,1-81 0 0 0,2-59 0 0 0,3-38 0 0 0,-10 46 0 0 0,9-60-81 0 0,-1-1-1 0 0,-8 18 1 0 0,1-4 260 0 0,0-15 11 0 0,6-6-123 0 0,0 0-4 0 0,0-1 0 0 0,-1 1 0 0 0,1-1 0 0 0,-1 0 0 0 0,0 0 0 0 0,1-1 0 0 0,-1 0 0 0 0,-6 0 0 0 0,-11-1-43 0 0,17 0-20 0 0,-1 1-1 0 0,1 0 0 0 0,0 0 1 0 0,-7 1-1 0 0,11-1 1 0 0,0 1 0 0 0,-1-1 0 0 0,1 0 0 0 0,0 0 0 0 0,0-1 0 0 0,0 1 0 0 0,-1 0 0 0 0,-1-1 0 0 0,2 0 0 0 0,-1 0 0 0 0,1 1 0 0 0,0 0 0 0 0,0 0 0 0 0,-1-1 0 0 0,1 1 0 0 0,-5 1 0 0 0,3 0 2 0 0,-1-1 0 0 0,0 1-1 0 0,0-1 1 0 0,0 0 0 0 0,0 0-1 0 0,-9-2 1 0 0,10 1 9 0 0,0 1-1 0 0,0 0 0 0 0,0 0 1 0 0,0 0-1 0 0,-8 2 0 0 0,-14 1-12 0 0,19-3-5 0 0,1 1 0 0 0,-1-1-1 0 0,1 1 1 0 0,-1 1 0 0 0,1-1 0 0 0,-1 1-1 0 0,1 0 1 0 0,0 1 0 0 0,0-1-1 0 0,-9 6 1 0 0,4-3 7 0 0,2-3 0 0 0,9-1 0 0 0,0-1 0 0 0,0 0 0 0 0,-1 1 0 0 0,1-1 0 0 0,0 0 0 0 0,0 0 0 0 0,-1 1 0 0 0,1-1 0 0 0,0 1 0 0 0,0-1 0 0 0,0 0 0 0 0,0 1 0 0 0,0-1 0 0 0,-1 0 0 0 0,1 1 0 0 0,0-1 0 0 0,0 0 0 0 0,0 1 0 0 0,0-1 0 0 0,0 1 0 0 0,0 0 0 0 0,1-1 0 0 0,0 1 0 0 0,-1-1 0 0 0,1 1 0 0 0,-1-1 0 0 0,1 0 0 0 0,0 1 0 0 0,0-1 1 0 0,-1 1-1 0 0,1-1 0 0 0,0 0 0 0 0,0 0 0 0 0,-1 1 0 0 0,1-1 0 0 0,0 0 0 0 0,0 0 0 0 0,-1 0 0 0 0,1 0 0 0 0,0 0 0 0 0,1 0 0 0 0,22-1 28 0 0,-18 1-3 0 0,4 0-5 0 0,0-1 1 0 0,18-4 0 0 0,-1 0-1 0 0,177-37 95 0 0,-136 25-94 0 0,50-7-24 0 0,36-9 156 0 0,-91 21-140 0 0,-12 4-16 0 0,34-7 101 0 0,-48 10 13 0 0,47-14 0 0 0,-66 15-31 0 0,-10 2-20 0 0,-2 0 0 0 0,1 0 0 0 0,10-5 0 0 0,44-19 416 0 0,-55 24-414 0 0,-6 2-63 0 0,1 0 0 0 0,-1 0-1 0 0,1 0 1 0 0,-1 0 0 0 0,1 0-1 0 0,-1-1 1 0 0,0 1 0 0 0,1 0-1 0 0,-1 0 1 0 0,0 0 0 0 0,1-1 0 0 0,-1 1-1 0 0,1 0 1 0 0,-1-1 0 0 0,0 1-1 0 0,1 0 1 0 0,-1-1 0 0 0,0 1-1 0 0,0 0 1 0 0,1-1 0 0 0,-1 1-1 0 0,0 0 1 0 0,0-1 0 0 0,0 1-1 0 0,1-1 1 0 0,-1 0-64 0 0,1 0 1 0 0,0 0-1 0 0,-1 0 1 0 0,1 0-1 0 0,-1 0 0 0 0,1 0 1 0 0,-1 0-1 0 0,0 0 0 0 0,1 0 1 0 0,-1 0-1 0 0,0 0 0 0 0,0 0 1 0 0,1 0-1 0 0,-1 0 0 0 0,0 0 1 0 0,0 0-1 0 0,0 0 0 0 0,0 0 1 0 0,-1-1-1 0 0,1 1 0 0 0,0 0 1 0 0,0 0-1 0 0,-1 0 0 0 0,0-1 1 0 0,-1-1-649 0 0,0 0 1 0 0,0 0-1 0 0,0 0 0 0 0,-1 0 1 0 0,-4-4-1 0 0,3 3-653 0 0,-3-2-6503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06.796"/>
    </inkml:context>
    <inkml:brush xml:id="br0">
      <inkml:brushProperty name="width" value="0.05" units="cm"/>
      <inkml:brushProperty name="height" value="0.05" units="cm"/>
    </inkml:brush>
  </inkml:definitions>
  <inkml:trace contextRef="#ctx0" brushRef="#br0">140 512 3224 0 0,'-15'2'312'0'0,"3"-2"-66"0"0,10-1-104 0 0,0 1 0 0 0,0 0 0 0 0,0 0-1 0 0,0 0 1 0 0,0 0 0 0 0,0 0 0 0 0,0 0-1 0 0,0 0 1 0 0,-3 2 0 0 0,0-1 776 0 0,-1 0 0 0 0,1-1 0 0 0,-1 0 1 0 0,0 1-1 0 0,1-2 0 0 0,-1 1 0 0 0,-9-3 0 0 0,-16 1 1881 0 0,30 2-2229 0 0,1 0-122 0 0,0 0-52 0 0,0 0-11 0 0,0 0-6 0 0,0 0-22 0 0,0 0-310 0 0,0 0 0 0 0,0 0 0 0 0,0 0 0 0 0,0 0 0 0 0,0 0 0 0 0,0 0 0 0 0,0 0 0 0 0,0 0 0 0 0,0 0 0 0 0,-1 0 0 0 0,1 0 0 0 0,0 0 0 0 0,0 0 0 0 0,0 0 0 0 0,0 0 0 0 0,0 0 0 0 0,0 0 0 0 0,0 0 0 0 0,0 0 0 0 0,0 0 0 0 0,0 0 0 0 0,0 0 0 0 0,0 0 0 0 0,-1 0 0 0 0,1 0 0 0 0,0 0 0 0 0,0 0 0 0 0,0 0 0 0 0,0 0 0 0 0,0 0 0 0 0,0 0 0 0 0,0 0 0 0 0,0 0 0 0 0,0 0 0 0 0,0 0 0 0 0,0 0 0 0 0,0 0 0 0 0,-1 0 0 0 0,1 0 0 0 0,0 0 0 0 0,0 0 0 0 0,0 0 0 0 0,0 0 0 0 0,0 0 0 0 0,0 0 0 0 0,0 0 0 0 0,0 0 0 0 0,0-1 0 0 0,0 1 0 0 0,0 0 0 0 0,0 0 0 0 0,0 0 0 0 0,0 0 0 0 0,0 0 0 0 0,0 0 0 0 0,0 0 0 0 0,0 0 0 0 0,0 0 0 0 0,0 0 0 0 0,0 0 0 0 0,0 0 0 0 0,0-1 0 0 0,0 1 0 0 0,0 0 0 0 0,14-15 1047 0 0,-11 11-758 0 0,1 0 1 0 0,0 0-1 0 0,0 0 0 0 0,5-4 1 0 0,6-4 225 0 0,-1-1 0 0 0,-1 0-1 0 0,0-1 1 0 0,14-19 0 0 0,-15 17-414 0 0,0 1 0 0 0,1 0 0 0 0,30-24 0 0 0,-40 36-147 0 0,0 1-1 0 0,0-1 1 0 0,0 0-1 0 0,-1 0 1 0 0,1 0-1 0 0,2-5 1 0 0,-3 5 9 0 0,1-1 0 0 0,0 1 0 0 0,-1-1 0 0 0,7-4 0 0 0,0 0 6 0 0,1 0 0 0 0,-1-1 0 0 0,0 0 0 0 0,-1-1 0 0 0,0 0 0 0 0,0 0 0 0 0,-1-1 0 0 0,-1 1 0 0 0,6-14 0 0 0,-2 6 207 0 0,-8 16-173 0 0,0-1 1 0 0,-1 0-1 0 0,1 0 0 0 0,-1 0 1 0 0,1 0-1 0 0,-1-1 1 0 0,2-5-1 0 0,12-34-522 0 0,-12 29 191 0 0,-2 11 50 0 0,-1 1 0 0 0,1 0 0 0 0,-1 0 1 0 0,1 0-1 0 0,-1-1 0 0 0,0 1 0 0 0,1 0 0 0 0,-1 0 0 0 0,-1-1 0 0 0,1 1 1 0 0,0 0-1 0 0,0-1 0 0 0,-2-2 0 0 0,-2 1-1384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3.153"/>
    </inkml:context>
    <inkml:brush xml:id="br0">
      <inkml:brushProperty name="width" value="0.05" units="cm"/>
      <inkml:brushProperty name="height" value="0.05" units="cm"/>
    </inkml:brush>
  </inkml:definitions>
  <inkml:trace contextRef="#ctx0" brushRef="#br0">1 493 10592 0 0,'0'0'818'0'0,"0"0"-442"0"0,0 0 123 0 0,0 0 114 0 0,11 0 1139 0 0,-4-1-1499 0 0,0 0 0 0 0,0 0 0 0 0,0 0 0 0 0,-1-1 0 0 0,1 0 0 0 0,-1 0 0 0 0,1-1-1 0 0,10-5 1 0 0,49-33 286 0 0,-61 37-446 0 0,64-47 282 0 0,93-67-165 0 0,-25 16-138 0 0,-118 88-70 0 0,27-26-1 0 0,-3 2-110 0 0,-36 32-188 0 0,1-1 0 0 0,-1 0 0 0 0,-1 0 0 0 0,7-9-1 0 0,1-4-5677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31.016"/>
    </inkml:context>
    <inkml:brush xml:id="br0">
      <inkml:brushProperty name="width" value="0.05" units="cm"/>
      <inkml:brushProperty name="height" value="0.05" units="cm"/>
    </inkml:brush>
  </inkml:definitions>
  <inkml:trace contextRef="#ctx0" brushRef="#br0">534 96 12408 0 0,'0'0'281'0'0,"0"0"40"0"0,0 0 22 0 0,0 0-40 0 0,-1-8-111 0 0,0 2-5 0 0,1 4-8 0 0,-1-1-1 0 0,0 0 0 0 0,1 0 0 0 0,-1 1 0 0 0,0-1 0 0 0,0 0 0 0 0,0 1 0 0 0,-1-1 0 0 0,1 1 0 0 0,-1 0 0 0 0,1-1 0 0 0,-4-2 0 0 0,2 2-130 0 0,0 1 0 0 0,-1 0-1 0 0,1-1 1 0 0,-1 1 0 0 0,1 0 0 0 0,-1 1-1 0 0,0-1 1 0 0,0 1 0 0 0,0-1 0 0 0,0 1-1 0 0,0 0 1 0 0,0 1 0 0 0,0-1 0 0 0,-1 1-1 0 0,-3 0 1 0 0,-6 1 158 0 0,0 0 0 0 0,1 2 0 0 0,-1-1 0 0 0,1 2-1 0 0,0 0 1 0 0,-18 8 0 0 0,30-12-198 0 0,-28 15 337 0 0,8-3-110 0 0,16-9-172 0 0,0 0-1 0 0,0 0 1 0 0,0 1-1 0 0,0 0 1 0 0,0 0-1 0 0,1 0 0 0 0,-7 8 1 0 0,0 2 175 0 0,-11 21 0 0 0,5-8-106 0 0,7-9-56 0 0,-17 38-1 0 0,-3 6 106 0 0,10-28-35 0 0,2 1 0 0 0,2 0 0 0 0,1 1 0 0 0,2 1 0 0 0,1 0 0 0 0,2 1 0 0 0,-9 69 0 0 0,18-94-134 0 0,0-1 0 0 0,1 1 0 0 0,1-1 0 0 0,0 1 1 0 0,1-1-1 0 0,0 1 0 0 0,1-1 0 0 0,0 0 0 0 0,1 0 0 0 0,9 18 0 0 0,-9-22 9 0 0,1 0 0 0 0,-1 0 0 0 0,1-1 0 0 0,1 0 0 0 0,-1 0 1 0 0,1-1-1 0 0,1 1 0 0 0,-1-1 0 0 0,1 0 0 0 0,0-1 0 0 0,0 0 0 0 0,0 0 1 0 0,1 0-1 0 0,0-1 0 0 0,14 5 0 0 0,-11-4 54 0 0,1-1 0 0 0,0 0-1 0 0,0-1 1 0 0,1 0 0 0 0,-1-1 0 0 0,1-1 0 0 0,-1 0-1 0 0,23-1 1 0 0,-18-1 41 0 0,1-1-1 0 0,-1 0 1 0 0,0-2-1 0 0,0 0 0 0 0,0-1 1 0 0,16-7-1 0 0,-13 2 45 0 0,-1 0 0 0 0,0-1 0 0 0,0-2 0 0 0,-1 0 0 0 0,-1 0 0 0 0,0-2 0 0 0,29-32 0 0 0,-29 26 273 0 0,23-35-1 0 0,-34 46-329 0 0,0 0-1 0 0,-1-1 1 0 0,0 0-1 0 0,-1 0 1 0 0,5-22-1 0 0,-6 19-5 0 0,-1 0 1 0 0,-1 1-1 0 0,0-1 0 0 0,-1 0 0 0 0,-1 0 1 0 0,-2-16-1 0 0,-22-79 177 0 0,24 107-274 0 0,-4-12 34 0 0,-11-25 1 0 0,-1-1-43 0 0,-48-113-176 0 0,55 131 325 0 0,4 9 10 0 0,0 1 0 0 0,-1-1 0 0 0,-1 1 0 0 0,-17-21 0 0 0,0 14-151 0 0,10 8 0 0 0,-20-13-184 0 0,33 23 182 0 0,-1-1-1 0 0,1 1 0 0 0,-1 0 1 0 0,0 0-1 0 0,0 0 1 0 0,0 0-1 0 0,0 0 1 0 0,0 1-1 0 0,0-1 0 0 0,0 1 1 0 0,0 0-1 0 0,0 0 1 0 0,0 0-1 0 0,-5 1 1 0 0,-7 1 87 0 0,-22 6 1 0 0,36-8-90 0 0,-7 3-75 0 0,1 0 0 0 0,0 1-1 0 0,1-1 1 0 0,-1 1 0 0 0,1 1-1 0 0,0-1 1 0 0,0 1 0 0 0,0 0-1 0 0,-10 11 1 0 0,8-6 99 0 0,0 0 0 0 0,0 1-1 0 0,1 0 1 0 0,1 0 0 0 0,-10 24-1 0 0,-1-1-169 0 0,-49 110-2775 0 0,65-141 2117 0 0,1-1 0 0 0,-1 1 1 0 0,0-1-1 0 0,1 1 0 0 0,0-1 0 0 0,0 5 0 0 0,0-6-1084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32.084"/>
    </inkml:context>
    <inkml:brush xml:id="br0">
      <inkml:brushProperty name="width" value="0.05" units="cm"/>
      <inkml:brushProperty name="height" value="0.05" units="cm"/>
    </inkml:brush>
  </inkml:definitions>
  <inkml:trace contextRef="#ctx0" brushRef="#br0">1147 45 12696 0 0,'0'0'580'0'0,"-1"0"-11"0"0,-16 3-359 0 0,17-3-175 0 0,-1 1 0 0 0,1-1 1 0 0,-1 0-1 0 0,1 0 0 0 0,-1 0 1 0 0,1 1-1 0 0,-1-1 0 0 0,1 0 1 0 0,-1 0-1 0 0,1 0 0 0 0,-1 0 0 0 0,1 0 1 0 0,-1 0-1 0 0,1 0 0 0 0,-1 0 1 0 0,1 0-1 0 0,-1 0 0 0 0,1 0 1 0 0,-1 0-1 0 0,1-1 0 0 0,-1 1 1 0 0,1 0-1 0 0,-1-1 0 0 0,-3 1 462 0 0,1-1 1 0 0,-1 0-1 0 0,1 1 0 0 0,-1 0 0 0 0,1 0 0 0 0,-1 0 1 0 0,-4 1-1 0 0,-8-1-423 0 0,-14-4 21 0 0,-54-2-1 0 0,66 3-94 0 0,16 3-1 0 0,0-1 1 0 0,0 1-1 0 0,0 0 0 0 0,1 0 0 0 0,-1-1 0 0 0,0 1 0 0 0,0 1 0 0 0,0-1 0 0 0,0 0 0 0 0,0 0 0 0 0,0 1 0 0 0,0-1 0 0 0,0 1 0 0 0,-2 0 0 0 0,-4 3-20 0 0,0-1 0 0 0,-1-1 0 0 0,-13 4 0 0 0,13-5 41 0 0,0 2-1 0 0,1-1 1 0 0,-10 5-1 0 0,-11 3 128 0 0,23-8-76 0 0,0 0 1 0 0,0 1-1 0 0,0 0 1 0 0,-8 4-1 0 0,-16 9 365 0 0,-10 6 32 0 0,21-10-286 0 0,-21 11 0 0 0,-15 9-94 0 0,11-5 260 0 0,26-17-55 0 0,1 1 0 0 0,-23 19 0 0 0,-2 1-152 0 0,30-23-111 0 0,0 0-1 0 0,-18 17 0 0 0,21-16-29 0 0,-15 14 0 0 0,-39 52 0 0 0,-41 84 29 0 0,86-125 15 0 0,0 2 0 0 0,-22 67-1 0 0,21-44 85 0 0,3 2 0 0 0,-15 115 0 0 0,26-118-96 0 0,5 89 0 0 0,2-111-16 0 0,3 0 0 0 0,0 0 0 0 0,18 57 0 0 0,-14-63-17 0 0,-2-7 7 0 0,17 41 0 0 0,-15-47 13 0 0,51 99 68 0 0,-48-96-108 0 0,1 0 0 0 0,0-1-1 0 0,25 26 1 0 0,-6-12 160 0 0,2-1 1 0 0,1-2-1 0 0,1-2 0 0 0,46 28 0 0 0,-56-42-67 0 0,0 0 1 0 0,0-2-1 0 0,37 11 0 0 0,87 15 21 0 0,-46-22-83 0 0,-72-10 52 0 0,1-1 0 0 0,-1-1 0 0 0,0-2 0 0 0,54-3 0 0 0,-64-3 15 0 0,1-1 0 0 0,-1 0 1 0 0,-1-2-1 0 0,26-11 0 0 0,-28 9 70 0 0,-1-1-1 0 0,0 0 0 0 0,-1-2 1 0 0,22-18-1 0 0,22-14 296 0 0,-6 7-419 0 0,-1-2 0 0 0,-3-2 1 0 0,69-69-1 0 0,-100 91 47 0 0,-1-1 0 0 0,-1-1 1 0 0,-1 0-1 0 0,-1-2 0 0 0,19-34 0 0 0,-12 8 114 0 0,-2 0 0 0 0,18-63 0 0 0,-35 95-184 0 0,3-4 0 0 0,-2 0 0 0 0,4-26 0 0 0,-8 38 1 0 0,8-93 121 0 0,-8 81-79 0 0,-2 1 1 0 0,0 0-1 0 0,-4-22 0 0 0,-5-7 124 0 0,-3 1-1 0 0,-1 1 0 0 0,-3 0 1 0 0,-29-58-1 0 0,-103-173 90 0 0,123 235-231 0 0,-2 1 0 0 0,-49-60 0 0 0,51 73-15 0 0,-2 1 1 0 0,-1 0 0 0 0,-38-26-1 0 0,32 28-49 0 0,12 9 10 0 0,-1 0 1 0 0,-34-17-1 0 0,-56-20 38 0 0,52 27-61 0 0,59 26 43 0 0,0 0-1 0 0,0 0 1 0 0,-1 0-1 0 0,1 1 1 0 0,0-1-1 0 0,-1 1 1 0 0,1 0-1 0 0,-1 0 1 0 0,1 0-1 0 0,0 1 1 0 0,-1-1-1 0 0,1 1 1 0 0,-1-1-1 0 0,1 1 1 0 0,0 0-1 0 0,0 1 1 0 0,0-1-1 0 0,0 0 1 0 0,-4 3-1 0 0,-2 2-112 0 0,0-1-1 0 0,1 2 1 0 0,0-1-1 0 0,0 1 1 0 0,-8 10-1 0 0,-3 4-271 0 0,-23 37-1 0 0,-7 11-441 0 0,37-55 367 0 0,-23 30-1731 0 0,16-13 646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33.486"/>
    </inkml:context>
    <inkml:brush xml:id="br0">
      <inkml:brushProperty name="width" value="0.05" units="cm"/>
      <inkml:brushProperty name="height" value="0.05" units="cm"/>
    </inkml:brush>
  </inkml:definitions>
  <inkml:trace contextRef="#ctx0" brushRef="#br0">1 488 11376 0 0,'0'0'521'0'0,"0"0"-12"0"0,0 0-215 0 0,0 0 306 0 0,0 0 174 0 0,0 0 33 0 0,1-1-31 0 0,41-34 1750 0 0,-8-1-2174 0 0,-25 28-154 0 0,-1-1-1 0 0,12-15 1 0 0,-13 15 4 0 0,1-1 1 0 0,12-10-1 0 0,5-8 207 0 0,-13 12-268 0 0,5-3 181 0 0,-1-1 0 0 0,-2 0 0 0 0,0-2 0 0 0,11-22 0 0 0,18-45 1318 0 0,-30 59-838 0 0,-12 27-722 0 0,0-1 0 0 0,0 0-1 0 0,1 1 1 0 0,0-1 0 0 0,-1 1 0 0 0,1 0-1 0 0,0 0 1 0 0,1 0 0 0 0,-1 0 0 0 0,0 0 0 0 0,1 0-1 0 0,0 0 1 0 0,3-2 0 0 0,-5 4-8 0 0,-1 13 9 0 0,1 21-120 0 0,-1-26 27 0 0,0 0 0 0 0,0 0-1 0 0,2 10 1 0 0,5 37 12 0 0,-5-37 0 0 0,0 0 0 0 0,6 19 0 0 0,12 32-1 0 0,15 51 90 0 0,-12-22 310 0 0,-20-77-190 0 0,-1 0 1 0 0,0 0 0 0 0,-3 34-1 0 0,0-17 228 0 0,9-1 321 0 0,-8-34-693 0 0,0-2 6 0 0,0 0 1 0 0,0 0 0 0 0,0 0 0 0 0,0 0 0 0 0,0 0 0 0 0,0 0 0 0 0,-8 3 11 0 0,1-1-65 0 0,-1 0 0 0 0,1-1 1 0 0,-1 1-1 0 0,1-1 0 0 0,-1-1 0 0 0,-13 0 1 0 0,15 0-19 0 0,-68 3 53 0 0,57-2-53 0 0,0 1 0 0 0,-20 4 0 0 0,-20 2 0 0 0,38-6 0 0 0,-26 8 0 0 0,-3 0 0 0 0,21-11 0 0 0,20-1 15 0 0,6 2 54 0 0,14 0 15 0 0,44 1 102 0 0,47-2 68 0 0,-52-1-194 0 0,-26 2-19 0 0,-1-2 0 0 0,0-1 0 0 0,33-7 0 0 0,-32 4-14 0 0,29-2 1 0 0,-33 5-4 0 0,0 0 1 0 0,32-10-1 0 0,-42 9-15 0 0,-1 2 0 0 0,14-3 0 0 0,-10 3 3 0 0,0-1 1 0 0,26-9-1 0 0,-29 7-12 0 0,-11 5-12 0 0,0 0-1 0 0,0 0 0 0 0,-1 0 1 0 0,1-1-1 0 0,0 1 1 0 0,0-1-1 0 0,0 1 0 0 0,0 0 1 0 0,-1-1-1 0 0,1 0 1 0 0,0 1-1 0 0,0-1 0 0 0,-1 1 1 0 0,1-1-1 0 0,0 0 1 0 0,-1 1-1 0 0,2-2 1 0 0,2 0-186 0 0,-18-15-173 0 0,12 15 215 0 0,1 0 0 0 0,-1 0-1 0 0,-1 0 1 0 0,1 1-1 0 0,0-1 1 0 0,0 0 0 0 0,-1 1-1 0 0,1-1 1 0 0,-1 1-1 0 0,1 0 1 0 0,-1 0 0 0 0,-3-1-1 0 0,-19-10-3941 0 0,17 7-1762 0 0,0 1-1537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34.547"/>
    </inkml:context>
    <inkml:brush xml:id="br0">
      <inkml:brushProperty name="width" value="0.05" units="cm"/>
      <inkml:brushProperty name="height" value="0.05" units="cm"/>
    </inkml:brush>
  </inkml:definitions>
  <inkml:trace contextRef="#ctx0" brushRef="#br0">1242 202 18287 0 0,'0'0'414'0'0,"-2"0"56"0"0,-11-2-238 0 0,1-1-1 0 0,-1 0 1 0 0,0 0-1 0 0,-12-6 1 0 0,-9-7 325 0 0,24 11-372 0 0,0 0 0 0 0,-17-5 0 0 0,-19-6 66 0 0,-51-26 0 0 0,43 15-124 0 0,40 18-127 0 0,-1 1 0 0 0,0 1 1 0 0,-1 0-1 0 0,0 1 0 0 0,0 1 0 0 0,0 0 0 0 0,-19-2 0 0 0,20 5 0 0 0,2 0 0 0 0,1 1 0 0 0,-1 0 0 0 0,1 1 0 0 0,-20 2 0 0 0,-8 3 0 0 0,25-4 0 0 0,-1 1 0 0 0,1 0 0 0 0,1 1 0 0 0,-1 1 0 0 0,0 1 0 0 0,-21 9 0 0 0,-16 13 42 0 0,20-11 254 0 0,-52 35 1 0 0,72-41-146 0 0,1 0 1 0 0,0 1-1 0 0,0 0 0 0 0,-8 12 0 0 0,-34 52 469 0 0,51-72-605 0 0,-17 29 68 0 0,2 1 0 0 0,-24 61 0 0 0,13-26-38 0 0,18-42-45 0 0,1 1 0 0 0,-6 36 0 0 0,3-13 0 0 0,-1 4-14 0 0,3 0-1 0 0,2 0 0 0 0,-2 99 1 0 0,12-104 19 0 0,17 93 0 0 0,-5-58-58 0 0,-3-16 74 0 0,35 119 1 0 0,-34-148 27 0 0,19 53 25 0 0,-25-78-15 0 0,0-1-1 0 0,1 0 1 0 0,0 0 0 0 0,16 19 0 0 0,-3-9 53 0 0,2-1 1 0 0,0-1-1 0 0,45 31 1 0 0,-44-34-68 0 0,-10-9-43 0 0,0-1 0 0 0,0 0 0 0 0,1-1 0 0 0,26 9-1 0 0,-11-4 0 0 0,1-2 0 0 0,0-1 0 0 0,1-1-1 0 0,0-2 1 0 0,47 4 0 0 0,-24-3 19 0 0,-35-6 145 0 0,0 0 0 0 0,0 0 0 0 0,0-2 0 0 0,0 0 0 0 0,32-8 0 0 0,-25 3-3 0 0,-1-1 1 0 0,0-1 0 0 0,38-18-1 0 0,-21 5-67 0 0,-1-1-1 0 0,-1-3 0 0 0,-2-1 1 0 0,43-37-1 0 0,-61 44 52 0 0,0-2-1 0 0,-1-1 0 0 0,32-46 1 0 0,32-81 392 0 0,-73 130-488 0 0,7-16 165 0 0,14-40 0 0 0,-24 53-129 0 0,3-5 23 0 0,-1-1 0 0 0,8-48 0 0 0,-16 67-68 0 0,6-35 349 0 0,0-55 1 0 0,-7 27-327 0 0,0-62 149 0 0,-5-61-96 0 0,3 144-107 0 0,1 19-10 0 0,-1 0 0 0 0,-2 1 1 0 0,-13-53-1 0 0,16 78 0 0 0,-2-5 0 0 0,-1 0 0 0 0,0 0 0 0 0,0 1 0 0 0,-11-19 0 0 0,7 17 2 0 0,0-2-43 0 0,-2 0 0 0 0,1 1-1 0 0,-2 0 1 0 0,0 1-1 0 0,0 0 1 0 0,-14-11-1 0 0,15 15 33 0 0,1 1 66 0 0,0 0-1 0 0,-1 0 0 0 0,0 1 1 0 0,-11-6-1 0 0,-14-8-40 0 0,29 15-16 0 0,0 1 0 0 0,-1 1 0 0 0,1-1 0 0 0,-1 1-1 0 0,-10-4 1 0 0,-4 1-4 0 0,-27-13 0 0 0,30 12-23 0 0,-1 0 1 0 0,-20-5-1 0 0,19 6-39 0 0,-16-1-28 0 0,-76 1 14 0 0,-31 9-177 0 0,95-6-237 0 0,34 1 306 0 0,0 2 0 0 0,0-1-1 0 0,-19 3 1 0 0,-24-2-329 0 0,36 3-448 0 0,-45 7 1031 0 0,21 4-8238 0 0,23-6-87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36.925"/>
    </inkml:context>
    <inkml:brush xml:id="br0">
      <inkml:brushProperty name="width" value="0.05" units="cm"/>
      <inkml:brushProperty name="height" value="0.05" units="cm"/>
    </inkml:brush>
  </inkml:definitions>
  <inkml:trace contextRef="#ctx0" brushRef="#br0">57 0 3224 0 0,'0'0'143'0'0,"0"0"194"0"0,0 0 711 0 0,0 0 304 0 0,0 0 65 0 0,0 0-161 0 0,0 0-731 0 0,-6 8-173 0 0,-5 0-922 0 0,10-8 158 0 0,1 0 36 0 0,0 0 168 0 0,-6 9 2077 0 0,5-9-1843 0 0,-1 1 116 0 0,0 0-1 0 0,0 0 1 0 0,0 0 0 0 0,0 1 0 0 0,0-1 0 0 0,0 0 0 0 0,0 1-1 0 0,0-1 1 0 0,1 1 0 0 0,-1 0 0 0 0,1 0 0 0 0,-1-1 0 0 0,1 1-1 0 0,-2 2 1 0 0,2-2-15 0 0,1-2 185 0 0,0 2 67 0 0,-1-2-309 0 0,1 0 0 0 0,0 0 0 0 0,0 1 0 0 0,0-1 0 0 0,-1 0 0 0 0,1 1 0 0 0,0-1-1 0 0,0 0 1 0 0,0 1 0 0 0,0-1 0 0 0,0 0 0 0 0,0 0 0 0 0,0 1 0 0 0,0-1 0 0 0,0 0 0 0 0,0 1 0 0 0,0-1 0 0 0,0 0 0 0 0,0 1 0 0 0,0-1 0 0 0,0 0 0 0 0,0 1 0 0 0,0-1 0 0 0,0 0 0 0 0,0 1 0 0 0,0-1 0 0 0,1 0 0 0 0,-1 1 0 0 0,0-1 0 0 0,0 0 0 0 0,0 0 0 0 0,0 1 0 0 0,1-1 0 0 0,-1 0 0 0 0,0 0 0 0 0,0 0 0 0 0,1 1 0 0 0,-1-1 0 0 0,0 0 0 0 0,1 0 0 0 0,-1 0 0 0 0,0 0 0 0 0,0 1 0 0 0,1-1 0 0 0,-1 0 0 0 0,0 0 0 0 0,1 0 0 0 0,-1 0 0 0 0,0 0 0 0 0,1 0 0 0 0,-1 0 0 0 0,0 0 0 0 0,1 0 0 0 0,-1 0 0 0 0,0 0 0 0 0,1 0 0 0 0,17 6 1147 0 0,-14-4-1130 0 0,1 0 0 0 0,-1 0 1 0 0,1 0-1 0 0,0-1 0 0 0,-1 0 0 0 0,1 0 0 0 0,0 0 0 0 0,8 0 1 0 0,48-1 472 0 0,-28-1-344 0 0,57 8 248 0 0,3 1 152 0 0,218 4 1351 0 0,-187 0-1614 0 0,170 8-6 0 0,-236-17-298 0 0,40 1-59 0 0,126 3-80 0 0,-52-2-39 0 0,-33 3 558 0 0,45-4-138 0 0,-143-2-226 0 0,151 2 239 0 0,-59-5-40 0 0,-47-2-120 0 0,-6 3-10 0 0,0-4-1 0 0,83-14 0 0 0,-35 1-88 0 0,-61 10-10 0 0,163-19 203 0 0,35 12 83 0 0,-91 8-172 0 0,-21-8 154 0 0,-136 12-290 0 0,53-3 119 0 0,-37 3-71 0 0,43-7 0 0 0,-59 6 31 0 0,1 2 0 0 0,-1 0 0 0 0,22 2 1 0 0,-5-1-28 0 0,9 4 53 0 0,-28-1-106 0 0,-12-2-14 0 0,1 0 0 0 0,-1 0 0 0 0,0-1 0 0 0,0 1 0 0 0,1-1 0 0 0,-1 1 0 0 0,6-1 0 0 0,37 8 8 0 0,3-5 44 0 0,-47-3-166 0 0,-2 0-187 0 0,0 0-48 0 0,0 0-1 0 0,24-13-3821 0 0,-19 8 3746 0 0,-3 4 3 0 0,-2 1-152 0 0,0 0-637 0 0,0-2-276 0 0,0-3-56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37.548"/>
    </inkml:context>
    <inkml:brush xml:id="br0">
      <inkml:brushProperty name="width" value="0.05" units="cm"/>
      <inkml:brushProperty name="height" value="0.05" units="cm"/>
    </inkml:brush>
  </inkml:definitions>
  <inkml:trace contextRef="#ctx0" brushRef="#br0">129 1 14944 0 0,'0'0'340'0'0,"-2"0"50"0"0,-35 0 3110 0 0,35 0-3253 0 0,2 0-21 0 0,0 0-8 0 0,0 0-30 0 0,0 0-18 0 0,0 0-2 0 0,0 0 28 0 0,0 0 118 0 0,3 1 50 0 0,102 49 610 0 0,-23-13-750 0 0,-63-30-125 0 0,-1 0-1 0 0,1-1 1 0 0,0-2-1 0 0,35 5 1 0 0,-16-3 180 0 0,192 26 1420 0 0,-155-24-1484 0 0,-2 6-203 0 0,-49-8-14 0 0,-21-6 2 0 0,-2 1 0 0 0,17 9 0 0 0,-14-9 0 0 0,10 7 0 0 0,-12-7 22 0 0,0 0-1 0 0,0 1 1 0 0,-1-1 0 0 0,1 0-1 0 0,-1 0 1 0 0,1 1 0 0 0,-1-1-1 0 0,0 1 1 0 0,1-1-1 0 0,-1 1 1 0 0,0 0 0 0 0,0-1-1 0 0,0 1 1 0 0,0 0 0 0 0,-1 0-1 0 0,1 0 1 0 0,0 0-1 0 0,-1 0 1 0 0,1 0 0 0 0,-1 0-1 0 0,0 0 1 0 0,1 0 0 0 0,-1 0-1 0 0,0 0 1 0 0,0 0-1 0 0,0 0 1 0 0,-1 0 0 0 0,1 0-1 0 0,0 0 1 0 0,-1 0-1 0 0,0 0 1 0 0,1-1 0 0 0,-1 1-1 0 0,0 0 1 0 0,0 0 0 0 0,-1 2-1 0 0,-3 4 84 0 0,-1 0-1 0 0,0 0 1 0 0,0-1-1 0 0,-1 0 1 0 0,0 0-1 0 0,0 0 1 0 0,-10 7-1 0 0,-62 36 178 0 0,40-27-132 0 0,-98 55 771 0 0,74-35-840 0 0,1 3 0 0 0,-61 59 0 0 0,64-58-81 0 0,7-7 0 0 0,20-10-23 0 0,20-18 11 0 0,1-1 0 0 0,-25 17 0 0 0,14-9-76 0 0,20-16 36 0 0,-1 0 0 0 0,0 0 0 0 0,0-1 0 0 0,0 1-1 0 0,0-1 1 0 0,-4 3 0 0 0,4-3 6 0 0,-4 2-498 0 0,1-1 0 0 0,-1 0 0 0 0,0 0 1 0 0,0 0-1 0 0,0-1 0 0 0,0 1 1 0 0,0-2-1 0 0,-13 2 0 0 0,7-3-1244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38.672"/>
    </inkml:context>
    <inkml:brush xml:id="br0">
      <inkml:brushProperty name="width" value="0.05" units="cm"/>
      <inkml:brushProperty name="height" value="0.05" units="cm"/>
    </inkml:brush>
  </inkml:definitions>
  <inkml:trace contextRef="#ctx0" brushRef="#br0">276 446 14688 0 0,'0'0'332'0'0,"7"-5"930"0"0,-4 4-1103 0 0,0 0 0 0 0,1 0-1 0 0,-1-1 1 0 0,0 1 0 0 0,0-1 0 0 0,0 0-1 0 0,0 0 1 0 0,0 0 0 0 0,0 0-1 0 0,-1 0 1 0 0,1-1 0 0 0,-1 1 0 0 0,1-1-1 0 0,-1 1 1 0 0,0-1 0 0 0,0 0 0 0 0,0 0-1 0 0,-1 0 1 0 0,1 0 0 0 0,1-4-1 0 0,5-6 279 0 0,-7 13-413 0 0,0-1-1 0 0,0 0 0 0 0,-1 0 0 0 0,1 0 1 0 0,0 0-1 0 0,-1 0 0 0 0,1 0 0 0 0,-1 0 0 0 0,1 0 1 0 0,-1 0-1 0 0,1 0 0 0 0,-1 0 0 0 0,0 0 1 0 0,0 0-1 0 0,1 0 0 0 0,-1-2 0 0 0,2-19 149 0 0,-1 18-164 0 0,0 1-1 0 0,-1-1 0 0 0,0 1 1 0 0,1-1-1 0 0,-2-7 0 0 0,0 4 91 0 0,0 0 0 0 0,1-1-1 0 0,0-8 1 0 0,0 3 87 0 0,-4-11 136 0 0,3 22-283 0 0,0-1 0 0 0,0 0 0 0 0,1 0 0 0 0,-1 1 1 0 0,1-1-1 0 0,0 0 0 0 0,0 0 0 0 0,0-5 0 0 0,0 7-22 0 0,0-1-1 0 0,0 1 1 0 0,0-1-1 0 0,0 0 0 0 0,0 1 1 0 0,0-1-1 0 0,-1 0 1 0 0,1 1-1 0 0,-1-1 0 0 0,1 1 1 0 0,-1-1-1 0 0,1 1 1 0 0,-2-2-1 0 0,1 1 1 0 0,0-1 0 0 0,0 1 0 0 0,0 0 0 0 0,0 0 0 0 0,1 0 0 0 0,-1-1 0 0 0,1 1 0 0 0,-1 0 0 0 0,1-3 0 0 0,0 1 48 0 0,-1 0 0 0 0,1 0 0 0 0,-1 0 0 0 0,0 0 0 0 0,0 0 0 0 0,-1 0 0 0 0,1 0 0 0 0,-1 0 0 0 0,0 1 0 0 0,-4-7 0 0 0,6 9-43 0 0,-1 0 1 0 0,0 1-1 0 0,1-1 0 0 0,0 0 0 0 0,-1 0 0 0 0,1 0 1 0 0,-1 1-1 0 0,1-1 0 0 0,0 0 0 0 0,0 0 0 0 0,0 0 0 0 0,-1 0 1 0 0,1 0-1 0 0,0-1 0 0 0,0 1 1 0 0,0 0 0 0 0,0 1 0 0 0,0-1 1 0 0,0 0-1 0 0,0 0 0 0 0,-1 0 0 0 0,1 0 0 0 0,0 0 0 0 0,-1 1 0 0 0,1-1 1 0 0,0 0-1 0 0,-1 0 0 0 0,1 0 0 0 0,-1 1 0 0 0,0-2 0 0 0,-11-13 284 0 0,10 11-254 0 0,-1 0 0 0 0,0 0-1 0 0,1 0 1 0 0,-1 1 0 0 0,-1-1 0 0 0,1 1 0 0 0,0 0-1 0 0,-1 0 1 0 0,0 0 0 0 0,0 0 0 0 0,1 1-1 0 0,-2 0 1 0 0,-5-3 0 0 0,-11-3 63 0 0,19 7-104 0 0,-1-1 1 0 0,0 1-1 0 0,0 0 0 0 0,0 0 1 0 0,0 0-1 0 0,-1 1 1 0 0,1-1-1 0 0,-4 0 0 0 0,1 2-14 0 0,-1-1 1 0 0,1 1-1 0 0,0 0 0 0 0,0 1 0 0 0,0 0 1 0 0,0 0-1 0 0,0 0 0 0 0,0 0 0 0 0,1 1 1 0 0,-1 0-1 0 0,1 0 0 0 0,0 0 0 0 0,0 1 1 0 0,0 0-1 0 0,0 0 0 0 0,0 0 0 0 0,1 1 1 0 0,0-1-1 0 0,0 1 0 0 0,-5 9 0 0 0,0-1-28 0 0,1 2-1 0 0,0-1 0 0 0,1 1 0 0 0,1 0 1 0 0,0 0-1 0 0,-6 29 0 0 0,5-8-3 0 0,-4 43 1 0 0,9-62 35 0 0,2 0 0 0 0,0 0 0 0 0,1 1 0 0 0,6 28 0 0 0,-4-29 0 0 0,-1-8 2 0 0,0 0-1 0 0,0 0 0 0 0,1 0 0 0 0,0 0 1 0 0,7 15-1 0 0,-7-17 37 0 0,-2-5-26 0 0,-1 0 1 0 0,1 0 0 0 0,0-1 0 0 0,0 1 0 0 0,0 0-1 0 0,0 0 1 0 0,0-1 0 0 0,0 1 0 0 0,0-1 0 0 0,2 3 0 0 0,4 2 10 0 0,-5-5-10 0 0,0-1 0 0 0,-1 0 0 0 0,1 1 1 0 0,0-1-1 0 0,0 0 0 0 0,0 0 1 0 0,0 0-1 0 0,-1 0 0 0 0,1-1 0 0 0,0 1 1 0 0,0 0-1 0 0,0-1 0 0 0,-1 1 1 0 0,1-1-1 0 0,2-1 0 0 0,-3 2-16 0 0,5-3 129 0 0,0 0 0 0 0,-1-1 0 0 0,1 1 0 0 0,0-1 0 0 0,-1 0-1 0 0,0-1 1 0 0,0 1 0 0 0,5-7 0 0 0,11-10 186 0 0,-6 6-75 0 0,-1 0-1 0 0,18-26 1 0 0,-30 38-196 0 0,0 0 0 0 0,-1-1 0 0 0,1 1 0 0 0,0-1 0 0 0,1-5 0 0 0,8-15 242 0 0,49-50 132 0 0,-54 63-416 0 0,-6 10 0 0 0,0 0 0 0 0,1 0 0 0 0,-1 0 0 0 0,1 0 0 0 0,0 0 0 0 0,-1 0 0 0 0,1 0 0 0 0,0 0 0 0 0,-1 1 0 0 0,1-1 0 0 0,0 0 0 0 0,0 0 0 0 0,0 1 0 0 0,0-1 0 0 0,2-1 0 0 0,5 1 0 0 0,-6 1-6 0 0,-1 0-1 0 0,1 0 1 0 0,0 0-1 0 0,-1 1 1 0 0,1-1-1 0 0,0 0 1 0 0,-1 1 0 0 0,1-1-1 0 0,-1 1 1 0 0,1-1-1 0 0,-1 1 1 0 0,1 0-1 0 0,-1 0 1 0 0,1 0-1 0 0,-1 0 1 0 0,0 0 0 0 0,0 0-1 0 0,1 0 1 0 0,0 2-1 0 0,1 1-17 0 0,0 0-1 0 0,-1 0 1 0 0,1 1-1 0 0,-1-1 1 0 0,2 7-1 0 0,8 10-17 0 0,-10-18 37 0 0,0-1 1 0 0,-1 1-1 0 0,1 0 1 0 0,-1-1-1 0 0,1 1 1 0 0,-1 0-1 0 0,0 0 1 0 0,0 0-1 0 0,-1 0 1 0 0,2 3-1 0 0,-1 0 5 0 0,0-1 0 0 0,1 0 0 0 0,0 1 0 0 0,0-1 0 0 0,1 0 0 0 0,5 8 0 0 0,8 19 0 0 0,-11-22 0 0 0,0 0 0 0 0,1-1 0 0 0,0 0 0 0 0,1 0 0 0 0,0 0 0 0 0,0-1 0 0 0,11 9 0 0 0,-5-3 0 0 0,18 12 171 0 0,-6-6 2 0 0,-20-16-115 0 0,1 0 0 0 0,-1-1 0 0 0,1 1-1 0 0,0-1 1 0 0,0-1 0 0 0,1 1 0 0 0,-1-1 0 0 0,0 0-1 0 0,1 0 1 0 0,-1-1 0 0 0,1 0 0 0 0,-1 0 0 0 0,1-1-1 0 0,0 1 1 0 0,-1-1 0 0 0,14-2 0 0 0,-15 1-11 0 0,0-1 0 0 0,0 1-1 0 0,-1-1 1 0 0,1 1 0 0 0,-1-2 0 0 0,1 1 0 0 0,-1 0 0 0 0,0-1 0 0 0,1 0 0 0 0,-1 0-1 0 0,6-6 1 0 0,-3 3 9 0 0,0 1 0 0 0,12-7-1 0 0,-16 9-45 0 0,1 1 0 0 0,-1-1 0 0 0,1 0 0 0 0,-1 0 0 0 0,0 0 0 0 0,3-5 0 0 0,16-13 52 0 0,-17 16-51 0 0,0 1 0 0 0,0-1 0 0 0,-1 0 0 0 0,8-11 0 0 0,-7 9-1 0 0,0 1-1 0 0,12-13 1 0 0,-6 9-46 0 0,-1-2-1 0 0,11-15 1 0 0,15-16-130 0 0,-4 6-1715 0 0,-20 23 173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43.281"/>
    </inkml:context>
    <inkml:brush xml:id="br0">
      <inkml:brushProperty name="width" value="0.05" units="cm"/>
      <inkml:brushProperty name="height" value="0.05" units="cm"/>
    </inkml:brush>
  </inkml:definitions>
  <inkml:trace contextRef="#ctx0" brushRef="#br0">1616 169 7344 0 0,'0'0'332'0'0,"0"0"-4"0"0,0 0-139 0 0,0 0 190 0 0,0 0 107 0 0,0 0 24 0 0,0 0-54 0 0,4-9 64 0 0,-4 3-492 0 0,1 5-1 0 0,-1-1 1 0 0,0 0 0 0 0,0 0 0 0 0,-1 0 0 0 0,1 1-1 0 0,0-1 1 0 0,0 0 0 0 0,-1 0 0 0 0,1 1-1 0 0,-1-1 1 0 0,-1-2 0 0 0,2 3-40 0 0,0 1 233 0 0,0 0 74 0 0,0 0 8 0 0,0 0 34 0 0,0 0 140 0 0,0 0 61 0 0,0 0 7 0 0,0 0 8 0 0,0 0 13 0 0,0 0 2 0 0,0 0 0 0 0,0 0-16 0 0,0 0-69 0 0,0 0-31 0 0,0 0-4 0 0,0 0-28 0 0,0 0-118 0 0,1 2-193 0 0,1 1 0 0 0,-1-1 0 0 0,1 0 0 0 0,0 0 1 0 0,0 0-1 0 0,4 2 0 0 0,-4-2-40 0 0,5 5 72 0 0,-1 1-1 0 0,0 0 0 0 0,0 0 1 0 0,-1 0-1 0 0,0 1 1 0 0,7 15-1 0 0,6 10 10 0 0,-9-19 111 0 0,21 24-1 0 0,-19-27-72 0 0,-1 1 0 0 0,9 16 1 0 0,24 41 241 0 0,-23-39-271 0 0,-15-23-112 0 0,0-1 1 0 0,0 1-1 0 0,4 10 0 0 0,3 11 26 0 0,55 144 41 0 0,-47-103-66 0 0,12 82-1 0 0,-31-145-35 0 0,6 41 15 0 0,-3 0 1 0 0,-1 56-1 0 0,-13 64-19 0 0,5-135 20 0 0,-1-1-1 0 0,-2 0 0 0 0,-12 33 1 0 0,-1-13 65 0 0,-45 76 0 0 0,47-98 23 0 0,-1-2 0 0 0,-42 47-1 0 0,4-5 133 0 0,29-37-186 0 0,-1-2-1 0 0,-1-1 1 0 0,-48 36 0 0 0,46-42-10 0 0,-1-1 1 0 0,-1-2-1 0 0,0-1 1 0 0,-72 28-1 0 0,74-37-186 0 0,0-2-1 0 0,-43 7 0 0 0,4-1-147 0 0,33-8 209 0 0,1-1 1 0 0,-1-3 0 0 0,-50 0-1 0 0,55-2 107 0 0,21 0 16 0 0,0-1 1 0 0,-20-2 0 0 0,-112-17 213 0 0,107 12-184 0 0,0-1 0 0 0,1-2 0 0 0,1-1 0 0 0,0-2 0 0 0,-37-20 0 0 0,14-3-387 0 0,30 17 408 0 0,17 11-11 0 0,1-1 0 0 0,0 0 0 0 0,0-1 0 0 0,1 0 0 0 0,0 0 0 0 0,1-1 0 0 0,0 0 0 0 0,0-1 0 0 0,-9-18 0 0 0,5 7 47 0 0,0-1 0 0 0,1 0-1 0 0,-16-48 1 0 0,22 52-184 0 0,-10-20-1 0 0,2 6-4 0 0,0-3 232 0 0,-14-67 0 0 0,23 61-10 0 0,2 28-86 0 0,1 1 0 0 0,-1-16 0 0 0,-3-20 62 0 0,3 32-146 0 0,0-25 0 0 0,0-1 0 0 0,-8-61 64 0 0,5-57 472 0 0,6 125-456 0 0,1 27-20 0 0,0 1 0 0 0,0-1-1 0 0,1 0 1 0 0,1 1 0 0 0,6-18-1 0 0,-5 16-22 0 0,0-1 0 0 0,3-16 0 0 0,-6 21-22 0 0,1 0-1 0 0,0 0 1 0 0,1 0-1 0 0,5-9 1 0 0,6-18-13 0 0,25-106-140 0 0,-21 97 276 0 0,-14 28-146 0 0,2-1 0 0 0,0 2 0 0 0,8-16 0 0 0,-8 13 8 0 0,6-8 91 0 0,3 0-29 0 0,8-12-207 0 0,4 1 153 0 0,-19 25 12 0 0,0 0 0 0 0,1 0 0 0 0,15-14 0 0 0,-13 14-36 0 0,16-19 1 0 0,-20 20 0 0 0,0 1 1 0 0,2 1-1 0 0,-1 0 1 0 0,11-9-1 0 0,69-47 75 0 0,-67 48-108 0 0,32-22 268 0 0,-46 33-218 0 0,-5 3-102 0 0,-1 1 0 0 0,1 0 1 0 0,-1 0-1 0 0,1 0 0 0 0,-1 0 0 0 0,1 0 1 0 0,0 0-1 0 0,1-1 0 0 0,-2 2 79 0 0,-1 0-30 0 0,1 0 1 0 0,-1 0-1 0 0,1 0 0 0 0,0 0 1 0 0,-1-1-1 0 0,1 1 1 0 0,-1 0-1 0 0,1 0 1 0 0,-1-1-1 0 0,1 1 1 0 0,-1 0-1 0 0,0-1 0 0 0,1 1 1 0 0,-1-1-1 0 0,1 1 1 0 0,-1 0-1 0 0,0-1 1 0 0,1 1-1 0 0,-1-1 0 0 0,0 1 1 0 0,1-1-1 0 0,-1 1 1 0 0,0-1-1 0 0,0 1 1 0 0,0-1-1 0 0,1 0 1 0 0,10-5-1810 0 0,0-3 769 0 0,-4 4 252 0 0,1-1 0 0 0,-1 0 0 0 0,-1 0 0 0 0,1 0 1 0 0,-1-1-1 0 0,10-13 0 0 0,-3-1-1471 0 0,-8 11-2874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43.826"/>
    </inkml:context>
    <inkml:brush xml:id="br0">
      <inkml:brushProperty name="width" value="0.05" units="cm"/>
      <inkml:brushProperty name="height" value="0.05" units="cm"/>
    </inkml:brush>
  </inkml:definitions>
  <inkml:trace contextRef="#ctx0" brushRef="#br0">1 340 19695 0 0,'0'0'447'0'0,"0"0"62"0"0,0 0 33 0 0,0 0-65 0 0,1 0-310 0 0,4 2-94 0 0,1 0 0 0 0,-1 0 0 0 0,0-1 0 0 0,1 1 0 0 0,-1-1 0 0 0,1-1 0 0 0,-1 1 0 0 0,7-1 0 0 0,49-4 880 0 0,-42 2-1166 0 0,-1-1 327 0 0,-1-2 0 0 0,1 0 0 0 0,-1 0 0 0 0,0-2 0 0 0,32-16 0 0 0,-10 4-41 0 0,97-43-231 0 0,32-19 434 0 0,-34 22-486 0 0,4 8 426 0 0,-129 48-134 0 0,0 0 0 0 0,13-1 0 0 0,-2-1 52 0 0,-4 4-45 0 0,-14 1-50 0 0,1 0 1 0 0,-1 0-1 0 0,0 0 0 0 0,1-1 1 0 0,-1 1-1 0 0,0-1 0 0 0,1 1 1 0 0,-1-1-1 0 0,0 0 0 0 0,0 0 1 0 0,1 0-1 0 0,1-1 0 0 0,-4 4 57 0 0,0 1-92 0 0,0 0 0 0 0,0 0 0 0 0,0 0 0 0 0,-1 0 0 0 0,1 0 0 0 0,-1 0 0 0 0,1 0 1 0 0,-1-1-1 0 0,0 1 0 0 0,0 0 0 0 0,-3 5 0 0 0,-4 9-45 0 0,-6 17 46 0 0,1-6-74 0 0,-27 65-123 0 0,20-35 175 0 0,-25 80-46 0 0,0 68 63 0 0,41-175 0 0 0,-18 140 0 0 0,6-57 0 0 0,0 7 0 0 0,10-87 0 0 0,3-18-13 0 0,-1 1 0 0 0,-1-1-1 0 0,-1 0 1 0 0,-11 24 0 0 0,-9 19-2118 0 0,21-47 992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4:45.207"/>
    </inkml:context>
    <inkml:brush xml:id="br0">
      <inkml:brushProperty name="width" value="0.05" units="cm"/>
      <inkml:brushProperty name="height" value="0.05" units="cm"/>
    </inkml:brush>
  </inkml:definitions>
  <inkml:trace contextRef="#ctx0" brushRef="#br0">34 15 8752 0 0,'0'0'398'0'0,"-7"-4"140"0"0,-4-2-1283 0 0,1 3 8970 0 0,6 2-6130 0 0,2 0-1561 0 0,2 1-84 0 0,0 0-266 0 0,0 2-109 0 0,1 21-69 0 0,6 26 0 0 0,-3-14 86 0 0,15 73 201 0 0,2-2 100 0 0,-11-56-122 0 0,4 15-38 0 0,15 85-50 0 0,-24-125-99 0 0,7 28 0 0 0,-9-42-9 0 0,-1 0-1 0 0,1 23 0 0 0,-1-1 5 0 0,1-14-26 0 0,-1 1 67 0 0,10 35 0 0 0,-12-48-95 0 0,0-4 1021 0 0,0-6-353 0 0,0-12-20 0 0,0-21 229 0 0,0 35-896 0 0,0-1 1 0 0,0 1 0 0 0,0-1-1 0 0,0 1 1 0 0,0 0 0 0 0,0-1 0 0 0,0 1-1 0 0,1-1 1 0 0,-1 1 0 0 0,0 0-1 0 0,1-1 1 0 0,-1 1 0 0 0,1-1 0 0 0,0 1-1 0 0,0-1 1 0 0,2-5-8 0 0,6-71 279 0 0,-4 54-266 0 0,4-19-14 0 0,-7 36 9 0 0,0 0-1 0 0,1 1 0 0 0,0-1 1 0 0,0 1-1 0 0,1 0 1 0 0,-1-1-1 0 0,1 2 0 0 0,1-1 1 0 0,5-7-1 0 0,8-13-34 0 0,-15 21-19 0 0,0 0 0 0 0,0 0 0 0 0,8-8 0 0 0,9-9 62 0 0,-15 16 12 0 0,1 0-1 0 0,-1 0 1 0 0,1 1 0 0 0,0 0 0 0 0,9-6 0 0 0,-10 8-34 0 0,1 0 0 0 0,-1 0-1 0 0,0 0 1 0 0,1 1 0 0 0,0 0-1 0 0,-1 0 1 0 0,1 1 0 0 0,0-1 0 0 0,0 1-1 0 0,0 0 1 0 0,0 1 0 0 0,0 0-1 0 0,0 0 1 0 0,0 0 0 0 0,0 0-1 0 0,7 3 1 0 0,18 3-81 0 0,-26-6 82 0 0,0 1 0 0 0,1 0 0 0 0,-1 0 1 0 0,0 0-1 0 0,0 1 0 0 0,0 0 0 0 0,8 4 1 0 0,25 13 41 0 0,-27-14-13 0 0,1 1 0 0 0,-1 1 0 0 0,13 9 0 0 0,-20-13-34 0 0,-1 0 0 0 0,0 0 1 0 0,0 1-1 0 0,-1-1 1 0 0,1 1-1 0 0,-1 0 0 0 0,1 0 1 0 0,-1 0-1 0 0,-1 0 0 0 0,4 8 1 0 0,-3-4-6 0 0,0 0 0 0 0,0 0 0 0 0,-1 0-1 0 0,0 0 1 0 0,0 9 0 0 0,-2-12 14 0 0,0-1 0 0 0,1 0 0 0 0,-1 0 0 0 0,-1 0 0 0 0,1 0 0 0 0,-1 0 0 0 0,1 0 0 0 0,-4 5 0 0 0,-19 30-32 0 0,23-38 33 0 0,-7 9 38 0 0,0 0 0 0 0,0 0 0 0 0,-2-1 0 0 0,1 0 0 0 0,-16 10 1 0 0,-2 0-89 0 0,-1-2 1 0 0,0-2 0 0 0,-56 23-1 0 0,55-27 107 0 0,-1-1 0 0 0,-1-2 0 0 0,0 0 0 0 0,-31 2 0 0 0,41-11-52 0 0,18 1-7 0 0,0 0 1 0 0,0 0-1 0 0,0 0 0 0 0,-1 0 1 0 0,1 0-1 0 0,-4 1 1 0 0,-30 3 103 0 0,31-3-93 0 0,0-1 0 0 0,0 0 0 0 0,0-1 0 0 0,0 1 1 0 0,0-1-1 0 0,0 0 0 0 0,0-1 0 0 0,-6-2 0 0 0,5 0 385 0 0,5 1-8635 0 0,2 3 6779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3.549"/>
    </inkml:context>
    <inkml:brush xml:id="br0">
      <inkml:brushProperty name="width" value="0.05" units="cm"/>
      <inkml:brushProperty name="height" value="0.05" units="cm"/>
    </inkml:brush>
  </inkml:definitions>
  <inkml:trace contextRef="#ctx0" brushRef="#br0">1 1 16703 0 0,'0'0'763'0'0,"0"0"-14"0"0,0 0-398 0 0,0 0 109 0 0,0 0 99 0 0,1 1 17 0 0,2 2-519 0 0,1-1 0 0 0,0 0-1 0 0,-1 0 1 0 0,1 0 0 0 0,0-1 0 0 0,0 1 0 0 0,-1-1 0 0 0,1 0 0 0 0,1 0 0 0 0,-1 0 0 0 0,5 0 0 0 0,20 6-62 0 0,-17-4 5 0 0,0 0 0 0 0,0-1 0 0 0,0 0 0 0 0,0-1 0 0 0,0-1-1 0 0,21-1 1 0 0,-4 0-9 0 0,151-6-186 0 0,-161 6 111 0 0,-1 1 0 0 0,1 1 0 0 0,0 1 0 0 0,0 1 0 0 0,23 6 0 0 0,-34-7 47 0 0,-1-1 29 0 0,-1 1 0 0 0,1 1 1 0 0,-1-1-1 0 0,1 1 0 0 0,-1 0 1 0 0,0 0-1 0 0,0 1 0 0 0,0 0 1 0 0,-1 0-1 0 0,1 1 1 0 0,-1-1-1 0 0,0 1 0 0 0,0 0 1 0 0,-1 0-1 0 0,0 1 0 0 0,1-1 1 0 0,-2 1-1 0 0,1 0 0 0 0,4 10 1 0 0,-4-6 7 0 0,0 0 0 0 0,0 1 0 0 0,-1-1 0 0 0,-1 1 0 0 0,0 0 0 0 0,0 0 0 0 0,-1 0 0 0 0,0 0 0 0 0,-1 0 1 0 0,0 0-1 0 0,-3 19 0 0 0,2-29-1 0 0,-1 16 34 0 0,-2-1 0 0 0,-8 25 0 0 0,1-8-33 0 0,6-20-43 0 0,-10 25 0 0 0,15-38 42 0 0,-54 97-279 0 0,44-81-272 0 0,-1 0 0 0 0,-1-1 1 0 0,-23 24-1 0 0,14-18-3780 0 0,2-1-1321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09.579"/>
    </inkml:context>
    <inkml:brush xml:id="br0">
      <inkml:brushProperty name="width" value="0.05" units="cm"/>
      <inkml:brushProperty name="height" value="0.05" units="cm"/>
    </inkml:brush>
  </inkml:definitions>
  <inkml:trace contextRef="#ctx0" brushRef="#br0">6444 21 7920 0 0,'0'0'362'0'0,"0"0"-11"0"0,0 0-71 0 0,12 0 2688 0 0,1-3-1885 0 0,40-13 1103 0 0,-50 15-2060 0 0,-1 1-70 0 0,11 1 110 0 0,-10-1-123 0 0,4 3-32 0 0,-5-2-7 0 0,0 0 0 0 0,-1 0 0 0 0,1 0 0 0 0,0 0 1 0 0,0 0-1 0 0,-1 0 0 0 0,1 1 0 0 0,0-1 0 0 0,-1 1 1 0 0,1-1-1 0 0,-1 1 0 0 0,0-1 0 0 0,1 1 1 0 0,-1 0-1 0 0,0 0 0 0 0,0 0 0 0 0,1 3 0 0 0,4 6 58 0 0,-4-8 0 0 0,0 0 0 0 0,0-1 0 0 0,0 1 0 0 0,-1 0 0 0 0,0 0 0 0 0,3 6 0 0 0,5 13 390 0 0,-3-12-317 0 0,-1 1-1 0 0,-1 0 1 0 0,1 0-1 0 0,-2 1 1 0 0,4 18-1 0 0,5 16 167 0 0,-8-30-142 0 0,0 1 0 0 0,3 20-1 0 0,3 133 910 0 0,-3-39-188 0 0,-3-91-735 0 0,1 29 10 0 0,4 203-3 0 0,-9-197-146 0 0,-4 298-19 0 0,-23-1 95 0 0,10-246-31 0 0,-54 198-1 0 0,53-263-58 0 0,-3-1 0 0 0,-2-1 0 0 0,-4-1 0 0 0,-1-1 0 0 0,-44 63 0 0 0,-50 63 92 0 0,68-106 16 0 0,-66 72 0 0 0,45-59-44 0 0,30-36-42 0 0,-2-2 0 0 0,-3-1-1 0 0,-1-4 1 0 0,-64 46-1 0 0,92-76-51 0 0,-231 157-169 0 0,161-122 172 0 0,-176 72 0 0 0,-113 5 102 0 0,-14-44-13 0 0,287-69-68 0 0,-1-5 1 0 0,0-5 0 0 0,-127-8-1 0 0,173-2 14 0 0,-153-11 0 0 0,51-9 500 0 0,-202-55 0 0 0,281 53-390 0 0,-138-60 0 0 0,170 59-7 0 0,-66-41 0 0 0,-45-44-18 0 0,114 76-100 0 0,-5-5-121 0 0,-93-90 0 0 0,-35-63 99 0 0,-74-119 375 0 0,181 214-239 0 0,46 59-59 0 0,-191-257 355 0 0,107 139-274 0 0,39 56-69 0 0,-16-13 31 0 0,42 55 44 0 0,-107-128 406 0 0,38 20-1148 0 0,-2-34 346 0 0,86 137 361 0 0,7 10 21 0 0,-33-51 227 0 0,33 56-483 0 0,18 30 75 0 0,-14-20-1 0 0,13 20 15 0 0,-3-2 48 0 0,2 6 36 0 0,9 11-16 0 0,1 1 1 0 0,-1-1 0 0 0,0 1-1 0 0,-1 0 1 0 0,-6-4 0 0 0,1 0-5 0 0,8 7 27 0 0,1 0 1 0 0,-1 0 0 0 0,0 0-1 0 0,1-1 1 0 0,-1 2 0 0 0,0-1-1 0 0,0 0 1 0 0,0 0 0 0 0,-2 0-1 0 0,-9-4 311 0 0,11 5-274 0 0,-4 2-90 0 0,1 0-31 0 0,0 0 0 0 0,1 1 1 0 0,-1 0-1 0 0,1 0 0 0 0,-1 0 1 0 0,1 0-1 0 0,0 1 0 0 0,0 0 1 0 0,0-1-1 0 0,1 2 1 0 0,-1-1-1 0 0,1 0 0 0 0,0 1 1 0 0,0-1-1 0 0,-3 8 0 0 0,-1 6 121 0 0,1-1 0 0 0,0 1 0 0 0,-3 21 0 0 0,-1 0-189 0 0,8-27 116 0 0,0 0-1 0 0,0 0 0 0 0,1 13 1 0 0,0-11 35 0 0,-4 24 0 0 0,-20 103 349 0 0,12-60-290 0 0,9-58-205 0 0,-1 4 179 0 0,1 0 0 0 0,-1 31 0 0 0,5-56 116 0 0,0-2 27 0 0,0 0 4 0 0,0 0-4 0 0,10-9 176 0 0,-2 1-288 0 0,-1 0 0 0 0,0 0 1 0 0,0-1-1 0 0,-1 1 0 0 0,0-2 0 0 0,-1 1 0 0 0,8-19 0 0 0,3-4 51 0 0,-10 17-145 0 0,0 0 0 0 0,0 0 0 0 0,-2-1 0 0 0,5-26-1 0 0,7-23-10 0 0,1 9 35 0 0,-3 1 1 0 0,11-98-1 0 0,2-99 339 0 0,-24 226-299 0 0,12-48 0 0 0,-14 69-50 0 0,1 1-1 0 0,-1-1 1 0 0,1 1 0 0 0,0-1-1 0 0,0 1 1 0 0,1 0 0 0 0,-1 0-1 0 0,1 0 1 0 0,0 0 0 0 0,4-5-1 0 0,-6 8-14 0 0,0 1 1 0 0,-1 0-1 0 0,1-1 0 0 0,-1 1 0 0 0,1 0 1 0 0,0 0-1 0 0,-1 0 0 0 0,1 0 1 0 0,0-1-1 0 0,-1 1 0 0 0,1 0 0 0 0,0 0 1 0 0,-1 0-1 0 0,1 0 0 0 0,0 0 0 0 0,-1 0 1 0 0,1 1-1 0 0,0-1 0 0 0,0 0 0 0 0,0 0 8 0 0,9 1-18 0 0,0 1 0 0 0,0 0 0 0 0,0 0 0 0 0,0 1 1 0 0,-1 0-1 0 0,1 0 0 0 0,-1 1 0 0 0,18 11 1 0 0,14 4-31 0 0,-28-12 35 0 0,0 0 0 0 0,25 17 0 0 0,2 2 0 0 0,-7-5 49 0 0,-24-15 18 0 0,1 0 0 0 0,14 8-1 0 0,130 63 296 0 0,-36-19-69 0 0,-65-32-242 0 0,-34-16-41 0 0,0-1-1 0 0,25 8 1 0 0,-26-11-5 0 0,35 8 43 0 0,-28-8-35 0 0,11 1-15 0 0,-24-6-28 0 0,3 0-203 0 0,1 0 1 0 0,25-2-1 0 0,9-7-1831 0 0,-17 1-5968 0 0,-16 3 521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10.749"/>
    </inkml:context>
    <inkml:brush xml:id="br0">
      <inkml:brushProperty name="width" value="0.05" units="cm"/>
      <inkml:brushProperty name="height" value="0.05" units="cm"/>
    </inkml:brush>
  </inkml:definitions>
  <inkml:trace contextRef="#ctx0" brushRef="#br0">234 120 11256 0 0,'0'0'514'0'0,"0"0"-6"0"0,0 0-220 0 0,0 0 282 0 0,0 0 155 0 0,0 0 38 0 0,-1-1-33 0 0,-15-16 859 0 0,16 16-1111 0 0,-1 0-355 0 0,0 0 0 0 0,1 0 0 0 0,-1 0 0 0 0,1 0 0 0 0,0 0 0 0 0,-1 0 0 0 0,1 0 0 0 0,0 0 1 0 0,0 0-1 0 0,-1-1 0 0 0,1 1 0 0 0,0 0 0 0 0,0 0 0 0 0,0 0 0 0 0,0 0 0 0 0,1 0 0 0 0,-1-3 0 0 0,1 3-39 0 0,-1-1-1 0 0,0 0 1 0 0,0 1-1 0 0,0-1 1 0 0,0 1-1 0 0,0-1 1 0 0,0 0-1 0 0,-1 1 1 0 0,1-3-1 0 0,-4-26 728 0 0,-10 10 362 0 0,14 19-1111 0 0,-1 1-1 0 0,1-1 1 0 0,0 1 0 0 0,-1-1-1 0 0,1 0 1 0 0,-1 1-1 0 0,1-1 1 0 0,0 1-1 0 0,-1-1 1 0 0,1 1 0 0 0,-1-1-1 0 0,1 1 1 0 0,-1-1-1 0 0,0 1 1 0 0,1 0-1 0 0,-1-1 1 0 0,1 1-1 0 0,-1 0 1 0 0,0-1 0 0 0,1 1-1 0 0,-1 0 1 0 0,0 0-1 0 0,1 0 1 0 0,-2-1-1 0 0,0 1-30 0 0,1 0-1 0 0,-1 0 1 0 0,1 1-1 0 0,-1-1 1 0 0,0 0-1 0 0,1 1 1 0 0,-1-1-1 0 0,1 1 1 0 0,-1-1-1 0 0,-1 2 0 0 0,-1 0-32 0 0,0 0-1 0 0,0 1 0 0 0,1-1 0 0 0,-1 1 0 0 0,1 0 0 0 0,0 0 0 0 0,-5 5 0 0 0,-1 8 13 0 0,-1 0 0 0 0,2 0 0 0 0,0 1-1 0 0,-10 34 1 0 0,7-19-6 0 0,-7 26-4 0 0,3 0 0 0 0,-8 60 0 0 0,20-103 0 0 0,1-6 11 0 0,1-1 0 0 0,0 0-1 0 0,0 1 1 0 0,1-1 0 0 0,0 0-1 0 0,0 1 1 0 0,1-1 0 0 0,0 0-1 0 0,1 1 1 0 0,4 13 0 0 0,-6-21-6 0 0,1 1 1 0 0,0-1 0 0 0,-1 1-1 0 0,1-1 1 0 0,0 0 0 0 0,0 1-1 0 0,0-1 1 0 0,0 0 0 0 0,0 1-1 0 0,0-1 1 0 0,2 1 0 0 0,5 0 92 0 0,-7-2-94 0 0,1 0 4 0 0,-1-1-1 0 0,1 1 0 0 0,0-1 1 0 0,-1 1-1 0 0,1-1 0 0 0,-1 1 1 0 0,1-1-1 0 0,-1 0 0 0 0,1 0 0 0 0,-1 0 1 0 0,1 0-1 0 0,-1 0 0 0 0,0 0 1 0 0,1 0-1 0 0,-1 0 0 0 0,1-2 1 0 0,-1 2-5 0 0,4-5 91 0 0,1-1 0 0 0,-1 0 0 0 0,0-1 0 0 0,-1 1 0 0 0,1-1 0 0 0,-1 0 0 0 0,-1 0 0 0 0,0 0 0 0 0,0 0 0 0 0,0-1 0 0 0,-1 1 0 0 0,-1-1 0 0 0,2-9 0 0 0,-2 0 62 0 0,-1 1-1 0 0,0-1 1 0 0,-4-25 0 0 0,-1-22 147 0 0,13 29 1087 0 0,-7 38-1385 0 0,-1-1-1 0 0,1 1 0 0 0,0 0 1 0 0,0-1-1 0 0,0 1 1 0 0,0-1-1 0 0,0 1 0 0 0,0-1 1 0 0,0 0-1 0 0,0 1 1 0 0,0-1-1 0 0,1 0 0 0 0,1 1 1 0 0,4 6-3 0 0,11 15 2 0 0,26 47 0 0 0,-31-47-40 0 0,1-1 0 0 0,27 34 0 0 0,-33-48 13 0 0,-1 0 1 0 0,1 0-1 0 0,0-1 0 0 0,0 0 0 0 0,1-1 0 0 0,0 0 1 0 0,0 0-1 0 0,1-1 0 0 0,16 8 0 0 0,-16-10 37 0 0,0 0-1 0 0,0-1 1 0 0,1 1-1 0 0,-1-2 1 0 0,1 0-1 0 0,-1 0 1 0 0,19-1-1 0 0,-5-3 15 0 0,-1-1-1 0 0,32-8 1 0 0,-42 8-449 0 0,-1-2 0 0 0,0 1 0 0 0,0-1-1 0 0,-1-1 1 0 0,15-11 0 0 0,1-1-931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12.813"/>
    </inkml:context>
    <inkml:brush xml:id="br0">
      <inkml:brushProperty name="width" value="0.05" units="cm"/>
      <inkml:brushProperty name="height" value="0.05" units="cm"/>
    </inkml:brush>
  </inkml:definitions>
  <inkml:trace contextRef="#ctx0" brushRef="#br0">6697 36 9760 0 0,'0'0'222'0'0,"0"0"30"0"0,0 0 18 0 0,-9-13 2 0 0,-3 1 283 0 0,14 4 349 0 0,-1 7-801 0 0,0 0 504 0 0,-1 1 8 0 0,0 0 1 0 0,9 4 1232 0 0,4 3-1093 0 0,-1 1 0 0 0,0 1 0 0 0,0 0 0 0 0,18 20 0 0 0,-22-22-395 0 0,2 0-1 0 0,-1 0 1 0 0,19 9-1 0 0,3 2 233 0 0,-9-4-140 0 0,35 15 1 0 0,-33-17-221 0 0,27 17 0 0 0,115 89 83 0 0,-143-100-222 0 0,-1-1 74 0 0,0 0-1 0 0,26 30 1 0 0,147 199 338 0 0,-162-201-370 0 0,5 6 101 0 0,-3 2 1 0 0,49 97-1 0 0,-69-112-191 0 0,18 66-1 0 0,-10-28-45 0 0,-4-9 99 0 0,-2 1-1 0 0,-4 1 1 0 0,-2 1 0 0 0,3 116-1 0 0,-5 119 45 0 0,-10-197-92 0 0,-24 185 1 0 0,12-199-44 0 0,-3 0 1 0 0,-5-1-1 0 0,-4-1 1 0 0,-50 125-1 0 0,23-100 149 0 0,-113 188 0 0 0,125-244-59 0 0,-2-2-1 0 0,-2-2 1 0 0,-3-2-1 0 0,-85 77 1 0 0,46-53 118 0 0,-33 29 343 0 0,-96 76-934 0 0,-251 194-529 0 0,345-288 784 0 0,-4-6 0 0 0,-163 84 0 0 0,95-71 61 0 0,147-73 59 0 0,-68 24 0 0 0,-53 7 13 0 0,160-53-11 0 0,-253 63 50 0 0,169-45-49 0 0,-562 91-40 0 0,152-91-1003 0 0,443-20 1056 0 0,-147-5 169 0 0,-245-38 0 0 0,250 12-393 0 0,-5-5-135 0 0,60 10 245 0 0,91 16 70 0 0,-1-2-1 0 0,1-3 0 0 0,1-2 1 0 0,-92-44-1 0 0,56 19 41 0 0,-105-59 69 0 0,114 51 19 0 0,-121-102-1 0 0,191 144-98 0 0,-152-141-64 0 0,104 97 64 0 0,30 28 0 0 0,-33-37 0 0 0,25 16 0 0 0,-10-13 0 0 0,-14-9 55 0 0,-74-110-1 0 0,98 121-11 0 0,3-1-1 0 0,-46-106 0 0 0,-88-297 906 0 0,112 297-857 0 0,-65-159 221 0 0,113 304-299 0 0,-10-30-147 0 0,-13-59 0 0 0,19 67-320 0 0,-12-57-231 0 0,-14-46 1742 0 0,8 22-539 0 0,9 31-658 0 0,-52-203-628 0 0,53 196 621 0 0,5 23 222 0 0,5 17 124 0 0,7 36-36 0 0,-5-19-1 0 0,2 10-19 0 0,4 23-114 0 0,0-1-1 0 0,-1 0 1 0 0,-2-10 0 0 0,2 13 2 0 0,1 0-1 0 0,0-1 1 0 0,-1-9 0 0 0,-2-14 124 0 0,-1-6-42 0 0,3 10-36 0 0,-1 6-63 0 0,3 15-6 0 0,0 1-1 0 0,-1-1 1 0 0,1 1-1 0 0,-1-1 1 0 0,0 1-1 0 0,0 0 1 0 0,-2-5-1 0 0,-1 2-7 0 0,0 8-13 0 0,3 0 0 0 0,0 1 1 0 0,0-1 0 0 0,1 0-1 0 0,-1 0 1 0 0,1 1-1 0 0,0-1 1 0 0,-1 0-1 0 0,1 1 1 0 0,0-1 0 0 0,1 3-1 0 0,-1-4 11 0 0,0 8 2 0 0,1-1 0 0 0,1 1 0 0 0,-1-1 0 0 0,5 13 0 0 0,-3-12 0 0 0,-1-1 0 0 0,0 1 0 0 0,0 0 0 0 0,0 13 0 0 0,0 15-14 0 0,-1-25 1 0 0,0 0 0 0 0,-1 13 0 0 0,-3 11 3 0 0,1 4 10 0 0,-10 46-1 0 0,3-33 1 0 0,5-29 0 0 0,-9 33 0 0 0,0 4 12 0 0,3-76 59 0 0,7 2-55 0 0,0 1 1 0 0,1-1-1 0 0,0 1 1 0 0,1-1-1 0 0,1 0 1 0 0,0 0-1 0 0,2-14 1 0 0,-1-12 59 0 0,-1-16-4 0 0,-4-139 5 0 0,2 160-77 0 0,2 0 0 0 0,5-50 0 0 0,-2 52 0 0 0,-3 21 0 0 0,1-1 0 0 0,3-15 0 0 0,-4 13-1 0 0,0 12 4 0 0,-1 1-1 0 0,1-1 1 0 0,0 1-1 0 0,0 0 1 0 0,0-1-1 0 0,0 1 0 0 0,0-1 1 0 0,0 1-1 0 0,1-1 1 0 0,-1 1-1 0 0,0 0 1 0 0,1-1-1 0 0,-1 1 0 0 0,1-1 1 0 0,-1 1-1 0 0,1 0 1 0 0,0 0-1 0 0,0-2 1 0 0,0 2-90 0 0,0 2 31 0 0,2 2 54 0 0,0 1 0 0 0,0 0 0 0 0,-1-1-1 0 0,0 1 1 0 0,1 0 0 0 0,-1 0 0 0 0,-1 1 0 0 0,3 5 0 0 0,9 42-26 0 0,-7-21 20 0 0,-2-10 8 0 0,0 1 0 0 0,0 37 0 0 0,-1-13 0 0 0,0-6 32 0 0,-1-1-1 0 0,-2 1 0 0 0,-6 55 1 0 0,-2-36-21 0 0,-6 27-12 0 0,13-80 1 0 0,-1 3 0 0 0,0 1 0 0 0,0-1 0 0 0,1 0 0 0 0,0 1 0 0 0,1 0 0 0 0,1 11 0 0 0,-1-18 0 0 0,1-2 0 0 0,9 11 0 0 0,-8-10-26 0 0,-1-1 0 0 0,0 0 0 0 0,0 0 0 0 0,1 0-1 0 0,-1 0 1 0 0,0-1 0 0 0,1 1 0 0 0,-1 0 0 0 0,1 0 0 0 0,-1-1 0 0 0,1 1-1 0 0,0-1 1 0 0,-1 1 0 0 0,1-1 0 0 0,-1 0 0 0 0,1 0 0 0 0,0 0 0 0 0,-1 0-1 0 0,1 0 1 0 0,0 0 0 0 0,-1 0 0 0 0,1 0 0 0 0,0-1 0 0 0,-1 1 0 0 0,1 0-1 0 0,1-2 1 0 0,7-1-191 0 0,-1-1 0 0 0,1 0 0 0 0,9-7 0 0 0,-8 5-33 0 0,6-2-319 0 0,35-10-1 0 0,-36 13 183 0 0,0-1 0 0 0,22-11 0 0 0,-17 5-545 0 0,3 0-212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14.824"/>
    </inkml:context>
    <inkml:brush xml:id="br0">
      <inkml:brushProperty name="width" value="0.05" units="cm"/>
      <inkml:brushProperty name="height" value="0.05" units="cm"/>
    </inkml:brush>
  </inkml:definitions>
  <inkml:trace contextRef="#ctx0" brushRef="#br0">47 61 9272 0 0,'0'0'422'0'0,"-13"-9"156"0"0,7 0 408 0 0,-21-26 6719 0 0,26 34-6898 0 0,1 1-51 0 0,0 0-11 0 0,0 0-38 0 0,0 0-156 0 0,1-6-373 0 0,0 6 84 0 0,4 13 382 0 0,5 22 190 0 0,-4-11-834 0 0,1-1 0 0 0,15 32 0 0 0,4 11 0 0 0,-8-6 0 0 0,17 48 0 0 0,135 282 339 0 0,-148-337-259 0 0,-16-34-23 0 0,1-1 0 0 0,1 0 1 0 0,21 33-1 0 0,-26-48 7 0 0,-3-2 0 0 0,10-13 54 0 0,-7 8-88 0 0,-1 0 0 0 0,1 0 0 0 0,-1-1 0 0 0,0 1 0 0 0,0-1 0 0 0,0 0 1 0 0,2-8-1 0 0,3-37 320 0 0,-4 30-259 0 0,1-16 123 0 0,8-44 95 0 0,-9 68-304 0 0,0 1-1 0 0,1-1 0 0 0,0 1 0 0 0,11-21 0 0 0,-12 28-4 0 0,0 0 0 0 0,1 0 0 0 0,-1 0 0 0 0,1 1 0 0 0,0-1 0 0 0,0 1 0 0 0,9-6 0 0 0,-4 3 0 0 0,1 2 0 0 0,-7 4-3 0 0,0 1 0 0 0,-1 0 0 0 0,1 0 0 0 0,0 0-1 0 0,0 0 1 0 0,0 0 0 0 0,-1 0 0 0 0,1 1 0 0 0,-1-1 0 0 0,1 1 0 0 0,-1 0-1 0 0,1 0 1 0 0,2 2 0 0 0,-1 0-3 0 0,0 0 0 0 0,-1 0-1 0 0,1 0 1 0 0,0 1 0 0 0,-1-1-1 0 0,3 7 1 0 0,3 6 4 0 0,-2-1 1 0 0,0 2-1 0 0,-1-1 0 0 0,0 0 0 0 0,4 31 1 0 0,-8-36 13 0 0,-1 1 1 0 0,-1-1 0 0 0,-1 0-1 0 0,1 1 1 0 0,-4 14 0 0 0,-2-1-19 0 0,-12 35 0 0 0,0-19 17 0 0,4-13-12 0 0,11-23 12 0 0,0 0 0 0 0,-1 0 0 0 0,0 0 0 0 0,0 0 0 0 0,0-1 0 0 0,-1 0 0 0 0,0 1 0 0 0,-9 6 0 0 0,10-8 7 0 0,-1-1 0 0 0,0 1-1 0 0,0-1 1 0 0,0 0 0 0 0,0 0-1 0 0,0-1 1 0 0,-1 0 0 0 0,1 0-1 0 0,-1 0 1 0 0,-10 2 0 0 0,-32 6 3 0 0,11-2 35 0 0,30-6-56 0 0,0 0-1 0 0,0 0 0 0 0,0-1 1 0 0,-11 1-1 0 0,4-3-378 0 0,0 1-1 0 0,0-2 0 0 0,-1 0 1 0 0,1-1-1 0 0,0 0 1 0 0,-15-7-1 0 0,15 3-1355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1.829"/>
    </inkml:context>
    <inkml:brush xml:id="br0">
      <inkml:brushProperty name="width" value="0.05" units="cm"/>
      <inkml:brushProperty name="height" value="0.05" units="cm"/>
    </inkml:brush>
  </inkml:definitions>
  <inkml:trace contextRef="#ctx0" brushRef="#br0">118 300 10104 0 0,'0'0'464'0'0,"0"0"-10"0"0,-13-7 766 0 0,-14-20 664 0 0,21 20-1717 0 0,4 6-151 0 0,1-1-1 0 0,-1 1 1 0 0,1-1 0 0 0,-1 1-1 0 0,0-1 1 0 0,0 1 0 0 0,-2-1-1 0 0,1 0-3 0 0,1 0 0 0 0,-1 0 0 0 0,0 0 1 0 0,1 0-1 0 0,-1 0 0 0 0,1 0 0 0 0,-1-1 0 0 0,1 1 0 0 0,0-1 0 0 0,0 1 0 0 0,0-1 0 0 0,1 0 0 0 0,-1 0 0 0 0,-1-3 1 0 0,-9-24 531 0 0,11 29-463 0 0,0 0 246 0 0,-4-6 1933 0 0,3 4 3263 0 0,12 27-5040 0 0,23 56 233 0 0,-26-62-631 0 0,34 112 258 0 0,-16-41-279 0 0,-11-42-25 0 0,-2-1 1 0 0,-2 2-1 0 0,5 50 0 0 0,-11-68-14 0 0,1-1-1 0 0,1 0 1 0 0,2-1-1 0 0,0 0 0 0 0,26 54 1 0 0,-28-70 57 0 0,0 0 0 0 0,0-1 0 0 0,2 0 0 0 0,-1 0 1 0 0,1 0-1 0 0,1-1 0 0 0,0 0 0 0 0,0-1 0 0 0,19 14 0 0 0,-27-22-31 0 0,1 0 0 0 0,-1 0-1 0 0,1 0 1 0 0,-1-1-1 0 0,0 1 1 0 0,1 0 0 0 0,-1-1-1 0 0,1 1 1 0 0,-1-1 0 0 0,1 0-1 0 0,0 0 1 0 0,-1 1 0 0 0,1-1-1 0 0,-1 0 1 0 0,1 0 0 0 0,0 0-1 0 0,-1-1 1 0 0,1 1 0 0 0,-1 0-1 0 0,1-1 1 0 0,-1 1 0 0 0,1-1-1 0 0,-1 1 1 0 0,1-1 0 0 0,2-1-1 0 0,-3 2-39 0 0,-1-1 10 0 0,1 1-1 0 0,-1-1 1 0 0,1 1 0 0 0,-1-1-1 0 0,1 1 1 0 0,-1-1 0 0 0,0 1-1 0 0,1-1 1 0 0,-1 0 0 0 0,0 1-1 0 0,1-1 1 0 0,-1 1 0 0 0,0-1-1 0 0,0 0 1 0 0,0 1 0 0 0,0-1-1 0 0,1-1 1 0 0,-1 1 31 0 0,1-2-2 0 0,0 0-1 0 0,0 0 1 0 0,-1 0-1 0 0,1 0 1 0 0,-1 0 0 0 0,0-1-1 0 0,0 1 1 0 0,0 0-1 0 0,0 0 1 0 0,0 0-1 0 0,-1-1 1 0 0,0-2-1 0 0,-3-6 117 0 0,-8-22-1 0 0,3 10 3 0 0,-39-100-7 0 0,40 104-161 0 0,-11-22 0 0 0,-6-18 0 0 0,-3-3 0 0 0,-2-6 0 0 0,24 51 3 0 0,-1-1 18 0 0,1-1 1 0 0,-6-32-1 0 0,10 39 6 0 0,-1 1 0 0 0,-1 0 0 0 0,-6-15 0 0 0,-5-17-15 0 0,-10-42 286 0 0,21 47-181 0 0,1 11-10 0 0,2 22-90 0 0,1-1-1 0 0,0 1 0 0 0,0-1 0 0 0,1 0 0 0 0,0 1 0 0 0,0-1 0 0 0,0 1 1 0 0,1 0-1 0 0,0-1 0 0 0,0 1 0 0 0,1 0 0 0 0,0 0 0 0 0,0 0 0 0 0,0 0 1 0 0,1 1-1 0 0,-1 0 0 0 0,1-1 0 0 0,9-7 0 0 0,1-6 8 0 0,-13 17-21 0 0,0 0 0 0 0,0 0 0 0 0,0 0 0 0 0,0 0 0 0 0,1 0 0 0 0,-1 0 0 0 0,1 1 1 0 0,-1-1-1 0 0,1 0 0 0 0,0 1 0 0 0,0 0 0 0 0,2-2 0 0 0,24-10 0 0 0,-8 4 9 0 0,0 0 0 0 0,23-5 0 0 0,-35 12-10 0 0,0 0 1 0 0,0 1-1 0 0,0 0 1 0 0,0 0-1 0 0,0 1 1 0 0,0 0-1 0 0,-1 1 1 0 0,1 0 0 0 0,12 2-1 0 0,-13-1-2 0 0,3 0 0 0 0,-1 0 0 0 0,1 1 0 0 0,-1 0 0 0 0,0 1 0 0 0,0-1 0 0 0,12 9 0 0 0,102 58-64 0 0,-104-59 64 0 0,20 15 0 0 0,-6-4 0 0 0,-15-9-5 0 0,-1 0 0 0 0,0 1 0 0 0,0 1 0 0 0,-2 0-1 0 0,0 2 1 0 0,17 23 0 0 0,-2 3-13 0 0,36 71 0 0 0,-57-94 18 0 0,0 1 0 0 0,-2-1 0 0 0,-1 1 0 0 0,-1 1 0 0 0,0-1 0 0 0,-2 1 0 0 0,2 29 0 0 0,-5-23 0 0 0,0 1 0 0 0,-7 37 0 0 0,5-51 0 0 0,-2 14-7 0 0,-2 0 0 0 0,0 0-1 0 0,-3 0 1 0 0,0-1 0 0 0,-2 0 0 0 0,0-1 0 0 0,-2 0-1 0 0,-1-1 1 0 0,-22 30 0 0 0,21-37 15 0 0,-1-1-1 0 0,-35 31 1 0 0,28-28 7 0 0,-20 24 0 0 0,32-32-12 0 0,0-1 0 0 0,-1 0-1 0 0,-18 13 1 0 0,1 1-57 0 0,25-21 17 0 0,0-1 0 0 0,-1 0 0 0 0,1 0 0 0 0,-1 0 0 0 0,0-1 0 0 0,0 0 0 0 0,-8 5-1 0 0,11-7-51 0 0,2-1-11 0 0,0 0-49 0 0,-1 1-19 0 0,-6 0-105 0 0,6-5-880 0 0,7-10-1175 0 0,-4 10 2250 0 0,2-10-1169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2.228"/>
    </inkml:context>
    <inkml:brush xml:id="br0">
      <inkml:brushProperty name="width" value="0.05" units="cm"/>
      <inkml:brushProperty name="height" value="0.05" units="cm"/>
    </inkml:brush>
  </inkml:definitions>
  <inkml:trace contextRef="#ctx0" brushRef="#br0">36 0 14800 0 0,'-8'5'1342'0'0,"-18"8"-173"0"0,24-11-163 0 0,2-2 46 0 0,0 0-59 0 0,0 0-289 0 0,0 0-127 0 0,0 0-29 0 0,0 0-20 0 0,0 0-69 0 0,0 0-38 0 0,0 0-5 0 0,0 0-34 0 0,0 0-148 0 0,0 0-66 0 0,19 9 144 0 0,-13-4-312 0 0,-1 1 0 0 0,0-1 0 0 0,0 1 0 0 0,0 1 0 0 0,0-1 0 0 0,-1 0 0 0 0,0 1 0 0 0,3 9 0 0 0,8 9 0 0 0,10 23 54 0 0,-1 1 0 0 0,23 71 0 0 0,-30-75 20 0 0,-3-12 149 0 0,-2 1-1 0 0,-2 1 0 0 0,8 46 1 0 0,30 126 234 0 0,-13-68-120 0 0,-29-112-346 0 0,-1-8-318 0 0,-1 0 0 0 0,-1 0 0 0 0,1 25 0 0 0,-4-43 48 0 0,0 0 1 0 0,0 0-1 0 0,0 0 0 0 0,0 0 1 0 0,0 0-1 0 0,-1 0 0 0 0,1 0 1 0 0,0 0-1 0 0,0 0 0 0 0,-1 0 1 0 0,1 0-1 0 0,-1 0 0 0 0,1-1 1 0 0,-1 1-1 0 0,0 1 0 0 0,-4 2-7640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2.581"/>
    </inkml:context>
    <inkml:brush xml:id="br0">
      <inkml:brushProperty name="width" value="0.05" units="cm"/>
      <inkml:brushProperty name="height" value="0.05" units="cm"/>
    </inkml:brush>
  </inkml:definitions>
  <inkml:trace contextRef="#ctx0" brushRef="#br0">0 341 17967 0 0,'0'0'827'0'0,"0"0"-22"0"0,2 0-269 0 0,9-1 1309 0 0,0 0 0 0 0,13-2-1 0 0,45-14 923 0 0,-16 3-1995 0 0,-26 6-614 0 0,0-1 0 0 0,0-1-1 0 0,-1-2 1 0 0,34-20-1 0 0,-34 18-122 0 0,96-61-124 0 0,-69 41-287 0 0,-5 5-1160 0 0,92-39 0 0 0,-135 65 1235 0 0,0 1 0 0 0,1 0 1 0 0,-1 1-1 0 0,0-1 0 0 0,0 1 0 0 0,1 0 0 0 0,-1 0 1 0 0,1 1-1 0 0,-1-1 0 0 0,1 1 0 0 0,5 1 1 0 0,-3 0-2239 0 0,-6-1-4983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2.926"/>
    </inkml:context>
    <inkml:brush xml:id="br0">
      <inkml:brushProperty name="width" value="0.05" units="cm"/>
      <inkml:brushProperty name="height" value="0.05" units="cm"/>
    </inkml:brush>
  </inkml:definitions>
  <inkml:trace contextRef="#ctx0" brushRef="#br0">0 245 19207 0 0,'0'0'848'0'0,"13"5"176"0"0,0-5-816 0 0,10 0-208 0 0,7-5 0 0 0,1 5 0 0 0,8-6 808 0 0,10-7 120 0 0,3 2 32 0 0,4-4 0 0 0,-2-4-488 0 0,-2-6-96 0 0,1 3-24 0 0,-6 2 0 0 0,7-7-808 0 0,-6-1-168 0 0,-1 0-32 0 0,2-2-9319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3.313"/>
    </inkml:context>
    <inkml:brush xml:id="br0">
      <inkml:brushProperty name="width" value="0.05" units="cm"/>
      <inkml:brushProperty name="height" value="0.05" units="cm"/>
    </inkml:brush>
  </inkml:definitions>
  <inkml:trace contextRef="#ctx0" brushRef="#br0">103 172 16272 0 0,'0'0'365'0'0,"0"0"56"0"0,0 0 26 0 0,0 0-53 0 0,-4 5 1069 0 0,2-3-1207 0 0,0 1-1 0 0,0 0 1 0 0,0 0-1 0 0,0-1 1 0 0,0 1 0 0 0,1 0-1 0 0,-1 0 1 0 0,-1 5-1 0 0,0 0-159 0 0,-2 4 17 0 0,2 0-1 0 0,-1 0 1 0 0,1 0 0 0 0,1 1 0 0 0,0-1-1 0 0,1 1 1 0 0,0 12 0 0 0,-1 2-70 0 0,-1 13-44 0 0,-6 125-8 0 0,12 18-45 0 0,-2 121-10 0 0,-3-236 5 0 0,2-28 63 0 0,-2-1-1 0 0,-8 40 1 0 0,9-70 42 0 0,-2 5 106 0 0,1 0-1 0 0,0 15 0 0 0,-3-49 919 0 0,4 11-828 0 0,0 0 1 0 0,1 0-1 0 0,1-15 1 0 0,0-17 256 0 0,-9-155 102 0 0,2 22-713 0 0,1 86-250 0 0,7-89 0 0 0,19-13 270 0 0,-13 128 111 0 0,20-84 0 0 0,-21 124 329 0 0,1 0 1 0 0,21-41 0 0 0,-7 19 343 0 0,-21 41-628 0 0,1 0-1 0 0,-1 0 1 0 0,1 1-1 0 0,0-1 1 0 0,0 1 0 0 0,0-1-1 0 0,1 1 1 0 0,-1 0-1 0 0,0-1 1 0 0,1 1 0 0 0,-1 0-1 0 0,1 1 1 0 0,0-1-1 0 0,0 0 1 0 0,0 1-1 0 0,0 0 1 0 0,0 0 0 0 0,3-1-1 0 0,-5 1-49 0 0,1 1-1 0 0,-1 0 0 0 0,0 0 1 0 0,0 0-1 0 0,0 0 0 0 0,1 1 1 0 0,-1-1-1 0 0,0 0 1 0 0,0 0-1 0 0,0 1 0 0 0,0-1 1 0 0,0 1-1 0 0,1-1 1 0 0,-1 1-1 0 0,0-1 0 0 0,0 1 1 0 0,1 1-1 0 0,19 16-44 0 0,-18-15 45 0 0,14 16-12 0 0,0 0 0 0 0,-2 2 0 0 0,22 33 1 0 0,31 75-70 0 0,9 12-51 0 0,71 115-90 0 0,-114-194 160 0 0,47 102-48 0 0,-53-99 175 0 0,9 22 82 0 0,-22-49-180 0 0,23 42 0 0 0,-12-29-271 0 0,-21-39 209 0 0,-5-10-42 0 0,1 0-1 0 0,0 0 0 0 0,0 0 0 0 0,0 0 0 0 0,0-1 0 0 0,0 1 0 0 0,0 0 0 0 0,0 0 0 0 0,3 2 0 0 0,-3-3-1106 0 0,-1-1-1465 0 0,0 0-5627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3.656"/>
    </inkml:context>
    <inkml:brush xml:id="br0">
      <inkml:brushProperty name="width" value="0.05" units="cm"/>
      <inkml:brushProperty name="height" value="0.05" units="cm"/>
    </inkml:brush>
  </inkml:definitions>
  <inkml:trace contextRef="#ctx0" brushRef="#br0">0 245 21743 0 0,'0'0'994'0'0,"0"0"-22"0"0,2 0-624 0 0,15-2 453 0 0,0 0 1 0 0,0-2 0 0 0,-1 0 0 0 0,18-7 0 0 0,69-25 327 0 0,39-13-749 0 0,-55 16-420 0 0,14-4-417 0 0,-84 31 253 0 0,0 0 0 0 0,21-12 0 0 0,-21 9-1013 0 0,34-11 0 0 0,-44 18-393 0 0,0 0 1 0 0,1 1 0 0 0,-1 0 0 0 0,13 0 0 0 0,-7 1-6137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3T04:59:34.801"/>
    </inkml:context>
    <inkml:brush xml:id="br0">
      <inkml:brushProperty name="width" value="0.05" units="cm"/>
      <inkml:brushProperty name="height" value="0.05" units="cm"/>
    </inkml:brush>
  </inkml:definitions>
  <inkml:trace contextRef="#ctx0" brushRef="#br0">279 35 15200 0 0,'-12'9'1623'0'0,"10"-8"-1371"0"0,0 0-1 0 0,1 0 0 0 0,0 1 0 0 0,-1-1 0 0 0,1 0 0 0 0,0 1 0 0 0,0-1 0 0 0,0 1 0 0 0,0-1 1 0 0,0 1-1 0 0,0-1 0 0 0,0 1 0 0 0,0 0 0 0 0,1-1 0 0 0,-1 1 0 0 0,1 0 0 0 0,-2 3 0 0 0,2 3 95 0 0,-1-1-1 0 0,1 0 1 0 0,1 10-1 0 0,0 2-448 0 0,-1-11 38 0 0,1 0-1 0 0,0-1 1 0 0,4 14-1 0 0,2 12-87 0 0,-5-21 110 0 0,1-1 0 0 0,4 12 0 0 0,3 13-52 0 0,-6-21 50 0 0,8 20 0 0 0,-7-21 97 0 0,6 22 0 0 0,10 40-282 0 0,-15-57 129 0 0,-3-9 32 0 0,0 0-1 0 0,-1-1 1 0 0,0 1 0 0 0,1 19-1 0 0,-3-28-34 0 0,0-1 34 0 0,0 0 127 0 0,-3 0 14 0 0,1-1-61 0 0,0 1 1 0 0,0-1-1 0 0,-1 0 1 0 0,1 1-1 0 0,0-1 1 0 0,0 0-1 0 0,0-1 1 0 0,0 1-1 0 0,0 0 1 0 0,0-1 0 0 0,0 1-1 0 0,0-1 1 0 0,1 1-1 0 0,-1-1 1 0 0,1 0-1 0 0,-1 0 1 0 0,1 1-1 0 0,-1-1 1 0 0,1 0-1 0 0,0-1 1 0 0,0 1-1 0 0,0 0 1 0 0,0 0-1 0 0,1 0 1 0 0,-2-4-1 0 0,-3-7 51 0 0,-29-58 467 0 0,2 2-288 0 0,18 29-104 0 0,-27-51 0 0 0,30 69-60 0 0,-2 0 0 0 0,0 2 0 0 0,-31-36 0 0 0,25 33-18 0 0,12 14-41 0 0,-1 1 0 0 0,0-1 0 0 0,0 1 0 0 0,-1 0 0 0 0,0 1 0 0 0,0 0 0 0 0,-11-6 0 0 0,20 13-13 0 0,0 0 0 0 0,0 0 1 0 0,0 0-1 0 0,-1 0 0 0 0,1 1 0 0 0,0-1 1 0 0,0 0-1 0 0,0 0 0 0 0,-1 0 1 0 0,1 0-1 0 0,0 0 0 0 0,0 0 1 0 0,0 0-1 0 0,-1 0 0 0 0,1 0 0 0 0,0 1 1 0 0,0-1-1 0 0,0 0 0 0 0,0 0 1 0 0,0 0-1 0 0,-1 0 0 0 0,1 0 1 0 0,0 1-1 0 0,0-1 0 0 0,0 0 1 0 0,0 0-1 0 0,0 0 0 0 0,0 1 0 0 0,0-1 1 0 0,0 0-1 0 0,-1 0 0 0 0,1 0 1 0 0,0 1-1 0 0,0-1 0 0 0,0 0 1 0 0,0 0-1 0 0,0 1 0 0 0,0-1 0 0 0,0 0 1 0 0,-1 11 45 0 0,3 1-67 0 0,-1-1 0 0 0,2 1-1 0 0,0 0 1 0 0,0-1 0 0 0,1 0-1 0 0,0 0 1 0 0,8 14 0 0 0,6 16 3 0 0,14 36-50 0 0,22 40 64 0 0,-20-46 0 0 0,-24-50 12 0 0,1 0 1 0 0,22 31-1 0 0,-26-42-72 0 0,0-1 1 0 0,0-1 0 0 0,1 1-1 0 0,1-1 1 0 0,-1 0-1 0 0,1-1 1 0 0,11 7 0 0 0,-19-13 37 0 0,0-1 1 0 0,0 0-1 0 0,0 1 0 0 0,0-1 1 0 0,0 0-1 0 0,0 1 1 0 0,0-1-1 0 0,0 0 1 0 0,0 0-1 0 0,0 0 1 0 0,0 0-1 0 0,0 0 0 0 0,0 0 1 0 0,0 0-1 0 0,0 0 1 0 0,0 0-1 0 0,0 0 1 0 0,0-1-1 0 0,0 1 1 0 0,0 0-1 0 0,0-1 1 0 0,-1 1-1 0 0,1-1 0 0 0,0 1 1 0 0,0-1-1 0 0,0 1 1 0 0,0-1-1 0 0,-1 0 1 0 0,1 1-1 0 0,0-1 1 0 0,0 0-1 0 0,-1 1 0 0 0,1-1 1 0 0,-1 0-1 0 0,1 0 1 0 0,0-1-1 0 0,2-2-4 0 0,-1-1 0 0 0,0 1 0 0 0,1-1 0 0 0,-1 0 0 0 0,1-5 0 0 0,-1 2 33 0 0,0 0 0 0 0,-1 0 0 0 0,0-1 0 0 0,-1 1 0 0 0,0 0 0 0 0,-1-10 0 0 0,-9-47 200 0 0,-13-19 139 0 0,20 72-317 0 0,-7-12 91 0 0,0 1 1 0 0,-1 0-1 0 0,-29-42 1 0 0,37 61-98 0 0,-55-74 303 0 0,51 70-288 0 0,-24-32-92 0 0,7 10 240 0 0,23 29-116 0 0,-1 13-108 0 0,3-4 38 0 0,0 0 0 0 0,1 0 0 0 0,0 0 0 0 0,0 0 0 0 0,5 11 0 0 0,-1-2 0 0 0,53 142 0 0 0,-21-71-96 0 0,-9-24-69 0 0,-17-35 252 0 0,33 53-1 0 0,-44-81-176 0 0,-2-9-53 0 0,-7-17 495 0 0,0 1 1 0 0,-22-40-1 0 0,-3-11-104 0 0,-9-32-42 0 0,26 75-124 0 0,-3-13-18 0 0,-21-53 83 0 0,27 66-150 0 0,-1-5-13 0 0,14 31-61 0 0,0 5-4 0 0,1 2 19 0 0,8 7 18 0 0,0 0 0 0 0,-1 1-1 0 0,0 0 1 0 0,-1 0 0 0 0,12 20-1 0 0,26 57-50 0 0,-43-82 103 0 0,51 121 31 0 0,19 37-105 0 0,-41-94 73 0 0,-21-45-57 0 0,16 29 0 0 0,-25-51-98 0 0,-1-1-35 0 0,0 0-1 0 0,0 0-102 0 0,0 0-432 0 0,-2 0-186 0 0,-5 0-36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4.231"/>
    </inkml:context>
    <inkml:brush xml:id="br0">
      <inkml:brushProperty name="width" value="0.05" units="cm"/>
      <inkml:brushProperty name="height" value="0.05" units="cm"/>
    </inkml:brush>
  </inkml:definitions>
  <inkml:trace contextRef="#ctx0" brushRef="#br0">1 905 17303 0 0,'0'0'795'0'0,"0"0"-18"0"0,0 0-387 0 0,0 0 218 0 0,2-1 154 0 0,38-20 1485 0 0,-6 5-1338 0 0,-21 10-713 0 0,-1 1-1 0 0,1 0 0 0 0,16-4 1 0 0,7-1-27 0 0,165-50 569 0 0,-10 3-101 0 0,287-79-315 0 0,20 29-278 0 0,-326 73 80 0 0,489-87 1623 0 0,-281 54-1078 0 0,-118 13-145 0 0,-91 20-158 0 0,206-71 0 0 0,-266 69-483 0 0,-49 17-518 0 0,-52 18-226 0 0,-10 1 795 0 0,0 0-1 0 0,0 0 1 0 0,1 0 0 0 0,-1 0-1 0 0,0 0 1 0 0,0 0-1 0 0,0 0 1 0 0,0 0 0 0 0,0 0-1 0 0,0 0 1 0 0,0 0 0 0 0,0 0-1 0 0,1 0 1 0 0,-1 0 0 0 0,0 1-1 0 0,0-1 1 0 0,0 0 0 0 0,0 0-1 0 0,0 0 1 0 0,0 0-1 0 0,0 0 1 0 0,0 0 0 0 0,0 0-1 0 0,0 0 1 0 0,0 1 0 0 0,0-1-1 0 0,0 0 1 0 0,0 0 0 0 0,0 0-1 0 0,0 0 1 0 0,0 0 0 0 0,0 0-1 0 0,0 0 1 0 0,0 1-1 0 0,0-1 1 0 0,0 0 0 0 0,0 0-1 0 0,0 0 1 0 0,0 0 0 0 0,0 0-1 0 0,0 0 1 0 0,-1 2-257 0 0,0 0 1 0 0,0 0-1 0 0,-1-1 0 0 0,1 1 1 0 0,0-1-1 0 0,-1 1 1 0 0,1-1-1 0 0,-4 3 0 0 0,-26 17-1523 0 0,-54 28 0 0 0,45-29 1330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04:45:24.834"/>
    </inkml:context>
    <inkml:brush xml:id="br0">
      <inkml:brushProperty name="width" value="0.05" units="cm"/>
      <inkml:brushProperty name="height" value="0.05" units="cm"/>
    </inkml:brush>
  </inkml:definitions>
  <inkml:trace contextRef="#ctx0" brushRef="#br0">467 901 20591 0 0,'-335'51'2256'0'0,"320"-48"-1639"0"0,0-2-1 0 0,-1 0 1 0 0,1 0-1 0 0,0-2 0 0 0,-29-3 1 0 0,44 4-540 0 0,-1 0 0 0 0,1 0 1 0 0,-1 0-1 0 0,1 0 0 0 0,-1 0 0 0 0,1-1 0 0 0,-1 1 1 0 0,1 0-1 0 0,-1 0 0 0 0,1 0 0 0 0,-1-1 0 0 0,1 1 1 0 0,0 0-1 0 0,-1 0 0 0 0,1-1 0 0 0,-1 1 1 0 0,1 0-1 0 0,0-1 0 0 0,-1 1 0 0 0,1 0 0 0 0,0-1 1 0 0,0 1-1 0 0,-1-1 0 0 0,1 1 0 0 0,0-1 0 0 0,0 1 1 0 0,-1-1-1 0 0,1 1 0 0 0,0-1 0 0 0,0-1 0 0 0,0 1 0 0 0,0-1 0 0 0,0 1 0 0 0,0-1-1 0 0,0 1 1 0 0,1 0 0 0 0,-1-1 0 0 0,0 1 0 0 0,1-1 0 0 0,0-1-1 0 0,1-1-16 0 0,0 0 0 0 0,0 0 0 0 0,1 1 0 0 0,-1-1 0 0 0,1 1 0 0 0,0-1 0 0 0,5-4 0 0 0,8-3-48 0 0,0 1 0 0 0,0 0 0 0 0,18-6 0 0 0,55-21-16 0 0,277-84-64 0 0,-227 78 40 0 0,87-18 28 0 0,-130 37 21 0 0,260-50 426 0 0,-308 65-395 0 0,72-9 80 0 0,14-3-1 0 0,398-61 369 0 0,-9-23-583 0 0,-502 100 91 0 0,102-30 59 0 0,12-4 127 0 0,-47 16-442 0 0,-28 4 345 0 0,-41 12-17 0 0,29-6-1 0 0,-38 11-100 0 0,0-1-1 0 0,0-1 1 0 0,-1 0-1 0 0,12-6 0 0 0,10-5-7 0 0,-20 11 113 0 0,-7 3-64 0 0,-1 0 0 0 0,1 0 0 0 0,-1-1 0 0 0,0 0 0 0 0,6-3 0 0 0,39-18-20 0 0,-22 12-99 0 0,-20 7 61 0 0,0 0 0 0 0,0 0 0 0 0,11-4 0 0 0,-16 8-20 0 0,2 0 376 0 0,1 0-1702 0 0,-3 0-7821 0 0,-1 0 122 0 0</inkml:trace>
</inkml:ink>
</file>

<file path=ppt/ink/ink9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01T05:51:40.548"/>
    </inkml:context>
    <inkml:brush xml:id="br0">
      <inkml:brushProperty name="width" value="0.05292" units="cm"/>
      <inkml:brushProperty name="height" value="0.05292" units="cm"/>
      <inkml:brushProperty name="color" value="#FF0000"/>
    </inkml:brush>
  </inkml:definitions>
  <inkml:trace contextRef="#ctx0" brushRef="#br0">16291 2021 2325 0,'-17'0'51'0,"10"6"10"0,-4-3 3 0,0-3 2 0,1 9-53 0,3-9-13 16,3 10 0-16,1-10 0 0,-1 6 0 0,4-6-10 16,0 0 2-16,0 0 0 15,0 0-48-15,7 0-8 0,4 0-3 0,-1 0 0 0</inkml:trace>
  <inkml:trace contextRef="#ctx0" brushRef="#br0" timeOffset="600.57">19523 1804 2131 0,'0'0'189'0,"-7"-6"-151"0,3 6-30 0,4 0-8 16,0 0 104-16,0 0 19 0,0 0 4 0,0 0 1 15,0 0-91-15,0 0-17 0,0 0-4 0,0 0-1 16,11 0-15-16,-1-3 0 0,-3-4 0 0,7 7-788 16,8 0-150-16</inkml:trace>
  <inkml:trace contextRef="#ctx0" brushRef="#br0" timeOffset="1670.47">22740 2118 2487 0,'-35'0'110'0,"24"3"23"0,11-3-106 0,-3 0-27 0,-4 0 0 0,0 0 0 15,7 0 11-15,0 0-3 0,0 0-8 16,-7 0 12-16,-1 6-12 0,8-6-10 0,0 0 2 0,0 0 0 16,0 0 8-16,0 0 0 0,0 0 0 0,0 0 0 15,0 0 0-15,0 0 0 0,11 0-8 0,-4 0 8 0,0 3 0 0,-7-3 0 16,0 0 0-16,7 0 0 0,4-3 0 0,-1 3 0 16,-10 0 0-16,7-6 0 0,0 6 0 0,-7 0 0 15,0 0 0-15,0 0 0 16,0 0 0-16,0 0 0 0,0 0 0 0,0 0 8 0,0 0-8 0,0 0 0 15,0 0 0-15,0 0 0 16,0 0 0-16,0 0 0 0,8 0 0 0,-8 0 0 0,0 0 0 0,0 0 0 16,0 0 0-16,0 0 11 0,0 0-11 0,0 0 0 15,0 0 9-15,0 0-9 0,0 0 0 0,0 0 0 16,0 0 0-16,0 0 0 0,7 9 0 0,-7-9 8 16,0 0-8-16,0 0 0 0,10 0 0 0,-10 0 0 15,0 0 0-15,0 0-8 0,0 0 8 0,0 0 0 16,7-9 0-16,-7 9 0 0,0 0 0 0,0 0 0 15,7 0 0-15,-7 0-8 0,0 0 8 0,0 0 0 0,0 0 0 0,0 0 0 16,0 0 0-16,0 0 8 0,0 0-8 0,0 0 11 16,0 0-11-16,0 0 0 0,0 0 0 0,11-3 0 15,-1-4 0-15,-10 7-12 0,0 0 4 0,0 0 8 16,7-3-8-16,-7 3 8 0,0 0 0 0,0 0 0 16,0 0 0-16,0 0 0 0,0 0 0 0,0 0 0 31,-10-6-160-31,10 6-24 0</inkml:trace>
  <inkml:trace contextRef="#ctx0" brushRef="#br0" timeOffset="4861.96">16383 2770 2361 0,'0'0'210'0,"-14"6"-168"0,3-3-34 0,4-3-8 16,7 0 38-16,0 0 6 0,0 0 0 0,0 0 1 15,0 0-45-15,0 0 0 0,4 0-10 0,3-3 2 16,0 3-1-16,3-6 0 0,1 6 0 0,0 0 0 16,3-6-26-1,-4 3-5-15,4-7 0 0,1 4-1014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2:38.203"/>
    </inkml:context>
    <inkml:brush xml:id="br0">
      <inkml:brushProperty name="width" value="0.05" units="cm"/>
      <inkml:brushProperty name="height" value="0.05" units="cm"/>
    </inkml:brush>
  </inkml:definitions>
  <inkml:trace contextRef="#ctx0" brushRef="#br0">539 239 9184 0 0,'0'0'421'0'0,"0"0"-12"0"0,2-9-247 0 0,-2 4 80 0 0,-1 0 0 0 0,0 0 0 0 0,-1 0 0 0 0,-3-9 0 0 0,1 4 164 0 0,2 3 1 0 0,0 1 1 0 0,0 0-1 0 0,-1 0 1 0 0,0 0 0 0 0,0 0-1 0 0,-7-9 1 0 0,0-4 437 0 0,9 17-758 0 0,0 0 0 0 0,0 0-1 0 0,0 0 1 0 0,0 0 0 0 0,0 0 0 0 0,-1 0 0 0 0,1 0 0 0 0,-3-2 0 0 0,-22-29 1640 0 0,20 28-1374 0 0,1 0 0 0 0,-1 1-1 0 0,0-1 1 0 0,-1 1 0 0 0,1 0-1 0 0,0 1 1 0 0,-12-5 0 0 0,0-1 108 0 0,-5 3 76 0 0,6 3-173 0 0,11 1-250 0 0,-1 1-1 0 0,0 0 0 0 0,-1 0 0 0 0,1 0 1 0 0,0 1-1 0 0,0 0 0 0 0,0 1 0 0 0,0-1 0 0 0,0 1 1 0 0,0 1-1 0 0,-7 1 0 0 0,0 1-73 0 0,1 1 1 0 0,1 0-1 0 0,-1 1 0 0 0,-20 13 0 0 0,20-11-44 0 0,0 2 0 0 0,1-1-1 0 0,0 1 1 0 0,1 1 0 0 0,0 0 0 0 0,0 1-1 0 0,1 0 1 0 0,1 1 0 0 0,0 0-1 0 0,1 0 1 0 0,0 1 0 0 0,1 0 0 0 0,-10 28-1 0 0,14-32 48 0 0,1 0-1 0 0,0 0 1 0 0,1 1 0 0 0,0-1-1 0 0,1 0 1 0 0,0 1-1 0 0,3 14 1 0 0,0-5-154 0 0,1 0 1 0 0,12 35 0 0 0,-13-48 112 0 0,0 0 0 0 0,0-1 0 0 0,1 1 0 0 0,0-1 1 0 0,0 0-1 0 0,0 0 0 0 0,1 0 0 0 0,0-1 0 0 0,0 0 1 0 0,1 1-1 0 0,-1-2 0 0 0,1 1 0 0 0,12 7 0 0 0,-11-8 24 0 0,1 0 0 0 0,-1-1 0 0 0,1 1 1 0 0,-1-2-1 0 0,1 1 0 0 0,0-1 0 0 0,0 0 0 0 0,0-1 0 0 0,1 0 0 0 0,-1 0 0 0 0,0 0 0 0 0,11-2 0 0 0,-7 0 72 0 0,0 0 0 0 0,-1-1 0 0 0,1-1 0 0 0,-1 0-1 0 0,0 0 1 0 0,1-1 0 0 0,-1-1 0 0 0,-1 0 0 0 0,1 0 0 0 0,-1-1 0 0 0,0 0 0 0 0,0-1 0 0 0,14-13 0 0 0,63-77 957 0 0,-62 68-830 0 0,-21 25-161 0 0,-1-1 0 0 0,1 1 0 0 0,-1-1 0 0 0,0 1 0 0 0,0-1 0 0 0,0 0 0 0 0,-1 0 0 0 0,0 0 0 0 0,2-8 0 0 0,3-4 127 0 0,-6 15-161 0 0,0 0-1 0 0,0-1 1 0 0,0 1-1 0 0,0 0 1 0 0,0-1-1 0 0,-1 1 1 0 0,1 0 0 0 0,-1-1-1 0 0,1 1 1 0 0,-1-1-1 0 0,0 1 1 0 0,0-1-1 0 0,-1-2 1 0 0,-3-16 155 0 0,4 20-181 0 0,1 1 0 0 0,-1-1 0 0 0,0 0 0 0 0,0 1 0 0 0,0-1 0 0 0,0 0 0 0 0,0 1 1 0 0,0-1-1 0 0,0 0 0 0 0,0 1 0 0 0,0-1 0 0 0,-1 0 0 0 0,1 0 0 0 0,0 1 0 0 0,0-1 0 0 0,0 0 0 0 0,-1 1 0 0 0,1-1 0 0 0,0 1 0 0 0,-1-1 0 0 0,0 0 0 0 0,-1-2 7 0 0,2 3-11 0 0,0 0-1 0 0,0-1 1 0 0,0 1-1 0 0,0 0 1 0 0,0-1-1 0 0,0 1 0 0 0,0 0 1 0 0,-1-1-1 0 0,1 1 1 0 0,0 0-1 0 0,0-1 1 0 0,0 1-1 0 0,-1 0 1 0 0,1-1-1 0 0,0 1 1 0 0,0 0-1 0 0,-1 0 1 0 0,1-1-1 0 0,0 1 1 0 0,0 0-1 0 0,-1 0 1 0 0,1-1-1 0 0,0 1 1 0 0,-1 0-1 0 0,1 0 1 0 0,0 0-1 0 0,-1 0 1 0 0,1 0-1 0 0,0 0 0 0 0,-1-1 1 0 0,1 1-1 0 0,0 0 1 0 0,-1 0-1 0 0,1 0 1 0 0,-1 0-1 0 0,1 0 1 0 0,0 0-1 0 0,-1 0 1 0 0,1 1-1 0 0,0-1 1 0 0,-1 0-1 0 0,1 0 1 0 0,0 0-1 0 0,-1 0 1 0 0,1 0-1 0 0,0 0 1 0 0,-1 1-1 0 0,1-1 1 0 0,0 0-1 0 0,-1 0 1 0 0,1 1-1 0 0,0-1 1 0 0,0 0-1 0 0,-1 0 0 0 0,1 1 1 0 0,0-1-1 0 0,0 0 1 0 0,-1 0-1 0 0,1 1 1 0 0,0-1-1 0 0,0 0 1 0 0,0 1-1 0 0,0 0 1 0 0,-1 2-16 0 0,0 1 0 0 0,0-1 0 0 0,0 1 1 0 0,1 0-1 0 0,0-1 0 0 0,0 1 0 0 0,0 0 1 0 0,1 6-1 0 0,0 5-21 0 0,0 1 2 0 0,1 1 1 0 0,0-1-1 0 0,2 0 0 0 0,0 0 1 0 0,7 19-1 0 0,-9-29 35 0 0,1 0 0 0 0,0 0 0 0 0,6 8 0 0 0,4 10 0 0 0,-8-15 0 0 0,0 0 0 0 0,0-1 0 0 0,1 0 0 0 0,0 0 0 0 0,0 0 0 0 0,1-1 0 0 0,0 0 0 0 0,0 0 0 0 0,1-1 0 0 0,0 0 0 0 0,0 0 0 0 0,9 4 0 0 0,-11-7 8 0 0,0 0-1 0 0,0-1 1 0 0,1 0 0 0 0,-1 0-1 0 0,1 0 1 0 0,-1-1-1 0 0,8 1 1 0 0,6 1 3 0 0,-13-2 5 0 0,1-1-1 0 0,0-1 0 0 0,-1 1 1 0 0,1-1-1 0 0,9-2 0 0 0,-12 2-6 0 0,2-1 17 0 0,0 0-1 0 0,0 0 0 0 0,13-6 0 0 0,-1 0 64 0 0,-4 0-46 0 0,0 0 0 0 0,0 0 0 0 0,0-1-1 0 0,-1-1 1 0 0,21-20 0 0 0,0 2-7 0 0,-10 8-468 0 0,-10 7-604 0 0,26-17 0 0 0,-10 14-364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2:43.527"/>
    </inkml:context>
    <inkml:brush xml:id="br0">
      <inkml:brushProperty name="width" value="0.05" units="cm"/>
      <inkml:brushProperty name="height" value="0.05" units="cm"/>
    </inkml:brush>
  </inkml:definitions>
  <inkml:trace contextRef="#ctx0" brushRef="#br0">192 569 3224 0 0,'0'-2'240'0'0,"2"-7"-21"0"0,7-8 4098 0 0,-4 10-3361 0 0,1-4 995 0 0,-5 10-1885 0 0,-1 1-1 0 0,0-1 1 0 0,1 1 0 0 0,-1-1-1 0 0,0 1 1 0 0,1-1 0 0 0,-1 0-1 0 0,0 1 1 0 0,1-1 0 0 0,-1 0-1 0 0,0 1 1 0 0,0-1 0 0 0,0 0-1 0 0,0 1 1 0 0,0-1 0 0 0,0 0-1 0 0,0-1 1 0 0,0 1 741 0 0,3-1-460 0 0,-1 0 1 0 0,1 0-1 0 0,-1 0 1 0 0,0-1-1 0 0,3-2 1 0 0,8-15 636 0 0,-11 17-897 0 0,0 0 0 0 0,0-1 0 0 0,0 1 1 0 0,1 0-1 0 0,-1 0 0 0 0,5-3 0 0 0,28-29 441 0 0,-5 2-112 0 0,-14 14-90 0 0,3-10 393 0 0,-16 23-519 0 0,1 0 0 0 0,0 0 1 0 0,5-7-1 0 0,-4 8 41 0 0,-1-1 1 0 0,0 0-1 0 0,-1 0 1 0 0,1 0-1 0 0,3-10 1 0 0,-4 8 110 0 0,1 1 1 0 0,8-14-1 0 0,-6 12 54 0 0,-1 0 0 0 0,8-19 0 0 0,-6 12-117 0 0,-4 8-104 0 0,0-1 1 0 0,-1 1-1 0 0,0 0 1 0 0,2-11-1 0 0,4-17 181 0 0,-6 31-327 0 0,1-1 32 0 0,-1-1 0 0 0,0 1 0 0 0,-1 0 0 0 0,1-1-1 0 0,0-9 1 0 0,-2 8-55 0 0,0 1-29 0 0,0 6-51 0 0,5 29-88 0 0,0 76 13 0 0,-5-76 139 0 0,-5 133 0 0 0,4-132 0 0 0,6 55 0 0 0,-2-38 0 0 0,11 82-53 0 0,2-33 42 0 0,-13-71 11 0 0,1 21 0 0 0,-4-13 11 0 0,0-28-3 0 0,0-1 0 0 0,-1 1 0 0 0,0 0 1 0 0,1 0-1 0 0,-2 0 0 0 0,1 0 0 0 0,-2 4 0 0 0,-2-1 40 0 0,1-2-41 0 0,0-1-1 0 0,0 0 0 0 0,-9 6 1 0 0,3-1 103 0 0,7-7-76 0 0,1 0 1 0 0,-1 0-1 0 0,0 0 0 0 0,1-1 0 0 0,-1 1 0 0 0,0-1 1 0 0,0 0-1 0 0,0 0 0 0 0,0 0 0 0 0,0 0 0 0 0,-1 0 1 0 0,-2 0-1 0 0,-40 2 85 0 0,19-2-212 0 0,-1 2-1 0 0,-51 12 0 0 0,3 0-25 0 0,71-14 119 0 0,1 0 0 0 0,-1 0 0 0 0,1 1 0 0 0,0-1 0 0 0,-5 3 0 0 0,5-1 0 0 0,-1-1 0 0 0,0 0 0 0 0,0-1 0 0 0,-9 3 0 0 0,-1-1 18 0 0,1 1 1 0 0,-22 9-1 0 0,15-5 21 0 0,20-8-31 0 0,0 1 0 0 0,-1-1-1 0 0,1 0 1 0 0,0 0 0 0 0,0 0 0 0 0,0 0 0 0 0,-1 0 0 0 0,1 0 0 0 0,0 0 0 0 0,0 0 0 0 0,0 0 0 0 0,-2-1 0 0 0,1 1 3 0 0,1-1 0 0 0,-1 1 0 0 0,0 0-1 0 0,0 0 1 0 0,0 0 0 0 0,0 0 0 0 0,0 0-1 0 0,0 0 1 0 0,0 1 0 0 0,0-1 0 0 0,0 1 0 0 0,0-1-1 0 0,-2 2 1 0 0,-4 2 322 0 0,10-2-211 0 0,18-2-171 0 0,-9 0 71 0 0,11 1 1 0 0,0-1 0 0 0,0-2 0 0 0,26-4-1 0 0,22-1 23 0 0,-1 0 159 0 0,81-17 1 0 0,-40 5-48 0 0,33-8-12 0 0,-92 17-106 0 0,11-5 53 0 0,14-2-26 0 0,-68 16-48 0 0,-3 0-6 0 0,0 1 0 0 0,0-1 0 0 0,0-1 0 0 0,0 1 0 0 0,0-1 0 0 0,-1 1 0 0 0,9-6 0 0 0,33-11 73 0 0,-18 9 35 0 0,-3 0-102 0 0,-7-1-83 0 0,-15 8 48 0 0,-2 1 38 0 0,5-3-465 0 0,-6 4 422 0 0,0-1 0 0 0,0 1 1 0 0,0 0-1 0 0,0 0 0 0 0,0 0 0 0 0,0 0 0 0 0,0 0 1 0 0,0 0-1 0 0,1 0 0 0 0,-1-1 0 0 0,0 1 1 0 0,0 0-1 0 0,0 0 0 0 0,0 0 0 0 0,0 0 1 0 0,0 0-1 0 0,0-1 0 0 0,0 1 0 0 0,0 0 0 0 0,0 0 1 0 0,0 0-1 0 0,0 0 0 0 0,0 0 0 0 0,0-1 1 0 0,0 1-1 0 0,-1 0 0 0 0,1 0 0 0 0,0 0 1 0 0,0 0-1 0 0,0 0 0 0 0,0 0 0 0 0,0 0 0 0 0,0-1 1 0 0,0 1-1 0 0,0 0 0 0 0,0 0 0 0 0,0 0 1 0 0,0 0-1 0 0,-1 0 0 0 0,1 0 0 0 0,0 0 1 0 0,0 0-1 0 0,0 0 0 0 0,0-1 0 0 0,-1 1-719 0 0,1 0-963 0 0,0 0-411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2:44.409"/>
    </inkml:context>
    <inkml:brush xml:id="br0">
      <inkml:brushProperty name="width" value="0.05" units="cm"/>
      <inkml:brushProperty name="height" value="0.05" units="cm"/>
    </inkml:brush>
  </inkml:definitions>
  <inkml:trace contextRef="#ctx0" brushRef="#br0">346 93 13904 0 0,'0'0'314'0'0,"0"0"46"0"0,0 0 23 0 0,-2 0-44 0 0,-17 0 317 0 0,-52 3 1240 0 0,61-2-1800 0 0,0 1 0 0 0,0 0 0 0 0,1 0 0 0 0,-1 1 1 0 0,-10 5-1 0 0,4-2-87 0 0,11-4-8 0 0,0 0 0 0 0,1 0 0 0 0,-1 0 0 0 0,0 0 0 0 0,1 0 0 0 0,0 1 0 0 0,0 0 0 0 0,-1 0-1 0 0,2 0 1 0 0,-1 1 0 0 0,0-1 0 0 0,-5 8 0 0 0,-3 6 64 0 0,8-13-14 0 0,0 1 1 0 0,1 0 0 0 0,0 0-1 0 0,0 0 1 0 0,0 0-1 0 0,0 0 1 0 0,-2 11-1 0 0,-7 24 244 0 0,-3 13 114 0 0,3 4-63 0 0,3-18-148 0 0,-5 60 0 0 0,12-67-180 0 0,-1 41 29 0 0,3-65-38 0 0,0 1 0 0 0,1-1 0 0 0,1 1 0 0 0,0-1 0 0 0,0 0 0 0 0,4 12 0 0 0,-3-13 3 0 0,-1 0 0 0 0,1 0-1 0 0,1-1 1 0 0,-1 1 0 0 0,1-1 0 0 0,1 0 0 0 0,-1 0 0 0 0,1 0 0 0 0,0 0 0 0 0,0-1 0 0 0,0 1 0 0 0,1-2 0 0 0,0 1-1 0 0,11 6 1 0 0,-5-4 76 0 0,0 0-1 0 0,0-2 0 0 0,1 1 0 0 0,0-2 1 0 0,0 0-1 0 0,1 0 0 0 0,-1-1 1 0 0,1-1-1 0 0,-1 0 0 0 0,18 0 0 0 0,-11-2 153 0 0,0-1 0 0 0,-1-1 0 0 0,1-1 0 0 0,-1 0 0 0 0,0-1 0 0 0,0-1 0 0 0,0-1 0 0 0,0-1 0 0 0,28-15 0 0 0,-25 11 26 0 0,-13 6-175 0 0,-1 1-1 0 0,1-1 0 0 0,-1-1 1 0 0,0 0-1 0 0,14-12 0 0 0,-12 9 65 0 0,0-2 0 0 0,-1 1-1 0 0,0-1 1 0 0,-1 0 0 0 0,0-1-1 0 0,-1 0 1 0 0,0 0 0 0 0,6-17-1 0 0,-9 17-22 0 0,4-10 117 0 0,-1 1 0 0 0,-1-1 0 0 0,0 0-1 0 0,2-34 1 0 0,-4-97 683 0 0,-5 124-741 0 0,-1 0 0 0 0,-2 0 0 0 0,-9-35 0 0 0,10 56-191 0 0,1 0 1 0 0,-1 0-1 0 0,-1 1 1 0 0,0-1-1 0 0,0 1 0 0 0,0 0 1 0 0,-1 0-1 0 0,0 0 0 0 0,0 1 1 0 0,-1 0-1 0 0,0 0 0 0 0,0 0 1 0 0,0 1-1 0 0,0 0 1 0 0,-1 0-1 0 0,0 0 0 0 0,0 1 1 0 0,-1 0-1 0 0,1 1 0 0 0,-1 0 1 0 0,-11-4-1 0 0,4 4-20 0 0,4 0-65 0 0,0 1 0 0 0,1 0 0 0 0,-19 0 0 0 0,-22 0-278 0 0,34 0 54 0 0,0 1 0 0 0,-27 2-1 0 0,-56 15-1007 0 0,88-14 1198 0 0,-1 0 12 0 0,1 0 0 0 0,0 1-1 0 0,0 0 1 0 0,-13 6-1 0 0,-6 1 180 0 0,9-3-2217 0 0,8-2-3560 0 0,1 0-2004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2:46.702"/>
    </inkml:context>
    <inkml:brush xml:id="br0">
      <inkml:brushProperty name="width" value="0.05" units="cm"/>
      <inkml:brushProperty name="height" value="0.05" units="cm"/>
    </inkml:brush>
  </inkml:definitions>
  <inkml:trace contextRef="#ctx0" brushRef="#br0">340 317 2304 0 0,'1'-1'167'0'0,"0"0"-104"0"0,0 1 1 0 0,0-1 0 0 0,0 0 0 0 0,-1 0 0 0 0,1 1 0 0 0,0-1 0 0 0,0 0 0 0 0,-1 0 0 0 0,1 0 0 0 0,0 0-1 0 0,-1 0 1 0 0,1 0 0 0 0,-1 0 0 0 0,1 0 0 0 0,-1-1 0 0 0,0 1 0 0 0,1 0 0 0 0,-1 0 0 0 0,0 0-1 0 0,0 0 1 0 0,0 0 0 0 0,0-1 0 0 0,0 1 0 0 0,0-1 0 0 0,0 0 1684 0 0,-2-6 1780 0 0,-10-16-818 0 0,10 22-2555 0 0,1 0-1 0 0,-1 0 0 0 0,0 0 1 0 0,1 0-1 0 0,-1 0 0 0 0,0 0 1 0 0,0 1-1 0 0,0-1 1 0 0,-1 1-1 0 0,1-1 0 0 0,0 1 1 0 0,0 0-1 0 0,-5-2 0 0 0,-34-11 1271 0 0,35 13-1244 0 0,1 0 1 0 0,-1 0 0 0 0,1 0 0 0 0,-1 1-1 0 0,0 0 1 0 0,0 0 0 0 0,1 0 0 0 0,-1 1-1 0 0,1 0 1 0 0,-1 0 0 0 0,-8 3 0 0 0,1 2 261 0 0,1 0 1 0 0,-21 14 0 0 0,28-17-374 0 0,1 1 0 0 0,-1 0 0 0 0,1 0 0 0 0,0 0 0 0 0,0 0 0 0 0,0 0 0 0 0,0 1 0 0 0,1 0 1 0 0,-4 7-1 0 0,-7 18 22 0 0,2 0 1 0 0,1 1 0 0 0,-6 33-1 0 0,5-11-135 0 0,-8 104 0 0 0,19-130 44 0 0,1-1 0 0 0,1 1 0 0 0,1-1 0 0 0,1 1 0 0 0,14 50 0 0 0,-14-67 27 0 0,1-1 0 0 0,-1 0 0 0 0,2 0 0 0 0,-1 0 0 0 0,1 0 0 0 0,1-1-1 0 0,-1 0 1 0 0,1 0 0 0 0,8 8 0 0 0,-9-12 25 0 0,-1 1 0 0 0,1-1 0 0 0,0 0 0 0 0,1-1 0 0 0,-1 1 0 0 0,1-1-1 0 0,0 0 1 0 0,-1 0 0 0 0,1-1 0 0 0,0 0 0 0 0,1 0 0 0 0,-1 0 0 0 0,0-1 0 0 0,0 0 0 0 0,9 1 0 0 0,0-2 95 0 0,1 0 1 0 0,0-1-1 0 0,0 0 0 0 0,0-2 1 0 0,-1 1-1 0 0,1-2 1 0 0,-1 0-1 0 0,22-10 1 0 0,-5 1 19 0 0,3-1 45 0 0,1-2 0 0 0,45-29 1 0 0,-60 32-216 0 0,21-14 44 0 0,66-56 0 0 0,-70 47 52 0 0,-1-1 0 0 0,-1-2 0 0 0,50-72 0 0 0,-59 74 31 0 0,-17 26 12 0 0,-1-1 1 0 0,-1-1-1 0 0,13-25 0 0 0,5-14 348 0 0,-18 38-310 0 0,-1 0 0 0 0,-1 0 0 0 0,0-1 0 0 0,-1 0-1 0 0,6-23 1 0 0,-9 25-45 0 0,1-8 129 0 0,1-24 0 0 0,-3 39-216 0 0,-1 0 1 0 0,-1 0-1 0 0,1 1 0 0 0,-1-1 0 0 0,0 0 0 0 0,0 0 1 0 0,-1 1-1 0 0,1-1 0 0 0,-4-5 0 0 0,-20-40 148 0 0,23 46-180 0 0,-1 1 0 0 0,1 0 0 0 0,-1 0 1 0 0,0-1-1 0 0,0 2 0 0 0,0-1 0 0 0,0 0 1 0 0,-1 1-1 0 0,0-1 0 0 0,0 1 0 0 0,0 0 0 0 0,0 0 1 0 0,-7-3-1 0 0,1 1-30 0 0,0 0 1 0 0,0 1-1 0 0,0 0 0 0 0,-1 1 1 0 0,-12-3-1 0 0,11 4-58 0 0,0 1 1 0 0,0 0-1 0 0,0 1 0 0 0,-1 0 0 0 0,-21 4 0 0 0,-60 17-287 0 0,21 3-140 0 0,1 2 1 0 0,-102 55-1 0 0,146-67 471 0 0,1 2 0 0 0,0 0 0 0 0,-27 22 0 0 0,45-30-86 0 0,0 0-1 0 0,0 0 1 0 0,1 1-1 0 0,0 0 1 0 0,0 0-1 0 0,1 1 0 0 0,0 0 1 0 0,1 1-1 0 0,0-1 1 0 0,0 1-1 0 0,-4 13 1 0 0,2 4-1196 0 0,-2-3-344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2:47.598"/>
    </inkml:context>
    <inkml:brush xml:id="br0">
      <inkml:brushProperty name="width" value="0.05" units="cm"/>
      <inkml:brushProperty name="height" value="0.05" units="cm"/>
    </inkml:brush>
  </inkml:definitions>
  <inkml:trace contextRef="#ctx0" brushRef="#br0">406 132 9072 0 0,'-10'-9'960'0'0,"7"6"-942"0"0,2 2-12 0 0,1 1-1 0 0,-1 0 0 0 0,1-1 0 0 0,-1 1 1 0 0,1-1-1 0 0,0 1 0 0 0,-1-1 0 0 0,1 1 1 0 0,0-1-1 0 0,0 1 0 0 0,-1-1 0 0 0,1 1 1 0 0,0-1-1 0 0,0 1 0 0 0,0-1 1 0 0,-1 0-1 0 0,1 0 0 0 0,0 0 65 0 0,0 1 0 0 0,-1-1-1 0 0,1 1 1 0 0,-1-1 0 0 0,1 1 0 0 0,-1-1 0 0 0,1 1-1 0 0,-1 0 1 0 0,1-1 0 0 0,-1 1 0 0 0,1 0 0 0 0,-1-1-1 0 0,0 1 1 0 0,0-1 0 0 0,0 1 54 0 0,-16-21 2238 0 0,15 18-2078 0 0,0 0 1 0 0,0 0 0 0 0,0 0-1 0 0,-1 1 1 0 0,1-1 0 0 0,0 1-1 0 0,-1 0 1 0 0,0-1 0 0 0,0 1-1 0 0,-3-2 1 0 0,-2 0 45 0 0,6 2-209 0 0,0 1-1 0 0,0 0 1 0 0,0 0-1 0 0,0-1 1 0 0,-1 1 0 0 0,1 1-1 0 0,0-1 1 0 0,-1 0-1 0 0,1 0 1 0 0,-1 1 0 0 0,-3-1-1 0 0,-1 4 16 0 0,0 0 0 0 0,0 0 1 0 0,0 0-1 0 0,0 1 0 0 0,0 0 0 0 0,1 0 0 0 0,0 1 1 0 0,0 0-1 0 0,0 0 0 0 0,0 0 0 0 0,1 1 0 0 0,0-1 0 0 0,-8 13 1 0 0,-3 6-18 0 0,1 2 1 0 0,-15 35 0 0 0,24-48-79 0 0,-5 13 43 0 0,-10 41 0 0 0,9-28 6 0 0,8-21-31 0 0,0-1-1 0 0,-2 27 0 0 0,1-2 38 0 0,1-15 25 0 0,1 0 0 0 0,1 0 0 0 0,1 0 0 0 0,4 37 0 0 0,-2-53-100 0 0,1 0 1 0 0,0-1-1 0 0,0 1 0 0 0,1 0 0 0 0,1 0 0 0 0,0-1 0 0 0,0 0 0 0 0,1 0 0 0 0,0 0 0 0 0,1 0 0 0 0,0-1 0 0 0,0 0 0 0 0,10 11 0 0 0,-10-15 50 0 0,1 1 0 0 0,-1-1 0 0 0,1 0 0 0 0,-1-1 1 0 0,1 1-1 0 0,1-1 0 0 0,-1-1 0 0 0,0 1 0 0 0,1-1 0 0 0,0-1 0 0 0,0 1 0 0 0,0-1 0 0 0,0-1 1 0 0,0 1-1 0 0,0-1 0 0 0,0-1 0 0 0,0 0 0 0 0,1 0 0 0 0,-1 0 0 0 0,8-2 0 0 0,13-1 348 0 0,-22 3-275 0 0,0 0-1 0 0,0-1 1 0 0,0 0 0 0 0,0 0 0 0 0,-1 0-1 0 0,1-1 1 0 0,0 0 0 0 0,-1 0 0 0 0,0-1-1 0 0,12-6 1 0 0,-9 3 45 0 0,10-6 341 0 0,33-26-1 0 0,-44 30-422 0 0,0-1 0 0 0,-1 0 0 0 0,0 0 0 0 0,-1 0 0 0 0,0-1 0 0 0,0 0 0 0 0,-1 0-1 0 0,-1 0 1 0 0,5-15 0 0 0,-1 3 6 0 0,-2-1 0 0 0,-1 0-1 0 0,3-36 1 0 0,-6 39 10 0 0,-1-1 0 0 0,-1 0 0 0 0,-1 0 0 0 0,-1 0 0 0 0,-1 0 1 0 0,-1 1-1 0 0,-1 0 0 0 0,0-1 0 0 0,-1 2 0 0 0,-2-1 0 0 0,0 1 0 0 0,-15-27 0 0 0,15 35-140 0 0,1 1 1 0 0,-2 0-1 0 0,-12-12 0 0 0,11 11 32 0 0,-1 0 1 0 0,-9-15-1 0 0,15 20-21 0 0,0-1 0 0 0,-1 1 0 0 0,0-1 1 0 0,-1 2-1 0 0,1-1 0 0 0,-1 1 0 0 0,-10-6 1 0 0,-55-27-64 0 0,70 37 69 0 0,-32-16-126 0 0,-37-15-657 0 0,62 29 676 0 0,0 0 0 0 0,-1 0 0 0 0,0 1 0 0 0,1 1 0 0 0,-1 0-1 0 0,-10-1 1 0 0,-11 4-2602 0 0,-32 4-1 0 0,41-5 684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2:48.432"/>
    </inkml:context>
    <inkml:brush xml:id="br0">
      <inkml:brushProperty name="width" value="0.05" units="cm"/>
      <inkml:brushProperty name="height" value="0.05" units="cm"/>
    </inkml:brush>
  </inkml:definitions>
  <inkml:trace contextRef="#ctx0" brushRef="#br0">49 1 9216 0 0,'-1'0'232'0'0,"1"0"1"0"0,0 0 0 0 0,-1 1-1 0 0,1-1 1 0 0,0 0-1 0 0,0 1 1 0 0,-1-1 0 0 0,1 0-1 0 0,0 1 1 0 0,0-1-1 0 0,0 0 1 0 0,-1 1 0 0 0,1-1-1 0 0,0 0 1 0 0,0 1-1 0 0,0-1 1 0 0,0 1 0 0 0,0-1-1 0 0,0 0 1 0 0,0 1-1 0 0,0-1 1 0 0,0 1 0 0 0,0-1-1 0 0,0 1 1 0 0,0 16-694 0 0,0-10 1052 0 0,0-5-516 0 0,0 1 0 0 0,-1 0 0 0 0,0-1 0 0 0,1 1 0 0 0,-1-1 0 0 0,0 1 0 0 0,-2 3 1 0 0,-5 17 1081 0 0,0 3-224 0 0,6-22-781 0 0,1 0 0 0 0,0 1 0 0 0,-1-1 0 0 0,1 1 0 0 0,1 0-1 0 0,-1 4 1 0 0,0 14 314 0 0,-5 27 0 0 0,3-28-422 0 0,-1 28 0 0 0,4 10 18 0 0,9 216 255 0 0,4-72-304 0 0,7 108 52 0 0,-13-181-66 0 0,-5 11 1 0 0,1 6 0 0 0,4-22 11 0 0,12 136 138 0 0,7 88 201 0 0,-15-175-225 0 0,-3 32 89 0 0,-4-91-56 0 0,-2 11 212 0 0,2 31 94 0 0,-1-118-373 0 0,2 0 1 0 0,10 39-1 0 0,-10-60-148 0 0,0 0-1 0 0,15 30 1 0 0,-7-17-1802 0 0,-13-30 143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1T11:02:50.290"/>
    </inkml:context>
    <inkml:brush xml:id="br0">
      <inkml:brushProperty name="width" value="0.05" units="cm"/>
      <inkml:brushProperty name="height" value="0.05" units="cm"/>
    </inkml:brush>
  </inkml:definitions>
  <inkml:trace contextRef="#ctx0" brushRef="#br0">1 288 2760 0 0,'26'-32'373'0'0,"-21"23"456"0"0,0 0 0 0 0,1 0 0 0 0,13-14 0 0 0,-16 19-538 0 0,1 0 0 0 0,0 1 0 0 0,0-1 0 0 0,0 1 0 0 0,0 0 0 0 0,0 0-1 0 0,1 1 1 0 0,-1-1 0 0 0,1 1 0 0 0,5-2 0 0 0,7-5 944 0 0,-14 7-967 0 0,0 1-1 0 0,0-1 0 0 0,0 0 0 0 0,1 1 0 0 0,3-2 1 0 0,-2 2 14 0 0,0 0 1 0 0,0 0 0 0 0,0 0 0 0 0,-1 1-1 0 0,1 0 1 0 0,0 0 0 0 0,0 0 0 0 0,0 0-1 0 0,0 1 1 0 0,0 0 0 0 0,-1 0 0 0 0,1 0-1 0 0,5 2 1 0 0,-1 2-162 0 0,1-1 0 0 0,11 3-1 0 0,9 3-25 0 0,-16-5-38 0 0,21 5-1 0 0,-7-3 2 0 0,3 0 181 0 0,0-1 1 0 0,1-1-1 0 0,34 0 0 0 0,-31-3-63 0 0,56-1 219 0 0,-21-1-158 0 0,224 1 442 0 0,-138-2-278 0 0,25-3 13 0 0,51 0-206 0 0,199-1-72 0 0,-34-15-54 0 0,-299 15-50 0 0,49-5 111 0 0,618-30 714 0 0,-708 39-718 0 0,393-23-22 0 0,-358 13-123 0 0,199-30 92 0 0,-126 17 166 0 0,-114 17-174 0 0,92-10-31 0 0,155 2 0 0 0,-268 18 337 0 0,-29-3-224 0 0,-1 0-12 0 0,11 5 156 0 0,-10-5-300 0 0,-1 0 0 0 0,1 1-1 0 0,-1-1 1 0 0,0 1-1 0 0,1-1 1 0 0,-1 0 0 0 0,0 1-1 0 0,1-1 1 0 0,-1 1 0 0 0,0-1-1 0 0,0 1 1 0 0,1-1-1 0 0,-1 1 1 0 0,0-1 0 0 0,0 1-1 0 0,0 0 1 0 0,0-1 0 0 0,0 1-1 0 0,0-1 1 0 0,0 1-1 0 0,0-1 1 0 0,0 1 0 0 0,0-1-1 0 0,0 1 1 0 0,0-1 0 0 0,0 1-1 0 0,-1 0 1 0 0,1 0-1 0 0,0 0 1 0 0,0 0-1 0 0,0 1 1 0 0,0-1-1 0 0,0 0 1 0 0,0 0-1 0 0,0 0 1 0 0,0 0-1 0 0,0 0 1 0 0,1 0-1 0 0,-1 0 1 0 0,0 0-1 0 0,1 2 1 0 0,-1-3-1 0 0,1 1 0 0 0,-1 0-1 0 0,0-1 1 0 0,0 1 0 0 0,0-1 0 0 0,0 1 0 0 0,-1 0-1 0 0,1-1 1 0 0,0 1 0 0 0,0-1 0 0 0,0 1 0 0 0,0 0-1 0 0,-1-1 1 0 0,1 1 0 0 0,0-1 0 0 0,-1 1 0 0 0,1 0-1 0 0,-1 0 1 0 0,-4 23 95 0 0,-2 26 0 0 0,5-28-4 0 0,-6 26 0 0 0,5-32-94 0 0,0 1 0 0 0,2 0 0 0 0,0 24 0 0 0,-1 8 0 0 0,2-19 0 0 0,4 50 0 0 0,0-2 0 0 0,-4-57 0 0 0,-1-6 0 0 0,2-1 0 0 0,1 18 0 0 0,11 91-7 0 0,-12-99-8 0 0,3 4-73 0 0,8 33-1 0 0,2 17-32 0 0,14 165 417 0 0,-4-108-426 0 0,-12-81 46 0 0,38 150-8 0 0,-34-143 86 0 0,60 185 38 0 0,1 5-64 0 0,-56-170 27 0 0,71 321 338 0 0,-64-216-440 0 0,21 111-114 0 0,-15-185 438 0 0,-16-59-122 0 0,-14-38-75 0 0,2 7-24 0 0,0-5 7 0 0,-6-14-5 0 0,1 0-1 0 0,0 0 0 0 0,0 0 0 0 0,0-1 1 0 0,3 6-1 0 0,0-1-3 0 0,-1 1 0 0 0,0-1 0 0 0,0 1 0 0 0,2 9 1 0 0,-5-16 97 0 0,0-1 10 0 0,0 0-28 0 0,0 2-110 0 0,0 5 33 0 0,0-5 60 0 0,-1 0 13 0 0,-3 7-55 0 0,1-6-11 0 0,-6 4 45 0 0,2-3-39 0 0,-27 4-10 0 0,-2-1 0 0 0,24-5 0 0 0,-1 1 0 0 0,-17 5 0 0 0,20-4-15 0 0,0-2-1 0 0,0 1 0 0 0,-1-1 1 0 0,-15 1-1 0 0,-47-1-98 0 0,55-3 101 0 0,-369 1-750 0 0,218 9 763 0 0,96-3 0 0 0,-141 24 0 0 0,140-18 0 0 0,-55 11 0 0 0,-91 14 0 0 0,85-12-190 0 0,26-3-52 0 0,-37 4-253 0 0,-188 25 14 0 0,85-24 121 0 0,9 2-17 0 0,15-2 386 0 0,51-6 17 0 0,-201 11 640 0 0,320-29-710 0 0,-87-4 44 0 0,45-2 0 0 0,93 3 0 0 0,-350-11 0 0 0,214 4-149 0 0,73 4 121 0 0,-51-8 229 0 0,58 8-82 0 0,-15-1 162 0 0,-108 7-1 0 0,92 1 14 0 0,80-4-291 0 0,0 0 1 0 0,-21-4 0 0 0,-11 0-85 0 0,-57 1-145 0 0,93 3 412 0 0,6 0-157 0 0,-1 0 1 0 0,1 0-1 0 0,0 0 1 0 0,-1 0 0 0 0,1 0-1 0 0,-1 0 1 0 0,1 0-1 0 0,0 0 1 0 0,-1-1-1 0 0,1 1 1 0 0,0-1 0 0 0,-2 0-1 0 0,2 0 118 0 0,1 1 10 0 0,0 0 3 0 0,0 0 0 0 0,-2 0-26 0 0,-3 0-120 0 0,3 0-62 0 0,-2 0 47 0 0,4 0 28 0 0,0 0-105 0 0,0 0-60 0 0,0 0-20 0 0,-2 0-164 0 0,-6 0 626 0 0,8-1-360 0 0,0 1 1 0 0,-1 0 0 0 0,1 0 0 0 0,0 0-1 0 0,0 0 1 0 0,0 0 0 0 0,0 0 0 0 0,0 0 0 0 0,-1 0-1 0 0,1 0 1 0 0,0 0 0 0 0,0 0 0 0 0,0 0-1 0 0,0 0 1 0 0,0-1 0 0 0,-1 1 0 0 0,1 0 0 0 0,0 0-1 0 0,0 0 1 0 0,0 0 0 0 0,0 0 0 0 0,0 0-1 0 0,0-1 1 0 0,0 1 0 0 0,0 0 0 0 0,0 0 0 0 0,0 0-1 0 0,0 0 1 0 0,-1-1 0 0 0,1 1 0 0 0,0 0-1 0 0,0 0 1 0 0,0 0 0 0 0,0 0 0 0 0,0-1 0 0 0,0 1-1 0 0,0 0 1 0 0,0 0 0 0 0,0 0 0 0 0,1 0-1 0 0,-1-1 1 0 0,0 1 0 0 0,3-7-720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8BFB-9AE7-4A48-BDE3-D0115CCA07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AEE592-32DA-4F51-A6B9-59FC374F2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C2A3E4-D2DD-4D49-A8C3-FDE57F364902}"/>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5" name="Footer Placeholder 4">
            <a:extLst>
              <a:ext uri="{FF2B5EF4-FFF2-40B4-BE49-F238E27FC236}">
                <a16:creationId xmlns:a16="http://schemas.microsoft.com/office/drawing/2014/main" id="{5341B165-A0C4-4426-B355-469912D3F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6F715-E68D-43E7-A787-615296FC87EA}"/>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326933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235D-48B0-4ACB-942F-F57905A4F7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194ECF-4A96-4740-8DD4-61B982371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801FE-2716-469B-ADF6-4BF26B17A3D9}"/>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5" name="Footer Placeholder 4">
            <a:extLst>
              <a:ext uri="{FF2B5EF4-FFF2-40B4-BE49-F238E27FC236}">
                <a16:creationId xmlns:a16="http://schemas.microsoft.com/office/drawing/2014/main" id="{C53CAF57-094D-474C-8C52-C5DEE136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FB9CC-3F08-45BA-9A73-13D9A7B46869}"/>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11942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AF32A-A2EA-46C7-89F7-DA40D76DE1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8471F5-58FB-4ABE-AECD-4EFEFF2567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56071-6359-496F-8B8A-00A6A2C8E020}"/>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5" name="Footer Placeholder 4">
            <a:extLst>
              <a:ext uri="{FF2B5EF4-FFF2-40B4-BE49-F238E27FC236}">
                <a16:creationId xmlns:a16="http://schemas.microsoft.com/office/drawing/2014/main" id="{EE2584C3-C5DE-4375-9DF3-F77EDEBB9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AE37C-FB70-4663-8030-4928769EDC9A}"/>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7081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BEB9-5FA4-4AB1-B75D-87675399F8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66AE1-8DB5-4E23-808F-BA719207ED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E7424-5CB4-4BAC-93DF-28AC702D034E}"/>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5" name="Footer Placeholder 4">
            <a:extLst>
              <a:ext uri="{FF2B5EF4-FFF2-40B4-BE49-F238E27FC236}">
                <a16:creationId xmlns:a16="http://schemas.microsoft.com/office/drawing/2014/main" id="{0DBC961A-A78D-428F-9BBC-2C9C81CF9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D2C32-143B-428B-9830-E6778BA7835B}"/>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215314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4A46-777F-475C-B55C-F04A289F8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2B605E-C58A-4B5A-8074-F73CF70C8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F1AF3-BA2F-469B-B4D5-99361757F128}"/>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5" name="Footer Placeholder 4">
            <a:extLst>
              <a:ext uri="{FF2B5EF4-FFF2-40B4-BE49-F238E27FC236}">
                <a16:creationId xmlns:a16="http://schemas.microsoft.com/office/drawing/2014/main" id="{1B6FD361-BBCC-42A6-9EA4-6C7198A68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311AA-F896-4125-AF04-1D430075C676}"/>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101069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1819-7DB5-4825-80B1-173169B667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F83C53-B564-49C8-A205-44C20992A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AD5853-1A9A-440B-8BF0-DCEAC5449E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5FECA2-9E22-4116-A9FA-7E6846F19ABC}"/>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6" name="Footer Placeholder 5">
            <a:extLst>
              <a:ext uri="{FF2B5EF4-FFF2-40B4-BE49-F238E27FC236}">
                <a16:creationId xmlns:a16="http://schemas.microsoft.com/office/drawing/2014/main" id="{D0A76738-504B-41A5-B36E-DDE89E9AE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3BEFB-CD86-4E3B-AA32-4800693E68BB}"/>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53573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62CF-CC6E-453C-85E8-BF29109732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6E3517-EEF2-46B1-AC30-6240A509D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262682-1F1B-4FE9-B511-D260CA6C4A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9D58F2-2933-4F05-81F2-7248CD531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F387A-E15A-4078-9EA8-218D58B54C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963012-81C2-4CAA-852F-AE60579A8861}"/>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8" name="Footer Placeholder 7">
            <a:extLst>
              <a:ext uri="{FF2B5EF4-FFF2-40B4-BE49-F238E27FC236}">
                <a16:creationId xmlns:a16="http://schemas.microsoft.com/office/drawing/2014/main" id="{81E7D7FF-826B-4D38-B549-910BA36102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A529CF-09E3-4B52-A61D-75E65583F3BD}"/>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284381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E952-FEA5-4D5A-B3B1-7A488E499B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CB5A09-70C1-4392-A0A7-7440D1254750}"/>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4" name="Footer Placeholder 3">
            <a:extLst>
              <a:ext uri="{FF2B5EF4-FFF2-40B4-BE49-F238E27FC236}">
                <a16:creationId xmlns:a16="http://schemas.microsoft.com/office/drawing/2014/main" id="{F578B56B-62ED-48F2-802E-442079E9A3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8DFF9F-18DB-4A35-A8AC-E52552F0495F}"/>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321533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87DB7-8901-420B-B1EC-6EC62B0F1838}"/>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3" name="Footer Placeholder 2">
            <a:extLst>
              <a:ext uri="{FF2B5EF4-FFF2-40B4-BE49-F238E27FC236}">
                <a16:creationId xmlns:a16="http://schemas.microsoft.com/office/drawing/2014/main" id="{5491651A-5B5B-48D6-B6B6-F612C7F126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525353-DCA3-4D73-897F-E9ADBA6A673B}"/>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24191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3CD4-0AD6-45ED-83D7-D8CC844CC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5D33F4-E797-4E7A-AA12-7C81E2AB1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3C6D11-FF52-48E8-B81C-4B7A669C9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E5FBC-077C-47B3-910C-781E1166ED68}"/>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6" name="Footer Placeholder 5">
            <a:extLst>
              <a:ext uri="{FF2B5EF4-FFF2-40B4-BE49-F238E27FC236}">
                <a16:creationId xmlns:a16="http://schemas.microsoft.com/office/drawing/2014/main" id="{83F72C17-17B7-4825-8DED-C9D58BC82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99B8B-79F8-4F9F-8243-2B26AC5731FE}"/>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140867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FFB9-9AED-43AD-AC7E-28EA90222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9C7CCD-494C-4E07-8EEA-B382A79B5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3EED32-FE60-4E9C-87DB-752C092E2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4FC99-51AE-4C0D-9824-3881347C864C}"/>
              </a:ext>
            </a:extLst>
          </p:cNvPr>
          <p:cNvSpPr>
            <a:spLocks noGrp="1"/>
          </p:cNvSpPr>
          <p:nvPr>
            <p:ph type="dt" sz="half" idx="10"/>
          </p:nvPr>
        </p:nvSpPr>
        <p:spPr/>
        <p:txBody>
          <a:bodyPr/>
          <a:lstStyle/>
          <a:p>
            <a:fld id="{4FE493F0-A64E-467A-B612-73AFEC7FBC7A}" type="datetimeFigureOut">
              <a:rPr lang="en-IN" smtClean="0"/>
              <a:t>13-11-2024</a:t>
            </a:fld>
            <a:endParaRPr lang="en-IN"/>
          </a:p>
        </p:txBody>
      </p:sp>
      <p:sp>
        <p:nvSpPr>
          <p:cNvPr id="6" name="Footer Placeholder 5">
            <a:extLst>
              <a:ext uri="{FF2B5EF4-FFF2-40B4-BE49-F238E27FC236}">
                <a16:creationId xmlns:a16="http://schemas.microsoft.com/office/drawing/2014/main" id="{E4E3BDAC-3C73-4913-B8FE-7A0FD0A247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06053-9761-4883-92F1-EF4B0AD686F2}"/>
              </a:ext>
            </a:extLst>
          </p:cNvPr>
          <p:cNvSpPr>
            <a:spLocks noGrp="1"/>
          </p:cNvSpPr>
          <p:nvPr>
            <p:ph type="sldNum" sz="quarter" idx="12"/>
          </p:nvPr>
        </p:nvSpPr>
        <p:spPr/>
        <p:txBody>
          <a:bodyPr/>
          <a:lstStyle/>
          <a:p>
            <a:fld id="{4F114B85-32F0-4DE7-B27C-A88878E6A73C}" type="slidenum">
              <a:rPr lang="en-IN" smtClean="0"/>
              <a:t>‹#›</a:t>
            </a:fld>
            <a:endParaRPr lang="en-IN"/>
          </a:p>
        </p:txBody>
      </p:sp>
    </p:spTree>
    <p:extLst>
      <p:ext uri="{BB962C8B-B14F-4D97-AF65-F5344CB8AC3E}">
        <p14:creationId xmlns:p14="http://schemas.microsoft.com/office/powerpoint/2010/main" val="420290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C3B46-DF12-4E7A-9203-62E17A52D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E22880-F8CE-4C89-9DD4-4B727D6F7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A71A4-9DCD-44EE-B206-BB369B38B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493F0-A64E-467A-B612-73AFEC7FBC7A}" type="datetimeFigureOut">
              <a:rPr lang="en-IN" smtClean="0"/>
              <a:t>13-11-2024</a:t>
            </a:fld>
            <a:endParaRPr lang="en-IN"/>
          </a:p>
        </p:txBody>
      </p:sp>
      <p:sp>
        <p:nvSpPr>
          <p:cNvPr id="5" name="Footer Placeholder 4">
            <a:extLst>
              <a:ext uri="{FF2B5EF4-FFF2-40B4-BE49-F238E27FC236}">
                <a16:creationId xmlns:a16="http://schemas.microsoft.com/office/drawing/2014/main" id="{D8C96BDF-4332-4541-98C2-55BF170B0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498563-3D64-4110-B789-5C8D95957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14B85-32F0-4DE7-B27C-A88878E6A73C}" type="slidenum">
              <a:rPr lang="en-IN" smtClean="0"/>
              <a:t>‹#›</a:t>
            </a:fld>
            <a:endParaRPr lang="en-IN"/>
          </a:p>
        </p:txBody>
      </p:sp>
    </p:spTree>
    <p:extLst>
      <p:ext uri="{BB962C8B-B14F-4D97-AF65-F5344CB8AC3E}">
        <p14:creationId xmlns:p14="http://schemas.microsoft.com/office/powerpoint/2010/main" val="3060572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384.png"/><Relationship Id="rId21" Type="http://schemas.openxmlformats.org/officeDocument/2006/relationships/image" Target="../media/image336.png"/><Relationship Id="rId63" Type="http://schemas.openxmlformats.org/officeDocument/2006/relationships/image" Target="../media/image357.png"/><Relationship Id="rId159" Type="http://schemas.openxmlformats.org/officeDocument/2006/relationships/customXml" Target="../ink/ink476.xml"/><Relationship Id="rId170" Type="http://schemas.openxmlformats.org/officeDocument/2006/relationships/image" Target="../media/image410.png"/><Relationship Id="rId226" Type="http://schemas.openxmlformats.org/officeDocument/2006/relationships/image" Target="../media/image438.png"/><Relationship Id="rId268" Type="http://schemas.openxmlformats.org/officeDocument/2006/relationships/image" Target="../media/image459.png"/><Relationship Id="rId11" Type="http://schemas.openxmlformats.org/officeDocument/2006/relationships/image" Target="../media/image331.png"/><Relationship Id="rId32" Type="http://schemas.openxmlformats.org/officeDocument/2006/relationships/customXml" Target="../ink/ink412.xml"/><Relationship Id="rId53" Type="http://schemas.openxmlformats.org/officeDocument/2006/relationships/image" Target="../media/image352.png"/><Relationship Id="rId74" Type="http://schemas.openxmlformats.org/officeDocument/2006/relationships/customXml" Target="../ink/ink433.xml"/><Relationship Id="rId128" Type="http://schemas.openxmlformats.org/officeDocument/2006/relationships/image" Target="../media/image389.png"/><Relationship Id="rId149" Type="http://schemas.openxmlformats.org/officeDocument/2006/relationships/customXml" Target="../ink/ink471.xml"/><Relationship Id="rId5" Type="http://schemas.openxmlformats.org/officeDocument/2006/relationships/image" Target="../media/image328.png"/><Relationship Id="rId95" Type="http://schemas.openxmlformats.org/officeDocument/2006/relationships/image" Target="../media/image373.png"/><Relationship Id="rId160" Type="http://schemas.openxmlformats.org/officeDocument/2006/relationships/image" Target="../media/image405.png"/><Relationship Id="rId181" Type="http://schemas.openxmlformats.org/officeDocument/2006/relationships/customXml" Target="../ink/ink487.xml"/><Relationship Id="rId216" Type="http://schemas.openxmlformats.org/officeDocument/2006/relationships/image" Target="../media/image433.png"/><Relationship Id="rId237" Type="http://schemas.openxmlformats.org/officeDocument/2006/relationships/customXml" Target="../ink/ink515.xml"/><Relationship Id="rId258" Type="http://schemas.openxmlformats.org/officeDocument/2006/relationships/image" Target="../media/image454.png"/><Relationship Id="rId22" Type="http://schemas.openxmlformats.org/officeDocument/2006/relationships/customXml" Target="../ink/ink407.xml"/><Relationship Id="rId43" Type="http://schemas.openxmlformats.org/officeDocument/2006/relationships/image" Target="../media/image347.png"/><Relationship Id="rId64" Type="http://schemas.openxmlformats.org/officeDocument/2006/relationships/customXml" Target="../ink/ink428.xml"/><Relationship Id="rId118" Type="http://schemas.openxmlformats.org/officeDocument/2006/relationships/customXml" Target="../ink/ink455.xml"/><Relationship Id="rId139" Type="http://schemas.openxmlformats.org/officeDocument/2006/relationships/customXml" Target="../ink/ink466.xml"/><Relationship Id="rId85" Type="http://schemas.openxmlformats.org/officeDocument/2006/relationships/image" Target="../media/image368.png"/><Relationship Id="rId150" Type="http://schemas.openxmlformats.org/officeDocument/2006/relationships/image" Target="../media/image400.png"/><Relationship Id="rId171" Type="http://schemas.openxmlformats.org/officeDocument/2006/relationships/customXml" Target="../ink/ink482.xml"/><Relationship Id="rId192" Type="http://schemas.openxmlformats.org/officeDocument/2006/relationships/image" Target="../media/image421.png"/><Relationship Id="rId206" Type="http://schemas.openxmlformats.org/officeDocument/2006/relationships/image" Target="../media/image428.png"/><Relationship Id="rId227" Type="http://schemas.openxmlformats.org/officeDocument/2006/relationships/customXml" Target="../ink/ink510.xml"/><Relationship Id="rId248" Type="http://schemas.openxmlformats.org/officeDocument/2006/relationships/image" Target="../media/image449.png"/><Relationship Id="rId269" Type="http://schemas.openxmlformats.org/officeDocument/2006/relationships/customXml" Target="../ink/ink531.xml"/><Relationship Id="rId12" Type="http://schemas.openxmlformats.org/officeDocument/2006/relationships/customXml" Target="../ink/ink402.xml"/><Relationship Id="rId33" Type="http://schemas.openxmlformats.org/officeDocument/2006/relationships/image" Target="../media/image342.png"/><Relationship Id="rId108" Type="http://schemas.openxmlformats.org/officeDocument/2006/relationships/customXml" Target="../ink/ink450.xml"/><Relationship Id="rId129" Type="http://schemas.openxmlformats.org/officeDocument/2006/relationships/customXml" Target="../ink/ink461.xml"/><Relationship Id="rId54" Type="http://schemas.openxmlformats.org/officeDocument/2006/relationships/customXml" Target="../ink/ink423.xml"/><Relationship Id="rId75" Type="http://schemas.openxmlformats.org/officeDocument/2006/relationships/image" Target="../media/image363.png"/><Relationship Id="rId96" Type="http://schemas.openxmlformats.org/officeDocument/2006/relationships/customXml" Target="../ink/ink444.xml"/><Relationship Id="rId140" Type="http://schemas.openxmlformats.org/officeDocument/2006/relationships/image" Target="../media/image395.png"/><Relationship Id="rId161" Type="http://schemas.openxmlformats.org/officeDocument/2006/relationships/customXml" Target="../ink/ink477.xml"/><Relationship Id="rId182" Type="http://schemas.openxmlformats.org/officeDocument/2006/relationships/image" Target="../media/image416.png"/><Relationship Id="rId217" Type="http://schemas.openxmlformats.org/officeDocument/2006/relationships/customXml" Target="../ink/ink505.xml"/><Relationship Id="rId6" Type="http://schemas.openxmlformats.org/officeDocument/2006/relationships/customXml" Target="../ink/ink399.xml"/><Relationship Id="rId238" Type="http://schemas.openxmlformats.org/officeDocument/2006/relationships/image" Target="../media/image444.png"/><Relationship Id="rId259" Type="http://schemas.openxmlformats.org/officeDocument/2006/relationships/customXml" Target="../ink/ink526.xml"/><Relationship Id="rId23" Type="http://schemas.openxmlformats.org/officeDocument/2006/relationships/image" Target="../media/image337.png"/><Relationship Id="rId119" Type="http://schemas.openxmlformats.org/officeDocument/2006/relationships/image" Target="../media/image385.png"/><Relationship Id="rId270" Type="http://schemas.openxmlformats.org/officeDocument/2006/relationships/image" Target="../media/image460.png"/><Relationship Id="rId44" Type="http://schemas.openxmlformats.org/officeDocument/2006/relationships/customXml" Target="../ink/ink418.xml"/><Relationship Id="rId65" Type="http://schemas.openxmlformats.org/officeDocument/2006/relationships/image" Target="../media/image358.png"/><Relationship Id="rId86" Type="http://schemas.openxmlformats.org/officeDocument/2006/relationships/customXml" Target="../ink/ink439.xml"/><Relationship Id="rId130" Type="http://schemas.openxmlformats.org/officeDocument/2006/relationships/image" Target="../media/image390.png"/><Relationship Id="rId151" Type="http://schemas.openxmlformats.org/officeDocument/2006/relationships/customXml" Target="../ink/ink472.xml"/><Relationship Id="rId172" Type="http://schemas.openxmlformats.org/officeDocument/2006/relationships/image" Target="../media/image411.png"/><Relationship Id="rId193" Type="http://schemas.openxmlformats.org/officeDocument/2006/relationships/customXml" Target="../ink/ink493.xml"/><Relationship Id="rId207" Type="http://schemas.openxmlformats.org/officeDocument/2006/relationships/customXml" Target="../ink/ink500.xml"/><Relationship Id="rId228" Type="http://schemas.openxmlformats.org/officeDocument/2006/relationships/image" Target="../media/image439.png"/><Relationship Id="rId249" Type="http://schemas.openxmlformats.org/officeDocument/2006/relationships/customXml" Target="../ink/ink521.xml"/><Relationship Id="rId13" Type="http://schemas.openxmlformats.org/officeDocument/2006/relationships/image" Target="../media/image332.png"/><Relationship Id="rId109" Type="http://schemas.openxmlformats.org/officeDocument/2006/relationships/image" Target="../media/image380.png"/><Relationship Id="rId260" Type="http://schemas.openxmlformats.org/officeDocument/2006/relationships/image" Target="../media/image455.png"/><Relationship Id="rId34" Type="http://schemas.openxmlformats.org/officeDocument/2006/relationships/customXml" Target="../ink/ink413.xml"/><Relationship Id="rId55" Type="http://schemas.openxmlformats.org/officeDocument/2006/relationships/image" Target="../media/image353.png"/><Relationship Id="rId76" Type="http://schemas.openxmlformats.org/officeDocument/2006/relationships/customXml" Target="../ink/ink434.xml"/><Relationship Id="rId97" Type="http://schemas.openxmlformats.org/officeDocument/2006/relationships/image" Target="../media/image374.png"/><Relationship Id="rId120" Type="http://schemas.openxmlformats.org/officeDocument/2006/relationships/customXml" Target="../ink/ink456.xml"/><Relationship Id="rId141" Type="http://schemas.openxmlformats.org/officeDocument/2006/relationships/customXml" Target="../ink/ink467.xml"/><Relationship Id="rId7" Type="http://schemas.openxmlformats.org/officeDocument/2006/relationships/image" Target="../media/image329.png"/><Relationship Id="rId162" Type="http://schemas.openxmlformats.org/officeDocument/2006/relationships/image" Target="../media/image406.png"/><Relationship Id="rId183" Type="http://schemas.openxmlformats.org/officeDocument/2006/relationships/customXml" Target="../ink/ink488.xml"/><Relationship Id="rId218" Type="http://schemas.openxmlformats.org/officeDocument/2006/relationships/image" Target="../media/image434.png"/><Relationship Id="rId239" Type="http://schemas.openxmlformats.org/officeDocument/2006/relationships/customXml" Target="../ink/ink516.xml"/><Relationship Id="rId250" Type="http://schemas.openxmlformats.org/officeDocument/2006/relationships/image" Target="../media/image450.png"/><Relationship Id="rId24" Type="http://schemas.openxmlformats.org/officeDocument/2006/relationships/customXml" Target="../ink/ink408.xml"/><Relationship Id="rId45" Type="http://schemas.openxmlformats.org/officeDocument/2006/relationships/image" Target="../media/image348.png"/><Relationship Id="rId66" Type="http://schemas.openxmlformats.org/officeDocument/2006/relationships/customXml" Target="../ink/ink429.xml"/><Relationship Id="rId87" Type="http://schemas.openxmlformats.org/officeDocument/2006/relationships/image" Target="../media/image369.png"/><Relationship Id="rId110" Type="http://schemas.openxmlformats.org/officeDocument/2006/relationships/customXml" Target="../ink/ink451.xml"/><Relationship Id="rId131" Type="http://schemas.openxmlformats.org/officeDocument/2006/relationships/customXml" Target="../ink/ink462.xml"/><Relationship Id="rId152" Type="http://schemas.openxmlformats.org/officeDocument/2006/relationships/image" Target="../media/image401.png"/><Relationship Id="rId173" Type="http://schemas.openxmlformats.org/officeDocument/2006/relationships/customXml" Target="../ink/ink483.xml"/><Relationship Id="rId194" Type="http://schemas.openxmlformats.org/officeDocument/2006/relationships/image" Target="../media/image422.png"/><Relationship Id="rId208" Type="http://schemas.openxmlformats.org/officeDocument/2006/relationships/image" Target="../media/image429.png"/><Relationship Id="rId229" Type="http://schemas.openxmlformats.org/officeDocument/2006/relationships/customXml" Target="../ink/ink511.xml"/><Relationship Id="rId240" Type="http://schemas.openxmlformats.org/officeDocument/2006/relationships/image" Target="../media/image445.png"/><Relationship Id="rId261" Type="http://schemas.openxmlformats.org/officeDocument/2006/relationships/customXml" Target="../ink/ink527.xml"/><Relationship Id="rId14" Type="http://schemas.openxmlformats.org/officeDocument/2006/relationships/customXml" Target="../ink/ink403.xml"/><Relationship Id="rId35" Type="http://schemas.openxmlformats.org/officeDocument/2006/relationships/image" Target="../media/image343.png"/><Relationship Id="rId56" Type="http://schemas.openxmlformats.org/officeDocument/2006/relationships/customXml" Target="../ink/ink424.xml"/><Relationship Id="rId77" Type="http://schemas.openxmlformats.org/officeDocument/2006/relationships/image" Target="../media/image364.png"/><Relationship Id="rId100" Type="http://schemas.openxmlformats.org/officeDocument/2006/relationships/customXml" Target="../ink/ink446.xml"/><Relationship Id="rId8" Type="http://schemas.openxmlformats.org/officeDocument/2006/relationships/customXml" Target="../ink/ink400.xml"/><Relationship Id="rId98" Type="http://schemas.openxmlformats.org/officeDocument/2006/relationships/customXml" Target="../ink/ink445.xml"/><Relationship Id="rId121" Type="http://schemas.openxmlformats.org/officeDocument/2006/relationships/image" Target="../media/image386.png"/><Relationship Id="rId142" Type="http://schemas.openxmlformats.org/officeDocument/2006/relationships/image" Target="../media/image396.png"/><Relationship Id="rId163" Type="http://schemas.openxmlformats.org/officeDocument/2006/relationships/customXml" Target="../ink/ink478.xml"/><Relationship Id="rId184" Type="http://schemas.openxmlformats.org/officeDocument/2006/relationships/image" Target="../media/image417.png"/><Relationship Id="rId219" Type="http://schemas.openxmlformats.org/officeDocument/2006/relationships/customXml" Target="../ink/ink506.xml"/><Relationship Id="rId230" Type="http://schemas.openxmlformats.org/officeDocument/2006/relationships/image" Target="../media/image440.png"/><Relationship Id="rId251" Type="http://schemas.openxmlformats.org/officeDocument/2006/relationships/customXml" Target="../ink/ink522.xml"/><Relationship Id="rId25" Type="http://schemas.openxmlformats.org/officeDocument/2006/relationships/image" Target="../media/image338.png"/><Relationship Id="rId46" Type="http://schemas.openxmlformats.org/officeDocument/2006/relationships/customXml" Target="../ink/ink419.xml"/><Relationship Id="rId67" Type="http://schemas.openxmlformats.org/officeDocument/2006/relationships/image" Target="../media/image359.png"/><Relationship Id="rId88" Type="http://schemas.openxmlformats.org/officeDocument/2006/relationships/customXml" Target="../ink/ink440.xml"/><Relationship Id="rId111" Type="http://schemas.openxmlformats.org/officeDocument/2006/relationships/image" Target="../media/image381.png"/><Relationship Id="rId132" Type="http://schemas.openxmlformats.org/officeDocument/2006/relationships/image" Target="../media/image391.png"/><Relationship Id="rId153" Type="http://schemas.openxmlformats.org/officeDocument/2006/relationships/customXml" Target="../ink/ink473.xml"/><Relationship Id="rId174" Type="http://schemas.openxmlformats.org/officeDocument/2006/relationships/image" Target="../media/image412.png"/><Relationship Id="rId195" Type="http://schemas.openxmlformats.org/officeDocument/2006/relationships/customXml" Target="../ink/ink494.xml"/><Relationship Id="rId209" Type="http://schemas.openxmlformats.org/officeDocument/2006/relationships/customXml" Target="../ink/ink501.xml"/><Relationship Id="rId220" Type="http://schemas.openxmlformats.org/officeDocument/2006/relationships/image" Target="../media/image435.png"/><Relationship Id="rId241" Type="http://schemas.openxmlformats.org/officeDocument/2006/relationships/customXml" Target="../ink/ink517.xml"/><Relationship Id="rId15" Type="http://schemas.openxmlformats.org/officeDocument/2006/relationships/image" Target="../media/image333.png"/><Relationship Id="rId36" Type="http://schemas.openxmlformats.org/officeDocument/2006/relationships/customXml" Target="../ink/ink414.xml"/><Relationship Id="rId57" Type="http://schemas.openxmlformats.org/officeDocument/2006/relationships/image" Target="../media/image354.png"/><Relationship Id="rId262" Type="http://schemas.openxmlformats.org/officeDocument/2006/relationships/image" Target="../media/image456.png"/><Relationship Id="rId78" Type="http://schemas.openxmlformats.org/officeDocument/2006/relationships/customXml" Target="../ink/ink435.xml"/><Relationship Id="rId99" Type="http://schemas.openxmlformats.org/officeDocument/2006/relationships/image" Target="../media/image375.png"/><Relationship Id="rId101" Type="http://schemas.openxmlformats.org/officeDocument/2006/relationships/image" Target="../media/image376.png"/><Relationship Id="rId122" Type="http://schemas.openxmlformats.org/officeDocument/2006/relationships/customXml" Target="../ink/ink457.xml"/><Relationship Id="rId143" Type="http://schemas.openxmlformats.org/officeDocument/2006/relationships/customXml" Target="../ink/ink468.xml"/><Relationship Id="rId164" Type="http://schemas.openxmlformats.org/officeDocument/2006/relationships/image" Target="../media/image407.png"/><Relationship Id="rId185" Type="http://schemas.openxmlformats.org/officeDocument/2006/relationships/customXml" Target="../ink/ink489.xml"/><Relationship Id="rId9" Type="http://schemas.openxmlformats.org/officeDocument/2006/relationships/image" Target="../media/image330.png"/><Relationship Id="rId210" Type="http://schemas.openxmlformats.org/officeDocument/2006/relationships/image" Target="../media/image430.png"/><Relationship Id="rId26" Type="http://schemas.openxmlformats.org/officeDocument/2006/relationships/customXml" Target="../ink/ink409.xml"/><Relationship Id="rId231" Type="http://schemas.openxmlformats.org/officeDocument/2006/relationships/customXml" Target="../ink/ink512.xml"/><Relationship Id="rId252" Type="http://schemas.openxmlformats.org/officeDocument/2006/relationships/image" Target="../media/image451.png"/><Relationship Id="rId47" Type="http://schemas.openxmlformats.org/officeDocument/2006/relationships/image" Target="../media/image349.png"/><Relationship Id="rId68" Type="http://schemas.openxmlformats.org/officeDocument/2006/relationships/customXml" Target="../ink/ink430.xml"/><Relationship Id="rId89" Type="http://schemas.openxmlformats.org/officeDocument/2006/relationships/image" Target="../media/image370.png"/><Relationship Id="rId112" Type="http://schemas.openxmlformats.org/officeDocument/2006/relationships/customXml" Target="../ink/ink452.xml"/><Relationship Id="rId133" Type="http://schemas.openxmlformats.org/officeDocument/2006/relationships/customXml" Target="../ink/ink463.xml"/><Relationship Id="rId154" Type="http://schemas.openxmlformats.org/officeDocument/2006/relationships/image" Target="../media/image402.png"/><Relationship Id="rId175" Type="http://schemas.openxmlformats.org/officeDocument/2006/relationships/customXml" Target="../ink/ink484.xml"/><Relationship Id="rId196" Type="http://schemas.openxmlformats.org/officeDocument/2006/relationships/image" Target="../media/image423.png"/><Relationship Id="rId200" Type="http://schemas.openxmlformats.org/officeDocument/2006/relationships/image" Target="../media/image425.png"/><Relationship Id="rId16" Type="http://schemas.openxmlformats.org/officeDocument/2006/relationships/customXml" Target="../ink/ink404.xml"/><Relationship Id="rId221" Type="http://schemas.openxmlformats.org/officeDocument/2006/relationships/customXml" Target="../ink/ink507.xml"/><Relationship Id="rId242" Type="http://schemas.openxmlformats.org/officeDocument/2006/relationships/image" Target="../media/image446.png"/><Relationship Id="rId263" Type="http://schemas.openxmlformats.org/officeDocument/2006/relationships/customXml" Target="../ink/ink528.xml"/><Relationship Id="rId37" Type="http://schemas.openxmlformats.org/officeDocument/2006/relationships/image" Target="../media/image344.png"/><Relationship Id="rId58" Type="http://schemas.openxmlformats.org/officeDocument/2006/relationships/customXml" Target="../ink/ink425.xml"/><Relationship Id="rId79" Type="http://schemas.openxmlformats.org/officeDocument/2006/relationships/image" Target="../media/image365.png"/><Relationship Id="rId102" Type="http://schemas.openxmlformats.org/officeDocument/2006/relationships/customXml" Target="../ink/ink447.xml"/><Relationship Id="rId123" Type="http://schemas.openxmlformats.org/officeDocument/2006/relationships/image" Target="../media/image387.png"/><Relationship Id="rId144" Type="http://schemas.openxmlformats.org/officeDocument/2006/relationships/image" Target="../media/image397.png"/><Relationship Id="rId90" Type="http://schemas.openxmlformats.org/officeDocument/2006/relationships/customXml" Target="../ink/ink441.xml"/><Relationship Id="rId165" Type="http://schemas.openxmlformats.org/officeDocument/2006/relationships/customXml" Target="../ink/ink479.xml"/><Relationship Id="rId186" Type="http://schemas.openxmlformats.org/officeDocument/2006/relationships/image" Target="../media/image418.png"/><Relationship Id="rId211" Type="http://schemas.openxmlformats.org/officeDocument/2006/relationships/customXml" Target="../ink/ink502.xml"/><Relationship Id="rId232" Type="http://schemas.openxmlformats.org/officeDocument/2006/relationships/image" Target="../media/image441.png"/><Relationship Id="rId253" Type="http://schemas.openxmlformats.org/officeDocument/2006/relationships/customXml" Target="../ink/ink523.xml"/><Relationship Id="rId27" Type="http://schemas.openxmlformats.org/officeDocument/2006/relationships/image" Target="../media/image339.png"/><Relationship Id="rId48" Type="http://schemas.openxmlformats.org/officeDocument/2006/relationships/customXml" Target="../ink/ink420.xml"/><Relationship Id="rId69" Type="http://schemas.openxmlformats.org/officeDocument/2006/relationships/image" Target="../media/image360.png"/><Relationship Id="rId113" Type="http://schemas.openxmlformats.org/officeDocument/2006/relationships/image" Target="../media/image382.png"/><Relationship Id="rId134" Type="http://schemas.openxmlformats.org/officeDocument/2006/relationships/image" Target="../media/image392.png"/><Relationship Id="rId80" Type="http://schemas.openxmlformats.org/officeDocument/2006/relationships/customXml" Target="../ink/ink436.xml"/><Relationship Id="rId155" Type="http://schemas.openxmlformats.org/officeDocument/2006/relationships/customXml" Target="../ink/ink474.xml"/><Relationship Id="rId176" Type="http://schemas.openxmlformats.org/officeDocument/2006/relationships/image" Target="../media/image413.png"/><Relationship Id="rId197" Type="http://schemas.openxmlformats.org/officeDocument/2006/relationships/customXml" Target="../ink/ink495.xml"/><Relationship Id="rId201" Type="http://schemas.openxmlformats.org/officeDocument/2006/relationships/customXml" Target="../ink/ink497.xml"/><Relationship Id="rId222" Type="http://schemas.openxmlformats.org/officeDocument/2006/relationships/image" Target="../media/image436.png"/><Relationship Id="rId243" Type="http://schemas.openxmlformats.org/officeDocument/2006/relationships/customXml" Target="../ink/ink518.xml"/><Relationship Id="rId264" Type="http://schemas.openxmlformats.org/officeDocument/2006/relationships/image" Target="../media/image457.png"/><Relationship Id="rId17" Type="http://schemas.openxmlformats.org/officeDocument/2006/relationships/image" Target="../media/image334.png"/><Relationship Id="rId38" Type="http://schemas.openxmlformats.org/officeDocument/2006/relationships/customXml" Target="../ink/ink415.xml"/><Relationship Id="rId59" Type="http://schemas.openxmlformats.org/officeDocument/2006/relationships/image" Target="../media/image355.png"/><Relationship Id="rId103" Type="http://schemas.openxmlformats.org/officeDocument/2006/relationships/image" Target="../media/image377.png"/><Relationship Id="rId124" Type="http://schemas.openxmlformats.org/officeDocument/2006/relationships/customXml" Target="../ink/ink458.xml"/><Relationship Id="rId70" Type="http://schemas.openxmlformats.org/officeDocument/2006/relationships/customXml" Target="../ink/ink431.xml"/><Relationship Id="rId91" Type="http://schemas.openxmlformats.org/officeDocument/2006/relationships/image" Target="../media/image371.png"/><Relationship Id="rId145" Type="http://schemas.openxmlformats.org/officeDocument/2006/relationships/customXml" Target="../ink/ink469.xml"/><Relationship Id="rId166" Type="http://schemas.openxmlformats.org/officeDocument/2006/relationships/image" Target="../media/image408.png"/><Relationship Id="rId187" Type="http://schemas.openxmlformats.org/officeDocument/2006/relationships/customXml" Target="../ink/ink490.xml"/><Relationship Id="rId1" Type="http://schemas.openxmlformats.org/officeDocument/2006/relationships/slideLayout" Target="../slideLayouts/slideLayout7.xml"/><Relationship Id="rId212" Type="http://schemas.openxmlformats.org/officeDocument/2006/relationships/image" Target="../media/image431.png"/><Relationship Id="rId233" Type="http://schemas.openxmlformats.org/officeDocument/2006/relationships/customXml" Target="../ink/ink513.xml"/><Relationship Id="rId254" Type="http://schemas.openxmlformats.org/officeDocument/2006/relationships/image" Target="../media/image452.png"/><Relationship Id="rId28" Type="http://schemas.openxmlformats.org/officeDocument/2006/relationships/customXml" Target="../ink/ink410.xml"/><Relationship Id="rId49" Type="http://schemas.openxmlformats.org/officeDocument/2006/relationships/image" Target="../media/image350.png"/><Relationship Id="rId114" Type="http://schemas.openxmlformats.org/officeDocument/2006/relationships/customXml" Target="../ink/ink453.xml"/><Relationship Id="rId60" Type="http://schemas.openxmlformats.org/officeDocument/2006/relationships/customXml" Target="../ink/ink426.xml"/><Relationship Id="rId81" Type="http://schemas.openxmlformats.org/officeDocument/2006/relationships/image" Target="../media/image366.png"/><Relationship Id="rId135" Type="http://schemas.openxmlformats.org/officeDocument/2006/relationships/customXml" Target="../ink/ink464.xml"/><Relationship Id="rId156" Type="http://schemas.openxmlformats.org/officeDocument/2006/relationships/image" Target="../media/image403.png"/><Relationship Id="rId177" Type="http://schemas.openxmlformats.org/officeDocument/2006/relationships/customXml" Target="../ink/ink485.xml"/><Relationship Id="rId198" Type="http://schemas.openxmlformats.org/officeDocument/2006/relationships/image" Target="../media/image424.png"/><Relationship Id="rId202" Type="http://schemas.openxmlformats.org/officeDocument/2006/relationships/image" Target="../media/image426.png"/><Relationship Id="rId223" Type="http://schemas.openxmlformats.org/officeDocument/2006/relationships/customXml" Target="../ink/ink508.xml"/><Relationship Id="rId244" Type="http://schemas.openxmlformats.org/officeDocument/2006/relationships/image" Target="../media/image447.png"/><Relationship Id="rId18" Type="http://schemas.openxmlformats.org/officeDocument/2006/relationships/customXml" Target="../ink/ink405.xml"/><Relationship Id="rId39" Type="http://schemas.openxmlformats.org/officeDocument/2006/relationships/image" Target="../media/image345.png"/><Relationship Id="rId265" Type="http://schemas.openxmlformats.org/officeDocument/2006/relationships/customXml" Target="../ink/ink529.xml"/><Relationship Id="rId50" Type="http://schemas.openxmlformats.org/officeDocument/2006/relationships/customXml" Target="../ink/ink421.xml"/><Relationship Id="rId104" Type="http://schemas.openxmlformats.org/officeDocument/2006/relationships/customXml" Target="../ink/ink448.xml"/><Relationship Id="rId125" Type="http://schemas.openxmlformats.org/officeDocument/2006/relationships/customXml" Target="../ink/ink459.xml"/><Relationship Id="rId146" Type="http://schemas.openxmlformats.org/officeDocument/2006/relationships/image" Target="../media/image398.png"/><Relationship Id="rId167" Type="http://schemas.openxmlformats.org/officeDocument/2006/relationships/customXml" Target="../ink/ink480.xml"/><Relationship Id="rId188" Type="http://schemas.openxmlformats.org/officeDocument/2006/relationships/image" Target="../media/image419.png"/><Relationship Id="rId71" Type="http://schemas.openxmlformats.org/officeDocument/2006/relationships/image" Target="../media/image361.png"/><Relationship Id="rId92" Type="http://schemas.openxmlformats.org/officeDocument/2006/relationships/customXml" Target="../ink/ink442.xml"/><Relationship Id="rId213" Type="http://schemas.openxmlformats.org/officeDocument/2006/relationships/customXml" Target="../ink/ink503.xml"/><Relationship Id="rId234" Type="http://schemas.openxmlformats.org/officeDocument/2006/relationships/image" Target="../media/image442.png"/><Relationship Id="rId2" Type="http://schemas.openxmlformats.org/officeDocument/2006/relationships/customXml" Target="../ink/ink397.xml"/><Relationship Id="rId29" Type="http://schemas.openxmlformats.org/officeDocument/2006/relationships/image" Target="../media/image340.png"/><Relationship Id="rId255" Type="http://schemas.openxmlformats.org/officeDocument/2006/relationships/customXml" Target="../ink/ink524.xml"/><Relationship Id="rId40" Type="http://schemas.openxmlformats.org/officeDocument/2006/relationships/customXml" Target="../ink/ink416.xml"/><Relationship Id="rId115" Type="http://schemas.openxmlformats.org/officeDocument/2006/relationships/image" Target="../media/image383.png"/><Relationship Id="rId136" Type="http://schemas.openxmlformats.org/officeDocument/2006/relationships/image" Target="../media/image393.png"/><Relationship Id="rId157" Type="http://schemas.openxmlformats.org/officeDocument/2006/relationships/customXml" Target="../ink/ink475.xml"/><Relationship Id="rId178" Type="http://schemas.openxmlformats.org/officeDocument/2006/relationships/image" Target="../media/image414.png"/><Relationship Id="rId61" Type="http://schemas.openxmlformats.org/officeDocument/2006/relationships/image" Target="../media/image356.png"/><Relationship Id="rId82" Type="http://schemas.openxmlformats.org/officeDocument/2006/relationships/customXml" Target="../ink/ink437.xml"/><Relationship Id="rId199" Type="http://schemas.openxmlformats.org/officeDocument/2006/relationships/customXml" Target="../ink/ink496.xml"/><Relationship Id="rId203" Type="http://schemas.openxmlformats.org/officeDocument/2006/relationships/customXml" Target="../ink/ink498.xml"/><Relationship Id="rId19" Type="http://schemas.openxmlformats.org/officeDocument/2006/relationships/image" Target="../media/image335.png"/><Relationship Id="rId224" Type="http://schemas.openxmlformats.org/officeDocument/2006/relationships/image" Target="../media/image437.png"/><Relationship Id="rId245" Type="http://schemas.openxmlformats.org/officeDocument/2006/relationships/customXml" Target="../ink/ink519.xml"/><Relationship Id="rId266" Type="http://schemas.openxmlformats.org/officeDocument/2006/relationships/image" Target="../media/image458.png"/><Relationship Id="rId30" Type="http://schemas.openxmlformats.org/officeDocument/2006/relationships/customXml" Target="../ink/ink411.xml"/><Relationship Id="rId105" Type="http://schemas.openxmlformats.org/officeDocument/2006/relationships/image" Target="../media/image378.png"/><Relationship Id="rId126" Type="http://schemas.openxmlformats.org/officeDocument/2006/relationships/image" Target="../media/image388.png"/><Relationship Id="rId147" Type="http://schemas.openxmlformats.org/officeDocument/2006/relationships/customXml" Target="../ink/ink470.xml"/><Relationship Id="rId168" Type="http://schemas.openxmlformats.org/officeDocument/2006/relationships/image" Target="../media/image409.png"/><Relationship Id="rId51" Type="http://schemas.openxmlformats.org/officeDocument/2006/relationships/image" Target="../media/image351.png"/><Relationship Id="rId72" Type="http://schemas.openxmlformats.org/officeDocument/2006/relationships/customXml" Target="../ink/ink432.xml"/><Relationship Id="rId93" Type="http://schemas.openxmlformats.org/officeDocument/2006/relationships/image" Target="../media/image372.png"/><Relationship Id="rId189" Type="http://schemas.openxmlformats.org/officeDocument/2006/relationships/customXml" Target="../ink/ink491.xml"/><Relationship Id="rId3" Type="http://schemas.openxmlformats.org/officeDocument/2006/relationships/image" Target="../media/image327.png"/><Relationship Id="rId214" Type="http://schemas.openxmlformats.org/officeDocument/2006/relationships/image" Target="../media/image432.png"/><Relationship Id="rId235" Type="http://schemas.openxmlformats.org/officeDocument/2006/relationships/customXml" Target="../ink/ink514.xml"/><Relationship Id="rId256" Type="http://schemas.openxmlformats.org/officeDocument/2006/relationships/image" Target="../media/image453.png"/><Relationship Id="rId116" Type="http://schemas.openxmlformats.org/officeDocument/2006/relationships/customXml" Target="../ink/ink454.xml"/><Relationship Id="rId137" Type="http://schemas.openxmlformats.org/officeDocument/2006/relationships/customXml" Target="../ink/ink465.xml"/><Relationship Id="rId158" Type="http://schemas.openxmlformats.org/officeDocument/2006/relationships/image" Target="../media/image404.png"/><Relationship Id="rId20" Type="http://schemas.openxmlformats.org/officeDocument/2006/relationships/customXml" Target="../ink/ink406.xml"/><Relationship Id="rId41" Type="http://schemas.openxmlformats.org/officeDocument/2006/relationships/image" Target="../media/image346.png"/><Relationship Id="rId62" Type="http://schemas.openxmlformats.org/officeDocument/2006/relationships/customXml" Target="../ink/ink427.xml"/><Relationship Id="rId83" Type="http://schemas.openxmlformats.org/officeDocument/2006/relationships/image" Target="../media/image367.png"/><Relationship Id="rId179" Type="http://schemas.openxmlformats.org/officeDocument/2006/relationships/customXml" Target="../ink/ink486.xml"/><Relationship Id="rId190" Type="http://schemas.openxmlformats.org/officeDocument/2006/relationships/image" Target="../media/image420.png"/><Relationship Id="rId204" Type="http://schemas.openxmlformats.org/officeDocument/2006/relationships/image" Target="../media/image427.png"/><Relationship Id="rId225" Type="http://schemas.openxmlformats.org/officeDocument/2006/relationships/customXml" Target="../ink/ink509.xml"/><Relationship Id="rId246" Type="http://schemas.openxmlformats.org/officeDocument/2006/relationships/image" Target="../media/image448.png"/><Relationship Id="rId267" Type="http://schemas.openxmlformats.org/officeDocument/2006/relationships/customXml" Target="../ink/ink530.xml"/><Relationship Id="rId106" Type="http://schemas.openxmlformats.org/officeDocument/2006/relationships/customXml" Target="../ink/ink449.xml"/><Relationship Id="rId127" Type="http://schemas.openxmlformats.org/officeDocument/2006/relationships/customXml" Target="../ink/ink460.xml"/><Relationship Id="rId10" Type="http://schemas.openxmlformats.org/officeDocument/2006/relationships/customXml" Target="../ink/ink401.xml"/><Relationship Id="rId31" Type="http://schemas.openxmlformats.org/officeDocument/2006/relationships/image" Target="../media/image341.png"/><Relationship Id="rId52" Type="http://schemas.openxmlformats.org/officeDocument/2006/relationships/customXml" Target="../ink/ink422.xml"/><Relationship Id="rId73" Type="http://schemas.openxmlformats.org/officeDocument/2006/relationships/image" Target="../media/image362.png"/><Relationship Id="rId94" Type="http://schemas.openxmlformats.org/officeDocument/2006/relationships/customXml" Target="../ink/ink443.xml"/><Relationship Id="rId148" Type="http://schemas.openxmlformats.org/officeDocument/2006/relationships/image" Target="../media/image399.png"/><Relationship Id="rId169" Type="http://schemas.openxmlformats.org/officeDocument/2006/relationships/customXml" Target="../ink/ink481.xml"/><Relationship Id="rId4" Type="http://schemas.openxmlformats.org/officeDocument/2006/relationships/customXml" Target="../ink/ink398.xml"/><Relationship Id="rId180" Type="http://schemas.openxmlformats.org/officeDocument/2006/relationships/image" Target="../media/image415.png"/><Relationship Id="rId215" Type="http://schemas.openxmlformats.org/officeDocument/2006/relationships/customXml" Target="../ink/ink504.xml"/><Relationship Id="rId236" Type="http://schemas.openxmlformats.org/officeDocument/2006/relationships/image" Target="../media/image443.png"/><Relationship Id="rId257" Type="http://schemas.openxmlformats.org/officeDocument/2006/relationships/customXml" Target="../ink/ink525.xml"/><Relationship Id="rId42" Type="http://schemas.openxmlformats.org/officeDocument/2006/relationships/customXml" Target="../ink/ink417.xml"/><Relationship Id="rId84" Type="http://schemas.openxmlformats.org/officeDocument/2006/relationships/customXml" Target="../ink/ink438.xml"/><Relationship Id="rId138" Type="http://schemas.openxmlformats.org/officeDocument/2006/relationships/image" Target="../media/image394.png"/><Relationship Id="rId191" Type="http://schemas.openxmlformats.org/officeDocument/2006/relationships/customXml" Target="../ink/ink492.xml"/><Relationship Id="rId205" Type="http://schemas.openxmlformats.org/officeDocument/2006/relationships/customXml" Target="../ink/ink499.xml"/><Relationship Id="rId247" Type="http://schemas.openxmlformats.org/officeDocument/2006/relationships/customXml" Target="../ink/ink520.xml"/><Relationship Id="rId107" Type="http://schemas.openxmlformats.org/officeDocument/2006/relationships/image" Target="../media/image37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customXml" Target="../ink/ink534.xml"/><Relationship Id="rId3" Type="http://schemas.openxmlformats.org/officeDocument/2006/relationships/image" Target="../media/image29.png"/><Relationship Id="rId7"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customXml" Target="../ink/ink533.xml"/><Relationship Id="rId5" Type="http://schemas.openxmlformats.org/officeDocument/2006/relationships/image" Target="NULL"/><Relationship Id="rId4" Type="http://schemas.openxmlformats.org/officeDocument/2006/relationships/customXml" Target="../ink/ink532.xml"/><Relationship Id="rId9"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6.png"/><Relationship Id="rId26" Type="http://schemas.openxmlformats.org/officeDocument/2006/relationships/image" Target="../media/image10.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4.png"/><Relationship Id="rId42" Type="http://schemas.openxmlformats.org/officeDocument/2006/relationships/image" Target="../media/image18.png"/><Relationship Id="rId47" Type="http://schemas.openxmlformats.org/officeDocument/2006/relationships/customXml" Target="../ink/ink22.xml"/><Relationship Id="rId50" Type="http://schemas.openxmlformats.org/officeDocument/2006/relationships/image" Target="../media/image22.png"/><Relationship Id="rId55" Type="http://schemas.openxmlformats.org/officeDocument/2006/relationships/customXml" Target="../ink/ink26.xml"/><Relationship Id="rId7" Type="http://schemas.openxmlformats.org/officeDocument/2006/relationships/customXml" Target="../ink/ink2.xml"/><Relationship Id="rId2" Type="http://schemas.openxmlformats.org/officeDocument/2006/relationships/image" Target="../media/image1.png"/><Relationship Id="rId16" Type="http://schemas.openxmlformats.org/officeDocument/2006/relationships/image" Target="../media/image5.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9.png"/><Relationship Id="rId32" Type="http://schemas.openxmlformats.org/officeDocument/2006/relationships/image" Target="../media/image13.png"/><Relationship Id="rId37" Type="http://schemas.openxmlformats.org/officeDocument/2006/relationships/customXml" Target="../ink/ink17.xml"/><Relationship Id="rId40" Type="http://schemas.openxmlformats.org/officeDocument/2006/relationships/image" Target="../media/image17.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26.png"/><Relationship Id="rId61" Type="http://schemas.openxmlformats.org/officeDocument/2006/relationships/customXml" Target="../ink/ink29.xml"/><Relationship Id="rId19" Type="http://schemas.openxmlformats.org/officeDocument/2006/relationships/customXml" Target="../ink/ink8.xml"/><Relationship Id="rId9" Type="http://schemas.openxmlformats.org/officeDocument/2006/relationships/customXml" Target="../ink/ink3.xml"/><Relationship Id="rId14" Type="http://schemas.openxmlformats.org/officeDocument/2006/relationships/image" Target="../media/image4.png"/><Relationship Id="rId22" Type="http://schemas.openxmlformats.org/officeDocument/2006/relationships/image" Target="../media/image8.png"/><Relationship Id="rId27" Type="http://schemas.openxmlformats.org/officeDocument/2006/relationships/customXml" Target="../ink/ink12.xml"/><Relationship Id="rId30" Type="http://schemas.openxmlformats.org/officeDocument/2006/relationships/image" Target="../media/image12.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1.png"/><Relationship Id="rId56" Type="http://schemas.openxmlformats.org/officeDocument/2006/relationships/image" Target="../media/image25.png"/><Relationship Id="rId8" Type="http://schemas.openxmlformats.org/officeDocument/2006/relationships/image" Target="../media/image210.png"/><Relationship Id="rId51" Type="http://schemas.openxmlformats.org/officeDocument/2006/relationships/customXml" Target="../ink/ink24.xml"/><Relationship Id="rId3" Type="http://schemas.openxmlformats.org/officeDocument/2006/relationships/customXml" Target="../ink/ink1.xml"/><Relationship Id="rId12" Type="http://schemas.openxmlformats.org/officeDocument/2006/relationships/image" Target="../media/image3.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6.png"/><Relationship Id="rId46" Type="http://schemas.openxmlformats.org/officeDocument/2006/relationships/image" Target="../media/image20.png"/><Relationship Id="rId59" Type="http://schemas.openxmlformats.org/officeDocument/2006/relationships/customXml" Target="../ink/ink28.xml"/><Relationship Id="rId20" Type="http://schemas.openxmlformats.org/officeDocument/2006/relationships/image" Target="../media/image7.png"/><Relationship Id="rId41" Type="http://schemas.openxmlformats.org/officeDocument/2006/relationships/customXml" Target="../ink/ink19.xml"/><Relationship Id="rId54" Type="http://schemas.openxmlformats.org/officeDocument/2006/relationships/image" Target="../media/image24.png"/><Relationship Id="rId6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209.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1.png"/><Relationship Id="rId36" Type="http://schemas.openxmlformats.org/officeDocument/2006/relationships/image" Target="../media/image15.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2.png"/><Relationship Id="rId31" Type="http://schemas.openxmlformats.org/officeDocument/2006/relationships/customXml" Target="../ink/ink14.xml"/><Relationship Id="rId44" Type="http://schemas.openxmlformats.org/officeDocument/2006/relationships/image" Target="../media/image19.png"/><Relationship Id="rId52" Type="http://schemas.openxmlformats.org/officeDocument/2006/relationships/image" Target="../media/image23.png"/><Relationship Id="rId60" Type="http://schemas.openxmlformats.org/officeDocument/2006/relationships/image" Target="../media/image27.png"/></Relationships>
</file>

<file path=ppt/slides/_rels/slide4.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customXml" Target="../ink/ink39.xml"/><Relationship Id="rId42" Type="http://schemas.openxmlformats.org/officeDocument/2006/relationships/image" Target="../media/image47.png"/><Relationship Id="rId47" Type="http://schemas.openxmlformats.org/officeDocument/2006/relationships/customXml" Target="../ink/ink52.xml"/><Relationship Id="rId63" Type="http://schemas.openxmlformats.org/officeDocument/2006/relationships/customXml" Target="../ink/ink60.xml"/><Relationship Id="rId68" Type="http://schemas.openxmlformats.org/officeDocument/2006/relationships/image" Target="../media/image60.png"/><Relationship Id="rId2" Type="http://schemas.openxmlformats.org/officeDocument/2006/relationships/image" Target="../media/image29.png"/><Relationship Id="rId16" Type="http://schemas.openxmlformats.org/officeDocument/2006/relationships/image" Target="../media/image35.png"/><Relationship Id="rId29" Type="http://schemas.openxmlformats.org/officeDocument/2006/relationships/customXml" Target="../ink/ink43.xml"/><Relationship Id="rId11" Type="http://schemas.openxmlformats.org/officeDocument/2006/relationships/customXml" Target="../ink/ink34.xml"/><Relationship Id="rId24" Type="http://schemas.openxmlformats.org/officeDocument/2006/relationships/image" Target="../media/image39.png"/><Relationship Id="rId32" Type="http://schemas.openxmlformats.org/officeDocument/2006/relationships/image" Target="../media/image42.png"/><Relationship Id="rId37" Type="http://schemas.openxmlformats.org/officeDocument/2006/relationships/customXml" Target="../ink/ink47.xml"/><Relationship Id="rId40" Type="http://schemas.openxmlformats.org/officeDocument/2006/relationships/image" Target="../media/image46.png"/><Relationship Id="rId45" Type="http://schemas.openxmlformats.org/officeDocument/2006/relationships/customXml" Target="../ink/ink51.xml"/><Relationship Id="rId53" Type="http://schemas.openxmlformats.org/officeDocument/2006/relationships/customXml" Target="../ink/ink55.xml"/><Relationship Id="rId58" Type="http://schemas.openxmlformats.org/officeDocument/2006/relationships/image" Target="../media/image55.png"/><Relationship Id="rId66" Type="http://schemas.openxmlformats.org/officeDocument/2006/relationships/image" Target="../media/image59.png"/><Relationship Id="rId74" Type="http://schemas.openxmlformats.org/officeDocument/2006/relationships/image" Target="../media/image63.png"/><Relationship Id="rId5" Type="http://schemas.openxmlformats.org/officeDocument/2006/relationships/customXml" Target="../ink/ink31.xml"/><Relationship Id="rId61" Type="http://schemas.openxmlformats.org/officeDocument/2006/relationships/customXml" Target="../ink/ink59.xml"/><Relationship Id="rId19" Type="http://schemas.openxmlformats.org/officeDocument/2006/relationships/customXml" Target="../ink/ink3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42.xml"/><Relationship Id="rId30" Type="http://schemas.openxmlformats.org/officeDocument/2006/relationships/image" Target="../media/image24.png"/><Relationship Id="rId35" Type="http://schemas.openxmlformats.org/officeDocument/2006/relationships/customXml" Target="../ink/ink46.xml"/><Relationship Id="rId43" Type="http://schemas.openxmlformats.org/officeDocument/2006/relationships/customXml" Target="../ink/ink50.xml"/><Relationship Id="rId48" Type="http://schemas.openxmlformats.org/officeDocument/2006/relationships/image" Target="../media/image50.png"/><Relationship Id="rId56" Type="http://schemas.openxmlformats.org/officeDocument/2006/relationships/image" Target="../media/image54.png"/><Relationship Id="rId64" Type="http://schemas.openxmlformats.org/officeDocument/2006/relationships/image" Target="../media/image58.png"/><Relationship Id="rId69" Type="http://schemas.openxmlformats.org/officeDocument/2006/relationships/customXml" Target="../ink/ink63.xml"/><Relationship Id="rId8" Type="http://schemas.openxmlformats.org/officeDocument/2006/relationships/image" Target="../media/image31.png"/><Relationship Id="rId51" Type="http://schemas.openxmlformats.org/officeDocument/2006/relationships/customXml" Target="../ink/ink54.xml"/><Relationship Id="rId72" Type="http://schemas.openxmlformats.org/officeDocument/2006/relationships/image" Target="../media/image62.png"/><Relationship Id="rId3" Type="http://schemas.openxmlformats.org/officeDocument/2006/relationships/customXml" Target="../ink/ink30.xml"/><Relationship Id="rId12" Type="http://schemas.openxmlformats.org/officeDocument/2006/relationships/image" Target="../media/image33.png"/><Relationship Id="rId17" Type="http://schemas.openxmlformats.org/officeDocument/2006/relationships/customXml" Target="../ink/ink37.xml"/><Relationship Id="rId25" Type="http://schemas.openxmlformats.org/officeDocument/2006/relationships/customXml" Target="../ink/ink41.xml"/><Relationship Id="rId33" Type="http://schemas.openxmlformats.org/officeDocument/2006/relationships/customXml" Target="../ink/ink45.xml"/><Relationship Id="rId38" Type="http://schemas.openxmlformats.org/officeDocument/2006/relationships/image" Target="../media/image45.png"/><Relationship Id="rId46" Type="http://schemas.openxmlformats.org/officeDocument/2006/relationships/image" Target="../media/image49.png"/><Relationship Id="rId59" Type="http://schemas.openxmlformats.org/officeDocument/2006/relationships/customXml" Target="../ink/ink58.xml"/><Relationship Id="rId67" Type="http://schemas.openxmlformats.org/officeDocument/2006/relationships/customXml" Target="../ink/ink62.xml"/><Relationship Id="rId20" Type="http://schemas.openxmlformats.org/officeDocument/2006/relationships/image" Target="../media/image37.png"/><Relationship Id="rId41" Type="http://schemas.openxmlformats.org/officeDocument/2006/relationships/customXml" Target="../ink/ink49.xml"/><Relationship Id="rId54" Type="http://schemas.openxmlformats.org/officeDocument/2006/relationships/image" Target="../media/image53.png"/><Relationship Id="rId62" Type="http://schemas.openxmlformats.org/officeDocument/2006/relationships/image" Target="../media/image57.png"/><Relationship Id="rId70"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30.png"/><Relationship Id="rId15" Type="http://schemas.openxmlformats.org/officeDocument/2006/relationships/customXml" Target="../ink/ink36.xml"/><Relationship Id="rId23" Type="http://schemas.openxmlformats.org/officeDocument/2006/relationships/customXml" Target="../ink/ink40.xml"/><Relationship Id="rId28" Type="http://schemas.openxmlformats.org/officeDocument/2006/relationships/image" Target="../media/image41.png"/><Relationship Id="rId36" Type="http://schemas.openxmlformats.org/officeDocument/2006/relationships/image" Target="../media/image44.png"/><Relationship Id="rId49" Type="http://schemas.openxmlformats.org/officeDocument/2006/relationships/customXml" Target="../ink/ink53.xml"/><Relationship Id="rId57" Type="http://schemas.openxmlformats.org/officeDocument/2006/relationships/customXml" Target="../ink/ink57.xml"/><Relationship Id="rId10" Type="http://schemas.openxmlformats.org/officeDocument/2006/relationships/image" Target="../media/image32.png"/><Relationship Id="rId31" Type="http://schemas.openxmlformats.org/officeDocument/2006/relationships/customXml" Target="../ink/ink44.xml"/><Relationship Id="rId44" Type="http://schemas.openxmlformats.org/officeDocument/2006/relationships/image" Target="../media/image48.png"/><Relationship Id="rId52" Type="http://schemas.openxmlformats.org/officeDocument/2006/relationships/image" Target="../media/image52.png"/><Relationship Id="rId60" Type="http://schemas.openxmlformats.org/officeDocument/2006/relationships/image" Target="../media/image56.png"/><Relationship Id="rId65" Type="http://schemas.openxmlformats.org/officeDocument/2006/relationships/customXml" Target="../ink/ink61.xml"/><Relationship Id="rId73" Type="http://schemas.openxmlformats.org/officeDocument/2006/relationships/customXml" Target="../ink/ink65.xml"/><Relationship Id="rId4" Type="http://schemas.openxmlformats.org/officeDocument/2006/relationships/image" Target="../media/image212.png"/><Relationship Id="rId9" Type="http://schemas.openxmlformats.org/officeDocument/2006/relationships/customXml" Target="../ink/ink33.xml"/><Relationship Id="rId13" Type="http://schemas.openxmlformats.org/officeDocument/2006/relationships/customXml" Target="../ink/ink35.xml"/><Relationship Id="rId18" Type="http://schemas.openxmlformats.org/officeDocument/2006/relationships/image" Target="../media/image36.png"/><Relationship Id="rId39" Type="http://schemas.openxmlformats.org/officeDocument/2006/relationships/customXml" Target="../ink/ink48.xml"/><Relationship Id="rId34" Type="http://schemas.openxmlformats.org/officeDocument/2006/relationships/image" Target="../media/image43.png"/><Relationship Id="rId50" Type="http://schemas.openxmlformats.org/officeDocument/2006/relationships/image" Target="../media/image51.png"/><Relationship Id="rId55" Type="http://schemas.openxmlformats.org/officeDocument/2006/relationships/customXml" Target="../ink/ink56.xml"/><Relationship Id="rId7" Type="http://schemas.openxmlformats.org/officeDocument/2006/relationships/customXml" Target="../ink/ink32.xml"/><Relationship Id="rId71" Type="http://schemas.openxmlformats.org/officeDocument/2006/relationships/customXml" Target="../ink/ink64.xml"/></Relationships>
</file>

<file path=ppt/slides/_rels/slide5.xml.rels><?xml version="1.0" encoding="UTF-8" standalone="yes"?>
<Relationships xmlns="http://schemas.openxmlformats.org/package/2006/relationships"><Relationship Id="rId117" Type="http://schemas.openxmlformats.org/officeDocument/2006/relationships/image" Target="../media/image2710.png"/><Relationship Id="rId299" Type="http://schemas.openxmlformats.org/officeDocument/2006/relationships/customXml" Target="../ink/ink208.xml"/><Relationship Id="rId21" Type="http://schemas.openxmlformats.org/officeDocument/2006/relationships/image" Target="../media/image231.png"/><Relationship Id="rId63" Type="http://schemas.openxmlformats.org/officeDocument/2006/relationships/image" Target="../media/image252.png"/><Relationship Id="rId159" Type="http://schemas.openxmlformats.org/officeDocument/2006/relationships/image" Target="../media/image480.png"/><Relationship Id="rId170" Type="http://schemas.openxmlformats.org/officeDocument/2006/relationships/customXml" Target="../ink/ink143.xml"/><Relationship Id="rId226" Type="http://schemas.openxmlformats.org/officeDocument/2006/relationships/customXml" Target="../ink/ink171.xml"/><Relationship Id="rId268" Type="http://schemas.openxmlformats.org/officeDocument/2006/relationships/image" Target="../media/image102.png"/><Relationship Id="rId32" Type="http://schemas.openxmlformats.org/officeDocument/2006/relationships/customXml" Target="../ink/ink75.xml"/><Relationship Id="rId74" Type="http://schemas.openxmlformats.org/officeDocument/2006/relationships/customXml" Target="../ink/ink95.xml"/><Relationship Id="rId128" Type="http://schemas.openxmlformats.org/officeDocument/2006/relationships/customXml" Target="../ink/ink122.xml"/><Relationship Id="rId181" Type="http://schemas.openxmlformats.org/officeDocument/2006/relationships/image" Target="../media/image590.png"/><Relationship Id="rId237" Type="http://schemas.openxmlformats.org/officeDocument/2006/relationships/customXml" Target="../ink/ink177.xml"/><Relationship Id="rId279" Type="http://schemas.openxmlformats.org/officeDocument/2006/relationships/customXml" Target="../ink/ink198.xml"/><Relationship Id="rId43" Type="http://schemas.openxmlformats.org/officeDocument/2006/relationships/image" Target="../media/image242.png"/><Relationship Id="rId139" Type="http://schemas.openxmlformats.org/officeDocument/2006/relationships/image" Target="../media/image3810.png"/><Relationship Id="rId290" Type="http://schemas.openxmlformats.org/officeDocument/2006/relationships/image" Target="../media/image113.png"/><Relationship Id="rId85" Type="http://schemas.openxmlformats.org/officeDocument/2006/relationships/image" Target="../media/image1110.png"/><Relationship Id="rId150" Type="http://schemas.openxmlformats.org/officeDocument/2006/relationships/customXml" Target="../ink/ink133.xml"/><Relationship Id="rId171" Type="http://schemas.openxmlformats.org/officeDocument/2006/relationships/image" Target="../media/image540.png"/><Relationship Id="rId192" Type="http://schemas.openxmlformats.org/officeDocument/2006/relationships/customXml" Target="../ink/ink154.xml"/><Relationship Id="rId206" Type="http://schemas.openxmlformats.org/officeDocument/2006/relationships/customXml" Target="../ink/ink161.xml"/><Relationship Id="rId227" Type="http://schemas.openxmlformats.org/officeDocument/2006/relationships/customXml" Target="../ink/ink172.xml"/><Relationship Id="rId248" Type="http://schemas.openxmlformats.org/officeDocument/2006/relationships/image" Target="../media/image92.png"/><Relationship Id="rId269" Type="http://schemas.openxmlformats.org/officeDocument/2006/relationships/customXml" Target="../ink/ink193.xml"/><Relationship Id="rId33" Type="http://schemas.openxmlformats.org/officeDocument/2006/relationships/image" Target="../media/image237.png"/><Relationship Id="rId108" Type="http://schemas.openxmlformats.org/officeDocument/2006/relationships/customXml" Target="../ink/ink112.xml"/><Relationship Id="rId129" Type="http://schemas.openxmlformats.org/officeDocument/2006/relationships/image" Target="../media/image3310.png"/><Relationship Id="rId280" Type="http://schemas.openxmlformats.org/officeDocument/2006/relationships/image" Target="../media/image108.png"/><Relationship Id="rId54" Type="http://schemas.openxmlformats.org/officeDocument/2006/relationships/customXml" Target="../ink/ink86.xml"/><Relationship Id="rId75" Type="http://schemas.openxmlformats.org/officeDocument/2006/relationships/image" Target="../media/image610.png"/><Relationship Id="rId96" Type="http://schemas.openxmlformats.org/officeDocument/2006/relationships/customXml" Target="../ink/ink106.xml"/><Relationship Id="rId140" Type="http://schemas.openxmlformats.org/officeDocument/2006/relationships/customXml" Target="../ink/ink128.xml"/><Relationship Id="rId161" Type="http://schemas.openxmlformats.org/officeDocument/2006/relationships/image" Target="../media/image490.png"/><Relationship Id="rId182" Type="http://schemas.openxmlformats.org/officeDocument/2006/relationships/customXml" Target="../ink/ink149.xml"/><Relationship Id="rId217" Type="http://schemas.openxmlformats.org/officeDocument/2006/relationships/image" Target="../media/image77.png"/><Relationship Id="rId238" Type="http://schemas.openxmlformats.org/officeDocument/2006/relationships/image" Target="../media/image87.png"/><Relationship Id="rId259" Type="http://schemas.openxmlformats.org/officeDocument/2006/relationships/customXml" Target="../ink/ink188.xml"/><Relationship Id="rId23" Type="http://schemas.openxmlformats.org/officeDocument/2006/relationships/image" Target="../media/image232.png"/><Relationship Id="rId119" Type="http://schemas.openxmlformats.org/officeDocument/2006/relationships/image" Target="../media/image2810.png"/><Relationship Id="rId270" Type="http://schemas.openxmlformats.org/officeDocument/2006/relationships/image" Target="../media/image103.png"/><Relationship Id="rId291" Type="http://schemas.openxmlformats.org/officeDocument/2006/relationships/customXml" Target="../ink/ink204.xml"/><Relationship Id="rId44" Type="http://schemas.openxmlformats.org/officeDocument/2006/relationships/customXml" Target="../ink/ink81.xml"/><Relationship Id="rId65" Type="http://schemas.openxmlformats.org/officeDocument/2006/relationships/image" Target="../media/image253.png"/><Relationship Id="rId86" Type="http://schemas.openxmlformats.org/officeDocument/2006/relationships/customXml" Target="../ink/ink101.xml"/><Relationship Id="rId130" Type="http://schemas.openxmlformats.org/officeDocument/2006/relationships/customXml" Target="../ink/ink123.xml"/><Relationship Id="rId151" Type="http://schemas.openxmlformats.org/officeDocument/2006/relationships/image" Target="../media/image4410.png"/><Relationship Id="rId172" Type="http://schemas.openxmlformats.org/officeDocument/2006/relationships/customXml" Target="../ink/ink144.xml"/><Relationship Id="rId193" Type="http://schemas.openxmlformats.org/officeDocument/2006/relationships/image" Target="../media/image65.png"/><Relationship Id="rId207" Type="http://schemas.openxmlformats.org/officeDocument/2006/relationships/image" Target="../media/image72.png"/><Relationship Id="rId228" Type="http://schemas.openxmlformats.org/officeDocument/2006/relationships/image" Target="../media/image82.png"/><Relationship Id="rId249" Type="http://schemas.openxmlformats.org/officeDocument/2006/relationships/customXml" Target="../ink/ink183.xml"/><Relationship Id="rId109" Type="http://schemas.openxmlformats.org/officeDocument/2006/relationships/image" Target="../media/image2310.png"/><Relationship Id="rId260" Type="http://schemas.openxmlformats.org/officeDocument/2006/relationships/image" Target="../media/image98.png"/><Relationship Id="rId281" Type="http://schemas.openxmlformats.org/officeDocument/2006/relationships/customXml" Target="../ink/ink199.xml"/><Relationship Id="rId34" Type="http://schemas.openxmlformats.org/officeDocument/2006/relationships/customXml" Target="../ink/ink76.xml"/><Relationship Id="rId55" Type="http://schemas.openxmlformats.org/officeDocument/2006/relationships/image" Target="../media/image248.png"/><Relationship Id="rId76" Type="http://schemas.openxmlformats.org/officeDocument/2006/relationships/customXml" Target="../ink/ink96.xml"/><Relationship Id="rId97" Type="http://schemas.openxmlformats.org/officeDocument/2006/relationships/image" Target="../media/image1710.png"/><Relationship Id="rId120" Type="http://schemas.openxmlformats.org/officeDocument/2006/relationships/customXml" Target="../ink/ink118.xml"/><Relationship Id="rId141" Type="http://schemas.openxmlformats.org/officeDocument/2006/relationships/image" Target="../media/image3910.png"/><Relationship Id="rId162" Type="http://schemas.openxmlformats.org/officeDocument/2006/relationships/customXml" Target="../ink/ink139.xml"/><Relationship Id="rId183" Type="http://schemas.openxmlformats.org/officeDocument/2006/relationships/image" Target="../media/image600.png"/><Relationship Id="rId218" Type="http://schemas.openxmlformats.org/officeDocument/2006/relationships/customXml" Target="../ink/ink167.xml"/><Relationship Id="rId239" Type="http://schemas.openxmlformats.org/officeDocument/2006/relationships/customXml" Target="../ink/ink178.xml"/><Relationship Id="rId250" Type="http://schemas.openxmlformats.org/officeDocument/2006/relationships/image" Target="../media/image93.png"/><Relationship Id="rId271" Type="http://schemas.openxmlformats.org/officeDocument/2006/relationships/customXml" Target="../ink/ink194.xml"/><Relationship Id="rId292" Type="http://schemas.openxmlformats.org/officeDocument/2006/relationships/image" Target="../media/image114.png"/><Relationship Id="rId24" Type="http://schemas.openxmlformats.org/officeDocument/2006/relationships/customXml" Target="../ink/ink71.xml"/><Relationship Id="rId45" Type="http://schemas.openxmlformats.org/officeDocument/2006/relationships/image" Target="../media/image243.png"/><Relationship Id="rId66" Type="http://schemas.openxmlformats.org/officeDocument/2006/relationships/customXml" Target="../ink/ink92.xml"/><Relationship Id="rId87" Type="http://schemas.openxmlformats.org/officeDocument/2006/relationships/image" Target="../media/image1210.png"/><Relationship Id="rId110" Type="http://schemas.openxmlformats.org/officeDocument/2006/relationships/customXml" Target="../ink/ink113.xml"/><Relationship Id="rId131" Type="http://schemas.openxmlformats.org/officeDocument/2006/relationships/image" Target="../media/image3410.png"/><Relationship Id="rId152" Type="http://schemas.openxmlformats.org/officeDocument/2006/relationships/customXml" Target="../ink/ink134.xml"/><Relationship Id="rId173" Type="http://schemas.openxmlformats.org/officeDocument/2006/relationships/image" Target="../media/image550.png"/><Relationship Id="rId194" Type="http://schemas.openxmlformats.org/officeDocument/2006/relationships/customXml" Target="../ink/ink155.xml"/><Relationship Id="rId208" Type="http://schemas.openxmlformats.org/officeDocument/2006/relationships/customXml" Target="../ink/ink162.xml"/><Relationship Id="rId229" Type="http://schemas.openxmlformats.org/officeDocument/2006/relationships/customXml" Target="../ink/ink173.xml"/><Relationship Id="rId240" Type="http://schemas.openxmlformats.org/officeDocument/2006/relationships/image" Target="../media/image88.png"/><Relationship Id="rId261" Type="http://schemas.openxmlformats.org/officeDocument/2006/relationships/customXml" Target="../ink/ink189.xml"/><Relationship Id="rId35" Type="http://schemas.openxmlformats.org/officeDocument/2006/relationships/image" Target="../media/image238.png"/><Relationship Id="rId56" Type="http://schemas.openxmlformats.org/officeDocument/2006/relationships/customXml" Target="../ink/ink87.xml"/><Relationship Id="rId77" Type="http://schemas.openxmlformats.org/officeDocument/2006/relationships/image" Target="../media/image710.png"/><Relationship Id="rId100" Type="http://schemas.openxmlformats.org/officeDocument/2006/relationships/customXml" Target="../ink/ink108.xml"/><Relationship Id="rId282" Type="http://schemas.openxmlformats.org/officeDocument/2006/relationships/image" Target="../media/image109.png"/><Relationship Id="rId98" Type="http://schemas.openxmlformats.org/officeDocument/2006/relationships/customXml" Target="../ink/ink107.xml"/><Relationship Id="rId121" Type="http://schemas.openxmlformats.org/officeDocument/2006/relationships/image" Target="../media/image2910.png"/><Relationship Id="rId142" Type="http://schemas.openxmlformats.org/officeDocument/2006/relationships/customXml" Target="../ink/ink129.xml"/><Relationship Id="rId163" Type="http://schemas.openxmlformats.org/officeDocument/2006/relationships/image" Target="../media/image500.png"/><Relationship Id="rId184" Type="http://schemas.openxmlformats.org/officeDocument/2006/relationships/customXml" Target="../ink/ink150.xml"/><Relationship Id="rId219" Type="http://schemas.openxmlformats.org/officeDocument/2006/relationships/image" Target="../media/image78.png"/><Relationship Id="rId230" Type="http://schemas.openxmlformats.org/officeDocument/2006/relationships/image" Target="../media/image83.png"/><Relationship Id="rId251" Type="http://schemas.openxmlformats.org/officeDocument/2006/relationships/customXml" Target="../ink/ink184.xml"/><Relationship Id="rId25" Type="http://schemas.openxmlformats.org/officeDocument/2006/relationships/image" Target="../media/image233.png"/><Relationship Id="rId46" Type="http://schemas.openxmlformats.org/officeDocument/2006/relationships/customXml" Target="../ink/ink82.xml"/><Relationship Id="rId272" Type="http://schemas.openxmlformats.org/officeDocument/2006/relationships/image" Target="../media/image104.png"/><Relationship Id="rId293" Type="http://schemas.openxmlformats.org/officeDocument/2006/relationships/customXml" Target="../ink/ink205.xml"/><Relationship Id="rId88" Type="http://schemas.openxmlformats.org/officeDocument/2006/relationships/customXml" Target="../ink/ink102.xml"/><Relationship Id="rId111" Type="http://schemas.openxmlformats.org/officeDocument/2006/relationships/image" Target="../media/image2410.png"/><Relationship Id="rId132" Type="http://schemas.openxmlformats.org/officeDocument/2006/relationships/customXml" Target="../ink/ink124.xml"/><Relationship Id="rId153" Type="http://schemas.openxmlformats.org/officeDocument/2006/relationships/image" Target="../media/image4510.png"/><Relationship Id="rId174" Type="http://schemas.openxmlformats.org/officeDocument/2006/relationships/customXml" Target="../ink/ink145.xml"/><Relationship Id="rId195" Type="http://schemas.openxmlformats.org/officeDocument/2006/relationships/image" Target="../media/image66.png"/><Relationship Id="rId209" Type="http://schemas.openxmlformats.org/officeDocument/2006/relationships/image" Target="../media/image73.png"/><Relationship Id="rId220" Type="http://schemas.openxmlformats.org/officeDocument/2006/relationships/customXml" Target="../ink/ink168.xml"/><Relationship Id="rId241" Type="http://schemas.openxmlformats.org/officeDocument/2006/relationships/customXml" Target="../ink/ink179.xml"/><Relationship Id="rId36" Type="http://schemas.openxmlformats.org/officeDocument/2006/relationships/customXml" Target="../ink/ink77.xml"/><Relationship Id="rId57" Type="http://schemas.openxmlformats.org/officeDocument/2006/relationships/image" Target="../media/image249.png"/><Relationship Id="rId262" Type="http://schemas.openxmlformats.org/officeDocument/2006/relationships/image" Target="../media/image99.png"/><Relationship Id="rId283" Type="http://schemas.openxmlformats.org/officeDocument/2006/relationships/customXml" Target="../ink/ink200.xml"/><Relationship Id="rId78" Type="http://schemas.openxmlformats.org/officeDocument/2006/relationships/customXml" Target="../ink/ink97.xml"/><Relationship Id="rId99" Type="http://schemas.openxmlformats.org/officeDocument/2006/relationships/image" Target="../media/image1810.png"/><Relationship Id="rId101" Type="http://schemas.openxmlformats.org/officeDocument/2006/relationships/image" Target="../media/image190.png"/><Relationship Id="rId122" Type="http://schemas.openxmlformats.org/officeDocument/2006/relationships/customXml" Target="../ink/ink119.xml"/><Relationship Id="rId143" Type="http://schemas.openxmlformats.org/officeDocument/2006/relationships/image" Target="../media/image4010.png"/><Relationship Id="rId164" Type="http://schemas.openxmlformats.org/officeDocument/2006/relationships/customXml" Target="../ink/ink140.xml"/><Relationship Id="rId185" Type="http://schemas.openxmlformats.org/officeDocument/2006/relationships/image" Target="../media/image611.png"/><Relationship Id="rId210" Type="http://schemas.openxmlformats.org/officeDocument/2006/relationships/customXml" Target="../ink/ink163.xml"/><Relationship Id="rId26" Type="http://schemas.openxmlformats.org/officeDocument/2006/relationships/customXml" Target="../ink/ink72.xml"/><Relationship Id="rId231" Type="http://schemas.openxmlformats.org/officeDocument/2006/relationships/customXml" Target="../ink/ink174.xml"/><Relationship Id="rId252" Type="http://schemas.openxmlformats.org/officeDocument/2006/relationships/image" Target="../media/image94.png"/><Relationship Id="rId273" Type="http://schemas.openxmlformats.org/officeDocument/2006/relationships/customXml" Target="../ink/ink195.xml"/><Relationship Id="rId294" Type="http://schemas.openxmlformats.org/officeDocument/2006/relationships/image" Target="../media/image115.png"/><Relationship Id="rId47" Type="http://schemas.openxmlformats.org/officeDocument/2006/relationships/image" Target="../media/image244.png"/><Relationship Id="rId89" Type="http://schemas.openxmlformats.org/officeDocument/2006/relationships/image" Target="../media/image1310.png"/><Relationship Id="rId112" Type="http://schemas.openxmlformats.org/officeDocument/2006/relationships/customXml" Target="../ink/ink114.xml"/><Relationship Id="rId133" Type="http://schemas.openxmlformats.org/officeDocument/2006/relationships/image" Target="../media/image3510.png"/><Relationship Id="rId154" Type="http://schemas.openxmlformats.org/officeDocument/2006/relationships/customXml" Target="../ink/ink135.xml"/><Relationship Id="rId175" Type="http://schemas.openxmlformats.org/officeDocument/2006/relationships/image" Target="../media/image560.png"/><Relationship Id="rId196" Type="http://schemas.openxmlformats.org/officeDocument/2006/relationships/customXml" Target="../ink/ink156.xml"/><Relationship Id="rId200" Type="http://schemas.openxmlformats.org/officeDocument/2006/relationships/customXml" Target="../ink/ink158.xml"/><Relationship Id="rId221" Type="http://schemas.openxmlformats.org/officeDocument/2006/relationships/image" Target="../media/image79.png"/><Relationship Id="rId242" Type="http://schemas.openxmlformats.org/officeDocument/2006/relationships/image" Target="../media/image89.png"/><Relationship Id="rId263" Type="http://schemas.openxmlformats.org/officeDocument/2006/relationships/customXml" Target="../ink/ink190.xml"/><Relationship Id="rId284" Type="http://schemas.openxmlformats.org/officeDocument/2006/relationships/image" Target="../media/image110.png"/><Relationship Id="rId37" Type="http://schemas.openxmlformats.org/officeDocument/2006/relationships/image" Target="../media/image239.png"/><Relationship Id="rId58" Type="http://schemas.openxmlformats.org/officeDocument/2006/relationships/customXml" Target="../ink/ink88.xml"/><Relationship Id="rId79" Type="http://schemas.openxmlformats.org/officeDocument/2006/relationships/image" Target="../media/image810.png"/><Relationship Id="rId102" Type="http://schemas.openxmlformats.org/officeDocument/2006/relationships/customXml" Target="../ink/ink109.xml"/><Relationship Id="rId123" Type="http://schemas.openxmlformats.org/officeDocument/2006/relationships/image" Target="../media/image3010.png"/><Relationship Id="rId144" Type="http://schemas.openxmlformats.org/officeDocument/2006/relationships/customXml" Target="../ink/ink130.xml"/><Relationship Id="rId90" Type="http://schemas.openxmlformats.org/officeDocument/2006/relationships/customXml" Target="../ink/ink103.xml"/><Relationship Id="rId165" Type="http://schemas.openxmlformats.org/officeDocument/2006/relationships/image" Target="../media/image511.png"/><Relationship Id="rId186" Type="http://schemas.openxmlformats.org/officeDocument/2006/relationships/customXml" Target="../ink/ink151.xml"/><Relationship Id="rId211" Type="http://schemas.openxmlformats.org/officeDocument/2006/relationships/image" Target="../media/image74.png"/><Relationship Id="rId232" Type="http://schemas.openxmlformats.org/officeDocument/2006/relationships/image" Target="../media/image84.png"/><Relationship Id="rId253" Type="http://schemas.openxmlformats.org/officeDocument/2006/relationships/customXml" Target="../ink/ink185.xml"/><Relationship Id="rId274" Type="http://schemas.openxmlformats.org/officeDocument/2006/relationships/image" Target="../media/image105.png"/><Relationship Id="rId295" Type="http://schemas.openxmlformats.org/officeDocument/2006/relationships/customXml" Target="../ink/ink206.xml"/><Relationship Id="rId27" Type="http://schemas.openxmlformats.org/officeDocument/2006/relationships/image" Target="../media/image234.png"/><Relationship Id="rId48" Type="http://schemas.openxmlformats.org/officeDocument/2006/relationships/customXml" Target="../ink/ink83.xml"/><Relationship Id="rId69" Type="http://schemas.openxmlformats.org/officeDocument/2006/relationships/image" Target="../media/image255.png"/><Relationship Id="rId113" Type="http://schemas.openxmlformats.org/officeDocument/2006/relationships/image" Target="../media/image254.png"/><Relationship Id="rId134" Type="http://schemas.openxmlformats.org/officeDocument/2006/relationships/customXml" Target="../ink/ink125.xml"/><Relationship Id="rId80" Type="http://schemas.openxmlformats.org/officeDocument/2006/relationships/customXml" Target="../ink/ink98.xml"/><Relationship Id="rId155" Type="http://schemas.openxmlformats.org/officeDocument/2006/relationships/image" Target="../media/image462.png"/><Relationship Id="rId176" Type="http://schemas.openxmlformats.org/officeDocument/2006/relationships/customXml" Target="../ink/ink146.xml"/><Relationship Id="rId197" Type="http://schemas.openxmlformats.org/officeDocument/2006/relationships/image" Target="../media/image67.png"/><Relationship Id="rId201" Type="http://schemas.openxmlformats.org/officeDocument/2006/relationships/image" Target="../media/image69.png"/><Relationship Id="rId222" Type="http://schemas.openxmlformats.org/officeDocument/2006/relationships/customXml" Target="../ink/ink169.xml"/><Relationship Id="rId243" Type="http://schemas.openxmlformats.org/officeDocument/2006/relationships/customXml" Target="../ink/ink180.xml"/><Relationship Id="rId264" Type="http://schemas.openxmlformats.org/officeDocument/2006/relationships/image" Target="../media/image100.png"/><Relationship Id="rId285" Type="http://schemas.openxmlformats.org/officeDocument/2006/relationships/customXml" Target="../ink/ink201.xml"/><Relationship Id="rId17" Type="http://schemas.openxmlformats.org/officeDocument/2006/relationships/image" Target="../media/image229.png"/><Relationship Id="rId38" Type="http://schemas.openxmlformats.org/officeDocument/2006/relationships/customXml" Target="../ink/ink78.xml"/><Relationship Id="rId59" Type="http://schemas.openxmlformats.org/officeDocument/2006/relationships/image" Target="../media/image250.png"/><Relationship Id="rId103" Type="http://schemas.openxmlformats.org/officeDocument/2006/relationships/image" Target="../media/image200.png"/><Relationship Id="rId124" Type="http://schemas.openxmlformats.org/officeDocument/2006/relationships/customXml" Target="../ink/ink120.xml"/><Relationship Id="rId70" Type="http://schemas.openxmlformats.org/officeDocument/2006/relationships/customXml" Target="../ink/ink93.xml"/><Relationship Id="rId91" Type="http://schemas.openxmlformats.org/officeDocument/2006/relationships/image" Target="../media/image1410.png"/><Relationship Id="rId145" Type="http://schemas.openxmlformats.org/officeDocument/2006/relationships/image" Target="../media/image4110.png"/><Relationship Id="rId166" Type="http://schemas.openxmlformats.org/officeDocument/2006/relationships/customXml" Target="../ink/ink141.xml"/><Relationship Id="rId187" Type="http://schemas.openxmlformats.org/officeDocument/2006/relationships/image" Target="../media/image620.png"/><Relationship Id="rId1" Type="http://schemas.openxmlformats.org/officeDocument/2006/relationships/slideLayout" Target="../slideLayouts/slideLayout6.xml"/><Relationship Id="rId212" Type="http://schemas.openxmlformats.org/officeDocument/2006/relationships/customXml" Target="../ink/ink164.xml"/><Relationship Id="rId233" Type="http://schemas.openxmlformats.org/officeDocument/2006/relationships/customXml" Target="../ink/ink175.xml"/><Relationship Id="rId254" Type="http://schemas.openxmlformats.org/officeDocument/2006/relationships/image" Target="../media/image95.png"/><Relationship Id="rId28" Type="http://schemas.openxmlformats.org/officeDocument/2006/relationships/customXml" Target="../ink/ink73.xml"/><Relationship Id="rId49" Type="http://schemas.openxmlformats.org/officeDocument/2006/relationships/image" Target="../media/image245.png"/><Relationship Id="rId114" Type="http://schemas.openxmlformats.org/officeDocument/2006/relationships/customXml" Target="../ink/ink115.xml"/><Relationship Id="rId275" Type="http://schemas.openxmlformats.org/officeDocument/2006/relationships/customXml" Target="../ink/ink196.xml"/><Relationship Id="rId296" Type="http://schemas.openxmlformats.org/officeDocument/2006/relationships/image" Target="../media/image116.png"/><Relationship Id="rId300" Type="http://schemas.openxmlformats.org/officeDocument/2006/relationships/image" Target="../media/image118.png"/><Relationship Id="rId60" Type="http://schemas.openxmlformats.org/officeDocument/2006/relationships/customXml" Target="../ink/ink89.xml"/><Relationship Id="rId81" Type="http://schemas.openxmlformats.org/officeDocument/2006/relationships/image" Target="../media/image910.png"/><Relationship Id="rId135" Type="http://schemas.openxmlformats.org/officeDocument/2006/relationships/image" Target="../media/image3610.png"/><Relationship Id="rId156" Type="http://schemas.openxmlformats.org/officeDocument/2006/relationships/customXml" Target="../ink/ink136.xml"/><Relationship Id="rId177" Type="http://schemas.openxmlformats.org/officeDocument/2006/relationships/image" Target="../media/image570.png"/><Relationship Id="rId198" Type="http://schemas.openxmlformats.org/officeDocument/2006/relationships/customXml" Target="../ink/ink157.xml"/><Relationship Id="rId202" Type="http://schemas.openxmlformats.org/officeDocument/2006/relationships/customXml" Target="../ink/ink159.xml"/><Relationship Id="rId223" Type="http://schemas.openxmlformats.org/officeDocument/2006/relationships/image" Target="../media/image80.png"/><Relationship Id="rId244" Type="http://schemas.openxmlformats.org/officeDocument/2006/relationships/image" Target="../media/image90.png"/><Relationship Id="rId18" Type="http://schemas.openxmlformats.org/officeDocument/2006/relationships/customXml" Target="../ink/ink68.xml"/><Relationship Id="rId39" Type="http://schemas.openxmlformats.org/officeDocument/2006/relationships/image" Target="../media/image240.png"/><Relationship Id="rId265" Type="http://schemas.openxmlformats.org/officeDocument/2006/relationships/customXml" Target="../ink/ink191.xml"/><Relationship Id="rId286" Type="http://schemas.openxmlformats.org/officeDocument/2006/relationships/image" Target="../media/image111.png"/><Relationship Id="rId50" Type="http://schemas.openxmlformats.org/officeDocument/2006/relationships/customXml" Target="../ink/ink84.xml"/><Relationship Id="rId104" Type="http://schemas.openxmlformats.org/officeDocument/2006/relationships/customXml" Target="../ink/ink110.xml"/><Relationship Id="rId125" Type="http://schemas.openxmlformats.org/officeDocument/2006/relationships/image" Target="../media/image3110.png"/><Relationship Id="rId146" Type="http://schemas.openxmlformats.org/officeDocument/2006/relationships/customXml" Target="../ink/ink131.xml"/><Relationship Id="rId167" Type="http://schemas.openxmlformats.org/officeDocument/2006/relationships/image" Target="../media/image520.png"/><Relationship Id="rId188" Type="http://schemas.openxmlformats.org/officeDocument/2006/relationships/customXml" Target="../ink/ink152.xml"/><Relationship Id="rId71" Type="http://schemas.openxmlformats.org/officeDocument/2006/relationships/image" Target="../media/image461.png"/><Relationship Id="rId92" Type="http://schemas.openxmlformats.org/officeDocument/2006/relationships/customXml" Target="../ink/ink104.xml"/><Relationship Id="rId213" Type="http://schemas.openxmlformats.org/officeDocument/2006/relationships/image" Target="../media/image75.png"/><Relationship Id="rId234" Type="http://schemas.openxmlformats.org/officeDocument/2006/relationships/image" Target="../media/image85.png"/><Relationship Id="rId2" Type="http://schemas.openxmlformats.org/officeDocument/2006/relationships/customXml" Target="../ink/ink66.xml"/><Relationship Id="rId29" Type="http://schemas.openxmlformats.org/officeDocument/2006/relationships/image" Target="../media/image235.png"/><Relationship Id="rId255" Type="http://schemas.openxmlformats.org/officeDocument/2006/relationships/customXml" Target="../ink/ink186.xml"/><Relationship Id="rId276" Type="http://schemas.openxmlformats.org/officeDocument/2006/relationships/image" Target="../media/image106.png"/><Relationship Id="rId297" Type="http://schemas.openxmlformats.org/officeDocument/2006/relationships/customXml" Target="../ink/ink207.xml"/><Relationship Id="rId40" Type="http://schemas.openxmlformats.org/officeDocument/2006/relationships/customXml" Target="../ink/ink79.xml"/><Relationship Id="rId115" Type="http://schemas.openxmlformats.org/officeDocument/2006/relationships/image" Target="../media/image2610.png"/><Relationship Id="rId136" Type="http://schemas.openxmlformats.org/officeDocument/2006/relationships/customXml" Target="../ink/ink126.xml"/><Relationship Id="rId157" Type="http://schemas.openxmlformats.org/officeDocument/2006/relationships/image" Target="../media/image470.png"/><Relationship Id="rId178" Type="http://schemas.openxmlformats.org/officeDocument/2006/relationships/customXml" Target="../ink/ink147.xml"/><Relationship Id="rId301" Type="http://schemas.openxmlformats.org/officeDocument/2006/relationships/customXml" Target="../ink/ink209.xml"/><Relationship Id="rId61" Type="http://schemas.openxmlformats.org/officeDocument/2006/relationships/image" Target="../media/image251.png"/><Relationship Id="rId82" Type="http://schemas.openxmlformats.org/officeDocument/2006/relationships/customXml" Target="../ink/ink99.xml"/><Relationship Id="rId199" Type="http://schemas.openxmlformats.org/officeDocument/2006/relationships/image" Target="../media/image68.png"/><Relationship Id="rId203" Type="http://schemas.openxmlformats.org/officeDocument/2006/relationships/image" Target="../media/image70.png"/><Relationship Id="rId19" Type="http://schemas.openxmlformats.org/officeDocument/2006/relationships/image" Target="../media/image230.png"/><Relationship Id="rId224" Type="http://schemas.openxmlformats.org/officeDocument/2006/relationships/customXml" Target="../ink/ink170.xml"/><Relationship Id="rId245" Type="http://schemas.openxmlformats.org/officeDocument/2006/relationships/customXml" Target="../ink/ink181.xml"/><Relationship Id="rId266" Type="http://schemas.openxmlformats.org/officeDocument/2006/relationships/image" Target="../media/image101.png"/><Relationship Id="rId287" Type="http://schemas.openxmlformats.org/officeDocument/2006/relationships/customXml" Target="../ink/ink202.xml"/><Relationship Id="rId30" Type="http://schemas.openxmlformats.org/officeDocument/2006/relationships/customXml" Target="../ink/ink74.xml"/><Relationship Id="rId105" Type="http://schemas.openxmlformats.org/officeDocument/2006/relationships/image" Target="../media/image211.png"/><Relationship Id="rId126" Type="http://schemas.openxmlformats.org/officeDocument/2006/relationships/customXml" Target="../ink/ink121.xml"/><Relationship Id="rId147" Type="http://schemas.openxmlformats.org/officeDocument/2006/relationships/image" Target="../media/image4210.png"/><Relationship Id="rId168" Type="http://schemas.openxmlformats.org/officeDocument/2006/relationships/customXml" Target="../ink/ink142.xml"/><Relationship Id="rId51" Type="http://schemas.openxmlformats.org/officeDocument/2006/relationships/image" Target="../media/image246.png"/><Relationship Id="rId72" Type="http://schemas.openxmlformats.org/officeDocument/2006/relationships/customXml" Target="../ink/ink94.xml"/><Relationship Id="rId93" Type="http://schemas.openxmlformats.org/officeDocument/2006/relationships/image" Target="../media/image1510.png"/><Relationship Id="rId189" Type="http://schemas.openxmlformats.org/officeDocument/2006/relationships/image" Target="../media/image630.png"/><Relationship Id="rId3" Type="http://schemas.openxmlformats.org/officeDocument/2006/relationships/image" Target="../media/image325.png"/><Relationship Id="rId214" Type="http://schemas.openxmlformats.org/officeDocument/2006/relationships/customXml" Target="../ink/ink165.xml"/><Relationship Id="rId235" Type="http://schemas.openxmlformats.org/officeDocument/2006/relationships/customXml" Target="../ink/ink176.xml"/><Relationship Id="rId256" Type="http://schemas.openxmlformats.org/officeDocument/2006/relationships/image" Target="../media/image96.png"/><Relationship Id="rId277" Type="http://schemas.openxmlformats.org/officeDocument/2006/relationships/customXml" Target="../ink/ink197.xml"/><Relationship Id="rId298" Type="http://schemas.openxmlformats.org/officeDocument/2006/relationships/image" Target="../media/image117.png"/><Relationship Id="rId116" Type="http://schemas.openxmlformats.org/officeDocument/2006/relationships/customXml" Target="../ink/ink116.xml"/><Relationship Id="rId137" Type="http://schemas.openxmlformats.org/officeDocument/2006/relationships/image" Target="../media/image3710.png"/><Relationship Id="rId158" Type="http://schemas.openxmlformats.org/officeDocument/2006/relationships/customXml" Target="../ink/ink137.xml"/><Relationship Id="rId20" Type="http://schemas.openxmlformats.org/officeDocument/2006/relationships/customXml" Target="../ink/ink69.xml"/><Relationship Id="rId41" Type="http://schemas.openxmlformats.org/officeDocument/2006/relationships/image" Target="../media/image241.png"/><Relationship Id="rId62" Type="http://schemas.openxmlformats.org/officeDocument/2006/relationships/customXml" Target="../ink/ink90.xml"/><Relationship Id="rId83" Type="http://schemas.openxmlformats.org/officeDocument/2006/relationships/image" Target="../media/image1010.png"/><Relationship Id="rId179" Type="http://schemas.openxmlformats.org/officeDocument/2006/relationships/image" Target="../media/image580.png"/><Relationship Id="rId190" Type="http://schemas.openxmlformats.org/officeDocument/2006/relationships/customXml" Target="../ink/ink153.xml"/><Relationship Id="rId204" Type="http://schemas.openxmlformats.org/officeDocument/2006/relationships/customXml" Target="../ink/ink160.xml"/><Relationship Id="rId225" Type="http://schemas.openxmlformats.org/officeDocument/2006/relationships/image" Target="../media/image81.png"/><Relationship Id="rId246" Type="http://schemas.openxmlformats.org/officeDocument/2006/relationships/image" Target="../media/image91.png"/><Relationship Id="rId267" Type="http://schemas.openxmlformats.org/officeDocument/2006/relationships/customXml" Target="../ink/ink192.xml"/><Relationship Id="rId288" Type="http://schemas.openxmlformats.org/officeDocument/2006/relationships/image" Target="../media/image112.png"/><Relationship Id="rId106" Type="http://schemas.openxmlformats.org/officeDocument/2006/relationships/customXml" Target="../ink/ink111.xml"/><Relationship Id="rId127" Type="http://schemas.openxmlformats.org/officeDocument/2006/relationships/image" Target="../media/image326.png"/><Relationship Id="rId31" Type="http://schemas.openxmlformats.org/officeDocument/2006/relationships/image" Target="../media/image236.png"/><Relationship Id="rId52" Type="http://schemas.openxmlformats.org/officeDocument/2006/relationships/customXml" Target="../ink/ink85.xml"/><Relationship Id="rId73" Type="http://schemas.openxmlformats.org/officeDocument/2006/relationships/image" Target="../media/image510.png"/><Relationship Id="rId94" Type="http://schemas.openxmlformats.org/officeDocument/2006/relationships/customXml" Target="../ink/ink105.xml"/><Relationship Id="rId148" Type="http://schemas.openxmlformats.org/officeDocument/2006/relationships/customXml" Target="../ink/ink132.xml"/><Relationship Id="rId169" Type="http://schemas.openxmlformats.org/officeDocument/2006/relationships/image" Target="../media/image530.png"/><Relationship Id="rId4" Type="http://schemas.openxmlformats.org/officeDocument/2006/relationships/customXml" Target="../ink/ink67.xml"/><Relationship Id="rId180" Type="http://schemas.openxmlformats.org/officeDocument/2006/relationships/customXml" Target="../ink/ink148.xml"/><Relationship Id="rId215" Type="http://schemas.openxmlformats.org/officeDocument/2006/relationships/image" Target="../media/image76.png"/><Relationship Id="rId236" Type="http://schemas.openxmlformats.org/officeDocument/2006/relationships/image" Target="../media/image86.png"/><Relationship Id="rId257" Type="http://schemas.openxmlformats.org/officeDocument/2006/relationships/customXml" Target="../ink/ink187.xml"/><Relationship Id="rId278" Type="http://schemas.openxmlformats.org/officeDocument/2006/relationships/image" Target="../media/image107.png"/><Relationship Id="rId42" Type="http://schemas.openxmlformats.org/officeDocument/2006/relationships/customXml" Target="../ink/ink80.xml"/><Relationship Id="rId84" Type="http://schemas.openxmlformats.org/officeDocument/2006/relationships/customXml" Target="../ink/ink100.xml"/><Relationship Id="rId138" Type="http://schemas.openxmlformats.org/officeDocument/2006/relationships/customXml" Target="../ink/ink127.xml"/><Relationship Id="rId191" Type="http://schemas.openxmlformats.org/officeDocument/2006/relationships/image" Target="../media/image64.png"/><Relationship Id="rId205" Type="http://schemas.openxmlformats.org/officeDocument/2006/relationships/image" Target="../media/image71.png"/><Relationship Id="rId247" Type="http://schemas.openxmlformats.org/officeDocument/2006/relationships/customXml" Target="../ink/ink182.xml"/><Relationship Id="rId107" Type="http://schemas.openxmlformats.org/officeDocument/2006/relationships/image" Target="../media/image220.png"/><Relationship Id="rId289" Type="http://schemas.openxmlformats.org/officeDocument/2006/relationships/customXml" Target="../ink/ink203.xml"/><Relationship Id="rId53" Type="http://schemas.openxmlformats.org/officeDocument/2006/relationships/image" Target="../media/image247.png"/><Relationship Id="rId149" Type="http://schemas.openxmlformats.org/officeDocument/2006/relationships/image" Target="../media/image4310.png"/><Relationship Id="rId95" Type="http://schemas.openxmlformats.org/officeDocument/2006/relationships/image" Target="../media/image1610.png"/><Relationship Id="rId160" Type="http://schemas.openxmlformats.org/officeDocument/2006/relationships/customXml" Target="../ink/ink138.xml"/><Relationship Id="rId216" Type="http://schemas.openxmlformats.org/officeDocument/2006/relationships/customXml" Target="../ink/ink166.xml"/><Relationship Id="rId258" Type="http://schemas.openxmlformats.org/officeDocument/2006/relationships/image" Target="../media/image97.png"/><Relationship Id="rId22" Type="http://schemas.openxmlformats.org/officeDocument/2006/relationships/customXml" Target="../ink/ink70.xml"/><Relationship Id="rId64" Type="http://schemas.openxmlformats.org/officeDocument/2006/relationships/customXml" Target="../ink/ink91.xml"/><Relationship Id="rId118" Type="http://schemas.openxmlformats.org/officeDocument/2006/relationships/customXml" Target="../ink/ink117.xml"/></Relationships>
</file>

<file path=ppt/slides/_rels/slide6.xml.rels><?xml version="1.0" encoding="UTF-8" standalone="yes"?>
<Relationships xmlns="http://schemas.openxmlformats.org/package/2006/relationships"><Relationship Id="rId8" Type="http://schemas.openxmlformats.org/officeDocument/2006/relationships/customXml" Target="../ink/ink213.xml"/><Relationship Id="rId13" Type="http://schemas.openxmlformats.org/officeDocument/2006/relationships/image" Target="../media/image123.png"/><Relationship Id="rId18" Type="http://schemas.openxmlformats.org/officeDocument/2006/relationships/customXml" Target="../ink/ink218.xml"/><Relationship Id="rId3" Type="http://schemas.openxmlformats.org/officeDocument/2006/relationships/image" Target="../media/image256.png"/><Relationship Id="rId7" Type="http://schemas.openxmlformats.org/officeDocument/2006/relationships/image" Target="../media/image120.png"/><Relationship Id="rId12" Type="http://schemas.openxmlformats.org/officeDocument/2006/relationships/customXml" Target="../ink/ink215.xml"/><Relationship Id="rId17" Type="http://schemas.openxmlformats.org/officeDocument/2006/relationships/image" Target="../media/image125.png"/><Relationship Id="rId2" Type="http://schemas.openxmlformats.org/officeDocument/2006/relationships/customXml" Target="../ink/ink210.xml"/><Relationship Id="rId16" Type="http://schemas.openxmlformats.org/officeDocument/2006/relationships/customXml" Target="../ink/ink217.xml"/><Relationship Id="rId1" Type="http://schemas.openxmlformats.org/officeDocument/2006/relationships/slideLayout" Target="../slideLayouts/slideLayout6.xml"/><Relationship Id="rId6" Type="http://schemas.openxmlformats.org/officeDocument/2006/relationships/customXml" Target="../ink/ink212.xml"/><Relationship Id="rId11" Type="http://schemas.openxmlformats.org/officeDocument/2006/relationships/image" Target="../media/image122.png"/><Relationship Id="rId5" Type="http://schemas.openxmlformats.org/officeDocument/2006/relationships/image" Target="../media/image119.png"/><Relationship Id="rId15" Type="http://schemas.openxmlformats.org/officeDocument/2006/relationships/image" Target="../media/image124.png"/><Relationship Id="rId10" Type="http://schemas.openxmlformats.org/officeDocument/2006/relationships/customXml" Target="../ink/ink214.xml"/><Relationship Id="rId19" Type="http://schemas.openxmlformats.org/officeDocument/2006/relationships/image" Target="../media/image126.png"/><Relationship Id="rId4" Type="http://schemas.openxmlformats.org/officeDocument/2006/relationships/customXml" Target="../ink/ink211.xml"/><Relationship Id="rId9" Type="http://schemas.openxmlformats.org/officeDocument/2006/relationships/image" Target="../media/image121.png"/><Relationship Id="rId14" Type="http://schemas.openxmlformats.org/officeDocument/2006/relationships/customXml" Target="../ink/ink216.xml"/></Relationships>
</file>

<file path=ppt/slides/_rels/slide7.xml.rels><?xml version="1.0" encoding="UTF-8" standalone="yes"?>
<Relationships xmlns="http://schemas.openxmlformats.org/package/2006/relationships"><Relationship Id="rId117" Type="http://schemas.openxmlformats.org/officeDocument/2006/relationships/image" Target="../media/image314.png"/><Relationship Id="rId21" Type="http://schemas.openxmlformats.org/officeDocument/2006/relationships/image" Target="../media/image266.png"/><Relationship Id="rId42" Type="http://schemas.openxmlformats.org/officeDocument/2006/relationships/customXml" Target="../ink/ink239.xml"/><Relationship Id="rId63" Type="http://schemas.openxmlformats.org/officeDocument/2006/relationships/image" Target="../media/image287.png"/><Relationship Id="rId84" Type="http://schemas.openxmlformats.org/officeDocument/2006/relationships/customXml" Target="../ink/ink260.xml"/><Relationship Id="rId138" Type="http://schemas.openxmlformats.org/officeDocument/2006/relationships/customXml" Target="../ink/ink287.xml"/><Relationship Id="rId159" Type="http://schemas.openxmlformats.org/officeDocument/2006/relationships/image" Target="../media/image138.png"/><Relationship Id="rId170" Type="http://schemas.openxmlformats.org/officeDocument/2006/relationships/customXml" Target="../ink/ink303.xml"/><Relationship Id="rId191" Type="http://schemas.openxmlformats.org/officeDocument/2006/relationships/customXml" Target="../ink/ink314.xml"/><Relationship Id="rId205" Type="http://schemas.openxmlformats.org/officeDocument/2006/relationships/customXml" Target="../ink/ink321.xml"/><Relationship Id="rId226" Type="http://schemas.openxmlformats.org/officeDocument/2006/relationships/customXml" Target="../ink/ink332.xml"/><Relationship Id="rId247" Type="http://schemas.openxmlformats.org/officeDocument/2006/relationships/image" Target="../media/image178.png"/><Relationship Id="rId107" Type="http://schemas.openxmlformats.org/officeDocument/2006/relationships/image" Target="../media/image309.png"/><Relationship Id="rId11" Type="http://schemas.openxmlformats.org/officeDocument/2006/relationships/image" Target="../media/image261.png"/><Relationship Id="rId32" Type="http://schemas.openxmlformats.org/officeDocument/2006/relationships/customXml" Target="../ink/ink234.xml"/><Relationship Id="rId53" Type="http://schemas.openxmlformats.org/officeDocument/2006/relationships/image" Target="../media/image282.png"/><Relationship Id="rId74" Type="http://schemas.openxmlformats.org/officeDocument/2006/relationships/customXml" Target="../ink/ink255.xml"/><Relationship Id="rId128" Type="http://schemas.openxmlformats.org/officeDocument/2006/relationships/customXml" Target="../ink/ink282.xml"/><Relationship Id="rId149" Type="http://schemas.openxmlformats.org/officeDocument/2006/relationships/image" Target="../media/image133.png"/><Relationship Id="rId5" Type="http://schemas.openxmlformats.org/officeDocument/2006/relationships/image" Target="../media/image258.png"/><Relationship Id="rId95" Type="http://schemas.openxmlformats.org/officeDocument/2006/relationships/image" Target="../media/image303.png"/><Relationship Id="rId160" Type="http://schemas.openxmlformats.org/officeDocument/2006/relationships/customXml" Target="../ink/ink298.xml"/><Relationship Id="rId181" Type="http://schemas.openxmlformats.org/officeDocument/2006/relationships/customXml" Target="../ink/ink309.xml"/><Relationship Id="rId216" Type="http://schemas.openxmlformats.org/officeDocument/2006/relationships/customXml" Target="../ink/ink327.xml"/><Relationship Id="rId237" Type="http://schemas.openxmlformats.org/officeDocument/2006/relationships/image" Target="../media/image173.png"/><Relationship Id="rId258" Type="http://schemas.openxmlformats.org/officeDocument/2006/relationships/image" Target="../media/image180.png"/><Relationship Id="rId22" Type="http://schemas.openxmlformats.org/officeDocument/2006/relationships/customXml" Target="../ink/ink229.xml"/><Relationship Id="rId43" Type="http://schemas.openxmlformats.org/officeDocument/2006/relationships/image" Target="../media/image277.png"/><Relationship Id="rId64" Type="http://schemas.openxmlformats.org/officeDocument/2006/relationships/customXml" Target="../ink/ink250.xml"/><Relationship Id="rId118" Type="http://schemas.openxmlformats.org/officeDocument/2006/relationships/customXml" Target="../ink/ink277.xml"/><Relationship Id="rId139" Type="http://schemas.openxmlformats.org/officeDocument/2006/relationships/image" Target="../media/image128.png"/><Relationship Id="rId85" Type="http://schemas.openxmlformats.org/officeDocument/2006/relationships/image" Target="../media/image298.png"/><Relationship Id="rId150" Type="http://schemas.openxmlformats.org/officeDocument/2006/relationships/customXml" Target="../ink/ink293.xml"/><Relationship Id="rId171" Type="http://schemas.openxmlformats.org/officeDocument/2006/relationships/image" Target="../media/image143.png"/><Relationship Id="rId192" Type="http://schemas.openxmlformats.org/officeDocument/2006/relationships/image" Target="../media/image153.png"/><Relationship Id="rId206" Type="http://schemas.openxmlformats.org/officeDocument/2006/relationships/image" Target="../media/image160.png"/><Relationship Id="rId227" Type="http://schemas.openxmlformats.org/officeDocument/2006/relationships/image" Target="../media/image169.png"/><Relationship Id="rId248" Type="http://schemas.openxmlformats.org/officeDocument/2006/relationships/customXml" Target="../ink/ink344.xml"/><Relationship Id="rId12" Type="http://schemas.openxmlformats.org/officeDocument/2006/relationships/customXml" Target="../ink/ink224.xml"/><Relationship Id="rId33" Type="http://schemas.openxmlformats.org/officeDocument/2006/relationships/image" Target="../media/image272.png"/><Relationship Id="rId108" Type="http://schemas.openxmlformats.org/officeDocument/2006/relationships/customXml" Target="../ink/ink272.xml"/><Relationship Id="rId129" Type="http://schemas.openxmlformats.org/officeDocument/2006/relationships/image" Target="../media/image320.png"/><Relationship Id="rId54" Type="http://schemas.openxmlformats.org/officeDocument/2006/relationships/customXml" Target="../ink/ink245.xml"/><Relationship Id="rId75" Type="http://schemas.openxmlformats.org/officeDocument/2006/relationships/image" Target="../media/image293.png"/><Relationship Id="rId96" Type="http://schemas.openxmlformats.org/officeDocument/2006/relationships/customXml" Target="../ink/ink266.xml"/><Relationship Id="rId140" Type="http://schemas.openxmlformats.org/officeDocument/2006/relationships/customXml" Target="../ink/ink288.xml"/><Relationship Id="rId161" Type="http://schemas.openxmlformats.org/officeDocument/2006/relationships/image" Target="../media/image139.png"/><Relationship Id="rId182" Type="http://schemas.openxmlformats.org/officeDocument/2006/relationships/image" Target="../media/image148.png"/><Relationship Id="rId217" Type="http://schemas.openxmlformats.org/officeDocument/2006/relationships/image" Target="../media/image5.png"/><Relationship Id="rId6" Type="http://schemas.openxmlformats.org/officeDocument/2006/relationships/customXml" Target="../ink/ink221.xml"/><Relationship Id="rId238" Type="http://schemas.openxmlformats.org/officeDocument/2006/relationships/customXml" Target="../ink/ink339.xml"/><Relationship Id="rId259" Type="http://schemas.openxmlformats.org/officeDocument/2006/relationships/customXml" Target="../ink/ink352.xml"/><Relationship Id="rId23" Type="http://schemas.openxmlformats.org/officeDocument/2006/relationships/image" Target="../media/image267.png"/><Relationship Id="rId119" Type="http://schemas.openxmlformats.org/officeDocument/2006/relationships/image" Target="../media/image315.png"/><Relationship Id="rId44" Type="http://schemas.openxmlformats.org/officeDocument/2006/relationships/customXml" Target="../ink/ink240.xml"/><Relationship Id="rId65" Type="http://schemas.openxmlformats.org/officeDocument/2006/relationships/image" Target="../media/image288.png"/><Relationship Id="rId86" Type="http://schemas.openxmlformats.org/officeDocument/2006/relationships/customXml" Target="../ink/ink261.xml"/><Relationship Id="rId130" Type="http://schemas.openxmlformats.org/officeDocument/2006/relationships/customXml" Target="../ink/ink283.xml"/><Relationship Id="rId151" Type="http://schemas.openxmlformats.org/officeDocument/2006/relationships/image" Target="../media/image134.png"/><Relationship Id="rId172" Type="http://schemas.openxmlformats.org/officeDocument/2006/relationships/customXml" Target="../ink/ink304.xml"/><Relationship Id="rId193" Type="http://schemas.openxmlformats.org/officeDocument/2006/relationships/customXml" Target="../ink/ink315.xml"/><Relationship Id="rId207" Type="http://schemas.openxmlformats.org/officeDocument/2006/relationships/customXml" Target="../ink/ink322.xml"/><Relationship Id="rId228" Type="http://schemas.openxmlformats.org/officeDocument/2006/relationships/customXml" Target="../ink/ink333.xml"/><Relationship Id="rId249" Type="http://schemas.openxmlformats.org/officeDocument/2006/relationships/image" Target="../media/image179.png"/><Relationship Id="rId13" Type="http://schemas.openxmlformats.org/officeDocument/2006/relationships/image" Target="../media/image262.png"/><Relationship Id="rId109" Type="http://schemas.openxmlformats.org/officeDocument/2006/relationships/image" Target="../media/image310.png"/><Relationship Id="rId34" Type="http://schemas.openxmlformats.org/officeDocument/2006/relationships/customXml" Target="../ink/ink235.xml"/><Relationship Id="rId55" Type="http://schemas.openxmlformats.org/officeDocument/2006/relationships/image" Target="../media/image283.png"/><Relationship Id="rId76" Type="http://schemas.openxmlformats.org/officeDocument/2006/relationships/customXml" Target="../ink/ink256.xml"/><Relationship Id="rId97" Type="http://schemas.openxmlformats.org/officeDocument/2006/relationships/image" Target="../media/image304.png"/><Relationship Id="rId120" Type="http://schemas.openxmlformats.org/officeDocument/2006/relationships/customXml" Target="../ink/ink278.xml"/><Relationship Id="rId141" Type="http://schemas.openxmlformats.org/officeDocument/2006/relationships/image" Target="../media/image129.png"/><Relationship Id="rId7" Type="http://schemas.openxmlformats.org/officeDocument/2006/relationships/image" Target="../media/image259.png"/><Relationship Id="rId162" Type="http://schemas.openxmlformats.org/officeDocument/2006/relationships/customXml" Target="../ink/ink299.xml"/><Relationship Id="rId183" Type="http://schemas.openxmlformats.org/officeDocument/2006/relationships/customXml" Target="../ink/ink310.xml"/><Relationship Id="rId218" Type="http://schemas.openxmlformats.org/officeDocument/2006/relationships/customXml" Target="../ink/ink328.xml"/><Relationship Id="rId239" Type="http://schemas.openxmlformats.org/officeDocument/2006/relationships/image" Target="../media/image174.png"/><Relationship Id="rId250" Type="http://schemas.openxmlformats.org/officeDocument/2006/relationships/customXml" Target="../ink/ink345.xml"/><Relationship Id="rId24" Type="http://schemas.openxmlformats.org/officeDocument/2006/relationships/customXml" Target="../ink/ink230.xml"/><Relationship Id="rId45" Type="http://schemas.openxmlformats.org/officeDocument/2006/relationships/image" Target="../media/image278.png"/><Relationship Id="rId66" Type="http://schemas.openxmlformats.org/officeDocument/2006/relationships/customXml" Target="../ink/ink251.xml"/><Relationship Id="rId87" Type="http://schemas.openxmlformats.org/officeDocument/2006/relationships/image" Target="../media/image299.png"/><Relationship Id="rId110" Type="http://schemas.openxmlformats.org/officeDocument/2006/relationships/customXml" Target="../ink/ink273.xml"/><Relationship Id="rId131" Type="http://schemas.openxmlformats.org/officeDocument/2006/relationships/image" Target="../media/image321.png"/><Relationship Id="rId152" Type="http://schemas.openxmlformats.org/officeDocument/2006/relationships/customXml" Target="../ink/ink294.xml"/><Relationship Id="rId173" Type="http://schemas.openxmlformats.org/officeDocument/2006/relationships/image" Target="../media/image144.png"/><Relationship Id="rId194" Type="http://schemas.openxmlformats.org/officeDocument/2006/relationships/image" Target="../media/image154.png"/><Relationship Id="rId208" Type="http://schemas.openxmlformats.org/officeDocument/2006/relationships/image" Target="../media/image161.png"/><Relationship Id="rId229" Type="http://schemas.openxmlformats.org/officeDocument/2006/relationships/image" Target="../media/image170.png"/><Relationship Id="rId240" Type="http://schemas.openxmlformats.org/officeDocument/2006/relationships/customXml" Target="../ink/ink340.xml"/><Relationship Id="rId14" Type="http://schemas.openxmlformats.org/officeDocument/2006/relationships/customXml" Target="../ink/ink225.xml"/><Relationship Id="rId35" Type="http://schemas.openxmlformats.org/officeDocument/2006/relationships/image" Target="../media/image273.png"/><Relationship Id="rId56" Type="http://schemas.openxmlformats.org/officeDocument/2006/relationships/customXml" Target="../ink/ink246.xml"/><Relationship Id="rId77" Type="http://schemas.openxmlformats.org/officeDocument/2006/relationships/image" Target="../media/image294.png"/><Relationship Id="rId100" Type="http://schemas.openxmlformats.org/officeDocument/2006/relationships/customXml" Target="../ink/ink268.xml"/><Relationship Id="rId8" Type="http://schemas.openxmlformats.org/officeDocument/2006/relationships/customXml" Target="../ink/ink222.xml"/><Relationship Id="rId98" Type="http://schemas.openxmlformats.org/officeDocument/2006/relationships/customXml" Target="../ink/ink267.xml"/><Relationship Id="rId121" Type="http://schemas.openxmlformats.org/officeDocument/2006/relationships/image" Target="../media/image316.png"/><Relationship Id="rId142" Type="http://schemas.openxmlformats.org/officeDocument/2006/relationships/customXml" Target="../ink/ink289.xml"/><Relationship Id="rId163" Type="http://schemas.openxmlformats.org/officeDocument/2006/relationships/image" Target="../media/image140.png"/><Relationship Id="rId184" Type="http://schemas.openxmlformats.org/officeDocument/2006/relationships/image" Target="../media/image149.png"/><Relationship Id="rId219" Type="http://schemas.openxmlformats.org/officeDocument/2006/relationships/image" Target="../media/image165.png"/><Relationship Id="rId230" Type="http://schemas.openxmlformats.org/officeDocument/2006/relationships/customXml" Target="../ink/ink334.xml"/><Relationship Id="rId251" Type="http://schemas.openxmlformats.org/officeDocument/2006/relationships/customXml" Target="../ink/ink346.xml"/><Relationship Id="rId25" Type="http://schemas.openxmlformats.org/officeDocument/2006/relationships/image" Target="../media/image268.png"/><Relationship Id="rId46" Type="http://schemas.openxmlformats.org/officeDocument/2006/relationships/customXml" Target="../ink/ink241.xml"/><Relationship Id="rId67" Type="http://schemas.openxmlformats.org/officeDocument/2006/relationships/image" Target="../media/image289.png"/><Relationship Id="rId88" Type="http://schemas.openxmlformats.org/officeDocument/2006/relationships/customXml" Target="../ink/ink262.xml"/><Relationship Id="rId111" Type="http://schemas.openxmlformats.org/officeDocument/2006/relationships/image" Target="../media/image311.png"/><Relationship Id="rId132" Type="http://schemas.openxmlformats.org/officeDocument/2006/relationships/customXml" Target="../ink/ink284.xml"/><Relationship Id="rId153" Type="http://schemas.openxmlformats.org/officeDocument/2006/relationships/image" Target="../media/image135.png"/><Relationship Id="rId174" Type="http://schemas.openxmlformats.org/officeDocument/2006/relationships/customXml" Target="../ink/ink305.xml"/><Relationship Id="rId195" Type="http://schemas.openxmlformats.org/officeDocument/2006/relationships/customXml" Target="../ink/ink316.xml"/><Relationship Id="rId209" Type="http://schemas.openxmlformats.org/officeDocument/2006/relationships/customXml" Target="../ink/ink323.xml"/><Relationship Id="rId220" Type="http://schemas.openxmlformats.org/officeDocument/2006/relationships/customXml" Target="../ink/ink329.xml"/><Relationship Id="rId241" Type="http://schemas.openxmlformats.org/officeDocument/2006/relationships/image" Target="../media/image175.png"/><Relationship Id="rId15" Type="http://schemas.openxmlformats.org/officeDocument/2006/relationships/image" Target="../media/image263.png"/><Relationship Id="rId36" Type="http://schemas.openxmlformats.org/officeDocument/2006/relationships/customXml" Target="../ink/ink236.xml"/><Relationship Id="rId57" Type="http://schemas.openxmlformats.org/officeDocument/2006/relationships/image" Target="../media/image284.png"/><Relationship Id="rId78" Type="http://schemas.openxmlformats.org/officeDocument/2006/relationships/customXml" Target="../ink/ink257.xml"/><Relationship Id="rId99" Type="http://schemas.openxmlformats.org/officeDocument/2006/relationships/image" Target="../media/image305.png"/><Relationship Id="rId101" Type="http://schemas.openxmlformats.org/officeDocument/2006/relationships/image" Target="../media/image306.png"/><Relationship Id="rId122" Type="http://schemas.openxmlformats.org/officeDocument/2006/relationships/customXml" Target="../ink/ink279.xml"/><Relationship Id="rId143" Type="http://schemas.openxmlformats.org/officeDocument/2006/relationships/image" Target="../media/image130.png"/><Relationship Id="rId164" Type="http://schemas.openxmlformats.org/officeDocument/2006/relationships/customXml" Target="../ink/ink300.xml"/><Relationship Id="rId185" Type="http://schemas.openxmlformats.org/officeDocument/2006/relationships/customXml" Target="../ink/ink311.xml"/><Relationship Id="rId9" Type="http://schemas.openxmlformats.org/officeDocument/2006/relationships/image" Target="../media/image260.png"/><Relationship Id="rId210" Type="http://schemas.openxmlformats.org/officeDocument/2006/relationships/image" Target="../media/image162.png"/><Relationship Id="rId26" Type="http://schemas.openxmlformats.org/officeDocument/2006/relationships/customXml" Target="../ink/ink231.xml"/><Relationship Id="rId231" Type="http://schemas.openxmlformats.org/officeDocument/2006/relationships/customXml" Target="../ink/ink335.xml"/><Relationship Id="rId252" Type="http://schemas.openxmlformats.org/officeDocument/2006/relationships/image" Target="../media/image125.png"/><Relationship Id="rId47" Type="http://schemas.openxmlformats.org/officeDocument/2006/relationships/image" Target="../media/image279.png"/><Relationship Id="rId68" Type="http://schemas.openxmlformats.org/officeDocument/2006/relationships/customXml" Target="../ink/ink252.xml"/><Relationship Id="rId89" Type="http://schemas.openxmlformats.org/officeDocument/2006/relationships/image" Target="../media/image300.png"/><Relationship Id="rId112" Type="http://schemas.openxmlformats.org/officeDocument/2006/relationships/customXml" Target="../ink/ink274.xml"/><Relationship Id="rId133" Type="http://schemas.openxmlformats.org/officeDocument/2006/relationships/image" Target="../media/image322.png"/><Relationship Id="rId154" Type="http://schemas.openxmlformats.org/officeDocument/2006/relationships/customXml" Target="../ink/ink295.xml"/><Relationship Id="rId175" Type="http://schemas.openxmlformats.org/officeDocument/2006/relationships/image" Target="../media/image145.png"/><Relationship Id="rId196" Type="http://schemas.openxmlformats.org/officeDocument/2006/relationships/image" Target="../media/image155.png"/><Relationship Id="rId200" Type="http://schemas.openxmlformats.org/officeDocument/2006/relationships/image" Target="../media/image157.png"/><Relationship Id="rId16" Type="http://schemas.openxmlformats.org/officeDocument/2006/relationships/customXml" Target="../ink/ink226.xml"/><Relationship Id="rId221" Type="http://schemas.openxmlformats.org/officeDocument/2006/relationships/image" Target="../media/image166.png"/><Relationship Id="rId242" Type="http://schemas.openxmlformats.org/officeDocument/2006/relationships/customXml" Target="../ink/ink341.xml"/><Relationship Id="rId37" Type="http://schemas.openxmlformats.org/officeDocument/2006/relationships/image" Target="../media/image274.png"/><Relationship Id="rId58" Type="http://schemas.openxmlformats.org/officeDocument/2006/relationships/customXml" Target="../ink/ink247.xml"/><Relationship Id="rId79" Type="http://schemas.openxmlformats.org/officeDocument/2006/relationships/image" Target="../media/image295.png"/><Relationship Id="rId102" Type="http://schemas.openxmlformats.org/officeDocument/2006/relationships/customXml" Target="../ink/ink269.xml"/><Relationship Id="rId123" Type="http://schemas.openxmlformats.org/officeDocument/2006/relationships/image" Target="../media/image317.png"/><Relationship Id="rId144" Type="http://schemas.openxmlformats.org/officeDocument/2006/relationships/customXml" Target="../ink/ink290.xml"/><Relationship Id="rId90" Type="http://schemas.openxmlformats.org/officeDocument/2006/relationships/customXml" Target="../ink/ink263.xml"/><Relationship Id="rId165" Type="http://schemas.openxmlformats.org/officeDocument/2006/relationships/image" Target="../media/image141.png"/><Relationship Id="rId186" Type="http://schemas.openxmlformats.org/officeDocument/2006/relationships/image" Target="../media/image150.png"/><Relationship Id="rId211" Type="http://schemas.openxmlformats.org/officeDocument/2006/relationships/customXml" Target="../ink/ink324.xml"/><Relationship Id="rId232" Type="http://schemas.openxmlformats.org/officeDocument/2006/relationships/customXml" Target="../ink/ink336.xml"/><Relationship Id="rId253" Type="http://schemas.openxmlformats.org/officeDocument/2006/relationships/customXml" Target="../ink/ink347.xml"/><Relationship Id="rId27" Type="http://schemas.openxmlformats.org/officeDocument/2006/relationships/image" Target="../media/image269.png"/><Relationship Id="rId48" Type="http://schemas.openxmlformats.org/officeDocument/2006/relationships/customXml" Target="../ink/ink242.xml"/><Relationship Id="rId69" Type="http://schemas.openxmlformats.org/officeDocument/2006/relationships/image" Target="../media/image290.png"/><Relationship Id="rId113" Type="http://schemas.openxmlformats.org/officeDocument/2006/relationships/image" Target="../media/image312.png"/><Relationship Id="rId134" Type="http://schemas.openxmlformats.org/officeDocument/2006/relationships/customXml" Target="../ink/ink285.xml"/><Relationship Id="rId80" Type="http://schemas.openxmlformats.org/officeDocument/2006/relationships/customXml" Target="../ink/ink258.xml"/><Relationship Id="rId155" Type="http://schemas.openxmlformats.org/officeDocument/2006/relationships/image" Target="../media/image136.png"/><Relationship Id="rId176" Type="http://schemas.openxmlformats.org/officeDocument/2006/relationships/customXml" Target="../ink/ink306.xml"/><Relationship Id="rId197" Type="http://schemas.openxmlformats.org/officeDocument/2006/relationships/customXml" Target="../ink/ink317.xml"/><Relationship Id="rId201" Type="http://schemas.openxmlformats.org/officeDocument/2006/relationships/customXml" Target="../ink/ink319.xml"/><Relationship Id="rId222" Type="http://schemas.openxmlformats.org/officeDocument/2006/relationships/customXml" Target="../ink/ink330.xml"/><Relationship Id="rId243" Type="http://schemas.openxmlformats.org/officeDocument/2006/relationships/image" Target="../media/image176.png"/><Relationship Id="rId17" Type="http://schemas.openxmlformats.org/officeDocument/2006/relationships/image" Target="../media/image264.png"/><Relationship Id="rId38" Type="http://schemas.openxmlformats.org/officeDocument/2006/relationships/customXml" Target="../ink/ink237.xml"/><Relationship Id="rId59" Type="http://schemas.openxmlformats.org/officeDocument/2006/relationships/image" Target="../media/image285.png"/><Relationship Id="rId103" Type="http://schemas.openxmlformats.org/officeDocument/2006/relationships/image" Target="../media/image307.png"/><Relationship Id="rId124" Type="http://schemas.openxmlformats.org/officeDocument/2006/relationships/customXml" Target="../ink/ink280.xml"/><Relationship Id="rId70" Type="http://schemas.openxmlformats.org/officeDocument/2006/relationships/customXml" Target="../ink/ink253.xml"/><Relationship Id="rId91" Type="http://schemas.openxmlformats.org/officeDocument/2006/relationships/image" Target="../media/image301.png"/><Relationship Id="rId145" Type="http://schemas.openxmlformats.org/officeDocument/2006/relationships/image" Target="../media/image131.png"/><Relationship Id="rId166" Type="http://schemas.openxmlformats.org/officeDocument/2006/relationships/customXml" Target="../ink/ink301.xml"/><Relationship Id="rId187" Type="http://schemas.openxmlformats.org/officeDocument/2006/relationships/customXml" Target="../ink/ink312.xml"/><Relationship Id="rId1" Type="http://schemas.openxmlformats.org/officeDocument/2006/relationships/slideLayout" Target="../slideLayouts/slideLayout6.xml"/><Relationship Id="rId212" Type="http://schemas.openxmlformats.org/officeDocument/2006/relationships/image" Target="../media/image163.png"/><Relationship Id="rId233" Type="http://schemas.openxmlformats.org/officeDocument/2006/relationships/image" Target="../media/image171.png"/><Relationship Id="rId254" Type="http://schemas.openxmlformats.org/officeDocument/2006/relationships/customXml" Target="../ink/ink348.xml"/><Relationship Id="rId28" Type="http://schemas.openxmlformats.org/officeDocument/2006/relationships/customXml" Target="../ink/ink232.xml"/><Relationship Id="rId49" Type="http://schemas.openxmlformats.org/officeDocument/2006/relationships/image" Target="../media/image280.png"/><Relationship Id="rId114" Type="http://schemas.openxmlformats.org/officeDocument/2006/relationships/customXml" Target="../ink/ink275.xml"/><Relationship Id="rId60" Type="http://schemas.openxmlformats.org/officeDocument/2006/relationships/customXml" Target="../ink/ink248.xml"/><Relationship Id="rId81" Type="http://schemas.openxmlformats.org/officeDocument/2006/relationships/image" Target="../media/image296.png"/><Relationship Id="rId135" Type="http://schemas.openxmlformats.org/officeDocument/2006/relationships/image" Target="../media/image323.png"/><Relationship Id="rId156" Type="http://schemas.openxmlformats.org/officeDocument/2006/relationships/customXml" Target="../ink/ink296.xml"/><Relationship Id="rId177" Type="http://schemas.openxmlformats.org/officeDocument/2006/relationships/customXml" Target="../ink/ink307.xml"/><Relationship Id="rId198" Type="http://schemas.openxmlformats.org/officeDocument/2006/relationships/image" Target="../media/image156.png"/><Relationship Id="rId202" Type="http://schemas.openxmlformats.org/officeDocument/2006/relationships/image" Target="../media/image158.png"/><Relationship Id="rId223" Type="http://schemas.openxmlformats.org/officeDocument/2006/relationships/image" Target="../media/image167.png"/><Relationship Id="rId244" Type="http://schemas.openxmlformats.org/officeDocument/2006/relationships/customXml" Target="../ink/ink342.xml"/><Relationship Id="rId18" Type="http://schemas.openxmlformats.org/officeDocument/2006/relationships/customXml" Target="../ink/ink227.xml"/><Relationship Id="rId39" Type="http://schemas.openxmlformats.org/officeDocument/2006/relationships/image" Target="../media/image275.png"/><Relationship Id="rId50" Type="http://schemas.openxmlformats.org/officeDocument/2006/relationships/customXml" Target="../ink/ink243.xml"/><Relationship Id="rId104" Type="http://schemas.openxmlformats.org/officeDocument/2006/relationships/customXml" Target="../ink/ink270.xml"/><Relationship Id="rId125" Type="http://schemas.openxmlformats.org/officeDocument/2006/relationships/image" Target="../media/image318.png"/><Relationship Id="rId146" Type="http://schemas.openxmlformats.org/officeDocument/2006/relationships/customXml" Target="../ink/ink291.xml"/><Relationship Id="rId167" Type="http://schemas.openxmlformats.org/officeDocument/2006/relationships/image" Target="../media/image24.png"/><Relationship Id="rId188" Type="http://schemas.openxmlformats.org/officeDocument/2006/relationships/image" Target="../media/image151.png"/><Relationship Id="rId71" Type="http://schemas.openxmlformats.org/officeDocument/2006/relationships/image" Target="../media/image291.png"/><Relationship Id="rId92" Type="http://schemas.openxmlformats.org/officeDocument/2006/relationships/customXml" Target="../ink/ink264.xml"/><Relationship Id="rId213" Type="http://schemas.openxmlformats.org/officeDocument/2006/relationships/customXml" Target="../ink/ink325.xml"/><Relationship Id="rId234" Type="http://schemas.openxmlformats.org/officeDocument/2006/relationships/customXml" Target="../ink/ink337.xml"/><Relationship Id="rId2" Type="http://schemas.openxmlformats.org/officeDocument/2006/relationships/customXml" Target="../ink/ink219.xml"/><Relationship Id="rId29" Type="http://schemas.openxmlformats.org/officeDocument/2006/relationships/image" Target="../media/image270.png"/><Relationship Id="rId255" Type="http://schemas.openxmlformats.org/officeDocument/2006/relationships/customXml" Target="../ink/ink349.xml"/><Relationship Id="rId40" Type="http://schemas.openxmlformats.org/officeDocument/2006/relationships/customXml" Target="../ink/ink238.xml"/><Relationship Id="rId115" Type="http://schemas.openxmlformats.org/officeDocument/2006/relationships/image" Target="../media/image313.png"/><Relationship Id="rId136" Type="http://schemas.openxmlformats.org/officeDocument/2006/relationships/customXml" Target="../ink/ink286.xml"/><Relationship Id="rId157" Type="http://schemas.openxmlformats.org/officeDocument/2006/relationships/image" Target="../media/image137.png"/><Relationship Id="rId178" Type="http://schemas.openxmlformats.org/officeDocument/2006/relationships/image" Target="../media/image146.png"/><Relationship Id="rId61" Type="http://schemas.openxmlformats.org/officeDocument/2006/relationships/image" Target="../media/image286.png"/><Relationship Id="rId82" Type="http://schemas.openxmlformats.org/officeDocument/2006/relationships/customXml" Target="../ink/ink259.xml"/><Relationship Id="rId199" Type="http://schemas.openxmlformats.org/officeDocument/2006/relationships/customXml" Target="../ink/ink318.xml"/><Relationship Id="rId203" Type="http://schemas.openxmlformats.org/officeDocument/2006/relationships/customXml" Target="../ink/ink320.xml"/><Relationship Id="rId19" Type="http://schemas.openxmlformats.org/officeDocument/2006/relationships/image" Target="../media/image265.png"/><Relationship Id="rId224" Type="http://schemas.openxmlformats.org/officeDocument/2006/relationships/customXml" Target="../ink/ink331.xml"/><Relationship Id="rId245" Type="http://schemas.openxmlformats.org/officeDocument/2006/relationships/image" Target="../media/image177.png"/><Relationship Id="rId30" Type="http://schemas.openxmlformats.org/officeDocument/2006/relationships/customXml" Target="../ink/ink233.xml"/><Relationship Id="rId105" Type="http://schemas.openxmlformats.org/officeDocument/2006/relationships/image" Target="../media/image308.png"/><Relationship Id="rId126" Type="http://schemas.openxmlformats.org/officeDocument/2006/relationships/customXml" Target="../ink/ink281.xml"/><Relationship Id="rId147" Type="http://schemas.openxmlformats.org/officeDocument/2006/relationships/image" Target="../media/image132.png"/><Relationship Id="rId168" Type="http://schemas.openxmlformats.org/officeDocument/2006/relationships/customXml" Target="../ink/ink302.xml"/><Relationship Id="rId51" Type="http://schemas.openxmlformats.org/officeDocument/2006/relationships/image" Target="../media/image281.png"/><Relationship Id="rId72" Type="http://schemas.openxmlformats.org/officeDocument/2006/relationships/customXml" Target="../ink/ink254.xml"/><Relationship Id="rId93" Type="http://schemas.openxmlformats.org/officeDocument/2006/relationships/image" Target="../media/image302.png"/><Relationship Id="rId189" Type="http://schemas.openxmlformats.org/officeDocument/2006/relationships/customXml" Target="../ink/ink313.xml"/><Relationship Id="rId3" Type="http://schemas.openxmlformats.org/officeDocument/2006/relationships/image" Target="../media/image257.png"/><Relationship Id="rId214" Type="http://schemas.openxmlformats.org/officeDocument/2006/relationships/customXml" Target="../ink/ink326.xml"/><Relationship Id="rId235" Type="http://schemas.openxmlformats.org/officeDocument/2006/relationships/image" Target="../media/image172.png"/><Relationship Id="rId256" Type="http://schemas.openxmlformats.org/officeDocument/2006/relationships/customXml" Target="../ink/ink350.xml"/><Relationship Id="rId116" Type="http://schemas.openxmlformats.org/officeDocument/2006/relationships/customXml" Target="../ink/ink276.xml"/><Relationship Id="rId137" Type="http://schemas.openxmlformats.org/officeDocument/2006/relationships/image" Target="../media/image127.png"/><Relationship Id="rId158" Type="http://schemas.openxmlformats.org/officeDocument/2006/relationships/customXml" Target="../ink/ink297.xml"/><Relationship Id="rId20" Type="http://schemas.openxmlformats.org/officeDocument/2006/relationships/customXml" Target="../ink/ink228.xml"/><Relationship Id="rId41" Type="http://schemas.openxmlformats.org/officeDocument/2006/relationships/image" Target="../media/image276.png"/><Relationship Id="rId62" Type="http://schemas.openxmlformats.org/officeDocument/2006/relationships/customXml" Target="../ink/ink249.xml"/><Relationship Id="rId83" Type="http://schemas.openxmlformats.org/officeDocument/2006/relationships/image" Target="../media/image297.png"/><Relationship Id="rId179" Type="http://schemas.openxmlformats.org/officeDocument/2006/relationships/customXml" Target="../ink/ink308.xml"/><Relationship Id="rId190" Type="http://schemas.openxmlformats.org/officeDocument/2006/relationships/image" Target="../media/image152.png"/><Relationship Id="rId204" Type="http://schemas.openxmlformats.org/officeDocument/2006/relationships/image" Target="../media/image159.png"/><Relationship Id="rId225" Type="http://schemas.openxmlformats.org/officeDocument/2006/relationships/image" Target="../media/image168.png"/><Relationship Id="rId246" Type="http://schemas.openxmlformats.org/officeDocument/2006/relationships/customXml" Target="../ink/ink343.xml"/><Relationship Id="rId106" Type="http://schemas.openxmlformats.org/officeDocument/2006/relationships/customXml" Target="../ink/ink271.xml"/><Relationship Id="rId127" Type="http://schemas.openxmlformats.org/officeDocument/2006/relationships/image" Target="../media/image319.png"/><Relationship Id="rId10" Type="http://schemas.openxmlformats.org/officeDocument/2006/relationships/customXml" Target="../ink/ink223.xml"/><Relationship Id="rId31" Type="http://schemas.openxmlformats.org/officeDocument/2006/relationships/image" Target="../media/image271.png"/><Relationship Id="rId52" Type="http://schemas.openxmlformats.org/officeDocument/2006/relationships/customXml" Target="../ink/ink244.xml"/><Relationship Id="rId73" Type="http://schemas.openxmlformats.org/officeDocument/2006/relationships/image" Target="../media/image292.png"/><Relationship Id="rId94" Type="http://schemas.openxmlformats.org/officeDocument/2006/relationships/customXml" Target="../ink/ink265.xml"/><Relationship Id="rId148" Type="http://schemas.openxmlformats.org/officeDocument/2006/relationships/customXml" Target="../ink/ink292.xml"/><Relationship Id="rId169" Type="http://schemas.openxmlformats.org/officeDocument/2006/relationships/image" Target="../media/image142.png"/><Relationship Id="rId4" Type="http://schemas.openxmlformats.org/officeDocument/2006/relationships/customXml" Target="../ink/ink220.xml"/><Relationship Id="rId180" Type="http://schemas.openxmlformats.org/officeDocument/2006/relationships/image" Target="../media/image147.png"/><Relationship Id="rId215" Type="http://schemas.openxmlformats.org/officeDocument/2006/relationships/image" Target="../media/image164.png"/><Relationship Id="rId236" Type="http://schemas.openxmlformats.org/officeDocument/2006/relationships/customXml" Target="../ink/ink338.xml"/><Relationship Id="rId257" Type="http://schemas.openxmlformats.org/officeDocument/2006/relationships/customXml" Target="../ink/ink351.xml"/></Relationships>
</file>

<file path=ppt/slides/_rels/slide8.xml.rels><?xml version="1.0" encoding="UTF-8" standalone="yes"?>
<Relationships xmlns="http://schemas.openxmlformats.org/package/2006/relationships"><Relationship Id="rId8" Type="http://schemas.openxmlformats.org/officeDocument/2006/relationships/customXml" Target="../ink/ink356.xml"/><Relationship Id="rId13" Type="http://schemas.openxmlformats.org/officeDocument/2006/relationships/image" Target="../media/image186.png"/><Relationship Id="rId18" Type="http://schemas.openxmlformats.org/officeDocument/2006/relationships/customXml" Target="../ink/ink361.xml"/><Relationship Id="rId3" Type="http://schemas.openxmlformats.org/officeDocument/2006/relationships/image" Target="../media/image181.png"/><Relationship Id="rId7" Type="http://schemas.openxmlformats.org/officeDocument/2006/relationships/image" Target="../media/image183.png"/><Relationship Id="rId12" Type="http://schemas.openxmlformats.org/officeDocument/2006/relationships/customXml" Target="../ink/ink358.xml"/><Relationship Id="rId17" Type="http://schemas.openxmlformats.org/officeDocument/2006/relationships/image" Target="../media/image188.png"/><Relationship Id="rId2" Type="http://schemas.openxmlformats.org/officeDocument/2006/relationships/customXml" Target="../ink/ink353.xml"/><Relationship Id="rId16" Type="http://schemas.openxmlformats.org/officeDocument/2006/relationships/customXml" Target="../ink/ink360.xml"/><Relationship Id="rId1" Type="http://schemas.openxmlformats.org/officeDocument/2006/relationships/slideLayout" Target="../slideLayouts/slideLayout2.xml"/><Relationship Id="rId6" Type="http://schemas.openxmlformats.org/officeDocument/2006/relationships/customXml" Target="../ink/ink355.xml"/><Relationship Id="rId11" Type="http://schemas.openxmlformats.org/officeDocument/2006/relationships/image" Target="../media/image185.png"/><Relationship Id="rId5" Type="http://schemas.openxmlformats.org/officeDocument/2006/relationships/image" Target="../media/image182.png"/><Relationship Id="rId15" Type="http://schemas.openxmlformats.org/officeDocument/2006/relationships/image" Target="../media/image187.png"/><Relationship Id="rId10" Type="http://schemas.openxmlformats.org/officeDocument/2006/relationships/customXml" Target="../ink/ink357.xml"/><Relationship Id="rId19" Type="http://schemas.openxmlformats.org/officeDocument/2006/relationships/image" Target="../media/image189.png"/><Relationship Id="rId4" Type="http://schemas.openxmlformats.org/officeDocument/2006/relationships/customXml" Target="../ink/ink354.xml"/><Relationship Id="rId9" Type="http://schemas.openxmlformats.org/officeDocument/2006/relationships/image" Target="../media/image184.png"/><Relationship Id="rId14" Type="http://schemas.openxmlformats.org/officeDocument/2006/relationships/customXml" Target="../ink/ink359.xml"/></Relationships>
</file>

<file path=ppt/slides/_rels/slide9.xml.rels><?xml version="1.0" encoding="UTF-8" standalone="yes"?>
<Relationships xmlns="http://schemas.openxmlformats.org/package/2006/relationships"><Relationship Id="rId26" Type="http://schemas.openxmlformats.org/officeDocument/2006/relationships/customXml" Target="../ink/ink374.xml"/><Relationship Id="rId21" Type="http://schemas.openxmlformats.org/officeDocument/2006/relationships/image" Target="../media/image1270.png"/><Relationship Id="rId42" Type="http://schemas.openxmlformats.org/officeDocument/2006/relationships/customXml" Target="../ink/ink382.xml"/><Relationship Id="rId47" Type="http://schemas.openxmlformats.org/officeDocument/2006/relationships/image" Target="../media/image1400.png"/><Relationship Id="rId63" Type="http://schemas.openxmlformats.org/officeDocument/2006/relationships/image" Target="../media/image1480.png"/><Relationship Id="rId68" Type="http://schemas.openxmlformats.org/officeDocument/2006/relationships/customXml" Target="../ink/ink395.xml"/><Relationship Id="rId7" Type="http://schemas.openxmlformats.org/officeDocument/2006/relationships/image" Target="../media/image1200.png"/><Relationship Id="rId71" Type="http://schemas.openxmlformats.org/officeDocument/2006/relationships/image" Target="../media/image1520.png"/><Relationship Id="rId2" Type="http://schemas.openxmlformats.org/officeDocument/2006/relationships/customXml" Target="../ink/ink362.xml"/><Relationship Id="rId16" Type="http://schemas.openxmlformats.org/officeDocument/2006/relationships/customXml" Target="../ink/ink369.xml"/><Relationship Id="rId29" Type="http://schemas.openxmlformats.org/officeDocument/2006/relationships/image" Target="../media/image1311.png"/><Relationship Id="rId11" Type="http://schemas.openxmlformats.org/officeDocument/2006/relationships/image" Target="../media/image1220.png"/><Relationship Id="rId24" Type="http://schemas.openxmlformats.org/officeDocument/2006/relationships/customXml" Target="../ink/ink373.xml"/><Relationship Id="rId32" Type="http://schemas.openxmlformats.org/officeDocument/2006/relationships/customXml" Target="../ink/ink377.xml"/><Relationship Id="rId37" Type="http://schemas.openxmlformats.org/officeDocument/2006/relationships/image" Target="../media/image1350.png"/><Relationship Id="rId40" Type="http://schemas.openxmlformats.org/officeDocument/2006/relationships/customXml" Target="../ink/ink381.xml"/><Relationship Id="rId45" Type="http://schemas.openxmlformats.org/officeDocument/2006/relationships/image" Target="../media/image1390.png"/><Relationship Id="rId53" Type="http://schemas.openxmlformats.org/officeDocument/2006/relationships/image" Target="../media/image1430.png"/><Relationship Id="rId58" Type="http://schemas.openxmlformats.org/officeDocument/2006/relationships/customXml" Target="../ink/ink390.xml"/><Relationship Id="rId66" Type="http://schemas.openxmlformats.org/officeDocument/2006/relationships/customXml" Target="../ink/ink394.xml"/><Relationship Id="rId5" Type="http://schemas.openxmlformats.org/officeDocument/2006/relationships/image" Target="../media/image1190.png"/><Relationship Id="rId61" Type="http://schemas.openxmlformats.org/officeDocument/2006/relationships/image" Target="../media/image1470.png"/><Relationship Id="rId19" Type="http://schemas.openxmlformats.org/officeDocument/2006/relationships/image" Target="../media/image1260.png"/><Relationship Id="rId14" Type="http://schemas.openxmlformats.org/officeDocument/2006/relationships/customXml" Target="../ink/ink368.xml"/><Relationship Id="rId22" Type="http://schemas.openxmlformats.org/officeDocument/2006/relationships/customXml" Target="../ink/ink372.xml"/><Relationship Id="rId27" Type="http://schemas.openxmlformats.org/officeDocument/2006/relationships/image" Target="../media/image1300.png"/><Relationship Id="rId30" Type="http://schemas.openxmlformats.org/officeDocument/2006/relationships/customXml" Target="../ink/ink376.xml"/><Relationship Id="rId35" Type="http://schemas.openxmlformats.org/officeDocument/2006/relationships/image" Target="../media/image1340.png"/><Relationship Id="rId43" Type="http://schemas.openxmlformats.org/officeDocument/2006/relationships/image" Target="../media/image1380.png"/><Relationship Id="rId48" Type="http://schemas.openxmlformats.org/officeDocument/2006/relationships/customXml" Target="../ink/ink385.xml"/><Relationship Id="rId56" Type="http://schemas.openxmlformats.org/officeDocument/2006/relationships/customXml" Target="../ink/ink389.xml"/><Relationship Id="rId64" Type="http://schemas.openxmlformats.org/officeDocument/2006/relationships/customXml" Target="../ink/ink393.xml"/><Relationship Id="rId69" Type="http://schemas.openxmlformats.org/officeDocument/2006/relationships/image" Target="../media/image1511.png"/><Relationship Id="rId8" Type="http://schemas.openxmlformats.org/officeDocument/2006/relationships/customXml" Target="../ink/ink365.xml"/><Relationship Id="rId51" Type="http://schemas.openxmlformats.org/officeDocument/2006/relationships/image" Target="../media/image1420.png"/><Relationship Id="rId3" Type="http://schemas.openxmlformats.org/officeDocument/2006/relationships/image" Target="../media/image324.png"/><Relationship Id="rId12" Type="http://schemas.openxmlformats.org/officeDocument/2006/relationships/customXml" Target="../ink/ink367.xml"/><Relationship Id="rId17" Type="http://schemas.openxmlformats.org/officeDocument/2006/relationships/image" Target="../media/image1250.png"/><Relationship Id="rId25" Type="http://schemas.openxmlformats.org/officeDocument/2006/relationships/image" Target="../media/image1290.png"/><Relationship Id="rId33" Type="http://schemas.openxmlformats.org/officeDocument/2006/relationships/image" Target="../media/image1330.png"/><Relationship Id="rId38" Type="http://schemas.openxmlformats.org/officeDocument/2006/relationships/customXml" Target="../ink/ink380.xml"/><Relationship Id="rId46" Type="http://schemas.openxmlformats.org/officeDocument/2006/relationships/customXml" Target="../ink/ink384.xml"/><Relationship Id="rId59" Type="http://schemas.openxmlformats.org/officeDocument/2006/relationships/image" Target="../media/image1460.png"/><Relationship Id="rId67" Type="http://schemas.openxmlformats.org/officeDocument/2006/relationships/image" Target="../media/image1500.png"/><Relationship Id="rId20" Type="http://schemas.openxmlformats.org/officeDocument/2006/relationships/customXml" Target="../ink/ink371.xml"/><Relationship Id="rId41" Type="http://schemas.openxmlformats.org/officeDocument/2006/relationships/image" Target="../media/image1370.png"/><Relationship Id="rId54" Type="http://schemas.openxmlformats.org/officeDocument/2006/relationships/customXml" Target="../ink/ink388.xml"/><Relationship Id="rId62" Type="http://schemas.openxmlformats.org/officeDocument/2006/relationships/customXml" Target="../ink/ink392.xml"/><Relationship Id="rId70" Type="http://schemas.openxmlformats.org/officeDocument/2006/relationships/customXml" Target="../ink/ink396.xml"/><Relationship Id="rId1" Type="http://schemas.openxmlformats.org/officeDocument/2006/relationships/slideLayout" Target="../slideLayouts/slideLayout2.xml"/><Relationship Id="rId6" Type="http://schemas.openxmlformats.org/officeDocument/2006/relationships/customXml" Target="../ink/ink364.xml"/><Relationship Id="rId15" Type="http://schemas.openxmlformats.org/officeDocument/2006/relationships/image" Target="../media/image1240.png"/><Relationship Id="rId23" Type="http://schemas.openxmlformats.org/officeDocument/2006/relationships/image" Target="../media/image1280.png"/><Relationship Id="rId28" Type="http://schemas.openxmlformats.org/officeDocument/2006/relationships/customXml" Target="../ink/ink375.xml"/><Relationship Id="rId36" Type="http://schemas.openxmlformats.org/officeDocument/2006/relationships/customXml" Target="../ink/ink379.xml"/><Relationship Id="rId49" Type="http://schemas.openxmlformats.org/officeDocument/2006/relationships/image" Target="../media/image1411.png"/><Relationship Id="rId57" Type="http://schemas.openxmlformats.org/officeDocument/2006/relationships/image" Target="../media/image1450.png"/><Relationship Id="rId10" Type="http://schemas.openxmlformats.org/officeDocument/2006/relationships/customXml" Target="../ink/ink366.xml"/><Relationship Id="rId31" Type="http://schemas.openxmlformats.org/officeDocument/2006/relationships/image" Target="../media/image1320.png"/><Relationship Id="rId44" Type="http://schemas.openxmlformats.org/officeDocument/2006/relationships/customXml" Target="../ink/ink383.xml"/><Relationship Id="rId52" Type="http://schemas.openxmlformats.org/officeDocument/2006/relationships/customXml" Target="../ink/ink387.xml"/><Relationship Id="rId60" Type="http://schemas.openxmlformats.org/officeDocument/2006/relationships/customXml" Target="../ink/ink391.xml"/><Relationship Id="rId65" Type="http://schemas.openxmlformats.org/officeDocument/2006/relationships/image" Target="../media/image1490.png"/><Relationship Id="rId4" Type="http://schemas.openxmlformats.org/officeDocument/2006/relationships/customXml" Target="../ink/ink363.xml"/><Relationship Id="rId9" Type="http://schemas.openxmlformats.org/officeDocument/2006/relationships/image" Target="../media/image1211.png"/><Relationship Id="rId13" Type="http://schemas.openxmlformats.org/officeDocument/2006/relationships/image" Target="../media/image1230.png"/><Relationship Id="rId18" Type="http://schemas.openxmlformats.org/officeDocument/2006/relationships/customXml" Target="../ink/ink370.xml"/><Relationship Id="rId39" Type="http://schemas.openxmlformats.org/officeDocument/2006/relationships/image" Target="../media/image1360.png"/><Relationship Id="rId34" Type="http://schemas.openxmlformats.org/officeDocument/2006/relationships/customXml" Target="../ink/ink378.xml"/><Relationship Id="rId50" Type="http://schemas.openxmlformats.org/officeDocument/2006/relationships/customXml" Target="../ink/ink386.xml"/><Relationship Id="rId55" Type="http://schemas.openxmlformats.org/officeDocument/2006/relationships/image" Target="../media/image14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F4E8-2BCE-4D8A-B241-B3A62A7A5F1C}"/>
              </a:ext>
            </a:extLst>
          </p:cNvPr>
          <p:cNvSpPr>
            <a:spLocks noGrp="1"/>
          </p:cNvSpPr>
          <p:nvPr>
            <p:ph type="ctrTitle"/>
          </p:nvPr>
        </p:nvSpPr>
        <p:spPr/>
        <p:txBody>
          <a:bodyPr/>
          <a:lstStyle/>
          <a:p>
            <a:br>
              <a:rPr lang="en-US" dirty="0"/>
            </a:br>
            <a:r>
              <a:rPr lang="en-US" dirty="0"/>
              <a:t>Knuth Morris Pratt Algorithm </a:t>
            </a:r>
            <a:endParaRPr lang="en-IN" dirty="0"/>
          </a:p>
        </p:txBody>
      </p:sp>
      <p:sp>
        <p:nvSpPr>
          <p:cNvPr id="3" name="Subtitle 2">
            <a:extLst>
              <a:ext uri="{FF2B5EF4-FFF2-40B4-BE49-F238E27FC236}">
                <a16:creationId xmlns:a16="http://schemas.microsoft.com/office/drawing/2014/main" id="{389167C3-02CF-46EB-BE96-EA823C661EC2}"/>
              </a:ext>
            </a:extLst>
          </p:cNvPr>
          <p:cNvSpPr>
            <a:spLocks noGrp="1"/>
          </p:cNvSpPr>
          <p:nvPr>
            <p:ph type="subTitle" idx="1"/>
          </p:nvPr>
        </p:nvSpPr>
        <p:spPr/>
        <p:txBody>
          <a:bodyPr/>
          <a:lstStyle/>
          <a:p>
            <a:r>
              <a:rPr lang="en-US" dirty="0"/>
              <a:t>Mansi A. Radke</a:t>
            </a:r>
            <a:endParaRPr lang="en-IN" dirty="0"/>
          </a:p>
        </p:txBody>
      </p:sp>
    </p:spTree>
    <p:extLst>
      <p:ext uri="{BB962C8B-B14F-4D97-AF65-F5344CB8AC3E}">
        <p14:creationId xmlns:p14="http://schemas.microsoft.com/office/powerpoint/2010/main" val="340125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7" name="Ink 66">
                <a:extLst>
                  <a:ext uri="{FF2B5EF4-FFF2-40B4-BE49-F238E27FC236}">
                    <a16:creationId xmlns:a16="http://schemas.microsoft.com/office/drawing/2014/main" id="{5B44DDFA-BB1D-4994-9ECB-34C04FAA1DD4}"/>
                  </a:ext>
                </a:extLst>
              </p14:cNvPr>
              <p14:cNvContentPartPr/>
              <p14:nvPr/>
            </p14:nvContentPartPr>
            <p14:xfrm>
              <a:off x="554621" y="2975726"/>
              <a:ext cx="60120" cy="48240"/>
            </p14:xfrm>
          </p:contentPart>
        </mc:Choice>
        <mc:Fallback xmlns="">
          <p:pic>
            <p:nvPicPr>
              <p:cNvPr id="67" name="Ink 66">
                <a:extLst>
                  <a:ext uri="{FF2B5EF4-FFF2-40B4-BE49-F238E27FC236}">
                    <a16:creationId xmlns:a16="http://schemas.microsoft.com/office/drawing/2014/main" id="{5B44DDFA-BB1D-4994-9ECB-34C04FAA1DD4}"/>
                  </a:ext>
                </a:extLst>
              </p:cNvPr>
              <p:cNvPicPr/>
              <p:nvPr/>
            </p:nvPicPr>
            <p:blipFill>
              <a:blip r:embed="rId3"/>
              <a:stretch>
                <a:fillRect/>
              </a:stretch>
            </p:blipFill>
            <p:spPr>
              <a:xfrm>
                <a:off x="545621" y="2966726"/>
                <a:ext cx="777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2" name="Ink 71">
                <a:extLst>
                  <a:ext uri="{FF2B5EF4-FFF2-40B4-BE49-F238E27FC236}">
                    <a16:creationId xmlns:a16="http://schemas.microsoft.com/office/drawing/2014/main" id="{406665A6-0E9B-4A1E-8C1A-43084171F5E9}"/>
                  </a:ext>
                </a:extLst>
              </p14:cNvPr>
              <p14:cNvContentPartPr/>
              <p14:nvPr/>
            </p14:nvContentPartPr>
            <p14:xfrm>
              <a:off x="1588541" y="2864126"/>
              <a:ext cx="3960" cy="360"/>
            </p14:xfrm>
          </p:contentPart>
        </mc:Choice>
        <mc:Fallback xmlns="">
          <p:pic>
            <p:nvPicPr>
              <p:cNvPr id="72" name="Ink 71">
                <a:extLst>
                  <a:ext uri="{FF2B5EF4-FFF2-40B4-BE49-F238E27FC236}">
                    <a16:creationId xmlns:a16="http://schemas.microsoft.com/office/drawing/2014/main" id="{406665A6-0E9B-4A1E-8C1A-43084171F5E9}"/>
                  </a:ext>
                </a:extLst>
              </p:cNvPr>
              <p:cNvPicPr/>
              <p:nvPr/>
            </p:nvPicPr>
            <p:blipFill>
              <a:blip r:embed="rId5"/>
              <a:stretch>
                <a:fillRect/>
              </a:stretch>
            </p:blipFill>
            <p:spPr>
              <a:xfrm>
                <a:off x="1579901" y="2855126"/>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4" name="Ink 83">
                <a:extLst>
                  <a:ext uri="{FF2B5EF4-FFF2-40B4-BE49-F238E27FC236}">
                    <a16:creationId xmlns:a16="http://schemas.microsoft.com/office/drawing/2014/main" id="{6B747865-0F52-4224-876C-879FDAE36174}"/>
                  </a:ext>
                </a:extLst>
              </p14:cNvPr>
              <p14:cNvContentPartPr/>
              <p14:nvPr/>
            </p14:nvContentPartPr>
            <p14:xfrm>
              <a:off x="4249661" y="2687726"/>
              <a:ext cx="42120" cy="32040"/>
            </p14:xfrm>
          </p:contentPart>
        </mc:Choice>
        <mc:Fallback xmlns="">
          <p:pic>
            <p:nvPicPr>
              <p:cNvPr id="84" name="Ink 83">
                <a:extLst>
                  <a:ext uri="{FF2B5EF4-FFF2-40B4-BE49-F238E27FC236}">
                    <a16:creationId xmlns:a16="http://schemas.microsoft.com/office/drawing/2014/main" id="{6B747865-0F52-4224-876C-879FDAE36174}"/>
                  </a:ext>
                </a:extLst>
              </p:cNvPr>
              <p:cNvPicPr/>
              <p:nvPr/>
            </p:nvPicPr>
            <p:blipFill>
              <a:blip r:embed="rId7"/>
              <a:stretch>
                <a:fillRect/>
              </a:stretch>
            </p:blipFill>
            <p:spPr>
              <a:xfrm>
                <a:off x="4240661" y="2678726"/>
                <a:ext cx="597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0" name="Ink 99">
                <a:extLst>
                  <a:ext uri="{FF2B5EF4-FFF2-40B4-BE49-F238E27FC236}">
                    <a16:creationId xmlns:a16="http://schemas.microsoft.com/office/drawing/2014/main" id="{C906F941-BA9F-4482-B83A-7B3B01F3A659}"/>
                  </a:ext>
                </a:extLst>
              </p14:cNvPr>
              <p14:cNvContentPartPr/>
              <p14:nvPr/>
            </p14:nvContentPartPr>
            <p14:xfrm>
              <a:off x="5725661" y="2486126"/>
              <a:ext cx="73440" cy="47520"/>
            </p14:xfrm>
          </p:contentPart>
        </mc:Choice>
        <mc:Fallback xmlns="">
          <p:pic>
            <p:nvPicPr>
              <p:cNvPr id="100" name="Ink 99">
                <a:extLst>
                  <a:ext uri="{FF2B5EF4-FFF2-40B4-BE49-F238E27FC236}">
                    <a16:creationId xmlns:a16="http://schemas.microsoft.com/office/drawing/2014/main" id="{C906F941-BA9F-4482-B83A-7B3B01F3A659}"/>
                  </a:ext>
                </a:extLst>
              </p:cNvPr>
              <p:cNvPicPr/>
              <p:nvPr/>
            </p:nvPicPr>
            <p:blipFill>
              <a:blip r:embed="rId9"/>
              <a:stretch>
                <a:fillRect/>
              </a:stretch>
            </p:blipFill>
            <p:spPr>
              <a:xfrm>
                <a:off x="5717021" y="2477126"/>
                <a:ext cx="910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0" name="Ink 139">
                <a:extLst>
                  <a:ext uri="{FF2B5EF4-FFF2-40B4-BE49-F238E27FC236}">
                    <a16:creationId xmlns:a16="http://schemas.microsoft.com/office/drawing/2014/main" id="{435CCEC2-3BB5-4900-8580-F254C311DD93}"/>
                  </a:ext>
                </a:extLst>
              </p14:cNvPr>
              <p14:cNvContentPartPr/>
              <p14:nvPr/>
            </p14:nvContentPartPr>
            <p14:xfrm>
              <a:off x="3046901" y="2654606"/>
              <a:ext cx="5611320" cy="1776600"/>
            </p14:xfrm>
          </p:contentPart>
        </mc:Choice>
        <mc:Fallback xmlns="">
          <p:pic>
            <p:nvPicPr>
              <p:cNvPr id="140" name="Ink 139">
                <a:extLst>
                  <a:ext uri="{FF2B5EF4-FFF2-40B4-BE49-F238E27FC236}">
                    <a16:creationId xmlns:a16="http://schemas.microsoft.com/office/drawing/2014/main" id="{435CCEC2-3BB5-4900-8580-F254C311DD93}"/>
                  </a:ext>
                </a:extLst>
              </p:cNvPr>
              <p:cNvPicPr/>
              <p:nvPr/>
            </p:nvPicPr>
            <p:blipFill>
              <a:blip r:embed="rId11"/>
              <a:stretch>
                <a:fillRect/>
              </a:stretch>
            </p:blipFill>
            <p:spPr>
              <a:xfrm>
                <a:off x="3037901" y="2645606"/>
                <a:ext cx="5628960" cy="179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2" name="Ink 141">
                <a:extLst>
                  <a:ext uri="{FF2B5EF4-FFF2-40B4-BE49-F238E27FC236}">
                    <a16:creationId xmlns:a16="http://schemas.microsoft.com/office/drawing/2014/main" id="{52BBBDCB-764D-454E-A2D2-0055B49F2EE1}"/>
                  </a:ext>
                </a:extLst>
              </p14:cNvPr>
              <p14:cNvContentPartPr/>
              <p14:nvPr/>
            </p14:nvContentPartPr>
            <p14:xfrm>
              <a:off x="1747301" y="2608526"/>
              <a:ext cx="5250960" cy="2375280"/>
            </p14:xfrm>
          </p:contentPart>
        </mc:Choice>
        <mc:Fallback xmlns="">
          <p:pic>
            <p:nvPicPr>
              <p:cNvPr id="142" name="Ink 141">
                <a:extLst>
                  <a:ext uri="{FF2B5EF4-FFF2-40B4-BE49-F238E27FC236}">
                    <a16:creationId xmlns:a16="http://schemas.microsoft.com/office/drawing/2014/main" id="{52BBBDCB-764D-454E-A2D2-0055B49F2EE1}"/>
                  </a:ext>
                </a:extLst>
              </p:cNvPr>
              <p:cNvPicPr/>
              <p:nvPr/>
            </p:nvPicPr>
            <p:blipFill>
              <a:blip r:embed="rId13"/>
              <a:stretch>
                <a:fillRect/>
              </a:stretch>
            </p:blipFill>
            <p:spPr>
              <a:xfrm>
                <a:off x="1738301" y="2599526"/>
                <a:ext cx="5268600" cy="2392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4" name="Ink 143">
                <a:extLst>
                  <a:ext uri="{FF2B5EF4-FFF2-40B4-BE49-F238E27FC236}">
                    <a16:creationId xmlns:a16="http://schemas.microsoft.com/office/drawing/2014/main" id="{9535D747-93CA-4344-BEC7-AFA64DE00B16}"/>
                  </a:ext>
                </a:extLst>
              </p14:cNvPr>
              <p14:cNvContentPartPr/>
              <p14:nvPr/>
            </p14:nvContentPartPr>
            <p14:xfrm>
              <a:off x="649301" y="2582246"/>
              <a:ext cx="4957200" cy="3141000"/>
            </p14:xfrm>
          </p:contentPart>
        </mc:Choice>
        <mc:Fallback xmlns="">
          <p:pic>
            <p:nvPicPr>
              <p:cNvPr id="144" name="Ink 143">
                <a:extLst>
                  <a:ext uri="{FF2B5EF4-FFF2-40B4-BE49-F238E27FC236}">
                    <a16:creationId xmlns:a16="http://schemas.microsoft.com/office/drawing/2014/main" id="{9535D747-93CA-4344-BEC7-AFA64DE00B16}"/>
                  </a:ext>
                </a:extLst>
              </p:cNvPr>
              <p:cNvPicPr/>
              <p:nvPr/>
            </p:nvPicPr>
            <p:blipFill>
              <a:blip r:embed="rId15"/>
              <a:stretch>
                <a:fillRect/>
              </a:stretch>
            </p:blipFill>
            <p:spPr>
              <a:xfrm>
                <a:off x="640661" y="2573246"/>
                <a:ext cx="4974840" cy="3158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6" name="Ink 145">
                <a:extLst>
                  <a:ext uri="{FF2B5EF4-FFF2-40B4-BE49-F238E27FC236}">
                    <a16:creationId xmlns:a16="http://schemas.microsoft.com/office/drawing/2014/main" id="{2FCE6557-DA3F-47F2-83DE-5F081F9C8376}"/>
                  </a:ext>
                </a:extLst>
              </p14:cNvPr>
              <p14:cNvContentPartPr/>
              <p14:nvPr/>
            </p14:nvContentPartPr>
            <p14:xfrm>
              <a:off x="1494941" y="2700686"/>
              <a:ext cx="2821320" cy="1911960"/>
            </p14:xfrm>
          </p:contentPart>
        </mc:Choice>
        <mc:Fallback xmlns="">
          <p:pic>
            <p:nvPicPr>
              <p:cNvPr id="146" name="Ink 145">
                <a:extLst>
                  <a:ext uri="{FF2B5EF4-FFF2-40B4-BE49-F238E27FC236}">
                    <a16:creationId xmlns:a16="http://schemas.microsoft.com/office/drawing/2014/main" id="{2FCE6557-DA3F-47F2-83DE-5F081F9C8376}"/>
                  </a:ext>
                </a:extLst>
              </p:cNvPr>
              <p:cNvPicPr/>
              <p:nvPr/>
            </p:nvPicPr>
            <p:blipFill>
              <a:blip r:embed="rId17"/>
              <a:stretch>
                <a:fillRect/>
              </a:stretch>
            </p:blipFill>
            <p:spPr>
              <a:xfrm>
                <a:off x="1486301" y="2692046"/>
                <a:ext cx="2838960" cy="1929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 name="Ink 3">
                <a:extLst>
                  <a:ext uri="{FF2B5EF4-FFF2-40B4-BE49-F238E27FC236}">
                    <a16:creationId xmlns:a16="http://schemas.microsoft.com/office/drawing/2014/main" id="{63C9675A-4D3A-491B-9350-490C9A1F1D67}"/>
                  </a:ext>
                </a:extLst>
              </p14:cNvPr>
              <p14:cNvContentPartPr/>
              <p14:nvPr/>
            </p14:nvContentPartPr>
            <p14:xfrm>
              <a:off x="624101" y="217686"/>
              <a:ext cx="347040" cy="283320"/>
            </p14:xfrm>
          </p:contentPart>
        </mc:Choice>
        <mc:Fallback xmlns="">
          <p:pic>
            <p:nvPicPr>
              <p:cNvPr id="4" name="Ink 3">
                <a:extLst>
                  <a:ext uri="{FF2B5EF4-FFF2-40B4-BE49-F238E27FC236}">
                    <a16:creationId xmlns:a16="http://schemas.microsoft.com/office/drawing/2014/main" id="{63C9675A-4D3A-491B-9350-490C9A1F1D67}"/>
                  </a:ext>
                </a:extLst>
              </p:cNvPr>
              <p:cNvPicPr/>
              <p:nvPr/>
            </p:nvPicPr>
            <p:blipFill>
              <a:blip r:embed="rId19"/>
              <a:stretch>
                <a:fillRect/>
              </a:stretch>
            </p:blipFill>
            <p:spPr>
              <a:xfrm>
                <a:off x="615101" y="209046"/>
                <a:ext cx="3646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 name="Ink 4">
                <a:extLst>
                  <a:ext uri="{FF2B5EF4-FFF2-40B4-BE49-F238E27FC236}">
                    <a16:creationId xmlns:a16="http://schemas.microsoft.com/office/drawing/2014/main" id="{FCBC00FC-669B-453A-8C5E-306843C7BFA5}"/>
                  </a:ext>
                </a:extLst>
              </p14:cNvPr>
              <p14:cNvContentPartPr/>
              <p14:nvPr/>
            </p14:nvContentPartPr>
            <p14:xfrm>
              <a:off x="1054661" y="95646"/>
              <a:ext cx="231480" cy="410760"/>
            </p14:xfrm>
          </p:contentPart>
        </mc:Choice>
        <mc:Fallback xmlns="">
          <p:pic>
            <p:nvPicPr>
              <p:cNvPr id="5" name="Ink 4">
                <a:extLst>
                  <a:ext uri="{FF2B5EF4-FFF2-40B4-BE49-F238E27FC236}">
                    <a16:creationId xmlns:a16="http://schemas.microsoft.com/office/drawing/2014/main" id="{FCBC00FC-669B-453A-8C5E-306843C7BFA5}"/>
                  </a:ext>
                </a:extLst>
              </p:cNvPr>
              <p:cNvPicPr/>
              <p:nvPr/>
            </p:nvPicPr>
            <p:blipFill>
              <a:blip r:embed="rId21"/>
              <a:stretch>
                <a:fillRect/>
              </a:stretch>
            </p:blipFill>
            <p:spPr>
              <a:xfrm>
                <a:off x="1046021" y="87006"/>
                <a:ext cx="24912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 name="Ink 6">
                <a:extLst>
                  <a:ext uri="{FF2B5EF4-FFF2-40B4-BE49-F238E27FC236}">
                    <a16:creationId xmlns:a16="http://schemas.microsoft.com/office/drawing/2014/main" id="{DC17BA19-2AB7-43E3-8C54-4FE60E6E5FAA}"/>
                  </a:ext>
                </a:extLst>
              </p14:cNvPr>
              <p14:cNvContentPartPr/>
              <p14:nvPr/>
            </p14:nvContentPartPr>
            <p14:xfrm>
              <a:off x="1477301" y="220566"/>
              <a:ext cx="269280" cy="284760"/>
            </p14:xfrm>
          </p:contentPart>
        </mc:Choice>
        <mc:Fallback xmlns="">
          <p:pic>
            <p:nvPicPr>
              <p:cNvPr id="7" name="Ink 6">
                <a:extLst>
                  <a:ext uri="{FF2B5EF4-FFF2-40B4-BE49-F238E27FC236}">
                    <a16:creationId xmlns:a16="http://schemas.microsoft.com/office/drawing/2014/main" id="{DC17BA19-2AB7-43E3-8C54-4FE60E6E5FAA}"/>
                  </a:ext>
                </a:extLst>
              </p:cNvPr>
              <p:cNvPicPr/>
              <p:nvPr/>
            </p:nvPicPr>
            <p:blipFill>
              <a:blip r:embed="rId23"/>
              <a:stretch>
                <a:fillRect/>
              </a:stretch>
            </p:blipFill>
            <p:spPr>
              <a:xfrm>
                <a:off x="1468301" y="211926"/>
                <a:ext cx="2869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 name="Ink 7">
                <a:extLst>
                  <a:ext uri="{FF2B5EF4-FFF2-40B4-BE49-F238E27FC236}">
                    <a16:creationId xmlns:a16="http://schemas.microsoft.com/office/drawing/2014/main" id="{66B0CE0D-DE2B-409C-95E1-FB9D7E21ED88}"/>
                  </a:ext>
                </a:extLst>
              </p14:cNvPr>
              <p14:cNvContentPartPr/>
              <p14:nvPr/>
            </p14:nvContentPartPr>
            <p14:xfrm>
              <a:off x="1886981" y="256206"/>
              <a:ext cx="173520" cy="248040"/>
            </p14:xfrm>
          </p:contentPart>
        </mc:Choice>
        <mc:Fallback xmlns="">
          <p:pic>
            <p:nvPicPr>
              <p:cNvPr id="8" name="Ink 7">
                <a:extLst>
                  <a:ext uri="{FF2B5EF4-FFF2-40B4-BE49-F238E27FC236}">
                    <a16:creationId xmlns:a16="http://schemas.microsoft.com/office/drawing/2014/main" id="{66B0CE0D-DE2B-409C-95E1-FB9D7E21ED88}"/>
                  </a:ext>
                </a:extLst>
              </p:cNvPr>
              <p:cNvPicPr/>
              <p:nvPr/>
            </p:nvPicPr>
            <p:blipFill>
              <a:blip r:embed="rId25"/>
              <a:stretch>
                <a:fillRect/>
              </a:stretch>
            </p:blipFill>
            <p:spPr>
              <a:xfrm>
                <a:off x="1877981" y="247206"/>
                <a:ext cx="1911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F3157A88-34B4-455C-9D21-551981FE87DB}"/>
                  </a:ext>
                </a:extLst>
              </p14:cNvPr>
              <p14:cNvContentPartPr/>
              <p14:nvPr/>
            </p14:nvContentPartPr>
            <p14:xfrm>
              <a:off x="2236181" y="257646"/>
              <a:ext cx="228240" cy="205560"/>
            </p14:xfrm>
          </p:contentPart>
        </mc:Choice>
        <mc:Fallback xmlns="">
          <p:pic>
            <p:nvPicPr>
              <p:cNvPr id="9" name="Ink 8">
                <a:extLst>
                  <a:ext uri="{FF2B5EF4-FFF2-40B4-BE49-F238E27FC236}">
                    <a16:creationId xmlns:a16="http://schemas.microsoft.com/office/drawing/2014/main" id="{F3157A88-34B4-455C-9D21-551981FE87DB}"/>
                  </a:ext>
                </a:extLst>
              </p:cNvPr>
              <p:cNvPicPr/>
              <p:nvPr/>
            </p:nvPicPr>
            <p:blipFill>
              <a:blip r:embed="rId27"/>
              <a:stretch>
                <a:fillRect/>
              </a:stretch>
            </p:blipFill>
            <p:spPr>
              <a:xfrm>
                <a:off x="2227541" y="248646"/>
                <a:ext cx="2458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 name="Ink 9">
                <a:extLst>
                  <a:ext uri="{FF2B5EF4-FFF2-40B4-BE49-F238E27FC236}">
                    <a16:creationId xmlns:a16="http://schemas.microsoft.com/office/drawing/2014/main" id="{59A4284B-7AAE-4FC1-A68D-2CB5BEF9878C}"/>
                  </a:ext>
                </a:extLst>
              </p14:cNvPr>
              <p14:cNvContentPartPr/>
              <p14:nvPr/>
            </p14:nvContentPartPr>
            <p14:xfrm>
              <a:off x="2550461" y="62166"/>
              <a:ext cx="241200" cy="409320"/>
            </p14:xfrm>
          </p:contentPart>
        </mc:Choice>
        <mc:Fallback xmlns="">
          <p:pic>
            <p:nvPicPr>
              <p:cNvPr id="10" name="Ink 9">
                <a:extLst>
                  <a:ext uri="{FF2B5EF4-FFF2-40B4-BE49-F238E27FC236}">
                    <a16:creationId xmlns:a16="http://schemas.microsoft.com/office/drawing/2014/main" id="{59A4284B-7AAE-4FC1-A68D-2CB5BEF9878C}"/>
                  </a:ext>
                </a:extLst>
              </p:cNvPr>
              <p:cNvPicPr/>
              <p:nvPr/>
            </p:nvPicPr>
            <p:blipFill>
              <a:blip r:embed="rId29"/>
              <a:stretch>
                <a:fillRect/>
              </a:stretch>
            </p:blipFill>
            <p:spPr>
              <a:xfrm>
                <a:off x="2541461" y="53166"/>
                <a:ext cx="25884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 name="Ink 11">
                <a:extLst>
                  <a:ext uri="{FF2B5EF4-FFF2-40B4-BE49-F238E27FC236}">
                    <a16:creationId xmlns:a16="http://schemas.microsoft.com/office/drawing/2014/main" id="{C9938ADD-8A2B-47E7-8B40-2F5EC54E9FA8}"/>
                  </a:ext>
                </a:extLst>
              </p14:cNvPr>
              <p14:cNvContentPartPr/>
              <p14:nvPr/>
            </p14:nvContentPartPr>
            <p14:xfrm>
              <a:off x="8432141" y="100686"/>
              <a:ext cx="115200" cy="301680"/>
            </p14:xfrm>
          </p:contentPart>
        </mc:Choice>
        <mc:Fallback xmlns="">
          <p:pic>
            <p:nvPicPr>
              <p:cNvPr id="12" name="Ink 11">
                <a:extLst>
                  <a:ext uri="{FF2B5EF4-FFF2-40B4-BE49-F238E27FC236}">
                    <a16:creationId xmlns:a16="http://schemas.microsoft.com/office/drawing/2014/main" id="{C9938ADD-8A2B-47E7-8B40-2F5EC54E9FA8}"/>
                  </a:ext>
                </a:extLst>
              </p:cNvPr>
              <p:cNvPicPr/>
              <p:nvPr/>
            </p:nvPicPr>
            <p:blipFill>
              <a:blip r:embed="rId31"/>
              <a:stretch>
                <a:fillRect/>
              </a:stretch>
            </p:blipFill>
            <p:spPr>
              <a:xfrm>
                <a:off x="8423141" y="91686"/>
                <a:ext cx="1328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 name="Ink 12">
                <a:extLst>
                  <a:ext uri="{FF2B5EF4-FFF2-40B4-BE49-F238E27FC236}">
                    <a16:creationId xmlns:a16="http://schemas.microsoft.com/office/drawing/2014/main" id="{4CB204A8-80EE-4028-8770-B6718F5101F1}"/>
                  </a:ext>
                </a:extLst>
              </p14:cNvPr>
              <p14:cNvContentPartPr/>
              <p14:nvPr/>
            </p14:nvContentPartPr>
            <p14:xfrm>
              <a:off x="8608541" y="97806"/>
              <a:ext cx="191880" cy="300600"/>
            </p14:xfrm>
          </p:contentPart>
        </mc:Choice>
        <mc:Fallback xmlns="">
          <p:pic>
            <p:nvPicPr>
              <p:cNvPr id="13" name="Ink 12">
                <a:extLst>
                  <a:ext uri="{FF2B5EF4-FFF2-40B4-BE49-F238E27FC236}">
                    <a16:creationId xmlns:a16="http://schemas.microsoft.com/office/drawing/2014/main" id="{4CB204A8-80EE-4028-8770-B6718F5101F1}"/>
                  </a:ext>
                </a:extLst>
              </p:cNvPr>
              <p:cNvPicPr/>
              <p:nvPr/>
            </p:nvPicPr>
            <p:blipFill>
              <a:blip r:embed="rId33"/>
              <a:stretch>
                <a:fillRect/>
              </a:stretch>
            </p:blipFill>
            <p:spPr>
              <a:xfrm>
                <a:off x="8599901" y="89166"/>
                <a:ext cx="2095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5" name="Ink 14">
                <a:extLst>
                  <a:ext uri="{FF2B5EF4-FFF2-40B4-BE49-F238E27FC236}">
                    <a16:creationId xmlns:a16="http://schemas.microsoft.com/office/drawing/2014/main" id="{94666732-6A88-404F-B2A4-D77D982B259A}"/>
                  </a:ext>
                </a:extLst>
              </p14:cNvPr>
              <p14:cNvContentPartPr/>
              <p14:nvPr/>
            </p14:nvContentPartPr>
            <p14:xfrm>
              <a:off x="8964941" y="105006"/>
              <a:ext cx="100440" cy="309960"/>
            </p14:xfrm>
          </p:contentPart>
        </mc:Choice>
        <mc:Fallback xmlns="">
          <p:pic>
            <p:nvPicPr>
              <p:cNvPr id="15" name="Ink 14">
                <a:extLst>
                  <a:ext uri="{FF2B5EF4-FFF2-40B4-BE49-F238E27FC236}">
                    <a16:creationId xmlns:a16="http://schemas.microsoft.com/office/drawing/2014/main" id="{94666732-6A88-404F-B2A4-D77D982B259A}"/>
                  </a:ext>
                </a:extLst>
              </p:cNvPr>
              <p:cNvPicPr/>
              <p:nvPr/>
            </p:nvPicPr>
            <p:blipFill>
              <a:blip r:embed="rId35"/>
              <a:stretch>
                <a:fillRect/>
              </a:stretch>
            </p:blipFill>
            <p:spPr>
              <a:xfrm>
                <a:off x="8955941" y="96006"/>
                <a:ext cx="118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6" name="Ink 15">
                <a:extLst>
                  <a:ext uri="{FF2B5EF4-FFF2-40B4-BE49-F238E27FC236}">
                    <a16:creationId xmlns:a16="http://schemas.microsoft.com/office/drawing/2014/main" id="{C712A423-9D26-4DE3-A11E-C12712FA8639}"/>
                  </a:ext>
                </a:extLst>
              </p14:cNvPr>
              <p14:cNvContentPartPr/>
              <p14:nvPr/>
            </p14:nvContentPartPr>
            <p14:xfrm>
              <a:off x="9153581" y="118686"/>
              <a:ext cx="140040" cy="299160"/>
            </p14:xfrm>
          </p:contentPart>
        </mc:Choice>
        <mc:Fallback xmlns="">
          <p:pic>
            <p:nvPicPr>
              <p:cNvPr id="16" name="Ink 15">
                <a:extLst>
                  <a:ext uri="{FF2B5EF4-FFF2-40B4-BE49-F238E27FC236}">
                    <a16:creationId xmlns:a16="http://schemas.microsoft.com/office/drawing/2014/main" id="{C712A423-9D26-4DE3-A11E-C12712FA8639}"/>
                  </a:ext>
                </a:extLst>
              </p:cNvPr>
              <p:cNvPicPr/>
              <p:nvPr/>
            </p:nvPicPr>
            <p:blipFill>
              <a:blip r:embed="rId37"/>
              <a:stretch>
                <a:fillRect/>
              </a:stretch>
            </p:blipFill>
            <p:spPr>
              <a:xfrm>
                <a:off x="9144581" y="110046"/>
                <a:ext cx="1576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7" name="Ink 16">
                <a:extLst>
                  <a:ext uri="{FF2B5EF4-FFF2-40B4-BE49-F238E27FC236}">
                    <a16:creationId xmlns:a16="http://schemas.microsoft.com/office/drawing/2014/main" id="{43242A09-D1DC-4840-94D8-593CC19EC68C}"/>
                  </a:ext>
                </a:extLst>
              </p14:cNvPr>
              <p14:cNvContentPartPr/>
              <p14:nvPr/>
            </p14:nvContentPartPr>
            <p14:xfrm>
              <a:off x="9438701" y="79086"/>
              <a:ext cx="99000" cy="312840"/>
            </p14:xfrm>
          </p:contentPart>
        </mc:Choice>
        <mc:Fallback xmlns="">
          <p:pic>
            <p:nvPicPr>
              <p:cNvPr id="17" name="Ink 16">
                <a:extLst>
                  <a:ext uri="{FF2B5EF4-FFF2-40B4-BE49-F238E27FC236}">
                    <a16:creationId xmlns:a16="http://schemas.microsoft.com/office/drawing/2014/main" id="{43242A09-D1DC-4840-94D8-593CC19EC68C}"/>
                  </a:ext>
                </a:extLst>
              </p:cNvPr>
              <p:cNvPicPr/>
              <p:nvPr/>
            </p:nvPicPr>
            <p:blipFill>
              <a:blip r:embed="rId39"/>
              <a:stretch>
                <a:fillRect/>
              </a:stretch>
            </p:blipFill>
            <p:spPr>
              <a:xfrm>
                <a:off x="9429701" y="70446"/>
                <a:ext cx="1166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 name="Ink 17">
                <a:extLst>
                  <a:ext uri="{FF2B5EF4-FFF2-40B4-BE49-F238E27FC236}">
                    <a16:creationId xmlns:a16="http://schemas.microsoft.com/office/drawing/2014/main" id="{927BBA2D-87D6-43B2-97D7-B2A7C43D1AC6}"/>
                  </a:ext>
                </a:extLst>
              </p14:cNvPr>
              <p14:cNvContentPartPr/>
              <p14:nvPr/>
            </p14:nvContentPartPr>
            <p14:xfrm>
              <a:off x="9647501" y="58926"/>
              <a:ext cx="359280" cy="346320"/>
            </p14:xfrm>
          </p:contentPart>
        </mc:Choice>
        <mc:Fallback xmlns="">
          <p:pic>
            <p:nvPicPr>
              <p:cNvPr id="18" name="Ink 17">
                <a:extLst>
                  <a:ext uri="{FF2B5EF4-FFF2-40B4-BE49-F238E27FC236}">
                    <a16:creationId xmlns:a16="http://schemas.microsoft.com/office/drawing/2014/main" id="{927BBA2D-87D6-43B2-97D7-B2A7C43D1AC6}"/>
                  </a:ext>
                </a:extLst>
              </p:cNvPr>
              <p:cNvPicPr/>
              <p:nvPr/>
            </p:nvPicPr>
            <p:blipFill>
              <a:blip r:embed="rId41"/>
              <a:stretch>
                <a:fillRect/>
              </a:stretch>
            </p:blipFill>
            <p:spPr>
              <a:xfrm>
                <a:off x="9638501" y="50286"/>
                <a:ext cx="37692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078DA3B4-67C2-494F-AD30-E25AB98A4DDB}"/>
                  </a:ext>
                </a:extLst>
              </p14:cNvPr>
              <p14:cNvContentPartPr/>
              <p14:nvPr/>
            </p14:nvContentPartPr>
            <p14:xfrm>
              <a:off x="8046581" y="41366"/>
              <a:ext cx="2247120" cy="596160"/>
            </p14:xfrm>
          </p:contentPart>
        </mc:Choice>
        <mc:Fallback xmlns="">
          <p:pic>
            <p:nvPicPr>
              <p:cNvPr id="23" name="Ink 22">
                <a:extLst>
                  <a:ext uri="{FF2B5EF4-FFF2-40B4-BE49-F238E27FC236}">
                    <a16:creationId xmlns:a16="http://schemas.microsoft.com/office/drawing/2014/main" id="{078DA3B4-67C2-494F-AD30-E25AB98A4DDB}"/>
                  </a:ext>
                </a:extLst>
              </p:cNvPr>
              <p:cNvPicPr/>
              <p:nvPr/>
            </p:nvPicPr>
            <p:blipFill>
              <a:blip r:embed="rId43"/>
              <a:stretch>
                <a:fillRect/>
              </a:stretch>
            </p:blipFill>
            <p:spPr>
              <a:xfrm>
                <a:off x="8037941" y="32366"/>
                <a:ext cx="226476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7C3274BF-1977-4FF2-BE04-D0D4BEE7FC9D}"/>
                  </a:ext>
                </a:extLst>
              </p14:cNvPr>
              <p14:cNvContentPartPr/>
              <p14:nvPr/>
            </p14:nvContentPartPr>
            <p14:xfrm>
              <a:off x="520421" y="2497286"/>
              <a:ext cx="15480" cy="7560"/>
            </p14:xfrm>
          </p:contentPart>
        </mc:Choice>
        <mc:Fallback xmlns="">
          <p:pic>
            <p:nvPicPr>
              <p:cNvPr id="26" name="Ink 25">
                <a:extLst>
                  <a:ext uri="{FF2B5EF4-FFF2-40B4-BE49-F238E27FC236}">
                    <a16:creationId xmlns:a16="http://schemas.microsoft.com/office/drawing/2014/main" id="{7C3274BF-1977-4FF2-BE04-D0D4BEE7FC9D}"/>
                  </a:ext>
                </a:extLst>
              </p:cNvPr>
              <p:cNvPicPr/>
              <p:nvPr/>
            </p:nvPicPr>
            <p:blipFill>
              <a:blip r:embed="rId45"/>
              <a:stretch>
                <a:fillRect/>
              </a:stretch>
            </p:blipFill>
            <p:spPr>
              <a:xfrm>
                <a:off x="511781" y="2488646"/>
                <a:ext cx="331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F85F7B13-6E55-412A-86DE-567082EE5272}"/>
                  </a:ext>
                </a:extLst>
              </p14:cNvPr>
              <p14:cNvContentPartPr/>
              <p14:nvPr/>
            </p14:nvContentPartPr>
            <p14:xfrm>
              <a:off x="371381" y="2461286"/>
              <a:ext cx="109440" cy="228960"/>
            </p14:xfrm>
          </p:contentPart>
        </mc:Choice>
        <mc:Fallback xmlns="">
          <p:pic>
            <p:nvPicPr>
              <p:cNvPr id="27" name="Ink 26">
                <a:extLst>
                  <a:ext uri="{FF2B5EF4-FFF2-40B4-BE49-F238E27FC236}">
                    <a16:creationId xmlns:a16="http://schemas.microsoft.com/office/drawing/2014/main" id="{F85F7B13-6E55-412A-86DE-567082EE5272}"/>
                  </a:ext>
                </a:extLst>
              </p:cNvPr>
              <p:cNvPicPr/>
              <p:nvPr/>
            </p:nvPicPr>
            <p:blipFill>
              <a:blip r:embed="rId47"/>
              <a:stretch>
                <a:fillRect/>
              </a:stretch>
            </p:blipFill>
            <p:spPr>
              <a:xfrm>
                <a:off x="362741" y="2452646"/>
                <a:ext cx="1270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327FF976-D17F-4B21-8486-87E81FA59FCE}"/>
                  </a:ext>
                </a:extLst>
              </p14:cNvPr>
              <p14:cNvContentPartPr/>
              <p14:nvPr/>
            </p14:nvContentPartPr>
            <p14:xfrm>
              <a:off x="154661" y="2225126"/>
              <a:ext cx="452160" cy="624960"/>
            </p14:xfrm>
          </p:contentPart>
        </mc:Choice>
        <mc:Fallback xmlns="">
          <p:pic>
            <p:nvPicPr>
              <p:cNvPr id="28" name="Ink 27">
                <a:extLst>
                  <a:ext uri="{FF2B5EF4-FFF2-40B4-BE49-F238E27FC236}">
                    <a16:creationId xmlns:a16="http://schemas.microsoft.com/office/drawing/2014/main" id="{327FF976-D17F-4B21-8486-87E81FA59FCE}"/>
                  </a:ext>
                </a:extLst>
              </p:cNvPr>
              <p:cNvPicPr/>
              <p:nvPr/>
            </p:nvPicPr>
            <p:blipFill>
              <a:blip r:embed="rId49"/>
              <a:stretch>
                <a:fillRect/>
              </a:stretch>
            </p:blipFill>
            <p:spPr>
              <a:xfrm>
                <a:off x="146021" y="2216486"/>
                <a:ext cx="469800" cy="642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9FD77228-8744-460F-ACDC-60349B92EF4E}"/>
                  </a:ext>
                </a:extLst>
              </p14:cNvPr>
              <p14:cNvContentPartPr/>
              <p14:nvPr/>
            </p14:nvContentPartPr>
            <p14:xfrm>
              <a:off x="584861" y="2533286"/>
              <a:ext cx="719640" cy="82080"/>
            </p14:xfrm>
          </p:contentPart>
        </mc:Choice>
        <mc:Fallback xmlns="">
          <p:pic>
            <p:nvPicPr>
              <p:cNvPr id="29" name="Ink 28">
                <a:extLst>
                  <a:ext uri="{FF2B5EF4-FFF2-40B4-BE49-F238E27FC236}">
                    <a16:creationId xmlns:a16="http://schemas.microsoft.com/office/drawing/2014/main" id="{9FD77228-8744-460F-ACDC-60349B92EF4E}"/>
                  </a:ext>
                </a:extLst>
              </p:cNvPr>
              <p:cNvPicPr/>
              <p:nvPr/>
            </p:nvPicPr>
            <p:blipFill>
              <a:blip r:embed="rId51"/>
              <a:stretch>
                <a:fillRect/>
              </a:stretch>
            </p:blipFill>
            <p:spPr>
              <a:xfrm>
                <a:off x="575861" y="2524646"/>
                <a:ext cx="73728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96FCAE50-1615-469A-ABB2-216519E806B1}"/>
                  </a:ext>
                </a:extLst>
              </p14:cNvPr>
              <p14:cNvContentPartPr/>
              <p14:nvPr/>
            </p14:nvContentPartPr>
            <p14:xfrm>
              <a:off x="993101" y="2442926"/>
              <a:ext cx="356400" cy="357480"/>
            </p14:xfrm>
          </p:contentPart>
        </mc:Choice>
        <mc:Fallback xmlns="">
          <p:pic>
            <p:nvPicPr>
              <p:cNvPr id="30" name="Ink 29">
                <a:extLst>
                  <a:ext uri="{FF2B5EF4-FFF2-40B4-BE49-F238E27FC236}">
                    <a16:creationId xmlns:a16="http://schemas.microsoft.com/office/drawing/2014/main" id="{96FCAE50-1615-469A-ABB2-216519E806B1}"/>
                  </a:ext>
                </a:extLst>
              </p:cNvPr>
              <p:cNvPicPr/>
              <p:nvPr/>
            </p:nvPicPr>
            <p:blipFill>
              <a:blip r:embed="rId53"/>
              <a:stretch>
                <a:fillRect/>
              </a:stretch>
            </p:blipFill>
            <p:spPr>
              <a:xfrm>
                <a:off x="984101" y="2434286"/>
                <a:ext cx="37404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F7EDBE03-E852-4B8A-B243-6D53D4E5773C}"/>
                  </a:ext>
                </a:extLst>
              </p14:cNvPr>
              <p14:cNvContentPartPr/>
              <p14:nvPr/>
            </p14:nvContentPartPr>
            <p14:xfrm>
              <a:off x="823541" y="2230526"/>
              <a:ext cx="262800" cy="198720"/>
            </p14:xfrm>
          </p:contentPart>
        </mc:Choice>
        <mc:Fallback xmlns="">
          <p:pic>
            <p:nvPicPr>
              <p:cNvPr id="31" name="Ink 30">
                <a:extLst>
                  <a:ext uri="{FF2B5EF4-FFF2-40B4-BE49-F238E27FC236}">
                    <a16:creationId xmlns:a16="http://schemas.microsoft.com/office/drawing/2014/main" id="{F7EDBE03-E852-4B8A-B243-6D53D4E5773C}"/>
                  </a:ext>
                </a:extLst>
              </p:cNvPr>
              <p:cNvPicPr/>
              <p:nvPr/>
            </p:nvPicPr>
            <p:blipFill>
              <a:blip r:embed="rId55"/>
              <a:stretch>
                <a:fillRect/>
              </a:stretch>
            </p:blipFill>
            <p:spPr>
              <a:xfrm>
                <a:off x="814541" y="2221526"/>
                <a:ext cx="2804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690A05F7-B367-4C30-9D60-04D61DDB8F48}"/>
                  </a:ext>
                </a:extLst>
              </p14:cNvPr>
              <p14:cNvContentPartPr/>
              <p14:nvPr/>
            </p14:nvContentPartPr>
            <p14:xfrm>
              <a:off x="1624541" y="2447246"/>
              <a:ext cx="66600" cy="209880"/>
            </p14:xfrm>
          </p:contentPart>
        </mc:Choice>
        <mc:Fallback xmlns="">
          <p:pic>
            <p:nvPicPr>
              <p:cNvPr id="32" name="Ink 31">
                <a:extLst>
                  <a:ext uri="{FF2B5EF4-FFF2-40B4-BE49-F238E27FC236}">
                    <a16:creationId xmlns:a16="http://schemas.microsoft.com/office/drawing/2014/main" id="{690A05F7-B367-4C30-9D60-04D61DDB8F48}"/>
                  </a:ext>
                </a:extLst>
              </p:cNvPr>
              <p:cNvPicPr/>
              <p:nvPr/>
            </p:nvPicPr>
            <p:blipFill>
              <a:blip r:embed="rId57"/>
              <a:stretch>
                <a:fillRect/>
              </a:stretch>
            </p:blipFill>
            <p:spPr>
              <a:xfrm>
                <a:off x="1615901" y="2438246"/>
                <a:ext cx="842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EC65AE2E-93C2-46D9-83A2-8266E2296788}"/>
                  </a:ext>
                </a:extLst>
              </p14:cNvPr>
              <p14:cNvContentPartPr/>
              <p14:nvPr/>
            </p14:nvContentPartPr>
            <p14:xfrm>
              <a:off x="1412501" y="2218646"/>
              <a:ext cx="421560" cy="637920"/>
            </p14:xfrm>
          </p:contentPart>
        </mc:Choice>
        <mc:Fallback xmlns="">
          <p:pic>
            <p:nvPicPr>
              <p:cNvPr id="33" name="Ink 32">
                <a:extLst>
                  <a:ext uri="{FF2B5EF4-FFF2-40B4-BE49-F238E27FC236}">
                    <a16:creationId xmlns:a16="http://schemas.microsoft.com/office/drawing/2014/main" id="{EC65AE2E-93C2-46D9-83A2-8266E2296788}"/>
                  </a:ext>
                </a:extLst>
              </p:cNvPr>
              <p:cNvPicPr/>
              <p:nvPr/>
            </p:nvPicPr>
            <p:blipFill>
              <a:blip r:embed="rId59"/>
              <a:stretch>
                <a:fillRect/>
              </a:stretch>
            </p:blipFill>
            <p:spPr>
              <a:xfrm>
                <a:off x="1403861" y="2210006"/>
                <a:ext cx="439200" cy="655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EF14C5BE-D809-441D-B4E2-F52B733294D8}"/>
                  </a:ext>
                </a:extLst>
              </p14:cNvPr>
              <p14:cNvContentPartPr/>
              <p14:nvPr/>
            </p14:nvContentPartPr>
            <p14:xfrm>
              <a:off x="1926941" y="2494406"/>
              <a:ext cx="450360" cy="59760"/>
            </p14:xfrm>
          </p:contentPart>
        </mc:Choice>
        <mc:Fallback xmlns="">
          <p:pic>
            <p:nvPicPr>
              <p:cNvPr id="34" name="Ink 33">
                <a:extLst>
                  <a:ext uri="{FF2B5EF4-FFF2-40B4-BE49-F238E27FC236}">
                    <a16:creationId xmlns:a16="http://schemas.microsoft.com/office/drawing/2014/main" id="{EF14C5BE-D809-441D-B4E2-F52B733294D8}"/>
                  </a:ext>
                </a:extLst>
              </p:cNvPr>
              <p:cNvPicPr/>
              <p:nvPr/>
            </p:nvPicPr>
            <p:blipFill>
              <a:blip r:embed="rId61"/>
              <a:stretch>
                <a:fillRect/>
              </a:stretch>
            </p:blipFill>
            <p:spPr>
              <a:xfrm>
                <a:off x="1918301" y="2485766"/>
                <a:ext cx="4680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8F07CF92-C86B-417D-9ACD-45D98F297B1F}"/>
                  </a:ext>
                </a:extLst>
              </p14:cNvPr>
              <p14:cNvContentPartPr/>
              <p14:nvPr/>
            </p14:nvContentPartPr>
            <p14:xfrm>
              <a:off x="2220341" y="2365166"/>
              <a:ext cx="279360" cy="414720"/>
            </p14:xfrm>
          </p:contentPart>
        </mc:Choice>
        <mc:Fallback xmlns="">
          <p:pic>
            <p:nvPicPr>
              <p:cNvPr id="35" name="Ink 34">
                <a:extLst>
                  <a:ext uri="{FF2B5EF4-FFF2-40B4-BE49-F238E27FC236}">
                    <a16:creationId xmlns:a16="http://schemas.microsoft.com/office/drawing/2014/main" id="{8F07CF92-C86B-417D-9ACD-45D98F297B1F}"/>
                  </a:ext>
                </a:extLst>
              </p:cNvPr>
              <p:cNvPicPr/>
              <p:nvPr/>
            </p:nvPicPr>
            <p:blipFill>
              <a:blip r:embed="rId63"/>
              <a:stretch>
                <a:fillRect/>
              </a:stretch>
            </p:blipFill>
            <p:spPr>
              <a:xfrm>
                <a:off x="2211341" y="2356526"/>
                <a:ext cx="29700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9B67BE1B-EDBC-4B27-8A11-81CFD83DBC42}"/>
                  </a:ext>
                </a:extLst>
              </p14:cNvPr>
              <p14:cNvContentPartPr/>
              <p14:nvPr/>
            </p14:nvContentPartPr>
            <p14:xfrm>
              <a:off x="1916501" y="2080406"/>
              <a:ext cx="196920" cy="340200"/>
            </p14:xfrm>
          </p:contentPart>
        </mc:Choice>
        <mc:Fallback xmlns="">
          <p:pic>
            <p:nvPicPr>
              <p:cNvPr id="36" name="Ink 35">
                <a:extLst>
                  <a:ext uri="{FF2B5EF4-FFF2-40B4-BE49-F238E27FC236}">
                    <a16:creationId xmlns:a16="http://schemas.microsoft.com/office/drawing/2014/main" id="{9B67BE1B-EDBC-4B27-8A11-81CFD83DBC42}"/>
                  </a:ext>
                </a:extLst>
              </p:cNvPr>
              <p:cNvPicPr/>
              <p:nvPr/>
            </p:nvPicPr>
            <p:blipFill>
              <a:blip r:embed="rId65"/>
              <a:stretch>
                <a:fillRect/>
              </a:stretch>
            </p:blipFill>
            <p:spPr>
              <a:xfrm>
                <a:off x="1907501" y="2071766"/>
                <a:ext cx="2145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CDB5FAD6-12D6-4EA5-8EBF-3DE02F47D792}"/>
                  </a:ext>
                </a:extLst>
              </p14:cNvPr>
              <p14:cNvContentPartPr/>
              <p14:nvPr/>
            </p14:nvContentPartPr>
            <p14:xfrm>
              <a:off x="3081101" y="2409446"/>
              <a:ext cx="811440" cy="111960"/>
            </p14:xfrm>
          </p:contentPart>
        </mc:Choice>
        <mc:Fallback xmlns="">
          <p:pic>
            <p:nvPicPr>
              <p:cNvPr id="39" name="Ink 38">
                <a:extLst>
                  <a:ext uri="{FF2B5EF4-FFF2-40B4-BE49-F238E27FC236}">
                    <a16:creationId xmlns:a16="http://schemas.microsoft.com/office/drawing/2014/main" id="{CDB5FAD6-12D6-4EA5-8EBF-3DE02F47D792}"/>
                  </a:ext>
                </a:extLst>
              </p:cNvPr>
              <p:cNvPicPr/>
              <p:nvPr/>
            </p:nvPicPr>
            <p:blipFill>
              <a:blip r:embed="rId67"/>
              <a:stretch>
                <a:fillRect/>
              </a:stretch>
            </p:blipFill>
            <p:spPr>
              <a:xfrm>
                <a:off x="3072101" y="2400806"/>
                <a:ext cx="8290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E414F5D5-7056-4263-BCAE-0B28AFE96E26}"/>
                  </a:ext>
                </a:extLst>
              </p14:cNvPr>
              <p14:cNvContentPartPr/>
              <p14:nvPr/>
            </p14:nvContentPartPr>
            <p14:xfrm>
              <a:off x="3734501" y="2273006"/>
              <a:ext cx="221040" cy="431640"/>
            </p14:xfrm>
          </p:contentPart>
        </mc:Choice>
        <mc:Fallback xmlns="">
          <p:pic>
            <p:nvPicPr>
              <p:cNvPr id="40" name="Ink 39">
                <a:extLst>
                  <a:ext uri="{FF2B5EF4-FFF2-40B4-BE49-F238E27FC236}">
                    <a16:creationId xmlns:a16="http://schemas.microsoft.com/office/drawing/2014/main" id="{E414F5D5-7056-4263-BCAE-0B28AFE96E26}"/>
                  </a:ext>
                </a:extLst>
              </p:cNvPr>
              <p:cNvPicPr/>
              <p:nvPr/>
            </p:nvPicPr>
            <p:blipFill>
              <a:blip r:embed="rId69"/>
              <a:stretch>
                <a:fillRect/>
              </a:stretch>
            </p:blipFill>
            <p:spPr>
              <a:xfrm>
                <a:off x="3725861" y="2264366"/>
                <a:ext cx="23868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Ink 40">
                <a:extLst>
                  <a:ext uri="{FF2B5EF4-FFF2-40B4-BE49-F238E27FC236}">
                    <a16:creationId xmlns:a16="http://schemas.microsoft.com/office/drawing/2014/main" id="{C604C61D-06DD-446B-8792-D0D2933452A3}"/>
                  </a:ext>
                </a:extLst>
              </p14:cNvPr>
              <p14:cNvContentPartPr/>
              <p14:nvPr/>
            </p14:nvContentPartPr>
            <p14:xfrm>
              <a:off x="3314381" y="2053406"/>
              <a:ext cx="229680" cy="276840"/>
            </p14:xfrm>
          </p:contentPart>
        </mc:Choice>
        <mc:Fallback xmlns="">
          <p:pic>
            <p:nvPicPr>
              <p:cNvPr id="41" name="Ink 40">
                <a:extLst>
                  <a:ext uri="{FF2B5EF4-FFF2-40B4-BE49-F238E27FC236}">
                    <a16:creationId xmlns:a16="http://schemas.microsoft.com/office/drawing/2014/main" id="{C604C61D-06DD-446B-8792-D0D2933452A3}"/>
                  </a:ext>
                </a:extLst>
              </p:cNvPr>
              <p:cNvPicPr/>
              <p:nvPr/>
            </p:nvPicPr>
            <p:blipFill>
              <a:blip r:embed="rId71"/>
              <a:stretch>
                <a:fillRect/>
              </a:stretch>
            </p:blipFill>
            <p:spPr>
              <a:xfrm>
                <a:off x="3305741" y="2044766"/>
                <a:ext cx="2473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Ink 41">
                <a:extLst>
                  <a:ext uri="{FF2B5EF4-FFF2-40B4-BE49-F238E27FC236}">
                    <a16:creationId xmlns:a16="http://schemas.microsoft.com/office/drawing/2014/main" id="{7CF05A39-5EB2-442F-9694-EFC888857379}"/>
                  </a:ext>
                </a:extLst>
              </p14:cNvPr>
              <p14:cNvContentPartPr/>
              <p14:nvPr/>
            </p14:nvContentPartPr>
            <p14:xfrm>
              <a:off x="4118621" y="2256086"/>
              <a:ext cx="182520" cy="347400"/>
            </p14:xfrm>
          </p:contentPart>
        </mc:Choice>
        <mc:Fallback xmlns="">
          <p:pic>
            <p:nvPicPr>
              <p:cNvPr id="42" name="Ink 41">
                <a:extLst>
                  <a:ext uri="{FF2B5EF4-FFF2-40B4-BE49-F238E27FC236}">
                    <a16:creationId xmlns:a16="http://schemas.microsoft.com/office/drawing/2014/main" id="{7CF05A39-5EB2-442F-9694-EFC888857379}"/>
                  </a:ext>
                </a:extLst>
              </p:cNvPr>
              <p:cNvPicPr/>
              <p:nvPr/>
            </p:nvPicPr>
            <p:blipFill>
              <a:blip r:embed="rId73"/>
              <a:stretch>
                <a:fillRect/>
              </a:stretch>
            </p:blipFill>
            <p:spPr>
              <a:xfrm>
                <a:off x="4109981" y="2247086"/>
                <a:ext cx="2001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Ink 42">
                <a:extLst>
                  <a:ext uri="{FF2B5EF4-FFF2-40B4-BE49-F238E27FC236}">
                    <a16:creationId xmlns:a16="http://schemas.microsoft.com/office/drawing/2014/main" id="{197CB58C-ECFA-4A50-AA8F-47751BFC862C}"/>
                  </a:ext>
                </a:extLst>
              </p14:cNvPr>
              <p14:cNvContentPartPr/>
              <p14:nvPr/>
            </p14:nvContentPartPr>
            <p14:xfrm>
              <a:off x="3890741" y="2027486"/>
              <a:ext cx="632880" cy="740520"/>
            </p14:xfrm>
          </p:contentPart>
        </mc:Choice>
        <mc:Fallback xmlns="">
          <p:pic>
            <p:nvPicPr>
              <p:cNvPr id="43" name="Ink 42">
                <a:extLst>
                  <a:ext uri="{FF2B5EF4-FFF2-40B4-BE49-F238E27FC236}">
                    <a16:creationId xmlns:a16="http://schemas.microsoft.com/office/drawing/2014/main" id="{197CB58C-ECFA-4A50-AA8F-47751BFC862C}"/>
                  </a:ext>
                </a:extLst>
              </p:cNvPr>
              <p:cNvPicPr/>
              <p:nvPr/>
            </p:nvPicPr>
            <p:blipFill>
              <a:blip r:embed="rId75"/>
              <a:stretch>
                <a:fillRect/>
              </a:stretch>
            </p:blipFill>
            <p:spPr>
              <a:xfrm>
                <a:off x="3881741" y="2018486"/>
                <a:ext cx="65052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7A88651F-3D8F-422A-9C6E-A537A8B5812A}"/>
                  </a:ext>
                </a:extLst>
              </p14:cNvPr>
              <p14:cNvContentPartPr/>
              <p14:nvPr/>
            </p14:nvContentPartPr>
            <p14:xfrm>
              <a:off x="4409861" y="2373446"/>
              <a:ext cx="874080" cy="99720"/>
            </p14:xfrm>
          </p:contentPart>
        </mc:Choice>
        <mc:Fallback xmlns="">
          <p:pic>
            <p:nvPicPr>
              <p:cNvPr id="44" name="Ink 43">
                <a:extLst>
                  <a:ext uri="{FF2B5EF4-FFF2-40B4-BE49-F238E27FC236}">
                    <a16:creationId xmlns:a16="http://schemas.microsoft.com/office/drawing/2014/main" id="{7A88651F-3D8F-422A-9C6E-A537A8B5812A}"/>
                  </a:ext>
                </a:extLst>
              </p:cNvPr>
              <p:cNvPicPr/>
              <p:nvPr/>
            </p:nvPicPr>
            <p:blipFill>
              <a:blip r:embed="rId77"/>
              <a:stretch>
                <a:fillRect/>
              </a:stretch>
            </p:blipFill>
            <p:spPr>
              <a:xfrm>
                <a:off x="4401221" y="2364806"/>
                <a:ext cx="8917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642A8BA0-F2F5-42D9-8A55-E753C6C39F47}"/>
                  </a:ext>
                </a:extLst>
              </p14:cNvPr>
              <p14:cNvContentPartPr/>
              <p14:nvPr/>
            </p14:nvContentPartPr>
            <p14:xfrm>
              <a:off x="4971461" y="2283446"/>
              <a:ext cx="306000" cy="375480"/>
            </p14:xfrm>
          </p:contentPart>
        </mc:Choice>
        <mc:Fallback xmlns="">
          <p:pic>
            <p:nvPicPr>
              <p:cNvPr id="45" name="Ink 44">
                <a:extLst>
                  <a:ext uri="{FF2B5EF4-FFF2-40B4-BE49-F238E27FC236}">
                    <a16:creationId xmlns:a16="http://schemas.microsoft.com/office/drawing/2014/main" id="{642A8BA0-F2F5-42D9-8A55-E753C6C39F47}"/>
                  </a:ext>
                </a:extLst>
              </p:cNvPr>
              <p:cNvPicPr/>
              <p:nvPr/>
            </p:nvPicPr>
            <p:blipFill>
              <a:blip r:embed="rId79"/>
              <a:stretch>
                <a:fillRect/>
              </a:stretch>
            </p:blipFill>
            <p:spPr>
              <a:xfrm>
                <a:off x="4962821" y="2274446"/>
                <a:ext cx="32364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B512ABC3-462E-4442-B146-A841EAE35290}"/>
                  </a:ext>
                </a:extLst>
              </p14:cNvPr>
              <p14:cNvContentPartPr/>
              <p14:nvPr/>
            </p14:nvContentPartPr>
            <p14:xfrm>
              <a:off x="4730621" y="1957646"/>
              <a:ext cx="244080" cy="259200"/>
            </p14:xfrm>
          </p:contentPart>
        </mc:Choice>
        <mc:Fallback xmlns="">
          <p:pic>
            <p:nvPicPr>
              <p:cNvPr id="47" name="Ink 46">
                <a:extLst>
                  <a:ext uri="{FF2B5EF4-FFF2-40B4-BE49-F238E27FC236}">
                    <a16:creationId xmlns:a16="http://schemas.microsoft.com/office/drawing/2014/main" id="{B512ABC3-462E-4442-B146-A841EAE35290}"/>
                  </a:ext>
                </a:extLst>
              </p:cNvPr>
              <p:cNvPicPr/>
              <p:nvPr/>
            </p:nvPicPr>
            <p:blipFill>
              <a:blip r:embed="rId81"/>
              <a:stretch>
                <a:fillRect/>
              </a:stretch>
            </p:blipFill>
            <p:spPr>
              <a:xfrm>
                <a:off x="4721981" y="1948646"/>
                <a:ext cx="2617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248FCAE4-6F5E-4958-860B-4C643DA51C3B}"/>
                  </a:ext>
                </a:extLst>
              </p14:cNvPr>
              <p14:cNvContentPartPr/>
              <p14:nvPr/>
            </p14:nvContentPartPr>
            <p14:xfrm>
              <a:off x="5404541" y="2120726"/>
              <a:ext cx="160920" cy="492120"/>
            </p14:xfrm>
          </p:contentPart>
        </mc:Choice>
        <mc:Fallback xmlns="">
          <p:pic>
            <p:nvPicPr>
              <p:cNvPr id="48" name="Ink 47">
                <a:extLst>
                  <a:ext uri="{FF2B5EF4-FFF2-40B4-BE49-F238E27FC236}">
                    <a16:creationId xmlns:a16="http://schemas.microsoft.com/office/drawing/2014/main" id="{248FCAE4-6F5E-4958-860B-4C643DA51C3B}"/>
                  </a:ext>
                </a:extLst>
              </p:cNvPr>
              <p:cNvPicPr/>
              <p:nvPr/>
            </p:nvPicPr>
            <p:blipFill>
              <a:blip r:embed="rId83"/>
              <a:stretch>
                <a:fillRect/>
              </a:stretch>
            </p:blipFill>
            <p:spPr>
              <a:xfrm>
                <a:off x="5395901" y="2111726"/>
                <a:ext cx="1785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1F2CE2F5-1C19-49AE-91A8-2EAE55E3EBED}"/>
                  </a:ext>
                </a:extLst>
              </p14:cNvPr>
              <p14:cNvContentPartPr/>
              <p14:nvPr/>
            </p14:nvContentPartPr>
            <p14:xfrm>
              <a:off x="5243261" y="1922366"/>
              <a:ext cx="527400" cy="809280"/>
            </p14:xfrm>
          </p:contentPart>
        </mc:Choice>
        <mc:Fallback xmlns="">
          <p:pic>
            <p:nvPicPr>
              <p:cNvPr id="49" name="Ink 48">
                <a:extLst>
                  <a:ext uri="{FF2B5EF4-FFF2-40B4-BE49-F238E27FC236}">
                    <a16:creationId xmlns:a16="http://schemas.microsoft.com/office/drawing/2014/main" id="{1F2CE2F5-1C19-49AE-91A8-2EAE55E3EBED}"/>
                  </a:ext>
                </a:extLst>
              </p:cNvPr>
              <p:cNvPicPr/>
              <p:nvPr/>
            </p:nvPicPr>
            <p:blipFill>
              <a:blip r:embed="rId85"/>
              <a:stretch>
                <a:fillRect/>
              </a:stretch>
            </p:blipFill>
            <p:spPr>
              <a:xfrm>
                <a:off x="5234621" y="1913726"/>
                <a:ext cx="54504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1" name="Ink 50">
                <a:extLst>
                  <a:ext uri="{FF2B5EF4-FFF2-40B4-BE49-F238E27FC236}">
                    <a16:creationId xmlns:a16="http://schemas.microsoft.com/office/drawing/2014/main" id="{431EB2B0-68B9-496D-91A5-739A4D90EE9A}"/>
                  </a:ext>
                </a:extLst>
              </p14:cNvPr>
              <p14:cNvContentPartPr/>
              <p14:nvPr/>
            </p14:nvContentPartPr>
            <p14:xfrm>
              <a:off x="5874701" y="2330606"/>
              <a:ext cx="657720" cy="65160"/>
            </p14:xfrm>
          </p:contentPart>
        </mc:Choice>
        <mc:Fallback xmlns="">
          <p:pic>
            <p:nvPicPr>
              <p:cNvPr id="51" name="Ink 50">
                <a:extLst>
                  <a:ext uri="{FF2B5EF4-FFF2-40B4-BE49-F238E27FC236}">
                    <a16:creationId xmlns:a16="http://schemas.microsoft.com/office/drawing/2014/main" id="{431EB2B0-68B9-496D-91A5-739A4D90EE9A}"/>
                  </a:ext>
                </a:extLst>
              </p:cNvPr>
              <p:cNvPicPr/>
              <p:nvPr/>
            </p:nvPicPr>
            <p:blipFill>
              <a:blip r:embed="rId87"/>
              <a:stretch>
                <a:fillRect/>
              </a:stretch>
            </p:blipFill>
            <p:spPr>
              <a:xfrm>
                <a:off x="5865701" y="2321606"/>
                <a:ext cx="6753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2" name="Ink 51">
                <a:extLst>
                  <a:ext uri="{FF2B5EF4-FFF2-40B4-BE49-F238E27FC236}">
                    <a16:creationId xmlns:a16="http://schemas.microsoft.com/office/drawing/2014/main" id="{45E8DBEA-CFC2-4883-8601-4AE002619018}"/>
                  </a:ext>
                </a:extLst>
              </p14:cNvPr>
              <p14:cNvContentPartPr/>
              <p14:nvPr/>
            </p14:nvContentPartPr>
            <p14:xfrm>
              <a:off x="6321461" y="2160686"/>
              <a:ext cx="308880" cy="435240"/>
            </p14:xfrm>
          </p:contentPart>
        </mc:Choice>
        <mc:Fallback xmlns="">
          <p:pic>
            <p:nvPicPr>
              <p:cNvPr id="52" name="Ink 51">
                <a:extLst>
                  <a:ext uri="{FF2B5EF4-FFF2-40B4-BE49-F238E27FC236}">
                    <a16:creationId xmlns:a16="http://schemas.microsoft.com/office/drawing/2014/main" id="{45E8DBEA-CFC2-4883-8601-4AE002619018}"/>
                  </a:ext>
                </a:extLst>
              </p:cNvPr>
              <p:cNvPicPr/>
              <p:nvPr/>
            </p:nvPicPr>
            <p:blipFill>
              <a:blip r:embed="rId89"/>
              <a:stretch>
                <a:fillRect/>
              </a:stretch>
            </p:blipFill>
            <p:spPr>
              <a:xfrm>
                <a:off x="6312461" y="2152046"/>
                <a:ext cx="32652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3" name="Ink 52">
                <a:extLst>
                  <a:ext uri="{FF2B5EF4-FFF2-40B4-BE49-F238E27FC236}">
                    <a16:creationId xmlns:a16="http://schemas.microsoft.com/office/drawing/2014/main" id="{41FC96DC-6673-4ECB-810B-20C19BD6F074}"/>
                  </a:ext>
                </a:extLst>
              </p14:cNvPr>
              <p14:cNvContentPartPr/>
              <p14:nvPr/>
            </p14:nvContentPartPr>
            <p14:xfrm>
              <a:off x="5949941" y="1948286"/>
              <a:ext cx="390960" cy="228600"/>
            </p14:xfrm>
          </p:contentPart>
        </mc:Choice>
        <mc:Fallback xmlns="">
          <p:pic>
            <p:nvPicPr>
              <p:cNvPr id="53" name="Ink 52">
                <a:extLst>
                  <a:ext uri="{FF2B5EF4-FFF2-40B4-BE49-F238E27FC236}">
                    <a16:creationId xmlns:a16="http://schemas.microsoft.com/office/drawing/2014/main" id="{41FC96DC-6673-4ECB-810B-20C19BD6F074}"/>
                  </a:ext>
                </a:extLst>
              </p:cNvPr>
              <p:cNvPicPr/>
              <p:nvPr/>
            </p:nvPicPr>
            <p:blipFill>
              <a:blip r:embed="rId91"/>
              <a:stretch>
                <a:fillRect/>
              </a:stretch>
            </p:blipFill>
            <p:spPr>
              <a:xfrm>
                <a:off x="5940941" y="1939646"/>
                <a:ext cx="4086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4" name="Ink 53">
                <a:extLst>
                  <a:ext uri="{FF2B5EF4-FFF2-40B4-BE49-F238E27FC236}">
                    <a16:creationId xmlns:a16="http://schemas.microsoft.com/office/drawing/2014/main" id="{77735246-6027-4A5C-95B6-453DD8D14AF7}"/>
                  </a:ext>
                </a:extLst>
              </p14:cNvPr>
              <p14:cNvContentPartPr/>
              <p14:nvPr/>
            </p14:nvContentPartPr>
            <p14:xfrm>
              <a:off x="6921941" y="2186966"/>
              <a:ext cx="200880" cy="247680"/>
            </p14:xfrm>
          </p:contentPart>
        </mc:Choice>
        <mc:Fallback xmlns="">
          <p:pic>
            <p:nvPicPr>
              <p:cNvPr id="54" name="Ink 53">
                <a:extLst>
                  <a:ext uri="{FF2B5EF4-FFF2-40B4-BE49-F238E27FC236}">
                    <a16:creationId xmlns:a16="http://schemas.microsoft.com/office/drawing/2014/main" id="{77735246-6027-4A5C-95B6-453DD8D14AF7}"/>
                  </a:ext>
                </a:extLst>
              </p:cNvPr>
              <p:cNvPicPr/>
              <p:nvPr/>
            </p:nvPicPr>
            <p:blipFill>
              <a:blip r:embed="rId93"/>
              <a:stretch>
                <a:fillRect/>
              </a:stretch>
            </p:blipFill>
            <p:spPr>
              <a:xfrm>
                <a:off x="6912941" y="2178326"/>
                <a:ext cx="2185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5" name="Ink 54">
                <a:extLst>
                  <a:ext uri="{FF2B5EF4-FFF2-40B4-BE49-F238E27FC236}">
                    <a16:creationId xmlns:a16="http://schemas.microsoft.com/office/drawing/2014/main" id="{4395BF34-274C-4EEF-83B5-5605F27C479B}"/>
                  </a:ext>
                </a:extLst>
              </p14:cNvPr>
              <p14:cNvContentPartPr/>
              <p14:nvPr/>
            </p14:nvContentPartPr>
            <p14:xfrm>
              <a:off x="7010861" y="2149166"/>
              <a:ext cx="170280" cy="19080"/>
            </p14:xfrm>
          </p:contentPart>
        </mc:Choice>
        <mc:Fallback xmlns="">
          <p:pic>
            <p:nvPicPr>
              <p:cNvPr id="55" name="Ink 54">
                <a:extLst>
                  <a:ext uri="{FF2B5EF4-FFF2-40B4-BE49-F238E27FC236}">
                    <a16:creationId xmlns:a16="http://schemas.microsoft.com/office/drawing/2014/main" id="{4395BF34-274C-4EEF-83B5-5605F27C479B}"/>
                  </a:ext>
                </a:extLst>
              </p:cNvPr>
              <p:cNvPicPr/>
              <p:nvPr/>
            </p:nvPicPr>
            <p:blipFill>
              <a:blip r:embed="rId95"/>
              <a:stretch>
                <a:fillRect/>
              </a:stretch>
            </p:blipFill>
            <p:spPr>
              <a:xfrm>
                <a:off x="7002221" y="2140526"/>
                <a:ext cx="1879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ECFB7F69-29D1-4F47-9804-6E9FCC65F328}"/>
                  </a:ext>
                </a:extLst>
              </p14:cNvPr>
              <p14:cNvContentPartPr/>
              <p14:nvPr/>
            </p14:nvContentPartPr>
            <p14:xfrm>
              <a:off x="6619541" y="1905806"/>
              <a:ext cx="699480" cy="780480"/>
            </p14:xfrm>
          </p:contentPart>
        </mc:Choice>
        <mc:Fallback xmlns="">
          <p:pic>
            <p:nvPicPr>
              <p:cNvPr id="57" name="Ink 56">
                <a:extLst>
                  <a:ext uri="{FF2B5EF4-FFF2-40B4-BE49-F238E27FC236}">
                    <a16:creationId xmlns:a16="http://schemas.microsoft.com/office/drawing/2014/main" id="{ECFB7F69-29D1-4F47-9804-6E9FCC65F328}"/>
                  </a:ext>
                </a:extLst>
              </p:cNvPr>
              <p:cNvPicPr/>
              <p:nvPr/>
            </p:nvPicPr>
            <p:blipFill>
              <a:blip r:embed="rId97"/>
              <a:stretch>
                <a:fillRect/>
              </a:stretch>
            </p:blipFill>
            <p:spPr>
              <a:xfrm>
                <a:off x="6610541" y="1896806"/>
                <a:ext cx="717120" cy="798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83417754-77AC-4132-924E-0C249CF47D62}"/>
                  </a:ext>
                </a:extLst>
              </p14:cNvPr>
              <p14:cNvContentPartPr/>
              <p14:nvPr/>
            </p14:nvContentPartPr>
            <p14:xfrm>
              <a:off x="7412261" y="2233046"/>
              <a:ext cx="759240" cy="99000"/>
            </p14:xfrm>
          </p:contentPart>
        </mc:Choice>
        <mc:Fallback xmlns="">
          <p:pic>
            <p:nvPicPr>
              <p:cNvPr id="58" name="Ink 57">
                <a:extLst>
                  <a:ext uri="{FF2B5EF4-FFF2-40B4-BE49-F238E27FC236}">
                    <a16:creationId xmlns:a16="http://schemas.microsoft.com/office/drawing/2014/main" id="{83417754-77AC-4132-924E-0C249CF47D62}"/>
                  </a:ext>
                </a:extLst>
              </p:cNvPr>
              <p:cNvPicPr/>
              <p:nvPr/>
            </p:nvPicPr>
            <p:blipFill>
              <a:blip r:embed="rId99"/>
              <a:stretch>
                <a:fillRect/>
              </a:stretch>
            </p:blipFill>
            <p:spPr>
              <a:xfrm>
                <a:off x="7403621" y="2224406"/>
                <a:ext cx="7768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3F5C5E76-6AD4-43A5-8659-EFD3D6E7E93B}"/>
                  </a:ext>
                </a:extLst>
              </p14:cNvPr>
              <p14:cNvContentPartPr/>
              <p14:nvPr/>
            </p14:nvContentPartPr>
            <p14:xfrm>
              <a:off x="7790981" y="2136206"/>
              <a:ext cx="417960" cy="384480"/>
            </p14:xfrm>
          </p:contentPart>
        </mc:Choice>
        <mc:Fallback xmlns="">
          <p:pic>
            <p:nvPicPr>
              <p:cNvPr id="59" name="Ink 58">
                <a:extLst>
                  <a:ext uri="{FF2B5EF4-FFF2-40B4-BE49-F238E27FC236}">
                    <a16:creationId xmlns:a16="http://schemas.microsoft.com/office/drawing/2014/main" id="{3F5C5E76-6AD4-43A5-8659-EFD3D6E7E93B}"/>
                  </a:ext>
                </a:extLst>
              </p:cNvPr>
              <p:cNvPicPr/>
              <p:nvPr/>
            </p:nvPicPr>
            <p:blipFill>
              <a:blip r:embed="rId101"/>
              <a:stretch>
                <a:fillRect/>
              </a:stretch>
            </p:blipFill>
            <p:spPr>
              <a:xfrm>
                <a:off x="7781981" y="2127206"/>
                <a:ext cx="43560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0E5FAB81-17B0-480B-9DF0-84327EC9E82C}"/>
                  </a:ext>
                </a:extLst>
              </p14:cNvPr>
              <p14:cNvContentPartPr/>
              <p14:nvPr/>
            </p14:nvContentPartPr>
            <p14:xfrm>
              <a:off x="7656341" y="1751726"/>
              <a:ext cx="181440" cy="373320"/>
            </p14:xfrm>
          </p:contentPart>
        </mc:Choice>
        <mc:Fallback xmlns="">
          <p:pic>
            <p:nvPicPr>
              <p:cNvPr id="60" name="Ink 59">
                <a:extLst>
                  <a:ext uri="{FF2B5EF4-FFF2-40B4-BE49-F238E27FC236}">
                    <a16:creationId xmlns:a16="http://schemas.microsoft.com/office/drawing/2014/main" id="{0E5FAB81-17B0-480B-9DF0-84327EC9E82C}"/>
                  </a:ext>
                </a:extLst>
              </p:cNvPr>
              <p:cNvPicPr/>
              <p:nvPr/>
            </p:nvPicPr>
            <p:blipFill>
              <a:blip r:embed="rId103"/>
              <a:stretch>
                <a:fillRect/>
              </a:stretch>
            </p:blipFill>
            <p:spPr>
              <a:xfrm>
                <a:off x="7647701" y="1742726"/>
                <a:ext cx="1990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97A85B66-17EE-46CC-A076-20A91E10605B}"/>
                  </a:ext>
                </a:extLst>
              </p14:cNvPr>
              <p14:cNvContentPartPr/>
              <p14:nvPr/>
            </p14:nvContentPartPr>
            <p14:xfrm>
              <a:off x="8329181" y="2072846"/>
              <a:ext cx="120600" cy="253440"/>
            </p14:xfrm>
          </p:contentPart>
        </mc:Choice>
        <mc:Fallback xmlns="">
          <p:pic>
            <p:nvPicPr>
              <p:cNvPr id="61" name="Ink 60">
                <a:extLst>
                  <a:ext uri="{FF2B5EF4-FFF2-40B4-BE49-F238E27FC236}">
                    <a16:creationId xmlns:a16="http://schemas.microsoft.com/office/drawing/2014/main" id="{97A85B66-17EE-46CC-A076-20A91E10605B}"/>
                  </a:ext>
                </a:extLst>
              </p:cNvPr>
              <p:cNvPicPr/>
              <p:nvPr/>
            </p:nvPicPr>
            <p:blipFill>
              <a:blip r:embed="rId105"/>
              <a:stretch>
                <a:fillRect/>
              </a:stretch>
            </p:blipFill>
            <p:spPr>
              <a:xfrm>
                <a:off x="8320181" y="2064206"/>
                <a:ext cx="1382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1229A54E-812E-4649-8ACA-1663B9FC3DC4}"/>
                  </a:ext>
                </a:extLst>
              </p14:cNvPr>
              <p14:cNvContentPartPr/>
              <p14:nvPr/>
            </p14:nvContentPartPr>
            <p14:xfrm>
              <a:off x="8183741" y="1851086"/>
              <a:ext cx="649440" cy="717480"/>
            </p14:xfrm>
          </p:contentPart>
        </mc:Choice>
        <mc:Fallback xmlns="">
          <p:pic>
            <p:nvPicPr>
              <p:cNvPr id="62" name="Ink 61">
                <a:extLst>
                  <a:ext uri="{FF2B5EF4-FFF2-40B4-BE49-F238E27FC236}">
                    <a16:creationId xmlns:a16="http://schemas.microsoft.com/office/drawing/2014/main" id="{1229A54E-812E-4649-8ACA-1663B9FC3DC4}"/>
                  </a:ext>
                </a:extLst>
              </p:cNvPr>
              <p:cNvPicPr/>
              <p:nvPr/>
            </p:nvPicPr>
            <p:blipFill>
              <a:blip r:embed="rId107"/>
              <a:stretch>
                <a:fillRect/>
              </a:stretch>
            </p:blipFill>
            <p:spPr>
              <a:xfrm>
                <a:off x="8175101" y="1842086"/>
                <a:ext cx="667080" cy="7351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CA76F198-EA4A-4670-AE64-B1A7830E746D}"/>
                  </a:ext>
                </a:extLst>
              </p14:cNvPr>
              <p14:cNvContentPartPr/>
              <p14:nvPr/>
            </p14:nvContentPartPr>
            <p14:xfrm>
              <a:off x="8070701" y="1523846"/>
              <a:ext cx="1057320" cy="1253160"/>
            </p14:xfrm>
          </p:contentPart>
        </mc:Choice>
        <mc:Fallback xmlns="">
          <p:pic>
            <p:nvPicPr>
              <p:cNvPr id="63" name="Ink 62">
                <a:extLst>
                  <a:ext uri="{FF2B5EF4-FFF2-40B4-BE49-F238E27FC236}">
                    <a16:creationId xmlns:a16="http://schemas.microsoft.com/office/drawing/2014/main" id="{CA76F198-EA4A-4670-AE64-B1A7830E746D}"/>
                  </a:ext>
                </a:extLst>
              </p:cNvPr>
              <p:cNvPicPr/>
              <p:nvPr/>
            </p:nvPicPr>
            <p:blipFill>
              <a:blip r:embed="rId109"/>
              <a:stretch>
                <a:fillRect/>
              </a:stretch>
            </p:blipFill>
            <p:spPr>
              <a:xfrm>
                <a:off x="8062061" y="1514846"/>
                <a:ext cx="1074960" cy="1270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5" name="Ink 64">
                <a:extLst>
                  <a:ext uri="{FF2B5EF4-FFF2-40B4-BE49-F238E27FC236}">
                    <a16:creationId xmlns:a16="http://schemas.microsoft.com/office/drawing/2014/main" id="{926F65BD-B1F5-4310-928A-74337CA828B8}"/>
                  </a:ext>
                </a:extLst>
              </p14:cNvPr>
              <p14:cNvContentPartPr/>
              <p14:nvPr/>
            </p14:nvContentPartPr>
            <p14:xfrm>
              <a:off x="49541" y="2154566"/>
              <a:ext cx="666000" cy="975600"/>
            </p14:xfrm>
          </p:contentPart>
        </mc:Choice>
        <mc:Fallback xmlns="">
          <p:pic>
            <p:nvPicPr>
              <p:cNvPr id="65" name="Ink 64">
                <a:extLst>
                  <a:ext uri="{FF2B5EF4-FFF2-40B4-BE49-F238E27FC236}">
                    <a16:creationId xmlns:a16="http://schemas.microsoft.com/office/drawing/2014/main" id="{926F65BD-B1F5-4310-928A-74337CA828B8}"/>
                  </a:ext>
                </a:extLst>
              </p:cNvPr>
              <p:cNvPicPr/>
              <p:nvPr/>
            </p:nvPicPr>
            <p:blipFill>
              <a:blip r:embed="rId111"/>
              <a:stretch>
                <a:fillRect/>
              </a:stretch>
            </p:blipFill>
            <p:spPr>
              <a:xfrm>
                <a:off x="40541" y="2145926"/>
                <a:ext cx="683640" cy="993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5" name="Ink 74">
                <a:extLst>
                  <a:ext uri="{FF2B5EF4-FFF2-40B4-BE49-F238E27FC236}">
                    <a16:creationId xmlns:a16="http://schemas.microsoft.com/office/drawing/2014/main" id="{6DAFDFA4-0D7E-49D0-9294-A06B1081B347}"/>
                  </a:ext>
                </a:extLst>
              </p14:cNvPr>
              <p14:cNvContentPartPr/>
              <p14:nvPr/>
            </p14:nvContentPartPr>
            <p14:xfrm>
              <a:off x="1938461" y="2572166"/>
              <a:ext cx="6840" cy="17640"/>
            </p14:xfrm>
          </p:contentPart>
        </mc:Choice>
        <mc:Fallback xmlns="">
          <p:pic>
            <p:nvPicPr>
              <p:cNvPr id="75" name="Ink 74">
                <a:extLst>
                  <a:ext uri="{FF2B5EF4-FFF2-40B4-BE49-F238E27FC236}">
                    <a16:creationId xmlns:a16="http://schemas.microsoft.com/office/drawing/2014/main" id="{6DAFDFA4-0D7E-49D0-9294-A06B1081B347}"/>
                  </a:ext>
                </a:extLst>
              </p:cNvPr>
              <p:cNvPicPr/>
              <p:nvPr/>
            </p:nvPicPr>
            <p:blipFill>
              <a:blip r:embed="rId113"/>
              <a:stretch>
                <a:fillRect/>
              </a:stretch>
            </p:blipFill>
            <p:spPr>
              <a:xfrm>
                <a:off x="1929821" y="2563526"/>
                <a:ext cx="244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6" name="Ink 75">
                <a:extLst>
                  <a:ext uri="{FF2B5EF4-FFF2-40B4-BE49-F238E27FC236}">
                    <a16:creationId xmlns:a16="http://schemas.microsoft.com/office/drawing/2014/main" id="{E8F81C7D-4E58-49C3-9BFF-87DB1A15DD07}"/>
                  </a:ext>
                </a:extLst>
              </p14:cNvPr>
              <p14:cNvContentPartPr/>
              <p14:nvPr/>
            </p14:nvContentPartPr>
            <p14:xfrm>
              <a:off x="1823621" y="2522126"/>
              <a:ext cx="241560" cy="14400"/>
            </p14:xfrm>
          </p:contentPart>
        </mc:Choice>
        <mc:Fallback xmlns="">
          <p:pic>
            <p:nvPicPr>
              <p:cNvPr id="76" name="Ink 75">
                <a:extLst>
                  <a:ext uri="{FF2B5EF4-FFF2-40B4-BE49-F238E27FC236}">
                    <a16:creationId xmlns:a16="http://schemas.microsoft.com/office/drawing/2014/main" id="{E8F81C7D-4E58-49C3-9BFF-87DB1A15DD07}"/>
                  </a:ext>
                </a:extLst>
              </p:cNvPr>
              <p:cNvPicPr/>
              <p:nvPr/>
            </p:nvPicPr>
            <p:blipFill>
              <a:blip r:embed="rId115"/>
              <a:stretch>
                <a:fillRect/>
              </a:stretch>
            </p:blipFill>
            <p:spPr>
              <a:xfrm>
                <a:off x="1814981" y="2513486"/>
                <a:ext cx="2592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1" name="Ink 80">
                <a:extLst>
                  <a:ext uri="{FF2B5EF4-FFF2-40B4-BE49-F238E27FC236}">
                    <a16:creationId xmlns:a16="http://schemas.microsoft.com/office/drawing/2014/main" id="{78FB35A2-A821-4FE4-A47E-D158308C0D22}"/>
                  </a:ext>
                </a:extLst>
              </p14:cNvPr>
              <p14:cNvContentPartPr/>
              <p14:nvPr/>
            </p14:nvContentPartPr>
            <p14:xfrm>
              <a:off x="4314101" y="2656046"/>
              <a:ext cx="29520" cy="44280"/>
            </p14:xfrm>
          </p:contentPart>
        </mc:Choice>
        <mc:Fallback xmlns="">
          <p:pic>
            <p:nvPicPr>
              <p:cNvPr id="81" name="Ink 80">
                <a:extLst>
                  <a:ext uri="{FF2B5EF4-FFF2-40B4-BE49-F238E27FC236}">
                    <a16:creationId xmlns:a16="http://schemas.microsoft.com/office/drawing/2014/main" id="{78FB35A2-A821-4FE4-A47E-D158308C0D22}"/>
                  </a:ext>
                </a:extLst>
              </p:cNvPr>
              <p:cNvPicPr/>
              <p:nvPr/>
            </p:nvPicPr>
            <p:blipFill>
              <a:blip r:embed="rId117"/>
              <a:stretch>
                <a:fillRect/>
              </a:stretch>
            </p:blipFill>
            <p:spPr>
              <a:xfrm>
                <a:off x="4305461" y="2647046"/>
                <a:ext cx="471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2" name="Ink 81">
                <a:extLst>
                  <a:ext uri="{FF2B5EF4-FFF2-40B4-BE49-F238E27FC236}">
                    <a16:creationId xmlns:a16="http://schemas.microsoft.com/office/drawing/2014/main" id="{D28FE30A-987E-4E22-9668-2F44C9582418}"/>
                  </a:ext>
                </a:extLst>
              </p14:cNvPr>
              <p14:cNvContentPartPr/>
              <p14:nvPr/>
            </p14:nvContentPartPr>
            <p14:xfrm>
              <a:off x="4282061" y="2673326"/>
              <a:ext cx="52560" cy="57600"/>
            </p14:xfrm>
          </p:contentPart>
        </mc:Choice>
        <mc:Fallback xmlns="">
          <p:pic>
            <p:nvPicPr>
              <p:cNvPr id="82" name="Ink 81">
                <a:extLst>
                  <a:ext uri="{FF2B5EF4-FFF2-40B4-BE49-F238E27FC236}">
                    <a16:creationId xmlns:a16="http://schemas.microsoft.com/office/drawing/2014/main" id="{D28FE30A-987E-4E22-9668-2F44C9582418}"/>
                  </a:ext>
                </a:extLst>
              </p:cNvPr>
              <p:cNvPicPr/>
              <p:nvPr/>
            </p:nvPicPr>
            <p:blipFill>
              <a:blip r:embed="rId119"/>
              <a:stretch>
                <a:fillRect/>
              </a:stretch>
            </p:blipFill>
            <p:spPr>
              <a:xfrm>
                <a:off x="4273061" y="2664326"/>
                <a:ext cx="702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3" name="Ink 92">
                <a:extLst>
                  <a:ext uri="{FF2B5EF4-FFF2-40B4-BE49-F238E27FC236}">
                    <a16:creationId xmlns:a16="http://schemas.microsoft.com/office/drawing/2014/main" id="{467E287E-CC34-4274-A14E-3DC918625E0A}"/>
                  </a:ext>
                </a:extLst>
              </p14:cNvPr>
              <p14:cNvContentPartPr/>
              <p14:nvPr/>
            </p14:nvContentPartPr>
            <p14:xfrm>
              <a:off x="7025261" y="2615726"/>
              <a:ext cx="68400" cy="63000"/>
            </p14:xfrm>
          </p:contentPart>
        </mc:Choice>
        <mc:Fallback xmlns="">
          <p:pic>
            <p:nvPicPr>
              <p:cNvPr id="93" name="Ink 92">
                <a:extLst>
                  <a:ext uri="{FF2B5EF4-FFF2-40B4-BE49-F238E27FC236}">
                    <a16:creationId xmlns:a16="http://schemas.microsoft.com/office/drawing/2014/main" id="{467E287E-CC34-4274-A14E-3DC918625E0A}"/>
                  </a:ext>
                </a:extLst>
              </p:cNvPr>
              <p:cNvPicPr/>
              <p:nvPr/>
            </p:nvPicPr>
            <p:blipFill>
              <a:blip r:embed="rId121"/>
              <a:stretch>
                <a:fillRect/>
              </a:stretch>
            </p:blipFill>
            <p:spPr>
              <a:xfrm>
                <a:off x="7016621" y="2607086"/>
                <a:ext cx="860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4" name="Ink 93">
                <a:extLst>
                  <a:ext uri="{FF2B5EF4-FFF2-40B4-BE49-F238E27FC236}">
                    <a16:creationId xmlns:a16="http://schemas.microsoft.com/office/drawing/2014/main" id="{B05F0E23-757A-4E78-B254-38B3B30A1B66}"/>
                  </a:ext>
                </a:extLst>
              </p14:cNvPr>
              <p14:cNvContentPartPr/>
              <p14:nvPr/>
            </p14:nvContentPartPr>
            <p14:xfrm>
              <a:off x="7263581" y="2328806"/>
              <a:ext cx="215640" cy="68760"/>
            </p14:xfrm>
          </p:contentPart>
        </mc:Choice>
        <mc:Fallback xmlns="">
          <p:pic>
            <p:nvPicPr>
              <p:cNvPr id="94" name="Ink 93">
                <a:extLst>
                  <a:ext uri="{FF2B5EF4-FFF2-40B4-BE49-F238E27FC236}">
                    <a16:creationId xmlns:a16="http://schemas.microsoft.com/office/drawing/2014/main" id="{B05F0E23-757A-4E78-B254-38B3B30A1B66}"/>
                  </a:ext>
                </a:extLst>
              </p:cNvPr>
              <p:cNvPicPr/>
              <p:nvPr/>
            </p:nvPicPr>
            <p:blipFill>
              <a:blip r:embed="rId123"/>
              <a:stretch>
                <a:fillRect/>
              </a:stretch>
            </p:blipFill>
            <p:spPr>
              <a:xfrm>
                <a:off x="7254581" y="2319806"/>
                <a:ext cx="2332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6" name="Ink 95">
                <a:extLst>
                  <a:ext uri="{FF2B5EF4-FFF2-40B4-BE49-F238E27FC236}">
                    <a16:creationId xmlns:a16="http://schemas.microsoft.com/office/drawing/2014/main" id="{3A4FCDBC-68F6-4C7A-9928-83FC6012230A}"/>
                  </a:ext>
                </a:extLst>
              </p14:cNvPr>
              <p14:cNvContentPartPr/>
              <p14:nvPr/>
            </p14:nvContentPartPr>
            <p14:xfrm>
              <a:off x="6977021" y="2652806"/>
              <a:ext cx="2160" cy="360"/>
            </p14:xfrm>
          </p:contentPart>
        </mc:Choice>
        <mc:Fallback xmlns="">
          <p:pic>
            <p:nvPicPr>
              <p:cNvPr id="96" name="Ink 95">
                <a:extLst>
                  <a:ext uri="{FF2B5EF4-FFF2-40B4-BE49-F238E27FC236}">
                    <a16:creationId xmlns:a16="http://schemas.microsoft.com/office/drawing/2014/main" id="{3A4FCDBC-68F6-4C7A-9928-83FC6012230A}"/>
                  </a:ext>
                </a:extLst>
              </p:cNvPr>
              <p:cNvPicPr/>
              <p:nvPr/>
            </p:nvPicPr>
            <p:blipFill>
              <a:blip r:embed="rId5"/>
              <a:stretch>
                <a:fillRect/>
              </a:stretch>
            </p:blipFill>
            <p:spPr>
              <a:xfrm>
                <a:off x="6968021" y="264416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7" name="Ink 136">
                <a:extLst>
                  <a:ext uri="{FF2B5EF4-FFF2-40B4-BE49-F238E27FC236}">
                    <a16:creationId xmlns:a16="http://schemas.microsoft.com/office/drawing/2014/main" id="{8FA6110C-E25A-4C2D-905C-FC095843993D}"/>
                  </a:ext>
                </a:extLst>
              </p14:cNvPr>
              <p14:cNvContentPartPr/>
              <p14:nvPr/>
            </p14:nvContentPartPr>
            <p14:xfrm>
              <a:off x="2664941" y="2417006"/>
              <a:ext cx="336600" cy="344160"/>
            </p14:xfrm>
          </p:contentPart>
        </mc:Choice>
        <mc:Fallback xmlns="">
          <p:pic>
            <p:nvPicPr>
              <p:cNvPr id="137" name="Ink 136">
                <a:extLst>
                  <a:ext uri="{FF2B5EF4-FFF2-40B4-BE49-F238E27FC236}">
                    <a16:creationId xmlns:a16="http://schemas.microsoft.com/office/drawing/2014/main" id="{8FA6110C-E25A-4C2D-905C-FC095843993D}"/>
                  </a:ext>
                </a:extLst>
              </p:cNvPr>
              <p:cNvPicPr/>
              <p:nvPr/>
            </p:nvPicPr>
            <p:blipFill>
              <a:blip r:embed="rId126"/>
              <a:stretch>
                <a:fillRect/>
              </a:stretch>
            </p:blipFill>
            <p:spPr>
              <a:xfrm>
                <a:off x="2655941" y="2408006"/>
                <a:ext cx="3542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8" name="Ink 137">
                <a:extLst>
                  <a:ext uri="{FF2B5EF4-FFF2-40B4-BE49-F238E27FC236}">
                    <a16:creationId xmlns:a16="http://schemas.microsoft.com/office/drawing/2014/main" id="{D90B72E5-2720-4432-AEEF-AD590A62FEC4}"/>
                  </a:ext>
                </a:extLst>
              </p14:cNvPr>
              <p14:cNvContentPartPr/>
              <p14:nvPr/>
            </p14:nvContentPartPr>
            <p14:xfrm>
              <a:off x="2560181" y="2073566"/>
              <a:ext cx="658440" cy="831600"/>
            </p14:xfrm>
          </p:contentPart>
        </mc:Choice>
        <mc:Fallback xmlns="">
          <p:pic>
            <p:nvPicPr>
              <p:cNvPr id="138" name="Ink 137">
                <a:extLst>
                  <a:ext uri="{FF2B5EF4-FFF2-40B4-BE49-F238E27FC236}">
                    <a16:creationId xmlns:a16="http://schemas.microsoft.com/office/drawing/2014/main" id="{D90B72E5-2720-4432-AEEF-AD590A62FEC4}"/>
                  </a:ext>
                </a:extLst>
              </p:cNvPr>
              <p:cNvPicPr/>
              <p:nvPr/>
            </p:nvPicPr>
            <p:blipFill>
              <a:blip r:embed="rId128"/>
              <a:stretch>
                <a:fillRect/>
              </a:stretch>
            </p:blipFill>
            <p:spPr>
              <a:xfrm>
                <a:off x="2551181" y="2064926"/>
                <a:ext cx="67608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8" name="Ink 147">
                <a:extLst>
                  <a:ext uri="{FF2B5EF4-FFF2-40B4-BE49-F238E27FC236}">
                    <a16:creationId xmlns:a16="http://schemas.microsoft.com/office/drawing/2014/main" id="{16BD4CDE-55FF-4300-96F6-2C8193D79D4E}"/>
                  </a:ext>
                </a:extLst>
              </p14:cNvPr>
              <p14:cNvContentPartPr/>
              <p14:nvPr/>
            </p14:nvContentPartPr>
            <p14:xfrm>
              <a:off x="230621" y="2891486"/>
              <a:ext cx="2624040" cy="1603800"/>
            </p14:xfrm>
          </p:contentPart>
        </mc:Choice>
        <mc:Fallback xmlns="">
          <p:pic>
            <p:nvPicPr>
              <p:cNvPr id="148" name="Ink 147">
                <a:extLst>
                  <a:ext uri="{FF2B5EF4-FFF2-40B4-BE49-F238E27FC236}">
                    <a16:creationId xmlns:a16="http://schemas.microsoft.com/office/drawing/2014/main" id="{16BD4CDE-55FF-4300-96F6-2C8193D79D4E}"/>
                  </a:ext>
                </a:extLst>
              </p:cNvPr>
              <p:cNvPicPr/>
              <p:nvPr/>
            </p:nvPicPr>
            <p:blipFill>
              <a:blip r:embed="rId130"/>
              <a:stretch>
                <a:fillRect/>
              </a:stretch>
            </p:blipFill>
            <p:spPr>
              <a:xfrm>
                <a:off x="221621" y="2882846"/>
                <a:ext cx="2641680" cy="16214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9" name="Ink 148">
                <a:extLst>
                  <a:ext uri="{FF2B5EF4-FFF2-40B4-BE49-F238E27FC236}">
                    <a16:creationId xmlns:a16="http://schemas.microsoft.com/office/drawing/2014/main" id="{984C4BB8-415E-48AE-ACC3-040AF76E4F43}"/>
                  </a:ext>
                </a:extLst>
              </p14:cNvPr>
              <p14:cNvContentPartPr/>
              <p14:nvPr/>
            </p14:nvContentPartPr>
            <p14:xfrm>
              <a:off x="44861" y="2798966"/>
              <a:ext cx="1500120" cy="1413720"/>
            </p14:xfrm>
          </p:contentPart>
        </mc:Choice>
        <mc:Fallback xmlns="">
          <p:pic>
            <p:nvPicPr>
              <p:cNvPr id="149" name="Ink 148">
                <a:extLst>
                  <a:ext uri="{FF2B5EF4-FFF2-40B4-BE49-F238E27FC236}">
                    <a16:creationId xmlns:a16="http://schemas.microsoft.com/office/drawing/2014/main" id="{984C4BB8-415E-48AE-ACC3-040AF76E4F43}"/>
                  </a:ext>
                </a:extLst>
              </p:cNvPr>
              <p:cNvPicPr/>
              <p:nvPr/>
            </p:nvPicPr>
            <p:blipFill>
              <a:blip r:embed="rId132"/>
              <a:stretch>
                <a:fillRect/>
              </a:stretch>
            </p:blipFill>
            <p:spPr>
              <a:xfrm>
                <a:off x="36221" y="2789966"/>
                <a:ext cx="1517760" cy="14313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51" name="Ink 150">
                <a:extLst>
                  <a:ext uri="{FF2B5EF4-FFF2-40B4-BE49-F238E27FC236}">
                    <a16:creationId xmlns:a16="http://schemas.microsoft.com/office/drawing/2014/main" id="{D6727873-9484-4D43-8515-AEC4F75C53AE}"/>
                  </a:ext>
                </a:extLst>
              </p14:cNvPr>
              <p14:cNvContentPartPr/>
              <p14:nvPr/>
            </p14:nvContentPartPr>
            <p14:xfrm>
              <a:off x="93461" y="2955206"/>
              <a:ext cx="189720" cy="547920"/>
            </p14:xfrm>
          </p:contentPart>
        </mc:Choice>
        <mc:Fallback xmlns="">
          <p:pic>
            <p:nvPicPr>
              <p:cNvPr id="151" name="Ink 150">
                <a:extLst>
                  <a:ext uri="{FF2B5EF4-FFF2-40B4-BE49-F238E27FC236}">
                    <a16:creationId xmlns:a16="http://schemas.microsoft.com/office/drawing/2014/main" id="{D6727873-9484-4D43-8515-AEC4F75C53AE}"/>
                  </a:ext>
                </a:extLst>
              </p:cNvPr>
              <p:cNvPicPr/>
              <p:nvPr/>
            </p:nvPicPr>
            <p:blipFill>
              <a:blip r:embed="rId134"/>
              <a:stretch>
                <a:fillRect/>
              </a:stretch>
            </p:blipFill>
            <p:spPr>
              <a:xfrm>
                <a:off x="84461" y="2946206"/>
                <a:ext cx="20736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2" name="Ink 151">
                <a:extLst>
                  <a:ext uri="{FF2B5EF4-FFF2-40B4-BE49-F238E27FC236}">
                    <a16:creationId xmlns:a16="http://schemas.microsoft.com/office/drawing/2014/main" id="{22198189-2824-4FD4-8418-5A19038C4B0A}"/>
                  </a:ext>
                </a:extLst>
              </p14:cNvPr>
              <p14:cNvContentPartPr/>
              <p14:nvPr/>
            </p14:nvContentPartPr>
            <p14:xfrm>
              <a:off x="33701" y="1349966"/>
              <a:ext cx="597240" cy="832320"/>
            </p14:xfrm>
          </p:contentPart>
        </mc:Choice>
        <mc:Fallback xmlns="">
          <p:pic>
            <p:nvPicPr>
              <p:cNvPr id="152" name="Ink 151">
                <a:extLst>
                  <a:ext uri="{FF2B5EF4-FFF2-40B4-BE49-F238E27FC236}">
                    <a16:creationId xmlns:a16="http://schemas.microsoft.com/office/drawing/2014/main" id="{22198189-2824-4FD4-8418-5A19038C4B0A}"/>
                  </a:ext>
                </a:extLst>
              </p:cNvPr>
              <p:cNvPicPr/>
              <p:nvPr/>
            </p:nvPicPr>
            <p:blipFill>
              <a:blip r:embed="rId136"/>
              <a:stretch>
                <a:fillRect/>
              </a:stretch>
            </p:blipFill>
            <p:spPr>
              <a:xfrm>
                <a:off x="24701" y="1341326"/>
                <a:ext cx="614880" cy="8499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3" name="Ink 152">
                <a:extLst>
                  <a:ext uri="{FF2B5EF4-FFF2-40B4-BE49-F238E27FC236}">
                    <a16:creationId xmlns:a16="http://schemas.microsoft.com/office/drawing/2014/main" id="{E8FD5188-D42C-4F90-AE74-0DA646C56B87}"/>
                  </a:ext>
                </a:extLst>
              </p14:cNvPr>
              <p14:cNvContentPartPr/>
              <p14:nvPr/>
            </p14:nvContentPartPr>
            <p14:xfrm>
              <a:off x="480101" y="1905806"/>
              <a:ext cx="443880" cy="422640"/>
            </p14:xfrm>
          </p:contentPart>
        </mc:Choice>
        <mc:Fallback xmlns="">
          <p:pic>
            <p:nvPicPr>
              <p:cNvPr id="153" name="Ink 152">
                <a:extLst>
                  <a:ext uri="{FF2B5EF4-FFF2-40B4-BE49-F238E27FC236}">
                    <a16:creationId xmlns:a16="http://schemas.microsoft.com/office/drawing/2014/main" id="{E8FD5188-D42C-4F90-AE74-0DA646C56B87}"/>
                  </a:ext>
                </a:extLst>
              </p:cNvPr>
              <p:cNvPicPr/>
              <p:nvPr/>
            </p:nvPicPr>
            <p:blipFill>
              <a:blip r:embed="rId138"/>
              <a:stretch>
                <a:fillRect/>
              </a:stretch>
            </p:blipFill>
            <p:spPr>
              <a:xfrm>
                <a:off x="471101" y="1897166"/>
                <a:ext cx="46152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5" name="Ink 154">
                <a:extLst>
                  <a:ext uri="{FF2B5EF4-FFF2-40B4-BE49-F238E27FC236}">
                    <a16:creationId xmlns:a16="http://schemas.microsoft.com/office/drawing/2014/main" id="{AC49322E-2CA6-418A-9554-176BB7E1242B}"/>
                  </a:ext>
                </a:extLst>
              </p14:cNvPr>
              <p14:cNvContentPartPr/>
              <p14:nvPr/>
            </p14:nvContentPartPr>
            <p14:xfrm>
              <a:off x="8174381" y="4559006"/>
              <a:ext cx="256320" cy="371880"/>
            </p14:xfrm>
          </p:contentPart>
        </mc:Choice>
        <mc:Fallback xmlns="">
          <p:pic>
            <p:nvPicPr>
              <p:cNvPr id="155" name="Ink 154">
                <a:extLst>
                  <a:ext uri="{FF2B5EF4-FFF2-40B4-BE49-F238E27FC236}">
                    <a16:creationId xmlns:a16="http://schemas.microsoft.com/office/drawing/2014/main" id="{AC49322E-2CA6-418A-9554-176BB7E1242B}"/>
                  </a:ext>
                </a:extLst>
              </p:cNvPr>
              <p:cNvPicPr/>
              <p:nvPr/>
            </p:nvPicPr>
            <p:blipFill>
              <a:blip r:embed="rId140"/>
              <a:stretch>
                <a:fillRect/>
              </a:stretch>
            </p:blipFill>
            <p:spPr>
              <a:xfrm>
                <a:off x="8165381" y="4550006"/>
                <a:ext cx="2739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6" name="Ink 155">
                <a:extLst>
                  <a:ext uri="{FF2B5EF4-FFF2-40B4-BE49-F238E27FC236}">
                    <a16:creationId xmlns:a16="http://schemas.microsoft.com/office/drawing/2014/main" id="{1E06652A-5964-4518-8D25-F603CEF5AC24}"/>
                  </a:ext>
                </a:extLst>
              </p14:cNvPr>
              <p14:cNvContentPartPr/>
              <p14:nvPr/>
            </p14:nvContentPartPr>
            <p14:xfrm>
              <a:off x="8063141" y="4094246"/>
              <a:ext cx="354600" cy="443520"/>
            </p14:xfrm>
          </p:contentPart>
        </mc:Choice>
        <mc:Fallback xmlns="">
          <p:pic>
            <p:nvPicPr>
              <p:cNvPr id="156" name="Ink 155">
                <a:extLst>
                  <a:ext uri="{FF2B5EF4-FFF2-40B4-BE49-F238E27FC236}">
                    <a16:creationId xmlns:a16="http://schemas.microsoft.com/office/drawing/2014/main" id="{1E06652A-5964-4518-8D25-F603CEF5AC24}"/>
                  </a:ext>
                </a:extLst>
              </p:cNvPr>
              <p:cNvPicPr/>
              <p:nvPr/>
            </p:nvPicPr>
            <p:blipFill>
              <a:blip r:embed="rId142"/>
              <a:stretch>
                <a:fillRect/>
              </a:stretch>
            </p:blipFill>
            <p:spPr>
              <a:xfrm>
                <a:off x="8054141" y="4085606"/>
                <a:ext cx="37224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7" name="Ink 156">
                <a:extLst>
                  <a:ext uri="{FF2B5EF4-FFF2-40B4-BE49-F238E27FC236}">
                    <a16:creationId xmlns:a16="http://schemas.microsoft.com/office/drawing/2014/main" id="{AE493EA6-09C4-48D0-A53B-F331AA5F21D2}"/>
                  </a:ext>
                </a:extLst>
              </p14:cNvPr>
              <p14:cNvContentPartPr/>
              <p14:nvPr/>
            </p14:nvContentPartPr>
            <p14:xfrm>
              <a:off x="8316581" y="4427966"/>
              <a:ext cx="220320" cy="370080"/>
            </p14:xfrm>
          </p:contentPart>
        </mc:Choice>
        <mc:Fallback xmlns="">
          <p:pic>
            <p:nvPicPr>
              <p:cNvPr id="157" name="Ink 156">
                <a:extLst>
                  <a:ext uri="{FF2B5EF4-FFF2-40B4-BE49-F238E27FC236}">
                    <a16:creationId xmlns:a16="http://schemas.microsoft.com/office/drawing/2014/main" id="{AE493EA6-09C4-48D0-A53B-F331AA5F21D2}"/>
                  </a:ext>
                </a:extLst>
              </p:cNvPr>
              <p:cNvPicPr/>
              <p:nvPr/>
            </p:nvPicPr>
            <p:blipFill>
              <a:blip r:embed="rId144"/>
              <a:stretch>
                <a:fillRect/>
              </a:stretch>
            </p:blipFill>
            <p:spPr>
              <a:xfrm>
                <a:off x="8307941" y="4419326"/>
                <a:ext cx="2379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8" name="Ink 157">
                <a:extLst>
                  <a:ext uri="{FF2B5EF4-FFF2-40B4-BE49-F238E27FC236}">
                    <a16:creationId xmlns:a16="http://schemas.microsoft.com/office/drawing/2014/main" id="{7488DC5D-8824-42F1-8B9C-CE1AE7D41328}"/>
                  </a:ext>
                </a:extLst>
              </p14:cNvPr>
              <p14:cNvContentPartPr/>
              <p14:nvPr/>
            </p14:nvContentPartPr>
            <p14:xfrm>
              <a:off x="8499821" y="4331846"/>
              <a:ext cx="277200" cy="433440"/>
            </p14:xfrm>
          </p:contentPart>
        </mc:Choice>
        <mc:Fallback xmlns="">
          <p:pic>
            <p:nvPicPr>
              <p:cNvPr id="158" name="Ink 157">
                <a:extLst>
                  <a:ext uri="{FF2B5EF4-FFF2-40B4-BE49-F238E27FC236}">
                    <a16:creationId xmlns:a16="http://schemas.microsoft.com/office/drawing/2014/main" id="{7488DC5D-8824-42F1-8B9C-CE1AE7D41328}"/>
                  </a:ext>
                </a:extLst>
              </p:cNvPr>
              <p:cNvPicPr/>
              <p:nvPr/>
            </p:nvPicPr>
            <p:blipFill>
              <a:blip r:embed="rId146"/>
              <a:stretch>
                <a:fillRect/>
              </a:stretch>
            </p:blipFill>
            <p:spPr>
              <a:xfrm>
                <a:off x="8490821" y="4322846"/>
                <a:ext cx="29484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9" name="Ink 158">
                <a:extLst>
                  <a:ext uri="{FF2B5EF4-FFF2-40B4-BE49-F238E27FC236}">
                    <a16:creationId xmlns:a16="http://schemas.microsoft.com/office/drawing/2014/main" id="{DFA58EE4-7AD5-4362-BC5C-31227984F2D6}"/>
                  </a:ext>
                </a:extLst>
              </p14:cNvPr>
              <p14:cNvContentPartPr/>
              <p14:nvPr/>
            </p14:nvContentPartPr>
            <p14:xfrm>
              <a:off x="8671181" y="4487726"/>
              <a:ext cx="296280" cy="160560"/>
            </p14:xfrm>
          </p:contentPart>
        </mc:Choice>
        <mc:Fallback xmlns="">
          <p:pic>
            <p:nvPicPr>
              <p:cNvPr id="159" name="Ink 158">
                <a:extLst>
                  <a:ext uri="{FF2B5EF4-FFF2-40B4-BE49-F238E27FC236}">
                    <a16:creationId xmlns:a16="http://schemas.microsoft.com/office/drawing/2014/main" id="{DFA58EE4-7AD5-4362-BC5C-31227984F2D6}"/>
                  </a:ext>
                </a:extLst>
              </p:cNvPr>
              <p:cNvPicPr/>
              <p:nvPr/>
            </p:nvPicPr>
            <p:blipFill>
              <a:blip r:embed="rId148"/>
              <a:stretch>
                <a:fillRect/>
              </a:stretch>
            </p:blipFill>
            <p:spPr>
              <a:xfrm>
                <a:off x="8662541" y="4478726"/>
                <a:ext cx="3139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0" name="Ink 159">
                <a:extLst>
                  <a:ext uri="{FF2B5EF4-FFF2-40B4-BE49-F238E27FC236}">
                    <a16:creationId xmlns:a16="http://schemas.microsoft.com/office/drawing/2014/main" id="{86B8777D-1DDD-48CF-9D52-6F7054C4A8BE}"/>
                  </a:ext>
                </a:extLst>
              </p14:cNvPr>
              <p14:cNvContentPartPr/>
              <p14:nvPr/>
            </p14:nvContentPartPr>
            <p14:xfrm>
              <a:off x="8981501" y="3985166"/>
              <a:ext cx="254880" cy="471600"/>
            </p14:xfrm>
          </p:contentPart>
        </mc:Choice>
        <mc:Fallback xmlns="">
          <p:pic>
            <p:nvPicPr>
              <p:cNvPr id="160" name="Ink 159">
                <a:extLst>
                  <a:ext uri="{FF2B5EF4-FFF2-40B4-BE49-F238E27FC236}">
                    <a16:creationId xmlns:a16="http://schemas.microsoft.com/office/drawing/2014/main" id="{86B8777D-1DDD-48CF-9D52-6F7054C4A8BE}"/>
                  </a:ext>
                </a:extLst>
              </p:cNvPr>
              <p:cNvPicPr/>
              <p:nvPr/>
            </p:nvPicPr>
            <p:blipFill>
              <a:blip r:embed="rId150"/>
              <a:stretch>
                <a:fillRect/>
              </a:stretch>
            </p:blipFill>
            <p:spPr>
              <a:xfrm>
                <a:off x="8972501" y="3976166"/>
                <a:ext cx="27252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61" name="Ink 160">
                <a:extLst>
                  <a:ext uri="{FF2B5EF4-FFF2-40B4-BE49-F238E27FC236}">
                    <a16:creationId xmlns:a16="http://schemas.microsoft.com/office/drawing/2014/main" id="{070EEB8C-7AF9-4973-BF91-90D154731635}"/>
                  </a:ext>
                </a:extLst>
              </p14:cNvPr>
              <p14:cNvContentPartPr/>
              <p14:nvPr/>
            </p14:nvContentPartPr>
            <p14:xfrm>
              <a:off x="9633821" y="3344366"/>
              <a:ext cx="493200" cy="466920"/>
            </p14:xfrm>
          </p:contentPart>
        </mc:Choice>
        <mc:Fallback xmlns="">
          <p:pic>
            <p:nvPicPr>
              <p:cNvPr id="161" name="Ink 160">
                <a:extLst>
                  <a:ext uri="{FF2B5EF4-FFF2-40B4-BE49-F238E27FC236}">
                    <a16:creationId xmlns:a16="http://schemas.microsoft.com/office/drawing/2014/main" id="{070EEB8C-7AF9-4973-BF91-90D154731635}"/>
                  </a:ext>
                </a:extLst>
              </p:cNvPr>
              <p:cNvPicPr/>
              <p:nvPr/>
            </p:nvPicPr>
            <p:blipFill>
              <a:blip r:embed="rId152"/>
              <a:stretch>
                <a:fillRect/>
              </a:stretch>
            </p:blipFill>
            <p:spPr>
              <a:xfrm>
                <a:off x="9624821" y="3335726"/>
                <a:ext cx="51084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2" name="Ink 161">
                <a:extLst>
                  <a:ext uri="{FF2B5EF4-FFF2-40B4-BE49-F238E27FC236}">
                    <a16:creationId xmlns:a16="http://schemas.microsoft.com/office/drawing/2014/main" id="{02C1A3D7-3C69-49A0-9083-06400BBA30CD}"/>
                  </a:ext>
                </a:extLst>
              </p14:cNvPr>
              <p14:cNvContentPartPr/>
              <p14:nvPr/>
            </p14:nvContentPartPr>
            <p14:xfrm>
              <a:off x="9741461" y="3214046"/>
              <a:ext cx="21240" cy="25920"/>
            </p14:xfrm>
          </p:contentPart>
        </mc:Choice>
        <mc:Fallback xmlns="">
          <p:pic>
            <p:nvPicPr>
              <p:cNvPr id="162" name="Ink 161">
                <a:extLst>
                  <a:ext uri="{FF2B5EF4-FFF2-40B4-BE49-F238E27FC236}">
                    <a16:creationId xmlns:a16="http://schemas.microsoft.com/office/drawing/2014/main" id="{02C1A3D7-3C69-49A0-9083-06400BBA30CD}"/>
                  </a:ext>
                </a:extLst>
              </p:cNvPr>
              <p:cNvPicPr/>
              <p:nvPr/>
            </p:nvPicPr>
            <p:blipFill>
              <a:blip r:embed="rId154"/>
              <a:stretch>
                <a:fillRect/>
              </a:stretch>
            </p:blipFill>
            <p:spPr>
              <a:xfrm>
                <a:off x="9732461" y="3205046"/>
                <a:ext cx="38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3" name="Ink 162">
                <a:extLst>
                  <a:ext uri="{FF2B5EF4-FFF2-40B4-BE49-F238E27FC236}">
                    <a16:creationId xmlns:a16="http://schemas.microsoft.com/office/drawing/2014/main" id="{D0E7BBB3-F239-4110-B50D-0362C1FCC671}"/>
                  </a:ext>
                </a:extLst>
              </p14:cNvPr>
              <p14:cNvContentPartPr/>
              <p14:nvPr/>
            </p14:nvContentPartPr>
            <p14:xfrm>
              <a:off x="10051781" y="3196406"/>
              <a:ext cx="236520" cy="142200"/>
            </p14:xfrm>
          </p:contentPart>
        </mc:Choice>
        <mc:Fallback xmlns="">
          <p:pic>
            <p:nvPicPr>
              <p:cNvPr id="163" name="Ink 162">
                <a:extLst>
                  <a:ext uri="{FF2B5EF4-FFF2-40B4-BE49-F238E27FC236}">
                    <a16:creationId xmlns:a16="http://schemas.microsoft.com/office/drawing/2014/main" id="{D0E7BBB3-F239-4110-B50D-0362C1FCC671}"/>
                  </a:ext>
                </a:extLst>
              </p:cNvPr>
              <p:cNvPicPr/>
              <p:nvPr/>
            </p:nvPicPr>
            <p:blipFill>
              <a:blip r:embed="rId156"/>
              <a:stretch>
                <a:fillRect/>
              </a:stretch>
            </p:blipFill>
            <p:spPr>
              <a:xfrm>
                <a:off x="10042781" y="3187766"/>
                <a:ext cx="25416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4" name="Ink 163">
                <a:extLst>
                  <a:ext uri="{FF2B5EF4-FFF2-40B4-BE49-F238E27FC236}">
                    <a16:creationId xmlns:a16="http://schemas.microsoft.com/office/drawing/2014/main" id="{6F1F1B05-418F-4476-9838-76FB361A9156}"/>
                  </a:ext>
                </a:extLst>
              </p14:cNvPr>
              <p14:cNvContentPartPr/>
              <p14:nvPr/>
            </p14:nvContentPartPr>
            <p14:xfrm>
              <a:off x="10273181" y="2535446"/>
              <a:ext cx="505800" cy="945360"/>
            </p14:xfrm>
          </p:contentPart>
        </mc:Choice>
        <mc:Fallback xmlns="">
          <p:pic>
            <p:nvPicPr>
              <p:cNvPr id="164" name="Ink 163">
                <a:extLst>
                  <a:ext uri="{FF2B5EF4-FFF2-40B4-BE49-F238E27FC236}">
                    <a16:creationId xmlns:a16="http://schemas.microsoft.com/office/drawing/2014/main" id="{6F1F1B05-418F-4476-9838-76FB361A9156}"/>
                  </a:ext>
                </a:extLst>
              </p:cNvPr>
              <p:cNvPicPr/>
              <p:nvPr/>
            </p:nvPicPr>
            <p:blipFill>
              <a:blip r:embed="rId158"/>
              <a:stretch>
                <a:fillRect/>
              </a:stretch>
            </p:blipFill>
            <p:spPr>
              <a:xfrm>
                <a:off x="10264181" y="2526446"/>
                <a:ext cx="523440" cy="9630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5" name="Ink 164">
                <a:extLst>
                  <a:ext uri="{FF2B5EF4-FFF2-40B4-BE49-F238E27FC236}">
                    <a16:creationId xmlns:a16="http://schemas.microsoft.com/office/drawing/2014/main" id="{E89760D2-8845-4311-B90A-F7391FC8F9DC}"/>
                  </a:ext>
                </a:extLst>
              </p14:cNvPr>
              <p14:cNvContentPartPr/>
              <p14:nvPr/>
            </p14:nvContentPartPr>
            <p14:xfrm>
              <a:off x="10736141" y="2134766"/>
              <a:ext cx="708120" cy="492480"/>
            </p14:xfrm>
          </p:contentPart>
        </mc:Choice>
        <mc:Fallback xmlns="">
          <p:pic>
            <p:nvPicPr>
              <p:cNvPr id="165" name="Ink 164">
                <a:extLst>
                  <a:ext uri="{FF2B5EF4-FFF2-40B4-BE49-F238E27FC236}">
                    <a16:creationId xmlns:a16="http://schemas.microsoft.com/office/drawing/2014/main" id="{E89760D2-8845-4311-B90A-F7391FC8F9DC}"/>
                  </a:ext>
                </a:extLst>
              </p:cNvPr>
              <p:cNvPicPr/>
              <p:nvPr/>
            </p:nvPicPr>
            <p:blipFill>
              <a:blip r:embed="rId160"/>
              <a:stretch>
                <a:fillRect/>
              </a:stretch>
            </p:blipFill>
            <p:spPr>
              <a:xfrm>
                <a:off x="10727501" y="2126126"/>
                <a:ext cx="72576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6" name="Ink 165">
                <a:extLst>
                  <a:ext uri="{FF2B5EF4-FFF2-40B4-BE49-F238E27FC236}">
                    <a16:creationId xmlns:a16="http://schemas.microsoft.com/office/drawing/2014/main" id="{6E07E74F-791A-46D0-B9D6-99106D76020A}"/>
                  </a:ext>
                </a:extLst>
              </p14:cNvPr>
              <p14:cNvContentPartPr/>
              <p14:nvPr/>
            </p14:nvContentPartPr>
            <p14:xfrm>
              <a:off x="8478581" y="2663246"/>
              <a:ext cx="3109320" cy="2742120"/>
            </p14:xfrm>
          </p:contentPart>
        </mc:Choice>
        <mc:Fallback xmlns="">
          <p:pic>
            <p:nvPicPr>
              <p:cNvPr id="166" name="Ink 165">
                <a:extLst>
                  <a:ext uri="{FF2B5EF4-FFF2-40B4-BE49-F238E27FC236}">
                    <a16:creationId xmlns:a16="http://schemas.microsoft.com/office/drawing/2014/main" id="{6E07E74F-791A-46D0-B9D6-99106D76020A}"/>
                  </a:ext>
                </a:extLst>
              </p:cNvPr>
              <p:cNvPicPr/>
              <p:nvPr/>
            </p:nvPicPr>
            <p:blipFill>
              <a:blip r:embed="rId162"/>
              <a:stretch>
                <a:fillRect/>
              </a:stretch>
            </p:blipFill>
            <p:spPr>
              <a:xfrm>
                <a:off x="8469941" y="2654246"/>
                <a:ext cx="3126960" cy="27597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7" name="Ink 166">
                <a:extLst>
                  <a:ext uri="{FF2B5EF4-FFF2-40B4-BE49-F238E27FC236}">
                    <a16:creationId xmlns:a16="http://schemas.microsoft.com/office/drawing/2014/main" id="{445A53FD-92BA-4387-93BF-141BEC25457B}"/>
                  </a:ext>
                </a:extLst>
              </p14:cNvPr>
              <p14:cNvContentPartPr/>
              <p14:nvPr/>
            </p14:nvContentPartPr>
            <p14:xfrm>
              <a:off x="11741261" y="2546606"/>
              <a:ext cx="79920" cy="17640"/>
            </p14:xfrm>
          </p:contentPart>
        </mc:Choice>
        <mc:Fallback xmlns="">
          <p:pic>
            <p:nvPicPr>
              <p:cNvPr id="167" name="Ink 166">
                <a:extLst>
                  <a:ext uri="{FF2B5EF4-FFF2-40B4-BE49-F238E27FC236}">
                    <a16:creationId xmlns:a16="http://schemas.microsoft.com/office/drawing/2014/main" id="{445A53FD-92BA-4387-93BF-141BEC25457B}"/>
                  </a:ext>
                </a:extLst>
              </p:cNvPr>
              <p:cNvPicPr/>
              <p:nvPr/>
            </p:nvPicPr>
            <p:blipFill>
              <a:blip r:embed="rId164"/>
              <a:stretch>
                <a:fillRect/>
              </a:stretch>
            </p:blipFill>
            <p:spPr>
              <a:xfrm>
                <a:off x="11732621" y="2537606"/>
                <a:ext cx="975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9" name="Ink 168">
                <a:extLst>
                  <a:ext uri="{FF2B5EF4-FFF2-40B4-BE49-F238E27FC236}">
                    <a16:creationId xmlns:a16="http://schemas.microsoft.com/office/drawing/2014/main" id="{BB7F51CE-E9B7-4EE5-ADDF-6E73B97CDABE}"/>
                  </a:ext>
                </a:extLst>
              </p14:cNvPr>
              <p14:cNvContentPartPr/>
              <p14:nvPr/>
            </p14:nvContentPartPr>
            <p14:xfrm>
              <a:off x="10432301" y="726446"/>
              <a:ext cx="1123560" cy="189360"/>
            </p14:xfrm>
          </p:contentPart>
        </mc:Choice>
        <mc:Fallback xmlns="">
          <p:pic>
            <p:nvPicPr>
              <p:cNvPr id="169" name="Ink 168">
                <a:extLst>
                  <a:ext uri="{FF2B5EF4-FFF2-40B4-BE49-F238E27FC236}">
                    <a16:creationId xmlns:a16="http://schemas.microsoft.com/office/drawing/2014/main" id="{BB7F51CE-E9B7-4EE5-ADDF-6E73B97CDABE}"/>
                  </a:ext>
                </a:extLst>
              </p:cNvPr>
              <p:cNvPicPr/>
              <p:nvPr/>
            </p:nvPicPr>
            <p:blipFill>
              <a:blip r:embed="rId166"/>
              <a:stretch>
                <a:fillRect/>
              </a:stretch>
            </p:blipFill>
            <p:spPr>
              <a:xfrm>
                <a:off x="10423301" y="717806"/>
                <a:ext cx="11412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70" name="Ink 169">
                <a:extLst>
                  <a:ext uri="{FF2B5EF4-FFF2-40B4-BE49-F238E27FC236}">
                    <a16:creationId xmlns:a16="http://schemas.microsoft.com/office/drawing/2014/main" id="{FFF1A97B-F41E-4CA9-AB5A-9DB6BDF0F949}"/>
                  </a:ext>
                </a:extLst>
              </p14:cNvPr>
              <p14:cNvContentPartPr/>
              <p14:nvPr/>
            </p14:nvContentPartPr>
            <p14:xfrm>
              <a:off x="11167061" y="482006"/>
              <a:ext cx="490680" cy="534600"/>
            </p14:xfrm>
          </p:contentPart>
        </mc:Choice>
        <mc:Fallback xmlns="">
          <p:pic>
            <p:nvPicPr>
              <p:cNvPr id="170" name="Ink 169">
                <a:extLst>
                  <a:ext uri="{FF2B5EF4-FFF2-40B4-BE49-F238E27FC236}">
                    <a16:creationId xmlns:a16="http://schemas.microsoft.com/office/drawing/2014/main" id="{FFF1A97B-F41E-4CA9-AB5A-9DB6BDF0F949}"/>
                  </a:ext>
                </a:extLst>
              </p:cNvPr>
              <p:cNvPicPr/>
              <p:nvPr/>
            </p:nvPicPr>
            <p:blipFill>
              <a:blip r:embed="rId168"/>
              <a:stretch>
                <a:fillRect/>
              </a:stretch>
            </p:blipFill>
            <p:spPr>
              <a:xfrm>
                <a:off x="11158421" y="473006"/>
                <a:ext cx="50832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71" name="Ink 170">
                <a:extLst>
                  <a:ext uri="{FF2B5EF4-FFF2-40B4-BE49-F238E27FC236}">
                    <a16:creationId xmlns:a16="http://schemas.microsoft.com/office/drawing/2014/main" id="{28F9F252-88CE-4CB9-9913-B6C5DBC67A89}"/>
                  </a:ext>
                </a:extLst>
              </p14:cNvPr>
              <p14:cNvContentPartPr/>
              <p14:nvPr/>
            </p14:nvContentPartPr>
            <p14:xfrm>
              <a:off x="10192901" y="1255646"/>
              <a:ext cx="1479600" cy="271440"/>
            </p14:xfrm>
          </p:contentPart>
        </mc:Choice>
        <mc:Fallback xmlns="">
          <p:pic>
            <p:nvPicPr>
              <p:cNvPr id="171" name="Ink 170">
                <a:extLst>
                  <a:ext uri="{FF2B5EF4-FFF2-40B4-BE49-F238E27FC236}">
                    <a16:creationId xmlns:a16="http://schemas.microsoft.com/office/drawing/2014/main" id="{28F9F252-88CE-4CB9-9913-B6C5DBC67A89}"/>
                  </a:ext>
                </a:extLst>
              </p:cNvPr>
              <p:cNvPicPr/>
              <p:nvPr/>
            </p:nvPicPr>
            <p:blipFill>
              <a:blip r:embed="rId170"/>
              <a:stretch>
                <a:fillRect/>
              </a:stretch>
            </p:blipFill>
            <p:spPr>
              <a:xfrm>
                <a:off x="10183901" y="1247006"/>
                <a:ext cx="14972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72" name="Ink 171">
                <a:extLst>
                  <a:ext uri="{FF2B5EF4-FFF2-40B4-BE49-F238E27FC236}">
                    <a16:creationId xmlns:a16="http://schemas.microsoft.com/office/drawing/2014/main" id="{16229A94-30AF-4B67-BDA5-F01BD73E6324}"/>
                  </a:ext>
                </a:extLst>
              </p14:cNvPr>
              <p14:cNvContentPartPr/>
              <p14:nvPr/>
            </p14:nvContentPartPr>
            <p14:xfrm>
              <a:off x="9942701" y="1190126"/>
              <a:ext cx="677880" cy="472320"/>
            </p14:xfrm>
          </p:contentPart>
        </mc:Choice>
        <mc:Fallback xmlns="">
          <p:pic>
            <p:nvPicPr>
              <p:cNvPr id="172" name="Ink 171">
                <a:extLst>
                  <a:ext uri="{FF2B5EF4-FFF2-40B4-BE49-F238E27FC236}">
                    <a16:creationId xmlns:a16="http://schemas.microsoft.com/office/drawing/2014/main" id="{16229A94-30AF-4B67-BDA5-F01BD73E6324}"/>
                  </a:ext>
                </a:extLst>
              </p:cNvPr>
              <p:cNvPicPr/>
              <p:nvPr/>
            </p:nvPicPr>
            <p:blipFill>
              <a:blip r:embed="rId172"/>
              <a:stretch>
                <a:fillRect/>
              </a:stretch>
            </p:blipFill>
            <p:spPr>
              <a:xfrm>
                <a:off x="9933701" y="1181126"/>
                <a:ext cx="69552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3" name="Ink 172">
                <a:extLst>
                  <a:ext uri="{FF2B5EF4-FFF2-40B4-BE49-F238E27FC236}">
                    <a16:creationId xmlns:a16="http://schemas.microsoft.com/office/drawing/2014/main" id="{3E671B2A-B9B4-4678-BD63-90C47262D130}"/>
                  </a:ext>
                </a:extLst>
              </p14:cNvPr>
              <p14:cNvContentPartPr/>
              <p14:nvPr/>
            </p14:nvContentPartPr>
            <p14:xfrm>
              <a:off x="10759541" y="1444286"/>
              <a:ext cx="205560" cy="123840"/>
            </p14:xfrm>
          </p:contentPart>
        </mc:Choice>
        <mc:Fallback xmlns="">
          <p:pic>
            <p:nvPicPr>
              <p:cNvPr id="173" name="Ink 172">
                <a:extLst>
                  <a:ext uri="{FF2B5EF4-FFF2-40B4-BE49-F238E27FC236}">
                    <a16:creationId xmlns:a16="http://schemas.microsoft.com/office/drawing/2014/main" id="{3E671B2A-B9B4-4678-BD63-90C47262D130}"/>
                  </a:ext>
                </a:extLst>
              </p:cNvPr>
              <p:cNvPicPr/>
              <p:nvPr/>
            </p:nvPicPr>
            <p:blipFill>
              <a:blip r:embed="rId174"/>
              <a:stretch>
                <a:fillRect/>
              </a:stretch>
            </p:blipFill>
            <p:spPr>
              <a:xfrm>
                <a:off x="10750901" y="1435286"/>
                <a:ext cx="2232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4" name="Ink 173">
                <a:extLst>
                  <a:ext uri="{FF2B5EF4-FFF2-40B4-BE49-F238E27FC236}">
                    <a16:creationId xmlns:a16="http://schemas.microsoft.com/office/drawing/2014/main" id="{0375367C-8AE9-4F3E-A624-8A806A8478A1}"/>
                  </a:ext>
                </a:extLst>
              </p14:cNvPr>
              <p14:cNvContentPartPr/>
              <p14:nvPr/>
            </p14:nvContentPartPr>
            <p14:xfrm>
              <a:off x="10799861" y="1513406"/>
              <a:ext cx="158400" cy="296280"/>
            </p14:xfrm>
          </p:contentPart>
        </mc:Choice>
        <mc:Fallback xmlns="">
          <p:pic>
            <p:nvPicPr>
              <p:cNvPr id="174" name="Ink 173">
                <a:extLst>
                  <a:ext uri="{FF2B5EF4-FFF2-40B4-BE49-F238E27FC236}">
                    <a16:creationId xmlns:a16="http://schemas.microsoft.com/office/drawing/2014/main" id="{0375367C-8AE9-4F3E-A624-8A806A8478A1}"/>
                  </a:ext>
                </a:extLst>
              </p:cNvPr>
              <p:cNvPicPr/>
              <p:nvPr/>
            </p:nvPicPr>
            <p:blipFill>
              <a:blip r:embed="rId176"/>
              <a:stretch>
                <a:fillRect/>
              </a:stretch>
            </p:blipFill>
            <p:spPr>
              <a:xfrm>
                <a:off x="10791221" y="1504766"/>
                <a:ext cx="1760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5" name="Ink 174">
                <a:extLst>
                  <a:ext uri="{FF2B5EF4-FFF2-40B4-BE49-F238E27FC236}">
                    <a16:creationId xmlns:a16="http://schemas.microsoft.com/office/drawing/2014/main" id="{A1BE85CB-8786-4075-9847-C5DD9D967C3B}"/>
                  </a:ext>
                </a:extLst>
              </p14:cNvPr>
              <p14:cNvContentPartPr/>
              <p14:nvPr/>
            </p14:nvContentPartPr>
            <p14:xfrm>
              <a:off x="11053661" y="1286606"/>
              <a:ext cx="651240" cy="591480"/>
            </p14:xfrm>
          </p:contentPart>
        </mc:Choice>
        <mc:Fallback xmlns="">
          <p:pic>
            <p:nvPicPr>
              <p:cNvPr id="175" name="Ink 174">
                <a:extLst>
                  <a:ext uri="{FF2B5EF4-FFF2-40B4-BE49-F238E27FC236}">
                    <a16:creationId xmlns:a16="http://schemas.microsoft.com/office/drawing/2014/main" id="{A1BE85CB-8786-4075-9847-C5DD9D967C3B}"/>
                  </a:ext>
                </a:extLst>
              </p:cNvPr>
              <p:cNvPicPr/>
              <p:nvPr/>
            </p:nvPicPr>
            <p:blipFill>
              <a:blip r:embed="rId178"/>
              <a:stretch>
                <a:fillRect/>
              </a:stretch>
            </p:blipFill>
            <p:spPr>
              <a:xfrm>
                <a:off x="11044661" y="1277966"/>
                <a:ext cx="66888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6" name="Ink 175">
                <a:extLst>
                  <a:ext uri="{FF2B5EF4-FFF2-40B4-BE49-F238E27FC236}">
                    <a16:creationId xmlns:a16="http://schemas.microsoft.com/office/drawing/2014/main" id="{5079C9E5-27BA-4922-982D-AF80200DCEC9}"/>
                  </a:ext>
                </a:extLst>
              </p14:cNvPr>
              <p14:cNvContentPartPr/>
              <p14:nvPr/>
            </p14:nvContentPartPr>
            <p14:xfrm>
              <a:off x="9709061" y="630326"/>
              <a:ext cx="743040" cy="752760"/>
            </p14:xfrm>
          </p:contentPart>
        </mc:Choice>
        <mc:Fallback xmlns="">
          <p:pic>
            <p:nvPicPr>
              <p:cNvPr id="176" name="Ink 175">
                <a:extLst>
                  <a:ext uri="{FF2B5EF4-FFF2-40B4-BE49-F238E27FC236}">
                    <a16:creationId xmlns:a16="http://schemas.microsoft.com/office/drawing/2014/main" id="{5079C9E5-27BA-4922-982D-AF80200DCEC9}"/>
                  </a:ext>
                </a:extLst>
              </p:cNvPr>
              <p:cNvPicPr/>
              <p:nvPr/>
            </p:nvPicPr>
            <p:blipFill>
              <a:blip r:embed="rId180"/>
              <a:stretch>
                <a:fillRect/>
              </a:stretch>
            </p:blipFill>
            <p:spPr>
              <a:xfrm>
                <a:off x="9700061" y="621326"/>
                <a:ext cx="760680" cy="7704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7" name="Ink 176">
                <a:extLst>
                  <a:ext uri="{FF2B5EF4-FFF2-40B4-BE49-F238E27FC236}">
                    <a16:creationId xmlns:a16="http://schemas.microsoft.com/office/drawing/2014/main" id="{5E858747-E3B8-4ACC-AF42-F56B9AE3C967}"/>
                  </a:ext>
                </a:extLst>
              </p14:cNvPr>
              <p14:cNvContentPartPr/>
              <p14:nvPr/>
            </p14:nvContentPartPr>
            <p14:xfrm>
              <a:off x="9674861" y="621686"/>
              <a:ext cx="527760" cy="382680"/>
            </p14:xfrm>
          </p:contentPart>
        </mc:Choice>
        <mc:Fallback xmlns="">
          <p:pic>
            <p:nvPicPr>
              <p:cNvPr id="177" name="Ink 176">
                <a:extLst>
                  <a:ext uri="{FF2B5EF4-FFF2-40B4-BE49-F238E27FC236}">
                    <a16:creationId xmlns:a16="http://schemas.microsoft.com/office/drawing/2014/main" id="{5E858747-E3B8-4ACC-AF42-F56B9AE3C967}"/>
                  </a:ext>
                </a:extLst>
              </p:cNvPr>
              <p:cNvPicPr/>
              <p:nvPr/>
            </p:nvPicPr>
            <p:blipFill>
              <a:blip r:embed="rId182"/>
              <a:stretch>
                <a:fillRect/>
              </a:stretch>
            </p:blipFill>
            <p:spPr>
              <a:xfrm>
                <a:off x="9666221" y="613046"/>
                <a:ext cx="54540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79" name="Ink 178">
                <a:extLst>
                  <a:ext uri="{FF2B5EF4-FFF2-40B4-BE49-F238E27FC236}">
                    <a16:creationId xmlns:a16="http://schemas.microsoft.com/office/drawing/2014/main" id="{4C7F5CA2-9ABD-48F9-B0EE-84ACC77149DE}"/>
                  </a:ext>
                </a:extLst>
              </p14:cNvPr>
              <p14:cNvContentPartPr/>
              <p14:nvPr/>
            </p14:nvContentPartPr>
            <p14:xfrm>
              <a:off x="9535541" y="5378006"/>
              <a:ext cx="335160" cy="494640"/>
            </p14:xfrm>
          </p:contentPart>
        </mc:Choice>
        <mc:Fallback xmlns="">
          <p:pic>
            <p:nvPicPr>
              <p:cNvPr id="179" name="Ink 178">
                <a:extLst>
                  <a:ext uri="{FF2B5EF4-FFF2-40B4-BE49-F238E27FC236}">
                    <a16:creationId xmlns:a16="http://schemas.microsoft.com/office/drawing/2014/main" id="{4C7F5CA2-9ABD-48F9-B0EE-84ACC77149DE}"/>
                  </a:ext>
                </a:extLst>
              </p:cNvPr>
              <p:cNvPicPr/>
              <p:nvPr/>
            </p:nvPicPr>
            <p:blipFill>
              <a:blip r:embed="rId184"/>
              <a:stretch>
                <a:fillRect/>
              </a:stretch>
            </p:blipFill>
            <p:spPr>
              <a:xfrm>
                <a:off x="9526901" y="5369366"/>
                <a:ext cx="35280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80" name="Ink 179">
                <a:extLst>
                  <a:ext uri="{FF2B5EF4-FFF2-40B4-BE49-F238E27FC236}">
                    <a16:creationId xmlns:a16="http://schemas.microsoft.com/office/drawing/2014/main" id="{51C953F1-1421-4BDA-AFE0-E78E92D22AA7}"/>
                  </a:ext>
                </a:extLst>
              </p14:cNvPr>
              <p14:cNvContentPartPr/>
              <p14:nvPr/>
            </p14:nvContentPartPr>
            <p14:xfrm>
              <a:off x="9875741" y="5135366"/>
              <a:ext cx="646560" cy="776160"/>
            </p14:xfrm>
          </p:contentPart>
        </mc:Choice>
        <mc:Fallback xmlns="">
          <p:pic>
            <p:nvPicPr>
              <p:cNvPr id="180" name="Ink 179">
                <a:extLst>
                  <a:ext uri="{FF2B5EF4-FFF2-40B4-BE49-F238E27FC236}">
                    <a16:creationId xmlns:a16="http://schemas.microsoft.com/office/drawing/2014/main" id="{51C953F1-1421-4BDA-AFE0-E78E92D22AA7}"/>
                  </a:ext>
                </a:extLst>
              </p:cNvPr>
              <p:cNvPicPr/>
              <p:nvPr/>
            </p:nvPicPr>
            <p:blipFill>
              <a:blip r:embed="rId186"/>
              <a:stretch>
                <a:fillRect/>
              </a:stretch>
            </p:blipFill>
            <p:spPr>
              <a:xfrm>
                <a:off x="9866741" y="5126366"/>
                <a:ext cx="66420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81" name="Ink 180">
                <a:extLst>
                  <a:ext uri="{FF2B5EF4-FFF2-40B4-BE49-F238E27FC236}">
                    <a16:creationId xmlns:a16="http://schemas.microsoft.com/office/drawing/2014/main" id="{97397A42-06A9-4290-85E3-870F977BB695}"/>
                  </a:ext>
                </a:extLst>
              </p14:cNvPr>
              <p14:cNvContentPartPr/>
              <p14:nvPr/>
            </p14:nvContentPartPr>
            <p14:xfrm>
              <a:off x="10231781" y="4966166"/>
              <a:ext cx="122760" cy="295200"/>
            </p14:xfrm>
          </p:contentPart>
        </mc:Choice>
        <mc:Fallback xmlns="">
          <p:pic>
            <p:nvPicPr>
              <p:cNvPr id="181" name="Ink 180">
                <a:extLst>
                  <a:ext uri="{FF2B5EF4-FFF2-40B4-BE49-F238E27FC236}">
                    <a16:creationId xmlns:a16="http://schemas.microsoft.com/office/drawing/2014/main" id="{97397A42-06A9-4290-85E3-870F977BB695}"/>
                  </a:ext>
                </a:extLst>
              </p:cNvPr>
              <p:cNvPicPr/>
              <p:nvPr/>
            </p:nvPicPr>
            <p:blipFill>
              <a:blip r:embed="rId188"/>
              <a:stretch>
                <a:fillRect/>
              </a:stretch>
            </p:blipFill>
            <p:spPr>
              <a:xfrm>
                <a:off x="10222781" y="4957526"/>
                <a:ext cx="1404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82" name="Ink 181">
                <a:extLst>
                  <a:ext uri="{FF2B5EF4-FFF2-40B4-BE49-F238E27FC236}">
                    <a16:creationId xmlns:a16="http://schemas.microsoft.com/office/drawing/2014/main" id="{BD6106F4-E123-4A41-BA30-B18E1C50E6D1}"/>
                  </a:ext>
                </a:extLst>
              </p14:cNvPr>
              <p14:cNvContentPartPr/>
              <p14:nvPr/>
            </p14:nvContentPartPr>
            <p14:xfrm>
              <a:off x="10366061" y="4682846"/>
              <a:ext cx="256320" cy="316800"/>
            </p14:xfrm>
          </p:contentPart>
        </mc:Choice>
        <mc:Fallback xmlns="">
          <p:pic>
            <p:nvPicPr>
              <p:cNvPr id="182" name="Ink 181">
                <a:extLst>
                  <a:ext uri="{FF2B5EF4-FFF2-40B4-BE49-F238E27FC236}">
                    <a16:creationId xmlns:a16="http://schemas.microsoft.com/office/drawing/2014/main" id="{BD6106F4-E123-4A41-BA30-B18E1C50E6D1}"/>
                  </a:ext>
                </a:extLst>
              </p:cNvPr>
              <p:cNvPicPr/>
              <p:nvPr/>
            </p:nvPicPr>
            <p:blipFill>
              <a:blip r:embed="rId190"/>
              <a:stretch>
                <a:fillRect/>
              </a:stretch>
            </p:blipFill>
            <p:spPr>
              <a:xfrm>
                <a:off x="10357061" y="4673846"/>
                <a:ext cx="2739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83" name="Ink 182">
                <a:extLst>
                  <a:ext uri="{FF2B5EF4-FFF2-40B4-BE49-F238E27FC236}">
                    <a16:creationId xmlns:a16="http://schemas.microsoft.com/office/drawing/2014/main" id="{710807EF-3151-457F-96EA-8FF642E0F407}"/>
                  </a:ext>
                </a:extLst>
              </p14:cNvPr>
              <p14:cNvContentPartPr/>
              <p14:nvPr/>
            </p14:nvContentPartPr>
            <p14:xfrm>
              <a:off x="10596461" y="4547486"/>
              <a:ext cx="249120" cy="306720"/>
            </p14:xfrm>
          </p:contentPart>
        </mc:Choice>
        <mc:Fallback xmlns="">
          <p:pic>
            <p:nvPicPr>
              <p:cNvPr id="183" name="Ink 182">
                <a:extLst>
                  <a:ext uri="{FF2B5EF4-FFF2-40B4-BE49-F238E27FC236}">
                    <a16:creationId xmlns:a16="http://schemas.microsoft.com/office/drawing/2014/main" id="{710807EF-3151-457F-96EA-8FF642E0F407}"/>
                  </a:ext>
                </a:extLst>
              </p:cNvPr>
              <p:cNvPicPr/>
              <p:nvPr/>
            </p:nvPicPr>
            <p:blipFill>
              <a:blip r:embed="rId192"/>
              <a:stretch>
                <a:fillRect/>
              </a:stretch>
            </p:blipFill>
            <p:spPr>
              <a:xfrm>
                <a:off x="10587821" y="4538846"/>
                <a:ext cx="2667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84" name="Ink 183">
                <a:extLst>
                  <a:ext uri="{FF2B5EF4-FFF2-40B4-BE49-F238E27FC236}">
                    <a16:creationId xmlns:a16="http://schemas.microsoft.com/office/drawing/2014/main" id="{B2B400A3-8C14-4465-A643-6CE8ABA84AE0}"/>
                  </a:ext>
                </a:extLst>
              </p14:cNvPr>
              <p14:cNvContentPartPr/>
              <p14:nvPr/>
            </p14:nvContentPartPr>
            <p14:xfrm>
              <a:off x="10882661" y="4438046"/>
              <a:ext cx="75600" cy="267840"/>
            </p14:xfrm>
          </p:contentPart>
        </mc:Choice>
        <mc:Fallback xmlns="">
          <p:pic>
            <p:nvPicPr>
              <p:cNvPr id="184" name="Ink 183">
                <a:extLst>
                  <a:ext uri="{FF2B5EF4-FFF2-40B4-BE49-F238E27FC236}">
                    <a16:creationId xmlns:a16="http://schemas.microsoft.com/office/drawing/2014/main" id="{B2B400A3-8C14-4465-A643-6CE8ABA84AE0}"/>
                  </a:ext>
                </a:extLst>
              </p:cNvPr>
              <p:cNvPicPr/>
              <p:nvPr/>
            </p:nvPicPr>
            <p:blipFill>
              <a:blip r:embed="rId194"/>
              <a:stretch>
                <a:fillRect/>
              </a:stretch>
            </p:blipFill>
            <p:spPr>
              <a:xfrm>
                <a:off x="10873661" y="4429406"/>
                <a:ext cx="9324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85" name="Ink 184">
                <a:extLst>
                  <a:ext uri="{FF2B5EF4-FFF2-40B4-BE49-F238E27FC236}">
                    <a16:creationId xmlns:a16="http://schemas.microsoft.com/office/drawing/2014/main" id="{F07D1C1F-6025-4712-8B65-C76D2AF058B0}"/>
                  </a:ext>
                </a:extLst>
              </p14:cNvPr>
              <p14:cNvContentPartPr/>
              <p14:nvPr/>
            </p14:nvContentPartPr>
            <p14:xfrm>
              <a:off x="10574501" y="4343006"/>
              <a:ext cx="5760" cy="21960"/>
            </p14:xfrm>
          </p:contentPart>
        </mc:Choice>
        <mc:Fallback xmlns="">
          <p:pic>
            <p:nvPicPr>
              <p:cNvPr id="185" name="Ink 184">
                <a:extLst>
                  <a:ext uri="{FF2B5EF4-FFF2-40B4-BE49-F238E27FC236}">
                    <a16:creationId xmlns:a16="http://schemas.microsoft.com/office/drawing/2014/main" id="{F07D1C1F-6025-4712-8B65-C76D2AF058B0}"/>
                  </a:ext>
                </a:extLst>
              </p:cNvPr>
              <p:cNvPicPr/>
              <p:nvPr/>
            </p:nvPicPr>
            <p:blipFill>
              <a:blip r:embed="rId196"/>
              <a:stretch>
                <a:fillRect/>
              </a:stretch>
            </p:blipFill>
            <p:spPr>
              <a:xfrm>
                <a:off x="10565501" y="4334366"/>
                <a:ext cx="234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86" name="Ink 185">
                <a:extLst>
                  <a:ext uri="{FF2B5EF4-FFF2-40B4-BE49-F238E27FC236}">
                    <a16:creationId xmlns:a16="http://schemas.microsoft.com/office/drawing/2014/main" id="{C133EE91-E021-4EBC-AC04-BD2E2C28B486}"/>
                  </a:ext>
                </a:extLst>
              </p14:cNvPr>
              <p14:cNvContentPartPr/>
              <p14:nvPr/>
            </p14:nvContentPartPr>
            <p14:xfrm>
              <a:off x="10872221" y="4199726"/>
              <a:ext cx="335160" cy="294840"/>
            </p14:xfrm>
          </p:contentPart>
        </mc:Choice>
        <mc:Fallback xmlns="">
          <p:pic>
            <p:nvPicPr>
              <p:cNvPr id="186" name="Ink 185">
                <a:extLst>
                  <a:ext uri="{FF2B5EF4-FFF2-40B4-BE49-F238E27FC236}">
                    <a16:creationId xmlns:a16="http://schemas.microsoft.com/office/drawing/2014/main" id="{C133EE91-E021-4EBC-AC04-BD2E2C28B486}"/>
                  </a:ext>
                </a:extLst>
              </p:cNvPr>
              <p:cNvPicPr/>
              <p:nvPr/>
            </p:nvPicPr>
            <p:blipFill>
              <a:blip r:embed="rId198"/>
              <a:stretch>
                <a:fillRect/>
              </a:stretch>
            </p:blipFill>
            <p:spPr>
              <a:xfrm>
                <a:off x="10863581" y="4190726"/>
                <a:ext cx="35280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87" name="Ink 186">
                <a:extLst>
                  <a:ext uri="{FF2B5EF4-FFF2-40B4-BE49-F238E27FC236}">
                    <a16:creationId xmlns:a16="http://schemas.microsoft.com/office/drawing/2014/main" id="{AB358464-C229-4876-827C-CE17CE11B37C}"/>
                  </a:ext>
                </a:extLst>
              </p14:cNvPr>
              <p14:cNvContentPartPr/>
              <p14:nvPr/>
            </p14:nvContentPartPr>
            <p14:xfrm>
              <a:off x="11025941" y="4022606"/>
              <a:ext cx="303120" cy="315720"/>
            </p14:xfrm>
          </p:contentPart>
        </mc:Choice>
        <mc:Fallback xmlns="">
          <p:pic>
            <p:nvPicPr>
              <p:cNvPr id="187" name="Ink 186">
                <a:extLst>
                  <a:ext uri="{FF2B5EF4-FFF2-40B4-BE49-F238E27FC236}">
                    <a16:creationId xmlns:a16="http://schemas.microsoft.com/office/drawing/2014/main" id="{AB358464-C229-4876-827C-CE17CE11B37C}"/>
                  </a:ext>
                </a:extLst>
              </p:cNvPr>
              <p:cNvPicPr/>
              <p:nvPr/>
            </p:nvPicPr>
            <p:blipFill>
              <a:blip r:embed="rId200"/>
              <a:stretch>
                <a:fillRect/>
              </a:stretch>
            </p:blipFill>
            <p:spPr>
              <a:xfrm>
                <a:off x="11017301" y="4013606"/>
                <a:ext cx="3207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88" name="Ink 187">
                <a:extLst>
                  <a:ext uri="{FF2B5EF4-FFF2-40B4-BE49-F238E27FC236}">
                    <a16:creationId xmlns:a16="http://schemas.microsoft.com/office/drawing/2014/main" id="{7C8C4244-4E04-4C72-B9B1-FE683DFEEFB9}"/>
                  </a:ext>
                </a:extLst>
              </p14:cNvPr>
              <p14:cNvContentPartPr/>
              <p14:nvPr/>
            </p14:nvContentPartPr>
            <p14:xfrm>
              <a:off x="11191181" y="3611126"/>
              <a:ext cx="710280" cy="585000"/>
            </p14:xfrm>
          </p:contentPart>
        </mc:Choice>
        <mc:Fallback xmlns="">
          <p:pic>
            <p:nvPicPr>
              <p:cNvPr id="188" name="Ink 187">
                <a:extLst>
                  <a:ext uri="{FF2B5EF4-FFF2-40B4-BE49-F238E27FC236}">
                    <a16:creationId xmlns:a16="http://schemas.microsoft.com/office/drawing/2014/main" id="{7C8C4244-4E04-4C72-B9B1-FE683DFEEFB9}"/>
                  </a:ext>
                </a:extLst>
              </p:cNvPr>
              <p:cNvPicPr/>
              <p:nvPr/>
            </p:nvPicPr>
            <p:blipFill>
              <a:blip r:embed="rId202"/>
              <a:stretch>
                <a:fillRect/>
              </a:stretch>
            </p:blipFill>
            <p:spPr>
              <a:xfrm>
                <a:off x="11182181" y="3602126"/>
                <a:ext cx="72792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9" name="Ink 188">
                <a:extLst>
                  <a:ext uri="{FF2B5EF4-FFF2-40B4-BE49-F238E27FC236}">
                    <a16:creationId xmlns:a16="http://schemas.microsoft.com/office/drawing/2014/main" id="{1226EE9E-FC67-4337-B30A-F636F0AA069A}"/>
                  </a:ext>
                </a:extLst>
              </p14:cNvPr>
              <p14:cNvContentPartPr/>
              <p14:nvPr/>
            </p14:nvContentPartPr>
            <p14:xfrm>
              <a:off x="11181461" y="3685646"/>
              <a:ext cx="311400" cy="290880"/>
            </p14:xfrm>
          </p:contentPart>
        </mc:Choice>
        <mc:Fallback xmlns="">
          <p:pic>
            <p:nvPicPr>
              <p:cNvPr id="189" name="Ink 188">
                <a:extLst>
                  <a:ext uri="{FF2B5EF4-FFF2-40B4-BE49-F238E27FC236}">
                    <a16:creationId xmlns:a16="http://schemas.microsoft.com/office/drawing/2014/main" id="{1226EE9E-FC67-4337-B30A-F636F0AA069A}"/>
                  </a:ext>
                </a:extLst>
              </p:cNvPr>
              <p:cNvPicPr/>
              <p:nvPr/>
            </p:nvPicPr>
            <p:blipFill>
              <a:blip r:embed="rId204"/>
              <a:stretch>
                <a:fillRect/>
              </a:stretch>
            </p:blipFill>
            <p:spPr>
              <a:xfrm>
                <a:off x="11172821" y="3677006"/>
                <a:ext cx="3290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90" name="Ink 189">
                <a:extLst>
                  <a:ext uri="{FF2B5EF4-FFF2-40B4-BE49-F238E27FC236}">
                    <a16:creationId xmlns:a16="http://schemas.microsoft.com/office/drawing/2014/main" id="{B68BEFDA-0F00-4289-B20D-CDC696A847C9}"/>
                  </a:ext>
                </a:extLst>
              </p14:cNvPr>
              <p14:cNvContentPartPr/>
              <p14:nvPr/>
            </p14:nvContentPartPr>
            <p14:xfrm>
              <a:off x="5120141" y="5514086"/>
              <a:ext cx="702720" cy="798480"/>
            </p14:xfrm>
          </p:contentPart>
        </mc:Choice>
        <mc:Fallback xmlns="">
          <p:pic>
            <p:nvPicPr>
              <p:cNvPr id="190" name="Ink 189">
                <a:extLst>
                  <a:ext uri="{FF2B5EF4-FFF2-40B4-BE49-F238E27FC236}">
                    <a16:creationId xmlns:a16="http://schemas.microsoft.com/office/drawing/2014/main" id="{B68BEFDA-0F00-4289-B20D-CDC696A847C9}"/>
                  </a:ext>
                </a:extLst>
              </p:cNvPr>
              <p:cNvPicPr/>
              <p:nvPr/>
            </p:nvPicPr>
            <p:blipFill>
              <a:blip r:embed="rId206"/>
              <a:stretch>
                <a:fillRect/>
              </a:stretch>
            </p:blipFill>
            <p:spPr>
              <a:xfrm>
                <a:off x="5111501" y="5505446"/>
                <a:ext cx="72036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91" name="Ink 190">
                <a:extLst>
                  <a:ext uri="{FF2B5EF4-FFF2-40B4-BE49-F238E27FC236}">
                    <a16:creationId xmlns:a16="http://schemas.microsoft.com/office/drawing/2014/main" id="{64291DF1-80B3-40BC-81CA-8CC8E82792E7}"/>
                  </a:ext>
                </a:extLst>
              </p14:cNvPr>
              <p14:cNvContentPartPr/>
              <p14:nvPr/>
            </p14:nvContentPartPr>
            <p14:xfrm>
              <a:off x="5647541" y="5207726"/>
              <a:ext cx="868320" cy="565560"/>
            </p14:xfrm>
          </p:contentPart>
        </mc:Choice>
        <mc:Fallback xmlns="">
          <p:pic>
            <p:nvPicPr>
              <p:cNvPr id="191" name="Ink 190">
                <a:extLst>
                  <a:ext uri="{FF2B5EF4-FFF2-40B4-BE49-F238E27FC236}">
                    <a16:creationId xmlns:a16="http://schemas.microsoft.com/office/drawing/2014/main" id="{64291DF1-80B3-40BC-81CA-8CC8E82792E7}"/>
                  </a:ext>
                </a:extLst>
              </p:cNvPr>
              <p:cNvPicPr/>
              <p:nvPr/>
            </p:nvPicPr>
            <p:blipFill>
              <a:blip r:embed="rId208"/>
              <a:stretch>
                <a:fillRect/>
              </a:stretch>
            </p:blipFill>
            <p:spPr>
              <a:xfrm>
                <a:off x="5638541" y="5199086"/>
                <a:ext cx="885960" cy="5832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92" name="Ink 191">
                <a:extLst>
                  <a:ext uri="{FF2B5EF4-FFF2-40B4-BE49-F238E27FC236}">
                    <a16:creationId xmlns:a16="http://schemas.microsoft.com/office/drawing/2014/main" id="{FE48D68B-8A86-47DC-9649-5E8FA7EF7F99}"/>
                  </a:ext>
                </a:extLst>
              </p14:cNvPr>
              <p14:cNvContentPartPr/>
              <p14:nvPr/>
            </p14:nvContentPartPr>
            <p14:xfrm>
              <a:off x="6106181" y="4980566"/>
              <a:ext cx="440640" cy="348840"/>
            </p14:xfrm>
          </p:contentPart>
        </mc:Choice>
        <mc:Fallback xmlns="">
          <p:pic>
            <p:nvPicPr>
              <p:cNvPr id="192" name="Ink 191">
                <a:extLst>
                  <a:ext uri="{FF2B5EF4-FFF2-40B4-BE49-F238E27FC236}">
                    <a16:creationId xmlns:a16="http://schemas.microsoft.com/office/drawing/2014/main" id="{FE48D68B-8A86-47DC-9649-5E8FA7EF7F99}"/>
                  </a:ext>
                </a:extLst>
              </p:cNvPr>
              <p:cNvPicPr/>
              <p:nvPr/>
            </p:nvPicPr>
            <p:blipFill>
              <a:blip r:embed="rId210"/>
              <a:stretch>
                <a:fillRect/>
              </a:stretch>
            </p:blipFill>
            <p:spPr>
              <a:xfrm>
                <a:off x="6097181" y="4971926"/>
                <a:ext cx="4582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93" name="Ink 192">
                <a:extLst>
                  <a:ext uri="{FF2B5EF4-FFF2-40B4-BE49-F238E27FC236}">
                    <a16:creationId xmlns:a16="http://schemas.microsoft.com/office/drawing/2014/main" id="{20562DF6-D149-4F34-9806-481F5EC43249}"/>
                  </a:ext>
                </a:extLst>
              </p14:cNvPr>
              <p14:cNvContentPartPr/>
              <p14:nvPr/>
            </p14:nvContentPartPr>
            <p14:xfrm>
              <a:off x="6516221" y="4692206"/>
              <a:ext cx="380520" cy="394200"/>
            </p14:xfrm>
          </p:contentPart>
        </mc:Choice>
        <mc:Fallback xmlns="">
          <p:pic>
            <p:nvPicPr>
              <p:cNvPr id="193" name="Ink 192">
                <a:extLst>
                  <a:ext uri="{FF2B5EF4-FFF2-40B4-BE49-F238E27FC236}">
                    <a16:creationId xmlns:a16="http://schemas.microsoft.com/office/drawing/2014/main" id="{20562DF6-D149-4F34-9806-481F5EC43249}"/>
                  </a:ext>
                </a:extLst>
              </p:cNvPr>
              <p:cNvPicPr/>
              <p:nvPr/>
            </p:nvPicPr>
            <p:blipFill>
              <a:blip r:embed="rId212"/>
              <a:stretch>
                <a:fillRect/>
              </a:stretch>
            </p:blipFill>
            <p:spPr>
              <a:xfrm>
                <a:off x="6507581" y="4683566"/>
                <a:ext cx="3981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94" name="Ink 193">
                <a:extLst>
                  <a:ext uri="{FF2B5EF4-FFF2-40B4-BE49-F238E27FC236}">
                    <a16:creationId xmlns:a16="http://schemas.microsoft.com/office/drawing/2014/main" id="{713C1937-224B-4625-A579-9277A6E050A1}"/>
                  </a:ext>
                </a:extLst>
              </p14:cNvPr>
              <p14:cNvContentPartPr/>
              <p14:nvPr/>
            </p14:nvContentPartPr>
            <p14:xfrm>
              <a:off x="6928421" y="4328606"/>
              <a:ext cx="423000" cy="446040"/>
            </p14:xfrm>
          </p:contentPart>
        </mc:Choice>
        <mc:Fallback xmlns="">
          <p:pic>
            <p:nvPicPr>
              <p:cNvPr id="194" name="Ink 193">
                <a:extLst>
                  <a:ext uri="{FF2B5EF4-FFF2-40B4-BE49-F238E27FC236}">
                    <a16:creationId xmlns:a16="http://schemas.microsoft.com/office/drawing/2014/main" id="{713C1937-224B-4625-A579-9277A6E050A1}"/>
                  </a:ext>
                </a:extLst>
              </p:cNvPr>
              <p:cNvPicPr/>
              <p:nvPr/>
            </p:nvPicPr>
            <p:blipFill>
              <a:blip r:embed="rId214"/>
              <a:stretch>
                <a:fillRect/>
              </a:stretch>
            </p:blipFill>
            <p:spPr>
              <a:xfrm>
                <a:off x="6919781" y="4319606"/>
                <a:ext cx="4406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95" name="Ink 194">
                <a:extLst>
                  <a:ext uri="{FF2B5EF4-FFF2-40B4-BE49-F238E27FC236}">
                    <a16:creationId xmlns:a16="http://schemas.microsoft.com/office/drawing/2014/main" id="{2A01E4A8-5ABF-4CDE-9A06-A98B90DEDDBD}"/>
                  </a:ext>
                </a:extLst>
              </p14:cNvPr>
              <p14:cNvContentPartPr/>
              <p14:nvPr/>
            </p14:nvContentPartPr>
            <p14:xfrm>
              <a:off x="7117421" y="4044206"/>
              <a:ext cx="406440" cy="387720"/>
            </p14:xfrm>
          </p:contentPart>
        </mc:Choice>
        <mc:Fallback xmlns="">
          <p:pic>
            <p:nvPicPr>
              <p:cNvPr id="195" name="Ink 194">
                <a:extLst>
                  <a:ext uri="{FF2B5EF4-FFF2-40B4-BE49-F238E27FC236}">
                    <a16:creationId xmlns:a16="http://schemas.microsoft.com/office/drawing/2014/main" id="{2A01E4A8-5ABF-4CDE-9A06-A98B90DEDDBD}"/>
                  </a:ext>
                </a:extLst>
              </p:cNvPr>
              <p:cNvPicPr/>
              <p:nvPr/>
            </p:nvPicPr>
            <p:blipFill>
              <a:blip r:embed="rId216"/>
              <a:stretch>
                <a:fillRect/>
              </a:stretch>
            </p:blipFill>
            <p:spPr>
              <a:xfrm>
                <a:off x="7108781" y="4035206"/>
                <a:ext cx="42408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96" name="Ink 195">
                <a:extLst>
                  <a:ext uri="{FF2B5EF4-FFF2-40B4-BE49-F238E27FC236}">
                    <a16:creationId xmlns:a16="http://schemas.microsoft.com/office/drawing/2014/main" id="{A8512889-F62A-4F8B-AA03-3E5F12BF7C9C}"/>
                  </a:ext>
                </a:extLst>
              </p14:cNvPr>
              <p14:cNvContentPartPr/>
              <p14:nvPr/>
            </p14:nvContentPartPr>
            <p14:xfrm>
              <a:off x="7573181" y="4061486"/>
              <a:ext cx="360000" cy="569160"/>
            </p14:xfrm>
          </p:contentPart>
        </mc:Choice>
        <mc:Fallback xmlns="">
          <p:pic>
            <p:nvPicPr>
              <p:cNvPr id="196" name="Ink 195">
                <a:extLst>
                  <a:ext uri="{FF2B5EF4-FFF2-40B4-BE49-F238E27FC236}">
                    <a16:creationId xmlns:a16="http://schemas.microsoft.com/office/drawing/2014/main" id="{A8512889-F62A-4F8B-AA03-3E5F12BF7C9C}"/>
                  </a:ext>
                </a:extLst>
              </p:cNvPr>
              <p:cNvPicPr/>
              <p:nvPr/>
            </p:nvPicPr>
            <p:blipFill>
              <a:blip r:embed="rId218"/>
              <a:stretch>
                <a:fillRect/>
              </a:stretch>
            </p:blipFill>
            <p:spPr>
              <a:xfrm>
                <a:off x="7564181" y="4052846"/>
                <a:ext cx="37764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7" name="Ink 196">
                <a:extLst>
                  <a:ext uri="{FF2B5EF4-FFF2-40B4-BE49-F238E27FC236}">
                    <a16:creationId xmlns:a16="http://schemas.microsoft.com/office/drawing/2014/main" id="{4A7417B3-15CF-42CC-AE03-A7F515B4BF06}"/>
                  </a:ext>
                </a:extLst>
              </p14:cNvPr>
              <p14:cNvContentPartPr/>
              <p14:nvPr/>
            </p14:nvContentPartPr>
            <p14:xfrm>
              <a:off x="7738421" y="3973646"/>
              <a:ext cx="124200" cy="263880"/>
            </p14:xfrm>
          </p:contentPart>
        </mc:Choice>
        <mc:Fallback xmlns="">
          <p:pic>
            <p:nvPicPr>
              <p:cNvPr id="197" name="Ink 196">
                <a:extLst>
                  <a:ext uri="{FF2B5EF4-FFF2-40B4-BE49-F238E27FC236}">
                    <a16:creationId xmlns:a16="http://schemas.microsoft.com/office/drawing/2014/main" id="{4A7417B3-15CF-42CC-AE03-A7F515B4BF06}"/>
                  </a:ext>
                </a:extLst>
              </p:cNvPr>
              <p:cNvPicPr/>
              <p:nvPr/>
            </p:nvPicPr>
            <p:blipFill>
              <a:blip r:embed="rId220"/>
              <a:stretch>
                <a:fillRect/>
              </a:stretch>
            </p:blipFill>
            <p:spPr>
              <a:xfrm>
                <a:off x="7729421" y="3964646"/>
                <a:ext cx="141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98" name="Ink 197">
                <a:extLst>
                  <a:ext uri="{FF2B5EF4-FFF2-40B4-BE49-F238E27FC236}">
                    <a16:creationId xmlns:a16="http://schemas.microsoft.com/office/drawing/2014/main" id="{EF6B64ED-AB24-4377-B3B7-134A375C4982}"/>
                  </a:ext>
                </a:extLst>
              </p14:cNvPr>
              <p14:cNvContentPartPr/>
              <p14:nvPr/>
            </p14:nvContentPartPr>
            <p14:xfrm>
              <a:off x="7897541" y="3824246"/>
              <a:ext cx="183240" cy="194400"/>
            </p14:xfrm>
          </p:contentPart>
        </mc:Choice>
        <mc:Fallback xmlns="">
          <p:pic>
            <p:nvPicPr>
              <p:cNvPr id="198" name="Ink 197">
                <a:extLst>
                  <a:ext uri="{FF2B5EF4-FFF2-40B4-BE49-F238E27FC236}">
                    <a16:creationId xmlns:a16="http://schemas.microsoft.com/office/drawing/2014/main" id="{EF6B64ED-AB24-4377-B3B7-134A375C4982}"/>
                  </a:ext>
                </a:extLst>
              </p:cNvPr>
              <p:cNvPicPr/>
              <p:nvPr/>
            </p:nvPicPr>
            <p:blipFill>
              <a:blip r:embed="rId222"/>
              <a:stretch>
                <a:fillRect/>
              </a:stretch>
            </p:blipFill>
            <p:spPr>
              <a:xfrm>
                <a:off x="7888541" y="3815606"/>
                <a:ext cx="2008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9" name="Ink 198">
                <a:extLst>
                  <a:ext uri="{FF2B5EF4-FFF2-40B4-BE49-F238E27FC236}">
                    <a16:creationId xmlns:a16="http://schemas.microsoft.com/office/drawing/2014/main" id="{EE3F6CFD-CAFA-4F1C-BA3C-65BC01C2A9D3}"/>
                  </a:ext>
                </a:extLst>
              </p14:cNvPr>
              <p14:cNvContentPartPr/>
              <p14:nvPr/>
            </p14:nvContentPartPr>
            <p14:xfrm>
              <a:off x="8020661" y="3760526"/>
              <a:ext cx="227160" cy="163080"/>
            </p14:xfrm>
          </p:contentPart>
        </mc:Choice>
        <mc:Fallback xmlns="">
          <p:pic>
            <p:nvPicPr>
              <p:cNvPr id="199" name="Ink 198">
                <a:extLst>
                  <a:ext uri="{FF2B5EF4-FFF2-40B4-BE49-F238E27FC236}">
                    <a16:creationId xmlns:a16="http://schemas.microsoft.com/office/drawing/2014/main" id="{EE3F6CFD-CAFA-4F1C-BA3C-65BC01C2A9D3}"/>
                  </a:ext>
                </a:extLst>
              </p:cNvPr>
              <p:cNvPicPr/>
              <p:nvPr/>
            </p:nvPicPr>
            <p:blipFill>
              <a:blip r:embed="rId224"/>
              <a:stretch>
                <a:fillRect/>
              </a:stretch>
            </p:blipFill>
            <p:spPr>
              <a:xfrm>
                <a:off x="8011661" y="3751526"/>
                <a:ext cx="244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00" name="Ink 199">
                <a:extLst>
                  <a:ext uri="{FF2B5EF4-FFF2-40B4-BE49-F238E27FC236}">
                    <a16:creationId xmlns:a16="http://schemas.microsoft.com/office/drawing/2014/main" id="{29DA7D89-50CC-4B06-B68F-CB3E34F81C8B}"/>
                  </a:ext>
                </a:extLst>
              </p14:cNvPr>
              <p14:cNvContentPartPr/>
              <p14:nvPr/>
            </p14:nvContentPartPr>
            <p14:xfrm>
              <a:off x="8130821" y="3543446"/>
              <a:ext cx="235440" cy="235080"/>
            </p14:xfrm>
          </p:contentPart>
        </mc:Choice>
        <mc:Fallback xmlns="">
          <p:pic>
            <p:nvPicPr>
              <p:cNvPr id="200" name="Ink 199">
                <a:extLst>
                  <a:ext uri="{FF2B5EF4-FFF2-40B4-BE49-F238E27FC236}">
                    <a16:creationId xmlns:a16="http://schemas.microsoft.com/office/drawing/2014/main" id="{29DA7D89-50CC-4B06-B68F-CB3E34F81C8B}"/>
                  </a:ext>
                </a:extLst>
              </p:cNvPr>
              <p:cNvPicPr/>
              <p:nvPr/>
            </p:nvPicPr>
            <p:blipFill>
              <a:blip r:embed="rId226"/>
              <a:stretch>
                <a:fillRect/>
              </a:stretch>
            </p:blipFill>
            <p:spPr>
              <a:xfrm>
                <a:off x="8121821" y="3534806"/>
                <a:ext cx="2530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01" name="Ink 200">
                <a:extLst>
                  <a:ext uri="{FF2B5EF4-FFF2-40B4-BE49-F238E27FC236}">
                    <a16:creationId xmlns:a16="http://schemas.microsoft.com/office/drawing/2014/main" id="{8E9F3846-6490-45B7-84CE-92893653E43A}"/>
                  </a:ext>
                </a:extLst>
              </p14:cNvPr>
              <p14:cNvContentPartPr/>
              <p14:nvPr/>
            </p14:nvContentPartPr>
            <p14:xfrm>
              <a:off x="8375261" y="3418526"/>
              <a:ext cx="215280" cy="237240"/>
            </p14:xfrm>
          </p:contentPart>
        </mc:Choice>
        <mc:Fallback xmlns="">
          <p:pic>
            <p:nvPicPr>
              <p:cNvPr id="201" name="Ink 200">
                <a:extLst>
                  <a:ext uri="{FF2B5EF4-FFF2-40B4-BE49-F238E27FC236}">
                    <a16:creationId xmlns:a16="http://schemas.microsoft.com/office/drawing/2014/main" id="{8E9F3846-6490-45B7-84CE-92893653E43A}"/>
                  </a:ext>
                </a:extLst>
              </p:cNvPr>
              <p:cNvPicPr/>
              <p:nvPr/>
            </p:nvPicPr>
            <p:blipFill>
              <a:blip r:embed="rId228"/>
              <a:stretch>
                <a:fillRect/>
              </a:stretch>
            </p:blipFill>
            <p:spPr>
              <a:xfrm>
                <a:off x="8366621" y="3409526"/>
                <a:ext cx="2329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02" name="Ink 201">
                <a:extLst>
                  <a:ext uri="{FF2B5EF4-FFF2-40B4-BE49-F238E27FC236}">
                    <a16:creationId xmlns:a16="http://schemas.microsoft.com/office/drawing/2014/main" id="{EB75192F-980D-40EA-81DF-01424A81E767}"/>
                  </a:ext>
                </a:extLst>
              </p14:cNvPr>
              <p14:cNvContentPartPr/>
              <p14:nvPr/>
            </p14:nvContentPartPr>
            <p14:xfrm>
              <a:off x="8660021" y="3331766"/>
              <a:ext cx="141840" cy="140400"/>
            </p14:xfrm>
          </p:contentPart>
        </mc:Choice>
        <mc:Fallback xmlns="">
          <p:pic>
            <p:nvPicPr>
              <p:cNvPr id="202" name="Ink 201">
                <a:extLst>
                  <a:ext uri="{FF2B5EF4-FFF2-40B4-BE49-F238E27FC236}">
                    <a16:creationId xmlns:a16="http://schemas.microsoft.com/office/drawing/2014/main" id="{EB75192F-980D-40EA-81DF-01424A81E767}"/>
                  </a:ext>
                </a:extLst>
              </p:cNvPr>
              <p:cNvPicPr/>
              <p:nvPr/>
            </p:nvPicPr>
            <p:blipFill>
              <a:blip r:embed="rId230"/>
              <a:stretch>
                <a:fillRect/>
              </a:stretch>
            </p:blipFill>
            <p:spPr>
              <a:xfrm>
                <a:off x="8651021" y="3322766"/>
                <a:ext cx="1594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03" name="Ink 202">
                <a:extLst>
                  <a:ext uri="{FF2B5EF4-FFF2-40B4-BE49-F238E27FC236}">
                    <a16:creationId xmlns:a16="http://schemas.microsoft.com/office/drawing/2014/main" id="{D5DAE4AC-FB9A-40DD-AFFA-9A42AC0CD989}"/>
                  </a:ext>
                </a:extLst>
              </p14:cNvPr>
              <p14:cNvContentPartPr/>
              <p14:nvPr/>
            </p14:nvContentPartPr>
            <p14:xfrm>
              <a:off x="8504501" y="3190646"/>
              <a:ext cx="15480" cy="13680"/>
            </p14:xfrm>
          </p:contentPart>
        </mc:Choice>
        <mc:Fallback xmlns="">
          <p:pic>
            <p:nvPicPr>
              <p:cNvPr id="203" name="Ink 202">
                <a:extLst>
                  <a:ext uri="{FF2B5EF4-FFF2-40B4-BE49-F238E27FC236}">
                    <a16:creationId xmlns:a16="http://schemas.microsoft.com/office/drawing/2014/main" id="{D5DAE4AC-FB9A-40DD-AFFA-9A42AC0CD989}"/>
                  </a:ext>
                </a:extLst>
              </p:cNvPr>
              <p:cNvPicPr/>
              <p:nvPr/>
            </p:nvPicPr>
            <p:blipFill>
              <a:blip r:embed="rId232"/>
              <a:stretch>
                <a:fillRect/>
              </a:stretch>
            </p:blipFill>
            <p:spPr>
              <a:xfrm>
                <a:off x="8495501" y="3181646"/>
                <a:ext cx="33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04" name="Ink 203">
                <a:extLst>
                  <a:ext uri="{FF2B5EF4-FFF2-40B4-BE49-F238E27FC236}">
                    <a16:creationId xmlns:a16="http://schemas.microsoft.com/office/drawing/2014/main" id="{D09DF996-3CC3-44E7-AB1C-735EF730A34E}"/>
                  </a:ext>
                </a:extLst>
              </p14:cNvPr>
              <p14:cNvContentPartPr/>
              <p14:nvPr/>
            </p14:nvContentPartPr>
            <p14:xfrm>
              <a:off x="8674421" y="2970326"/>
              <a:ext cx="421560" cy="346320"/>
            </p14:xfrm>
          </p:contentPart>
        </mc:Choice>
        <mc:Fallback xmlns="">
          <p:pic>
            <p:nvPicPr>
              <p:cNvPr id="204" name="Ink 203">
                <a:extLst>
                  <a:ext uri="{FF2B5EF4-FFF2-40B4-BE49-F238E27FC236}">
                    <a16:creationId xmlns:a16="http://schemas.microsoft.com/office/drawing/2014/main" id="{D09DF996-3CC3-44E7-AB1C-735EF730A34E}"/>
                  </a:ext>
                </a:extLst>
              </p:cNvPr>
              <p:cNvPicPr/>
              <p:nvPr/>
            </p:nvPicPr>
            <p:blipFill>
              <a:blip r:embed="rId234"/>
              <a:stretch>
                <a:fillRect/>
              </a:stretch>
            </p:blipFill>
            <p:spPr>
              <a:xfrm>
                <a:off x="8665421" y="2961686"/>
                <a:ext cx="43920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05" name="Ink 204">
                <a:extLst>
                  <a:ext uri="{FF2B5EF4-FFF2-40B4-BE49-F238E27FC236}">
                    <a16:creationId xmlns:a16="http://schemas.microsoft.com/office/drawing/2014/main" id="{7D919B51-13FB-415E-B60D-828CCC88D178}"/>
                  </a:ext>
                </a:extLst>
              </p14:cNvPr>
              <p14:cNvContentPartPr/>
              <p14:nvPr/>
            </p14:nvContentPartPr>
            <p14:xfrm>
              <a:off x="8930381" y="2763686"/>
              <a:ext cx="283680" cy="313920"/>
            </p14:xfrm>
          </p:contentPart>
        </mc:Choice>
        <mc:Fallback xmlns="">
          <p:pic>
            <p:nvPicPr>
              <p:cNvPr id="205" name="Ink 204">
                <a:extLst>
                  <a:ext uri="{FF2B5EF4-FFF2-40B4-BE49-F238E27FC236}">
                    <a16:creationId xmlns:a16="http://schemas.microsoft.com/office/drawing/2014/main" id="{7D919B51-13FB-415E-B60D-828CCC88D178}"/>
                  </a:ext>
                </a:extLst>
              </p:cNvPr>
              <p:cNvPicPr/>
              <p:nvPr/>
            </p:nvPicPr>
            <p:blipFill>
              <a:blip r:embed="rId236"/>
              <a:stretch>
                <a:fillRect/>
              </a:stretch>
            </p:blipFill>
            <p:spPr>
              <a:xfrm>
                <a:off x="8921381" y="2754686"/>
                <a:ext cx="30132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06" name="Ink 205">
                <a:extLst>
                  <a:ext uri="{FF2B5EF4-FFF2-40B4-BE49-F238E27FC236}">
                    <a16:creationId xmlns:a16="http://schemas.microsoft.com/office/drawing/2014/main" id="{5E41F068-9C30-4F05-8B5E-50E367B8BD24}"/>
                  </a:ext>
                </a:extLst>
              </p14:cNvPr>
              <p14:cNvContentPartPr/>
              <p14:nvPr/>
            </p14:nvContentPartPr>
            <p14:xfrm>
              <a:off x="9033701" y="2811926"/>
              <a:ext cx="268920" cy="158760"/>
            </p14:xfrm>
          </p:contentPart>
        </mc:Choice>
        <mc:Fallback xmlns="">
          <p:pic>
            <p:nvPicPr>
              <p:cNvPr id="206" name="Ink 205">
                <a:extLst>
                  <a:ext uri="{FF2B5EF4-FFF2-40B4-BE49-F238E27FC236}">
                    <a16:creationId xmlns:a16="http://schemas.microsoft.com/office/drawing/2014/main" id="{5E41F068-9C30-4F05-8B5E-50E367B8BD24}"/>
                  </a:ext>
                </a:extLst>
              </p:cNvPr>
              <p:cNvPicPr/>
              <p:nvPr/>
            </p:nvPicPr>
            <p:blipFill>
              <a:blip r:embed="rId238"/>
              <a:stretch>
                <a:fillRect/>
              </a:stretch>
            </p:blipFill>
            <p:spPr>
              <a:xfrm>
                <a:off x="9025061" y="2803286"/>
                <a:ext cx="2865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07" name="Ink 206">
                <a:extLst>
                  <a:ext uri="{FF2B5EF4-FFF2-40B4-BE49-F238E27FC236}">
                    <a16:creationId xmlns:a16="http://schemas.microsoft.com/office/drawing/2014/main" id="{1B98F42F-0445-4873-8BD0-C623F01C21AD}"/>
                  </a:ext>
                </a:extLst>
              </p14:cNvPr>
              <p14:cNvContentPartPr/>
              <p14:nvPr/>
            </p14:nvContentPartPr>
            <p14:xfrm>
              <a:off x="9053501" y="2654246"/>
              <a:ext cx="39240" cy="27720"/>
            </p14:xfrm>
          </p:contentPart>
        </mc:Choice>
        <mc:Fallback xmlns="">
          <p:pic>
            <p:nvPicPr>
              <p:cNvPr id="207" name="Ink 206">
                <a:extLst>
                  <a:ext uri="{FF2B5EF4-FFF2-40B4-BE49-F238E27FC236}">
                    <a16:creationId xmlns:a16="http://schemas.microsoft.com/office/drawing/2014/main" id="{1B98F42F-0445-4873-8BD0-C623F01C21AD}"/>
                  </a:ext>
                </a:extLst>
              </p:cNvPr>
              <p:cNvPicPr/>
              <p:nvPr/>
            </p:nvPicPr>
            <p:blipFill>
              <a:blip r:embed="rId240"/>
              <a:stretch>
                <a:fillRect/>
              </a:stretch>
            </p:blipFill>
            <p:spPr>
              <a:xfrm>
                <a:off x="9044861" y="2645246"/>
                <a:ext cx="568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08" name="Ink 207">
                <a:extLst>
                  <a:ext uri="{FF2B5EF4-FFF2-40B4-BE49-F238E27FC236}">
                    <a16:creationId xmlns:a16="http://schemas.microsoft.com/office/drawing/2014/main" id="{4B99FFAF-1D01-40BD-A9BF-F65F73AE5545}"/>
                  </a:ext>
                </a:extLst>
              </p14:cNvPr>
              <p14:cNvContentPartPr/>
              <p14:nvPr/>
            </p14:nvContentPartPr>
            <p14:xfrm>
              <a:off x="9337901" y="2382806"/>
              <a:ext cx="459720" cy="437760"/>
            </p14:xfrm>
          </p:contentPart>
        </mc:Choice>
        <mc:Fallback xmlns="">
          <p:pic>
            <p:nvPicPr>
              <p:cNvPr id="208" name="Ink 207">
                <a:extLst>
                  <a:ext uri="{FF2B5EF4-FFF2-40B4-BE49-F238E27FC236}">
                    <a16:creationId xmlns:a16="http://schemas.microsoft.com/office/drawing/2014/main" id="{4B99FFAF-1D01-40BD-A9BF-F65F73AE5545}"/>
                  </a:ext>
                </a:extLst>
              </p:cNvPr>
              <p:cNvPicPr/>
              <p:nvPr/>
            </p:nvPicPr>
            <p:blipFill>
              <a:blip r:embed="rId242"/>
              <a:stretch>
                <a:fillRect/>
              </a:stretch>
            </p:blipFill>
            <p:spPr>
              <a:xfrm>
                <a:off x="9329261" y="2373806"/>
                <a:ext cx="47736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9" name="Ink 208">
                <a:extLst>
                  <a:ext uri="{FF2B5EF4-FFF2-40B4-BE49-F238E27FC236}">
                    <a16:creationId xmlns:a16="http://schemas.microsoft.com/office/drawing/2014/main" id="{A7A29909-3252-40C5-982A-91B1781A51C5}"/>
                  </a:ext>
                </a:extLst>
              </p14:cNvPr>
              <p14:cNvContentPartPr/>
              <p14:nvPr/>
            </p14:nvContentPartPr>
            <p14:xfrm>
              <a:off x="9776741" y="2474606"/>
              <a:ext cx="8640" cy="17280"/>
            </p14:xfrm>
          </p:contentPart>
        </mc:Choice>
        <mc:Fallback xmlns="">
          <p:pic>
            <p:nvPicPr>
              <p:cNvPr id="209" name="Ink 208">
                <a:extLst>
                  <a:ext uri="{FF2B5EF4-FFF2-40B4-BE49-F238E27FC236}">
                    <a16:creationId xmlns:a16="http://schemas.microsoft.com/office/drawing/2014/main" id="{A7A29909-3252-40C5-982A-91B1781A51C5}"/>
                  </a:ext>
                </a:extLst>
              </p:cNvPr>
              <p:cNvPicPr/>
              <p:nvPr/>
            </p:nvPicPr>
            <p:blipFill>
              <a:blip r:embed="rId244"/>
              <a:stretch>
                <a:fillRect/>
              </a:stretch>
            </p:blipFill>
            <p:spPr>
              <a:xfrm>
                <a:off x="9767741" y="2465966"/>
                <a:ext cx="262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11" name="Ink 210">
                <a:extLst>
                  <a:ext uri="{FF2B5EF4-FFF2-40B4-BE49-F238E27FC236}">
                    <a16:creationId xmlns:a16="http://schemas.microsoft.com/office/drawing/2014/main" id="{4285E9D4-2230-4420-8741-57E73B7A1576}"/>
                  </a:ext>
                </a:extLst>
              </p14:cNvPr>
              <p14:cNvContentPartPr/>
              <p14:nvPr/>
            </p14:nvContentPartPr>
            <p14:xfrm>
              <a:off x="9743261" y="5767166"/>
              <a:ext cx="386640" cy="505800"/>
            </p14:xfrm>
          </p:contentPart>
        </mc:Choice>
        <mc:Fallback xmlns="">
          <p:pic>
            <p:nvPicPr>
              <p:cNvPr id="211" name="Ink 210">
                <a:extLst>
                  <a:ext uri="{FF2B5EF4-FFF2-40B4-BE49-F238E27FC236}">
                    <a16:creationId xmlns:a16="http://schemas.microsoft.com/office/drawing/2014/main" id="{4285E9D4-2230-4420-8741-57E73B7A1576}"/>
                  </a:ext>
                </a:extLst>
              </p:cNvPr>
              <p:cNvPicPr/>
              <p:nvPr/>
            </p:nvPicPr>
            <p:blipFill>
              <a:blip r:embed="rId246"/>
              <a:stretch>
                <a:fillRect/>
              </a:stretch>
            </p:blipFill>
            <p:spPr>
              <a:xfrm>
                <a:off x="9734261" y="5758166"/>
                <a:ext cx="404280" cy="5234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13" name="Ink 212">
                <a:extLst>
                  <a:ext uri="{FF2B5EF4-FFF2-40B4-BE49-F238E27FC236}">
                    <a16:creationId xmlns:a16="http://schemas.microsoft.com/office/drawing/2014/main" id="{64EE561A-ADFB-4951-86E4-8FAE6A21E1B9}"/>
                  </a:ext>
                </a:extLst>
              </p14:cNvPr>
              <p14:cNvContentPartPr/>
              <p14:nvPr/>
            </p14:nvContentPartPr>
            <p14:xfrm>
              <a:off x="5557541" y="2597726"/>
              <a:ext cx="4604760" cy="3930480"/>
            </p14:xfrm>
          </p:contentPart>
        </mc:Choice>
        <mc:Fallback xmlns="">
          <p:pic>
            <p:nvPicPr>
              <p:cNvPr id="213" name="Ink 212">
                <a:extLst>
                  <a:ext uri="{FF2B5EF4-FFF2-40B4-BE49-F238E27FC236}">
                    <a16:creationId xmlns:a16="http://schemas.microsoft.com/office/drawing/2014/main" id="{64EE561A-ADFB-4951-86E4-8FAE6A21E1B9}"/>
                  </a:ext>
                </a:extLst>
              </p:cNvPr>
              <p:cNvPicPr/>
              <p:nvPr/>
            </p:nvPicPr>
            <p:blipFill>
              <a:blip r:embed="rId248"/>
              <a:stretch>
                <a:fillRect/>
              </a:stretch>
            </p:blipFill>
            <p:spPr>
              <a:xfrm>
                <a:off x="5548541" y="2589086"/>
                <a:ext cx="4622400" cy="39481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15" name="Ink 214">
                <a:extLst>
                  <a:ext uri="{FF2B5EF4-FFF2-40B4-BE49-F238E27FC236}">
                    <a16:creationId xmlns:a16="http://schemas.microsoft.com/office/drawing/2014/main" id="{B858AA3C-8795-496A-AED9-191779954E1B}"/>
                  </a:ext>
                </a:extLst>
              </p14:cNvPr>
              <p14:cNvContentPartPr/>
              <p14:nvPr/>
            </p14:nvContentPartPr>
            <p14:xfrm>
              <a:off x="9798701" y="5875526"/>
              <a:ext cx="363600" cy="467640"/>
            </p14:xfrm>
          </p:contentPart>
        </mc:Choice>
        <mc:Fallback xmlns="">
          <p:pic>
            <p:nvPicPr>
              <p:cNvPr id="215" name="Ink 214">
                <a:extLst>
                  <a:ext uri="{FF2B5EF4-FFF2-40B4-BE49-F238E27FC236}">
                    <a16:creationId xmlns:a16="http://schemas.microsoft.com/office/drawing/2014/main" id="{B858AA3C-8795-496A-AED9-191779954E1B}"/>
                  </a:ext>
                </a:extLst>
              </p:cNvPr>
              <p:cNvPicPr/>
              <p:nvPr/>
            </p:nvPicPr>
            <p:blipFill>
              <a:blip r:embed="rId250"/>
              <a:stretch>
                <a:fillRect/>
              </a:stretch>
            </p:blipFill>
            <p:spPr>
              <a:xfrm>
                <a:off x="9789701" y="5866526"/>
                <a:ext cx="38124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17" name="Ink 216">
                <a:extLst>
                  <a:ext uri="{FF2B5EF4-FFF2-40B4-BE49-F238E27FC236}">
                    <a16:creationId xmlns:a16="http://schemas.microsoft.com/office/drawing/2014/main" id="{799B501D-52FE-41DB-8715-37F2312CE9C1}"/>
                  </a:ext>
                </a:extLst>
              </p14:cNvPr>
              <p14:cNvContentPartPr/>
              <p14:nvPr/>
            </p14:nvContentPartPr>
            <p14:xfrm>
              <a:off x="11733701" y="752366"/>
              <a:ext cx="79920" cy="12240"/>
            </p14:xfrm>
          </p:contentPart>
        </mc:Choice>
        <mc:Fallback xmlns="">
          <p:pic>
            <p:nvPicPr>
              <p:cNvPr id="217" name="Ink 216">
                <a:extLst>
                  <a:ext uri="{FF2B5EF4-FFF2-40B4-BE49-F238E27FC236}">
                    <a16:creationId xmlns:a16="http://schemas.microsoft.com/office/drawing/2014/main" id="{799B501D-52FE-41DB-8715-37F2312CE9C1}"/>
                  </a:ext>
                </a:extLst>
              </p:cNvPr>
              <p:cNvPicPr/>
              <p:nvPr/>
            </p:nvPicPr>
            <p:blipFill>
              <a:blip r:embed="rId252"/>
              <a:stretch>
                <a:fillRect/>
              </a:stretch>
            </p:blipFill>
            <p:spPr>
              <a:xfrm>
                <a:off x="11724701" y="743366"/>
                <a:ext cx="975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18" name="Ink 217">
                <a:extLst>
                  <a:ext uri="{FF2B5EF4-FFF2-40B4-BE49-F238E27FC236}">
                    <a16:creationId xmlns:a16="http://schemas.microsoft.com/office/drawing/2014/main" id="{88576344-6953-4D42-8798-27F5B82274FA}"/>
                  </a:ext>
                </a:extLst>
              </p14:cNvPr>
              <p14:cNvContentPartPr/>
              <p14:nvPr/>
            </p14:nvContentPartPr>
            <p14:xfrm>
              <a:off x="11500421" y="1325126"/>
              <a:ext cx="20160" cy="11880"/>
            </p14:xfrm>
          </p:contentPart>
        </mc:Choice>
        <mc:Fallback xmlns="">
          <p:pic>
            <p:nvPicPr>
              <p:cNvPr id="218" name="Ink 217">
                <a:extLst>
                  <a:ext uri="{FF2B5EF4-FFF2-40B4-BE49-F238E27FC236}">
                    <a16:creationId xmlns:a16="http://schemas.microsoft.com/office/drawing/2014/main" id="{88576344-6953-4D42-8798-27F5B82274FA}"/>
                  </a:ext>
                </a:extLst>
              </p:cNvPr>
              <p:cNvPicPr/>
              <p:nvPr/>
            </p:nvPicPr>
            <p:blipFill>
              <a:blip r:embed="rId254"/>
              <a:stretch>
                <a:fillRect/>
              </a:stretch>
            </p:blipFill>
            <p:spPr>
              <a:xfrm>
                <a:off x="11491421" y="1316486"/>
                <a:ext cx="378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19" name="Ink 218">
                <a:extLst>
                  <a:ext uri="{FF2B5EF4-FFF2-40B4-BE49-F238E27FC236}">
                    <a16:creationId xmlns:a16="http://schemas.microsoft.com/office/drawing/2014/main" id="{FA98CB56-FC3D-4389-8138-DA41E03CF488}"/>
                  </a:ext>
                </a:extLst>
              </p14:cNvPr>
              <p14:cNvContentPartPr/>
              <p14:nvPr/>
            </p14:nvContentPartPr>
            <p14:xfrm>
              <a:off x="10275341" y="1703126"/>
              <a:ext cx="16560" cy="21960"/>
            </p14:xfrm>
          </p:contentPart>
        </mc:Choice>
        <mc:Fallback xmlns="">
          <p:pic>
            <p:nvPicPr>
              <p:cNvPr id="219" name="Ink 218">
                <a:extLst>
                  <a:ext uri="{FF2B5EF4-FFF2-40B4-BE49-F238E27FC236}">
                    <a16:creationId xmlns:a16="http://schemas.microsoft.com/office/drawing/2014/main" id="{FA98CB56-FC3D-4389-8138-DA41E03CF488}"/>
                  </a:ext>
                </a:extLst>
              </p:cNvPr>
              <p:cNvPicPr/>
              <p:nvPr/>
            </p:nvPicPr>
            <p:blipFill>
              <a:blip r:embed="rId256"/>
              <a:stretch>
                <a:fillRect/>
              </a:stretch>
            </p:blipFill>
            <p:spPr>
              <a:xfrm>
                <a:off x="10266701" y="1694486"/>
                <a:ext cx="342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21" name="Ink 220">
                <a:extLst>
                  <a:ext uri="{FF2B5EF4-FFF2-40B4-BE49-F238E27FC236}">
                    <a16:creationId xmlns:a16="http://schemas.microsoft.com/office/drawing/2014/main" id="{13836511-5CB1-4071-8908-E2CF17992398}"/>
                  </a:ext>
                </a:extLst>
              </p14:cNvPr>
              <p14:cNvContentPartPr/>
              <p14:nvPr/>
            </p14:nvContentPartPr>
            <p14:xfrm>
              <a:off x="11384861" y="1826966"/>
              <a:ext cx="4320" cy="17640"/>
            </p14:xfrm>
          </p:contentPart>
        </mc:Choice>
        <mc:Fallback xmlns="">
          <p:pic>
            <p:nvPicPr>
              <p:cNvPr id="221" name="Ink 220">
                <a:extLst>
                  <a:ext uri="{FF2B5EF4-FFF2-40B4-BE49-F238E27FC236}">
                    <a16:creationId xmlns:a16="http://schemas.microsoft.com/office/drawing/2014/main" id="{13836511-5CB1-4071-8908-E2CF17992398}"/>
                  </a:ext>
                </a:extLst>
              </p:cNvPr>
              <p:cNvPicPr/>
              <p:nvPr/>
            </p:nvPicPr>
            <p:blipFill>
              <a:blip r:embed="rId258"/>
              <a:stretch>
                <a:fillRect/>
              </a:stretch>
            </p:blipFill>
            <p:spPr>
              <a:xfrm>
                <a:off x="11376221" y="1817966"/>
                <a:ext cx="219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22" name="Ink 221">
                <a:extLst>
                  <a:ext uri="{FF2B5EF4-FFF2-40B4-BE49-F238E27FC236}">
                    <a16:creationId xmlns:a16="http://schemas.microsoft.com/office/drawing/2014/main" id="{C0B86DF3-17B9-4C54-8DB2-C19C24E74B51}"/>
                  </a:ext>
                </a:extLst>
              </p14:cNvPr>
              <p14:cNvContentPartPr/>
              <p14:nvPr/>
            </p14:nvContentPartPr>
            <p14:xfrm>
              <a:off x="10888421" y="1635446"/>
              <a:ext cx="779040" cy="365760"/>
            </p14:xfrm>
          </p:contentPart>
        </mc:Choice>
        <mc:Fallback xmlns="">
          <p:pic>
            <p:nvPicPr>
              <p:cNvPr id="222" name="Ink 221">
                <a:extLst>
                  <a:ext uri="{FF2B5EF4-FFF2-40B4-BE49-F238E27FC236}">
                    <a16:creationId xmlns:a16="http://schemas.microsoft.com/office/drawing/2014/main" id="{C0B86DF3-17B9-4C54-8DB2-C19C24E74B51}"/>
                  </a:ext>
                </a:extLst>
              </p:cNvPr>
              <p:cNvPicPr/>
              <p:nvPr/>
            </p:nvPicPr>
            <p:blipFill>
              <a:blip r:embed="rId260"/>
              <a:stretch>
                <a:fillRect/>
              </a:stretch>
            </p:blipFill>
            <p:spPr>
              <a:xfrm>
                <a:off x="10879781" y="1626806"/>
                <a:ext cx="79668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24" name="Ink 223">
                <a:extLst>
                  <a:ext uri="{FF2B5EF4-FFF2-40B4-BE49-F238E27FC236}">
                    <a16:creationId xmlns:a16="http://schemas.microsoft.com/office/drawing/2014/main" id="{69D004C3-63A5-4650-8666-C0AADED1A017}"/>
                  </a:ext>
                </a:extLst>
              </p14:cNvPr>
              <p14:cNvContentPartPr/>
              <p14:nvPr/>
            </p14:nvContentPartPr>
            <p14:xfrm>
              <a:off x="11016581" y="1607726"/>
              <a:ext cx="664200" cy="339120"/>
            </p14:xfrm>
          </p:contentPart>
        </mc:Choice>
        <mc:Fallback xmlns="">
          <p:pic>
            <p:nvPicPr>
              <p:cNvPr id="224" name="Ink 223">
                <a:extLst>
                  <a:ext uri="{FF2B5EF4-FFF2-40B4-BE49-F238E27FC236}">
                    <a16:creationId xmlns:a16="http://schemas.microsoft.com/office/drawing/2014/main" id="{69D004C3-63A5-4650-8666-C0AADED1A017}"/>
                  </a:ext>
                </a:extLst>
              </p:cNvPr>
              <p:cNvPicPr/>
              <p:nvPr/>
            </p:nvPicPr>
            <p:blipFill>
              <a:blip r:embed="rId262"/>
              <a:stretch>
                <a:fillRect/>
              </a:stretch>
            </p:blipFill>
            <p:spPr>
              <a:xfrm>
                <a:off x="11007581" y="1599086"/>
                <a:ext cx="681840" cy="356760"/>
              </a:xfrm>
              <a:prstGeom prst="rect">
                <a:avLst/>
              </a:prstGeom>
            </p:spPr>
          </p:pic>
        </mc:Fallback>
      </mc:AlternateContent>
      <p:grpSp>
        <p:nvGrpSpPr>
          <p:cNvPr id="227" name="Group 226">
            <a:extLst>
              <a:ext uri="{FF2B5EF4-FFF2-40B4-BE49-F238E27FC236}">
                <a16:creationId xmlns:a16="http://schemas.microsoft.com/office/drawing/2014/main" id="{1DACD014-0BA0-47EC-ABFB-C179165C499B}"/>
              </a:ext>
            </a:extLst>
          </p:cNvPr>
          <p:cNvGrpSpPr/>
          <p:nvPr/>
        </p:nvGrpSpPr>
        <p:grpSpPr>
          <a:xfrm>
            <a:off x="6460781" y="13926"/>
            <a:ext cx="1029960" cy="635400"/>
            <a:chOff x="6460781" y="13926"/>
            <a:chExt cx="1029960" cy="635400"/>
          </a:xfrm>
        </p:grpSpPr>
        <mc:AlternateContent xmlns:mc="http://schemas.openxmlformats.org/markup-compatibility/2006" xmlns:p14="http://schemas.microsoft.com/office/powerpoint/2010/main">
          <mc:Choice Requires="p14">
            <p:contentPart p14:bwMode="auto" r:id="rId263">
              <p14:nvContentPartPr>
                <p14:cNvPr id="20" name="Ink 19">
                  <a:extLst>
                    <a:ext uri="{FF2B5EF4-FFF2-40B4-BE49-F238E27FC236}">
                      <a16:creationId xmlns:a16="http://schemas.microsoft.com/office/drawing/2014/main" id="{74E2AC77-C9F6-46B1-80D9-A8D69A5AFAFF}"/>
                    </a:ext>
                  </a:extLst>
                </p14:cNvPr>
                <p14:cNvContentPartPr/>
                <p14:nvPr/>
              </p14:nvContentPartPr>
              <p14:xfrm>
                <a:off x="6556901" y="13926"/>
                <a:ext cx="340920" cy="635400"/>
              </p14:xfrm>
            </p:contentPart>
          </mc:Choice>
          <mc:Fallback xmlns="">
            <p:pic>
              <p:nvPicPr>
                <p:cNvPr id="20" name="Ink 19">
                  <a:extLst>
                    <a:ext uri="{FF2B5EF4-FFF2-40B4-BE49-F238E27FC236}">
                      <a16:creationId xmlns:a16="http://schemas.microsoft.com/office/drawing/2014/main" id="{74E2AC77-C9F6-46B1-80D9-A8D69A5AFAFF}"/>
                    </a:ext>
                  </a:extLst>
                </p:cNvPr>
                <p:cNvPicPr/>
                <p:nvPr/>
              </p:nvPicPr>
              <p:blipFill>
                <a:blip r:embed="rId264"/>
                <a:stretch>
                  <a:fillRect/>
                </a:stretch>
              </p:blipFill>
              <p:spPr>
                <a:xfrm>
                  <a:off x="6547901" y="4926"/>
                  <a:ext cx="35856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1" name="Ink 20">
                  <a:extLst>
                    <a:ext uri="{FF2B5EF4-FFF2-40B4-BE49-F238E27FC236}">
                      <a16:creationId xmlns:a16="http://schemas.microsoft.com/office/drawing/2014/main" id="{4E60912D-DE4A-46EF-9C06-F2FACC33E336}"/>
                    </a:ext>
                  </a:extLst>
                </p14:cNvPr>
                <p14:cNvContentPartPr/>
                <p14:nvPr/>
              </p14:nvContentPartPr>
              <p14:xfrm>
                <a:off x="6986381" y="167366"/>
                <a:ext cx="101880" cy="283680"/>
              </p14:xfrm>
            </p:contentPart>
          </mc:Choice>
          <mc:Fallback xmlns="">
            <p:pic>
              <p:nvPicPr>
                <p:cNvPr id="21" name="Ink 20">
                  <a:extLst>
                    <a:ext uri="{FF2B5EF4-FFF2-40B4-BE49-F238E27FC236}">
                      <a16:creationId xmlns:a16="http://schemas.microsoft.com/office/drawing/2014/main" id="{4E60912D-DE4A-46EF-9C06-F2FACC33E336}"/>
                    </a:ext>
                  </a:extLst>
                </p:cNvPr>
                <p:cNvPicPr/>
                <p:nvPr/>
              </p:nvPicPr>
              <p:blipFill>
                <a:blip r:embed="rId266"/>
                <a:stretch>
                  <a:fillRect/>
                </a:stretch>
              </p:blipFill>
              <p:spPr>
                <a:xfrm>
                  <a:off x="6977741" y="158726"/>
                  <a:ext cx="1195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2" name="Ink 21">
                  <a:extLst>
                    <a:ext uri="{FF2B5EF4-FFF2-40B4-BE49-F238E27FC236}">
                      <a16:creationId xmlns:a16="http://schemas.microsoft.com/office/drawing/2014/main" id="{6D96D8BD-2F0E-4135-BD8E-29ADF8D584E9}"/>
                    </a:ext>
                  </a:extLst>
                </p14:cNvPr>
                <p14:cNvContentPartPr/>
                <p14:nvPr/>
              </p14:nvContentPartPr>
              <p14:xfrm>
                <a:off x="6460781" y="27326"/>
                <a:ext cx="119880" cy="379080"/>
              </p14:xfrm>
            </p:contentPart>
          </mc:Choice>
          <mc:Fallback xmlns="">
            <p:pic>
              <p:nvPicPr>
                <p:cNvPr id="22" name="Ink 21">
                  <a:extLst>
                    <a:ext uri="{FF2B5EF4-FFF2-40B4-BE49-F238E27FC236}">
                      <a16:creationId xmlns:a16="http://schemas.microsoft.com/office/drawing/2014/main" id="{6D96D8BD-2F0E-4135-BD8E-29ADF8D584E9}"/>
                    </a:ext>
                  </a:extLst>
                </p:cNvPr>
                <p:cNvPicPr/>
                <p:nvPr/>
              </p:nvPicPr>
              <p:blipFill>
                <a:blip r:embed="rId268"/>
                <a:stretch>
                  <a:fillRect/>
                </a:stretch>
              </p:blipFill>
              <p:spPr>
                <a:xfrm>
                  <a:off x="6452141" y="18326"/>
                  <a:ext cx="13752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26" name="Ink 225">
                  <a:extLst>
                    <a:ext uri="{FF2B5EF4-FFF2-40B4-BE49-F238E27FC236}">
                      <a16:creationId xmlns:a16="http://schemas.microsoft.com/office/drawing/2014/main" id="{6F607AE2-98D7-4889-BBA8-4AB4CD28D6E6}"/>
                    </a:ext>
                  </a:extLst>
                </p14:cNvPr>
                <p14:cNvContentPartPr/>
                <p14:nvPr/>
              </p14:nvContentPartPr>
              <p14:xfrm>
                <a:off x="6507581" y="263486"/>
                <a:ext cx="983160" cy="370080"/>
              </p14:xfrm>
            </p:contentPart>
          </mc:Choice>
          <mc:Fallback xmlns="">
            <p:pic>
              <p:nvPicPr>
                <p:cNvPr id="226" name="Ink 225">
                  <a:extLst>
                    <a:ext uri="{FF2B5EF4-FFF2-40B4-BE49-F238E27FC236}">
                      <a16:creationId xmlns:a16="http://schemas.microsoft.com/office/drawing/2014/main" id="{6F607AE2-98D7-4889-BBA8-4AB4CD28D6E6}"/>
                    </a:ext>
                  </a:extLst>
                </p:cNvPr>
                <p:cNvPicPr/>
                <p:nvPr/>
              </p:nvPicPr>
              <p:blipFill>
                <a:blip r:embed="rId270"/>
                <a:stretch>
                  <a:fillRect/>
                </a:stretch>
              </p:blipFill>
              <p:spPr>
                <a:xfrm>
                  <a:off x="6498581" y="254846"/>
                  <a:ext cx="1000800" cy="387720"/>
                </a:xfrm>
                <a:prstGeom prst="rect">
                  <a:avLst/>
                </a:prstGeom>
              </p:spPr>
            </p:pic>
          </mc:Fallback>
        </mc:AlternateContent>
      </p:grpSp>
    </p:spTree>
    <p:extLst>
      <p:ext uri="{BB962C8B-B14F-4D97-AF65-F5344CB8AC3E}">
        <p14:creationId xmlns:p14="http://schemas.microsoft.com/office/powerpoint/2010/main" val="16279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AEA7-399F-4B26-A53E-B589A4C49361}"/>
              </a:ext>
            </a:extLst>
          </p:cNvPr>
          <p:cNvSpPr>
            <a:spLocks noGrp="1"/>
          </p:cNvSpPr>
          <p:nvPr>
            <p:ph type="title"/>
          </p:nvPr>
        </p:nvSpPr>
        <p:spPr/>
        <p:txBody>
          <a:bodyPr/>
          <a:lstStyle/>
          <a:p>
            <a:r>
              <a:rPr lang="en-IN" dirty="0"/>
              <a:t>Knuth Morris Pratt Algorithm for string matching</a:t>
            </a:r>
          </a:p>
        </p:txBody>
      </p:sp>
      <p:sp>
        <p:nvSpPr>
          <p:cNvPr id="3" name="Content Placeholder 2">
            <a:extLst>
              <a:ext uri="{FF2B5EF4-FFF2-40B4-BE49-F238E27FC236}">
                <a16:creationId xmlns:a16="http://schemas.microsoft.com/office/drawing/2014/main" id="{C55B546C-AE57-47B1-82FE-D424CBF22085}"/>
              </a:ext>
            </a:extLst>
          </p:cNvPr>
          <p:cNvSpPr>
            <a:spLocks noGrp="1"/>
          </p:cNvSpPr>
          <p:nvPr>
            <p:ph idx="1"/>
          </p:nvPr>
        </p:nvSpPr>
        <p:spPr/>
        <p:txBody>
          <a:bodyPr>
            <a:normAutofit/>
          </a:bodyPr>
          <a:lstStyle/>
          <a:p>
            <a:r>
              <a:rPr lang="en-IN" dirty="0"/>
              <a:t>Linear algorithm</a:t>
            </a:r>
          </a:p>
          <a:p>
            <a:r>
              <a:rPr lang="en-IN" dirty="0"/>
              <a:t>Complexity O(</a:t>
            </a:r>
            <a:r>
              <a:rPr lang="en-IN" dirty="0" err="1"/>
              <a:t>m+n</a:t>
            </a:r>
            <a:r>
              <a:rPr lang="en-IN" dirty="0"/>
              <a:t>)</a:t>
            </a:r>
          </a:p>
          <a:p>
            <a:r>
              <a:rPr lang="en-IN" dirty="0"/>
              <a:t>Never backtracks on the input text string T</a:t>
            </a:r>
          </a:p>
          <a:p>
            <a:r>
              <a:rPr lang="en-IN" dirty="0"/>
              <a:t>Makes use of prefix function </a:t>
            </a:r>
          </a:p>
          <a:p>
            <a:r>
              <a:rPr lang="en-IN" dirty="0"/>
              <a:t>The compute prefix function calculates the overlap of pattern string with itself.</a:t>
            </a:r>
          </a:p>
          <a:p>
            <a:r>
              <a:rPr lang="en-IN" dirty="0"/>
              <a:t>The KMP matcher calculates the overlap between the text string and the pattern string. </a:t>
            </a:r>
          </a:p>
        </p:txBody>
      </p:sp>
      <p:sp>
        <p:nvSpPr>
          <p:cNvPr id="4" name="Date Placeholder 3">
            <a:extLst>
              <a:ext uri="{FF2B5EF4-FFF2-40B4-BE49-F238E27FC236}">
                <a16:creationId xmlns:a16="http://schemas.microsoft.com/office/drawing/2014/main" id="{F43C133C-BC90-4B2E-8B0E-D04584360CE4}"/>
              </a:ext>
            </a:extLst>
          </p:cNvPr>
          <p:cNvSpPr>
            <a:spLocks noGrp="1"/>
          </p:cNvSpPr>
          <p:nvPr>
            <p:ph type="dt" sz="half" idx="10"/>
          </p:nvPr>
        </p:nvSpPr>
        <p:spPr/>
        <p:txBody>
          <a:bodyPr/>
          <a:lstStyle/>
          <a:p>
            <a:fld id="{86843E4B-ADB2-4A2A-AFC0-D9A5A5E0A4C0}" type="datetime1">
              <a:rPr lang="en-IN" smtClean="0"/>
              <a:t>13-11-2024</a:t>
            </a:fld>
            <a:endParaRPr lang="en-IN" dirty="0"/>
          </a:p>
        </p:txBody>
      </p:sp>
      <p:sp>
        <p:nvSpPr>
          <p:cNvPr id="5" name="Footer Placeholder 4">
            <a:extLst>
              <a:ext uri="{FF2B5EF4-FFF2-40B4-BE49-F238E27FC236}">
                <a16:creationId xmlns:a16="http://schemas.microsoft.com/office/drawing/2014/main" id="{9B0F2FEE-A597-425C-80FF-987524124D64}"/>
              </a:ext>
            </a:extLst>
          </p:cNvPr>
          <p:cNvSpPr>
            <a:spLocks noGrp="1"/>
          </p:cNvSpPr>
          <p:nvPr>
            <p:ph type="ftr" sz="quarter" idx="11"/>
          </p:nvPr>
        </p:nvSpPr>
        <p:spPr/>
        <p:txBody>
          <a:bodyPr/>
          <a:lstStyle/>
          <a:p>
            <a:r>
              <a:rPr lang="en-IN"/>
              <a:t>IR-Winter-2020 Mansi A. Radke</a:t>
            </a:r>
            <a:endParaRPr lang="en-IN" dirty="0"/>
          </a:p>
        </p:txBody>
      </p:sp>
      <p:sp>
        <p:nvSpPr>
          <p:cNvPr id="6" name="Slide Number Placeholder 5">
            <a:extLst>
              <a:ext uri="{FF2B5EF4-FFF2-40B4-BE49-F238E27FC236}">
                <a16:creationId xmlns:a16="http://schemas.microsoft.com/office/drawing/2014/main" id="{BFE11888-A398-4642-B969-40F000DF92F0}"/>
              </a:ext>
            </a:extLst>
          </p:cNvPr>
          <p:cNvSpPr>
            <a:spLocks noGrp="1"/>
          </p:cNvSpPr>
          <p:nvPr>
            <p:ph type="sldNum" sz="quarter" idx="12"/>
          </p:nvPr>
        </p:nvSpPr>
        <p:spPr/>
        <p:txBody>
          <a:bodyPr/>
          <a:lstStyle/>
          <a:p>
            <a:fld id="{C0F9F683-3FDB-4107-96CB-B1C6B49462B6}" type="slidenum">
              <a:rPr lang="en-IN" smtClean="0"/>
              <a:t>11</a:t>
            </a:fld>
            <a:endParaRPr lang="en-IN" dirty="0"/>
          </a:p>
        </p:txBody>
      </p:sp>
    </p:spTree>
    <p:extLst>
      <p:ext uri="{BB962C8B-B14F-4D97-AF65-F5344CB8AC3E}">
        <p14:creationId xmlns:p14="http://schemas.microsoft.com/office/powerpoint/2010/main" val="247443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52B5-03D8-4F55-BA0C-5B35202CFF6B}"/>
              </a:ext>
            </a:extLst>
          </p:cNvPr>
          <p:cNvSpPr>
            <a:spLocks noGrp="1"/>
          </p:cNvSpPr>
          <p:nvPr>
            <p:ph type="title"/>
          </p:nvPr>
        </p:nvSpPr>
        <p:spPr/>
        <p:txBody>
          <a:bodyPr>
            <a:normAutofit fontScale="90000"/>
          </a:bodyPr>
          <a:lstStyle/>
          <a:p>
            <a:r>
              <a:rPr lang="en-US" dirty="0"/>
              <a:t>Find the Longest prefix suffix array LPS or Pi as you call it and see if the pattern string is present in the original text and how many times and what offsets</a:t>
            </a:r>
            <a:endParaRPr lang="en-IN" dirty="0"/>
          </a:p>
        </p:txBody>
      </p:sp>
      <p:sp>
        <p:nvSpPr>
          <p:cNvPr id="3" name="Content Placeholder 2">
            <a:extLst>
              <a:ext uri="{FF2B5EF4-FFF2-40B4-BE49-F238E27FC236}">
                <a16:creationId xmlns:a16="http://schemas.microsoft.com/office/drawing/2014/main" id="{80FE6784-BEEA-43AD-9127-373A6611D41A}"/>
              </a:ext>
            </a:extLst>
          </p:cNvPr>
          <p:cNvSpPr>
            <a:spLocks noGrp="1"/>
          </p:cNvSpPr>
          <p:nvPr>
            <p:ph idx="1"/>
          </p:nvPr>
        </p:nvSpPr>
        <p:spPr/>
        <p:txBody>
          <a:bodyPr>
            <a:normAutofit/>
          </a:bodyPr>
          <a:lstStyle/>
          <a:p>
            <a:pPr marL="0" indent="0">
              <a:buNone/>
            </a:pPr>
            <a:r>
              <a:rPr lang="en-US" dirty="0"/>
              <a:t>1)</a:t>
            </a:r>
          </a:p>
          <a:p>
            <a:pPr marL="0" indent="0">
              <a:buNone/>
            </a:pPr>
            <a:r>
              <a:rPr lang="en-US" dirty="0"/>
              <a:t>Text T is : </a:t>
            </a:r>
            <a:r>
              <a:rPr lang="en-US" dirty="0" err="1"/>
              <a:t>abacaabaccabacabaa</a:t>
            </a:r>
            <a:endParaRPr lang="en-US" dirty="0"/>
          </a:p>
          <a:p>
            <a:pPr marL="0" indent="0">
              <a:buNone/>
            </a:pPr>
            <a:r>
              <a:rPr lang="en-US" dirty="0"/>
              <a:t>Pattern P is : </a:t>
            </a:r>
            <a:r>
              <a:rPr lang="en-US" dirty="0" err="1"/>
              <a:t>abacab</a:t>
            </a:r>
            <a:br>
              <a:rPr lang="en-US" dirty="0"/>
            </a:br>
            <a:r>
              <a:rPr lang="en-US" dirty="0"/>
              <a:t>Pi values: 001012</a:t>
            </a:r>
          </a:p>
          <a:p>
            <a:pPr marL="0" indent="0">
              <a:buNone/>
            </a:pPr>
            <a:r>
              <a:rPr lang="en-IN" dirty="0"/>
              <a:t>2)</a:t>
            </a:r>
          </a:p>
          <a:p>
            <a:pPr marL="0" indent="0">
              <a:buNone/>
            </a:pPr>
            <a:r>
              <a:rPr lang="en-IN" dirty="0"/>
              <a:t>Text T is: </a:t>
            </a:r>
            <a:r>
              <a:rPr lang="en-IN" dirty="0" err="1"/>
              <a:t>bacbabababacaab</a:t>
            </a:r>
            <a:endParaRPr lang="en-IN" dirty="0"/>
          </a:p>
          <a:p>
            <a:pPr marL="0" indent="0">
              <a:buNone/>
            </a:pPr>
            <a:r>
              <a:rPr lang="en-IN" dirty="0"/>
              <a:t>Pattern P is: </a:t>
            </a:r>
            <a:r>
              <a:rPr lang="en-IN" dirty="0" err="1"/>
              <a:t>ababaca</a:t>
            </a:r>
            <a:endParaRPr lang="en-IN" dirty="0"/>
          </a:p>
          <a:p>
            <a:pPr marL="0" indent="0">
              <a:buNone/>
            </a:pPr>
            <a:r>
              <a:rPr lang="en-IN" dirty="0"/>
              <a:t>Pi values: 0012301</a:t>
            </a:r>
          </a:p>
          <a:p>
            <a:pPr marL="0" indent="0">
              <a:buNone/>
            </a:pPr>
            <a:endParaRPr lang="en-IN" dirty="0"/>
          </a:p>
          <a:p>
            <a:endParaRPr lang="en-IN" dirty="0"/>
          </a:p>
          <a:p>
            <a:endParaRPr lang="en-IN" dirty="0"/>
          </a:p>
        </p:txBody>
      </p:sp>
      <p:sp>
        <p:nvSpPr>
          <p:cNvPr id="4" name="Date Placeholder 3">
            <a:extLst>
              <a:ext uri="{FF2B5EF4-FFF2-40B4-BE49-F238E27FC236}">
                <a16:creationId xmlns:a16="http://schemas.microsoft.com/office/drawing/2014/main" id="{B0C214E3-ABFE-4EF1-A3E6-2C3D94DF9738}"/>
              </a:ext>
            </a:extLst>
          </p:cNvPr>
          <p:cNvSpPr>
            <a:spLocks noGrp="1"/>
          </p:cNvSpPr>
          <p:nvPr>
            <p:ph type="dt" sz="half" idx="10"/>
          </p:nvPr>
        </p:nvSpPr>
        <p:spPr/>
        <p:txBody>
          <a:bodyPr/>
          <a:lstStyle/>
          <a:p>
            <a:fld id="{3103DA40-AAAD-4215-9B0D-93786520261D}" type="datetime1">
              <a:rPr lang="en-IN" smtClean="0"/>
              <a:t>13-11-2024</a:t>
            </a:fld>
            <a:endParaRPr lang="en-IN" dirty="0"/>
          </a:p>
        </p:txBody>
      </p:sp>
      <p:sp>
        <p:nvSpPr>
          <p:cNvPr id="5" name="Footer Placeholder 4">
            <a:extLst>
              <a:ext uri="{FF2B5EF4-FFF2-40B4-BE49-F238E27FC236}">
                <a16:creationId xmlns:a16="http://schemas.microsoft.com/office/drawing/2014/main" id="{1E9FDB27-8C6C-4FDD-8C64-8808F366F3DD}"/>
              </a:ext>
            </a:extLst>
          </p:cNvPr>
          <p:cNvSpPr>
            <a:spLocks noGrp="1"/>
          </p:cNvSpPr>
          <p:nvPr>
            <p:ph type="ftr" sz="quarter" idx="11"/>
          </p:nvPr>
        </p:nvSpPr>
        <p:spPr/>
        <p:txBody>
          <a:bodyPr/>
          <a:lstStyle/>
          <a:p>
            <a:r>
              <a:rPr lang="en-IN"/>
              <a:t>IR-Winter-2020 Mansi A. Radke</a:t>
            </a:r>
            <a:endParaRPr lang="en-IN" dirty="0"/>
          </a:p>
        </p:txBody>
      </p:sp>
      <p:sp>
        <p:nvSpPr>
          <p:cNvPr id="6" name="Slide Number Placeholder 5">
            <a:extLst>
              <a:ext uri="{FF2B5EF4-FFF2-40B4-BE49-F238E27FC236}">
                <a16:creationId xmlns:a16="http://schemas.microsoft.com/office/drawing/2014/main" id="{BCF42A25-70AA-42CB-8EEF-44E054266A47}"/>
              </a:ext>
            </a:extLst>
          </p:cNvPr>
          <p:cNvSpPr>
            <a:spLocks noGrp="1"/>
          </p:cNvSpPr>
          <p:nvPr>
            <p:ph type="sldNum" sz="quarter" idx="12"/>
          </p:nvPr>
        </p:nvSpPr>
        <p:spPr/>
        <p:txBody>
          <a:bodyPr/>
          <a:lstStyle/>
          <a:p>
            <a:fld id="{C0F9F683-3FDB-4107-96CB-B1C6B49462B6}" type="slidenum">
              <a:rPr lang="en-IN" smtClean="0"/>
              <a:t>12</a:t>
            </a:fld>
            <a:endParaRPr lang="en-IN" dirty="0"/>
          </a:p>
        </p:txBody>
      </p:sp>
    </p:spTree>
    <p:extLst>
      <p:ext uri="{BB962C8B-B14F-4D97-AF65-F5344CB8AC3E}">
        <p14:creationId xmlns:p14="http://schemas.microsoft.com/office/powerpoint/2010/main" val="308016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19D0-B4EE-4D3D-9C7B-CED640A27F9D}"/>
              </a:ext>
            </a:extLst>
          </p:cNvPr>
          <p:cNvSpPr>
            <a:spLocks noGrp="1"/>
          </p:cNvSpPr>
          <p:nvPr>
            <p:ph type="ctrTitle"/>
          </p:nvPr>
        </p:nvSpPr>
        <p:spPr/>
        <p:txBody>
          <a:bodyPr/>
          <a:lstStyle/>
          <a:p>
            <a:r>
              <a:rPr lang="en-US" dirty="0"/>
              <a:t>Amortized analysis of KMP</a:t>
            </a:r>
            <a:endParaRPr lang="en-IN" dirty="0"/>
          </a:p>
        </p:txBody>
      </p:sp>
      <p:sp>
        <p:nvSpPr>
          <p:cNvPr id="5" name="Subtitle 4">
            <a:extLst>
              <a:ext uri="{FF2B5EF4-FFF2-40B4-BE49-F238E27FC236}">
                <a16:creationId xmlns:a16="http://schemas.microsoft.com/office/drawing/2014/main" id="{77CE3ADD-22C0-45DF-9700-76F20E2D0CE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9558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9796-6F5D-43B8-AA91-76C5705F4873}"/>
              </a:ext>
            </a:extLst>
          </p:cNvPr>
          <p:cNvSpPr>
            <a:spLocks noGrp="1"/>
          </p:cNvSpPr>
          <p:nvPr>
            <p:ph type="title"/>
          </p:nvPr>
        </p:nvSpPr>
        <p:spPr/>
        <p:txBody>
          <a:bodyPr/>
          <a:lstStyle/>
          <a:p>
            <a:r>
              <a:rPr lang="en-US" dirty="0"/>
              <a:t>KMP Analysis Amortized</a:t>
            </a:r>
            <a:endParaRPr lang="en-IN" dirty="0"/>
          </a:p>
        </p:txBody>
      </p:sp>
      <p:sp>
        <p:nvSpPr>
          <p:cNvPr id="3" name="Content Placeholder 2">
            <a:extLst>
              <a:ext uri="{FF2B5EF4-FFF2-40B4-BE49-F238E27FC236}">
                <a16:creationId xmlns:a16="http://schemas.microsoft.com/office/drawing/2014/main" id="{1C22A28F-528A-49D5-ACAC-A21C65795298}"/>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D43CC33F-E555-428C-9BBA-6213404B0F50}"/>
              </a:ext>
            </a:extLst>
          </p:cNvPr>
          <p:cNvSpPr>
            <a:spLocks noGrp="1"/>
          </p:cNvSpPr>
          <p:nvPr>
            <p:ph sz="half" idx="2"/>
          </p:nvPr>
        </p:nvSpPr>
        <p:spPr/>
        <p:txBody>
          <a:bodyPr/>
          <a:lstStyle/>
          <a:p>
            <a:endParaRPr lang="en-IN"/>
          </a:p>
        </p:txBody>
      </p:sp>
      <p:pic>
        <p:nvPicPr>
          <p:cNvPr id="6" name="Picture 5">
            <a:extLst>
              <a:ext uri="{FF2B5EF4-FFF2-40B4-BE49-F238E27FC236}">
                <a16:creationId xmlns:a16="http://schemas.microsoft.com/office/drawing/2014/main" id="{1F0C86CF-942C-4DD3-8D81-DC0E02A9D49B}"/>
              </a:ext>
            </a:extLst>
          </p:cNvPr>
          <p:cNvPicPr>
            <a:picLocks noChangeAspect="1"/>
          </p:cNvPicPr>
          <p:nvPr/>
        </p:nvPicPr>
        <p:blipFill>
          <a:blip r:embed="rId2"/>
          <a:stretch>
            <a:fillRect/>
          </a:stretch>
        </p:blipFill>
        <p:spPr>
          <a:xfrm>
            <a:off x="24161" y="0"/>
            <a:ext cx="5612212" cy="6858000"/>
          </a:xfrm>
          <a:prstGeom prst="rect">
            <a:avLst/>
          </a:prstGeom>
        </p:spPr>
      </p:pic>
      <p:pic>
        <p:nvPicPr>
          <p:cNvPr id="10" name="Picture 9">
            <a:extLst>
              <a:ext uri="{FF2B5EF4-FFF2-40B4-BE49-F238E27FC236}">
                <a16:creationId xmlns:a16="http://schemas.microsoft.com/office/drawing/2014/main" id="{C6768D82-C2A4-4F09-92C2-A972A252F513}"/>
              </a:ext>
            </a:extLst>
          </p:cNvPr>
          <p:cNvPicPr>
            <a:picLocks noChangeAspect="1"/>
          </p:cNvPicPr>
          <p:nvPr/>
        </p:nvPicPr>
        <p:blipFill>
          <a:blip r:embed="rId3"/>
          <a:stretch>
            <a:fillRect/>
          </a:stretch>
        </p:blipFill>
        <p:spPr>
          <a:xfrm>
            <a:off x="5636373" y="0"/>
            <a:ext cx="547531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BB977FD9-D50A-4092-8DD1-AD621E0563CB}"/>
                  </a:ext>
                </a:extLst>
              </p14:cNvPr>
              <p14:cNvContentPartPr/>
              <p14:nvPr/>
            </p14:nvContentPartPr>
            <p14:xfrm>
              <a:off x="3711551" y="2917686"/>
              <a:ext cx="853200" cy="2347200"/>
            </p14:xfrm>
          </p:contentPart>
        </mc:Choice>
        <mc:Fallback xmlns="">
          <p:pic>
            <p:nvPicPr>
              <p:cNvPr id="12" name="Ink 11">
                <a:extLst>
                  <a:ext uri="{FF2B5EF4-FFF2-40B4-BE49-F238E27FC236}">
                    <a16:creationId xmlns:a16="http://schemas.microsoft.com/office/drawing/2014/main" id="{BB977FD9-D50A-4092-8DD1-AD621E0563CB}"/>
                  </a:ext>
                </a:extLst>
              </p:cNvPr>
              <p:cNvPicPr/>
              <p:nvPr/>
            </p:nvPicPr>
            <p:blipFill>
              <a:blip r:embed="rId5"/>
              <a:stretch>
                <a:fillRect/>
              </a:stretch>
            </p:blipFill>
            <p:spPr>
              <a:xfrm>
                <a:off x="3702911" y="2908686"/>
                <a:ext cx="870840" cy="2364840"/>
              </a:xfrm>
              <a:prstGeom prst="rect">
                <a:avLst/>
              </a:prstGeom>
            </p:spPr>
          </p:pic>
        </mc:Fallback>
      </mc:AlternateContent>
      <p:grpSp>
        <p:nvGrpSpPr>
          <p:cNvPr id="15" name="Group 14">
            <a:extLst>
              <a:ext uri="{FF2B5EF4-FFF2-40B4-BE49-F238E27FC236}">
                <a16:creationId xmlns:a16="http://schemas.microsoft.com/office/drawing/2014/main" id="{08BBDD68-EEA1-4F9D-9897-99A8B91ECFDC}"/>
              </a:ext>
            </a:extLst>
          </p:cNvPr>
          <p:cNvGrpSpPr/>
          <p:nvPr/>
        </p:nvGrpSpPr>
        <p:grpSpPr>
          <a:xfrm>
            <a:off x="8160791" y="5442006"/>
            <a:ext cx="465120" cy="915120"/>
            <a:chOff x="8160791" y="5442006"/>
            <a:chExt cx="465120" cy="915120"/>
          </a:xfrm>
        </p:grpSpPr>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C3D2AB6D-97BC-49F6-A2E4-866710623245}"/>
                    </a:ext>
                  </a:extLst>
                </p14:cNvPr>
                <p14:cNvContentPartPr/>
                <p14:nvPr/>
              </p14:nvContentPartPr>
              <p14:xfrm>
                <a:off x="8160791" y="5458206"/>
                <a:ext cx="465120" cy="898920"/>
              </p14:xfrm>
            </p:contentPart>
          </mc:Choice>
          <mc:Fallback xmlns="">
            <p:pic>
              <p:nvPicPr>
                <p:cNvPr id="13" name="Ink 12">
                  <a:extLst>
                    <a:ext uri="{FF2B5EF4-FFF2-40B4-BE49-F238E27FC236}">
                      <a16:creationId xmlns:a16="http://schemas.microsoft.com/office/drawing/2014/main" id="{C3D2AB6D-97BC-49F6-A2E4-866710623245}"/>
                    </a:ext>
                  </a:extLst>
                </p:cNvPr>
                <p:cNvPicPr/>
                <p:nvPr/>
              </p:nvPicPr>
              <p:blipFill>
                <a:blip r:embed="rId7"/>
                <a:stretch>
                  <a:fillRect/>
                </a:stretch>
              </p:blipFill>
              <p:spPr>
                <a:xfrm>
                  <a:off x="8152151" y="5449566"/>
                  <a:ext cx="482760" cy="916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96044F5-67BC-40B7-9DCC-4B4AC9A64825}"/>
                    </a:ext>
                  </a:extLst>
                </p14:cNvPr>
                <p14:cNvContentPartPr/>
                <p14:nvPr/>
              </p14:nvContentPartPr>
              <p14:xfrm>
                <a:off x="8185271" y="5442006"/>
                <a:ext cx="112320" cy="96120"/>
              </p14:xfrm>
            </p:contentPart>
          </mc:Choice>
          <mc:Fallback xmlns="">
            <p:pic>
              <p:nvPicPr>
                <p:cNvPr id="14" name="Ink 13">
                  <a:extLst>
                    <a:ext uri="{FF2B5EF4-FFF2-40B4-BE49-F238E27FC236}">
                      <a16:creationId xmlns:a16="http://schemas.microsoft.com/office/drawing/2014/main" id="{F96044F5-67BC-40B7-9DCC-4B4AC9A64825}"/>
                    </a:ext>
                  </a:extLst>
                </p:cNvPr>
                <p:cNvPicPr/>
                <p:nvPr/>
              </p:nvPicPr>
              <p:blipFill>
                <a:blip r:embed="rId9"/>
                <a:stretch>
                  <a:fillRect/>
                </a:stretch>
              </p:blipFill>
              <p:spPr>
                <a:xfrm>
                  <a:off x="8176631" y="5433366"/>
                  <a:ext cx="129960" cy="113760"/>
                </a:xfrm>
                <a:prstGeom prst="rect">
                  <a:avLst/>
                </a:prstGeom>
              </p:spPr>
            </p:pic>
          </mc:Fallback>
        </mc:AlternateContent>
      </p:grpSp>
    </p:spTree>
    <p:extLst>
      <p:ext uri="{BB962C8B-B14F-4D97-AF65-F5344CB8AC3E}">
        <p14:creationId xmlns:p14="http://schemas.microsoft.com/office/powerpoint/2010/main" val="163438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AC23-0409-490E-BF14-36F3710F97AF}"/>
              </a:ext>
            </a:extLst>
          </p:cNvPr>
          <p:cNvSpPr>
            <a:spLocks noGrp="1"/>
          </p:cNvSpPr>
          <p:nvPr>
            <p:ph type="title"/>
          </p:nvPr>
        </p:nvSpPr>
        <p:spPr/>
        <p:txBody>
          <a:bodyPr/>
          <a:lstStyle/>
          <a:p>
            <a:r>
              <a:rPr lang="en-US" dirty="0"/>
              <a:t>What is the worst case for </a:t>
            </a:r>
            <a:r>
              <a:rPr lang="en-US" dirty="0" err="1"/>
              <a:t>computelpsArray</a:t>
            </a:r>
            <a:r>
              <a:rPr lang="en-US" dirty="0"/>
              <a:t>?     </a:t>
            </a:r>
            <a:endParaRPr lang="en-IN" dirty="0"/>
          </a:p>
        </p:txBody>
      </p:sp>
      <p:sp>
        <p:nvSpPr>
          <p:cNvPr id="3" name="Content Placeholder 2">
            <a:extLst>
              <a:ext uri="{FF2B5EF4-FFF2-40B4-BE49-F238E27FC236}">
                <a16:creationId xmlns:a16="http://schemas.microsoft.com/office/drawing/2014/main" id="{FDF716AF-2F8C-41EB-831F-EB7B5B8A273A}"/>
              </a:ext>
            </a:extLst>
          </p:cNvPr>
          <p:cNvSpPr>
            <a:spLocks noGrp="1"/>
          </p:cNvSpPr>
          <p:nvPr>
            <p:ph sz="half" idx="1"/>
          </p:nvPr>
        </p:nvSpPr>
        <p:spPr/>
        <p:txBody>
          <a:bodyPr>
            <a:normAutofit fontScale="62500" lnSpcReduction="20000"/>
          </a:bodyPr>
          <a:lstStyle/>
          <a:p>
            <a:r>
              <a:rPr lang="en-US" dirty="0"/>
              <a:t>Abcde</a:t>
            </a:r>
          </a:p>
          <a:p>
            <a:r>
              <a:rPr lang="en-US" dirty="0"/>
              <a:t>0 0 0 0 0</a:t>
            </a:r>
          </a:p>
          <a:p>
            <a:endParaRPr lang="en-US" dirty="0"/>
          </a:p>
          <a:p>
            <a:r>
              <a:rPr lang="en-US" dirty="0"/>
              <a:t>So, </a:t>
            </a:r>
            <a:r>
              <a:rPr lang="en-US" dirty="0" err="1"/>
              <a:t>i</a:t>
            </a:r>
            <a:r>
              <a:rPr lang="en-US" dirty="0"/>
              <a:t> is strictly less than m</a:t>
            </a:r>
          </a:p>
          <a:p>
            <a:r>
              <a:rPr lang="en-US" dirty="0"/>
              <a:t>New value of </a:t>
            </a:r>
            <a:r>
              <a:rPr lang="en-US" dirty="0" err="1"/>
              <a:t>len</a:t>
            </a:r>
            <a:r>
              <a:rPr lang="en-US" dirty="0"/>
              <a:t> is strictly less than its current value</a:t>
            </a:r>
          </a:p>
          <a:p>
            <a:r>
              <a:rPr lang="en-US" dirty="0" err="1"/>
              <a:t>len</a:t>
            </a:r>
            <a:r>
              <a:rPr lang="en-US" dirty="0"/>
              <a:t> can never be greater than </a:t>
            </a:r>
            <a:r>
              <a:rPr lang="en-US" dirty="0" err="1"/>
              <a:t>i</a:t>
            </a:r>
            <a:endParaRPr lang="en-US" dirty="0"/>
          </a:p>
          <a:p>
            <a:r>
              <a:rPr lang="en-US" dirty="0"/>
              <a:t>And </a:t>
            </a:r>
            <a:r>
              <a:rPr lang="en-US" dirty="0" err="1"/>
              <a:t>len</a:t>
            </a:r>
            <a:r>
              <a:rPr lang="en-US" dirty="0"/>
              <a:t> never becomes negative!</a:t>
            </a:r>
          </a:p>
          <a:p>
            <a:r>
              <a:rPr lang="en-US" dirty="0"/>
              <a:t>So </a:t>
            </a:r>
            <a:r>
              <a:rPr lang="en-US" dirty="0" err="1"/>
              <a:t>len</a:t>
            </a:r>
            <a:r>
              <a:rPr lang="en-US" dirty="0"/>
              <a:t> can be decremented only as much as </a:t>
            </a:r>
            <a:r>
              <a:rPr lang="en-US" dirty="0" err="1"/>
              <a:t>i</a:t>
            </a:r>
            <a:r>
              <a:rPr lang="en-US" dirty="0"/>
              <a:t> has been incremented!</a:t>
            </a:r>
          </a:p>
          <a:p>
            <a:r>
              <a:rPr lang="en-US" dirty="0"/>
              <a:t>If I can increment m times, </a:t>
            </a:r>
            <a:r>
              <a:rPr lang="en-US" dirty="0" err="1"/>
              <a:t>len</a:t>
            </a:r>
            <a:r>
              <a:rPr lang="en-US" dirty="0"/>
              <a:t> can decrement m times</a:t>
            </a:r>
          </a:p>
          <a:p>
            <a:r>
              <a:rPr lang="en-US" dirty="0"/>
              <a:t> In the worst case m increments and m decrements means O(2m) which is O(m) i.e. loop runs 2m times</a:t>
            </a:r>
          </a:p>
          <a:p>
            <a:endParaRPr lang="en-US" dirty="0"/>
          </a:p>
          <a:p>
            <a:endParaRPr lang="en-US" dirty="0"/>
          </a:p>
          <a:p>
            <a:endParaRPr lang="en-IN" dirty="0"/>
          </a:p>
        </p:txBody>
      </p:sp>
      <p:sp>
        <p:nvSpPr>
          <p:cNvPr id="4" name="Content Placeholder 3">
            <a:extLst>
              <a:ext uri="{FF2B5EF4-FFF2-40B4-BE49-F238E27FC236}">
                <a16:creationId xmlns:a16="http://schemas.microsoft.com/office/drawing/2014/main" id="{2AB7E85E-4D3C-49E7-A652-74CFBF37245D}"/>
              </a:ext>
            </a:extLst>
          </p:cNvPr>
          <p:cNvSpPr>
            <a:spLocks noGrp="1"/>
          </p:cNvSpPr>
          <p:nvPr>
            <p:ph sz="half" idx="2"/>
          </p:nvPr>
        </p:nvSpPr>
        <p:spPr/>
        <p:txBody>
          <a:bodyPr>
            <a:normAutofit fontScale="62500" lnSpcReduction="20000"/>
          </a:bodyPr>
          <a:lstStyle/>
          <a:p>
            <a:r>
              <a:rPr lang="en-US" b="1" dirty="0"/>
              <a:t>Exactly parallel argument for </a:t>
            </a:r>
            <a:r>
              <a:rPr lang="en-US" b="1" dirty="0" err="1"/>
              <a:t>KMPSearch</a:t>
            </a:r>
            <a:endParaRPr lang="en-US" b="1" dirty="0"/>
          </a:p>
          <a:p>
            <a:endParaRPr lang="en-US" dirty="0"/>
          </a:p>
          <a:p>
            <a:r>
              <a:rPr lang="en-US" dirty="0" err="1"/>
              <a:t>i</a:t>
            </a:r>
            <a:r>
              <a:rPr lang="en-US" dirty="0"/>
              <a:t> is strictly less than.</a:t>
            </a:r>
          </a:p>
          <a:p>
            <a:r>
              <a:rPr lang="en-US" dirty="0"/>
              <a:t>New value of j is strictly less than its current value</a:t>
            </a:r>
          </a:p>
          <a:p>
            <a:r>
              <a:rPr lang="en-US" dirty="0"/>
              <a:t>j is always less than </a:t>
            </a:r>
            <a:r>
              <a:rPr lang="en-US" dirty="0" err="1"/>
              <a:t>i</a:t>
            </a:r>
            <a:endParaRPr lang="en-US" dirty="0"/>
          </a:p>
          <a:p>
            <a:r>
              <a:rPr lang="en-US" dirty="0"/>
              <a:t>j never becomes negative</a:t>
            </a:r>
          </a:p>
          <a:p>
            <a:r>
              <a:rPr lang="en-US" dirty="0"/>
              <a:t>So j can be decremented as much as </a:t>
            </a:r>
            <a:r>
              <a:rPr lang="en-US" dirty="0" err="1"/>
              <a:t>i</a:t>
            </a:r>
            <a:r>
              <a:rPr lang="en-US" dirty="0"/>
              <a:t> is  incremented!</a:t>
            </a:r>
          </a:p>
          <a:p>
            <a:r>
              <a:rPr lang="en-US" dirty="0"/>
              <a:t>In the worst case n increments and n decrements means O(2n) </a:t>
            </a:r>
            <a:r>
              <a:rPr lang="en-US" dirty="0" err="1"/>
              <a:t>i.e</a:t>
            </a:r>
            <a:r>
              <a:rPr lang="en-US" dirty="0"/>
              <a:t> loop runs 2n times</a:t>
            </a:r>
          </a:p>
          <a:p>
            <a:pPr marL="0" indent="0">
              <a:buNone/>
            </a:pPr>
            <a:endParaRPr lang="en-US" dirty="0"/>
          </a:p>
          <a:p>
            <a:pPr marL="0" indent="0">
              <a:buNone/>
            </a:pPr>
            <a:r>
              <a:rPr lang="en-US" dirty="0"/>
              <a:t>So KMP algorithm = O(2m+2n) = O(</a:t>
            </a:r>
            <a:r>
              <a:rPr lang="en-US" dirty="0" err="1"/>
              <a:t>m+n</a:t>
            </a:r>
            <a:r>
              <a:rPr lang="en-US" dirty="0"/>
              <a:t>) i.e. linear in size of text string and pattern string</a:t>
            </a:r>
          </a:p>
          <a:p>
            <a:endParaRPr lang="en-US" dirty="0"/>
          </a:p>
          <a:p>
            <a:endParaRPr lang="en-US" dirty="0"/>
          </a:p>
          <a:p>
            <a:endParaRPr lang="en-IN" dirty="0"/>
          </a:p>
        </p:txBody>
      </p:sp>
    </p:spTree>
    <p:extLst>
      <p:ext uri="{BB962C8B-B14F-4D97-AF65-F5344CB8AC3E}">
        <p14:creationId xmlns:p14="http://schemas.microsoft.com/office/powerpoint/2010/main" val="3856354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2240FD-2E54-4720-85B1-0AAEE742EC3F}"/>
              </a:ext>
            </a:extLst>
          </p:cNvPr>
          <p:cNvSpPr>
            <a:spLocks noGrp="1"/>
          </p:cNvSpPr>
          <p:nvPr>
            <p:ph type="ctrTitle"/>
          </p:nvPr>
        </p:nvSpPr>
        <p:spPr/>
        <p:txBody>
          <a:bodyPr/>
          <a:lstStyle/>
          <a:p>
            <a:r>
              <a:rPr lang="en-US" dirty="0"/>
              <a:t>Thank you !</a:t>
            </a:r>
            <a:endParaRPr lang="en-IN" dirty="0"/>
          </a:p>
        </p:txBody>
      </p:sp>
      <p:sp>
        <p:nvSpPr>
          <p:cNvPr id="6" name="Subtitle 5">
            <a:extLst>
              <a:ext uri="{FF2B5EF4-FFF2-40B4-BE49-F238E27FC236}">
                <a16:creationId xmlns:a16="http://schemas.microsoft.com/office/drawing/2014/main" id="{95035280-CD89-4CBA-89A2-D05865F7E6FD}"/>
              </a:ext>
            </a:extLst>
          </p:cNvPr>
          <p:cNvSpPr>
            <a:spLocks noGrp="1"/>
          </p:cNvSpPr>
          <p:nvPr>
            <p:ph type="subTitle" idx="1"/>
          </p:nvPr>
        </p:nvSpPr>
        <p:spPr/>
        <p:txBody>
          <a:bodyPr/>
          <a:lstStyle/>
          <a:p>
            <a:r>
              <a:rPr lang="en-US" dirty="0"/>
              <a:t>Any Questions?</a:t>
            </a:r>
            <a:endParaRPr lang="en-IN" dirty="0"/>
          </a:p>
        </p:txBody>
      </p:sp>
    </p:spTree>
    <p:extLst>
      <p:ext uri="{BB962C8B-B14F-4D97-AF65-F5344CB8AC3E}">
        <p14:creationId xmlns:p14="http://schemas.microsoft.com/office/powerpoint/2010/main" val="172332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C6505-EBBF-9DC6-564C-A0A5919CE01B}"/>
              </a:ext>
            </a:extLst>
          </p:cNvPr>
          <p:cNvSpPr>
            <a:spLocks noGrp="1"/>
          </p:cNvSpPr>
          <p:nvPr>
            <p:ph type="title"/>
          </p:nvPr>
        </p:nvSpPr>
        <p:spPr/>
        <p:txBody>
          <a:bodyPr/>
          <a:lstStyle/>
          <a:p>
            <a:r>
              <a:rPr lang="en-IN" dirty="0"/>
              <a:t>What does it do?</a:t>
            </a:r>
          </a:p>
        </p:txBody>
      </p:sp>
      <p:sp>
        <p:nvSpPr>
          <p:cNvPr id="5" name="Content Placeholder 4">
            <a:extLst>
              <a:ext uri="{FF2B5EF4-FFF2-40B4-BE49-F238E27FC236}">
                <a16:creationId xmlns:a16="http://schemas.microsoft.com/office/drawing/2014/main" id="{350C9FED-96FB-D5FA-3A50-5EAE2C06D33E}"/>
              </a:ext>
            </a:extLst>
          </p:cNvPr>
          <p:cNvSpPr>
            <a:spLocks noGrp="1"/>
          </p:cNvSpPr>
          <p:nvPr>
            <p:ph idx="1"/>
          </p:nvPr>
        </p:nvSpPr>
        <p:spPr/>
        <p:txBody>
          <a:bodyPr/>
          <a:lstStyle/>
          <a:p>
            <a:r>
              <a:rPr lang="en-IN" dirty="0"/>
              <a:t>It finds the occurrences of a given input string s1 in the text/string s2 and at what offsets. i.e. it checks if s1 is a substring of s2 and at what offset. </a:t>
            </a:r>
          </a:p>
          <a:p>
            <a:endParaRPr lang="en-IN" dirty="0"/>
          </a:p>
          <a:p>
            <a:r>
              <a:rPr lang="en-IN" dirty="0"/>
              <a:t>Brute force algorithm (goes back and forth) and takes time complexity of the order of (m*n)</a:t>
            </a:r>
          </a:p>
          <a:p>
            <a:pPr marL="0" indent="0">
              <a:buNone/>
            </a:pPr>
            <a:endParaRPr lang="en-IN" dirty="0"/>
          </a:p>
        </p:txBody>
      </p:sp>
    </p:spTree>
    <p:extLst>
      <p:ext uri="{BB962C8B-B14F-4D97-AF65-F5344CB8AC3E}">
        <p14:creationId xmlns:p14="http://schemas.microsoft.com/office/powerpoint/2010/main" val="181575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291EF-3759-4D09-A87B-803F491C41AF}"/>
              </a:ext>
            </a:extLst>
          </p:cNvPr>
          <p:cNvSpPr>
            <a:spLocks noGrp="1"/>
          </p:cNvSpPr>
          <p:nvPr>
            <p:ph type="title"/>
          </p:nvPr>
        </p:nvSpPr>
        <p:spPr>
          <a:xfrm>
            <a:off x="6172200" y="365125"/>
            <a:ext cx="5181600" cy="1325563"/>
          </a:xfrm>
        </p:spPr>
        <p:txBody>
          <a:bodyPr/>
          <a:lstStyle/>
          <a:p>
            <a:endParaRPr lang="en-IN" dirty="0"/>
          </a:p>
        </p:txBody>
      </p:sp>
      <p:sp>
        <p:nvSpPr>
          <p:cNvPr id="8" name="Content Placeholder 7">
            <a:extLst>
              <a:ext uri="{FF2B5EF4-FFF2-40B4-BE49-F238E27FC236}">
                <a16:creationId xmlns:a16="http://schemas.microsoft.com/office/drawing/2014/main" id="{0D9AE6D0-50D8-4E8F-9937-6A63A3FCCBA7}"/>
              </a:ext>
            </a:extLst>
          </p:cNvPr>
          <p:cNvSpPr>
            <a:spLocks noGrp="1"/>
          </p:cNvSpPr>
          <p:nvPr>
            <p:ph sz="half" idx="2"/>
          </p:nvPr>
        </p:nvSpPr>
        <p:spPr/>
        <p:txBody>
          <a:bodyPr/>
          <a:lstStyle/>
          <a:p>
            <a:pPr marL="0" indent="0">
              <a:buNone/>
            </a:pPr>
            <a:r>
              <a:rPr lang="en-US" dirty="0"/>
              <a:t>a b a b a c a</a:t>
            </a:r>
          </a:p>
          <a:p>
            <a:pPr marL="0" indent="0">
              <a:buNone/>
            </a:pPr>
            <a:r>
              <a:rPr lang="en-US" dirty="0"/>
              <a:t>0 0 1 2 3 0 1</a:t>
            </a:r>
          </a:p>
          <a:p>
            <a:pPr marL="0" indent="0">
              <a:buNone/>
            </a:pPr>
            <a:endParaRPr lang="en-US" dirty="0"/>
          </a:p>
          <a:p>
            <a:pPr marL="0" indent="0">
              <a:buNone/>
            </a:pPr>
            <a:endParaRPr lang="en-US" dirty="0"/>
          </a:p>
          <a:p>
            <a:pPr marL="0" indent="0">
              <a:buNone/>
            </a:pPr>
            <a:endParaRPr lang="en-US" dirty="0"/>
          </a:p>
          <a:p>
            <a:pPr marL="0" indent="0">
              <a:buNone/>
            </a:pPr>
            <a:r>
              <a:rPr lang="en-US" dirty="0"/>
              <a:t>a b a c a b</a:t>
            </a:r>
          </a:p>
          <a:p>
            <a:pPr marL="0" indent="0">
              <a:buNone/>
            </a:pPr>
            <a:r>
              <a:rPr lang="en-US" dirty="0"/>
              <a:t>0 0 1 0 1 2</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00DD12E0-CF00-492D-8F7F-0789113A913A}"/>
              </a:ext>
            </a:extLst>
          </p:cNvPr>
          <p:cNvPicPr>
            <a:picLocks noChangeAspect="1"/>
          </p:cNvPicPr>
          <p:nvPr/>
        </p:nvPicPr>
        <p:blipFill>
          <a:blip r:embed="rId2"/>
          <a:stretch>
            <a:fillRect/>
          </a:stretch>
        </p:blipFill>
        <p:spPr>
          <a:xfrm>
            <a:off x="24161" y="0"/>
            <a:ext cx="561221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B18544B-FE4F-483F-AA45-D6F60013BF95}"/>
                  </a:ext>
                </a:extLst>
              </p14:cNvPr>
              <p14:cNvContentPartPr/>
              <p14:nvPr/>
            </p14:nvContentPartPr>
            <p14:xfrm>
              <a:off x="6383160" y="1247760"/>
              <a:ext cx="562680" cy="142560"/>
            </p14:xfrm>
          </p:contentPart>
        </mc:Choice>
        <mc:Fallback xmlns="">
          <p:pic>
            <p:nvPicPr>
              <p:cNvPr id="10" name="Ink 9">
                <a:extLst>
                  <a:ext uri="{FF2B5EF4-FFF2-40B4-BE49-F238E27FC236}">
                    <a16:creationId xmlns:a16="http://schemas.microsoft.com/office/drawing/2014/main" id="{BB18544B-FE4F-483F-AA45-D6F60013BF95}"/>
                  </a:ext>
                </a:extLst>
              </p:cNvPr>
              <p:cNvPicPr/>
              <p:nvPr/>
            </p:nvPicPr>
            <p:blipFill>
              <a:blip r:embed="rId6"/>
              <a:stretch>
                <a:fillRect/>
              </a:stretch>
            </p:blipFill>
            <p:spPr>
              <a:xfrm>
                <a:off x="6113160" y="1203480"/>
                <a:ext cx="5984280" cy="3707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E68ED92A-F8BA-4DBC-B1A6-79B6A3F08CAB}"/>
                  </a:ext>
                </a:extLst>
              </p14:cNvPr>
              <p14:cNvContentPartPr/>
              <p14:nvPr/>
            </p14:nvContentPartPr>
            <p14:xfrm>
              <a:off x="1357560" y="1755720"/>
              <a:ext cx="28440" cy="658440"/>
            </p14:xfrm>
          </p:contentPart>
        </mc:Choice>
        <mc:Fallback xmlns="">
          <p:pic>
            <p:nvPicPr>
              <p:cNvPr id="11" name="Ink 10">
                <a:extLst>
                  <a:ext uri="{FF2B5EF4-FFF2-40B4-BE49-F238E27FC236}">
                    <a16:creationId xmlns:a16="http://schemas.microsoft.com/office/drawing/2014/main" id="{E68ED92A-F8BA-4DBC-B1A6-79B6A3F08CAB}"/>
                  </a:ext>
                </a:extLst>
              </p:cNvPr>
              <p:cNvPicPr/>
              <p:nvPr/>
            </p:nvPicPr>
            <p:blipFill>
              <a:blip r:embed="rId8"/>
              <a:stretch>
                <a:fillRect/>
              </a:stretch>
            </p:blipFill>
            <p:spPr>
              <a:xfrm>
                <a:off x="-9360" y="126360"/>
                <a:ext cx="6210360" cy="5169240"/>
              </a:xfrm>
              <a:prstGeom prst="rect">
                <a:avLst/>
              </a:prstGeom>
            </p:spPr>
          </p:pic>
        </mc:Fallback>
      </mc:AlternateContent>
      <p:grpSp>
        <p:nvGrpSpPr>
          <p:cNvPr id="33" name="Group 32">
            <a:extLst>
              <a:ext uri="{FF2B5EF4-FFF2-40B4-BE49-F238E27FC236}">
                <a16:creationId xmlns:a16="http://schemas.microsoft.com/office/drawing/2014/main" id="{1481ECEF-24C5-40AC-A6EB-41EC4DD7631F}"/>
              </a:ext>
            </a:extLst>
          </p:cNvPr>
          <p:cNvGrpSpPr/>
          <p:nvPr/>
        </p:nvGrpSpPr>
        <p:grpSpPr>
          <a:xfrm>
            <a:off x="3438581" y="1395606"/>
            <a:ext cx="3843000" cy="3880080"/>
            <a:chOff x="3438581" y="1395606"/>
            <a:chExt cx="3843000" cy="3880080"/>
          </a:xfrm>
        </p:grpSpPr>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9DB60632-D81D-4F7E-9ADB-277517F02723}"/>
                    </a:ext>
                  </a:extLst>
                </p14:cNvPr>
                <p14:cNvContentPartPr/>
                <p14:nvPr/>
              </p14:nvContentPartPr>
              <p14:xfrm>
                <a:off x="3438581" y="1395606"/>
                <a:ext cx="1143000" cy="3880080"/>
              </p14:xfrm>
            </p:contentPart>
          </mc:Choice>
          <mc:Fallback xmlns="">
            <p:pic>
              <p:nvPicPr>
                <p:cNvPr id="2" name="Ink 1">
                  <a:extLst>
                    <a:ext uri="{FF2B5EF4-FFF2-40B4-BE49-F238E27FC236}">
                      <a16:creationId xmlns:a16="http://schemas.microsoft.com/office/drawing/2014/main" id="{9DB60632-D81D-4F7E-9ADB-277517F02723}"/>
                    </a:ext>
                  </a:extLst>
                </p:cNvPr>
                <p:cNvPicPr/>
                <p:nvPr/>
              </p:nvPicPr>
              <p:blipFill>
                <a:blip r:embed="rId10"/>
                <a:stretch>
                  <a:fillRect/>
                </a:stretch>
              </p:blipFill>
              <p:spPr>
                <a:xfrm>
                  <a:off x="3429941" y="1386606"/>
                  <a:ext cx="1160640" cy="389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EF928F09-29CB-4A52-97FE-4500B2004AFC}"/>
                    </a:ext>
                  </a:extLst>
                </p14:cNvPr>
                <p14:cNvContentPartPr/>
                <p14:nvPr/>
              </p14:nvContentPartPr>
              <p14:xfrm>
                <a:off x="4831061" y="3267246"/>
                <a:ext cx="253800" cy="307800"/>
              </p14:xfrm>
            </p:contentPart>
          </mc:Choice>
          <mc:Fallback xmlns="">
            <p:pic>
              <p:nvPicPr>
                <p:cNvPr id="3" name="Ink 2">
                  <a:extLst>
                    <a:ext uri="{FF2B5EF4-FFF2-40B4-BE49-F238E27FC236}">
                      <a16:creationId xmlns:a16="http://schemas.microsoft.com/office/drawing/2014/main" id="{EF928F09-29CB-4A52-97FE-4500B2004AFC}"/>
                    </a:ext>
                  </a:extLst>
                </p:cNvPr>
                <p:cNvPicPr/>
                <p:nvPr/>
              </p:nvPicPr>
              <p:blipFill>
                <a:blip r:embed="rId12"/>
                <a:stretch>
                  <a:fillRect/>
                </a:stretch>
              </p:blipFill>
              <p:spPr>
                <a:xfrm>
                  <a:off x="4822061" y="3258606"/>
                  <a:ext cx="27144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E98E4640-4EEC-4F5E-AE5C-89D673367503}"/>
                    </a:ext>
                  </a:extLst>
                </p14:cNvPr>
                <p14:cNvContentPartPr/>
                <p14:nvPr/>
              </p14:nvContentPartPr>
              <p14:xfrm>
                <a:off x="4759061" y="2932086"/>
                <a:ext cx="140400" cy="159840"/>
              </p14:xfrm>
            </p:contentPart>
          </mc:Choice>
          <mc:Fallback xmlns="">
            <p:pic>
              <p:nvPicPr>
                <p:cNvPr id="4" name="Ink 3">
                  <a:extLst>
                    <a:ext uri="{FF2B5EF4-FFF2-40B4-BE49-F238E27FC236}">
                      <a16:creationId xmlns:a16="http://schemas.microsoft.com/office/drawing/2014/main" id="{E98E4640-4EEC-4F5E-AE5C-89D673367503}"/>
                    </a:ext>
                  </a:extLst>
                </p:cNvPr>
                <p:cNvPicPr/>
                <p:nvPr/>
              </p:nvPicPr>
              <p:blipFill>
                <a:blip r:embed="rId14"/>
                <a:stretch>
                  <a:fillRect/>
                </a:stretch>
              </p:blipFill>
              <p:spPr>
                <a:xfrm>
                  <a:off x="4750061" y="2923446"/>
                  <a:ext cx="1580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3BD6AD79-5DFB-4A30-B131-7D95B8D70834}"/>
                    </a:ext>
                  </a:extLst>
                </p14:cNvPr>
                <p14:cNvContentPartPr/>
                <p14:nvPr/>
              </p14:nvContentPartPr>
              <p14:xfrm>
                <a:off x="5240021" y="2936046"/>
                <a:ext cx="360" cy="7560"/>
              </p14:xfrm>
            </p:contentPart>
          </mc:Choice>
          <mc:Fallback xmlns="">
            <p:pic>
              <p:nvPicPr>
                <p:cNvPr id="7" name="Ink 6">
                  <a:extLst>
                    <a:ext uri="{FF2B5EF4-FFF2-40B4-BE49-F238E27FC236}">
                      <a16:creationId xmlns:a16="http://schemas.microsoft.com/office/drawing/2014/main" id="{3BD6AD79-5DFB-4A30-B131-7D95B8D70834}"/>
                    </a:ext>
                  </a:extLst>
                </p:cNvPr>
                <p:cNvPicPr/>
                <p:nvPr/>
              </p:nvPicPr>
              <p:blipFill>
                <a:blip r:embed="rId16"/>
                <a:stretch>
                  <a:fillRect/>
                </a:stretch>
              </p:blipFill>
              <p:spPr>
                <a:xfrm>
                  <a:off x="5231381" y="2927406"/>
                  <a:ext cx="180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E0D18405-13E5-4283-A3EC-9EBBD9EFEE75}"/>
                    </a:ext>
                  </a:extLst>
                </p14:cNvPr>
                <p14:cNvContentPartPr/>
                <p14:nvPr/>
              </p14:nvContentPartPr>
              <p14:xfrm>
                <a:off x="5162261" y="3133326"/>
                <a:ext cx="246600" cy="177480"/>
              </p14:xfrm>
            </p:contentPart>
          </mc:Choice>
          <mc:Fallback xmlns="">
            <p:pic>
              <p:nvPicPr>
                <p:cNvPr id="9" name="Ink 8">
                  <a:extLst>
                    <a:ext uri="{FF2B5EF4-FFF2-40B4-BE49-F238E27FC236}">
                      <a16:creationId xmlns:a16="http://schemas.microsoft.com/office/drawing/2014/main" id="{E0D18405-13E5-4283-A3EC-9EBBD9EFEE75}"/>
                    </a:ext>
                  </a:extLst>
                </p:cNvPr>
                <p:cNvPicPr/>
                <p:nvPr/>
              </p:nvPicPr>
              <p:blipFill>
                <a:blip r:embed="rId18"/>
                <a:stretch>
                  <a:fillRect/>
                </a:stretch>
              </p:blipFill>
              <p:spPr>
                <a:xfrm>
                  <a:off x="5153621" y="3124686"/>
                  <a:ext cx="264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8F106537-B1CE-4BE7-8501-036ECDCA0D22}"/>
                    </a:ext>
                  </a:extLst>
                </p14:cNvPr>
                <p14:cNvContentPartPr/>
                <p14:nvPr/>
              </p14:nvContentPartPr>
              <p14:xfrm>
                <a:off x="5301581" y="3082566"/>
                <a:ext cx="242640" cy="240840"/>
              </p14:xfrm>
            </p:contentPart>
          </mc:Choice>
          <mc:Fallback xmlns="">
            <p:pic>
              <p:nvPicPr>
                <p:cNvPr id="12" name="Ink 11">
                  <a:extLst>
                    <a:ext uri="{FF2B5EF4-FFF2-40B4-BE49-F238E27FC236}">
                      <a16:creationId xmlns:a16="http://schemas.microsoft.com/office/drawing/2014/main" id="{8F106537-B1CE-4BE7-8501-036ECDCA0D22}"/>
                    </a:ext>
                  </a:extLst>
                </p:cNvPr>
                <p:cNvPicPr/>
                <p:nvPr/>
              </p:nvPicPr>
              <p:blipFill>
                <a:blip r:embed="rId20"/>
                <a:stretch>
                  <a:fillRect/>
                </a:stretch>
              </p:blipFill>
              <p:spPr>
                <a:xfrm>
                  <a:off x="5292941" y="3073926"/>
                  <a:ext cx="2602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10E2BEDB-F2D3-4343-9C67-BF8FC7EA46E8}"/>
                    </a:ext>
                  </a:extLst>
                </p14:cNvPr>
                <p14:cNvContentPartPr/>
                <p14:nvPr/>
              </p14:nvContentPartPr>
              <p14:xfrm>
                <a:off x="5636741" y="2867286"/>
                <a:ext cx="144360" cy="221400"/>
              </p14:xfrm>
            </p:contentPart>
          </mc:Choice>
          <mc:Fallback xmlns="">
            <p:pic>
              <p:nvPicPr>
                <p:cNvPr id="14" name="Ink 13">
                  <a:extLst>
                    <a:ext uri="{FF2B5EF4-FFF2-40B4-BE49-F238E27FC236}">
                      <a16:creationId xmlns:a16="http://schemas.microsoft.com/office/drawing/2014/main" id="{10E2BEDB-F2D3-4343-9C67-BF8FC7EA46E8}"/>
                    </a:ext>
                  </a:extLst>
                </p:cNvPr>
                <p:cNvPicPr/>
                <p:nvPr/>
              </p:nvPicPr>
              <p:blipFill>
                <a:blip r:embed="rId22"/>
                <a:stretch>
                  <a:fillRect/>
                </a:stretch>
              </p:blipFill>
              <p:spPr>
                <a:xfrm>
                  <a:off x="5627741" y="2858646"/>
                  <a:ext cx="1620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8E61D0A-5B23-4374-83B5-EB66970AEA59}"/>
                    </a:ext>
                  </a:extLst>
                </p14:cNvPr>
                <p14:cNvContentPartPr/>
                <p14:nvPr/>
              </p14:nvContentPartPr>
              <p14:xfrm>
                <a:off x="5179901" y="3531486"/>
                <a:ext cx="257760" cy="320400"/>
              </p14:xfrm>
            </p:contentPart>
          </mc:Choice>
          <mc:Fallback xmlns="">
            <p:pic>
              <p:nvPicPr>
                <p:cNvPr id="16" name="Ink 15">
                  <a:extLst>
                    <a:ext uri="{FF2B5EF4-FFF2-40B4-BE49-F238E27FC236}">
                      <a16:creationId xmlns:a16="http://schemas.microsoft.com/office/drawing/2014/main" id="{58E61D0A-5B23-4374-83B5-EB66970AEA59}"/>
                    </a:ext>
                  </a:extLst>
                </p:cNvPr>
                <p:cNvPicPr/>
                <p:nvPr/>
              </p:nvPicPr>
              <p:blipFill>
                <a:blip r:embed="rId24"/>
                <a:stretch>
                  <a:fillRect/>
                </a:stretch>
              </p:blipFill>
              <p:spPr>
                <a:xfrm>
                  <a:off x="5171261" y="3522846"/>
                  <a:ext cx="2754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397B9B09-A5E6-4A63-B89D-EA936167F346}"/>
                    </a:ext>
                  </a:extLst>
                </p14:cNvPr>
                <p14:cNvContentPartPr/>
                <p14:nvPr/>
              </p14:nvContentPartPr>
              <p14:xfrm>
                <a:off x="5308421" y="3475686"/>
                <a:ext cx="126720" cy="119880"/>
              </p14:xfrm>
            </p:contentPart>
          </mc:Choice>
          <mc:Fallback xmlns="">
            <p:pic>
              <p:nvPicPr>
                <p:cNvPr id="17" name="Ink 16">
                  <a:extLst>
                    <a:ext uri="{FF2B5EF4-FFF2-40B4-BE49-F238E27FC236}">
                      <a16:creationId xmlns:a16="http://schemas.microsoft.com/office/drawing/2014/main" id="{397B9B09-A5E6-4A63-B89D-EA936167F346}"/>
                    </a:ext>
                  </a:extLst>
                </p:cNvPr>
                <p:cNvPicPr/>
                <p:nvPr/>
              </p:nvPicPr>
              <p:blipFill>
                <a:blip r:embed="rId26"/>
                <a:stretch>
                  <a:fillRect/>
                </a:stretch>
              </p:blipFill>
              <p:spPr>
                <a:xfrm>
                  <a:off x="5299421" y="3466686"/>
                  <a:ext cx="144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FC13C859-E7FF-40CB-B7F5-37DD6590E0DC}"/>
                    </a:ext>
                  </a:extLst>
                </p14:cNvPr>
                <p14:cNvContentPartPr/>
                <p14:nvPr/>
              </p14:nvContentPartPr>
              <p14:xfrm>
                <a:off x="5559701" y="3276966"/>
                <a:ext cx="227880" cy="227880"/>
              </p14:xfrm>
            </p:contentPart>
          </mc:Choice>
          <mc:Fallback xmlns="">
            <p:pic>
              <p:nvPicPr>
                <p:cNvPr id="18" name="Ink 17">
                  <a:extLst>
                    <a:ext uri="{FF2B5EF4-FFF2-40B4-BE49-F238E27FC236}">
                      <a16:creationId xmlns:a16="http://schemas.microsoft.com/office/drawing/2014/main" id="{FC13C859-E7FF-40CB-B7F5-37DD6590E0DC}"/>
                    </a:ext>
                  </a:extLst>
                </p:cNvPr>
                <p:cNvPicPr/>
                <p:nvPr/>
              </p:nvPicPr>
              <p:blipFill>
                <a:blip r:embed="rId28"/>
                <a:stretch>
                  <a:fillRect/>
                </a:stretch>
              </p:blipFill>
              <p:spPr>
                <a:xfrm>
                  <a:off x="5551061" y="3267966"/>
                  <a:ext cx="2455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566B1CA0-B2B7-43B3-94DD-BBF8249D04D8}"/>
                    </a:ext>
                  </a:extLst>
                </p14:cNvPr>
                <p14:cNvContentPartPr/>
                <p14:nvPr/>
              </p14:nvContentPartPr>
              <p14:xfrm>
                <a:off x="5811341" y="3193086"/>
                <a:ext cx="198000" cy="195120"/>
              </p14:xfrm>
            </p:contentPart>
          </mc:Choice>
          <mc:Fallback xmlns="">
            <p:pic>
              <p:nvPicPr>
                <p:cNvPr id="19" name="Ink 18">
                  <a:extLst>
                    <a:ext uri="{FF2B5EF4-FFF2-40B4-BE49-F238E27FC236}">
                      <a16:creationId xmlns:a16="http://schemas.microsoft.com/office/drawing/2014/main" id="{566B1CA0-B2B7-43B3-94DD-BBF8249D04D8}"/>
                    </a:ext>
                  </a:extLst>
                </p:cNvPr>
                <p:cNvPicPr/>
                <p:nvPr/>
              </p:nvPicPr>
              <p:blipFill>
                <a:blip r:embed="rId30"/>
                <a:stretch>
                  <a:fillRect/>
                </a:stretch>
              </p:blipFill>
              <p:spPr>
                <a:xfrm>
                  <a:off x="5802341" y="3184446"/>
                  <a:ext cx="2156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0CE41DF3-0227-4E1F-AABB-53090CF59ECD}"/>
                    </a:ext>
                  </a:extLst>
                </p14:cNvPr>
                <p14:cNvContentPartPr/>
                <p14:nvPr/>
              </p14:nvContentPartPr>
              <p14:xfrm>
                <a:off x="5971541" y="2855406"/>
                <a:ext cx="220320" cy="249480"/>
              </p14:xfrm>
            </p:contentPart>
          </mc:Choice>
          <mc:Fallback xmlns="">
            <p:pic>
              <p:nvPicPr>
                <p:cNvPr id="20" name="Ink 19">
                  <a:extLst>
                    <a:ext uri="{FF2B5EF4-FFF2-40B4-BE49-F238E27FC236}">
                      <a16:creationId xmlns:a16="http://schemas.microsoft.com/office/drawing/2014/main" id="{0CE41DF3-0227-4E1F-AABB-53090CF59ECD}"/>
                    </a:ext>
                  </a:extLst>
                </p:cNvPr>
                <p:cNvPicPr/>
                <p:nvPr/>
              </p:nvPicPr>
              <p:blipFill>
                <a:blip r:embed="rId32"/>
                <a:stretch>
                  <a:fillRect/>
                </a:stretch>
              </p:blipFill>
              <p:spPr>
                <a:xfrm>
                  <a:off x="5962901" y="2846406"/>
                  <a:ext cx="2379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8E8E402A-8558-46CD-BC97-16E950798B03}"/>
                    </a:ext>
                  </a:extLst>
                </p14:cNvPr>
                <p14:cNvContentPartPr/>
                <p14:nvPr/>
              </p14:nvContentPartPr>
              <p14:xfrm>
                <a:off x="6009341" y="3002646"/>
                <a:ext cx="37440" cy="39240"/>
              </p14:xfrm>
            </p:contentPart>
          </mc:Choice>
          <mc:Fallback xmlns="">
            <p:pic>
              <p:nvPicPr>
                <p:cNvPr id="21" name="Ink 20">
                  <a:extLst>
                    <a:ext uri="{FF2B5EF4-FFF2-40B4-BE49-F238E27FC236}">
                      <a16:creationId xmlns:a16="http://schemas.microsoft.com/office/drawing/2014/main" id="{8E8E402A-8558-46CD-BC97-16E950798B03}"/>
                    </a:ext>
                  </a:extLst>
                </p:cNvPr>
                <p:cNvPicPr/>
                <p:nvPr/>
              </p:nvPicPr>
              <p:blipFill>
                <a:blip r:embed="rId34"/>
                <a:stretch>
                  <a:fillRect/>
                </a:stretch>
              </p:blipFill>
              <p:spPr>
                <a:xfrm>
                  <a:off x="6000341" y="2993646"/>
                  <a:ext cx="550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072FB542-51A1-485E-99B1-7A5C7AE74BA4}"/>
                    </a:ext>
                  </a:extLst>
                </p14:cNvPr>
                <p14:cNvContentPartPr/>
                <p14:nvPr/>
              </p14:nvContentPartPr>
              <p14:xfrm>
                <a:off x="5052101" y="4544886"/>
                <a:ext cx="217440" cy="190080"/>
              </p14:xfrm>
            </p:contentPart>
          </mc:Choice>
          <mc:Fallback xmlns="">
            <p:pic>
              <p:nvPicPr>
                <p:cNvPr id="23" name="Ink 22">
                  <a:extLst>
                    <a:ext uri="{FF2B5EF4-FFF2-40B4-BE49-F238E27FC236}">
                      <a16:creationId xmlns:a16="http://schemas.microsoft.com/office/drawing/2014/main" id="{072FB542-51A1-485E-99B1-7A5C7AE74BA4}"/>
                    </a:ext>
                  </a:extLst>
                </p:cNvPr>
                <p:cNvPicPr/>
                <p:nvPr/>
              </p:nvPicPr>
              <p:blipFill>
                <a:blip r:embed="rId36"/>
                <a:stretch>
                  <a:fillRect/>
                </a:stretch>
              </p:blipFill>
              <p:spPr>
                <a:xfrm>
                  <a:off x="5043461" y="4536246"/>
                  <a:ext cx="2350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1335C3D6-9306-493D-81B2-0EB95607610E}"/>
                    </a:ext>
                  </a:extLst>
                </p14:cNvPr>
                <p14:cNvContentPartPr/>
                <p14:nvPr/>
              </p14:nvContentPartPr>
              <p14:xfrm>
                <a:off x="4783901" y="4327086"/>
                <a:ext cx="127080" cy="77040"/>
              </p14:xfrm>
            </p:contentPart>
          </mc:Choice>
          <mc:Fallback xmlns="">
            <p:pic>
              <p:nvPicPr>
                <p:cNvPr id="24" name="Ink 23">
                  <a:extLst>
                    <a:ext uri="{FF2B5EF4-FFF2-40B4-BE49-F238E27FC236}">
                      <a16:creationId xmlns:a16="http://schemas.microsoft.com/office/drawing/2014/main" id="{1335C3D6-9306-493D-81B2-0EB95607610E}"/>
                    </a:ext>
                  </a:extLst>
                </p:cNvPr>
                <p:cNvPicPr/>
                <p:nvPr/>
              </p:nvPicPr>
              <p:blipFill>
                <a:blip r:embed="rId38"/>
                <a:stretch>
                  <a:fillRect/>
                </a:stretch>
              </p:blipFill>
              <p:spPr>
                <a:xfrm>
                  <a:off x="4775261" y="4318446"/>
                  <a:ext cx="1447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38A05212-20EE-4282-8ADC-21829901473C}"/>
                    </a:ext>
                  </a:extLst>
                </p14:cNvPr>
                <p14:cNvContentPartPr/>
                <p14:nvPr/>
              </p14:nvContentPartPr>
              <p14:xfrm>
                <a:off x="5246501" y="4200366"/>
                <a:ext cx="291600" cy="354240"/>
              </p14:xfrm>
            </p:contentPart>
          </mc:Choice>
          <mc:Fallback xmlns="">
            <p:pic>
              <p:nvPicPr>
                <p:cNvPr id="25" name="Ink 24">
                  <a:extLst>
                    <a:ext uri="{FF2B5EF4-FFF2-40B4-BE49-F238E27FC236}">
                      <a16:creationId xmlns:a16="http://schemas.microsoft.com/office/drawing/2014/main" id="{38A05212-20EE-4282-8ADC-21829901473C}"/>
                    </a:ext>
                  </a:extLst>
                </p:cNvPr>
                <p:cNvPicPr/>
                <p:nvPr/>
              </p:nvPicPr>
              <p:blipFill>
                <a:blip r:embed="rId40"/>
                <a:stretch>
                  <a:fillRect/>
                </a:stretch>
              </p:blipFill>
              <p:spPr>
                <a:xfrm>
                  <a:off x="5237861" y="4191726"/>
                  <a:ext cx="3092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46A0B661-6079-4808-8C00-A84F9413DC0E}"/>
                    </a:ext>
                  </a:extLst>
                </p14:cNvPr>
                <p14:cNvContentPartPr/>
                <p14:nvPr/>
              </p14:nvContentPartPr>
              <p14:xfrm>
                <a:off x="5599661" y="3923526"/>
                <a:ext cx="346680" cy="336240"/>
              </p14:xfrm>
            </p:contentPart>
          </mc:Choice>
          <mc:Fallback xmlns="">
            <p:pic>
              <p:nvPicPr>
                <p:cNvPr id="26" name="Ink 25">
                  <a:extLst>
                    <a:ext uri="{FF2B5EF4-FFF2-40B4-BE49-F238E27FC236}">
                      <a16:creationId xmlns:a16="http://schemas.microsoft.com/office/drawing/2014/main" id="{46A0B661-6079-4808-8C00-A84F9413DC0E}"/>
                    </a:ext>
                  </a:extLst>
                </p:cNvPr>
                <p:cNvPicPr/>
                <p:nvPr/>
              </p:nvPicPr>
              <p:blipFill>
                <a:blip r:embed="rId42"/>
                <a:stretch>
                  <a:fillRect/>
                </a:stretch>
              </p:blipFill>
              <p:spPr>
                <a:xfrm>
                  <a:off x="5590661" y="3914886"/>
                  <a:ext cx="3643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17A379A0-A439-4984-A4D9-B756A95461B9}"/>
                    </a:ext>
                  </a:extLst>
                </p14:cNvPr>
                <p14:cNvContentPartPr/>
                <p14:nvPr/>
              </p14:nvContentPartPr>
              <p14:xfrm>
                <a:off x="6055781" y="3632286"/>
                <a:ext cx="282240" cy="255240"/>
              </p14:xfrm>
            </p:contentPart>
          </mc:Choice>
          <mc:Fallback xmlns="">
            <p:pic>
              <p:nvPicPr>
                <p:cNvPr id="27" name="Ink 26">
                  <a:extLst>
                    <a:ext uri="{FF2B5EF4-FFF2-40B4-BE49-F238E27FC236}">
                      <a16:creationId xmlns:a16="http://schemas.microsoft.com/office/drawing/2014/main" id="{17A379A0-A439-4984-A4D9-B756A95461B9}"/>
                    </a:ext>
                  </a:extLst>
                </p:cNvPr>
                <p:cNvPicPr/>
                <p:nvPr/>
              </p:nvPicPr>
              <p:blipFill>
                <a:blip r:embed="rId44"/>
                <a:stretch>
                  <a:fillRect/>
                </a:stretch>
              </p:blipFill>
              <p:spPr>
                <a:xfrm>
                  <a:off x="6047141" y="3623286"/>
                  <a:ext cx="2998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2CBE601A-9870-460B-A4B8-E395BF489AA1}"/>
                    </a:ext>
                  </a:extLst>
                </p14:cNvPr>
                <p14:cNvContentPartPr/>
                <p14:nvPr/>
              </p14:nvContentPartPr>
              <p14:xfrm>
                <a:off x="6164141" y="3593406"/>
                <a:ext cx="258120" cy="393120"/>
              </p14:xfrm>
            </p:contentPart>
          </mc:Choice>
          <mc:Fallback xmlns="">
            <p:pic>
              <p:nvPicPr>
                <p:cNvPr id="28" name="Ink 27">
                  <a:extLst>
                    <a:ext uri="{FF2B5EF4-FFF2-40B4-BE49-F238E27FC236}">
                      <a16:creationId xmlns:a16="http://schemas.microsoft.com/office/drawing/2014/main" id="{2CBE601A-9870-460B-A4B8-E395BF489AA1}"/>
                    </a:ext>
                  </a:extLst>
                </p:cNvPr>
                <p:cNvPicPr/>
                <p:nvPr/>
              </p:nvPicPr>
              <p:blipFill>
                <a:blip r:embed="rId46"/>
                <a:stretch>
                  <a:fillRect/>
                </a:stretch>
              </p:blipFill>
              <p:spPr>
                <a:xfrm>
                  <a:off x="6155501" y="3584406"/>
                  <a:ext cx="27576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141FDCA2-8190-4343-A376-433FE24A1213}"/>
                    </a:ext>
                  </a:extLst>
                </p14:cNvPr>
                <p14:cNvContentPartPr/>
                <p14:nvPr/>
              </p14:nvContentPartPr>
              <p14:xfrm>
                <a:off x="6605501" y="3165006"/>
                <a:ext cx="436320" cy="320040"/>
              </p14:xfrm>
            </p:contentPart>
          </mc:Choice>
          <mc:Fallback xmlns="">
            <p:pic>
              <p:nvPicPr>
                <p:cNvPr id="29" name="Ink 28">
                  <a:extLst>
                    <a:ext uri="{FF2B5EF4-FFF2-40B4-BE49-F238E27FC236}">
                      <a16:creationId xmlns:a16="http://schemas.microsoft.com/office/drawing/2014/main" id="{141FDCA2-8190-4343-A376-433FE24A1213}"/>
                    </a:ext>
                  </a:extLst>
                </p:cNvPr>
                <p:cNvPicPr/>
                <p:nvPr/>
              </p:nvPicPr>
              <p:blipFill>
                <a:blip r:embed="rId48"/>
                <a:stretch>
                  <a:fillRect/>
                </a:stretch>
              </p:blipFill>
              <p:spPr>
                <a:xfrm>
                  <a:off x="6596861" y="3156006"/>
                  <a:ext cx="4539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6CA2AC31-B5D9-47F2-8496-B1D4FD79646B}"/>
                    </a:ext>
                  </a:extLst>
                </p14:cNvPr>
                <p14:cNvContentPartPr/>
                <p14:nvPr/>
              </p14:nvContentPartPr>
              <p14:xfrm>
                <a:off x="6381221" y="3297486"/>
                <a:ext cx="412920" cy="396360"/>
              </p14:xfrm>
            </p:contentPart>
          </mc:Choice>
          <mc:Fallback xmlns="">
            <p:pic>
              <p:nvPicPr>
                <p:cNvPr id="30" name="Ink 29">
                  <a:extLst>
                    <a:ext uri="{FF2B5EF4-FFF2-40B4-BE49-F238E27FC236}">
                      <a16:creationId xmlns:a16="http://schemas.microsoft.com/office/drawing/2014/main" id="{6CA2AC31-B5D9-47F2-8496-B1D4FD79646B}"/>
                    </a:ext>
                  </a:extLst>
                </p:cNvPr>
                <p:cNvPicPr/>
                <p:nvPr/>
              </p:nvPicPr>
              <p:blipFill>
                <a:blip r:embed="rId50"/>
                <a:stretch>
                  <a:fillRect/>
                </a:stretch>
              </p:blipFill>
              <p:spPr>
                <a:xfrm>
                  <a:off x="6372581" y="3288486"/>
                  <a:ext cx="43056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C7C13EA8-2341-454A-B0A7-5F4DAC33C440}"/>
                    </a:ext>
                  </a:extLst>
                </p14:cNvPr>
                <p14:cNvContentPartPr/>
                <p14:nvPr/>
              </p14:nvContentPartPr>
              <p14:xfrm>
                <a:off x="6689381" y="3032526"/>
                <a:ext cx="554400" cy="535680"/>
              </p14:xfrm>
            </p:contentPart>
          </mc:Choice>
          <mc:Fallback xmlns="">
            <p:pic>
              <p:nvPicPr>
                <p:cNvPr id="31" name="Ink 30">
                  <a:extLst>
                    <a:ext uri="{FF2B5EF4-FFF2-40B4-BE49-F238E27FC236}">
                      <a16:creationId xmlns:a16="http://schemas.microsoft.com/office/drawing/2014/main" id="{C7C13EA8-2341-454A-B0A7-5F4DAC33C440}"/>
                    </a:ext>
                  </a:extLst>
                </p:cNvPr>
                <p:cNvPicPr/>
                <p:nvPr/>
              </p:nvPicPr>
              <p:blipFill>
                <a:blip r:embed="rId52"/>
                <a:stretch>
                  <a:fillRect/>
                </a:stretch>
              </p:blipFill>
              <p:spPr>
                <a:xfrm>
                  <a:off x="6680381" y="3023526"/>
                  <a:ext cx="57204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Ink 31">
                  <a:extLst>
                    <a:ext uri="{FF2B5EF4-FFF2-40B4-BE49-F238E27FC236}">
                      <a16:creationId xmlns:a16="http://schemas.microsoft.com/office/drawing/2014/main" id="{B62EB07D-E6B9-4CB0-B10B-AD28314F6636}"/>
                    </a:ext>
                  </a:extLst>
                </p14:cNvPr>
                <p14:cNvContentPartPr/>
                <p14:nvPr/>
              </p14:nvContentPartPr>
              <p14:xfrm>
                <a:off x="7277621" y="3339246"/>
                <a:ext cx="3960" cy="5760"/>
              </p14:xfrm>
            </p:contentPart>
          </mc:Choice>
          <mc:Fallback xmlns="">
            <p:pic>
              <p:nvPicPr>
                <p:cNvPr id="32" name="Ink 31">
                  <a:extLst>
                    <a:ext uri="{FF2B5EF4-FFF2-40B4-BE49-F238E27FC236}">
                      <a16:creationId xmlns:a16="http://schemas.microsoft.com/office/drawing/2014/main" id="{B62EB07D-E6B9-4CB0-B10B-AD28314F6636}"/>
                    </a:ext>
                  </a:extLst>
                </p:cNvPr>
                <p:cNvPicPr/>
                <p:nvPr/>
              </p:nvPicPr>
              <p:blipFill>
                <a:blip r:embed="rId54"/>
                <a:stretch>
                  <a:fillRect/>
                </a:stretch>
              </p:blipFill>
              <p:spPr>
                <a:xfrm>
                  <a:off x="7268981" y="3330246"/>
                  <a:ext cx="21600" cy="23400"/>
                </a:xfrm>
                <a:prstGeom prst="rect">
                  <a:avLst/>
                </a:prstGeom>
              </p:spPr>
            </p:pic>
          </mc:Fallback>
        </mc:AlternateContent>
      </p:grpSp>
      <p:grpSp>
        <p:nvGrpSpPr>
          <p:cNvPr id="39" name="Group 38">
            <a:extLst>
              <a:ext uri="{FF2B5EF4-FFF2-40B4-BE49-F238E27FC236}">
                <a16:creationId xmlns:a16="http://schemas.microsoft.com/office/drawing/2014/main" id="{35F35391-1D46-409F-8477-0C086AF3EBB8}"/>
              </a:ext>
            </a:extLst>
          </p:cNvPr>
          <p:cNvGrpSpPr/>
          <p:nvPr/>
        </p:nvGrpSpPr>
        <p:grpSpPr>
          <a:xfrm>
            <a:off x="9082661" y="2565246"/>
            <a:ext cx="1282320" cy="1209600"/>
            <a:chOff x="9082661" y="2565246"/>
            <a:chExt cx="1282320" cy="1209600"/>
          </a:xfrm>
        </p:grpSpPr>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9407F0B3-350D-46B2-9E10-B8C1E9B32BA6}"/>
                    </a:ext>
                  </a:extLst>
                </p14:cNvPr>
                <p14:cNvContentPartPr/>
                <p14:nvPr/>
              </p14:nvContentPartPr>
              <p14:xfrm>
                <a:off x="9082661" y="3256446"/>
                <a:ext cx="315720" cy="518400"/>
              </p14:xfrm>
            </p:contentPart>
          </mc:Choice>
          <mc:Fallback xmlns="">
            <p:pic>
              <p:nvPicPr>
                <p:cNvPr id="34" name="Ink 33">
                  <a:extLst>
                    <a:ext uri="{FF2B5EF4-FFF2-40B4-BE49-F238E27FC236}">
                      <a16:creationId xmlns:a16="http://schemas.microsoft.com/office/drawing/2014/main" id="{9407F0B3-350D-46B2-9E10-B8C1E9B32BA6}"/>
                    </a:ext>
                  </a:extLst>
                </p:cNvPr>
                <p:cNvPicPr/>
                <p:nvPr/>
              </p:nvPicPr>
              <p:blipFill>
                <a:blip r:embed="rId56"/>
                <a:stretch>
                  <a:fillRect/>
                </a:stretch>
              </p:blipFill>
              <p:spPr>
                <a:xfrm>
                  <a:off x="9074021" y="3247446"/>
                  <a:ext cx="33336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80EF3868-3677-4F40-899B-9699BB54B750}"/>
                    </a:ext>
                  </a:extLst>
                </p14:cNvPr>
                <p14:cNvContentPartPr/>
                <p14:nvPr/>
              </p14:nvContentPartPr>
              <p14:xfrm>
                <a:off x="9409181" y="2869806"/>
                <a:ext cx="487800" cy="781920"/>
              </p14:xfrm>
            </p:contentPart>
          </mc:Choice>
          <mc:Fallback xmlns="">
            <p:pic>
              <p:nvPicPr>
                <p:cNvPr id="35" name="Ink 34">
                  <a:extLst>
                    <a:ext uri="{FF2B5EF4-FFF2-40B4-BE49-F238E27FC236}">
                      <a16:creationId xmlns:a16="http://schemas.microsoft.com/office/drawing/2014/main" id="{80EF3868-3677-4F40-899B-9699BB54B750}"/>
                    </a:ext>
                  </a:extLst>
                </p:cNvPr>
                <p:cNvPicPr/>
                <p:nvPr/>
              </p:nvPicPr>
              <p:blipFill>
                <a:blip r:embed="rId58"/>
                <a:stretch>
                  <a:fillRect/>
                </a:stretch>
              </p:blipFill>
              <p:spPr>
                <a:xfrm>
                  <a:off x="9400541" y="2860806"/>
                  <a:ext cx="50544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7" name="Ink 36">
                  <a:extLst>
                    <a:ext uri="{FF2B5EF4-FFF2-40B4-BE49-F238E27FC236}">
                      <a16:creationId xmlns:a16="http://schemas.microsoft.com/office/drawing/2014/main" id="{4389E580-146E-436F-AC6E-B62DDDB715E6}"/>
                    </a:ext>
                  </a:extLst>
                </p14:cNvPr>
                <p14:cNvContentPartPr/>
                <p14:nvPr/>
              </p14:nvContentPartPr>
              <p14:xfrm>
                <a:off x="9590621" y="2881326"/>
                <a:ext cx="576000" cy="495360"/>
              </p14:xfrm>
            </p:contentPart>
          </mc:Choice>
          <mc:Fallback xmlns="">
            <p:pic>
              <p:nvPicPr>
                <p:cNvPr id="37" name="Ink 36">
                  <a:extLst>
                    <a:ext uri="{FF2B5EF4-FFF2-40B4-BE49-F238E27FC236}">
                      <a16:creationId xmlns:a16="http://schemas.microsoft.com/office/drawing/2014/main" id="{4389E580-146E-436F-AC6E-B62DDDB715E6}"/>
                    </a:ext>
                  </a:extLst>
                </p:cNvPr>
                <p:cNvPicPr/>
                <p:nvPr/>
              </p:nvPicPr>
              <p:blipFill>
                <a:blip r:embed="rId60"/>
                <a:stretch>
                  <a:fillRect/>
                </a:stretch>
              </p:blipFill>
              <p:spPr>
                <a:xfrm>
                  <a:off x="9581981" y="2872326"/>
                  <a:ext cx="59364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8" name="Ink 37">
                  <a:extLst>
                    <a:ext uri="{FF2B5EF4-FFF2-40B4-BE49-F238E27FC236}">
                      <a16:creationId xmlns:a16="http://schemas.microsoft.com/office/drawing/2014/main" id="{880EC6D8-DC1D-4357-BB37-A236E067B52C}"/>
                    </a:ext>
                  </a:extLst>
                </p14:cNvPr>
                <p14:cNvContentPartPr/>
                <p14:nvPr/>
              </p14:nvContentPartPr>
              <p14:xfrm>
                <a:off x="9846581" y="2565246"/>
                <a:ext cx="518400" cy="783720"/>
              </p14:xfrm>
            </p:contentPart>
          </mc:Choice>
          <mc:Fallback xmlns="">
            <p:pic>
              <p:nvPicPr>
                <p:cNvPr id="38" name="Ink 37">
                  <a:extLst>
                    <a:ext uri="{FF2B5EF4-FFF2-40B4-BE49-F238E27FC236}">
                      <a16:creationId xmlns:a16="http://schemas.microsoft.com/office/drawing/2014/main" id="{880EC6D8-DC1D-4357-BB37-A236E067B52C}"/>
                    </a:ext>
                  </a:extLst>
                </p:cNvPr>
                <p:cNvPicPr/>
                <p:nvPr/>
              </p:nvPicPr>
              <p:blipFill>
                <a:blip r:embed="rId62"/>
                <a:stretch>
                  <a:fillRect/>
                </a:stretch>
              </p:blipFill>
              <p:spPr>
                <a:xfrm>
                  <a:off x="9837941" y="2556606"/>
                  <a:ext cx="536040" cy="801360"/>
                </a:xfrm>
                <a:prstGeom prst="rect">
                  <a:avLst/>
                </a:prstGeom>
              </p:spPr>
            </p:pic>
          </mc:Fallback>
        </mc:AlternateContent>
      </p:grpSp>
    </p:spTree>
    <p:extLst>
      <p:ext uri="{BB962C8B-B14F-4D97-AF65-F5344CB8AC3E}">
        <p14:creationId xmlns:p14="http://schemas.microsoft.com/office/powerpoint/2010/main" val="251840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FB47DD-12BE-41F2-86A4-DE67FA34EE34}"/>
              </a:ext>
            </a:extLst>
          </p:cNvPr>
          <p:cNvSpPr>
            <a:spLocks noGrp="1"/>
          </p:cNvSpPr>
          <p:nvPr>
            <p:ph type="title"/>
          </p:nvPr>
        </p:nvSpPr>
        <p:spPr>
          <a:xfrm>
            <a:off x="6172200" y="348499"/>
            <a:ext cx="5181600" cy="1325563"/>
          </a:xfrm>
        </p:spPr>
        <p:txBody>
          <a:bodyPr/>
          <a:lstStyle/>
          <a:p>
            <a:r>
              <a:rPr lang="en-US" dirty="0" err="1"/>
              <a:t>ababaca</a:t>
            </a:r>
            <a:endParaRPr lang="en-IN" dirty="0"/>
          </a:p>
        </p:txBody>
      </p:sp>
      <p:sp>
        <p:nvSpPr>
          <p:cNvPr id="8" name="Content Placeholder 7">
            <a:extLst>
              <a:ext uri="{FF2B5EF4-FFF2-40B4-BE49-F238E27FC236}">
                <a16:creationId xmlns:a16="http://schemas.microsoft.com/office/drawing/2014/main" id="{2DE91B55-5B6C-4B5D-ACC8-2CC4B59C493C}"/>
              </a:ext>
            </a:extLst>
          </p:cNvPr>
          <p:cNvSpPr>
            <a:spLocks noGrp="1"/>
          </p:cNvSpPr>
          <p:nvPr>
            <p:ph sz="half" idx="2"/>
          </p:nvPr>
        </p:nvSpPr>
        <p:spPr/>
        <p:txBody>
          <a:bodyPr/>
          <a:lstStyle/>
          <a:p>
            <a:pPr marL="0" indent="0">
              <a:buNone/>
            </a:pPr>
            <a:r>
              <a:rPr lang="en-US" dirty="0" err="1"/>
              <a:t>Lps</a:t>
            </a:r>
            <a:r>
              <a:rPr lang="en-US" dirty="0"/>
              <a:t> array  is    </a:t>
            </a:r>
          </a:p>
          <a:p>
            <a:pPr marL="0" indent="0">
              <a:buNone/>
            </a:pPr>
            <a:r>
              <a:rPr lang="en-US" dirty="0"/>
              <a:t>a b a b a c a </a:t>
            </a:r>
          </a:p>
          <a:p>
            <a:pPr marL="0" indent="0">
              <a:buNone/>
            </a:pPr>
            <a:r>
              <a:rPr lang="en-US" dirty="0"/>
              <a:t>0 0 1 2 3 0 1</a:t>
            </a:r>
          </a:p>
          <a:p>
            <a:pPr marL="0" indent="0">
              <a:buNone/>
            </a:pPr>
            <a:endParaRPr lang="en-US" dirty="0"/>
          </a:p>
          <a:p>
            <a:pPr marL="0" indent="0">
              <a:buNone/>
            </a:pPr>
            <a:r>
              <a:rPr lang="en-US" dirty="0"/>
              <a:t>Text is </a:t>
            </a:r>
          </a:p>
          <a:p>
            <a:pPr marL="0" indent="0">
              <a:buNone/>
            </a:pPr>
            <a:r>
              <a:rPr lang="en-US" dirty="0" err="1"/>
              <a:t>bacbababaabcbab</a:t>
            </a:r>
            <a:r>
              <a:rPr lang="en-US" dirty="0"/>
              <a:t> </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25F0BB3-73F3-465F-A8AD-4AFDE584DDF1}"/>
              </a:ext>
            </a:extLst>
          </p:cNvPr>
          <p:cNvPicPr>
            <a:picLocks noChangeAspect="1"/>
          </p:cNvPicPr>
          <p:nvPr/>
        </p:nvPicPr>
        <p:blipFill>
          <a:blip r:embed="rId2"/>
          <a:stretch>
            <a:fillRect/>
          </a:stretch>
        </p:blipFill>
        <p:spPr>
          <a:xfrm>
            <a:off x="77586" y="-44335"/>
            <a:ext cx="547531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0F752A9-57D0-49C9-B5E9-07FE174FEBA2}"/>
                  </a:ext>
                </a:extLst>
              </p14:cNvPr>
              <p14:cNvContentPartPr/>
              <p14:nvPr/>
            </p14:nvContentPartPr>
            <p14:xfrm>
              <a:off x="6212880" y="3175920"/>
              <a:ext cx="14400" cy="16200"/>
            </p14:xfrm>
          </p:contentPart>
        </mc:Choice>
        <mc:Fallback xmlns="">
          <p:pic>
            <p:nvPicPr>
              <p:cNvPr id="9" name="Ink 8">
                <a:extLst>
                  <a:ext uri="{FF2B5EF4-FFF2-40B4-BE49-F238E27FC236}">
                    <a16:creationId xmlns:a16="http://schemas.microsoft.com/office/drawing/2014/main" id="{D0F752A9-57D0-49C9-B5E9-07FE174FEBA2}"/>
                  </a:ext>
                </a:extLst>
              </p:cNvPr>
              <p:cNvPicPr/>
              <p:nvPr/>
            </p:nvPicPr>
            <p:blipFill>
              <a:blip r:embed="rId4"/>
              <a:stretch>
                <a:fillRect/>
              </a:stretch>
            </p:blipFill>
            <p:spPr>
              <a:xfrm>
                <a:off x="195120" y="670680"/>
                <a:ext cx="11856600" cy="6138720"/>
              </a:xfrm>
              <a:prstGeom prst="rect">
                <a:avLst/>
              </a:prstGeom>
            </p:spPr>
          </p:pic>
        </mc:Fallback>
      </mc:AlternateContent>
      <p:grpSp>
        <p:nvGrpSpPr>
          <p:cNvPr id="13" name="Group 12">
            <a:extLst>
              <a:ext uri="{FF2B5EF4-FFF2-40B4-BE49-F238E27FC236}">
                <a16:creationId xmlns:a16="http://schemas.microsoft.com/office/drawing/2014/main" id="{FD1FDE4C-0918-46D4-91E7-9D465EC70324}"/>
              </a:ext>
            </a:extLst>
          </p:cNvPr>
          <p:cNvGrpSpPr/>
          <p:nvPr/>
        </p:nvGrpSpPr>
        <p:grpSpPr>
          <a:xfrm>
            <a:off x="7514861" y="4810646"/>
            <a:ext cx="1486800" cy="1122480"/>
            <a:chOff x="7514861" y="4810646"/>
            <a:chExt cx="1486800" cy="112248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D4498E5-5F92-49DB-8741-B01C6E3D1E40}"/>
                    </a:ext>
                  </a:extLst>
                </p14:cNvPr>
                <p14:cNvContentPartPr/>
                <p14:nvPr/>
              </p14:nvContentPartPr>
              <p14:xfrm>
                <a:off x="7514861" y="5052566"/>
                <a:ext cx="386640" cy="331200"/>
              </p14:xfrm>
            </p:contentPart>
          </mc:Choice>
          <mc:Fallback xmlns="">
            <p:pic>
              <p:nvPicPr>
                <p:cNvPr id="2" name="Ink 1">
                  <a:extLst>
                    <a:ext uri="{FF2B5EF4-FFF2-40B4-BE49-F238E27FC236}">
                      <a16:creationId xmlns:a16="http://schemas.microsoft.com/office/drawing/2014/main" id="{ED4498E5-5F92-49DB-8741-B01C6E3D1E40}"/>
                    </a:ext>
                  </a:extLst>
                </p:cNvPr>
                <p:cNvPicPr/>
                <p:nvPr/>
              </p:nvPicPr>
              <p:blipFill>
                <a:blip r:embed="rId6"/>
                <a:stretch>
                  <a:fillRect/>
                </a:stretch>
              </p:blipFill>
              <p:spPr>
                <a:xfrm>
                  <a:off x="7505861" y="5043566"/>
                  <a:ext cx="4042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8225712-9F51-43B3-B7EC-B904C36152FC}"/>
                    </a:ext>
                  </a:extLst>
                </p14:cNvPr>
                <p14:cNvContentPartPr/>
                <p14:nvPr/>
              </p14:nvContentPartPr>
              <p14:xfrm>
                <a:off x="7946501" y="4987766"/>
                <a:ext cx="152280" cy="198720"/>
              </p14:xfrm>
            </p:contentPart>
          </mc:Choice>
          <mc:Fallback xmlns="">
            <p:pic>
              <p:nvPicPr>
                <p:cNvPr id="3" name="Ink 2">
                  <a:extLst>
                    <a:ext uri="{FF2B5EF4-FFF2-40B4-BE49-F238E27FC236}">
                      <a16:creationId xmlns:a16="http://schemas.microsoft.com/office/drawing/2014/main" id="{E8225712-9F51-43B3-B7EC-B904C36152FC}"/>
                    </a:ext>
                  </a:extLst>
                </p:cNvPr>
                <p:cNvPicPr/>
                <p:nvPr/>
              </p:nvPicPr>
              <p:blipFill>
                <a:blip r:embed="rId8"/>
                <a:stretch>
                  <a:fillRect/>
                </a:stretch>
              </p:blipFill>
              <p:spPr>
                <a:xfrm>
                  <a:off x="7937501" y="4979126"/>
                  <a:ext cx="1699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BFB49E1E-6E3D-4825-BED5-9308D08322D3}"/>
                    </a:ext>
                  </a:extLst>
                </p14:cNvPr>
                <p14:cNvContentPartPr/>
                <p14:nvPr/>
              </p14:nvContentPartPr>
              <p14:xfrm>
                <a:off x="8035421" y="4863926"/>
                <a:ext cx="267120" cy="203040"/>
              </p14:xfrm>
            </p:contentPart>
          </mc:Choice>
          <mc:Fallback xmlns="">
            <p:pic>
              <p:nvPicPr>
                <p:cNvPr id="4" name="Ink 3">
                  <a:extLst>
                    <a:ext uri="{FF2B5EF4-FFF2-40B4-BE49-F238E27FC236}">
                      <a16:creationId xmlns:a16="http://schemas.microsoft.com/office/drawing/2014/main" id="{BFB49E1E-6E3D-4825-BED5-9308D08322D3}"/>
                    </a:ext>
                  </a:extLst>
                </p:cNvPr>
                <p:cNvPicPr/>
                <p:nvPr/>
              </p:nvPicPr>
              <p:blipFill>
                <a:blip r:embed="rId10"/>
                <a:stretch>
                  <a:fillRect/>
                </a:stretch>
              </p:blipFill>
              <p:spPr>
                <a:xfrm>
                  <a:off x="8026781" y="4855286"/>
                  <a:ext cx="2847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40548CDB-367E-4799-913C-93DDBF02C1AF}"/>
                    </a:ext>
                  </a:extLst>
                </p14:cNvPr>
                <p14:cNvContentPartPr/>
                <p14:nvPr/>
              </p14:nvContentPartPr>
              <p14:xfrm>
                <a:off x="8171501" y="4810646"/>
                <a:ext cx="136080" cy="124200"/>
              </p14:xfrm>
            </p:contentPart>
          </mc:Choice>
          <mc:Fallback xmlns="">
            <p:pic>
              <p:nvPicPr>
                <p:cNvPr id="7" name="Ink 6">
                  <a:extLst>
                    <a:ext uri="{FF2B5EF4-FFF2-40B4-BE49-F238E27FC236}">
                      <a16:creationId xmlns:a16="http://schemas.microsoft.com/office/drawing/2014/main" id="{40548CDB-367E-4799-913C-93DDBF02C1AF}"/>
                    </a:ext>
                  </a:extLst>
                </p:cNvPr>
                <p:cNvPicPr/>
                <p:nvPr/>
              </p:nvPicPr>
              <p:blipFill>
                <a:blip r:embed="rId12"/>
                <a:stretch>
                  <a:fillRect/>
                </a:stretch>
              </p:blipFill>
              <p:spPr>
                <a:xfrm>
                  <a:off x="8162501" y="4802006"/>
                  <a:ext cx="1537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17A0CA32-AF36-49D3-BDE8-00A3FCC31F28}"/>
                    </a:ext>
                  </a:extLst>
                </p14:cNvPr>
                <p14:cNvContentPartPr/>
                <p14:nvPr/>
              </p14:nvContentPartPr>
              <p14:xfrm>
                <a:off x="8051621" y="5666726"/>
                <a:ext cx="200880" cy="256320"/>
              </p14:xfrm>
            </p:contentPart>
          </mc:Choice>
          <mc:Fallback xmlns="">
            <p:pic>
              <p:nvPicPr>
                <p:cNvPr id="10" name="Ink 9">
                  <a:extLst>
                    <a:ext uri="{FF2B5EF4-FFF2-40B4-BE49-F238E27FC236}">
                      <a16:creationId xmlns:a16="http://schemas.microsoft.com/office/drawing/2014/main" id="{17A0CA32-AF36-49D3-BDE8-00A3FCC31F28}"/>
                    </a:ext>
                  </a:extLst>
                </p:cNvPr>
                <p:cNvPicPr/>
                <p:nvPr/>
              </p:nvPicPr>
              <p:blipFill>
                <a:blip r:embed="rId14"/>
                <a:stretch>
                  <a:fillRect/>
                </a:stretch>
              </p:blipFill>
              <p:spPr>
                <a:xfrm>
                  <a:off x="8042981" y="5657726"/>
                  <a:ext cx="2185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FFBCA752-AC48-4BB3-AEE8-0E9E741AECF0}"/>
                    </a:ext>
                  </a:extLst>
                </p14:cNvPr>
                <p14:cNvContentPartPr/>
                <p14:nvPr/>
              </p14:nvContentPartPr>
              <p14:xfrm>
                <a:off x="8070701" y="5374766"/>
                <a:ext cx="749880" cy="558360"/>
              </p14:xfrm>
            </p:contentPart>
          </mc:Choice>
          <mc:Fallback xmlns="">
            <p:pic>
              <p:nvPicPr>
                <p:cNvPr id="11" name="Ink 10">
                  <a:extLst>
                    <a:ext uri="{FF2B5EF4-FFF2-40B4-BE49-F238E27FC236}">
                      <a16:creationId xmlns:a16="http://schemas.microsoft.com/office/drawing/2014/main" id="{FFBCA752-AC48-4BB3-AEE8-0E9E741AECF0}"/>
                    </a:ext>
                  </a:extLst>
                </p:cNvPr>
                <p:cNvPicPr/>
                <p:nvPr/>
              </p:nvPicPr>
              <p:blipFill>
                <a:blip r:embed="rId16"/>
                <a:stretch>
                  <a:fillRect/>
                </a:stretch>
              </p:blipFill>
              <p:spPr>
                <a:xfrm>
                  <a:off x="8062061" y="5366126"/>
                  <a:ext cx="76752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80F9C144-1AE7-4CDF-BD7B-5F1F299FD993}"/>
                    </a:ext>
                  </a:extLst>
                </p14:cNvPr>
                <p14:cNvContentPartPr/>
                <p14:nvPr/>
              </p14:nvContentPartPr>
              <p14:xfrm>
                <a:off x="8975741" y="5151566"/>
                <a:ext cx="25920" cy="20520"/>
              </p14:xfrm>
            </p:contentPart>
          </mc:Choice>
          <mc:Fallback xmlns="">
            <p:pic>
              <p:nvPicPr>
                <p:cNvPr id="12" name="Ink 11">
                  <a:extLst>
                    <a:ext uri="{FF2B5EF4-FFF2-40B4-BE49-F238E27FC236}">
                      <a16:creationId xmlns:a16="http://schemas.microsoft.com/office/drawing/2014/main" id="{80F9C144-1AE7-4CDF-BD7B-5F1F299FD993}"/>
                    </a:ext>
                  </a:extLst>
                </p:cNvPr>
                <p:cNvPicPr/>
                <p:nvPr/>
              </p:nvPicPr>
              <p:blipFill>
                <a:blip r:embed="rId18"/>
                <a:stretch>
                  <a:fillRect/>
                </a:stretch>
              </p:blipFill>
              <p:spPr>
                <a:xfrm>
                  <a:off x="8967101" y="5142926"/>
                  <a:ext cx="43560" cy="38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6DD2AA96-359D-443A-94BD-92EE45617530}"/>
                  </a:ext>
                </a:extLst>
              </p14:cNvPr>
              <p14:cNvContentPartPr/>
              <p14:nvPr/>
            </p14:nvContentPartPr>
            <p14:xfrm>
              <a:off x="4247861" y="2400086"/>
              <a:ext cx="1276560" cy="3872880"/>
            </p14:xfrm>
          </p:contentPart>
        </mc:Choice>
        <mc:Fallback xmlns="">
          <p:pic>
            <p:nvPicPr>
              <p:cNvPr id="14" name="Ink 13">
                <a:extLst>
                  <a:ext uri="{FF2B5EF4-FFF2-40B4-BE49-F238E27FC236}">
                    <a16:creationId xmlns:a16="http://schemas.microsoft.com/office/drawing/2014/main" id="{6DD2AA96-359D-443A-94BD-92EE45617530}"/>
                  </a:ext>
                </a:extLst>
              </p:cNvPr>
              <p:cNvPicPr/>
              <p:nvPr/>
            </p:nvPicPr>
            <p:blipFill>
              <a:blip r:embed="rId20"/>
              <a:stretch>
                <a:fillRect/>
              </a:stretch>
            </p:blipFill>
            <p:spPr>
              <a:xfrm>
                <a:off x="4238861" y="2391086"/>
                <a:ext cx="1294200" cy="3890520"/>
              </a:xfrm>
              <a:prstGeom prst="rect">
                <a:avLst/>
              </a:prstGeom>
            </p:spPr>
          </p:pic>
        </mc:Fallback>
      </mc:AlternateContent>
      <p:grpSp>
        <p:nvGrpSpPr>
          <p:cNvPr id="20" name="Group 19">
            <a:extLst>
              <a:ext uri="{FF2B5EF4-FFF2-40B4-BE49-F238E27FC236}">
                <a16:creationId xmlns:a16="http://schemas.microsoft.com/office/drawing/2014/main" id="{DF283577-0277-4CCE-9042-E3768C007CF8}"/>
              </a:ext>
            </a:extLst>
          </p:cNvPr>
          <p:cNvGrpSpPr/>
          <p:nvPr/>
        </p:nvGrpSpPr>
        <p:grpSpPr>
          <a:xfrm>
            <a:off x="9347621" y="2569286"/>
            <a:ext cx="1114200" cy="1111320"/>
            <a:chOff x="9347621" y="2569286"/>
            <a:chExt cx="1114200" cy="1111320"/>
          </a:xfrm>
        </p:grpSpPr>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44C628AC-FCEE-4034-816D-6C13FB5E0743}"/>
                    </a:ext>
                  </a:extLst>
                </p14:cNvPr>
                <p14:cNvContentPartPr/>
                <p14:nvPr/>
              </p14:nvContentPartPr>
              <p14:xfrm>
                <a:off x="9347621" y="3180926"/>
                <a:ext cx="282600" cy="499680"/>
              </p14:xfrm>
            </p:contentPart>
          </mc:Choice>
          <mc:Fallback xmlns="">
            <p:pic>
              <p:nvPicPr>
                <p:cNvPr id="15" name="Ink 14">
                  <a:extLst>
                    <a:ext uri="{FF2B5EF4-FFF2-40B4-BE49-F238E27FC236}">
                      <a16:creationId xmlns:a16="http://schemas.microsoft.com/office/drawing/2014/main" id="{44C628AC-FCEE-4034-816D-6C13FB5E0743}"/>
                    </a:ext>
                  </a:extLst>
                </p:cNvPr>
                <p:cNvPicPr/>
                <p:nvPr/>
              </p:nvPicPr>
              <p:blipFill>
                <a:blip r:embed="rId22"/>
                <a:stretch>
                  <a:fillRect/>
                </a:stretch>
              </p:blipFill>
              <p:spPr>
                <a:xfrm>
                  <a:off x="9338981" y="3172286"/>
                  <a:ext cx="30024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25CE1327-E5BB-4FA4-A361-ADA7B4CFC379}"/>
                    </a:ext>
                  </a:extLst>
                </p14:cNvPr>
                <p14:cNvContentPartPr/>
                <p14:nvPr/>
              </p14:nvContentPartPr>
              <p14:xfrm>
                <a:off x="9720941" y="2696006"/>
                <a:ext cx="410760" cy="889560"/>
              </p14:xfrm>
            </p:contentPart>
          </mc:Choice>
          <mc:Fallback xmlns="">
            <p:pic>
              <p:nvPicPr>
                <p:cNvPr id="16" name="Ink 15">
                  <a:extLst>
                    <a:ext uri="{FF2B5EF4-FFF2-40B4-BE49-F238E27FC236}">
                      <a16:creationId xmlns:a16="http://schemas.microsoft.com/office/drawing/2014/main" id="{25CE1327-E5BB-4FA4-A361-ADA7B4CFC379}"/>
                    </a:ext>
                  </a:extLst>
                </p:cNvPr>
                <p:cNvPicPr/>
                <p:nvPr/>
              </p:nvPicPr>
              <p:blipFill>
                <a:blip r:embed="rId24"/>
                <a:stretch>
                  <a:fillRect/>
                </a:stretch>
              </p:blipFill>
              <p:spPr>
                <a:xfrm>
                  <a:off x="9711941" y="2687006"/>
                  <a:ext cx="428400" cy="907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C9143094-2F4A-400A-96DA-59B993950B99}"/>
                    </a:ext>
                  </a:extLst>
                </p14:cNvPr>
                <p14:cNvContentPartPr/>
                <p14:nvPr/>
              </p14:nvContentPartPr>
              <p14:xfrm>
                <a:off x="9909581" y="2933606"/>
                <a:ext cx="302760" cy="277920"/>
              </p14:xfrm>
            </p:contentPart>
          </mc:Choice>
          <mc:Fallback xmlns="">
            <p:pic>
              <p:nvPicPr>
                <p:cNvPr id="17" name="Ink 16">
                  <a:extLst>
                    <a:ext uri="{FF2B5EF4-FFF2-40B4-BE49-F238E27FC236}">
                      <a16:creationId xmlns:a16="http://schemas.microsoft.com/office/drawing/2014/main" id="{C9143094-2F4A-400A-96DA-59B993950B99}"/>
                    </a:ext>
                  </a:extLst>
                </p:cNvPr>
                <p:cNvPicPr/>
                <p:nvPr/>
              </p:nvPicPr>
              <p:blipFill>
                <a:blip r:embed="rId26"/>
                <a:stretch>
                  <a:fillRect/>
                </a:stretch>
              </p:blipFill>
              <p:spPr>
                <a:xfrm>
                  <a:off x="9900941" y="2924606"/>
                  <a:ext cx="3204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CCD8DA6F-E00C-4FE7-969E-4478CE337D9F}"/>
                    </a:ext>
                  </a:extLst>
                </p14:cNvPr>
                <p14:cNvContentPartPr/>
                <p14:nvPr/>
              </p14:nvContentPartPr>
              <p14:xfrm>
                <a:off x="9963221" y="2569286"/>
                <a:ext cx="498600" cy="696960"/>
              </p14:xfrm>
            </p:contentPart>
          </mc:Choice>
          <mc:Fallback xmlns="">
            <p:pic>
              <p:nvPicPr>
                <p:cNvPr id="18" name="Ink 17">
                  <a:extLst>
                    <a:ext uri="{FF2B5EF4-FFF2-40B4-BE49-F238E27FC236}">
                      <a16:creationId xmlns:a16="http://schemas.microsoft.com/office/drawing/2014/main" id="{CCD8DA6F-E00C-4FE7-969E-4478CE337D9F}"/>
                    </a:ext>
                  </a:extLst>
                </p:cNvPr>
                <p:cNvPicPr/>
                <p:nvPr/>
              </p:nvPicPr>
              <p:blipFill>
                <a:blip r:embed="rId28"/>
                <a:stretch>
                  <a:fillRect/>
                </a:stretch>
              </p:blipFill>
              <p:spPr>
                <a:xfrm>
                  <a:off x="9954581" y="2560286"/>
                  <a:ext cx="516240" cy="71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21AD1576-C47A-4D15-8392-40A3761D74A1}"/>
                  </a:ext>
                </a:extLst>
              </p14:cNvPr>
              <p14:cNvContentPartPr/>
              <p14:nvPr/>
            </p14:nvContentPartPr>
            <p14:xfrm>
              <a:off x="10772501" y="2840006"/>
              <a:ext cx="5040" cy="360"/>
            </p14:xfrm>
          </p:contentPart>
        </mc:Choice>
        <mc:Fallback xmlns="">
          <p:pic>
            <p:nvPicPr>
              <p:cNvPr id="19" name="Ink 18">
                <a:extLst>
                  <a:ext uri="{FF2B5EF4-FFF2-40B4-BE49-F238E27FC236}">
                    <a16:creationId xmlns:a16="http://schemas.microsoft.com/office/drawing/2014/main" id="{21AD1576-C47A-4D15-8392-40A3761D74A1}"/>
                  </a:ext>
                </a:extLst>
              </p:cNvPr>
              <p:cNvPicPr/>
              <p:nvPr/>
            </p:nvPicPr>
            <p:blipFill>
              <a:blip r:embed="rId30"/>
              <a:stretch>
                <a:fillRect/>
              </a:stretch>
            </p:blipFill>
            <p:spPr>
              <a:xfrm>
                <a:off x="10763501" y="2831366"/>
                <a:ext cx="22680" cy="18000"/>
              </a:xfrm>
              <a:prstGeom prst="rect">
                <a:avLst/>
              </a:prstGeom>
            </p:spPr>
          </p:pic>
        </mc:Fallback>
      </mc:AlternateContent>
      <p:grpSp>
        <p:nvGrpSpPr>
          <p:cNvPr id="43" name="Group 42">
            <a:extLst>
              <a:ext uri="{FF2B5EF4-FFF2-40B4-BE49-F238E27FC236}">
                <a16:creationId xmlns:a16="http://schemas.microsoft.com/office/drawing/2014/main" id="{758BB76A-1FA1-4099-AA52-0A669C9D025C}"/>
              </a:ext>
            </a:extLst>
          </p:cNvPr>
          <p:cNvGrpSpPr/>
          <p:nvPr/>
        </p:nvGrpSpPr>
        <p:grpSpPr>
          <a:xfrm>
            <a:off x="-499" y="65126"/>
            <a:ext cx="7278840" cy="2017080"/>
            <a:chOff x="-499" y="65126"/>
            <a:chExt cx="7278840" cy="2017080"/>
          </a:xfrm>
        </p:grpSpPr>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08041D09-23E6-4AFA-B6FA-B9155B9B6F95}"/>
                    </a:ext>
                  </a:extLst>
                </p14:cNvPr>
                <p14:cNvContentPartPr/>
                <p14:nvPr/>
              </p14:nvContentPartPr>
              <p14:xfrm>
                <a:off x="-499" y="1541126"/>
                <a:ext cx="3796560" cy="541080"/>
              </p14:xfrm>
            </p:contentPart>
          </mc:Choice>
          <mc:Fallback xmlns="">
            <p:pic>
              <p:nvPicPr>
                <p:cNvPr id="21" name="Ink 20">
                  <a:extLst>
                    <a:ext uri="{FF2B5EF4-FFF2-40B4-BE49-F238E27FC236}">
                      <a16:creationId xmlns:a16="http://schemas.microsoft.com/office/drawing/2014/main" id="{08041D09-23E6-4AFA-B6FA-B9155B9B6F95}"/>
                    </a:ext>
                  </a:extLst>
                </p:cNvPr>
                <p:cNvPicPr/>
                <p:nvPr/>
              </p:nvPicPr>
              <p:blipFill>
                <a:blip r:embed="rId32"/>
                <a:stretch>
                  <a:fillRect/>
                </a:stretch>
              </p:blipFill>
              <p:spPr>
                <a:xfrm>
                  <a:off x="-9139" y="1532486"/>
                  <a:ext cx="381420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746390E2-AF73-4C44-A3B6-9C76D949526D}"/>
                    </a:ext>
                  </a:extLst>
                </p14:cNvPr>
                <p14:cNvContentPartPr/>
                <p14:nvPr/>
              </p14:nvContentPartPr>
              <p14:xfrm>
                <a:off x="3964901" y="1412606"/>
                <a:ext cx="789840" cy="439200"/>
              </p14:xfrm>
            </p:contentPart>
          </mc:Choice>
          <mc:Fallback xmlns="">
            <p:pic>
              <p:nvPicPr>
                <p:cNvPr id="22" name="Ink 21">
                  <a:extLst>
                    <a:ext uri="{FF2B5EF4-FFF2-40B4-BE49-F238E27FC236}">
                      <a16:creationId xmlns:a16="http://schemas.microsoft.com/office/drawing/2014/main" id="{746390E2-AF73-4C44-A3B6-9C76D949526D}"/>
                    </a:ext>
                  </a:extLst>
                </p:cNvPr>
                <p:cNvPicPr/>
                <p:nvPr/>
              </p:nvPicPr>
              <p:blipFill>
                <a:blip r:embed="rId34"/>
                <a:stretch>
                  <a:fillRect/>
                </a:stretch>
              </p:blipFill>
              <p:spPr>
                <a:xfrm>
                  <a:off x="3956261" y="1403606"/>
                  <a:ext cx="80748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31C1CEE2-2EA1-4EC9-BC62-2CFF93A32C23}"/>
                    </a:ext>
                  </a:extLst>
                </p14:cNvPr>
                <p14:cNvContentPartPr/>
                <p14:nvPr/>
              </p14:nvContentPartPr>
              <p14:xfrm>
                <a:off x="4641341" y="1262846"/>
                <a:ext cx="281520" cy="279720"/>
              </p14:xfrm>
            </p:contentPart>
          </mc:Choice>
          <mc:Fallback xmlns="">
            <p:pic>
              <p:nvPicPr>
                <p:cNvPr id="23" name="Ink 22">
                  <a:extLst>
                    <a:ext uri="{FF2B5EF4-FFF2-40B4-BE49-F238E27FC236}">
                      <a16:creationId xmlns:a16="http://schemas.microsoft.com/office/drawing/2014/main" id="{31C1CEE2-2EA1-4EC9-BC62-2CFF93A32C23}"/>
                    </a:ext>
                  </a:extLst>
                </p:cNvPr>
                <p:cNvPicPr/>
                <p:nvPr/>
              </p:nvPicPr>
              <p:blipFill>
                <a:blip r:embed="rId36"/>
                <a:stretch>
                  <a:fillRect/>
                </a:stretch>
              </p:blipFill>
              <p:spPr>
                <a:xfrm>
                  <a:off x="4632701" y="1254206"/>
                  <a:ext cx="2991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18626B7C-2790-459B-8A2B-D8B3AC812510}"/>
                    </a:ext>
                  </a:extLst>
                </p14:cNvPr>
                <p14:cNvContentPartPr/>
                <p14:nvPr/>
              </p14:nvContentPartPr>
              <p14:xfrm>
                <a:off x="5008541" y="1049366"/>
                <a:ext cx="201600" cy="392760"/>
              </p14:xfrm>
            </p:contentPart>
          </mc:Choice>
          <mc:Fallback xmlns="">
            <p:pic>
              <p:nvPicPr>
                <p:cNvPr id="24" name="Ink 23">
                  <a:extLst>
                    <a:ext uri="{FF2B5EF4-FFF2-40B4-BE49-F238E27FC236}">
                      <a16:creationId xmlns:a16="http://schemas.microsoft.com/office/drawing/2014/main" id="{18626B7C-2790-459B-8A2B-D8B3AC812510}"/>
                    </a:ext>
                  </a:extLst>
                </p:cNvPr>
                <p:cNvPicPr/>
                <p:nvPr/>
              </p:nvPicPr>
              <p:blipFill>
                <a:blip r:embed="rId38"/>
                <a:stretch>
                  <a:fillRect/>
                </a:stretch>
              </p:blipFill>
              <p:spPr>
                <a:xfrm>
                  <a:off x="4999901" y="1040726"/>
                  <a:ext cx="2192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C5E8180E-0C98-4BA0-8FC0-9EA66A25BA6B}"/>
                    </a:ext>
                  </a:extLst>
                </p14:cNvPr>
                <p14:cNvContentPartPr/>
                <p14:nvPr/>
              </p14:nvContentPartPr>
              <p14:xfrm>
                <a:off x="5295101" y="745886"/>
                <a:ext cx="291600" cy="509040"/>
              </p14:xfrm>
            </p:contentPart>
          </mc:Choice>
          <mc:Fallback xmlns="">
            <p:pic>
              <p:nvPicPr>
                <p:cNvPr id="25" name="Ink 24">
                  <a:extLst>
                    <a:ext uri="{FF2B5EF4-FFF2-40B4-BE49-F238E27FC236}">
                      <a16:creationId xmlns:a16="http://schemas.microsoft.com/office/drawing/2014/main" id="{C5E8180E-0C98-4BA0-8FC0-9EA66A25BA6B}"/>
                    </a:ext>
                  </a:extLst>
                </p:cNvPr>
                <p:cNvPicPr/>
                <p:nvPr/>
              </p:nvPicPr>
              <p:blipFill>
                <a:blip r:embed="rId40"/>
                <a:stretch>
                  <a:fillRect/>
                </a:stretch>
              </p:blipFill>
              <p:spPr>
                <a:xfrm>
                  <a:off x="5286101" y="736886"/>
                  <a:ext cx="30924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C2312D82-1484-4DDA-9987-D49DAB01CA2F}"/>
                    </a:ext>
                  </a:extLst>
                </p14:cNvPr>
                <p14:cNvContentPartPr/>
                <p14:nvPr/>
              </p14:nvContentPartPr>
              <p14:xfrm>
                <a:off x="5422541" y="741566"/>
                <a:ext cx="454320" cy="318600"/>
              </p14:xfrm>
            </p:contentPart>
          </mc:Choice>
          <mc:Fallback xmlns="">
            <p:pic>
              <p:nvPicPr>
                <p:cNvPr id="26" name="Ink 25">
                  <a:extLst>
                    <a:ext uri="{FF2B5EF4-FFF2-40B4-BE49-F238E27FC236}">
                      <a16:creationId xmlns:a16="http://schemas.microsoft.com/office/drawing/2014/main" id="{C2312D82-1484-4DDA-9987-D49DAB01CA2F}"/>
                    </a:ext>
                  </a:extLst>
                </p:cNvPr>
                <p:cNvPicPr/>
                <p:nvPr/>
              </p:nvPicPr>
              <p:blipFill>
                <a:blip r:embed="rId42"/>
                <a:stretch>
                  <a:fillRect/>
                </a:stretch>
              </p:blipFill>
              <p:spPr>
                <a:xfrm>
                  <a:off x="5413901" y="732566"/>
                  <a:ext cx="47196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8EA49E9F-46D1-4791-902D-93EA5119974E}"/>
                    </a:ext>
                  </a:extLst>
                </p14:cNvPr>
                <p14:cNvContentPartPr/>
                <p14:nvPr/>
              </p14:nvContentPartPr>
              <p14:xfrm>
                <a:off x="5657621" y="497126"/>
                <a:ext cx="374040" cy="587880"/>
              </p14:xfrm>
            </p:contentPart>
          </mc:Choice>
          <mc:Fallback xmlns="">
            <p:pic>
              <p:nvPicPr>
                <p:cNvPr id="27" name="Ink 26">
                  <a:extLst>
                    <a:ext uri="{FF2B5EF4-FFF2-40B4-BE49-F238E27FC236}">
                      <a16:creationId xmlns:a16="http://schemas.microsoft.com/office/drawing/2014/main" id="{8EA49E9F-46D1-4791-902D-93EA5119974E}"/>
                    </a:ext>
                  </a:extLst>
                </p:cNvPr>
                <p:cNvPicPr/>
                <p:nvPr/>
              </p:nvPicPr>
              <p:blipFill>
                <a:blip r:embed="rId44"/>
                <a:stretch>
                  <a:fillRect/>
                </a:stretch>
              </p:blipFill>
              <p:spPr>
                <a:xfrm>
                  <a:off x="5648621" y="488486"/>
                  <a:ext cx="39168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E7D78DBF-0DB1-41AE-894D-CEB97E0C3160}"/>
                    </a:ext>
                  </a:extLst>
                </p14:cNvPr>
                <p14:cNvContentPartPr/>
                <p14:nvPr/>
              </p14:nvContentPartPr>
              <p14:xfrm>
                <a:off x="6133541" y="326486"/>
                <a:ext cx="285120" cy="197280"/>
              </p14:xfrm>
            </p:contentPart>
          </mc:Choice>
          <mc:Fallback xmlns="">
            <p:pic>
              <p:nvPicPr>
                <p:cNvPr id="28" name="Ink 27">
                  <a:extLst>
                    <a:ext uri="{FF2B5EF4-FFF2-40B4-BE49-F238E27FC236}">
                      <a16:creationId xmlns:a16="http://schemas.microsoft.com/office/drawing/2014/main" id="{E7D78DBF-0DB1-41AE-894D-CEB97E0C3160}"/>
                    </a:ext>
                  </a:extLst>
                </p:cNvPr>
                <p:cNvPicPr/>
                <p:nvPr/>
              </p:nvPicPr>
              <p:blipFill>
                <a:blip r:embed="rId46"/>
                <a:stretch>
                  <a:fillRect/>
                </a:stretch>
              </p:blipFill>
              <p:spPr>
                <a:xfrm>
                  <a:off x="6124901" y="317486"/>
                  <a:ext cx="3027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7B86E42E-8229-43B3-B1DC-D4FEC477BA47}"/>
                    </a:ext>
                  </a:extLst>
                </p14:cNvPr>
                <p14:cNvContentPartPr/>
                <p14:nvPr/>
              </p14:nvContentPartPr>
              <p14:xfrm>
                <a:off x="6158381" y="386606"/>
                <a:ext cx="212040" cy="285480"/>
              </p14:xfrm>
            </p:contentPart>
          </mc:Choice>
          <mc:Fallback xmlns="">
            <p:pic>
              <p:nvPicPr>
                <p:cNvPr id="29" name="Ink 28">
                  <a:extLst>
                    <a:ext uri="{FF2B5EF4-FFF2-40B4-BE49-F238E27FC236}">
                      <a16:creationId xmlns:a16="http://schemas.microsoft.com/office/drawing/2014/main" id="{7B86E42E-8229-43B3-B1DC-D4FEC477BA47}"/>
                    </a:ext>
                  </a:extLst>
                </p:cNvPr>
                <p:cNvPicPr/>
                <p:nvPr/>
              </p:nvPicPr>
              <p:blipFill>
                <a:blip r:embed="rId48"/>
                <a:stretch>
                  <a:fillRect/>
                </a:stretch>
              </p:blipFill>
              <p:spPr>
                <a:xfrm>
                  <a:off x="6149381" y="377966"/>
                  <a:ext cx="2296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D38E5DA0-A606-4D73-9EBA-F16CDD449820}"/>
                    </a:ext>
                  </a:extLst>
                </p14:cNvPr>
                <p14:cNvContentPartPr/>
                <p14:nvPr/>
              </p14:nvContentPartPr>
              <p14:xfrm>
                <a:off x="6509381" y="146846"/>
                <a:ext cx="255960" cy="352080"/>
              </p14:xfrm>
            </p:contentPart>
          </mc:Choice>
          <mc:Fallback xmlns="">
            <p:pic>
              <p:nvPicPr>
                <p:cNvPr id="30" name="Ink 29">
                  <a:extLst>
                    <a:ext uri="{FF2B5EF4-FFF2-40B4-BE49-F238E27FC236}">
                      <a16:creationId xmlns:a16="http://schemas.microsoft.com/office/drawing/2014/main" id="{D38E5DA0-A606-4D73-9EBA-F16CDD449820}"/>
                    </a:ext>
                  </a:extLst>
                </p:cNvPr>
                <p:cNvPicPr/>
                <p:nvPr/>
              </p:nvPicPr>
              <p:blipFill>
                <a:blip r:embed="rId50"/>
                <a:stretch>
                  <a:fillRect/>
                </a:stretch>
              </p:blipFill>
              <p:spPr>
                <a:xfrm>
                  <a:off x="6500381" y="138206"/>
                  <a:ext cx="27360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B93DB650-C503-4ED2-983F-E49957BBCBA7}"/>
                    </a:ext>
                  </a:extLst>
                </p14:cNvPr>
                <p14:cNvContentPartPr/>
                <p14:nvPr/>
              </p14:nvContentPartPr>
              <p14:xfrm>
                <a:off x="6743381" y="65126"/>
                <a:ext cx="229320" cy="462240"/>
              </p14:xfrm>
            </p:contentPart>
          </mc:Choice>
          <mc:Fallback xmlns="">
            <p:pic>
              <p:nvPicPr>
                <p:cNvPr id="31" name="Ink 30">
                  <a:extLst>
                    <a:ext uri="{FF2B5EF4-FFF2-40B4-BE49-F238E27FC236}">
                      <a16:creationId xmlns:a16="http://schemas.microsoft.com/office/drawing/2014/main" id="{B93DB650-C503-4ED2-983F-E49957BBCBA7}"/>
                    </a:ext>
                  </a:extLst>
                </p:cNvPr>
                <p:cNvPicPr/>
                <p:nvPr/>
              </p:nvPicPr>
              <p:blipFill>
                <a:blip r:embed="rId52"/>
                <a:stretch>
                  <a:fillRect/>
                </a:stretch>
              </p:blipFill>
              <p:spPr>
                <a:xfrm>
                  <a:off x="6734381" y="56126"/>
                  <a:ext cx="24696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Ink 31">
                  <a:extLst>
                    <a:ext uri="{FF2B5EF4-FFF2-40B4-BE49-F238E27FC236}">
                      <a16:creationId xmlns:a16="http://schemas.microsoft.com/office/drawing/2014/main" id="{69A28DBA-9853-40F1-ACB8-C1C00E880045}"/>
                    </a:ext>
                  </a:extLst>
                </p14:cNvPr>
                <p14:cNvContentPartPr/>
                <p14:nvPr/>
              </p14:nvContentPartPr>
              <p14:xfrm>
                <a:off x="6847061" y="196166"/>
                <a:ext cx="246600" cy="202320"/>
              </p14:xfrm>
            </p:contentPart>
          </mc:Choice>
          <mc:Fallback xmlns="">
            <p:pic>
              <p:nvPicPr>
                <p:cNvPr id="32" name="Ink 31">
                  <a:extLst>
                    <a:ext uri="{FF2B5EF4-FFF2-40B4-BE49-F238E27FC236}">
                      <a16:creationId xmlns:a16="http://schemas.microsoft.com/office/drawing/2014/main" id="{69A28DBA-9853-40F1-ACB8-C1C00E880045}"/>
                    </a:ext>
                  </a:extLst>
                </p:cNvPr>
                <p:cNvPicPr/>
                <p:nvPr/>
              </p:nvPicPr>
              <p:blipFill>
                <a:blip r:embed="rId54"/>
                <a:stretch>
                  <a:fillRect/>
                </a:stretch>
              </p:blipFill>
              <p:spPr>
                <a:xfrm>
                  <a:off x="6838421" y="187526"/>
                  <a:ext cx="2642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4BE3837B-D9C8-4A02-B093-B14AFC27D58C}"/>
                    </a:ext>
                  </a:extLst>
                </p14:cNvPr>
                <p14:cNvContentPartPr/>
                <p14:nvPr/>
              </p14:nvContentPartPr>
              <p14:xfrm>
                <a:off x="7015901" y="89606"/>
                <a:ext cx="192960" cy="249120"/>
              </p14:xfrm>
            </p:contentPart>
          </mc:Choice>
          <mc:Fallback xmlns="">
            <p:pic>
              <p:nvPicPr>
                <p:cNvPr id="33" name="Ink 32">
                  <a:extLst>
                    <a:ext uri="{FF2B5EF4-FFF2-40B4-BE49-F238E27FC236}">
                      <a16:creationId xmlns:a16="http://schemas.microsoft.com/office/drawing/2014/main" id="{4BE3837B-D9C8-4A02-B093-B14AFC27D58C}"/>
                    </a:ext>
                  </a:extLst>
                </p:cNvPr>
                <p:cNvPicPr/>
                <p:nvPr/>
              </p:nvPicPr>
              <p:blipFill>
                <a:blip r:embed="rId56"/>
                <a:stretch>
                  <a:fillRect/>
                </a:stretch>
              </p:blipFill>
              <p:spPr>
                <a:xfrm>
                  <a:off x="7006901" y="80606"/>
                  <a:ext cx="2106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14920D11-4312-4338-88C7-554B7BB6A4BA}"/>
                    </a:ext>
                  </a:extLst>
                </p14:cNvPr>
                <p14:cNvContentPartPr/>
                <p14:nvPr/>
              </p14:nvContentPartPr>
              <p14:xfrm>
                <a:off x="5358461" y="1790966"/>
                <a:ext cx="147600" cy="123120"/>
              </p14:xfrm>
            </p:contentPart>
          </mc:Choice>
          <mc:Fallback xmlns="">
            <p:pic>
              <p:nvPicPr>
                <p:cNvPr id="34" name="Ink 33">
                  <a:extLst>
                    <a:ext uri="{FF2B5EF4-FFF2-40B4-BE49-F238E27FC236}">
                      <a16:creationId xmlns:a16="http://schemas.microsoft.com/office/drawing/2014/main" id="{14920D11-4312-4338-88C7-554B7BB6A4BA}"/>
                    </a:ext>
                  </a:extLst>
                </p:cNvPr>
                <p:cNvPicPr/>
                <p:nvPr/>
              </p:nvPicPr>
              <p:blipFill>
                <a:blip r:embed="rId58"/>
                <a:stretch>
                  <a:fillRect/>
                </a:stretch>
              </p:blipFill>
              <p:spPr>
                <a:xfrm>
                  <a:off x="5349821" y="1782326"/>
                  <a:ext cx="1652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Ink 34">
                  <a:extLst>
                    <a:ext uri="{FF2B5EF4-FFF2-40B4-BE49-F238E27FC236}">
                      <a16:creationId xmlns:a16="http://schemas.microsoft.com/office/drawing/2014/main" id="{78DF1F9A-D944-47E7-BFF7-B3B304E935A3}"/>
                    </a:ext>
                  </a:extLst>
                </p14:cNvPr>
                <p14:cNvContentPartPr/>
                <p14:nvPr/>
              </p14:nvContentPartPr>
              <p14:xfrm>
                <a:off x="5400581" y="1916246"/>
                <a:ext cx="151920" cy="134280"/>
              </p14:xfrm>
            </p:contentPart>
          </mc:Choice>
          <mc:Fallback xmlns="">
            <p:pic>
              <p:nvPicPr>
                <p:cNvPr id="35" name="Ink 34">
                  <a:extLst>
                    <a:ext uri="{FF2B5EF4-FFF2-40B4-BE49-F238E27FC236}">
                      <a16:creationId xmlns:a16="http://schemas.microsoft.com/office/drawing/2014/main" id="{78DF1F9A-D944-47E7-BFF7-B3B304E935A3}"/>
                    </a:ext>
                  </a:extLst>
                </p:cNvPr>
                <p:cNvPicPr/>
                <p:nvPr/>
              </p:nvPicPr>
              <p:blipFill>
                <a:blip r:embed="rId60"/>
                <a:stretch>
                  <a:fillRect/>
                </a:stretch>
              </p:blipFill>
              <p:spPr>
                <a:xfrm>
                  <a:off x="5391941" y="1907246"/>
                  <a:ext cx="1695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Ink 35">
                  <a:extLst>
                    <a:ext uri="{FF2B5EF4-FFF2-40B4-BE49-F238E27FC236}">
                      <a16:creationId xmlns:a16="http://schemas.microsoft.com/office/drawing/2014/main" id="{71F12EAE-CF35-4122-B232-255670F3CB61}"/>
                    </a:ext>
                  </a:extLst>
                </p14:cNvPr>
                <p14:cNvContentPartPr/>
                <p14:nvPr/>
              </p14:nvContentPartPr>
              <p14:xfrm>
                <a:off x="5758061" y="1411166"/>
                <a:ext cx="131760" cy="398880"/>
              </p14:xfrm>
            </p:contentPart>
          </mc:Choice>
          <mc:Fallback xmlns="">
            <p:pic>
              <p:nvPicPr>
                <p:cNvPr id="36" name="Ink 35">
                  <a:extLst>
                    <a:ext uri="{FF2B5EF4-FFF2-40B4-BE49-F238E27FC236}">
                      <a16:creationId xmlns:a16="http://schemas.microsoft.com/office/drawing/2014/main" id="{71F12EAE-CF35-4122-B232-255670F3CB61}"/>
                    </a:ext>
                  </a:extLst>
                </p:cNvPr>
                <p:cNvPicPr/>
                <p:nvPr/>
              </p:nvPicPr>
              <p:blipFill>
                <a:blip r:embed="rId62"/>
                <a:stretch>
                  <a:fillRect/>
                </a:stretch>
              </p:blipFill>
              <p:spPr>
                <a:xfrm>
                  <a:off x="5749061" y="1402526"/>
                  <a:ext cx="1494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36">
                  <a:extLst>
                    <a:ext uri="{FF2B5EF4-FFF2-40B4-BE49-F238E27FC236}">
                      <a16:creationId xmlns:a16="http://schemas.microsoft.com/office/drawing/2014/main" id="{1E3C45A1-53F8-42B4-8037-49B206C721D4}"/>
                    </a:ext>
                  </a:extLst>
                </p14:cNvPr>
                <p14:cNvContentPartPr/>
                <p14:nvPr/>
              </p14:nvContentPartPr>
              <p14:xfrm>
                <a:off x="5911421" y="1284446"/>
                <a:ext cx="219600" cy="485280"/>
              </p14:xfrm>
            </p:contentPart>
          </mc:Choice>
          <mc:Fallback xmlns="">
            <p:pic>
              <p:nvPicPr>
                <p:cNvPr id="37" name="Ink 36">
                  <a:extLst>
                    <a:ext uri="{FF2B5EF4-FFF2-40B4-BE49-F238E27FC236}">
                      <a16:creationId xmlns:a16="http://schemas.microsoft.com/office/drawing/2014/main" id="{1E3C45A1-53F8-42B4-8037-49B206C721D4}"/>
                    </a:ext>
                  </a:extLst>
                </p:cNvPr>
                <p:cNvPicPr/>
                <p:nvPr/>
              </p:nvPicPr>
              <p:blipFill>
                <a:blip r:embed="rId64"/>
                <a:stretch>
                  <a:fillRect/>
                </a:stretch>
              </p:blipFill>
              <p:spPr>
                <a:xfrm>
                  <a:off x="5902421" y="1275806"/>
                  <a:ext cx="23724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F4251E51-FAAA-49B6-B647-36581A25D3C1}"/>
                    </a:ext>
                  </a:extLst>
                </p14:cNvPr>
                <p14:cNvContentPartPr/>
                <p14:nvPr/>
              </p14:nvContentPartPr>
              <p14:xfrm>
                <a:off x="6169901" y="1352126"/>
                <a:ext cx="321480" cy="217440"/>
              </p14:xfrm>
            </p:contentPart>
          </mc:Choice>
          <mc:Fallback xmlns="">
            <p:pic>
              <p:nvPicPr>
                <p:cNvPr id="38" name="Ink 37">
                  <a:extLst>
                    <a:ext uri="{FF2B5EF4-FFF2-40B4-BE49-F238E27FC236}">
                      <a16:creationId xmlns:a16="http://schemas.microsoft.com/office/drawing/2014/main" id="{F4251E51-FAAA-49B6-B647-36581A25D3C1}"/>
                    </a:ext>
                  </a:extLst>
                </p:cNvPr>
                <p:cNvPicPr/>
                <p:nvPr/>
              </p:nvPicPr>
              <p:blipFill>
                <a:blip r:embed="rId66"/>
                <a:stretch>
                  <a:fillRect/>
                </a:stretch>
              </p:blipFill>
              <p:spPr>
                <a:xfrm>
                  <a:off x="6161261" y="1343126"/>
                  <a:ext cx="339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41CF95B0-4E37-4B99-8A44-613281063A5A}"/>
                    </a:ext>
                  </a:extLst>
                </p14:cNvPr>
                <p14:cNvContentPartPr/>
                <p14:nvPr/>
              </p14:nvContentPartPr>
              <p14:xfrm>
                <a:off x="6622421" y="1297766"/>
                <a:ext cx="230040" cy="70920"/>
              </p14:xfrm>
            </p:contentPart>
          </mc:Choice>
          <mc:Fallback xmlns="">
            <p:pic>
              <p:nvPicPr>
                <p:cNvPr id="39" name="Ink 38">
                  <a:extLst>
                    <a:ext uri="{FF2B5EF4-FFF2-40B4-BE49-F238E27FC236}">
                      <a16:creationId xmlns:a16="http://schemas.microsoft.com/office/drawing/2014/main" id="{41CF95B0-4E37-4B99-8A44-613281063A5A}"/>
                    </a:ext>
                  </a:extLst>
                </p:cNvPr>
                <p:cNvPicPr/>
                <p:nvPr/>
              </p:nvPicPr>
              <p:blipFill>
                <a:blip r:embed="rId68"/>
                <a:stretch>
                  <a:fillRect/>
                </a:stretch>
              </p:blipFill>
              <p:spPr>
                <a:xfrm>
                  <a:off x="6613421" y="1288766"/>
                  <a:ext cx="24768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213D4411-2EE2-45CA-BF9C-E1811726AF94}"/>
                    </a:ext>
                  </a:extLst>
                </p14:cNvPr>
                <p14:cNvContentPartPr/>
                <p14:nvPr/>
              </p14:nvContentPartPr>
              <p14:xfrm>
                <a:off x="6638261" y="1281926"/>
                <a:ext cx="122040" cy="191160"/>
              </p14:xfrm>
            </p:contentPart>
          </mc:Choice>
          <mc:Fallback xmlns="">
            <p:pic>
              <p:nvPicPr>
                <p:cNvPr id="40" name="Ink 39">
                  <a:extLst>
                    <a:ext uri="{FF2B5EF4-FFF2-40B4-BE49-F238E27FC236}">
                      <a16:creationId xmlns:a16="http://schemas.microsoft.com/office/drawing/2014/main" id="{213D4411-2EE2-45CA-BF9C-E1811726AF94}"/>
                    </a:ext>
                  </a:extLst>
                </p:cNvPr>
                <p:cNvPicPr/>
                <p:nvPr/>
              </p:nvPicPr>
              <p:blipFill>
                <a:blip r:embed="rId70"/>
                <a:stretch>
                  <a:fillRect/>
                </a:stretch>
              </p:blipFill>
              <p:spPr>
                <a:xfrm>
                  <a:off x="6629261" y="1273286"/>
                  <a:ext cx="139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E8A3D86B-6E27-4CEC-98C8-6D7AA9753923}"/>
                    </a:ext>
                  </a:extLst>
                </p14:cNvPr>
                <p14:cNvContentPartPr/>
                <p14:nvPr/>
              </p14:nvContentPartPr>
              <p14:xfrm>
                <a:off x="6882341" y="1229006"/>
                <a:ext cx="138600" cy="187200"/>
              </p14:xfrm>
            </p:contentPart>
          </mc:Choice>
          <mc:Fallback xmlns="">
            <p:pic>
              <p:nvPicPr>
                <p:cNvPr id="41" name="Ink 40">
                  <a:extLst>
                    <a:ext uri="{FF2B5EF4-FFF2-40B4-BE49-F238E27FC236}">
                      <a16:creationId xmlns:a16="http://schemas.microsoft.com/office/drawing/2014/main" id="{E8A3D86B-6E27-4CEC-98C8-6D7AA9753923}"/>
                    </a:ext>
                  </a:extLst>
                </p:cNvPr>
                <p:cNvPicPr/>
                <p:nvPr/>
              </p:nvPicPr>
              <p:blipFill>
                <a:blip r:embed="rId72"/>
                <a:stretch>
                  <a:fillRect/>
                </a:stretch>
              </p:blipFill>
              <p:spPr>
                <a:xfrm>
                  <a:off x="6873341" y="1220006"/>
                  <a:ext cx="1562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09547CFF-C007-449A-ADE2-B66299463685}"/>
                    </a:ext>
                  </a:extLst>
                </p14:cNvPr>
                <p14:cNvContentPartPr/>
                <p14:nvPr/>
              </p14:nvContentPartPr>
              <p14:xfrm>
                <a:off x="7075661" y="1192286"/>
                <a:ext cx="202680" cy="233640"/>
              </p14:xfrm>
            </p:contentPart>
          </mc:Choice>
          <mc:Fallback xmlns="">
            <p:pic>
              <p:nvPicPr>
                <p:cNvPr id="42" name="Ink 41">
                  <a:extLst>
                    <a:ext uri="{FF2B5EF4-FFF2-40B4-BE49-F238E27FC236}">
                      <a16:creationId xmlns:a16="http://schemas.microsoft.com/office/drawing/2014/main" id="{09547CFF-C007-449A-ADE2-B66299463685}"/>
                    </a:ext>
                  </a:extLst>
                </p:cNvPr>
                <p:cNvPicPr/>
                <p:nvPr/>
              </p:nvPicPr>
              <p:blipFill>
                <a:blip r:embed="rId74"/>
                <a:stretch>
                  <a:fillRect/>
                </a:stretch>
              </p:blipFill>
              <p:spPr>
                <a:xfrm>
                  <a:off x="7066661" y="1183646"/>
                  <a:ext cx="220320" cy="251280"/>
                </a:xfrm>
                <a:prstGeom prst="rect">
                  <a:avLst/>
                </a:prstGeom>
              </p:spPr>
            </p:pic>
          </mc:Fallback>
        </mc:AlternateContent>
      </p:grpSp>
    </p:spTree>
    <p:extLst>
      <p:ext uri="{BB962C8B-B14F-4D97-AF65-F5344CB8AC3E}">
        <p14:creationId xmlns:p14="http://schemas.microsoft.com/office/powerpoint/2010/main" val="303365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810BC548-1549-44ED-8527-991F6BF5FF12}"/>
                  </a:ext>
                </a:extLst>
              </p14:cNvPr>
              <p14:cNvContentPartPr/>
              <p14:nvPr/>
            </p14:nvContentPartPr>
            <p14:xfrm>
              <a:off x="2497571" y="77684"/>
              <a:ext cx="284400" cy="399960"/>
            </p14:xfrm>
          </p:contentPart>
        </mc:Choice>
        <mc:Fallback xmlns="">
          <p:pic>
            <p:nvPicPr>
              <p:cNvPr id="10" name="Ink 9">
                <a:extLst>
                  <a:ext uri="{FF2B5EF4-FFF2-40B4-BE49-F238E27FC236}">
                    <a16:creationId xmlns:a16="http://schemas.microsoft.com/office/drawing/2014/main" id="{810BC548-1549-44ED-8527-991F6BF5FF12}"/>
                  </a:ext>
                </a:extLst>
              </p:cNvPr>
              <p:cNvPicPr/>
              <p:nvPr/>
            </p:nvPicPr>
            <p:blipFill>
              <a:blip r:embed="rId3"/>
              <a:stretch>
                <a:fillRect/>
              </a:stretch>
            </p:blipFill>
            <p:spPr>
              <a:xfrm>
                <a:off x="2488571" y="68676"/>
                <a:ext cx="302040" cy="41761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FFBE78D0-86D8-4D81-B196-039CCFF7B9D4}"/>
                  </a:ext>
                </a:extLst>
              </p14:cNvPr>
              <p14:cNvContentPartPr/>
              <p14:nvPr/>
            </p14:nvContentPartPr>
            <p14:xfrm>
              <a:off x="753731" y="748724"/>
              <a:ext cx="215280" cy="333360"/>
            </p14:xfrm>
          </p:contentPart>
        </mc:Choice>
        <mc:Fallback xmlns="">
          <p:pic>
            <p:nvPicPr>
              <p:cNvPr id="33" name="Ink 32">
                <a:extLst>
                  <a:ext uri="{FF2B5EF4-FFF2-40B4-BE49-F238E27FC236}">
                    <a16:creationId xmlns:a16="http://schemas.microsoft.com/office/drawing/2014/main" id="{FFBE78D0-86D8-4D81-B196-039CCFF7B9D4}"/>
                  </a:ext>
                </a:extLst>
              </p:cNvPr>
              <p:cNvPicPr/>
              <p:nvPr/>
            </p:nvPicPr>
            <p:blipFill>
              <a:blip r:embed="rId17"/>
              <a:stretch>
                <a:fillRect/>
              </a:stretch>
            </p:blipFill>
            <p:spPr>
              <a:xfrm>
                <a:off x="745091" y="739724"/>
                <a:ext cx="232920" cy="351000"/>
              </a:xfrm>
              <a:prstGeom prst="rect">
                <a:avLst/>
              </a:prstGeom>
            </p:spPr>
          </p:pic>
        </mc:Fallback>
      </mc:AlternateContent>
      <p:grpSp>
        <p:nvGrpSpPr>
          <p:cNvPr id="36" name="Group 35">
            <a:extLst>
              <a:ext uri="{FF2B5EF4-FFF2-40B4-BE49-F238E27FC236}">
                <a16:creationId xmlns:a16="http://schemas.microsoft.com/office/drawing/2014/main" id="{C9BC9144-D5A9-41FC-A7B8-F04C160F89CC}"/>
              </a:ext>
            </a:extLst>
          </p:cNvPr>
          <p:cNvGrpSpPr/>
          <p:nvPr/>
        </p:nvGrpSpPr>
        <p:grpSpPr>
          <a:xfrm>
            <a:off x="718091" y="1433084"/>
            <a:ext cx="420480" cy="451080"/>
            <a:chOff x="718091" y="1433084"/>
            <a:chExt cx="420480" cy="45108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48DEFDF7-2901-4562-B8E4-37E69157EE83}"/>
                    </a:ext>
                  </a:extLst>
                </p14:cNvPr>
                <p14:cNvContentPartPr/>
                <p14:nvPr/>
              </p14:nvContentPartPr>
              <p14:xfrm>
                <a:off x="734291" y="1433084"/>
                <a:ext cx="404280" cy="451080"/>
              </p14:xfrm>
            </p:contentPart>
          </mc:Choice>
          <mc:Fallback xmlns="">
            <p:pic>
              <p:nvPicPr>
                <p:cNvPr id="34" name="Ink 33">
                  <a:extLst>
                    <a:ext uri="{FF2B5EF4-FFF2-40B4-BE49-F238E27FC236}">
                      <a16:creationId xmlns:a16="http://schemas.microsoft.com/office/drawing/2014/main" id="{48DEFDF7-2901-4562-B8E4-37E69157EE83}"/>
                    </a:ext>
                  </a:extLst>
                </p:cNvPr>
                <p:cNvPicPr/>
                <p:nvPr/>
              </p:nvPicPr>
              <p:blipFill>
                <a:blip r:embed="rId19"/>
                <a:stretch>
                  <a:fillRect/>
                </a:stretch>
              </p:blipFill>
              <p:spPr>
                <a:xfrm>
                  <a:off x="725291" y="1424444"/>
                  <a:ext cx="42192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0E6637C9-72AF-41EB-AE04-6B1CECD08FBF}"/>
                    </a:ext>
                  </a:extLst>
                </p14:cNvPr>
                <p14:cNvContentPartPr/>
                <p14:nvPr/>
              </p14:nvContentPartPr>
              <p14:xfrm>
                <a:off x="718091" y="1455764"/>
                <a:ext cx="134640" cy="186480"/>
              </p14:xfrm>
            </p:contentPart>
          </mc:Choice>
          <mc:Fallback xmlns="">
            <p:pic>
              <p:nvPicPr>
                <p:cNvPr id="35" name="Ink 34">
                  <a:extLst>
                    <a:ext uri="{FF2B5EF4-FFF2-40B4-BE49-F238E27FC236}">
                      <a16:creationId xmlns:a16="http://schemas.microsoft.com/office/drawing/2014/main" id="{0E6637C9-72AF-41EB-AE04-6B1CECD08FBF}"/>
                    </a:ext>
                  </a:extLst>
                </p:cNvPr>
                <p:cNvPicPr/>
                <p:nvPr/>
              </p:nvPicPr>
              <p:blipFill>
                <a:blip r:embed="rId21"/>
                <a:stretch>
                  <a:fillRect/>
                </a:stretch>
              </p:blipFill>
              <p:spPr>
                <a:xfrm>
                  <a:off x="709451" y="1447124"/>
                  <a:ext cx="152280" cy="204120"/>
                </a:xfrm>
                <a:prstGeom prst="rect">
                  <a:avLst/>
                </a:prstGeom>
              </p:spPr>
            </p:pic>
          </mc:Fallback>
        </mc:AlternateContent>
      </p:grpSp>
      <p:grpSp>
        <p:nvGrpSpPr>
          <p:cNvPr id="42" name="Group 41">
            <a:extLst>
              <a:ext uri="{FF2B5EF4-FFF2-40B4-BE49-F238E27FC236}">
                <a16:creationId xmlns:a16="http://schemas.microsoft.com/office/drawing/2014/main" id="{73F5A706-01CB-43E5-B587-D3057A40997E}"/>
              </a:ext>
            </a:extLst>
          </p:cNvPr>
          <p:cNvGrpSpPr/>
          <p:nvPr/>
        </p:nvGrpSpPr>
        <p:grpSpPr>
          <a:xfrm>
            <a:off x="5078411" y="414644"/>
            <a:ext cx="3690360" cy="2261160"/>
            <a:chOff x="5078411" y="414644"/>
            <a:chExt cx="3690360" cy="226116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9CA96A8A-2772-4D8D-87F6-515BFB19DD47}"/>
                    </a:ext>
                  </a:extLst>
                </p14:cNvPr>
                <p14:cNvContentPartPr/>
                <p14:nvPr/>
              </p14:nvContentPartPr>
              <p14:xfrm>
                <a:off x="5756291" y="665924"/>
                <a:ext cx="246960" cy="347400"/>
              </p14:xfrm>
            </p:contentPart>
          </mc:Choice>
          <mc:Fallback xmlns="">
            <p:pic>
              <p:nvPicPr>
                <p:cNvPr id="19" name="Ink 18">
                  <a:extLst>
                    <a:ext uri="{FF2B5EF4-FFF2-40B4-BE49-F238E27FC236}">
                      <a16:creationId xmlns:a16="http://schemas.microsoft.com/office/drawing/2014/main" id="{9CA96A8A-2772-4D8D-87F6-515BFB19DD47}"/>
                    </a:ext>
                  </a:extLst>
                </p:cNvPr>
                <p:cNvPicPr/>
                <p:nvPr/>
              </p:nvPicPr>
              <p:blipFill>
                <a:blip r:embed="rId23"/>
                <a:stretch>
                  <a:fillRect/>
                </a:stretch>
              </p:blipFill>
              <p:spPr>
                <a:xfrm>
                  <a:off x="5747291" y="657284"/>
                  <a:ext cx="26460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B6AC36BB-7851-429A-8817-25AF693931AC}"/>
                    </a:ext>
                  </a:extLst>
                </p14:cNvPr>
                <p14:cNvContentPartPr/>
                <p14:nvPr/>
              </p14:nvContentPartPr>
              <p14:xfrm>
                <a:off x="5507171" y="453164"/>
                <a:ext cx="677160" cy="775440"/>
              </p14:xfrm>
            </p:contentPart>
          </mc:Choice>
          <mc:Fallback xmlns="">
            <p:pic>
              <p:nvPicPr>
                <p:cNvPr id="20" name="Ink 19">
                  <a:extLst>
                    <a:ext uri="{FF2B5EF4-FFF2-40B4-BE49-F238E27FC236}">
                      <a16:creationId xmlns:a16="http://schemas.microsoft.com/office/drawing/2014/main" id="{B6AC36BB-7851-429A-8817-25AF693931AC}"/>
                    </a:ext>
                  </a:extLst>
                </p:cNvPr>
                <p:cNvPicPr/>
                <p:nvPr/>
              </p:nvPicPr>
              <p:blipFill>
                <a:blip r:embed="rId25"/>
                <a:stretch>
                  <a:fillRect/>
                </a:stretch>
              </p:blipFill>
              <p:spPr>
                <a:xfrm>
                  <a:off x="5498531" y="444524"/>
                  <a:ext cx="69480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8E8A075F-C93E-4ED4-835C-F69AA78EBD9E}"/>
                    </a:ext>
                  </a:extLst>
                </p14:cNvPr>
                <p14:cNvContentPartPr/>
                <p14:nvPr/>
              </p14:nvContentPartPr>
              <p14:xfrm>
                <a:off x="8091251" y="588164"/>
                <a:ext cx="264240" cy="263880"/>
              </p14:xfrm>
            </p:contentPart>
          </mc:Choice>
          <mc:Fallback xmlns="">
            <p:pic>
              <p:nvPicPr>
                <p:cNvPr id="22" name="Ink 21">
                  <a:extLst>
                    <a:ext uri="{FF2B5EF4-FFF2-40B4-BE49-F238E27FC236}">
                      <a16:creationId xmlns:a16="http://schemas.microsoft.com/office/drawing/2014/main" id="{8E8A075F-C93E-4ED4-835C-F69AA78EBD9E}"/>
                    </a:ext>
                  </a:extLst>
                </p:cNvPr>
                <p:cNvPicPr/>
                <p:nvPr/>
              </p:nvPicPr>
              <p:blipFill>
                <a:blip r:embed="rId27"/>
                <a:stretch>
                  <a:fillRect/>
                </a:stretch>
              </p:blipFill>
              <p:spPr>
                <a:xfrm>
                  <a:off x="8082611" y="579164"/>
                  <a:ext cx="281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E35AF5D1-5ECA-4528-9927-AF6DA41E34B2}"/>
                    </a:ext>
                  </a:extLst>
                </p14:cNvPr>
                <p14:cNvContentPartPr/>
                <p14:nvPr/>
              </p14:nvContentPartPr>
              <p14:xfrm>
                <a:off x="7857251" y="414644"/>
                <a:ext cx="558720" cy="712440"/>
              </p14:xfrm>
            </p:contentPart>
          </mc:Choice>
          <mc:Fallback xmlns="">
            <p:pic>
              <p:nvPicPr>
                <p:cNvPr id="23" name="Ink 22">
                  <a:extLst>
                    <a:ext uri="{FF2B5EF4-FFF2-40B4-BE49-F238E27FC236}">
                      <a16:creationId xmlns:a16="http://schemas.microsoft.com/office/drawing/2014/main" id="{E35AF5D1-5ECA-4528-9927-AF6DA41E34B2}"/>
                    </a:ext>
                  </a:extLst>
                </p:cNvPr>
                <p:cNvPicPr/>
                <p:nvPr/>
              </p:nvPicPr>
              <p:blipFill>
                <a:blip r:embed="rId29"/>
                <a:stretch>
                  <a:fillRect/>
                </a:stretch>
              </p:blipFill>
              <p:spPr>
                <a:xfrm>
                  <a:off x="7848611" y="406004"/>
                  <a:ext cx="57636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9762FA37-75B4-4934-9744-62380B27615B}"/>
                    </a:ext>
                  </a:extLst>
                </p14:cNvPr>
                <p14:cNvContentPartPr/>
                <p14:nvPr/>
              </p14:nvContentPartPr>
              <p14:xfrm>
                <a:off x="6196571" y="823964"/>
                <a:ext cx="1544400" cy="64800"/>
              </p14:xfrm>
            </p:contentPart>
          </mc:Choice>
          <mc:Fallback xmlns="">
            <p:pic>
              <p:nvPicPr>
                <p:cNvPr id="25" name="Ink 24">
                  <a:extLst>
                    <a:ext uri="{FF2B5EF4-FFF2-40B4-BE49-F238E27FC236}">
                      <a16:creationId xmlns:a16="http://schemas.microsoft.com/office/drawing/2014/main" id="{9762FA37-75B4-4934-9744-62380B27615B}"/>
                    </a:ext>
                  </a:extLst>
                </p:cNvPr>
                <p:cNvPicPr/>
                <p:nvPr/>
              </p:nvPicPr>
              <p:blipFill>
                <a:blip r:embed="rId31"/>
                <a:stretch>
                  <a:fillRect/>
                </a:stretch>
              </p:blipFill>
              <p:spPr>
                <a:xfrm>
                  <a:off x="6187931" y="814964"/>
                  <a:ext cx="15620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D8B97A65-5C0A-4929-8E8E-06E086CA5D3D}"/>
                    </a:ext>
                  </a:extLst>
                </p14:cNvPr>
                <p14:cNvContentPartPr/>
                <p14:nvPr/>
              </p14:nvContentPartPr>
              <p14:xfrm>
                <a:off x="7550891" y="750884"/>
                <a:ext cx="328320" cy="331920"/>
              </p14:xfrm>
            </p:contentPart>
          </mc:Choice>
          <mc:Fallback xmlns="">
            <p:pic>
              <p:nvPicPr>
                <p:cNvPr id="26" name="Ink 25">
                  <a:extLst>
                    <a:ext uri="{FF2B5EF4-FFF2-40B4-BE49-F238E27FC236}">
                      <a16:creationId xmlns:a16="http://schemas.microsoft.com/office/drawing/2014/main" id="{D8B97A65-5C0A-4929-8E8E-06E086CA5D3D}"/>
                    </a:ext>
                  </a:extLst>
                </p:cNvPr>
                <p:cNvPicPr/>
                <p:nvPr/>
              </p:nvPicPr>
              <p:blipFill>
                <a:blip r:embed="rId33"/>
                <a:stretch>
                  <a:fillRect/>
                </a:stretch>
              </p:blipFill>
              <p:spPr>
                <a:xfrm>
                  <a:off x="7542251" y="742244"/>
                  <a:ext cx="34596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3B16FF9-A82B-463D-8379-88F7F2C295AD}"/>
                    </a:ext>
                  </a:extLst>
                </p14:cNvPr>
                <p14:cNvContentPartPr/>
                <p14:nvPr/>
              </p14:nvContentPartPr>
              <p14:xfrm>
                <a:off x="6894611" y="492404"/>
                <a:ext cx="365040" cy="221400"/>
              </p14:xfrm>
            </p:contentPart>
          </mc:Choice>
          <mc:Fallback xmlns="">
            <p:pic>
              <p:nvPicPr>
                <p:cNvPr id="27" name="Ink 26">
                  <a:extLst>
                    <a:ext uri="{FF2B5EF4-FFF2-40B4-BE49-F238E27FC236}">
                      <a16:creationId xmlns:a16="http://schemas.microsoft.com/office/drawing/2014/main" id="{93B16FF9-A82B-463D-8379-88F7F2C295AD}"/>
                    </a:ext>
                  </a:extLst>
                </p:cNvPr>
                <p:cNvPicPr/>
                <p:nvPr/>
              </p:nvPicPr>
              <p:blipFill>
                <a:blip r:embed="rId35"/>
                <a:stretch>
                  <a:fillRect/>
                </a:stretch>
              </p:blipFill>
              <p:spPr>
                <a:xfrm>
                  <a:off x="6885611" y="483404"/>
                  <a:ext cx="3826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6437C2D6-1372-4A17-BFBE-EF0F74246908}"/>
                    </a:ext>
                  </a:extLst>
                </p14:cNvPr>
                <p14:cNvContentPartPr/>
                <p14:nvPr/>
              </p14:nvContentPartPr>
              <p14:xfrm>
                <a:off x="5224571" y="1208444"/>
                <a:ext cx="723960" cy="798480"/>
              </p14:xfrm>
            </p:contentPart>
          </mc:Choice>
          <mc:Fallback xmlns="">
            <p:pic>
              <p:nvPicPr>
                <p:cNvPr id="29" name="Ink 28">
                  <a:extLst>
                    <a:ext uri="{FF2B5EF4-FFF2-40B4-BE49-F238E27FC236}">
                      <a16:creationId xmlns:a16="http://schemas.microsoft.com/office/drawing/2014/main" id="{6437C2D6-1372-4A17-BFBE-EF0F74246908}"/>
                    </a:ext>
                  </a:extLst>
                </p:cNvPr>
                <p:cNvPicPr/>
                <p:nvPr/>
              </p:nvPicPr>
              <p:blipFill>
                <a:blip r:embed="rId37"/>
                <a:stretch>
                  <a:fillRect/>
                </a:stretch>
              </p:blipFill>
              <p:spPr>
                <a:xfrm>
                  <a:off x="5215931" y="1199804"/>
                  <a:ext cx="74160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C775A8BF-80AC-4CC8-9451-AAA33A7B0D9E}"/>
                    </a:ext>
                  </a:extLst>
                </p14:cNvPr>
                <p14:cNvContentPartPr/>
                <p14:nvPr/>
              </p14:nvContentPartPr>
              <p14:xfrm>
                <a:off x="5246891" y="1086404"/>
                <a:ext cx="358920" cy="455040"/>
              </p14:xfrm>
            </p:contentPart>
          </mc:Choice>
          <mc:Fallback xmlns="">
            <p:pic>
              <p:nvPicPr>
                <p:cNvPr id="30" name="Ink 29">
                  <a:extLst>
                    <a:ext uri="{FF2B5EF4-FFF2-40B4-BE49-F238E27FC236}">
                      <a16:creationId xmlns:a16="http://schemas.microsoft.com/office/drawing/2014/main" id="{C775A8BF-80AC-4CC8-9451-AAA33A7B0D9E}"/>
                    </a:ext>
                  </a:extLst>
                </p:cNvPr>
                <p:cNvPicPr/>
                <p:nvPr/>
              </p:nvPicPr>
              <p:blipFill>
                <a:blip r:embed="rId39"/>
                <a:stretch>
                  <a:fillRect/>
                </a:stretch>
              </p:blipFill>
              <p:spPr>
                <a:xfrm>
                  <a:off x="5238251" y="1077764"/>
                  <a:ext cx="37656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7F5340C7-AC00-4D76-966F-308072F0DEBB}"/>
                    </a:ext>
                  </a:extLst>
                </p14:cNvPr>
                <p14:cNvContentPartPr/>
                <p14:nvPr/>
              </p14:nvContentPartPr>
              <p14:xfrm>
                <a:off x="6129971" y="1522004"/>
                <a:ext cx="230760" cy="321840"/>
              </p14:xfrm>
            </p:contentPart>
          </mc:Choice>
          <mc:Fallback xmlns="">
            <p:pic>
              <p:nvPicPr>
                <p:cNvPr id="31" name="Ink 30">
                  <a:extLst>
                    <a:ext uri="{FF2B5EF4-FFF2-40B4-BE49-F238E27FC236}">
                      <a16:creationId xmlns:a16="http://schemas.microsoft.com/office/drawing/2014/main" id="{7F5340C7-AC00-4D76-966F-308072F0DEBB}"/>
                    </a:ext>
                  </a:extLst>
                </p:cNvPr>
                <p:cNvPicPr/>
                <p:nvPr/>
              </p:nvPicPr>
              <p:blipFill>
                <a:blip r:embed="rId41"/>
                <a:stretch>
                  <a:fillRect/>
                </a:stretch>
              </p:blipFill>
              <p:spPr>
                <a:xfrm>
                  <a:off x="6120971" y="1513004"/>
                  <a:ext cx="24840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D6B64474-3378-4064-AFBA-4D6CF5DA61ED}"/>
                    </a:ext>
                  </a:extLst>
                </p14:cNvPr>
                <p14:cNvContentPartPr/>
                <p14:nvPr/>
              </p14:nvContentPartPr>
              <p14:xfrm>
                <a:off x="6020891" y="816404"/>
                <a:ext cx="2411640" cy="1465920"/>
              </p14:xfrm>
            </p:contentPart>
          </mc:Choice>
          <mc:Fallback xmlns="">
            <p:pic>
              <p:nvPicPr>
                <p:cNvPr id="37" name="Ink 36">
                  <a:extLst>
                    <a:ext uri="{FF2B5EF4-FFF2-40B4-BE49-F238E27FC236}">
                      <a16:creationId xmlns:a16="http://schemas.microsoft.com/office/drawing/2014/main" id="{D6B64474-3378-4064-AFBA-4D6CF5DA61ED}"/>
                    </a:ext>
                  </a:extLst>
                </p:cNvPr>
                <p:cNvPicPr/>
                <p:nvPr/>
              </p:nvPicPr>
              <p:blipFill>
                <a:blip r:embed="rId43"/>
                <a:stretch>
                  <a:fillRect/>
                </a:stretch>
              </p:blipFill>
              <p:spPr>
                <a:xfrm>
                  <a:off x="6011891" y="807764"/>
                  <a:ext cx="2429280" cy="148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Ink 37">
                  <a:extLst>
                    <a:ext uri="{FF2B5EF4-FFF2-40B4-BE49-F238E27FC236}">
                      <a16:creationId xmlns:a16="http://schemas.microsoft.com/office/drawing/2014/main" id="{79BC5334-D8A9-4E8C-A424-661A46B01D25}"/>
                    </a:ext>
                  </a:extLst>
                </p14:cNvPr>
                <p14:cNvContentPartPr/>
                <p14:nvPr/>
              </p14:nvContentPartPr>
              <p14:xfrm>
                <a:off x="7661051" y="1784444"/>
                <a:ext cx="245520" cy="199440"/>
              </p14:xfrm>
            </p:contentPart>
          </mc:Choice>
          <mc:Fallback xmlns="">
            <p:pic>
              <p:nvPicPr>
                <p:cNvPr id="38" name="Ink 37">
                  <a:extLst>
                    <a:ext uri="{FF2B5EF4-FFF2-40B4-BE49-F238E27FC236}">
                      <a16:creationId xmlns:a16="http://schemas.microsoft.com/office/drawing/2014/main" id="{79BC5334-D8A9-4E8C-A424-661A46B01D25}"/>
                    </a:ext>
                  </a:extLst>
                </p:cNvPr>
                <p:cNvPicPr/>
                <p:nvPr/>
              </p:nvPicPr>
              <p:blipFill>
                <a:blip r:embed="rId45"/>
                <a:stretch>
                  <a:fillRect/>
                </a:stretch>
              </p:blipFill>
              <p:spPr>
                <a:xfrm>
                  <a:off x="7652411" y="1775444"/>
                  <a:ext cx="2631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24627609-5731-4ACF-9A81-EE89C38B1BCC}"/>
                    </a:ext>
                  </a:extLst>
                </p14:cNvPr>
                <p14:cNvContentPartPr/>
                <p14:nvPr/>
              </p14:nvContentPartPr>
              <p14:xfrm>
                <a:off x="5950691" y="781844"/>
                <a:ext cx="2818080" cy="1893960"/>
              </p14:xfrm>
            </p:contentPart>
          </mc:Choice>
          <mc:Fallback xmlns="">
            <p:pic>
              <p:nvPicPr>
                <p:cNvPr id="39" name="Ink 38">
                  <a:extLst>
                    <a:ext uri="{FF2B5EF4-FFF2-40B4-BE49-F238E27FC236}">
                      <a16:creationId xmlns:a16="http://schemas.microsoft.com/office/drawing/2014/main" id="{24627609-5731-4ACF-9A81-EE89C38B1BCC}"/>
                    </a:ext>
                  </a:extLst>
                </p:cNvPr>
                <p:cNvPicPr/>
                <p:nvPr/>
              </p:nvPicPr>
              <p:blipFill>
                <a:blip r:embed="rId47"/>
                <a:stretch>
                  <a:fillRect/>
                </a:stretch>
              </p:blipFill>
              <p:spPr>
                <a:xfrm>
                  <a:off x="5942051" y="773204"/>
                  <a:ext cx="2835720" cy="1911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6311138E-4465-40AD-BD98-739D30535A03}"/>
                    </a:ext>
                  </a:extLst>
                </p14:cNvPr>
                <p14:cNvContentPartPr/>
                <p14:nvPr/>
              </p14:nvContentPartPr>
              <p14:xfrm>
                <a:off x="5078411" y="1727204"/>
                <a:ext cx="228600" cy="405360"/>
              </p14:xfrm>
            </p:contentPart>
          </mc:Choice>
          <mc:Fallback xmlns="">
            <p:pic>
              <p:nvPicPr>
                <p:cNvPr id="41" name="Ink 40">
                  <a:extLst>
                    <a:ext uri="{FF2B5EF4-FFF2-40B4-BE49-F238E27FC236}">
                      <a16:creationId xmlns:a16="http://schemas.microsoft.com/office/drawing/2014/main" id="{6311138E-4465-40AD-BD98-739D30535A03}"/>
                    </a:ext>
                  </a:extLst>
                </p:cNvPr>
                <p:cNvPicPr/>
                <p:nvPr/>
              </p:nvPicPr>
              <p:blipFill>
                <a:blip r:embed="rId49"/>
                <a:stretch>
                  <a:fillRect/>
                </a:stretch>
              </p:blipFill>
              <p:spPr>
                <a:xfrm>
                  <a:off x="5069411" y="1718564"/>
                  <a:ext cx="246240" cy="423000"/>
                </a:xfrm>
                <a:prstGeom prst="rect">
                  <a:avLst/>
                </a:prstGeom>
              </p:spPr>
            </p:pic>
          </mc:Fallback>
        </mc:AlternateContent>
      </p:grpSp>
      <p:grpSp>
        <p:nvGrpSpPr>
          <p:cNvPr id="52" name="Group 51">
            <a:extLst>
              <a:ext uri="{FF2B5EF4-FFF2-40B4-BE49-F238E27FC236}">
                <a16:creationId xmlns:a16="http://schemas.microsoft.com/office/drawing/2014/main" id="{7EE9F799-9788-4421-8E2B-0C5B57A8BF41}"/>
              </a:ext>
            </a:extLst>
          </p:cNvPr>
          <p:cNvGrpSpPr/>
          <p:nvPr/>
        </p:nvGrpSpPr>
        <p:grpSpPr>
          <a:xfrm>
            <a:off x="10279691" y="531644"/>
            <a:ext cx="1352160" cy="1030320"/>
            <a:chOff x="10279691" y="531644"/>
            <a:chExt cx="1352160" cy="1030320"/>
          </a:xfrm>
        </p:grpSpPr>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ED3890ED-DF3B-46D7-B60D-BD7EA6028743}"/>
                    </a:ext>
                  </a:extLst>
                </p14:cNvPr>
                <p14:cNvContentPartPr/>
                <p14:nvPr/>
              </p14:nvContentPartPr>
              <p14:xfrm>
                <a:off x="10368971" y="637124"/>
                <a:ext cx="344160" cy="493920"/>
              </p14:xfrm>
            </p:contentPart>
          </mc:Choice>
          <mc:Fallback xmlns="">
            <p:pic>
              <p:nvPicPr>
                <p:cNvPr id="43" name="Ink 42">
                  <a:extLst>
                    <a:ext uri="{FF2B5EF4-FFF2-40B4-BE49-F238E27FC236}">
                      <a16:creationId xmlns:a16="http://schemas.microsoft.com/office/drawing/2014/main" id="{ED3890ED-DF3B-46D7-B60D-BD7EA6028743}"/>
                    </a:ext>
                  </a:extLst>
                </p:cNvPr>
                <p:cNvPicPr/>
                <p:nvPr/>
              </p:nvPicPr>
              <p:blipFill>
                <a:blip r:embed="rId51"/>
                <a:stretch>
                  <a:fillRect/>
                </a:stretch>
              </p:blipFill>
              <p:spPr>
                <a:xfrm>
                  <a:off x="10359971" y="628124"/>
                  <a:ext cx="36180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 name="Ink 43">
                  <a:extLst>
                    <a:ext uri="{FF2B5EF4-FFF2-40B4-BE49-F238E27FC236}">
                      <a16:creationId xmlns:a16="http://schemas.microsoft.com/office/drawing/2014/main" id="{460B949C-2643-41E7-9A7E-7C29531772F9}"/>
                    </a:ext>
                  </a:extLst>
                </p14:cNvPr>
                <p14:cNvContentPartPr/>
                <p14:nvPr/>
              </p14:nvContentPartPr>
              <p14:xfrm>
                <a:off x="10823291" y="696164"/>
                <a:ext cx="127080" cy="380880"/>
              </p14:xfrm>
            </p:contentPart>
          </mc:Choice>
          <mc:Fallback xmlns="">
            <p:pic>
              <p:nvPicPr>
                <p:cNvPr id="44" name="Ink 43">
                  <a:extLst>
                    <a:ext uri="{FF2B5EF4-FFF2-40B4-BE49-F238E27FC236}">
                      <a16:creationId xmlns:a16="http://schemas.microsoft.com/office/drawing/2014/main" id="{460B949C-2643-41E7-9A7E-7C29531772F9}"/>
                    </a:ext>
                  </a:extLst>
                </p:cNvPr>
                <p:cNvPicPr/>
                <p:nvPr/>
              </p:nvPicPr>
              <p:blipFill>
                <a:blip r:embed="rId53"/>
                <a:stretch>
                  <a:fillRect/>
                </a:stretch>
              </p:blipFill>
              <p:spPr>
                <a:xfrm>
                  <a:off x="10814291" y="687164"/>
                  <a:ext cx="14472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Ink 44">
                  <a:extLst>
                    <a:ext uri="{FF2B5EF4-FFF2-40B4-BE49-F238E27FC236}">
                      <a16:creationId xmlns:a16="http://schemas.microsoft.com/office/drawing/2014/main" id="{745B0126-266E-41CF-91AF-56F322B27F7D}"/>
                    </a:ext>
                  </a:extLst>
                </p14:cNvPr>
                <p14:cNvContentPartPr/>
                <p14:nvPr/>
              </p14:nvContentPartPr>
              <p14:xfrm>
                <a:off x="10806371" y="531644"/>
                <a:ext cx="290520" cy="122760"/>
              </p14:xfrm>
            </p:contentPart>
          </mc:Choice>
          <mc:Fallback xmlns="">
            <p:pic>
              <p:nvPicPr>
                <p:cNvPr id="45" name="Ink 44">
                  <a:extLst>
                    <a:ext uri="{FF2B5EF4-FFF2-40B4-BE49-F238E27FC236}">
                      <a16:creationId xmlns:a16="http://schemas.microsoft.com/office/drawing/2014/main" id="{745B0126-266E-41CF-91AF-56F322B27F7D}"/>
                    </a:ext>
                  </a:extLst>
                </p:cNvPr>
                <p:cNvPicPr/>
                <p:nvPr/>
              </p:nvPicPr>
              <p:blipFill>
                <a:blip r:embed="rId55"/>
                <a:stretch>
                  <a:fillRect/>
                </a:stretch>
              </p:blipFill>
              <p:spPr>
                <a:xfrm>
                  <a:off x="10797371" y="522644"/>
                  <a:ext cx="3081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Ink 45">
                  <a:extLst>
                    <a:ext uri="{FF2B5EF4-FFF2-40B4-BE49-F238E27FC236}">
                      <a16:creationId xmlns:a16="http://schemas.microsoft.com/office/drawing/2014/main" id="{72B1551A-E546-4BFE-9081-07BC6FFDFD47}"/>
                    </a:ext>
                  </a:extLst>
                </p14:cNvPr>
                <p14:cNvContentPartPr/>
                <p14:nvPr/>
              </p14:nvContentPartPr>
              <p14:xfrm>
                <a:off x="10820411" y="767804"/>
                <a:ext cx="255960" cy="90360"/>
              </p14:xfrm>
            </p:contentPart>
          </mc:Choice>
          <mc:Fallback xmlns="">
            <p:pic>
              <p:nvPicPr>
                <p:cNvPr id="46" name="Ink 45">
                  <a:extLst>
                    <a:ext uri="{FF2B5EF4-FFF2-40B4-BE49-F238E27FC236}">
                      <a16:creationId xmlns:a16="http://schemas.microsoft.com/office/drawing/2014/main" id="{72B1551A-E546-4BFE-9081-07BC6FFDFD47}"/>
                    </a:ext>
                  </a:extLst>
                </p:cNvPr>
                <p:cNvPicPr/>
                <p:nvPr/>
              </p:nvPicPr>
              <p:blipFill>
                <a:blip r:embed="rId57"/>
                <a:stretch>
                  <a:fillRect/>
                </a:stretch>
              </p:blipFill>
              <p:spPr>
                <a:xfrm>
                  <a:off x="10811411" y="759164"/>
                  <a:ext cx="273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61077F23-3E19-499C-A7A2-27B03C1EC84B}"/>
                    </a:ext>
                  </a:extLst>
                </p14:cNvPr>
                <p14:cNvContentPartPr/>
                <p14:nvPr/>
              </p14:nvContentPartPr>
              <p14:xfrm>
                <a:off x="11231531" y="544604"/>
                <a:ext cx="315360" cy="481680"/>
              </p14:xfrm>
            </p:contentPart>
          </mc:Choice>
          <mc:Fallback xmlns="">
            <p:pic>
              <p:nvPicPr>
                <p:cNvPr id="47" name="Ink 46">
                  <a:extLst>
                    <a:ext uri="{FF2B5EF4-FFF2-40B4-BE49-F238E27FC236}">
                      <a16:creationId xmlns:a16="http://schemas.microsoft.com/office/drawing/2014/main" id="{61077F23-3E19-499C-A7A2-27B03C1EC84B}"/>
                    </a:ext>
                  </a:extLst>
                </p:cNvPr>
                <p:cNvPicPr/>
                <p:nvPr/>
              </p:nvPicPr>
              <p:blipFill>
                <a:blip r:embed="rId59"/>
                <a:stretch>
                  <a:fillRect/>
                </a:stretch>
              </p:blipFill>
              <p:spPr>
                <a:xfrm>
                  <a:off x="11222891" y="535604"/>
                  <a:ext cx="33300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F91FB7F2-9AB7-4AB3-AB42-51A295D4DCDE}"/>
                    </a:ext>
                  </a:extLst>
                </p14:cNvPr>
                <p14:cNvContentPartPr/>
                <p14:nvPr/>
              </p14:nvContentPartPr>
              <p14:xfrm>
                <a:off x="11252771" y="815684"/>
                <a:ext cx="266040" cy="88560"/>
              </p14:xfrm>
            </p:contentPart>
          </mc:Choice>
          <mc:Fallback xmlns="">
            <p:pic>
              <p:nvPicPr>
                <p:cNvPr id="48" name="Ink 47">
                  <a:extLst>
                    <a:ext uri="{FF2B5EF4-FFF2-40B4-BE49-F238E27FC236}">
                      <a16:creationId xmlns:a16="http://schemas.microsoft.com/office/drawing/2014/main" id="{F91FB7F2-9AB7-4AB3-AB42-51A295D4DCDE}"/>
                    </a:ext>
                  </a:extLst>
                </p:cNvPr>
                <p:cNvPicPr/>
                <p:nvPr/>
              </p:nvPicPr>
              <p:blipFill>
                <a:blip r:embed="rId61"/>
                <a:stretch>
                  <a:fillRect/>
                </a:stretch>
              </p:blipFill>
              <p:spPr>
                <a:xfrm>
                  <a:off x="11243771" y="807044"/>
                  <a:ext cx="2836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1A706DE9-B93F-4B7D-BDAC-EDD31F9D1193}"/>
                    </a:ext>
                  </a:extLst>
                </p14:cNvPr>
                <p14:cNvContentPartPr/>
                <p14:nvPr/>
              </p14:nvContentPartPr>
              <p14:xfrm>
                <a:off x="10279691" y="1160564"/>
                <a:ext cx="1352160" cy="326160"/>
              </p14:xfrm>
            </p:contentPart>
          </mc:Choice>
          <mc:Fallback xmlns="">
            <p:pic>
              <p:nvPicPr>
                <p:cNvPr id="49" name="Ink 48">
                  <a:extLst>
                    <a:ext uri="{FF2B5EF4-FFF2-40B4-BE49-F238E27FC236}">
                      <a16:creationId xmlns:a16="http://schemas.microsoft.com/office/drawing/2014/main" id="{1A706DE9-B93F-4B7D-BDAC-EDD31F9D1193}"/>
                    </a:ext>
                  </a:extLst>
                </p:cNvPr>
                <p:cNvPicPr/>
                <p:nvPr/>
              </p:nvPicPr>
              <p:blipFill>
                <a:blip r:embed="rId63"/>
                <a:stretch>
                  <a:fillRect/>
                </a:stretch>
              </p:blipFill>
              <p:spPr>
                <a:xfrm>
                  <a:off x="10271051" y="1151924"/>
                  <a:ext cx="136980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Ink 50">
                  <a:extLst>
                    <a:ext uri="{FF2B5EF4-FFF2-40B4-BE49-F238E27FC236}">
                      <a16:creationId xmlns:a16="http://schemas.microsoft.com/office/drawing/2014/main" id="{6CB5EC3C-C861-452B-B001-E1E376137FFE}"/>
                    </a:ext>
                  </a:extLst>
                </p14:cNvPr>
                <p14:cNvContentPartPr/>
                <p14:nvPr/>
              </p14:nvContentPartPr>
              <p14:xfrm>
                <a:off x="10308131" y="1217084"/>
                <a:ext cx="1252800" cy="344880"/>
              </p14:xfrm>
            </p:contentPart>
          </mc:Choice>
          <mc:Fallback xmlns="">
            <p:pic>
              <p:nvPicPr>
                <p:cNvPr id="51" name="Ink 50">
                  <a:extLst>
                    <a:ext uri="{FF2B5EF4-FFF2-40B4-BE49-F238E27FC236}">
                      <a16:creationId xmlns:a16="http://schemas.microsoft.com/office/drawing/2014/main" id="{6CB5EC3C-C861-452B-B001-E1E376137FFE}"/>
                    </a:ext>
                  </a:extLst>
                </p:cNvPr>
                <p:cNvPicPr/>
                <p:nvPr/>
              </p:nvPicPr>
              <p:blipFill>
                <a:blip r:embed="rId65"/>
                <a:stretch>
                  <a:fillRect/>
                </a:stretch>
              </p:blipFill>
              <p:spPr>
                <a:xfrm>
                  <a:off x="10299491" y="1208444"/>
                  <a:ext cx="1270440" cy="362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E426602D-4F03-4A23-8858-BA33E39500C6}"/>
                  </a:ext>
                </a:extLst>
              </p14:cNvPr>
              <p14:cNvContentPartPr/>
              <p14:nvPr/>
            </p14:nvContentPartPr>
            <p14:xfrm>
              <a:off x="5838120" y="643680"/>
              <a:ext cx="2368800" cy="357120"/>
            </p14:xfrm>
          </p:contentPart>
        </mc:Choice>
        <mc:Fallback xmlns="">
          <p:pic>
            <p:nvPicPr>
              <p:cNvPr id="54" name="Ink 53">
                <a:extLst>
                  <a:ext uri="{FF2B5EF4-FFF2-40B4-BE49-F238E27FC236}">
                    <a16:creationId xmlns:a16="http://schemas.microsoft.com/office/drawing/2014/main" id="{E426602D-4F03-4A23-8858-BA33E39500C6}"/>
                  </a:ext>
                </a:extLst>
              </p:cNvPr>
              <p:cNvPicPr/>
              <p:nvPr/>
            </p:nvPicPr>
            <p:blipFill>
              <a:blip r:embed="rId69"/>
              <a:stretch>
                <a:fillRect/>
              </a:stretch>
            </p:blipFill>
            <p:spPr>
              <a:xfrm>
                <a:off x="1328040" y="413280"/>
                <a:ext cx="10723680" cy="5929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 name="Ink 1">
                <a:extLst>
                  <a:ext uri="{FF2B5EF4-FFF2-40B4-BE49-F238E27FC236}">
                    <a16:creationId xmlns:a16="http://schemas.microsoft.com/office/drawing/2014/main" id="{0E75F0A6-884A-4F8A-A360-45453D3B3DE7}"/>
                  </a:ext>
                </a:extLst>
              </p14:cNvPr>
              <p14:cNvContentPartPr/>
              <p14:nvPr/>
            </p14:nvContentPartPr>
            <p14:xfrm>
              <a:off x="1597541" y="205086"/>
              <a:ext cx="401400" cy="196560"/>
            </p14:xfrm>
          </p:contentPart>
        </mc:Choice>
        <mc:Fallback xmlns="">
          <p:pic>
            <p:nvPicPr>
              <p:cNvPr id="2" name="Ink 1">
                <a:extLst>
                  <a:ext uri="{FF2B5EF4-FFF2-40B4-BE49-F238E27FC236}">
                    <a16:creationId xmlns:a16="http://schemas.microsoft.com/office/drawing/2014/main" id="{0E75F0A6-884A-4F8A-A360-45453D3B3DE7}"/>
                  </a:ext>
                </a:extLst>
              </p:cNvPr>
              <p:cNvPicPr/>
              <p:nvPr/>
            </p:nvPicPr>
            <p:blipFill>
              <a:blip r:embed="rId71"/>
              <a:stretch>
                <a:fillRect/>
              </a:stretch>
            </p:blipFill>
            <p:spPr>
              <a:xfrm>
                <a:off x="1588541" y="196086"/>
                <a:ext cx="419040" cy="214200"/>
              </a:xfrm>
              <a:prstGeom prst="rect">
                <a:avLst/>
              </a:prstGeom>
            </p:spPr>
          </p:pic>
        </mc:Fallback>
      </mc:AlternateContent>
      <p:grpSp>
        <p:nvGrpSpPr>
          <p:cNvPr id="12" name="Group 11">
            <a:extLst>
              <a:ext uri="{FF2B5EF4-FFF2-40B4-BE49-F238E27FC236}">
                <a16:creationId xmlns:a16="http://schemas.microsoft.com/office/drawing/2014/main" id="{95200697-5C1A-4326-B9C6-65084CB80C70}"/>
              </a:ext>
            </a:extLst>
          </p:cNvPr>
          <p:cNvGrpSpPr/>
          <p:nvPr/>
        </p:nvGrpSpPr>
        <p:grpSpPr>
          <a:xfrm>
            <a:off x="1294421" y="482286"/>
            <a:ext cx="2019960" cy="1378080"/>
            <a:chOff x="1294421" y="482286"/>
            <a:chExt cx="2019960" cy="1378080"/>
          </a:xfrm>
        </p:grpSpPr>
        <mc:AlternateContent xmlns:mc="http://schemas.openxmlformats.org/markup-compatibility/2006" xmlns:p14="http://schemas.microsoft.com/office/powerpoint/2010/main">
          <mc:Choice Requires="p14">
            <p:contentPart p14:bwMode="auto" r:id="rId72">
              <p14:nvContentPartPr>
                <p14:cNvPr id="4" name="Ink 3">
                  <a:extLst>
                    <a:ext uri="{FF2B5EF4-FFF2-40B4-BE49-F238E27FC236}">
                      <a16:creationId xmlns:a16="http://schemas.microsoft.com/office/drawing/2014/main" id="{ECF537DE-77C9-4106-B9DB-8F94292F0448}"/>
                    </a:ext>
                  </a:extLst>
                </p14:cNvPr>
                <p14:cNvContentPartPr/>
                <p14:nvPr/>
              </p14:nvContentPartPr>
              <p14:xfrm>
                <a:off x="1557581" y="678846"/>
                <a:ext cx="382320" cy="357840"/>
              </p14:xfrm>
            </p:contentPart>
          </mc:Choice>
          <mc:Fallback xmlns="">
            <p:pic>
              <p:nvPicPr>
                <p:cNvPr id="4" name="Ink 3">
                  <a:extLst>
                    <a:ext uri="{FF2B5EF4-FFF2-40B4-BE49-F238E27FC236}">
                      <a16:creationId xmlns:a16="http://schemas.microsoft.com/office/drawing/2014/main" id="{ECF537DE-77C9-4106-B9DB-8F94292F0448}"/>
                    </a:ext>
                  </a:extLst>
                </p:cNvPr>
                <p:cNvPicPr/>
                <p:nvPr/>
              </p:nvPicPr>
              <p:blipFill>
                <a:blip r:embed="rId73"/>
                <a:stretch>
                  <a:fillRect/>
                </a:stretch>
              </p:blipFill>
              <p:spPr>
                <a:xfrm>
                  <a:off x="1548941" y="670206"/>
                  <a:ext cx="39996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 name="Ink 4">
                  <a:extLst>
                    <a:ext uri="{FF2B5EF4-FFF2-40B4-BE49-F238E27FC236}">
                      <a16:creationId xmlns:a16="http://schemas.microsoft.com/office/drawing/2014/main" id="{67649B89-A20C-42F3-8F97-72A1BBF59B88}"/>
                    </a:ext>
                  </a:extLst>
                </p14:cNvPr>
                <p14:cNvContentPartPr/>
                <p14:nvPr/>
              </p14:nvContentPartPr>
              <p14:xfrm>
                <a:off x="2500061" y="675966"/>
                <a:ext cx="245880" cy="300240"/>
              </p14:xfrm>
            </p:contentPart>
          </mc:Choice>
          <mc:Fallback xmlns="">
            <p:pic>
              <p:nvPicPr>
                <p:cNvPr id="5" name="Ink 4">
                  <a:extLst>
                    <a:ext uri="{FF2B5EF4-FFF2-40B4-BE49-F238E27FC236}">
                      <a16:creationId xmlns:a16="http://schemas.microsoft.com/office/drawing/2014/main" id="{67649B89-A20C-42F3-8F97-72A1BBF59B88}"/>
                    </a:ext>
                  </a:extLst>
                </p:cNvPr>
                <p:cNvPicPr/>
                <p:nvPr/>
              </p:nvPicPr>
              <p:blipFill>
                <a:blip r:embed="rId75"/>
                <a:stretch>
                  <a:fillRect/>
                </a:stretch>
              </p:blipFill>
              <p:spPr>
                <a:xfrm>
                  <a:off x="2491421" y="666966"/>
                  <a:ext cx="26352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 name="Ink 5">
                  <a:extLst>
                    <a:ext uri="{FF2B5EF4-FFF2-40B4-BE49-F238E27FC236}">
                      <a16:creationId xmlns:a16="http://schemas.microsoft.com/office/drawing/2014/main" id="{432286E1-491F-4B6F-9891-32B6BA768645}"/>
                    </a:ext>
                  </a:extLst>
                </p14:cNvPr>
                <p14:cNvContentPartPr/>
                <p14:nvPr/>
              </p14:nvContentPartPr>
              <p14:xfrm>
                <a:off x="1696901" y="1356366"/>
                <a:ext cx="376560" cy="365760"/>
              </p14:xfrm>
            </p:contentPart>
          </mc:Choice>
          <mc:Fallback xmlns="">
            <p:pic>
              <p:nvPicPr>
                <p:cNvPr id="6" name="Ink 5">
                  <a:extLst>
                    <a:ext uri="{FF2B5EF4-FFF2-40B4-BE49-F238E27FC236}">
                      <a16:creationId xmlns:a16="http://schemas.microsoft.com/office/drawing/2014/main" id="{432286E1-491F-4B6F-9891-32B6BA768645}"/>
                    </a:ext>
                  </a:extLst>
                </p:cNvPr>
                <p:cNvPicPr/>
                <p:nvPr/>
              </p:nvPicPr>
              <p:blipFill>
                <a:blip r:embed="rId77"/>
                <a:stretch>
                  <a:fillRect/>
                </a:stretch>
              </p:blipFill>
              <p:spPr>
                <a:xfrm>
                  <a:off x="1688261" y="1347726"/>
                  <a:ext cx="3942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 name="Ink 6">
                  <a:extLst>
                    <a:ext uri="{FF2B5EF4-FFF2-40B4-BE49-F238E27FC236}">
                      <a16:creationId xmlns:a16="http://schemas.microsoft.com/office/drawing/2014/main" id="{0227A2C3-7075-4DEA-9C16-67AA24EFCA3B}"/>
                    </a:ext>
                  </a:extLst>
                </p14:cNvPr>
                <p14:cNvContentPartPr/>
                <p14:nvPr/>
              </p14:nvContentPartPr>
              <p14:xfrm>
                <a:off x="2466221" y="1306326"/>
                <a:ext cx="209880" cy="312120"/>
              </p14:xfrm>
            </p:contentPart>
          </mc:Choice>
          <mc:Fallback xmlns="">
            <p:pic>
              <p:nvPicPr>
                <p:cNvPr id="7" name="Ink 6">
                  <a:extLst>
                    <a:ext uri="{FF2B5EF4-FFF2-40B4-BE49-F238E27FC236}">
                      <a16:creationId xmlns:a16="http://schemas.microsoft.com/office/drawing/2014/main" id="{0227A2C3-7075-4DEA-9C16-67AA24EFCA3B}"/>
                    </a:ext>
                  </a:extLst>
                </p:cNvPr>
                <p:cNvPicPr/>
                <p:nvPr/>
              </p:nvPicPr>
              <p:blipFill>
                <a:blip r:embed="rId79"/>
                <a:stretch>
                  <a:fillRect/>
                </a:stretch>
              </p:blipFill>
              <p:spPr>
                <a:xfrm>
                  <a:off x="2457221" y="1297326"/>
                  <a:ext cx="2275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 name="Ink 7">
                  <a:extLst>
                    <a:ext uri="{FF2B5EF4-FFF2-40B4-BE49-F238E27FC236}">
                      <a16:creationId xmlns:a16="http://schemas.microsoft.com/office/drawing/2014/main" id="{67B22009-3FCF-4F9E-B966-60177B597E04}"/>
                    </a:ext>
                  </a:extLst>
                </p14:cNvPr>
                <p14:cNvContentPartPr/>
                <p14:nvPr/>
              </p14:nvContentPartPr>
              <p14:xfrm>
                <a:off x="1351301" y="617286"/>
                <a:ext cx="72720" cy="1210320"/>
              </p14:xfrm>
            </p:contentPart>
          </mc:Choice>
          <mc:Fallback xmlns="">
            <p:pic>
              <p:nvPicPr>
                <p:cNvPr id="8" name="Ink 7">
                  <a:extLst>
                    <a:ext uri="{FF2B5EF4-FFF2-40B4-BE49-F238E27FC236}">
                      <a16:creationId xmlns:a16="http://schemas.microsoft.com/office/drawing/2014/main" id="{67B22009-3FCF-4F9E-B966-60177B597E04}"/>
                    </a:ext>
                  </a:extLst>
                </p:cNvPr>
                <p:cNvPicPr/>
                <p:nvPr/>
              </p:nvPicPr>
              <p:blipFill>
                <a:blip r:embed="rId81"/>
                <a:stretch>
                  <a:fillRect/>
                </a:stretch>
              </p:blipFill>
              <p:spPr>
                <a:xfrm>
                  <a:off x="1342301" y="608646"/>
                  <a:ext cx="90360" cy="1227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 name="Ink 10">
                  <a:extLst>
                    <a:ext uri="{FF2B5EF4-FFF2-40B4-BE49-F238E27FC236}">
                      <a16:creationId xmlns:a16="http://schemas.microsoft.com/office/drawing/2014/main" id="{25A96D1D-FF72-4469-8A4E-F9BF6EC57111}"/>
                    </a:ext>
                  </a:extLst>
                </p14:cNvPr>
                <p14:cNvContentPartPr/>
                <p14:nvPr/>
              </p14:nvContentPartPr>
              <p14:xfrm>
                <a:off x="1294421" y="482286"/>
                <a:ext cx="2019960" cy="1378080"/>
              </p14:xfrm>
            </p:contentPart>
          </mc:Choice>
          <mc:Fallback xmlns="">
            <p:pic>
              <p:nvPicPr>
                <p:cNvPr id="11" name="Ink 10">
                  <a:extLst>
                    <a:ext uri="{FF2B5EF4-FFF2-40B4-BE49-F238E27FC236}">
                      <a16:creationId xmlns:a16="http://schemas.microsoft.com/office/drawing/2014/main" id="{25A96D1D-FF72-4469-8A4E-F9BF6EC57111}"/>
                    </a:ext>
                  </a:extLst>
                </p:cNvPr>
                <p:cNvPicPr/>
                <p:nvPr/>
              </p:nvPicPr>
              <p:blipFill>
                <a:blip r:embed="rId83"/>
                <a:stretch>
                  <a:fillRect/>
                </a:stretch>
              </p:blipFill>
              <p:spPr>
                <a:xfrm>
                  <a:off x="1285781" y="473286"/>
                  <a:ext cx="2037600" cy="1395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90" name="Ink 89">
                <a:extLst>
                  <a:ext uri="{FF2B5EF4-FFF2-40B4-BE49-F238E27FC236}">
                    <a16:creationId xmlns:a16="http://schemas.microsoft.com/office/drawing/2014/main" id="{7164CAB0-D074-468F-9CC2-870E1791551E}"/>
                  </a:ext>
                </a:extLst>
              </p14:cNvPr>
              <p14:cNvContentPartPr/>
              <p14:nvPr/>
            </p14:nvContentPartPr>
            <p14:xfrm>
              <a:off x="3362621" y="5019366"/>
              <a:ext cx="441000" cy="387720"/>
            </p14:xfrm>
          </p:contentPart>
        </mc:Choice>
        <mc:Fallback xmlns="">
          <p:pic>
            <p:nvPicPr>
              <p:cNvPr id="90" name="Ink 89">
                <a:extLst>
                  <a:ext uri="{FF2B5EF4-FFF2-40B4-BE49-F238E27FC236}">
                    <a16:creationId xmlns:a16="http://schemas.microsoft.com/office/drawing/2014/main" id="{7164CAB0-D074-468F-9CC2-870E1791551E}"/>
                  </a:ext>
                </a:extLst>
              </p:cNvPr>
              <p:cNvPicPr/>
              <p:nvPr/>
            </p:nvPicPr>
            <p:blipFill>
              <a:blip r:embed="rId85"/>
              <a:stretch>
                <a:fillRect/>
              </a:stretch>
            </p:blipFill>
            <p:spPr>
              <a:xfrm>
                <a:off x="3353981" y="5010366"/>
                <a:ext cx="45864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1" name="Ink 90">
                <a:extLst>
                  <a:ext uri="{FF2B5EF4-FFF2-40B4-BE49-F238E27FC236}">
                    <a16:creationId xmlns:a16="http://schemas.microsoft.com/office/drawing/2014/main" id="{25AF5FBE-E8DE-4F51-A949-A125DD79A0F4}"/>
                  </a:ext>
                </a:extLst>
              </p14:cNvPr>
              <p14:cNvContentPartPr/>
              <p14:nvPr/>
            </p14:nvContentPartPr>
            <p14:xfrm>
              <a:off x="5201141" y="4921446"/>
              <a:ext cx="147600" cy="395280"/>
            </p14:xfrm>
          </p:contentPart>
        </mc:Choice>
        <mc:Fallback xmlns="">
          <p:pic>
            <p:nvPicPr>
              <p:cNvPr id="91" name="Ink 90">
                <a:extLst>
                  <a:ext uri="{FF2B5EF4-FFF2-40B4-BE49-F238E27FC236}">
                    <a16:creationId xmlns:a16="http://schemas.microsoft.com/office/drawing/2014/main" id="{25AF5FBE-E8DE-4F51-A949-A125DD79A0F4}"/>
                  </a:ext>
                </a:extLst>
              </p:cNvPr>
              <p:cNvPicPr/>
              <p:nvPr/>
            </p:nvPicPr>
            <p:blipFill>
              <a:blip r:embed="rId87"/>
              <a:stretch>
                <a:fillRect/>
              </a:stretch>
            </p:blipFill>
            <p:spPr>
              <a:xfrm>
                <a:off x="5192501" y="4912806"/>
                <a:ext cx="16524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2" name="Ink 91">
                <a:extLst>
                  <a:ext uri="{FF2B5EF4-FFF2-40B4-BE49-F238E27FC236}">
                    <a16:creationId xmlns:a16="http://schemas.microsoft.com/office/drawing/2014/main" id="{8E401224-272A-4D0F-9544-4227D3321566}"/>
                  </a:ext>
                </a:extLst>
              </p14:cNvPr>
              <p14:cNvContentPartPr/>
              <p14:nvPr/>
            </p14:nvContentPartPr>
            <p14:xfrm>
              <a:off x="3377741" y="5609046"/>
              <a:ext cx="56520" cy="122760"/>
            </p14:xfrm>
          </p:contentPart>
        </mc:Choice>
        <mc:Fallback xmlns="">
          <p:pic>
            <p:nvPicPr>
              <p:cNvPr id="92" name="Ink 91">
                <a:extLst>
                  <a:ext uri="{FF2B5EF4-FFF2-40B4-BE49-F238E27FC236}">
                    <a16:creationId xmlns:a16="http://schemas.microsoft.com/office/drawing/2014/main" id="{8E401224-272A-4D0F-9544-4227D3321566}"/>
                  </a:ext>
                </a:extLst>
              </p:cNvPr>
              <p:cNvPicPr/>
              <p:nvPr/>
            </p:nvPicPr>
            <p:blipFill>
              <a:blip r:embed="rId89"/>
              <a:stretch>
                <a:fillRect/>
              </a:stretch>
            </p:blipFill>
            <p:spPr>
              <a:xfrm>
                <a:off x="3369101" y="5600046"/>
                <a:ext cx="741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4" name="Ink 93">
                <a:extLst>
                  <a:ext uri="{FF2B5EF4-FFF2-40B4-BE49-F238E27FC236}">
                    <a16:creationId xmlns:a16="http://schemas.microsoft.com/office/drawing/2014/main" id="{02E53A28-48DB-409E-9A27-35C17B18082E}"/>
                  </a:ext>
                </a:extLst>
              </p14:cNvPr>
              <p14:cNvContentPartPr/>
              <p14:nvPr/>
            </p14:nvContentPartPr>
            <p14:xfrm>
              <a:off x="3327341" y="5635326"/>
              <a:ext cx="328680" cy="289080"/>
            </p14:xfrm>
          </p:contentPart>
        </mc:Choice>
        <mc:Fallback xmlns="">
          <p:pic>
            <p:nvPicPr>
              <p:cNvPr id="94" name="Ink 93">
                <a:extLst>
                  <a:ext uri="{FF2B5EF4-FFF2-40B4-BE49-F238E27FC236}">
                    <a16:creationId xmlns:a16="http://schemas.microsoft.com/office/drawing/2014/main" id="{02E53A28-48DB-409E-9A27-35C17B18082E}"/>
                  </a:ext>
                </a:extLst>
              </p:cNvPr>
              <p:cNvPicPr/>
              <p:nvPr/>
            </p:nvPicPr>
            <p:blipFill>
              <a:blip r:embed="rId91"/>
              <a:stretch>
                <a:fillRect/>
              </a:stretch>
            </p:blipFill>
            <p:spPr>
              <a:xfrm>
                <a:off x="3318701" y="5626326"/>
                <a:ext cx="3463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5" name="Ink 94">
                <a:extLst>
                  <a:ext uri="{FF2B5EF4-FFF2-40B4-BE49-F238E27FC236}">
                    <a16:creationId xmlns:a16="http://schemas.microsoft.com/office/drawing/2014/main" id="{66B50FE2-EB1D-451E-9995-53661DE147F1}"/>
                  </a:ext>
                </a:extLst>
              </p14:cNvPr>
              <p14:cNvContentPartPr/>
              <p14:nvPr/>
            </p14:nvContentPartPr>
            <p14:xfrm>
              <a:off x="4252541" y="5568726"/>
              <a:ext cx="154800" cy="295920"/>
            </p14:xfrm>
          </p:contentPart>
        </mc:Choice>
        <mc:Fallback xmlns="">
          <p:pic>
            <p:nvPicPr>
              <p:cNvPr id="95" name="Ink 94">
                <a:extLst>
                  <a:ext uri="{FF2B5EF4-FFF2-40B4-BE49-F238E27FC236}">
                    <a16:creationId xmlns:a16="http://schemas.microsoft.com/office/drawing/2014/main" id="{66B50FE2-EB1D-451E-9995-53661DE147F1}"/>
                  </a:ext>
                </a:extLst>
              </p:cNvPr>
              <p:cNvPicPr/>
              <p:nvPr/>
            </p:nvPicPr>
            <p:blipFill>
              <a:blip r:embed="rId93"/>
              <a:stretch>
                <a:fillRect/>
              </a:stretch>
            </p:blipFill>
            <p:spPr>
              <a:xfrm>
                <a:off x="4243901" y="5560086"/>
                <a:ext cx="1724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6" name="Ink 95">
                <a:extLst>
                  <a:ext uri="{FF2B5EF4-FFF2-40B4-BE49-F238E27FC236}">
                    <a16:creationId xmlns:a16="http://schemas.microsoft.com/office/drawing/2014/main" id="{A86B0CEE-724E-4CFA-81D9-384012E91CE6}"/>
                  </a:ext>
                </a:extLst>
              </p14:cNvPr>
              <p14:cNvContentPartPr/>
              <p14:nvPr/>
            </p14:nvContentPartPr>
            <p14:xfrm>
              <a:off x="3373781" y="6229326"/>
              <a:ext cx="380880" cy="317160"/>
            </p14:xfrm>
          </p:contentPart>
        </mc:Choice>
        <mc:Fallback xmlns="">
          <p:pic>
            <p:nvPicPr>
              <p:cNvPr id="96" name="Ink 95">
                <a:extLst>
                  <a:ext uri="{FF2B5EF4-FFF2-40B4-BE49-F238E27FC236}">
                    <a16:creationId xmlns:a16="http://schemas.microsoft.com/office/drawing/2014/main" id="{A86B0CEE-724E-4CFA-81D9-384012E91CE6}"/>
                  </a:ext>
                </a:extLst>
              </p:cNvPr>
              <p:cNvPicPr/>
              <p:nvPr/>
            </p:nvPicPr>
            <p:blipFill>
              <a:blip r:embed="rId95"/>
              <a:stretch>
                <a:fillRect/>
              </a:stretch>
            </p:blipFill>
            <p:spPr>
              <a:xfrm>
                <a:off x="3365141" y="6220326"/>
                <a:ext cx="3985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2" name="Ink 141">
                <a:extLst>
                  <a:ext uri="{FF2B5EF4-FFF2-40B4-BE49-F238E27FC236}">
                    <a16:creationId xmlns:a16="http://schemas.microsoft.com/office/drawing/2014/main" id="{9C1C5D15-7A64-450E-A208-41656514EC91}"/>
                  </a:ext>
                </a:extLst>
              </p14:cNvPr>
              <p14:cNvContentPartPr/>
              <p14:nvPr/>
            </p14:nvContentPartPr>
            <p14:xfrm>
              <a:off x="7896101" y="4454166"/>
              <a:ext cx="160200" cy="146880"/>
            </p14:xfrm>
          </p:contentPart>
        </mc:Choice>
        <mc:Fallback xmlns="">
          <p:pic>
            <p:nvPicPr>
              <p:cNvPr id="142" name="Ink 141">
                <a:extLst>
                  <a:ext uri="{FF2B5EF4-FFF2-40B4-BE49-F238E27FC236}">
                    <a16:creationId xmlns:a16="http://schemas.microsoft.com/office/drawing/2014/main" id="{9C1C5D15-7A64-450E-A208-41656514EC91}"/>
                  </a:ext>
                </a:extLst>
              </p:cNvPr>
              <p:cNvPicPr/>
              <p:nvPr/>
            </p:nvPicPr>
            <p:blipFill>
              <a:blip r:embed="rId97"/>
              <a:stretch>
                <a:fillRect/>
              </a:stretch>
            </p:blipFill>
            <p:spPr>
              <a:xfrm>
                <a:off x="7887461" y="4445166"/>
                <a:ext cx="1778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3" name="Ink 142">
                <a:extLst>
                  <a:ext uri="{FF2B5EF4-FFF2-40B4-BE49-F238E27FC236}">
                    <a16:creationId xmlns:a16="http://schemas.microsoft.com/office/drawing/2014/main" id="{E98675CE-BAC0-4CCB-8CFD-99145FA00DF9}"/>
                  </a:ext>
                </a:extLst>
              </p14:cNvPr>
              <p14:cNvContentPartPr/>
              <p14:nvPr/>
            </p14:nvContentPartPr>
            <p14:xfrm>
              <a:off x="7632581" y="4813086"/>
              <a:ext cx="176760" cy="200160"/>
            </p14:xfrm>
          </p:contentPart>
        </mc:Choice>
        <mc:Fallback xmlns="">
          <p:pic>
            <p:nvPicPr>
              <p:cNvPr id="143" name="Ink 142">
                <a:extLst>
                  <a:ext uri="{FF2B5EF4-FFF2-40B4-BE49-F238E27FC236}">
                    <a16:creationId xmlns:a16="http://schemas.microsoft.com/office/drawing/2014/main" id="{E98675CE-BAC0-4CCB-8CFD-99145FA00DF9}"/>
                  </a:ext>
                </a:extLst>
              </p:cNvPr>
              <p:cNvPicPr/>
              <p:nvPr/>
            </p:nvPicPr>
            <p:blipFill>
              <a:blip r:embed="rId99"/>
              <a:stretch>
                <a:fillRect/>
              </a:stretch>
            </p:blipFill>
            <p:spPr>
              <a:xfrm>
                <a:off x="7623941" y="4804446"/>
                <a:ext cx="1944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2" name="Ink 151">
                <a:extLst>
                  <a:ext uri="{FF2B5EF4-FFF2-40B4-BE49-F238E27FC236}">
                    <a16:creationId xmlns:a16="http://schemas.microsoft.com/office/drawing/2014/main" id="{7FF7520A-40F6-456B-8773-24F0A9078F18}"/>
                  </a:ext>
                </a:extLst>
              </p14:cNvPr>
              <p14:cNvContentPartPr/>
              <p14:nvPr/>
            </p14:nvContentPartPr>
            <p14:xfrm>
              <a:off x="9345821" y="4387566"/>
              <a:ext cx="18360" cy="36360"/>
            </p14:xfrm>
          </p:contentPart>
        </mc:Choice>
        <mc:Fallback xmlns="">
          <p:pic>
            <p:nvPicPr>
              <p:cNvPr id="152" name="Ink 151">
                <a:extLst>
                  <a:ext uri="{FF2B5EF4-FFF2-40B4-BE49-F238E27FC236}">
                    <a16:creationId xmlns:a16="http://schemas.microsoft.com/office/drawing/2014/main" id="{7FF7520A-40F6-456B-8773-24F0A9078F18}"/>
                  </a:ext>
                </a:extLst>
              </p:cNvPr>
              <p:cNvPicPr/>
              <p:nvPr/>
            </p:nvPicPr>
            <p:blipFill>
              <a:blip r:embed="rId101"/>
              <a:stretch>
                <a:fillRect/>
              </a:stretch>
            </p:blipFill>
            <p:spPr>
              <a:xfrm>
                <a:off x="9337181" y="4378926"/>
                <a:ext cx="360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5" name="Ink 134">
                <a:extLst>
                  <a:ext uri="{FF2B5EF4-FFF2-40B4-BE49-F238E27FC236}">
                    <a16:creationId xmlns:a16="http://schemas.microsoft.com/office/drawing/2014/main" id="{FE6382CE-A65C-485F-980E-BDB2BFE47347}"/>
                  </a:ext>
                </a:extLst>
              </p14:cNvPr>
              <p14:cNvContentPartPr/>
              <p14:nvPr/>
            </p14:nvContentPartPr>
            <p14:xfrm>
              <a:off x="6913661" y="4489806"/>
              <a:ext cx="1073520" cy="306720"/>
            </p14:xfrm>
          </p:contentPart>
        </mc:Choice>
        <mc:Fallback xmlns="">
          <p:pic>
            <p:nvPicPr>
              <p:cNvPr id="135" name="Ink 134">
                <a:extLst>
                  <a:ext uri="{FF2B5EF4-FFF2-40B4-BE49-F238E27FC236}">
                    <a16:creationId xmlns:a16="http://schemas.microsoft.com/office/drawing/2014/main" id="{FE6382CE-A65C-485F-980E-BDB2BFE47347}"/>
                  </a:ext>
                </a:extLst>
              </p:cNvPr>
              <p:cNvPicPr/>
              <p:nvPr/>
            </p:nvPicPr>
            <p:blipFill>
              <a:blip r:embed="rId103"/>
              <a:stretch>
                <a:fillRect/>
              </a:stretch>
            </p:blipFill>
            <p:spPr>
              <a:xfrm>
                <a:off x="6904661" y="4481166"/>
                <a:ext cx="1091160" cy="324360"/>
              </a:xfrm>
              <a:prstGeom prst="rect">
                <a:avLst/>
              </a:prstGeom>
            </p:spPr>
          </p:pic>
        </mc:Fallback>
      </mc:AlternateContent>
      <p:grpSp>
        <p:nvGrpSpPr>
          <p:cNvPr id="179" name="Group 178">
            <a:extLst>
              <a:ext uri="{FF2B5EF4-FFF2-40B4-BE49-F238E27FC236}">
                <a16:creationId xmlns:a16="http://schemas.microsoft.com/office/drawing/2014/main" id="{0AC61A0A-C68E-4F3C-A5FE-60D4F546344B}"/>
              </a:ext>
            </a:extLst>
          </p:cNvPr>
          <p:cNvGrpSpPr/>
          <p:nvPr/>
        </p:nvGrpSpPr>
        <p:grpSpPr>
          <a:xfrm>
            <a:off x="1713821" y="2386686"/>
            <a:ext cx="9565200" cy="4108320"/>
            <a:chOff x="1713821" y="2386686"/>
            <a:chExt cx="9565200" cy="4108320"/>
          </a:xfrm>
        </p:grpSpPr>
        <mc:AlternateContent xmlns:mc="http://schemas.openxmlformats.org/markup-compatibility/2006" xmlns:p14="http://schemas.microsoft.com/office/powerpoint/2010/main">
          <mc:Choice Requires="p14">
            <p:contentPart p14:bwMode="auto" r:id="rId104">
              <p14:nvContentPartPr>
                <p14:cNvPr id="21" name="Ink 20">
                  <a:extLst>
                    <a:ext uri="{FF2B5EF4-FFF2-40B4-BE49-F238E27FC236}">
                      <a16:creationId xmlns:a16="http://schemas.microsoft.com/office/drawing/2014/main" id="{5538125C-CEF6-46B1-9B46-F0FCB80C5983}"/>
                    </a:ext>
                  </a:extLst>
                </p14:cNvPr>
                <p14:cNvContentPartPr/>
                <p14:nvPr/>
              </p14:nvContentPartPr>
              <p14:xfrm>
                <a:off x="1713821" y="3212886"/>
                <a:ext cx="291600" cy="226440"/>
              </p14:xfrm>
            </p:contentPart>
          </mc:Choice>
          <mc:Fallback xmlns="">
            <p:pic>
              <p:nvPicPr>
                <p:cNvPr id="21" name="Ink 20">
                  <a:extLst>
                    <a:ext uri="{FF2B5EF4-FFF2-40B4-BE49-F238E27FC236}">
                      <a16:creationId xmlns:a16="http://schemas.microsoft.com/office/drawing/2014/main" id="{5538125C-CEF6-46B1-9B46-F0FCB80C5983}"/>
                    </a:ext>
                  </a:extLst>
                </p:cNvPr>
                <p:cNvPicPr/>
                <p:nvPr/>
              </p:nvPicPr>
              <p:blipFill>
                <a:blip r:embed="rId105"/>
                <a:stretch>
                  <a:fillRect/>
                </a:stretch>
              </p:blipFill>
              <p:spPr>
                <a:xfrm>
                  <a:off x="1705181" y="3203886"/>
                  <a:ext cx="3092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4" name="Ink 23">
                  <a:extLst>
                    <a:ext uri="{FF2B5EF4-FFF2-40B4-BE49-F238E27FC236}">
                      <a16:creationId xmlns:a16="http://schemas.microsoft.com/office/drawing/2014/main" id="{C7804F08-6B83-4D5C-BEB8-AF97FC2E1E94}"/>
                    </a:ext>
                  </a:extLst>
                </p14:cNvPr>
                <p14:cNvContentPartPr/>
                <p14:nvPr/>
              </p14:nvContentPartPr>
              <p14:xfrm>
                <a:off x="2074181" y="3438606"/>
                <a:ext cx="155880" cy="256320"/>
              </p14:xfrm>
            </p:contentPart>
          </mc:Choice>
          <mc:Fallback xmlns="">
            <p:pic>
              <p:nvPicPr>
                <p:cNvPr id="24" name="Ink 23">
                  <a:extLst>
                    <a:ext uri="{FF2B5EF4-FFF2-40B4-BE49-F238E27FC236}">
                      <a16:creationId xmlns:a16="http://schemas.microsoft.com/office/drawing/2014/main" id="{C7804F08-6B83-4D5C-BEB8-AF97FC2E1E94}"/>
                    </a:ext>
                  </a:extLst>
                </p:cNvPr>
                <p:cNvPicPr/>
                <p:nvPr/>
              </p:nvPicPr>
              <p:blipFill>
                <a:blip r:embed="rId107"/>
                <a:stretch>
                  <a:fillRect/>
                </a:stretch>
              </p:blipFill>
              <p:spPr>
                <a:xfrm>
                  <a:off x="2065541" y="3429606"/>
                  <a:ext cx="1735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8" name="Ink 27">
                  <a:extLst>
                    <a:ext uri="{FF2B5EF4-FFF2-40B4-BE49-F238E27FC236}">
                      <a16:creationId xmlns:a16="http://schemas.microsoft.com/office/drawing/2014/main" id="{E098D35F-13DF-436F-B5F5-165732BF337A}"/>
                    </a:ext>
                  </a:extLst>
                </p14:cNvPr>
                <p14:cNvContentPartPr/>
                <p14:nvPr/>
              </p14:nvContentPartPr>
              <p14:xfrm>
                <a:off x="2458661" y="3075366"/>
                <a:ext cx="191880" cy="366480"/>
              </p14:xfrm>
            </p:contentPart>
          </mc:Choice>
          <mc:Fallback xmlns="">
            <p:pic>
              <p:nvPicPr>
                <p:cNvPr id="28" name="Ink 27">
                  <a:extLst>
                    <a:ext uri="{FF2B5EF4-FFF2-40B4-BE49-F238E27FC236}">
                      <a16:creationId xmlns:a16="http://schemas.microsoft.com/office/drawing/2014/main" id="{E098D35F-13DF-436F-B5F5-165732BF337A}"/>
                    </a:ext>
                  </a:extLst>
                </p:cNvPr>
                <p:cNvPicPr/>
                <p:nvPr/>
              </p:nvPicPr>
              <p:blipFill>
                <a:blip r:embed="rId109"/>
                <a:stretch>
                  <a:fillRect/>
                </a:stretch>
              </p:blipFill>
              <p:spPr>
                <a:xfrm>
                  <a:off x="2449661" y="3066726"/>
                  <a:ext cx="20952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2" name="Ink 31">
                  <a:extLst>
                    <a:ext uri="{FF2B5EF4-FFF2-40B4-BE49-F238E27FC236}">
                      <a16:creationId xmlns:a16="http://schemas.microsoft.com/office/drawing/2014/main" id="{F0484762-710B-4632-96EF-B147309AB45C}"/>
                    </a:ext>
                  </a:extLst>
                </p14:cNvPr>
                <p14:cNvContentPartPr/>
                <p14:nvPr/>
              </p14:nvContentPartPr>
              <p14:xfrm>
                <a:off x="2636141" y="3465246"/>
                <a:ext cx="172080" cy="214920"/>
              </p14:xfrm>
            </p:contentPart>
          </mc:Choice>
          <mc:Fallback xmlns="">
            <p:pic>
              <p:nvPicPr>
                <p:cNvPr id="32" name="Ink 31">
                  <a:extLst>
                    <a:ext uri="{FF2B5EF4-FFF2-40B4-BE49-F238E27FC236}">
                      <a16:creationId xmlns:a16="http://schemas.microsoft.com/office/drawing/2014/main" id="{F0484762-710B-4632-96EF-B147309AB45C}"/>
                    </a:ext>
                  </a:extLst>
                </p:cNvPr>
                <p:cNvPicPr/>
                <p:nvPr/>
              </p:nvPicPr>
              <p:blipFill>
                <a:blip r:embed="rId111"/>
                <a:stretch>
                  <a:fillRect/>
                </a:stretch>
              </p:blipFill>
              <p:spPr>
                <a:xfrm>
                  <a:off x="2627141" y="3456606"/>
                  <a:ext cx="1897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0" name="Ink 39">
                  <a:extLst>
                    <a:ext uri="{FF2B5EF4-FFF2-40B4-BE49-F238E27FC236}">
                      <a16:creationId xmlns:a16="http://schemas.microsoft.com/office/drawing/2014/main" id="{C963D880-22B4-4ACA-ADF9-CCB85033F140}"/>
                    </a:ext>
                  </a:extLst>
                </p14:cNvPr>
                <p14:cNvContentPartPr/>
                <p14:nvPr/>
              </p14:nvContentPartPr>
              <p14:xfrm>
                <a:off x="3117821" y="3054486"/>
                <a:ext cx="304920" cy="298080"/>
              </p14:xfrm>
            </p:contentPart>
          </mc:Choice>
          <mc:Fallback xmlns="">
            <p:pic>
              <p:nvPicPr>
                <p:cNvPr id="40" name="Ink 39">
                  <a:extLst>
                    <a:ext uri="{FF2B5EF4-FFF2-40B4-BE49-F238E27FC236}">
                      <a16:creationId xmlns:a16="http://schemas.microsoft.com/office/drawing/2014/main" id="{C963D880-22B4-4ACA-ADF9-CCB85033F140}"/>
                    </a:ext>
                  </a:extLst>
                </p:cNvPr>
                <p:cNvPicPr/>
                <p:nvPr/>
              </p:nvPicPr>
              <p:blipFill>
                <a:blip r:embed="rId113"/>
                <a:stretch>
                  <a:fillRect/>
                </a:stretch>
              </p:blipFill>
              <p:spPr>
                <a:xfrm>
                  <a:off x="3109181" y="3045846"/>
                  <a:ext cx="32256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0" name="Ink 49">
                  <a:extLst>
                    <a:ext uri="{FF2B5EF4-FFF2-40B4-BE49-F238E27FC236}">
                      <a16:creationId xmlns:a16="http://schemas.microsoft.com/office/drawing/2014/main" id="{558BD39A-7BB0-42CE-A289-28D7722E9B68}"/>
                    </a:ext>
                  </a:extLst>
                </p14:cNvPr>
                <p14:cNvContentPartPr/>
                <p14:nvPr/>
              </p14:nvContentPartPr>
              <p14:xfrm>
                <a:off x="3641261" y="3212526"/>
                <a:ext cx="3240" cy="1440"/>
              </p14:xfrm>
            </p:contentPart>
          </mc:Choice>
          <mc:Fallback xmlns="">
            <p:pic>
              <p:nvPicPr>
                <p:cNvPr id="50" name="Ink 49">
                  <a:extLst>
                    <a:ext uri="{FF2B5EF4-FFF2-40B4-BE49-F238E27FC236}">
                      <a16:creationId xmlns:a16="http://schemas.microsoft.com/office/drawing/2014/main" id="{558BD39A-7BB0-42CE-A289-28D7722E9B68}"/>
                    </a:ext>
                  </a:extLst>
                </p:cNvPr>
                <p:cNvPicPr/>
                <p:nvPr/>
              </p:nvPicPr>
              <p:blipFill>
                <a:blip r:embed="rId115"/>
                <a:stretch>
                  <a:fillRect/>
                </a:stretch>
              </p:blipFill>
              <p:spPr>
                <a:xfrm>
                  <a:off x="3632621" y="3203526"/>
                  <a:ext cx="20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8" name="Ink 67">
                  <a:extLst>
                    <a:ext uri="{FF2B5EF4-FFF2-40B4-BE49-F238E27FC236}">
                      <a16:creationId xmlns:a16="http://schemas.microsoft.com/office/drawing/2014/main" id="{6EAF3E0E-5B0A-4BBC-BD10-9F70FB623B2C}"/>
                    </a:ext>
                  </a:extLst>
                </p14:cNvPr>
                <p14:cNvContentPartPr/>
                <p14:nvPr/>
              </p14:nvContentPartPr>
              <p14:xfrm>
                <a:off x="2548301" y="4419246"/>
                <a:ext cx="129960" cy="365760"/>
              </p14:xfrm>
            </p:contentPart>
          </mc:Choice>
          <mc:Fallback xmlns="">
            <p:pic>
              <p:nvPicPr>
                <p:cNvPr id="68" name="Ink 67">
                  <a:extLst>
                    <a:ext uri="{FF2B5EF4-FFF2-40B4-BE49-F238E27FC236}">
                      <a16:creationId xmlns:a16="http://schemas.microsoft.com/office/drawing/2014/main" id="{6EAF3E0E-5B0A-4BBC-BD10-9F70FB623B2C}"/>
                    </a:ext>
                  </a:extLst>
                </p:cNvPr>
                <p:cNvPicPr/>
                <p:nvPr/>
              </p:nvPicPr>
              <p:blipFill>
                <a:blip r:embed="rId117"/>
                <a:stretch>
                  <a:fillRect/>
                </a:stretch>
              </p:blipFill>
              <p:spPr>
                <a:xfrm>
                  <a:off x="2539661" y="4410606"/>
                  <a:ext cx="1476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9" name="Ink 68">
                  <a:extLst>
                    <a:ext uri="{FF2B5EF4-FFF2-40B4-BE49-F238E27FC236}">
                      <a16:creationId xmlns:a16="http://schemas.microsoft.com/office/drawing/2014/main" id="{388EE820-DF04-4E87-B866-89662665FC96}"/>
                    </a:ext>
                  </a:extLst>
                </p14:cNvPr>
                <p14:cNvContentPartPr/>
                <p14:nvPr/>
              </p14:nvContentPartPr>
              <p14:xfrm>
                <a:off x="2471981" y="5013606"/>
                <a:ext cx="240480" cy="358200"/>
              </p14:xfrm>
            </p:contentPart>
          </mc:Choice>
          <mc:Fallback xmlns="">
            <p:pic>
              <p:nvPicPr>
                <p:cNvPr id="69" name="Ink 68">
                  <a:extLst>
                    <a:ext uri="{FF2B5EF4-FFF2-40B4-BE49-F238E27FC236}">
                      <a16:creationId xmlns:a16="http://schemas.microsoft.com/office/drawing/2014/main" id="{388EE820-DF04-4E87-B866-89662665FC96}"/>
                    </a:ext>
                  </a:extLst>
                </p:cNvPr>
                <p:cNvPicPr/>
                <p:nvPr/>
              </p:nvPicPr>
              <p:blipFill>
                <a:blip r:embed="rId119"/>
                <a:stretch>
                  <a:fillRect/>
                </a:stretch>
              </p:blipFill>
              <p:spPr>
                <a:xfrm>
                  <a:off x="2462981" y="5004606"/>
                  <a:ext cx="25812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0" name="Ink 69">
                  <a:extLst>
                    <a:ext uri="{FF2B5EF4-FFF2-40B4-BE49-F238E27FC236}">
                      <a16:creationId xmlns:a16="http://schemas.microsoft.com/office/drawing/2014/main" id="{6F8EC038-3492-4F38-BE4D-7F64774693BB}"/>
                    </a:ext>
                  </a:extLst>
                </p14:cNvPr>
                <p14:cNvContentPartPr/>
                <p14:nvPr/>
              </p14:nvContentPartPr>
              <p14:xfrm>
                <a:off x="2503301" y="5026566"/>
                <a:ext cx="105480" cy="62640"/>
              </p14:xfrm>
            </p:contentPart>
          </mc:Choice>
          <mc:Fallback xmlns="">
            <p:pic>
              <p:nvPicPr>
                <p:cNvPr id="70" name="Ink 69">
                  <a:extLst>
                    <a:ext uri="{FF2B5EF4-FFF2-40B4-BE49-F238E27FC236}">
                      <a16:creationId xmlns:a16="http://schemas.microsoft.com/office/drawing/2014/main" id="{6F8EC038-3492-4F38-BE4D-7F64774693BB}"/>
                    </a:ext>
                  </a:extLst>
                </p:cNvPr>
                <p:cNvPicPr/>
                <p:nvPr/>
              </p:nvPicPr>
              <p:blipFill>
                <a:blip r:embed="rId121"/>
                <a:stretch>
                  <a:fillRect/>
                </a:stretch>
              </p:blipFill>
              <p:spPr>
                <a:xfrm>
                  <a:off x="2494301" y="5017566"/>
                  <a:ext cx="1231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1" name="Ink 70">
                  <a:extLst>
                    <a:ext uri="{FF2B5EF4-FFF2-40B4-BE49-F238E27FC236}">
                      <a16:creationId xmlns:a16="http://schemas.microsoft.com/office/drawing/2014/main" id="{94578EB0-94F5-42BC-BE00-CE96CF2FAD64}"/>
                    </a:ext>
                  </a:extLst>
                </p14:cNvPr>
                <p14:cNvContentPartPr/>
                <p14:nvPr/>
              </p14:nvContentPartPr>
              <p14:xfrm>
                <a:off x="3355781" y="3997686"/>
                <a:ext cx="275760" cy="225360"/>
              </p14:xfrm>
            </p:contentPart>
          </mc:Choice>
          <mc:Fallback xmlns="">
            <p:pic>
              <p:nvPicPr>
                <p:cNvPr id="71" name="Ink 70">
                  <a:extLst>
                    <a:ext uri="{FF2B5EF4-FFF2-40B4-BE49-F238E27FC236}">
                      <a16:creationId xmlns:a16="http://schemas.microsoft.com/office/drawing/2014/main" id="{94578EB0-94F5-42BC-BE00-CE96CF2FAD64}"/>
                    </a:ext>
                  </a:extLst>
                </p:cNvPr>
                <p:cNvPicPr/>
                <p:nvPr/>
              </p:nvPicPr>
              <p:blipFill>
                <a:blip r:embed="rId123"/>
                <a:stretch>
                  <a:fillRect/>
                </a:stretch>
              </p:blipFill>
              <p:spPr>
                <a:xfrm>
                  <a:off x="3347141" y="3989046"/>
                  <a:ext cx="2934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2E20420B-B133-4434-A9EA-9F9D6D7E5CEF}"/>
                    </a:ext>
                  </a:extLst>
                </p14:cNvPr>
                <p14:cNvContentPartPr/>
                <p14:nvPr/>
              </p14:nvContentPartPr>
              <p14:xfrm>
                <a:off x="4531181" y="2985726"/>
                <a:ext cx="306000" cy="628200"/>
              </p14:xfrm>
            </p:contentPart>
          </mc:Choice>
          <mc:Fallback xmlns="">
            <p:pic>
              <p:nvPicPr>
                <p:cNvPr id="78" name="Ink 77">
                  <a:extLst>
                    <a:ext uri="{FF2B5EF4-FFF2-40B4-BE49-F238E27FC236}">
                      <a16:creationId xmlns:a16="http://schemas.microsoft.com/office/drawing/2014/main" id="{2E20420B-B133-4434-A9EA-9F9D6D7E5CEF}"/>
                    </a:ext>
                  </a:extLst>
                </p:cNvPr>
                <p:cNvPicPr/>
                <p:nvPr/>
              </p:nvPicPr>
              <p:blipFill>
                <a:blip r:embed="rId125"/>
                <a:stretch>
                  <a:fillRect/>
                </a:stretch>
              </p:blipFill>
              <p:spPr>
                <a:xfrm>
                  <a:off x="4522541" y="2977086"/>
                  <a:ext cx="32364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446AFBD5-1094-4D86-8F42-7D368DE5D12B}"/>
                    </a:ext>
                  </a:extLst>
                </p14:cNvPr>
                <p14:cNvContentPartPr/>
                <p14:nvPr/>
              </p14:nvContentPartPr>
              <p14:xfrm>
                <a:off x="2522741" y="5613726"/>
                <a:ext cx="249480" cy="353520"/>
              </p14:xfrm>
            </p:contentPart>
          </mc:Choice>
          <mc:Fallback xmlns="">
            <p:pic>
              <p:nvPicPr>
                <p:cNvPr id="79" name="Ink 78">
                  <a:extLst>
                    <a:ext uri="{FF2B5EF4-FFF2-40B4-BE49-F238E27FC236}">
                      <a16:creationId xmlns:a16="http://schemas.microsoft.com/office/drawing/2014/main" id="{446AFBD5-1094-4D86-8F42-7D368DE5D12B}"/>
                    </a:ext>
                  </a:extLst>
                </p:cNvPr>
                <p:cNvPicPr/>
                <p:nvPr/>
              </p:nvPicPr>
              <p:blipFill>
                <a:blip r:embed="rId127"/>
                <a:stretch>
                  <a:fillRect/>
                </a:stretch>
              </p:blipFill>
              <p:spPr>
                <a:xfrm>
                  <a:off x="2513741" y="5604726"/>
                  <a:ext cx="2671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9B277C09-C0D8-4677-9BD3-B0813BC10DB6}"/>
                    </a:ext>
                  </a:extLst>
                </p14:cNvPr>
                <p14:cNvContentPartPr/>
                <p14:nvPr/>
              </p14:nvContentPartPr>
              <p14:xfrm>
                <a:off x="2404661" y="6125646"/>
                <a:ext cx="271440" cy="362160"/>
              </p14:xfrm>
            </p:contentPart>
          </mc:Choice>
          <mc:Fallback xmlns="">
            <p:pic>
              <p:nvPicPr>
                <p:cNvPr id="80" name="Ink 79">
                  <a:extLst>
                    <a:ext uri="{FF2B5EF4-FFF2-40B4-BE49-F238E27FC236}">
                      <a16:creationId xmlns:a16="http://schemas.microsoft.com/office/drawing/2014/main" id="{9B277C09-C0D8-4677-9BD3-B0813BC10DB6}"/>
                    </a:ext>
                  </a:extLst>
                </p:cNvPr>
                <p:cNvPicPr/>
                <p:nvPr/>
              </p:nvPicPr>
              <p:blipFill>
                <a:blip r:embed="rId129"/>
                <a:stretch>
                  <a:fillRect/>
                </a:stretch>
              </p:blipFill>
              <p:spPr>
                <a:xfrm>
                  <a:off x="2395661" y="6116646"/>
                  <a:ext cx="2890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8A950D1F-19C5-40C8-B1DE-92523FF6CD87}"/>
                    </a:ext>
                  </a:extLst>
                </p14:cNvPr>
                <p14:cNvContentPartPr/>
                <p14:nvPr/>
              </p14:nvContentPartPr>
              <p14:xfrm>
                <a:off x="3341741" y="4442646"/>
                <a:ext cx="327600" cy="356760"/>
              </p14:xfrm>
            </p:contentPart>
          </mc:Choice>
          <mc:Fallback xmlns="">
            <p:pic>
              <p:nvPicPr>
                <p:cNvPr id="81" name="Ink 80">
                  <a:extLst>
                    <a:ext uri="{FF2B5EF4-FFF2-40B4-BE49-F238E27FC236}">
                      <a16:creationId xmlns:a16="http://schemas.microsoft.com/office/drawing/2014/main" id="{8A950D1F-19C5-40C8-B1DE-92523FF6CD87}"/>
                    </a:ext>
                  </a:extLst>
                </p:cNvPr>
                <p:cNvPicPr/>
                <p:nvPr/>
              </p:nvPicPr>
              <p:blipFill>
                <a:blip r:embed="rId131"/>
                <a:stretch>
                  <a:fillRect/>
                </a:stretch>
              </p:blipFill>
              <p:spPr>
                <a:xfrm>
                  <a:off x="3332741" y="4434006"/>
                  <a:ext cx="34524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6" name="Ink 85">
                  <a:extLst>
                    <a:ext uri="{FF2B5EF4-FFF2-40B4-BE49-F238E27FC236}">
                      <a16:creationId xmlns:a16="http://schemas.microsoft.com/office/drawing/2014/main" id="{1502F662-A76D-4332-A7A1-EDC6C6C9E6FA}"/>
                    </a:ext>
                  </a:extLst>
                </p14:cNvPr>
                <p14:cNvContentPartPr/>
                <p14:nvPr/>
              </p14:nvContentPartPr>
              <p14:xfrm>
                <a:off x="4228781" y="6076326"/>
                <a:ext cx="149400" cy="346680"/>
              </p14:xfrm>
            </p:contentPart>
          </mc:Choice>
          <mc:Fallback xmlns="">
            <p:pic>
              <p:nvPicPr>
                <p:cNvPr id="86" name="Ink 85">
                  <a:extLst>
                    <a:ext uri="{FF2B5EF4-FFF2-40B4-BE49-F238E27FC236}">
                      <a16:creationId xmlns:a16="http://schemas.microsoft.com/office/drawing/2014/main" id="{1502F662-A76D-4332-A7A1-EDC6C6C9E6FA}"/>
                    </a:ext>
                  </a:extLst>
                </p:cNvPr>
                <p:cNvPicPr/>
                <p:nvPr/>
              </p:nvPicPr>
              <p:blipFill>
                <a:blip r:embed="rId133"/>
                <a:stretch>
                  <a:fillRect/>
                </a:stretch>
              </p:blipFill>
              <p:spPr>
                <a:xfrm>
                  <a:off x="4219781" y="6067326"/>
                  <a:ext cx="1670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7" name="Ink 86">
                  <a:extLst>
                    <a:ext uri="{FF2B5EF4-FFF2-40B4-BE49-F238E27FC236}">
                      <a16:creationId xmlns:a16="http://schemas.microsoft.com/office/drawing/2014/main" id="{D515AF99-C190-4772-8084-005248336A7A}"/>
                    </a:ext>
                  </a:extLst>
                </p14:cNvPr>
                <p14:cNvContentPartPr/>
                <p14:nvPr/>
              </p14:nvContentPartPr>
              <p14:xfrm>
                <a:off x="5207261" y="6033486"/>
                <a:ext cx="168120" cy="461520"/>
              </p14:xfrm>
            </p:contentPart>
          </mc:Choice>
          <mc:Fallback xmlns="">
            <p:pic>
              <p:nvPicPr>
                <p:cNvPr id="87" name="Ink 86">
                  <a:extLst>
                    <a:ext uri="{FF2B5EF4-FFF2-40B4-BE49-F238E27FC236}">
                      <a16:creationId xmlns:a16="http://schemas.microsoft.com/office/drawing/2014/main" id="{D515AF99-C190-4772-8084-005248336A7A}"/>
                    </a:ext>
                  </a:extLst>
                </p:cNvPr>
                <p:cNvPicPr/>
                <p:nvPr/>
              </p:nvPicPr>
              <p:blipFill>
                <a:blip r:embed="rId135"/>
                <a:stretch>
                  <a:fillRect/>
                </a:stretch>
              </p:blipFill>
              <p:spPr>
                <a:xfrm>
                  <a:off x="5198261" y="6024846"/>
                  <a:ext cx="18576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Ink 81">
                  <a:extLst>
                    <a:ext uri="{FF2B5EF4-FFF2-40B4-BE49-F238E27FC236}">
                      <a16:creationId xmlns:a16="http://schemas.microsoft.com/office/drawing/2014/main" id="{EE35B3FB-81BB-46BC-80AF-27A651A055AF}"/>
                    </a:ext>
                  </a:extLst>
                </p14:cNvPr>
                <p14:cNvContentPartPr/>
                <p14:nvPr/>
              </p14:nvContentPartPr>
              <p14:xfrm>
                <a:off x="4235261" y="4947366"/>
                <a:ext cx="388440" cy="460440"/>
              </p14:xfrm>
            </p:contentPart>
          </mc:Choice>
          <mc:Fallback xmlns="">
            <p:pic>
              <p:nvPicPr>
                <p:cNvPr id="82" name="Ink 81">
                  <a:extLst>
                    <a:ext uri="{FF2B5EF4-FFF2-40B4-BE49-F238E27FC236}">
                      <a16:creationId xmlns:a16="http://schemas.microsoft.com/office/drawing/2014/main" id="{EE35B3FB-81BB-46BC-80AF-27A651A055AF}"/>
                    </a:ext>
                  </a:extLst>
                </p:cNvPr>
                <p:cNvPicPr/>
                <p:nvPr/>
              </p:nvPicPr>
              <p:blipFill>
                <a:blip r:embed="rId137"/>
                <a:stretch>
                  <a:fillRect/>
                </a:stretch>
              </p:blipFill>
              <p:spPr>
                <a:xfrm>
                  <a:off x="4226621" y="4938366"/>
                  <a:ext cx="40608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Ink 82">
                  <a:extLst>
                    <a:ext uri="{FF2B5EF4-FFF2-40B4-BE49-F238E27FC236}">
                      <a16:creationId xmlns:a16="http://schemas.microsoft.com/office/drawing/2014/main" id="{BDCABB7C-1A50-4E49-BCA9-32C3A78A3718}"/>
                    </a:ext>
                  </a:extLst>
                </p14:cNvPr>
                <p14:cNvContentPartPr/>
                <p14:nvPr/>
              </p14:nvContentPartPr>
              <p14:xfrm>
                <a:off x="5182061" y="5524086"/>
                <a:ext cx="299520" cy="353880"/>
              </p14:xfrm>
            </p:contentPart>
          </mc:Choice>
          <mc:Fallback xmlns="">
            <p:pic>
              <p:nvPicPr>
                <p:cNvPr id="83" name="Ink 82">
                  <a:extLst>
                    <a:ext uri="{FF2B5EF4-FFF2-40B4-BE49-F238E27FC236}">
                      <a16:creationId xmlns:a16="http://schemas.microsoft.com/office/drawing/2014/main" id="{BDCABB7C-1A50-4E49-BCA9-32C3A78A3718}"/>
                    </a:ext>
                  </a:extLst>
                </p:cNvPr>
                <p:cNvPicPr/>
                <p:nvPr/>
              </p:nvPicPr>
              <p:blipFill>
                <a:blip r:embed="rId139"/>
                <a:stretch>
                  <a:fillRect/>
                </a:stretch>
              </p:blipFill>
              <p:spPr>
                <a:xfrm>
                  <a:off x="5173061" y="5515086"/>
                  <a:ext cx="31716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9" name="Ink 148">
                  <a:extLst>
                    <a:ext uri="{FF2B5EF4-FFF2-40B4-BE49-F238E27FC236}">
                      <a16:creationId xmlns:a16="http://schemas.microsoft.com/office/drawing/2014/main" id="{584D711E-5A32-44E8-9F57-3250D7682F84}"/>
                    </a:ext>
                  </a:extLst>
                </p14:cNvPr>
                <p14:cNvContentPartPr/>
                <p14:nvPr/>
              </p14:nvContentPartPr>
              <p14:xfrm>
                <a:off x="6915101" y="4401246"/>
                <a:ext cx="2525400" cy="1294920"/>
              </p14:xfrm>
            </p:contentPart>
          </mc:Choice>
          <mc:Fallback xmlns="">
            <p:pic>
              <p:nvPicPr>
                <p:cNvPr id="149" name="Ink 148">
                  <a:extLst>
                    <a:ext uri="{FF2B5EF4-FFF2-40B4-BE49-F238E27FC236}">
                      <a16:creationId xmlns:a16="http://schemas.microsoft.com/office/drawing/2014/main" id="{584D711E-5A32-44E8-9F57-3250D7682F84}"/>
                    </a:ext>
                  </a:extLst>
                </p:cNvPr>
                <p:cNvPicPr/>
                <p:nvPr/>
              </p:nvPicPr>
              <p:blipFill>
                <a:blip r:embed="rId141"/>
                <a:stretch>
                  <a:fillRect/>
                </a:stretch>
              </p:blipFill>
              <p:spPr>
                <a:xfrm>
                  <a:off x="6906101" y="4392246"/>
                  <a:ext cx="2543040" cy="1312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0" name="Ink 149">
                  <a:extLst>
                    <a:ext uri="{FF2B5EF4-FFF2-40B4-BE49-F238E27FC236}">
                      <a16:creationId xmlns:a16="http://schemas.microsoft.com/office/drawing/2014/main" id="{FB02A29C-8938-4697-967F-F602128572CD}"/>
                    </a:ext>
                  </a:extLst>
                </p14:cNvPr>
                <p14:cNvContentPartPr/>
                <p14:nvPr/>
              </p14:nvContentPartPr>
              <p14:xfrm>
                <a:off x="7070981" y="5519766"/>
                <a:ext cx="229680" cy="277920"/>
              </p14:xfrm>
            </p:contentPart>
          </mc:Choice>
          <mc:Fallback xmlns="">
            <p:pic>
              <p:nvPicPr>
                <p:cNvPr id="150" name="Ink 149">
                  <a:extLst>
                    <a:ext uri="{FF2B5EF4-FFF2-40B4-BE49-F238E27FC236}">
                      <a16:creationId xmlns:a16="http://schemas.microsoft.com/office/drawing/2014/main" id="{FB02A29C-8938-4697-967F-F602128572CD}"/>
                    </a:ext>
                  </a:extLst>
                </p:cNvPr>
                <p:cNvPicPr/>
                <p:nvPr/>
              </p:nvPicPr>
              <p:blipFill>
                <a:blip r:embed="rId143"/>
                <a:stretch>
                  <a:fillRect/>
                </a:stretch>
              </p:blipFill>
              <p:spPr>
                <a:xfrm>
                  <a:off x="7062341" y="5511126"/>
                  <a:ext cx="2473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2" name="Ink 71">
                  <a:extLst>
                    <a:ext uri="{FF2B5EF4-FFF2-40B4-BE49-F238E27FC236}">
                      <a16:creationId xmlns:a16="http://schemas.microsoft.com/office/drawing/2014/main" id="{F11A062F-1407-403E-AB69-735018DA44A9}"/>
                    </a:ext>
                  </a:extLst>
                </p14:cNvPr>
                <p14:cNvContentPartPr/>
                <p14:nvPr/>
              </p14:nvContentPartPr>
              <p14:xfrm>
                <a:off x="4270541" y="3870246"/>
                <a:ext cx="259920" cy="311400"/>
              </p14:xfrm>
            </p:contentPart>
          </mc:Choice>
          <mc:Fallback xmlns="">
            <p:pic>
              <p:nvPicPr>
                <p:cNvPr id="72" name="Ink 71">
                  <a:extLst>
                    <a:ext uri="{FF2B5EF4-FFF2-40B4-BE49-F238E27FC236}">
                      <a16:creationId xmlns:a16="http://schemas.microsoft.com/office/drawing/2014/main" id="{F11A062F-1407-403E-AB69-735018DA44A9}"/>
                    </a:ext>
                  </a:extLst>
                </p:cNvPr>
                <p:cNvPicPr/>
                <p:nvPr/>
              </p:nvPicPr>
              <p:blipFill>
                <a:blip r:embed="rId145"/>
                <a:stretch>
                  <a:fillRect/>
                </a:stretch>
              </p:blipFill>
              <p:spPr>
                <a:xfrm>
                  <a:off x="4261541" y="3861246"/>
                  <a:ext cx="27756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3" name="Ink 72">
                  <a:extLst>
                    <a:ext uri="{FF2B5EF4-FFF2-40B4-BE49-F238E27FC236}">
                      <a16:creationId xmlns:a16="http://schemas.microsoft.com/office/drawing/2014/main" id="{F9FAEA94-6D81-4816-A5F3-3B99E2DDC8D8}"/>
                    </a:ext>
                  </a:extLst>
                </p14:cNvPr>
                <p14:cNvContentPartPr/>
                <p14:nvPr/>
              </p14:nvContentPartPr>
              <p14:xfrm>
                <a:off x="5288981" y="3840726"/>
                <a:ext cx="228600" cy="295200"/>
              </p14:xfrm>
            </p:contentPart>
          </mc:Choice>
          <mc:Fallback xmlns="">
            <p:pic>
              <p:nvPicPr>
                <p:cNvPr id="73" name="Ink 72">
                  <a:extLst>
                    <a:ext uri="{FF2B5EF4-FFF2-40B4-BE49-F238E27FC236}">
                      <a16:creationId xmlns:a16="http://schemas.microsoft.com/office/drawing/2014/main" id="{F9FAEA94-6D81-4816-A5F3-3B99E2DDC8D8}"/>
                    </a:ext>
                  </a:extLst>
                </p:cNvPr>
                <p:cNvPicPr/>
                <p:nvPr/>
              </p:nvPicPr>
              <p:blipFill>
                <a:blip r:embed="rId147"/>
                <a:stretch>
                  <a:fillRect/>
                </a:stretch>
              </p:blipFill>
              <p:spPr>
                <a:xfrm>
                  <a:off x="5279981" y="3832086"/>
                  <a:ext cx="24624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Ink 87">
                  <a:extLst>
                    <a:ext uri="{FF2B5EF4-FFF2-40B4-BE49-F238E27FC236}">
                      <a16:creationId xmlns:a16="http://schemas.microsoft.com/office/drawing/2014/main" id="{5CEA4F00-B10E-4990-84D4-0EE396A85966}"/>
                    </a:ext>
                  </a:extLst>
                </p14:cNvPr>
                <p14:cNvContentPartPr/>
                <p14:nvPr/>
              </p14:nvContentPartPr>
              <p14:xfrm>
                <a:off x="4289621" y="4403406"/>
                <a:ext cx="159840" cy="367920"/>
              </p14:xfrm>
            </p:contentPart>
          </mc:Choice>
          <mc:Fallback xmlns="">
            <p:pic>
              <p:nvPicPr>
                <p:cNvPr id="88" name="Ink 87">
                  <a:extLst>
                    <a:ext uri="{FF2B5EF4-FFF2-40B4-BE49-F238E27FC236}">
                      <a16:creationId xmlns:a16="http://schemas.microsoft.com/office/drawing/2014/main" id="{5CEA4F00-B10E-4990-84D4-0EE396A85966}"/>
                    </a:ext>
                  </a:extLst>
                </p:cNvPr>
                <p:cNvPicPr/>
                <p:nvPr/>
              </p:nvPicPr>
              <p:blipFill>
                <a:blip r:embed="rId149"/>
                <a:stretch>
                  <a:fillRect/>
                </a:stretch>
              </p:blipFill>
              <p:spPr>
                <a:xfrm>
                  <a:off x="4280621" y="4394406"/>
                  <a:ext cx="1774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Ink 88">
                  <a:extLst>
                    <a:ext uri="{FF2B5EF4-FFF2-40B4-BE49-F238E27FC236}">
                      <a16:creationId xmlns:a16="http://schemas.microsoft.com/office/drawing/2014/main" id="{A9CCC5A9-A7DA-430E-8D7F-E0FA8C8966DA}"/>
                    </a:ext>
                  </a:extLst>
                </p14:cNvPr>
                <p14:cNvContentPartPr/>
                <p14:nvPr/>
              </p14:nvContentPartPr>
              <p14:xfrm>
                <a:off x="5253341" y="4333926"/>
                <a:ext cx="164520" cy="371520"/>
              </p14:xfrm>
            </p:contentPart>
          </mc:Choice>
          <mc:Fallback xmlns="">
            <p:pic>
              <p:nvPicPr>
                <p:cNvPr id="89" name="Ink 88">
                  <a:extLst>
                    <a:ext uri="{FF2B5EF4-FFF2-40B4-BE49-F238E27FC236}">
                      <a16:creationId xmlns:a16="http://schemas.microsoft.com/office/drawing/2014/main" id="{A9CCC5A9-A7DA-430E-8D7F-E0FA8C8966DA}"/>
                    </a:ext>
                  </a:extLst>
                </p:cNvPr>
                <p:cNvPicPr/>
                <p:nvPr/>
              </p:nvPicPr>
              <p:blipFill>
                <a:blip r:embed="rId151"/>
                <a:stretch>
                  <a:fillRect/>
                </a:stretch>
              </p:blipFill>
              <p:spPr>
                <a:xfrm>
                  <a:off x="5244341" y="4324926"/>
                  <a:ext cx="1821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4" name="Ink 153">
                  <a:extLst>
                    <a:ext uri="{FF2B5EF4-FFF2-40B4-BE49-F238E27FC236}">
                      <a16:creationId xmlns:a16="http://schemas.microsoft.com/office/drawing/2014/main" id="{131D6317-8736-49FC-8B71-F1F4BC9D76EF}"/>
                    </a:ext>
                  </a:extLst>
                </p14:cNvPr>
                <p14:cNvContentPartPr/>
                <p14:nvPr/>
              </p14:nvContentPartPr>
              <p14:xfrm>
                <a:off x="7896461" y="4523286"/>
                <a:ext cx="2737080" cy="1586520"/>
              </p14:xfrm>
            </p:contentPart>
          </mc:Choice>
          <mc:Fallback xmlns="">
            <p:pic>
              <p:nvPicPr>
                <p:cNvPr id="154" name="Ink 153">
                  <a:extLst>
                    <a:ext uri="{FF2B5EF4-FFF2-40B4-BE49-F238E27FC236}">
                      <a16:creationId xmlns:a16="http://schemas.microsoft.com/office/drawing/2014/main" id="{131D6317-8736-49FC-8B71-F1F4BC9D76EF}"/>
                    </a:ext>
                  </a:extLst>
                </p:cNvPr>
                <p:cNvPicPr/>
                <p:nvPr/>
              </p:nvPicPr>
              <p:blipFill>
                <a:blip r:embed="rId153"/>
                <a:stretch>
                  <a:fillRect/>
                </a:stretch>
              </p:blipFill>
              <p:spPr>
                <a:xfrm>
                  <a:off x="7887821" y="4514646"/>
                  <a:ext cx="2754720" cy="16041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5" name="Ink 154">
                  <a:extLst>
                    <a:ext uri="{FF2B5EF4-FFF2-40B4-BE49-F238E27FC236}">
                      <a16:creationId xmlns:a16="http://schemas.microsoft.com/office/drawing/2014/main" id="{FB27C15A-AD67-462E-BA60-D06283AB506A}"/>
                    </a:ext>
                  </a:extLst>
                </p14:cNvPr>
                <p14:cNvContentPartPr/>
                <p14:nvPr/>
              </p14:nvContentPartPr>
              <p14:xfrm>
                <a:off x="9744341" y="5719926"/>
                <a:ext cx="284760" cy="242640"/>
              </p14:xfrm>
            </p:contentPart>
          </mc:Choice>
          <mc:Fallback xmlns="">
            <p:pic>
              <p:nvPicPr>
                <p:cNvPr id="155" name="Ink 154">
                  <a:extLst>
                    <a:ext uri="{FF2B5EF4-FFF2-40B4-BE49-F238E27FC236}">
                      <a16:creationId xmlns:a16="http://schemas.microsoft.com/office/drawing/2014/main" id="{FB27C15A-AD67-462E-BA60-D06283AB506A}"/>
                    </a:ext>
                  </a:extLst>
                </p:cNvPr>
                <p:cNvPicPr/>
                <p:nvPr/>
              </p:nvPicPr>
              <p:blipFill>
                <a:blip r:embed="rId155"/>
                <a:stretch>
                  <a:fillRect/>
                </a:stretch>
              </p:blipFill>
              <p:spPr>
                <a:xfrm>
                  <a:off x="9735701" y="5711286"/>
                  <a:ext cx="3024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57" name="Ink 56">
                  <a:extLst>
                    <a:ext uri="{FF2B5EF4-FFF2-40B4-BE49-F238E27FC236}">
                      <a16:creationId xmlns:a16="http://schemas.microsoft.com/office/drawing/2014/main" id="{0FF83D6E-99A8-43E7-B588-A3DACC93555B}"/>
                    </a:ext>
                  </a:extLst>
                </p14:cNvPr>
                <p14:cNvContentPartPr/>
                <p14:nvPr/>
              </p14:nvContentPartPr>
              <p14:xfrm>
                <a:off x="4966781" y="3090126"/>
                <a:ext cx="198000" cy="255600"/>
              </p14:xfrm>
            </p:contentPart>
          </mc:Choice>
          <mc:Fallback xmlns="">
            <p:pic>
              <p:nvPicPr>
                <p:cNvPr id="57" name="Ink 56">
                  <a:extLst>
                    <a:ext uri="{FF2B5EF4-FFF2-40B4-BE49-F238E27FC236}">
                      <a16:creationId xmlns:a16="http://schemas.microsoft.com/office/drawing/2014/main" id="{0FF83D6E-99A8-43E7-B588-A3DACC93555B}"/>
                    </a:ext>
                  </a:extLst>
                </p:cNvPr>
                <p:cNvPicPr/>
                <p:nvPr/>
              </p:nvPicPr>
              <p:blipFill>
                <a:blip r:embed="rId157"/>
                <a:stretch>
                  <a:fillRect/>
                </a:stretch>
              </p:blipFill>
              <p:spPr>
                <a:xfrm>
                  <a:off x="4957781" y="3081126"/>
                  <a:ext cx="2156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58" name="Ink 57">
                  <a:extLst>
                    <a:ext uri="{FF2B5EF4-FFF2-40B4-BE49-F238E27FC236}">
                      <a16:creationId xmlns:a16="http://schemas.microsoft.com/office/drawing/2014/main" id="{C5482FED-1C42-4501-B835-2548D2E12DF1}"/>
                    </a:ext>
                  </a:extLst>
                </p14:cNvPr>
                <p14:cNvContentPartPr/>
                <p14:nvPr/>
              </p14:nvContentPartPr>
              <p14:xfrm>
                <a:off x="5220941" y="2986086"/>
                <a:ext cx="241560" cy="363240"/>
              </p14:xfrm>
            </p:contentPart>
          </mc:Choice>
          <mc:Fallback xmlns="">
            <p:pic>
              <p:nvPicPr>
                <p:cNvPr id="58" name="Ink 57">
                  <a:extLst>
                    <a:ext uri="{FF2B5EF4-FFF2-40B4-BE49-F238E27FC236}">
                      <a16:creationId xmlns:a16="http://schemas.microsoft.com/office/drawing/2014/main" id="{C5482FED-1C42-4501-B835-2548D2E12DF1}"/>
                    </a:ext>
                  </a:extLst>
                </p:cNvPr>
                <p:cNvPicPr/>
                <p:nvPr/>
              </p:nvPicPr>
              <p:blipFill>
                <a:blip r:embed="rId159"/>
                <a:stretch>
                  <a:fillRect/>
                </a:stretch>
              </p:blipFill>
              <p:spPr>
                <a:xfrm>
                  <a:off x="5211941" y="2977446"/>
                  <a:ext cx="25920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59" name="Ink 58">
                  <a:extLst>
                    <a:ext uri="{FF2B5EF4-FFF2-40B4-BE49-F238E27FC236}">
                      <a16:creationId xmlns:a16="http://schemas.microsoft.com/office/drawing/2014/main" id="{8F1C889B-993F-4F39-BAE3-891B19778661}"/>
                    </a:ext>
                  </a:extLst>
                </p14:cNvPr>
                <p14:cNvContentPartPr/>
                <p14:nvPr/>
              </p14:nvContentPartPr>
              <p14:xfrm>
                <a:off x="5233541" y="3084366"/>
                <a:ext cx="164160" cy="44640"/>
              </p14:xfrm>
            </p:contentPart>
          </mc:Choice>
          <mc:Fallback xmlns="">
            <p:pic>
              <p:nvPicPr>
                <p:cNvPr id="59" name="Ink 58">
                  <a:extLst>
                    <a:ext uri="{FF2B5EF4-FFF2-40B4-BE49-F238E27FC236}">
                      <a16:creationId xmlns:a16="http://schemas.microsoft.com/office/drawing/2014/main" id="{8F1C889B-993F-4F39-BAE3-891B19778661}"/>
                    </a:ext>
                  </a:extLst>
                </p:cNvPr>
                <p:cNvPicPr/>
                <p:nvPr/>
              </p:nvPicPr>
              <p:blipFill>
                <a:blip r:embed="rId161"/>
                <a:stretch>
                  <a:fillRect/>
                </a:stretch>
              </p:blipFill>
              <p:spPr>
                <a:xfrm>
                  <a:off x="5224541" y="3075726"/>
                  <a:ext cx="1818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60" name="Ink 59">
                  <a:extLst>
                    <a:ext uri="{FF2B5EF4-FFF2-40B4-BE49-F238E27FC236}">
                      <a16:creationId xmlns:a16="http://schemas.microsoft.com/office/drawing/2014/main" id="{1FAF6A83-780F-4934-BF0B-C781CFBAC84F}"/>
                    </a:ext>
                  </a:extLst>
                </p14:cNvPr>
                <p14:cNvContentPartPr/>
                <p14:nvPr/>
              </p14:nvContentPartPr>
              <p14:xfrm>
                <a:off x="5510381" y="2961246"/>
                <a:ext cx="822960" cy="390600"/>
              </p14:xfrm>
            </p:contentPart>
          </mc:Choice>
          <mc:Fallback xmlns="">
            <p:pic>
              <p:nvPicPr>
                <p:cNvPr id="60" name="Ink 59">
                  <a:extLst>
                    <a:ext uri="{FF2B5EF4-FFF2-40B4-BE49-F238E27FC236}">
                      <a16:creationId xmlns:a16="http://schemas.microsoft.com/office/drawing/2014/main" id="{1FAF6A83-780F-4934-BF0B-C781CFBAC84F}"/>
                    </a:ext>
                  </a:extLst>
                </p:cNvPr>
                <p:cNvPicPr/>
                <p:nvPr/>
              </p:nvPicPr>
              <p:blipFill>
                <a:blip r:embed="rId163"/>
                <a:stretch>
                  <a:fillRect/>
                </a:stretch>
              </p:blipFill>
              <p:spPr>
                <a:xfrm>
                  <a:off x="5501741" y="2952246"/>
                  <a:ext cx="84060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1" name="Ink 60">
                  <a:extLst>
                    <a:ext uri="{FF2B5EF4-FFF2-40B4-BE49-F238E27FC236}">
                      <a16:creationId xmlns:a16="http://schemas.microsoft.com/office/drawing/2014/main" id="{3D38FBFB-791D-4AC8-BA21-292F7063D6C7}"/>
                    </a:ext>
                  </a:extLst>
                </p14:cNvPr>
                <p14:cNvContentPartPr/>
                <p14:nvPr/>
              </p14:nvContentPartPr>
              <p14:xfrm>
                <a:off x="5662301" y="3042606"/>
                <a:ext cx="803520" cy="79200"/>
              </p14:xfrm>
            </p:contentPart>
          </mc:Choice>
          <mc:Fallback xmlns="">
            <p:pic>
              <p:nvPicPr>
                <p:cNvPr id="61" name="Ink 60">
                  <a:extLst>
                    <a:ext uri="{FF2B5EF4-FFF2-40B4-BE49-F238E27FC236}">
                      <a16:creationId xmlns:a16="http://schemas.microsoft.com/office/drawing/2014/main" id="{3D38FBFB-791D-4AC8-BA21-292F7063D6C7}"/>
                    </a:ext>
                  </a:extLst>
                </p:cNvPr>
                <p:cNvPicPr/>
                <p:nvPr/>
              </p:nvPicPr>
              <p:blipFill>
                <a:blip r:embed="rId165"/>
                <a:stretch>
                  <a:fillRect/>
                </a:stretch>
              </p:blipFill>
              <p:spPr>
                <a:xfrm>
                  <a:off x="5653661" y="3033606"/>
                  <a:ext cx="82116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EBEF60CE-5D14-416F-A1DA-D798542859A4}"/>
                    </a:ext>
                  </a:extLst>
                </p14:cNvPr>
                <p14:cNvContentPartPr/>
                <p14:nvPr/>
              </p14:nvContentPartPr>
              <p14:xfrm>
                <a:off x="6997901" y="4061046"/>
                <a:ext cx="107280" cy="271080"/>
              </p14:xfrm>
            </p:contentPart>
          </mc:Choice>
          <mc:Fallback xmlns="">
            <p:pic>
              <p:nvPicPr>
                <p:cNvPr id="97" name="Ink 96">
                  <a:extLst>
                    <a:ext uri="{FF2B5EF4-FFF2-40B4-BE49-F238E27FC236}">
                      <a16:creationId xmlns:a16="http://schemas.microsoft.com/office/drawing/2014/main" id="{EBEF60CE-5D14-416F-A1DA-D798542859A4}"/>
                    </a:ext>
                  </a:extLst>
                </p:cNvPr>
                <p:cNvPicPr/>
                <p:nvPr/>
              </p:nvPicPr>
              <p:blipFill>
                <a:blip r:embed="rId167"/>
                <a:stretch>
                  <a:fillRect/>
                </a:stretch>
              </p:blipFill>
              <p:spPr>
                <a:xfrm>
                  <a:off x="6988901" y="4052046"/>
                  <a:ext cx="1249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8EE1B7B0-ABAC-441C-97CE-EBB3C5187B06}"/>
                    </a:ext>
                  </a:extLst>
                </p14:cNvPr>
                <p14:cNvContentPartPr/>
                <p14:nvPr/>
              </p14:nvContentPartPr>
              <p14:xfrm>
                <a:off x="6826541" y="3893646"/>
                <a:ext cx="380880" cy="601200"/>
              </p14:xfrm>
            </p:contentPart>
          </mc:Choice>
          <mc:Fallback xmlns="">
            <p:pic>
              <p:nvPicPr>
                <p:cNvPr id="98" name="Ink 97">
                  <a:extLst>
                    <a:ext uri="{FF2B5EF4-FFF2-40B4-BE49-F238E27FC236}">
                      <a16:creationId xmlns:a16="http://schemas.microsoft.com/office/drawing/2014/main" id="{8EE1B7B0-ABAC-441C-97CE-EBB3C5187B06}"/>
                    </a:ext>
                  </a:extLst>
                </p:cNvPr>
                <p:cNvPicPr/>
                <p:nvPr/>
              </p:nvPicPr>
              <p:blipFill>
                <a:blip r:embed="rId169"/>
                <a:stretch>
                  <a:fillRect/>
                </a:stretch>
              </p:blipFill>
              <p:spPr>
                <a:xfrm>
                  <a:off x="6817541" y="3884646"/>
                  <a:ext cx="39852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B66C132C-4402-470B-9B50-4CB84D5E5CD7}"/>
                    </a:ext>
                  </a:extLst>
                </p14:cNvPr>
                <p14:cNvContentPartPr/>
                <p14:nvPr/>
              </p14:nvContentPartPr>
              <p14:xfrm>
                <a:off x="8095181" y="4014966"/>
                <a:ext cx="26280" cy="245520"/>
              </p14:xfrm>
            </p:contentPart>
          </mc:Choice>
          <mc:Fallback xmlns="">
            <p:pic>
              <p:nvPicPr>
                <p:cNvPr id="99" name="Ink 98">
                  <a:extLst>
                    <a:ext uri="{FF2B5EF4-FFF2-40B4-BE49-F238E27FC236}">
                      <a16:creationId xmlns:a16="http://schemas.microsoft.com/office/drawing/2014/main" id="{B66C132C-4402-470B-9B50-4CB84D5E5CD7}"/>
                    </a:ext>
                  </a:extLst>
                </p:cNvPr>
                <p:cNvPicPr/>
                <p:nvPr/>
              </p:nvPicPr>
              <p:blipFill>
                <a:blip r:embed="rId171"/>
                <a:stretch>
                  <a:fillRect/>
                </a:stretch>
              </p:blipFill>
              <p:spPr>
                <a:xfrm>
                  <a:off x="8086541" y="4006326"/>
                  <a:ext cx="439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92734925-93A4-4884-9A6E-2CFCDA32B606}"/>
                    </a:ext>
                  </a:extLst>
                </p14:cNvPr>
                <p14:cNvContentPartPr/>
                <p14:nvPr/>
              </p14:nvContentPartPr>
              <p14:xfrm>
                <a:off x="7906181" y="3834606"/>
                <a:ext cx="336960" cy="637560"/>
              </p14:xfrm>
            </p:contentPart>
          </mc:Choice>
          <mc:Fallback xmlns="">
            <p:pic>
              <p:nvPicPr>
                <p:cNvPr id="100" name="Ink 99">
                  <a:extLst>
                    <a:ext uri="{FF2B5EF4-FFF2-40B4-BE49-F238E27FC236}">
                      <a16:creationId xmlns:a16="http://schemas.microsoft.com/office/drawing/2014/main" id="{92734925-93A4-4884-9A6E-2CFCDA32B606}"/>
                    </a:ext>
                  </a:extLst>
                </p:cNvPr>
                <p:cNvPicPr/>
                <p:nvPr/>
              </p:nvPicPr>
              <p:blipFill>
                <a:blip r:embed="rId173"/>
                <a:stretch>
                  <a:fillRect/>
                </a:stretch>
              </p:blipFill>
              <p:spPr>
                <a:xfrm>
                  <a:off x="7897181" y="3825606"/>
                  <a:ext cx="35460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26F5CA81-B55B-42F4-A8D6-0286DA7BF813}"/>
                    </a:ext>
                  </a:extLst>
                </p14:cNvPr>
                <p14:cNvContentPartPr/>
                <p14:nvPr/>
              </p14:nvContentPartPr>
              <p14:xfrm>
                <a:off x="9094541" y="3976086"/>
                <a:ext cx="284400" cy="257040"/>
              </p14:xfrm>
            </p:contentPart>
          </mc:Choice>
          <mc:Fallback xmlns="">
            <p:pic>
              <p:nvPicPr>
                <p:cNvPr id="101" name="Ink 100">
                  <a:extLst>
                    <a:ext uri="{FF2B5EF4-FFF2-40B4-BE49-F238E27FC236}">
                      <a16:creationId xmlns:a16="http://schemas.microsoft.com/office/drawing/2014/main" id="{26F5CA81-B55B-42F4-A8D6-0286DA7BF813}"/>
                    </a:ext>
                  </a:extLst>
                </p:cNvPr>
                <p:cNvPicPr/>
                <p:nvPr/>
              </p:nvPicPr>
              <p:blipFill>
                <a:blip r:embed="rId175"/>
                <a:stretch>
                  <a:fillRect/>
                </a:stretch>
              </p:blipFill>
              <p:spPr>
                <a:xfrm>
                  <a:off x="9085901" y="3967446"/>
                  <a:ext cx="3020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85FCF2A6-98CE-4685-A215-3F98CF8C62CD}"/>
                    </a:ext>
                  </a:extLst>
                </p14:cNvPr>
                <p14:cNvContentPartPr/>
                <p14:nvPr/>
              </p14:nvContentPartPr>
              <p14:xfrm>
                <a:off x="8851901" y="3749286"/>
                <a:ext cx="681120" cy="810360"/>
              </p14:xfrm>
            </p:contentPart>
          </mc:Choice>
          <mc:Fallback xmlns="">
            <p:pic>
              <p:nvPicPr>
                <p:cNvPr id="102" name="Ink 101">
                  <a:extLst>
                    <a:ext uri="{FF2B5EF4-FFF2-40B4-BE49-F238E27FC236}">
                      <a16:creationId xmlns:a16="http://schemas.microsoft.com/office/drawing/2014/main" id="{85FCF2A6-98CE-4685-A215-3F98CF8C62CD}"/>
                    </a:ext>
                  </a:extLst>
                </p:cNvPr>
                <p:cNvPicPr/>
                <p:nvPr/>
              </p:nvPicPr>
              <p:blipFill>
                <a:blip r:embed="rId177"/>
                <a:stretch>
                  <a:fillRect/>
                </a:stretch>
              </p:blipFill>
              <p:spPr>
                <a:xfrm>
                  <a:off x="8843261" y="3740286"/>
                  <a:ext cx="698760" cy="828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3" name="Ink 102">
                  <a:extLst>
                    <a:ext uri="{FF2B5EF4-FFF2-40B4-BE49-F238E27FC236}">
                      <a16:creationId xmlns:a16="http://schemas.microsoft.com/office/drawing/2014/main" id="{B69D848D-16B3-4028-97D5-FC7B043470A0}"/>
                    </a:ext>
                  </a:extLst>
                </p14:cNvPr>
                <p14:cNvContentPartPr/>
                <p14:nvPr/>
              </p14:nvContentPartPr>
              <p14:xfrm>
                <a:off x="10555421" y="3812286"/>
                <a:ext cx="266040" cy="387000"/>
              </p14:xfrm>
            </p:contentPart>
          </mc:Choice>
          <mc:Fallback xmlns="">
            <p:pic>
              <p:nvPicPr>
                <p:cNvPr id="103" name="Ink 102">
                  <a:extLst>
                    <a:ext uri="{FF2B5EF4-FFF2-40B4-BE49-F238E27FC236}">
                      <a16:creationId xmlns:a16="http://schemas.microsoft.com/office/drawing/2014/main" id="{B69D848D-16B3-4028-97D5-FC7B043470A0}"/>
                    </a:ext>
                  </a:extLst>
                </p:cNvPr>
                <p:cNvPicPr/>
                <p:nvPr/>
              </p:nvPicPr>
              <p:blipFill>
                <a:blip r:embed="rId179"/>
                <a:stretch>
                  <a:fillRect/>
                </a:stretch>
              </p:blipFill>
              <p:spPr>
                <a:xfrm>
                  <a:off x="10546421" y="3803286"/>
                  <a:ext cx="28368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4" name="Ink 103">
                  <a:extLst>
                    <a:ext uri="{FF2B5EF4-FFF2-40B4-BE49-F238E27FC236}">
                      <a16:creationId xmlns:a16="http://schemas.microsoft.com/office/drawing/2014/main" id="{25F74580-D562-4AF8-A107-794157A27F37}"/>
                    </a:ext>
                  </a:extLst>
                </p14:cNvPr>
                <p14:cNvContentPartPr/>
                <p14:nvPr/>
              </p14:nvContentPartPr>
              <p14:xfrm>
                <a:off x="10319981" y="3599166"/>
                <a:ext cx="741240" cy="801360"/>
              </p14:xfrm>
            </p:contentPart>
          </mc:Choice>
          <mc:Fallback xmlns="">
            <p:pic>
              <p:nvPicPr>
                <p:cNvPr id="104" name="Ink 103">
                  <a:extLst>
                    <a:ext uri="{FF2B5EF4-FFF2-40B4-BE49-F238E27FC236}">
                      <a16:creationId xmlns:a16="http://schemas.microsoft.com/office/drawing/2014/main" id="{25F74580-D562-4AF8-A107-794157A27F37}"/>
                    </a:ext>
                  </a:extLst>
                </p:cNvPr>
                <p:cNvPicPr/>
                <p:nvPr/>
              </p:nvPicPr>
              <p:blipFill>
                <a:blip r:embed="rId181"/>
                <a:stretch>
                  <a:fillRect/>
                </a:stretch>
              </p:blipFill>
              <p:spPr>
                <a:xfrm>
                  <a:off x="10310981" y="3590526"/>
                  <a:ext cx="758880" cy="819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5" name="Ink 104">
                  <a:extLst>
                    <a:ext uri="{FF2B5EF4-FFF2-40B4-BE49-F238E27FC236}">
                      <a16:creationId xmlns:a16="http://schemas.microsoft.com/office/drawing/2014/main" id="{11DBA068-219A-42C6-BF47-AC2F21DC32A5}"/>
                    </a:ext>
                  </a:extLst>
                </p14:cNvPr>
                <p14:cNvContentPartPr/>
                <p14:nvPr/>
              </p14:nvContentPartPr>
              <p14:xfrm>
                <a:off x="10165181" y="3438606"/>
                <a:ext cx="1113840" cy="1094040"/>
              </p14:xfrm>
            </p:contentPart>
          </mc:Choice>
          <mc:Fallback xmlns="">
            <p:pic>
              <p:nvPicPr>
                <p:cNvPr id="105" name="Ink 104">
                  <a:extLst>
                    <a:ext uri="{FF2B5EF4-FFF2-40B4-BE49-F238E27FC236}">
                      <a16:creationId xmlns:a16="http://schemas.microsoft.com/office/drawing/2014/main" id="{11DBA068-219A-42C6-BF47-AC2F21DC32A5}"/>
                    </a:ext>
                  </a:extLst>
                </p:cNvPr>
                <p:cNvPicPr/>
                <p:nvPr/>
              </p:nvPicPr>
              <p:blipFill>
                <a:blip r:embed="rId183"/>
                <a:stretch>
                  <a:fillRect/>
                </a:stretch>
              </p:blipFill>
              <p:spPr>
                <a:xfrm>
                  <a:off x="10156181" y="3429966"/>
                  <a:ext cx="1131480" cy="11116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0" name="Ink 109">
                  <a:extLst>
                    <a:ext uri="{FF2B5EF4-FFF2-40B4-BE49-F238E27FC236}">
                      <a16:creationId xmlns:a16="http://schemas.microsoft.com/office/drawing/2014/main" id="{504637DF-CC93-437B-B75F-2F446F1EFC43}"/>
                    </a:ext>
                  </a:extLst>
                </p14:cNvPr>
                <p14:cNvContentPartPr/>
                <p14:nvPr/>
              </p14:nvContentPartPr>
              <p14:xfrm>
                <a:off x="7190861" y="4173366"/>
                <a:ext cx="619560" cy="58680"/>
              </p14:xfrm>
            </p:contentPart>
          </mc:Choice>
          <mc:Fallback xmlns="">
            <p:pic>
              <p:nvPicPr>
                <p:cNvPr id="110" name="Ink 109">
                  <a:extLst>
                    <a:ext uri="{FF2B5EF4-FFF2-40B4-BE49-F238E27FC236}">
                      <a16:creationId xmlns:a16="http://schemas.microsoft.com/office/drawing/2014/main" id="{504637DF-CC93-437B-B75F-2F446F1EFC43}"/>
                    </a:ext>
                  </a:extLst>
                </p:cNvPr>
                <p:cNvPicPr/>
                <p:nvPr/>
              </p:nvPicPr>
              <p:blipFill>
                <a:blip r:embed="rId185"/>
                <a:stretch>
                  <a:fillRect/>
                </a:stretch>
              </p:blipFill>
              <p:spPr>
                <a:xfrm>
                  <a:off x="7182221" y="4164726"/>
                  <a:ext cx="6372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1" name="Ink 110">
                  <a:extLst>
                    <a:ext uri="{FF2B5EF4-FFF2-40B4-BE49-F238E27FC236}">
                      <a16:creationId xmlns:a16="http://schemas.microsoft.com/office/drawing/2014/main" id="{0E4FD3CC-00D8-4F6C-AC25-5BAFD8DB352B}"/>
                    </a:ext>
                  </a:extLst>
                </p14:cNvPr>
                <p14:cNvContentPartPr/>
                <p14:nvPr/>
              </p14:nvContentPartPr>
              <p14:xfrm>
                <a:off x="7659941" y="4092726"/>
                <a:ext cx="177480" cy="322560"/>
              </p14:xfrm>
            </p:contentPart>
          </mc:Choice>
          <mc:Fallback xmlns="">
            <p:pic>
              <p:nvPicPr>
                <p:cNvPr id="111" name="Ink 110">
                  <a:extLst>
                    <a:ext uri="{FF2B5EF4-FFF2-40B4-BE49-F238E27FC236}">
                      <a16:creationId xmlns:a16="http://schemas.microsoft.com/office/drawing/2014/main" id="{0E4FD3CC-00D8-4F6C-AC25-5BAFD8DB352B}"/>
                    </a:ext>
                  </a:extLst>
                </p:cNvPr>
                <p:cNvPicPr/>
                <p:nvPr/>
              </p:nvPicPr>
              <p:blipFill>
                <a:blip r:embed="rId187"/>
                <a:stretch>
                  <a:fillRect/>
                </a:stretch>
              </p:blipFill>
              <p:spPr>
                <a:xfrm>
                  <a:off x="7651301" y="4084086"/>
                  <a:ext cx="1951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2" name="Ink 111">
                  <a:extLst>
                    <a:ext uri="{FF2B5EF4-FFF2-40B4-BE49-F238E27FC236}">
                      <a16:creationId xmlns:a16="http://schemas.microsoft.com/office/drawing/2014/main" id="{4BEA85D6-599E-462A-897E-5FCECC0CFFF3}"/>
                    </a:ext>
                  </a:extLst>
                </p14:cNvPr>
                <p14:cNvContentPartPr/>
                <p14:nvPr/>
              </p14:nvContentPartPr>
              <p14:xfrm>
                <a:off x="7472021" y="3789966"/>
                <a:ext cx="264240" cy="160920"/>
              </p14:xfrm>
            </p:contentPart>
          </mc:Choice>
          <mc:Fallback xmlns="">
            <p:pic>
              <p:nvPicPr>
                <p:cNvPr id="112" name="Ink 111">
                  <a:extLst>
                    <a:ext uri="{FF2B5EF4-FFF2-40B4-BE49-F238E27FC236}">
                      <a16:creationId xmlns:a16="http://schemas.microsoft.com/office/drawing/2014/main" id="{4BEA85D6-599E-462A-897E-5FCECC0CFFF3}"/>
                    </a:ext>
                  </a:extLst>
                </p:cNvPr>
                <p:cNvPicPr/>
                <p:nvPr/>
              </p:nvPicPr>
              <p:blipFill>
                <a:blip r:embed="rId189"/>
                <a:stretch>
                  <a:fillRect/>
                </a:stretch>
              </p:blipFill>
              <p:spPr>
                <a:xfrm>
                  <a:off x="7463381" y="3780966"/>
                  <a:ext cx="2818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3" name="Ink 112">
                  <a:extLst>
                    <a:ext uri="{FF2B5EF4-FFF2-40B4-BE49-F238E27FC236}">
                      <a16:creationId xmlns:a16="http://schemas.microsoft.com/office/drawing/2014/main" id="{47DB8B9F-2EC5-43E6-8EA3-BE429456B060}"/>
                    </a:ext>
                  </a:extLst>
                </p14:cNvPr>
                <p14:cNvContentPartPr/>
                <p14:nvPr/>
              </p14:nvContentPartPr>
              <p14:xfrm>
                <a:off x="8208581" y="4214766"/>
                <a:ext cx="536400" cy="33840"/>
              </p14:xfrm>
            </p:contentPart>
          </mc:Choice>
          <mc:Fallback xmlns="">
            <p:pic>
              <p:nvPicPr>
                <p:cNvPr id="113" name="Ink 112">
                  <a:extLst>
                    <a:ext uri="{FF2B5EF4-FFF2-40B4-BE49-F238E27FC236}">
                      <a16:creationId xmlns:a16="http://schemas.microsoft.com/office/drawing/2014/main" id="{47DB8B9F-2EC5-43E6-8EA3-BE429456B060}"/>
                    </a:ext>
                  </a:extLst>
                </p:cNvPr>
                <p:cNvPicPr/>
                <p:nvPr/>
              </p:nvPicPr>
              <p:blipFill>
                <a:blip r:embed="rId191"/>
                <a:stretch>
                  <a:fillRect/>
                </a:stretch>
              </p:blipFill>
              <p:spPr>
                <a:xfrm>
                  <a:off x="8199581" y="4206126"/>
                  <a:ext cx="5540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4" name="Ink 113">
                  <a:extLst>
                    <a:ext uri="{FF2B5EF4-FFF2-40B4-BE49-F238E27FC236}">
                      <a16:creationId xmlns:a16="http://schemas.microsoft.com/office/drawing/2014/main" id="{3BBD5214-0538-440B-A173-0F9D74CFC5A3}"/>
                    </a:ext>
                  </a:extLst>
                </p14:cNvPr>
                <p14:cNvContentPartPr/>
                <p14:nvPr/>
              </p14:nvContentPartPr>
              <p14:xfrm>
                <a:off x="8510981" y="4108206"/>
                <a:ext cx="262800" cy="344160"/>
              </p14:xfrm>
            </p:contentPart>
          </mc:Choice>
          <mc:Fallback xmlns="">
            <p:pic>
              <p:nvPicPr>
                <p:cNvPr id="114" name="Ink 113">
                  <a:extLst>
                    <a:ext uri="{FF2B5EF4-FFF2-40B4-BE49-F238E27FC236}">
                      <a16:creationId xmlns:a16="http://schemas.microsoft.com/office/drawing/2014/main" id="{3BBD5214-0538-440B-A173-0F9D74CFC5A3}"/>
                    </a:ext>
                  </a:extLst>
                </p:cNvPr>
                <p:cNvPicPr/>
                <p:nvPr/>
              </p:nvPicPr>
              <p:blipFill>
                <a:blip r:embed="rId193"/>
                <a:stretch>
                  <a:fillRect/>
                </a:stretch>
              </p:blipFill>
              <p:spPr>
                <a:xfrm>
                  <a:off x="8502341" y="4099566"/>
                  <a:ext cx="280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5" name="Ink 114">
                  <a:extLst>
                    <a:ext uri="{FF2B5EF4-FFF2-40B4-BE49-F238E27FC236}">
                      <a16:creationId xmlns:a16="http://schemas.microsoft.com/office/drawing/2014/main" id="{1A1B3013-39CD-47E4-93D5-46408EB67EC3}"/>
                    </a:ext>
                  </a:extLst>
                </p14:cNvPr>
                <p14:cNvContentPartPr/>
                <p14:nvPr/>
              </p14:nvContentPartPr>
              <p14:xfrm>
                <a:off x="8351141" y="3741726"/>
                <a:ext cx="162000" cy="292680"/>
              </p14:xfrm>
            </p:contentPart>
          </mc:Choice>
          <mc:Fallback xmlns="">
            <p:pic>
              <p:nvPicPr>
                <p:cNvPr id="115" name="Ink 114">
                  <a:extLst>
                    <a:ext uri="{FF2B5EF4-FFF2-40B4-BE49-F238E27FC236}">
                      <a16:creationId xmlns:a16="http://schemas.microsoft.com/office/drawing/2014/main" id="{1A1B3013-39CD-47E4-93D5-46408EB67EC3}"/>
                    </a:ext>
                  </a:extLst>
                </p:cNvPr>
                <p:cNvPicPr/>
                <p:nvPr/>
              </p:nvPicPr>
              <p:blipFill>
                <a:blip r:embed="rId195"/>
                <a:stretch>
                  <a:fillRect/>
                </a:stretch>
              </p:blipFill>
              <p:spPr>
                <a:xfrm>
                  <a:off x="8342141" y="3732726"/>
                  <a:ext cx="1796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6" name="Ink 115">
                  <a:extLst>
                    <a:ext uri="{FF2B5EF4-FFF2-40B4-BE49-F238E27FC236}">
                      <a16:creationId xmlns:a16="http://schemas.microsoft.com/office/drawing/2014/main" id="{94552F51-EC91-40EE-987F-65EF4B1D99EC}"/>
                    </a:ext>
                  </a:extLst>
                </p14:cNvPr>
                <p14:cNvContentPartPr/>
                <p14:nvPr/>
              </p14:nvContentPartPr>
              <p14:xfrm>
                <a:off x="9504941" y="4114326"/>
                <a:ext cx="592920" cy="23400"/>
              </p14:xfrm>
            </p:contentPart>
          </mc:Choice>
          <mc:Fallback xmlns="">
            <p:pic>
              <p:nvPicPr>
                <p:cNvPr id="116" name="Ink 115">
                  <a:extLst>
                    <a:ext uri="{FF2B5EF4-FFF2-40B4-BE49-F238E27FC236}">
                      <a16:creationId xmlns:a16="http://schemas.microsoft.com/office/drawing/2014/main" id="{94552F51-EC91-40EE-987F-65EF4B1D99EC}"/>
                    </a:ext>
                  </a:extLst>
                </p:cNvPr>
                <p:cNvPicPr/>
                <p:nvPr/>
              </p:nvPicPr>
              <p:blipFill>
                <a:blip r:embed="rId197"/>
                <a:stretch>
                  <a:fillRect/>
                </a:stretch>
              </p:blipFill>
              <p:spPr>
                <a:xfrm>
                  <a:off x="9496301" y="4105686"/>
                  <a:ext cx="6105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7" name="Ink 116">
                  <a:extLst>
                    <a:ext uri="{FF2B5EF4-FFF2-40B4-BE49-F238E27FC236}">
                      <a16:creationId xmlns:a16="http://schemas.microsoft.com/office/drawing/2014/main" id="{08A6933D-697B-4C93-AE3B-35E51D119C7A}"/>
                    </a:ext>
                  </a:extLst>
                </p14:cNvPr>
                <p14:cNvContentPartPr/>
                <p14:nvPr/>
              </p14:nvContentPartPr>
              <p14:xfrm>
                <a:off x="9807701" y="4045566"/>
                <a:ext cx="360360" cy="332280"/>
              </p14:xfrm>
            </p:contentPart>
          </mc:Choice>
          <mc:Fallback xmlns="">
            <p:pic>
              <p:nvPicPr>
                <p:cNvPr id="117" name="Ink 116">
                  <a:extLst>
                    <a:ext uri="{FF2B5EF4-FFF2-40B4-BE49-F238E27FC236}">
                      <a16:creationId xmlns:a16="http://schemas.microsoft.com/office/drawing/2014/main" id="{08A6933D-697B-4C93-AE3B-35E51D119C7A}"/>
                    </a:ext>
                  </a:extLst>
                </p:cNvPr>
                <p:cNvPicPr/>
                <p:nvPr/>
              </p:nvPicPr>
              <p:blipFill>
                <a:blip r:embed="rId199"/>
                <a:stretch>
                  <a:fillRect/>
                </a:stretch>
              </p:blipFill>
              <p:spPr>
                <a:xfrm>
                  <a:off x="9799061" y="4036566"/>
                  <a:ext cx="37800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8" name="Ink 117">
                  <a:extLst>
                    <a:ext uri="{FF2B5EF4-FFF2-40B4-BE49-F238E27FC236}">
                      <a16:creationId xmlns:a16="http://schemas.microsoft.com/office/drawing/2014/main" id="{A610019B-5A53-4AA3-B67B-8AF2567A04F1}"/>
                    </a:ext>
                  </a:extLst>
                </p14:cNvPr>
                <p14:cNvContentPartPr/>
                <p14:nvPr/>
              </p14:nvContentPartPr>
              <p14:xfrm>
                <a:off x="9644261" y="3721566"/>
                <a:ext cx="416520" cy="167400"/>
              </p14:xfrm>
            </p:contentPart>
          </mc:Choice>
          <mc:Fallback xmlns="">
            <p:pic>
              <p:nvPicPr>
                <p:cNvPr id="118" name="Ink 117">
                  <a:extLst>
                    <a:ext uri="{FF2B5EF4-FFF2-40B4-BE49-F238E27FC236}">
                      <a16:creationId xmlns:a16="http://schemas.microsoft.com/office/drawing/2014/main" id="{A610019B-5A53-4AA3-B67B-8AF2567A04F1}"/>
                    </a:ext>
                  </a:extLst>
                </p:cNvPr>
                <p:cNvPicPr/>
                <p:nvPr/>
              </p:nvPicPr>
              <p:blipFill>
                <a:blip r:embed="rId201"/>
                <a:stretch>
                  <a:fillRect/>
                </a:stretch>
              </p:blipFill>
              <p:spPr>
                <a:xfrm>
                  <a:off x="9635261" y="3712566"/>
                  <a:ext cx="4341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0" name="Ink 119">
                  <a:extLst>
                    <a:ext uri="{FF2B5EF4-FFF2-40B4-BE49-F238E27FC236}">
                      <a16:creationId xmlns:a16="http://schemas.microsoft.com/office/drawing/2014/main" id="{C7E9025B-53A1-4CE9-BA7C-2BF57789BB9F}"/>
                    </a:ext>
                  </a:extLst>
                </p14:cNvPr>
                <p14:cNvContentPartPr/>
                <p14:nvPr/>
              </p14:nvContentPartPr>
              <p14:xfrm>
                <a:off x="6591461" y="3361926"/>
                <a:ext cx="558720" cy="646200"/>
              </p14:xfrm>
            </p:contentPart>
          </mc:Choice>
          <mc:Fallback xmlns="">
            <p:pic>
              <p:nvPicPr>
                <p:cNvPr id="120" name="Ink 119">
                  <a:extLst>
                    <a:ext uri="{FF2B5EF4-FFF2-40B4-BE49-F238E27FC236}">
                      <a16:creationId xmlns:a16="http://schemas.microsoft.com/office/drawing/2014/main" id="{C7E9025B-53A1-4CE9-BA7C-2BF57789BB9F}"/>
                    </a:ext>
                  </a:extLst>
                </p:cNvPr>
                <p:cNvPicPr/>
                <p:nvPr/>
              </p:nvPicPr>
              <p:blipFill>
                <a:blip r:embed="rId203"/>
                <a:stretch>
                  <a:fillRect/>
                </a:stretch>
              </p:blipFill>
              <p:spPr>
                <a:xfrm>
                  <a:off x="6582821" y="3353286"/>
                  <a:ext cx="576360" cy="663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1" name="Ink 120">
                  <a:extLst>
                    <a:ext uri="{FF2B5EF4-FFF2-40B4-BE49-F238E27FC236}">
                      <a16:creationId xmlns:a16="http://schemas.microsoft.com/office/drawing/2014/main" id="{C0196644-3519-4FEB-92FF-15F3DC05781F}"/>
                    </a:ext>
                  </a:extLst>
                </p14:cNvPr>
                <p14:cNvContentPartPr/>
                <p14:nvPr/>
              </p14:nvContentPartPr>
              <p14:xfrm>
                <a:off x="6499661" y="3855486"/>
                <a:ext cx="209880" cy="199440"/>
              </p14:xfrm>
            </p:contentPart>
          </mc:Choice>
          <mc:Fallback xmlns="">
            <p:pic>
              <p:nvPicPr>
                <p:cNvPr id="121" name="Ink 120">
                  <a:extLst>
                    <a:ext uri="{FF2B5EF4-FFF2-40B4-BE49-F238E27FC236}">
                      <a16:creationId xmlns:a16="http://schemas.microsoft.com/office/drawing/2014/main" id="{C0196644-3519-4FEB-92FF-15F3DC05781F}"/>
                    </a:ext>
                  </a:extLst>
                </p:cNvPr>
                <p:cNvPicPr/>
                <p:nvPr/>
              </p:nvPicPr>
              <p:blipFill>
                <a:blip r:embed="rId205"/>
                <a:stretch>
                  <a:fillRect/>
                </a:stretch>
              </p:blipFill>
              <p:spPr>
                <a:xfrm>
                  <a:off x="6490661" y="3846486"/>
                  <a:ext cx="2275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2" name="Ink 121">
                  <a:extLst>
                    <a:ext uri="{FF2B5EF4-FFF2-40B4-BE49-F238E27FC236}">
                      <a16:creationId xmlns:a16="http://schemas.microsoft.com/office/drawing/2014/main" id="{810379D6-A73D-45EE-9E2C-D0493BD4A706}"/>
                    </a:ext>
                  </a:extLst>
                </p14:cNvPr>
                <p14:cNvContentPartPr/>
                <p14:nvPr/>
              </p14:nvContentPartPr>
              <p14:xfrm>
                <a:off x="6800981" y="3099846"/>
                <a:ext cx="187560" cy="263160"/>
              </p14:xfrm>
            </p:contentPart>
          </mc:Choice>
          <mc:Fallback xmlns="">
            <p:pic>
              <p:nvPicPr>
                <p:cNvPr id="122" name="Ink 121">
                  <a:extLst>
                    <a:ext uri="{FF2B5EF4-FFF2-40B4-BE49-F238E27FC236}">
                      <a16:creationId xmlns:a16="http://schemas.microsoft.com/office/drawing/2014/main" id="{810379D6-A73D-45EE-9E2C-D0493BD4A706}"/>
                    </a:ext>
                  </a:extLst>
                </p:cNvPr>
                <p:cNvPicPr/>
                <p:nvPr/>
              </p:nvPicPr>
              <p:blipFill>
                <a:blip r:embed="rId207"/>
                <a:stretch>
                  <a:fillRect/>
                </a:stretch>
              </p:blipFill>
              <p:spPr>
                <a:xfrm>
                  <a:off x="6792341" y="3091206"/>
                  <a:ext cx="2052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4" name="Ink 123">
                  <a:extLst>
                    <a:ext uri="{FF2B5EF4-FFF2-40B4-BE49-F238E27FC236}">
                      <a16:creationId xmlns:a16="http://schemas.microsoft.com/office/drawing/2014/main" id="{FF3F9AF8-9B3C-45C4-8C9B-F44714879D86}"/>
                    </a:ext>
                  </a:extLst>
                </p14:cNvPr>
                <p14:cNvContentPartPr/>
                <p14:nvPr/>
              </p14:nvContentPartPr>
              <p14:xfrm>
                <a:off x="6326141" y="2862246"/>
                <a:ext cx="987480" cy="1312200"/>
              </p14:xfrm>
            </p:contentPart>
          </mc:Choice>
          <mc:Fallback xmlns="">
            <p:pic>
              <p:nvPicPr>
                <p:cNvPr id="124" name="Ink 123">
                  <a:extLst>
                    <a:ext uri="{FF2B5EF4-FFF2-40B4-BE49-F238E27FC236}">
                      <a16:creationId xmlns:a16="http://schemas.microsoft.com/office/drawing/2014/main" id="{FF3F9AF8-9B3C-45C4-8C9B-F44714879D86}"/>
                    </a:ext>
                  </a:extLst>
                </p:cNvPr>
                <p:cNvPicPr/>
                <p:nvPr/>
              </p:nvPicPr>
              <p:blipFill>
                <a:blip r:embed="rId209"/>
                <a:stretch>
                  <a:fillRect/>
                </a:stretch>
              </p:blipFill>
              <p:spPr>
                <a:xfrm>
                  <a:off x="6317501" y="2853606"/>
                  <a:ext cx="1005120" cy="1329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5" name="Ink 124">
                  <a:extLst>
                    <a:ext uri="{FF2B5EF4-FFF2-40B4-BE49-F238E27FC236}">
                      <a16:creationId xmlns:a16="http://schemas.microsoft.com/office/drawing/2014/main" id="{E432398A-12D0-4424-9B5B-9C32914655FD}"/>
                    </a:ext>
                  </a:extLst>
                </p14:cNvPr>
                <p14:cNvContentPartPr/>
                <p14:nvPr/>
              </p14:nvContentPartPr>
              <p14:xfrm>
                <a:off x="6564101" y="4070046"/>
                <a:ext cx="230760" cy="236160"/>
              </p14:xfrm>
            </p:contentPart>
          </mc:Choice>
          <mc:Fallback xmlns="">
            <p:pic>
              <p:nvPicPr>
                <p:cNvPr id="125" name="Ink 124">
                  <a:extLst>
                    <a:ext uri="{FF2B5EF4-FFF2-40B4-BE49-F238E27FC236}">
                      <a16:creationId xmlns:a16="http://schemas.microsoft.com/office/drawing/2014/main" id="{E432398A-12D0-4424-9B5B-9C32914655FD}"/>
                    </a:ext>
                  </a:extLst>
                </p:cNvPr>
                <p:cNvPicPr/>
                <p:nvPr/>
              </p:nvPicPr>
              <p:blipFill>
                <a:blip r:embed="rId211"/>
                <a:stretch>
                  <a:fillRect/>
                </a:stretch>
              </p:blipFill>
              <p:spPr>
                <a:xfrm>
                  <a:off x="6555461" y="4061406"/>
                  <a:ext cx="2484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6" name="Ink 125">
                  <a:extLst>
                    <a:ext uri="{FF2B5EF4-FFF2-40B4-BE49-F238E27FC236}">
                      <a16:creationId xmlns:a16="http://schemas.microsoft.com/office/drawing/2014/main" id="{144FF1EB-8585-452A-B80A-EBF0B1906A94}"/>
                    </a:ext>
                  </a:extLst>
                </p14:cNvPr>
                <p14:cNvContentPartPr/>
                <p14:nvPr/>
              </p14:nvContentPartPr>
              <p14:xfrm>
                <a:off x="6637181" y="3933606"/>
                <a:ext cx="203760" cy="107640"/>
              </p14:xfrm>
            </p:contentPart>
          </mc:Choice>
          <mc:Fallback xmlns="">
            <p:pic>
              <p:nvPicPr>
                <p:cNvPr id="126" name="Ink 125">
                  <a:extLst>
                    <a:ext uri="{FF2B5EF4-FFF2-40B4-BE49-F238E27FC236}">
                      <a16:creationId xmlns:a16="http://schemas.microsoft.com/office/drawing/2014/main" id="{144FF1EB-8585-452A-B80A-EBF0B1906A94}"/>
                    </a:ext>
                  </a:extLst>
                </p:cNvPr>
                <p:cNvPicPr/>
                <p:nvPr/>
              </p:nvPicPr>
              <p:blipFill>
                <a:blip r:embed="rId213"/>
                <a:stretch>
                  <a:fillRect/>
                </a:stretch>
              </p:blipFill>
              <p:spPr>
                <a:xfrm>
                  <a:off x="6628541" y="3924966"/>
                  <a:ext cx="2214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7" name="Ink 126">
                  <a:extLst>
                    <a:ext uri="{FF2B5EF4-FFF2-40B4-BE49-F238E27FC236}">
                      <a16:creationId xmlns:a16="http://schemas.microsoft.com/office/drawing/2014/main" id="{647CDF1B-C204-4D81-815C-81D28503C767}"/>
                    </a:ext>
                  </a:extLst>
                </p14:cNvPr>
                <p14:cNvContentPartPr/>
                <p14:nvPr/>
              </p14:nvContentPartPr>
              <p14:xfrm>
                <a:off x="6576701" y="3878526"/>
                <a:ext cx="264240" cy="196920"/>
              </p14:xfrm>
            </p:contentPart>
          </mc:Choice>
          <mc:Fallback xmlns="">
            <p:pic>
              <p:nvPicPr>
                <p:cNvPr id="127" name="Ink 126">
                  <a:extLst>
                    <a:ext uri="{FF2B5EF4-FFF2-40B4-BE49-F238E27FC236}">
                      <a16:creationId xmlns:a16="http://schemas.microsoft.com/office/drawing/2014/main" id="{647CDF1B-C204-4D81-815C-81D28503C767}"/>
                    </a:ext>
                  </a:extLst>
                </p:cNvPr>
                <p:cNvPicPr/>
                <p:nvPr/>
              </p:nvPicPr>
              <p:blipFill>
                <a:blip r:embed="rId215"/>
                <a:stretch>
                  <a:fillRect/>
                </a:stretch>
              </p:blipFill>
              <p:spPr>
                <a:xfrm>
                  <a:off x="6568061" y="3869886"/>
                  <a:ext cx="2818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8" name="Ink 127">
                  <a:extLst>
                    <a:ext uri="{FF2B5EF4-FFF2-40B4-BE49-F238E27FC236}">
                      <a16:creationId xmlns:a16="http://schemas.microsoft.com/office/drawing/2014/main" id="{FF645DB6-4897-4BCA-BB7C-E63DA10EDDED}"/>
                    </a:ext>
                  </a:extLst>
                </p14:cNvPr>
                <p14:cNvContentPartPr/>
                <p14:nvPr/>
              </p14:nvContentPartPr>
              <p14:xfrm>
                <a:off x="7290941" y="3176886"/>
                <a:ext cx="152280" cy="165600"/>
              </p14:xfrm>
            </p:contentPart>
          </mc:Choice>
          <mc:Fallback xmlns="">
            <p:pic>
              <p:nvPicPr>
                <p:cNvPr id="128" name="Ink 127">
                  <a:extLst>
                    <a:ext uri="{FF2B5EF4-FFF2-40B4-BE49-F238E27FC236}">
                      <a16:creationId xmlns:a16="http://schemas.microsoft.com/office/drawing/2014/main" id="{FF645DB6-4897-4BCA-BB7C-E63DA10EDDED}"/>
                    </a:ext>
                  </a:extLst>
                </p:cNvPr>
                <p:cNvPicPr/>
                <p:nvPr/>
              </p:nvPicPr>
              <p:blipFill>
                <a:blip r:embed="rId217"/>
                <a:stretch>
                  <a:fillRect/>
                </a:stretch>
              </p:blipFill>
              <p:spPr>
                <a:xfrm>
                  <a:off x="7282301" y="3167886"/>
                  <a:ext cx="1699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0" name="Ink 129">
                  <a:extLst>
                    <a:ext uri="{FF2B5EF4-FFF2-40B4-BE49-F238E27FC236}">
                      <a16:creationId xmlns:a16="http://schemas.microsoft.com/office/drawing/2014/main" id="{A04625AF-0E7F-4442-B15A-066EE0F34DCC}"/>
                    </a:ext>
                  </a:extLst>
                </p14:cNvPr>
                <p14:cNvContentPartPr/>
                <p14:nvPr/>
              </p14:nvContentPartPr>
              <p14:xfrm>
                <a:off x="7749221" y="3252846"/>
                <a:ext cx="525600" cy="631440"/>
              </p14:xfrm>
            </p:contentPart>
          </mc:Choice>
          <mc:Fallback xmlns="">
            <p:pic>
              <p:nvPicPr>
                <p:cNvPr id="130" name="Ink 129">
                  <a:extLst>
                    <a:ext uri="{FF2B5EF4-FFF2-40B4-BE49-F238E27FC236}">
                      <a16:creationId xmlns:a16="http://schemas.microsoft.com/office/drawing/2014/main" id="{A04625AF-0E7F-4442-B15A-066EE0F34DCC}"/>
                    </a:ext>
                  </a:extLst>
                </p:cNvPr>
                <p:cNvPicPr/>
                <p:nvPr/>
              </p:nvPicPr>
              <p:blipFill>
                <a:blip r:embed="rId219"/>
                <a:stretch>
                  <a:fillRect/>
                </a:stretch>
              </p:blipFill>
              <p:spPr>
                <a:xfrm>
                  <a:off x="7740581" y="3244206"/>
                  <a:ext cx="54324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1" name="Ink 130">
                  <a:extLst>
                    <a:ext uri="{FF2B5EF4-FFF2-40B4-BE49-F238E27FC236}">
                      <a16:creationId xmlns:a16="http://schemas.microsoft.com/office/drawing/2014/main" id="{14F3ADF0-B321-4F5C-B7FC-3EB0A13F4D5B}"/>
                    </a:ext>
                  </a:extLst>
                </p14:cNvPr>
                <p14:cNvContentPartPr/>
                <p14:nvPr/>
              </p14:nvContentPartPr>
              <p14:xfrm>
                <a:off x="8107781" y="3733446"/>
                <a:ext cx="277200" cy="152640"/>
              </p14:xfrm>
            </p:contentPart>
          </mc:Choice>
          <mc:Fallback xmlns="">
            <p:pic>
              <p:nvPicPr>
                <p:cNvPr id="131" name="Ink 130">
                  <a:extLst>
                    <a:ext uri="{FF2B5EF4-FFF2-40B4-BE49-F238E27FC236}">
                      <a16:creationId xmlns:a16="http://schemas.microsoft.com/office/drawing/2014/main" id="{14F3ADF0-B321-4F5C-B7FC-3EB0A13F4D5B}"/>
                    </a:ext>
                  </a:extLst>
                </p:cNvPr>
                <p:cNvPicPr/>
                <p:nvPr/>
              </p:nvPicPr>
              <p:blipFill>
                <a:blip r:embed="rId221"/>
                <a:stretch>
                  <a:fillRect/>
                </a:stretch>
              </p:blipFill>
              <p:spPr>
                <a:xfrm>
                  <a:off x="8099141" y="3724446"/>
                  <a:ext cx="2948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4" name="Ink 143">
                  <a:extLst>
                    <a:ext uri="{FF2B5EF4-FFF2-40B4-BE49-F238E27FC236}">
                      <a16:creationId xmlns:a16="http://schemas.microsoft.com/office/drawing/2014/main" id="{6030B555-B2F5-4A0D-92D8-6635DC4FB332}"/>
                    </a:ext>
                  </a:extLst>
                </p14:cNvPr>
                <p14:cNvContentPartPr/>
                <p14:nvPr/>
              </p14:nvContentPartPr>
              <p14:xfrm>
                <a:off x="8161421" y="4486926"/>
                <a:ext cx="1078200" cy="443880"/>
              </p14:xfrm>
            </p:contentPart>
          </mc:Choice>
          <mc:Fallback xmlns="">
            <p:pic>
              <p:nvPicPr>
                <p:cNvPr id="144" name="Ink 143">
                  <a:extLst>
                    <a:ext uri="{FF2B5EF4-FFF2-40B4-BE49-F238E27FC236}">
                      <a16:creationId xmlns:a16="http://schemas.microsoft.com/office/drawing/2014/main" id="{6030B555-B2F5-4A0D-92D8-6635DC4FB332}"/>
                    </a:ext>
                  </a:extLst>
                </p:cNvPr>
                <p:cNvPicPr/>
                <p:nvPr/>
              </p:nvPicPr>
              <p:blipFill>
                <a:blip r:embed="rId223"/>
                <a:stretch>
                  <a:fillRect/>
                </a:stretch>
              </p:blipFill>
              <p:spPr>
                <a:xfrm>
                  <a:off x="8152781" y="4478286"/>
                  <a:ext cx="10958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5" name="Ink 144">
                  <a:extLst>
                    <a:ext uri="{FF2B5EF4-FFF2-40B4-BE49-F238E27FC236}">
                      <a16:creationId xmlns:a16="http://schemas.microsoft.com/office/drawing/2014/main" id="{84485813-ADF4-4BDA-B536-4A7F3A376AE5}"/>
                    </a:ext>
                  </a:extLst>
                </p14:cNvPr>
                <p14:cNvContentPartPr/>
                <p14:nvPr/>
              </p14:nvContentPartPr>
              <p14:xfrm>
                <a:off x="8793941" y="5009286"/>
                <a:ext cx="264600" cy="189360"/>
              </p14:xfrm>
            </p:contentPart>
          </mc:Choice>
          <mc:Fallback xmlns="">
            <p:pic>
              <p:nvPicPr>
                <p:cNvPr id="145" name="Ink 144">
                  <a:extLst>
                    <a:ext uri="{FF2B5EF4-FFF2-40B4-BE49-F238E27FC236}">
                      <a16:creationId xmlns:a16="http://schemas.microsoft.com/office/drawing/2014/main" id="{84485813-ADF4-4BDA-B536-4A7F3A376AE5}"/>
                    </a:ext>
                  </a:extLst>
                </p:cNvPr>
                <p:cNvPicPr/>
                <p:nvPr/>
              </p:nvPicPr>
              <p:blipFill>
                <a:blip r:embed="rId225"/>
                <a:stretch>
                  <a:fillRect/>
                </a:stretch>
              </p:blipFill>
              <p:spPr>
                <a:xfrm>
                  <a:off x="8785301" y="5000646"/>
                  <a:ext cx="2822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7" name="Ink 146">
                  <a:extLst>
                    <a:ext uri="{FF2B5EF4-FFF2-40B4-BE49-F238E27FC236}">
                      <a16:creationId xmlns:a16="http://schemas.microsoft.com/office/drawing/2014/main" id="{187DC2AD-59E1-47E2-8A3A-4BBBCDEB4CCE}"/>
                    </a:ext>
                  </a:extLst>
                </p14:cNvPr>
                <p14:cNvContentPartPr/>
                <p14:nvPr/>
              </p14:nvContentPartPr>
              <p14:xfrm>
                <a:off x="9246101" y="3704646"/>
                <a:ext cx="360" cy="360"/>
              </p14:xfrm>
            </p:contentPart>
          </mc:Choice>
          <mc:Fallback xmlns="">
            <p:pic>
              <p:nvPicPr>
                <p:cNvPr id="147" name="Ink 146">
                  <a:extLst>
                    <a:ext uri="{FF2B5EF4-FFF2-40B4-BE49-F238E27FC236}">
                      <a16:creationId xmlns:a16="http://schemas.microsoft.com/office/drawing/2014/main" id="{187DC2AD-59E1-47E2-8A3A-4BBBCDEB4CCE}"/>
                    </a:ext>
                  </a:extLst>
                </p:cNvPr>
                <p:cNvPicPr/>
                <p:nvPr/>
              </p:nvPicPr>
              <p:blipFill>
                <a:blip r:embed="rId115"/>
                <a:stretch>
                  <a:fillRect/>
                </a:stretch>
              </p:blipFill>
              <p:spPr>
                <a:xfrm>
                  <a:off x="9237461" y="3695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8" name="Ink 147">
                  <a:extLst>
                    <a:ext uri="{FF2B5EF4-FFF2-40B4-BE49-F238E27FC236}">
                      <a16:creationId xmlns:a16="http://schemas.microsoft.com/office/drawing/2014/main" id="{F9691C3D-4BDE-4892-9244-3B7F4BC3823C}"/>
                    </a:ext>
                  </a:extLst>
                </p14:cNvPr>
                <p14:cNvContentPartPr/>
                <p14:nvPr/>
              </p14:nvContentPartPr>
              <p14:xfrm>
                <a:off x="9412421" y="4430766"/>
                <a:ext cx="33120" cy="55440"/>
              </p14:xfrm>
            </p:contentPart>
          </mc:Choice>
          <mc:Fallback xmlns="">
            <p:pic>
              <p:nvPicPr>
                <p:cNvPr id="148" name="Ink 147">
                  <a:extLst>
                    <a:ext uri="{FF2B5EF4-FFF2-40B4-BE49-F238E27FC236}">
                      <a16:creationId xmlns:a16="http://schemas.microsoft.com/office/drawing/2014/main" id="{F9691C3D-4BDE-4892-9244-3B7F4BC3823C}"/>
                    </a:ext>
                  </a:extLst>
                </p:cNvPr>
                <p:cNvPicPr/>
                <p:nvPr/>
              </p:nvPicPr>
              <p:blipFill>
                <a:blip r:embed="rId228"/>
                <a:stretch>
                  <a:fillRect/>
                </a:stretch>
              </p:blipFill>
              <p:spPr>
                <a:xfrm>
                  <a:off x="9403421" y="4421766"/>
                  <a:ext cx="507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71" name="Ink 170">
                  <a:extLst>
                    <a:ext uri="{FF2B5EF4-FFF2-40B4-BE49-F238E27FC236}">
                      <a16:creationId xmlns:a16="http://schemas.microsoft.com/office/drawing/2014/main" id="{EA74132C-8AF2-4CC7-84E4-F4D33F9D0D3D}"/>
                    </a:ext>
                  </a:extLst>
                </p14:cNvPr>
                <p14:cNvContentPartPr/>
                <p14:nvPr/>
              </p14:nvContentPartPr>
              <p14:xfrm>
                <a:off x="8280581" y="3285966"/>
                <a:ext cx="176040" cy="115200"/>
              </p14:xfrm>
            </p:contentPart>
          </mc:Choice>
          <mc:Fallback xmlns="">
            <p:pic>
              <p:nvPicPr>
                <p:cNvPr id="171" name="Ink 170">
                  <a:extLst>
                    <a:ext uri="{FF2B5EF4-FFF2-40B4-BE49-F238E27FC236}">
                      <a16:creationId xmlns:a16="http://schemas.microsoft.com/office/drawing/2014/main" id="{EA74132C-8AF2-4CC7-84E4-F4D33F9D0D3D}"/>
                    </a:ext>
                  </a:extLst>
                </p:cNvPr>
                <p:cNvPicPr/>
                <p:nvPr/>
              </p:nvPicPr>
              <p:blipFill>
                <a:blip r:embed="rId230"/>
                <a:stretch>
                  <a:fillRect/>
                </a:stretch>
              </p:blipFill>
              <p:spPr>
                <a:xfrm>
                  <a:off x="8271581" y="3277326"/>
                  <a:ext cx="1936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72" name="Ink 171">
                  <a:extLst>
                    <a:ext uri="{FF2B5EF4-FFF2-40B4-BE49-F238E27FC236}">
                      <a16:creationId xmlns:a16="http://schemas.microsoft.com/office/drawing/2014/main" id="{14BB944C-BDE3-413D-A635-456B193B4996}"/>
                    </a:ext>
                  </a:extLst>
                </p14:cNvPr>
                <p14:cNvContentPartPr/>
                <p14:nvPr/>
              </p14:nvContentPartPr>
              <p14:xfrm>
                <a:off x="7086821" y="2591886"/>
                <a:ext cx="3807360" cy="1337400"/>
              </p14:xfrm>
            </p:contentPart>
          </mc:Choice>
          <mc:Fallback xmlns="">
            <p:pic>
              <p:nvPicPr>
                <p:cNvPr id="172" name="Ink 171">
                  <a:extLst>
                    <a:ext uri="{FF2B5EF4-FFF2-40B4-BE49-F238E27FC236}">
                      <a16:creationId xmlns:a16="http://schemas.microsoft.com/office/drawing/2014/main" id="{14BB944C-BDE3-413D-A635-456B193B4996}"/>
                    </a:ext>
                  </a:extLst>
                </p:cNvPr>
                <p:cNvPicPr/>
                <p:nvPr/>
              </p:nvPicPr>
              <p:blipFill>
                <a:blip r:embed="rId232"/>
                <a:stretch>
                  <a:fillRect/>
                </a:stretch>
              </p:blipFill>
              <p:spPr>
                <a:xfrm>
                  <a:off x="7078181" y="2582886"/>
                  <a:ext cx="3825000" cy="1355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73" name="Ink 172">
                  <a:extLst>
                    <a:ext uri="{FF2B5EF4-FFF2-40B4-BE49-F238E27FC236}">
                      <a16:creationId xmlns:a16="http://schemas.microsoft.com/office/drawing/2014/main" id="{E8E59AF4-C544-4B4F-9E01-EE7967CF812B}"/>
                    </a:ext>
                  </a:extLst>
                </p14:cNvPr>
                <p14:cNvContentPartPr/>
                <p14:nvPr/>
              </p14:nvContentPartPr>
              <p14:xfrm>
                <a:off x="7090061" y="3665766"/>
                <a:ext cx="345240" cy="237600"/>
              </p14:xfrm>
            </p:contentPart>
          </mc:Choice>
          <mc:Fallback xmlns="">
            <p:pic>
              <p:nvPicPr>
                <p:cNvPr id="173" name="Ink 172">
                  <a:extLst>
                    <a:ext uri="{FF2B5EF4-FFF2-40B4-BE49-F238E27FC236}">
                      <a16:creationId xmlns:a16="http://schemas.microsoft.com/office/drawing/2014/main" id="{E8E59AF4-C544-4B4F-9E01-EE7967CF812B}"/>
                    </a:ext>
                  </a:extLst>
                </p:cNvPr>
                <p:cNvPicPr/>
                <p:nvPr/>
              </p:nvPicPr>
              <p:blipFill>
                <a:blip r:embed="rId234"/>
                <a:stretch>
                  <a:fillRect/>
                </a:stretch>
              </p:blipFill>
              <p:spPr>
                <a:xfrm>
                  <a:off x="7081421" y="3656766"/>
                  <a:ext cx="3628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74" name="Ink 173">
                  <a:extLst>
                    <a:ext uri="{FF2B5EF4-FFF2-40B4-BE49-F238E27FC236}">
                      <a16:creationId xmlns:a16="http://schemas.microsoft.com/office/drawing/2014/main" id="{176224C4-1A16-4A5A-A86F-3F3A7D745577}"/>
                    </a:ext>
                  </a:extLst>
                </p14:cNvPr>
                <p14:cNvContentPartPr/>
                <p14:nvPr/>
              </p14:nvContentPartPr>
              <p14:xfrm>
                <a:off x="6956141" y="2405766"/>
                <a:ext cx="4037040" cy="1588680"/>
              </p14:xfrm>
            </p:contentPart>
          </mc:Choice>
          <mc:Fallback xmlns="">
            <p:pic>
              <p:nvPicPr>
                <p:cNvPr id="174" name="Ink 173">
                  <a:extLst>
                    <a:ext uri="{FF2B5EF4-FFF2-40B4-BE49-F238E27FC236}">
                      <a16:creationId xmlns:a16="http://schemas.microsoft.com/office/drawing/2014/main" id="{176224C4-1A16-4A5A-A86F-3F3A7D745577}"/>
                    </a:ext>
                  </a:extLst>
                </p:cNvPr>
                <p:cNvPicPr/>
                <p:nvPr/>
              </p:nvPicPr>
              <p:blipFill>
                <a:blip r:embed="rId236"/>
                <a:stretch>
                  <a:fillRect/>
                </a:stretch>
              </p:blipFill>
              <p:spPr>
                <a:xfrm>
                  <a:off x="6947141" y="2397126"/>
                  <a:ext cx="4054680" cy="16063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75" name="Ink 174">
                  <a:extLst>
                    <a:ext uri="{FF2B5EF4-FFF2-40B4-BE49-F238E27FC236}">
                      <a16:creationId xmlns:a16="http://schemas.microsoft.com/office/drawing/2014/main" id="{B0BFD47A-A0A7-49E8-9C5B-FD0BC9DB0BD1}"/>
                    </a:ext>
                  </a:extLst>
                </p14:cNvPr>
                <p14:cNvContentPartPr/>
                <p14:nvPr/>
              </p14:nvContentPartPr>
              <p14:xfrm>
                <a:off x="6837701" y="3737406"/>
                <a:ext cx="254520" cy="154800"/>
              </p14:xfrm>
            </p:contentPart>
          </mc:Choice>
          <mc:Fallback xmlns="">
            <p:pic>
              <p:nvPicPr>
                <p:cNvPr id="175" name="Ink 174">
                  <a:extLst>
                    <a:ext uri="{FF2B5EF4-FFF2-40B4-BE49-F238E27FC236}">
                      <a16:creationId xmlns:a16="http://schemas.microsoft.com/office/drawing/2014/main" id="{B0BFD47A-A0A7-49E8-9C5B-FD0BC9DB0BD1}"/>
                    </a:ext>
                  </a:extLst>
                </p:cNvPr>
                <p:cNvPicPr/>
                <p:nvPr/>
              </p:nvPicPr>
              <p:blipFill>
                <a:blip r:embed="rId238"/>
                <a:stretch>
                  <a:fillRect/>
                </a:stretch>
              </p:blipFill>
              <p:spPr>
                <a:xfrm>
                  <a:off x="6828701" y="3728766"/>
                  <a:ext cx="2721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77" name="Ink 176">
                  <a:extLst>
                    <a:ext uri="{FF2B5EF4-FFF2-40B4-BE49-F238E27FC236}">
                      <a16:creationId xmlns:a16="http://schemas.microsoft.com/office/drawing/2014/main" id="{91B67A72-DCF9-4689-8E0B-B158E373EAE8}"/>
                    </a:ext>
                  </a:extLst>
                </p14:cNvPr>
                <p14:cNvContentPartPr/>
                <p14:nvPr/>
              </p14:nvContentPartPr>
              <p14:xfrm>
                <a:off x="9672701" y="2769366"/>
                <a:ext cx="156600" cy="220320"/>
              </p14:xfrm>
            </p:contentPart>
          </mc:Choice>
          <mc:Fallback xmlns="">
            <p:pic>
              <p:nvPicPr>
                <p:cNvPr id="177" name="Ink 176">
                  <a:extLst>
                    <a:ext uri="{FF2B5EF4-FFF2-40B4-BE49-F238E27FC236}">
                      <a16:creationId xmlns:a16="http://schemas.microsoft.com/office/drawing/2014/main" id="{91B67A72-DCF9-4689-8E0B-B158E373EAE8}"/>
                    </a:ext>
                  </a:extLst>
                </p:cNvPr>
                <p:cNvPicPr/>
                <p:nvPr/>
              </p:nvPicPr>
              <p:blipFill>
                <a:blip r:embed="rId240"/>
                <a:stretch>
                  <a:fillRect/>
                </a:stretch>
              </p:blipFill>
              <p:spPr>
                <a:xfrm>
                  <a:off x="9664061" y="2760366"/>
                  <a:ext cx="1742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78" name="Ink 177">
                  <a:extLst>
                    <a:ext uri="{FF2B5EF4-FFF2-40B4-BE49-F238E27FC236}">
                      <a16:creationId xmlns:a16="http://schemas.microsoft.com/office/drawing/2014/main" id="{613B822D-3860-4785-9C2C-F82E2761C513}"/>
                    </a:ext>
                  </a:extLst>
                </p14:cNvPr>
                <p14:cNvContentPartPr/>
                <p14:nvPr/>
              </p14:nvContentPartPr>
              <p14:xfrm>
                <a:off x="10248341" y="2386686"/>
                <a:ext cx="169560" cy="190080"/>
              </p14:xfrm>
            </p:contentPart>
          </mc:Choice>
          <mc:Fallback xmlns="">
            <p:pic>
              <p:nvPicPr>
                <p:cNvPr id="178" name="Ink 177">
                  <a:extLst>
                    <a:ext uri="{FF2B5EF4-FFF2-40B4-BE49-F238E27FC236}">
                      <a16:creationId xmlns:a16="http://schemas.microsoft.com/office/drawing/2014/main" id="{613B822D-3860-4785-9C2C-F82E2761C513}"/>
                    </a:ext>
                  </a:extLst>
                </p:cNvPr>
                <p:cNvPicPr/>
                <p:nvPr/>
              </p:nvPicPr>
              <p:blipFill>
                <a:blip r:embed="rId242"/>
                <a:stretch>
                  <a:fillRect/>
                </a:stretch>
              </p:blipFill>
              <p:spPr>
                <a:xfrm>
                  <a:off x="10239701" y="2378046"/>
                  <a:ext cx="187200" cy="207720"/>
                </a:xfrm>
                <a:prstGeom prst="rect">
                  <a:avLst/>
                </a:prstGeom>
              </p:spPr>
            </p:pic>
          </mc:Fallback>
        </mc:AlternateContent>
      </p:grpSp>
      <p:grpSp>
        <p:nvGrpSpPr>
          <p:cNvPr id="207" name="Group 206">
            <a:extLst>
              <a:ext uri="{FF2B5EF4-FFF2-40B4-BE49-F238E27FC236}">
                <a16:creationId xmlns:a16="http://schemas.microsoft.com/office/drawing/2014/main" id="{A6EC78FD-D3E3-4FCE-B7C0-C6A12B685C3D}"/>
              </a:ext>
            </a:extLst>
          </p:cNvPr>
          <p:cNvGrpSpPr/>
          <p:nvPr/>
        </p:nvGrpSpPr>
        <p:grpSpPr>
          <a:xfrm>
            <a:off x="148541" y="5555766"/>
            <a:ext cx="531360" cy="588600"/>
            <a:chOff x="148541" y="5555766"/>
            <a:chExt cx="531360" cy="588600"/>
          </a:xfrm>
        </p:grpSpPr>
        <mc:AlternateContent xmlns:mc="http://schemas.openxmlformats.org/markup-compatibility/2006" xmlns:p14="http://schemas.microsoft.com/office/powerpoint/2010/main">
          <mc:Choice Requires="p14">
            <p:contentPart p14:bwMode="auto" r:id="rId243">
              <p14:nvContentPartPr>
                <p14:cNvPr id="186" name="Ink 185">
                  <a:extLst>
                    <a:ext uri="{FF2B5EF4-FFF2-40B4-BE49-F238E27FC236}">
                      <a16:creationId xmlns:a16="http://schemas.microsoft.com/office/drawing/2014/main" id="{DD3A1D8C-ABAE-4F63-9A94-FDE95E892408}"/>
                    </a:ext>
                  </a:extLst>
                </p14:cNvPr>
                <p14:cNvContentPartPr/>
                <p14:nvPr/>
              </p14:nvContentPartPr>
              <p14:xfrm>
                <a:off x="148541" y="5947446"/>
                <a:ext cx="243360" cy="196920"/>
              </p14:xfrm>
            </p:contentPart>
          </mc:Choice>
          <mc:Fallback xmlns="">
            <p:pic>
              <p:nvPicPr>
                <p:cNvPr id="186" name="Ink 185">
                  <a:extLst>
                    <a:ext uri="{FF2B5EF4-FFF2-40B4-BE49-F238E27FC236}">
                      <a16:creationId xmlns:a16="http://schemas.microsoft.com/office/drawing/2014/main" id="{DD3A1D8C-ABAE-4F63-9A94-FDE95E892408}"/>
                    </a:ext>
                  </a:extLst>
                </p:cNvPr>
                <p:cNvPicPr/>
                <p:nvPr/>
              </p:nvPicPr>
              <p:blipFill>
                <a:blip r:embed="rId244"/>
                <a:stretch>
                  <a:fillRect/>
                </a:stretch>
              </p:blipFill>
              <p:spPr>
                <a:xfrm>
                  <a:off x="139541" y="5938806"/>
                  <a:ext cx="2610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87" name="Ink 186">
                  <a:extLst>
                    <a:ext uri="{FF2B5EF4-FFF2-40B4-BE49-F238E27FC236}">
                      <a16:creationId xmlns:a16="http://schemas.microsoft.com/office/drawing/2014/main" id="{E0F51022-37C1-4FFD-A67C-3938007482BA}"/>
                    </a:ext>
                  </a:extLst>
                </p14:cNvPr>
                <p14:cNvContentPartPr/>
                <p14:nvPr/>
              </p14:nvContentPartPr>
              <p14:xfrm>
                <a:off x="201821" y="5555766"/>
                <a:ext cx="478080" cy="567360"/>
              </p14:xfrm>
            </p:contentPart>
          </mc:Choice>
          <mc:Fallback xmlns="">
            <p:pic>
              <p:nvPicPr>
                <p:cNvPr id="187" name="Ink 186">
                  <a:extLst>
                    <a:ext uri="{FF2B5EF4-FFF2-40B4-BE49-F238E27FC236}">
                      <a16:creationId xmlns:a16="http://schemas.microsoft.com/office/drawing/2014/main" id="{E0F51022-37C1-4FFD-A67C-3938007482BA}"/>
                    </a:ext>
                  </a:extLst>
                </p:cNvPr>
                <p:cNvPicPr/>
                <p:nvPr/>
              </p:nvPicPr>
              <p:blipFill>
                <a:blip r:embed="rId246"/>
                <a:stretch>
                  <a:fillRect/>
                </a:stretch>
              </p:blipFill>
              <p:spPr>
                <a:xfrm>
                  <a:off x="192821" y="5546766"/>
                  <a:ext cx="49572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88" name="Ink 187">
                  <a:extLst>
                    <a:ext uri="{FF2B5EF4-FFF2-40B4-BE49-F238E27FC236}">
                      <a16:creationId xmlns:a16="http://schemas.microsoft.com/office/drawing/2014/main" id="{E7394AAA-29B8-469F-818D-345DAEC99676}"/>
                    </a:ext>
                  </a:extLst>
                </p14:cNvPr>
                <p14:cNvContentPartPr/>
                <p14:nvPr/>
              </p14:nvContentPartPr>
              <p14:xfrm>
                <a:off x="355541" y="5611926"/>
                <a:ext cx="11880" cy="17640"/>
              </p14:xfrm>
            </p:contentPart>
          </mc:Choice>
          <mc:Fallback xmlns="">
            <p:pic>
              <p:nvPicPr>
                <p:cNvPr id="188" name="Ink 187">
                  <a:extLst>
                    <a:ext uri="{FF2B5EF4-FFF2-40B4-BE49-F238E27FC236}">
                      <a16:creationId xmlns:a16="http://schemas.microsoft.com/office/drawing/2014/main" id="{E7394AAA-29B8-469F-818D-345DAEC99676}"/>
                    </a:ext>
                  </a:extLst>
                </p:cNvPr>
                <p:cNvPicPr/>
                <p:nvPr/>
              </p:nvPicPr>
              <p:blipFill>
                <a:blip r:embed="rId248"/>
                <a:stretch>
                  <a:fillRect/>
                </a:stretch>
              </p:blipFill>
              <p:spPr>
                <a:xfrm>
                  <a:off x="346541" y="5603286"/>
                  <a:ext cx="29520" cy="35280"/>
                </a:xfrm>
                <a:prstGeom prst="rect">
                  <a:avLst/>
                </a:prstGeom>
              </p:spPr>
            </p:pic>
          </mc:Fallback>
        </mc:AlternateContent>
      </p:grpSp>
      <p:grpSp>
        <p:nvGrpSpPr>
          <p:cNvPr id="206" name="Group 205">
            <a:extLst>
              <a:ext uri="{FF2B5EF4-FFF2-40B4-BE49-F238E27FC236}">
                <a16:creationId xmlns:a16="http://schemas.microsoft.com/office/drawing/2014/main" id="{88DED46D-CEE9-416C-981E-5E0705C30F4A}"/>
              </a:ext>
            </a:extLst>
          </p:cNvPr>
          <p:cNvGrpSpPr/>
          <p:nvPr/>
        </p:nvGrpSpPr>
        <p:grpSpPr>
          <a:xfrm>
            <a:off x="56381" y="3053046"/>
            <a:ext cx="1657800" cy="2331720"/>
            <a:chOff x="56381" y="3053046"/>
            <a:chExt cx="1657800" cy="2331720"/>
          </a:xfrm>
        </p:grpSpPr>
        <mc:AlternateContent xmlns:mc="http://schemas.openxmlformats.org/markup-compatibility/2006" xmlns:p14="http://schemas.microsoft.com/office/powerpoint/2010/main">
          <mc:Choice Requires="p14">
            <p:contentPart p14:bwMode="auto" r:id="rId249">
              <p14:nvContentPartPr>
                <p14:cNvPr id="63" name="Ink 62">
                  <a:extLst>
                    <a:ext uri="{FF2B5EF4-FFF2-40B4-BE49-F238E27FC236}">
                      <a16:creationId xmlns:a16="http://schemas.microsoft.com/office/drawing/2014/main" id="{D76F1DF4-D5D4-4FCD-9D4F-F2769A261EC7}"/>
                    </a:ext>
                  </a:extLst>
                </p14:cNvPr>
                <p14:cNvContentPartPr/>
                <p14:nvPr/>
              </p14:nvContentPartPr>
              <p14:xfrm>
                <a:off x="154661" y="3053046"/>
                <a:ext cx="298440" cy="443520"/>
              </p14:xfrm>
            </p:contentPart>
          </mc:Choice>
          <mc:Fallback xmlns="">
            <p:pic>
              <p:nvPicPr>
                <p:cNvPr id="63" name="Ink 62">
                  <a:extLst>
                    <a:ext uri="{FF2B5EF4-FFF2-40B4-BE49-F238E27FC236}">
                      <a16:creationId xmlns:a16="http://schemas.microsoft.com/office/drawing/2014/main" id="{D76F1DF4-D5D4-4FCD-9D4F-F2769A261EC7}"/>
                    </a:ext>
                  </a:extLst>
                </p:cNvPr>
                <p:cNvPicPr/>
                <p:nvPr/>
              </p:nvPicPr>
              <p:blipFill>
                <a:blip r:embed="rId250"/>
                <a:stretch>
                  <a:fillRect/>
                </a:stretch>
              </p:blipFill>
              <p:spPr>
                <a:xfrm>
                  <a:off x="146021" y="3044406"/>
                  <a:ext cx="31608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64" name="Ink 63">
                  <a:extLst>
                    <a:ext uri="{FF2B5EF4-FFF2-40B4-BE49-F238E27FC236}">
                      <a16:creationId xmlns:a16="http://schemas.microsoft.com/office/drawing/2014/main" id="{AEDA2033-1A4C-4140-86C4-160B0833C025}"/>
                    </a:ext>
                  </a:extLst>
                </p14:cNvPr>
                <p14:cNvContentPartPr/>
                <p14:nvPr/>
              </p14:nvContentPartPr>
              <p14:xfrm>
                <a:off x="490541" y="3320886"/>
                <a:ext cx="326160" cy="752400"/>
              </p14:xfrm>
            </p:contentPart>
          </mc:Choice>
          <mc:Fallback xmlns="">
            <p:pic>
              <p:nvPicPr>
                <p:cNvPr id="64" name="Ink 63">
                  <a:extLst>
                    <a:ext uri="{FF2B5EF4-FFF2-40B4-BE49-F238E27FC236}">
                      <a16:creationId xmlns:a16="http://schemas.microsoft.com/office/drawing/2014/main" id="{AEDA2033-1A4C-4140-86C4-160B0833C025}"/>
                    </a:ext>
                  </a:extLst>
                </p:cNvPr>
                <p:cNvPicPr/>
                <p:nvPr/>
              </p:nvPicPr>
              <p:blipFill>
                <a:blip r:embed="rId252"/>
                <a:stretch>
                  <a:fillRect/>
                </a:stretch>
              </p:blipFill>
              <p:spPr>
                <a:xfrm>
                  <a:off x="481901" y="3312246"/>
                  <a:ext cx="34380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65" name="Ink 64">
                  <a:extLst>
                    <a:ext uri="{FF2B5EF4-FFF2-40B4-BE49-F238E27FC236}">
                      <a16:creationId xmlns:a16="http://schemas.microsoft.com/office/drawing/2014/main" id="{E68CB4C8-AC6D-40BC-9B40-ACD08F319C23}"/>
                    </a:ext>
                  </a:extLst>
                </p14:cNvPr>
                <p14:cNvContentPartPr/>
                <p14:nvPr/>
              </p14:nvContentPartPr>
              <p14:xfrm>
                <a:off x="56381" y="3614286"/>
                <a:ext cx="926280" cy="47520"/>
              </p14:xfrm>
            </p:contentPart>
          </mc:Choice>
          <mc:Fallback xmlns="">
            <p:pic>
              <p:nvPicPr>
                <p:cNvPr id="65" name="Ink 64">
                  <a:extLst>
                    <a:ext uri="{FF2B5EF4-FFF2-40B4-BE49-F238E27FC236}">
                      <a16:creationId xmlns:a16="http://schemas.microsoft.com/office/drawing/2014/main" id="{E68CB4C8-AC6D-40BC-9B40-ACD08F319C23}"/>
                    </a:ext>
                  </a:extLst>
                </p:cNvPr>
                <p:cNvPicPr/>
                <p:nvPr/>
              </p:nvPicPr>
              <p:blipFill>
                <a:blip r:embed="rId254"/>
                <a:stretch>
                  <a:fillRect/>
                </a:stretch>
              </p:blipFill>
              <p:spPr>
                <a:xfrm>
                  <a:off x="47381" y="3605286"/>
                  <a:ext cx="9439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66" name="Ink 65">
                  <a:extLst>
                    <a:ext uri="{FF2B5EF4-FFF2-40B4-BE49-F238E27FC236}">
                      <a16:creationId xmlns:a16="http://schemas.microsoft.com/office/drawing/2014/main" id="{3CE06056-4A68-4CAE-B097-0F8CE242E518}"/>
                    </a:ext>
                  </a:extLst>
                </p14:cNvPr>
                <p14:cNvContentPartPr/>
                <p14:nvPr/>
              </p14:nvContentPartPr>
              <p14:xfrm>
                <a:off x="81941" y="3659646"/>
                <a:ext cx="912960" cy="89640"/>
              </p14:xfrm>
            </p:contentPart>
          </mc:Choice>
          <mc:Fallback xmlns="">
            <p:pic>
              <p:nvPicPr>
                <p:cNvPr id="66" name="Ink 65">
                  <a:extLst>
                    <a:ext uri="{FF2B5EF4-FFF2-40B4-BE49-F238E27FC236}">
                      <a16:creationId xmlns:a16="http://schemas.microsoft.com/office/drawing/2014/main" id="{3CE06056-4A68-4CAE-B097-0F8CE242E518}"/>
                    </a:ext>
                  </a:extLst>
                </p:cNvPr>
                <p:cNvPicPr/>
                <p:nvPr/>
              </p:nvPicPr>
              <p:blipFill>
                <a:blip r:embed="rId256"/>
                <a:stretch>
                  <a:fillRect/>
                </a:stretch>
              </p:blipFill>
              <p:spPr>
                <a:xfrm>
                  <a:off x="73301" y="3651006"/>
                  <a:ext cx="9306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80" name="Ink 179">
                  <a:extLst>
                    <a:ext uri="{FF2B5EF4-FFF2-40B4-BE49-F238E27FC236}">
                      <a16:creationId xmlns:a16="http://schemas.microsoft.com/office/drawing/2014/main" id="{96ED07A7-D32B-4F8E-B17D-65DA6A81697D}"/>
                    </a:ext>
                  </a:extLst>
                </p14:cNvPr>
                <p14:cNvContentPartPr/>
                <p14:nvPr/>
              </p14:nvContentPartPr>
              <p14:xfrm>
                <a:off x="146741" y="5072286"/>
                <a:ext cx="250920" cy="312480"/>
              </p14:xfrm>
            </p:contentPart>
          </mc:Choice>
          <mc:Fallback xmlns="">
            <p:pic>
              <p:nvPicPr>
                <p:cNvPr id="180" name="Ink 179">
                  <a:extLst>
                    <a:ext uri="{FF2B5EF4-FFF2-40B4-BE49-F238E27FC236}">
                      <a16:creationId xmlns:a16="http://schemas.microsoft.com/office/drawing/2014/main" id="{96ED07A7-D32B-4F8E-B17D-65DA6A81697D}"/>
                    </a:ext>
                  </a:extLst>
                </p:cNvPr>
                <p:cNvPicPr/>
                <p:nvPr/>
              </p:nvPicPr>
              <p:blipFill>
                <a:blip r:embed="rId258"/>
                <a:stretch>
                  <a:fillRect/>
                </a:stretch>
              </p:blipFill>
              <p:spPr>
                <a:xfrm>
                  <a:off x="137741" y="5063646"/>
                  <a:ext cx="2685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81" name="Ink 180">
                  <a:extLst>
                    <a:ext uri="{FF2B5EF4-FFF2-40B4-BE49-F238E27FC236}">
                      <a16:creationId xmlns:a16="http://schemas.microsoft.com/office/drawing/2014/main" id="{54B950B1-636A-4ABB-8AE6-D39435102819}"/>
                    </a:ext>
                  </a:extLst>
                </p14:cNvPr>
                <p14:cNvContentPartPr/>
                <p14:nvPr/>
              </p14:nvContentPartPr>
              <p14:xfrm>
                <a:off x="269861" y="4872846"/>
                <a:ext cx="338400" cy="183600"/>
              </p14:xfrm>
            </p:contentPart>
          </mc:Choice>
          <mc:Fallback xmlns="">
            <p:pic>
              <p:nvPicPr>
                <p:cNvPr id="181" name="Ink 180">
                  <a:extLst>
                    <a:ext uri="{FF2B5EF4-FFF2-40B4-BE49-F238E27FC236}">
                      <a16:creationId xmlns:a16="http://schemas.microsoft.com/office/drawing/2014/main" id="{54B950B1-636A-4ABB-8AE6-D39435102819}"/>
                    </a:ext>
                  </a:extLst>
                </p:cNvPr>
                <p:cNvPicPr/>
                <p:nvPr/>
              </p:nvPicPr>
              <p:blipFill>
                <a:blip r:embed="rId260"/>
                <a:stretch>
                  <a:fillRect/>
                </a:stretch>
              </p:blipFill>
              <p:spPr>
                <a:xfrm>
                  <a:off x="261221" y="4863846"/>
                  <a:ext cx="3560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82" name="Ink 181">
                  <a:extLst>
                    <a:ext uri="{FF2B5EF4-FFF2-40B4-BE49-F238E27FC236}">
                      <a16:creationId xmlns:a16="http://schemas.microsoft.com/office/drawing/2014/main" id="{81B0160B-6A87-4AA4-8169-62CD98AECA5F}"/>
                    </a:ext>
                  </a:extLst>
                </p14:cNvPr>
                <p14:cNvContentPartPr/>
                <p14:nvPr/>
              </p14:nvContentPartPr>
              <p14:xfrm>
                <a:off x="508181" y="4535166"/>
                <a:ext cx="274320" cy="307440"/>
              </p14:xfrm>
            </p:contentPart>
          </mc:Choice>
          <mc:Fallback xmlns="">
            <p:pic>
              <p:nvPicPr>
                <p:cNvPr id="182" name="Ink 181">
                  <a:extLst>
                    <a:ext uri="{FF2B5EF4-FFF2-40B4-BE49-F238E27FC236}">
                      <a16:creationId xmlns:a16="http://schemas.microsoft.com/office/drawing/2014/main" id="{81B0160B-6A87-4AA4-8169-62CD98AECA5F}"/>
                    </a:ext>
                  </a:extLst>
                </p:cNvPr>
                <p:cNvPicPr/>
                <p:nvPr/>
              </p:nvPicPr>
              <p:blipFill>
                <a:blip r:embed="rId262"/>
                <a:stretch>
                  <a:fillRect/>
                </a:stretch>
              </p:blipFill>
              <p:spPr>
                <a:xfrm>
                  <a:off x="499181" y="4526526"/>
                  <a:ext cx="29196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83" name="Ink 182">
                  <a:extLst>
                    <a:ext uri="{FF2B5EF4-FFF2-40B4-BE49-F238E27FC236}">
                      <a16:creationId xmlns:a16="http://schemas.microsoft.com/office/drawing/2014/main" id="{9192E5E9-DEFD-4972-B0E2-8F6CBA8A4FD2}"/>
                    </a:ext>
                  </a:extLst>
                </p14:cNvPr>
                <p14:cNvContentPartPr/>
                <p14:nvPr/>
              </p14:nvContentPartPr>
              <p14:xfrm>
                <a:off x="551741" y="4543086"/>
                <a:ext cx="21240" cy="47520"/>
              </p14:xfrm>
            </p:contentPart>
          </mc:Choice>
          <mc:Fallback xmlns="">
            <p:pic>
              <p:nvPicPr>
                <p:cNvPr id="183" name="Ink 182">
                  <a:extLst>
                    <a:ext uri="{FF2B5EF4-FFF2-40B4-BE49-F238E27FC236}">
                      <a16:creationId xmlns:a16="http://schemas.microsoft.com/office/drawing/2014/main" id="{9192E5E9-DEFD-4972-B0E2-8F6CBA8A4FD2}"/>
                    </a:ext>
                  </a:extLst>
                </p:cNvPr>
                <p:cNvPicPr/>
                <p:nvPr/>
              </p:nvPicPr>
              <p:blipFill>
                <a:blip r:embed="rId264"/>
                <a:stretch>
                  <a:fillRect/>
                </a:stretch>
              </p:blipFill>
              <p:spPr>
                <a:xfrm>
                  <a:off x="542741" y="4534446"/>
                  <a:ext cx="388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84" name="Ink 183">
                  <a:extLst>
                    <a:ext uri="{FF2B5EF4-FFF2-40B4-BE49-F238E27FC236}">
                      <a16:creationId xmlns:a16="http://schemas.microsoft.com/office/drawing/2014/main" id="{9B9226FE-A8C6-41EA-A1D3-4B40D0979465}"/>
                    </a:ext>
                  </a:extLst>
                </p14:cNvPr>
                <p14:cNvContentPartPr/>
                <p14:nvPr/>
              </p14:nvContentPartPr>
              <p14:xfrm>
                <a:off x="756581" y="4075446"/>
                <a:ext cx="249840" cy="288000"/>
              </p14:xfrm>
            </p:contentPart>
          </mc:Choice>
          <mc:Fallback xmlns="">
            <p:pic>
              <p:nvPicPr>
                <p:cNvPr id="184" name="Ink 183">
                  <a:extLst>
                    <a:ext uri="{FF2B5EF4-FFF2-40B4-BE49-F238E27FC236}">
                      <a16:creationId xmlns:a16="http://schemas.microsoft.com/office/drawing/2014/main" id="{9B9226FE-A8C6-41EA-A1D3-4B40D0979465}"/>
                    </a:ext>
                  </a:extLst>
                </p:cNvPr>
                <p:cNvPicPr/>
                <p:nvPr/>
              </p:nvPicPr>
              <p:blipFill>
                <a:blip r:embed="rId266"/>
                <a:stretch>
                  <a:fillRect/>
                </a:stretch>
              </p:blipFill>
              <p:spPr>
                <a:xfrm>
                  <a:off x="747941" y="4066446"/>
                  <a:ext cx="26748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85" name="Ink 184">
                  <a:extLst>
                    <a:ext uri="{FF2B5EF4-FFF2-40B4-BE49-F238E27FC236}">
                      <a16:creationId xmlns:a16="http://schemas.microsoft.com/office/drawing/2014/main" id="{29BD9B83-6ABD-4D35-96AC-DD179BDAA349}"/>
                    </a:ext>
                  </a:extLst>
                </p14:cNvPr>
                <p14:cNvContentPartPr/>
                <p14:nvPr/>
              </p14:nvContentPartPr>
              <p14:xfrm>
                <a:off x="1012181" y="3649566"/>
                <a:ext cx="258120" cy="367200"/>
              </p14:xfrm>
            </p:contentPart>
          </mc:Choice>
          <mc:Fallback xmlns="">
            <p:pic>
              <p:nvPicPr>
                <p:cNvPr id="185" name="Ink 184">
                  <a:extLst>
                    <a:ext uri="{FF2B5EF4-FFF2-40B4-BE49-F238E27FC236}">
                      <a16:creationId xmlns:a16="http://schemas.microsoft.com/office/drawing/2014/main" id="{29BD9B83-6ABD-4D35-96AC-DD179BDAA349}"/>
                    </a:ext>
                  </a:extLst>
                </p:cNvPr>
                <p:cNvPicPr/>
                <p:nvPr/>
              </p:nvPicPr>
              <p:blipFill>
                <a:blip r:embed="rId268"/>
                <a:stretch>
                  <a:fillRect/>
                </a:stretch>
              </p:blipFill>
              <p:spPr>
                <a:xfrm>
                  <a:off x="1003541" y="3640926"/>
                  <a:ext cx="27576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89" name="Ink 188">
                  <a:extLst>
                    <a:ext uri="{FF2B5EF4-FFF2-40B4-BE49-F238E27FC236}">
                      <a16:creationId xmlns:a16="http://schemas.microsoft.com/office/drawing/2014/main" id="{C54C9493-17E6-4780-A5D6-CE04762895D2}"/>
                    </a:ext>
                  </a:extLst>
                </p14:cNvPr>
                <p14:cNvContentPartPr/>
                <p14:nvPr/>
              </p14:nvContentPartPr>
              <p14:xfrm>
                <a:off x="662981" y="5239326"/>
                <a:ext cx="3960" cy="14760"/>
              </p14:xfrm>
            </p:contentPart>
          </mc:Choice>
          <mc:Fallback xmlns="">
            <p:pic>
              <p:nvPicPr>
                <p:cNvPr id="189" name="Ink 188">
                  <a:extLst>
                    <a:ext uri="{FF2B5EF4-FFF2-40B4-BE49-F238E27FC236}">
                      <a16:creationId xmlns:a16="http://schemas.microsoft.com/office/drawing/2014/main" id="{C54C9493-17E6-4780-A5D6-CE04762895D2}"/>
                    </a:ext>
                  </a:extLst>
                </p:cNvPr>
                <p:cNvPicPr/>
                <p:nvPr/>
              </p:nvPicPr>
              <p:blipFill>
                <a:blip r:embed="rId270"/>
                <a:stretch>
                  <a:fillRect/>
                </a:stretch>
              </p:blipFill>
              <p:spPr>
                <a:xfrm>
                  <a:off x="653981" y="5230326"/>
                  <a:ext cx="21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90" name="Ink 189">
                  <a:extLst>
                    <a:ext uri="{FF2B5EF4-FFF2-40B4-BE49-F238E27FC236}">
                      <a16:creationId xmlns:a16="http://schemas.microsoft.com/office/drawing/2014/main" id="{C82E43AE-5FA4-4446-BF61-7DBCF8E41E0E}"/>
                    </a:ext>
                  </a:extLst>
                </p14:cNvPr>
                <p14:cNvContentPartPr/>
                <p14:nvPr/>
              </p14:nvContentPartPr>
              <p14:xfrm>
                <a:off x="617621" y="5167326"/>
                <a:ext cx="229320" cy="189720"/>
              </p14:xfrm>
            </p:contentPart>
          </mc:Choice>
          <mc:Fallback xmlns="">
            <p:pic>
              <p:nvPicPr>
                <p:cNvPr id="190" name="Ink 189">
                  <a:extLst>
                    <a:ext uri="{FF2B5EF4-FFF2-40B4-BE49-F238E27FC236}">
                      <a16:creationId xmlns:a16="http://schemas.microsoft.com/office/drawing/2014/main" id="{C82E43AE-5FA4-4446-BF61-7DBCF8E41E0E}"/>
                    </a:ext>
                  </a:extLst>
                </p:cNvPr>
                <p:cNvPicPr/>
                <p:nvPr/>
              </p:nvPicPr>
              <p:blipFill>
                <a:blip r:embed="rId272"/>
                <a:stretch>
                  <a:fillRect/>
                </a:stretch>
              </p:blipFill>
              <p:spPr>
                <a:xfrm>
                  <a:off x="608981" y="5158686"/>
                  <a:ext cx="2469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91" name="Ink 190">
                  <a:extLst>
                    <a:ext uri="{FF2B5EF4-FFF2-40B4-BE49-F238E27FC236}">
                      <a16:creationId xmlns:a16="http://schemas.microsoft.com/office/drawing/2014/main" id="{ACC04E7C-B2B7-4CD4-A60B-390A0640AB3C}"/>
                    </a:ext>
                  </a:extLst>
                </p14:cNvPr>
                <p14:cNvContentPartPr/>
                <p14:nvPr/>
              </p14:nvContentPartPr>
              <p14:xfrm>
                <a:off x="794021" y="5051046"/>
                <a:ext cx="105840" cy="127080"/>
              </p14:xfrm>
            </p:contentPart>
          </mc:Choice>
          <mc:Fallback xmlns="">
            <p:pic>
              <p:nvPicPr>
                <p:cNvPr id="191" name="Ink 190">
                  <a:extLst>
                    <a:ext uri="{FF2B5EF4-FFF2-40B4-BE49-F238E27FC236}">
                      <a16:creationId xmlns:a16="http://schemas.microsoft.com/office/drawing/2014/main" id="{ACC04E7C-B2B7-4CD4-A60B-390A0640AB3C}"/>
                    </a:ext>
                  </a:extLst>
                </p:cNvPr>
                <p:cNvPicPr/>
                <p:nvPr/>
              </p:nvPicPr>
              <p:blipFill>
                <a:blip r:embed="rId274"/>
                <a:stretch>
                  <a:fillRect/>
                </a:stretch>
              </p:blipFill>
              <p:spPr>
                <a:xfrm>
                  <a:off x="785381" y="5042046"/>
                  <a:ext cx="1234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92" name="Ink 191">
                  <a:extLst>
                    <a:ext uri="{FF2B5EF4-FFF2-40B4-BE49-F238E27FC236}">
                      <a16:creationId xmlns:a16="http://schemas.microsoft.com/office/drawing/2014/main" id="{4DF057EF-E81B-4C9A-8DEA-7DB456B5A9EB}"/>
                    </a:ext>
                  </a:extLst>
                </p14:cNvPr>
                <p14:cNvContentPartPr/>
                <p14:nvPr/>
              </p14:nvContentPartPr>
              <p14:xfrm>
                <a:off x="745061" y="4934406"/>
                <a:ext cx="4320" cy="36360"/>
              </p14:xfrm>
            </p:contentPart>
          </mc:Choice>
          <mc:Fallback xmlns="">
            <p:pic>
              <p:nvPicPr>
                <p:cNvPr id="192" name="Ink 191">
                  <a:extLst>
                    <a:ext uri="{FF2B5EF4-FFF2-40B4-BE49-F238E27FC236}">
                      <a16:creationId xmlns:a16="http://schemas.microsoft.com/office/drawing/2014/main" id="{4DF057EF-E81B-4C9A-8DEA-7DB456B5A9EB}"/>
                    </a:ext>
                  </a:extLst>
                </p:cNvPr>
                <p:cNvPicPr/>
                <p:nvPr/>
              </p:nvPicPr>
              <p:blipFill>
                <a:blip r:embed="rId276"/>
                <a:stretch>
                  <a:fillRect/>
                </a:stretch>
              </p:blipFill>
              <p:spPr>
                <a:xfrm>
                  <a:off x="736421" y="4925406"/>
                  <a:ext cx="219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93" name="Ink 192">
                  <a:extLst>
                    <a:ext uri="{FF2B5EF4-FFF2-40B4-BE49-F238E27FC236}">
                      <a16:creationId xmlns:a16="http://schemas.microsoft.com/office/drawing/2014/main" id="{3533DE92-3173-4C2E-8CEC-EF8319814379}"/>
                    </a:ext>
                  </a:extLst>
                </p14:cNvPr>
                <p14:cNvContentPartPr/>
                <p14:nvPr/>
              </p14:nvContentPartPr>
              <p14:xfrm>
                <a:off x="799061" y="4958886"/>
                <a:ext cx="55440" cy="101520"/>
              </p14:xfrm>
            </p:contentPart>
          </mc:Choice>
          <mc:Fallback xmlns="">
            <p:pic>
              <p:nvPicPr>
                <p:cNvPr id="193" name="Ink 192">
                  <a:extLst>
                    <a:ext uri="{FF2B5EF4-FFF2-40B4-BE49-F238E27FC236}">
                      <a16:creationId xmlns:a16="http://schemas.microsoft.com/office/drawing/2014/main" id="{3533DE92-3173-4C2E-8CEC-EF8319814379}"/>
                    </a:ext>
                  </a:extLst>
                </p:cNvPr>
                <p:cNvPicPr/>
                <p:nvPr/>
              </p:nvPicPr>
              <p:blipFill>
                <a:blip r:embed="rId278"/>
                <a:stretch>
                  <a:fillRect/>
                </a:stretch>
              </p:blipFill>
              <p:spPr>
                <a:xfrm>
                  <a:off x="790421" y="4949886"/>
                  <a:ext cx="730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94" name="Ink 193">
                  <a:extLst>
                    <a:ext uri="{FF2B5EF4-FFF2-40B4-BE49-F238E27FC236}">
                      <a16:creationId xmlns:a16="http://schemas.microsoft.com/office/drawing/2014/main" id="{295D5B92-0520-463B-BE87-A60F232EC160}"/>
                    </a:ext>
                  </a:extLst>
                </p14:cNvPr>
                <p14:cNvContentPartPr/>
                <p14:nvPr/>
              </p14:nvContentPartPr>
              <p14:xfrm>
                <a:off x="714821" y="4923966"/>
                <a:ext cx="47160" cy="104040"/>
              </p14:xfrm>
            </p:contentPart>
          </mc:Choice>
          <mc:Fallback xmlns="">
            <p:pic>
              <p:nvPicPr>
                <p:cNvPr id="194" name="Ink 193">
                  <a:extLst>
                    <a:ext uri="{FF2B5EF4-FFF2-40B4-BE49-F238E27FC236}">
                      <a16:creationId xmlns:a16="http://schemas.microsoft.com/office/drawing/2014/main" id="{295D5B92-0520-463B-BE87-A60F232EC160}"/>
                    </a:ext>
                  </a:extLst>
                </p:cNvPr>
                <p:cNvPicPr/>
                <p:nvPr/>
              </p:nvPicPr>
              <p:blipFill>
                <a:blip r:embed="rId280"/>
                <a:stretch>
                  <a:fillRect/>
                </a:stretch>
              </p:blipFill>
              <p:spPr>
                <a:xfrm>
                  <a:off x="706181" y="4915326"/>
                  <a:ext cx="64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95" name="Ink 194">
                  <a:extLst>
                    <a:ext uri="{FF2B5EF4-FFF2-40B4-BE49-F238E27FC236}">
                      <a16:creationId xmlns:a16="http://schemas.microsoft.com/office/drawing/2014/main" id="{CE2FDEDD-710A-46A8-AAB4-65F10A3207DE}"/>
                    </a:ext>
                  </a:extLst>
                </p14:cNvPr>
                <p14:cNvContentPartPr/>
                <p14:nvPr/>
              </p14:nvContentPartPr>
              <p14:xfrm>
                <a:off x="718421" y="5021886"/>
                <a:ext cx="81000" cy="107280"/>
              </p14:xfrm>
            </p:contentPart>
          </mc:Choice>
          <mc:Fallback xmlns="">
            <p:pic>
              <p:nvPicPr>
                <p:cNvPr id="195" name="Ink 194">
                  <a:extLst>
                    <a:ext uri="{FF2B5EF4-FFF2-40B4-BE49-F238E27FC236}">
                      <a16:creationId xmlns:a16="http://schemas.microsoft.com/office/drawing/2014/main" id="{CE2FDEDD-710A-46A8-AAB4-65F10A3207DE}"/>
                    </a:ext>
                  </a:extLst>
                </p:cNvPr>
                <p:cNvPicPr/>
                <p:nvPr/>
              </p:nvPicPr>
              <p:blipFill>
                <a:blip r:embed="rId282"/>
                <a:stretch>
                  <a:fillRect/>
                </a:stretch>
              </p:blipFill>
              <p:spPr>
                <a:xfrm>
                  <a:off x="709781" y="5012886"/>
                  <a:ext cx="986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96" name="Ink 195">
                  <a:extLst>
                    <a:ext uri="{FF2B5EF4-FFF2-40B4-BE49-F238E27FC236}">
                      <a16:creationId xmlns:a16="http://schemas.microsoft.com/office/drawing/2014/main" id="{3330A993-9D04-40E0-9F70-2DF18D4CD93A}"/>
                    </a:ext>
                  </a:extLst>
                </p14:cNvPr>
                <p14:cNvContentPartPr/>
                <p14:nvPr/>
              </p14:nvContentPartPr>
              <p14:xfrm>
                <a:off x="818501" y="4789326"/>
                <a:ext cx="296280" cy="203040"/>
              </p14:xfrm>
            </p:contentPart>
          </mc:Choice>
          <mc:Fallback xmlns="">
            <p:pic>
              <p:nvPicPr>
                <p:cNvPr id="196" name="Ink 195">
                  <a:extLst>
                    <a:ext uri="{FF2B5EF4-FFF2-40B4-BE49-F238E27FC236}">
                      <a16:creationId xmlns:a16="http://schemas.microsoft.com/office/drawing/2014/main" id="{3330A993-9D04-40E0-9F70-2DF18D4CD93A}"/>
                    </a:ext>
                  </a:extLst>
                </p:cNvPr>
                <p:cNvPicPr/>
                <p:nvPr/>
              </p:nvPicPr>
              <p:blipFill>
                <a:blip r:embed="rId284"/>
                <a:stretch>
                  <a:fillRect/>
                </a:stretch>
              </p:blipFill>
              <p:spPr>
                <a:xfrm>
                  <a:off x="809501" y="4780326"/>
                  <a:ext cx="3139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97" name="Ink 196">
                  <a:extLst>
                    <a:ext uri="{FF2B5EF4-FFF2-40B4-BE49-F238E27FC236}">
                      <a16:creationId xmlns:a16="http://schemas.microsoft.com/office/drawing/2014/main" id="{0568502C-C00B-4B9D-9108-C7B5DDC23F3D}"/>
                    </a:ext>
                  </a:extLst>
                </p14:cNvPr>
                <p14:cNvContentPartPr/>
                <p14:nvPr/>
              </p14:nvContentPartPr>
              <p14:xfrm>
                <a:off x="893021" y="4841166"/>
                <a:ext cx="53640" cy="75240"/>
              </p14:xfrm>
            </p:contentPart>
          </mc:Choice>
          <mc:Fallback xmlns="">
            <p:pic>
              <p:nvPicPr>
                <p:cNvPr id="197" name="Ink 196">
                  <a:extLst>
                    <a:ext uri="{FF2B5EF4-FFF2-40B4-BE49-F238E27FC236}">
                      <a16:creationId xmlns:a16="http://schemas.microsoft.com/office/drawing/2014/main" id="{0568502C-C00B-4B9D-9108-C7B5DDC23F3D}"/>
                    </a:ext>
                  </a:extLst>
                </p:cNvPr>
                <p:cNvPicPr/>
                <p:nvPr/>
              </p:nvPicPr>
              <p:blipFill>
                <a:blip r:embed="rId286"/>
                <a:stretch>
                  <a:fillRect/>
                </a:stretch>
              </p:blipFill>
              <p:spPr>
                <a:xfrm>
                  <a:off x="884381" y="4832166"/>
                  <a:ext cx="712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98" name="Ink 197">
                  <a:extLst>
                    <a:ext uri="{FF2B5EF4-FFF2-40B4-BE49-F238E27FC236}">
                      <a16:creationId xmlns:a16="http://schemas.microsoft.com/office/drawing/2014/main" id="{A9E8579A-4D81-4F9D-BA15-331FD5D0B389}"/>
                    </a:ext>
                  </a:extLst>
                </p14:cNvPr>
                <p14:cNvContentPartPr/>
                <p14:nvPr/>
              </p14:nvContentPartPr>
              <p14:xfrm>
                <a:off x="1057901" y="4507446"/>
                <a:ext cx="161280" cy="193680"/>
              </p14:xfrm>
            </p:contentPart>
          </mc:Choice>
          <mc:Fallback xmlns="">
            <p:pic>
              <p:nvPicPr>
                <p:cNvPr id="198" name="Ink 197">
                  <a:extLst>
                    <a:ext uri="{FF2B5EF4-FFF2-40B4-BE49-F238E27FC236}">
                      <a16:creationId xmlns:a16="http://schemas.microsoft.com/office/drawing/2014/main" id="{A9E8579A-4D81-4F9D-BA15-331FD5D0B389}"/>
                    </a:ext>
                  </a:extLst>
                </p:cNvPr>
                <p:cNvPicPr/>
                <p:nvPr/>
              </p:nvPicPr>
              <p:blipFill>
                <a:blip r:embed="rId288"/>
                <a:stretch>
                  <a:fillRect/>
                </a:stretch>
              </p:blipFill>
              <p:spPr>
                <a:xfrm>
                  <a:off x="1048901" y="4498446"/>
                  <a:ext cx="1789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99" name="Ink 198">
                  <a:extLst>
                    <a:ext uri="{FF2B5EF4-FFF2-40B4-BE49-F238E27FC236}">
                      <a16:creationId xmlns:a16="http://schemas.microsoft.com/office/drawing/2014/main" id="{77D582F4-9322-4386-97B4-F097F05A6A23}"/>
                    </a:ext>
                  </a:extLst>
                </p14:cNvPr>
                <p14:cNvContentPartPr/>
                <p14:nvPr/>
              </p14:nvContentPartPr>
              <p14:xfrm>
                <a:off x="1109741" y="4367406"/>
                <a:ext cx="141480" cy="169560"/>
              </p14:xfrm>
            </p:contentPart>
          </mc:Choice>
          <mc:Fallback xmlns="">
            <p:pic>
              <p:nvPicPr>
                <p:cNvPr id="199" name="Ink 198">
                  <a:extLst>
                    <a:ext uri="{FF2B5EF4-FFF2-40B4-BE49-F238E27FC236}">
                      <a16:creationId xmlns:a16="http://schemas.microsoft.com/office/drawing/2014/main" id="{77D582F4-9322-4386-97B4-F097F05A6A23}"/>
                    </a:ext>
                  </a:extLst>
                </p:cNvPr>
                <p:cNvPicPr/>
                <p:nvPr/>
              </p:nvPicPr>
              <p:blipFill>
                <a:blip r:embed="rId290"/>
                <a:stretch>
                  <a:fillRect/>
                </a:stretch>
              </p:blipFill>
              <p:spPr>
                <a:xfrm>
                  <a:off x="1100741" y="4358406"/>
                  <a:ext cx="1591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00" name="Ink 199">
                  <a:extLst>
                    <a:ext uri="{FF2B5EF4-FFF2-40B4-BE49-F238E27FC236}">
                      <a16:creationId xmlns:a16="http://schemas.microsoft.com/office/drawing/2014/main" id="{A4F29F92-DFFB-4801-8570-3B802058BCC4}"/>
                    </a:ext>
                  </a:extLst>
                </p14:cNvPr>
                <p14:cNvContentPartPr/>
                <p14:nvPr/>
              </p14:nvContentPartPr>
              <p14:xfrm>
                <a:off x="1227821" y="4219446"/>
                <a:ext cx="142920" cy="203040"/>
              </p14:xfrm>
            </p:contentPart>
          </mc:Choice>
          <mc:Fallback xmlns="">
            <p:pic>
              <p:nvPicPr>
                <p:cNvPr id="200" name="Ink 199">
                  <a:extLst>
                    <a:ext uri="{FF2B5EF4-FFF2-40B4-BE49-F238E27FC236}">
                      <a16:creationId xmlns:a16="http://schemas.microsoft.com/office/drawing/2014/main" id="{A4F29F92-DFFB-4801-8570-3B802058BCC4}"/>
                    </a:ext>
                  </a:extLst>
                </p:cNvPr>
                <p:cNvPicPr/>
                <p:nvPr/>
              </p:nvPicPr>
              <p:blipFill>
                <a:blip r:embed="rId292"/>
                <a:stretch>
                  <a:fillRect/>
                </a:stretch>
              </p:blipFill>
              <p:spPr>
                <a:xfrm>
                  <a:off x="1219181" y="4210806"/>
                  <a:ext cx="1605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01" name="Ink 200">
                  <a:extLst>
                    <a:ext uri="{FF2B5EF4-FFF2-40B4-BE49-F238E27FC236}">
                      <a16:creationId xmlns:a16="http://schemas.microsoft.com/office/drawing/2014/main" id="{C3C861E0-D4B0-4E3A-9110-074F0BC4A901}"/>
                    </a:ext>
                  </a:extLst>
                </p14:cNvPr>
                <p14:cNvContentPartPr/>
                <p14:nvPr/>
              </p14:nvContentPartPr>
              <p14:xfrm>
                <a:off x="1319261" y="4048086"/>
                <a:ext cx="360000" cy="286200"/>
              </p14:xfrm>
            </p:contentPart>
          </mc:Choice>
          <mc:Fallback xmlns="">
            <p:pic>
              <p:nvPicPr>
                <p:cNvPr id="201" name="Ink 200">
                  <a:extLst>
                    <a:ext uri="{FF2B5EF4-FFF2-40B4-BE49-F238E27FC236}">
                      <a16:creationId xmlns:a16="http://schemas.microsoft.com/office/drawing/2014/main" id="{C3C861E0-D4B0-4E3A-9110-074F0BC4A901}"/>
                    </a:ext>
                  </a:extLst>
                </p:cNvPr>
                <p:cNvPicPr/>
                <p:nvPr/>
              </p:nvPicPr>
              <p:blipFill>
                <a:blip r:embed="rId294"/>
                <a:stretch>
                  <a:fillRect/>
                </a:stretch>
              </p:blipFill>
              <p:spPr>
                <a:xfrm>
                  <a:off x="1310621" y="4039086"/>
                  <a:ext cx="3776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02" name="Ink 201">
                  <a:extLst>
                    <a:ext uri="{FF2B5EF4-FFF2-40B4-BE49-F238E27FC236}">
                      <a16:creationId xmlns:a16="http://schemas.microsoft.com/office/drawing/2014/main" id="{E78C4847-9963-486E-8BDD-60BBD4027CC1}"/>
                    </a:ext>
                  </a:extLst>
                </p14:cNvPr>
                <p14:cNvContentPartPr/>
                <p14:nvPr/>
              </p14:nvContentPartPr>
              <p14:xfrm>
                <a:off x="1373621" y="3827766"/>
                <a:ext cx="182880" cy="182520"/>
              </p14:xfrm>
            </p:contentPart>
          </mc:Choice>
          <mc:Fallback xmlns="">
            <p:pic>
              <p:nvPicPr>
                <p:cNvPr id="202" name="Ink 201">
                  <a:extLst>
                    <a:ext uri="{FF2B5EF4-FFF2-40B4-BE49-F238E27FC236}">
                      <a16:creationId xmlns:a16="http://schemas.microsoft.com/office/drawing/2014/main" id="{E78C4847-9963-486E-8BDD-60BBD4027CC1}"/>
                    </a:ext>
                  </a:extLst>
                </p:cNvPr>
                <p:cNvPicPr/>
                <p:nvPr/>
              </p:nvPicPr>
              <p:blipFill>
                <a:blip r:embed="rId296"/>
                <a:stretch>
                  <a:fillRect/>
                </a:stretch>
              </p:blipFill>
              <p:spPr>
                <a:xfrm>
                  <a:off x="1364621" y="3818766"/>
                  <a:ext cx="2005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03" name="Ink 202">
                  <a:extLst>
                    <a:ext uri="{FF2B5EF4-FFF2-40B4-BE49-F238E27FC236}">
                      <a16:creationId xmlns:a16="http://schemas.microsoft.com/office/drawing/2014/main" id="{DAEB105B-A837-4ACB-8C71-469862206F0A}"/>
                    </a:ext>
                  </a:extLst>
                </p14:cNvPr>
                <p14:cNvContentPartPr/>
                <p14:nvPr/>
              </p14:nvContentPartPr>
              <p14:xfrm>
                <a:off x="1411061" y="3882846"/>
                <a:ext cx="40320" cy="75240"/>
              </p14:xfrm>
            </p:contentPart>
          </mc:Choice>
          <mc:Fallback xmlns="">
            <p:pic>
              <p:nvPicPr>
                <p:cNvPr id="203" name="Ink 202">
                  <a:extLst>
                    <a:ext uri="{FF2B5EF4-FFF2-40B4-BE49-F238E27FC236}">
                      <a16:creationId xmlns:a16="http://schemas.microsoft.com/office/drawing/2014/main" id="{DAEB105B-A837-4ACB-8C71-469862206F0A}"/>
                    </a:ext>
                  </a:extLst>
                </p:cNvPr>
                <p:cNvPicPr/>
                <p:nvPr/>
              </p:nvPicPr>
              <p:blipFill>
                <a:blip r:embed="rId298"/>
                <a:stretch>
                  <a:fillRect/>
                </a:stretch>
              </p:blipFill>
              <p:spPr>
                <a:xfrm>
                  <a:off x="1402421" y="3874206"/>
                  <a:ext cx="579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04" name="Ink 203">
                  <a:extLst>
                    <a:ext uri="{FF2B5EF4-FFF2-40B4-BE49-F238E27FC236}">
                      <a16:creationId xmlns:a16="http://schemas.microsoft.com/office/drawing/2014/main" id="{3C0425A1-E8E0-4E41-828A-6466E14DD46E}"/>
                    </a:ext>
                  </a:extLst>
                </p14:cNvPr>
                <p14:cNvContentPartPr/>
                <p14:nvPr/>
              </p14:nvContentPartPr>
              <p14:xfrm>
                <a:off x="1400621" y="3714726"/>
                <a:ext cx="246960" cy="212040"/>
              </p14:xfrm>
            </p:contentPart>
          </mc:Choice>
          <mc:Fallback xmlns="">
            <p:pic>
              <p:nvPicPr>
                <p:cNvPr id="204" name="Ink 203">
                  <a:extLst>
                    <a:ext uri="{FF2B5EF4-FFF2-40B4-BE49-F238E27FC236}">
                      <a16:creationId xmlns:a16="http://schemas.microsoft.com/office/drawing/2014/main" id="{3C0425A1-E8E0-4E41-828A-6466E14DD46E}"/>
                    </a:ext>
                  </a:extLst>
                </p:cNvPr>
                <p:cNvPicPr/>
                <p:nvPr/>
              </p:nvPicPr>
              <p:blipFill>
                <a:blip r:embed="rId300"/>
                <a:stretch>
                  <a:fillRect/>
                </a:stretch>
              </p:blipFill>
              <p:spPr>
                <a:xfrm>
                  <a:off x="1391981" y="3705726"/>
                  <a:ext cx="2646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05" name="Ink 204">
                  <a:extLst>
                    <a:ext uri="{FF2B5EF4-FFF2-40B4-BE49-F238E27FC236}">
                      <a16:creationId xmlns:a16="http://schemas.microsoft.com/office/drawing/2014/main" id="{E3E3179B-4BA2-4EF5-B8A5-7E64CBDBC7E4}"/>
                    </a:ext>
                  </a:extLst>
                </p14:cNvPr>
                <p14:cNvContentPartPr/>
                <p14:nvPr/>
              </p14:nvContentPartPr>
              <p14:xfrm>
                <a:off x="1713821" y="4036566"/>
                <a:ext cx="360" cy="360"/>
              </p14:xfrm>
            </p:contentPart>
          </mc:Choice>
          <mc:Fallback xmlns="">
            <p:pic>
              <p:nvPicPr>
                <p:cNvPr id="205" name="Ink 204">
                  <a:extLst>
                    <a:ext uri="{FF2B5EF4-FFF2-40B4-BE49-F238E27FC236}">
                      <a16:creationId xmlns:a16="http://schemas.microsoft.com/office/drawing/2014/main" id="{E3E3179B-4BA2-4EF5-B8A5-7E64CBDBC7E4}"/>
                    </a:ext>
                  </a:extLst>
                </p:cNvPr>
                <p:cNvPicPr/>
                <p:nvPr/>
              </p:nvPicPr>
              <p:blipFill>
                <a:blip r:embed="rId115"/>
                <a:stretch>
                  <a:fillRect/>
                </a:stretch>
              </p:blipFill>
              <p:spPr>
                <a:xfrm>
                  <a:off x="1704821" y="4027926"/>
                  <a:ext cx="18000" cy="18000"/>
                </a:xfrm>
                <a:prstGeom prst="rect">
                  <a:avLst/>
                </a:prstGeom>
              </p:spPr>
            </p:pic>
          </mc:Fallback>
        </mc:AlternateContent>
      </p:grpSp>
    </p:spTree>
    <p:extLst>
      <p:ext uri="{BB962C8B-B14F-4D97-AF65-F5344CB8AC3E}">
        <p14:creationId xmlns:p14="http://schemas.microsoft.com/office/powerpoint/2010/main" val="413427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1470-0DBF-452D-8053-7C5D669E29BA}"/>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D5B085F-12C5-470F-9F37-10D3068FA98F}"/>
                  </a:ext>
                </a:extLst>
              </p14:cNvPr>
              <p14:cNvContentPartPr/>
              <p14:nvPr/>
            </p14:nvContentPartPr>
            <p14:xfrm>
              <a:off x="513000" y="55800"/>
              <a:ext cx="10722960" cy="5715720"/>
            </p14:xfrm>
          </p:contentPart>
        </mc:Choice>
        <mc:Fallback xmlns="">
          <p:pic>
            <p:nvPicPr>
              <p:cNvPr id="3" name="Ink 2">
                <a:extLst>
                  <a:ext uri="{FF2B5EF4-FFF2-40B4-BE49-F238E27FC236}">
                    <a16:creationId xmlns:a16="http://schemas.microsoft.com/office/drawing/2014/main" id="{AD5B085F-12C5-470F-9F37-10D3068FA98F}"/>
                  </a:ext>
                </a:extLst>
              </p:cNvPr>
              <p:cNvPicPr/>
              <p:nvPr/>
            </p:nvPicPr>
            <p:blipFill>
              <a:blip r:embed="rId3"/>
              <a:stretch>
                <a:fillRect/>
              </a:stretch>
            </p:blipFill>
            <p:spPr>
              <a:xfrm>
                <a:off x="503640" y="46440"/>
                <a:ext cx="10741680" cy="5734440"/>
              </a:xfrm>
              <a:prstGeom prst="rect">
                <a:avLst/>
              </a:prstGeom>
            </p:spPr>
          </p:pic>
        </mc:Fallback>
      </mc:AlternateContent>
      <p:grpSp>
        <p:nvGrpSpPr>
          <p:cNvPr id="12" name="Group 11">
            <a:extLst>
              <a:ext uri="{FF2B5EF4-FFF2-40B4-BE49-F238E27FC236}">
                <a16:creationId xmlns:a16="http://schemas.microsoft.com/office/drawing/2014/main" id="{D69BA653-87E8-4849-A885-70C06D883CF0}"/>
              </a:ext>
            </a:extLst>
          </p:cNvPr>
          <p:cNvGrpSpPr/>
          <p:nvPr/>
        </p:nvGrpSpPr>
        <p:grpSpPr>
          <a:xfrm>
            <a:off x="4151021" y="4384686"/>
            <a:ext cx="1656000" cy="1306440"/>
            <a:chOff x="4151021" y="4384686"/>
            <a:chExt cx="1656000" cy="13064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C3E1AA9-0550-4292-85DD-B3BDB3B3C5C8}"/>
                    </a:ext>
                  </a:extLst>
                </p14:cNvPr>
                <p14:cNvContentPartPr/>
                <p14:nvPr/>
              </p14:nvContentPartPr>
              <p14:xfrm>
                <a:off x="4151021" y="4614366"/>
                <a:ext cx="234720" cy="459720"/>
              </p14:xfrm>
            </p:contentPart>
          </mc:Choice>
          <mc:Fallback xmlns="">
            <p:pic>
              <p:nvPicPr>
                <p:cNvPr id="4" name="Ink 3">
                  <a:extLst>
                    <a:ext uri="{FF2B5EF4-FFF2-40B4-BE49-F238E27FC236}">
                      <a16:creationId xmlns:a16="http://schemas.microsoft.com/office/drawing/2014/main" id="{AC3E1AA9-0550-4292-85DD-B3BDB3B3C5C8}"/>
                    </a:ext>
                  </a:extLst>
                </p:cNvPr>
                <p:cNvPicPr/>
                <p:nvPr/>
              </p:nvPicPr>
              <p:blipFill>
                <a:blip r:embed="rId5"/>
                <a:stretch>
                  <a:fillRect/>
                </a:stretch>
              </p:blipFill>
              <p:spPr>
                <a:xfrm>
                  <a:off x="4142021" y="4605366"/>
                  <a:ext cx="25236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8048E21-2C75-49B1-9D3B-82FDC47C8FC9}"/>
                    </a:ext>
                  </a:extLst>
                </p14:cNvPr>
                <p14:cNvContentPartPr/>
                <p14:nvPr/>
              </p14:nvContentPartPr>
              <p14:xfrm>
                <a:off x="4152821" y="4482966"/>
                <a:ext cx="529920" cy="310320"/>
              </p14:xfrm>
            </p:contentPart>
          </mc:Choice>
          <mc:Fallback xmlns="">
            <p:pic>
              <p:nvPicPr>
                <p:cNvPr id="5" name="Ink 4">
                  <a:extLst>
                    <a:ext uri="{FF2B5EF4-FFF2-40B4-BE49-F238E27FC236}">
                      <a16:creationId xmlns:a16="http://schemas.microsoft.com/office/drawing/2014/main" id="{D8048E21-2C75-49B1-9D3B-82FDC47C8FC9}"/>
                    </a:ext>
                  </a:extLst>
                </p:cNvPr>
                <p:cNvPicPr/>
                <p:nvPr/>
              </p:nvPicPr>
              <p:blipFill>
                <a:blip r:embed="rId7"/>
                <a:stretch>
                  <a:fillRect/>
                </a:stretch>
              </p:blipFill>
              <p:spPr>
                <a:xfrm>
                  <a:off x="4143821" y="4474326"/>
                  <a:ext cx="5475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99FBE29A-1D44-498A-B958-7446F3908A5F}"/>
                    </a:ext>
                  </a:extLst>
                </p14:cNvPr>
                <p14:cNvContentPartPr/>
                <p14:nvPr/>
              </p14:nvContentPartPr>
              <p14:xfrm>
                <a:off x="4801541" y="4384686"/>
                <a:ext cx="23040" cy="52560"/>
              </p14:xfrm>
            </p:contentPart>
          </mc:Choice>
          <mc:Fallback xmlns="">
            <p:pic>
              <p:nvPicPr>
                <p:cNvPr id="6" name="Ink 5">
                  <a:extLst>
                    <a:ext uri="{FF2B5EF4-FFF2-40B4-BE49-F238E27FC236}">
                      <a16:creationId xmlns:a16="http://schemas.microsoft.com/office/drawing/2014/main" id="{99FBE29A-1D44-498A-B958-7446F3908A5F}"/>
                    </a:ext>
                  </a:extLst>
                </p:cNvPr>
                <p:cNvPicPr/>
                <p:nvPr/>
              </p:nvPicPr>
              <p:blipFill>
                <a:blip r:embed="rId9"/>
                <a:stretch>
                  <a:fillRect/>
                </a:stretch>
              </p:blipFill>
              <p:spPr>
                <a:xfrm>
                  <a:off x="4792901" y="4375686"/>
                  <a:ext cx="406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09381FC-1E5C-4410-8A26-E610A29A78D4}"/>
                    </a:ext>
                  </a:extLst>
                </p14:cNvPr>
                <p14:cNvContentPartPr/>
                <p14:nvPr/>
              </p14:nvContentPartPr>
              <p14:xfrm>
                <a:off x="4774181" y="5306646"/>
                <a:ext cx="335160" cy="384480"/>
              </p14:xfrm>
            </p:contentPart>
          </mc:Choice>
          <mc:Fallback xmlns="">
            <p:pic>
              <p:nvPicPr>
                <p:cNvPr id="8" name="Ink 7">
                  <a:extLst>
                    <a:ext uri="{FF2B5EF4-FFF2-40B4-BE49-F238E27FC236}">
                      <a16:creationId xmlns:a16="http://schemas.microsoft.com/office/drawing/2014/main" id="{509381FC-1E5C-4410-8A26-E610A29A78D4}"/>
                    </a:ext>
                  </a:extLst>
                </p:cNvPr>
                <p:cNvPicPr/>
                <p:nvPr/>
              </p:nvPicPr>
              <p:blipFill>
                <a:blip r:embed="rId11"/>
                <a:stretch>
                  <a:fillRect/>
                </a:stretch>
              </p:blipFill>
              <p:spPr>
                <a:xfrm>
                  <a:off x="4765541" y="5298006"/>
                  <a:ext cx="35280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4EA62D1-B8D1-4AC1-A9DF-6CD53D06BF18}"/>
                    </a:ext>
                  </a:extLst>
                </p14:cNvPr>
                <p14:cNvContentPartPr/>
                <p14:nvPr/>
              </p14:nvContentPartPr>
              <p14:xfrm>
                <a:off x="4749701" y="4980486"/>
                <a:ext cx="319320" cy="353160"/>
              </p14:xfrm>
            </p:contentPart>
          </mc:Choice>
          <mc:Fallback xmlns="">
            <p:pic>
              <p:nvPicPr>
                <p:cNvPr id="9" name="Ink 8">
                  <a:extLst>
                    <a:ext uri="{FF2B5EF4-FFF2-40B4-BE49-F238E27FC236}">
                      <a16:creationId xmlns:a16="http://schemas.microsoft.com/office/drawing/2014/main" id="{B4EA62D1-B8D1-4AC1-A9DF-6CD53D06BF18}"/>
                    </a:ext>
                  </a:extLst>
                </p:cNvPr>
                <p:cNvPicPr/>
                <p:nvPr/>
              </p:nvPicPr>
              <p:blipFill>
                <a:blip r:embed="rId13"/>
                <a:stretch>
                  <a:fillRect/>
                </a:stretch>
              </p:blipFill>
              <p:spPr>
                <a:xfrm>
                  <a:off x="4740701" y="4971486"/>
                  <a:ext cx="33696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D5242692-F40D-41A5-A56D-F8B5FF639D90}"/>
                    </a:ext>
                  </a:extLst>
                </p14:cNvPr>
                <p14:cNvContentPartPr/>
                <p14:nvPr/>
              </p14:nvContentPartPr>
              <p14:xfrm>
                <a:off x="5142101" y="4602846"/>
                <a:ext cx="616680" cy="725400"/>
              </p14:xfrm>
            </p:contentPart>
          </mc:Choice>
          <mc:Fallback xmlns="">
            <p:pic>
              <p:nvPicPr>
                <p:cNvPr id="10" name="Ink 9">
                  <a:extLst>
                    <a:ext uri="{FF2B5EF4-FFF2-40B4-BE49-F238E27FC236}">
                      <a16:creationId xmlns:a16="http://schemas.microsoft.com/office/drawing/2014/main" id="{D5242692-F40D-41A5-A56D-F8B5FF639D90}"/>
                    </a:ext>
                  </a:extLst>
                </p:cNvPr>
                <p:cNvPicPr/>
                <p:nvPr/>
              </p:nvPicPr>
              <p:blipFill>
                <a:blip r:embed="rId15"/>
                <a:stretch>
                  <a:fillRect/>
                </a:stretch>
              </p:blipFill>
              <p:spPr>
                <a:xfrm>
                  <a:off x="5133461" y="4594206"/>
                  <a:ext cx="634320"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A5CCE65-4132-4FB2-9922-F36DF40EE94E}"/>
                    </a:ext>
                  </a:extLst>
                </p14:cNvPr>
                <p14:cNvContentPartPr/>
                <p14:nvPr/>
              </p14:nvContentPartPr>
              <p14:xfrm>
                <a:off x="5792261" y="4484046"/>
                <a:ext cx="14760" cy="13680"/>
              </p14:xfrm>
            </p:contentPart>
          </mc:Choice>
          <mc:Fallback xmlns="">
            <p:pic>
              <p:nvPicPr>
                <p:cNvPr id="11" name="Ink 10">
                  <a:extLst>
                    <a:ext uri="{FF2B5EF4-FFF2-40B4-BE49-F238E27FC236}">
                      <a16:creationId xmlns:a16="http://schemas.microsoft.com/office/drawing/2014/main" id="{4A5CCE65-4132-4FB2-9922-F36DF40EE94E}"/>
                    </a:ext>
                  </a:extLst>
                </p:cNvPr>
                <p:cNvPicPr/>
                <p:nvPr/>
              </p:nvPicPr>
              <p:blipFill>
                <a:blip r:embed="rId17"/>
                <a:stretch>
                  <a:fillRect/>
                </a:stretch>
              </p:blipFill>
              <p:spPr>
                <a:xfrm>
                  <a:off x="5783261" y="4475046"/>
                  <a:ext cx="32400" cy="3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B22A483-CC49-4308-B8FE-1A8D588542D7}"/>
                  </a:ext>
                </a:extLst>
              </p14:cNvPr>
              <p14:cNvContentPartPr/>
              <p14:nvPr/>
            </p14:nvContentPartPr>
            <p14:xfrm>
              <a:off x="8917061" y="4086966"/>
              <a:ext cx="11880" cy="7560"/>
            </p14:xfrm>
          </p:contentPart>
        </mc:Choice>
        <mc:Fallback xmlns="">
          <p:pic>
            <p:nvPicPr>
              <p:cNvPr id="13" name="Ink 12">
                <a:extLst>
                  <a:ext uri="{FF2B5EF4-FFF2-40B4-BE49-F238E27FC236}">
                    <a16:creationId xmlns:a16="http://schemas.microsoft.com/office/drawing/2014/main" id="{FB22A483-CC49-4308-B8FE-1A8D588542D7}"/>
                  </a:ext>
                </a:extLst>
              </p:cNvPr>
              <p:cNvPicPr/>
              <p:nvPr/>
            </p:nvPicPr>
            <p:blipFill>
              <a:blip r:embed="rId19"/>
              <a:stretch>
                <a:fillRect/>
              </a:stretch>
            </p:blipFill>
            <p:spPr>
              <a:xfrm>
                <a:off x="8908421" y="4077966"/>
                <a:ext cx="29520" cy="25200"/>
              </a:xfrm>
              <a:prstGeom prst="rect">
                <a:avLst/>
              </a:prstGeom>
            </p:spPr>
          </p:pic>
        </mc:Fallback>
      </mc:AlternateContent>
    </p:spTree>
    <p:extLst>
      <p:ext uri="{BB962C8B-B14F-4D97-AF65-F5344CB8AC3E}">
        <p14:creationId xmlns:p14="http://schemas.microsoft.com/office/powerpoint/2010/main" val="224100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AC9BFA6-95CE-4C32-98E3-E9D6EB0E3F89}"/>
                  </a:ext>
                </a:extLst>
              </p14:cNvPr>
              <p14:cNvContentPartPr/>
              <p14:nvPr/>
            </p14:nvContentPartPr>
            <p14:xfrm>
              <a:off x="2477051" y="673844"/>
              <a:ext cx="409680" cy="304560"/>
            </p14:xfrm>
          </p:contentPart>
        </mc:Choice>
        <mc:Fallback xmlns="">
          <p:pic>
            <p:nvPicPr>
              <p:cNvPr id="3" name="Ink 2">
                <a:extLst>
                  <a:ext uri="{FF2B5EF4-FFF2-40B4-BE49-F238E27FC236}">
                    <a16:creationId xmlns:a16="http://schemas.microsoft.com/office/drawing/2014/main" id="{CAC9BFA6-95CE-4C32-98E3-E9D6EB0E3F89}"/>
                  </a:ext>
                </a:extLst>
              </p:cNvPr>
              <p:cNvPicPr/>
              <p:nvPr/>
            </p:nvPicPr>
            <p:blipFill>
              <a:blip r:embed="rId3"/>
              <a:stretch>
                <a:fillRect/>
              </a:stretch>
            </p:blipFill>
            <p:spPr>
              <a:xfrm>
                <a:off x="2468411" y="665204"/>
                <a:ext cx="42732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0C5ED4A-CD34-46B1-A148-2835EAE3FDDA}"/>
                  </a:ext>
                </a:extLst>
              </p14:cNvPr>
              <p14:cNvContentPartPr/>
              <p14:nvPr/>
            </p14:nvContentPartPr>
            <p14:xfrm>
              <a:off x="3334571" y="570164"/>
              <a:ext cx="295200" cy="424080"/>
            </p14:xfrm>
          </p:contentPart>
        </mc:Choice>
        <mc:Fallback xmlns="">
          <p:pic>
            <p:nvPicPr>
              <p:cNvPr id="4" name="Ink 3">
                <a:extLst>
                  <a:ext uri="{FF2B5EF4-FFF2-40B4-BE49-F238E27FC236}">
                    <a16:creationId xmlns:a16="http://schemas.microsoft.com/office/drawing/2014/main" id="{F0C5ED4A-CD34-46B1-A148-2835EAE3FDDA}"/>
                  </a:ext>
                </a:extLst>
              </p:cNvPr>
              <p:cNvPicPr/>
              <p:nvPr/>
            </p:nvPicPr>
            <p:blipFill>
              <a:blip r:embed="rId5"/>
              <a:stretch>
                <a:fillRect/>
              </a:stretch>
            </p:blipFill>
            <p:spPr>
              <a:xfrm>
                <a:off x="3325571" y="561164"/>
                <a:ext cx="3128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C255379-8F8E-49F3-8D38-29CABB61A8E1}"/>
                  </a:ext>
                </a:extLst>
              </p14:cNvPr>
              <p14:cNvContentPartPr/>
              <p14:nvPr/>
            </p14:nvContentPartPr>
            <p14:xfrm>
              <a:off x="4059611" y="664124"/>
              <a:ext cx="414000" cy="248400"/>
            </p14:xfrm>
          </p:contentPart>
        </mc:Choice>
        <mc:Fallback xmlns="">
          <p:pic>
            <p:nvPicPr>
              <p:cNvPr id="5" name="Ink 4">
                <a:extLst>
                  <a:ext uri="{FF2B5EF4-FFF2-40B4-BE49-F238E27FC236}">
                    <a16:creationId xmlns:a16="http://schemas.microsoft.com/office/drawing/2014/main" id="{6C255379-8F8E-49F3-8D38-29CABB61A8E1}"/>
                  </a:ext>
                </a:extLst>
              </p:cNvPr>
              <p:cNvPicPr/>
              <p:nvPr/>
            </p:nvPicPr>
            <p:blipFill>
              <a:blip r:embed="rId7"/>
              <a:stretch>
                <a:fillRect/>
              </a:stretch>
            </p:blipFill>
            <p:spPr>
              <a:xfrm>
                <a:off x="4050611" y="655124"/>
                <a:ext cx="4316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A09F9AC4-AFDF-48C9-A648-E018B798BB9B}"/>
                  </a:ext>
                </a:extLst>
              </p14:cNvPr>
              <p14:cNvContentPartPr/>
              <p14:nvPr/>
            </p14:nvContentPartPr>
            <p14:xfrm>
              <a:off x="4898051" y="432284"/>
              <a:ext cx="237600" cy="436320"/>
            </p14:xfrm>
          </p:contentPart>
        </mc:Choice>
        <mc:Fallback xmlns="">
          <p:pic>
            <p:nvPicPr>
              <p:cNvPr id="6" name="Ink 5">
                <a:extLst>
                  <a:ext uri="{FF2B5EF4-FFF2-40B4-BE49-F238E27FC236}">
                    <a16:creationId xmlns:a16="http://schemas.microsoft.com/office/drawing/2014/main" id="{A09F9AC4-AFDF-48C9-A648-E018B798BB9B}"/>
                  </a:ext>
                </a:extLst>
              </p:cNvPr>
              <p:cNvPicPr/>
              <p:nvPr/>
            </p:nvPicPr>
            <p:blipFill>
              <a:blip r:embed="rId9"/>
              <a:stretch>
                <a:fillRect/>
              </a:stretch>
            </p:blipFill>
            <p:spPr>
              <a:xfrm>
                <a:off x="4889051" y="423644"/>
                <a:ext cx="25524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EB20193-5B29-490F-8461-B0CA9E303393}"/>
                  </a:ext>
                </a:extLst>
              </p14:cNvPr>
              <p14:cNvContentPartPr/>
              <p14:nvPr/>
            </p14:nvContentPartPr>
            <p14:xfrm>
              <a:off x="5595371" y="600764"/>
              <a:ext cx="354600" cy="252000"/>
            </p14:xfrm>
          </p:contentPart>
        </mc:Choice>
        <mc:Fallback xmlns="">
          <p:pic>
            <p:nvPicPr>
              <p:cNvPr id="7" name="Ink 6">
                <a:extLst>
                  <a:ext uri="{FF2B5EF4-FFF2-40B4-BE49-F238E27FC236}">
                    <a16:creationId xmlns:a16="http://schemas.microsoft.com/office/drawing/2014/main" id="{1EB20193-5B29-490F-8461-B0CA9E303393}"/>
                  </a:ext>
                </a:extLst>
              </p:cNvPr>
              <p:cNvPicPr/>
              <p:nvPr/>
            </p:nvPicPr>
            <p:blipFill>
              <a:blip r:embed="rId11"/>
              <a:stretch>
                <a:fillRect/>
              </a:stretch>
            </p:blipFill>
            <p:spPr>
              <a:xfrm>
                <a:off x="5586371" y="592124"/>
                <a:ext cx="3722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A4DA9AC1-6FBA-4D19-ACC7-61F1E19E084E}"/>
                  </a:ext>
                </a:extLst>
              </p14:cNvPr>
              <p14:cNvContentPartPr/>
              <p14:nvPr/>
            </p14:nvContentPartPr>
            <p14:xfrm>
              <a:off x="6555851" y="517244"/>
              <a:ext cx="297360" cy="270720"/>
            </p14:xfrm>
          </p:contentPart>
        </mc:Choice>
        <mc:Fallback xmlns="">
          <p:pic>
            <p:nvPicPr>
              <p:cNvPr id="8" name="Ink 7">
                <a:extLst>
                  <a:ext uri="{FF2B5EF4-FFF2-40B4-BE49-F238E27FC236}">
                    <a16:creationId xmlns:a16="http://schemas.microsoft.com/office/drawing/2014/main" id="{A4DA9AC1-6FBA-4D19-ACC7-61F1E19E084E}"/>
                  </a:ext>
                </a:extLst>
              </p:cNvPr>
              <p:cNvPicPr/>
              <p:nvPr/>
            </p:nvPicPr>
            <p:blipFill>
              <a:blip r:embed="rId13"/>
              <a:stretch>
                <a:fillRect/>
              </a:stretch>
            </p:blipFill>
            <p:spPr>
              <a:xfrm>
                <a:off x="6547211" y="508604"/>
                <a:ext cx="3150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DB01E0D-0A8D-4135-8F03-C62F4D0CCA9C}"/>
                  </a:ext>
                </a:extLst>
              </p14:cNvPr>
              <p14:cNvContentPartPr/>
              <p14:nvPr/>
            </p14:nvContentPartPr>
            <p14:xfrm>
              <a:off x="7376291" y="481964"/>
              <a:ext cx="447120" cy="295920"/>
            </p14:xfrm>
          </p:contentPart>
        </mc:Choice>
        <mc:Fallback xmlns="">
          <p:pic>
            <p:nvPicPr>
              <p:cNvPr id="9" name="Ink 8">
                <a:extLst>
                  <a:ext uri="{FF2B5EF4-FFF2-40B4-BE49-F238E27FC236}">
                    <a16:creationId xmlns:a16="http://schemas.microsoft.com/office/drawing/2014/main" id="{EDB01E0D-0A8D-4135-8F03-C62F4D0CCA9C}"/>
                  </a:ext>
                </a:extLst>
              </p:cNvPr>
              <p:cNvPicPr/>
              <p:nvPr/>
            </p:nvPicPr>
            <p:blipFill>
              <a:blip r:embed="rId15"/>
              <a:stretch>
                <a:fillRect/>
              </a:stretch>
            </p:blipFill>
            <p:spPr>
              <a:xfrm>
                <a:off x="7367291" y="472964"/>
                <a:ext cx="4647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C8CF20F8-12B3-484C-B92A-678490751B0B}"/>
                  </a:ext>
                </a:extLst>
              </p14:cNvPr>
              <p14:cNvContentPartPr/>
              <p14:nvPr/>
            </p14:nvContentPartPr>
            <p14:xfrm>
              <a:off x="2539331" y="1366844"/>
              <a:ext cx="261720" cy="372240"/>
            </p14:xfrm>
          </p:contentPart>
        </mc:Choice>
        <mc:Fallback xmlns="">
          <p:pic>
            <p:nvPicPr>
              <p:cNvPr id="10" name="Ink 9">
                <a:extLst>
                  <a:ext uri="{FF2B5EF4-FFF2-40B4-BE49-F238E27FC236}">
                    <a16:creationId xmlns:a16="http://schemas.microsoft.com/office/drawing/2014/main" id="{C8CF20F8-12B3-484C-B92A-678490751B0B}"/>
                  </a:ext>
                </a:extLst>
              </p:cNvPr>
              <p:cNvPicPr/>
              <p:nvPr/>
            </p:nvPicPr>
            <p:blipFill>
              <a:blip r:embed="rId17"/>
              <a:stretch>
                <a:fillRect/>
              </a:stretch>
            </p:blipFill>
            <p:spPr>
              <a:xfrm>
                <a:off x="2530691" y="1357844"/>
                <a:ext cx="27936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5A4591C0-E169-4460-9B10-2BC4A32817FA}"/>
                  </a:ext>
                </a:extLst>
              </p14:cNvPr>
              <p14:cNvContentPartPr/>
              <p14:nvPr/>
            </p14:nvContentPartPr>
            <p14:xfrm>
              <a:off x="3367331" y="1350284"/>
              <a:ext cx="256320" cy="397800"/>
            </p14:xfrm>
          </p:contentPart>
        </mc:Choice>
        <mc:Fallback xmlns="">
          <p:pic>
            <p:nvPicPr>
              <p:cNvPr id="11" name="Ink 10">
                <a:extLst>
                  <a:ext uri="{FF2B5EF4-FFF2-40B4-BE49-F238E27FC236}">
                    <a16:creationId xmlns:a16="http://schemas.microsoft.com/office/drawing/2014/main" id="{5A4591C0-E169-4460-9B10-2BC4A32817FA}"/>
                  </a:ext>
                </a:extLst>
              </p:cNvPr>
              <p:cNvPicPr/>
              <p:nvPr/>
            </p:nvPicPr>
            <p:blipFill>
              <a:blip r:embed="rId19"/>
              <a:stretch>
                <a:fillRect/>
              </a:stretch>
            </p:blipFill>
            <p:spPr>
              <a:xfrm>
                <a:off x="3358331" y="1341284"/>
                <a:ext cx="27396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2AC8C7E5-AC68-4139-84DC-59825389E3EB}"/>
                  </a:ext>
                </a:extLst>
              </p14:cNvPr>
              <p14:cNvContentPartPr/>
              <p14:nvPr/>
            </p14:nvContentPartPr>
            <p14:xfrm>
              <a:off x="4216571" y="1277564"/>
              <a:ext cx="136800" cy="355320"/>
            </p14:xfrm>
          </p:contentPart>
        </mc:Choice>
        <mc:Fallback xmlns="">
          <p:pic>
            <p:nvPicPr>
              <p:cNvPr id="12" name="Ink 11">
                <a:extLst>
                  <a:ext uri="{FF2B5EF4-FFF2-40B4-BE49-F238E27FC236}">
                    <a16:creationId xmlns:a16="http://schemas.microsoft.com/office/drawing/2014/main" id="{2AC8C7E5-AC68-4139-84DC-59825389E3EB}"/>
                  </a:ext>
                </a:extLst>
              </p:cNvPr>
              <p:cNvPicPr/>
              <p:nvPr/>
            </p:nvPicPr>
            <p:blipFill>
              <a:blip r:embed="rId21"/>
              <a:stretch>
                <a:fillRect/>
              </a:stretch>
            </p:blipFill>
            <p:spPr>
              <a:xfrm>
                <a:off x="4207571" y="1268924"/>
                <a:ext cx="15444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255C5A2E-253A-4E37-9794-E4A4FFC8F0A3}"/>
                  </a:ext>
                </a:extLst>
              </p14:cNvPr>
              <p14:cNvContentPartPr/>
              <p14:nvPr/>
            </p14:nvContentPartPr>
            <p14:xfrm>
              <a:off x="4864931" y="1286204"/>
              <a:ext cx="418680" cy="344160"/>
            </p14:xfrm>
          </p:contentPart>
        </mc:Choice>
        <mc:Fallback xmlns="">
          <p:pic>
            <p:nvPicPr>
              <p:cNvPr id="13" name="Ink 12">
                <a:extLst>
                  <a:ext uri="{FF2B5EF4-FFF2-40B4-BE49-F238E27FC236}">
                    <a16:creationId xmlns:a16="http://schemas.microsoft.com/office/drawing/2014/main" id="{255C5A2E-253A-4E37-9794-E4A4FFC8F0A3}"/>
                  </a:ext>
                </a:extLst>
              </p:cNvPr>
              <p:cNvPicPr/>
              <p:nvPr/>
            </p:nvPicPr>
            <p:blipFill>
              <a:blip r:embed="rId23"/>
              <a:stretch>
                <a:fillRect/>
              </a:stretch>
            </p:blipFill>
            <p:spPr>
              <a:xfrm>
                <a:off x="4856291" y="1277204"/>
                <a:ext cx="436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3C6D9406-7F52-4608-8757-21543FD0D607}"/>
                  </a:ext>
                </a:extLst>
              </p14:cNvPr>
              <p14:cNvContentPartPr/>
              <p14:nvPr/>
            </p14:nvContentPartPr>
            <p14:xfrm>
              <a:off x="5705171" y="1249124"/>
              <a:ext cx="319320" cy="362880"/>
            </p14:xfrm>
          </p:contentPart>
        </mc:Choice>
        <mc:Fallback xmlns="">
          <p:pic>
            <p:nvPicPr>
              <p:cNvPr id="14" name="Ink 13">
                <a:extLst>
                  <a:ext uri="{FF2B5EF4-FFF2-40B4-BE49-F238E27FC236}">
                    <a16:creationId xmlns:a16="http://schemas.microsoft.com/office/drawing/2014/main" id="{3C6D9406-7F52-4608-8757-21543FD0D607}"/>
                  </a:ext>
                </a:extLst>
              </p:cNvPr>
              <p:cNvPicPr/>
              <p:nvPr/>
            </p:nvPicPr>
            <p:blipFill>
              <a:blip r:embed="rId25"/>
              <a:stretch>
                <a:fillRect/>
              </a:stretch>
            </p:blipFill>
            <p:spPr>
              <a:xfrm>
                <a:off x="5696171" y="1240484"/>
                <a:ext cx="33696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44C219E0-673C-4E72-B5EB-6DBDC3B3BAF8}"/>
                  </a:ext>
                </a:extLst>
              </p14:cNvPr>
              <p14:cNvContentPartPr/>
              <p14:nvPr/>
            </p14:nvContentPartPr>
            <p14:xfrm>
              <a:off x="6640451" y="1111604"/>
              <a:ext cx="244080" cy="392760"/>
            </p14:xfrm>
          </p:contentPart>
        </mc:Choice>
        <mc:Fallback xmlns="">
          <p:pic>
            <p:nvPicPr>
              <p:cNvPr id="15" name="Ink 14">
                <a:extLst>
                  <a:ext uri="{FF2B5EF4-FFF2-40B4-BE49-F238E27FC236}">
                    <a16:creationId xmlns:a16="http://schemas.microsoft.com/office/drawing/2014/main" id="{44C219E0-673C-4E72-B5EB-6DBDC3B3BAF8}"/>
                  </a:ext>
                </a:extLst>
              </p:cNvPr>
              <p:cNvPicPr/>
              <p:nvPr/>
            </p:nvPicPr>
            <p:blipFill>
              <a:blip r:embed="rId27"/>
              <a:stretch>
                <a:fillRect/>
              </a:stretch>
            </p:blipFill>
            <p:spPr>
              <a:xfrm>
                <a:off x="6631811" y="1102604"/>
                <a:ext cx="26172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C3440380-0E7C-4096-9BBD-852128953A4B}"/>
                  </a:ext>
                </a:extLst>
              </p14:cNvPr>
              <p14:cNvContentPartPr/>
              <p14:nvPr/>
            </p14:nvContentPartPr>
            <p14:xfrm>
              <a:off x="7546211" y="1057964"/>
              <a:ext cx="485280" cy="405720"/>
            </p14:xfrm>
          </p:contentPart>
        </mc:Choice>
        <mc:Fallback xmlns="">
          <p:pic>
            <p:nvPicPr>
              <p:cNvPr id="16" name="Ink 15">
                <a:extLst>
                  <a:ext uri="{FF2B5EF4-FFF2-40B4-BE49-F238E27FC236}">
                    <a16:creationId xmlns:a16="http://schemas.microsoft.com/office/drawing/2014/main" id="{C3440380-0E7C-4096-9BBD-852128953A4B}"/>
                  </a:ext>
                </a:extLst>
              </p:cNvPr>
              <p:cNvPicPr/>
              <p:nvPr/>
            </p:nvPicPr>
            <p:blipFill>
              <a:blip r:embed="rId29"/>
              <a:stretch>
                <a:fillRect/>
              </a:stretch>
            </p:blipFill>
            <p:spPr>
              <a:xfrm>
                <a:off x="7537571" y="1049324"/>
                <a:ext cx="5029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0" name="Ink 69">
                <a:extLst>
                  <a:ext uri="{FF2B5EF4-FFF2-40B4-BE49-F238E27FC236}">
                    <a16:creationId xmlns:a16="http://schemas.microsoft.com/office/drawing/2014/main" id="{9A69D616-0BDD-4934-ABA9-AE6C4DFF6B5B}"/>
                  </a:ext>
                </a:extLst>
              </p14:cNvPr>
              <p14:cNvContentPartPr/>
              <p14:nvPr/>
            </p14:nvContentPartPr>
            <p14:xfrm>
              <a:off x="1339781" y="4235286"/>
              <a:ext cx="1563840" cy="845640"/>
            </p14:xfrm>
          </p:contentPart>
        </mc:Choice>
        <mc:Fallback xmlns="">
          <p:pic>
            <p:nvPicPr>
              <p:cNvPr id="70" name="Ink 69">
                <a:extLst>
                  <a:ext uri="{FF2B5EF4-FFF2-40B4-BE49-F238E27FC236}">
                    <a16:creationId xmlns:a16="http://schemas.microsoft.com/office/drawing/2014/main" id="{9A69D616-0BDD-4934-ABA9-AE6C4DFF6B5B}"/>
                  </a:ext>
                </a:extLst>
              </p:cNvPr>
              <p:cNvPicPr/>
              <p:nvPr/>
            </p:nvPicPr>
            <p:blipFill>
              <a:blip r:embed="rId31"/>
              <a:stretch>
                <a:fillRect/>
              </a:stretch>
            </p:blipFill>
            <p:spPr>
              <a:xfrm>
                <a:off x="1331141" y="4226286"/>
                <a:ext cx="158148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6" name="Ink 75">
                <a:extLst>
                  <a:ext uri="{FF2B5EF4-FFF2-40B4-BE49-F238E27FC236}">
                    <a16:creationId xmlns:a16="http://schemas.microsoft.com/office/drawing/2014/main" id="{C42D23AC-1AEB-4EA0-82BC-93A860C54846}"/>
                  </a:ext>
                </a:extLst>
              </p14:cNvPr>
              <p14:cNvContentPartPr/>
              <p14:nvPr/>
            </p14:nvContentPartPr>
            <p14:xfrm>
              <a:off x="4066781" y="4263726"/>
              <a:ext cx="6840" cy="12240"/>
            </p14:xfrm>
          </p:contentPart>
        </mc:Choice>
        <mc:Fallback xmlns="">
          <p:pic>
            <p:nvPicPr>
              <p:cNvPr id="76" name="Ink 75">
                <a:extLst>
                  <a:ext uri="{FF2B5EF4-FFF2-40B4-BE49-F238E27FC236}">
                    <a16:creationId xmlns:a16="http://schemas.microsoft.com/office/drawing/2014/main" id="{C42D23AC-1AEB-4EA0-82BC-93A860C54846}"/>
                  </a:ext>
                </a:extLst>
              </p:cNvPr>
              <p:cNvPicPr/>
              <p:nvPr/>
            </p:nvPicPr>
            <p:blipFill>
              <a:blip r:embed="rId33"/>
              <a:stretch>
                <a:fillRect/>
              </a:stretch>
            </p:blipFill>
            <p:spPr>
              <a:xfrm>
                <a:off x="4057781" y="4255086"/>
                <a:ext cx="244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8" name="Ink 77">
                <a:extLst>
                  <a:ext uri="{FF2B5EF4-FFF2-40B4-BE49-F238E27FC236}">
                    <a16:creationId xmlns:a16="http://schemas.microsoft.com/office/drawing/2014/main" id="{7E055516-40A1-4267-A9DB-2E9F78B0B113}"/>
                  </a:ext>
                </a:extLst>
              </p14:cNvPr>
              <p14:cNvContentPartPr/>
              <p14:nvPr/>
            </p14:nvContentPartPr>
            <p14:xfrm>
              <a:off x="4068581" y="4275966"/>
              <a:ext cx="5040" cy="4680"/>
            </p14:xfrm>
          </p:contentPart>
        </mc:Choice>
        <mc:Fallback xmlns="">
          <p:pic>
            <p:nvPicPr>
              <p:cNvPr id="78" name="Ink 77">
                <a:extLst>
                  <a:ext uri="{FF2B5EF4-FFF2-40B4-BE49-F238E27FC236}">
                    <a16:creationId xmlns:a16="http://schemas.microsoft.com/office/drawing/2014/main" id="{7E055516-40A1-4267-A9DB-2E9F78B0B113}"/>
                  </a:ext>
                </a:extLst>
              </p:cNvPr>
              <p:cNvPicPr/>
              <p:nvPr/>
            </p:nvPicPr>
            <p:blipFill>
              <a:blip r:embed="rId35"/>
              <a:stretch>
                <a:fillRect/>
              </a:stretch>
            </p:blipFill>
            <p:spPr>
              <a:xfrm>
                <a:off x="4059581" y="4266966"/>
                <a:ext cx="2268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1" name="Ink 80">
                <a:extLst>
                  <a:ext uri="{FF2B5EF4-FFF2-40B4-BE49-F238E27FC236}">
                    <a16:creationId xmlns:a16="http://schemas.microsoft.com/office/drawing/2014/main" id="{4D50EFCE-CE5E-4169-B996-AC209BFD3299}"/>
                  </a:ext>
                </a:extLst>
              </p14:cNvPr>
              <p14:cNvContentPartPr/>
              <p14:nvPr/>
            </p14:nvContentPartPr>
            <p14:xfrm>
              <a:off x="1289741" y="4253286"/>
              <a:ext cx="2746440" cy="1341000"/>
            </p14:xfrm>
          </p:contentPart>
        </mc:Choice>
        <mc:Fallback xmlns="">
          <p:pic>
            <p:nvPicPr>
              <p:cNvPr id="81" name="Ink 80">
                <a:extLst>
                  <a:ext uri="{FF2B5EF4-FFF2-40B4-BE49-F238E27FC236}">
                    <a16:creationId xmlns:a16="http://schemas.microsoft.com/office/drawing/2014/main" id="{4D50EFCE-CE5E-4169-B996-AC209BFD3299}"/>
                  </a:ext>
                </a:extLst>
              </p:cNvPr>
              <p:cNvPicPr/>
              <p:nvPr/>
            </p:nvPicPr>
            <p:blipFill>
              <a:blip r:embed="rId37"/>
              <a:stretch>
                <a:fillRect/>
              </a:stretch>
            </p:blipFill>
            <p:spPr>
              <a:xfrm>
                <a:off x="1281101" y="4244646"/>
                <a:ext cx="2764080" cy="1358640"/>
              </a:xfrm>
              <a:prstGeom prst="rect">
                <a:avLst/>
              </a:prstGeom>
            </p:spPr>
          </p:pic>
        </mc:Fallback>
      </mc:AlternateContent>
      <p:grpSp>
        <p:nvGrpSpPr>
          <p:cNvPr id="91" name="Group 90">
            <a:extLst>
              <a:ext uri="{FF2B5EF4-FFF2-40B4-BE49-F238E27FC236}">
                <a16:creationId xmlns:a16="http://schemas.microsoft.com/office/drawing/2014/main" id="{BC8C4E0E-8AF2-4D59-B578-56FADFDDC113}"/>
              </a:ext>
            </a:extLst>
          </p:cNvPr>
          <p:cNvGrpSpPr/>
          <p:nvPr/>
        </p:nvGrpSpPr>
        <p:grpSpPr>
          <a:xfrm>
            <a:off x="552821" y="3193484"/>
            <a:ext cx="10438230" cy="3526522"/>
            <a:chOff x="552821" y="3193484"/>
            <a:chExt cx="10438230" cy="3526522"/>
          </a:xfrm>
        </p:grpSpPr>
        <mc:AlternateContent xmlns:mc="http://schemas.openxmlformats.org/markup-compatibility/2006" xmlns:p14="http://schemas.microsoft.com/office/powerpoint/2010/main">
          <mc:Choice Requires="p14">
            <p:contentPart p14:bwMode="auto" r:id="rId38">
              <p14:nvContentPartPr>
                <p14:cNvPr id="87" name="Ink 86">
                  <a:extLst>
                    <a:ext uri="{FF2B5EF4-FFF2-40B4-BE49-F238E27FC236}">
                      <a16:creationId xmlns:a16="http://schemas.microsoft.com/office/drawing/2014/main" id="{0B262787-74AE-4F0A-8476-5B8078317AEA}"/>
                    </a:ext>
                  </a:extLst>
                </p14:cNvPr>
                <p14:cNvContentPartPr/>
                <p14:nvPr/>
              </p14:nvContentPartPr>
              <p14:xfrm>
                <a:off x="1310621" y="3936126"/>
                <a:ext cx="7788960" cy="2584080"/>
              </p14:xfrm>
            </p:contentPart>
          </mc:Choice>
          <mc:Fallback xmlns="">
            <p:pic>
              <p:nvPicPr>
                <p:cNvPr id="87" name="Ink 86">
                  <a:extLst>
                    <a:ext uri="{FF2B5EF4-FFF2-40B4-BE49-F238E27FC236}">
                      <a16:creationId xmlns:a16="http://schemas.microsoft.com/office/drawing/2014/main" id="{0B262787-74AE-4F0A-8476-5B8078317AEA}"/>
                    </a:ext>
                  </a:extLst>
                </p:cNvPr>
                <p:cNvPicPr/>
                <p:nvPr/>
              </p:nvPicPr>
              <p:blipFill>
                <a:blip r:embed="rId39"/>
                <a:stretch>
                  <a:fillRect/>
                </a:stretch>
              </p:blipFill>
              <p:spPr>
                <a:xfrm>
                  <a:off x="1301621" y="3927126"/>
                  <a:ext cx="7806600" cy="2601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3095D013-AE58-4164-850A-4EA524D04260}"/>
                    </a:ext>
                  </a:extLst>
                </p14:cNvPr>
                <p14:cNvContentPartPr/>
                <p14:nvPr/>
              </p14:nvContentPartPr>
              <p14:xfrm>
                <a:off x="10530251" y="3409844"/>
                <a:ext cx="209880" cy="404640"/>
              </p14:xfrm>
            </p:contentPart>
          </mc:Choice>
          <mc:Fallback xmlns="">
            <p:pic>
              <p:nvPicPr>
                <p:cNvPr id="33" name="Ink 32">
                  <a:extLst>
                    <a:ext uri="{FF2B5EF4-FFF2-40B4-BE49-F238E27FC236}">
                      <a16:creationId xmlns:a16="http://schemas.microsoft.com/office/drawing/2014/main" id="{3095D013-AE58-4164-850A-4EA524D04260}"/>
                    </a:ext>
                  </a:extLst>
                </p:cNvPr>
                <p:cNvPicPr/>
                <p:nvPr/>
              </p:nvPicPr>
              <p:blipFill>
                <a:blip r:embed="rId41"/>
                <a:stretch>
                  <a:fillRect/>
                </a:stretch>
              </p:blipFill>
              <p:spPr>
                <a:xfrm>
                  <a:off x="10521251" y="3400844"/>
                  <a:ext cx="2275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3B6C988F-587E-40EB-9F9B-7788AC48D9B5}"/>
                    </a:ext>
                  </a:extLst>
                </p14:cNvPr>
                <p14:cNvContentPartPr/>
                <p14:nvPr/>
              </p14:nvContentPartPr>
              <p14:xfrm>
                <a:off x="10538891" y="3555644"/>
                <a:ext cx="273600" cy="39600"/>
              </p14:xfrm>
            </p:contentPart>
          </mc:Choice>
          <mc:Fallback xmlns="">
            <p:pic>
              <p:nvPicPr>
                <p:cNvPr id="34" name="Ink 33">
                  <a:extLst>
                    <a:ext uri="{FF2B5EF4-FFF2-40B4-BE49-F238E27FC236}">
                      <a16:creationId xmlns:a16="http://schemas.microsoft.com/office/drawing/2014/main" id="{3B6C988F-587E-40EB-9F9B-7788AC48D9B5}"/>
                    </a:ext>
                  </a:extLst>
                </p:cNvPr>
                <p:cNvPicPr/>
                <p:nvPr/>
              </p:nvPicPr>
              <p:blipFill>
                <a:blip r:embed="rId43"/>
                <a:stretch>
                  <a:fillRect/>
                </a:stretch>
              </p:blipFill>
              <p:spPr>
                <a:xfrm>
                  <a:off x="10530251" y="3546644"/>
                  <a:ext cx="29124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A4153231-4D85-4F55-87E5-342046DF3B5D}"/>
                    </a:ext>
                  </a:extLst>
                </p14:cNvPr>
                <p14:cNvContentPartPr/>
                <p14:nvPr/>
              </p14:nvContentPartPr>
              <p14:xfrm>
                <a:off x="10286171" y="3193484"/>
                <a:ext cx="704880" cy="762840"/>
              </p14:xfrm>
            </p:contentPart>
          </mc:Choice>
          <mc:Fallback xmlns="">
            <p:pic>
              <p:nvPicPr>
                <p:cNvPr id="35" name="Ink 34">
                  <a:extLst>
                    <a:ext uri="{FF2B5EF4-FFF2-40B4-BE49-F238E27FC236}">
                      <a16:creationId xmlns:a16="http://schemas.microsoft.com/office/drawing/2014/main" id="{A4153231-4D85-4F55-87E5-342046DF3B5D}"/>
                    </a:ext>
                  </a:extLst>
                </p:cNvPr>
                <p:cNvPicPr/>
                <p:nvPr/>
              </p:nvPicPr>
              <p:blipFill>
                <a:blip r:embed="rId45"/>
                <a:stretch>
                  <a:fillRect/>
                </a:stretch>
              </p:blipFill>
              <p:spPr>
                <a:xfrm>
                  <a:off x="10277171" y="3184484"/>
                  <a:ext cx="722520" cy="780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Ink 16">
                  <a:extLst>
                    <a:ext uri="{FF2B5EF4-FFF2-40B4-BE49-F238E27FC236}">
                      <a16:creationId xmlns:a16="http://schemas.microsoft.com/office/drawing/2014/main" id="{77561B19-733C-4F1C-B2BF-D4CE58DE8C7D}"/>
                    </a:ext>
                  </a:extLst>
                </p14:cNvPr>
                <p14:cNvContentPartPr/>
                <p14:nvPr/>
              </p14:nvContentPartPr>
              <p14:xfrm>
                <a:off x="1374011" y="3963884"/>
                <a:ext cx="112320" cy="240840"/>
              </p14:xfrm>
            </p:contentPart>
          </mc:Choice>
          <mc:Fallback xmlns="">
            <p:pic>
              <p:nvPicPr>
                <p:cNvPr id="17" name="Ink 16">
                  <a:extLst>
                    <a:ext uri="{FF2B5EF4-FFF2-40B4-BE49-F238E27FC236}">
                      <a16:creationId xmlns:a16="http://schemas.microsoft.com/office/drawing/2014/main" id="{77561B19-733C-4F1C-B2BF-D4CE58DE8C7D}"/>
                    </a:ext>
                  </a:extLst>
                </p:cNvPr>
                <p:cNvPicPr/>
                <p:nvPr/>
              </p:nvPicPr>
              <p:blipFill>
                <a:blip r:embed="rId47"/>
                <a:stretch>
                  <a:fillRect/>
                </a:stretch>
              </p:blipFill>
              <p:spPr>
                <a:xfrm>
                  <a:off x="1365011" y="3954884"/>
                  <a:ext cx="1299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Ink 17">
                  <a:extLst>
                    <a:ext uri="{FF2B5EF4-FFF2-40B4-BE49-F238E27FC236}">
                      <a16:creationId xmlns:a16="http://schemas.microsoft.com/office/drawing/2014/main" id="{E9CD3FB4-BB48-456F-873B-8C021F0C1F5E}"/>
                    </a:ext>
                  </a:extLst>
                </p14:cNvPr>
                <p14:cNvContentPartPr/>
                <p14:nvPr/>
              </p14:nvContentPartPr>
              <p14:xfrm>
                <a:off x="1155851" y="3765884"/>
                <a:ext cx="522000" cy="601560"/>
              </p14:xfrm>
            </p:contentPart>
          </mc:Choice>
          <mc:Fallback xmlns="">
            <p:pic>
              <p:nvPicPr>
                <p:cNvPr id="18" name="Ink 17">
                  <a:extLst>
                    <a:ext uri="{FF2B5EF4-FFF2-40B4-BE49-F238E27FC236}">
                      <a16:creationId xmlns:a16="http://schemas.microsoft.com/office/drawing/2014/main" id="{E9CD3FB4-BB48-456F-873B-8C021F0C1F5E}"/>
                    </a:ext>
                  </a:extLst>
                </p:cNvPr>
                <p:cNvPicPr/>
                <p:nvPr/>
              </p:nvPicPr>
              <p:blipFill>
                <a:blip r:embed="rId49"/>
                <a:stretch>
                  <a:fillRect/>
                </a:stretch>
              </p:blipFill>
              <p:spPr>
                <a:xfrm>
                  <a:off x="1146851" y="3756884"/>
                  <a:ext cx="53964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 name="Ink 19">
                  <a:extLst>
                    <a:ext uri="{FF2B5EF4-FFF2-40B4-BE49-F238E27FC236}">
                      <a16:creationId xmlns:a16="http://schemas.microsoft.com/office/drawing/2014/main" id="{7A24B702-BE81-4214-8D52-84546E45CE83}"/>
                    </a:ext>
                  </a:extLst>
                </p14:cNvPr>
                <p14:cNvContentPartPr/>
                <p14:nvPr/>
              </p14:nvContentPartPr>
              <p14:xfrm>
                <a:off x="2821571" y="3932924"/>
                <a:ext cx="21960" cy="198720"/>
              </p14:xfrm>
            </p:contentPart>
          </mc:Choice>
          <mc:Fallback xmlns="">
            <p:pic>
              <p:nvPicPr>
                <p:cNvPr id="20" name="Ink 19">
                  <a:extLst>
                    <a:ext uri="{FF2B5EF4-FFF2-40B4-BE49-F238E27FC236}">
                      <a16:creationId xmlns:a16="http://schemas.microsoft.com/office/drawing/2014/main" id="{7A24B702-BE81-4214-8D52-84546E45CE83}"/>
                    </a:ext>
                  </a:extLst>
                </p:cNvPr>
                <p:cNvPicPr/>
                <p:nvPr/>
              </p:nvPicPr>
              <p:blipFill>
                <a:blip r:embed="rId51"/>
                <a:stretch>
                  <a:fillRect/>
                </a:stretch>
              </p:blipFill>
              <p:spPr>
                <a:xfrm>
                  <a:off x="2812571" y="3923924"/>
                  <a:ext cx="396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 name="Ink 20">
                  <a:extLst>
                    <a:ext uri="{FF2B5EF4-FFF2-40B4-BE49-F238E27FC236}">
                      <a16:creationId xmlns:a16="http://schemas.microsoft.com/office/drawing/2014/main" id="{FA6C9F40-6E8A-4ADF-9FE0-9CDBA0B340C9}"/>
                    </a:ext>
                  </a:extLst>
                </p14:cNvPr>
                <p14:cNvContentPartPr/>
                <p14:nvPr/>
              </p14:nvContentPartPr>
              <p14:xfrm>
                <a:off x="2570291" y="3736724"/>
                <a:ext cx="467280" cy="545040"/>
              </p14:xfrm>
            </p:contentPart>
          </mc:Choice>
          <mc:Fallback xmlns="">
            <p:pic>
              <p:nvPicPr>
                <p:cNvPr id="21" name="Ink 20">
                  <a:extLst>
                    <a:ext uri="{FF2B5EF4-FFF2-40B4-BE49-F238E27FC236}">
                      <a16:creationId xmlns:a16="http://schemas.microsoft.com/office/drawing/2014/main" id="{FA6C9F40-6E8A-4ADF-9FE0-9CDBA0B340C9}"/>
                    </a:ext>
                  </a:extLst>
                </p:cNvPr>
                <p:cNvPicPr/>
                <p:nvPr/>
              </p:nvPicPr>
              <p:blipFill>
                <a:blip r:embed="rId53"/>
                <a:stretch>
                  <a:fillRect/>
                </a:stretch>
              </p:blipFill>
              <p:spPr>
                <a:xfrm>
                  <a:off x="2561291" y="3727724"/>
                  <a:ext cx="48492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 name="Ink 21">
                  <a:extLst>
                    <a:ext uri="{FF2B5EF4-FFF2-40B4-BE49-F238E27FC236}">
                      <a16:creationId xmlns:a16="http://schemas.microsoft.com/office/drawing/2014/main" id="{911C46C5-8985-4115-B1C5-29BC1BB49F85}"/>
                    </a:ext>
                  </a:extLst>
                </p14:cNvPr>
                <p14:cNvContentPartPr/>
                <p14:nvPr/>
              </p14:nvContentPartPr>
              <p14:xfrm>
                <a:off x="4021091" y="3859484"/>
                <a:ext cx="251640" cy="230760"/>
              </p14:xfrm>
            </p:contentPart>
          </mc:Choice>
          <mc:Fallback xmlns="">
            <p:pic>
              <p:nvPicPr>
                <p:cNvPr id="22" name="Ink 21">
                  <a:extLst>
                    <a:ext uri="{FF2B5EF4-FFF2-40B4-BE49-F238E27FC236}">
                      <a16:creationId xmlns:a16="http://schemas.microsoft.com/office/drawing/2014/main" id="{911C46C5-8985-4115-B1C5-29BC1BB49F85}"/>
                    </a:ext>
                  </a:extLst>
                </p:cNvPr>
                <p:cNvPicPr/>
                <p:nvPr/>
              </p:nvPicPr>
              <p:blipFill>
                <a:blip r:embed="rId55"/>
                <a:stretch>
                  <a:fillRect/>
                </a:stretch>
              </p:blipFill>
              <p:spPr>
                <a:xfrm>
                  <a:off x="4012451" y="3850844"/>
                  <a:ext cx="269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3" name="Ink 22">
                  <a:extLst>
                    <a:ext uri="{FF2B5EF4-FFF2-40B4-BE49-F238E27FC236}">
                      <a16:creationId xmlns:a16="http://schemas.microsoft.com/office/drawing/2014/main" id="{161A6108-F7E9-48DF-B576-0E8C261EBCEF}"/>
                    </a:ext>
                  </a:extLst>
                </p14:cNvPr>
                <p14:cNvContentPartPr/>
                <p14:nvPr/>
              </p14:nvContentPartPr>
              <p14:xfrm>
                <a:off x="3804011" y="3627644"/>
                <a:ext cx="615240" cy="639720"/>
              </p14:xfrm>
            </p:contentPart>
          </mc:Choice>
          <mc:Fallback xmlns="">
            <p:pic>
              <p:nvPicPr>
                <p:cNvPr id="23" name="Ink 22">
                  <a:extLst>
                    <a:ext uri="{FF2B5EF4-FFF2-40B4-BE49-F238E27FC236}">
                      <a16:creationId xmlns:a16="http://schemas.microsoft.com/office/drawing/2014/main" id="{161A6108-F7E9-48DF-B576-0E8C261EBCEF}"/>
                    </a:ext>
                  </a:extLst>
                </p:cNvPr>
                <p:cNvPicPr/>
                <p:nvPr/>
              </p:nvPicPr>
              <p:blipFill>
                <a:blip r:embed="rId57"/>
                <a:stretch>
                  <a:fillRect/>
                </a:stretch>
              </p:blipFill>
              <p:spPr>
                <a:xfrm>
                  <a:off x="3795371" y="3619004"/>
                  <a:ext cx="63288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 name="Ink 23">
                  <a:extLst>
                    <a:ext uri="{FF2B5EF4-FFF2-40B4-BE49-F238E27FC236}">
                      <a16:creationId xmlns:a16="http://schemas.microsoft.com/office/drawing/2014/main" id="{D1060C13-C5BC-41D1-84EE-7552D24A837E}"/>
                    </a:ext>
                  </a:extLst>
                </p14:cNvPr>
                <p14:cNvContentPartPr/>
                <p14:nvPr/>
              </p14:nvContentPartPr>
              <p14:xfrm>
                <a:off x="5264531" y="3728444"/>
                <a:ext cx="281160" cy="289800"/>
              </p14:xfrm>
            </p:contentPart>
          </mc:Choice>
          <mc:Fallback xmlns="">
            <p:pic>
              <p:nvPicPr>
                <p:cNvPr id="24" name="Ink 23">
                  <a:extLst>
                    <a:ext uri="{FF2B5EF4-FFF2-40B4-BE49-F238E27FC236}">
                      <a16:creationId xmlns:a16="http://schemas.microsoft.com/office/drawing/2014/main" id="{D1060C13-C5BC-41D1-84EE-7552D24A837E}"/>
                    </a:ext>
                  </a:extLst>
                </p:cNvPr>
                <p:cNvPicPr/>
                <p:nvPr/>
              </p:nvPicPr>
              <p:blipFill>
                <a:blip r:embed="rId59"/>
                <a:stretch>
                  <a:fillRect/>
                </a:stretch>
              </p:blipFill>
              <p:spPr>
                <a:xfrm>
                  <a:off x="5255531" y="3719444"/>
                  <a:ext cx="2988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 name="Ink 24">
                  <a:extLst>
                    <a:ext uri="{FF2B5EF4-FFF2-40B4-BE49-F238E27FC236}">
                      <a16:creationId xmlns:a16="http://schemas.microsoft.com/office/drawing/2014/main" id="{98C8A84F-92A4-4224-9475-84D5F4793143}"/>
                    </a:ext>
                  </a:extLst>
                </p14:cNvPr>
                <p14:cNvContentPartPr/>
                <p14:nvPr/>
              </p14:nvContentPartPr>
              <p14:xfrm>
                <a:off x="5134211" y="3497684"/>
                <a:ext cx="620640" cy="637200"/>
              </p14:xfrm>
            </p:contentPart>
          </mc:Choice>
          <mc:Fallback xmlns="">
            <p:pic>
              <p:nvPicPr>
                <p:cNvPr id="25" name="Ink 24">
                  <a:extLst>
                    <a:ext uri="{FF2B5EF4-FFF2-40B4-BE49-F238E27FC236}">
                      <a16:creationId xmlns:a16="http://schemas.microsoft.com/office/drawing/2014/main" id="{98C8A84F-92A4-4224-9475-84D5F4793143}"/>
                    </a:ext>
                  </a:extLst>
                </p:cNvPr>
                <p:cNvPicPr/>
                <p:nvPr/>
              </p:nvPicPr>
              <p:blipFill>
                <a:blip r:embed="rId61"/>
                <a:stretch>
                  <a:fillRect/>
                </a:stretch>
              </p:blipFill>
              <p:spPr>
                <a:xfrm>
                  <a:off x="5125571" y="3488684"/>
                  <a:ext cx="638280" cy="654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6" name="Ink 25">
                  <a:extLst>
                    <a:ext uri="{FF2B5EF4-FFF2-40B4-BE49-F238E27FC236}">
                      <a16:creationId xmlns:a16="http://schemas.microsoft.com/office/drawing/2014/main" id="{E85684BD-61E4-4269-8F2F-B264ED06A0C5}"/>
                    </a:ext>
                  </a:extLst>
                </p14:cNvPr>
                <p14:cNvContentPartPr/>
                <p14:nvPr/>
              </p14:nvContentPartPr>
              <p14:xfrm>
                <a:off x="6518771" y="3641684"/>
                <a:ext cx="175680" cy="302040"/>
              </p14:xfrm>
            </p:contentPart>
          </mc:Choice>
          <mc:Fallback xmlns="">
            <p:pic>
              <p:nvPicPr>
                <p:cNvPr id="26" name="Ink 25">
                  <a:extLst>
                    <a:ext uri="{FF2B5EF4-FFF2-40B4-BE49-F238E27FC236}">
                      <a16:creationId xmlns:a16="http://schemas.microsoft.com/office/drawing/2014/main" id="{E85684BD-61E4-4269-8F2F-B264ED06A0C5}"/>
                    </a:ext>
                  </a:extLst>
                </p:cNvPr>
                <p:cNvPicPr/>
                <p:nvPr/>
              </p:nvPicPr>
              <p:blipFill>
                <a:blip r:embed="rId63"/>
                <a:stretch>
                  <a:fillRect/>
                </a:stretch>
              </p:blipFill>
              <p:spPr>
                <a:xfrm>
                  <a:off x="6510131" y="3632684"/>
                  <a:ext cx="1933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 name="Ink 26">
                  <a:extLst>
                    <a:ext uri="{FF2B5EF4-FFF2-40B4-BE49-F238E27FC236}">
                      <a16:creationId xmlns:a16="http://schemas.microsoft.com/office/drawing/2014/main" id="{3B36FC56-040D-4E30-BB9A-27A4ABF47579}"/>
                    </a:ext>
                  </a:extLst>
                </p14:cNvPr>
                <p14:cNvContentPartPr/>
                <p14:nvPr/>
              </p14:nvContentPartPr>
              <p14:xfrm>
                <a:off x="6380171" y="3424604"/>
                <a:ext cx="521280" cy="667080"/>
              </p14:xfrm>
            </p:contentPart>
          </mc:Choice>
          <mc:Fallback xmlns="">
            <p:pic>
              <p:nvPicPr>
                <p:cNvPr id="27" name="Ink 26">
                  <a:extLst>
                    <a:ext uri="{FF2B5EF4-FFF2-40B4-BE49-F238E27FC236}">
                      <a16:creationId xmlns:a16="http://schemas.microsoft.com/office/drawing/2014/main" id="{3B36FC56-040D-4E30-BB9A-27A4ABF47579}"/>
                    </a:ext>
                  </a:extLst>
                </p:cNvPr>
                <p:cNvPicPr/>
                <p:nvPr/>
              </p:nvPicPr>
              <p:blipFill>
                <a:blip r:embed="rId65"/>
                <a:stretch>
                  <a:fillRect/>
                </a:stretch>
              </p:blipFill>
              <p:spPr>
                <a:xfrm>
                  <a:off x="6371171" y="3415604"/>
                  <a:ext cx="538920" cy="684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 name="Ink 27">
                  <a:extLst>
                    <a:ext uri="{FF2B5EF4-FFF2-40B4-BE49-F238E27FC236}">
                      <a16:creationId xmlns:a16="http://schemas.microsoft.com/office/drawing/2014/main" id="{47B47450-4A34-4E27-9BF6-936CFC630347}"/>
                    </a:ext>
                  </a:extLst>
                </p14:cNvPr>
                <p14:cNvContentPartPr/>
                <p14:nvPr/>
              </p14:nvContentPartPr>
              <p14:xfrm>
                <a:off x="7849691" y="3608564"/>
                <a:ext cx="161280" cy="262080"/>
              </p14:xfrm>
            </p:contentPart>
          </mc:Choice>
          <mc:Fallback xmlns="">
            <p:pic>
              <p:nvPicPr>
                <p:cNvPr id="28" name="Ink 27">
                  <a:extLst>
                    <a:ext uri="{FF2B5EF4-FFF2-40B4-BE49-F238E27FC236}">
                      <a16:creationId xmlns:a16="http://schemas.microsoft.com/office/drawing/2014/main" id="{47B47450-4A34-4E27-9BF6-936CFC630347}"/>
                    </a:ext>
                  </a:extLst>
                </p:cNvPr>
                <p:cNvPicPr/>
                <p:nvPr/>
              </p:nvPicPr>
              <p:blipFill>
                <a:blip r:embed="rId67"/>
                <a:stretch>
                  <a:fillRect/>
                </a:stretch>
              </p:blipFill>
              <p:spPr>
                <a:xfrm>
                  <a:off x="7841051" y="3599924"/>
                  <a:ext cx="1789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9" name="Ink 28">
                  <a:extLst>
                    <a:ext uri="{FF2B5EF4-FFF2-40B4-BE49-F238E27FC236}">
                      <a16:creationId xmlns:a16="http://schemas.microsoft.com/office/drawing/2014/main" id="{F36A04F2-347D-41E3-B4F6-C89414735943}"/>
                    </a:ext>
                  </a:extLst>
                </p14:cNvPr>
                <p14:cNvContentPartPr/>
                <p14:nvPr/>
              </p14:nvContentPartPr>
              <p14:xfrm>
                <a:off x="7950851" y="3590564"/>
                <a:ext cx="174240" cy="14760"/>
              </p14:xfrm>
            </p:contentPart>
          </mc:Choice>
          <mc:Fallback xmlns="">
            <p:pic>
              <p:nvPicPr>
                <p:cNvPr id="29" name="Ink 28">
                  <a:extLst>
                    <a:ext uri="{FF2B5EF4-FFF2-40B4-BE49-F238E27FC236}">
                      <a16:creationId xmlns:a16="http://schemas.microsoft.com/office/drawing/2014/main" id="{F36A04F2-347D-41E3-B4F6-C89414735943}"/>
                    </a:ext>
                  </a:extLst>
                </p:cNvPr>
                <p:cNvPicPr/>
                <p:nvPr/>
              </p:nvPicPr>
              <p:blipFill>
                <a:blip r:embed="rId69"/>
                <a:stretch>
                  <a:fillRect/>
                </a:stretch>
              </p:blipFill>
              <p:spPr>
                <a:xfrm>
                  <a:off x="7941851" y="3581564"/>
                  <a:ext cx="1918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0" name="Ink 29">
                  <a:extLst>
                    <a:ext uri="{FF2B5EF4-FFF2-40B4-BE49-F238E27FC236}">
                      <a16:creationId xmlns:a16="http://schemas.microsoft.com/office/drawing/2014/main" id="{CB040748-BF9D-46F2-9A37-262E65E67E6E}"/>
                    </a:ext>
                  </a:extLst>
                </p14:cNvPr>
                <p14:cNvContentPartPr/>
                <p14:nvPr/>
              </p14:nvContentPartPr>
              <p14:xfrm>
                <a:off x="7572131" y="3353324"/>
                <a:ext cx="601200" cy="678240"/>
              </p14:xfrm>
            </p:contentPart>
          </mc:Choice>
          <mc:Fallback xmlns="">
            <p:pic>
              <p:nvPicPr>
                <p:cNvPr id="30" name="Ink 29">
                  <a:extLst>
                    <a:ext uri="{FF2B5EF4-FFF2-40B4-BE49-F238E27FC236}">
                      <a16:creationId xmlns:a16="http://schemas.microsoft.com/office/drawing/2014/main" id="{CB040748-BF9D-46F2-9A37-262E65E67E6E}"/>
                    </a:ext>
                  </a:extLst>
                </p:cNvPr>
                <p:cNvPicPr/>
                <p:nvPr/>
              </p:nvPicPr>
              <p:blipFill>
                <a:blip r:embed="rId71"/>
                <a:stretch>
                  <a:fillRect/>
                </a:stretch>
              </p:blipFill>
              <p:spPr>
                <a:xfrm>
                  <a:off x="7563491" y="3344684"/>
                  <a:ext cx="618840" cy="695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1" name="Ink 30">
                  <a:extLst>
                    <a:ext uri="{FF2B5EF4-FFF2-40B4-BE49-F238E27FC236}">
                      <a16:creationId xmlns:a16="http://schemas.microsoft.com/office/drawing/2014/main" id="{DE0914E6-DAFE-43C0-AEA3-0F42EAF0AAFD}"/>
                    </a:ext>
                  </a:extLst>
                </p14:cNvPr>
                <p14:cNvContentPartPr/>
                <p14:nvPr/>
              </p14:nvContentPartPr>
              <p14:xfrm>
                <a:off x="9004211" y="3504524"/>
                <a:ext cx="131760" cy="291240"/>
              </p14:xfrm>
            </p:contentPart>
          </mc:Choice>
          <mc:Fallback xmlns="">
            <p:pic>
              <p:nvPicPr>
                <p:cNvPr id="31" name="Ink 30">
                  <a:extLst>
                    <a:ext uri="{FF2B5EF4-FFF2-40B4-BE49-F238E27FC236}">
                      <a16:creationId xmlns:a16="http://schemas.microsoft.com/office/drawing/2014/main" id="{DE0914E6-DAFE-43C0-AEA3-0F42EAF0AAFD}"/>
                    </a:ext>
                  </a:extLst>
                </p:cNvPr>
                <p:cNvPicPr/>
                <p:nvPr/>
              </p:nvPicPr>
              <p:blipFill>
                <a:blip r:embed="rId73"/>
                <a:stretch>
                  <a:fillRect/>
                </a:stretch>
              </p:blipFill>
              <p:spPr>
                <a:xfrm>
                  <a:off x="8995211" y="3495524"/>
                  <a:ext cx="1494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2" name="Ink 31">
                  <a:extLst>
                    <a:ext uri="{FF2B5EF4-FFF2-40B4-BE49-F238E27FC236}">
                      <a16:creationId xmlns:a16="http://schemas.microsoft.com/office/drawing/2014/main" id="{FFF1B385-98A7-4336-A559-419F607F9136}"/>
                    </a:ext>
                  </a:extLst>
                </p14:cNvPr>
                <p14:cNvContentPartPr/>
                <p14:nvPr/>
              </p14:nvContentPartPr>
              <p14:xfrm>
                <a:off x="8865611" y="3310124"/>
                <a:ext cx="511560" cy="675000"/>
              </p14:xfrm>
            </p:contentPart>
          </mc:Choice>
          <mc:Fallback xmlns="">
            <p:pic>
              <p:nvPicPr>
                <p:cNvPr id="32" name="Ink 31">
                  <a:extLst>
                    <a:ext uri="{FF2B5EF4-FFF2-40B4-BE49-F238E27FC236}">
                      <a16:creationId xmlns:a16="http://schemas.microsoft.com/office/drawing/2014/main" id="{FFF1B385-98A7-4336-A559-419F607F9136}"/>
                    </a:ext>
                  </a:extLst>
                </p:cNvPr>
                <p:cNvPicPr/>
                <p:nvPr/>
              </p:nvPicPr>
              <p:blipFill>
                <a:blip r:embed="rId75"/>
                <a:stretch>
                  <a:fillRect/>
                </a:stretch>
              </p:blipFill>
              <p:spPr>
                <a:xfrm>
                  <a:off x="8856971" y="3301124"/>
                  <a:ext cx="529200" cy="692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BCDCA3BE-8EDD-4282-95DD-E0B634F46161}"/>
                    </a:ext>
                  </a:extLst>
                </p14:cNvPr>
                <p14:cNvContentPartPr/>
                <p14:nvPr/>
              </p14:nvContentPartPr>
              <p14:xfrm>
                <a:off x="1640771" y="4047044"/>
                <a:ext cx="783000" cy="34200"/>
              </p14:xfrm>
            </p:contentPart>
          </mc:Choice>
          <mc:Fallback xmlns="">
            <p:pic>
              <p:nvPicPr>
                <p:cNvPr id="43" name="Ink 42">
                  <a:extLst>
                    <a:ext uri="{FF2B5EF4-FFF2-40B4-BE49-F238E27FC236}">
                      <a16:creationId xmlns:a16="http://schemas.microsoft.com/office/drawing/2014/main" id="{BCDCA3BE-8EDD-4282-95DD-E0B634F46161}"/>
                    </a:ext>
                  </a:extLst>
                </p:cNvPr>
                <p:cNvPicPr/>
                <p:nvPr/>
              </p:nvPicPr>
              <p:blipFill>
                <a:blip r:embed="rId77"/>
                <a:stretch>
                  <a:fillRect/>
                </a:stretch>
              </p:blipFill>
              <p:spPr>
                <a:xfrm>
                  <a:off x="1631771" y="4038044"/>
                  <a:ext cx="8006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2FF34554-F4FD-4282-BC40-29BFEF50C8A6}"/>
                    </a:ext>
                  </a:extLst>
                </p14:cNvPr>
                <p14:cNvContentPartPr/>
                <p14:nvPr/>
              </p14:nvContentPartPr>
              <p14:xfrm>
                <a:off x="2193011" y="3953444"/>
                <a:ext cx="356760" cy="371880"/>
              </p14:xfrm>
            </p:contentPart>
          </mc:Choice>
          <mc:Fallback xmlns="">
            <p:pic>
              <p:nvPicPr>
                <p:cNvPr id="44" name="Ink 43">
                  <a:extLst>
                    <a:ext uri="{FF2B5EF4-FFF2-40B4-BE49-F238E27FC236}">
                      <a16:creationId xmlns:a16="http://schemas.microsoft.com/office/drawing/2014/main" id="{2FF34554-F4FD-4282-BC40-29BFEF50C8A6}"/>
                    </a:ext>
                  </a:extLst>
                </p:cNvPr>
                <p:cNvPicPr/>
                <p:nvPr/>
              </p:nvPicPr>
              <p:blipFill>
                <a:blip r:embed="rId79"/>
                <a:stretch>
                  <a:fillRect/>
                </a:stretch>
              </p:blipFill>
              <p:spPr>
                <a:xfrm>
                  <a:off x="2184011" y="3944444"/>
                  <a:ext cx="37440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5" name="Ink 44">
                  <a:extLst>
                    <a:ext uri="{FF2B5EF4-FFF2-40B4-BE49-F238E27FC236}">
                      <a16:creationId xmlns:a16="http://schemas.microsoft.com/office/drawing/2014/main" id="{F962C63E-784F-49C8-8B83-04C87552349C}"/>
                    </a:ext>
                  </a:extLst>
                </p14:cNvPr>
                <p14:cNvContentPartPr/>
                <p14:nvPr/>
              </p14:nvContentPartPr>
              <p14:xfrm>
                <a:off x="1967651" y="3712244"/>
                <a:ext cx="291600" cy="177120"/>
              </p14:xfrm>
            </p:contentPart>
          </mc:Choice>
          <mc:Fallback xmlns="">
            <p:pic>
              <p:nvPicPr>
                <p:cNvPr id="45" name="Ink 44">
                  <a:extLst>
                    <a:ext uri="{FF2B5EF4-FFF2-40B4-BE49-F238E27FC236}">
                      <a16:creationId xmlns:a16="http://schemas.microsoft.com/office/drawing/2014/main" id="{F962C63E-784F-49C8-8B83-04C87552349C}"/>
                    </a:ext>
                  </a:extLst>
                </p:cNvPr>
                <p:cNvPicPr/>
                <p:nvPr/>
              </p:nvPicPr>
              <p:blipFill>
                <a:blip r:embed="rId81"/>
                <a:stretch>
                  <a:fillRect/>
                </a:stretch>
              </p:blipFill>
              <p:spPr>
                <a:xfrm>
                  <a:off x="1958651" y="3703604"/>
                  <a:ext cx="3092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6" name="Ink 45">
                  <a:extLst>
                    <a:ext uri="{FF2B5EF4-FFF2-40B4-BE49-F238E27FC236}">
                      <a16:creationId xmlns:a16="http://schemas.microsoft.com/office/drawing/2014/main" id="{3B06DCED-9FEC-4500-B48F-386ED9D8080A}"/>
                    </a:ext>
                  </a:extLst>
                </p14:cNvPr>
                <p14:cNvContentPartPr/>
                <p14:nvPr/>
              </p14:nvContentPartPr>
              <p14:xfrm>
                <a:off x="3033251" y="3976844"/>
                <a:ext cx="696600" cy="34560"/>
              </p14:xfrm>
            </p:contentPart>
          </mc:Choice>
          <mc:Fallback xmlns="">
            <p:pic>
              <p:nvPicPr>
                <p:cNvPr id="46" name="Ink 45">
                  <a:extLst>
                    <a:ext uri="{FF2B5EF4-FFF2-40B4-BE49-F238E27FC236}">
                      <a16:creationId xmlns:a16="http://schemas.microsoft.com/office/drawing/2014/main" id="{3B06DCED-9FEC-4500-B48F-386ED9D8080A}"/>
                    </a:ext>
                  </a:extLst>
                </p:cNvPr>
                <p:cNvPicPr/>
                <p:nvPr/>
              </p:nvPicPr>
              <p:blipFill>
                <a:blip r:embed="rId83"/>
                <a:stretch>
                  <a:fillRect/>
                </a:stretch>
              </p:blipFill>
              <p:spPr>
                <a:xfrm>
                  <a:off x="3024611" y="3968204"/>
                  <a:ext cx="7142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Ink 46">
                  <a:extLst>
                    <a:ext uri="{FF2B5EF4-FFF2-40B4-BE49-F238E27FC236}">
                      <a16:creationId xmlns:a16="http://schemas.microsoft.com/office/drawing/2014/main" id="{E9662DE3-3312-4AD0-ADFF-E887156BEFC4}"/>
                    </a:ext>
                  </a:extLst>
                </p14:cNvPr>
                <p14:cNvContentPartPr/>
                <p14:nvPr/>
              </p14:nvContentPartPr>
              <p14:xfrm>
                <a:off x="3530411" y="3882524"/>
                <a:ext cx="281160" cy="275760"/>
              </p14:xfrm>
            </p:contentPart>
          </mc:Choice>
          <mc:Fallback xmlns="">
            <p:pic>
              <p:nvPicPr>
                <p:cNvPr id="47" name="Ink 46">
                  <a:extLst>
                    <a:ext uri="{FF2B5EF4-FFF2-40B4-BE49-F238E27FC236}">
                      <a16:creationId xmlns:a16="http://schemas.microsoft.com/office/drawing/2014/main" id="{E9662DE3-3312-4AD0-ADFF-E887156BEFC4}"/>
                    </a:ext>
                  </a:extLst>
                </p:cNvPr>
                <p:cNvPicPr/>
                <p:nvPr/>
              </p:nvPicPr>
              <p:blipFill>
                <a:blip r:embed="rId85"/>
                <a:stretch>
                  <a:fillRect/>
                </a:stretch>
              </p:blipFill>
              <p:spPr>
                <a:xfrm>
                  <a:off x="3521771" y="3873524"/>
                  <a:ext cx="2988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Ink 47">
                  <a:extLst>
                    <a:ext uri="{FF2B5EF4-FFF2-40B4-BE49-F238E27FC236}">
                      <a16:creationId xmlns:a16="http://schemas.microsoft.com/office/drawing/2014/main" id="{0766C8B5-8C61-4DB8-BB95-3A4BD1E718EA}"/>
                    </a:ext>
                  </a:extLst>
                </p14:cNvPr>
                <p14:cNvContentPartPr/>
                <p14:nvPr/>
              </p14:nvContentPartPr>
              <p14:xfrm>
                <a:off x="3327011" y="3632324"/>
                <a:ext cx="151200" cy="224640"/>
              </p14:xfrm>
            </p:contentPart>
          </mc:Choice>
          <mc:Fallback xmlns="">
            <p:pic>
              <p:nvPicPr>
                <p:cNvPr id="48" name="Ink 47">
                  <a:extLst>
                    <a:ext uri="{FF2B5EF4-FFF2-40B4-BE49-F238E27FC236}">
                      <a16:creationId xmlns:a16="http://schemas.microsoft.com/office/drawing/2014/main" id="{0766C8B5-8C61-4DB8-BB95-3A4BD1E718EA}"/>
                    </a:ext>
                  </a:extLst>
                </p:cNvPr>
                <p:cNvPicPr/>
                <p:nvPr/>
              </p:nvPicPr>
              <p:blipFill>
                <a:blip r:embed="rId87"/>
                <a:stretch>
                  <a:fillRect/>
                </a:stretch>
              </p:blipFill>
              <p:spPr>
                <a:xfrm>
                  <a:off x="3318011" y="3623324"/>
                  <a:ext cx="1688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Ink 48">
                  <a:extLst>
                    <a:ext uri="{FF2B5EF4-FFF2-40B4-BE49-F238E27FC236}">
                      <a16:creationId xmlns:a16="http://schemas.microsoft.com/office/drawing/2014/main" id="{28B25D29-6ACF-40C5-99A3-35A48BEE5E79}"/>
                    </a:ext>
                  </a:extLst>
                </p14:cNvPr>
                <p14:cNvContentPartPr/>
                <p14:nvPr/>
              </p14:nvContentPartPr>
              <p14:xfrm>
                <a:off x="4464611" y="3891164"/>
                <a:ext cx="608400" cy="53640"/>
              </p14:xfrm>
            </p:contentPart>
          </mc:Choice>
          <mc:Fallback xmlns="">
            <p:pic>
              <p:nvPicPr>
                <p:cNvPr id="49" name="Ink 48">
                  <a:extLst>
                    <a:ext uri="{FF2B5EF4-FFF2-40B4-BE49-F238E27FC236}">
                      <a16:creationId xmlns:a16="http://schemas.microsoft.com/office/drawing/2014/main" id="{28B25D29-6ACF-40C5-99A3-35A48BEE5E79}"/>
                    </a:ext>
                  </a:extLst>
                </p:cNvPr>
                <p:cNvPicPr/>
                <p:nvPr/>
              </p:nvPicPr>
              <p:blipFill>
                <a:blip r:embed="rId89"/>
                <a:stretch>
                  <a:fillRect/>
                </a:stretch>
              </p:blipFill>
              <p:spPr>
                <a:xfrm>
                  <a:off x="4455971" y="3882524"/>
                  <a:ext cx="6260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Ink 49">
                  <a:extLst>
                    <a:ext uri="{FF2B5EF4-FFF2-40B4-BE49-F238E27FC236}">
                      <a16:creationId xmlns:a16="http://schemas.microsoft.com/office/drawing/2014/main" id="{8DDDCF0D-3E0F-4EE0-9D44-BDAC8CD4FE17}"/>
                    </a:ext>
                  </a:extLst>
                </p14:cNvPr>
                <p14:cNvContentPartPr/>
                <p14:nvPr/>
              </p14:nvContentPartPr>
              <p14:xfrm>
                <a:off x="4855211" y="3804404"/>
                <a:ext cx="271440" cy="279360"/>
              </p14:xfrm>
            </p:contentPart>
          </mc:Choice>
          <mc:Fallback xmlns="">
            <p:pic>
              <p:nvPicPr>
                <p:cNvPr id="50" name="Ink 49">
                  <a:extLst>
                    <a:ext uri="{FF2B5EF4-FFF2-40B4-BE49-F238E27FC236}">
                      <a16:creationId xmlns:a16="http://schemas.microsoft.com/office/drawing/2014/main" id="{8DDDCF0D-3E0F-4EE0-9D44-BDAC8CD4FE17}"/>
                    </a:ext>
                  </a:extLst>
                </p:cNvPr>
                <p:cNvPicPr/>
                <p:nvPr/>
              </p:nvPicPr>
              <p:blipFill>
                <a:blip r:embed="rId91"/>
                <a:stretch>
                  <a:fillRect/>
                </a:stretch>
              </p:blipFill>
              <p:spPr>
                <a:xfrm>
                  <a:off x="4846571" y="3795404"/>
                  <a:ext cx="28908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7F393256-FD22-4EA3-BEDE-573861EF23A4}"/>
                    </a:ext>
                  </a:extLst>
                </p14:cNvPr>
                <p14:cNvContentPartPr/>
                <p14:nvPr/>
              </p14:nvContentPartPr>
              <p14:xfrm>
                <a:off x="4634531" y="3594524"/>
                <a:ext cx="276480" cy="142200"/>
              </p14:xfrm>
            </p:contentPart>
          </mc:Choice>
          <mc:Fallback xmlns="">
            <p:pic>
              <p:nvPicPr>
                <p:cNvPr id="51" name="Ink 50">
                  <a:extLst>
                    <a:ext uri="{FF2B5EF4-FFF2-40B4-BE49-F238E27FC236}">
                      <a16:creationId xmlns:a16="http://schemas.microsoft.com/office/drawing/2014/main" id="{7F393256-FD22-4EA3-BEDE-573861EF23A4}"/>
                    </a:ext>
                  </a:extLst>
                </p:cNvPr>
                <p:cNvPicPr/>
                <p:nvPr/>
              </p:nvPicPr>
              <p:blipFill>
                <a:blip r:embed="rId93"/>
                <a:stretch>
                  <a:fillRect/>
                </a:stretch>
              </p:blipFill>
              <p:spPr>
                <a:xfrm>
                  <a:off x="4625891" y="3585884"/>
                  <a:ext cx="2941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E9719F8A-1336-4737-B30C-E3ED9B1614AE}"/>
                    </a:ext>
                  </a:extLst>
                </p14:cNvPr>
                <p14:cNvContentPartPr/>
                <p14:nvPr/>
              </p14:nvContentPartPr>
              <p14:xfrm>
                <a:off x="5725331" y="3786044"/>
                <a:ext cx="589320" cy="54360"/>
              </p14:xfrm>
            </p:contentPart>
          </mc:Choice>
          <mc:Fallback xmlns="">
            <p:pic>
              <p:nvPicPr>
                <p:cNvPr id="52" name="Ink 51">
                  <a:extLst>
                    <a:ext uri="{FF2B5EF4-FFF2-40B4-BE49-F238E27FC236}">
                      <a16:creationId xmlns:a16="http://schemas.microsoft.com/office/drawing/2014/main" id="{E9719F8A-1336-4737-B30C-E3ED9B1614AE}"/>
                    </a:ext>
                  </a:extLst>
                </p:cNvPr>
                <p:cNvPicPr/>
                <p:nvPr/>
              </p:nvPicPr>
              <p:blipFill>
                <a:blip r:embed="rId95"/>
                <a:stretch>
                  <a:fillRect/>
                </a:stretch>
              </p:blipFill>
              <p:spPr>
                <a:xfrm>
                  <a:off x="5716691" y="3777404"/>
                  <a:ext cx="6069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9AE36ED0-A2E7-4224-B639-9DB6C5F9B9D7}"/>
                    </a:ext>
                  </a:extLst>
                </p14:cNvPr>
                <p14:cNvContentPartPr/>
                <p14:nvPr/>
              </p14:nvContentPartPr>
              <p14:xfrm>
                <a:off x="6120611" y="3714764"/>
                <a:ext cx="251640" cy="245520"/>
              </p14:xfrm>
            </p:contentPart>
          </mc:Choice>
          <mc:Fallback xmlns="">
            <p:pic>
              <p:nvPicPr>
                <p:cNvPr id="53" name="Ink 52">
                  <a:extLst>
                    <a:ext uri="{FF2B5EF4-FFF2-40B4-BE49-F238E27FC236}">
                      <a16:creationId xmlns:a16="http://schemas.microsoft.com/office/drawing/2014/main" id="{9AE36ED0-A2E7-4224-B639-9DB6C5F9B9D7}"/>
                    </a:ext>
                  </a:extLst>
                </p:cNvPr>
                <p:cNvPicPr/>
                <p:nvPr/>
              </p:nvPicPr>
              <p:blipFill>
                <a:blip r:embed="rId97"/>
                <a:stretch>
                  <a:fillRect/>
                </a:stretch>
              </p:blipFill>
              <p:spPr>
                <a:xfrm>
                  <a:off x="6111611" y="3706124"/>
                  <a:ext cx="2692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182C6359-ED79-4305-8194-7214A74DE799}"/>
                    </a:ext>
                  </a:extLst>
                </p14:cNvPr>
                <p14:cNvContentPartPr/>
                <p14:nvPr/>
              </p14:nvContentPartPr>
              <p14:xfrm>
                <a:off x="5932691" y="3414884"/>
                <a:ext cx="137160" cy="263160"/>
              </p14:xfrm>
            </p:contentPart>
          </mc:Choice>
          <mc:Fallback xmlns="">
            <p:pic>
              <p:nvPicPr>
                <p:cNvPr id="54" name="Ink 53">
                  <a:extLst>
                    <a:ext uri="{FF2B5EF4-FFF2-40B4-BE49-F238E27FC236}">
                      <a16:creationId xmlns:a16="http://schemas.microsoft.com/office/drawing/2014/main" id="{182C6359-ED79-4305-8194-7214A74DE799}"/>
                    </a:ext>
                  </a:extLst>
                </p:cNvPr>
                <p:cNvPicPr/>
                <p:nvPr/>
              </p:nvPicPr>
              <p:blipFill>
                <a:blip r:embed="rId99"/>
                <a:stretch>
                  <a:fillRect/>
                </a:stretch>
              </p:blipFill>
              <p:spPr>
                <a:xfrm>
                  <a:off x="5923691" y="3406244"/>
                  <a:ext cx="1548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B5FE36F5-36E4-4E62-BD5F-6D92883A4C03}"/>
                    </a:ext>
                  </a:extLst>
                </p14:cNvPr>
                <p14:cNvContentPartPr/>
                <p14:nvPr/>
              </p14:nvContentPartPr>
              <p14:xfrm>
                <a:off x="6884501" y="3759006"/>
                <a:ext cx="680040" cy="40320"/>
              </p14:xfrm>
            </p:contentPart>
          </mc:Choice>
          <mc:Fallback xmlns="">
            <p:pic>
              <p:nvPicPr>
                <p:cNvPr id="55" name="Ink 54">
                  <a:extLst>
                    <a:ext uri="{FF2B5EF4-FFF2-40B4-BE49-F238E27FC236}">
                      <a16:creationId xmlns:a16="http://schemas.microsoft.com/office/drawing/2014/main" id="{B5FE36F5-36E4-4E62-BD5F-6D92883A4C03}"/>
                    </a:ext>
                  </a:extLst>
                </p:cNvPr>
                <p:cNvPicPr/>
                <p:nvPr/>
              </p:nvPicPr>
              <p:blipFill>
                <a:blip r:embed="rId101"/>
                <a:stretch>
                  <a:fillRect/>
                </a:stretch>
              </p:blipFill>
              <p:spPr>
                <a:xfrm>
                  <a:off x="6875501" y="3750366"/>
                  <a:ext cx="6976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8873418A-54BF-4056-BC84-DF619662713C}"/>
                    </a:ext>
                  </a:extLst>
                </p14:cNvPr>
                <p14:cNvContentPartPr/>
                <p14:nvPr/>
              </p14:nvContentPartPr>
              <p14:xfrm>
                <a:off x="7314701" y="3678366"/>
                <a:ext cx="245880" cy="261000"/>
              </p14:xfrm>
            </p:contentPart>
          </mc:Choice>
          <mc:Fallback xmlns="">
            <p:pic>
              <p:nvPicPr>
                <p:cNvPr id="56" name="Ink 55">
                  <a:extLst>
                    <a:ext uri="{FF2B5EF4-FFF2-40B4-BE49-F238E27FC236}">
                      <a16:creationId xmlns:a16="http://schemas.microsoft.com/office/drawing/2014/main" id="{8873418A-54BF-4056-BC84-DF619662713C}"/>
                    </a:ext>
                  </a:extLst>
                </p:cNvPr>
                <p:cNvPicPr/>
                <p:nvPr/>
              </p:nvPicPr>
              <p:blipFill>
                <a:blip r:embed="rId103"/>
                <a:stretch>
                  <a:fillRect/>
                </a:stretch>
              </p:blipFill>
              <p:spPr>
                <a:xfrm>
                  <a:off x="7306061" y="3669366"/>
                  <a:ext cx="2635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E668D0FA-36A7-4A00-A730-B4B363DEBE70}"/>
                    </a:ext>
                  </a:extLst>
                </p14:cNvPr>
                <p14:cNvContentPartPr/>
                <p14:nvPr/>
              </p14:nvContentPartPr>
              <p14:xfrm>
                <a:off x="7086821" y="3422406"/>
                <a:ext cx="275400" cy="159120"/>
              </p14:xfrm>
            </p:contentPart>
          </mc:Choice>
          <mc:Fallback xmlns="">
            <p:pic>
              <p:nvPicPr>
                <p:cNvPr id="57" name="Ink 56">
                  <a:extLst>
                    <a:ext uri="{FF2B5EF4-FFF2-40B4-BE49-F238E27FC236}">
                      <a16:creationId xmlns:a16="http://schemas.microsoft.com/office/drawing/2014/main" id="{E668D0FA-36A7-4A00-A730-B4B363DEBE70}"/>
                    </a:ext>
                  </a:extLst>
                </p:cNvPr>
                <p:cNvPicPr/>
                <p:nvPr/>
              </p:nvPicPr>
              <p:blipFill>
                <a:blip r:embed="rId105"/>
                <a:stretch>
                  <a:fillRect/>
                </a:stretch>
              </p:blipFill>
              <p:spPr>
                <a:xfrm>
                  <a:off x="7078181" y="3413766"/>
                  <a:ext cx="293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8" name="Ink 57">
                  <a:extLst>
                    <a:ext uri="{FF2B5EF4-FFF2-40B4-BE49-F238E27FC236}">
                      <a16:creationId xmlns:a16="http://schemas.microsoft.com/office/drawing/2014/main" id="{94E72582-AD23-40DB-894D-1398050C27FA}"/>
                    </a:ext>
                  </a:extLst>
                </p14:cNvPr>
                <p14:cNvContentPartPr/>
                <p14:nvPr/>
              </p14:nvContentPartPr>
              <p14:xfrm>
                <a:off x="8147381" y="3699966"/>
                <a:ext cx="692280" cy="53280"/>
              </p14:xfrm>
            </p:contentPart>
          </mc:Choice>
          <mc:Fallback xmlns="">
            <p:pic>
              <p:nvPicPr>
                <p:cNvPr id="58" name="Ink 57">
                  <a:extLst>
                    <a:ext uri="{FF2B5EF4-FFF2-40B4-BE49-F238E27FC236}">
                      <a16:creationId xmlns:a16="http://schemas.microsoft.com/office/drawing/2014/main" id="{94E72582-AD23-40DB-894D-1398050C27FA}"/>
                    </a:ext>
                  </a:extLst>
                </p:cNvPr>
                <p:cNvPicPr/>
                <p:nvPr/>
              </p:nvPicPr>
              <p:blipFill>
                <a:blip r:embed="rId107"/>
                <a:stretch>
                  <a:fillRect/>
                </a:stretch>
              </p:blipFill>
              <p:spPr>
                <a:xfrm>
                  <a:off x="8138741" y="3690966"/>
                  <a:ext cx="7099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9" name="Ink 58">
                  <a:extLst>
                    <a:ext uri="{FF2B5EF4-FFF2-40B4-BE49-F238E27FC236}">
                      <a16:creationId xmlns:a16="http://schemas.microsoft.com/office/drawing/2014/main" id="{786CBA60-1E9A-4AF9-BD1F-9F12C6B3A613}"/>
                    </a:ext>
                  </a:extLst>
                </p14:cNvPr>
                <p14:cNvContentPartPr/>
                <p14:nvPr/>
              </p14:nvContentPartPr>
              <p14:xfrm>
                <a:off x="8642021" y="3599526"/>
                <a:ext cx="271440" cy="291240"/>
              </p14:xfrm>
            </p:contentPart>
          </mc:Choice>
          <mc:Fallback xmlns="">
            <p:pic>
              <p:nvPicPr>
                <p:cNvPr id="59" name="Ink 58">
                  <a:extLst>
                    <a:ext uri="{FF2B5EF4-FFF2-40B4-BE49-F238E27FC236}">
                      <a16:creationId xmlns:a16="http://schemas.microsoft.com/office/drawing/2014/main" id="{786CBA60-1E9A-4AF9-BD1F-9F12C6B3A613}"/>
                    </a:ext>
                  </a:extLst>
                </p:cNvPr>
                <p:cNvPicPr/>
                <p:nvPr/>
              </p:nvPicPr>
              <p:blipFill>
                <a:blip r:embed="rId109"/>
                <a:stretch>
                  <a:fillRect/>
                </a:stretch>
              </p:blipFill>
              <p:spPr>
                <a:xfrm>
                  <a:off x="8633381" y="3590526"/>
                  <a:ext cx="28908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2" name="Ink 61">
                  <a:extLst>
                    <a:ext uri="{FF2B5EF4-FFF2-40B4-BE49-F238E27FC236}">
                      <a16:creationId xmlns:a16="http://schemas.microsoft.com/office/drawing/2014/main" id="{8E501829-866E-4D7A-B62D-54CC8FB6FF73}"/>
                    </a:ext>
                  </a:extLst>
                </p14:cNvPr>
                <p14:cNvContentPartPr/>
                <p14:nvPr/>
              </p14:nvContentPartPr>
              <p14:xfrm>
                <a:off x="8395421" y="3372726"/>
                <a:ext cx="161640" cy="202320"/>
              </p14:xfrm>
            </p:contentPart>
          </mc:Choice>
          <mc:Fallback xmlns="">
            <p:pic>
              <p:nvPicPr>
                <p:cNvPr id="62" name="Ink 61">
                  <a:extLst>
                    <a:ext uri="{FF2B5EF4-FFF2-40B4-BE49-F238E27FC236}">
                      <a16:creationId xmlns:a16="http://schemas.microsoft.com/office/drawing/2014/main" id="{8E501829-866E-4D7A-B62D-54CC8FB6FF73}"/>
                    </a:ext>
                  </a:extLst>
                </p:cNvPr>
                <p:cNvPicPr/>
                <p:nvPr/>
              </p:nvPicPr>
              <p:blipFill>
                <a:blip r:embed="rId111"/>
                <a:stretch>
                  <a:fillRect/>
                </a:stretch>
              </p:blipFill>
              <p:spPr>
                <a:xfrm>
                  <a:off x="8386421" y="3364086"/>
                  <a:ext cx="17928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3" name="Ink 62">
                  <a:extLst>
                    <a:ext uri="{FF2B5EF4-FFF2-40B4-BE49-F238E27FC236}">
                      <a16:creationId xmlns:a16="http://schemas.microsoft.com/office/drawing/2014/main" id="{3B83FF64-95AC-4B4A-9A78-0B5485313C7F}"/>
                    </a:ext>
                  </a:extLst>
                </p14:cNvPr>
                <p14:cNvContentPartPr/>
                <p14:nvPr/>
              </p14:nvContentPartPr>
              <p14:xfrm>
                <a:off x="9385421" y="3623646"/>
                <a:ext cx="917640" cy="32400"/>
              </p14:xfrm>
            </p:contentPart>
          </mc:Choice>
          <mc:Fallback xmlns="">
            <p:pic>
              <p:nvPicPr>
                <p:cNvPr id="63" name="Ink 62">
                  <a:extLst>
                    <a:ext uri="{FF2B5EF4-FFF2-40B4-BE49-F238E27FC236}">
                      <a16:creationId xmlns:a16="http://schemas.microsoft.com/office/drawing/2014/main" id="{3B83FF64-95AC-4B4A-9A78-0B5485313C7F}"/>
                    </a:ext>
                  </a:extLst>
                </p:cNvPr>
                <p:cNvPicPr/>
                <p:nvPr/>
              </p:nvPicPr>
              <p:blipFill>
                <a:blip r:embed="rId113"/>
                <a:stretch>
                  <a:fillRect/>
                </a:stretch>
              </p:blipFill>
              <p:spPr>
                <a:xfrm>
                  <a:off x="9376781" y="3614646"/>
                  <a:ext cx="9352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4" name="Ink 63">
                  <a:extLst>
                    <a:ext uri="{FF2B5EF4-FFF2-40B4-BE49-F238E27FC236}">
                      <a16:creationId xmlns:a16="http://schemas.microsoft.com/office/drawing/2014/main" id="{BE161F4F-DD9C-4EDE-A2E3-F5A60D06A084}"/>
                    </a:ext>
                  </a:extLst>
                </p14:cNvPr>
                <p14:cNvContentPartPr/>
                <p14:nvPr/>
              </p14:nvContentPartPr>
              <p14:xfrm>
                <a:off x="9953141" y="3556326"/>
                <a:ext cx="345240" cy="286200"/>
              </p14:xfrm>
            </p:contentPart>
          </mc:Choice>
          <mc:Fallback xmlns="">
            <p:pic>
              <p:nvPicPr>
                <p:cNvPr id="64" name="Ink 63">
                  <a:extLst>
                    <a:ext uri="{FF2B5EF4-FFF2-40B4-BE49-F238E27FC236}">
                      <a16:creationId xmlns:a16="http://schemas.microsoft.com/office/drawing/2014/main" id="{BE161F4F-DD9C-4EDE-A2E3-F5A60D06A084}"/>
                    </a:ext>
                  </a:extLst>
                </p:cNvPr>
                <p:cNvPicPr/>
                <p:nvPr/>
              </p:nvPicPr>
              <p:blipFill>
                <a:blip r:embed="rId115"/>
                <a:stretch>
                  <a:fillRect/>
                </a:stretch>
              </p:blipFill>
              <p:spPr>
                <a:xfrm>
                  <a:off x="9944141" y="3547326"/>
                  <a:ext cx="3628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5" name="Ink 64">
                  <a:extLst>
                    <a:ext uri="{FF2B5EF4-FFF2-40B4-BE49-F238E27FC236}">
                      <a16:creationId xmlns:a16="http://schemas.microsoft.com/office/drawing/2014/main" id="{BF09C417-B539-40BA-90EE-9CE8853E0307}"/>
                    </a:ext>
                  </a:extLst>
                </p14:cNvPr>
                <p14:cNvContentPartPr/>
                <p14:nvPr/>
              </p14:nvContentPartPr>
              <p14:xfrm>
                <a:off x="9689981" y="3272646"/>
                <a:ext cx="297360" cy="186120"/>
              </p14:xfrm>
            </p:contentPart>
          </mc:Choice>
          <mc:Fallback xmlns="">
            <p:pic>
              <p:nvPicPr>
                <p:cNvPr id="65" name="Ink 64">
                  <a:extLst>
                    <a:ext uri="{FF2B5EF4-FFF2-40B4-BE49-F238E27FC236}">
                      <a16:creationId xmlns:a16="http://schemas.microsoft.com/office/drawing/2014/main" id="{BF09C417-B539-40BA-90EE-9CE8853E0307}"/>
                    </a:ext>
                  </a:extLst>
                </p:cNvPr>
                <p:cNvPicPr/>
                <p:nvPr/>
              </p:nvPicPr>
              <p:blipFill>
                <a:blip r:embed="rId117"/>
                <a:stretch>
                  <a:fillRect/>
                </a:stretch>
              </p:blipFill>
              <p:spPr>
                <a:xfrm>
                  <a:off x="9681341" y="3264006"/>
                  <a:ext cx="3150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7" name="Ink 66">
                  <a:extLst>
                    <a:ext uri="{FF2B5EF4-FFF2-40B4-BE49-F238E27FC236}">
                      <a16:creationId xmlns:a16="http://schemas.microsoft.com/office/drawing/2014/main" id="{01446FD7-CC6B-4B3C-9475-6CBADA7E4945}"/>
                    </a:ext>
                  </a:extLst>
                </p14:cNvPr>
                <p14:cNvContentPartPr/>
                <p14:nvPr/>
              </p14:nvContentPartPr>
              <p14:xfrm>
                <a:off x="552821" y="4218726"/>
                <a:ext cx="852840" cy="826560"/>
              </p14:xfrm>
            </p:contentPart>
          </mc:Choice>
          <mc:Fallback xmlns="">
            <p:pic>
              <p:nvPicPr>
                <p:cNvPr id="67" name="Ink 66">
                  <a:extLst>
                    <a:ext uri="{FF2B5EF4-FFF2-40B4-BE49-F238E27FC236}">
                      <a16:creationId xmlns:a16="http://schemas.microsoft.com/office/drawing/2014/main" id="{01446FD7-CC6B-4B3C-9475-6CBADA7E4945}"/>
                    </a:ext>
                  </a:extLst>
                </p:cNvPr>
                <p:cNvPicPr/>
                <p:nvPr/>
              </p:nvPicPr>
              <p:blipFill>
                <a:blip r:embed="rId119"/>
                <a:stretch>
                  <a:fillRect/>
                </a:stretch>
              </p:blipFill>
              <p:spPr>
                <a:xfrm>
                  <a:off x="544181" y="4210086"/>
                  <a:ext cx="870480" cy="844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8" name="Ink 67">
                  <a:extLst>
                    <a:ext uri="{FF2B5EF4-FFF2-40B4-BE49-F238E27FC236}">
                      <a16:creationId xmlns:a16="http://schemas.microsoft.com/office/drawing/2014/main" id="{EE91C58D-89D3-4FE5-B9DA-4F68CFD400F0}"/>
                    </a:ext>
                  </a:extLst>
                </p14:cNvPr>
                <p14:cNvContentPartPr/>
                <p14:nvPr/>
              </p14:nvContentPartPr>
              <p14:xfrm>
                <a:off x="913901" y="4135926"/>
                <a:ext cx="268200" cy="435240"/>
              </p14:xfrm>
            </p:contentPart>
          </mc:Choice>
          <mc:Fallback xmlns="">
            <p:pic>
              <p:nvPicPr>
                <p:cNvPr id="68" name="Ink 67">
                  <a:extLst>
                    <a:ext uri="{FF2B5EF4-FFF2-40B4-BE49-F238E27FC236}">
                      <a16:creationId xmlns:a16="http://schemas.microsoft.com/office/drawing/2014/main" id="{EE91C58D-89D3-4FE5-B9DA-4F68CFD400F0}"/>
                    </a:ext>
                  </a:extLst>
                </p:cNvPr>
                <p:cNvPicPr/>
                <p:nvPr/>
              </p:nvPicPr>
              <p:blipFill>
                <a:blip r:embed="rId121"/>
                <a:stretch>
                  <a:fillRect/>
                </a:stretch>
              </p:blipFill>
              <p:spPr>
                <a:xfrm>
                  <a:off x="905261" y="4126926"/>
                  <a:ext cx="28584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C787D20D-ABCD-4DF5-BEF2-4E7A59A24AEC}"/>
                    </a:ext>
                  </a:extLst>
                </p14:cNvPr>
                <p14:cNvContentPartPr/>
                <p14:nvPr/>
              </p14:nvContentPartPr>
              <p14:xfrm>
                <a:off x="2876981" y="4101726"/>
                <a:ext cx="2483280" cy="1365480"/>
              </p14:xfrm>
            </p:contentPart>
          </mc:Choice>
          <mc:Fallback xmlns="">
            <p:pic>
              <p:nvPicPr>
                <p:cNvPr id="83" name="Ink 82">
                  <a:extLst>
                    <a:ext uri="{FF2B5EF4-FFF2-40B4-BE49-F238E27FC236}">
                      <a16:creationId xmlns:a16="http://schemas.microsoft.com/office/drawing/2014/main" id="{C787D20D-ABCD-4DF5-BEF2-4E7A59A24AEC}"/>
                    </a:ext>
                  </a:extLst>
                </p:cNvPr>
                <p:cNvPicPr/>
                <p:nvPr/>
              </p:nvPicPr>
              <p:blipFill>
                <a:blip r:embed="rId123"/>
                <a:stretch>
                  <a:fillRect/>
                </a:stretch>
              </p:blipFill>
              <p:spPr>
                <a:xfrm>
                  <a:off x="2867981" y="4092726"/>
                  <a:ext cx="2500920" cy="1383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2E60D78C-047A-4324-9BAA-2415741B1D49}"/>
                    </a:ext>
                  </a:extLst>
                </p14:cNvPr>
                <p14:cNvContentPartPr/>
                <p14:nvPr/>
              </p14:nvContentPartPr>
              <p14:xfrm>
                <a:off x="4004141" y="4019286"/>
                <a:ext cx="2571840" cy="1581480"/>
              </p14:xfrm>
            </p:contentPart>
          </mc:Choice>
          <mc:Fallback xmlns="">
            <p:pic>
              <p:nvPicPr>
                <p:cNvPr id="84" name="Ink 83">
                  <a:extLst>
                    <a:ext uri="{FF2B5EF4-FFF2-40B4-BE49-F238E27FC236}">
                      <a16:creationId xmlns:a16="http://schemas.microsoft.com/office/drawing/2014/main" id="{2E60D78C-047A-4324-9BAA-2415741B1D49}"/>
                    </a:ext>
                  </a:extLst>
                </p:cNvPr>
                <p:cNvPicPr/>
                <p:nvPr/>
              </p:nvPicPr>
              <p:blipFill>
                <a:blip r:embed="rId125"/>
                <a:stretch>
                  <a:fillRect/>
                </a:stretch>
              </p:blipFill>
              <p:spPr>
                <a:xfrm>
                  <a:off x="3995141" y="4010286"/>
                  <a:ext cx="2589480" cy="1599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5" name="Ink 84">
                  <a:extLst>
                    <a:ext uri="{FF2B5EF4-FFF2-40B4-BE49-F238E27FC236}">
                      <a16:creationId xmlns:a16="http://schemas.microsoft.com/office/drawing/2014/main" id="{C223DCF9-510A-48E6-A225-F72DD44EC2C3}"/>
                    </a:ext>
                  </a:extLst>
                </p14:cNvPr>
                <p14:cNvContentPartPr/>
                <p14:nvPr/>
              </p14:nvContentPartPr>
              <p14:xfrm>
                <a:off x="5296901" y="3986166"/>
                <a:ext cx="2562840" cy="1463400"/>
              </p14:xfrm>
            </p:contentPart>
          </mc:Choice>
          <mc:Fallback xmlns="">
            <p:pic>
              <p:nvPicPr>
                <p:cNvPr id="85" name="Ink 84">
                  <a:extLst>
                    <a:ext uri="{FF2B5EF4-FFF2-40B4-BE49-F238E27FC236}">
                      <a16:creationId xmlns:a16="http://schemas.microsoft.com/office/drawing/2014/main" id="{C223DCF9-510A-48E6-A225-F72DD44EC2C3}"/>
                    </a:ext>
                  </a:extLst>
                </p:cNvPr>
                <p:cNvPicPr/>
                <p:nvPr/>
              </p:nvPicPr>
              <p:blipFill>
                <a:blip r:embed="rId127"/>
                <a:stretch>
                  <a:fillRect/>
                </a:stretch>
              </p:blipFill>
              <p:spPr>
                <a:xfrm>
                  <a:off x="5287901" y="3977526"/>
                  <a:ext cx="2580480" cy="1481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Ink 87">
                  <a:extLst>
                    <a:ext uri="{FF2B5EF4-FFF2-40B4-BE49-F238E27FC236}">
                      <a16:creationId xmlns:a16="http://schemas.microsoft.com/office/drawing/2014/main" id="{37A5FBD7-0D1A-4354-A530-8258F97854FF}"/>
                    </a:ext>
                  </a:extLst>
                </p14:cNvPr>
                <p14:cNvContentPartPr/>
                <p14:nvPr/>
              </p14:nvContentPartPr>
              <p14:xfrm>
                <a:off x="2021621" y="3895446"/>
                <a:ext cx="8658720" cy="2824560"/>
              </p14:xfrm>
            </p:contentPart>
          </mc:Choice>
          <mc:Fallback xmlns="">
            <p:pic>
              <p:nvPicPr>
                <p:cNvPr id="88" name="Ink 87">
                  <a:extLst>
                    <a:ext uri="{FF2B5EF4-FFF2-40B4-BE49-F238E27FC236}">
                      <a16:creationId xmlns:a16="http://schemas.microsoft.com/office/drawing/2014/main" id="{37A5FBD7-0D1A-4354-A530-8258F97854FF}"/>
                    </a:ext>
                  </a:extLst>
                </p:cNvPr>
                <p:cNvPicPr/>
                <p:nvPr/>
              </p:nvPicPr>
              <p:blipFill>
                <a:blip r:embed="rId129"/>
                <a:stretch>
                  <a:fillRect/>
                </a:stretch>
              </p:blipFill>
              <p:spPr>
                <a:xfrm>
                  <a:off x="2012621" y="3886446"/>
                  <a:ext cx="8676360" cy="2842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D3EBC28F-3B4A-4237-B587-61B534E4B6F5}"/>
                    </a:ext>
                  </a:extLst>
                </p14:cNvPr>
                <p14:cNvContentPartPr/>
                <p14:nvPr/>
              </p14:nvContentPartPr>
              <p14:xfrm>
                <a:off x="2365781" y="4232046"/>
                <a:ext cx="331560" cy="411840"/>
              </p14:xfrm>
            </p:contentPart>
          </mc:Choice>
          <mc:Fallback xmlns="">
            <p:pic>
              <p:nvPicPr>
                <p:cNvPr id="89" name="Ink 88">
                  <a:extLst>
                    <a:ext uri="{FF2B5EF4-FFF2-40B4-BE49-F238E27FC236}">
                      <a16:creationId xmlns:a16="http://schemas.microsoft.com/office/drawing/2014/main" id="{D3EBC28F-3B4A-4237-B587-61B534E4B6F5}"/>
                    </a:ext>
                  </a:extLst>
                </p:cNvPr>
                <p:cNvPicPr/>
                <p:nvPr/>
              </p:nvPicPr>
              <p:blipFill>
                <a:blip r:embed="rId131"/>
                <a:stretch>
                  <a:fillRect/>
                </a:stretch>
              </p:blipFill>
              <p:spPr>
                <a:xfrm>
                  <a:off x="2356781" y="4223406"/>
                  <a:ext cx="349200" cy="429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92" name="Ink 91">
                <a:extLst>
                  <a:ext uri="{FF2B5EF4-FFF2-40B4-BE49-F238E27FC236}">
                    <a16:creationId xmlns:a16="http://schemas.microsoft.com/office/drawing/2014/main" id="{6D649E05-64AD-4605-A42C-429108AE59E5}"/>
                  </a:ext>
                </a:extLst>
              </p14:cNvPr>
              <p14:cNvContentPartPr/>
              <p14:nvPr/>
            </p14:nvContentPartPr>
            <p14:xfrm>
              <a:off x="266760" y="37800"/>
              <a:ext cx="11017440" cy="4483080"/>
            </p14:xfrm>
          </p:contentPart>
        </mc:Choice>
        <mc:Fallback xmlns="">
          <p:pic>
            <p:nvPicPr>
              <p:cNvPr id="92" name="Ink 91">
                <a:extLst>
                  <a:ext uri="{FF2B5EF4-FFF2-40B4-BE49-F238E27FC236}">
                    <a16:creationId xmlns:a16="http://schemas.microsoft.com/office/drawing/2014/main" id="{6D649E05-64AD-4605-A42C-429108AE59E5}"/>
                  </a:ext>
                </a:extLst>
              </p:cNvPr>
              <p:cNvPicPr/>
              <p:nvPr/>
            </p:nvPicPr>
            <p:blipFill>
              <a:blip r:embed="rId133"/>
              <a:stretch>
                <a:fillRect/>
              </a:stretch>
            </p:blipFill>
            <p:spPr>
              <a:xfrm>
                <a:off x="257400" y="28440"/>
                <a:ext cx="11036160" cy="4501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3" name="Ink 92">
                <a:extLst>
                  <a:ext uri="{FF2B5EF4-FFF2-40B4-BE49-F238E27FC236}">
                    <a16:creationId xmlns:a16="http://schemas.microsoft.com/office/drawing/2014/main" id="{2211850A-8F4F-41C8-B721-D7BD58901AB2}"/>
                  </a:ext>
                </a:extLst>
              </p14:cNvPr>
              <p14:cNvContentPartPr/>
              <p14:nvPr/>
            </p14:nvContentPartPr>
            <p14:xfrm>
              <a:off x="5149800" y="2116080"/>
              <a:ext cx="981000" cy="1200240"/>
            </p14:xfrm>
          </p:contentPart>
        </mc:Choice>
        <mc:Fallback xmlns="">
          <p:pic>
            <p:nvPicPr>
              <p:cNvPr id="93" name="Ink 92">
                <a:extLst>
                  <a:ext uri="{FF2B5EF4-FFF2-40B4-BE49-F238E27FC236}">
                    <a16:creationId xmlns:a16="http://schemas.microsoft.com/office/drawing/2014/main" id="{2211850A-8F4F-41C8-B721-D7BD58901AB2}"/>
                  </a:ext>
                </a:extLst>
              </p:cNvPr>
              <p:cNvPicPr/>
              <p:nvPr/>
            </p:nvPicPr>
            <p:blipFill>
              <a:blip r:embed="rId135"/>
              <a:stretch>
                <a:fillRect/>
              </a:stretch>
            </p:blipFill>
            <p:spPr>
              <a:xfrm>
                <a:off x="5140440" y="2106720"/>
                <a:ext cx="999720" cy="1218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 name="Ink 1">
                <a:extLst>
                  <a:ext uri="{FF2B5EF4-FFF2-40B4-BE49-F238E27FC236}">
                    <a16:creationId xmlns:a16="http://schemas.microsoft.com/office/drawing/2014/main" id="{4ABFE404-CDE5-47C3-BD95-936951503BCF}"/>
                  </a:ext>
                </a:extLst>
              </p14:cNvPr>
              <p14:cNvContentPartPr/>
              <p14:nvPr/>
            </p14:nvContentPartPr>
            <p14:xfrm>
              <a:off x="2493581" y="1934526"/>
              <a:ext cx="5692320" cy="215280"/>
            </p14:xfrm>
          </p:contentPart>
        </mc:Choice>
        <mc:Fallback xmlns="">
          <p:pic>
            <p:nvPicPr>
              <p:cNvPr id="2" name="Ink 1">
                <a:extLst>
                  <a:ext uri="{FF2B5EF4-FFF2-40B4-BE49-F238E27FC236}">
                    <a16:creationId xmlns:a16="http://schemas.microsoft.com/office/drawing/2014/main" id="{4ABFE404-CDE5-47C3-BD95-936951503BCF}"/>
                  </a:ext>
                </a:extLst>
              </p:cNvPr>
              <p:cNvPicPr/>
              <p:nvPr/>
            </p:nvPicPr>
            <p:blipFill>
              <a:blip r:embed="rId137"/>
              <a:stretch>
                <a:fillRect/>
              </a:stretch>
            </p:blipFill>
            <p:spPr>
              <a:xfrm>
                <a:off x="2484941" y="1925526"/>
                <a:ext cx="57099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5" name="Ink 74">
                <a:extLst>
                  <a:ext uri="{FF2B5EF4-FFF2-40B4-BE49-F238E27FC236}">
                    <a16:creationId xmlns:a16="http://schemas.microsoft.com/office/drawing/2014/main" id="{CC161399-1793-498F-8073-74CB5EAF840B}"/>
                  </a:ext>
                </a:extLst>
              </p14:cNvPr>
              <p14:cNvContentPartPr/>
              <p14:nvPr/>
            </p14:nvContentPartPr>
            <p14:xfrm>
              <a:off x="6708461" y="5479806"/>
              <a:ext cx="11880" cy="20160"/>
            </p14:xfrm>
          </p:contentPart>
        </mc:Choice>
        <mc:Fallback xmlns="">
          <p:pic>
            <p:nvPicPr>
              <p:cNvPr id="75" name="Ink 74">
                <a:extLst>
                  <a:ext uri="{FF2B5EF4-FFF2-40B4-BE49-F238E27FC236}">
                    <a16:creationId xmlns:a16="http://schemas.microsoft.com/office/drawing/2014/main" id="{CC161399-1793-498F-8073-74CB5EAF840B}"/>
                  </a:ext>
                </a:extLst>
              </p:cNvPr>
              <p:cNvPicPr/>
              <p:nvPr/>
            </p:nvPicPr>
            <p:blipFill>
              <a:blip r:embed="rId139"/>
              <a:stretch>
                <a:fillRect/>
              </a:stretch>
            </p:blipFill>
            <p:spPr>
              <a:xfrm>
                <a:off x="6699461" y="5470806"/>
                <a:ext cx="29520" cy="37800"/>
              </a:xfrm>
              <a:prstGeom prst="rect">
                <a:avLst/>
              </a:prstGeom>
            </p:spPr>
          </p:pic>
        </mc:Fallback>
      </mc:AlternateContent>
      <p:grpSp>
        <p:nvGrpSpPr>
          <p:cNvPr id="98" name="Group 97">
            <a:extLst>
              <a:ext uri="{FF2B5EF4-FFF2-40B4-BE49-F238E27FC236}">
                <a16:creationId xmlns:a16="http://schemas.microsoft.com/office/drawing/2014/main" id="{D50D9E41-4112-4993-BE60-C1E3BB7960AD}"/>
              </a:ext>
            </a:extLst>
          </p:cNvPr>
          <p:cNvGrpSpPr/>
          <p:nvPr/>
        </p:nvGrpSpPr>
        <p:grpSpPr>
          <a:xfrm>
            <a:off x="10620581" y="1449966"/>
            <a:ext cx="1338840" cy="1024920"/>
            <a:chOff x="10620581" y="1449966"/>
            <a:chExt cx="1338840" cy="1024920"/>
          </a:xfrm>
        </p:grpSpPr>
        <mc:AlternateContent xmlns:mc="http://schemas.openxmlformats.org/markup-compatibility/2006" xmlns:p14="http://schemas.microsoft.com/office/powerpoint/2010/main">
          <mc:Choice Requires="p14">
            <p:contentPart p14:bwMode="auto" r:id="rId140">
              <p14:nvContentPartPr>
                <p14:cNvPr id="77" name="Ink 76">
                  <a:extLst>
                    <a:ext uri="{FF2B5EF4-FFF2-40B4-BE49-F238E27FC236}">
                      <a16:creationId xmlns:a16="http://schemas.microsoft.com/office/drawing/2014/main" id="{52115BC6-2287-4B5E-96A6-FD4999D1ECD5}"/>
                    </a:ext>
                  </a:extLst>
                </p14:cNvPr>
                <p14:cNvContentPartPr/>
                <p14:nvPr/>
              </p14:nvContentPartPr>
              <p14:xfrm>
                <a:off x="10620581" y="2115966"/>
                <a:ext cx="164160" cy="256320"/>
              </p14:xfrm>
            </p:contentPart>
          </mc:Choice>
          <mc:Fallback xmlns="">
            <p:pic>
              <p:nvPicPr>
                <p:cNvPr id="77" name="Ink 76">
                  <a:extLst>
                    <a:ext uri="{FF2B5EF4-FFF2-40B4-BE49-F238E27FC236}">
                      <a16:creationId xmlns:a16="http://schemas.microsoft.com/office/drawing/2014/main" id="{52115BC6-2287-4B5E-96A6-FD4999D1ECD5}"/>
                    </a:ext>
                  </a:extLst>
                </p:cNvPr>
                <p:cNvPicPr/>
                <p:nvPr/>
              </p:nvPicPr>
              <p:blipFill>
                <a:blip r:embed="rId141"/>
                <a:stretch>
                  <a:fillRect/>
                </a:stretch>
              </p:blipFill>
              <p:spPr>
                <a:xfrm>
                  <a:off x="10611581" y="2107326"/>
                  <a:ext cx="1818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9" name="Ink 78">
                  <a:extLst>
                    <a:ext uri="{FF2B5EF4-FFF2-40B4-BE49-F238E27FC236}">
                      <a16:creationId xmlns:a16="http://schemas.microsoft.com/office/drawing/2014/main" id="{ACF781A3-41DC-4DC0-A9CD-962A3047C20F}"/>
                    </a:ext>
                  </a:extLst>
                </p14:cNvPr>
                <p14:cNvContentPartPr/>
                <p14:nvPr/>
              </p14:nvContentPartPr>
              <p14:xfrm>
                <a:off x="10762421" y="2047206"/>
                <a:ext cx="361440" cy="421560"/>
              </p14:xfrm>
            </p:contentPart>
          </mc:Choice>
          <mc:Fallback xmlns="">
            <p:pic>
              <p:nvPicPr>
                <p:cNvPr id="79" name="Ink 78">
                  <a:extLst>
                    <a:ext uri="{FF2B5EF4-FFF2-40B4-BE49-F238E27FC236}">
                      <a16:creationId xmlns:a16="http://schemas.microsoft.com/office/drawing/2014/main" id="{ACF781A3-41DC-4DC0-A9CD-962A3047C20F}"/>
                    </a:ext>
                  </a:extLst>
                </p:cNvPr>
                <p:cNvPicPr/>
                <p:nvPr/>
              </p:nvPicPr>
              <p:blipFill>
                <a:blip r:embed="rId143"/>
                <a:stretch>
                  <a:fillRect/>
                </a:stretch>
              </p:blipFill>
              <p:spPr>
                <a:xfrm>
                  <a:off x="10753421" y="2038566"/>
                  <a:ext cx="37908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Ink 79">
                  <a:extLst>
                    <a:ext uri="{FF2B5EF4-FFF2-40B4-BE49-F238E27FC236}">
                      <a16:creationId xmlns:a16="http://schemas.microsoft.com/office/drawing/2014/main" id="{4B4E611D-A4B7-48C1-B5C8-CAA3E08E85A6}"/>
                    </a:ext>
                  </a:extLst>
                </p14:cNvPr>
                <p14:cNvContentPartPr/>
                <p14:nvPr/>
              </p14:nvContentPartPr>
              <p14:xfrm>
                <a:off x="11069861" y="1890246"/>
                <a:ext cx="324360" cy="220320"/>
              </p14:xfrm>
            </p:contentPart>
          </mc:Choice>
          <mc:Fallback xmlns="">
            <p:pic>
              <p:nvPicPr>
                <p:cNvPr id="80" name="Ink 79">
                  <a:extLst>
                    <a:ext uri="{FF2B5EF4-FFF2-40B4-BE49-F238E27FC236}">
                      <a16:creationId xmlns:a16="http://schemas.microsoft.com/office/drawing/2014/main" id="{4B4E611D-A4B7-48C1-B5C8-CAA3E08E85A6}"/>
                    </a:ext>
                  </a:extLst>
                </p:cNvPr>
                <p:cNvPicPr/>
                <p:nvPr/>
              </p:nvPicPr>
              <p:blipFill>
                <a:blip r:embed="rId145"/>
                <a:stretch>
                  <a:fillRect/>
                </a:stretch>
              </p:blipFill>
              <p:spPr>
                <a:xfrm>
                  <a:off x="11060861" y="1881246"/>
                  <a:ext cx="3420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2" name="Ink 81">
                  <a:extLst>
                    <a:ext uri="{FF2B5EF4-FFF2-40B4-BE49-F238E27FC236}">
                      <a16:creationId xmlns:a16="http://schemas.microsoft.com/office/drawing/2014/main" id="{B226FED6-80BB-4ACB-8CBE-CACC1E4131F1}"/>
                    </a:ext>
                  </a:extLst>
                </p14:cNvPr>
                <p14:cNvContentPartPr/>
                <p14:nvPr/>
              </p14:nvContentPartPr>
              <p14:xfrm>
                <a:off x="11338781" y="1642566"/>
                <a:ext cx="203040" cy="279720"/>
              </p14:xfrm>
            </p:contentPart>
          </mc:Choice>
          <mc:Fallback xmlns="">
            <p:pic>
              <p:nvPicPr>
                <p:cNvPr id="82" name="Ink 81">
                  <a:extLst>
                    <a:ext uri="{FF2B5EF4-FFF2-40B4-BE49-F238E27FC236}">
                      <a16:creationId xmlns:a16="http://schemas.microsoft.com/office/drawing/2014/main" id="{B226FED6-80BB-4ACB-8CBE-CACC1E4131F1}"/>
                    </a:ext>
                  </a:extLst>
                </p:cNvPr>
                <p:cNvPicPr/>
                <p:nvPr/>
              </p:nvPicPr>
              <p:blipFill>
                <a:blip r:embed="rId147"/>
                <a:stretch>
                  <a:fillRect/>
                </a:stretch>
              </p:blipFill>
              <p:spPr>
                <a:xfrm>
                  <a:off x="11330141" y="1633566"/>
                  <a:ext cx="22068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Ink 85">
                  <a:extLst>
                    <a:ext uri="{FF2B5EF4-FFF2-40B4-BE49-F238E27FC236}">
                      <a16:creationId xmlns:a16="http://schemas.microsoft.com/office/drawing/2014/main" id="{AB99A03A-6CE7-472E-A89D-6ED56A9564F8}"/>
                    </a:ext>
                  </a:extLst>
                </p14:cNvPr>
                <p14:cNvContentPartPr/>
                <p14:nvPr/>
              </p14:nvContentPartPr>
              <p14:xfrm>
                <a:off x="11513381" y="1684326"/>
                <a:ext cx="132840" cy="172800"/>
              </p14:xfrm>
            </p:contentPart>
          </mc:Choice>
          <mc:Fallback xmlns="">
            <p:pic>
              <p:nvPicPr>
                <p:cNvPr id="86" name="Ink 85">
                  <a:extLst>
                    <a:ext uri="{FF2B5EF4-FFF2-40B4-BE49-F238E27FC236}">
                      <a16:creationId xmlns:a16="http://schemas.microsoft.com/office/drawing/2014/main" id="{AB99A03A-6CE7-472E-A89D-6ED56A9564F8}"/>
                    </a:ext>
                  </a:extLst>
                </p:cNvPr>
                <p:cNvPicPr/>
                <p:nvPr/>
              </p:nvPicPr>
              <p:blipFill>
                <a:blip r:embed="rId149"/>
                <a:stretch>
                  <a:fillRect/>
                </a:stretch>
              </p:blipFill>
              <p:spPr>
                <a:xfrm>
                  <a:off x="11504741" y="1675326"/>
                  <a:ext cx="1504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0" name="Ink 89">
                  <a:extLst>
                    <a:ext uri="{FF2B5EF4-FFF2-40B4-BE49-F238E27FC236}">
                      <a16:creationId xmlns:a16="http://schemas.microsoft.com/office/drawing/2014/main" id="{C904C24C-E048-4202-90A5-E36900B8E0D0}"/>
                    </a:ext>
                  </a:extLst>
                </p14:cNvPr>
                <p14:cNvContentPartPr/>
                <p14:nvPr/>
              </p14:nvContentPartPr>
              <p14:xfrm>
                <a:off x="11605541" y="1496766"/>
                <a:ext cx="117360" cy="270360"/>
              </p14:xfrm>
            </p:contentPart>
          </mc:Choice>
          <mc:Fallback xmlns="">
            <p:pic>
              <p:nvPicPr>
                <p:cNvPr id="90" name="Ink 89">
                  <a:extLst>
                    <a:ext uri="{FF2B5EF4-FFF2-40B4-BE49-F238E27FC236}">
                      <a16:creationId xmlns:a16="http://schemas.microsoft.com/office/drawing/2014/main" id="{C904C24C-E048-4202-90A5-E36900B8E0D0}"/>
                    </a:ext>
                  </a:extLst>
                </p:cNvPr>
                <p:cNvPicPr/>
                <p:nvPr/>
              </p:nvPicPr>
              <p:blipFill>
                <a:blip r:embed="rId151"/>
                <a:stretch>
                  <a:fillRect/>
                </a:stretch>
              </p:blipFill>
              <p:spPr>
                <a:xfrm>
                  <a:off x="11596541" y="1488126"/>
                  <a:ext cx="135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4" name="Ink 93">
                  <a:extLst>
                    <a:ext uri="{FF2B5EF4-FFF2-40B4-BE49-F238E27FC236}">
                      <a16:creationId xmlns:a16="http://schemas.microsoft.com/office/drawing/2014/main" id="{FA5D2371-0983-4EC3-9616-00E39C419CF4}"/>
                    </a:ext>
                  </a:extLst>
                </p14:cNvPr>
                <p14:cNvContentPartPr/>
                <p14:nvPr/>
              </p14:nvContentPartPr>
              <p14:xfrm>
                <a:off x="11710301" y="1449966"/>
                <a:ext cx="177840" cy="248040"/>
              </p14:xfrm>
            </p:contentPart>
          </mc:Choice>
          <mc:Fallback xmlns="">
            <p:pic>
              <p:nvPicPr>
                <p:cNvPr id="94" name="Ink 93">
                  <a:extLst>
                    <a:ext uri="{FF2B5EF4-FFF2-40B4-BE49-F238E27FC236}">
                      <a16:creationId xmlns:a16="http://schemas.microsoft.com/office/drawing/2014/main" id="{FA5D2371-0983-4EC3-9616-00E39C419CF4}"/>
                    </a:ext>
                  </a:extLst>
                </p:cNvPr>
                <p:cNvPicPr/>
                <p:nvPr/>
              </p:nvPicPr>
              <p:blipFill>
                <a:blip r:embed="rId153"/>
                <a:stretch>
                  <a:fillRect/>
                </a:stretch>
              </p:blipFill>
              <p:spPr>
                <a:xfrm>
                  <a:off x="11701661" y="1440966"/>
                  <a:ext cx="1954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5" name="Ink 94">
                  <a:extLst>
                    <a:ext uri="{FF2B5EF4-FFF2-40B4-BE49-F238E27FC236}">
                      <a16:creationId xmlns:a16="http://schemas.microsoft.com/office/drawing/2014/main" id="{B2272D12-F095-497F-A193-6AE13EA7D178}"/>
                    </a:ext>
                  </a:extLst>
                </p14:cNvPr>
                <p14:cNvContentPartPr/>
                <p14:nvPr/>
              </p14:nvContentPartPr>
              <p14:xfrm>
                <a:off x="11178581" y="2192646"/>
                <a:ext cx="277200" cy="282240"/>
              </p14:xfrm>
            </p:contentPart>
          </mc:Choice>
          <mc:Fallback xmlns="">
            <p:pic>
              <p:nvPicPr>
                <p:cNvPr id="95" name="Ink 94">
                  <a:extLst>
                    <a:ext uri="{FF2B5EF4-FFF2-40B4-BE49-F238E27FC236}">
                      <a16:creationId xmlns:a16="http://schemas.microsoft.com/office/drawing/2014/main" id="{B2272D12-F095-497F-A193-6AE13EA7D178}"/>
                    </a:ext>
                  </a:extLst>
                </p:cNvPr>
                <p:cNvPicPr/>
                <p:nvPr/>
              </p:nvPicPr>
              <p:blipFill>
                <a:blip r:embed="rId155"/>
                <a:stretch>
                  <a:fillRect/>
                </a:stretch>
              </p:blipFill>
              <p:spPr>
                <a:xfrm>
                  <a:off x="11169581" y="2184006"/>
                  <a:ext cx="29484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6" name="Ink 95">
                  <a:extLst>
                    <a:ext uri="{FF2B5EF4-FFF2-40B4-BE49-F238E27FC236}">
                      <a16:creationId xmlns:a16="http://schemas.microsoft.com/office/drawing/2014/main" id="{B5A3F315-9EEC-4E84-8540-CDAE6F63EC5E}"/>
                    </a:ext>
                  </a:extLst>
                </p14:cNvPr>
                <p14:cNvContentPartPr/>
                <p14:nvPr/>
              </p14:nvContentPartPr>
              <p14:xfrm>
                <a:off x="11479181" y="1773966"/>
                <a:ext cx="480240" cy="550800"/>
              </p14:xfrm>
            </p:contentPart>
          </mc:Choice>
          <mc:Fallback xmlns="">
            <p:pic>
              <p:nvPicPr>
                <p:cNvPr id="96" name="Ink 95">
                  <a:extLst>
                    <a:ext uri="{FF2B5EF4-FFF2-40B4-BE49-F238E27FC236}">
                      <a16:creationId xmlns:a16="http://schemas.microsoft.com/office/drawing/2014/main" id="{B5A3F315-9EEC-4E84-8540-CDAE6F63EC5E}"/>
                    </a:ext>
                  </a:extLst>
                </p:cNvPr>
                <p:cNvPicPr/>
                <p:nvPr/>
              </p:nvPicPr>
              <p:blipFill>
                <a:blip r:embed="rId157"/>
                <a:stretch>
                  <a:fillRect/>
                </a:stretch>
              </p:blipFill>
              <p:spPr>
                <a:xfrm>
                  <a:off x="11470541" y="1765326"/>
                  <a:ext cx="497880" cy="568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B98B7908-C53B-4510-987F-4EE97A206883}"/>
                    </a:ext>
                  </a:extLst>
                </p14:cNvPr>
                <p14:cNvContentPartPr/>
                <p14:nvPr/>
              </p14:nvContentPartPr>
              <p14:xfrm>
                <a:off x="11447141" y="1919406"/>
                <a:ext cx="41040" cy="24120"/>
              </p14:xfrm>
            </p:contentPart>
          </mc:Choice>
          <mc:Fallback xmlns="">
            <p:pic>
              <p:nvPicPr>
                <p:cNvPr id="97" name="Ink 96">
                  <a:extLst>
                    <a:ext uri="{FF2B5EF4-FFF2-40B4-BE49-F238E27FC236}">
                      <a16:creationId xmlns:a16="http://schemas.microsoft.com/office/drawing/2014/main" id="{B98B7908-C53B-4510-987F-4EE97A206883}"/>
                    </a:ext>
                  </a:extLst>
                </p:cNvPr>
                <p:cNvPicPr/>
                <p:nvPr/>
              </p:nvPicPr>
              <p:blipFill>
                <a:blip r:embed="rId159"/>
                <a:stretch>
                  <a:fillRect/>
                </a:stretch>
              </p:blipFill>
              <p:spPr>
                <a:xfrm>
                  <a:off x="11438141" y="1910406"/>
                  <a:ext cx="58680" cy="41760"/>
                </a:xfrm>
                <a:prstGeom prst="rect">
                  <a:avLst/>
                </a:prstGeom>
              </p:spPr>
            </p:pic>
          </mc:Fallback>
        </mc:AlternateContent>
      </p:grpSp>
      <p:grpSp>
        <p:nvGrpSpPr>
          <p:cNvPr id="100" name="Group 99">
            <a:extLst>
              <a:ext uri="{FF2B5EF4-FFF2-40B4-BE49-F238E27FC236}">
                <a16:creationId xmlns:a16="http://schemas.microsoft.com/office/drawing/2014/main" id="{CA147E5E-8D49-47AF-AFC8-9D3CF3EBFE07}"/>
              </a:ext>
            </a:extLst>
          </p:cNvPr>
          <p:cNvGrpSpPr/>
          <p:nvPr/>
        </p:nvGrpSpPr>
        <p:grpSpPr>
          <a:xfrm>
            <a:off x="2553341" y="878646"/>
            <a:ext cx="5616360" cy="4149720"/>
            <a:chOff x="2553341" y="878646"/>
            <a:chExt cx="5616360" cy="4149720"/>
          </a:xfrm>
        </p:grpSpPr>
        <mc:AlternateContent xmlns:mc="http://schemas.openxmlformats.org/markup-compatibility/2006" xmlns:p14="http://schemas.microsoft.com/office/powerpoint/2010/main">
          <mc:Choice Requires="p14">
            <p:contentPart p14:bwMode="auto" r:id="rId160">
              <p14:nvContentPartPr>
                <p14:cNvPr id="19" name="Ink 18">
                  <a:extLst>
                    <a:ext uri="{FF2B5EF4-FFF2-40B4-BE49-F238E27FC236}">
                      <a16:creationId xmlns:a16="http://schemas.microsoft.com/office/drawing/2014/main" id="{82B90038-2774-40D1-8120-09A9FA5FB1BD}"/>
                    </a:ext>
                  </a:extLst>
                </p14:cNvPr>
                <p14:cNvContentPartPr/>
                <p14:nvPr/>
              </p14:nvContentPartPr>
              <p14:xfrm>
                <a:off x="4123301" y="1773606"/>
                <a:ext cx="433800" cy="161280"/>
              </p14:xfrm>
            </p:contentPart>
          </mc:Choice>
          <mc:Fallback xmlns="">
            <p:pic>
              <p:nvPicPr>
                <p:cNvPr id="19" name="Ink 18">
                  <a:extLst>
                    <a:ext uri="{FF2B5EF4-FFF2-40B4-BE49-F238E27FC236}">
                      <a16:creationId xmlns:a16="http://schemas.microsoft.com/office/drawing/2014/main" id="{82B90038-2774-40D1-8120-09A9FA5FB1BD}"/>
                    </a:ext>
                  </a:extLst>
                </p:cNvPr>
                <p:cNvPicPr/>
                <p:nvPr/>
              </p:nvPicPr>
              <p:blipFill>
                <a:blip r:embed="rId161"/>
                <a:stretch>
                  <a:fillRect/>
                </a:stretch>
              </p:blipFill>
              <p:spPr>
                <a:xfrm>
                  <a:off x="4114661" y="1764606"/>
                  <a:ext cx="4514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6" name="Ink 35">
                  <a:extLst>
                    <a:ext uri="{FF2B5EF4-FFF2-40B4-BE49-F238E27FC236}">
                      <a16:creationId xmlns:a16="http://schemas.microsoft.com/office/drawing/2014/main" id="{0522BC30-9800-49E9-8B55-B6DB7FD94F29}"/>
                    </a:ext>
                  </a:extLst>
                </p14:cNvPr>
                <p14:cNvContentPartPr/>
                <p14:nvPr/>
              </p14:nvContentPartPr>
              <p14:xfrm>
                <a:off x="4955261" y="1799166"/>
                <a:ext cx="306000" cy="121680"/>
              </p14:xfrm>
            </p:contentPart>
          </mc:Choice>
          <mc:Fallback xmlns="">
            <p:pic>
              <p:nvPicPr>
                <p:cNvPr id="36" name="Ink 35">
                  <a:extLst>
                    <a:ext uri="{FF2B5EF4-FFF2-40B4-BE49-F238E27FC236}">
                      <a16:creationId xmlns:a16="http://schemas.microsoft.com/office/drawing/2014/main" id="{0522BC30-9800-49E9-8B55-B6DB7FD94F29}"/>
                    </a:ext>
                  </a:extLst>
                </p:cNvPr>
                <p:cNvPicPr/>
                <p:nvPr/>
              </p:nvPicPr>
              <p:blipFill>
                <a:blip r:embed="rId163"/>
                <a:stretch>
                  <a:fillRect/>
                </a:stretch>
              </p:blipFill>
              <p:spPr>
                <a:xfrm>
                  <a:off x="4946621" y="1790166"/>
                  <a:ext cx="3236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7" name="Ink 36">
                  <a:extLst>
                    <a:ext uri="{FF2B5EF4-FFF2-40B4-BE49-F238E27FC236}">
                      <a16:creationId xmlns:a16="http://schemas.microsoft.com/office/drawing/2014/main" id="{62D61DC4-2310-4F65-B2EA-1DD468A2C3C6}"/>
                    </a:ext>
                  </a:extLst>
                </p14:cNvPr>
                <p14:cNvContentPartPr/>
                <p14:nvPr/>
              </p14:nvContentPartPr>
              <p14:xfrm>
                <a:off x="5679221" y="1733286"/>
                <a:ext cx="459720" cy="145800"/>
              </p14:xfrm>
            </p:contentPart>
          </mc:Choice>
          <mc:Fallback xmlns="">
            <p:pic>
              <p:nvPicPr>
                <p:cNvPr id="37" name="Ink 36">
                  <a:extLst>
                    <a:ext uri="{FF2B5EF4-FFF2-40B4-BE49-F238E27FC236}">
                      <a16:creationId xmlns:a16="http://schemas.microsoft.com/office/drawing/2014/main" id="{62D61DC4-2310-4F65-B2EA-1DD468A2C3C6}"/>
                    </a:ext>
                  </a:extLst>
                </p:cNvPr>
                <p:cNvPicPr/>
                <p:nvPr/>
              </p:nvPicPr>
              <p:blipFill>
                <a:blip r:embed="rId165"/>
                <a:stretch>
                  <a:fillRect/>
                </a:stretch>
              </p:blipFill>
              <p:spPr>
                <a:xfrm>
                  <a:off x="5670221" y="1724646"/>
                  <a:ext cx="4773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9" name="Ink 38">
                  <a:extLst>
                    <a:ext uri="{FF2B5EF4-FFF2-40B4-BE49-F238E27FC236}">
                      <a16:creationId xmlns:a16="http://schemas.microsoft.com/office/drawing/2014/main" id="{9581972E-0D7F-4460-BA72-F17FB13B254D}"/>
                    </a:ext>
                  </a:extLst>
                </p14:cNvPr>
                <p14:cNvContentPartPr/>
                <p14:nvPr/>
              </p14:nvContentPartPr>
              <p14:xfrm>
                <a:off x="5395541" y="4219446"/>
                <a:ext cx="3240" cy="360"/>
              </p14:xfrm>
            </p:contentPart>
          </mc:Choice>
          <mc:Fallback xmlns="">
            <p:pic>
              <p:nvPicPr>
                <p:cNvPr id="39" name="Ink 38">
                  <a:extLst>
                    <a:ext uri="{FF2B5EF4-FFF2-40B4-BE49-F238E27FC236}">
                      <a16:creationId xmlns:a16="http://schemas.microsoft.com/office/drawing/2014/main" id="{9581972E-0D7F-4460-BA72-F17FB13B254D}"/>
                    </a:ext>
                  </a:extLst>
                </p:cNvPr>
                <p:cNvPicPr/>
                <p:nvPr/>
              </p:nvPicPr>
              <p:blipFill>
                <a:blip r:embed="rId167"/>
                <a:stretch>
                  <a:fillRect/>
                </a:stretch>
              </p:blipFill>
              <p:spPr>
                <a:xfrm>
                  <a:off x="5386901" y="4210806"/>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40" name="Ink 39">
                  <a:extLst>
                    <a:ext uri="{FF2B5EF4-FFF2-40B4-BE49-F238E27FC236}">
                      <a16:creationId xmlns:a16="http://schemas.microsoft.com/office/drawing/2014/main" id="{63FA847C-E45B-4988-95EA-B88BE2617F99}"/>
                    </a:ext>
                  </a:extLst>
                </p14:cNvPr>
                <p14:cNvContentPartPr/>
                <p14:nvPr/>
              </p14:nvContentPartPr>
              <p14:xfrm>
                <a:off x="3944021" y="878646"/>
                <a:ext cx="278280" cy="1602360"/>
              </p14:xfrm>
            </p:contentPart>
          </mc:Choice>
          <mc:Fallback xmlns="">
            <p:pic>
              <p:nvPicPr>
                <p:cNvPr id="40" name="Ink 39">
                  <a:extLst>
                    <a:ext uri="{FF2B5EF4-FFF2-40B4-BE49-F238E27FC236}">
                      <a16:creationId xmlns:a16="http://schemas.microsoft.com/office/drawing/2014/main" id="{63FA847C-E45B-4988-95EA-B88BE2617F99}"/>
                    </a:ext>
                  </a:extLst>
                </p:cNvPr>
                <p:cNvPicPr/>
                <p:nvPr/>
              </p:nvPicPr>
              <p:blipFill>
                <a:blip r:embed="rId169"/>
                <a:stretch>
                  <a:fillRect/>
                </a:stretch>
              </p:blipFill>
              <p:spPr>
                <a:xfrm>
                  <a:off x="3935381" y="869646"/>
                  <a:ext cx="295920" cy="1620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41" name="Ink 40">
                  <a:extLst>
                    <a:ext uri="{FF2B5EF4-FFF2-40B4-BE49-F238E27FC236}">
                      <a16:creationId xmlns:a16="http://schemas.microsoft.com/office/drawing/2014/main" id="{6C6100E8-D432-481D-98AF-4631F598A0D6}"/>
                    </a:ext>
                  </a:extLst>
                </p14:cNvPr>
                <p14:cNvContentPartPr/>
                <p14:nvPr/>
              </p14:nvContentPartPr>
              <p14:xfrm>
                <a:off x="4007741" y="973326"/>
                <a:ext cx="614880" cy="1551600"/>
              </p14:xfrm>
            </p:contentPart>
          </mc:Choice>
          <mc:Fallback xmlns="">
            <p:pic>
              <p:nvPicPr>
                <p:cNvPr id="41" name="Ink 40">
                  <a:extLst>
                    <a:ext uri="{FF2B5EF4-FFF2-40B4-BE49-F238E27FC236}">
                      <a16:creationId xmlns:a16="http://schemas.microsoft.com/office/drawing/2014/main" id="{6C6100E8-D432-481D-98AF-4631F598A0D6}"/>
                    </a:ext>
                  </a:extLst>
                </p:cNvPr>
                <p:cNvPicPr/>
                <p:nvPr/>
              </p:nvPicPr>
              <p:blipFill>
                <a:blip r:embed="rId171"/>
                <a:stretch>
                  <a:fillRect/>
                </a:stretch>
              </p:blipFill>
              <p:spPr>
                <a:xfrm>
                  <a:off x="3999101" y="964326"/>
                  <a:ext cx="632520" cy="1569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42" name="Ink 41">
                  <a:extLst>
                    <a:ext uri="{FF2B5EF4-FFF2-40B4-BE49-F238E27FC236}">
                      <a16:creationId xmlns:a16="http://schemas.microsoft.com/office/drawing/2014/main" id="{87826DB1-666B-4A1F-9BA9-39F903013A89}"/>
                    </a:ext>
                  </a:extLst>
                </p14:cNvPr>
                <p14:cNvContentPartPr/>
                <p14:nvPr/>
              </p14:nvContentPartPr>
              <p14:xfrm>
                <a:off x="4388981" y="2054406"/>
                <a:ext cx="689400" cy="2855520"/>
              </p14:xfrm>
            </p:contentPart>
          </mc:Choice>
          <mc:Fallback xmlns="">
            <p:pic>
              <p:nvPicPr>
                <p:cNvPr id="42" name="Ink 41">
                  <a:extLst>
                    <a:ext uri="{FF2B5EF4-FFF2-40B4-BE49-F238E27FC236}">
                      <a16:creationId xmlns:a16="http://schemas.microsoft.com/office/drawing/2014/main" id="{87826DB1-666B-4A1F-9BA9-39F903013A89}"/>
                    </a:ext>
                  </a:extLst>
                </p:cNvPr>
                <p:cNvPicPr/>
                <p:nvPr/>
              </p:nvPicPr>
              <p:blipFill>
                <a:blip r:embed="rId173"/>
                <a:stretch>
                  <a:fillRect/>
                </a:stretch>
              </p:blipFill>
              <p:spPr>
                <a:xfrm>
                  <a:off x="4380341" y="2045766"/>
                  <a:ext cx="707040" cy="2873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60" name="Ink 59">
                  <a:extLst>
                    <a:ext uri="{FF2B5EF4-FFF2-40B4-BE49-F238E27FC236}">
                      <a16:creationId xmlns:a16="http://schemas.microsoft.com/office/drawing/2014/main" id="{B7848EFF-C59B-45A4-9B42-EA036738E16A}"/>
                    </a:ext>
                  </a:extLst>
                </p14:cNvPr>
                <p14:cNvContentPartPr/>
                <p14:nvPr/>
              </p14:nvContentPartPr>
              <p14:xfrm>
                <a:off x="4909901" y="4590246"/>
                <a:ext cx="256320" cy="438120"/>
              </p14:xfrm>
            </p:contentPart>
          </mc:Choice>
          <mc:Fallback xmlns="">
            <p:pic>
              <p:nvPicPr>
                <p:cNvPr id="60" name="Ink 59">
                  <a:extLst>
                    <a:ext uri="{FF2B5EF4-FFF2-40B4-BE49-F238E27FC236}">
                      <a16:creationId xmlns:a16="http://schemas.microsoft.com/office/drawing/2014/main" id="{B7848EFF-C59B-45A4-9B42-EA036738E16A}"/>
                    </a:ext>
                  </a:extLst>
                </p:cNvPr>
                <p:cNvPicPr/>
                <p:nvPr/>
              </p:nvPicPr>
              <p:blipFill>
                <a:blip r:embed="rId175"/>
                <a:stretch>
                  <a:fillRect/>
                </a:stretch>
              </p:blipFill>
              <p:spPr>
                <a:xfrm>
                  <a:off x="4901261" y="4581606"/>
                  <a:ext cx="2739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66" name="Ink 65">
                  <a:extLst>
                    <a:ext uri="{FF2B5EF4-FFF2-40B4-BE49-F238E27FC236}">
                      <a16:creationId xmlns:a16="http://schemas.microsoft.com/office/drawing/2014/main" id="{1E9630E3-8892-4C32-B261-294E36B099A7}"/>
                    </a:ext>
                  </a:extLst>
                </p14:cNvPr>
                <p14:cNvContentPartPr/>
                <p14:nvPr/>
              </p14:nvContentPartPr>
              <p14:xfrm>
                <a:off x="5696501" y="1946406"/>
                <a:ext cx="360" cy="360"/>
              </p14:xfrm>
            </p:contentPart>
          </mc:Choice>
          <mc:Fallback xmlns="">
            <p:pic>
              <p:nvPicPr>
                <p:cNvPr id="66" name="Ink 65">
                  <a:extLst>
                    <a:ext uri="{FF2B5EF4-FFF2-40B4-BE49-F238E27FC236}">
                      <a16:creationId xmlns:a16="http://schemas.microsoft.com/office/drawing/2014/main" id="{1E9630E3-8892-4C32-B261-294E36B099A7}"/>
                    </a:ext>
                  </a:extLst>
                </p:cNvPr>
                <p:cNvPicPr/>
                <p:nvPr/>
              </p:nvPicPr>
              <p:blipFill>
                <a:blip r:embed="rId167"/>
                <a:stretch>
                  <a:fillRect/>
                </a:stretch>
              </p:blipFill>
              <p:spPr>
                <a:xfrm>
                  <a:off x="5687501" y="19374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69" name="Ink 68">
                  <a:extLst>
                    <a:ext uri="{FF2B5EF4-FFF2-40B4-BE49-F238E27FC236}">
                      <a16:creationId xmlns:a16="http://schemas.microsoft.com/office/drawing/2014/main" id="{55E0E7F4-C13C-4E35-9F65-6071F041B5CC}"/>
                    </a:ext>
                  </a:extLst>
                </p14:cNvPr>
                <p14:cNvContentPartPr/>
                <p14:nvPr/>
              </p14:nvContentPartPr>
              <p14:xfrm>
                <a:off x="5665901" y="1655526"/>
                <a:ext cx="525600" cy="292680"/>
              </p14:xfrm>
            </p:contentPart>
          </mc:Choice>
          <mc:Fallback xmlns="">
            <p:pic>
              <p:nvPicPr>
                <p:cNvPr id="69" name="Ink 68">
                  <a:extLst>
                    <a:ext uri="{FF2B5EF4-FFF2-40B4-BE49-F238E27FC236}">
                      <a16:creationId xmlns:a16="http://schemas.microsoft.com/office/drawing/2014/main" id="{55E0E7F4-C13C-4E35-9F65-6071F041B5CC}"/>
                    </a:ext>
                  </a:extLst>
                </p:cNvPr>
                <p:cNvPicPr/>
                <p:nvPr/>
              </p:nvPicPr>
              <p:blipFill>
                <a:blip r:embed="rId178"/>
                <a:stretch>
                  <a:fillRect/>
                </a:stretch>
              </p:blipFill>
              <p:spPr>
                <a:xfrm>
                  <a:off x="5657261" y="1646886"/>
                  <a:ext cx="5432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72" name="Ink 71">
                  <a:extLst>
                    <a:ext uri="{FF2B5EF4-FFF2-40B4-BE49-F238E27FC236}">
                      <a16:creationId xmlns:a16="http://schemas.microsoft.com/office/drawing/2014/main" id="{046ACFE2-3FA4-4605-B30D-9853C6CB7D35}"/>
                    </a:ext>
                  </a:extLst>
                </p14:cNvPr>
                <p14:cNvContentPartPr/>
                <p14:nvPr/>
              </p14:nvContentPartPr>
              <p14:xfrm>
                <a:off x="5978021" y="1802766"/>
                <a:ext cx="3960" cy="2880"/>
              </p14:xfrm>
            </p:contentPart>
          </mc:Choice>
          <mc:Fallback xmlns="">
            <p:pic>
              <p:nvPicPr>
                <p:cNvPr id="72" name="Ink 71">
                  <a:extLst>
                    <a:ext uri="{FF2B5EF4-FFF2-40B4-BE49-F238E27FC236}">
                      <a16:creationId xmlns:a16="http://schemas.microsoft.com/office/drawing/2014/main" id="{046ACFE2-3FA4-4605-B30D-9853C6CB7D35}"/>
                    </a:ext>
                  </a:extLst>
                </p:cNvPr>
                <p:cNvPicPr/>
                <p:nvPr/>
              </p:nvPicPr>
              <p:blipFill>
                <a:blip r:embed="rId180"/>
                <a:stretch>
                  <a:fillRect/>
                </a:stretch>
              </p:blipFill>
              <p:spPr>
                <a:xfrm>
                  <a:off x="5969381" y="1793766"/>
                  <a:ext cx="21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73" name="Ink 72">
                  <a:extLst>
                    <a:ext uri="{FF2B5EF4-FFF2-40B4-BE49-F238E27FC236}">
                      <a16:creationId xmlns:a16="http://schemas.microsoft.com/office/drawing/2014/main" id="{59E08388-9145-49B8-B485-D448318DC15A}"/>
                    </a:ext>
                  </a:extLst>
                </p14:cNvPr>
                <p14:cNvContentPartPr/>
                <p14:nvPr/>
              </p14:nvContentPartPr>
              <p14:xfrm>
                <a:off x="5931581" y="1847046"/>
                <a:ext cx="360" cy="36360"/>
              </p14:xfrm>
            </p:contentPart>
          </mc:Choice>
          <mc:Fallback xmlns="">
            <p:pic>
              <p:nvPicPr>
                <p:cNvPr id="73" name="Ink 72">
                  <a:extLst>
                    <a:ext uri="{FF2B5EF4-FFF2-40B4-BE49-F238E27FC236}">
                      <a16:creationId xmlns:a16="http://schemas.microsoft.com/office/drawing/2014/main" id="{59E08388-9145-49B8-B485-D448318DC15A}"/>
                    </a:ext>
                  </a:extLst>
                </p:cNvPr>
                <p:cNvPicPr/>
                <p:nvPr/>
              </p:nvPicPr>
              <p:blipFill>
                <a:blip r:embed="rId182"/>
                <a:stretch>
                  <a:fillRect/>
                </a:stretch>
              </p:blipFill>
              <p:spPr>
                <a:xfrm>
                  <a:off x="5922581" y="1838046"/>
                  <a:ext cx="180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99" name="Ink 98">
                  <a:extLst>
                    <a:ext uri="{FF2B5EF4-FFF2-40B4-BE49-F238E27FC236}">
                      <a16:creationId xmlns:a16="http://schemas.microsoft.com/office/drawing/2014/main" id="{FFA39768-7452-4FD9-8ED4-8925A17541C2}"/>
                    </a:ext>
                  </a:extLst>
                </p14:cNvPr>
                <p14:cNvContentPartPr/>
                <p14:nvPr/>
              </p14:nvContentPartPr>
              <p14:xfrm>
                <a:off x="2553341" y="1942806"/>
                <a:ext cx="5616360" cy="190800"/>
              </p14:xfrm>
            </p:contentPart>
          </mc:Choice>
          <mc:Fallback xmlns="">
            <p:pic>
              <p:nvPicPr>
                <p:cNvPr id="99" name="Ink 98">
                  <a:extLst>
                    <a:ext uri="{FF2B5EF4-FFF2-40B4-BE49-F238E27FC236}">
                      <a16:creationId xmlns:a16="http://schemas.microsoft.com/office/drawing/2014/main" id="{FFA39768-7452-4FD9-8ED4-8925A17541C2}"/>
                    </a:ext>
                  </a:extLst>
                </p:cNvPr>
                <p:cNvPicPr/>
                <p:nvPr/>
              </p:nvPicPr>
              <p:blipFill>
                <a:blip r:embed="rId184"/>
                <a:stretch>
                  <a:fillRect/>
                </a:stretch>
              </p:blipFill>
              <p:spPr>
                <a:xfrm>
                  <a:off x="2544701" y="1934166"/>
                  <a:ext cx="5634000" cy="208440"/>
                </a:xfrm>
                <a:prstGeom prst="rect">
                  <a:avLst/>
                </a:prstGeom>
              </p:spPr>
            </p:pic>
          </mc:Fallback>
        </mc:AlternateContent>
      </p:grpSp>
      <p:grpSp>
        <p:nvGrpSpPr>
          <p:cNvPr id="113" name="Group 112">
            <a:extLst>
              <a:ext uri="{FF2B5EF4-FFF2-40B4-BE49-F238E27FC236}">
                <a16:creationId xmlns:a16="http://schemas.microsoft.com/office/drawing/2014/main" id="{7A1DDB86-CF29-456E-BE89-98DD46FF4D65}"/>
              </a:ext>
            </a:extLst>
          </p:cNvPr>
          <p:cNvGrpSpPr/>
          <p:nvPr/>
        </p:nvGrpSpPr>
        <p:grpSpPr>
          <a:xfrm>
            <a:off x="10353101" y="4043406"/>
            <a:ext cx="1573560" cy="2350800"/>
            <a:chOff x="10353101" y="4043406"/>
            <a:chExt cx="1573560" cy="2350800"/>
          </a:xfrm>
        </p:grpSpPr>
        <mc:AlternateContent xmlns:mc="http://schemas.openxmlformats.org/markup-compatibility/2006" xmlns:p14="http://schemas.microsoft.com/office/powerpoint/2010/main">
          <mc:Choice Requires="p14">
            <p:contentPart p14:bwMode="auto" r:id="rId185">
              <p14:nvContentPartPr>
                <p14:cNvPr id="101" name="Ink 100">
                  <a:extLst>
                    <a:ext uri="{FF2B5EF4-FFF2-40B4-BE49-F238E27FC236}">
                      <a16:creationId xmlns:a16="http://schemas.microsoft.com/office/drawing/2014/main" id="{9DF3EC84-3789-4A91-92FE-D57705214D6E}"/>
                    </a:ext>
                  </a:extLst>
                </p14:cNvPr>
                <p14:cNvContentPartPr/>
                <p14:nvPr/>
              </p14:nvContentPartPr>
              <p14:xfrm>
                <a:off x="10629941" y="4217646"/>
                <a:ext cx="916200" cy="910800"/>
              </p14:xfrm>
            </p:contentPart>
          </mc:Choice>
          <mc:Fallback xmlns="">
            <p:pic>
              <p:nvPicPr>
                <p:cNvPr id="101" name="Ink 100">
                  <a:extLst>
                    <a:ext uri="{FF2B5EF4-FFF2-40B4-BE49-F238E27FC236}">
                      <a16:creationId xmlns:a16="http://schemas.microsoft.com/office/drawing/2014/main" id="{9DF3EC84-3789-4A91-92FE-D57705214D6E}"/>
                    </a:ext>
                  </a:extLst>
                </p:cNvPr>
                <p:cNvPicPr/>
                <p:nvPr/>
              </p:nvPicPr>
              <p:blipFill>
                <a:blip r:embed="rId186"/>
                <a:stretch>
                  <a:fillRect/>
                </a:stretch>
              </p:blipFill>
              <p:spPr>
                <a:xfrm>
                  <a:off x="10621301" y="4209006"/>
                  <a:ext cx="933840" cy="9284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2" name="Ink 101">
                  <a:extLst>
                    <a:ext uri="{FF2B5EF4-FFF2-40B4-BE49-F238E27FC236}">
                      <a16:creationId xmlns:a16="http://schemas.microsoft.com/office/drawing/2014/main" id="{1761CC74-E6B4-4F6D-B448-7AAEB8B6FAAA}"/>
                    </a:ext>
                  </a:extLst>
                </p14:cNvPr>
                <p14:cNvContentPartPr/>
                <p14:nvPr/>
              </p14:nvContentPartPr>
              <p14:xfrm>
                <a:off x="11215661" y="4043406"/>
                <a:ext cx="411840" cy="636480"/>
              </p14:xfrm>
            </p:contentPart>
          </mc:Choice>
          <mc:Fallback xmlns="">
            <p:pic>
              <p:nvPicPr>
                <p:cNvPr id="102" name="Ink 101">
                  <a:extLst>
                    <a:ext uri="{FF2B5EF4-FFF2-40B4-BE49-F238E27FC236}">
                      <a16:creationId xmlns:a16="http://schemas.microsoft.com/office/drawing/2014/main" id="{1761CC74-E6B4-4F6D-B448-7AAEB8B6FAAA}"/>
                    </a:ext>
                  </a:extLst>
                </p:cNvPr>
                <p:cNvPicPr/>
                <p:nvPr/>
              </p:nvPicPr>
              <p:blipFill>
                <a:blip r:embed="rId188"/>
                <a:stretch>
                  <a:fillRect/>
                </a:stretch>
              </p:blipFill>
              <p:spPr>
                <a:xfrm>
                  <a:off x="11206661" y="4034406"/>
                  <a:ext cx="429480" cy="6541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3" name="Ink 102">
                  <a:extLst>
                    <a:ext uri="{FF2B5EF4-FFF2-40B4-BE49-F238E27FC236}">
                      <a16:creationId xmlns:a16="http://schemas.microsoft.com/office/drawing/2014/main" id="{67E8A1F5-DC43-48FB-BFC7-79D70500BA90}"/>
                    </a:ext>
                  </a:extLst>
                </p14:cNvPr>
                <p14:cNvContentPartPr/>
                <p14:nvPr/>
              </p14:nvContentPartPr>
              <p14:xfrm>
                <a:off x="11029541" y="4418166"/>
                <a:ext cx="893880" cy="1087560"/>
              </p14:xfrm>
            </p:contentPart>
          </mc:Choice>
          <mc:Fallback xmlns="">
            <p:pic>
              <p:nvPicPr>
                <p:cNvPr id="103" name="Ink 102">
                  <a:extLst>
                    <a:ext uri="{FF2B5EF4-FFF2-40B4-BE49-F238E27FC236}">
                      <a16:creationId xmlns:a16="http://schemas.microsoft.com/office/drawing/2014/main" id="{67E8A1F5-DC43-48FB-BFC7-79D70500BA90}"/>
                    </a:ext>
                  </a:extLst>
                </p:cNvPr>
                <p:cNvPicPr/>
                <p:nvPr/>
              </p:nvPicPr>
              <p:blipFill>
                <a:blip r:embed="rId190"/>
                <a:stretch>
                  <a:fillRect/>
                </a:stretch>
              </p:blipFill>
              <p:spPr>
                <a:xfrm>
                  <a:off x="11020901" y="4409166"/>
                  <a:ext cx="911520" cy="11052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4" name="Ink 103">
                  <a:extLst>
                    <a:ext uri="{FF2B5EF4-FFF2-40B4-BE49-F238E27FC236}">
                      <a16:creationId xmlns:a16="http://schemas.microsoft.com/office/drawing/2014/main" id="{A65A4F67-4362-4943-A376-2F0463BD61CC}"/>
                    </a:ext>
                  </a:extLst>
                </p14:cNvPr>
                <p14:cNvContentPartPr/>
                <p14:nvPr/>
              </p14:nvContentPartPr>
              <p14:xfrm>
                <a:off x="10888421" y="5128806"/>
                <a:ext cx="484920" cy="540720"/>
              </p14:xfrm>
            </p:contentPart>
          </mc:Choice>
          <mc:Fallback xmlns="">
            <p:pic>
              <p:nvPicPr>
                <p:cNvPr id="104" name="Ink 103">
                  <a:extLst>
                    <a:ext uri="{FF2B5EF4-FFF2-40B4-BE49-F238E27FC236}">
                      <a16:creationId xmlns:a16="http://schemas.microsoft.com/office/drawing/2014/main" id="{A65A4F67-4362-4943-A376-2F0463BD61CC}"/>
                    </a:ext>
                  </a:extLst>
                </p:cNvPr>
                <p:cNvPicPr/>
                <p:nvPr/>
              </p:nvPicPr>
              <p:blipFill>
                <a:blip r:embed="rId192"/>
                <a:stretch>
                  <a:fillRect/>
                </a:stretch>
              </p:blipFill>
              <p:spPr>
                <a:xfrm>
                  <a:off x="10879781" y="5119806"/>
                  <a:ext cx="50256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5" name="Ink 104">
                  <a:extLst>
                    <a:ext uri="{FF2B5EF4-FFF2-40B4-BE49-F238E27FC236}">
                      <a16:creationId xmlns:a16="http://schemas.microsoft.com/office/drawing/2014/main" id="{61C514E0-2E49-48CB-8E70-2F84F51C7F23}"/>
                    </a:ext>
                  </a:extLst>
                </p14:cNvPr>
                <p14:cNvContentPartPr/>
                <p14:nvPr/>
              </p14:nvContentPartPr>
              <p14:xfrm>
                <a:off x="10353101" y="6081006"/>
                <a:ext cx="283320" cy="313200"/>
              </p14:xfrm>
            </p:contentPart>
          </mc:Choice>
          <mc:Fallback xmlns="">
            <p:pic>
              <p:nvPicPr>
                <p:cNvPr id="105" name="Ink 104">
                  <a:extLst>
                    <a:ext uri="{FF2B5EF4-FFF2-40B4-BE49-F238E27FC236}">
                      <a16:creationId xmlns:a16="http://schemas.microsoft.com/office/drawing/2014/main" id="{61C514E0-2E49-48CB-8E70-2F84F51C7F23}"/>
                    </a:ext>
                  </a:extLst>
                </p:cNvPr>
                <p:cNvPicPr/>
                <p:nvPr/>
              </p:nvPicPr>
              <p:blipFill>
                <a:blip r:embed="rId194"/>
                <a:stretch>
                  <a:fillRect/>
                </a:stretch>
              </p:blipFill>
              <p:spPr>
                <a:xfrm>
                  <a:off x="10344461" y="6072006"/>
                  <a:ext cx="3009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06" name="Ink 105">
                  <a:extLst>
                    <a:ext uri="{FF2B5EF4-FFF2-40B4-BE49-F238E27FC236}">
                      <a16:creationId xmlns:a16="http://schemas.microsoft.com/office/drawing/2014/main" id="{1CB1DE12-F236-49D3-BD39-55AEB130966F}"/>
                    </a:ext>
                  </a:extLst>
                </p14:cNvPr>
                <p14:cNvContentPartPr/>
                <p14:nvPr/>
              </p14:nvContentPartPr>
              <p14:xfrm>
                <a:off x="10723541" y="5953206"/>
                <a:ext cx="418680" cy="344160"/>
              </p14:xfrm>
            </p:contentPart>
          </mc:Choice>
          <mc:Fallback xmlns="">
            <p:pic>
              <p:nvPicPr>
                <p:cNvPr id="106" name="Ink 105">
                  <a:extLst>
                    <a:ext uri="{FF2B5EF4-FFF2-40B4-BE49-F238E27FC236}">
                      <a16:creationId xmlns:a16="http://schemas.microsoft.com/office/drawing/2014/main" id="{1CB1DE12-F236-49D3-BD39-55AEB130966F}"/>
                    </a:ext>
                  </a:extLst>
                </p:cNvPr>
                <p:cNvPicPr/>
                <p:nvPr/>
              </p:nvPicPr>
              <p:blipFill>
                <a:blip r:embed="rId196"/>
                <a:stretch>
                  <a:fillRect/>
                </a:stretch>
              </p:blipFill>
              <p:spPr>
                <a:xfrm>
                  <a:off x="10714541" y="5944206"/>
                  <a:ext cx="436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07" name="Ink 106">
                  <a:extLst>
                    <a:ext uri="{FF2B5EF4-FFF2-40B4-BE49-F238E27FC236}">
                      <a16:creationId xmlns:a16="http://schemas.microsoft.com/office/drawing/2014/main" id="{665B6CCC-1914-4BFC-895A-FC05D965F205}"/>
                    </a:ext>
                  </a:extLst>
                </p14:cNvPr>
                <p14:cNvContentPartPr/>
                <p14:nvPr/>
              </p14:nvContentPartPr>
              <p14:xfrm>
                <a:off x="11062301" y="5764566"/>
                <a:ext cx="110880" cy="273600"/>
              </p14:xfrm>
            </p:contentPart>
          </mc:Choice>
          <mc:Fallback xmlns="">
            <p:pic>
              <p:nvPicPr>
                <p:cNvPr id="107" name="Ink 106">
                  <a:extLst>
                    <a:ext uri="{FF2B5EF4-FFF2-40B4-BE49-F238E27FC236}">
                      <a16:creationId xmlns:a16="http://schemas.microsoft.com/office/drawing/2014/main" id="{665B6CCC-1914-4BFC-895A-FC05D965F205}"/>
                    </a:ext>
                  </a:extLst>
                </p:cNvPr>
                <p:cNvPicPr/>
                <p:nvPr/>
              </p:nvPicPr>
              <p:blipFill>
                <a:blip r:embed="rId198"/>
                <a:stretch>
                  <a:fillRect/>
                </a:stretch>
              </p:blipFill>
              <p:spPr>
                <a:xfrm>
                  <a:off x="11053301" y="5755566"/>
                  <a:ext cx="1285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08" name="Ink 107">
                  <a:extLst>
                    <a:ext uri="{FF2B5EF4-FFF2-40B4-BE49-F238E27FC236}">
                      <a16:creationId xmlns:a16="http://schemas.microsoft.com/office/drawing/2014/main" id="{8C930F73-7551-439E-BE15-724D5BDC1851}"/>
                    </a:ext>
                  </a:extLst>
                </p14:cNvPr>
                <p14:cNvContentPartPr/>
                <p14:nvPr/>
              </p14:nvContentPartPr>
              <p14:xfrm>
                <a:off x="11200901" y="5690766"/>
                <a:ext cx="193320" cy="164880"/>
              </p14:xfrm>
            </p:contentPart>
          </mc:Choice>
          <mc:Fallback xmlns="">
            <p:pic>
              <p:nvPicPr>
                <p:cNvPr id="108" name="Ink 107">
                  <a:extLst>
                    <a:ext uri="{FF2B5EF4-FFF2-40B4-BE49-F238E27FC236}">
                      <a16:creationId xmlns:a16="http://schemas.microsoft.com/office/drawing/2014/main" id="{8C930F73-7551-439E-BE15-724D5BDC1851}"/>
                    </a:ext>
                  </a:extLst>
                </p:cNvPr>
                <p:cNvPicPr/>
                <p:nvPr/>
              </p:nvPicPr>
              <p:blipFill>
                <a:blip r:embed="rId200"/>
                <a:stretch>
                  <a:fillRect/>
                </a:stretch>
              </p:blipFill>
              <p:spPr>
                <a:xfrm>
                  <a:off x="11192261" y="5682126"/>
                  <a:ext cx="2109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09" name="Ink 108">
                  <a:extLst>
                    <a:ext uri="{FF2B5EF4-FFF2-40B4-BE49-F238E27FC236}">
                      <a16:creationId xmlns:a16="http://schemas.microsoft.com/office/drawing/2014/main" id="{FFC5BBCF-FE6D-4998-8E4B-D27EECB14EEA}"/>
                    </a:ext>
                  </a:extLst>
                </p14:cNvPr>
                <p14:cNvContentPartPr/>
                <p14:nvPr/>
              </p14:nvContentPartPr>
              <p14:xfrm>
                <a:off x="11336621" y="5579166"/>
                <a:ext cx="344160" cy="209160"/>
              </p14:xfrm>
            </p:contentPart>
          </mc:Choice>
          <mc:Fallback xmlns="">
            <p:pic>
              <p:nvPicPr>
                <p:cNvPr id="109" name="Ink 108">
                  <a:extLst>
                    <a:ext uri="{FF2B5EF4-FFF2-40B4-BE49-F238E27FC236}">
                      <a16:creationId xmlns:a16="http://schemas.microsoft.com/office/drawing/2014/main" id="{FFC5BBCF-FE6D-4998-8E4B-D27EECB14EEA}"/>
                    </a:ext>
                  </a:extLst>
                </p:cNvPr>
                <p:cNvPicPr/>
                <p:nvPr/>
              </p:nvPicPr>
              <p:blipFill>
                <a:blip r:embed="rId202"/>
                <a:stretch>
                  <a:fillRect/>
                </a:stretch>
              </p:blipFill>
              <p:spPr>
                <a:xfrm>
                  <a:off x="11327621" y="5570166"/>
                  <a:ext cx="361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0" name="Ink 109">
                  <a:extLst>
                    <a:ext uri="{FF2B5EF4-FFF2-40B4-BE49-F238E27FC236}">
                      <a16:creationId xmlns:a16="http://schemas.microsoft.com/office/drawing/2014/main" id="{689A98CE-2CF0-4300-B7D9-1522ADA0E9FB}"/>
                    </a:ext>
                  </a:extLst>
                </p14:cNvPr>
                <p14:cNvContentPartPr/>
                <p14:nvPr/>
              </p14:nvContentPartPr>
              <p14:xfrm>
                <a:off x="11471621" y="5431926"/>
                <a:ext cx="14760" cy="12240"/>
              </p14:xfrm>
            </p:contentPart>
          </mc:Choice>
          <mc:Fallback xmlns="">
            <p:pic>
              <p:nvPicPr>
                <p:cNvPr id="110" name="Ink 109">
                  <a:extLst>
                    <a:ext uri="{FF2B5EF4-FFF2-40B4-BE49-F238E27FC236}">
                      <a16:creationId xmlns:a16="http://schemas.microsoft.com/office/drawing/2014/main" id="{689A98CE-2CF0-4300-B7D9-1522ADA0E9FB}"/>
                    </a:ext>
                  </a:extLst>
                </p:cNvPr>
                <p:cNvPicPr/>
                <p:nvPr/>
              </p:nvPicPr>
              <p:blipFill>
                <a:blip r:embed="rId204"/>
                <a:stretch>
                  <a:fillRect/>
                </a:stretch>
              </p:blipFill>
              <p:spPr>
                <a:xfrm>
                  <a:off x="11462981" y="5422926"/>
                  <a:ext cx="324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1" name="Ink 110">
                  <a:extLst>
                    <a:ext uri="{FF2B5EF4-FFF2-40B4-BE49-F238E27FC236}">
                      <a16:creationId xmlns:a16="http://schemas.microsoft.com/office/drawing/2014/main" id="{CAE0DFFB-69FF-4936-A7CF-44EE2A4DBEFB}"/>
                    </a:ext>
                  </a:extLst>
                </p14:cNvPr>
                <p14:cNvContentPartPr/>
                <p14:nvPr/>
              </p14:nvContentPartPr>
              <p14:xfrm>
                <a:off x="11664221" y="5236446"/>
                <a:ext cx="240120" cy="236520"/>
              </p14:xfrm>
            </p:contentPart>
          </mc:Choice>
          <mc:Fallback xmlns="">
            <p:pic>
              <p:nvPicPr>
                <p:cNvPr id="111" name="Ink 110">
                  <a:extLst>
                    <a:ext uri="{FF2B5EF4-FFF2-40B4-BE49-F238E27FC236}">
                      <a16:creationId xmlns:a16="http://schemas.microsoft.com/office/drawing/2014/main" id="{CAE0DFFB-69FF-4936-A7CF-44EE2A4DBEFB}"/>
                    </a:ext>
                  </a:extLst>
                </p:cNvPr>
                <p:cNvPicPr/>
                <p:nvPr/>
              </p:nvPicPr>
              <p:blipFill>
                <a:blip r:embed="rId206"/>
                <a:stretch>
                  <a:fillRect/>
                </a:stretch>
              </p:blipFill>
              <p:spPr>
                <a:xfrm>
                  <a:off x="11655221" y="5227446"/>
                  <a:ext cx="2577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12" name="Ink 111">
                  <a:extLst>
                    <a:ext uri="{FF2B5EF4-FFF2-40B4-BE49-F238E27FC236}">
                      <a16:creationId xmlns:a16="http://schemas.microsoft.com/office/drawing/2014/main" id="{3DED1CD0-7713-460F-85C6-4737303450E2}"/>
                    </a:ext>
                  </a:extLst>
                </p14:cNvPr>
                <p14:cNvContentPartPr/>
                <p14:nvPr/>
              </p14:nvContentPartPr>
              <p14:xfrm>
                <a:off x="11685101" y="5111166"/>
                <a:ext cx="241560" cy="219240"/>
              </p14:xfrm>
            </p:contentPart>
          </mc:Choice>
          <mc:Fallback xmlns="">
            <p:pic>
              <p:nvPicPr>
                <p:cNvPr id="112" name="Ink 111">
                  <a:extLst>
                    <a:ext uri="{FF2B5EF4-FFF2-40B4-BE49-F238E27FC236}">
                      <a16:creationId xmlns:a16="http://schemas.microsoft.com/office/drawing/2014/main" id="{3DED1CD0-7713-460F-85C6-4737303450E2}"/>
                    </a:ext>
                  </a:extLst>
                </p:cNvPr>
                <p:cNvPicPr/>
                <p:nvPr/>
              </p:nvPicPr>
              <p:blipFill>
                <a:blip r:embed="rId208"/>
                <a:stretch>
                  <a:fillRect/>
                </a:stretch>
              </p:blipFill>
              <p:spPr>
                <a:xfrm>
                  <a:off x="11676461" y="5102526"/>
                  <a:ext cx="259200" cy="23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9">
            <p14:nvContentPartPr>
              <p14:cNvPr id="114" name="Ink 113">
                <a:extLst>
                  <a:ext uri="{FF2B5EF4-FFF2-40B4-BE49-F238E27FC236}">
                    <a16:creationId xmlns:a16="http://schemas.microsoft.com/office/drawing/2014/main" id="{6841A03B-E773-486D-ACD7-7B0925EBBBD8}"/>
                  </a:ext>
                </a:extLst>
              </p14:cNvPr>
              <p14:cNvContentPartPr/>
              <p14:nvPr/>
            </p14:nvContentPartPr>
            <p14:xfrm>
              <a:off x="3521021" y="1122006"/>
              <a:ext cx="6840" cy="4680"/>
            </p14:xfrm>
          </p:contentPart>
        </mc:Choice>
        <mc:Fallback xmlns="">
          <p:pic>
            <p:nvPicPr>
              <p:cNvPr id="114" name="Ink 113">
                <a:extLst>
                  <a:ext uri="{FF2B5EF4-FFF2-40B4-BE49-F238E27FC236}">
                    <a16:creationId xmlns:a16="http://schemas.microsoft.com/office/drawing/2014/main" id="{6841A03B-E773-486D-ACD7-7B0925EBBBD8}"/>
                  </a:ext>
                </a:extLst>
              </p:cNvPr>
              <p:cNvPicPr/>
              <p:nvPr/>
            </p:nvPicPr>
            <p:blipFill>
              <a:blip r:embed="rId210"/>
              <a:stretch>
                <a:fillRect/>
              </a:stretch>
            </p:blipFill>
            <p:spPr>
              <a:xfrm>
                <a:off x="3512381" y="1113366"/>
                <a:ext cx="24480" cy="22320"/>
              </a:xfrm>
              <a:prstGeom prst="rect">
                <a:avLst/>
              </a:prstGeom>
            </p:spPr>
          </p:pic>
        </mc:Fallback>
      </mc:AlternateContent>
      <p:grpSp>
        <p:nvGrpSpPr>
          <p:cNvPr id="119" name="Group 118">
            <a:extLst>
              <a:ext uri="{FF2B5EF4-FFF2-40B4-BE49-F238E27FC236}">
                <a16:creationId xmlns:a16="http://schemas.microsoft.com/office/drawing/2014/main" id="{187C84A2-22DF-4912-8A4D-623E45FAAD4E}"/>
              </a:ext>
            </a:extLst>
          </p:cNvPr>
          <p:cNvGrpSpPr/>
          <p:nvPr/>
        </p:nvGrpSpPr>
        <p:grpSpPr>
          <a:xfrm>
            <a:off x="5079821" y="1025886"/>
            <a:ext cx="831240" cy="15840"/>
            <a:chOff x="5079821" y="1025886"/>
            <a:chExt cx="831240" cy="15840"/>
          </a:xfrm>
        </p:grpSpPr>
        <mc:AlternateContent xmlns:mc="http://schemas.openxmlformats.org/markup-compatibility/2006" xmlns:p14="http://schemas.microsoft.com/office/powerpoint/2010/main">
          <mc:Choice Requires="p14">
            <p:contentPart p14:bwMode="auto" r:id="rId211">
              <p14:nvContentPartPr>
                <p14:cNvPr id="115" name="Ink 114">
                  <a:extLst>
                    <a:ext uri="{FF2B5EF4-FFF2-40B4-BE49-F238E27FC236}">
                      <a16:creationId xmlns:a16="http://schemas.microsoft.com/office/drawing/2014/main" id="{16AFBC94-C773-48BF-9C39-A9201F09472C}"/>
                    </a:ext>
                  </a:extLst>
                </p14:cNvPr>
                <p14:cNvContentPartPr/>
                <p14:nvPr/>
              </p14:nvContentPartPr>
              <p14:xfrm>
                <a:off x="5079821" y="1025886"/>
                <a:ext cx="6840" cy="8640"/>
              </p14:xfrm>
            </p:contentPart>
          </mc:Choice>
          <mc:Fallback xmlns="">
            <p:pic>
              <p:nvPicPr>
                <p:cNvPr id="115" name="Ink 114">
                  <a:extLst>
                    <a:ext uri="{FF2B5EF4-FFF2-40B4-BE49-F238E27FC236}">
                      <a16:creationId xmlns:a16="http://schemas.microsoft.com/office/drawing/2014/main" id="{16AFBC94-C773-48BF-9C39-A9201F09472C}"/>
                    </a:ext>
                  </a:extLst>
                </p:cNvPr>
                <p:cNvPicPr/>
                <p:nvPr/>
              </p:nvPicPr>
              <p:blipFill>
                <a:blip r:embed="rId212"/>
                <a:stretch>
                  <a:fillRect/>
                </a:stretch>
              </p:blipFill>
              <p:spPr>
                <a:xfrm>
                  <a:off x="5070821" y="1016886"/>
                  <a:ext cx="244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16" name="Ink 115">
                  <a:extLst>
                    <a:ext uri="{FF2B5EF4-FFF2-40B4-BE49-F238E27FC236}">
                      <a16:creationId xmlns:a16="http://schemas.microsoft.com/office/drawing/2014/main" id="{67C378A4-F17A-4939-8248-221ADD22D380}"/>
                    </a:ext>
                  </a:extLst>
                </p14:cNvPr>
                <p14:cNvContentPartPr/>
                <p14:nvPr/>
              </p14:nvContentPartPr>
              <p14:xfrm>
                <a:off x="5910701" y="1041366"/>
                <a:ext cx="360" cy="360"/>
              </p14:xfrm>
            </p:contentPart>
          </mc:Choice>
          <mc:Fallback xmlns="">
            <p:pic>
              <p:nvPicPr>
                <p:cNvPr id="116" name="Ink 115">
                  <a:extLst>
                    <a:ext uri="{FF2B5EF4-FFF2-40B4-BE49-F238E27FC236}">
                      <a16:creationId xmlns:a16="http://schemas.microsoft.com/office/drawing/2014/main" id="{67C378A4-F17A-4939-8248-221ADD22D380}"/>
                    </a:ext>
                  </a:extLst>
                </p:cNvPr>
                <p:cNvPicPr/>
                <p:nvPr/>
              </p:nvPicPr>
              <p:blipFill>
                <a:blip r:embed="rId167"/>
                <a:stretch>
                  <a:fillRect/>
                </a:stretch>
              </p:blipFill>
              <p:spPr>
                <a:xfrm>
                  <a:off x="5901701" y="1032726"/>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4">
            <p14:nvContentPartPr>
              <p14:cNvPr id="117" name="Ink 116">
                <a:extLst>
                  <a:ext uri="{FF2B5EF4-FFF2-40B4-BE49-F238E27FC236}">
                    <a16:creationId xmlns:a16="http://schemas.microsoft.com/office/drawing/2014/main" id="{1ACA070A-332B-4EBC-A92A-46836BAF24BF}"/>
                  </a:ext>
                </a:extLst>
              </p14:cNvPr>
              <p14:cNvContentPartPr/>
              <p14:nvPr/>
            </p14:nvContentPartPr>
            <p14:xfrm>
              <a:off x="6965501" y="970806"/>
              <a:ext cx="21240" cy="5040"/>
            </p14:xfrm>
          </p:contentPart>
        </mc:Choice>
        <mc:Fallback xmlns="">
          <p:pic>
            <p:nvPicPr>
              <p:cNvPr id="117" name="Ink 116">
                <a:extLst>
                  <a:ext uri="{FF2B5EF4-FFF2-40B4-BE49-F238E27FC236}">
                    <a16:creationId xmlns:a16="http://schemas.microsoft.com/office/drawing/2014/main" id="{1ACA070A-332B-4EBC-A92A-46836BAF24BF}"/>
                  </a:ext>
                </a:extLst>
              </p:cNvPr>
              <p:cNvPicPr/>
              <p:nvPr/>
            </p:nvPicPr>
            <p:blipFill>
              <a:blip r:embed="rId215"/>
              <a:stretch>
                <a:fillRect/>
              </a:stretch>
            </p:blipFill>
            <p:spPr>
              <a:xfrm>
                <a:off x="6956861" y="961806"/>
                <a:ext cx="38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18" name="Ink 117">
                <a:extLst>
                  <a:ext uri="{FF2B5EF4-FFF2-40B4-BE49-F238E27FC236}">
                    <a16:creationId xmlns:a16="http://schemas.microsoft.com/office/drawing/2014/main" id="{534E1AE9-861C-4750-91B2-5C4839608851}"/>
                  </a:ext>
                </a:extLst>
              </p14:cNvPr>
              <p14:cNvContentPartPr/>
              <p14:nvPr/>
            </p14:nvContentPartPr>
            <p14:xfrm>
              <a:off x="7721501" y="847686"/>
              <a:ext cx="1440" cy="7560"/>
            </p14:xfrm>
          </p:contentPart>
        </mc:Choice>
        <mc:Fallback xmlns="">
          <p:pic>
            <p:nvPicPr>
              <p:cNvPr id="118" name="Ink 117">
                <a:extLst>
                  <a:ext uri="{FF2B5EF4-FFF2-40B4-BE49-F238E27FC236}">
                    <a16:creationId xmlns:a16="http://schemas.microsoft.com/office/drawing/2014/main" id="{534E1AE9-861C-4750-91B2-5C4839608851}"/>
                  </a:ext>
                </a:extLst>
              </p:cNvPr>
              <p:cNvPicPr/>
              <p:nvPr/>
            </p:nvPicPr>
            <p:blipFill>
              <a:blip r:embed="rId217"/>
              <a:stretch>
                <a:fillRect/>
              </a:stretch>
            </p:blipFill>
            <p:spPr>
              <a:xfrm>
                <a:off x="7712861" y="838686"/>
                <a:ext cx="19080" cy="25200"/>
              </a:xfrm>
              <a:prstGeom prst="rect">
                <a:avLst/>
              </a:prstGeom>
            </p:spPr>
          </p:pic>
        </mc:Fallback>
      </mc:AlternateContent>
      <p:grpSp>
        <p:nvGrpSpPr>
          <p:cNvPr id="125" name="Group 124">
            <a:extLst>
              <a:ext uri="{FF2B5EF4-FFF2-40B4-BE49-F238E27FC236}">
                <a16:creationId xmlns:a16="http://schemas.microsoft.com/office/drawing/2014/main" id="{FFB0FE33-3D61-4289-A094-544CE40883F2}"/>
              </a:ext>
            </a:extLst>
          </p:cNvPr>
          <p:cNvGrpSpPr/>
          <p:nvPr/>
        </p:nvGrpSpPr>
        <p:grpSpPr>
          <a:xfrm>
            <a:off x="1673141" y="1385886"/>
            <a:ext cx="555480" cy="740880"/>
            <a:chOff x="1673141" y="1385886"/>
            <a:chExt cx="555480" cy="740880"/>
          </a:xfrm>
        </p:grpSpPr>
        <mc:AlternateContent xmlns:mc="http://schemas.openxmlformats.org/markup-compatibility/2006" xmlns:p14="http://schemas.microsoft.com/office/powerpoint/2010/main">
          <mc:Choice Requires="p14">
            <p:contentPart p14:bwMode="auto" r:id="rId218">
              <p14:nvContentPartPr>
                <p14:cNvPr id="120" name="Ink 119">
                  <a:extLst>
                    <a:ext uri="{FF2B5EF4-FFF2-40B4-BE49-F238E27FC236}">
                      <a16:creationId xmlns:a16="http://schemas.microsoft.com/office/drawing/2014/main" id="{FF5B6080-2F46-4B0E-980F-D1C261FA3EFB}"/>
                    </a:ext>
                  </a:extLst>
                </p14:cNvPr>
                <p14:cNvContentPartPr/>
                <p14:nvPr/>
              </p14:nvContentPartPr>
              <p14:xfrm>
                <a:off x="1707341" y="1385886"/>
                <a:ext cx="190800" cy="483120"/>
              </p14:xfrm>
            </p:contentPart>
          </mc:Choice>
          <mc:Fallback xmlns="">
            <p:pic>
              <p:nvPicPr>
                <p:cNvPr id="120" name="Ink 119">
                  <a:extLst>
                    <a:ext uri="{FF2B5EF4-FFF2-40B4-BE49-F238E27FC236}">
                      <a16:creationId xmlns:a16="http://schemas.microsoft.com/office/drawing/2014/main" id="{FF5B6080-2F46-4B0E-980F-D1C261FA3EFB}"/>
                    </a:ext>
                  </a:extLst>
                </p:cNvPr>
                <p:cNvPicPr/>
                <p:nvPr/>
              </p:nvPicPr>
              <p:blipFill>
                <a:blip r:embed="rId219"/>
                <a:stretch>
                  <a:fillRect/>
                </a:stretch>
              </p:blipFill>
              <p:spPr>
                <a:xfrm>
                  <a:off x="1698701" y="1376886"/>
                  <a:ext cx="20844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1" name="Ink 120">
                  <a:extLst>
                    <a:ext uri="{FF2B5EF4-FFF2-40B4-BE49-F238E27FC236}">
                      <a16:creationId xmlns:a16="http://schemas.microsoft.com/office/drawing/2014/main" id="{96EC83A4-90DF-4E28-8647-C5D47E9172A6}"/>
                    </a:ext>
                  </a:extLst>
                </p14:cNvPr>
                <p14:cNvContentPartPr/>
                <p14:nvPr/>
              </p14:nvContentPartPr>
              <p14:xfrm>
                <a:off x="1836581" y="1503966"/>
                <a:ext cx="262800" cy="622800"/>
              </p14:xfrm>
            </p:contentPart>
          </mc:Choice>
          <mc:Fallback xmlns="">
            <p:pic>
              <p:nvPicPr>
                <p:cNvPr id="121" name="Ink 120">
                  <a:extLst>
                    <a:ext uri="{FF2B5EF4-FFF2-40B4-BE49-F238E27FC236}">
                      <a16:creationId xmlns:a16="http://schemas.microsoft.com/office/drawing/2014/main" id="{96EC83A4-90DF-4E28-8647-C5D47E9172A6}"/>
                    </a:ext>
                  </a:extLst>
                </p:cNvPr>
                <p:cNvPicPr/>
                <p:nvPr/>
              </p:nvPicPr>
              <p:blipFill>
                <a:blip r:embed="rId221"/>
                <a:stretch>
                  <a:fillRect/>
                </a:stretch>
              </p:blipFill>
              <p:spPr>
                <a:xfrm>
                  <a:off x="1827941" y="1495326"/>
                  <a:ext cx="28044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2" name="Ink 121">
                  <a:extLst>
                    <a:ext uri="{FF2B5EF4-FFF2-40B4-BE49-F238E27FC236}">
                      <a16:creationId xmlns:a16="http://schemas.microsoft.com/office/drawing/2014/main" id="{88E5D238-4337-4A1B-A835-F10E39F9E696}"/>
                    </a:ext>
                  </a:extLst>
                </p14:cNvPr>
                <p14:cNvContentPartPr/>
                <p14:nvPr/>
              </p14:nvContentPartPr>
              <p14:xfrm>
                <a:off x="2004341" y="1403886"/>
                <a:ext cx="174960" cy="383040"/>
              </p14:xfrm>
            </p:contentPart>
          </mc:Choice>
          <mc:Fallback xmlns="">
            <p:pic>
              <p:nvPicPr>
                <p:cNvPr id="122" name="Ink 121">
                  <a:extLst>
                    <a:ext uri="{FF2B5EF4-FFF2-40B4-BE49-F238E27FC236}">
                      <a16:creationId xmlns:a16="http://schemas.microsoft.com/office/drawing/2014/main" id="{88E5D238-4337-4A1B-A835-F10E39F9E696}"/>
                    </a:ext>
                  </a:extLst>
                </p:cNvPr>
                <p:cNvPicPr/>
                <p:nvPr/>
              </p:nvPicPr>
              <p:blipFill>
                <a:blip r:embed="rId223"/>
                <a:stretch>
                  <a:fillRect/>
                </a:stretch>
              </p:blipFill>
              <p:spPr>
                <a:xfrm>
                  <a:off x="1995341" y="1394886"/>
                  <a:ext cx="19260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3" name="Ink 122">
                  <a:extLst>
                    <a:ext uri="{FF2B5EF4-FFF2-40B4-BE49-F238E27FC236}">
                      <a16:creationId xmlns:a16="http://schemas.microsoft.com/office/drawing/2014/main" id="{8EE551F0-35B3-4CFC-81CB-10CFC39F5F98}"/>
                    </a:ext>
                  </a:extLst>
                </p14:cNvPr>
                <p14:cNvContentPartPr/>
                <p14:nvPr/>
              </p14:nvContentPartPr>
              <p14:xfrm>
                <a:off x="1673141" y="1684326"/>
                <a:ext cx="524880" cy="244800"/>
              </p14:xfrm>
            </p:contentPart>
          </mc:Choice>
          <mc:Fallback xmlns="">
            <p:pic>
              <p:nvPicPr>
                <p:cNvPr id="123" name="Ink 122">
                  <a:extLst>
                    <a:ext uri="{FF2B5EF4-FFF2-40B4-BE49-F238E27FC236}">
                      <a16:creationId xmlns:a16="http://schemas.microsoft.com/office/drawing/2014/main" id="{8EE551F0-35B3-4CFC-81CB-10CFC39F5F98}"/>
                    </a:ext>
                  </a:extLst>
                </p:cNvPr>
                <p:cNvPicPr/>
                <p:nvPr/>
              </p:nvPicPr>
              <p:blipFill>
                <a:blip r:embed="rId225"/>
                <a:stretch>
                  <a:fillRect/>
                </a:stretch>
              </p:blipFill>
              <p:spPr>
                <a:xfrm>
                  <a:off x="1664141" y="1675326"/>
                  <a:ext cx="5425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4" name="Ink 123">
                  <a:extLst>
                    <a:ext uri="{FF2B5EF4-FFF2-40B4-BE49-F238E27FC236}">
                      <a16:creationId xmlns:a16="http://schemas.microsoft.com/office/drawing/2014/main" id="{AFEAFDE5-2D75-4E2E-A1F7-5252B42A6AE1}"/>
                    </a:ext>
                  </a:extLst>
                </p14:cNvPr>
                <p14:cNvContentPartPr/>
                <p14:nvPr/>
              </p14:nvContentPartPr>
              <p14:xfrm>
                <a:off x="1768901" y="1860006"/>
                <a:ext cx="459720" cy="203040"/>
              </p14:xfrm>
            </p:contentPart>
          </mc:Choice>
          <mc:Fallback xmlns="">
            <p:pic>
              <p:nvPicPr>
                <p:cNvPr id="124" name="Ink 123">
                  <a:extLst>
                    <a:ext uri="{FF2B5EF4-FFF2-40B4-BE49-F238E27FC236}">
                      <a16:creationId xmlns:a16="http://schemas.microsoft.com/office/drawing/2014/main" id="{AFEAFDE5-2D75-4E2E-A1F7-5252B42A6AE1}"/>
                    </a:ext>
                  </a:extLst>
                </p:cNvPr>
                <p:cNvPicPr/>
                <p:nvPr/>
              </p:nvPicPr>
              <p:blipFill>
                <a:blip r:embed="rId227"/>
                <a:stretch>
                  <a:fillRect/>
                </a:stretch>
              </p:blipFill>
              <p:spPr>
                <a:xfrm>
                  <a:off x="1759901" y="1851366"/>
                  <a:ext cx="477360" cy="22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8">
            <p14:nvContentPartPr>
              <p14:cNvPr id="126" name="Ink 125">
                <a:extLst>
                  <a:ext uri="{FF2B5EF4-FFF2-40B4-BE49-F238E27FC236}">
                    <a16:creationId xmlns:a16="http://schemas.microsoft.com/office/drawing/2014/main" id="{A5D0C0A6-EE41-4EC6-A706-6F0A415C46E8}"/>
                  </a:ext>
                </a:extLst>
              </p14:cNvPr>
              <p14:cNvContentPartPr/>
              <p14:nvPr/>
            </p14:nvContentPartPr>
            <p14:xfrm>
              <a:off x="1449941" y="4124406"/>
              <a:ext cx="1440" cy="14760"/>
            </p14:xfrm>
          </p:contentPart>
        </mc:Choice>
        <mc:Fallback xmlns="">
          <p:pic>
            <p:nvPicPr>
              <p:cNvPr id="126" name="Ink 125">
                <a:extLst>
                  <a:ext uri="{FF2B5EF4-FFF2-40B4-BE49-F238E27FC236}">
                    <a16:creationId xmlns:a16="http://schemas.microsoft.com/office/drawing/2014/main" id="{A5D0C0A6-EE41-4EC6-A706-6F0A415C46E8}"/>
                  </a:ext>
                </a:extLst>
              </p:cNvPr>
              <p:cNvPicPr/>
              <p:nvPr/>
            </p:nvPicPr>
            <p:blipFill>
              <a:blip r:embed="rId229"/>
              <a:stretch>
                <a:fillRect/>
              </a:stretch>
            </p:blipFill>
            <p:spPr>
              <a:xfrm>
                <a:off x="1440941" y="4115766"/>
                <a:ext cx="190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27" name="Ink 126">
                <a:extLst>
                  <a:ext uri="{FF2B5EF4-FFF2-40B4-BE49-F238E27FC236}">
                    <a16:creationId xmlns:a16="http://schemas.microsoft.com/office/drawing/2014/main" id="{8B1D0512-79A2-4693-836F-59A69C2963B2}"/>
                  </a:ext>
                </a:extLst>
              </p14:cNvPr>
              <p14:cNvContentPartPr/>
              <p14:nvPr/>
            </p14:nvContentPartPr>
            <p14:xfrm>
              <a:off x="2149061" y="3888246"/>
              <a:ext cx="5040" cy="360"/>
            </p14:xfrm>
          </p:contentPart>
        </mc:Choice>
        <mc:Fallback xmlns="">
          <p:pic>
            <p:nvPicPr>
              <p:cNvPr id="127" name="Ink 126">
                <a:extLst>
                  <a:ext uri="{FF2B5EF4-FFF2-40B4-BE49-F238E27FC236}">
                    <a16:creationId xmlns:a16="http://schemas.microsoft.com/office/drawing/2014/main" id="{8B1D0512-79A2-4693-836F-59A69C2963B2}"/>
                  </a:ext>
                </a:extLst>
              </p:cNvPr>
              <p:cNvPicPr/>
              <p:nvPr/>
            </p:nvPicPr>
            <p:blipFill>
              <a:blip r:embed="rId167"/>
              <a:stretch>
                <a:fillRect/>
              </a:stretch>
            </p:blipFill>
            <p:spPr>
              <a:xfrm>
                <a:off x="2140421" y="3879606"/>
                <a:ext cx="22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28" name="Ink 127">
                <a:extLst>
                  <a:ext uri="{FF2B5EF4-FFF2-40B4-BE49-F238E27FC236}">
                    <a16:creationId xmlns:a16="http://schemas.microsoft.com/office/drawing/2014/main" id="{89907130-C668-424E-BC35-1C324731429E}"/>
                  </a:ext>
                </a:extLst>
              </p14:cNvPr>
              <p14:cNvContentPartPr/>
              <p14:nvPr/>
            </p14:nvContentPartPr>
            <p14:xfrm>
              <a:off x="2835221" y="4055286"/>
              <a:ext cx="5040" cy="3240"/>
            </p14:xfrm>
          </p:contentPart>
        </mc:Choice>
        <mc:Fallback xmlns="">
          <p:pic>
            <p:nvPicPr>
              <p:cNvPr id="128" name="Ink 127">
                <a:extLst>
                  <a:ext uri="{FF2B5EF4-FFF2-40B4-BE49-F238E27FC236}">
                    <a16:creationId xmlns:a16="http://schemas.microsoft.com/office/drawing/2014/main" id="{89907130-C668-424E-BC35-1C324731429E}"/>
                  </a:ext>
                </a:extLst>
              </p:cNvPr>
              <p:cNvPicPr/>
              <p:nvPr/>
            </p:nvPicPr>
            <p:blipFill>
              <a:blip r:embed="rId180"/>
              <a:stretch>
                <a:fillRect/>
              </a:stretch>
            </p:blipFill>
            <p:spPr>
              <a:xfrm>
                <a:off x="2826221" y="4046286"/>
                <a:ext cx="22680" cy="20880"/>
              </a:xfrm>
              <a:prstGeom prst="rect">
                <a:avLst/>
              </a:prstGeom>
            </p:spPr>
          </p:pic>
        </mc:Fallback>
      </mc:AlternateContent>
      <p:grpSp>
        <p:nvGrpSpPr>
          <p:cNvPr id="138" name="Group 137">
            <a:extLst>
              <a:ext uri="{FF2B5EF4-FFF2-40B4-BE49-F238E27FC236}">
                <a16:creationId xmlns:a16="http://schemas.microsoft.com/office/drawing/2014/main" id="{E21A6F02-0E8A-4111-B876-5880BC5333E6}"/>
              </a:ext>
            </a:extLst>
          </p:cNvPr>
          <p:cNvGrpSpPr/>
          <p:nvPr/>
        </p:nvGrpSpPr>
        <p:grpSpPr>
          <a:xfrm>
            <a:off x="288941" y="4498446"/>
            <a:ext cx="941400" cy="1070280"/>
            <a:chOff x="288941" y="4498446"/>
            <a:chExt cx="941400" cy="1070280"/>
          </a:xfrm>
        </p:grpSpPr>
        <mc:AlternateContent xmlns:mc="http://schemas.openxmlformats.org/markup-compatibility/2006" xmlns:p14="http://schemas.microsoft.com/office/powerpoint/2010/main">
          <mc:Choice Requires="p14">
            <p:contentPart p14:bwMode="auto" r:id="rId232">
              <p14:nvContentPartPr>
                <p14:cNvPr id="129" name="Ink 128">
                  <a:extLst>
                    <a:ext uri="{FF2B5EF4-FFF2-40B4-BE49-F238E27FC236}">
                      <a16:creationId xmlns:a16="http://schemas.microsoft.com/office/drawing/2014/main" id="{DEE00E00-7D8D-400E-A4A2-E898B53025D4}"/>
                    </a:ext>
                  </a:extLst>
                </p14:cNvPr>
                <p14:cNvContentPartPr/>
                <p14:nvPr/>
              </p14:nvContentPartPr>
              <p14:xfrm>
                <a:off x="288941" y="4938006"/>
                <a:ext cx="235440" cy="226800"/>
              </p14:xfrm>
            </p:contentPart>
          </mc:Choice>
          <mc:Fallback xmlns="">
            <p:pic>
              <p:nvPicPr>
                <p:cNvPr id="129" name="Ink 128">
                  <a:extLst>
                    <a:ext uri="{FF2B5EF4-FFF2-40B4-BE49-F238E27FC236}">
                      <a16:creationId xmlns:a16="http://schemas.microsoft.com/office/drawing/2014/main" id="{DEE00E00-7D8D-400E-A4A2-E898B53025D4}"/>
                    </a:ext>
                  </a:extLst>
                </p:cNvPr>
                <p:cNvPicPr/>
                <p:nvPr/>
              </p:nvPicPr>
              <p:blipFill>
                <a:blip r:embed="rId233"/>
                <a:stretch>
                  <a:fillRect/>
                </a:stretch>
              </p:blipFill>
              <p:spPr>
                <a:xfrm>
                  <a:off x="280301" y="4929006"/>
                  <a:ext cx="253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0" name="Ink 129">
                  <a:extLst>
                    <a:ext uri="{FF2B5EF4-FFF2-40B4-BE49-F238E27FC236}">
                      <a16:creationId xmlns:a16="http://schemas.microsoft.com/office/drawing/2014/main" id="{0BB6160F-CBF7-4CAB-9D43-A5D05CD0D751}"/>
                    </a:ext>
                  </a:extLst>
                </p14:cNvPr>
                <p14:cNvContentPartPr/>
                <p14:nvPr/>
              </p14:nvContentPartPr>
              <p14:xfrm>
                <a:off x="601781" y="4984446"/>
                <a:ext cx="15120" cy="233640"/>
              </p14:xfrm>
            </p:contentPart>
          </mc:Choice>
          <mc:Fallback xmlns="">
            <p:pic>
              <p:nvPicPr>
                <p:cNvPr id="130" name="Ink 129">
                  <a:extLst>
                    <a:ext uri="{FF2B5EF4-FFF2-40B4-BE49-F238E27FC236}">
                      <a16:creationId xmlns:a16="http://schemas.microsoft.com/office/drawing/2014/main" id="{0BB6160F-CBF7-4CAB-9D43-A5D05CD0D751}"/>
                    </a:ext>
                  </a:extLst>
                </p:cNvPr>
                <p:cNvPicPr/>
                <p:nvPr/>
              </p:nvPicPr>
              <p:blipFill>
                <a:blip r:embed="rId235"/>
                <a:stretch>
                  <a:fillRect/>
                </a:stretch>
              </p:blipFill>
              <p:spPr>
                <a:xfrm>
                  <a:off x="592781" y="4975806"/>
                  <a:ext cx="327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1" name="Ink 130">
                  <a:extLst>
                    <a:ext uri="{FF2B5EF4-FFF2-40B4-BE49-F238E27FC236}">
                      <a16:creationId xmlns:a16="http://schemas.microsoft.com/office/drawing/2014/main" id="{DF59940F-C2DD-430B-90CD-3E40B10FDC1C}"/>
                    </a:ext>
                  </a:extLst>
                </p14:cNvPr>
                <p14:cNvContentPartPr/>
                <p14:nvPr/>
              </p14:nvContentPartPr>
              <p14:xfrm>
                <a:off x="525101" y="4714086"/>
                <a:ext cx="154080" cy="162720"/>
              </p14:xfrm>
            </p:contentPart>
          </mc:Choice>
          <mc:Fallback xmlns="">
            <p:pic>
              <p:nvPicPr>
                <p:cNvPr id="131" name="Ink 130">
                  <a:extLst>
                    <a:ext uri="{FF2B5EF4-FFF2-40B4-BE49-F238E27FC236}">
                      <a16:creationId xmlns:a16="http://schemas.microsoft.com/office/drawing/2014/main" id="{DF59940F-C2DD-430B-90CD-3E40B10FDC1C}"/>
                    </a:ext>
                  </a:extLst>
                </p:cNvPr>
                <p:cNvPicPr/>
                <p:nvPr/>
              </p:nvPicPr>
              <p:blipFill>
                <a:blip r:embed="rId237"/>
                <a:stretch>
                  <a:fillRect/>
                </a:stretch>
              </p:blipFill>
              <p:spPr>
                <a:xfrm>
                  <a:off x="516461" y="4705086"/>
                  <a:ext cx="171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2" name="Ink 131">
                  <a:extLst>
                    <a:ext uri="{FF2B5EF4-FFF2-40B4-BE49-F238E27FC236}">
                      <a16:creationId xmlns:a16="http://schemas.microsoft.com/office/drawing/2014/main" id="{DAC25635-4164-429F-AC29-26E40F5ED4EC}"/>
                    </a:ext>
                  </a:extLst>
                </p14:cNvPr>
                <p14:cNvContentPartPr/>
                <p14:nvPr/>
              </p14:nvContentPartPr>
              <p14:xfrm>
                <a:off x="823181" y="4725606"/>
                <a:ext cx="36000" cy="308520"/>
              </p14:xfrm>
            </p:contentPart>
          </mc:Choice>
          <mc:Fallback xmlns="">
            <p:pic>
              <p:nvPicPr>
                <p:cNvPr id="132" name="Ink 131">
                  <a:extLst>
                    <a:ext uri="{FF2B5EF4-FFF2-40B4-BE49-F238E27FC236}">
                      <a16:creationId xmlns:a16="http://schemas.microsoft.com/office/drawing/2014/main" id="{DAC25635-4164-429F-AC29-26E40F5ED4EC}"/>
                    </a:ext>
                  </a:extLst>
                </p:cNvPr>
                <p:cNvPicPr/>
                <p:nvPr/>
              </p:nvPicPr>
              <p:blipFill>
                <a:blip r:embed="rId239"/>
                <a:stretch>
                  <a:fillRect/>
                </a:stretch>
              </p:blipFill>
              <p:spPr>
                <a:xfrm>
                  <a:off x="814541" y="4716606"/>
                  <a:ext cx="536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33" name="Ink 132">
                  <a:extLst>
                    <a:ext uri="{FF2B5EF4-FFF2-40B4-BE49-F238E27FC236}">
                      <a16:creationId xmlns:a16="http://schemas.microsoft.com/office/drawing/2014/main" id="{2FDAC04A-B3C0-4DF7-8C9D-A6A84D4B6634}"/>
                    </a:ext>
                  </a:extLst>
                </p14:cNvPr>
                <p14:cNvContentPartPr/>
                <p14:nvPr/>
              </p14:nvContentPartPr>
              <p14:xfrm>
                <a:off x="678461" y="4498446"/>
                <a:ext cx="250560" cy="267840"/>
              </p14:xfrm>
            </p:contentPart>
          </mc:Choice>
          <mc:Fallback xmlns="">
            <p:pic>
              <p:nvPicPr>
                <p:cNvPr id="133" name="Ink 132">
                  <a:extLst>
                    <a:ext uri="{FF2B5EF4-FFF2-40B4-BE49-F238E27FC236}">
                      <a16:creationId xmlns:a16="http://schemas.microsoft.com/office/drawing/2014/main" id="{2FDAC04A-B3C0-4DF7-8C9D-A6A84D4B6634}"/>
                    </a:ext>
                  </a:extLst>
                </p:cNvPr>
                <p:cNvPicPr/>
                <p:nvPr/>
              </p:nvPicPr>
              <p:blipFill>
                <a:blip r:embed="rId241"/>
                <a:stretch>
                  <a:fillRect/>
                </a:stretch>
              </p:blipFill>
              <p:spPr>
                <a:xfrm>
                  <a:off x="669461" y="4489446"/>
                  <a:ext cx="2682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34" name="Ink 133">
                  <a:extLst>
                    <a:ext uri="{FF2B5EF4-FFF2-40B4-BE49-F238E27FC236}">
                      <a16:creationId xmlns:a16="http://schemas.microsoft.com/office/drawing/2014/main" id="{713A6092-AF92-413B-8FFB-09ED63F731E3}"/>
                    </a:ext>
                  </a:extLst>
                </p14:cNvPr>
                <p14:cNvContentPartPr/>
                <p14:nvPr/>
              </p14:nvContentPartPr>
              <p14:xfrm>
                <a:off x="988421" y="4639566"/>
                <a:ext cx="22680" cy="145800"/>
              </p14:xfrm>
            </p:contentPart>
          </mc:Choice>
          <mc:Fallback xmlns="">
            <p:pic>
              <p:nvPicPr>
                <p:cNvPr id="134" name="Ink 133">
                  <a:extLst>
                    <a:ext uri="{FF2B5EF4-FFF2-40B4-BE49-F238E27FC236}">
                      <a16:creationId xmlns:a16="http://schemas.microsoft.com/office/drawing/2014/main" id="{713A6092-AF92-413B-8FFB-09ED63F731E3}"/>
                    </a:ext>
                  </a:extLst>
                </p:cNvPr>
                <p:cNvPicPr/>
                <p:nvPr/>
              </p:nvPicPr>
              <p:blipFill>
                <a:blip r:embed="rId243"/>
                <a:stretch>
                  <a:fillRect/>
                </a:stretch>
              </p:blipFill>
              <p:spPr>
                <a:xfrm>
                  <a:off x="979781" y="4630566"/>
                  <a:ext cx="403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35" name="Ink 134">
                  <a:extLst>
                    <a:ext uri="{FF2B5EF4-FFF2-40B4-BE49-F238E27FC236}">
                      <a16:creationId xmlns:a16="http://schemas.microsoft.com/office/drawing/2014/main" id="{DC2323B9-7AFC-4644-B287-4DDE0B8B8540}"/>
                    </a:ext>
                  </a:extLst>
                </p14:cNvPr>
                <p14:cNvContentPartPr/>
                <p14:nvPr/>
              </p14:nvContentPartPr>
              <p14:xfrm>
                <a:off x="504221" y="5334006"/>
                <a:ext cx="254520" cy="234720"/>
              </p14:xfrm>
            </p:contentPart>
          </mc:Choice>
          <mc:Fallback xmlns="">
            <p:pic>
              <p:nvPicPr>
                <p:cNvPr id="135" name="Ink 134">
                  <a:extLst>
                    <a:ext uri="{FF2B5EF4-FFF2-40B4-BE49-F238E27FC236}">
                      <a16:creationId xmlns:a16="http://schemas.microsoft.com/office/drawing/2014/main" id="{DC2323B9-7AFC-4644-B287-4DDE0B8B8540}"/>
                    </a:ext>
                  </a:extLst>
                </p:cNvPr>
                <p:cNvPicPr/>
                <p:nvPr/>
              </p:nvPicPr>
              <p:blipFill>
                <a:blip r:embed="rId245"/>
                <a:stretch>
                  <a:fillRect/>
                </a:stretch>
              </p:blipFill>
              <p:spPr>
                <a:xfrm>
                  <a:off x="495581" y="5325006"/>
                  <a:ext cx="2721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36" name="Ink 135">
                  <a:extLst>
                    <a:ext uri="{FF2B5EF4-FFF2-40B4-BE49-F238E27FC236}">
                      <a16:creationId xmlns:a16="http://schemas.microsoft.com/office/drawing/2014/main" id="{6CE719D3-EBE6-4CAC-9D3E-B41232EE6AC5}"/>
                    </a:ext>
                  </a:extLst>
                </p14:cNvPr>
                <p14:cNvContentPartPr/>
                <p14:nvPr/>
              </p14:nvContentPartPr>
              <p14:xfrm>
                <a:off x="870341" y="5266686"/>
                <a:ext cx="71640" cy="295200"/>
              </p14:xfrm>
            </p:contentPart>
          </mc:Choice>
          <mc:Fallback xmlns="">
            <p:pic>
              <p:nvPicPr>
                <p:cNvPr id="136" name="Ink 135">
                  <a:extLst>
                    <a:ext uri="{FF2B5EF4-FFF2-40B4-BE49-F238E27FC236}">
                      <a16:creationId xmlns:a16="http://schemas.microsoft.com/office/drawing/2014/main" id="{6CE719D3-EBE6-4CAC-9D3E-B41232EE6AC5}"/>
                    </a:ext>
                  </a:extLst>
                </p:cNvPr>
                <p:cNvPicPr/>
                <p:nvPr/>
              </p:nvPicPr>
              <p:blipFill>
                <a:blip r:embed="rId247"/>
                <a:stretch>
                  <a:fillRect/>
                </a:stretch>
              </p:blipFill>
              <p:spPr>
                <a:xfrm>
                  <a:off x="861701" y="5258046"/>
                  <a:ext cx="892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37" name="Ink 136">
                  <a:extLst>
                    <a:ext uri="{FF2B5EF4-FFF2-40B4-BE49-F238E27FC236}">
                      <a16:creationId xmlns:a16="http://schemas.microsoft.com/office/drawing/2014/main" id="{6C6AB817-8BCD-4E2E-91DB-2AE559CB7954}"/>
                    </a:ext>
                  </a:extLst>
                </p14:cNvPr>
                <p14:cNvContentPartPr/>
                <p14:nvPr/>
              </p14:nvContentPartPr>
              <p14:xfrm>
                <a:off x="755501" y="5089926"/>
                <a:ext cx="474840" cy="341280"/>
              </p14:xfrm>
            </p:contentPart>
          </mc:Choice>
          <mc:Fallback xmlns="">
            <p:pic>
              <p:nvPicPr>
                <p:cNvPr id="137" name="Ink 136">
                  <a:extLst>
                    <a:ext uri="{FF2B5EF4-FFF2-40B4-BE49-F238E27FC236}">
                      <a16:creationId xmlns:a16="http://schemas.microsoft.com/office/drawing/2014/main" id="{6C6AB817-8BCD-4E2E-91DB-2AE559CB7954}"/>
                    </a:ext>
                  </a:extLst>
                </p:cNvPr>
                <p:cNvPicPr/>
                <p:nvPr/>
              </p:nvPicPr>
              <p:blipFill>
                <a:blip r:embed="rId249"/>
                <a:stretch>
                  <a:fillRect/>
                </a:stretch>
              </p:blipFill>
              <p:spPr>
                <a:xfrm>
                  <a:off x="746861" y="5080926"/>
                  <a:ext cx="492480" cy="35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0">
            <p14:nvContentPartPr>
              <p14:cNvPr id="145" name="Ink 144">
                <a:extLst>
                  <a:ext uri="{FF2B5EF4-FFF2-40B4-BE49-F238E27FC236}">
                    <a16:creationId xmlns:a16="http://schemas.microsoft.com/office/drawing/2014/main" id="{1F257CCE-7AAB-4FFA-90D0-77BAD5FE4760}"/>
                  </a:ext>
                </a:extLst>
              </p14:cNvPr>
              <p14:cNvContentPartPr/>
              <p14:nvPr/>
            </p14:nvContentPartPr>
            <p14:xfrm>
              <a:off x="4921421" y="3645606"/>
              <a:ext cx="2160" cy="360"/>
            </p14:xfrm>
          </p:contentPart>
        </mc:Choice>
        <mc:Fallback xmlns="">
          <p:pic>
            <p:nvPicPr>
              <p:cNvPr id="145" name="Ink 144">
                <a:extLst>
                  <a:ext uri="{FF2B5EF4-FFF2-40B4-BE49-F238E27FC236}">
                    <a16:creationId xmlns:a16="http://schemas.microsoft.com/office/drawing/2014/main" id="{1F257CCE-7AAB-4FFA-90D0-77BAD5FE4760}"/>
                  </a:ext>
                </a:extLst>
              </p:cNvPr>
              <p:cNvPicPr/>
              <p:nvPr/>
            </p:nvPicPr>
            <p:blipFill>
              <a:blip r:embed="rId167"/>
              <a:stretch>
                <a:fillRect/>
              </a:stretch>
            </p:blipFill>
            <p:spPr>
              <a:xfrm>
                <a:off x="4912421" y="3636606"/>
                <a:ext cx="19800" cy="18000"/>
              </a:xfrm>
              <a:prstGeom prst="rect">
                <a:avLst/>
              </a:prstGeom>
            </p:spPr>
          </p:pic>
        </mc:Fallback>
      </mc:AlternateContent>
      <p:grpSp>
        <p:nvGrpSpPr>
          <p:cNvPr id="147" name="Group 146">
            <a:extLst>
              <a:ext uri="{FF2B5EF4-FFF2-40B4-BE49-F238E27FC236}">
                <a16:creationId xmlns:a16="http://schemas.microsoft.com/office/drawing/2014/main" id="{627EFF3D-F701-478D-8247-F2E92C9CFB38}"/>
              </a:ext>
            </a:extLst>
          </p:cNvPr>
          <p:cNvGrpSpPr/>
          <p:nvPr/>
        </p:nvGrpSpPr>
        <p:grpSpPr>
          <a:xfrm>
            <a:off x="4256141" y="3908766"/>
            <a:ext cx="48600" cy="129960"/>
            <a:chOff x="4256141" y="3908766"/>
            <a:chExt cx="48600" cy="129960"/>
          </a:xfrm>
        </p:grpSpPr>
        <mc:AlternateContent xmlns:mc="http://schemas.openxmlformats.org/markup-compatibility/2006" xmlns:p14="http://schemas.microsoft.com/office/powerpoint/2010/main">
          <mc:Choice Requires="p14">
            <p:contentPart p14:bwMode="auto" r:id="rId251">
              <p14:nvContentPartPr>
                <p14:cNvPr id="139" name="Ink 138">
                  <a:extLst>
                    <a:ext uri="{FF2B5EF4-FFF2-40B4-BE49-F238E27FC236}">
                      <a16:creationId xmlns:a16="http://schemas.microsoft.com/office/drawing/2014/main" id="{88FCFA0C-4070-402D-B835-4D2A7965B6AE}"/>
                    </a:ext>
                  </a:extLst>
                </p14:cNvPr>
                <p14:cNvContentPartPr/>
                <p14:nvPr/>
              </p14:nvContentPartPr>
              <p14:xfrm>
                <a:off x="4262621" y="3943326"/>
                <a:ext cx="10080" cy="15840"/>
              </p14:xfrm>
            </p:contentPart>
          </mc:Choice>
          <mc:Fallback xmlns="">
            <p:pic>
              <p:nvPicPr>
                <p:cNvPr id="139" name="Ink 138">
                  <a:extLst>
                    <a:ext uri="{FF2B5EF4-FFF2-40B4-BE49-F238E27FC236}">
                      <a16:creationId xmlns:a16="http://schemas.microsoft.com/office/drawing/2014/main" id="{88FCFA0C-4070-402D-B835-4D2A7965B6AE}"/>
                    </a:ext>
                  </a:extLst>
                </p:cNvPr>
                <p:cNvPicPr/>
                <p:nvPr/>
              </p:nvPicPr>
              <p:blipFill>
                <a:blip r:embed="rId252"/>
                <a:stretch>
                  <a:fillRect/>
                </a:stretch>
              </p:blipFill>
              <p:spPr>
                <a:xfrm>
                  <a:off x="4253981" y="3934326"/>
                  <a:ext cx="277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0" name="Ink 139">
                  <a:extLst>
                    <a:ext uri="{FF2B5EF4-FFF2-40B4-BE49-F238E27FC236}">
                      <a16:creationId xmlns:a16="http://schemas.microsoft.com/office/drawing/2014/main" id="{E3C87529-1F06-4385-B6FA-6C6D2B62A575}"/>
                    </a:ext>
                  </a:extLst>
                </p14:cNvPr>
                <p14:cNvContentPartPr/>
                <p14:nvPr/>
              </p14:nvContentPartPr>
              <p14:xfrm>
                <a:off x="4299701" y="3908766"/>
                <a:ext cx="5040" cy="2160"/>
              </p14:xfrm>
            </p:contentPart>
          </mc:Choice>
          <mc:Fallback xmlns="">
            <p:pic>
              <p:nvPicPr>
                <p:cNvPr id="140" name="Ink 139">
                  <a:extLst>
                    <a:ext uri="{FF2B5EF4-FFF2-40B4-BE49-F238E27FC236}">
                      <a16:creationId xmlns:a16="http://schemas.microsoft.com/office/drawing/2014/main" id="{E3C87529-1F06-4385-B6FA-6C6D2B62A575}"/>
                    </a:ext>
                  </a:extLst>
                </p:cNvPr>
                <p:cNvPicPr/>
                <p:nvPr/>
              </p:nvPicPr>
              <p:blipFill>
                <a:blip r:embed="rId167"/>
                <a:stretch>
                  <a:fillRect/>
                </a:stretch>
              </p:blipFill>
              <p:spPr>
                <a:xfrm>
                  <a:off x="4291061" y="3899766"/>
                  <a:ext cx="226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1" name="Ink 140">
                  <a:extLst>
                    <a:ext uri="{FF2B5EF4-FFF2-40B4-BE49-F238E27FC236}">
                      <a16:creationId xmlns:a16="http://schemas.microsoft.com/office/drawing/2014/main" id="{62D82612-B46F-4E14-87DE-AD67E2A3FA90}"/>
                    </a:ext>
                  </a:extLst>
                </p14:cNvPr>
                <p14:cNvContentPartPr/>
                <p14:nvPr/>
              </p14:nvContentPartPr>
              <p14:xfrm>
                <a:off x="4293221" y="3908766"/>
                <a:ext cx="360" cy="360"/>
              </p14:xfrm>
            </p:contentPart>
          </mc:Choice>
          <mc:Fallback xmlns="">
            <p:pic>
              <p:nvPicPr>
                <p:cNvPr id="141" name="Ink 140">
                  <a:extLst>
                    <a:ext uri="{FF2B5EF4-FFF2-40B4-BE49-F238E27FC236}">
                      <a16:creationId xmlns:a16="http://schemas.microsoft.com/office/drawing/2014/main" id="{62D82612-B46F-4E14-87DE-AD67E2A3FA90}"/>
                    </a:ext>
                  </a:extLst>
                </p:cNvPr>
                <p:cNvPicPr/>
                <p:nvPr/>
              </p:nvPicPr>
              <p:blipFill>
                <a:blip r:embed="rId167"/>
                <a:stretch>
                  <a:fillRect/>
                </a:stretch>
              </p:blipFill>
              <p:spPr>
                <a:xfrm>
                  <a:off x="4284581" y="38997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42" name="Ink 141">
                  <a:extLst>
                    <a:ext uri="{FF2B5EF4-FFF2-40B4-BE49-F238E27FC236}">
                      <a16:creationId xmlns:a16="http://schemas.microsoft.com/office/drawing/2014/main" id="{D5B71C22-85E4-47C9-94DE-02FA44403BD1}"/>
                    </a:ext>
                  </a:extLst>
                </p14:cNvPr>
                <p14:cNvContentPartPr/>
                <p14:nvPr/>
              </p14:nvContentPartPr>
              <p14:xfrm>
                <a:off x="4257941" y="3956286"/>
                <a:ext cx="360" cy="360"/>
              </p14:xfrm>
            </p:contentPart>
          </mc:Choice>
          <mc:Fallback xmlns="">
            <p:pic>
              <p:nvPicPr>
                <p:cNvPr id="142" name="Ink 141">
                  <a:extLst>
                    <a:ext uri="{FF2B5EF4-FFF2-40B4-BE49-F238E27FC236}">
                      <a16:creationId xmlns:a16="http://schemas.microsoft.com/office/drawing/2014/main" id="{D5B71C22-85E4-47C9-94DE-02FA44403BD1}"/>
                    </a:ext>
                  </a:extLst>
                </p:cNvPr>
                <p:cNvPicPr/>
                <p:nvPr/>
              </p:nvPicPr>
              <p:blipFill>
                <a:blip r:embed="rId167"/>
                <a:stretch>
                  <a:fillRect/>
                </a:stretch>
              </p:blipFill>
              <p:spPr>
                <a:xfrm>
                  <a:off x="4249301" y="3947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43" name="Ink 142">
                  <a:extLst>
                    <a:ext uri="{FF2B5EF4-FFF2-40B4-BE49-F238E27FC236}">
                      <a16:creationId xmlns:a16="http://schemas.microsoft.com/office/drawing/2014/main" id="{891AF7FF-713D-4A2E-9325-3D5444A6BE8C}"/>
                    </a:ext>
                  </a:extLst>
                </p14:cNvPr>
                <p14:cNvContentPartPr/>
                <p14:nvPr/>
              </p14:nvContentPartPr>
              <p14:xfrm>
                <a:off x="4257941" y="3964926"/>
                <a:ext cx="6480" cy="3240"/>
              </p14:xfrm>
            </p:contentPart>
          </mc:Choice>
          <mc:Fallback xmlns="">
            <p:pic>
              <p:nvPicPr>
                <p:cNvPr id="143" name="Ink 142">
                  <a:extLst>
                    <a:ext uri="{FF2B5EF4-FFF2-40B4-BE49-F238E27FC236}">
                      <a16:creationId xmlns:a16="http://schemas.microsoft.com/office/drawing/2014/main" id="{891AF7FF-713D-4A2E-9325-3D5444A6BE8C}"/>
                    </a:ext>
                  </a:extLst>
                </p:cNvPr>
                <p:cNvPicPr/>
                <p:nvPr/>
              </p:nvPicPr>
              <p:blipFill>
                <a:blip r:embed="rId167"/>
                <a:stretch>
                  <a:fillRect/>
                </a:stretch>
              </p:blipFill>
              <p:spPr>
                <a:xfrm>
                  <a:off x="4249301" y="3955926"/>
                  <a:ext cx="241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46" name="Ink 145">
                  <a:extLst>
                    <a:ext uri="{FF2B5EF4-FFF2-40B4-BE49-F238E27FC236}">
                      <a16:creationId xmlns:a16="http://schemas.microsoft.com/office/drawing/2014/main" id="{87ECF784-C758-4B97-8387-65C179B04810}"/>
                    </a:ext>
                  </a:extLst>
                </p14:cNvPr>
                <p14:cNvContentPartPr/>
                <p14:nvPr/>
              </p14:nvContentPartPr>
              <p14:xfrm>
                <a:off x="4256141" y="4036566"/>
                <a:ext cx="3240" cy="2160"/>
              </p14:xfrm>
            </p:contentPart>
          </mc:Choice>
          <mc:Fallback xmlns="">
            <p:pic>
              <p:nvPicPr>
                <p:cNvPr id="146" name="Ink 145">
                  <a:extLst>
                    <a:ext uri="{FF2B5EF4-FFF2-40B4-BE49-F238E27FC236}">
                      <a16:creationId xmlns:a16="http://schemas.microsoft.com/office/drawing/2014/main" id="{87ECF784-C758-4B97-8387-65C179B04810}"/>
                    </a:ext>
                  </a:extLst>
                </p:cNvPr>
                <p:cNvPicPr/>
                <p:nvPr/>
              </p:nvPicPr>
              <p:blipFill>
                <a:blip r:embed="rId258"/>
                <a:stretch>
                  <a:fillRect/>
                </a:stretch>
              </p:blipFill>
              <p:spPr>
                <a:xfrm>
                  <a:off x="4247501" y="4027926"/>
                  <a:ext cx="20880" cy="19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9">
            <p14:nvContentPartPr>
              <p14:cNvPr id="148" name="Ink 147">
                <a:extLst>
                  <a:ext uri="{FF2B5EF4-FFF2-40B4-BE49-F238E27FC236}">
                    <a16:creationId xmlns:a16="http://schemas.microsoft.com/office/drawing/2014/main" id="{AD2C6486-6EAF-490D-A4AB-6352B4B2CFDD}"/>
                  </a:ext>
                </a:extLst>
              </p14:cNvPr>
              <p14:cNvContentPartPr/>
              <p14:nvPr/>
            </p14:nvContentPartPr>
            <p14:xfrm>
              <a:off x="5479781" y="3763326"/>
              <a:ext cx="1440" cy="6480"/>
            </p14:xfrm>
          </p:contentPart>
        </mc:Choice>
        <mc:Fallback xmlns="">
          <p:pic>
            <p:nvPicPr>
              <p:cNvPr id="148" name="Ink 147">
                <a:extLst>
                  <a:ext uri="{FF2B5EF4-FFF2-40B4-BE49-F238E27FC236}">
                    <a16:creationId xmlns:a16="http://schemas.microsoft.com/office/drawing/2014/main" id="{AD2C6486-6EAF-490D-A4AB-6352B4B2CFDD}"/>
                  </a:ext>
                </a:extLst>
              </p:cNvPr>
              <p:cNvPicPr/>
              <p:nvPr/>
            </p:nvPicPr>
            <p:blipFill>
              <a:blip r:embed="rId167"/>
              <a:stretch>
                <a:fillRect/>
              </a:stretch>
            </p:blipFill>
            <p:spPr>
              <a:xfrm>
                <a:off x="5471141" y="3754326"/>
                <a:ext cx="19080" cy="24120"/>
              </a:xfrm>
              <a:prstGeom prst="rect">
                <a:avLst/>
              </a:prstGeom>
            </p:spPr>
          </p:pic>
        </mc:Fallback>
      </mc:AlternateContent>
    </p:spTree>
    <p:extLst>
      <p:ext uri="{BB962C8B-B14F-4D97-AF65-F5344CB8AC3E}">
        <p14:creationId xmlns:p14="http://schemas.microsoft.com/office/powerpoint/2010/main" val="417595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965-6C12-4BD7-BF6E-90860384A979}"/>
              </a:ext>
            </a:extLst>
          </p:cNvPr>
          <p:cNvSpPr>
            <a:spLocks noGrp="1"/>
          </p:cNvSpPr>
          <p:nvPr>
            <p:ph type="title"/>
          </p:nvPr>
        </p:nvSpPr>
        <p:spPr/>
        <p:txBody>
          <a:bodyPr/>
          <a:lstStyle/>
          <a:p>
            <a:r>
              <a:rPr lang="en-US" dirty="0"/>
              <a:t>Note:</a:t>
            </a:r>
            <a:endParaRPr lang="en-IN" dirty="0"/>
          </a:p>
        </p:txBody>
      </p:sp>
      <p:sp>
        <p:nvSpPr>
          <p:cNvPr id="3" name="Content Placeholder 2">
            <a:extLst>
              <a:ext uri="{FF2B5EF4-FFF2-40B4-BE49-F238E27FC236}">
                <a16:creationId xmlns:a16="http://schemas.microsoft.com/office/drawing/2014/main" id="{628B3B4F-5820-402F-A252-C0CE79A8522E}"/>
              </a:ext>
            </a:extLst>
          </p:cNvPr>
          <p:cNvSpPr>
            <a:spLocks noGrp="1"/>
          </p:cNvSpPr>
          <p:nvPr>
            <p:ph idx="1"/>
          </p:nvPr>
        </p:nvSpPr>
        <p:spPr/>
        <p:txBody>
          <a:bodyPr/>
          <a:lstStyle/>
          <a:p>
            <a:pPr marL="0" indent="0">
              <a:buNone/>
            </a:pPr>
            <a:r>
              <a:rPr lang="en-US" dirty="0"/>
              <a:t>If number of symbols is 5      O(m + n)</a:t>
            </a:r>
          </a:p>
          <a:p>
            <a:pPr marL="0" indent="0">
              <a:buNone/>
            </a:pPr>
            <a:r>
              <a:rPr lang="en-US" dirty="0"/>
              <a:t>If number of symbols is 50    O(m + n)</a:t>
            </a:r>
          </a:p>
          <a:p>
            <a:pPr marL="0" indent="0">
              <a:buNone/>
            </a:pPr>
            <a:r>
              <a:rPr lang="en-US" dirty="0"/>
              <a:t>If number of symbols is 500  O(m + n)</a:t>
            </a:r>
          </a:p>
          <a:p>
            <a:pPr marL="0" indent="0">
              <a:buNone/>
            </a:pPr>
            <a:endParaRPr lang="en-US" dirty="0"/>
          </a:p>
          <a:p>
            <a:pPr marL="0" indent="0">
              <a:buNone/>
            </a:pPr>
            <a:r>
              <a:rPr lang="en-US" dirty="0"/>
              <a:t>Depends only on text and pattern string length.</a:t>
            </a:r>
            <a:endParaRPr lang="en-IN" dirty="0"/>
          </a:p>
        </p:txBody>
      </p:sp>
      <p:grpSp>
        <p:nvGrpSpPr>
          <p:cNvPr id="8" name="Group 7">
            <a:extLst>
              <a:ext uri="{FF2B5EF4-FFF2-40B4-BE49-F238E27FC236}">
                <a16:creationId xmlns:a16="http://schemas.microsoft.com/office/drawing/2014/main" id="{5882FB0F-B767-4A00-8B3A-C6745B3A2D8E}"/>
              </a:ext>
            </a:extLst>
          </p:cNvPr>
          <p:cNvGrpSpPr/>
          <p:nvPr/>
        </p:nvGrpSpPr>
        <p:grpSpPr>
          <a:xfrm>
            <a:off x="6461861" y="917526"/>
            <a:ext cx="1725840" cy="2313720"/>
            <a:chOff x="6461861" y="917526"/>
            <a:chExt cx="1725840" cy="23137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E5BCF3-88F6-466E-93C7-BD4E89E83043}"/>
                    </a:ext>
                  </a:extLst>
                </p14:cNvPr>
                <p14:cNvContentPartPr/>
                <p14:nvPr/>
              </p14:nvContentPartPr>
              <p14:xfrm>
                <a:off x="6573821" y="917526"/>
                <a:ext cx="1164240" cy="1127880"/>
              </p14:xfrm>
            </p:contentPart>
          </mc:Choice>
          <mc:Fallback xmlns="">
            <p:pic>
              <p:nvPicPr>
                <p:cNvPr id="4" name="Ink 3">
                  <a:extLst>
                    <a:ext uri="{FF2B5EF4-FFF2-40B4-BE49-F238E27FC236}">
                      <a16:creationId xmlns:a16="http://schemas.microsoft.com/office/drawing/2014/main" id="{5AE5BCF3-88F6-466E-93C7-BD4E89E83043}"/>
                    </a:ext>
                  </a:extLst>
                </p:cNvPr>
                <p:cNvPicPr/>
                <p:nvPr/>
              </p:nvPicPr>
              <p:blipFill>
                <a:blip r:embed="rId3"/>
                <a:stretch>
                  <a:fillRect/>
                </a:stretch>
              </p:blipFill>
              <p:spPr>
                <a:xfrm>
                  <a:off x="6565181" y="908886"/>
                  <a:ext cx="1181880" cy="1145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5F643B8-5411-4F63-9339-322DA018C81F}"/>
                    </a:ext>
                  </a:extLst>
                </p14:cNvPr>
                <p14:cNvContentPartPr/>
                <p14:nvPr/>
              </p14:nvContentPartPr>
              <p14:xfrm>
                <a:off x="6461861" y="1365006"/>
                <a:ext cx="1334160" cy="1291320"/>
              </p14:xfrm>
            </p:contentPart>
          </mc:Choice>
          <mc:Fallback xmlns="">
            <p:pic>
              <p:nvPicPr>
                <p:cNvPr id="5" name="Ink 4">
                  <a:extLst>
                    <a:ext uri="{FF2B5EF4-FFF2-40B4-BE49-F238E27FC236}">
                      <a16:creationId xmlns:a16="http://schemas.microsoft.com/office/drawing/2014/main" id="{45F643B8-5411-4F63-9339-322DA018C81F}"/>
                    </a:ext>
                  </a:extLst>
                </p:cNvPr>
                <p:cNvPicPr/>
                <p:nvPr/>
              </p:nvPicPr>
              <p:blipFill>
                <a:blip r:embed="rId5"/>
                <a:stretch>
                  <a:fillRect/>
                </a:stretch>
              </p:blipFill>
              <p:spPr>
                <a:xfrm>
                  <a:off x="6453221" y="1356006"/>
                  <a:ext cx="1351800" cy="130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CBD23B8-1DA2-49AF-B48E-D714AE39D175}"/>
                    </a:ext>
                  </a:extLst>
                </p14:cNvPr>
                <p14:cNvContentPartPr/>
                <p14:nvPr/>
              </p14:nvContentPartPr>
              <p14:xfrm>
                <a:off x="6598301" y="1998246"/>
                <a:ext cx="1589400" cy="1233000"/>
              </p14:xfrm>
            </p:contentPart>
          </mc:Choice>
          <mc:Fallback xmlns="">
            <p:pic>
              <p:nvPicPr>
                <p:cNvPr id="7" name="Ink 6">
                  <a:extLst>
                    <a:ext uri="{FF2B5EF4-FFF2-40B4-BE49-F238E27FC236}">
                      <a16:creationId xmlns:a16="http://schemas.microsoft.com/office/drawing/2014/main" id="{2CBD23B8-1DA2-49AF-B48E-D714AE39D175}"/>
                    </a:ext>
                  </a:extLst>
                </p:cNvPr>
                <p:cNvPicPr/>
                <p:nvPr/>
              </p:nvPicPr>
              <p:blipFill>
                <a:blip r:embed="rId7"/>
                <a:stretch>
                  <a:fillRect/>
                </a:stretch>
              </p:blipFill>
              <p:spPr>
                <a:xfrm>
                  <a:off x="6589661" y="1989606"/>
                  <a:ext cx="1607040" cy="1250640"/>
                </a:xfrm>
                <a:prstGeom prst="rect">
                  <a:avLst/>
                </a:prstGeom>
              </p:spPr>
            </p:pic>
          </mc:Fallback>
        </mc:AlternateContent>
      </p:grpSp>
      <p:grpSp>
        <p:nvGrpSpPr>
          <p:cNvPr id="12" name="Group 11">
            <a:extLst>
              <a:ext uri="{FF2B5EF4-FFF2-40B4-BE49-F238E27FC236}">
                <a16:creationId xmlns:a16="http://schemas.microsoft.com/office/drawing/2014/main" id="{6FD9B0E1-7575-4BA4-81F8-A7DE1C20EA0C}"/>
              </a:ext>
            </a:extLst>
          </p:cNvPr>
          <p:cNvGrpSpPr/>
          <p:nvPr/>
        </p:nvGrpSpPr>
        <p:grpSpPr>
          <a:xfrm>
            <a:off x="3372341" y="4337166"/>
            <a:ext cx="677160" cy="1586160"/>
            <a:chOff x="3372341" y="4337166"/>
            <a:chExt cx="677160" cy="158616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139CEC09-A517-43C0-AD5A-CC7A1D26E69E}"/>
                    </a:ext>
                  </a:extLst>
                </p14:cNvPr>
                <p14:cNvContentPartPr/>
                <p14:nvPr/>
              </p14:nvContentPartPr>
              <p14:xfrm>
                <a:off x="3689861" y="4387566"/>
                <a:ext cx="11880" cy="955440"/>
              </p14:xfrm>
            </p:contentPart>
          </mc:Choice>
          <mc:Fallback xmlns="">
            <p:pic>
              <p:nvPicPr>
                <p:cNvPr id="9" name="Ink 8">
                  <a:extLst>
                    <a:ext uri="{FF2B5EF4-FFF2-40B4-BE49-F238E27FC236}">
                      <a16:creationId xmlns:a16="http://schemas.microsoft.com/office/drawing/2014/main" id="{139CEC09-A517-43C0-AD5A-CC7A1D26E69E}"/>
                    </a:ext>
                  </a:extLst>
                </p:cNvPr>
                <p:cNvPicPr/>
                <p:nvPr/>
              </p:nvPicPr>
              <p:blipFill>
                <a:blip r:embed="rId9"/>
                <a:stretch>
                  <a:fillRect/>
                </a:stretch>
              </p:blipFill>
              <p:spPr>
                <a:xfrm>
                  <a:off x="3680861" y="4378926"/>
                  <a:ext cx="29520" cy="97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0ACDCFD-F6A0-4989-A4A0-531BD188E8A2}"/>
                    </a:ext>
                  </a:extLst>
                </p14:cNvPr>
                <p14:cNvContentPartPr/>
                <p14:nvPr/>
              </p14:nvContentPartPr>
              <p14:xfrm>
                <a:off x="3479621" y="4337166"/>
                <a:ext cx="569880" cy="457200"/>
              </p14:xfrm>
            </p:contentPart>
          </mc:Choice>
          <mc:Fallback xmlns="">
            <p:pic>
              <p:nvPicPr>
                <p:cNvPr id="10" name="Ink 9">
                  <a:extLst>
                    <a:ext uri="{FF2B5EF4-FFF2-40B4-BE49-F238E27FC236}">
                      <a16:creationId xmlns:a16="http://schemas.microsoft.com/office/drawing/2014/main" id="{00ACDCFD-F6A0-4989-A4A0-531BD188E8A2}"/>
                    </a:ext>
                  </a:extLst>
                </p:cNvPr>
                <p:cNvPicPr/>
                <p:nvPr/>
              </p:nvPicPr>
              <p:blipFill>
                <a:blip r:embed="rId11"/>
                <a:stretch>
                  <a:fillRect/>
                </a:stretch>
              </p:blipFill>
              <p:spPr>
                <a:xfrm>
                  <a:off x="3470621" y="4328166"/>
                  <a:ext cx="58752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D5786026-E78A-46B7-8C76-D35D2823AB28}"/>
                    </a:ext>
                  </a:extLst>
                </p14:cNvPr>
                <p14:cNvContentPartPr/>
                <p14:nvPr/>
              </p14:nvContentPartPr>
              <p14:xfrm>
                <a:off x="3372341" y="5568726"/>
                <a:ext cx="524520" cy="354600"/>
              </p14:xfrm>
            </p:contentPart>
          </mc:Choice>
          <mc:Fallback xmlns="">
            <p:pic>
              <p:nvPicPr>
                <p:cNvPr id="11" name="Ink 10">
                  <a:extLst>
                    <a:ext uri="{FF2B5EF4-FFF2-40B4-BE49-F238E27FC236}">
                      <a16:creationId xmlns:a16="http://schemas.microsoft.com/office/drawing/2014/main" id="{D5786026-E78A-46B7-8C76-D35D2823AB28}"/>
                    </a:ext>
                  </a:extLst>
                </p:cNvPr>
                <p:cNvPicPr/>
                <p:nvPr/>
              </p:nvPicPr>
              <p:blipFill>
                <a:blip r:embed="rId13"/>
                <a:stretch>
                  <a:fillRect/>
                </a:stretch>
              </p:blipFill>
              <p:spPr>
                <a:xfrm>
                  <a:off x="3363701" y="5560086"/>
                  <a:ext cx="542160" cy="372240"/>
                </a:xfrm>
                <a:prstGeom prst="rect">
                  <a:avLst/>
                </a:prstGeom>
              </p:spPr>
            </p:pic>
          </mc:Fallback>
        </mc:AlternateContent>
      </p:grpSp>
      <p:grpSp>
        <p:nvGrpSpPr>
          <p:cNvPr id="16" name="Group 15">
            <a:extLst>
              <a:ext uri="{FF2B5EF4-FFF2-40B4-BE49-F238E27FC236}">
                <a16:creationId xmlns:a16="http://schemas.microsoft.com/office/drawing/2014/main" id="{930E1E09-AAC6-4C46-AEEB-328248E3BEE3}"/>
              </a:ext>
            </a:extLst>
          </p:cNvPr>
          <p:cNvGrpSpPr/>
          <p:nvPr/>
        </p:nvGrpSpPr>
        <p:grpSpPr>
          <a:xfrm>
            <a:off x="5007461" y="4317726"/>
            <a:ext cx="1032480" cy="1586160"/>
            <a:chOff x="5007461" y="4317726"/>
            <a:chExt cx="1032480" cy="158616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3D3C1A35-EA01-48E2-9F27-B9BF080BA71E}"/>
                    </a:ext>
                  </a:extLst>
                </p14:cNvPr>
                <p14:cNvContentPartPr/>
                <p14:nvPr/>
              </p14:nvContentPartPr>
              <p14:xfrm>
                <a:off x="5228861" y="4378206"/>
                <a:ext cx="175680" cy="804600"/>
              </p14:xfrm>
            </p:contentPart>
          </mc:Choice>
          <mc:Fallback xmlns="">
            <p:pic>
              <p:nvPicPr>
                <p:cNvPr id="13" name="Ink 12">
                  <a:extLst>
                    <a:ext uri="{FF2B5EF4-FFF2-40B4-BE49-F238E27FC236}">
                      <a16:creationId xmlns:a16="http://schemas.microsoft.com/office/drawing/2014/main" id="{3D3C1A35-EA01-48E2-9F27-B9BF080BA71E}"/>
                    </a:ext>
                  </a:extLst>
                </p:cNvPr>
                <p:cNvPicPr/>
                <p:nvPr/>
              </p:nvPicPr>
              <p:blipFill>
                <a:blip r:embed="rId15"/>
                <a:stretch>
                  <a:fillRect/>
                </a:stretch>
              </p:blipFill>
              <p:spPr>
                <a:xfrm>
                  <a:off x="5219861" y="4369566"/>
                  <a:ext cx="193320" cy="82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C4D087EB-34DE-41CA-9034-9ABBD587B9D4}"/>
                    </a:ext>
                  </a:extLst>
                </p14:cNvPr>
                <p14:cNvContentPartPr/>
                <p14:nvPr/>
              </p14:nvContentPartPr>
              <p14:xfrm>
                <a:off x="5007461" y="4317726"/>
                <a:ext cx="750600" cy="634680"/>
              </p14:xfrm>
            </p:contentPart>
          </mc:Choice>
          <mc:Fallback xmlns="">
            <p:pic>
              <p:nvPicPr>
                <p:cNvPr id="14" name="Ink 13">
                  <a:extLst>
                    <a:ext uri="{FF2B5EF4-FFF2-40B4-BE49-F238E27FC236}">
                      <a16:creationId xmlns:a16="http://schemas.microsoft.com/office/drawing/2014/main" id="{C4D087EB-34DE-41CA-9034-9ABBD587B9D4}"/>
                    </a:ext>
                  </a:extLst>
                </p:cNvPr>
                <p:cNvPicPr/>
                <p:nvPr/>
              </p:nvPicPr>
              <p:blipFill>
                <a:blip r:embed="rId17"/>
                <a:stretch>
                  <a:fillRect/>
                </a:stretch>
              </p:blipFill>
              <p:spPr>
                <a:xfrm>
                  <a:off x="4998821" y="4308726"/>
                  <a:ext cx="768240" cy="652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5D82D2F0-80AA-4380-B7A1-5DFA4AE76AAB}"/>
                    </a:ext>
                  </a:extLst>
                </p14:cNvPr>
                <p14:cNvContentPartPr/>
                <p14:nvPr/>
              </p14:nvContentPartPr>
              <p14:xfrm>
                <a:off x="5154701" y="5451366"/>
                <a:ext cx="885240" cy="452520"/>
              </p14:xfrm>
            </p:contentPart>
          </mc:Choice>
          <mc:Fallback xmlns="">
            <p:pic>
              <p:nvPicPr>
                <p:cNvPr id="15" name="Ink 14">
                  <a:extLst>
                    <a:ext uri="{FF2B5EF4-FFF2-40B4-BE49-F238E27FC236}">
                      <a16:creationId xmlns:a16="http://schemas.microsoft.com/office/drawing/2014/main" id="{5D82D2F0-80AA-4380-B7A1-5DFA4AE76AAB}"/>
                    </a:ext>
                  </a:extLst>
                </p:cNvPr>
                <p:cNvPicPr/>
                <p:nvPr/>
              </p:nvPicPr>
              <p:blipFill>
                <a:blip r:embed="rId19"/>
                <a:stretch>
                  <a:fillRect/>
                </a:stretch>
              </p:blipFill>
              <p:spPr>
                <a:xfrm>
                  <a:off x="5146061" y="5442726"/>
                  <a:ext cx="902880" cy="470160"/>
                </a:xfrm>
                <a:prstGeom prst="rect">
                  <a:avLst/>
                </a:prstGeom>
              </p:spPr>
            </p:pic>
          </mc:Fallback>
        </mc:AlternateContent>
      </p:grpSp>
    </p:spTree>
    <p:extLst>
      <p:ext uri="{BB962C8B-B14F-4D97-AF65-F5344CB8AC3E}">
        <p14:creationId xmlns:p14="http://schemas.microsoft.com/office/powerpoint/2010/main" val="400204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FAA8-4CA7-4049-808C-EFB70AABA10A}"/>
              </a:ext>
            </a:extLst>
          </p:cNvPr>
          <p:cNvSpPr>
            <a:spLocks noGrp="1"/>
          </p:cNvSpPr>
          <p:nvPr>
            <p:ph type="title"/>
          </p:nvPr>
        </p:nvSpPr>
        <p:spPr/>
        <p:txBody>
          <a:bodyPr/>
          <a:lstStyle/>
          <a:p>
            <a:r>
              <a:rPr lang="en-US" dirty="0"/>
              <a:t>Complexity of the function</a:t>
            </a:r>
            <a:endParaRPr lang="en-IN" dirty="0"/>
          </a:p>
        </p:txBody>
      </p:sp>
      <p:sp>
        <p:nvSpPr>
          <p:cNvPr id="3" name="Content Placeholder 2">
            <a:extLst>
              <a:ext uri="{FF2B5EF4-FFF2-40B4-BE49-F238E27FC236}">
                <a16:creationId xmlns:a16="http://schemas.microsoft.com/office/drawing/2014/main" id="{9FD0BC7F-787C-4EFD-A1D9-AE6562881BB9}"/>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r>
              <a:rPr lang="en-IN" dirty="0"/>
              <a:t>Compute prefix is O(M) or O(length of the string)</a:t>
            </a:r>
          </a:p>
          <a:p>
            <a:pPr marL="0" indent="0">
              <a:buNone/>
            </a:pPr>
            <a:endParaRPr lang="en-IN" dirty="0"/>
          </a:p>
          <a:p>
            <a:pPr marL="0" indent="0">
              <a:buNone/>
            </a:pPr>
            <a:r>
              <a:rPr lang="en-IN" dirty="0"/>
              <a:t>KMP O(</a:t>
            </a:r>
            <a:r>
              <a:rPr lang="en-IN" dirty="0" err="1"/>
              <a:t>m+n</a:t>
            </a:r>
            <a:r>
              <a:rPr lang="en-IN"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979BA0D-D808-4E5D-9C86-0A921BD3C9C7}"/>
                  </a:ext>
                </a:extLst>
              </p14:cNvPr>
              <p14:cNvContentPartPr/>
              <p14:nvPr/>
            </p14:nvContentPartPr>
            <p14:xfrm>
              <a:off x="6295320" y="2792160"/>
              <a:ext cx="5036040" cy="2278440"/>
            </p14:xfrm>
          </p:contentPart>
        </mc:Choice>
        <mc:Fallback xmlns="">
          <p:pic>
            <p:nvPicPr>
              <p:cNvPr id="4" name="Ink 3">
                <a:extLst>
                  <a:ext uri="{FF2B5EF4-FFF2-40B4-BE49-F238E27FC236}">
                    <a16:creationId xmlns:a16="http://schemas.microsoft.com/office/drawing/2014/main" id="{5979BA0D-D808-4E5D-9C86-0A921BD3C9C7}"/>
                  </a:ext>
                </a:extLst>
              </p:cNvPr>
              <p:cNvPicPr/>
              <p:nvPr/>
            </p:nvPicPr>
            <p:blipFill>
              <a:blip r:embed="rId3"/>
              <a:stretch>
                <a:fillRect/>
              </a:stretch>
            </p:blipFill>
            <p:spPr>
              <a:xfrm>
                <a:off x="3348360" y="2782800"/>
                <a:ext cx="7992360" cy="229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35628D7-639F-482F-9460-54F2FB271254}"/>
                  </a:ext>
                </a:extLst>
              </p14:cNvPr>
              <p14:cNvContentPartPr/>
              <p14:nvPr/>
            </p14:nvContentPartPr>
            <p14:xfrm>
              <a:off x="8639141" y="5100006"/>
              <a:ext cx="346680" cy="230400"/>
            </p14:xfrm>
          </p:contentPart>
        </mc:Choice>
        <mc:Fallback xmlns="">
          <p:pic>
            <p:nvPicPr>
              <p:cNvPr id="5" name="Ink 4">
                <a:extLst>
                  <a:ext uri="{FF2B5EF4-FFF2-40B4-BE49-F238E27FC236}">
                    <a16:creationId xmlns:a16="http://schemas.microsoft.com/office/drawing/2014/main" id="{235628D7-639F-482F-9460-54F2FB271254}"/>
                  </a:ext>
                </a:extLst>
              </p:cNvPr>
              <p:cNvPicPr/>
              <p:nvPr/>
            </p:nvPicPr>
            <p:blipFill>
              <a:blip r:embed="rId5"/>
              <a:stretch>
                <a:fillRect/>
              </a:stretch>
            </p:blipFill>
            <p:spPr>
              <a:xfrm>
                <a:off x="8630141" y="5091006"/>
                <a:ext cx="364320" cy="248040"/>
              </a:xfrm>
              <a:prstGeom prst="rect">
                <a:avLst/>
              </a:prstGeom>
            </p:spPr>
          </p:pic>
        </mc:Fallback>
      </mc:AlternateContent>
      <p:grpSp>
        <p:nvGrpSpPr>
          <p:cNvPr id="15" name="Group 14">
            <a:extLst>
              <a:ext uri="{FF2B5EF4-FFF2-40B4-BE49-F238E27FC236}">
                <a16:creationId xmlns:a16="http://schemas.microsoft.com/office/drawing/2014/main" id="{34F9E867-A660-409E-8B34-3C571C3B9E95}"/>
              </a:ext>
            </a:extLst>
          </p:cNvPr>
          <p:cNvGrpSpPr/>
          <p:nvPr/>
        </p:nvGrpSpPr>
        <p:grpSpPr>
          <a:xfrm>
            <a:off x="9516821" y="3873846"/>
            <a:ext cx="2002680" cy="1039320"/>
            <a:chOff x="9516821" y="3873846"/>
            <a:chExt cx="2002680" cy="103932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846E69D-0FE8-4C60-B244-51B91B1A4272}"/>
                    </a:ext>
                  </a:extLst>
                </p14:cNvPr>
                <p14:cNvContentPartPr/>
                <p14:nvPr/>
              </p14:nvContentPartPr>
              <p14:xfrm>
                <a:off x="9516821" y="4445166"/>
                <a:ext cx="289440" cy="65520"/>
              </p14:xfrm>
            </p:contentPart>
          </mc:Choice>
          <mc:Fallback xmlns="">
            <p:pic>
              <p:nvPicPr>
                <p:cNvPr id="6" name="Ink 5">
                  <a:extLst>
                    <a:ext uri="{FF2B5EF4-FFF2-40B4-BE49-F238E27FC236}">
                      <a16:creationId xmlns:a16="http://schemas.microsoft.com/office/drawing/2014/main" id="{A846E69D-0FE8-4C60-B244-51B91B1A4272}"/>
                    </a:ext>
                  </a:extLst>
                </p:cNvPr>
                <p:cNvPicPr/>
                <p:nvPr/>
              </p:nvPicPr>
              <p:blipFill>
                <a:blip r:embed="rId7"/>
                <a:stretch>
                  <a:fillRect/>
                </a:stretch>
              </p:blipFill>
              <p:spPr>
                <a:xfrm>
                  <a:off x="9507821" y="4436166"/>
                  <a:ext cx="3070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DF44265-6348-43EA-A873-9B611CBD5A5D}"/>
                    </a:ext>
                  </a:extLst>
                </p14:cNvPr>
                <p14:cNvContentPartPr/>
                <p14:nvPr/>
              </p14:nvContentPartPr>
              <p14:xfrm>
                <a:off x="9602141" y="4350486"/>
                <a:ext cx="84600" cy="320760"/>
              </p14:xfrm>
            </p:contentPart>
          </mc:Choice>
          <mc:Fallback xmlns="">
            <p:pic>
              <p:nvPicPr>
                <p:cNvPr id="7" name="Ink 6">
                  <a:extLst>
                    <a:ext uri="{FF2B5EF4-FFF2-40B4-BE49-F238E27FC236}">
                      <a16:creationId xmlns:a16="http://schemas.microsoft.com/office/drawing/2014/main" id="{2DF44265-6348-43EA-A873-9B611CBD5A5D}"/>
                    </a:ext>
                  </a:extLst>
                </p:cNvPr>
                <p:cNvPicPr/>
                <p:nvPr/>
              </p:nvPicPr>
              <p:blipFill>
                <a:blip r:embed="rId9"/>
                <a:stretch>
                  <a:fillRect/>
                </a:stretch>
              </p:blipFill>
              <p:spPr>
                <a:xfrm>
                  <a:off x="9593501" y="4341846"/>
                  <a:ext cx="1022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1532B33-C823-4715-B3E4-2A687C0F6BF5}"/>
                    </a:ext>
                  </a:extLst>
                </p14:cNvPr>
                <p14:cNvContentPartPr/>
                <p14:nvPr/>
              </p14:nvContentPartPr>
              <p14:xfrm>
                <a:off x="9928661" y="4278126"/>
                <a:ext cx="212040" cy="635040"/>
              </p14:xfrm>
            </p:contentPart>
          </mc:Choice>
          <mc:Fallback xmlns="">
            <p:pic>
              <p:nvPicPr>
                <p:cNvPr id="9" name="Ink 8">
                  <a:extLst>
                    <a:ext uri="{FF2B5EF4-FFF2-40B4-BE49-F238E27FC236}">
                      <a16:creationId xmlns:a16="http://schemas.microsoft.com/office/drawing/2014/main" id="{C1532B33-C823-4715-B3E4-2A687C0F6BF5}"/>
                    </a:ext>
                  </a:extLst>
                </p:cNvPr>
                <p:cNvPicPr/>
                <p:nvPr/>
              </p:nvPicPr>
              <p:blipFill>
                <a:blip r:embed="rId11"/>
                <a:stretch>
                  <a:fillRect/>
                </a:stretch>
              </p:blipFill>
              <p:spPr>
                <a:xfrm>
                  <a:off x="9920021" y="4269126"/>
                  <a:ext cx="229680" cy="652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95CCBEB-6556-4721-AB90-3BEF1D3C2669}"/>
                    </a:ext>
                  </a:extLst>
                </p14:cNvPr>
                <p14:cNvContentPartPr/>
                <p14:nvPr/>
              </p14:nvContentPartPr>
              <p14:xfrm>
                <a:off x="10170581" y="4018206"/>
                <a:ext cx="500040" cy="381600"/>
              </p14:xfrm>
            </p:contentPart>
          </mc:Choice>
          <mc:Fallback xmlns="">
            <p:pic>
              <p:nvPicPr>
                <p:cNvPr id="10" name="Ink 9">
                  <a:extLst>
                    <a:ext uri="{FF2B5EF4-FFF2-40B4-BE49-F238E27FC236}">
                      <a16:creationId xmlns:a16="http://schemas.microsoft.com/office/drawing/2014/main" id="{295CCBEB-6556-4721-AB90-3BEF1D3C2669}"/>
                    </a:ext>
                  </a:extLst>
                </p:cNvPr>
                <p:cNvPicPr/>
                <p:nvPr/>
              </p:nvPicPr>
              <p:blipFill>
                <a:blip r:embed="rId13"/>
                <a:stretch>
                  <a:fillRect/>
                </a:stretch>
              </p:blipFill>
              <p:spPr>
                <a:xfrm>
                  <a:off x="10161581" y="4009566"/>
                  <a:ext cx="51768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A6719B78-2E1A-4DF2-B6CE-D7F67BC4AE41}"/>
                    </a:ext>
                  </a:extLst>
                </p14:cNvPr>
                <p14:cNvContentPartPr/>
                <p14:nvPr/>
              </p14:nvContentPartPr>
              <p14:xfrm>
                <a:off x="10351301" y="3972126"/>
                <a:ext cx="267120" cy="148680"/>
              </p14:xfrm>
            </p:contentPart>
          </mc:Choice>
          <mc:Fallback xmlns="">
            <p:pic>
              <p:nvPicPr>
                <p:cNvPr id="11" name="Ink 10">
                  <a:extLst>
                    <a:ext uri="{FF2B5EF4-FFF2-40B4-BE49-F238E27FC236}">
                      <a16:creationId xmlns:a16="http://schemas.microsoft.com/office/drawing/2014/main" id="{A6719B78-2E1A-4DF2-B6CE-D7F67BC4AE41}"/>
                    </a:ext>
                  </a:extLst>
                </p:cNvPr>
                <p:cNvPicPr/>
                <p:nvPr/>
              </p:nvPicPr>
              <p:blipFill>
                <a:blip r:embed="rId15"/>
                <a:stretch>
                  <a:fillRect/>
                </a:stretch>
              </p:blipFill>
              <p:spPr>
                <a:xfrm>
                  <a:off x="10342661" y="3963126"/>
                  <a:ext cx="2847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3B785CD3-DFE8-4EAA-A849-B8813F52CC06}"/>
                    </a:ext>
                  </a:extLst>
                </p14:cNvPr>
                <p14:cNvContentPartPr/>
                <p14:nvPr/>
              </p14:nvContentPartPr>
              <p14:xfrm>
                <a:off x="10676741" y="3873846"/>
                <a:ext cx="842760" cy="310320"/>
              </p14:xfrm>
            </p:contentPart>
          </mc:Choice>
          <mc:Fallback xmlns="">
            <p:pic>
              <p:nvPicPr>
                <p:cNvPr id="12" name="Ink 11">
                  <a:extLst>
                    <a:ext uri="{FF2B5EF4-FFF2-40B4-BE49-F238E27FC236}">
                      <a16:creationId xmlns:a16="http://schemas.microsoft.com/office/drawing/2014/main" id="{3B785CD3-DFE8-4EAA-A849-B8813F52CC06}"/>
                    </a:ext>
                  </a:extLst>
                </p:cNvPr>
                <p:cNvPicPr/>
                <p:nvPr/>
              </p:nvPicPr>
              <p:blipFill>
                <a:blip r:embed="rId17"/>
                <a:stretch>
                  <a:fillRect/>
                </a:stretch>
              </p:blipFill>
              <p:spPr>
                <a:xfrm>
                  <a:off x="10668101" y="3865206"/>
                  <a:ext cx="86040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F5E6596-7358-4253-AAE7-8B430925AD22}"/>
                    </a:ext>
                  </a:extLst>
                </p14:cNvPr>
                <p14:cNvContentPartPr/>
                <p14:nvPr/>
              </p14:nvContentPartPr>
              <p14:xfrm>
                <a:off x="10775381" y="4486926"/>
                <a:ext cx="480960" cy="256320"/>
              </p14:xfrm>
            </p:contentPart>
          </mc:Choice>
          <mc:Fallback xmlns="">
            <p:pic>
              <p:nvPicPr>
                <p:cNvPr id="13" name="Ink 12">
                  <a:extLst>
                    <a:ext uri="{FF2B5EF4-FFF2-40B4-BE49-F238E27FC236}">
                      <a16:creationId xmlns:a16="http://schemas.microsoft.com/office/drawing/2014/main" id="{5F5E6596-7358-4253-AAE7-8B430925AD22}"/>
                    </a:ext>
                  </a:extLst>
                </p:cNvPr>
                <p:cNvPicPr/>
                <p:nvPr/>
              </p:nvPicPr>
              <p:blipFill>
                <a:blip r:embed="rId19"/>
                <a:stretch>
                  <a:fillRect/>
                </a:stretch>
              </p:blipFill>
              <p:spPr>
                <a:xfrm>
                  <a:off x="10766741" y="4477926"/>
                  <a:ext cx="4986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A1123F9E-0340-47E2-8603-F228F6871381}"/>
                    </a:ext>
                  </a:extLst>
                </p14:cNvPr>
                <p14:cNvContentPartPr/>
                <p14:nvPr/>
              </p14:nvContentPartPr>
              <p14:xfrm>
                <a:off x="11342021" y="4374606"/>
                <a:ext cx="18360" cy="27720"/>
              </p14:xfrm>
            </p:contentPart>
          </mc:Choice>
          <mc:Fallback xmlns="">
            <p:pic>
              <p:nvPicPr>
                <p:cNvPr id="14" name="Ink 13">
                  <a:extLst>
                    <a:ext uri="{FF2B5EF4-FFF2-40B4-BE49-F238E27FC236}">
                      <a16:creationId xmlns:a16="http://schemas.microsoft.com/office/drawing/2014/main" id="{A1123F9E-0340-47E2-8603-F228F6871381}"/>
                    </a:ext>
                  </a:extLst>
                </p:cNvPr>
                <p:cNvPicPr/>
                <p:nvPr/>
              </p:nvPicPr>
              <p:blipFill>
                <a:blip r:embed="rId21"/>
                <a:stretch>
                  <a:fillRect/>
                </a:stretch>
              </p:blipFill>
              <p:spPr>
                <a:xfrm>
                  <a:off x="11333021" y="4365606"/>
                  <a:ext cx="36000" cy="45360"/>
                </a:xfrm>
                <a:prstGeom prst="rect">
                  <a:avLst/>
                </a:prstGeom>
              </p:spPr>
            </p:pic>
          </mc:Fallback>
        </mc:AlternateContent>
      </p:grpSp>
      <p:grpSp>
        <p:nvGrpSpPr>
          <p:cNvPr id="33" name="Group 32">
            <a:extLst>
              <a:ext uri="{FF2B5EF4-FFF2-40B4-BE49-F238E27FC236}">
                <a16:creationId xmlns:a16="http://schemas.microsoft.com/office/drawing/2014/main" id="{499D2588-F85D-4465-8E3E-167B5BF6127F}"/>
              </a:ext>
            </a:extLst>
          </p:cNvPr>
          <p:cNvGrpSpPr/>
          <p:nvPr/>
        </p:nvGrpSpPr>
        <p:grpSpPr>
          <a:xfrm>
            <a:off x="599621" y="4810566"/>
            <a:ext cx="1616040" cy="1833120"/>
            <a:chOff x="599621" y="4810566"/>
            <a:chExt cx="1616040" cy="183312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2AF5775C-45B6-4D7E-A259-A29BE300BF16}"/>
                    </a:ext>
                  </a:extLst>
                </p14:cNvPr>
                <p14:cNvContentPartPr/>
                <p14:nvPr/>
              </p14:nvContentPartPr>
              <p14:xfrm>
                <a:off x="1572701" y="4863846"/>
                <a:ext cx="588240" cy="557640"/>
              </p14:xfrm>
            </p:contentPart>
          </mc:Choice>
          <mc:Fallback xmlns="">
            <p:pic>
              <p:nvPicPr>
                <p:cNvPr id="16" name="Ink 15">
                  <a:extLst>
                    <a:ext uri="{FF2B5EF4-FFF2-40B4-BE49-F238E27FC236}">
                      <a16:creationId xmlns:a16="http://schemas.microsoft.com/office/drawing/2014/main" id="{2AF5775C-45B6-4D7E-A259-A29BE300BF16}"/>
                    </a:ext>
                  </a:extLst>
                </p:cNvPr>
                <p:cNvPicPr/>
                <p:nvPr/>
              </p:nvPicPr>
              <p:blipFill>
                <a:blip r:embed="rId23"/>
                <a:stretch>
                  <a:fillRect/>
                </a:stretch>
              </p:blipFill>
              <p:spPr>
                <a:xfrm>
                  <a:off x="1563701" y="4854846"/>
                  <a:ext cx="60588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C8781F7-FF3B-45FE-9EF4-51DC11F9E147}"/>
                    </a:ext>
                  </a:extLst>
                </p14:cNvPr>
                <p14:cNvContentPartPr/>
                <p14:nvPr/>
              </p14:nvContentPartPr>
              <p14:xfrm>
                <a:off x="1930181" y="4810566"/>
                <a:ext cx="285480" cy="368640"/>
              </p14:xfrm>
            </p:contentPart>
          </mc:Choice>
          <mc:Fallback xmlns="">
            <p:pic>
              <p:nvPicPr>
                <p:cNvPr id="17" name="Ink 16">
                  <a:extLst>
                    <a:ext uri="{FF2B5EF4-FFF2-40B4-BE49-F238E27FC236}">
                      <a16:creationId xmlns:a16="http://schemas.microsoft.com/office/drawing/2014/main" id="{2C8781F7-FF3B-45FE-9EF4-51DC11F9E147}"/>
                    </a:ext>
                  </a:extLst>
                </p:cNvPr>
                <p:cNvPicPr/>
                <p:nvPr/>
              </p:nvPicPr>
              <p:blipFill>
                <a:blip r:embed="rId25"/>
                <a:stretch>
                  <a:fillRect/>
                </a:stretch>
              </p:blipFill>
              <p:spPr>
                <a:xfrm>
                  <a:off x="1921541" y="4801566"/>
                  <a:ext cx="30312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1689FD42-6841-44A4-9E72-73BFA62ABF75}"/>
                    </a:ext>
                  </a:extLst>
                </p14:cNvPr>
                <p14:cNvContentPartPr/>
                <p14:nvPr/>
              </p14:nvContentPartPr>
              <p14:xfrm>
                <a:off x="599621" y="5625246"/>
                <a:ext cx="805320" cy="511560"/>
              </p14:xfrm>
            </p:contentPart>
          </mc:Choice>
          <mc:Fallback xmlns="">
            <p:pic>
              <p:nvPicPr>
                <p:cNvPr id="18" name="Ink 17">
                  <a:extLst>
                    <a:ext uri="{FF2B5EF4-FFF2-40B4-BE49-F238E27FC236}">
                      <a16:creationId xmlns:a16="http://schemas.microsoft.com/office/drawing/2014/main" id="{1689FD42-6841-44A4-9E72-73BFA62ABF75}"/>
                    </a:ext>
                  </a:extLst>
                </p:cNvPr>
                <p:cNvPicPr/>
                <p:nvPr/>
              </p:nvPicPr>
              <p:blipFill>
                <a:blip r:embed="rId27"/>
                <a:stretch>
                  <a:fillRect/>
                </a:stretch>
              </p:blipFill>
              <p:spPr>
                <a:xfrm>
                  <a:off x="590621" y="5616606"/>
                  <a:ext cx="8229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D557ACF2-28EE-4789-8A8D-CF2C2814330D}"/>
                    </a:ext>
                  </a:extLst>
                </p14:cNvPr>
                <p14:cNvContentPartPr/>
                <p14:nvPr/>
              </p14:nvContentPartPr>
              <p14:xfrm>
                <a:off x="1288301" y="5310966"/>
                <a:ext cx="343080" cy="312480"/>
              </p14:xfrm>
            </p:contentPart>
          </mc:Choice>
          <mc:Fallback xmlns="">
            <p:pic>
              <p:nvPicPr>
                <p:cNvPr id="19" name="Ink 18">
                  <a:extLst>
                    <a:ext uri="{FF2B5EF4-FFF2-40B4-BE49-F238E27FC236}">
                      <a16:creationId xmlns:a16="http://schemas.microsoft.com/office/drawing/2014/main" id="{D557ACF2-28EE-4789-8A8D-CF2C2814330D}"/>
                    </a:ext>
                  </a:extLst>
                </p:cNvPr>
                <p:cNvPicPr/>
                <p:nvPr/>
              </p:nvPicPr>
              <p:blipFill>
                <a:blip r:embed="rId29"/>
                <a:stretch>
                  <a:fillRect/>
                </a:stretch>
              </p:blipFill>
              <p:spPr>
                <a:xfrm>
                  <a:off x="1279661" y="5302326"/>
                  <a:ext cx="3607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11516D4-4ABC-4DDC-B194-02F2E85D72C3}"/>
                    </a:ext>
                  </a:extLst>
                </p14:cNvPr>
                <p14:cNvContentPartPr/>
                <p14:nvPr/>
              </p14:nvContentPartPr>
              <p14:xfrm>
                <a:off x="1351301" y="5327166"/>
                <a:ext cx="71640" cy="68040"/>
              </p14:xfrm>
            </p:contentPart>
          </mc:Choice>
          <mc:Fallback xmlns="">
            <p:pic>
              <p:nvPicPr>
                <p:cNvPr id="20" name="Ink 19">
                  <a:extLst>
                    <a:ext uri="{FF2B5EF4-FFF2-40B4-BE49-F238E27FC236}">
                      <a16:creationId xmlns:a16="http://schemas.microsoft.com/office/drawing/2014/main" id="{211516D4-4ABC-4DDC-B194-02F2E85D72C3}"/>
                    </a:ext>
                  </a:extLst>
                </p:cNvPr>
                <p:cNvPicPr/>
                <p:nvPr/>
              </p:nvPicPr>
              <p:blipFill>
                <a:blip r:embed="rId31"/>
                <a:stretch>
                  <a:fillRect/>
                </a:stretch>
              </p:blipFill>
              <p:spPr>
                <a:xfrm>
                  <a:off x="1342301" y="5318526"/>
                  <a:ext cx="89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2638ACF3-2B11-476F-87AC-A0310D702BC4}"/>
                    </a:ext>
                  </a:extLst>
                </p14:cNvPr>
                <p14:cNvContentPartPr/>
                <p14:nvPr/>
              </p14:nvContentPartPr>
              <p14:xfrm>
                <a:off x="682421" y="6299166"/>
                <a:ext cx="239760" cy="344520"/>
              </p14:xfrm>
            </p:contentPart>
          </mc:Choice>
          <mc:Fallback xmlns="">
            <p:pic>
              <p:nvPicPr>
                <p:cNvPr id="21" name="Ink 20">
                  <a:extLst>
                    <a:ext uri="{FF2B5EF4-FFF2-40B4-BE49-F238E27FC236}">
                      <a16:creationId xmlns:a16="http://schemas.microsoft.com/office/drawing/2014/main" id="{2638ACF3-2B11-476F-87AC-A0310D702BC4}"/>
                    </a:ext>
                  </a:extLst>
                </p:cNvPr>
                <p:cNvPicPr/>
                <p:nvPr/>
              </p:nvPicPr>
              <p:blipFill>
                <a:blip r:embed="rId33"/>
                <a:stretch>
                  <a:fillRect/>
                </a:stretch>
              </p:blipFill>
              <p:spPr>
                <a:xfrm>
                  <a:off x="673781" y="6290526"/>
                  <a:ext cx="25740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CCA9D03E-599B-463A-A077-533B5C55FFAF}"/>
                    </a:ext>
                  </a:extLst>
                </p14:cNvPr>
                <p14:cNvContentPartPr/>
                <p14:nvPr/>
              </p14:nvContentPartPr>
              <p14:xfrm>
                <a:off x="811661" y="6171726"/>
                <a:ext cx="126720" cy="211320"/>
              </p14:xfrm>
            </p:contentPart>
          </mc:Choice>
          <mc:Fallback xmlns="">
            <p:pic>
              <p:nvPicPr>
                <p:cNvPr id="22" name="Ink 21">
                  <a:extLst>
                    <a:ext uri="{FF2B5EF4-FFF2-40B4-BE49-F238E27FC236}">
                      <a16:creationId xmlns:a16="http://schemas.microsoft.com/office/drawing/2014/main" id="{CCA9D03E-599B-463A-A077-533B5C55FFAF}"/>
                    </a:ext>
                  </a:extLst>
                </p:cNvPr>
                <p:cNvPicPr/>
                <p:nvPr/>
              </p:nvPicPr>
              <p:blipFill>
                <a:blip r:embed="rId35"/>
                <a:stretch>
                  <a:fillRect/>
                </a:stretch>
              </p:blipFill>
              <p:spPr>
                <a:xfrm>
                  <a:off x="803021" y="6163086"/>
                  <a:ext cx="1443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B6AC3E8F-F2DB-4809-8E5A-D6A852E04860}"/>
                    </a:ext>
                  </a:extLst>
                </p14:cNvPr>
                <p14:cNvContentPartPr/>
                <p14:nvPr/>
              </p14:nvContentPartPr>
              <p14:xfrm>
                <a:off x="1053941" y="5884086"/>
                <a:ext cx="469080" cy="608760"/>
              </p14:xfrm>
            </p:contentPart>
          </mc:Choice>
          <mc:Fallback xmlns="">
            <p:pic>
              <p:nvPicPr>
                <p:cNvPr id="23" name="Ink 22">
                  <a:extLst>
                    <a:ext uri="{FF2B5EF4-FFF2-40B4-BE49-F238E27FC236}">
                      <a16:creationId xmlns:a16="http://schemas.microsoft.com/office/drawing/2014/main" id="{B6AC3E8F-F2DB-4809-8E5A-D6A852E04860}"/>
                    </a:ext>
                  </a:extLst>
                </p:cNvPr>
                <p:cNvPicPr/>
                <p:nvPr/>
              </p:nvPicPr>
              <p:blipFill>
                <a:blip r:embed="rId37"/>
                <a:stretch>
                  <a:fillRect/>
                </a:stretch>
              </p:blipFill>
              <p:spPr>
                <a:xfrm>
                  <a:off x="1044941" y="5875086"/>
                  <a:ext cx="48672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8D91DCF5-CE29-42CC-82B9-9750D9A6A1D8}"/>
                    </a:ext>
                  </a:extLst>
                </p14:cNvPr>
                <p14:cNvContentPartPr/>
                <p14:nvPr/>
              </p14:nvContentPartPr>
              <p14:xfrm>
                <a:off x="1282901" y="5865006"/>
                <a:ext cx="30960" cy="48240"/>
              </p14:xfrm>
            </p:contentPart>
          </mc:Choice>
          <mc:Fallback xmlns="">
            <p:pic>
              <p:nvPicPr>
                <p:cNvPr id="24" name="Ink 23">
                  <a:extLst>
                    <a:ext uri="{FF2B5EF4-FFF2-40B4-BE49-F238E27FC236}">
                      <a16:creationId xmlns:a16="http://schemas.microsoft.com/office/drawing/2014/main" id="{8D91DCF5-CE29-42CC-82B9-9750D9A6A1D8}"/>
                    </a:ext>
                  </a:extLst>
                </p:cNvPr>
                <p:cNvPicPr/>
                <p:nvPr/>
              </p:nvPicPr>
              <p:blipFill>
                <a:blip r:embed="rId39"/>
                <a:stretch>
                  <a:fillRect/>
                </a:stretch>
              </p:blipFill>
              <p:spPr>
                <a:xfrm>
                  <a:off x="1274261" y="5856006"/>
                  <a:ext cx="486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B6693756-A2C3-406C-BC54-ECE144E72F4F}"/>
                    </a:ext>
                  </a:extLst>
                </p14:cNvPr>
                <p14:cNvContentPartPr/>
                <p14:nvPr/>
              </p14:nvContentPartPr>
              <p14:xfrm>
                <a:off x="1399541" y="5744046"/>
                <a:ext cx="147600" cy="199080"/>
              </p14:xfrm>
            </p:contentPart>
          </mc:Choice>
          <mc:Fallback xmlns="">
            <p:pic>
              <p:nvPicPr>
                <p:cNvPr id="25" name="Ink 24">
                  <a:extLst>
                    <a:ext uri="{FF2B5EF4-FFF2-40B4-BE49-F238E27FC236}">
                      <a16:creationId xmlns:a16="http://schemas.microsoft.com/office/drawing/2014/main" id="{B6693756-A2C3-406C-BC54-ECE144E72F4F}"/>
                    </a:ext>
                  </a:extLst>
                </p:cNvPr>
                <p:cNvPicPr/>
                <p:nvPr/>
              </p:nvPicPr>
              <p:blipFill>
                <a:blip r:embed="rId41"/>
                <a:stretch>
                  <a:fillRect/>
                </a:stretch>
              </p:blipFill>
              <p:spPr>
                <a:xfrm>
                  <a:off x="1390901" y="5735406"/>
                  <a:ext cx="165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30CA978B-6B06-4906-B76D-8F7980EA4225}"/>
                    </a:ext>
                  </a:extLst>
                </p14:cNvPr>
                <p14:cNvContentPartPr/>
                <p14:nvPr/>
              </p14:nvContentPartPr>
              <p14:xfrm>
                <a:off x="1450661" y="6203406"/>
                <a:ext cx="151560" cy="201240"/>
              </p14:xfrm>
            </p:contentPart>
          </mc:Choice>
          <mc:Fallback xmlns="">
            <p:pic>
              <p:nvPicPr>
                <p:cNvPr id="26" name="Ink 25">
                  <a:extLst>
                    <a:ext uri="{FF2B5EF4-FFF2-40B4-BE49-F238E27FC236}">
                      <a16:creationId xmlns:a16="http://schemas.microsoft.com/office/drawing/2014/main" id="{30CA978B-6B06-4906-B76D-8F7980EA4225}"/>
                    </a:ext>
                  </a:extLst>
                </p:cNvPr>
                <p:cNvPicPr/>
                <p:nvPr/>
              </p:nvPicPr>
              <p:blipFill>
                <a:blip r:embed="rId43"/>
                <a:stretch>
                  <a:fillRect/>
                </a:stretch>
              </p:blipFill>
              <p:spPr>
                <a:xfrm>
                  <a:off x="1441661" y="6194766"/>
                  <a:ext cx="1692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E8760913-4434-4CFF-97DE-B061A03C3B41}"/>
                    </a:ext>
                  </a:extLst>
                </p14:cNvPr>
                <p14:cNvContentPartPr/>
                <p14:nvPr/>
              </p14:nvContentPartPr>
              <p14:xfrm>
                <a:off x="1542101" y="5938806"/>
                <a:ext cx="487440" cy="406800"/>
              </p14:xfrm>
            </p:contentPart>
          </mc:Choice>
          <mc:Fallback xmlns="">
            <p:pic>
              <p:nvPicPr>
                <p:cNvPr id="27" name="Ink 26">
                  <a:extLst>
                    <a:ext uri="{FF2B5EF4-FFF2-40B4-BE49-F238E27FC236}">
                      <a16:creationId xmlns:a16="http://schemas.microsoft.com/office/drawing/2014/main" id="{E8760913-4434-4CFF-97DE-B061A03C3B41}"/>
                    </a:ext>
                  </a:extLst>
                </p:cNvPr>
                <p:cNvPicPr/>
                <p:nvPr/>
              </p:nvPicPr>
              <p:blipFill>
                <a:blip r:embed="rId45"/>
                <a:stretch>
                  <a:fillRect/>
                </a:stretch>
              </p:blipFill>
              <p:spPr>
                <a:xfrm>
                  <a:off x="1533101" y="5930166"/>
                  <a:ext cx="50508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8614533D-C12F-4E6C-B3B5-92A403D1A027}"/>
                    </a:ext>
                  </a:extLst>
                </p14:cNvPr>
                <p14:cNvContentPartPr/>
                <p14:nvPr/>
              </p14:nvContentPartPr>
              <p14:xfrm>
                <a:off x="1805981" y="5813526"/>
                <a:ext cx="13680" cy="36360"/>
              </p14:xfrm>
            </p:contentPart>
          </mc:Choice>
          <mc:Fallback xmlns="">
            <p:pic>
              <p:nvPicPr>
                <p:cNvPr id="28" name="Ink 27">
                  <a:extLst>
                    <a:ext uri="{FF2B5EF4-FFF2-40B4-BE49-F238E27FC236}">
                      <a16:creationId xmlns:a16="http://schemas.microsoft.com/office/drawing/2014/main" id="{8614533D-C12F-4E6C-B3B5-92A403D1A027}"/>
                    </a:ext>
                  </a:extLst>
                </p:cNvPr>
                <p:cNvPicPr/>
                <p:nvPr/>
              </p:nvPicPr>
              <p:blipFill>
                <a:blip r:embed="rId47"/>
                <a:stretch>
                  <a:fillRect/>
                </a:stretch>
              </p:blipFill>
              <p:spPr>
                <a:xfrm>
                  <a:off x="1796981" y="5804526"/>
                  <a:ext cx="313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9C3641C8-6A5A-4AFB-AB78-3695593AE3CC}"/>
                    </a:ext>
                  </a:extLst>
                </p14:cNvPr>
                <p14:cNvContentPartPr/>
                <p14:nvPr/>
              </p14:nvContentPartPr>
              <p14:xfrm>
                <a:off x="1851341" y="5799126"/>
                <a:ext cx="192960" cy="237960"/>
              </p14:xfrm>
            </p:contentPart>
          </mc:Choice>
          <mc:Fallback xmlns="">
            <p:pic>
              <p:nvPicPr>
                <p:cNvPr id="29" name="Ink 28">
                  <a:extLst>
                    <a:ext uri="{FF2B5EF4-FFF2-40B4-BE49-F238E27FC236}">
                      <a16:creationId xmlns:a16="http://schemas.microsoft.com/office/drawing/2014/main" id="{9C3641C8-6A5A-4AFB-AB78-3695593AE3CC}"/>
                    </a:ext>
                  </a:extLst>
                </p:cNvPr>
                <p:cNvPicPr/>
                <p:nvPr/>
              </p:nvPicPr>
              <p:blipFill>
                <a:blip r:embed="rId49"/>
                <a:stretch>
                  <a:fillRect/>
                </a:stretch>
              </p:blipFill>
              <p:spPr>
                <a:xfrm>
                  <a:off x="1842341" y="5790486"/>
                  <a:ext cx="210600" cy="255600"/>
                </a:xfrm>
                <a:prstGeom prst="rect">
                  <a:avLst/>
                </a:prstGeom>
              </p:spPr>
            </p:pic>
          </mc:Fallback>
        </mc:AlternateContent>
      </p:grpSp>
      <p:grpSp>
        <p:nvGrpSpPr>
          <p:cNvPr id="43" name="Group 42">
            <a:extLst>
              <a:ext uri="{FF2B5EF4-FFF2-40B4-BE49-F238E27FC236}">
                <a16:creationId xmlns:a16="http://schemas.microsoft.com/office/drawing/2014/main" id="{5C39C426-B6AF-4F3C-AB6B-1BE7BC98E190}"/>
              </a:ext>
            </a:extLst>
          </p:cNvPr>
          <p:cNvGrpSpPr/>
          <p:nvPr/>
        </p:nvGrpSpPr>
        <p:grpSpPr>
          <a:xfrm>
            <a:off x="2644421" y="4568646"/>
            <a:ext cx="2611080" cy="1022040"/>
            <a:chOff x="2644421" y="4568646"/>
            <a:chExt cx="2611080" cy="1022040"/>
          </a:xfrm>
        </p:grpSpPr>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C9A17BDB-C9B7-48BF-A982-273D91FC51C2}"/>
                    </a:ext>
                  </a:extLst>
                </p14:cNvPr>
                <p14:cNvContentPartPr/>
                <p14:nvPr/>
              </p14:nvContentPartPr>
              <p14:xfrm>
                <a:off x="2644421" y="4732446"/>
                <a:ext cx="754560" cy="304200"/>
              </p14:xfrm>
            </p:contentPart>
          </mc:Choice>
          <mc:Fallback xmlns="">
            <p:pic>
              <p:nvPicPr>
                <p:cNvPr id="30" name="Ink 29">
                  <a:extLst>
                    <a:ext uri="{FF2B5EF4-FFF2-40B4-BE49-F238E27FC236}">
                      <a16:creationId xmlns:a16="http://schemas.microsoft.com/office/drawing/2014/main" id="{C9A17BDB-C9B7-48BF-A982-273D91FC51C2}"/>
                    </a:ext>
                  </a:extLst>
                </p:cNvPr>
                <p:cNvPicPr/>
                <p:nvPr/>
              </p:nvPicPr>
              <p:blipFill>
                <a:blip r:embed="rId51"/>
                <a:stretch>
                  <a:fillRect/>
                </a:stretch>
              </p:blipFill>
              <p:spPr>
                <a:xfrm>
                  <a:off x="2635421" y="4723806"/>
                  <a:ext cx="7722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89590C0C-A256-4811-8F43-871AF29ACC09}"/>
                    </a:ext>
                  </a:extLst>
                </p14:cNvPr>
                <p14:cNvContentPartPr/>
                <p14:nvPr/>
              </p14:nvContentPartPr>
              <p14:xfrm>
                <a:off x="3245981" y="4858446"/>
                <a:ext cx="267840" cy="424440"/>
              </p14:xfrm>
            </p:contentPart>
          </mc:Choice>
          <mc:Fallback xmlns="">
            <p:pic>
              <p:nvPicPr>
                <p:cNvPr id="31" name="Ink 30">
                  <a:extLst>
                    <a:ext uri="{FF2B5EF4-FFF2-40B4-BE49-F238E27FC236}">
                      <a16:creationId xmlns:a16="http://schemas.microsoft.com/office/drawing/2014/main" id="{89590C0C-A256-4811-8F43-871AF29ACC09}"/>
                    </a:ext>
                  </a:extLst>
                </p:cNvPr>
                <p:cNvPicPr/>
                <p:nvPr/>
              </p:nvPicPr>
              <p:blipFill>
                <a:blip r:embed="rId53"/>
                <a:stretch>
                  <a:fillRect/>
                </a:stretch>
              </p:blipFill>
              <p:spPr>
                <a:xfrm>
                  <a:off x="3237341" y="4849446"/>
                  <a:ext cx="28548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726582F0-24CC-4BEC-8730-CD803F1E0D9E}"/>
                    </a:ext>
                  </a:extLst>
                </p14:cNvPr>
                <p14:cNvContentPartPr/>
                <p14:nvPr/>
              </p14:nvContentPartPr>
              <p14:xfrm>
                <a:off x="3587621" y="4845126"/>
                <a:ext cx="141480" cy="351000"/>
              </p14:xfrm>
            </p:contentPart>
          </mc:Choice>
          <mc:Fallback xmlns="">
            <p:pic>
              <p:nvPicPr>
                <p:cNvPr id="34" name="Ink 33">
                  <a:extLst>
                    <a:ext uri="{FF2B5EF4-FFF2-40B4-BE49-F238E27FC236}">
                      <a16:creationId xmlns:a16="http://schemas.microsoft.com/office/drawing/2014/main" id="{726582F0-24CC-4BEC-8730-CD803F1E0D9E}"/>
                    </a:ext>
                  </a:extLst>
                </p:cNvPr>
                <p:cNvPicPr/>
                <p:nvPr/>
              </p:nvPicPr>
              <p:blipFill>
                <a:blip r:embed="rId55"/>
                <a:stretch>
                  <a:fillRect/>
                </a:stretch>
              </p:blipFill>
              <p:spPr>
                <a:xfrm>
                  <a:off x="3578621" y="4836486"/>
                  <a:ext cx="1591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F4DAF25A-A219-4C3A-8995-BAF096440CA2}"/>
                    </a:ext>
                  </a:extLst>
                </p14:cNvPr>
                <p14:cNvContentPartPr/>
                <p14:nvPr/>
              </p14:nvContentPartPr>
              <p14:xfrm>
                <a:off x="3754301" y="4718406"/>
                <a:ext cx="215640" cy="324360"/>
              </p14:xfrm>
            </p:contentPart>
          </mc:Choice>
          <mc:Fallback xmlns="">
            <p:pic>
              <p:nvPicPr>
                <p:cNvPr id="35" name="Ink 34">
                  <a:extLst>
                    <a:ext uri="{FF2B5EF4-FFF2-40B4-BE49-F238E27FC236}">
                      <a16:creationId xmlns:a16="http://schemas.microsoft.com/office/drawing/2014/main" id="{F4DAF25A-A219-4C3A-8995-BAF096440CA2}"/>
                    </a:ext>
                  </a:extLst>
                </p:cNvPr>
                <p:cNvPicPr/>
                <p:nvPr/>
              </p:nvPicPr>
              <p:blipFill>
                <a:blip r:embed="rId57"/>
                <a:stretch>
                  <a:fillRect/>
                </a:stretch>
              </p:blipFill>
              <p:spPr>
                <a:xfrm>
                  <a:off x="3745661" y="4709406"/>
                  <a:ext cx="2332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8FA5FBA6-77C1-443D-BFC1-A9D99B02B624}"/>
                    </a:ext>
                  </a:extLst>
                </p14:cNvPr>
                <p14:cNvContentPartPr/>
                <p14:nvPr/>
              </p14:nvContentPartPr>
              <p14:xfrm>
                <a:off x="4070021" y="4760166"/>
                <a:ext cx="265320" cy="214920"/>
              </p14:xfrm>
            </p:contentPart>
          </mc:Choice>
          <mc:Fallback xmlns="">
            <p:pic>
              <p:nvPicPr>
                <p:cNvPr id="36" name="Ink 35">
                  <a:extLst>
                    <a:ext uri="{FF2B5EF4-FFF2-40B4-BE49-F238E27FC236}">
                      <a16:creationId xmlns:a16="http://schemas.microsoft.com/office/drawing/2014/main" id="{8FA5FBA6-77C1-443D-BFC1-A9D99B02B624}"/>
                    </a:ext>
                  </a:extLst>
                </p:cNvPr>
                <p:cNvPicPr/>
                <p:nvPr/>
              </p:nvPicPr>
              <p:blipFill>
                <a:blip r:embed="rId59"/>
                <a:stretch>
                  <a:fillRect/>
                </a:stretch>
              </p:blipFill>
              <p:spPr>
                <a:xfrm>
                  <a:off x="4061381" y="4751526"/>
                  <a:ext cx="2829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56817B61-F9B1-4E09-A34E-FC803F06162B}"/>
                    </a:ext>
                  </a:extLst>
                </p14:cNvPr>
                <p14:cNvContentPartPr/>
                <p14:nvPr/>
              </p14:nvContentPartPr>
              <p14:xfrm>
                <a:off x="4345781" y="4568646"/>
                <a:ext cx="188280" cy="313200"/>
              </p14:xfrm>
            </p:contentPart>
          </mc:Choice>
          <mc:Fallback xmlns="">
            <p:pic>
              <p:nvPicPr>
                <p:cNvPr id="37" name="Ink 36">
                  <a:extLst>
                    <a:ext uri="{FF2B5EF4-FFF2-40B4-BE49-F238E27FC236}">
                      <a16:creationId xmlns:a16="http://schemas.microsoft.com/office/drawing/2014/main" id="{56817B61-F9B1-4E09-A34E-FC803F06162B}"/>
                    </a:ext>
                  </a:extLst>
                </p:cNvPr>
                <p:cNvPicPr/>
                <p:nvPr/>
              </p:nvPicPr>
              <p:blipFill>
                <a:blip r:embed="rId61"/>
                <a:stretch>
                  <a:fillRect/>
                </a:stretch>
              </p:blipFill>
              <p:spPr>
                <a:xfrm>
                  <a:off x="4337141" y="4560006"/>
                  <a:ext cx="20592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979F6DD7-74E8-4048-BAB2-FD041114D253}"/>
                    </a:ext>
                  </a:extLst>
                </p14:cNvPr>
                <p14:cNvContentPartPr/>
                <p14:nvPr/>
              </p14:nvContentPartPr>
              <p14:xfrm>
                <a:off x="3851141" y="5376126"/>
                <a:ext cx="380880" cy="214560"/>
              </p14:xfrm>
            </p:contentPart>
          </mc:Choice>
          <mc:Fallback xmlns="">
            <p:pic>
              <p:nvPicPr>
                <p:cNvPr id="38" name="Ink 37">
                  <a:extLst>
                    <a:ext uri="{FF2B5EF4-FFF2-40B4-BE49-F238E27FC236}">
                      <a16:creationId xmlns:a16="http://schemas.microsoft.com/office/drawing/2014/main" id="{979F6DD7-74E8-4048-BAB2-FD041114D253}"/>
                    </a:ext>
                  </a:extLst>
                </p:cNvPr>
                <p:cNvPicPr/>
                <p:nvPr/>
              </p:nvPicPr>
              <p:blipFill>
                <a:blip r:embed="rId63"/>
                <a:stretch>
                  <a:fillRect/>
                </a:stretch>
              </p:blipFill>
              <p:spPr>
                <a:xfrm>
                  <a:off x="3842501" y="5367486"/>
                  <a:ext cx="3985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DE399E6E-D659-4530-BE00-BF9BFA0A4593}"/>
                    </a:ext>
                  </a:extLst>
                </p14:cNvPr>
                <p14:cNvContentPartPr/>
                <p14:nvPr/>
              </p14:nvContentPartPr>
              <p14:xfrm>
                <a:off x="4315901" y="5164086"/>
                <a:ext cx="198000" cy="245160"/>
              </p14:xfrm>
            </p:contentPart>
          </mc:Choice>
          <mc:Fallback xmlns="">
            <p:pic>
              <p:nvPicPr>
                <p:cNvPr id="39" name="Ink 38">
                  <a:extLst>
                    <a:ext uri="{FF2B5EF4-FFF2-40B4-BE49-F238E27FC236}">
                      <a16:creationId xmlns:a16="http://schemas.microsoft.com/office/drawing/2014/main" id="{DE399E6E-D659-4530-BE00-BF9BFA0A4593}"/>
                    </a:ext>
                  </a:extLst>
                </p:cNvPr>
                <p:cNvPicPr/>
                <p:nvPr/>
              </p:nvPicPr>
              <p:blipFill>
                <a:blip r:embed="rId65"/>
                <a:stretch>
                  <a:fillRect/>
                </a:stretch>
              </p:blipFill>
              <p:spPr>
                <a:xfrm>
                  <a:off x="4307261" y="5155086"/>
                  <a:ext cx="2156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BDC34FE7-9125-44E9-9E23-8B8AC13B89BC}"/>
                    </a:ext>
                  </a:extLst>
                </p14:cNvPr>
                <p14:cNvContentPartPr/>
                <p14:nvPr/>
              </p14:nvContentPartPr>
              <p14:xfrm>
                <a:off x="4412741" y="5075526"/>
                <a:ext cx="73440" cy="99720"/>
              </p14:xfrm>
            </p:contentPart>
          </mc:Choice>
          <mc:Fallback xmlns="">
            <p:pic>
              <p:nvPicPr>
                <p:cNvPr id="40" name="Ink 39">
                  <a:extLst>
                    <a:ext uri="{FF2B5EF4-FFF2-40B4-BE49-F238E27FC236}">
                      <a16:creationId xmlns:a16="http://schemas.microsoft.com/office/drawing/2014/main" id="{BDC34FE7-9125-44E9-9E23-8B8AC13B89BC}"/>
                    </a:ext>
                  </a:extLst>
                </p:cNvPr>
                <p:cNvPicPr/>
                <p:nvPr/>
              </p:nvPicPr>
              <p:blipFill>
                <a:blip r:embed="rId67"/>
                <a:stretch>
                  <a:fillRect/>
                </a:stretch>
              </p:blipFill>
              <p:spPr>
                <a:xfrm>
                  <a:off x="4404101" y="5066526"/>
                  <a:ext cx="910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8E1896F7-5A23-4021-86D5-A70994B3B9D1}"/>
                    </a:ext>
                  </a:extLst>
                </p14:cNvPr>
                <p14:cNvContentPartPr/>
                <p14:nvPr/>
              </p14:nvContentPartPr>
              <p14:xfrm>
                <a:off x="4581581" y="4773846"/>
                <a:ext cx="599040" cy="451440"/>
              </p14:xfrm>
            </p:contentPart>
          </mc:Choice>
          <mc:Fallback xmlns="">
            <p:pic>
              <p:nvPicPr>
                <p:cNvPr id="41" name="Ink 40">
                  <a:extLst>
                    <a:ext uri="{FF2B5EF4-FFF2-40B4-BE49-F238E27FC236}">
                      <a16:creationId xmlns:a16="http://schemas.microsoft.com/office/drawing/2014/main" id="{8E1896F7-5A23-4021-86D5-A70994B3B9D1}"/>
                    </a:ext>
                  </a:extLst>
                </p:cNvPr>
                <p:cNvPicPr/>
                <p:nvPr/>
              </p:nvPicPr>
              <p:blipFill>
                <a:blip r:embed="rId69"/>
                <a:stretch>
                  <a:fillRect/>
                </a:stretch>
              </p:blipFill>
              <p:spPr>
                <a:xfrm>
                  <a:off x="4572581" y="4764846"/>
                  <a:ext cx="61668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FEEF5B75-EA25-4D13-AD3B-69CBBBDD8029}"/>
                    </a:ext>
                  </a:extLst>
                </p14:cNvPr>
                <p14:cNvContentPartPr/>
                <p14:nvPr/>
              </p14:nvContentPartPr>
              <p14:xfrm>
                <a:off x="5253341" y="4750086"/>
                <a:ext cx="2160" cy="7560"/>
              </p14:xfrm>
            </p:contentPart>
          </mc:Choice>
          <mc:Fallback xmlns="">
            <p:pic>
              <p:nvPicPr>
                <p:cNvPr id="42" name="Ink 41">
                  <a:extLst>
                    <a:ext uri="{FF2B5EF4-FFF2-40B4-BE49-F238E27FC236}">
                      <a16:creationId xmlns:a16="http://schemas.microsoft.com/office/drawing/2014/main" id="{FEEF5B75-EA25-4D13-AD3B-69CBBBDD8029}"/>
                    </a:ext>
                  </a:extLst>
                </p:cNvPr>
                <p:cNvPicPr/>
                <p:nvPr/>
              </p:nvPicPr>
              <p:blipFill>
                <a:blip r:embed="rId71"/>
                <a:stretch>
                  <a:fillRect/>
                </a:stretch>
              </p:blipFill>
              <p:spPr>
                <a:xfrm>
                  <a:off x="5244341" y="4741446"/>
                  <a:ext cx="19800" cy="25200"/>
                </a:xfrm>
                <a:prstGeom prst="rect">
                  <a:avLst/>
                </a:prstGeom>
              </p:spPr>
            </p:pic>
          </mc:Fallback>
        </mc:AlternateContent>
      </p:grpSp>
    </p:spTree>
    <p:extLst>
      <p:ext uri="{BB962C8B-B14F-4D97-AF65-F5344CB8AC3E}">
        <p14:creationId xmlns:p14="http://schemas.microsoft.com/office/powerpoint/2010/main" val="571172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540</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Knuth Morris Pratt Algorithm </vt:lpstr>
      <vt:lpstr>What does it do?</vt:lpstr>
      <vt:lpstr>PowerPoint Presentation</vt:lpstr>
      <vt:lpstr>ababaca</vt:lpstr>
      <vt:lpstr>PowerPoint Presentation</vt:lpstr>
      <vt:lpstr>PowerPoint Presentation</vt:lpstr>
      <vt:lpstr>PowerPoint Presentation</vt:lpstr>
      <vt:lpstr>Note:</vt:lpstr>
      <vt:lpstr>Complexity of the function</vt:lpstr>
      <vt:lpstr>PowerPoint Presentation</vt:lpstr>
      <vt:lpstr>Knuth Morris Pratt Algorithm for string matching</vt:lpstr>
      <vt:lpstr>Find the Longest prefix suffix array LPS or Pi as you call it and see if the pattern string is present in the original text and how many times and what offsets</vt:lpstr>
      <vt:lpstr>Amortized analysis of KMP</vt:lpstr>
      <vt:lpstr>KMP Analysis Amortized</vt:lpstr>
      <vt:lpstr>What is the worst case for computelpsArray?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Tolerant Retrieval Knuth Morris Pratt Algorithm</dc:title>
  <dc:creator>Mansi Radke</dc:creator>
  <cp:lastModifiedBy>Mansi Radke</cp:lastModifiedBy>
  <cp:revision>51</cp:revision>
  <dcterms:created xsi:type="dcterms:W3CDTF">2020-08-26T07:42:15Z</dcterms:created>
  <dcterms:modified xsi:type="dcterms:W3CDTF">2024-11-13T05:40:38Z</dcterms:modified>
</cp:coreProperties>
</file>