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598" r:id="rId3"/>
    <p:sldId id="565" r:id="rId4"/>
    <p:sldId id="602" r:id="rId5"/>
    <p:sldId id="604" r:id="rId6"/>
    <p:sldId id="599" r:id="rId7"/>
    <p:sldId id="601" r:id="rId8"/>
    <p:sldId id="603" r:id="rId9"/>
    <p:sldId id="3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847D-D31B-1DC0-B7E6-4A318FA54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46154-9000-F63A-5702-56F3C1477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D3C4C-4344-0489-976B-CC882045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AC93-5367-54FB-B835-B46F8785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5C56-ECFA-5DA3-B9D4-0010C6A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9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F246-4C95-4F6D-520C-3FBC6CF2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A4C53-0A46-A93D-7935-E96DC201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8B64-85E7-C6D2-6483-63DC6DE0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1E8A-183E-7EF7-08A5-4B6BAEC8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E2E-AE54-824E-17AC-EC52266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A0468-E591-39AF-75B1-B1B9187A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76184-6766-13ED-F0FC-151831D9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111D-514A-F1D5-5CE8-F6FF71FA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857D-BDC6-F590-F75C-1DB67136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E063-EC79-03BF-D620-872A67F2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2D1E-B829-C908-C17E-B59F7E61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BF84-C1D5-9C00-BAA0-4F72FD08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6CB1-3733-8D4B-45E1-85427933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61BC-96C6-60AF-C91C-90FD90D0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8772-FBD0-084B-1518-121A5282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8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8B5B-3708-95CA-1D3C-3A6F00AB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DE97-DF99-6B5A-F504-6559A532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9AF0-70A1-326E-1DCF-280A6B74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C341-D4C7-B429-A2ED-2F15DAB3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5838-4036-6456-3644-2745B57D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049B-1669-B95C-351E-2DCC7756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0057-CDCA-886D-6590-2301BDBB6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2CDEC-99D9-7A00-5E0E-96DD70B9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8BA25-54D8-39B9-75B2-D78E133B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50CAB-59EA-0D7F-0019-D9D40F70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5DB32-564B-1FBF-C5DF-414D0C1D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4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B8BF-2179-9216-7629-6982D02F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47C1F-3891-FB5B-4336-BC990541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6E07-950F-64E2-38CF-395D50F0C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DFEE7-F55D-714B-74B3-4784A5D94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EAB78-1EAE-0A4D-3B20-7BAD8C17E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8B197-602A-06C2-FD6E-A108817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0D804-3AD1-2FBE-D717-972704C4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D6A93-965A-4FAB-D938-D06E0B5F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1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86B6-9FF6-BD97-6EAE-977B65CE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72DA-CC8E-1EA6-44C8-44A28D5B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E1084-B2E5-8514-0F34-C5BC78E7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33488-9CDF-6152-DD42-28F4B0C8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201B2-58F7-C761-750A-7E5ADAA8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39FBC-0726-E8F1-0083-21708678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4F16-7DE0-DD9B-026D-115F4822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6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6C06-D29F-DD27-FCE1-16329B78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DC22-F584-BB46-C52E-6C6B0AC9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0F20-0FE2-3D6F-E370-24D01E4D4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EDCA-AAC5-DD2E-16D9-80CEBA15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8015D-B035-1B55-5528-71970EDF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CEDD6-5CBF-9FE4-E848-7442C65C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8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C5C9-4221-9373-4B7F-389D52C9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4427A-E5F9-761D-3F96-BBA17AC30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405BA-EE10-8FD0-D301-DE2A16437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474D8-5DDD-7120-A1EF-283627B2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EBAB1-7DF7-A6FB-8D44-AD3C9EEA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BAB91-810C-F9A0-AB14-7B0D3E16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54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F1BED-A264-E8E1-4B8A-E5C6C67E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152C8-1A28-8FE1-221A-38B35516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CA8B-63F6-517B-306B-B85DBF29F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181A-E180-499A-8C47-CB3890A3E4F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C54E-AEBC-5145-8957-10B16FF2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B570-04F3-4509-35A0-D34699469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0F71-1F3B-4C32-8089-A0944AAF7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6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majorly used to handle phrase queries</a:t>
            </a:r>
          </a:p>
          <a:p>
            <a:endParaRPr lang="en-IN" dirty="0"/>
          </a:p>
          <a:p>
            <a:r>
              <a:rPr lang="en-IN" dirty="0"/>
              <a:t>Consider the following positing lists</a:t>
            </a:r>
          </a:p>
          <a:p>
            <a:pPr marL="457200" lvl="1" indent="0">
              <a:buNone/>
            </a:pPr>
            <a:r>
              <a:rPr lang="en-IN" dirty="0"/>
              <a:t>Term1: 1:&lt;7,50&gt;</a:t>
            </a:r>
          </a:p>
          <a:p>
            <a:pPr marL="457200" lvl="1" indent="0">
              <a:buNone/>
            </a:pPr>
            <a:r>
              <a:rPr lang="en-IN" dirty="0"/>
              <a:t>Term2: 1: &lt;17,45&gt;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K = 10 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positional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CFC5-BD2A-4E91-B094-64527C4C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7B22-846D-46EE-9F21-BD6DD855058A}" type="datetime1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071-3557-409D-AAF8-6723F414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201D-A51C-491D-9491-E8E94D2D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DAAB-01D4-43DD-A734-9848F539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Proximity Intersection Algorithm/ Positional </a:t>
            </a:r>
            <a:r>
              <a:rPr lang="en-IN"/>
              <a:t>Intersect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A6FD-0EA2-4CF0-AD51-127051A1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algorithm for proximity intersection of postings lists </a:t>
            </a:r>
            <a:r>
              <a:rPr lang="en-US" i="1" dirty="0"/>
              <a:t>p</a:t>
            </a:r>
            <a:r>
              <a:rPr lang="en-US" dirty="0"/>
              <a:t>1 and </a:t>
            </a:r>
            <a:r>
              <a:rPr lang="en-US" i="1" dirty="0"/>
              <a:t>p</a:t>
            </a:r>
            <a:r>
              <a:rPr lang="en-US" dirty="0"/>
              <a:t>2. The algorithm finds places where the two terms appear within </a:t>
            </a:r>
            <a:r>
              <a:rPr lang="en-US" i="1" dirty="0"/>
              <a:t>k </a:t>
            </a:r>
            <a:r>
              <a:rPr lang="en-US" dirty="0"/>
              <a:t>words of each other and returns a list of triples giving </a:t>
            </a:r>
            <a:r>
              <a:rPr lang="en-US" dirty="0" err="1"/>
              <a:t>docID</a:t>
            </a:r>
            <a:r>
              <a:rPr lang="en-US" dirty="0"/>
              <a:t> and the term position in </a:t>
            </a:r>
            <a:r>
              <a:rPr lang="en-US" i="1" dirty="0"/>
              <a:t>p</a:t>
            </a:r>
            <a:r>
              <a:rPr lang="en-US" dirty="0"/>
              <a:t>1 and </a:t>
            </a:r>
            <a:r>
              <a:rPr lang="en-US" i="1" dirty="0"/>
              <a:t>p</a:t>
            </a:r>
            <a:r>
              <a:rPr lang="en-US" dirty="0"/>
              <a:t>2.</a:t>
            </a:r>
          </a:p>
          <a:p>
            <a:endParaRPr lang="en-US" dirty="0"/>
          </a:p>
          <a:p>
            <a:r>
              <a:rPr lang="en-IN" dirty="0"/>
              <a:t>Key idea of the algorithm is it moves the pointers only to the right. Its not brute force.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B2A7A-B677-4DDB-9016-3D92678B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C663-AD49-411C-8219-75DA002522ED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9C62-A7D6-40A4-BF89-3ADD42A3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629F4-DA76-47A6-AC9C-5BB91A5F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9718-807B-4212-B6FA-B8D97E87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7B14-9DEE-44A7-8CDC-FA726CC16F51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CC16-5C98-4BA1-BDC4-B87934A9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2285-05AA-4DC6-AC29-DC83EF6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3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14F8DF-2680-45D9-B4E2-D5D54ABDDE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3011" y="0"/>
            <a:ext cx="6849687" cy="680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787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1E19-2CBB-2CDA-F84F-CA806DE8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Consider the following two posting lists P1 and P2 and K is 10. Find out Term1 /k Term2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E786-A6B8-C533-702A-1BD08A01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Term1: Doc1: 2: &lt;7, 50&gt;</a:t>
            </a:r>
          </a:p>
          <a:p>
            <a:r>
              <a:rPr lang="en-IN" dirty="0"/>
              <a:t>Term2: Doc1: 2: &lt;17, 45&gt;</a:t>
            </a:r>
          </a:p>
        </p:txBody>
      </p:sp>
    </p:spTree>
    <p:extLst>
      <p:ext uri="{BB962C8B-B14F-4D97-AF65-F5344CB8AC3E}">
        <p14:creationId xmlns:p14="http://schemas.microsoft.com/office/powerpoint/2010/main" val="281310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4F10-6E67-B34D-4A8E-30A81856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 the following positional index and it is given that k = 5. Find out Term 1 /k Term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699C-5F73-D744-F01F-17C25AFB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Term1: Doc1: 4: &lt;1, 10, 20, 46&gt;</a:t>
            </a:r>
          </a:p>
          <a:p>
            <a:pPr marL="0" indent="0">
              <a:buNone/>
            </a:pPr>
            <a:r>
              <a:rPr lang="en-IN" dirty="0"/>
              <a:t>	     Doc2: 6: &lt;1, 7, 8, 15, 40, 50&gt;</a:t>
            </a:r>
          </a:p>
          <a:p>
            <a:pPr marL="0" indent="0">
              <a:buNone/>
            </a:pPr>
            <a:r>
              <a:rPr lang="en-IN" dirty="0"/>
              <a:t>	     Doc3: 2: &lt;17, 88&gt;</a:t>
            </a:r>
          </a:p>
          <a:p>
            <a:pPr marL="0" indent="0">
              <a:buNone/>
            </a:pPr>
            <a:r>
              <a:rPr lang="en-IN" dirty="0"/>
              <a:t>	     Doc5: 4: &lt; 9, 15, 22, 37&gt;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Term2: Doc2: 5: &lt;3, 10, 20, 45, 100&gt;</a:t>
            </a:r>
          </a:p>
          <a:p>
            <a:pPr marL="0" indent="0">
              <a:buNone/>
            </a:pPr>
            <a:r>
              <a:rPr lang="en-IN" dirty="0"/>
              <a:t>	     Doc4: 3: &lt;1, 7, 19, 55&gt;</a:t>
            </a:r>
          </a:p>
          <a:p>
            <a:pPr marL="0" indent="0">
              <a:buNone/>
            </a:pPr>
            <a:r>
              <a:rPr lang="en-IN" dirty="0"/>
              <a:t>	     Doc5: 2: &lt;6, 13&gt;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11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B6D9-BE29-496F-B07F-35312347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B233-A3AE-4A9D-A90E-A0C5428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C6E8-C25F-4BD1-8206-CA81902C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A086-C823-4FDB-B252-AB272956DC93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7CB7-BA14-4C01-BA3C-42D7AEF7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3069-BF8B-469F-B2A5-50601CB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D6D3C-2799-42D2-8669-572170E6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054"/>
            <a:ext cx="12192000" cy="49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2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EDF4-9A40-F323-15D5-DC992659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Positional Intersect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7E99-0F0E-12B6-63DA-D9A45557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 Engines : Documents where the query terms appear close to each other are likely to be more relevant.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Document Clustering: Documents that have a high number of common terms appearing at similar positions can be considered similar and can be clustered together into one category. 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 Analytics: It can be used to find sentences or paragraphs where specific terms co-occur, which can be useful in sentiment analysis or topic modelling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Natural Language Processing (NLP): In NLP, the Positional Intersect algorithm can be used to find patterns in text. For example, it can be used to find instances of a specific grammatical structure in a data collection.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Plagiarism Detection: By locating parts of text where many terms appear in the same order or very close to each other, it's possible to identify potential cases of plagiarism.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6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7AD6-C7CE-D1F3-406D-E328A54D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Biword</a:t>
            </a:r>
            <a:r>
              <a:rPr lang="en-IN" dirty="0"/>
              <a:t> Indices plus positional indices- Combination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D477-8CB2-E742-D425-08CE34C4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Biword</a:t>
            </a:r>
            <a:r>
              <a:rPr lang="en-US" dirty="0"/>
              <a:t> indexes and positional indexes can be profitably combined.</a:t>
            </a:r>
          </a:p>
          <a:p>
            <a:r>
              <a:rPr lang="en-US" dirty="0"/>
              <a:t> Many </a:t>
            </a:r>
            <a:r>
              <a:rPr lang="en-US" dirty="0" err="1"/>
              <a:t>biwords</a:t>
            </a:r>
            <a:r>
              <a:rPr lang="en-US" dirty="0"/>
              <a:t> are extremely frequent: Michael Jackson, Britney Spears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For these </a:t>
            </a:r>
            <a:r>
              <a:rPr lang="en-US" dirty="0" err="1"/>
              <a:t>biwords</a:t>
            </a:r>
            <a:r>
              <a:rPr lang="en-US" dirty="0"/>
              <a:t>, increased speed compared to positional postings intersection is substantial. </a:t>
            </a:r>
          </a:p>
          <a:p>
            <a:r>
              <a:rPr lang="en-US" dirty="0"/>
              <a:t>Combination scheme: Include frequent </a:t>
            </a:r>
            <a:r>
              <a:rPr lang="en-US" dirty="0" err="1"/>
              <a:t>biwords</a:t>
            </a:r>
            <a:r>
              <a:rPr lang="en-US" dirty="0"/>
              <a:t> as vocabulary terms in the index. Do all other phrases by positional intersection.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57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F321-30D5-4FEF-A707-58B7A365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Boolean Retrieval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9A0D-B8D6-47B8-9999-0D40E58A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Boolean model gives counterintuitive results for certain types of queries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 </a:t>
            </a:r>
            <a:r>
              <a:rPr lang="en-US" i="1" dirty="0"/>
              <a:t>and</a:t>
            </a:r>
            <a:r>
              <a:rPr lang="en-US" dirty="0"/>
              <a:t> </a:t>
            </a:r>
            <a:r>
              <a:rPr lang="en-US" i="1" dirty="0"/>
              <a:t>B and C and D and E</a:t>
            </a:r>
          </a:p>
          <a:p>
            <a:pPr lvl="1"/>
            <a:r>
              <a:rPr lang="en-US" i="1" dirty="0"/>
              <a:t>Low precision</a:t>
            </a:r>
          </a:p>
          <a:p>
            <a:pPr lvl="1"/>
            <a:r>
              <a:rPr lang="en-US" i="1" dirty="0"/>
              <a:t>Low recall</a:t>
            </a:r>
          </a:p>
          <a:p>
            <a:pPr lvl="1"/>
            <a:r>
              <a:rPr lang="en-US" i="1" dirty="0"/>
              <a:t>Size of the output may be too large or too small</a:t>
            </a:r>
          </a:p>
          <a:p>
            <a:r>
              <a:rPr lang="en-US" dirty="0"/>
              <a:t>No provision for ranking. All the documents have the same rank</a:t>
            </a:r>
          </a:p>
          <a:p>
            <a:r>
              <a:rPr lang="en-US" dirty="0"/>
              <a:t>Difficult to control the number of documents retrieved</a:t>
            </a:r>
          </a:p>
          <a:p>
            <a:r>
              <a:rPr lang="en-US" i="1" dirty="0"/>
              <a:t> </a:t>
            </a:r>
            <a:r>
              <a:rPr lang="en-US" dirty="0"/>
              <a:t>During the indexing process for the Boolean model, it is necessary to decide whether a particular document is either relevant or nonrelevant with respect to a given index term</a:t>
            </a:r>
            <a:endParaRPr lang="en-IN" dirty="0"/>
          </a:p>
          <a:p>
            <a:r>
              <a:rPr lang="en-US" dirty="0"/>
              <a:t>The Boolean model has no provision for assigning importance factors or weights to query terms</a:t>
            </a:r>
          </a:p>
          <a:p>
            <a:r>
              <a:rPr lang="en-US" dirty="0"/>
              <a:t>Difficult to perform relevance feedback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AEFE-2CCF-4E00-AA2B-113F3B54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7C8B-1CB1-4A8C-BC3E-1A8811980915}" type="datetime1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1911C-4C92-4442-B876-DA8B811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12CF-9E28-4D2C-937D-A0D3B7FB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1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 of positional index</vt:lpstr>
      <vt:lpstr>Proximity Intersection Algorithm/ Positional Intersect Algorithm</vt:lpstr>
      <vt:lpstr>PowerPoint Presentation</vt:lpstr>
      <vt:lpstr>Consider the following two posting lists P1 and P2 and K is 10. Find out Term1 /k Term2</vt:lpstr>
      <vt:lpstr>Consider the following positional index and it is given that k = 5. Find out Term 1 /k Term 2</vt:lpstr>
      <vt:lpstr>PowerPoint Presentation</vt:lpstr>
      <vt:lpstr>Applications of Positional Intersect Algorithm</vt:lpstr>
      <vt:lpstr>Biword Indices plus positional indices- Combination scheme</vt:lpstr>
      <vt:lpstr>Disadvantages of Boolean Retrieval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 Radke</dc:creator>
  <cp:lastModifiedBy>Mansi Radke</cp:lastModifiedBy>
  <cp:revision>16</cp:revision>
  <dcterms:created xsi:type="dcterms:W3CDTF">2024-08-05T14:59:42Z</dcterms:created>
  <dcterms:modified xsi:type="dcterms:W3CDTF">2024-08-05T16:22:33Z</dcterms:modified>
</cp:coreProperties>
</file>