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notesSlides/notesSlide1.xml" ContentType="application/vnd.openxmlformats-officedocument.presentationml.notesSlide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8" r:id="rId2"/>
    <p:sldId id="288" r:id="rId3"/>
    <p:sldId id="292" r:id="rId4"/>
    <p:sldId id="607" r:id="rId5"/>
    <p:sldId id="611" r:id="rId6"/>
    <p:sldId id="609" r:id="rId7"/>
    <p:sldId id="563" r:id="rId8"/>
    <p:sldId id="610" r:id="rId9"/>
    <p:sldId id="608" r:id="rId10"/>
    <p:sldId id="61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31" autoAdjust="0"/>
  </p:normalViewPr>
  <p:slideViewPr>
    <p:cSldViewPr snapToGrid="0">
      <p:cViewPr varScale="1">
        <p:scale>
          <a:sx n="78" d="100"/>
          <a:sy n="78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16:53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31 8320 0 0,'-13'0'190'0'0,"10"0"28"0"0,3 0 7 0 0,-3-1-33 0 0,-7-3-75 0 0,7 3 283 0 0,3 1 108 0 0,1 0-397 0 0,0 0 0 0 0,0 0 0 0 0,0 0-1 0 0,1 0 1 0 0,-1 0 0 0 0,0 0 0 0 0,0-1-1 0 0,0 1 1 0 0,0 0 0 0 0,0 0-1 0 0,0-1 1 0 0,0 1-111 0 0,3-2 205 0 0,-2 2 273 0 0,-2 0-4 0 0,3-1 4 0 0,9-2 30 0 0,-9 3 18 0 0,-3 0 2 0 0,1 0-490 0 0,-1 0 1 0 0,1 0 0 0 0,-1 0 0 0 0,0 0 0 0 0,1-1 0 0 0,-1 1 0 0 0,0 0 0 0 0,1 0 0 0 0,-1 0 0 0 0,0 0 0 0 0,1 0 0 0 0,-1-1 0 0 0,0 1-1 0 0,1 0 1 0 0,-1 0 0 0 0,0 0 0 0 0,0-1 0 0 0,1 1 0 0 0,-1 0 0 0 0,0 0 0 0 0,0-1 0 0 0,1 1-39 0 0,-1 0 8 0 0,0-1 1 0 0,0 1 0 0 0,0 0-1 0 0,0 0 1 0 0,0 0 0 0 0,0 0-1 0 0,0-1 1 0 0,0 1 0 0 0,0 0-1 0 0,0 0 1 0 0,0 0 0 0 0,0 0-1 0 0,0-1 1 0 0,0 1 0 0 0,0 0-1 0 0,0 0 1 0 0,0 0 0 0 0,0 0-1 0 0,0-1 1 0 0,0 1 0 0 0,0 0-1 0 0,-1 0 1 0 0,1 0 0 0 0,0 0-1 0 0,0 0 1 0 0,0-1 0 0 0,0 1-1 0 0,0 0 1 0 0,0 0 0 0 0,0 0-1 0 0,-1 0 1 0 0,1 0 0 0 0,0 0-1 0 0,0 0 1 0 0,0 0 0 0 0,0-1-1 0 0,-1 1 1 0 0,1 0 0 0 0,0 0-1 0 0,0 0 1 0 0,0 0 0 0 0,0 0-1 0 0,-1 0 1 0 0,1 0 0 0 0,0 0-1 0 0,0 0-8 0 0,-23 0 507 0 0,20 0-211 0 0,3 0 6 0 0,-3-1-15 0 0,2 0-148 0 0,0 0 1 0 0,0 1-1 0 0,0-1 0 0 0,0 1 1 0 0,0-1-1 0 0,0 1 0 0 0,0-1 1 0 0,0 1-1 0 0,-1 0 0 0 0,0-1-139 0 0,2 2 20 0 0,0-1 0 0 0,-1 1 0 0 0,1-1 0 0 0,0 1 0 0 0,0-1 0 0 0,0 1 0 0 0,0-1 0 0 0,0 1 0 0 0,0 0 0 0 0,0-1 0 0 0,0 1 0 0 0,0-1 0 0 0,0 1 0 0 0,0-1 0 0 0,0 1 0 0 0,0-1 0 0 0,0 1 0 0 0,0-1 0 0 0,1 1 0 0 0,-1-1 0 0 0,0 1 0 0 0,0-1 0 0 0,1 1-20 0 0,4 10 131 0 0,1-6-109 0 0,-5-5-22 0 0,-1 1 1 0 0,1-1 0 0 0,0 1 0 0 0,0-1-1 0 0,-1 1 1 0 0,1-1 0 0 0,0 1-1 0 0,-1 0 1 0 0,1-1 0 0 0,0 1-1 0 0,-1 0 1 0 0,1 0 0 0 0,-1-1-1 0 0,0 1 1 0 0,1 0 0 0 0,-1 0-1 0 0,1 0 1 0 0,-1 0 0 0 0,0 0-1 0 0,0-1 1 0 0,1 2-1 0 0,-4 5 28 0 0,3-7-26 0 0,-1 1 1 0 0,1-1-1 0 0,0 1 1 0 0,0 0 0 0 0,-1-1-1 0 0,1 1 1 0 0,0-1 0 0 0,0 1-1 0 0,0 0 1 0 0,0-1 0 0 0,0 1-1 0 0,0 0 1 0 0,0-1-1 0 0,0 1 1 0 0,0-1 0 0 0,0 1-1 0 0,0 0 1 0 0,0-1 0 0 0,0 1-1 0 0,0-1 1 0 0,1 1 0 0 0,-1 0-1 0 0,0-1 1 0 0,0 1-1 0 0,1-1 1 0 0,-1 1 0 0 0,1 0-3 0 0,0 0 31 0 0,-1 0 0 0 0,1 0 0 0 0,0 0-1 0 0,0 0 1 0 0,-1 1 0 0 0,1-1 0 0 0,0 0 0 0 0,-1 1 0 0 0,1-1 0 0 0,-1 0 0 0 0,0 1 0 0 0,1-1 0 0 0,-1 2-31 0 0,0-2 28 0 0,-1 0 0 0 0,1 1 1 0 0,-1-1-1 0 0,0 0 0 0 0,1 0 1 0 0,-1 0-1 0 0,0 0 0 0 0,0 0 1 0 0,0 0-1 0 0,0 0 0 0 0,0 0 0 0 0,0 0 1 0 0,0 0-1 0 0,0 0 0 0 0,0 0-28 0 0,0-1 25 0 0,0 1-1 0 0,0 0 0 0 0,1 0 1 0 0,-1 0-1 0 0,0 0 0 0 0,0 0 0 0 0,1 0 1 0 0,-1 0-1 0 0,1 1 0 0 0,-1-1 1 0 0,1 0-1 0 0,0 0 0 0 0,-1 0 0 0 0,1 0 1 0 0,0 1-1 0 0,0-1 0 0 0,0 0 1 0 0,0 0-1 0 0,0 1 0 0 0,0-1 0 0 0,0 1-24 0 0,0 0 42 0 0,0 1-1 0 0,0-1 0 0 0,0 1 0 0 0,-1-1 1 0 0,1 0-1 0 0,-1 1 0 0 0,1-1 0 0 0,-2 2-41 0 0,-10 14 186 0 0,11-17-182 0 0,0 0 0 0 0,-1 0 0 0 0,1 1-1 0 0,0-1 1 0 0,0 0 0 0 0,1 1-1 0 0,-1-1 1 0 0,0 1 0 0 0,0-1-1 0 0,1 1 1 0 0,-1-1 0 0 0,0 1 0 0 0,1 0-1 0 0,0-1 1 0 0,-1 1 0 0 0,1 1-4 0 0,1 4 29 0 0,-1-6-26 0 0,0 0 0 0 0,0 0 0 0 0,0 0 0 0 0,1-1 0 0 0,-1 1 0 0 0,0 0-1 0 0,0 0 1 0 0,0 0 0 0 0,-1 0 0 0 0,1 0 0 0 0,0 0 0 0 0,0-1 0 0 0,0 1 0 0 0,-1 0 0 0 0,1 0 0 0 0,0 0 0 0 0,-1-1 0 0 0,1 1 0 0 0,-1 0 0 0 0,1 0 0 0 0,-1-1 0 0 0,1 1-1 0 0,-1 0 1 0 0,1-1 0 0 0,-1 1-3 0 0,-7 4 54 0 0,7-5-40 0 0,0 1 0 0 0,0-1 0 0 0,0 1 0 0 0,0 0 0 0 0,0-1 0 0 0,-1 1 0 0 0,1 0 0 0 0,0 0 0 0 0,1 0 0 0 0,-1 0 0 0 0,0 0-1 0 0,0 0 1 0 0,0 0 0 0 0,0 0 0 0 0,1 0 0 0 0,-1 0 0 0 0,0 0 0 0 0,1 0 0 0 0,-1 0 0 0 0,1 1 0 0 0,0-1 0 0 0,-1 0-1 0 0,1 0 1 0 0,0 2-14 0 0,1 10 143 0 0,-1-10-106 0 0,1 0 0 0 0,-1 0 0 0 0,0 0 0 0 0,0 0 0 0 0,0 0 0 0 0,-1 0 0 0 0,1 2-37 0 0,-3 3 46 0 0,2 0 1 0 0,-1 0 0 0 0,1 0-1 0 0,0 0 1 0 0,1 0 0 0 0,-1 0-1 0 0,2 7-46 0 0,2 3 77 0 0,-2-8 5 0 0,0 0 1 0 0,0 0 0 0 0,-1 0 0 0 0,0 7-83 0 0,0-14 17 0 0,0 0 0 0 0,0 0-1 0 0,0-1 1 0 0,1 1 0 0 0,-1 0 0 0 0,1 0-1 0 0,0-1 1 0 0,0 1 0 0 0,0 0 0 0 0,1 1-17 0 0,-1-1 18 0 0,0 0 0 0 0,0 0 0 0 0,0 0 0 0 0,0 0 0 0 0,-1 0 0 0 0,1 0 0 0 0,-1 0 0 0 0,0 1-18 0 0,-1 11 70 0 0,0-11-46 0 0,1-1 0 0 0,-1 1 0 0 0,1 0 0 0 0,0-1 0 0 0,0 1 0 0 0,0 2-24 0 0,3 9 85 0 0,-2-9-29 0 0,0-1-1 0 0,0 1 1 0 0,0 0-1 0 0,-1 0 1 0 0,0-1-1 0 0,-1 5-55 0 0,-2 20 175 0 0,1-4 57 0 0,-1 0 0 0 0,-6 22-232 0 0,7-23 80 0 0,2-23-69 0 0,1 1 0 0 0,-1 0 0 0 0,-1 0 1 0 0,1 0-1 0 0,0-1 0 0 0,-1 1 0 0 0,1 0 0 0 0,-1 0 0 0 0,0-1 0 0 0,0 1 1 0 0,0 1-12 0 0,-5 5 47 0 0,4-8-34 0 0,1 1-1 0 0,0-1 1 0 0,0 1 0 0 0,0 0 0 0 0,0 0-1 0 0,0-1 1 0 0,0 1 0 0 0,0 0 0 0 0,1 0-1 0 0,-1 0 1 0 0,1 0 0 0 0,-1 0 0 0 0,1 0-1 0 0,0 0 1 0 0,0 1-13 0 0,7 36 235 0 0,-7 13-227 0 0,0-49-2 0 0,0-1-1 0 0,1 1 1 0 0,-1-1 0 0 0,1 0 0 0 0,-1 1-1 0 0,1-1 1 0 0,0 0 0 0 0,0 0 0 0 0,0 2-6 0 0,0-3 22 0 0,0 1 1 0 0,0-1-1 0 0,-1 1 1 0 0,1-1 0 0 0,-1 1-1 0 0,1 0 1 0 0,-1-1-1 0 0,0 1 1 0 0,0-1 0 0 0,1 1-1 0 0,-1 0 1 0 0,0-1-1 0 0,-1 1 1 0 0,1 0-23 0 0,0 1 29 0 0,-1-1 1 0 0,1 1 0 0 0,0-1-1 0 0,-1 1 1 0 0,1-1 0 0 0,1 1-1 0 0,-1-1 1 0 0,0 1-1 0 0,1-1 1 0 0,-1 1 0 0 0,1-1-1 0 0,0 1 1 0 0,-1-1-1 0 0,1 0 1 0 0,0 1 0 0 0,1-1-1 0 0,-1 0 1 0 0,0 0 0 0 0,2 2-30 0 0,-2-2 2 0 0,-1 0 1 0 0,1 1 0 0 0,0-1-1 0 0,-1 0 1 0 0,1 1 0 0 0,-1-1 0 0 0,0 1-1 0 0,0-1 1 0 0,0 1 0 0 0,0-1-1 0 0,0 1 1 0 0,-1-1 0 0 0,1 0 0 0 0,-1 1-1 0 0,1-1 1 0 0,-2 2-3 0 0,1 0 8 0 0,1-1 1 0 0,-1 1-1 0 0,0 0 0 0 0,1 0 1 0 0,0-1-1 0 0,0 5-8 0 0,1 24 79 0 0,-1-23-48 0 0,1 0-1 0 0,-1 0 1 0 0,2 6-31 0 0,-1-14 3 0 0,-1 0 0 0 0,0 1 0 0 0,1-1 0 0 0,-1 0 0 0 0,0 0 1 0 0,0 0-1 0 0,0 1 0 0 0,0-1 0 0 0,0 0 0 0 0,0 0 1 0 0,-1 1-1 0 0,1-1 0 0 0,0 0 0 0 0,0 0 0 0 0,-1 0 1 0 0,1 1-1 0 0,-1-1-3 0 0,-8 27 31 0 0,6-14 12 0 0,-3 5-31 0 0,6-19-12 0 0,0 0 0 0 0,0 1-1 0 0,0-1 1 0 0,0 0 0 0 0,0 0 0 0 0,0 0 0 0 0,0 0 0 0 0,0 1 0 0 0,0-1 0 0 0,0 0 0 0 0,0 0 0 0 0,0 0 0 0 0,0 0 0 0 0,0 1 0 0 0,0-1 0 0 0,0 0 0 0 0,0 0 0 0 0,1 0 0 0 0,-1 0 0 0 0,0 1 0 0 0,0-1 0 0 0,0 0 0 0 0,0 0 0 0 0,0 0 0 0 0,0 0 0 0 0,1 0 0 0 0,-1 0 0 0 0,0 0 0 0 0,0 1 0 0 0,0-1 0 0 0,0 0 0 0 0,1 0 0 0 0,5 7 53 0 0,4 20 11 0 0,-7-12-54 0 0,-3-13-10 0 0,0-1 0 0 0,0 1 0 0 0,0-1 0 0 0,0 1 0 0 0,0 0 0 0 0,0-1 0 0 0,0 1 0 0 0,0-1 0 0 0,1 1 0 0 0,-1-1-1 0 0,1 1 1 0 0,-1-1 0 0 0,1 1 0 0 0,-1-1 0 0 0,1 1 0 0 0,0-1 0 0 0,0 0 0 0 0,0 1 0 0 0,0-1 0 0 0,3 6 12 0 0,2 7 52 0 0,-6-14-63 0 0,0 0 0 0 0,0 0 1 0 0,0 0-1 0 0,0 0 0 0 0,0 0 0 0 0,0 0 1 0 0,0 0-1 0 0,0 1 0 0 0,0-1 1 0 0,0 0-1 0 0,0 0 0 0 0,0 0 0 0 0,0 0 1 0 0,0 0-1 0 0,0 0 0 0 0,0 0 0 0 0,0 1 1 0 0,0-1-1 0 0,0 0 0 0 0,0 0 1 0 0,0 0-1 0 0,0 0 0 0 0,0 0 0 0 0,0 0 1 0 0,0 0-1 0 0,0 1 0 0 0,0-1 0 0 0,0 0 1 0 0,0 0-1 0 0,0 0 0 0 0,0 0 0 0 0,0 0 1 0 0,0 0-1 0 0,0 0 0 0 0,0 0 1 0 0,-1 0-1 0 0,1 0 0 0 0,0 1 0 0 0,0-1 1 0 0,0 0-1 0 0,0 0 0 0 0,0 0-1 0 0,-7 7 64 0 0,5-3-10 0 0,3 14-43 0 0,2-13-13 0 0,0-3 3 0 0,11 9-17 0 0,1-3-61 0 0,-12-6-19 0 0,-3-2-47 0 0,0 3 72 0 0,0 0 0 0 0,-1 0 0 0 0,1-1-1 0 0,-1 1 1 0 0,0 0 0 0 0,0 0 0 0 0,0 0 0 0 0,0-1 0 0 0,0 1-1 0 0,-1-1 1 0 0,1 1 0 0 0,-1-1 0 0 0,1 1 0 0 0,-1-1-1 0 0,0 0 1 0 0,0 0 0 0 0,0 0 0 0 0,-3 2 71 0 0,5-4-3 0 0,0 0 0 0 0,0 1 0 0 0,0-1 0 0 0,0 0 1 0 0,0 0-1 0 0,0 0 0 0 0,0 0 0 0 0,0 0 0 0 0,0 1 0 0 0,0-1 0 0 0,0 0 1 0 0,0 0-1 0 0,0 0 0 0 0,0 0 0 0 0,0 0 0 0 0,0 1 0 0 0,0-1 0 0 0,0 0 0 0 0,0 0 1 0 0,0 0-1 0 0,0 0 0 0 0,0 0 0 0 0,0 1 0 0 0,0-1 0 0 0,0 0 0 0 0,0 0 1 0 0,0 0-1 0 0,0 0 0 0 0,0 0 0 0 0,0 0 0 0 0,0 1 0 0 0,0-1 0 0 0,1 0 1 0 0,-1 0-1 0 0,0 0 0 0 0,0 0 0 0 0,0 0 0 0 0,0 0 0 0 0,0 0 0 0 0,0 0 1 0 0,1 1-1 0 0,-1-1 0 0 0,0 0 0 0 0,0 0 0 0 0,0 0 0 0 0,0 0 0 0 0,0 0 0 0 0,1 0 1 0 0,-1 0-1 0 0,0 0 0 0 0,0 0 0 0 0,0 0 3 0 0,0 0-5 0 0,1 0 0 0 0,-1 0 1 0 0,0 0-1 0 0,0 0 0 0 0,0 0 0 0 0,1 0 1 0 0,-1 0-1 0 0,0 1 0 0 0,0-1 0 0 0,0 0 1 0 0,0 0-1 0 0,1 0 0 0 0,-1 0 0 0 0,0 0 1 0 0,0 1-1 0 0,0-1 0 0 0,0 0 0 0 0,0 0 1 0 0,0 0-1 0 0,1 0 0 0 0,-1 1 0 0 0,0-1 1 0 0,0 0-1 0 0,0 0 0 0 0,0 0 0 0 0,0 1 1 0 0,0-1-1 0 0,0 0 0 0 0,0 0 5 0 0,-3 9-2281 0 0,3-9 1166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16:59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60 13360 0 0,'-53'-10'1756'0'0,"52"10"-1718"0"0,0 0 0 0 0,0 0 1 0 0,1 0-1 0 0,-1 0 1 0 0,0 0-1 0 0,0 0 1 0 0,0 0-1 0 0,1-1 1 0 0,-1 1-1 0 0,0 0 0 0 0,0-1 1 0 0,0 1-1 0 0,1 0 1 0 0,-1-1-1 0 0,0 0-38 0 0,-2 0 124 0 0,1 0 272 0 0,2 1 185 0 0,0 0 84 0 0,0 0 20 0 0,0 0-33 0 0,0 0-152 0 0,0 0-69 0 0,0 0-14 0 0,0 0-25 0 0,3 1-101 0 0,11 2-42 0 0,1 0 0 0 0,-1-1 1 0 0,1-1-1 0 0,-1 0 0 0 0,1-1 0 0 0,8-1-249 0 0,2 1 224 0 0,26-2 144 0 0,-1-3 0 0 0,19-5-368 0 0,19-2 166 0 0,99-3 378 0 0,87 6-544 0 0,-103 11 149 0 0,159-3 78 0 0,-273-1-168 0 0,1 3 0 0 0,54 7-59 0 0,-107-7 11 0 0,-3 0-11 0 0,0-1 0 0 0,0 0 0 0 0,-1 0 0 0 0,1 0 0 0 0,0 0 0 0 0,0 0 0 0 0,0 0 0 0 0,0 0-1 0 0,0-1 1 0 0,0 1 0 0 0,1-1 0 0 0,1 1-588 0 0,-1 0-593 0 0,-1-1 1 0 0,1 1-1 0 0,0 0 0 0 0,0-1 1 0 0,-1 1-1 0 0,1-1 0 0 0,1 0 1181 0 0,1-3-6746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6T10:18:27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 1840 0 0,'0'0'295'0'0,"0"0"565"0"0,0 0 246 0 0,0 0 50 0 0,0 0-76 0 0,0 0-363 0 0,0 0-597 0 0,0 0-1 0 0,-1 0 1 0 0,1 0-1 0 0,0 0 1 0 0,-1 0-1 0 0,1 0 1 0 0,0 0-1 0 0,0 1 1 0 0,-1-1-1 0 0,1 0 0 0 0,0 0 1 0 0,0 0-1 0 0,0 1 1 0 0,-1-1-1 0 0,1 0 1 0 0,0 0-1 0 0,0 1 1 0 0,0-1-1 0 0,-1 0 1 0 0,1 0-1 0 0,0 1 0 0 0,0-1 1 0 0,0 0-1 0 0,0 1 1 0 0,0-1-1 0 0,0 1 1 0 0,-11 29-77 0 0,8-25-46 0 0,1 1 0 0 0,-1 0 1 0 0,1 0-1 0 0,1 0 0 0 0,-1 1 0 0 0,0 10 1 0 0,-3 15 109 0 0,4-26-77 0 0,0-1 0 0 0,0 1-1 0 0,1 0 1 0 0,-1-1 0 0 0,1 1 0 0 0,1 10 0 0 0,2-4-18 0 0,1-1 0 0 0,0-1 1 0 0,0 1-1 0 0,1-1 1 0 0,0 1-1 0 0,9 12 0 0 0,-11-20 88 0 0,-1 0-1 0 0,0 0 0 0 0,1 0 1 0 0,0 0-1 0 0,0-1 0 0 0,0 1 1 0 0,0-1-1 0 0,0 0 0 0 0,1 0 1 0 0,-1 0-1 0 0,5 2 0 0 0,-6-3-23 0 0,-1 0-63 0 0,1-1 0 0 0,0 1 0 0 0,-1-1 0 0 0,1 1-1 0 0,0-1 1 0 0,-1 0 0 0 0,1 1 0 0 0,0-1 0 0 0,2 0 0 0 0,-2 0-2 0 0,6 1 42 0 0,0 0-1 0 0,0 0 0 0 0,0-1 1 0 0,0 0-1 0 0,16-3 0 0 0,-11 2 20 0 0,32-8 427 0 0,8-1 207 0 0,-48 10-647 0 0,0 0-1 0 0,1 0 1 0 0,-1 0 0 0 0,0 1-1 0 0,0-1 1 0 0,0 1 0 0 0,0 0-1 0 0,6 3 1 0 0,-3-2 8 0 0,-1 1 1 0 0,0 0 0 0 0,-1 0-1 0 0,1 1 1 0 0,0 0-1 0 0,7 6 1 0 0,-12-8-54 0 0,0 1 1 0 0,0-1-1 0 0,0 0 0 0 0,0 1 1 0 0,0-1-1 0 0,-1 1 1 0 0,1-1-1 0 0,-1 1 1 0 0,1 0-1 0 0,-1-1 0 0 0,0 1 1 0 0,0 0-1 0 0,-1 0 1 0 0,1 0-1 0 0,-1 0 0 0 0,1 0 1 0 0,-1 0-1 0 0,0 4 1 0 0,-2 10-22 0 0,0 1 1 0 0,-1-1 0 0 0,-1 0 0 0 0,-1 0 0 0 0,0 0 0 0 0,-11 22 0 0 0,7-17-143 0 0,3-6-248 0 0,-1-1 1 0 0,-1-1-1 0 0,-1 1 1 0 0,0-1 0 0 0,0 0-1 0 0,-18 18 1 0 0,8-12-521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6T10:18:27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1 157 11520 0 0,'0'0'528'0'0,"0"0"-16"0"0,0 0-216 0 0,0 0 290 0 0,0 0 166 0 0,2 1 31 0 0,3 0-694 0 0,0 0 1 0 0,0 0-1 0 0,0 0 1 0 0,1 0-1 0 0,-1-1 1 0 0,0 0-1 0 0,0 0 1 0 0,1-1 0 0 0,-1 1-1 0 0,9-3 1 0 0,9-3-273 0 0,24-10 1 0 0,-37 12 201 0 0,26-12-718 0 0,0-1 0 0 0,63-43 0 0 0,-82 49 169 0 0,7-4-905 0 0,-2 2-2839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6T10:18:29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0 12440 0 0,'-7'4'434'0'0,"-1"0"0"0"0,1 0 0 0 0,0 1 0 0 0,-10 7 0 0 0,15-10-299 0 0,0 0-1 0 0,0 0 1 0 0,1 0 0 0 0,-1 0 0 0 0,0 1-1 0 0,1-1 1 0 0,-1 0 0 0 0,1 1 0 0 0,0-1-1 0 0,0 1 1 0 0,0-1 0 0 0,0 1 0 0 0,0-1-1 0 0,1 1 1 0 0,-1 0 0 0 0,1-1 0 0 0,-1 6-1 0 0,1 7-206 0 0,0 0-1 0 0,2 0 0 0 0,-1 0 0 0 0,2-1 0 0 0,0 1 1 0 0,0 0-1 0 0,2-1 0 0 0,0 0 0 0 0,0 0 0 0 0,1 0 1 0 0,1 0-1 0 0,0-1 0 0 0,1 0 0 0 0,14 17 1 0 0,-3-7 72 0 0,-12-14 2 0 0,1 0-1 0 0,-1 0 1 0 0,1-1-1 0 0,1 0 0 0 0,0 0 1 0 0,0-1-1 0 0,14 9 1 0 0,-11-10 106 0 0,1 0 1 0 0,1-1-1 0 0,-1 0 1 0 0,1-1-1 0 0,22 3 1 0 0,-5-3 215 0 0,47-1 0 0 0,0 2 116 0 0,-61-5-464 0 0,33 4 0 0 0,-42-1-76 0 0,-7-3 97 0 0,0 0 0 0 0,0 1 0 0 0,0-1 0 0 0,0 1 0 0 0,0-1 0 0 0,0 1 0 0 0,0-1 0 0 0,0 1 0 0 0,0 0 0 0 0,0-1-1 0 0,-1 1 1 0 0,1 0 0 0 0,0 0 0 0 0,0 0 0 0 0,-1 0 0 0 0,1 0 0 0 0,0 1 0 0 0,1 2-70 0 0,-1-3 51 0 0,0 1 0 0 0,0 0 0 0 0,0 0 0 0 0,0 0 0 0 0,-1-1-1 0 0,1 1 1 0 0,-1 0 0 0 0,0 0 0 0 0,1 0 0 0 0,-1 0 0 0 0,0 0-1 0 0,0 0 1 0 0,0 0 0 0 0,0-1 0 0 0,-1 1 0 0 0,1 0 0 0 0,0 0-1 0 0,-1 0 1 0 0,0 0 0 0 0,1 0 0 0 0,-1-1 0 0 0,-1 3-1 0 0,-1 4-1096 0 0,-1-1 0 0 0,0 1 0 0 0,0-1 0 0 0,-6 7 0 0 0,-7 5-3763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6T10:18:29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1 372 11056 0 0,'1'-1'852'0'0,"0"-1"-788"0"0,1-1 1 0 0,0 1 0 0 0,1-1 0 0 0,-1 1-1 0 0,0 0 1 0 0,0 0 0 0 0,6-3 0 0 0,15-14 1738 0 0,97-108 1767 0 0,11-40-4228 0 0,-104 130 196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6T10:18:28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0 2760 0 0,'-1'2'207'0'0,"-6"3"173"0"0,5-4 48 0 0,1-1 0 0 0,0 1 0 0 0,0 0 0 0 0,0 0 0 0 0,-1 0-1 0 0,1 0 1 0 0,0 0 0 0 0,0 0 0 0 0,-1 3 0 0 0,2-4-243 0 0,0 0-1 0 0,0 1 0 0 0,-1-1 0 0 0,1 0 0 0 0,0 1 0 0 0,0-1 1 0 0,0 0-1 0 0,-1 0 0 0 0,1 1 0 0 0,0-1 0 0 0,0 0 0 0 0,-1 0 0 0 0,1 1 1 0 0,0-1-1 0 0,0 0 0 0 0,-1 0 0 0 0,1 0 0 0 0,0 0 0 0 0,-1 0 1 0 0,1 1-1 0 0,0-1 0 0 0,-1 0 0 0 0,0 0 0 0 0,1 0-61 0 0,-1 0 1 0 0,1 0-1 0 0,0 0 0 0 0,-1 1 0 0 0,1-1 1 0 0,-1 0-1 0 0,1 0 0 0 0,-1 1 0 0 0,1-1 0 0 0,-1 0 1 0 0,1 0-1 0 0,0 1 0 0 0,-1-1 0 0 0,1 0 1 0 0,0 1-1 0 0,-1-1 0 0 0,1 1 0 0 0,-1 0 1 0 0,-1 4-83 0 0,0-1 0 0 0,0 1 0 0 0,0 0 0 0 0,0 0 1 0 0,1 0-1 0 0,0 0 0 0 0,0 1 0 0 0,0-1 1 0 0,1 0-1 0 0,0 0 0 0 0,0 1 0 0 0,1 7 0 0 0,2 7 159 0 0,10 38 1 0 0,-11-51-197 0 0,0 1 9 0 0,0 0 0 0 0,1 0 0 0 0,0-1 0 0 0,1 1 0 0 0,0-1 0 0 0,0 0 0 0 0,0 0 0 0 0,1 0 0 0 0,0-1 0 0 0,8 9 1 0 0,-4-8 62 0 0,-5-2 33 0 0,1-1 0 0 0,1 0 0 0 0,-1 0-1 0 0,10 5 1 0 0,-12-7-58 0 0,-1-2-1 0 0,1 1 0 0 0,-1 0 0 0 0,1 0 1 0 0,0-1-1 0 0,-1 0 0 0 0,1 1 1 0 0,0-1-1 0 0,-1 0 0 0 0,1 0 0 0 0,-1 0 1 0 0,1-1-1 0 0,0 1 0 0 0,-1-1 1 0 0,5-1-1 0 0,41-18 986 0 0,-20 8-647 0 0,-22 9-322 0 0,0-1 0 0 0,0 1 0 0 0,-1-1 0 0 0,8-6 0 0 0,15-9 90 0 0,-13 10-109 0 0,-8 4-40 0 0,0 1 0 0 0,0 0 0 0 0,0 1-1 0 0,0 0 1 0 0,1 0 0 0 0,-1 0 0 0 0,1 1 0 0 0,0 0 0 0 0,9-1 0 0 0,-16 3-179 0 0,1 1 95 0 0,-1 0 0 0 0,0 0 1 0 0,1 1-1 0 0,-1-1 0 0 0,0 0 0 0 0,0 0 0 0 0,0 1 0 0 0,0-1 0 0 0,0 1 1 0 0,0-1-1 0 0,0 1 0 0 0,0-1 0 0 0,0 1 0 0 0,-1 0 0 0 0,1-1 0 0 0,-1 1 1 0 0,1 0-1 0 0,-1 0 0 0 0,0-1 0 0 0,0 1 0 0 0,0 0 0 0 0,0 0 0 0 0,0-1 1 0 0,0 1-1 0 0,0 2 0 0 0,-1 1-139 0 0,1 0 0 0 0,-1 0 1 0 0,0 0-1 0 0,-1 0 0 0 0,1 0 0 0 0,-1 0 0 0 0,-4 8 1 0 0,-3 5-386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6T10:18:28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1 276 10592 0 0,'0'0'818'0'0,"0"0"-272"0"0,0 0 831 0 0,0 0 419 0 0,0 0 85 0 0,0-4 495 0 0,0 1-2315 0 0,1-1-1 0 0,0 1 1 0 0,0-1-1 0 0,0 1 1 0 0,0 0-1 0 0,1 0 1 0 0,-1 0-1 0 0,1-1 1 0 0,0 2-1 0 0,3-5 1 0 0,10-19-66 0 0,-10 16-22 0 0,1-1 0 0 0,0 2 0 0 0,9-12-1 0 0,2-3-125 0 0,32-40-1910 0 0,-13 17-3713 0 0,-18 27 606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6T10:18:29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 15200 0 0,'-5'8'300'0'0,"-26"42"909"0"0,27-43-1162 0 0,1 0 0 0 0,-1 0 0 0 0,1 0-1 0 0,1 1 1 0 0,-3 10 0 0 0,3-7 434 0 0,0-1-1 0 0,1 2 1 0 0,0-1 0 0 0,1 0-1 0 0,0 0 1 0 0,1 0 0 0 0,3 19-1 0 0,2-9-520 0 0,-3-9-139 0 0,1-1-1 0 0,5 12 1 0 0,-7-19 97 0 0,0 0 0 0 0,0 0 0 0 0,1-1 0 0 0,0 1 1 0 0,-1-1-1 0 0,1 1 0 0 0,0-1 0 0 0,1 0 0 0 0,3 3 0 0 0,2 0-66 0 0,1-1 0 0 0,-1 0 1 0 0,1 0-1 0 0,0-1 0 0 0,0-1 0 0 0,0 1 0 0 0,22 3 0 0 0,-12-6 148 0 0,5 2-53 0 0,-14-1 63 0 0,1-1 0 0 0,-1 0 0 0 0,0 0 0 0 0,0-1-1 0 0,1-1 1 0 0,18-2 0 0 0,-15 1 96 0 0,0 0 1 0 0,28 2-1 0 0,-31 0-37 0 0,0 0 0 0 0,0-1 0 0 0,23-4 0 0 0,-20 3-7 0 0,28-2-1 0 0,-33 4-56 0 0,-1 0 0 0 0,1 0 0 0 0,15 4 0 0 0,-21-3-15 0 0,0 1 0 0 0,0-1 1 0 0,0 1-1 0 0,0 0 0 0 0,0 0 1 0 0,-1 0-1 0 0,1 0 0 0 0,-1 1 0 0 0,1-1 1 0 0,4 6-1 0 0,-3-4-55 0 0,-2-1 0 0 0,1 1 0 0 0,0 0 0 0 0,-1 0 0 0 0,0 0 0 0 0,0 1 0 0 0,0-1 0 0 0,0 1 0 0 0,-1-1 0 0 0,0 1 0 0 0,0 0 0 0 0,0 0 0 0 0,0 0 0 0 0,-1 0 0 0 0,1 6 0 0 0,-1-3-205 0 0,-1 0-1 0 0,0 1 1 0 0,-1 9 0 0 0,-3 5-335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6T10:18:30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6 339 16184 0 0,'0'0'737'0'0,"-1"1"-13"0"0,-2 2-431 0 0,2-2-102 0 0,1-1 7 0 0,0 0 2 0 0,2-1-17 0 0,2-1-155 0 0,0 0 0 0 0,1 0 1 0 0,-1-1-1 0 0,-1 1 0 0 0,1-1 0 0 0,0 0 0 0 0,4-6 1 0 0,26-29 45 0 0,-24 25-58 0 0,156-209-1469 0 0,-135 178-4848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6T10:18:31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1 12440 0 0,'-31'12'1322'0'0,"30"-12"-1322"0"0,0 1 0 0 0,0-1 0 0 0,1 0 0 0 0,-1 0 0 0 0,0 1 1 0 0,0-1-1 0 0,0 0 0 0 0,0 0 0 0 0,0 0 0 0 0,0 0 0 0 0,1 0 0 0 0,-1 0 0 0 0,0 0 0 0 0,0 0 0 0 0,0 0 0 0 0,-1 0 0 0 0,1-1 17 0 0,1 1 1 0 0,-1 0-1 0 0,0 0 0 0 0,0 0 0 0 0,0 0 1 0 0,1 0-1 0 0,-1 0 0 0 0,0 0 1 0 0,0 0-1 0 0,0 0 0 0 0,1 0 1 0 0,-1 0-1 0 0,0 1 0 0 0,0-1 0 0 0,1 0 1 0 0,-1 1-1 0 0,0-1 0 0 0,0 0 1 0 0,1 1-1 0 0,-1-1 0 0 0,0 1 1 0 0,-11 7 554 0 0,9-7-440 0 0,0 0 1 0 0,1 1 0 0 0,-1-1 0 0 0,1 1 0 0 0,-5 4 0 0 0,1 1-101 0 0,0 0 0 0 0,0 1 0 0 0,1 0 0 0 0,-1 1 0 0 0,2-1 0 0 0,-1 1 1 0 0,1 0-1 0 0,1 0 0 0 0,0 0 0 0 0,0 0 0 0 0,-2 11 0 0 0,1 7-95 0 0,0 0 0 0 0,1 50 0 0 0,5-51 160 0 0,0 0 1 0 0,2-1-1 0 0,1 0 0 0 0,14 44 1 0 0,-10-45-53 0 0,16 33 1 0 0,-14-34-4 0 0,1 2-2 0 0,1 0 0 0 0,2 0 1 0 0,0-1-1 0 0,19 24 0 0 0,-29-44-32 0 0,-1 1 0 0 0,0 0 0 0 0,1-1-1 0 0,0 0 1 0 0,0 0 0 0 0,0 0 0 0 0,1-1 0 0 0,-1 0 0 0 0,1 0-1 0 0,0 0 1 0 0,0-1 0 0 0,0 0 0 0 0,0 0 0 0 0,11 2-1 0 0,-11-4-4 0 0,-1-1-1 0 0,1 1 0 0 0,0-1 1 0 0,-1-1-1 0 0,1 1 0 0 0,-1-1 1 0 0,1 0-1 0 0,-1 0 0 0 0,0-1 0 0 0,0 1 1 0 0,0-1-1 0 0,0 0 0 0 0,0-1 1 0 0,0 1-1 0 0,-1-1 0 0 0,0 0 1 0 0,7-7-1 0 0,1-9-200 0 0,0 0 0 0 0,-1 0 0 0 0,-1-1 0 0 0,-1-1 1 0 0,-1 0-1 0 0,0 0 0 0 0,-2 0 0 0 0,-1-1 0 0 0,2-24 0 0 0,-6 42 26 0 0,-1 1 0 0 0,-1-1 0 0 0,1 0-1 0 0,-1 0 1 0 0,1 1 0 0 0,-2-1 0 0 0,1 0-1 0 0,0 1 1 0 0,-1-1 0 0 0,-4-7 0 0 0,6 11 127 0 0,-1 0 0 0 0,0-1 0 0 0,-1 1 0 0 0,1 0 0 0 0,0 0 0 0 0,0 0 0 0 0,0 0 0 0 0,-1 1 0 0 0,1-1 0 0 0,0 0 0 0 0,-1 0 0 0 0,1 1 0 0 0,0-1 0 0 0,-1 1 0 0 0,1-1 0 0 0,-1 1 0 0 0,1 0 0 0 0,-1 0 1 0 0,1-1-1 0 0,-1 1 0 0 0,0 0 0 0 0,1 0 0 0 0,-1 1 0 0 0,1-1 0 0 0,-1 0 0 0 0,1 0 0 0 0,-1 1 0 0 0,1-1 0 0 0,-1 1 0 0 0,1-1 0 0 0,-2 2 0 0 0,-2 0 9 0 0,0 0 0 0 0,1 1 1 0 0,-1-1-1 0 0,1 1 0 0 0,0 0 0 0 0,0 1 0 0 0,0-1 0 0 0,-4 5 0 0 0,0 4-26 0 0,0 0 0 0 0,1 0 0 0 0,1 1 0 0 0,0 0 0 0 0,1 0 0 0 0,-5 19 0 0 0,4-12-353 0 0,1 1 0 0 0,-3 22 1 0 0,5-10-50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6T10:18:31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76 2304 0 0,'-5'-1'298'0'0,"1"1"-1"0"0,0-1 1 0 0,-1 0-1 0 0,1 0 1 0 0,0-1-1 0 0,0 1 1 0 0,0-1 0 0 0,0 0-1 0 0,0 0 1 0 0,0 0-1 0 0,1 0 1 0 0,-1-1 0 0 0,1 1-1 0 0,-1-1 1 0 0,-5-6-1 0 0,3 3 327 0 0,-1 0-1 0 0,-15-9 1 0 0,19 13-583 0 0,-15-9 332 0 0,18 11-362 0 0,0 0-1 0 0,-1 0 0 0 0,1-1 0 0 0,0 1 1 0 0,-1 0-1 0 0,1 0 0 0 0,0 0 0 0 0,-1 0 0 0 0,1 0 1 0 0,-1 0-1 0 0,1-1 0 0 0,0 1 0 0 0,-1 0 1 0 0,1 0-1 0 0,-1 0 0 0 0,1 0 0 0 0,0 1 1 0 0,-1-1-1 0 0,1 0 0 0 0,-1 0 0 0 0,1 0 0 0 0,0 0 1 0 0,-1 0-1 0 0,1 0 0 0 0,-1 1 0 0 0,1-1 1 0 0,0 0-1 0 0,-1 0 0 0 0,1 1 0 0 0,0-1 1 0 0,0 0-1 0 0,-1 0 0 0 0,1 1 0 0 0,0-1 1 0 0,-1 0-1 0 0,1 1 0 0 0,0-1 0 0 0,0 0 0 0 0,0 1 1 0 0,-1-1-1 0 0,1 0 0 0 0,0 1 0 0 0,-3 11 507 0 0,1-1 0 0 0,0 0 0 0 0,0 1 0 0 0,2-1 0 0 0,-1 16-1 0 0,10 57 1321 0 0,-7-76-1677 0 0,0 0 0 0 0,1 0 1 0 0,3 10-1 0 0,5 12 149 0 0,-6-16-252 0 0,0-1 0 0 0,0 0 0 0 0,2 0 0 0 0,0 0 0 0 0,0-1 0 0 0,1 1 0 0 0,0-2 0 0 0,1 1 0 0 0,1-2 0 0 0,0 1 0 0 0,0-1 0 0 0,1 0 0 0 0,16 10-1 0 0,-24-18-81 0 0,0 1-1 0 0,0-2 1 0 0,1 1-1 0 0,-1 0 1 0 0,0-1-1 0 0,1 1 0 0 0,0-1 1 0 0,-1 0-1 0 0,1 0 1 0 0,-1 0-1 0 0,1-1 0 0 0,0 1 1 0 0,0-1-1 0 0,-1 0 1 0 0,1 0-1 0 0,0 0 0 0 0,0-1 1 0 0,-1 1-1 0 0,1-1 1 0 0,0 0-1 0 0,-1 0 0 0 0,1 0 1 0 0,-1-1-1 0 0,1 1 1 0 0,-1-1-1 0 0,0 0 0 0 0,1 0 1 0 0,-1 0-1 0 0,4-3 1 0 0,-4 2-35 0 0,4-3-34 0 0,0 0 0 0 0,0-1 0 0 0,-1 0 0 0 0,0 0-1 0 0,-1 0 1 0 0,8-13 0 0 0,-3 1 48 0 0,-8 16 48 0 0,0-1 1 0 0,0 0-1 0 0,0-1 1 0 0,0 1-1 0 0,-1 0 1 0 0,1 0-1 0 0,-1-1 1 0 0,0 1-1 0 0,-1-1 1 0 0,1-7-1 0 0,-6-24 1073 0 0,5 35-1060 0 0,0 1 0 0 0,-1 0 0 0 0,1-1 1 0 0,-1 1-1 0 0,1 0 0 0 0,-1-1 0 0 0,1 1 0 0 0,-1 0 0 0 0,1 0 1 0 0,-1-1-1 0 0,1 1 0 0 0,-1 0 0 0 0,1 0 0 0 0,-1 0 0 0 0,1 0 1 0 0,-1 0-1 0 0,0 0 0 0 0,1 0 0 0 0,-1 0 0 0 0,1 0 0 0 0,-1 0 1 0 0,1 0-1 0 0,-1 0 0 0 0,1 0 0 0 0,-1 0 0 0 0,0 1 0 0 0,-15 2 98 0 0,13-1-162 0 0,-1-1-1 0 0,1 1 0 0 0,1 0 1 0 0,-1 0-1 0 0,0 0 0 0 0,0 1 0 0 0,1-1 1 0 0,-1 1-1 0 0,1 0 0 0 0,0-1 1 0 0,0 1-1 0 0,0 0 0 0 0,0 0 0 0 0,-1 5 1 0 0,-10 11-4056 0 0,1-3-932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16:59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39 191 2760 0 0,'1'-2'207'0'0,"9"-14"-127"0"0,-6 11 555 0 0,-1 0 0 0 0,1 0 0 0 0,-1-1 0 0 0,-1 0 0 0 0,1 1 0 0 0,0-4-635 0 0,13-21 3559 0 0,-7 11-2510 0 0,-7 17-671 0 0,0-1 1 0 0,-1 0 0 0 0,0 0-1 0 0,1 0 1 0 0,-1 0 0 0 0,0 0-1 0 0,0 0 1 0 0,-1 0 0 0 0,1 0-1 0 0,-1 0 1 0 0,1 0 0 0 0,-1 0 0 0 0,0-1-379 0 0,0-3 1118 0 0,0 0 1 0 0,-1-1 0 0 0,0 1 0 0 0,-1-3-1119 0 0,2 8 500 0 0,0 2-50 0 0,0 0-24 0 0,0 0-2 0 0,0 0-25 0 0,0 0-107 0 0,0 0-48 0 0,0 0-11 0 0,0 3-50 0 0,-1 5-241 0 0,0-1-1 0 0,-1 1 1 0 0,0 0 0 0 0,0 0 0 0 0,-3 6 58 0 0,-4 14-78 0 0,-1 18 969 0 0,-2 32-891 0 0,2-7 338 0 0,-21 190 206 0 0,22-159-364 0 0,0 43 1069 0 0,6 46-1249 0 0,6-106 377 0 0,6 13-377 0 0,-3-36 135 0 0,10 55 129 0 0,-4-56-264 0 0,-8-51-65 0 0,-3-8-278 0 0,-1-2-133 0 0,0-5-7314 0 0,0-5-367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6T10:18:32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1840 0 0,'0'3'52'0'0,"0"13"379"0"0,0 0-1 0 0,1 0 0 0 0,6 29 0 0 0,1-6 2068 0 0,-6-25-1061 0 0,8 24 0 0 0,52 127-38 0 0,-50-139-1399 0 0,1-1 0 0 0,20 29 0 0 0,-15-25 0 0 0,-13-22 16 0 0,0 0 0 0 0,0-1 0 0 0,1 1 0 0 0,0-1 0 0 0,0 0 0 0 0,9 7 0 0 0,-11-10 1 0 0,0 0 0 0 0,0-1 0 0 0,0 1 0 0 0,1-1 0 0 0,-1 0 0 0 0,1 0 0 0 0,-1 0 0 0 0,1-1 0 0 0,0 1 0 0 0,-1-1 0 0 0,1 0 0 0 0,6 0 0 0 0,-7-2 58 0 0,0 0-1 0 0,0 0 1 0 0,0 0 0 0 0,-1 0-1 0 0,1-1 1 0 0,-1 0-1 0 0,1 0 1 0 0,-1 0 0 0 0,0 0-1 0 0,0 0 1 0 0,5-5 0 0 0,-1 3 42 0 0,-1-2 48 0 0,-1 1-1 0 0,1-1 1 0 0,-1 0-1 0 0,0 0 1 0 0,8-14-1 0 0,0 0 161 0 0,-6 9-113 0 0,-1 0 1 0 0,0-1-1 0 0,-1 1 0 0 0,6-23 0 0 0,0 3-2 0 0,-6 14-148 0 0,-1 1 1 0 0,-1-1-1 0 0,0 1 0 0 0,-1-1 1 0 0,-1 0-1 0 0,-1-31 0 0 0,0 27-46 0 0,-1 10-15 0 0,0 1 1 0 0,0 0-1 0 0,-1-1 0 0 0,0 1 1 0 0,-1 0-1 0 0,0 0 0 0 0,-6-13 1 0 0,6 19-5 0 0,3 4-1 0 0,-1-1 0 0 0,0 1 1 0 0,1-1-1 0 0,-1 1 0 0 0,1-1 0 0 0,-1 0 0 0 0,1 1 1 0 0,0-1-1 0 0,-1 0 0 0 0,1 1 0 0 0,-1-1 1 0 0,1 0-1 0 0,0 0 0 0 0,0 1 0 0 0,0-1 1 0 0,-1 0-1 0 0,1 0 0 0 0,0 1 0 0 0,0-1 1 0 0,0 0-1 0 0,0-1 0 0 0,-8 7-70 0 0,5-2 45 0 0,1 0-1 0 0,0 0 1 0 0,-1 0 0 0 0,1 1 0 0 0,0-1 0 0 0,1 1 0 0 0,-1-1 0 0 0,-1 7 0 0 0,-7 33-577 0 0,8-36 522 0 0,-1 16-379 0 0,0 44 0 0 0,2-29 117 0 0,1-6-206 0 0,2-1 1 0 0,11 57 0 0 0,-7-53 309 0 0,7 28-302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6T10:18:32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0 14368 0 0,'-2'1'330'0'0,"-5"1"-153"0"0,0-1 1 0 0,0 1-1 0 0,0-1 0 0 0,0-1 0 0 0,0 0 1 0 0,-12 0-1 0 0,12-1-158 0 0,0 1 1 0 0,0 0 0 0 0,0 0-1 0 0,1 1 1 0 0,-1 0 0 0 0,0 0-1 0 0,0 0 1 0 0,0 1 0 0 0,-7 3 0 0 0,8-2-19 0 0,0 1 1 0 0,1-1 0 0 0,0 1 0 0 0,0 0 0 0 0,0 0 0 0 0,0 0 0 0 0,1 1 0 0 0,0 0 0 0 0,0 0-1 0 0,-5 7 1 0 0,3-3-19 0 0,2 0 1 0 0,-1 0-1 0 0,2 0 0 0 0,-1 1 0 0 0,1-1 0 0 0,-2 12 0 0 0,1-2 38 0 0,2 0 0 0 0,0 0 0 0 0,2 0 1 0 0,0 0-1 0 0,1 0 0 0 0,4 28 0 0 0,5 2-9 0 0,1 0 0 0 0,27 69 0 0 0,-25-85 214 0 0,2-1 1 0 0,1 0-1 0 0,1-1 0 0 0,28 37 0 0 0,-25-40 69 0 0,-10-14-70 0 0,0-1 1 0 0,20 21 0 0 0,-27-30-192 0 0,53 45 536 0 0,-48-42-513 0 0,0-1 0 0 0,1-1-1 0 0,0 0 1 0 0,1 0 0 0 0,11 4 0 0 0,-13-5-61 0 0,1-1-1 0 0,0 0 1 0 0,0-1-1 0 0,0 0 1 0 0,0-1 0 0 0,0 0-1 0 0,0 0 1 0 0,0-1-1 0 0,0 0 1 0 0,1 0-1 0 0,-1-1 1 0 0,0 0 0 0 0,0-1-1 0 0,0 0 1 0 0,0-1-1 0 0,-1 0 1 0 0,1 0-1 0 0,10-5 1 0 0,-5-1-87 0 0,-1-1 1 0 0,0 1-1 0 0,0-2 0 0 0,-1 0 1 0 0,0-1-1 0 0,18-23 0 0 0,-28 32 89 0 0,0 0-1 0 0,0 0 0 0 0,0-1 0 0 0,-1 1 0 0 0,0-1 0 0 0,1 1 0 0 0,-1-1 0 0 0,0 1 0 0 0,-1-1 0 0 0,1 0 0 0 0,-1 1 1 0 0,0-1-1 0 0,1 0 0 0 0,-2 1 0 0 0,1-1 0 0 0,0 0 0 0 0,-1 1 0 0 0,1-1 0 0 0,-1 0 0 0 0,0 1 0 0 0,-1-1 1 0 0,1 1-1 0 0,-4-7 0 0 0,3 6 18 0 0,0-1 0 0 0,-1 1 0 0 0,1 0 0 0 0,-1 0 0 0 0,0 0 0 0 0,0 1 0 0 0,-1-1 0 0 0,1 1 0 0 0,-1 0 0 0 0,0 0 0 0 0,0 0 0 0 0,0 0 0 0 0,0 1 0 0 0,0-1-1 0 0,-1 1 1 0 0,1 0 0 0 0,-8-2 0 0 0,11 4-70 0 0,0 0-1 0 0,0 0 0 0 0,0-1 0 0 0,0 1 0 0 0,0 0 1 0 0,0 0-1 0 0,0 1 0 0 0,0-1 0 0 0,0 0 0 0 0,0 0 0 0 0,0 0 1 0 0,0 1-1 0 0,0-1 0 0 0,1 0 0 0 0,-1 1 0 0 0,0-1 1 0 0,-2 2-1 0 0,-9 11-4347 0 0,3 2-1333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6T10:18:34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51 404 3224 0 0,'-2'1'143'0'0,"-5"3"-30"0"0,0-1 1 0 0,0 0 0 0 0,0 0 0 0 0,-14 2 0 0 0,24-8 10216 0 0,18-13-8766 0 0,7-5-2146 0 0,4-7 560 0 0,-1-3 1 0 0,35-44 0 0 0,-4 9 21 0 0,3-4 0 0 0,-53 55 0 0 0,18-15 0 0 0,-2 3 0 0 0,-23 22 1 0 0,1 0 1 0 0,-1 1 0 0 0,1 0-1 0 0,10-7 1 0 0,-13 10 9 0 0,-1-1 1 0 0,1 1-1 0 0,0 0 0 0 0,0-1 1 0 0,0 1-1 0 0,0 0 0 0 0,0 1 1 0 0,0-1-1 0 0,0 1 0 0 0,0-1 1 0 0,0 1-1 0 0,6 0 1 0 0,-7 1 3 0 0,0 0 0 0 0,0 0 1 0 0,0 0-1 0 0,-1 0 1 0 0,1 0-1 0 0,0 1 1 0 0,0-1-1 0 0,-1 1 1 0 0,1-1-1 0 0,-1 1 0 0 0,1 0 1 0 0,-1-1-1 0 0,0 1 1 0 0,2 2-1 0 0,15 29 455 0 0,-4-2-182 0 0,-2 0-1 0 0,-1 1 1 0 0,-2 1 0 0 0,9 55-1 0 0,9 116-289 0 0,-23-155-59 0 0,1 29-244 0 0,3 69-1017 0 0,-7-118-149 0 0,3 0-3751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6T10:18:35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0 461 15552 0 0,'0'0'712'0'0,"0"0"-17"0"0,2-2-449 0 0,141-129 652 0 0,-121 111-860 0 0,41-31-1 0 0,-43 35-161 0 0,30-28 1 0 0,-7 5-165 0 0,54-50-789 0 0,-73 66 678 0 0,-13 11 15 0 0,18-13 1 0 0,-28 24 349 0 0,0 0 0 0 0,0 1 0 0 0,0-1 0 0 0,0 0 0 0 0,1 0 0 0 0,-1 1 0 0 0,0-1 0 0 0,1 0 0 0 0,-1 1 0 0 0,0 0 0 0 0,1-1 0 0 0,-1 1 0 0 0,1 0 0 0 0,-1 0 0 0 0,1-1 0 0 0,-1 1 0 0 0,0 0 0 0 0,3 1 0 0 0,-2-1 31 0 0,-1 1 0 0 0,1 0 1 0 0,-1 0-1 0 0,1-1 0 0 0,-1 1 0 0 0,1 0 1 0 0,-1 0-1 0 0,0 1 0 0 0,1-1 1 0 0,-1 0-1 0 0,0 0 0 0 0,0 1 0 0 0,0-1 1 0 0,0 0-1 0 0,0 1 0 0 0,1 1 1 0 0,3 7 234 0 0,-1 0 0 0 0,1 0 0 0 0,-1 0 0 0 0,-1 1 1 0 0,3 16-1 0 0,6 58 677 0 0,-7-36-468 0 0,0 22-127 0 0,-4-47-199 0 0,4 32 0 0 0,12 104-27 0 0,-14-112-92 0 0,-1 14 4 0 0,1 11 0 0 0,-2-53-55 0 0,-1 20-1 0 0,0-18-214 0 0,0-20-387 0 0,0-2-204 0 0,0 0-39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6T10:18:34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71 115 2304 0 0,'-29'11'689'0'0,"24"-8"1083"0"0,1-1-1 0 0,-1 1 1 0 0,1 0-1 0 0,-8 7 0 0 0,9-8-427 0 0,1-1 2016 0 0,2-1-2068 0 0,-4 3-732 0 0,4-3-564 0 0,0 0 1 0 0,-1 0-1 0 0,1-1 1 0 0,0 1 0 0 0,0 0-1 0 0,0 0 1 0 0,0 0-1 0 0,0 0 1 0 0,0 0 0 0 0,0 0-1 0 0,0 0 1 0 0,0 1-1 0 0,0-1 1 0 0,0 0-1 0 0,-1 0 1 0 0,1 0 0 0 0,0 0-1 0 0,0 0 1 0 0,0 0-1 0 0,0 0 1 0 0,0 0 0 0 0,0 0-1 0 0,0 0 1 0 0,0 0-1 0 0,0 0 1 0 0,0 0-1 0 0,0 0 1 0 0,0 0 0 0 0,0 0-1 0 0,0 0 1 0 0,0 0-1 0 0,0 0 1 0 0,0 0 0 0 0,-1 1-1 0 0,1-1 1 0 0,0 0-1 0 0,0 0 1 0 0,0 0-1 0 0,0 0 1 0 0,0 0 0 0 0,0 0-1 0 0,0 0 1 0 0,0 0-1 0 0,0 0 1 0 0,0 0 0 0 0,0 0-1 0 0,0 1 1 0 0,0-1-1 0 0,0 0 1 0 0,0 0-1 0 0,0 0 1 0 0,0 0 0 0 0,1 0-1 0 0,-1 0 1 0 0,0 0-1 0 0,0 0 1 0 0,0 0 0 0 0,0 0-1 0 0,0 0 1 0 0,0 0-1 0 0,0 0 1 0 0,0 1-1 0 0,0-1 1 0 0,0 0 0 0 0,0 0-1 0 0,0 0 1 0 0,4 0-28 0 0,0 1 1 0 0,0-1 0 0 0,0 0-1 0 0,7-1 1 0 0,3 0-80 0 0,-5-2-219 0 0,-6 1 253 0 0,2 0-3 0 0,-3 2 47 0 0,0-1-1 0 0,0 1 1 0 0,0-1-1 0 0,0 0 1 0 0,-1 0-1 0 0,1 0 1 0 0,0 0 0 0 0,-1 0-1 0 0,1 0 1 0 0,1-1-1 0 0,1-1 24 0 0,0 1 0 0 0,0-1 0 0 0,-1 0-1 0 0,1 0 1 0 0,-1 0 0 0 0,0-1 0 0 0,0 1 0 0 0,5-8-1 0 0,-2 4 109 0 0,0 0 0 0 0,0 0 0 0 0,14-11-1 0 0,-10 9 3 0 0,-8 7-73 0 0,1 1-1 0 0,-1-1 0 0 0,0 1 0 0 0,0-1 0 0 0,1 1 0 0 0,3-2 0 0 0,-4 3-21 0 0,0-1 0 0 0,0 0-1 0 0,0 0 1 0 0,0 0 0 0 0,0 0-1 0 0,0 0 1 0 0,-1-1 0 0 0,1 1 0 0 0,0 0-1 0 0,-1-1 1 0 0,1 0 0 0 0,-1 1-1 0 0,1-1 1 0 0,-1 0 0 0 0,0 0 0 0 0,0 1-1 0 0,0-1 1 0 0,0 0 0 0 0,1-4-1 0 0,4-1-21 0 0,-6 6 11 0 0,1 1 0 0 0,-1 0 0 0 0,1-1-1 0 0,-1 1 1 0 0,1 0 0 0 0,-1 0-1 0 0,1 0 1 0 0,0-1 0 0 0,-1 1-1 0 0,1 0 1 0 0,-1 0 0 0 0,1 0-1 0 0,-1 0 1 0 0,1 0 0 0 0,-1 0 0 0 0,1 0-1 0 0,0 0 1 0 0,-1 0 0 0 0,1 0-1 0 0,-1 0 1 0 0,1 1 0 0 0,-1-1-1 0 0,1 0 1 0 0,-1 0 0 0 0,1 0 0 0 0,-1 1-1 0 0,1-1 1 0 0,-1 0 0 0 0,1 1-1 0 0,-1-1 1 0 0,1 0 0 0 0,-1 1-1 0 0,1-1 1 0 0,-1 1 0 0 0,0-1-1 0 0,1 0 1 0 0,-1 1 0 0 0,1 0 0 0 0,0 1-1 0 0,0-1 0 0 0,1 1 0 0 0,-1 0 1 0 0,0 0-1 0 0,0-1 0 0 0,0 1 1 0 0,0 0-1 0 0,-1 0 0 0 0,2 2 0 0 0,-2 14 27 0 0,-1-13 5 0 0,1-1 0 0 0,0 1 0 0 0,1-1 0 0 0,-1 1-1 0 0,2 5 1 0 0,0 2 57 0 0,0-1-1 0 0,-1 1 1 0 0,0 18 0 0 0,-1-17 6 0 0,1-1 0 0 0,2 20 0 0 0,0-16-45 0 0,-1 1-1 0 0,-1-1 1 0 0,-1 26 0 0 0,-1-21-10 0 0,4 32-1 0 0,-1-28-33 0 0,-1 0 0 0 0,-2 25 0 0 0,-1-2 0 0 0,1-1 2 0 0,-1-24-81 0 0,2 0-1 0 0,3 28 1 0 0,-2-43-93 0 0,0 1 0 0 0,-1 0-1 0 0,0-1 1 0 0,-1 1-1 0 0,1-1 1 0 0,-2 1-1 0 0,1-1 1 0 0,-1 1-1 0 0,-1-1 1 0 0,1 0 0 0 0,-6 10-1 0 0,2 3-1265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6T10:18:35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0 333 13824 0 0,'0'0'1061'0'0,"0"0"-536"0"0,0 0 321 0 0,0 0 213 0 0,0 0 43 0 0,0 0-109 0 0,0 0-492 0 0,0 0-217 0 0,0 0-41 0 0,0 0-28 0 0,1-2-81 0 0,20-14 53 0 0,7-7-110 0 0,-16 11-148 0 0,22-16 1 0 0,-20 18-258 0 0,24-25 0 0 0,28-31-653 0 0,-30 32 511 0 0,-26 23 300 0 0,2 1 1 0 0,13-11-1 0 0,1 1 55 0 0,-18 13 92 0 0,2 0 0 0 0,-1 1 0 0 0,0-1 0 0 0,18-7-1 0 0,-12 11 66 0 0,-10 5-12 0 0,-2-1-8 0 0,1 1 4 0 0,0 0 1 0 0,0 0 0 0 0,-1 0-1 0 0,1 0 1 0 0,0 1 0 0 0,-1-1-1 0 0,0 1 1 0 0,1 0 0 0 0,-1 0-1 0 0,-1 1 1 0 0,1-1 0 0 0,0 0-1 0 0,-1 1 1 0 0,1 0 0 0 0,2 5-1 0 0,2 6 100 0 0,-1-1-1 0 0,9 30 0 0 0,-6-12 4 0 0,13 54 78 0 0,-11-32-139 0 0,10 63-64 0 0,-11-57-4 0 0,-4-26 0 0 0,4 67 0 0 0,-4 2 26 0 0,-1-30 12 0 0,-5-61-37 0 0,-1 0 0 0 0,-3 20-1 0 0,2-21 13 0 0,0 0 0 0 0,1 0 0 0 0,1 16 0 0 0,1-15-12 0 0,0 1-32 0 0,0 0 0 0 0,-1-1 0 0 0,-1 1 0 0 0,-2 19 0 0 0,0-7-182 0 0,6-2-18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6T10:18:36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82 180 8752 0 0,'-40'0'1061'0'0,"39"0"-881"0"0,1-1 0 0 0,-1 1-1 0 0,1 0 1 0 0,0 0 0 0 0,-1 0 0 0 0,1 0-1 0 0,0-1 1 0 0,-1 1 0 0 0,1 0 0 0 0,0 0 0 0 0,-1-1-1 0 0,1 1 1 0 0,0 0 0 0 0,0-1 0 0 0,-1 1-1 0 0,1 0 1 0 0,0-1 0 0 0,0 1 0 0 0,-1 0 0 0 0,1-1-1 0 0,0 1-105 0 0,0-1 0 0 0,0 1 0 0 0,0 0 0 0 0,0-1 0 0 0,-1 1-1 0 0,1 0 1 0 0,0 0 0 0 0,0-1 0 0 0,0 1 0 0 0,0 0 0 0 0,-1 0-1 0 0,1-1 1 0 0,0 1 0 0 0,0 0 0 0 0,0 0 0 0 0,-1 0 0 0 0,1-1-1 0 0,0 1 1 0 0,0 0 0 0 0,-1 0 0 0 0,1 0 0 0 0,0 0 0 0 0,0 0-1 0 0,-1 0 1 0 0,1-1 0 0 0,0 1 0 0 0,-1 0 0 0 0,1 0 0 0 0,0 0-1 0 0,0 0 1 0 0,-1 0 0 0 0,1 0 0 0 0,0 0 0 0 0,-1 0 0 0 0,1 0-1 0 0,0 0 1 0 0,-1 0 0 0 0,1 1 0 0 0,0-1 0 0 0,-1 0-1 0 0,-1 1-10 0 0,-14 11 129 0 0,15-12-191 0 0,1 1-1 0 0,-1-1 1 0 0,1 1 0 0 0,-1 0 0 0 0,1-1-1 0 0,-1 1 1 0 0,1 0 0 0 0,-1-1 0 0 0,1 1-1 0 0,0 0 1 0 0,0-1 0 0 0,-1 1 0 0 0,1 0 0 0 0,0 0-1 0 0,0-1 1 0 0,0 1 0 0 0,0 0 0 0 0,0 0-1 0 0,0-1 1 0 0,0 1 0 0 0,0 0 0 0 0,0 1-1 0 0,1 1 0 0 0,-1-1 0 0 0,1 1 0 0 0,-1-1 0 0 0,1 1 0 0 0,-1-1 0 0 0,0 1 0 0 0,0-1 0 0 0,0 1 0 0 0,-1-1 0 0 0,1 1 0 0 0,-1 2 0 0 0,0 0 0 0 0,1-4 0 0 0,0 0 0 0 0,0 0 0 0 0,0 0 0 0 0,0 0 0 0 0,0 0 0 0 0,0 1 0 0 0,0-1 0 0 0,0 0 0 0 0,1 0 0 0 0,-1 0 0 0 0,0 0 0 0 0,1 0 0 0 0,-1 0 0 0 0,1 0 0 0 0,-1 0 0 0 0,1-1 0 0 0,-1 1-1 0 0,1 0 1 0 0,0 0 0 0 0,-1 0 0 0 0,1 0 0 0 0,0-1 0 0 0,0 2 0 0 0,1-1 2 0 0,-1 0 0 0 0,1 1-1 0 0,-1-1 1 0 0,0 1 0 0 0,0 0 0 0 0,0-1 0 0 0,0 1-1 0 0,1 2 1 0 0,0 3 27 0 0,-1-5-19 0 0,-1 0 0 0 0,1 0 0 0 0,-1-1 0 0 0,1 1 0 0 0,0 0 0 0 0,0-1 0 0 0,0 1 0 0 0,0 0-1 0 0,0-1 1 0 0,0 1 0 0 0,0-1 0 0 0,0 0 0 0 0,1 1 0 0 0,-1-1 0 0 0,0 0 0 0 0,1 0 0 0 0,-1 0 0 0 0,3 1-1 0 0,4 3 93 0 0,0 0 0 0 0,1 0 0 0 0,-1-1 0 0 0,1 0 0 0 0,0-1 0 0 0,0 0 0 0 0,13 3 0 0 0,237 38 842 0 0,-232-39-922 0 0,0 2-1 0 0,40 14 0 0 0,-61-19-21 0 0,0 1 0 0 0,0 1 0 0 0,0-1 0 0 0,0 1 0 0 0,-1 0 0 0 0,1 0 0 0 0,-1 0 0 0 0,0 1 0 0 0,8 9 0 0 0,-11-12-21 0 0,0 1 0 0 0,0-1-1 0 0,-1 0 1 0 0,1 1 0 0 0,-1-1-1 0 0,1 1 1 0 0,-1 0 0 0 0,0-1-1 0 0,0 1 1 0 0,0 0 0 0 0,-1 0-1 0 0,1 0 1 0 0,-1 0 0 0 0,1 0-1 0 0,-1-1 1 0 0,0 1 0 0 0,0 0-1 0 0,0 0 1 0 0,0 0 0 0 0,-1 0-1 0 0,1 0 1 0 0,-1 0 0 0 0,0 0-1 0 0,-1 3 1 0 0,-1 1-121 0 0,0-1-1 0 0,0 0 1 0 0,0-1-1 0 0,0 1 1 0 0,-6 6-1 0 0,0 1-58 0 0,5-7 137 0 0,0-1 1 0 0,0 0-1 0 0,0 0 0 0 0,0 0 0 0 0,-1-1 1 0 0,0 1-1 0 0,-11 6 0 0 0,13-9 101 0 0,-1 0-1 0 0,0 0 1 0 0,0 0 0 0 0,1 0-1 0 0,-1-1 1 0 0,-1 0 0 0 0,1 0-1 0 0,0 0 1 0 0,0 0-1 0 0,0-1 1 0 0,0 1 0 0 0,-1-1-1 0 0,-4-1 1 0 0,4 1 110 0 0,0 0 0 0 0,1-1-1 0 0,-1 1 1 0 0,0-1 0 0 0,1 0 0 0 0,-1-1 0 0 0,1 1 0 0 0,0-1 0 0 0,-1 0 0 0 0,1 0 0 0 0,0 0-1 0 0,0-1 1 0 0,0 1 0 0 0,1-1 0 0 0,-1 0 0 0 0,1 0 0 0 0,-6-6 0 0 0,-23-30 1062 0 0,23 29-989 0 0,0 0 0 0 0,1-1 1 0 0,1 0-1 0 0,-13-22 0 0 0,-4-18 21 0 0,12 28-103 0 0,2 0 0 0 0,0 0 0 0 0,-11-45-1 0 0,12 37-137 0 0,6 23 0 0 0,1-1 0 0 0,0 1 0 0 0,0 0 0 0 0,-1-16 0 0 0,4 5 0 0 0,-1 12 0 0 0,0 0 0 0 0,0-1 0 0 0,0 1 0 0 0,-1 0 0 0 0,0 0 0 0 0,-2-7 0 0 0,2 10-10 0 0,0-1-1 0 0,0 1 0 0 0,1-1 0 0 0,-1 0 0 0 0,2-8 1 0 0,-1 10-1 0 0,0 0 1 0 0,0-1 0 0 0,0 1 0 0 0,0 0 0 0 0,-1 0 0 0 0,1-1 0 0 0,-1 1 0 0 0,0 0 0 0 0,0 0-1 0 0,-2-5 1 0 0,-6-14-89 0 0,9 19 79 0 0,-1 0 0 0 0,0 0 0 0 0,0 1 0 0 0,0-1 0 0 0,0 1-1 0 0,-1-1 1 0 0,1 0 0 0 0,-1 1 0 0 0,0 0 0 0 0,1-1 0 0 0,-5-2 0 0 0,-2-2 0 0 0,7 5 8 0 0,-1 1 1 0 0,1-1-1 0 0,-1 1 1 0 0,1-1-1 0 0,-1 1 1 0 0,0 0-1 0 0,0 0 1 0 0,1 0-1 0 0,-1 0 1 0 0,0 0 0 0 0,0 0-1 0 0,0 0 1 0 0,0 1-1 0 0,0-1 1 0 0,-3 0-1 0 0,4 2-20 0 0,0 0-1 0 0,0-1 1 0 0,0 1-1 0 0,1 0 0 0 0,-1 0 1 0 0,0 0-1 0 0,1 0 0 0 0,-1-1 1 0 0,0 1-1 0 0,0 2 1 0 0,0-1-43 0 0,-3 4-138 0 0,-1 0 0 0 0,1 0 0 0 0,0 1 0 0 0,1 0 1 0 0,0-1-1 0 0,0 1 0 0 0,0 0 0 0 0,1 1 0 0 0,0-1 0 0 0,1 0 0 0 0,-2 15 0 0 0,-1 14-1188 0 0,-5-1-50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6T10:18:37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0 10592 0 0,'-9'9'642'0'0,"-18"15"1"0"0,3-2 1683 0 0,13-12-1392 0 0,0 0 0 0 0,-16 10 0 0 0,14-9-888 0 0,12-9-46 0 0,-1-1 0 0 0,0 1-1 0 0,1-1 1 0 0,-1 0-1 0 0,0 1 1 0 0,1-1 0 0 0,-1 0-1 0 0,0 0 1 0 0,-4 1-1 0 0,-3 2 1 0 0,-10 11 0 0 0,18-15 5 0 0,0 1-1 0 0,0-1 0 0 0,0 0 0 0 0,0 1 0 0 0,0-1 0 0 0,0 1 0 0 0,1 0 0 0 0,-1-1 0 0 0,0 1 0 0 0,0 0 0 0 0,1-1 1 0 0,-1 1-1 0 0,0 0 0 0 0,1 0 0 0 0,-1 0 0 0 0,1-1 0 0 0,-1 1 0 0 0,1 0 0 0 0,-1 0 0 0 0,1 0 0 0 0,-1 1 0 0 0,0 1 8 0 0,1-1 73 0 0,-1-2 63 0 0,1 0 0 0 0,0 1-1 0 0,-1-1 1 0 0,1 0 0 0 0,-1 1 0 0 0,1-1 0 0 0,0 1-1 0 0,-1-1 1 0 0,1 1 0 0 0,0-1 0 0 0,0 1-1 0 0,-1-1 1 0 0,1 1 0 0 0,0-1 0 0 0,0 1 0 0 0,0-1-1 0 0,0 1 1 0 0,-1-1 0 0 0,1 1 0 0 0,0-1-1 0 0,0 1 1 0 0,0 0 0 0 0,0-1 0 0 0,0 1-1 0 0,0-1 1 0 0,1 2 0 0 0,-1-2-533 0 0,0 2 449 0 0,-1 0 6 0 0,-4 31 100 0 0,4-24-176 0 0,0-1-1 0 0,0 1 0 0 0,1-1 0 0 0,0 1 0 0 0,2 8 0 0 0,0 16-18 0 0,-7 38-29 0 0,5-59 54 0 0,0-1 0 0 0,0 1 0 0 0,2-1 0 0 0,-1 1 0 0 0,1-1 0 0 0,1 0 0 0 0,4 13 0 0 0,-5-21 0 0 0,2 11 0 0 0,1 0 0 0 0,1-1 0 0 0,1 0 0 0 0,-1 0 0 0 0,2-1 0 0 0,16 21 0 0 0,-22-29 0 0 0,1-1-1 0 0,0 0 1 0 0,1 0-1 0 0,-1-1 0 0 0,0 1 1 0 0,1-1-1 0 0,0 1 1 0 0,-1-1-1 0 0,5 2 0 0 0,-5-3-10 0 0,0-1 0 0 0,-1 1 0 0 0,1-1 0 0 0,0 0-1 0 0,0 1 1 0 0,0-1 0 0 0,0 0 0 0 0,-1-1 0 0 0,1 1-1 0 0,0 0 1 0 0,0-1 0 0 0,0 0 0 0 0,-1 1 0 0 0,1-1-1 0 0,0 0 1 0 0,-1 0 0 0 0,1-1 0 0 0,3-2 0 0 0,0 1 14 0 0,0-1 1 0 0,-1 0 0 0 0,0 0-1 0 0,0 0 1 0 0,0-1 0 0 0,0 1-1 0 0,-1-1 1 0 0,0 0 0 0 0,0-1-1 0 0,0 1 1 0 0,-1-1 0 0 0,1 1-1 0 0,-1-1 1 0 0,-1 0-1 0 0,1 0 1 0 0,-1-1 0 0 0,0 1-1 0 0,0 0 1 0 0,-1-1 0 0 0,0 1-1 0 0,0-1 1 0 0,-1-13 0 0 0,0 19 45 0 0,0-1 1 0 0,0 0 0 0 0,0 0 0 0 0,-1 1-1 0 0,1-1 1 0 0,-1 0 0 0 0,0 1-1 0 0,1-1 1 0 0,-1 0 0 0 0,-1-1 0 0 0,1 2-24 0 0,1 1 0 0 0,-1-1 0 0 0,1 0-1 0 0,-1 1 1 0 0,0-1 0 0 0,1 0 0 0 0,-1 1 0 0 0,0-1 0 0 0,0 1 0 0 0,0 0 0 0 0,1-1 0 0 0,-1 1 0 0 0,0-1 0 0 0,0 1 0 0 0,0 0 0 0 0,0 0 0 0 0,0-1 0 0 0,1 1 0 0 0,-1 0 0 0 0,0 0 0 0 0,0 0 0 0 0,0 0 0 0 0,0 0 0 0 0,0 0 0 0 0,0 0 0 0 0,0 1 0 0 0,1-1 0 0 0,-1 0 0 0 0,0 0 0 0 0,0 1 0 0 0,0-1 0 0 0,0 1 0 0 0,-1 0 0 0 0,-1 0-44 0 0,-1 1 0 0 0,0 0 0 0 0,1 0 0 0 0,0 0 0 0 0,-1 1 0 0 0,1-1 0 0 0,0 1 0 0 0,0-1 0 0 0,0 1 0 0 0,1 0 0 0 0,-1 0 0 0 0,1 1 0 0 0,0-1 0 0 0,-1 0 0 0 0,1 1 0 0 0,1-1 0 0 0,-1 1 0 0 0,1 0 0 0 0,-3 7 0 0 0,-18 40-832 0 0,8-18-5531 0 0,6-18 37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6T10:18:39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126 131 3624 0 0,'0'0'165'0'0,"2"1"-10"0"0,38 6 213 0 0,-37-6-287 0 0,-3-1 22 0 0,0 0 1 0 0,0 0 76 0 0,0 0 319 0 0,0 0 138 0 0,0 0 31 0 0,-6 0 1021 0 0,8 1 2846 0 0,-1 0-1039 0 0,-5 0-3723 0 0,3-1 470 0 0,1 0-4 0 0,-1 0 144 0 0,0 0-296 0 0,0 0 0 0 0,0 0 0 0 0,0 0 0 0 0,1 0 1 0 0,-1 0-1 0 0,0 0 0 0 0,0 0 0 0 0,0 0 0 0 0,0 0 0 0 0,1 0 1 0 0,-1 1-1 0 0,0-1 0 0 0,0 0 0 0 0,1 1 0 0 0,-1-1 1 0 0,0 0-1 0 0,0 1 0 0 0,0 0 0 0 0,-7 2 473 0 0,15-2-341 0 0,-4-1-109 0 0,-3 0 2 0 0,0 0-4 0 0,0 0-17 0 0,0 0-10 0 0,0 0-1 0 0,-2 0-13 0 0,-12 0-40 0 0,13 0 39 0 0,3 0 1 0 0,7 0-68 0 0,-4 0-58 0 0,2 0 44 0 0,-28 0 143 0 0,19 0-64 0 0,2 0 0 0 0,0 0 6 0 0,0 0 20 0 0,0 0 8 0 0,0 0 4 0 0,0 0 0 0 0,0 0-13 0 0,2-1-21 0 0,-1 1-67 0 0,-1-1 0 0 0,1 1 0 0 0,-1 0-1 0 0,1 0 1 0 0,-1-1 0 0 0,1 1 0 0 0,-1-1 0 0 0,1 1 0 0 0,-1 0-1 0 0,1-1 1 0 0,-1 1 0 0 0,0-1 0 0 0,1 1 0 0 0,-1-1-1 0 0,0 1 1 0 0,1-1 0 0 0,-1 0 0 0 0,-3-3-3 0 0,3 4 3 0 0,0 0 0 0 0,-1 0 0 0 0,1 0 0 0 0,0 0 0 0 0,0 0 0 0 0,0 0 0 0 0,0 0 0 0 0,0 0 0 0 0,0 0 0 0 0,0 0 0 0 0,0 0 0 0 0,0 0 0 0 0,0 0 0 0 0,-1 0 0 0 0,1 0-1 0 0,0 0 1 0 0,0 0 0 0 0,0 0 0 0 0,0 0 0 0 0,0 0 0 0 0,0 0 0 0 0,0 0 0 0 0,0-1 0 0 0,0 1 0 0 0,0 0 0 0 0,0 0 0 0 0,0 0 0 0 0,0 0 0 0 0,0 0 0 0 0,0 0 0 0 0,0 0 0 0 0,0 0 0 0 0,0 0 0 0 0,-1 0 0 0 0,1 0 0 0 0,0-1 0 0 0,0 1-1 0 0,0 0 1 0 0,0 0 0 0 0,0 0 0 0 0,0 0 0 0 0,0 0 0 0 0,1 0 0 0 0,-1 0 0 0 0,0 0 0 0 0,0 0 0 0 0,0 0 0 0 0,0-1 0 0 0,0 1 0 0 0,0 0 0 0 0,0 0 0 0 0,0 0 0 0 0,0 0 0 0 0,0 0 0 0 0,0 0 0 0 0,0 0-2 0 0,1 0 4 0 0,-1-1 0 0 0,0 1 0 0 0,1 0-1 0 0,-1-1 1 0 0,0 1 0 0 0,1 0 0 0 0,-1 0 0 0 0,0-1 0 0 0,1 1 0 0 0,-1-1 0 0 0,0 1 0 0 0,0 0 0 0 0,1-1 0 0 0,-1 1-1 0 0,0-1 1 0 0,0 1 0 0 0,0-1 0 0 0,1 1 0 0 0,-1 0 0 0 0,0-1 0 0 0,0 1 0 0 0,0-1 0 0 0,0 1 0 0 0,0-1 0 0 0,0 1 0 0 0,0-1-1 0 0,0 1 1 0 0,0-1 0 0 0,0 1 0 0 0,-1 0 0 0 0,1-1 0 0 0,0 1 0 0 0,0-1 0 0 0,0 1 0 0 0,-1-1 0 0 0,1 0 0 0 0,0 0 1 0 0,0 0-1 0 0,0 0 1 0 0,0 0 0 0 0,0 0-1 0 0,0 1 1 0 0,1-1-1 0 0,-1 0 1 0 0,0 0 0 0 0,0 0-1 0 0,1 0 1 0 0,-1 1-1 0 0,0-1 1 0 0,1 0-1 0 0,-1 0 1 0 0,1 0 0 0 0,-1 1-1 0 0,1-1 1 0 0,-1 0-1 0 0,2 0 1 0 0,-2 0 7 0 0,1 1 0 0 0,0-1 1 0 0,-1 1-1 0 0,1-1 0 0 0,-1 0 0 0 0,1 1 1 0 0,-1-1-1 0 0,1 0 0 0 0,-1 1 0 0 0,0-1 0 0 0,1 0 1 0 0,-1 0-1 0 0,0 0 0 0 0,0 1 0 0 0,1-1 1 0 0,-1 0-1 0 0,0 0 0 0 0,0 0 0 0 0,0 0 0 0 0,0 1 1 0 0,0-1-1 0 0,0 0 0 0 0,0 0 0 0 0,0 0 1 0 0,-1 0-1 0 0,1 1 0 0 0,0-1 0 0 0,0 0 0 0 0,-1-1 1 0 0,-1-3 107 0 0,2 4-97 0 0,0 0-1 0 0,0 0 1 0 0,0 1 0 0 0,-1-1-1 0 0,1 0 1 0 0,0 0 0 0 0,-1 0 0 0 0,1 0-1 0 0,-1 0 1 0 0,1 1 0 0 0,-1-1-1 0 0,1 0 1 0 0,-1 0 0 0 0,0 1 0 0 0,0-2-1 0 0,-8-5 7 0 0,8 3-17 0 0,1 4-4 0 0,0-1 0 0 0,0 1 0 0 0,0 0 0 0 0,0 0 0 0 0,0-1 0 0 0,0 1 0 0 0,0 0 0 0 0,0 0 1 0 0,0-1-1 0 0,0 1 0 0 0,0 0 0 0 0,0 0 0 0 0,0 0 0 0 0,0-1 0 0 0,-1 1 0 0 0,1 0 0 0 0,0 0 0 0 0,0-1 0 0 0,0 1 0 0 0,0 0 0 0 0,-1 0 0 0 0,1 0 0 0 0,0 0 0 0 0,0-1 0 0 0,0 1 0 0 0,-1 0 1 0 0,1 0-1 0 0,0 0 0 0 0,0 0 0 0 0,0 0 0 0 0,-1 0 0 0 0,1 0 0 0 0,0 0 0 0 0,-1-1 0 0 0,-11 3 114 0 0,-12 10-80 0 0,22-11-42 0 0,1 0 5 0 0,-1 0 1 0 0,1 0-1 0 0,0 0 1 0 0,-1 1-1 0 0,1-1 1 0 0,0 1-1 0 0,0-1 1 0 0,0 1-1 0 0,0-1 1 0 0,0 1-1 0 0,-1 3 0 0 0,-6 7 8 0 0,1-3 2 0 0,4-6-9 0 0,0 1-1 0 0,1-1 1 0 0,-1 1 0 0 0,1 0-1 0 0,0 0 1 0 0,0 0-1 0 0,0 0 1 0 0,0 0 0 0 0,-1 5-1 0 0,-8 33-4 0 0,5-20 0 0 0,1-1 0 0 0,-3 34 0 0 0,3 43-64 0 0,5-89 57 0 0,0 0 0 0 0,0 0 0 0 0,1 0 0 0 0,1 0 0 0 0,4 16 0 0 0,3 18-15 0 0,-8-40 22 0 0,-1 0 0 0 0,1 0 0 0 0,0 0 0 0 0,0 0 0 0 0,0 0 0 0 0,1 0 0 0 0,-1 0 0 0 0,1 0 0 0 0,0-1 0 0 0,0 1 0 0 0,2 2 0 0 0,28 26 0 0 0,-24-23 0 0 0,-6-7 0 0 0,0 1 0 0 0,1 0 0 0 0,-1-1 0 0 0,1 1-1 0 0,0-1 1 0 0,0 0 0 0 0,-1 0 0 0 0,1 0 0 0 0,0 0-1 0 0,0 0 1 0 0,5 0 0 0 0,36 0 23 0 0,-30-1 10 0 0,-4 0-31 0 0,0-1 1 0 0,0 0 0 0 0,0 0-1 0 0,0-1 1 0 0,-1-1 0 0 0,1 1-1 0 0,15-8 1 0 0,-6 3 14 0 0,0 1 0 0 0,37-8 1 0 0,-16 6-5 0 0,50-12 47 0 0,-82 18-60 0 0,1 1 0 0 0,-1 0 0 0 0,0 0 0 0 0,0 1 0 0 0,1 0 0 0 0,-1 0 0 0 0,0 1 0 0 0,0 0 0 0 0,1 1 0 0 0,-1 0 0 0 0,0 0 0 0 0,14 6 0 0 0,-20-7-4 0 0,0 1 0 0 0,1-1 0 0 0,-1 1 1 0 0,0-1-1 0 0,0 1 0 0 0,0 0 0 0 0,0 0 0 0 0,0 0 0 0 0,-1 0 0 0 0,1 0 0 0 0,0 0 0 0 0,-1 0 0 0 0,0 0 0 0 0,3 5 0 0 0,-3-2-36 0 0,1-1 0 0 0,-1 0 0 0 0,0 1-1 0 0,-1-1 1 0 0,1 1 0 0 0,-1-1 0 0 0,0 1 0 0 0,0 4-1 0 0,-2 5-100 0 0,0 0 0 0 0,-1-1-1 0 0,0 1 1 0 0,-9 21-1 0 0,4-17 66 0 0,0-1 0 0 0,-1-1 0 0 0,0 0-1 0 0,-17 21 1 0 0,21-30 92 0 0,-1-1-1 0 0,1 0 1 0 0,-1 0-1 0 0,-1-1 1 0 0,1 1-1 0 0,-1-1 1 0 0,0-1-1 0 0,0 1 1 0 0,0-1-1 0 0,-1-1 1 0 0,1 1-1 0 0,-14 3 1 0 0,16-5 26 0 0,-1-1 1 0 0,0 0 0 0 0,0 0 0 0 0,0-1-1 0 0,1 0 1 0 0,-1 0 0 0 0,0 0-1 0 0,0 0 1 0 0,0-1 0 0 0,0 0 0 0 0,0 0-1 0 0,1-1 1 0 0,-1 0 0 0 0,1 0-1 0 0,-1 0 1 0 0,1 0 0 0 0,0-1 0 0 0,-9-6-1 0 0,1 1-11 0 0,1-1 0 0 0,0-1 0 0 0,1 0 0 0 0,0 0-1 0 0,0-1 1 0 0,1-1 0 0 0,1 0 0 0 0,-9-13 0 0 0,-34-63-259 0 0,50 82 217 0 0,0 0 0 0 0,0 0 0 0 0,0 0 1 0 0,1 0-1 0 0,-1 0 0 0 0,2 0 0 0 0,-1 0 1 0 0,1-8-1 0 0,-4-25-3 0 0,1 26-17 0 0,1-1 1 0 0,1 0-1 0 0,0 1 0 0 0,1-1 1 0 0,3-25-1 0 0,3-60-209 0 0,0 0 599 0 0,-6 94-325 0 0,0 0 0 0 0,0 0 0 0 0,0 0 1 0 0,0 0-1 0 0,-1 0 0 0 0,0 0 1 0 0,-2-6-1 0 0,2 5 31 0 0,-1 0 0 0 0,1 0 0 0 0,0-11 0 0 0,1 4 28 0 0,1 10-68 0 0,-1 0-1 0 0,0 0 1 0 0,0 0-1 0 0,0 0 1 0 0,-1-1-1 0 0,1 1 0 0 0,-1 0 1 0 0,1 0-1 0 0,-2-3 1 0 0,-4-6 5 0 0,4 9-23 0 0,0 0 1 0 0,1 1 0 0 0,0-1-1 0 0,0 0 1 0 0,0 0 0 0 0,-1-6 0 0 0,1 1-2 0 0,0 5-7 0 0,1 0 0 0 0,0 0 0 0 0,-1 0 0 0 0,1 0 0 0 0,-1 1 0 0 0,0-1 0 0 0,0 0 0 0 0,0 0 0 0 0,0 1 0 0 0,0-1 0 0 0,-1 1 0 0 0,-2-4 0 0 0,4 5-20 0 0,-1 1-1 0 0,1-1 1 0 0,-1 1-1 0 0,0-1 1 0 0,1 0-1 0 0,-1 1 1 0 0,1-1 0 0 0,0 0-1 0 0,-1 0 1 0 0,1 1-1 0 0,0-1 1 0 0,-1 0-1 0 0,1 0 1 0 0,0 0 0 0 0,0 1-1 0 0,0-1 1 0 0,-1 0-1 0 0,1 0 1 0 0,0 0-1 0 0,0 0 1 0 0,0 1 0 0 0,0-1-1 0 0,1 0 1 0 0,-1 0-1 0 0,0 0 1 0 0,0 0-1 0 0,1-1 1 0 0,-9 1-2687 0 0,8 1 985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6T10:18:40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490 0 15432 0 0,'0'0'705'0'0,"0"0"-11"0"0,-5 4-422 0 0,2-2-213 0 0,0-1 0 0 0,1 0 0 0 0,-1 0-1 0 0,0 0 1 0 0,0 0 0 0 0,0 0-1 0 0,0 0 1 0 0,0-1 0 0 0,0 0 0 0 0,0 1-1 0 0,0-1 1 0 0,0 0 0 0 0,-5-1-1 0 0,3 0-15 0 0,0 1 0 0 0,1 0 0 0 0,-1 1 0 0 0,0-1 0 0 0,1 1 0 0 0,-7 1 0 0 0,5 0-28 0 0,0-1-1 0 0,0 0 1 0 0,-1 0-1 0 0,1 0 1 0 0,0-1-1 0 0,0 0 1 0 0,-9-1-1 0 0,-25 1-13 0 0,38 0 2 0 0,-1 1-1 0 0,1-1 0 0 0,0 1 0 0 0,-1 0 1 0 0,1 0-1 0 0,0 0 0 0 0,-4 2 0 0 0,-9 5 99 0 0,5-3-54 0 0,0 0 0 0 0,0 0 0 0 0,0 1 0 0 0,1 0-1 0 0,-1 1 1 0 0,2 0 0 0 0,-1 1 0 0 0,1 0 0 0 0,0 0 0 0 0,1 1 0 0 0,0-1 0 0 0,0 2-1 0 0,1-1 1 0 0,-6 13 0 0 0,-7 15-35 0 0,2 0-1 0 0,-19 61 0 0 0,-15 109 445 0 0,47-183-383 0 0,0 31-1 0 0,2-30-35 0 0,2 8-34 0 0,0 0 1 0 0,9 48-1 0 0,-7-63 23 0 0,1 0-1 0 0,1-1 1 0 0,1 1-1 0 0,0-1 1 0 0,1 0-1 0 0,1 0 1 0 0,1-1-1 0 0,0 0 0 0 0,1 0 1 0 0,18 23-1 0 0,-17-26 6 0 0,-2-2-37 0 0,1 0-1 0 0,1 0 1 0 0,0-1-1 0 0,0 0 1 0 0,23 16-1 0 0,-4-7-6 0 0,-17-10 29 0 0,1 0-1 0 0,1-1 1 0 0,-1-1-1 0 0,20 7 0 0 0,-18-9-46 0 0,-1-1-1 0 0,0-1 0 0 0,26 3 1 0 0,-31-6 22 0 0,0 1-1 0 0,0-1 1 0 0,0-1 0 0 0,0 0 0 0 0,0 0 0 0 0,0-1 0 0 0,10-3-1 0 0,-3 0 2 0 0,0-1-1 0 0,-1-1 0 0 0,0 0 1 0 0,0-2-1 0 0,0 1 0 0 0,-1-2 1 0 0,16-13-1 0 0,-22 16 42 0 0,-1-1 1 0 0,0 1-1 0 0,0-1 0 0 0,-1 0 0 0 0,0-1 0 0 0,0 0 1 0 0,5-11-1 0 0,-1-3 117 0 0,15-45-1 0 0,-22 56-105 0 0,0 0-1 0 0,-1 0 1 0 0,0 1 0 0 0,-1-1-1 0 0,-1 0 1 0 0,-1-18-1 0 0,1 23 49 0 0,-1-1 0 0 0,0 1 0 0 0,0 0 0 0 0,-1-1 0 0 0,0 1 0 0 0,-1 0 0 0 0,1 0 0 0 0,-1 0 0 0 0,-1 1-1 0 0,1-1 1 0 0,-6-7 0 0 0,8 13-65 0 0,-1-1-1 0 0,1 1 0 0 0,0 0 0 0 0,-1-1 1 0 0,1 1-1 0 0,-1 0 0 0 0,1 0 0 0 0,-1 0 1 0 0,1 0-1 0 0,-1 0 0 0 0,0 1 0 0 0,0-1 1 0 0,1 0-1 0 0,-1 1 0 0 0,0-1 0 0 0,0 1 1 0 0,-2-1-1 0 0,0 1-19 0 0,0 0 0 0 0,0 1 0 0 0,1-1 0 0 0,-1 1 1 0 0,0 0-1 0 0,1-1 0 0 0,-1 2 0 0 0,-4 1 0 0 0,-6 3-109 0 0,1 1 1 0 0,0 1-1 0 0,-17 13 0 0 0,25-17 60 0 0,-6 5-50 0 0,1 0 1 0 0,0 0-1 0 0,1 1 0 0 0,0 0 0 0 0,1 1 0 0 0,-15 23 0 0 0,5-1-14 0 0,-18 45-1 0 0,27-52 287 0 0,1 1-1 0 0,1 0 0 0 0,-5 53 1 0 0,6-37-4 0 0,5-34-226 0 0,-1 0-37 0 0,0 1 1 0 0,1-1-1 0 0,0 0 0 0 0,1 1 1 0 0,0-1-1 0 0,3 18 1 0 0,0-8-153 0 0,3 11-490 0 0,-4-19 29 0 0,1 7-3875 0 0,0-11-1147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17:00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27 112 14024 0 0,'0'0'638'0'0,"-1"0"-8"0"0,-3-3-302 0 0,3 2-266 0 0,0 1 0 0 0,1 0 1 0 0,-1 0-1 0 0,1-1 0 0 0,-1 1 1 0 0,0 0-1 0 0,0 0 0 0 0,1 0 1 0 0,-1 0-1 0 0,0 0 0 0 0,1 0 1 0 0,-1 0-1 0 0,0 0 0 0 0,1 0 1 0 0,-1 0-1 0 0,0 0-62 0 0,-3 0 242 0 0,-1-2 2135 0 0,6 0-881 0 0,11-2-398 0 0,25-1-1217 0 0,-33 4 529 0 0,37-5 157 0 0,0 3 0 0 0,9 1-567 0 0,75-5 194 0 0,2 0 71 0 0,146-4 539 0 0,-162 12-662 0 0,86-1 3 0 0,-125-3 409 0 0,52-9-554 0 0,-74 6 95 0 0,3 3-95 0 0,-16 1-259 0 0,1-2 1 0 0,25-6 258 0 0,-31 5-252 0 0,1 1 0 0 0,0 1 0 0 0,1 2 252 0 0,26-3-1714 0 0,-12 4-5285 0 0,-28 0 323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6T10:18:54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28 3680 0 0,'0'0'284'0'0,"-2"1"-187"0"0,1 0-159 0 0,0-1 126 0 0,1 1-1 0 0,-1 0 1 0 0,0-1 0 0 0,1 1-1 0 0,-1 0 1 0 0,0-1 0 0 0,0 1-1 0 0,0-1 1 0 0,1 0-1 0 0,-1 1 1 0 0,0-1 0 0 0,0 0-1 0 0,0 1 1 0 0,0-1 0 0 0,0 0-1 0 0,0 0 1 0 0,0 0 0 0 0,0 0-1 0 0,1 0 1 0 0,-1 0 0 0 0,0 0-1 0 0,0 0 1 0 0,0 0 0 0 0,0 0-1 0 0,0 0 1 0 0,0 0 0 0 0,-1-1-1 0 0,-11-14-468 0 0,12 14 238 0 0,1 1-29 0 0,-8-12-513 0 0,3 4 709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6T10:18:55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60 6448 0 0,'-3'0'498'0'0,"-3"1"-400"0"0,1 0 0 0 0,-1 0 0 0 0,0 1-1 0 0,-10 4 1 0 0,4-1 996 0 0,-10 6 2389 0 0,20-9-3131 0 0,-1 0 0 0 0,0 0 1 0 0,1-1-1 0 0,-1 1 1 0 0,0-1-1 0 0,-5 1 0 0 0,-1 1 771 0 0,1 0-1 0 0,-17 9 0 0 0,3-2 311 0 0,22-10-1417 0 0,-1 0-1 0 0,1 0 1 0 0,0 0-1 0 0,0 0 1 0 0,-1 0 0 0 0,1 0-1 0 0,0 0 1 0 0,0 0-1 0 0,0 0 1 0 0,-1 0-1 0 0,1 0 1 0 0,0 0 0 0 0,0 0-1 0 0,0 1 1 0 0,0-1-1 0 0,-1 0 1 0 0,1 0-1 0 0,0 0 1 0 0,0 0 0 0 0,0 0-1 0 0,0 1 1 0 0,0-1-1 0 0,-1 0 1 0 0,1 0 0 0 0,0 0-1 0 0,0 0 1 0 0,0 1-1 0 0,0-1 1 0 0,0 0-1 0 0,0 0 1 0 0,0 0 0 0 0,0 1-1 0 0,0-1 1 0 0,0 0-1 0 0,0 0 1 0 0,0 0-1 0 0,0 1 1 0 0,0-1 0 0 0,0 0-1 0 0,0 0 1 0 0,0 0-1 0 0,0 1 1 0 0,0-1 0 0 0,0 0-1 0 0,0 0 1 0 0,0 0-1 0 0,0 1 1 0 0,0-1-1 0 0,0 0 1 0 0,0 0 0 0 0,0 0-1 0 0,1 1 1 0 0,-1-1-1 0 0,0 0 1 0 0,0 0-1 0 0,0 0 1 0 0,0 0 0 0 0,0 0-1 0 0,1 1 1 0 0,-1-1-1 0 0,0 0 1 0 0,0 0-1 0 0,1 0 1 0 0,0 1-27 0 0,-1-1 1 0 0,1 1-1 0 0,0-1 0 0 0,1 0 0 0 0,-1 1 1 0 0,0-1-1 0 0,0 0 0 0 0,0 0 1 0 0,0 0-1 0 0,0 0 0 0 0,0 1 0 0 0,0-1 1 0 0,0-1-1 0 0,0 1 0 0 0,2 0 0 0 0,1-1 14 0 0,-1 0-1 0 0,0-1 0 0 0,0 1 1 0 0,0-1-1 0 0,0 1 1 0 0,0-1-1 0 0,0 0 0 0 0,0 0 1 0 0,0 0-1 0 0,3-4 0 0 0,22-29 20 0 0,-4 4-78 0 0,-16 20 73 0 0,-7 8-7 0 0,0 1 0 0 0,1 0-1 0 0,0-1 1 0 0,-1 1 0 0 0,1 0 0 0 0,0 0 0 0 0,0 0-1 0 0,1 0 1 0 0,-1 0 0 0 0,0 1 0 0 0,0-1 0 0 0,4-1-1 0 0,-3 2-9 0 0,-1-1 0 0 0,1 1 0 0 0,1-1 0 0 0,-1 1 0 0 0,0 0 0 0 0,0 0 0 0 0,0 1 0 0 0,1-1 0 0 0,-1 0 0 0 0,0 1 0 0 0,0 0 0 0 0,1 0 0 0 0,-1 0 0 0 0,0 0 0 0 0,1 1 0 0 0,4 1 0 0 0,-3-1 0 0 0,0 1 0 0 0,0-1 0 0 0,0 1 0 0 0,0 1 0 0 0,-1-1 0 0 0,1 1 0 0 0,-1-1 0 0 0,0 1 0 0 0,7 6 0 0 0,1 2 0 0 0,0 0 0 0 0,-1 2 0 0 0,0-1 0 0 0,-1 1 0 0 0,-1 1 0 0 0,11 17 0 0 0,1 14 72 0 0,-1 1-1 0 0,14 55 1 0 0,-9-27 81 0 0,-22-59-153 0 0,-2-12 5 0 0,-1 0 0 0 0,1 1 1 0 0,0-1-1 0 0,0 0 0 0 0,0 1 0 0 0,1-1 1 0 0,-1 0-1 0 0,1 0 0 0 0,2 4 0 0 0,-3-6-75 0 0,-1-1-58 0 0,0 0-22 0 0,0 0-247 0 0,0 0-1031 0 0,0 0-443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6T10:18:55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119 319 4144 0 0,'-52'40'501'0'0,"26"-21"2199"0"0,1 2 5463 0 0,23-19-7491 0 0,0-1 1 0 0,0 1 0 0 0,1 0 0 0 0,-1 0 0 0 0,1 0 0 0 0,-3 5 0 0 0,3-5-337 0 0,1-2-192 0 0,0 0-76 0 0,2-2-136 0 0,40-24-435 0 0,59-49-1 0 0,-58 42 75 0 0,52-43-840 0 0,-45 32 267 0 0,-9 7 133 0 0,27-22-602 0 0,-23 18-2906 0 0,-19 15-57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6T10:18:56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63 145 8752 0 0,'0'-2'398'0'0,"-5"-56"237"0"0,0 3 2049 0 0,2 27-105 0 0,3 27-2059 0 0,0 1-30 0 0,0 0-123 0 0,-2 1-58 0 0,1-1-263 0 0,-1 1-1 0 0,1 0 1 0 0,-1 1-1 0 0,1-1 1 0 0,0 0 0 0 0,0 0-1 0 0,-1 1 1 0 0,1-1-1 0 0,0 0 1 0 0,0 1-1 0 0,0-1 1 0 0,0 1-1 0 0,1-1 1 0 0,-1 1 0 0 0,0 0-1 0 0,0 1 1 0 0,-6 33 146 0 0,3-15-60 0 0,-7 51 168 0 0,5-30-303 0 0,6-37-1 0 0,0 0-1 0 0,0 0 0 0 0,0 1 1 0 0,2 5-1 0 0,0 8 136 0 0,-2-18-109 0 0,0 0-1 0 0,0 0 1 0 0,1 0-1 0 0,-1 0 1 0 0,0 0-1 0 0,0 1 0 0 0,1-1 1 0 0,-1 0-1 0 0,1 0 1 0 0,-1 0-1 0 0,1 0 1 0 0,-1 0-1 0 0,1 0 1 0 0,0 0-1 0 0,-1-1 1 0 0,1 1-1 0 0,0 0 1 0 0,0 0-1 0 0,0 0 1 0 0,-1-1-1 0 0,1 1 1 0 0,0 0-1 0 0,0-1 1 0 0,0 1-1 0 0,2 0 1 0 0,2 1 21 0 0,-1-1 0 0 0,1 1 1 0 0,-1-1-1 0 0,8 1 0 0 0,-6-1 23 0 0,-1-1-26 0 0,0 0 0 0 0,0-1-1 0 0,0 1 1 0 0,0-1-1 0 0,0 0 1 0 0,0 0-1 0 0,7-3 1 0 0,-1 1 29 0 0,11-4 119 0 0,1 0 0 0 0,-1-2 0 0 0,32-16 0 0 0,-47 21-154 0 0,1 1 0 0 0,-1 1-1 0 0,1-1 1 0 0,-1 1 0 0 0,11-1 0 0 0,14-5 97 0 0,-29 7-120 0 0,1 0 0 0 0,-1 0-1 0 0,0 0 1 0 0,0 1 0 0 0,1-1-1 0 0,-1 1 1 0 0,0 0 0 0 0,1 0-1 0 0,-1 0 1 0 0,1 0 0 0 0,-1 0-1 0 0,0 1 1 0 0,1 0 0 0 0,-1-1-1 0 0,0 1 1 0 0,0 1 0 0 0,0-1-1 0 0,5 2 1 0 0,4 5 44 0 0,-11-3-60 0 0,-1-2 8 0 0,1 1-3 0 0,0 1 0 0 0,0-1-1 0 0,0 1 1 0 0,-1-1 0 0 0,0 0-1 0 0,0 1 1 0 0,0-1 0 0 0,0 1 0 0 0,-1-1-1 0 0,0 1 1 0 0,0-1 0 0 0,0 0-1 0 0,0 1 1 0 0,-4 7 0 0 0,-3 3-71 0 0,0 0 1 0 0,-16 22-1 0 0,11-17-66 0 0,2-6-93 0 0,-1 0 0 0 0,-23 23 0 0 0,13-14-111 0 0,12-13 92 0 0,-1 0 0 0 0,0 0-1 0 0,-1-1 1 0 0,1-1 0 0 0,-2 0-1 0 0,1 0 1 0 0,-1-1 0 0 0,-24 9-1 0 0,18-12-733 0 0,-2-3-37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6T10:18:56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11 241 6912 0 0,'0'0'314'0'0,"0"0"-6"0"0,-2 1-198 0 0,-4 1 283 0 0,4-1 1587 0 0,2-1 689 0 0,0 0 137 0 0,0 0-329 0 0,0 0-1503 0 0,0 0-659 0 0,0 0-128 0 0,2-1-174 0 0,-1 1 0 0 0,1-1 1 0 0,0 1-1 0 0,0-1 0 0 0,-1 0 1 0 0,1 1-1 0 0,-1-1 0 0 0,1 0 0 0 0,-1 0 1 0 0,1 0-1 0 0,2-2 0 0 0,-4 2 1 0 0,109-79 117 0 0,-102 75-102 0 0,0 0 1 0 0,1 0 0 0 0,0 1 0 0 0,0 0-1 0 0,15-6 1 0 0,44-8-91 0 0,-42 12 170 0 0,24-10 1 0 0,-33 11 103 0 0,26-13 375 0 0,-20 7-396 0 0,-15 7-176 0 0,0 1 0 0 0,-1-1 1 0 0,0 0-1 0 0,8-6 0 0 0,-8 5-95 0 0,3-3-1381 0 0,-6 2-3258 0 0,-2 4-1696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6T10:18:57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1 220 2304 0 0,'0'0'396'0'0,"0"0"824"0"0,0 0 364 0 0,0 0 72 0 0,0 0-146 0 0,0 0-643 0 0,0 0-283 0 0,0 0-59 0 0,0 0-54 0 0,0 0-183 0 0,0 0-85 0 0,0 0-13 0 0,0 0-7 0 0,0 0-12 0 0,0 0-3 0 0,0 0 0 0 0,0 0 20 0 0,0 0 82 0 0,0 0 33 0 0,0 0 8 0 0,0 0 6 0 0,0 0 23 0 0,0 0 11 0 0,0 0 1 0 0,0 0-6 0 0,0 0-20 0 0,4 4 314 0 0,-2-2-594 0 0,0-1 0 0 0,0 0 0 0 0,0 0 1 0 0,0 0-1 0 0,0 0 0 0 0,0 0 0 0 0,0-1 1 0 0,0 1-1 0 0,0 0 0 0 0,1-1 0 0 0,-1 0 1 0 0,0 1-1 0 0,0-1 0 0 0,0 0 0 0 0,1 0 1 0 0,-1 0-1 0 0,0-1 0 0 0,0 1 1 0 0,1-1-1 0 0,2 0 0 0 0,0 0-16 0 0,-1-1 0 0 0,1 0 0 0 0,0 0-1 0 0,-1 0 1 0 0,0-1 0 0 0,1 1 0 0 0,-1-1 0 0 0,7-6-1 0 0,8-8 118 0 0,-10 10-68 0 0,0-1 1 0 0,0-1 0 0 0,-1 1-1 0 0,0-1 1 0 0,10-16-1 0 0,-1-2 109 0 0,-8 14 19 0 0,-1 0-1 0 0,8-20 1 0 0,-15 30-148 0 0,1 0-1 0 0,0 0 1 0 0,0 0-1 0 0,-1 0 1 0 0,2 0-1 0 0,-1 1 1 0 0,0-1-1 0 0,5-3 1 0 0,-4 2 56 0 0,-2 4-89 0 0,-1-1 1 0 0,0 1 0 0 0,1 0-1 0 0,-1-1 1 0 0,1 1 0 0 0,-1 0-1 0 0,0 0 1 0 0,1-1 0 0 0,-1 1-1 0 0,1 0 1 0 0,-1 0-1 0 0,1 0 1 0 0,-1-1 0 0 0,1 1-1 0 0,-1 0 1 0 0,1 0 0 0 0,-1 0-1 0 0,1 0 1 0 0,-1 0 0 0 0,1 0-1 0 0,-1 0 1 0 0,1 0 0 0 0,-1 0-1 0 0,0 1 1 0 0,1-1 0 0 0,-1 0-1 0 0,2 0 1 0 0,-1 1 10 0 0,0 0 1 0 0,1 0-1 0 0,-1 0 1 0 0,1 0-1 0 0,-1 0 1 0 0,0 0-1 0 0,0 0 1 0 0,2 3 0 0 0,1 1 32 0 0,0 1 0 0 0,0 0 0 0 0,4 9 0 0 0,109 292 693 0 0,-109-283-748 0 0,17 72 131 0 0,-14-50-94 0 0,0 4 46 0 0,-3-1 1 0 0,-2 1 0 0 0,0 90-1 0 0,4-37-23 0 0,-10-99-2618 0 0,-2-10 1776 0 0,-1-8-644 0 0,-2-2-342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6T10:18:58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63 328 10136 0 0,'-7'12'590'0'0,"2"-4"-428"0"0,0-1 1 0 0,-1 1-1 0 0,-6 6 1 0 0,-14 23 2910 0 0,24-35-2006 0 0,2-2-387 0 0,0 0-175 0 0,0 0-32 0 0,0 0-58 0 0,0 0-215 0 0,0 0-96 0 0,0 0-22 0 0,1-3-75 0 0,0 0 0 0 0,0 1-1 0 0,0-1 1 0 0,1 0 0 0 0,-1 1-1 0 0,1-1 1 0 0,-1 1 0 0 0,1 0-1 0 0,0-1 1 0 0,4-3 0 0 0,-2 1-1 0 0,32-38 63 0 0,1 1-1 0 0,3 1 0 0 0,1 3 1 0 0,56-40-1 0 0,-45 38-1 0 0,27-17-4 0 0,-61 45-68 0 0,-3 0-1455 0 0,-3 5-2308 0 0,6-1-1950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6T10:18:58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 6448 0 0,'0'0'498'0'0,"-3"0"-43"0"0,-6 0 1037 0 0,7 0 489 0 0,1 0 99 0 0,-1 0-1896 0 0,0 1 0 0 0,0-1 1 0 0,0 1-1 0 0,1 0 0 0 0,-1 0 0 0 0,0-1 0 0 0,1 1 0 0 0,-1 0 0 0 0,0 0 0 0 0,1 1 0 0 0,0-1 0 0 0,-1 0 0 0 0,1 0 0 0 0,0 1 1 0 0,-1-1-1 0 0,1 1 0 0 0,0-1 0 0 0,0 1 0 0 0,0-1 0 0 0,0 1 0 0 0,0 0 0 0 0,1 0 0 0 0,-1-1 0 0 0,0 3 0 0 0,-2 5-243 0 0,0 0 0 0 0,0 0 0 0 0,-2 18-1 0 0,4-11 41 0 0,1 0 0 0 0,1 1 0 0 0,2 20 0 0 0,1 0 23 0 0,-2-22 3 0 0,0 0-1 0 0,7 20 0 0 0,-5-19 105 0 0,4 27-1 0 0,-7-36-50 0 0,1 1-1 0 0,1-1 1 0 0,-1 0-1 0 0,1 1 0 0 0,1-1 1 0 0,-1 0-1 0 0,6 8 1 0 0,12 26 340 0 0,-20-36-376 0 0,1 0-1 0 0,0 0 0 0 0,1-1 0 0 0,-1 1 0 0 0,1 0 0 0 0,0-1 0 0 0,0 0 0 0 0,0 0 0 0 0,1 0 0 0 0,-1 0 0 0 0,1 0 0 0 0,0 0 0 0 0,0-1 1 0 0,0 0-1 0 0,1 0 0 0 0,-1 0 0 0 0,1-1 0 0 0,-1 1 0 0 0,1-1 0 0 0,0 0 0 0 0,0 0 0 0 0,0-1 0 0 0,0 1 0 0 0,1-1 0 0 0,9 0 0 0 0,7 0 195 0 0,0-1 0 0 0,0-1 0 0 0,0-1 0 0 0,0-1 0 0 0,27-7 0 0 0,-7 1 206 0 0,35 1 640 0 0,-74 7-1045 0 0,1 1 0 0 0,-1 0 0 0 0,1 0 0 0 0,-1 1 1 0 0,1-1-1 0 0,0 1 0 0 0,-1 0 0 0 0,0-1 0 0 0,1 2 0 0 0,-1-1 0 0 0,1 0 0 0 0,-1 1 0 0 0,0-1 0 0 0,0 1 0 0 0,5 4 0 0 0,-1-1-23 0 0,-1 1 0 0 0,1 0 0 0 0,-2 0 0 0 0,1 0-1 0 0,8 12 1 0 0,-12-14 4 0 0,0 0 0 0 0,0 0 0 0 0,-1 1 0 0 0,1-1 0 0 0,-1 0 0 0 0,0 1 0 0 0,0-1 0 0 0,-1 1 0 0 0,1 4 0 0 0,0 3 0 0 0,-1 0 0 0 0,-2 15 0 0 0,0-12 0 0 0,-1 0 0 0 0,-1 0 0 0 0,0 0 0 0 0,-1-1 0 0 0,-1 1 0 0 0,0-1 0 0 0,-1-1 0 0 0,-1 1 0 0 0,-15 20 0 0 0,16-25-85 0 0,-1 1 0 0 0,0-1 1 0 0,-1-1-1 0 0,0 1 0 0 0,-15 9 0 0 0,-54 31-740 0 0,67-43 465 0 0,-1 0 1 0 0,-1-1 0 0 0,1 0-1 0 0,-1-1 1 0 0,0 0-1 0 0,0-1 1 0 0,0 0 0 0 0,0-1-1 0 0,-1-1 1 0 0,-16 0-1 0 0,-6-1-1455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6T10:18:59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4 521 12728 0 0,'-4'7'2533'0'0,"16"-18"-2244"0"0,15-18 0 0 0,9-9-2 0 0,-21 24-147 0 0,13-18 0 0 0,-15 17 257 0 0,17-16 1 0 0,82-63 1864 0 0,-42 37-2542 0 0,-5 4 939 0 0,-34 28 187 0 0,1 2 0 0 0,1 0 0 0 0,1 3-1 0 0,61-29 1 0 0,-88 45-843 0 0,7-4-256 0 0,-14 8 261 0 0,0 0 1 0 0,1-1 0 0 0,-1 1 0 0 0,1 0-1 0 0,-1 0 1 0 0,1 0 0 0 0,-1-1-1 0 0,0 1 1 0 0,1 0 0 0 0,-1 0 0 0 0,1 0-1 0 0,-1 0 1 0 0,1 0 0 0 0,-1 0-1 0 0,1 0 1 0 0,-1 0 0 0 0,0 0 0 0 0,1 0-1 0 0,-1 0 1 0 0,1 0 0 0 0,-1 1 0 0 0,1-1-1 0 0,0 0 1 0 0,6 12-2 0 0,-6-10-63 0 0,-1-2-22 0 0,0 0-2 0 0,0 0 0 0 0,0 0-25 0 0,0 0-107 0 0,0 0-48 0 0,0 0-11 0 0,0 0-27 0 0,0 0-113 0 0,2 2-49 0 0,3 5 183 0 0,-2-5-2898 0 0,-3-2 1828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6T10:19:05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12 10592 0 0,'-2'0'818'0'0,"-7"-4"-584"0"0,-5-2 1167 0 0,4 5 2899 0 0,9 1-2504 0 0,1 0-919 0 0,0 0-408 0 0,0 0-79 0 0,0 0-70 0 0,0 8-220 0 0,0 9-215 0 0,2-1 0 0 0,1 0 1 0 0,5 21-1 0 0,-4-19-53 0 0,5 37 0 0 0,-3 17 143 0 0,1 29-37 0 0,-2-35 62 0 0,-5-59 0 0 0,0-1 0 0 0,0 1 0 0 0,-2 11 0 0 0,-1 9 0 0 0,3 13-14 0 0,0-39-18 0 0,1 0 1 0 0,-1 0-1 0 0,0 0 1 0 0,0 0-1 0 0,1 0 1 0 0,-1 0-1 0 0,0 0 1 0 0,1 0 0 0 0,-1-1-1 0 0,1 1 1 0 0,-1 0-1 0 0,1 0 1 0 0,-1 0-1 0 0,1-1 1 0 0,0 1-1 0 0,-1 0 1 0 0,1-1-1 0 0,0 1 1 0 0,0 0 0 0 0,-1-1-1 0 0,1 1 1 0 0,0-1-1 0 0,0 1 1 0 0,0-1-1 0 0,0 0 1 0 0,0 1-1 0 0,0-1 1 0 0,0 0-1 0 0,0 0 1 0 0,0 1-1 0 0,-1-1 1 0 0,1 0 0 0 0,0 0-1 0 0,0 0 1 0 0,2 0-1 0 0,4 0-10 0 0,0-1 0 0 0,-1 1 0 0 0,12-3-1 0 0,12-1 34 0 0,-20 3 0 0 0,0 0 0 0 0,0-1 0 0 0,0 0 1 0 0,0-1-1 0 0,-1 0 0 0 0,1 0 0 0 0,-1-1 0 0 0,18-10 0 0 0,-4-9-138 0 0,-15 17 101 0 0,-1-1 0 0 0,0 0 1 0 0,0 0-1 0 0,10-14 0 0 0,4-5-65 0 0,-18 23 120 0 0,0-1-1 0 0,-1 0 0 0 0,0-1 0 0 0,0 1 0 0 0,0 0 0 0 0,0 0 0 0 0,-1-1 0 0 0,1 1 0 0 0,-1-1 0 0 0,0 0 0 0 0,-1 1 1 0 0,1-1-1 0 0,-1-8 0 0 0,-9 0 582 0 0,7 10-397 0 0,0 0-1 0 0,0 1 1 0 0,0-1-1 0 0,-1 0 1 0 0,1 1-1 0 0,-1 0 0 0 0,0 0 1 0 0,-2-2-1 0 0,3 3 104 0 0,2 1-34 0 0,-1 0-208 0 0,1 0 0 0 0,-1 0 0 0 0,0 0 0 0 0,0 0 0 0 0,1 0 0 0 0,-1 0 0 0 0,0 0 0 0 0,0 0 0 0 0,0 0 0 0 0,1 0 0 0 0,-1 0 0 0 0,-1 1 0 0 0,0 1-35 0 0,0 0 0 0 0,1 0 0 0 0,-1 0 0 0 0,1 0-1 0 0,0 0 1 0 0,0 1 0 0 0,-1-1 0 0 0,1 0 0 0 0,1 0-1 0 0,-1 1 1 0 0,0-1 0 0 0,1 1 0 0 0,-1-1 0 0 0,1 1-1 0 0,-1-1 1 0 0,1 1 0 0 0,0-1 0 0 0,0 1-1 0 0,0-1 1 0 0,1 1 0 0 0,-1-1 0 0 0,1 1 0 0 0,1 3-1 0 0,2 5-36 0 0,0 0-1 0 0,1 0 0 0 0,12 19 1 0 0,-5-10 53 0 0,-4-6-35 0 0,2 0 0 0 0,0-2 0 0 0,0 1 0 0 0,20 17 0 0 0,5 7 0 0 0,61 61-228 0 0,-57-59-129 0 0,0-4-1342 0 0,-20-19 695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17:00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93 10136 0 0,'0'0'18'0'0,"1"0"0"0"0,-1 0 0 0 0,0 0 1 0 0,1-1-1 0 0,-1 1 0 0 0,0 0 0 0 0,0 0 0 0 0,1-1 1 0 0,-1 1-1 0 0,0 0 0 0 0,0-1 0 0 0,1 1 1 0 0,-1 0-1 0 0,0-1 0 0 0,0 1 0 0 0,0 0 0 0 0,1-1 1 0 0,-1 1-1 0 0,0-1 0 0 0,0 1 0 0 0,0 0 1 0 0,0-1-1 0 0,0 1 0 0 0,0-1 0 0 0,0 1 0 0 0,0 0 1 0 0,0-1-1 0 0,0 1 0 0 0,0-1 0 0 0,0 1 1 0 0,0 0-1 0 0,0-1 0 0 0,0 1 0 0 0,-1 0 0 0 0,1-1 1 0 0,0 1-1 0 0,0-1 0 0 0,0 1 0 0 0,0 0 1 0 0,-1-1-1 0 0,1 1-18 0 0,0-1 20 0 0,-1 1 1 0 0,1-1-1 0 0,-1 0 1 0 0,1 0-1 0 0,0 1 1 0 0,0-1-1 0 0,0 0 1 0 0,-1 0 0 0 0,1 1-1 0 0,0-1 1 0 0,0 0-1 0 0,0 0 1 0 0,0 1-1 0 0,0-1 1 0 0,0 0-1 0 0,0 0 1 0 0,1 0-21 0 0,2-10 1309 0 0,1 0-1 0 0,1 1 1 0 0,3-7-1309 0 0,-2 3 2489 0 0,-5 12-1715 0 0,-1 2-114 0 0,0 0-55 0 0,0 0-12 0 0,0 0-23 0 0,0 0-96 0 0,1 0 3618 0 0,0 0-4092 0 0,-1 1 1 0 0,1-1-1 0 0,-1 0 0 0 0,1 0 1 0 0,-1 0-1 0 0,0 0 0 0 0,1 1 1 0 0,-1-1-1 0 0,0 0 0 0 0,1 0 1 0 0,-1 1-1 0 0,0-1 1 0 0,1 0-1 0 0,-1 1 0 0 0,0-1 1 0 0,1 0-1 0 0,-1 1 0 0 0,0-1 1 0 0,0 1-1 0 0,1-1 0 0 0,5 12 22 0 0,-1-1 0 0 0,0 2 0 0 0,0-1 0 0 0,-1 0-1 0 0,-1 1 1 0 0,0 0 0 0 0,0 3-22 0 0,7 41 15 0 0,3 13 169 0 0,-3 0 1 0 0,-3 0-1 0 0,-3 5-184 0 0,-3 12 193 0 0,1-10 127 0 0,-4 1-1 0 0,-4 9-319 0 0,-5 49 286 0 0,3-41-76 0 0,4 1 0 0 0,5 26-210 0 0,0-29 131 0 0,-1-83-60 0 0,1 1 0 0 0,1-1 0 0 0,0 2-71 0 0,3 29-1201 0 0,-1-52-1661 0 0,-2 8 1449 0 0,2-8-6936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6T10:19:06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 7200 0 0,'0'0'330'0'0,"0"0"-8"0"0,0 0-133 0 0,0 0 223 0 0,0 0 120 0 0,0 0 20 0 0,0 0-49 0 0,0 0-235 0 0,0 0-107 0 0,0 0-22 0 0,0 0-15 0 0,0 0-11 0 0,0 0 138 0 0,0 0 37 0 0,0 0 0 0 0,0 0 10 0 0,0 0 45 0 0,0 0 17 0 0,0 0 7 0 0,0 0-31 0 0,0 0-135 0 0,0 0-60 0 0,0 0-11 0 0,0 2-24 0 0,0 1-88 0 0,-8 12 121 0 0,8-14-130 0 0,-13 25 3777 0 0,13-25-3733 0 0,-2 0 14 0 0,-5 7 13 0 0,3 1 13 0 0,4-7-2 0 0,0-2-22 0 0,0 0-1 0 0,0 3 1 0 0,-1-3-53 0 0,0 1-7 0 0,0 0 1 0 0,0-1 0 0 0,0 1-1 0 0,0 0 1 0 0,0 0-1 0 0,1 0 1 0 0,-1 0-1 0 0,0 0 1 0 0,0 1 0 0 0,0-1-1 0 0,1 0 1 0 0,-1 0-1 0 0,1 0 1 0 0,-1 2-1 0 0,-10 22-9 0 0,3-5 0 0 0,6-17 0 0 0,-5 17 0 0 0,7-20 0 0 0,-2 11 0 0 0,3 10 0 0 0,-1-16 0 0 0,1 1 0 0 0,-1-1 0 0 0,1 1 0 0 0,0-1 0 0 0,1 1 0 0 0,3 9 0 0 0,8 29-10 0 0,-7-37-33 0 0,1-1 32 0 0,-2 4 11 0 0,0-4 0 0 0,-5-6 0 0 0,1 1 0 0 0,-1-1 0 0 0,1 0 0 0 0,-1 1 0 0 0,0-1 0 0 0,1 0 0 0 0,-1 1 0 0 0,1-1 0 0 0,-1 0 0 0 0,1 1 0 0 0,0-1 0 0 0,-1 0 0 0 0,1 0 0 0 0,-1 0 0 0 0,1 1 0 0 0,-1-1 0 0 0,1 0 0 0 0,0 0 0 0 0,-1 0 0 0 0,1 0 0 0 0,-1 0 0 0 0,1 0 0 0 0,0 0 0 0 0,-1 0 0 0 0,1 0 0 0 0,-1-1 0 0 0,2 1 0 0 0,-1-1 0 0 0,7 1 23 0 0,-7 0-17 0 0,-1 0-1 0 0,0 0 1 0 0,0 0 0 0 0,1 0-1 0 0,-1 0 1 0 0,0 0-1 0 0,0 0 1 0 0,1 0 0 0 0,-1 0-1 0 0,0 0 1 0 0,0 0 0 0 0,0 0-1 0 0,1 0 1 0 0,-1 0 0 0 0,0 0-1 0 0,0-1 1 0 0,1 1-1 0 0,-1 0 1 0 0,0 0 0 0 0,0 0-1 0 0,0 0 1 0 0,0-1 0 0 0,1 1-1 0 0,-1 0 1 0 0,0 0-1 0 0,0 0 1 0 0,0 0 0 0 0,0-1-1 0 0,0 1 1 0 0,1-1 0 0 0,4-4 164 0 0,0 3-31 0 0,1-1-1 0 0,-1-1 0 0 0,1 1 0 0 0,8-8 0 0 0,-10 7-54 0 0,1 0 0 0 0,0 0 0 0 0,0 1 0 0 0,0 0 0 0 0,0 0 0 0 0,10-4 0 0 0,-6 4-46 0 0,1-1 1 0 0,-1 0-1 0 0,16-9 0 0 0,-22 12-38 0 0,1-1 0 0 0,8 1 0 0 0,-5-2 0 0 0,-5 2 0 0 0,-1 0 0 0 0,1 0 0 0 0,0 1 0 0 0,0-1 0 0 0,-1 1 0 0 0,1-1 0 0 0,0 1 0 0 0,0 0 0 0 0,0-1 0 0 0,0 1 0 0 0,-1 0 0 0 0,1 0 0 0 0,3 1 0 0 0,-1-1 1 0 0,5 0 2 0 0,-1 0-1 0 0,0-1 1 0 0,10-1-1 0 0,-17 2 2 0 0,-1 0 0 0 0,1 0 0 0 0,0 0 0 0 0,0 0 0 0 0,-1 0 0 0 0,1 0 0 0 0,0 0 0 0 0,0 0 0 0 0,0 0 0 0 0,-1 0 0 0 0,1 0 0 0 0,0 0 0 0 0,1 1 0 0 0,7 0 9 0 0,11-1 195 0 0,-17 1-144 0 0,8 4 16 0 0,-8-5-58 0 0,13 7 100 0 0,-8-1-58 0 0,-1 0 2 0 0,0 6-51 0 0,-1-1 40 0 0,-4-8-57 0 0,0-1 7 0 0,1 13-157 0 0,-2-5 141 0 0,-1-8 18 0 0,0 0-1 0 0,1 1 1 0 0,-2-1-1 0 0,1 0 0 0 0,0 0 1 0 0,0 1-1 0 0,-1-1 1 0 0,1 0-1 0 0,-1 0 0 0 0,1 0 1 0 0,-1 1-1 0 0,0-1 0 0 0,0 0 1 0 0,0 0-1 0 0,0 0 1 0 0,-2 2-1 0 0,-4 7 13 0 0,5-6-19 0 0,-1 0-1 0 0,0-1 0 0 0,0 1 0 0 0,0-1 0 0 0,-1 0 0 0 0,0 0 0 0 0,-6 5 1 0 0,6-5-15 0 0,0 0 0 0 0,1-1 0 0 0,-1 1 0 0 0,1 1 0 0 0,0-1 1 0 0,0 0-1 0 0,-4 8 0 0 0,4-8 6 0 0,-1 1-1 0 0,1-1 1 0 0,-1 0-1 0 0,0-1 1 0 0,0 1 0 0 0,-1-1-1 0 0,1 1 1 0 0,-1-1 0 0 0,-6 3-1 0 0,4-1 13 0 0,0-1-4 0 0,0 0-1 0 0,0-1 1 0 0,0 1-1 0 0,-1-1 1 0 0,1 0-1 0 0,-1-1 1 0 0,-14 3-1 0 0,18-4-111 0 0,-1-1-1 0 0,1 1 1 0 0,-1-1 0 0 0,1 0-1 0 0,-1-1 1 0 0,1 1-1 0 0,-1-1 1 0 0,1 1-1 0 0,-8-4 1 0 0,10 4-206 0 0,-10 0-789 0 0,12 0 1014 0 0,0 0 1 0 0,-1 0-1 0 0,1 0 0 0 0,0 0 0 0 0,-1 0 0 0 0,1 0 1 0 0,-1 0-1 0 0,1 0 0 0 0,0-1 0 0 0,-1 1 0 0 0,1 0 1 0 0,0 0-1 0 0,-1 0 0 0 0,1 0 0 0 0,-1 0 0 0 0,1-1 1 0 0,0 1-1 0 0,0 0 0 0 0,-1 0 0 0 0,1-1 0 0 0,0 1 1 0 0,-1 0-1 0 0,1 0 0 0 0,0-1 0 0 0,0 1 0 0 0,-1 0 1 0 0,1-1-1 0 0,0 1 0 0 0,0 0 0 0 0,0-1 0 0 0,0 1 1 0 0,-1-1-1 0 0,1 1 0 0 0,0 0 0 0 0,0-1 1 0 0,0 1-1 0 0,0 0 0 0 0,0-1 0 0 0,0 1 0 0 0,0-1 1 0 0,0 1-1 0 0,0 0 0 0 0,0-1 0 0 0,0 1 0 0 0,1-1 1 0 0,-1-7-5059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6T10:19:07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12 8840 0 0,'0'0'400'0'0,"0"0"0"0"0,0 0-235 0 0,0 0-42 0 0,-1 0 6 0 0,-4-3-45 0 0,4 2-91 0 0,0 0 0 0 0,0 0 0 0 0,-1 0 0 0 0,1 1 1 0 0,0-1-1 0 0,-1 0 0 0 0,1 1 0 0 0,-1-1 0 0 0,1 1 0 0 0,-1 0 1 0 0,1-1-1 0 0,-1 1 0 0 0,-2 0 0 0 0,3 0 181 0 0,-1 0-1 0 0,0 0 1 0 0,0 0-1 0 0,0 1 1 0 0,0-1 0 0 0,0 0-1 0 0,0 1 1 0 0,1 0-1 0 0,-1-1 1 0 0,0 1-1 0 0,0 0 1 0 0,1 0 0 0 0,-1 0-1 0 0,0 0 1 0 0,1 0-1 0 0,-1 0 1 0 0,1 1 0 0 0,-3 2-1 0 0,-21 25 561 0 0,25-28-723 0 0,-3 3 37 0 0,-2 3-29 0 0,0-1 0 0 0,0 1-1 0 0,1 0 1 0 0,0 1-1 0 0,0-1 1 0 0,1 1-1 0 0,-3 8 1 0 0,4-8 23 0 0,-12 61 682 0 0,13-61-606 0 0,1 0 1 0 0,-1 0-1 0 0,1 0 0 0 0,1 0 1 0 0,0 0-1 0 0,3 15 1 0 0,9 31 182 0 0,-6-26-255 0 0,-6-20-31 0 0,1-1 0 0 0,1 0 0 0 0,2 8 1 0 0,40 84 58 0 0,-28-62-3 0 0,-7-15 13 0 0,17 27 1 0 0,-24-44-12 0 0,1 1 0 0 0,0-1 0 0 0,1 0 0 0 0,-1-1 0 0 0,1 1 0 0 0,0-1 0 0 0,0 0 0 0 0,0 0 0 0 0,0 0 0 0 0,1-1 0 0 0,0 0 0 0 0,0 0 0 0 0,0 0 0 0 0,0-1 0 0 0,0 0 0 0 0,0 0 0 0 0,0-1 0 0 0,1 1 0 0 0,-1-1 0 0 0,1-1 0 0 0,-1 1 0 0 0,1-1 0 0 0,6-1 0 0 0,14-3-54 0 0,0-2 1 0 0,0-1-1 0 0,36-15 0 0 0,-48 15 13 0 0,-1-1 0 0 0,1 0 0 0 0,-2-2 0 0 0,1 1 0 0 0,-1-2 0 0 0,-1 1 0 0 0,1-2 0 0 0,-2 0 0 0 0,0 0 0 0 0,0-1 0 0 0,13-22 0 0 0,-20 29 7 0 0,0-1-1 0 0,-1-1 1 0 0,0 1-1 0 0,0 0 1 0 0,-1-1 0 0 0,0 1-1 0 0,0-1 1 0 0,0 0-1 0 0,-1 0 1 0 0,0-14-1 0 0,-1 17-2 0 0,0 0-1 0 0,-1 0 1 0 0,1 0-1 0 0,-1 0 1 0 0,0 0 0 0 0,0 0-1 0 0,0 0 1 0 0,-1 0-1 0 0,0 0 1 0 0,0 1-1 0 0,0-1 1 0 0,-1 1 0 0 0,1-1-1 0 0,-1 1 1 0 0,0 0-1 0 0,0 0 1 0 0,-5-4-1 0 0,-2 0 44 0 0,0 2-1 0 0,0-1 0 0 0,-1 2 0 0 0,0-1 0 0 0,-22-7 0 0 0,24 10-88 0 0,-24-6 64 0 0,15 6 5 0 0,-17-2 7 0 0,32 5-65 0 0,1-1 0 0 0,-1 0-1 0 0,0 1 1 0 0,1 0 0 0 0,-1 0 0 0 0,0-1 0 0 0,1 2 0 0 0,-1-1 0 0 0,0 0 0 0 0,-3 1 0 0 0,-10 1 10 0 0,14-2-8 0 0,-1 0 0 0 0,1 1 0 0 0,0 0 0 0 0,0-1 0 0 0,-1 1 0 0 0,1 0-1 0 0,0 0 1 0 0,0 0 0 0 0,0 0 0 0 0,0 1 0 0 0,0-1 0 0 0,-3 3 0 0 0,-2 1-41 0 0,1-1 41 0 0,5-4-9 0 0,-1 1 0 0 0,1-1 0 0 0,0 1 0 0 0,0 0 0 0 0,-1 0 0 0 0,1 0 0 0 0,0 0 0 0 0,0 0 0 0 0,0 0 0 0 0,0 0 0 0 0,0 0 0 0 0,0 0 0 0 0,1 0 0 0 0,-1 0 0 0 0,0 1 0 0 0,-1 1 0 0 0,2-2-9 0 0,-1 1-1 0 0,1-1 0 0 0,-1 0 1 0 0,0 1-1 0 0,0-1 0 0 0,0 0 1 0 0,0 0-1 0 0,0 0 0 0 0,0 0 1 0 0,-2 1-1 0 0,-5 7-36 0 0,0 4-9 0 0,4-5-7 0 0,-1-1 1 0 0,-9 11-1 0 0,12-16 59 0 0,0 0 0 0 0,1 1 0 0 0,-1-1 0 0 0,0 0 0 0 0,1 0 0 0 0,-2 5-1 0 0,-3 2 0 0 0,-3 3-35 0 0,5-11 31 0 0,4-1 18 0 0,-1 0 0 0 0,0 1 0 0 0,0-1 0 0 0,0 0 1 0 0,1 1-1 0 0,-1-1 0 0 0,0 0 0 0 0,0 1 0 0 0,1-1 0 0 0,-1 1 1 0 0,0-1-1 0 0,1 1 0 0 0,-1-1 0 0 0,0 1 0 0 0,1 0 1 0 0,-1 0-1 0 0,-3 2 24 0 0,1 1 1 0 0,0-1 0 0 0,0 1-1 0 0,0 0 1 0 0,1 0-1 0 0,-1 0 1 0 0,1 0-1 0 0,-3 6 1 0 0,0 0 14 0 0,3-8-42 0 0,1 0 0 0 0,-1-1-1 0 0,1 1 1 0 0,0 0 0 0 0,0 0 0 0 0,0 0 0 0 0,0 0 0 0 0,0 0 0 0 0,0 0 0 0 0,0 1 0 0 0,0 2-1 0 0,-3 6 0 0 0,3-8-2 0 0,0 1 0 0 0,0 0 0 0 0,0 0 0 0 0,1-1 0 0 0,-1 9 0 0 0,-1 3-172 0 0,1-13 8 0 0,4 10-187 0 0,-1 7-51 0 0,0-2-1016 0 0,0-5-2993 0 0,2 0-1292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6T10:19:08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40 6912 0 0,'0'0'528'0'0,"0"0"-198"0"0,-6-13 3376 0 0,-1-5-2910 0 0,7 18-723 0 0,-1-1 1 0 0,0 0 0 0 0,0 0 0 0 0,0 1-1 0 0,1-1 1 0 0,-1 0 0 0 0,0 1 0 0 0,0-1-1 0 0,0 1 1 0 0,0-1 0 0 0,0 1 0 0 0,0 0-1 0 0,0-1 1 0 0,0 1 0 0 0,0 0 0 0 0,0 0-1 0 0,-1-1 1 0 0,0 1 0 0 0,-21 0 1131 0 0,16 3-810 0 0,1-1-1 0 0,0 1 1 0 0,0 0-1 0 0,0 0 1 0 0,0 1-1 0 0,0-1 1 0 0,1 1-1 0 0,-8 7 1 0 0,1 0-275 0 0,-1 2 0 0 0,2-1 0 0 0,0 1 0 0 0,0 1 0 0 0,1 0 1 0 0,1 0-1 0 0,0 1 0 0 0,1 0 0 0 0,1 1 0 0 0,0 0 0 0 0,2 0 0 0 0,-1 0 0 0 0,2 1 1 0 0,0 0-1 0 0,1 0 0 0 0,1 0 0 0 0,0 0 0 0 0,1 0 0 0 0,1 0 0 0 0,3 27 0 0 0,2 11-120 0 0,-4-34 0 0 0,1 0 0 0 0,1 0 0 0 0,5 20 0 0 0,-3-25-6 0 0,25 79 30 0 0,-23-79-8 0 0,-1 0 1 0 0,2-1 0 0 0,17 27-1 0 0,-20-34-1 0 0,1-1 0 0 0,0 1-1 0 0,0-1 1 0 0,0 0 0 0 0,13 10 0 0 0,-17-15-14 0 0,1-1 1 0 0,0 1 0 0 0,0 0 0 0 0,1-1 0 0 0,-1 0-1 0 0,0 0 1 0 0,0 0 0 0 0,1 0 0 0 0,-1 0-1 0 0,0-1 1 0 0,1 1 0 0 0,-1-1 0 0 0,1 0 0 0 0,-1 0-1 0 0,1 0 1 0 0,-1-1 0 0 0,0 1 0 0 0,1-1 0 0 0,3-1-1 0 0,-1 0-4 0 0,-1 0 0 0 0,1 0 0 0 0,-1-1 0 0 0,0 0 0 0 0,0 0-1 0 0,0 0 1 0 0,0 0 0 0 0,0-1 0 0 0,-1 0 0 0 0,0 0-1 0 0,0 0 1 0 0,0-1 0 0 0,4-5 0 0 0,2-3-4 0 0,-2-1 0 0 0,0 0 0 0 0,11-26 0 0 0,-13 24 152 0 0,-1-1-1 0 0,0 1 0 0 0,-1-1 0 0 0,-1 0 0 0 0,-1 0 0 0 0,1-32 1 0 0,-3 47 173 0 0,0 2 13 0 0,0 0 44 0 0,-2-1 17 0 0,1 0-340 0 0,0 0 1 0 0,0 0-1 0 0,0 1 0 0 0,0-1 1 0 0,0 0-1 0 0,0 1 1 0 0,0-1-1 0 0,0 1 1 0 0,-1-1-1 0 0,1 1 1 0 0,0 0-1 0 0,0-1 0 0 0,-1 1 1 0 0,1 0-1 0 0,0 0 1 0 0,0 0-1 0 0,-3 0 1 0 0,2 0-17 0 0,0 1 1 0 0,0 0 0 0 0,0-1 0 0 0,0 1-1 0 0,0 0 1 0 0,0 0 0 0 0,0 0-1 0 0,0 0 1 0 0,0 1 0 0 0,-3 2 0 0 0,-4 4 34 0 0,0 1 0 0 0,1 0 0 0 0,0 1 0 0 0,1 0 0 0 0,-8 14 0 0 0,3-6-79 0 0,2 1-43 0 0,0 1 0 0 0,1 0-1 0 0,2 0 1 0 0,-11 42 0 0 0,14-48 31 0 0,-1 6-123 0 0,2-1 0 0 0,0 1 0 0 0,1 0-1 0 0,2 30 1 0 0,-2-21-52 0 0,1-24 126 0 0,0 1 0 0 0,1 0 0 0 0,0-1 0 0 0,0 1 0 0 0,0 0-1 0 0,1-1 1 0 0,2 11 0 0 0,-2-13 3 0 0,0 3-130 0 0,1 0-1 0 0,1 1 1 0 0,4 7 0 0 0,-7-13 45 0 0,1 0 0 0 0,0 1 0 0 0,0-1 0 0 0,0 0 1 0 0,0 0-1 0 0,0 0 0 0 0,0 0 0 0 0,0 1 0 0 0,0-1 0 0 0,1-1 1 0 0,-1 1-1 0 0,0 0 0 0 0,1 0 0 0 0,-1 0 0 0 0,0-1 1 0 0,1 1-1 0 0,-1-1 0 0 0,1 1 0 0 0,2 0 0 0 0,14-1-1489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6T10:19:09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0 9672 0 0,'0'0'748'0'0,"0"0"-23"0"0,0 0 1736 0 0,-2 2 807 0 0,-5 10 4182 0 0,4 5-6001 0 0,1 20-3193 0 0,2-32 2233 0 0,9 118-2340 0 0,-9-55 1600 0 0,-14 112 0 0 0,-8-47 1027 0 0,14-112-719 0 0,6-18-42 0 0,1 0-1 0 0,0 0 1 0 0,-1 0 0 0 0,1 1 0 0 0,-1 5 0 0 0,2-5-6 0 0,-1-3-10 0 0,1 1 0 0 0,0-1 0 0 0,0 0 0 0 0,0 1 0 0 0,-1-1 1 0 0,1 0-1 0 0,-1 0 0 0 0,1 1 0 0 0,-2 1 0 0 0,1-2-116 0 0,1-1-168 0 0,0 0-49 0 0,0 0-2 0 0,0 0-13 0 0,2 1-55 0 0,0 0 334 0 0,-1-1 1 0 0,1 0-1 0 0,0 1 0 0 0,0-1 0 0 0,0 0 0 0 0,0 0 1 0 0,-1 0-1 0 0,1 0 0 0 0,0 0 0 0 0,0 0 1 0 0,0 0-1 0 0,0-1 0 0 0,-1 1 0 0 0,1-1 1 0 0,0 1-1 0 0,2-2 0 0 0,35-16-344 0 0,-31 13 399 0 0,145-77-129 0 0,-135 71 131 0 0,0 0-1 0 0,34-26 1 0 0,26-33-21 0 0,-62 55 44 0 0,-4 3-33 0 0,-1 0-1 0 0,-1 0 1 0 0,0-1 0 0 0,15-27-1 0 0,-21 33 40 0 0,0-1 1 0 0,0 0-1 0 0,-1 0 0 0 0,0 0 0 0 0,0 0 0 0 0,-1 0 1 0 0,3-14-1 0 0,-5 19 23 0 0,0 0-1 0 0,1 0 1 0 0,-1 1 0 0 0,0-1-1 0 0,-1 0 1 0 0,1 0 0 0 0,-1 0-1 0 0,1 1 1 0 0,-1-1 0 0 0,0 0 0 0 0,0 0-1 0 0,0 1 1 0 0,0-1 0 0 0,0 1-1 0 0,0-1 1 0 0,-1 1 0 0 0,0-1-1 0 0,1 1 1 0 0,-1 0 0 0 0,0 0 0 0 0,0 0-1 0 0,0 0 1 0 0,0 0 0 0 0,0 0-1 0 0,-4-2 1 0 0,5 4 22 0 0,0 0 0 0 0,0-1 1 0 0,0 1-1 0 0,0 0 0 0 0,-1-1 0 0 0,1 1 0 0 0,0 0 1 0 0,0 0-1 0 0,0 0 0 0 0,0 0 0 0 0,0 0 0 0 0,0 0 1 0 0,-1 1-1 0 0,1-1 0 0 0,0 0 0 0 0,0 0 0 0 0,0 1 1 0 0,0-1-1 0 0,0 1 0 0 0,0-1 0 0 0,0 1 0 0 0,0-1 1 0 0,0 1-1 0 0,0 0 0 0 0,0-1 0 0 0,1 1 0 0 0,-1 0 1 0 0,-1 1-1 0 0,0 0 6 0 0,0 0 0 0 0,0-1 0 0 0,1 1 1 0 0,-1 1-1 0 0,1-1 0 0 0,0 0 0 0 0,-1 0 0 0 0,1 1 1 0 0,0-1-1 0 0,0 0 0 0 0,-1 5 0 0 0,1-1-28 0 0,1 1 0 0 0,0-1-1 0 0,0 1 1 0 0,0-1 0 0 0,1 1-1 0 0,0 0 1 0 0,3 10-1 0 0,2 3-6 0 0,11 21-1 0 0,-2-2 17 0 0,6 9-84 0 0,2-1-1 0 0,44 69 0 0 0,-60-104 178 0 0,92 130 447 0 0,-48-72-531 0 0,-32-43-338 0 0,2 0-1 0 0,1-2 0 0 0,1-1 0 0 0,1 0 0 0 0,27 20 1 0 0,-38-37-1634 0 0,-3-6-5527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6T10:19:09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953 453 2760 0 0,'-6'0'160'0'0,"1"-1"-1"0"0,0 0 1 0 0,0 0-1 0 0,0-1 1 0 0,0 1 0 0 0,0-1-1 0 0,-7-4 1 0 0,-16-11 7677 0 0,-2-8 929 0 0,2-1-5937 0 0,14 12-3376 0 0,-1 1 0 0 0,0 0-1 0 0,-1 1 1 0 0,-20-12 0 0 0,30 22 485 0 0,0-1 0 0 0,0 1 1 0 0,-1 0-1 0 0,1 1 0 0 0,0 0 1 0 0,0 0-1 0 0,-1 0 0 0 0,-12 1 0 0 0,1 0 163 0 0,-34 7-1 0 0,25 0 417 0 0,0 0 1 0 0,-35 16-1 0 0,21-7-185 0 0,22-8-270 0 0,0 1 1 0 0,0 0-1 0 0,1 2 0 0 0,1 0 1 0 0,0 1-1 0 0,0 1 1 0 0,1 1-1 0 0,-18 19 0 0 0,11-13-62 0 0,16-14 0 0 0,-1 1 0 0 0,1 0 0 0 0,-11 13 0 0 0,-4 11-16 0 0,2 1 0 0 0,0 1 0 0 0,-16 38 0 0 0,18-23 27 0 0,1 1 0 0 0,3 1-1 0 0,2 0 1 0 0,2 0 0 0 0,-7 95-1 0 0,15-88 1 0 0,3 1 0 0 0,2-1-1 0 0,3 0 1 0 0,2 0 0 0 0,15 56-1 0 0,-11-73 7 0 0,1 0-1 0 0,2-1 0 0 0,1-1 1 0 0,2 0-1 0 0,2-1 0 0 0,1-1 0 0 0,2-1 1 0 0,2-1-1 0 0,1-1 0 0 0,1-1 1 0 0,2-2-1 0 0,54 46 0 0 0,-30-35 46 0 0,2-1-1 0 0,80 42 0 0 0,-93-60-148 0 0,1-1 0 0 0,0-3 0 0 0,2-1 0 0 0,0-3 0 0 0,74 15 0 0 0,-79-23 92 0 0,-1-1 1 0 0,1-3-1 0 0,0 0 1 0 0,0-3-1 0 0,0-1 1 0 0,0-2-1 0 0,0-2 0 0 0,59-17 1 0 0,-54 9 35 0 0,-1-2 0 0 0,0-2 0 0 0,-1-2 0 0 0,-1-1-1 0 0,59-42 1 0 0,-64 36-29 0 0,-1-1 0 0 0,-2-2-1 0 0,-1-1 1 0 0,42-52 0 0 0,-38 34 152 0 0,-3-1-1 0 0,-1-2 1 0 0,-3-1-1 0 0,-3-1 1 0 0,28-74-1 0 0,15-90 254 0 0,-60 178-266 0 0,-3-1 1 0 0,-1 1-1 0 0,1-65 1 0 0,-7 60 205 0 0,-2 0-1 0 0,-2 0 1 0 0,-2 0 0 0 0,-2 1 0 0 0,-2 0-1 0 0,-20-57 1 0 0,13 60-264 0 0,-2 0 0 0 0,-2 1 0 0 0,-2 1 0 0 0,-1 1 0 0 0,-2 1 0 0 0,-1 2-1 0 0,-2 0 1 0 0,-36-33 0 0 0,20 27-97 0 0,-1 2-1 0 0,-2 2 0 0 0,-2 2 1 0 0,-1 3-1 0 0,-81-39 0 0 0,104 58 7 0 0,0 1 0 0 0,0 2 0 0 0,-2 1 0 0 0,1 1-1 0 0,-1 1 1 0 0,-54-4 0 0 0,63 10 9 0 0,-1 1-1 0 0,1 1 0 0 0,0 1 1 0 0,0 0-1 0 0,0 2 1 0 0,0 1-1 0 0,0 0 1 0 0,1 2-1 0 0,0 0 1 0 0,-27 14-1 0 0,23-7-8 0 0,0 0 0 0 0,1 2 1 0 0,1 0-1 0 0,-34 34 0 0 0,-69 87-215 0 0,111-121 167 0 0,-135 169-1750 0 0,95-118-696 0 0,-3 1-6275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6T10:19:22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37 14280 0 0,'-39'-15'1547'0'0,"31"11"-1576"0"0,0 1 0 0 0,0 0 1 0 0,0 0-1 0 0,-10-1 1 0 0,13 3-12 0 0,1 0 39 0 0,0 0 0 0 0,0 1 0 0 0,0-1 0 0 0,0 1 1 0 0,0 0-1 0 0,0 0 0 0 0,0 0 0 0 0,0 1 0 0 0,-4 0 1 0 0,7 0 41 0 0,0-1 1 0 0,0 1 0 0 0,0 0 0 0 0,1-1 0 0 0,-1 1-1 0 0,0 0 1 0 0,0 0 0 0 0,0 0 0 0 0,1 0 0 0 0,-1 0 0 0 0,1-1-1 0 0,-1 1 1 0 0,1 0 0 0 0,-1 0 0 0 0,0 2 0 0 0,-5 19 56 0 0,4-16-47 0 0,-3 17-37 0 0,1 0-1 0 0,-3 39 0 0 0,5 48-210 0 0,2-87 224 0 0,1 3-118 0 0,1 1 0 0 0,2 0 0 0 0,7 33 0 0 0,-8-39 10 0 0,-3-18 70 0 0,1 0 0 0 0,-1 0 1 0 0,0 0-1 0 0,1 0 0 0 0,0 0 1 0 0,0 0-1 0 0,1 4 0 0 0,-1-6 8 0 0,0 1 0 0 0,0-1 0 0 0,0 0 0 0 0,0 0 0 0 0,0 0-1 0 0,0 0 1 0 0,0 0 0 0 0,0 0 0 0 0,1-1 0 0 0,-1 1 0 0 0,0 0 0 0 0,0 0 0 0 0,1-1-1 0 0,-1 1 1 0 0,0-1 0 0 0,1 1 0 0 0,-1-1 0 0 0,1 0 0 0 0,-1 0 0 0 0,3 1 0 0 0,3-1 50 0 0,0 0 0 0 0,0-1 0 0 0,0 1 0 0 0,0-1 0 0 0,0-1 0 0 0,0 1 0 0 0,0-1 0 0 0,0 0 0 0 0,0-1 0 0 0,-1 0 0 0 0,9-4 0 0 0,19-8 247 0 0,19-7 151 0 0,20-7 197 0 0,-45 21-180 0 0,55-10 1 0 0,-69 16-396 0 0,0 1 0 0 0,0 0 0 0 0,0 1 0 0 0,0 1-1 0 0,0 0 1 0 0,17 4 0 0 0,1 2-18 0 0,-13-4-36 0 0,26 9 1 0 0,-39-10-7 0 0,-1 0-1 0 0,1 1 1 0 0,-1-1-1 0 0,0 1 1 0 0,0 0-1 0 0,0 0 1 0 0,0 1-1 0 0,-1-1 1 0 0,6 6-1 0 0,-8-6-6 0 0,0 0 0 0 0,0 1 0 0 0,0-1 0 0 0,-1 0 0 0 0,1 1 0 0 0,-1-1 0 0 0,2 7 0 0 0,4 9 11 0 0,-5-13 4 0 0,-1-1-1 0 0,1 1 1 0 0,1 10 0 0 0,1 5 33 0 0,-3-19-46 0 0,-1 1 0 0 0,0-1 0 0 0,0 0 0 0 0,1 1 0 0 0,-1-1 0 0 0,-1 0 0 0 0,1 1 0 0 0,0-1 0 0 0,-1 0 0 0 0,0 4 0 0 0,-1 10 40 0 0,2-10-43 0 0,0-1 0 0 0,0 1-1 0 0,0-1 1 0 0,-1 1 0 0 0,0-1 0 0 0,0 1 0 0 0,0-1 0 0 0,0 1 0 0 0,-1-1 0 0 0,0 0 0 0 0,0 0 0 0 0,-1 0-1 0 0,1 0 1 0 0,-1 0 0 0 0,0-1 0 0 0,-5 7 0 0 0,-1-1-119 0 0,0 0 0 0 0,-1-1 1 0 0,0 0-1 0 0,-1 0 0 0 0,-22 12 0 0 0,-8-1-5381 0 0,24-15-161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6T10:19:22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0 611 13360 0 0,'0'0'1026'0'0,"0"0"-530"0"0,0 0 259 0 0,1 0 186 0 0,2-1-808 0 0,0 0 1 0 0,-1 1-1 0 0,1 0 1 0 0,-1-1-1 0 0,1 1 0 0 0,0 0 1 0 0,-1 0-1 0 0,1 1 0 0 0,0-1 1 0 0,-1 0-1 0 0,1 1 0 0 0,-1 0 1 0 0,1-1-1 0 0,-1 1 0 0 0,1 0 1 0 0,3 3-1 0 0,6 2-312 0 0,23 17 1 0 0,-27-17 297 0 0,27 19-145 0 0,81 54-35 0 0,-99-70 129 0 0,0 0 1 0 0,1-1-1 0 0,-1-1 0 0 0,1 0 1 0 0,25 5-1 0 0,-38-11-22 0 0,0 0 0 0 0,-1 0 0 0 0,1 0 0 0 0,0-1 0 0 0,0 1 0 0 0,0-1 0 0 0,0 0 0 0 0,0 0 0 0 0,0-1 0 0 0,0 0 0 0 0,0 0 0 0 0,0 0 0 0 0,-1 0 0 0 0,1-1-1 0 0,0 1 1 0 0,8-6 0 0 0,-6 3 44 0 0,1-1-1 0 0,-1 0 0 0 0,0 0 1 0 0,0-1-1 0 0,0 0 0 0 0,-1-1 1 0 0,0 1-1 0 0,0-1 0 0 0,-1 0 1 0 0,1 0-1 0 0,-2-1 0 0 0,6-10 1 0 0,0-3 158 0 0,-1 0 0 0 0,0 0 0 0 0,9-44 1 0 0,7-69 518 0 0,-25 133-762 0 0,2-19 100 0 0,-1 1 0 0 0,-1 0 0 0 0,0-1 0 0 0,-2 1 0 0 0,0 0 0 0 0,-1 0 0 0 0,-1 0 0 0 0,-1 0 0 0 0,0 1 0 0 0,-14-30 0 0 0,13 36 15 0 0,0 1-1 0 0,-1 0 1 0 0,-1 0 0 0 0,-11-13 0 0 0,-37-36 442 0 0,48 52-491 0 0,1 2-23 0 0,1 1 1 0 0,-16-11-1 0 0,-6-4 45 0 0,25 18-129 0 0,0 0 1 0 0,1 0-1 0 0,-1 0 0 0 0,0 1 0 0 0,-1-1 0 0 0,1 1 0 0 0,0 0 1 0 0,0-1-1 0 0,-7 0 0 0 0,-3-1-1187 0 0,7 3-204 0 0,-2 4-69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6T10:19:23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0 811 16128 0 0,'0'0'1241'0'0,"0"0"-677"0"0,1 2 166 0 0,21 22 1894 0 0,-7-3-2457 0 0,1 0 0 0 0,0-1 0 0 0,28 25 0 0 0,-18-19-163 0 0,-12-12-4 0 0,1-1 0 0 0,1-1 0 0 0,18 11 0 0 0,-17-11 0 0 0,-4-4-67 0 0,0 0 0 0 0,1 0 0 0 0,0-1 0 0 0,17 5-1 0 0,-21-7-111 0 0,-7-4-774 0 0,-8-7 764 0 0,-3-4 543 0 0,-1 2 0 0 0,-16-14 1 0 0,4 5 143 0 0,-29-26 378 0 0,40 34-736 0 0,1-1-1 0 0,-10-12 1 0 0,-14-13 73 0 0,-35-35 10 0 0,56 57-212 0 0,7 6 6 0 0,0 0 1 0 0,1 0 0 0 0,-1-1-1 0 0,2 1 1 0 0,-1-1-1 0 0,1 0 1 0 0,0 0 0 0 0,-3-16-1 0 0,6 23-14 0 0,0 0-1 0 0,0 0 1 0 0,-1-1-1 0 0,1 1 1 0 0,0 0-1 0 0,0 0 1 0 0,0 0 0 0 0,0 0-1 0 0,0-1 1 0 0,0 1-1 0 0,0 0 1 0 0,1 0-1 0 0,-1 0 1 0 0,0 0-1 0 0,1 0 1 0 0,-1 0-1 0 0,1 0 1 0 0,-1 0-1 0 0,1 0 1 0 0,-1 0-1 0 0,1 0 1 0 0,0 0-1 0 0,-1 0 1 0 0,1 0 0 0 0,1-1-1 0 0,1 0-11 0 0,-1 1 0 0 0,0-1 0 0 0,1 1 0 0 0,-1 0 0 0 0,1 0 0 0 0,-1 0 0 0 0,4-1 0 0 0,-4 2-5 0 0,7-2-17 0 0,0 0 0 0 0,0 1 0 0 0,1 0 0 0 0,14 1-1 0 0,18-3-20 0 0,-13 0 20 0 0,31 0-1 0 0,-35 3 31 0 0,-1-1 0 0 0,31-6-1 0 0,129-25 563 0 0,-160 27-460 0 0,-10 3-35 0 0,-1-1 0 0 0,1-1 0 0 0,24-10 0 0 0,-3 1 51 0 0,-33 12-17 0 0,-2 1-10 0 0,0 0-70 0 0,0 0-1 0 0,1 0 0 0 0,-1 0 1 0 0,0 0-1 0 0,1 0 0 0 0,-1 0 0 0 0,1 0 1 0 0,-1 0-1 0 0,0 0 0 0 0,1 0 1 0 0,-1 0-1 0 0,0 0 0 0 0,1-1 1 0 0,-1 1-1 0 0,0 0 0 0 0,1 0 1 0 0,-1 0-1 0 0,0-1 0 0 0,1 1 1 0 0,-1 0-1 0 0,0 0 0 0 0,1-1 1 0 0,-1 1-1 0 0,0 0 0 0 0,0 0 1 0 0,0-1-1 0 0,1 1 0 0 0,-1 0 1 0 0,0-1-1 0 0,0 1 0 0 0,0 0 0 0 0,0-1 1 0 0,1 1-1 0 0,-1-1 0 0 0,0 1 1 0 0,0 0-1 0 0,0-1 0 0 0,0 1 1 0 0,0 0-1 0 0,0-1 0 0 0,0 1 1 0 0,0-1-1 0 0,0 1 0 0 0,0 0 1 0 0,0-1-1 0 0,-1 1 0 0 0,1 0 1 0 0,0-1-1 0 0,0 1 0 0 0,0 0 1 0 0,0-1-1 0 0,0 1 0 0 0,-1-1 1 0 0,-10-19 932 0 0,10 19-964 0 0,-3-4 172 0 0,1 1-1 0 0,-1 0 0 0 0,0 0 1 0 0,-8-6-1 0 0,-7-8 186 0 0,13 12-222 0 0,-1 1 0 0 0,-10-9 0 0 0,-11-8 40 0 0,-20-24 64 0 0,-35-36-132 0 0,-5-13-237 0 0,-21-25-1160 0 0,15 15-3105 0 0,90 101 3891 0 0,-1-1 1 0 0,0 1 0 0 0,0 0 0 0 0,-1 0 0 0 0,-6-4-1 0 0,7 6-1051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6T10:19:24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62 434 14744 0 0,'0'0'672'0'0,"-4"-7"229"0"0,-3-4 3620 0 0,12 12 1156 0 0,2 1-6818 0 0,0 1 1164 0 0,1 0 0 0 0,0 0 1 0 0,0 0-1 0 0,-1 1 0 0 0,11 8 0 0 0,34 27-102 0 0,-32-22 58 0 0,-2-2-24 0 0,-1 2 1 0 0,23 28-1 0 0,2 2-203 0 0,-36-41 134 0 0,-2 0 0 0 0,1 1 0 0 0,6 10 0 0 0,-9-12 15 0 0,1-1 0 0 0,-1 0 0 0 0,1 1 0 0 0,0-1 0 0 0,0 0 0 0 0,1-1 0 0 0,4 6 0 0 0,-6-8-59 0 0,-2-1 240 0 0,0 0 109 0 0,-1 1-145 0 0,0 0 0 0 0,0-1 0 0 0,0 1 0 0 0,0 0 0 0 0,-1 0 0 0 0,1-1 0 0 0,0 1 0 0 0,0-1 0 0 0,-1 1 0 0 0,1-1 0 0 0,0 0 0 0 0,-1 1 0 0 0,1-1-1 0 0,-1 0 1 0 0,1 0 0 0 0,0 0 0 0 0,-1 0 0 0 0,1 0 0 0 0,0 0 0 0 0,-1 0 0 0 0,1-1 0 0 0,0 1 0 0 0,-1 0 0 0 0,1-1 0 0 0,0 1 0 0 0,-1-1 0 0 0,1 1 0 0 0,-2-3 0 0 0,-4-1 174 0 0,0 0 0 0 0,0-1 0 0 0,-10-10 0 0 0,13 12-84 0 0,-70-57 680 0 0,53 42-727 0 0,0-1-1 0 0,1 0 1 0 0,0-1-1 0 0,-21-31 1 0 0,31 37-85 0 0,0-2 0 0 0,1 1 0 0 0,0-1 0 0 0,1 0 1 0 0,1-1-1 0 0,0 0 0 0 0,2 0 0 0 0,-8-35 0 0 0,10 34-4 0 0,1 0-1 0 0,0 0 1 0 0,2-1-1 0 0,2-27 0 0 0,-2 38-15 0 0,1 1 0 0 0,1-1 0 0 0,0 1 0 0 0,0-1 0 0 0,0 1 0 0 0,1 0 0 0 0,0-1-1 0 0,0 2 1 0 0,6-11 0 0 0,-5 12 29 0 0,0-1 0 0 0,0 1 0 0 0,0 1 0 0 0,1-1 1 0 0,0 1-1 0 0,0-1 0 0 0,10-6 0 0 0,1 2-132 0 0,27-11 0 0 0,-40 18 128 0 0,16-5-9 0 0,-1 2 0 0 0,1 0 0 0 0,24-3 0 0 0,-34 7 9 0 0,0 0-1 0 0,1 0 1 0 0,-1 2-1 0 0,0-1 1 0 0,18 4-1 0 0,-5 0-47 0 0,26 10-1 0 0,-34-9 24 0 0,0 1 1 0 0,-1 0-1 0 0,0 0 0 0 0,0 1 0 0 0,0 1 1 0 0,-1 0-1 0 0,-1 1 0 0 0,1 0 0 0 0,-1 1 0 0 0,-1 0 1 0 0,0 1-1 0 0,0 0 0 0 0,-1 0 0 0 0,0 1 1 0 0,-1 0-1 0 0,-1 1 0 0 0,8 16 0 0 0,-1 1-54 0 0,-9-19 56 0 0,0-1 0 0 0,-1 0 0 0 0,0 1 0 0 0,5 22 0 0 0,-5-10-8 0 0,-2-14-8 0 0,-1-1 1 0 0,1 1 0 0 0,-2-1-1 0 0,1 0 1 0 0,-1 1 0 0 0,-2 16-1 0 0,-4 14-157 0 0,4-25 60 0 0,-1-1 0 0 0,-3 14 0 0 0,2-15-25 0 0,1 0-1 0 0,-2 0 1 0 0,0-1 0 0 0,0 1-1 0 0,-1-1 1 0 0,-1 0-1 0 0,1 0 1 0 0,-2-1 0 0 0,-16 19-1 0 0,-2-2-327 0 0,21-20 336 0 0,-1 0 0 0 0,0-1 0 0 0,0 0 0 0 0,-1 0-1 0 0,0 0 1 0 0,-15 9 0 0 0,13-11 3 0 0,-25 9-257 0 0,32-12 297 0 0,0-1 1 0 0,-1 1 0 0 0,1-1 0 0 0,-1 0-1 0 0,1 0 1 0 0,-1 0 0 0 0,1 0 0 0 0,0 0-1 0 0,-1-1 1 0 0,1 1 0 0 0,-1-1 0 0 0,-2 0-1 0 0,0-1-187 0 0,2 1 11 0 0,-1-1 0 0 0,0 1 1 0 0,1-1-1 0 0,-1 0 0 0 0,1 0 1 0 0,-5-3-1 0 0,-3-13-866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6T10:19:24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 6912 0 0,'0'0'528'0'0,"-3"1"-342"0"0,-15 9-88 0 0,15-7 1119 0 0,-1 1 0 0 0,1-1 0 0 0,0 1 0 0 0,-5 6 0 0 0,-9 21 4656 0 0,9-11-6153 0 0,5 9 767 0 0,2-25-448 0 0,0-1-9 0 0,0 0 1 0 0,0 0 0 0 0,1 0-1 0 0,-1 1 1 0 0,1-1 0 0 0,0 0-1 0 0,-1 0 1 0 0,2 1-1 0 0,-1-1 1 0 0,0 0 0 0 0,2 6-1 0 0,5 26 203 0 0,-6-26-165 0 0,1 0 0 0 0,0 0-1 0 0,1 0 1 0 0,0 0 0 0 0,0 0-1 0 0,8 14 1 0 0,29 51 95 0 0,1 5-81 0 0,27 56-82 0 0,-50-95 0 0 0,40 102-336 0 0,-51-118 231 0 0,-4-15 101 0 0,0 0 1 0 0,1 0-1 0 0,6 13 0 0 0,-6-16 50 0 0,-3-4 184 0 0,-1-2 64 0 0,0 0 8 0 0,-13-4 413 0 0,8 2-587 0 0,0-1 1 0 0,1 1-1 0 0,0-1 1 0 0,-1 0-1 0 0,1-1 1 0 0,0 1-1 0 0,0-1 1 0 0,1 0-1 0 0,-1 1 1 0 0,1-2-1 0 0,0 1 0 0 0,-3-5 1 0 0,-6-6 94 0 0,1 2-65 0 0,5 7-59 0 0,1-1-1 0 0,-1 0 1 0 0,-5-9-1 0 0,0-7 34 0 0,-11-17 15 0 0,10 22-102 0 0,0-1 0 0 0,2 0-1 0 0,0 0 1 0 0,-8-26 0 0 0,-11-33 36 0 0,11 34-39 0 0,-15-63 0 0 0,26 79-16 0 0,1 4 77 0 0,-5-42-1 0 0,11 59-89 0 0,-1 0 0 0 0,1 0 0 0 0,0 0 0 0 0,1-1-1 0 0,0 1 1 0 0,0 0 0 0 0,1 0 0 0 0,0 1 0 0 0,0-1-1 0 0,4-10 1 0 0,-3 12-13 0 0,0-2 1 0 0,0 1 0 0 0,1-1 0 0 0,0 1-1 0 0,8-11 1 0 0,-10 16-2 0 0,0-1 0 0 0,0 0 0 0 0,0 1 0 0 0,0-1 0 0 0,0 1 0 0 0,1 0-1 0 0,-1-1 1 0 0,0 1 0 0 0,1 0 0 0 0,-1 0 0 0 0,0 1 0 0 0,1-1 0 0 0,0 0 0 0 0,-1 1 0 0 0,1 0-1 0 0,-1-1 1 0 0,5 1 0 0 0,10 1-41 0 0,0 1 0 0 0,0 0 0 0 0,25 7-1 0 0,51 19-62 0 0,18 17 36 0 0,-82-32 31 0 0,95 53-16 0 0,-42-20 33 0 0,-71-41 21 0 0,-1 1 0 0 0,-1 0 0 0 0,1 0 0 0 0,-1 1 0 0 0,-1 0 0 0 0,13 13 0 0 0,37 31-66 0 0,-10-3-52 0 0,-47-47-204 0 0,2 3 850 0 0,-2-1-4468 0 0,-1-3 2026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17:01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49 296 14024 0 0,'-13'-7'638'0'0,"10"6"-8"0"0,2 0-404 0 0,-18-7 201 0 0,17 7 12 0 0,2 1 10 0 0,-2-1 4 0 0,2 1-359 0 0,-1-1 0 0 0,1 1 0 0 0,-1 0 0 0 0,1 0 1 0 0,-1-1-1 0 0,1 1 0 0 0,-1-1 0 0 0,1 1 0 0 0,-1 0 0 0 0,1-1 0 0 0,-1 1 0 0 0,1-1 0 0 0,0 1 0 0 0,-1-1 0 0 0,1 1 0 0 0,0-1 0 0 0,0 1 1 0 0,-1-1-1 0 0,1 1 0 0 0,0-1 0 0 0,0 0 0 0 0,0 1 0 0 0,0-1 0 0 0,-1 1 0 0 0,1-1 0 0 0,0 0 0 0 0,0 1 0 0 0,0-1-94 0 0,1 0 60 0 0,-1-1 0 0 0,1 1 0 0 0,-1 0 0 0 0,1 0-1 0 0,-1 0 1 0 0,1 0 0 0 0,0 0 0 0 0,0 0 0 0 0,-1 1 0 0 0,1-1-1 0 0,0 0 1 0 0,0 0 0 0 0,0 0 0 0 0,0 0-60 0 0,4-2 76 0 0,0 0 0 0 0,0 0 1 0 0,1 0-1 0 0,-1 1 0 0 0,1-1 0 0 0,0 1-76 0 0,8-2 94 0 0,30-10 76 0 0,36-6-170 0 0,142-23 387 0 0,153-26 973 0 0,-132 45-1348 0 0,-224 22-11 0 0,404-12 198 0 0,-150 10-342 0 0,-236 3 331 0 0,15-4-188 0 0,-15 1 44 0 0,-31 4-59 0 0,6-1-891 0 0,0 0 0 0 0,0 0 0 0 0,0-1 0 0 0,0-1 0 0 0,-1 0 0 0 0,1 0 0 0 0,4-3 906 0 0,-8 1-7370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6T10:19:25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1 328 12896 0 0,'0'0'93'0'0,"1"0"0"0"0,-1 0 0 0 0,0 0 0 0 0,1 0 0 0 0,-1-1 0 0 0,0 1 0 0 0,1 0 0 0 0,-1 0 0 0 0,0 0 0 0 0,1 0 0 0 0,-1 0 0 0 0,0-1 0 0 0,1 1 0 0 0,-1 0 0 0 0,0 0 0 0 0,1-1 1 0 0,-1 1-1 0 0,0 0 0 0 0,0 0 0 0 0,1-1 0 0 0,-1 1 0 0 0,0 0 0 0 0,0-1 0 0 0,0 1 0 0 0,0 0 0 0 0,1-1 0 0 0,-1 1 0 0 0,0 0 0 0 0,0-1 0 0 0,0 1 0 0 0,0 0 0 0 0,0-1 0 0 0,0 1 1 0 0,0 0-1 0 0,0-1 0 0 0,0 0 79 0 0,0 0-1 0 0,1 0 1 0 0,-1 1 0 0 0,0-1 0 0 0,0 0 0 0 0,1 0 0 0 0,-1 1 0 0 0,0-1 0 0 0,1 0 0 0 0,-1 1 0 0 0,1-1 0 0 0,-1 0 0 0 0,1 1 0 0 0,0-1 0 0 0,1-1 74 0 0,-1 0 1 0 0,1 0 0 0 0,0 0 0 0 0,-1 0-1 0 0,1 0 1 0 0,-1 0 0 0 0,0 0-1 0 0,2-4 1 0 0,8-12 190 0 0,77-76 602 0 0,-72 77-969 0 0,60-72-138 0 0,-44 51-1584 0 0,-5 9-5835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6T10:19:25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21279 0 0,'0'0'976'0'0,"0"0"-24"0"0,0 0-565 0 0,2 0-110 0 0,13 1-53 0 0,-1 1 0 0 0,1 0 0 0 0,20 7 0 0 0,-13-3-240 0 0,12 2 31 0 0,42 10-114 0 0,-66-16-10 0 0,0-1 1 0 0,0 0-1 0 0,0-1 1 0 0,0 0-1 0 0,15-2 0 0 0,-3-2-1565 0 0,0-2 0 0 0,37-13 0 0 0,-37 7-5367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6T10:19:25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15664 0 0,'0'0'1206'0'0,"0"0"-622"0"0,0 0 315 0 0,0 0 223 0 0,0 0 44 0 0,1 2-117 0 0,15 24-61 0 0,-12-21-872 0 0,-1 0-1 0 0,1 1 1 0 0,-1 0-1 0 0,4 10 0 0 0,-1 2-42 0 0,0 1-1 0 0,-2-1 1 0 0,0 1-1 0 0,-1 0 1 0 0,0 1-1 0 0,-2-1 1 0 0,0 0-1 0 0,-1 1 1 0 0,-2-1-1 0 0,-3 24 1 0 0,-44 166-1151 0 0,27-118 400 0 0,10-22 406 0 0,11-62 242 0 0,0-1 1 0 0,1 1-1 0 0,0 0 1 0 0,1 7-1 0 0,0-10 42 0 0,-1 0 0 0 0,0 1-1 0 0,0-1 1 0 0,0 1 0 0 0,0-1-1 0 0,0 0 1 0 0,-1 1 0 0 0,0-1 0 0 0,0 0-1 0 0,-2 7 1 0 0,2-10 37 0 0,1-1-125 0 0,0 0-14 0 0,0 0 32 0 0,0 0 102 0 0,0 0 47 0 0,1 0-59 0 0,-1 1 0 0 0,1-1 0 0 0,0 1 0 0 0,-1-1-1 0 0,1 0 1 0 0,0 1 0 0 0,0-1 0 0 0,-1 0 0 0 0,1 0 0 0 0,0 0 0 0 0,0 0 0 0 0,0 0-1 0 0,-1 1 1 0 0,1-2 0 0 0,0 1 0 0 0,1 0 0 0 0,18 0 384 0 0,-18 0-389 0 0,52-4 909 0 0,-35 2-666 0 0,21 0-1 0 0,-33 3-259 0 0,-1-1 1 0 0,1 1 0 0 0,-1 0 0 0 0,1 0-1 0 0,-1 1 1 0 0,0 0 0 0 0,7 3-1 0 0,6 3-10 0 0,-8-4 0 0 0,0 1 0 0 0,21 13 0 0 0,15 12-10 0 0,-26-17-75 0 0,-1 0-1 0 0,22 19 1 0 0,0 8-1054 0 0,-18-11-4734 0 0,-5-1-1536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6T10:19:29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4 7400 0 0,'0'0'333'0'0,"0"0"0"0"0,0 0-165 0 0,0 0 94 0 0,0 0 67 0 0,0 0 14 0 0,0 0-25 0 0,0 0-104 0 0,0 0-44 0 0,2-2-297 0 0,0 1 789 0 0,-3 2 3506 0 0,-1 1-4089 0 0,0 1 0 0 0,0-1 0 0 0,1 1 0 0 0,-1-1-1 0 0,1 1 1 0 0,-1 0 0 0 0,1-1 0 0 0,0 1 0 0 0,0 0 0 0 0,0 0 0 0 0,0 0 0 0 0,1 0 0 0 0,-1 0 0 0 0,1 0 0 0 0,0 0 0 0 0,0 0-1 0 0,0 0 1 0 0,1 4 0 0 0,0 7 78 0 0,2 0-1 0 0,7 25 0 0 0,-1-5-143 0 0,3 14 46 0 0,31 76-1 0 0,-39-115-19 0 0,1 0-1 0 0,0-1 0 0 0,1 1 0 0 0,0-1 1 0 0,0 0-1 0 0,1 0 0 0 0,0-1 0 0 0,13 11 0 0 0,-18-17-21 0 0,-1 0 0 0 0,1 0-1 0 0,-1 0 1 0 0,1 0 0 0 0,-1 0-1 0 0,1 0 1 0 0,-1-1 0 0 0,1 1-1 0 0,-1 0 1 0 0,1-1 0 0 0,0 1-1 0 0,0-1 1 0 0,-1 0 0 0 0,1 0-1 0 0,2 1 1 0 0,26-6 522 0 0,-21 3-407 0 0,-7 1-83 0 0,0 0 1 0 0,0 0-1 0 0,0 0 1 0 0,0 0-1 0 0,0 0 1 0 0,0 0-1 0 0,0-1 1 0 0,3-1-1 0 0,6-6 146 0 0,9-3 93 0 0,-1-2-1 0 0,20-18 1 0 0,-4 4 15 0 0,2 3-121 0 0,1 1 0 0 0,1 2 0 0 0,73-29 0 0 0,-99 46-176 0 0,1 0 0 0 0,-1 1 0 0 0,1 0 0 0 0,0 1-1 0 0,1 1 1 0 0,-1 0 0 0 0,0 1 0 0 0,1 0 0 0 0,-1 2 0 0 0,25 2-1 0 0,-33-1-1 0 0,-1-1 0 0 0,1 1 0 0 0,-1 0-1 0 0,0 0 1 0 0,0 1 0 0 0,0-1 0 0 0,0 1-1 0 0,0 0 1 0 0,0 0 0 0 0,-1 1 0 0 0,0 0 0 0 0,1 0-1 0 0,-1 0 1 0 0,-1 0 0 0 0,1 0 0 0 0,5 9-1 0 0,-6-7 34 0 0,1-1 0 0 0,-1 1 0 0 0,0 0 0 0 0,-1 0 0 0 0,1 0 0 0 0,-1 0 0 0 0,0 0 0 0 0,-1 1 0 0 0,0-1 0 0 0,0 1 0 0 0,0-1 0 0 0,-1 1 0 0 0,1-1 0 0 0,-2 10 0 0 0,-2 3 64 0 0,0-1 0 0 0,-1 1 1 0 0,-12 31-1 0 0,7-29-42 0 0,-1-1-1 0 0,-1-1 0 0 0,-18 26 1 0 0,20-31-34 0 0,-5 5 23 0 0,-29 31 0 0 0,18-21-39 0 0,-9 6 27 0 0,-60 48-1 0 0,38-36 38 0 0,-65 51 139 0 0,72-60-78 0 0,-85 55 212 0 0,97-69-220 0 0,25-15-78 0 0,0-1 1 0 0,-1-1 0 0 0,-20 9-1 0 0,23-12-42 0 0,0 1 1 0 0,-10 6-1 0 0,5-3-9 0 0,12-6 3 0 0,0-1-18 0 0,1 1-1 0 0,0-1 1 0 0,-1 1 0 0 0,1-1 0 0 0,0 1 0 0 0,-3 3-1 0 0,4-5-237 0 0,-8 3-2028 0 0,9-3 720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27T06:43:59.1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26462 14175 558 0,'0'0'24'0,"0"0"6"0,0 0-30 0,0 0 0 0,0 0 0 0,0 0 0 15,0 0 37-15,0 0 2 0,0 0 0 0,0 0 0 16,0 0-25-16,0 0-5 0,0 0-1 0,0 0 0 16,0 0-8-16,0 0 12 0,0 0-12 0,0 0 12 15,0 0-12-15,0 0 0 0,0 0 0 0,0 0 0 16,0 0 0-16,0 0 0 0,7 0 0 0,-7 0 0 15,0 0 9-15,0 0 0 0,0 0 0 0,0 0 0 16,0 0-1-16,0 0 0 0,0 0 0 0,0 0 0 16,0 0-8-16,0 0 0 0,0 0 0 0,0 0 8 0,0 0-8 0,0 0 0 15,0 0 0-15,0 0-11 0,0 0-5 0,0 0 0 16,0 0-1-16,0 0 0 0,0 0 17 0,0 0-8 16,0 0 8-16,0 0 0 0,0 0 0 0,0 0 0 15,7 0 0-15,-7 0 0 0,0 0 12 0,0 0-1 16,0-10 0-16,0 10 0 0,0 0 5 0,0 0 0 15,0-9 1-15,0 9 0 0,0 0 5 0,4-6 1 16,-4 6 0-16,0-10 0 0,0 10-7 0,0 0-2 16,0 0 0-16,0-9 0 0,0 9-14 0,0 0 9 15,0 0-9-15,0-3 8 0,0 3-8 0,0 0 0 16,0-6 0-16,0 6 0 0,0 0 0 0,0 0 0 16,0 0 9-16,0 0-9 0,0 0 20 0,0 0-1 0,0 0 0 0,0 0 0 15,0 0 0-15,0 0 0 0,0 0 0 0,7-10 0 16,-7 10-7-16,0 0 0 0,0 0-1 0,0 0 0 15,10 0-11-15,-3 0 8 0,4 0-8 0,-4 0 8 16,3 0-8-16,5 0 0 0,-5 0 0 0,-3 10 0 16,0-10 0-16,4 6 8 0,-4-3-8 0,3 3 8 15,5-3-8-15,-5 7 10 0,1-4-10 0,3-3 10 16,3 7-10-16,-2-4 12 0,-5 3-12 0,4 1 12 16,0-4-12-16,1 3 8 0,-1-5-8 0,0 2 8 15,-4 3-8-15,4 1 0 0,-3-10 9 0,0 6-9 16,3-3 0-16,-4 6 8 0,1-9-8 0,-1 10 0 15,1-4 0-15,0-3 8 0,-4 4-8 0,0-4 0 16,3 3 9-16,1-6-9 0,-8 0 12 0,4 0-12 16,-7 0 12-16,8 6-4 0,-8-6 0 0,7 3-8 0,-7-3 8 0,0 0-8 15,0 0 0-15,7 0 0 0,-4 7 12 16,-3-7-12-16,0 0 12 0,0 0-12 0,0 0 14 0,0 0-4 16,0 0-1-16,0 0 0 0,0 0 7 0,0 0 2 15,0 0 0-15,0 0 0 0,0 0-4 0,0 0-1 16,0 0 0-16,0 0 0 0,0 0-4 0,0 0-1 15,0 0 0-15,-7-7 0 0,4 4 7 0,-1-3 1 16,-3 0 0-16,7 6 0 0,-7-3-16 0,0-4 0 16,0 4 0-16,0-3-10 0,-4 6 10 0,4-3 0 15,0-4 0-15,0 4 0 0,-4-3 0 0,4 6 0 16,-3-3 0-16,-4-3 0 0,3 6 0 0,-3 0 0 16,0-7 0-16,0 4 0 0,3 3 0 0,-3-6 0 15,0 3 0-15,3-3 0 0,-3 6 0 0,0-4 8 0,-3-2-8 16,2 3 0-16,1-3 11 0,0 3-3 0,4-4 0 0,-4-2 0 15,3 3-8-15,4 2 12 0,-7-2-12 0,7-3 12 16,0 9-2-16,-4-10 0 0,0 10 0 0,4-9 0 16,0 6-10-16,4-3 0 0,-8-1 0 0,4 4 0 15,4-3 0-15,-1 3 0 0,1 3 0 0,3 0 0 16,-7-7 0-16,7 7 0 0,0 0 0 0,0 0-11 16,-7 0 11-16,7 0 0 0,0 0 0 0,0 0 0 15,0 0 0-15,0 0 0 0,0 0 0 0,0 0-8 16,7 7 0-16,3 2 0 0,4 1 0 0,0-1 0 15,0 0 0-15,-3 7 0 0,3-7 0 0,4 10 0 16,3 0 8-16,-3-3 0 0,-1-4 0 0,1 4 0 16,0 3 0-16,3-3 0 0,-4 2 0 0,1-2 0 0,0-3 0 0,-1 2 0 15,-3 1 0-15,-3-4 0 0,0-2 0 0,-1-1 0 16,1-2 0-16,-4 2 0 0,3 0 0 0,-3-2 0 16,0-4 0-16,1 3 0 0,-1-3 0 0,0 3 8 15,-7-6-8-15,3 4 0 0,-3-4 8 0,0 0-8 16,0 0 8-16,0 0-8 0,7 0 0 0,-7 0 8 15,0 0-8-15,0 0 0 0,0 0 11 0,0 0-3 16,0 0 0-16,0 0 0 0,-3 0 0 0,-4-10 0 16,0 7 0-16,0-6 0 0,-1 2 2 0,1-2 0 15,-3-7 0-15,-1 7 0 0,-3-1-2 0,4-2-8 16,-5-4 12-16,1 1-4 0,-3 2-8 0,-1-3 12 16,4 7-12-16,0-7 12 0,0 7-4 0,0-1 0 15,-4-2 0-15,0-1 0 0,8 4-8 0,-4 0 0 0,3-1 0 0,0 1 8 16,1 6-8-16,-1-4 0 0,1-2 0 0,-1-1 0 15,1 4 0-15,-1 3 0 0,0-3 0 0,1 3 8 16,-1-4-8-16,4 7 0 0,0-9 0 0,4 9-11 16,-8-3 11-16,4-3 8 0,7 6-8 0,-4 0 11 15,1-10-11-15,3 10 0 0,0 0 0 0,0 0 0 16,0 0 0-16,0 0-14 0,0 0 3 0,0 0 1 16,0 0 2-16,7 10 0 0,0-10 0 0,0 9 0 15,7 0 8-15,0 1-13 0,0-1 5 0,0-3 8 16,1 10-11-16,2-3 11 0,1 2-8 0,0-2 8 15,-1 3 0-15,4-7 0 0,-3 10 0 0,0-10 0 16,-1 7 0-16,1 3 0 0,0-10 0 0,-1 7 0 16,-3-4-8-16,0 4 8 0,-3-7-8 0,3 1 8 15,-3-1-8-15,-1 1 8 0,-3-4-8 0,0 3 8 0,0-2 0 16,-7-7 0-16,0 0 0 0,7 3 0 0,-7-3 0 0,0 0 0 16,0 0 0-16,0 0 0 0,0 0-13 0,0 0 2 15,0 0 1-15,0 0 0 0,0 0 10 0,0 0-12 16,0 0 12-16,0 0-12 0,0 0 12 0,0 0 0 15,-7 0 0-15,-3-10 0 0,-1 1 12 0,1 0-1 16,-4 2-1-16,-1-2 0 0,1-1 3 0,-3-8 1 16,-4 8 0-16,3-5 0 0,-3 5 1 0,3-2 0 15,0-4 0-15,-3 0 0 0,7 7-2 0,-3-4 0 16,-1-2 0-16,4-1 0 0,0 7-2 0,0-1-1 16,-1-2 0-16,5-4 0 0,-8 6-10 0,8 1 8 15,3-7-8-15,-4 7 8 0,0 0-8 0,4-1 0 16,0 4 0-16,0-4 0 0,0 7 0 0,4-3 8 0,-1-3-8 0,1 6 0 15,-4-4 8-15,7 7-8 0,0-9 8 0,0 9-8 16,0 0 0-16,0 0 0 0,0 0 0 0,0 0 0 16,0 0 0-16,0 0 0 0,0 0 0 0,0 0 0 15,0 0-15-15,10 9 5 0,1-9 1 0,-1 10 0 16,4-1 9-16,4 7-12 0,3-7 12 0,0 10-12 16,-3-3 12-16,0-4 0 0,3 4 0 0,-4 3-8 15,5-4 8-15,-1-5 0 0,3 2 0 0,-6 4 0 16,3-7 0-16,-3 7 0 0,0-6 0 0,-4-1 0 15,0 7 0-15,3-13 0 0,-6 6 0 0,0-3 0 16,-1 4 0-16,1-7 0 0,-1 3 0 0,-3-3 0 16,0 4 0-16,1-1 0 0,-8-6-9 0,0 0 9 15,0 0 0-15,0 0-11 0,0 0 11 0,0 0-8 0,7 3 8 0,-7-3 0 16,0 0 0-16,0 0 0 0,0 0 0 0,0 0 0 16,0 0 0-16,0 0 0 0,-4-9 8 0,1 2-8 15,-5 4 10-15,1-6-10 0,0 3 11 0,-3 2-11 16,-1-5 12-16,-3 3-12 0,0-4 16 0,0 1-4 15,-7-7-1-15,0 7 0 0,3-1 0 0,-3 1 0 16,3 0 0-16,-3 2 0 0,3-2 53 0,1 0 10 16,3 9 2-16,-4-10 1 15,-3 1-98-15,3 6-20 0,4-4-4 0,-4-2-1 0,4 3 46 0,0 2 0 16,0-2 0-16,3 6 10 0,1-3-10 0,-1-3 0 16,1-4 0-16,3 10 0 0,0-9 0 0,-1 9 0 15,1-9 0-15,4 9 0 0,-1-10 0 0,1 10 8 16,3 0-8-16,0 0 0 0,0 0 0 0,0 0 0 0,0 0 0 0,0 0 0 15,0 0 0-15,0 0 0 0,0 0-12 0,0 0 12 16,0 0-15-16,10 0 5 0,1 10 1 16,3-1 0-16,0 0 0 0,4 7 0 0,0-3 0 0,3 2 0 15,0 4 9-15,-4-3-8 0,5-4 8 0,-5 4-8 16,4 0 8-16,1-4 0 0,-5 4 0 0,1 0 0 16,0-4 0-16,-1-2-8 0,-3-1 8 0,0 7 0 15,1-7-8-15,-5-3 8 0,1-3-8 0,-1 7 8 16,-3-10 0-16,0 9 0 0,-7-9 0 0,11 0 0 15,-11 0 0-15,0 0 0 0,0 0 0 0,0 0 0 16,0 0 0-16,0 0 0 0,0 0 0 0,0 0 0 16,0 0 0-16,0 0 12 0,0 0-4 0,0 0 0 15,0 0-8-15,-4-3 11 0,-3-3-11 0,0-4 12 16,4 7-12-16,-4-6 10 0,-4-4-10 0,-3 4 10 0,0 0-10 16,0-1 0-16,0 1 0 0,0-1 8 0,-1 1-8 0,-2 0 0 15,3-1 9-15,0 1-9 0,0-1 11 0,-1 1-3 16,1-4 0-16,0 4 0 0,0 0-8 0,0-1 10 15,3 1-10-15,1-1 10 0,-1 1-10 0,1 3 0 16,-1 2 0-16,4-2 8 0,-4 3-8 0,8-3 0 16,-8-4 0-16,4 7 0 0,4-3 0 0,3 6 0 15,-4-3 0-15,4 3 0 0,-3-6 0 0,3 6 0 16,0 0-9-16,0 0 9 0,0 0 0 0,0 0 0 16,0 0-8-16,0 0 8 0,0 0-9 0,0 0 9 15,0 0-13-15,7 9 5 0,3-9-3 0,4 9 0 16,1 1 0-16,2-1 0 0,1 1 11 0,3 5-13 15,-3 1 5-15,3-3 8 0,-4 2-12 0,1-5 12 0,3-1-10 0,-3 7 10 16,3-4-11-16,-7-5 11 0,4 8-12 16,-4-2 12-16,0-4-12 0,0 1 4 0,-3-4 8 0,-1 3-13 15,-3 1 13-15,0-1 0 0,0-9 0 0,-7 0-9 16,7 9 9-16,-7-9 0 0,0 0 0 0,0 0 0 16,8 7 0-16,-8-7 8 0,0 0-8 0,0 0 0 15,0 0 8-15,0 0-8 0,0 0 10 0,0 0-10 16,0 0 11-16,0 0-11 0,0 0 12 0,-8-7-12 15,1 4 11-15,-3-3-11 0,-1-3 10 0,1-1-10 16,-4 1 9-16,3-1-9 0,-3-5 8 0,0 5-8 16,-4-5 8-16,0 5-8 0,1 1 0 0,3-4 8 15,-7-2-8-15,3 5 8 0,4 1-8 0,0-1 8 16,-4 1 3-16,4 0 0 0,3-7 0 0,1 6 0 0,-4 4-3 0,3 3-8 16,1-6 12-16,-1-1-4 15,4 1-8-15,0 3 10 0,-4-4-10 0,8 10 10 0,-1-9-10 16,1 2 0-16,-1 4 0 0,4 3 0 0,0 0-8 0,0 0 8 15,0 0-10-15,0 0 10 0,0 0-13 0,0 0 3 16,7 3 1-16,0-3 0 0,4 7-4 0,3 2-1 16,7 1 0-16,-3-1 0 0,-1 0 14 0,1 7-12 15,0-7 12-15,3 7-12 0,-4-3 12 0,1 2 0 16,3-5-10-16,-3 2 10 0,0 4 0 0,3-7 0 16,-7 7 0-16,0-6 0 0,0-1-8 0,0 0 8 15,-3 1 0-15,-1-1 0 0,1 1 0 0,-4-4 0 16,-7-6 0-16,11 0 0 0,-4 3 0 0,-7-3 0 0,0 0 0 15,0 0 0-15,0 0 0 0,0 0 0 0,0 0 0 0,0 0 0 16,7 6 0-16,-7-6-9 0,0 0 9 0,0 0 0 16,0 0 0-16,0 0 0 0,0 0 0 0,0 0 0 15,-7-9 0-15,0 3 0 0,-4-4 8 0,0 1-8 16,-3 6 8-16,4-4-8 0,-4-8 0 0,-1 5 0 16,-2-2 8-16,-1 2-8 0,1 1 0 0,-1-7 0 15,-3 7 9-15,7 3-9 0,0-7 8 0,-4 4-8 16,0-1 9-16,1-2-9 0,2 2 10 0,1 7-10 15,4-6 9-15,-1 2-9 0,1-2 8 0,3 0-8 16,-4 2 0-16,0 4 8 0,8-6-8 0,-4 2 0 16,3 4 0-16,-3-6 0 0,0 3 8 0,4 3-8 15,3 3 0-15,0 0 0 0,-4-7 0 0,4 7 8 16,0 0-8-16,0 0-9 0,0 0 9 0,7 0-13 16,4 0 13-16,3 10 0 0,0-1 0 0,7 0 0 15,-3 1-17-15,6 6-11 0,-2 2-1 0,-1-2-1 0,4-7 19 16,-1 10 11-16,-3-9-12 0,4 9 12 0,0-4 0 0,-4-5 0 15,-3 8 0-15,3-8 0 0,-4-1 0 0,-3 7 0 16,1-7 0-16,-5 1 0 0,1-1 0 0,-1-3 0 16,1-2 0-16,-4 2 0 0,4-3 0 0,-4 3 0 15,-7-6 0-15,0 0 0 0,7 0 0 0,-7 0 0 16,0 0 0-16,0 0 0 0,0 0 0 0,0 0 0 16,0 0 0-16,0 0 0 0,0 0 0 0,0 0 9 15,0 0-9-15,0 0 12 0,-7 0-4 0,-4 0 0 16,4-6 0-16,-4-3 0 0,1 5 9 0,-1-5 2 15,-6 0 0-15,2-1 0 0,1-2-6 0,0 2-1 16,-7 1 0-16,3-1 0 0,-3 1-2 0,4 0-1 0,-5-7 0 16,5 7 0-16,-1-4-1 0,1 7-8 0,6-7 12 0,-3 1-4 15,0 2 1-15,0 1 0 0,3 6 0 0,0-7 0 16,-3 1-9-16,4 3 0 0,-1-4 0 0,4 1 0 16,-3 2 0-16,3-2 0 0,3 6 0 0,-3-3 0 15,3-4 0-15,4 10 0 0,-3 0 0 0,3 0 0 16,0 0-9-16,0 0 9 0,0 0-12 0,0 0 12 15,10 0-23-15,5 10 3 0,2-1 0 0,1 0 0 16,-1 7-4-16,5 3 0 0,2-3 0 0,1 2 0 16,0 1 10-16,-1 0 2 0,1 0 0 0,0 6 0 15,-4-6 1-15,-3 0 1 0,-1 3 0 0,1-4 0 16,-4-5 10-16,0 3 0 0,-3-1 0 0,-1-2-8 16,1-4 8-16,-4 1 0 0,-4 2 0 0,5-9 0 15,-5 7 0-15,-3-10 8 0,0 0-8 0,0 0 0 0,0 9 9 16,0-9-9-16,0 0 12 0,0 0-12 0,0 0 13 0,0 0-4 15,-3 0-1-15,-5 0 0 16,1 0 12-16,-3-3 1 0,-1-3 1 0,-3 3 0 0,0-4 5 0,-4-2 1 16,1-7 0-16,-4 4 0 0,-1-4 5 0,1-3 2 15,-3 4 0-15,6-4 0 0,-3 6-18 0,0-2-3 16,-4-4-1-16,7 3 0 0,-3-3 0 0,7 10 0 16,-4-1 0-16,4-5 0 0,7 12-13 0,0-4 0 15,0-2-12-15,7 9 12 0,0 0-15 0,0 0 4 16,0 0 1-16,0 0 0 0,0 0 0 0,7 9 0 15,4 1 0-15,3-1 0 16,0 1-19-16,4-1-4 0,-4 7-1 0,3-1 0 0,1-2 20 0,3 3 4 0,-3 2 1 0,6 1 0 16,-2-3 9-16,-1 3-13 0,-7-10 5 0,4 10 8 31,-1-10-32-31,-3 1 2 0,4 5 0 0</inkml:trace>
  <inkml:trace contextRef="#ctx0" brushRef="#br0" timeOffset="5868.95">25160 13363 568 0,'0'0'25'0,"0"0"6"0,0 0-31 0,0 0 0 0,0 0 0 0,0 0 0 0,0 0 46 0,0 0 3 15,0 0 1-15,0 0 0 0,0 0-6 0,0 0-2 16,0 0 0-16,11 6 0 0,-11-6-8 16,10 3-2-16,-10-3 0 0,7 6 0 0,4-2-11 0,0-4-2 15,-11 0-1-15,7 9 0 0,3-3-9 0,1-3-1 16,-1 7-8-16,-3-4 12 0,4-3-4 0,-4 10-8 15,4-10 11-15,-4 6-11 0,3 1 14 0,-3-4-4 16,4 3-1-16,-1 1 0 0,1-1-9 0,3 1 10 16,0-4-10-16,4 3 10 0,-4 1-10 0,7-7 12 15,-3 3-12-15,-1 3 12 0,1-9-4 0,0 10-8 16,-1-10 12-16,5 9-4 0,-1-2 2 0,0-4 0 16,-4 3 0-16,5-3 0 0,2 3-10 0,-2-3 10 0,-1 4-10 0,-4 2 10 15,5-3-10-15,-5-2 0 0,4 5 0 0,0 0 0 16,-6 1 0-16,6-4 0 0,-4 3 0 0,1 1 0 15,0-1 0-15,3 1 0 0,-4-1 0 0,1 1 0 16,0 2 15-16,3-3 1 0,-7 1 0 0,4-7 0 16,-1 6-24-16,-3 1-5 0,4-4-1 0,-4 4 0 15,4-1 14-15,-1-3 0 0,-2 4 0 0,2-7 0 16,-3 6 0-16,-3-3 0 0,3 4 12 0,-3-4-12 16,-1-3 16-16,-3 3-4 0,4-2-1 0,-4-4 0 15,-7 0-11-15,7 6 12 0,-7-6-12 0,0 0 12 16,0 0-4-16,0 0-8 0,0 0 12 0,0 0-4 15,0 0 0-15,0 0 0 0,0 0 0 0,0 0 0 16,0 0 4-16,0 0 0 0,-4-6 0 0,-3 6 0 16,0-10-4-16,-3 10-8 0,-1-9 12 0,1 9-4 0,-5-10 4 15,-2 10 0-15,3-6 0 0,-4-3 0 16,0 6 2-16,1-4 1 0,-4-2 0 0,-1 0 0 0,1 2-15 0,0 4 11 16,0-6-11-16,0 2 10 0,0 4-2 0,-1-3 0 15,1-3 0-15,0 9 0 0,3-10-8 0,-3 7 0 16,4-3 0-16,-5 0 8 0,1 2 4 0,0-2 0 15,-4 3 0-15,4-3 0 0,-3-4 1 0,2 7 1 16,1-3 0-16,-3 3 0 0,2-10 1 0,1 10 0 16,0-6 0-16,0-1 0 0,0 1-6 0,0-1-1 15,3 1 0-15,-3 3 0 0,3-4-8 0,0 4 0 16,-3-3 0-16,7-1 0 0,-3 1 0 0,-1-1 0 16,0 4 0-16,4 3 0 0,-3-3 0 0,2-4 8 0,1 1-8 15,-3 6 0-15,6-3 13 0,-3-4-2 0,0 7-1 0,0-3 0 16,0-1-1-16,3-2 0 0,-3 6 0 0,0-3 0 15,3 3-9-15,-3-4 12 0,4 4-12 0,-1-3 12 16,0-4-12-16,1 4 0 0,3 3 0 0,0-3 8 16,3 6-8-16,1-3 0 0,-4-4 0 0,7 7 0 15,-4 0 0-15,4 0 0 0,0 0 0 0,0 0 0 16,0 0 0-16,0 0 0 0,0 0 0 0,0 0 0 16,0 0 0-16,0 0 0 0,0 0-9 0,0 0 9 15,0 0 0-15,0 0 0 0,0 0 0 0,0 0 0 16,0 0 0-16,11 7 0 0,-4-4 0 0,7 3 0 15,-4-6 0-15,1 9 0 0,3-2 0 0,0-4 0 16,0 6 0-16,0-2 0 0,-3-4-8 0,3 6 8 16,4-3 0-16,-4 4 0 0,0-1 0 0,4 7 0 0,-1-7 0 15,4 4 0-15,1 2-8 0,2-5 8 16,1 9 0-16,0-1 0 0,-1 4 0 0,1-3 0 0,0-6 0 0,3 12 0 16,4-6 0-16,-4-4 0 15,-3 4 0-15,3-3 0 0,0-4 0 0,-3 4 0 0,-1 3 0 0,1-10 0 16,-4 7 0-16,-3-13 0 0,0 7 0 0,3-4 0 15,-7 3 0-15,0 1 0 0,0-4 0 0,0-3 0 16,-3 6 0-16,3-2 0 0,-4-4 0 0,1 3 0 16,0-3 0-16,-4 4 0 0,0-7 0 0,0 9 0 15,-4-9 8-15,-3 0-8 0,7 9 10 0,-7-9-1 16,0 0 0-16,4 7 0 0,-4-4 11 0,0-3 3 16,0 0 0-16,0 0 0 0,0 0-23 0,0 0 0 15,0 0 0-15,0 0 8 0,0 0 4 0,-7 0 2 0,0 0 0 16,0 0 0-16,0 0-2 0,-4-3 0 0,1-7 0 0,-5 4 0 15,5-3-12-15,-1-1 11 0,-3 4-11 0,0-7 10 16,0 4-10-16,-4-7 8 0,4 7-8 0,-3-1 8 16,2-5-8-16,-2 5 0 0,-4-2 0 0,-1-1 8 15,1 10-8-15,4-6 0 0,-5-1 0 0,5 1 0 16,-4 3 0-16,3-4 0 0,0 1 0 0,-3 3 0 16,0-4 0-16,0 7 0 0,3-3 0 0,4-4 0 15,-3 7 0-15,2-3 0 0,1-4 0 0,0 4 0 16,0-3 9-16,0-1-9 0,3 1 10 0,1 0-10 15,-1-1 12-15,1 1-4 0,-1-1-8 0,4 4 12 16,-4-3-12-16,4-1 0 0,0 7 8 0,0-6-8 16,-3 2 0-16,6-2 0 0,-3 3 0 0,0 3 0 15,0-4 0-15,0 4 0 0,0-3 0 0,3 3 0 16,-3-3 0-16,4 6 0 0,-4-4 0 0,3-2 0 0,-3 6 0 16,4-3 0-16,-1-3 0 0,4 6 0 0,0 0 0 0,0 0 0 15,-7 0 0-15,3 0 0 0,4 0 0 0,0 0 0 16,0 0 0-16,0 0 0 0,0 0 0 0,0 0 0 15,0 0 0-15,0 0 0 0,0 0 0 0,0 0-12 16,0 0 12-16,0 0-10 0,8 0 10 0,2 0-10 16,-3 9 10-16,4-3-10 0,-1-2 10 0,4 5 0 15,1-3-9-15,2 4 9 0,1-1 0 0,3 0 0 16,0 1-9-16,4 6 9 0,3-4 0 0,-3 4 0 16,3-1-8-16,0-2 8 0,0 6 0 0,1-4 0 15,-1 1 0-15,-3-3 0 0,3 2 0 0,0 4 0 0,0-3 0 16,-7-4 0-16,4 4 0 0,-4 0 0 0,-3-4 0 15,0-2 0-15,-1-1 0 0,1 1 0 16,-1-4 0-16,-2 3 0 0,-1-3 0 0,0-2 0 0,-4 2 0 0,4-3 0 16,-3 3 0-16,0-3 0 0,3-3 0 0,-4 0 0 15,1 7 0-15,-4-4 0 0,-7-3 0 0,4-3 0 16,-4 3 0-16,0 0 8 0,0 0-8 0,0 0 0 16,7-7 10-16,-7 7-10 0,0 0 10 0,0 0-10 15,0 0 20-15,0 0-1 0,0 0-1 0,0 0 0 16,0 0-18-16,-7 0 0 0,-1-9 0 0,1 6 0 15,-3-3 0-15,3-4 0 0,-4 1 0 0,-3-1 0 16,3 1 0-16,1-7-12 0,-4 7 3 0,0-10 1 16,0 10 8-16,-4-7 12 0,0 3-2 0,-3-2-1 15,4 5-18-15,-1-5-4 0,-3 5-1 0,0-2 0 16,-1-4 14-16,1 10 0 0,0-4 0 0,-4 1 0 0,4 0 0 16,0-1 0-16,3 1 0 0,1 2 0 0,-4-2 15 0,3 6-1 15,0-3 0-15,4 3 0 0,-3-4-22 16,-1-2-5-16,4 6-1 0,0-4 0 0,3-2 14 0,-3 3 0 15,0-4 0-15,3 10 0 0,1-9 0 0,-1 6 0 16,1-3 0-16,-1-4 0 0,0 7 0 0,4-3 0 16,-3-1 0-16,-1 4 0 0,1-3 0 0,3 3 0 15,-1-3 10-15,-2 3-10 0,3-4 0 0,0 7 0 16,0-3 8-16,3 3-8 0,-3-6 0 0,4 6 0 16,-1 6 0-16,4-6 0 0,-7 3 0 0,7-3 0 15,0 0 0-15,0 0 0 0,0 0 0 0,0 10 0 16,0-1-10-16,0-3 10 0,4 4-8 0,-1-1 8 0,1 1 0 0,3-1-9 15,0 0 9-15,3 1-8 0,4-4 8 0,-3 10-8 16,3-4 8-16,4-2 0 0,-4-1-9 0,3 0 9 16,5 7 0-16,2 0 0 0,-3-4-9 0,4-2 9 15,0 5 0-15,0-5 0 0,3 9 0 0,-3-10 0 16,3 1 0-16,-4-4 0 0,5 3 0 0,-1 1 0 16,0-1 0-16,-3 0 0 0,-1 1 0 0,1-1 0 15,0 4 0-15,-4-10 0 0,0 6 0 0,-3 1 0 16,-1-4 0-16,-2 3 0 0,-1 1 0 0,-4-4 0 15,4-3 0-15,-3 7 0 0,0-4 0 0,-1-3 0 16,-3 3 0-16,0-3 0 0,0-3 0 0,-7 0 0 16,0 0 0-16,0 0 8 0,7 10-8 0,-7-10 0 15,0 0 21-15,0 0-1 0,0 0-1 0,0 0 0 16,0 0-19-16,0 0 0 0,0 0-8 0,0 0 8 0,-10-3 0 16,3-4 0-16,-4 4 11 0,4-3-3 0,-4-3-8 0,1-1 0 15,-1 1 8-15,-3-1-8 0,0 4 0 0,0-6 8 16,-4-4-8-16,1 7 0 0,-1-1 0 0,-3-6 0 15,-4 7 0-15,4 0 0 0,0-4 0 0,-4 1 0 16,0 2 0-16,4 1 0 0,0-1 0 0,0 1 0 16,3-1 0-16,1 1 0 0,-4-7 0 0,-1 7 0 15,5 0 0-15,-1-1 0 0,0 1 0 0,4-1 0 16,0 4 0-16,-3-3 0 0,2-1 0 0,5 1 0 16,-4-1 0-16,3 4 0 0,-3 3 0 0,4-6 0 15,-5-1 0-15,5 1 0 0,-1 3 0 0,-3-4 0 16,4 1 0-16,-1 2 0 0,0 4 0 0,1-3 0 15,-1 3 0-15,1-3 0 0,-1-4 0 0,0 10 0 0,1-3 0 16,-1-3-8-16,4 6 8 0,-3-3 0 0,-1-4 0 0,4 7 0 16,0-6 0-16,3 3 0 0,-3 3 0 0,0-6 0 15,4 6 0-15,-4 0 0 0,3-3 0 0,-3-4 0 16,7 7 0-16,0 0-8 0,-3 0 8 0,3 0 0 16,0 0 0-16,0 0-8 0,0 0 8 0,0 0 0 15,0 0-9-15,0 0 9 0,0 0-10 0,0 0 10 16,10 10-11-16,4-4 11 0,0 3-12 0,1 1 12 15,2-1-12-15,1 1 12 0,3 5-12 0,0-5 12 16,0 5 0-16,4-5-8 0,0 2 8 0,-1-2 0 16,5 5 0-16,-5 1 0 0,5-3-8 0,-1-4 8 15,0 7 0-15,4-1 0 0,-4-2 0 0,4 3 0 16,-4-4 0-16,4 4 0 0,-1 0 0 0,1-7 0 16,-7 0 0-16,3 7 0 0,-3-7 0 0,0 1 0 0,-4-1 0 0,0-6 0 15,0 7 0-15,0-4 0 16,-7-3 0-16,4 10 0 0,0-10 0 0,-4 6 0 0,0-2 0 0,0-4 0 15,0-3 0-15,0 6 0 0,-3-3 0 0,-4-3 0 16,3 0 0-16,-3 6 0 0,0-6 0 0,4 0 0 16,-11 0 0-16,7 0 0 0,-7 0 9 0,0 0-9 15,0 0 8-15,0 0-8 0,0 0 9 0,0 0-9 16,0 0 10-16,0 0-10 0,0 0 12 0,-7-6-4 16,4 3-8-16,-5-3 12 0,1-4-12 0,-3 10 11 15,-1-9-11-15,1 6 10 0,-8-3-10 0,0-4 0 16,4 4-10-16,-3-4 10 0,-5 7-16 0,1-3 4 0,0-3 0 15,3-1 0-15,-6 7 12 0,3-3-11 0,-4-4 11 0,0 4-10 16,4-3 10-16,0-1 0 0,0 1 0 0,0-1-8 16,3 4 8-16,0 3 0 0,-3-3 0 0,0-4-8 15,3 7 8-15,1-3 0 0,3-3 0 0,-4 5 0 16,0-2 0-16,1-3 0 0,-1 9 0 0,4-7 0 16,0 4-8-16,-4-3 8 0,4 6-8 0,0-3 8 15,0-3 0-15,0 6 0 0,3-3 0 0,-3-4 0 16,3 4 0-16,1-3 0 0,-4 6 0 0,3-10 0 15,1 4 0-15,-1 3 0 0,4-3 0 0,-4-4 8 16,1 7-8-16,3-3 0 0,-4 3 0 0,4-3 0 16,-4 6 0-16,4-4 0 0,0-2 0 0,0 6 0 15,0-3 0-15,0-3 0 0,0 6 0 0,4 0 0 16,3 0 0-16,0 0-8 0,-7-7 8 0,7 7 0 16,0 0 0-16,0 0 0 0,-8 0 0 0,8 0 0 15,0 0 0-15,0 0-10 0,0 0 10 0,0 0 0 0,0 0-8 0,0 0 8 16,0 0 0-16,0 0 0 0,0 0-11 0,0 0 11 15,0 0-10-15,0 0 10 0,8 7-13 0,-1 2 3 16,3 1 1-16,4-1 0 0,-3 0 9 0,3 1-8 16,0-4 8-16,4 3-8 0,-4 7 8 0,4-6 0 15,-1 2-9-15,4-3 9 0,-3 4 0 0,3 0 0 16,0 2 0-16,-3-2 0 0,7-4 0 0,-4 7 0 16,3 0-9-16,-2-4 9 0,2-2 0 0,-2 5 0 15,-1 1 0-15,3-4 0 0,1 4-9 0,0 0 9 16,-4-4-13-16,0 4 5 0,0-3 8 0,0 2-12 15,-3-5 12-15,-4-1-12 0,4 0 12 0,-8 7 0 16,5-6 0-16,-1-1 0 0,-7-3 0 0,3-3 0 0,-3 4 0 0,4-4 0 16,-4 3 0-16,-7-6 0 0,0 0 0 0,7 0 0 15,0 0 0-15,-7 0 0 0,0 0 0 0,0 0 0 16,7 0 8-16,-7 0-8 0,0 0 8 0,0 0-8 16,0 0 8-16,0 0-8 0,0-9 10 0,-3 2-10 15,-1 4 0-15,1-3 0 0,-5-3 0 0,1-1 0 16,-3 1 0-16,3-1 0 0,-4 1 0 0,1-1 0 15,-4 1 0-15,-1-7 0 0,1 7 0 0,-3-7 0 16,3 7 0-16,-1-7 0 0,-6 7 0 0,4-1 0 16,2 1 0-16,-2 0 0 0,-4-10 0 0,3 9 0 15,4 1 0-15,0-7 0 0,-7 7 0 0,3-1 0 16,0-5 0-16,1 5-8 0,3 1 8 0,0 6 0 16,-4-13 0-16,4 7 0 0,0 2 0 0,0-2 0 0,3 6 0 0,-3-6 0 15,3 2 0-15,-3-2 0 16,4-1 0-16,-1 1 8 0,0 3-8 0,1-4 12 0,-1 7 0 0,1-3-1 15,-1-3 0-15,1 5 0 0,2-5-1 0,-2 3 0 16,-1-4 0-16,1 4 0 0,3 3-10 0,-4-3 8 16,4-4-8-16,-4 10 8 0,4-9-8 0,0 9 0 15,-3-3 0-15,3-4 0 0,0 7 0 0,0-6 0 16,-1 3 0-16,1 3 0 0,4 0 0 0,-1 0 0 16,-3-6 0-16,4 6 0 0,3 0 0 0,0 0 0 15,-7 0 0-15,7 0 0 0,0 0 0 0,-4-3 0 16,1-4 0-16,3 7 0 0,0 0 0 0,0 0 0 15,0 0 0-15,0 0 0 0,0 0 0 0,0 0 0 16,0 0-9-16,0 0 9 0,0 0 0 0,0 0-12 16,7 10 12-16,3-1-10 0,1 4 10 0,3-4-8 0,0 1 8 15,0-1-8-15,4 0 8 0,-4 1 0 0,7-1-9 0,-3 1 9 16,-1 5 0-16,1-5 0 0,3-1-9 0,0 7 9 16,-3-4 0-16,7 4 0 0,-1-7 0 0,1 7 0 15,3-3 0-15,-3 5 0 0,-4-8 0 0,0 5 0 16,4 4 0-16,-4-3 0 0,4-7 0 0,0 7 0 15,-4-3 0-15,0-4 0 0,4 7 0 0,-4-7 0 16,0 1 0-16,0-1 0 0,-3 0 0 0,-1-2 0 16,1 2 0-16,-4-6 0 0,4 3 0 0,-8-2 0 15,5 2-15-15,-5 0 1 0,1-3 0 0,-1-3-592 16,-3 6-118-16</inkml:trace>
  <inkml:trace contextRef="#ctx0" brushRef="#br0" timeOffset="17219.02">24038 12428 172 0,'0'0'16'0,"0"0"-16"0,0 0 0 0,0 0 0 0,0 0 88 15,0 0 16-15,0 0 2 0,0 0 1 0,0 0-55 0,0 0-10 16,0 0-2-16,0 0-1 0,0 0-26 0,0 0-5 16,-3 7 0-16,3-7-8 0,0 0 0 0,0 0 0 15,0 0 0-15,0 0 0 0,0 0 0 0,0 0 0 16,0 0 0-16,0 0 0 0,0 0 0 0,0 0 0 16,0 0 0-16,0 0 0 0,0 0 0 0,0 0 0 15,0 0 0-15,0 0 0 0,0 0 8 0,0 0-8 16,0 0 0-16,0 0 0 0,0 0 9 0,0 0-9 15,0 0 0-15,0 0 9 0,0 0-9 0,0 0 0 16,0 0-10-16,0 0 10 16,0 0-39-16,0 0-1 0,0 0-1 0</inkml:trace>
  <inkml:trace contextRef="#ctx0" brushRef="#br0" timeOffset="18983.58">24663 13008 288 0,'0'0'12'0,"0"0"4"0,0 0-16 0,0 0 0 15,0 0 0-15,0 0 0 0,0 0 80 0,0 0 14 0,0 0 2 0,0 0 1 16,0 0-39-16,0 0-8 0,0 0-2 0,0 0 0 15,0 0-22-15,0 0-5 0,0 7-1 0,-4-1 0 16,4-6-12-16,0 0-8 0,0 0 10 0,0 0-10 16,0 0 12-16,0 0-4 0,0 0-8 0,0 0 12 15,0 0 5-15,0 0 1 0,0 0 0 0,0 0 0 16,0 0 6-16,0 0 0 0,0 0 1 0,0 0 0 16,0 0-13-16,0 0-2 0,0 0-1 0,0 0 0 15,0 0 0-15,0 0 0 0,0 0 0 0,0 0 0 16,0 0 0-16,0 0 0 0,0 0 0 0,0 0 0 15,0 0-9-15,0 0 8 0,0 0-8 0,0 0 8 0,0 0-8 0,0 0 0 16,0 0 0-16,0 0 0 0,0 0 0 0,0 0 0 16,0 0 0-16,0 0 8 15,0 0-29-15,0 0-7 0</inkml:trace>
  <inkml:trace contextRef="#ctx0" brushRef="#br0" timeOffset="30039.03">23400 11980 568 0,'-18'16'25'0,"11"-7"6"0,-4 0-31 0,1 1 0 16,-8-1 0-16,4 1 0 0,4 5 45 0,-5-2 3 16,5-4 1-16,-4 7 0 0,0-7-6 0,3 7-2 15,0-4 0-15,1 4 0 0,3 3-24 0,0 0-5 16,3-4 0-16,1 4-1 0,-1 0-11 0,1 0 0 0,3 3 0 0,0-3 0 15,0-7 0-15,3 4 0 0,1 3 0 0,-1-4 0 16,4-2-14-16,-3 3 2 0,3-1 0 0,0-2 0 16,4-4 0-16,-1 7 1 0,1-7 0 0,-1 1 0 15,-3-1 11-15,4-3 8 0,3 4-8 0,0-7 11 16,4 3-11-16,-1 4 0 0,5-1 9 0,-1-9-9 16,0 6-24-16,0-3-8 0,4 4-3 0,-1-7 0 15,-2 0-12-15,2 0-2 16,1 0-1-16</inkml:trace>
  <inkml:trace contextRef="#ctx0" brushRef="#br0" timeOffset="30805.31">24126 12482 403 0,'0'0'17'0,"0"0"5"16,11-4-22-16,0-2 0 0,-4-3 0 0,0 6 0 0,3-4 80 0,-3-2 11 15,-3 0 2-15,-1 2 1 0,5 4-40 0,-5-3-8 16,-3-4-2-16,4 7 0 0,-4-6 8 0,3 3 2 15,-3-4 0-15,-3 1 0 0,3-1-11 0,-4 1-3 16,1 3 0-16,-1-4 0 0,-3-2 6 0,3-1 1 16,-6 4 0-16,3-4 0 0,0 7-10 0,0-7-1 15,0-2-1-15,0 9 0 0,-4-7-4 0,0 4-1 16,1-1 0-16,-1-6 0 0,4 7-8 0,-7 0-2 0,3-1 0 0,1-5 0 16,-4 5-12-16,0-6-8 15,0 7 8-15,-1 0-8 0,1-1 17 0,0 1-1 0,4-1 0 0,-4-5 0 16,-4 5-16-16,4 1-19 0,0 0 4 0,3-1 1 15,-3 4 14-15,3 3 0 0,-3-4 0 0,0-2 0 16,0 6 18-16,0-3-3 0,3-4-1 0,1 7 0 16,-8-3-6-16,8-4-8 0,-5 4 11 0,5 3-11 15,3 3 11-15,-4-6-11 0,4 3 10 0,0-4-10 16,0 4 0-16,0 3 0 0,0-6 0 0,-4 6 0 16,4-3 0-16,0 3 0 0,0-6 0 0,4 6 0 15,-4 0 0-15,3-4 0 0,-3 4 0 0,0-6 0 16,0 6 0-16,0 0 0 0,0 0 0 0,0 0 0 15,-4 0 0-15,4 6 0 0,0-2 0 0,0-4 0 16,-4 6 0-16,1-3 0 0,-1 3 0 0,1-3 0 16,3 4 0-16,-4-7 0 0,4 3 0 0,-4 3 0 0,1-6 0 15,-1 3 0-15,4 3 0 0,-3-2 0 0,3 2 0 0,-1-6 0 16,1 9 0-16,-3-9 0 0,6 7-9 0,4-4 9 16,-3 3 0-16,-4-3-9 0,3 3-9 0,1-3-2 15,-1 4 0-15,1-4 0 0,3-3-2 0,-4 6-1 16,1 4 0-16,-1-4 0 0,-3-3 11 0,0 6 1 15,3 1 1-15,1-4 0 0,-1 3 10 0,1 1 0 16,-4-4 0-16,3-3-8 0,-3 7 8 0,4-1 0 16,-1 0 0-16,1-2 0 0,3-7 0 0,-4 3 0 15,4 3 0-15,-4 4 0 0,4-4 0 0,0-3 0 16,0-3 0-16,0 9-8 0,-3 1 8 0,3-4 0 16,-4 3 0-16,4 1 0 0,0-1 0 0,4-2 0 0,-4 2 0 0,-4-6 0 15,4 7 0-15,-3-1 0 0,3 3 0 16,0-2 0-16,-4-1 0 0,4 1 0 0,4-1 0 0,-4 0 0 15,0 1 0-15,0-1 0 0,-4 1 0 0,4-10 0 16,0 9 0-16,0 1 0 0,-3-4 0 0,3-3-8 16,0-3 8-16,3 12-12 0,-3-12 12 0,0 0-12 15,0 0 12-15,4 4-8 0,-4-4 8 0,0 0-8 16,0 9 8-16,0-9 0 0,0 0 0 0,0 0 0 16,0 9 0-16,0-9 0 0,0 0 0 0,0 0 0 15,0 0 0-15,0 0 0 0,0 0 0 0,0 0 0 16,0 0 0-16,0 0-8 0,0 0 0 0,0 0-682 15</inkml:trace>
  <inkml:trace contextRef="#ctx0" brushRef="#br0" timeOffset="33371.83">22758 11625 518 0,'0'0'46'0,"0"0"-37"16,0 0-9-16,0 0 0 0,-7 0 70 0,7 0 12 15,0 0 2-15,0 0 1 0,0 0-41 0,0 0-9 16,0 0-2-16,0 0 0 0,0 0-6 0,0 0-2 0,0-3 0 0,0 3 0 15,7-6 14-15,-7 6 2 0,-4-3 1 0,4 3 0 16,11-6-2-16,-11 6-1 0,0 0 0 0,-7 0 0 16,3 0-15-16,4 0-2 0,0 0-1 0,0 0 0 15,0 0-9-15,7 0-1 0,-7 0-1 0,0 0 0 16,0 0 14-16,0 0 2 0,14 6 1 0,-7-6 0 16,-7 0-3-16,14 0 0 0,1 0 0 0,-1 3 0 15,0-3-8-15,-4 6-1 0,5-6-1 0,-1 3 0 16,3 4-6-16,-3-1-8 0,1-3 11 0,-1 7-11 15,3-4 8-15,-3-3-8 0,0 6 0 0,-3-2 0 16,3-4 12-16,0 9-12 0,-3 1 12 0,3-7-12 16,0 4 17-16,0-1-3 0,-3 0-1 0,3 1 0 15,0-1 1-15,0-3 0 0,0-2 0 0,0 5 0 16,0 0-4-16,4-2-1 0,0-4 0 0,-1 3 0 16,1 3-1-16,0 1 0 0,-1-4 0 0,-3 4 0 0,4-7-8 0,-4 6 10 15,7-3-10-15,-7 4 10 0,4-1-10 0,0 1 12 16,-4-1-12-16,3 0 12 0,1-2-12 0,0 2 0 15,-4 1 9-15,0-1-9 0,-3-3 9 0,3-3-9 16,-4 7 12-16,4-4-12 0,-3-3 16 0,-1 3-4 16,5 4-1-16,-5-1 0 0,1-9-3 0,-1 10-8 15,1-4 12-15,0-3-4 0,3 3-8 0,-7-3 10 16,7 4-10-16,-4-7 10 0,1 9-10 0,0-9 0 16,-1 10 0-16,-3-10 8 0,0 0-8 0,4 6 8 15,-4-3-8-15,0-3 8 0,-7 0-8 0,7 0 8 16,0 0-8-16,-7 0 8 0,0 0-8 0,0 0 0 15,0 0 9-15,0 0-9 0,0 0 0 0,0 0 8 0,0 0-8 0,0 0 0 16,0 0 16-16,0 0 0 0,0 0-1 0,0 0 0 16,0 0-3-16,-7-3-1 0,-4-3 0 15,1 2 0-15,-1-2-11 0,1-3 10 0,-1 2-10 0,-3 4 10 16,0-6-10-16,0 3 0 0,0-4 0 0,-4 1 8 16,4-1-8-16,-4 1 0 0,1 3 0 0,-1-4 0 15,4 1 0-15,-4 0 8 0,1-1-8 0,-1 1 0 16,0-1 0-16,1 1 0 0,-4 3 0 0,-1-7 0 15,1 1 0-15,4 2 0 0,-5 7 0 0,1-6 0 16,0 2 0-16,0-2 0 0,3-1 0 0,-3 7 0 16,0-3 0-16,3-3 0 0,1 2 0 0,-1 4 0 15,0-3 0-15,1 3 8 0,-1-3-8 0,4-4 0 16,-4 1 9-16,4 3-9 0,0 2 10 0,0-2-10 0,0 3 11 0,0-3-11 16,3 3 12-16,-3-4-12 0,0 7 8 0,0-3-8 15,3 3 0-15,-6 0 0 0,-1 0 0 0,4 0 0 16,3 0 0-16,-3 3 0 0,0-3 0 0,0 7 0 15,3-4 0-15,4 3 0 0,7-6 0 0,-7 3 0 16,-7-3 0-16,7 6 0 0,7-6 0 0,-7 0 0 16,0 4 0-16,0 2 0 0,7-6 0 0,0 0 0 15,-7 0 0-15,7 0 0 0,0 0 0 0,0 0 0 16,0 0 0-16,-4 0 0 0,1 0 0 0,3 0 0 16,0 0-12-16,0 0 12 0,0 0-11 0,0 0 11 15,10 9-12-15,1-9 12 0,-11 0-14 0,11 10 4 16,3-4 1-16,0-3 0 0,0 3 9 0,4-3-13 15,-4-3 5-15,0 7 8 0,3-7-8 0,5 3 8 0,-5-3 0 0,1 6 0 16,3-6 0-16,0 0-11 0,0 0 11 0,-3 0-8 16,3 0 8-16,0 0 0 0,0 0 0 0,1 6 0 15,2-3 0-15,5-3 0 0,-5 7 0 0,4-4-8 16,-3-3 8-16,3 9 0 0,-3-9 0 0,0 10 0 16,-4-4 0-16,4-3-8 0,-4 3 8 0,0 4 0 15,0-1 0-15,0 1-8 0,-3-1 8 0,3-3 0 16,-7 4 0-16,4-7 0 0,-4 3 0 0,0 4 0 15,0-4 0-15,0-3 0 0,0 3 0 0,-3-3 0 16,0-3 0-16,-1 7 0 0,-3-7 0 0,0 3 0 16,0-3 0-16,0 0 0 0,-3 0 0 0,3 0 0 15,-7 0 0-15,0 0 0 0,0 0 0 0,0 0 0 16,0 0 0-16,0 0 0 0,0 0 8 0,0 0-8 16,0 0 11-16,0 0-3 0,0 0 0 0,-4-10 0 0,-3 7 4 15,0-3 1-15,0 3 0 0,-3-3 0 0,-1-4-1 0,-3 10 0 16,7-9 0-16,-7 2 0 0,0 7-3 0,-4-9-1 15,4 6 0-15,-4-3 0 0,1 2-8 0,-1-2 0 16,-3-3 0-16,0 3 8 0,0 2-8 0,-1-5 0 16,1 3 0-16,0 6 0 0,0-10 0 0,3 7 0 15,1-3 0-15,-5 3 0 0,1-4 0 0,0 7 0 16,0-9 0-16,3 9 0 0,-3-9 0 0,4 9 0 16,-1 0 0-16,0-7 0 0,4 7 0 0,-4-3 0 15,1 3 0-15,3-6 0 0,-4 3 0 0,4 3 0 16,-4-6 0-16,4 6 0 0,-3 0 0 0,-1-4 0 15,4-2 0-15,-4 6 0 0,1 0 0 0,-1-3 0 0,7 3 0 0,-3-6 0 16,-3 6 0-16,2 0 8 16,5-6-8-16,-1 2 0 0,-3 4 0 0,7 0 0 0,-3-6 0 0,6 6 0 15,4 0 0-15,-7 0 0 0,-7 0 0 0,14 0 0 16,0 0 0-16,0 0 0 0,-11-3 0 0,4 3 0 16,7 0 0-16,0 0 0 0,-7 0 0 0,-3 0 0 15,10 0 0-15,0 0 0 0,0 0 0 0,0 0 0 16,-7 0 0-16,7 0-9 0,0 0 9 0,0 0-10 15,-11 0 10-15,11 0-12 0,0 0 12 0,0 0-12 16,0 0 12-16,0 0 0 0,0 0 0 0,0 0 0 16,0 0-18-16,0 0 2 0,0 0 0 0,0 0 0 15,11 3 16-15,-4 3-10 0,-7-6 10 0,7 0-8 16,0 10 8-16,-7-10-12 0,0 0 12 0,10 9-12 16,1-3 12-16,3-2-13 0,0 5 5 0,-3-3 8 0,3-3-13 15,3 4 5-15,1 2 8 0,0 0-13 0,-1-2 5 0,1-4 8 16,0 6-13-16,3-2 5 0,-4-4-1 0,1 3 0 15,0 3 0-15,-1 1 0 0,-3-4 0 0,4 3 0 16,0-5 0-16,-4 5 0 0,3-3 9 0,1-3-8 16,0 4 8-16,-1 2-8 0,-2 1 8 0,6-4 0 15,-4-3 0-15,4 6 0 0,-3-2 0 0,0-4 0 16,-1 3-9-16,1-3 9 0,3 3 0 0,0-2 0 16,1 2 0-16,-1 3 0 0,-4-2 0 0,1-4 0 15,0 3-8-15,-1-3 8 0,-3 3-12 0,0-3 3 16,1 4 0-16,-5-4 0 0,1 3 9 0,-1 0-8 15,1-2 8-15,-4 5-8 0,0-9 8 0,-3 6 0 16,-4-6 0-16,7 3 0 0,-7-3 0 0,0 0 0 0,0 0 0 0,0 0 0 16,0 0 0-16,0 0 8 0,0 0-8 0,0 0 0 15,0 0 0-15,0 0 0 0,0 0 0 0,0 0-871 16</inkml:trace>
  <inkml:trace contextRef="#ctx0" brushRef="#br0" timeOffset="39507.07">20327 10186 230 0,'0'0'10'0,"0"0"2"0,4-9-12 0,3 2 0 0,-4 4 0 0,1-3 0 15,-1-3 46-15,-3 9 6 0,4-3 2 0,-4 3 0 16,3-7-43-16,-3 7-11 0,4-9 0 0,3 6 0 16,-7 3 0-16,3-7 0 0,-3 7 9 0,4-9-9 15,-4 9-16-15,0 0-7 0,0 0-1 0,7 0-1 16,0-6 40-16,-7 6 8 0,0 0 1 0,0 0 1 0,7 0-14 16,-7 0-3-16,0 0-8 0,0 0 12 0,0 0 55 0,7-3 10 15,-7 3 3-15,0 0 0 0,0 0-7 0,0 0-1 16,0 0 0-16,0 0 0 0,0 0-32 15,0 0-8-15,0 0 0 0,0 0-1 0,0 0-7 0,0 0-2 16,0 0 0-16,0 0 0 0,0 0 0 0,11 0 0 16,-11 0 0-16,7 3 0 0,-7-3-6 0,7 0-2 15,-7 0 0-15,7 6 0 0,-4-3-14 0,4 3 8 16,1 4-8-16,-5-4 0 0,1-3 12 0,-1 4-3 16,4 2-1-16,-3-6 0 0,-1 6-8 0,1-2 10 15,3 2-10-15,0-3 10 0,-4 4-10 0,8-7 0 16,-4 6 0-16,7 1 0 0,0-4 0 0,0 3 0 15,0 1 0-15,1-4 8 0,-5-3-8 0,1 4 8 0,-1-4-8 0,4 3 8 16,4-3 0-16,0-3 0 0,-4 6 0 16,0-3 0-16,4 4-8 0,-4-1 8 0,0-3-8 0,3-3 8 15,-2 10-8-15,-1-4 8 0,0-3-8 0,0 6 8 16,-4-9 1-16,5 10 0 0,-5-4 0 0,1-6 0 16,-1 9 3-16,4 1 0 0,-3-10 0 0,3 9 0 15,-3 1-12-15,-1-4 12 0,1 3-12 0,3-5 12 16,-3 8-12-16,-1-9 0 0,-3 7 9 0,4-1-9 15,-1 0 0-15,-3 1 0 0,0-4 0 0,1 4 8 16,2-1-8-16,-3 0 8 0,0 1-8 0,0-1 8 16,-3 1-8-16,3-4 0 0,0 0 0 0,-4-3 8 15,5 7 3-15,-5-4 1 0,4-3 0 0,-7-3 0 16,7 6-12-16,0-3 12 0,0 4-12 0,-7-7 12 0,0 0-12 16,0 0 0-16,0 0 0 0,0 0 0 0,0 0 0 15,4 3 0-15,-4-3 0 0,0 0 8 0,0 0 0 0,0 0 0 16,0 0 0-16,0 0 0 0,0 0 14 0,0 0 2 15,-4 0 1-15,-3-3 0 0,4-4-13 0,-1 4-2 16,-3-3-1-16,0 3 0 0,0-3 4 0,-4 2 1 16,4-2 0-16,0-3 0 0,-3 3-14 0,3-4 8 15,-4 1-8-15,4 6 0 0,0-7 8 0,-4 4-8 16,1-3 0-16,-1-1 0 0,1 1 0 0,-1-1 0 16,-3 4 0-16,3-3 0 0,-3-1 9 0,0 1-9 15,-3-1 8-15,2 1-8 0,-6-7 0 0,0 7 0 16,3-1 0-16,-6-5 0 0,6 2 0 0,-3-2 8 0,0-4-8 0,-4 9 0 15,4-5 8-15,3 2-8 0,8-3 8 16,-4 7-8-16,-4-7 12 0,4 4-2 0,-4-4-1 0,4 7 0 16,0-1 8-16,0 1 2 0,-4 0 0 0,4 2 0 15,0-2-19-15,0-1 0 0,-4 1 0 0,4 3 0 16,0 3 0-16,0-4 13 0,-4-2-4 0,4 0-1 16,0-1 0-16,0 7 0 0,3-10 0 0,-3 10 0 15,4-3 12-15,-1-3 3 0,4 5 0 0,0-2 0 16,0-3-8-16,3 6-2 0,1-4 0 0,3-2 0 15,-4 3-1-15,4 6 0 0,0 0 0 0,0 0 0 16,0 0-12-16,0 0-10 0,0 0 2 0,0 0 0 16,0 0 8-16,0 0 8 0,11 0-8 0,-1 0 11 15,1 0-11-15,3 6 0 0,-3 3 0 0,-1 1 0 16,4-4 0-16,-3-3-14 0,0 7 2 0,3-1 0 16,3 0 20-16,-3 7 5 0,4-6 1 0,0-1 0 15,-1 7-24-15,5-7-5 0,-5 7-1 0,4-4 0 0,-3 7 16 0,3-3 0 16,0-1 0-16,1 4 0 0,-1-6 0 0,-4 2 0 15,8 4 0-15,-4-9 0 0,-3 5 0 0,3-5 0 16,0 9 0-16,-3-10 0 0,-1 0 0 16,1 1 0-16,0-4 0 0,-1 3 0 0,-3 1 0 0,1-1 0 15,-1-2 0-15,3-4 0 0,-3 6 0 0,1-3 0 16,-5-2 0-16,1 2 0 0,-1 3 13 0,1-3-1 16,-1-2 0-16,-3 2 0 0,1-3-12 0,-5-3-15 15,-3 0 3-15,0 0 1 0,0 0 11 0,0 0 0 16,7 6 8-16,-7-6-8 0,0 0 15 0,0 0-2 15,0 0 0-15,0 0 0 0,0 0 4 0,0 0 1 0,0 0 0 16,0 0 0-16,0 0-6 0,0 0-2 0,-10 0 0 0,-1-6 0 16,7 3-10-16,-6-3 0 0,-1-4 0 0,-3 7 8 15,4-9-8-15,-1 8 0 0,-3-5 0 0,0 0 0 16,0-1 0-16,-4-6 8 0,4 7-8 0,-4 0 0 16,-3-1 0-16,3 1 0 0,1-7 0 0,-1 7 0 15,1-1 0-15,-1 4 0 0,0-3 0 0,4-1 0 16,-3 7 0-16,-1-3 0 0,4 3 0 0,-4-4 0 15,4 1 0-15,3 3 0 0,1 3 0 0,-1-6 0 16,-3 6 0-16,4-10 0 0,-5 10 0 0,5-3 0 16,-4-3 0-16,3 3 0 0,1-3 0 0,-1-4 0 15,0 10 0-15,1-9 0 0,-1 2 0 0,1-2 0 16,-4 6 0-16,3-6 0 0,4 2 0 0,-4-2 0 16,4-1 0-16,-3 4 0 0,-1 3 0 0,4 3 0 15,0-6 0-15,0 3 0 0,0-4-11 0,0 4 11 16,0 3 0-16,0-6 0 0,3 3 0 0,4 3 0 0,0 0 0 0,0 0 0 15,-7-6 0-15,7 6 0 0,0 0 0 0,0 0 0 16,0 0 0-16,0 0-8 0,0 0 8 0,0 0 0 16,0 0 0-16,0 0 0 0,0 0-9 0,0 0 9 15,11 6-10-15,-4-3 10 0,3 3-10 0,1-3 10 16,7 7-10-16,-4-4 10 0,3 3-8 0,1 7 8 16,0-3 0-16,6-4-9 0,-3 7 9 0,4-7 0 15,-7 7 0-15,7-4 0 0,-1-2 0 0,-3 5 0 16,1-5 0-16,2-1 0 0,-3 7 0 0,4-7 0 15,-4 1 0-15,0 5-8 0,-3-2 8 0,0-4 0 16,-1 1 0-16,-3-1 0 0,-3 7 0 0,3-7 0 0,0 1 0 16,-3-1 0-16,-1-3 0 0,1 4 0 0,-4-10 0 0,0 9 0 15,4-9 0-15,-11 0 0 0,0 0 0 0,7 10 0 16,-7-10 0-16,0 0 0 0,0 0 0 0,0 0 8 16,0 0-8-16,0 0 9 0,0 0-9 0,0 0 10 15,0 0-2-15,0 0-8 0,0 0 12 0,-7-10-4 16,3 1-8-16,1-1 12 0,-8 4-12 0,1-3 12 15,-1 6-12-15,0-7 0 0,-3 1 0 0,-3-4 8 16,-1 4-8-16,0-4 0 0,-3 4 0 0,0-7 0 16,-4 7 0-16,4-1 8 0,-4 1-8 0,4-7 0 15,0 4 0-15,0-4 0 0,0 10 8 0,0-7-8 16,3 4 0-16,0-1 0 0,-3-5 0 0,3 5 0 16,4 4 0-16,-3-3 0 0,3-1 0 0,0 1 0 15,-1 6 0-15,1-4 0 0,0-2 0 0,4 3 0 16,-1-4 0-16,0 1 0 0,1 9 0 0,-1-9 0 0,1 5 0 0,3-2-17 15,-4 6 4-15,4 0 1 0,3-9 12 0,-3 9 15 16,7 0-3-16,0 0-1 0,0 0-11 0,0 0 0 16,0 0 0-16,0 0 0 0,0 0-13 0,0 0 5 15,7 6 8-15,4 7-13 0,0-4 4 0,3 0 1 16,3 7 0-16,1 0 0 0,0 3 8 0,3-7 0 16,0 4 0-16,4-7 0 0,-4 10 0 0,0-10-8 15,-3 7 8-15,3-7 0 0,-4 1 0 0,5 6 0 16,-1-7 0-16,0 0 0 0,-3 1 0 0,3-1 0 15,-4 1 0-15,1-1 0 0,0 0 0 0,-1 7 0 16,-3-7 0-16,1 1 0 0,-5-1 0 0,4 1 0 0,-7-1 0 16,4 1 0-16,-4-4 0 0,0 3 0 0,0-3 0 15,0-2 0 1,-3 2-20-16,3-3-9 0,-7-3-2 0,0 0-642 0,0 0-129 0</inkml:trace>
  <inkml:trace contextRef="#ctx0" brushRef="#br0" timeOffset="45821.34">19854 8427 403 0,'0'0'17'0,"0"0"5"0,0 0-22 0,0 0 0 0,0 0 0 0,0 0 0 15,0 0 12-15,0 0-3 0,0 0 0 0,0 0 0 16,0 0-9-16,0 0 0 0,0 0 0 0,0 0 0 16,0 0 19-16,0 0 11 0,0 0 2 0,0 0 1 15,0 0 3-15,0 0 0 0,0 0 0 0,0 0 0 16,0 0-24-16,0 0-4 0,0 0 0 0,0 0-8 0,0 0-11 0,0 0-9 15,0 0-1-15,0 0-1 0</inkml:trace>
  <inkml:trace contextRef="#ctx0" brushRef="#br0" timeOffset="46668.71">17695 10017 230 0,'0'0'20'0,"0"0"-20"0,-7 6 0 0,7-6 0 0,-7 3 140 16,7-3 24-16,-7 6 5 0,7-6 1 0,-7 0-104 0,7 0-21 15,0 0-4-15,0 0-1 0,0 0-27 0,0 0-5 16,0 0-8-16</inkml:trace>
  <inkml:trace contextRef="#ctx0" brushRef="#br0" timeOffset="54267.98">17773 8446 518 0,'0'0'23'0,"0"0"5"15,0 0-28-15,0 0 0 0,0 0 0 0,0 0 0 0,-4-10 76 0,4 10 9 16,0 0 3-16,0 0 0 0,-3-6-56 0,3 6-12 16,0 0-1-16,0 0-1 0,-4-3-7 0,4 3-2 15,0 0 0-15,0 0 0 0,0 0 3 0,0 0 0 0,0 0 0 16,0 0 0-16,0 0 4 0,0 0 2 0,0 0 0 16,0 0 0-16,0 0 5 0,0 0 1 0,0 0 0 0,0 0 0 15,4 9 0-15,-4-9 0 0,0 0 0 0,0 0 0 16,7 4 6-16,-7-4 2 0,0 0 0 0,7 6 0 15,0 3-19-15,0-3-3 0,0-2-1 0,-7-4 0 16,7 6-9-16,4-3 0 0,-1 6 0 0,1-2-11 16,0-4 11-16,-4 3 0 0,-7-6 8 0,10 9-8 15,4 1 0-15,4-1 0 0,-4 1 0 0,0 5 0 16,0-5 0-16,4-1 9 0,-4 1-9 0,4-1 0 16,-4 0 10-16,3 7-10 0,-2-6 8 0,2-1-8 15,1 7 10-15,-1-13-10 0,-2 6 12 0,-1 1-12 16,3-4 20-16,1 3-4 0,-4 1 0 0,4-4 0 15,-4-3 0-15,0 6 0 0,4-2 0 0,-4-4 0 16,3 3-8-16,1-6-8 0,0 6 9 0,-1-2-9 0,1-4 11 0,-4 9-11 16,4-3 12-16,-1-3-12 0,-3 7 0 0,-3-10 0 15,0 6 0-15,3-3 0 0,0 3-9 0,0 4 9 16,0-4-8-16,-7-3 8 0,7 4-12 0,-3-4 4 16,-4 3 0-16,-4-3 0 0,4-3 8 0,-7 0 0 15,7 6 0-15,-7-6 0 0,0 0 0 0,0 0 0 16,0 0 0-16,0 0 8 0,0 0-8 0,0 0 0 15,0 0 0-15,0 0 0 0,0 0 8 0,0 0-8 16,0 0 8-16,0 0-8 0,0 0 9 0,0 0-9 16,-7 3 12-16,0-3-12 0,4 0 10 0,-8-3-10 15,4-3 8-15,-3-3-8 0,2 9 8 0,1-3-8 16,-3-4 8-16,-1-2-8 0,1 3 8 0,-1 2-8 16,1-2 8-16,-5-3-8 0,1 6 0 0,0-7 0 0,0 4 0 0,0-3 0 15,-7-1 12-15,7 4-4 0,0-4 0 0,-4 1 0 16,0 0 6-16,-3-1 1 0,0 1 0 15,3-1 0-15,-3 4 5 0,0-6 2 0,0-4 0 0,0 7 0 16,0-1 2-16,-1-6 1 0,-6 7 0 0,3 0 0 16,1-1-8-16,3 1-1 0,-1-1-1 0,1 4 0 15,-3-3-4-15,2 9-1 0,1-10 0 0,4 7 0 16,-8-3 10-16,7-4 3 0,1 7 0 0,-5-3 0 16,8 0-23-16,-3 3 0 0,3-4 0 0,-1 4 0 15,1-6 0-15,0 3 0 0,4 2 0 0,-4-2 0 16,3 3 0-16,0-3 0 0,4-4 0 0,-3 4 0 15,6 3 0-15,-3-3 0 0,4 6 0 0,3 0 0 16,-4-3 9-16,4 3-9 0,0 0 12 0,0 0-12 0,0 0 0 16,0 0-12-16,0 0 0 0,0 0 0 0,0 0 12 0,0 0 0 15,0 0-10-15,7-7 10 0,4 7 0 0,-4 0-11 16,3-3 11-16,4 6-8 0,-3 4 8 0,3-4 0 16,0 3-9-16,0-3 9 0,4 3 0 0,0 4-9 15,3-1 9-15,-4 1 0 0,5-4 0 0,-1 3-8 16,0 1 8-16,-3-1 0 0,6 0 0 0,5 7 0 15,-5-3-8-15,1-4 8 0,0 7 0 0,-1-7 0 16,-3 7-8-16,4-7 8 0,-4 4 0 0,1-1 0 16,-1 1 0-16,0-7 0 0,-7 4 0 0,4-7 0 15,-1 6 0-15,-3-3 0 0,0 4 0 0,1-1 0 16,-5 1 0-16,4-10 0 0,-3 6 0 0,-1-3 0 16,-3 3 0-16,4-6 0 0,-4 3 0 0,0-3 0 0,-7 0-8 0,0 0 8 15,0 0 0-15,0 0 0 0,0 0 0 16,0 0 0-16,0 0 22 0,0 0 2 0,4-3 0 0,-4 3 0 15,0 0-24-15,0 0 0 0,-7-9 0 0,0 3 0 16,0 3 0-16,-1-4 0 0,-2-2-11 0,3 9 11 16,-4-6 0-16,-3 2 0 0,4-2 0 0,-5 6 0 15,1-3 0-15,-3-3 0 0,-1-4 0 0,-3 7 0 16,3-3 8-16,-3-3-8 0,-4-1 0 0,1 1 0 16,-1 2 8-16,0-2-8 0,-3 0 0 0,7-1 0 15,0 1 8-15,3-7-8 0,0 7 0 0,-3 6 0 16,0-7 8-16,0 4-8 0,3-4 12 0,1 1-12 15,-1 0 0-15,0-1 0 0,4 1 0 0,0-7-12 16,0 13 12-16,0-13 0 0,0 7 12 0,3 0-12 0,-3 2 0 16,4 4 0-16,-1-6 0 0,0 2-9 0,1-2 9 0,-1 9 0 15,4-9 0-15,-3 2 0 16,3 7 0-16,0-3 0 0,3-3 0 0,4 6-8 0,0 0 8 0,0 0 0 16,0 0 0-16,0 0-8 0,0 0 8 0,0 0-13 15,0 0 5-15,0 0 8 0,0 0-20 0,7 6 4 16,4-3 1-16,3 7 0 0,0-4 7 0,0 10 8 15,0-7-13-15,4 4 5 0,3-4 8 0,-4 7-8 16,5-7 8-16,-1 7-8 0,0-7 8 0,4 1 0 16,-1-1 0-16,-2 0-8 0,2 7 8 0,-3-6 0 15,1-1 0-15,2 0 0 0,-3 1 0 0,4-1 0 16,-4 1 0-16,0-4 0 0,1 3 0 0,-1-6 0 16,-4 7 0-16,1 2 0 0,0-8 0 0,-1 5 0 0,-3 0 0 0,1-2 0 15,-1 2 0-15,-4-6 0 0,1 3 0 16,3-2 0-16,-3 2 0 0,-4-6 0 0,-7 0 0 0,10 9 0 15,-3-9 0-15,-7 0 0 0,0 0 0 0,0 0 0 16,7 0 0-16,-7 0 8 0,0 0-8 0,0 0 0 16,0 0 8-16,0 0-8 0,0 0 10 0,0 0-10 15,-3-3 27-15,-1-3-1 0,1-4 0 0,-1 4 0 16,-3-3-26-16,0 6 0 0,-4-7 0 0,1 4 0 16,-1-3 0-16,-3-1 10 0,0 1 1 0,-4-1 0 15,4 1 0-15,-7-1 0 0,0-5 0 0,0 5 0 16,0 4 2-16,-4-3 1 0,0-4 0 0,1-3 0 15,-1 7 1-15,0 0 0 0,4-7 0 0,3 7 0 16,1 5 1-16,-4-2 0 0,3-3 0 0,-3-1 0 16,7 4-16-16,-4-3 0 0,0-1 8 0,4 1-8 0,0-1 0 0,4 1 0 15,-1 0 0-15,0 2 0 0,-3-2-9 0,4 6 9 16,-1-3-13-16,4-4 5 0,-3 1 8 0,2 2-13 16,-2 4 5-16,6-3 8 0,-3-3-12 0,4 9 12 15,3 0-10-15,0 0 10 0,-7-3-12 0,7 3 12 16,0 0-13-16,0 0 5 15,0 0-15-15,0 0-2 0,0 0-1 0,7 3 0 16,0 6-4-16,3 0-1 0,5 7 0 0,-1 0 0 0,3-4 16 0,1 4 3 16,7 3 1-16,-1-3 0 0,1-4 11 0,0 4-8 15,-1 3 8-15,1-1-8 0,0-2 8 0,3 3 0 16,0-3 0-16,0-4-8 0,-3 4 8 0,0-7 0 16,0 7 0-16,-1-4 0 0,-3-2 0 0,1 2 0 15,-5-8-9-15,1 5 9 0,-4 0 0 0,0-2 0 0,0-4-9 16,0-3 9-16,-3 9 0 0,-1-9 0 0,1 0 0 0,-4 6 0 15,0-6 0-15,-7 0 0 0,7 0 0 0,-7 0 0 16,0 0 0-16,0 0 0 0,0 0 0 0,0 0 0 16,0 0 0-16,0 0 8 0,0 0-8 0,0 0 0 15,0 0 12-15,0-6-3 0,-7 6-1 0,4-9 0 16,-4 6 3-16,-4-4 0 0,0-2 0 0,1 6 0 16,-4-3-2-16,0-4 0 0,-8 1 0 0,1 2 0 15,-3-2-9-15,-1 6 0 0,-3-7 0 0,-1 1 8 16,-2-7 0-16,2 10-8 0,5-3 12 0,-1-1-4 15,-7 1 7-15,8-1 1 0,-1 1 0 0,4 0 0 16,-4 2 0-16,4-5 1 0,0 6 0 0,0-4 0 16,3-5-8-16,0 5-1 0,4 7-8 0,-3-6 12 15,2-1-12-15,1 4 0 0,0-4 0 0,4 7 0 16,-1-3 0-16,4-3 0 0,-4 9 0 0,4-7 0 0,7 7-10 0,0 0 10 16,0 0-8-16,0 0 8 0,0 0-22 0,0 0 1 15,0 0 0-15,4 10 0 0,-1 2 8 0,4-2 1 16,4-1 1-16,3 4 0 0,4 2-8 0,-4 4-1 15,7 0-1-15,0-3 0 0,0 2 21 0,8-2-11 16,-5 3 11-16,5-6-8 0,2 2 8 0,-2 1 0 16,-5-4 0-16,4 4 0 0,1-6 0 0,2-1-10 15,-6 7 10-15,3-7-10 0,-3 0 0 0,-4-5 0 16,-3 2 0-16,3 3 0 0,-7-9 10 0,0 10 0 16,0-10 0-16,-3 0 0 0,-1 0 0 0,1 0 0 15,-4 0 0-15,-7 0 0 0,0 0 0 0,7 0 8 0,-7 0-8 16,0 0 0-16,0 0 9 0,0 0-9 0,0-10 12 0,0 10-12 15,0-3 14-15,0-3-4 0,-3-4-1 0,-4 4 0 16,0-3 6-16,-4 6 1 0,0-7 0 0,-3 4 0 16,-3-3 0-16,-1-7 0 0,0 6 0 0,-3 1 0 15,-4 0-6-15,1-4-1 0,-1-3 0 0,0 7 0 16,1-7 2-16,3 4 0 0,-4-4 0 0,4 7 0 16,-8-7 16-16,8 3 3 0,0-2 1 0,0-1 0 15,0 4-23-15,3-4-8 0,-3 3 0 0,3-2 0 16,1 5 8-16,3 1-8 0,-1-1 0 0,5 4 0 15,-1-3 0-15,4 2 0 0,7 7 0 0,0 0 0 16,0 0 0-16,0 0 0 0,0 0 0 0,7 13 0 16,0 0-17-16,7 2-3 0,1 4-1 0,6 6 0 15,-4 3 6-15,12 1 2 0,-5-1 0 0,8 6 0 16,-4-5-3-16,4 5-1 0,3 1 0 0,8-1 0 16,-5-6-113-16,1 7-22 0</inkml:trace>
  <inkml:trace contextRef="#ctx0" brushRef="#br0" timeOffset="73032.25">6823 16448 1126 0,'0'0'50'0,"0"0"10"0,0 0-48 0,0 0-12 0,0 10 0 0,0-10 0 31,0 0-74-31,0 0-18 0</inkml:trace>
  <inkml:trace contextRef="#ctx0" brushRef="#br0" timeOffset="73752.81">6865 16345 817 0,'4'-19'36'0,"-1"10"8"0,8-1-36 0,-11 1-8 0,3-7 0 0,4 4 0 0,0-4 116 16,-3 10 22-16,3-4 4 0,0 1 1 0,-7 9-33 15,4-3-6-15,-4 3-2 0,0 0 0 0,0 0-15 0,0 0-3 16,7 3-1-16,-4 6 0 0,1 1-22 0,3 5-4 16,-7 1-1-16,3 3 0 0,-3 6-28 0,0-3-7 15,0 6-1-15,-3 7 0 0,3-4-20 0,-7 0 0 16,0 4 0-16,0-7 0 0,3 7 0 0,-3-1 8 15,3 0-8-15,-3-5 0 0,4-1 13 0,-1-3-1 16,4 0-1-16,-3-6 0 0,3 0 9 0,3-4 3 16,-3-5 0-16,4-1 0 0,-4-9-23 0,0 0 0 0,0 0 0 15,7-6 0-15,7-3-11 0,-7-1-6 0,0-9-2 0,4 4 0 16,-4-7 19-16,0-3 0 0,0 6-8 0,0-6 8 16,0-4 0-16,0-2 0 0,-3 3 0 0,-1-10 0 15,1 10 10-15,3-13-1 0,-7 10 0 0,0-4 0 16,0-5 5-16,0 2 1 0,0 10 0 0,-7-7 0 15,7 7 21-15,-4 3 4 0,1 0 0 0,3 3 1 16,0-3 1-16,0 6 0 0,0-6 0 0,0 6 0 16,3 4-27-16,1-4-6 0,-4 3-1 0,7 3 0 15,-7-2-8-15,3 5 0 0,1 1 0 0,-1 0 0 16,4 2 0-16,4 4 10 0,-11 3-10 0,7 3 10 16,4 4 8-16,3 2 2 0,-7 0 0 0,3 10 0 15,-3-3 0-15,4 3 0 0,-4 9 0 0,0-3 0 16,4 3-20-16,-4 7 0 0,3-7 8 0,8 6-8 0,-15 1 0 15,4 3 0-15,8-4 0 0,-12-6 0 0,8 7 8 0,-1-1-8 16,4-6 9-16,0 7-9 0,1-7 0 16,-5-3 0-16,1 0 0 0,3-6 0 0,4 0 15 0,-11-3-3 15,3-4-1-15,-3-2 0 0,4-1-3 0,-1 0 0 16,-3-2 0-16,-7-7 0 0,7 6-8 0,-7-6 8 16,0 0-8-16,8 3 8 0,-8-3 4 0,10-3 0 15,-3-3 0-15,0-4 0 0,-3 4 10 0,3-3 2 16,-4-1 1-16,4 1 0 0,0-10 5 0,-7 10 1 15,0-7 0-15,4-3 0 0,-4 3-6 0,0 4-1 16,-4-13 0-16,4 6 0 0,0 3-8 0,-7-3-1 16,0 1-1-16,4-1 0 0,-4 0-14 0,3-3 8 15,1 3-8-15,-1 0 0 0,4 1 0 0,0 2 0 0,0-3 0 16,0 0 0-16,0 4 0 0,0-4 0 0,-7 0 0 0,14 0 0 16,-7 0 0-16,4 1 0 0,-1-4 0 15,1 3 0-15,-1 0 0 0,1 3 0 0,-1 4 0 0,1-4 0 16,-4-3 0-16,0 4 0 0,0 2 0 0,0-3 0 15,0 7 0-15,0-7 0 0,0 7 0 0,0-1 0 16,0 7-10-16,0-3 10 0,3-3-8 0,-3 9 8 16,0-3-21-16,0 3 1 0,0 0 0 0,0 0 0 31,7-7-87-31,1 1-17 0,-5 3-3 0,11 3-1 0,-10 0-140 0,3 0-29 0</inkml:trace>
  <inkml:trace contextRef="#ctx0" brushRef="#br0" timeOffset="74130.22">8505 16461 1990 0,'0'0'88'0,"0"0"19"0,0 0-86 0,0 0-21 15,0 0 0-15,0 0 0 0,0 0 61 0,0 0 8 0,0 0 2 16,8-10 0-16,-5 10-54 0,4-9-17 0,-3 9 10 0,6-3-10 16,4-3 8-16,-7-1-8 0,4 4 0 0,3-3 8 15,4 3 4-15,3-3 1 0,-3 2 0 0,3-2 0 16,7-3 2-16,-3 9 0 0,6-10 0 0,1 1 0 15,0 9 11-15,3-9 2 0,4 2 1 0,0 4 0 16,0-6-14-16,-1 2-3 0,1 7-1 0,0-9 0 16,0 9 1-16,7-9 0 0,0 9 0 0,-1-10 0 15,-2 10-29-15,-1-6-6 0,-3 3-1 0,0-7-720 16,-8 4-144-16</inkml:trace>
  <inkml:trace contextRef="#ctx0" brushRef="#br0" timeOffset="74451.72">9190 16103 1785 0,'0'0'159'0,"0"0"-127"16,0 0-32-16,0 0 0 0,0 0 217 0,0 0 38 15,0 0 7-15,0 0 2 0,0 0-209 0,0 0-42 16,0 0-13-16,14 10 8 0,-3-4-19 0,6-3-3 15,1-3-1-15,3 10 0 0,4-10 15 0,-1 6 8 16,5-3 0-16,-1 3-8 0,4 4 11 0,-1-1-11 16,-2-3 10-16,-1 4-10 0,-4-1 28 0,5 1-1 15,-5 8 0-15,1-2 0 0,-4-3 10 0,0 2 3 16,1 4 0-16,-8 0 0 0,3 6-28 0,-6-6-4 0,0 6-8 0,-8-6 11 16,-3 0-11-16,0 6 0 15,-3 0-12-15,-1-3 12 16,-7 3-49-16,1 0-3 0,-4-6 0 0,0 6 0 15,-4-6-24-15,0-1-6 0,4 1-1 0,-3 0 0 16,-1-3-89-16,0-7-17 0,-3 10-4 0,0-10-720 0</inkml:trace>
  <inkml:trace contextRef="#ctx0" brushRef="#br0" timeOffset="74994.77">10068 16335 1267 0,'0'0'112'0,"0"0"-89"0,7 0-23 0,0 0 0 0,0 0 224 0,0-9 41 15,4 6 8-15,-4-10 2 16,7 4-266-16,-3 0-53 0,3-1-10 0,0-2-2 16,0-4-48-16,0 0-8 0,-3 7-3 0,-1-1 0 15,5 1 51-15,-1 0 9 0,-7 2 3 0,7 4 0 0,-4 3 134 0,5-6 27 16,-5 6 6-16,1 6 1 0,-1-3 22 0,4 10 5 0,0-4 1 0,1 4 0 16,-8-4-52-16,7 7-9 0,7 3-3 0,-7 6 0 15,-7-6-44-15,0 6-10 16,7-6-2-16,0 9 0 0,-3 0-24 0,-4-3-14 0,-7 3 2 0,0 7 0 31,4-7-32-31,-8 3-5 0,-14-2-2 0,4-1 0 16,4 0-12-16,-4 7-2 0,-11-10-1 0,4 0 0 0,3-3 38 0,0-4 7 0,1 4 1 0,3-9 1 15,0-4 54-15,3-2 10 0,4-4 3 0,0-3 0 16,-4 0 32-16,4-10 6 0,4 7 2 0,3-12 0 16,-7 5-45-16,7-9-9 0,0 1-2 0,3-8 0 15,1 1 26-15,-1 7 5 0,1-11 1 0,6-5 0 16,4 6-33-16,1-7-7 0,-5-3 0 0,8-2-1 15,10 2-14-15,-3 0-9 0,-8-2 12 0,5 2-12 16,6 0 0-16,-4-2-22 0,1 2 3 0,0 4 1 16,0 5-20-16,-1-5-4 0,1 6-1 0,-4 3 0 15,-3 6-97-15,-4 0-20 0,3 3-4 16,-6 7-982-16</inkml:trace>
  <inkml:trace contextRef="#ctx0" brushRef="#br0" timeOffset="75967.25">10844 16611 2343 0,'18'10'104'0,"-18"-10"21"0,0 0-100 0,0 0-25 16,0 0 0-16,7 0 0 0,4 9 40 0,-11-9 4 16,0 0 0-16,7-3 0 0,7-3-44 0,-7 6-19 0,-7-10 2 0,3 1 0 15,8 0 7-15,-4-1 2 0,-3 1 0 0,3-7 0 16,0 7 23-16,3-7 5 0,1 3 0 0,-8-2 1 15,-3 5-10-15,7-8-3 0,8 8 0 0,-8-6 0 16,-7 4 4-16,0-4 1 0,10 7 0 0,-3-7 0 16,-3 4 24-16,-1-4 5 0,4 7 1 0,-3-7 0 15,-1 3-9-15,1-2-2 0,-8-1 0 0,4 3 0 16,4-2 4-16,-4-1 1 0,-7 7 0 0,3-10 0 16,4 9-27-16,-3-2-10 0,-8-4 0 0,1 7 9 15,-1-1-9-15,4 1 0 0,0 0 0 0,-7-4 0 31,-7 10-33-31,3-3-6 0,11 2-1 0,-11-2 0 0,-3 6 6 0,4 6 1 0,2-2 0 0,1 2 0 16,-3 10 18-16,3-4 4 0,-4 7 1 0,11 3 0 16,-4 0 10-16,8-3 0 0,-8 6 0 0,11 3 0 0,4-3 0 15,-1 3 0-15,-3-3 10 0,4 4-10 0,6-4 0 0,-3-7-18 16,4 8 2-16,0-8 1 0,-1-2-6 0,1-3-2 16,6 2 0-16,-3-5 0 0,1-1 14 0,2 1 9 15,8-4-12-15,0-3 12 0,-8-3 0 0,4-3 0 16,8 3 0-16,-1-6 0 0,0-4 17 0,-3 1-2 15,3-1-1-15,-3-5 0 0,-1 5 5 0,1-9 1 16,-7 4 0-16,-1 2 0 0,5-6-2 0,-8-3 0 16,-4 4 0-16,-3-1 0 0,4 0 2 0,-4 3 0 15,-7-3 0-15,3 7 0 0,-3-4-5 0,0 7-1 16,0-7 0-16,-3 13 0 0,-4-3-2 0,3-4-1 16,4 10 0-16,0 0 0 0,-7 0-3 0,7 0 0 15,0 0 0-15,-7 7 0 0,0 2-8 0,4 4 12 0,-1 2-12 16,4 4 12-1,0 9-43-15,0-3-8 0,0 10-1 0,4-7-1 16,3 10 5-16,0 2 0 0,0-2 1 0,-4 6 0 0,11 0 10 0,-3 3 1 0,-4 6 1 0,0-3 0 16,7 4 4-16,-3 2 1 0,-1-3 0 0,1 1 0 15,-7-7 18-15,6 6 0 0,11-3 0 0,-10-3 0 16,-8-3 0-16,8 0 0 0,7-6 0 0,-4 3 0 16,-11-10-10-16,8 0 10 0,-1-9-8 0,5 0 8 15,-5-9-10-15,-3 2 10 0,-3-11-12 0,-4-4 12 16,10 6 0-16,-10-6 16 0,0 0-2 0,0-6 0 15,4-13 38-15,-8 0 8 0,-3 3 2 0,-3-12 0 16,-4 0 2-16,3-7 0 0,-7 1 0 0,1-4 0 16,-8-6-12-16,4 0-1 0,3-9-1 0,-3 0 0 15,-4-1-13-15,4-8-2 0,4 8-1 0,-1-2 0 0,-3-4-19 0,3 13-4 16,4-6-1-16,0 9 0 0,3 0-10 0,-3 0 0 16,0-3 0-16,3 13 8 0,8-4 10 0,-4 4 2 15,-4-1 0-15,4 7 0 0,7 0-20 0,0 3 0 16,-3 0 0-16,-1 3 0 0,8 0 0 0,-1 3 0 15,-3 6 0-15,4-2 0 0,-4 5 0 0,3 4 0 16,8-3 0-16,-4 5 0 0,-7 4-14 0,11 0-6 16,-1 0-2-16,4 4 0 0,-3 5 13 0,3-3 9 15,4 4-12-15,-4 8 12 0,3-8-10 0,-3 9 10 16,1-4-8-16,-1 4 8 0,3 6 0 0,-6-6-10 16,-1 6 10-16,-3-3 0 0,8 3-12 0,-8 0 4 0,-7-6 8 15,0 6-13-15,3-6 13 0,-3 0 0 0,0-4 0 16,-7-2 0-16,0 3-12 0,4-7 0 0,-1 7 0 0,-3-7 0 31,-4 1-25-31,1-1-5 0,6-6-1 0,-3 3 0 16,-3 4-93-16,-1-4-18 0,8-3-4 0,-5 3-653 0,1-6-130 0</inkml:trace>
  <inkml:trace contextRef="#ctx0" brushRef="#br0" timeOffset="76466.3">11938 16351 1843 0,'0'0'81'0,"0"0"18"0,0 0-79 0,7 3-20 0,-3 4 0 0,3-4 0 16,-4-3 180-16,8 0 33 0,-1 0 7 0,1 0 0 15,3-3-189-15,0 3-31 0,0-7-21 0,7 7 3 16,-3-3-6-16,3-3 0 0,4 3-1 0,0-4 0 31,-1-2-6-31,1 0-1 0,0-1 0 0,3 4 0 0,-3 3 32 0,-1-3 8 0,5-4 1 0,-1 7 0 16,0-3-9-16,0 3 8 0,4-4-8 0,3 1 8 15,-7 3-22-15,4 3-5 0,-4-6-1 0,4 6 0 16,-7-3-32 0,0-4-8-16,-1 4 0 0,-6-3-923 0</inkml:trace>
  <inkml:trace contextRef="#ctx0" brushRef="#br0" timeOffset="76751.78">12446 15987 3060 0,'-11'10'136'0,"11"-10"27"0,-3 6-131 0,-1-3-32 16,4-3 0-16,0 0 0 0,0 0 74 0,4 10 8 15,-1-4 2-15,1 3 0 0,-1 1-74 0,8-4-10 16,-4-3-11-16,4 7 3 16,-1-1-25-16,4-3-5 0,1 4-1 0,2-1 0 15,1 7 0-15,-1-4 0 0,5-2 0 0,-1 5 0 0,0-5 39 0,0 9 0 16,0-10 0-16,4 13 0 0,-4-3 0 0,0 0 0 0,0-1 0 15,-3 1 0-15,3 0 0 0,-7 3 0 0,0-3 0 16,1 0 0-16,-5-1 0 0,-3-2 0 0,-3 3 0 0,-1-7 0 31,-3 4-108-31,-3 0-24 0,-1-4-5 0,-6 4-1 16,-1 0-46-16,0-4-8 0,-3 7-3 0,0-3-449 0,-3 3-89 0</inkml:trace>
  <inkml:trace contextRef="#ctx0" brushRef="#br0" timeOffset="77636.3">13677 16226 748 0,'-14'3'67'0,"7"3"-54"16,0-3-13-16,0-3 0 0,7 0 179 0,-11 7 33 16,4-7 6-16,0-7 2 0,7 7-182 0,-7 0-38 15,0-3 0-15,0-3-9 0,0 6 9 0,3-3 9 16,-3 3-1-16,0-7-8 0,0 7 76 0,7 0 9 0,0 0 2 0,0 0 0 15,-3 7 26-15,3-7 6 0,0 0 1 16,-4 9 0-16,4 1-44 0,4-1-8 0,-1 7-1 0,1-4-1 16,-1 4-45-16,1 3-9 0,3-1-1 0,0 1-1 15,-3 6-10-15,6 4 0 0,-3-4-12 0,4 3 12 16,-1-3-17-16,-3 3 4 0,0 0 1 0,1 4 0 16,-5-10 12-16,4 3-12 0,-3 0 12 0,3 0-12 15,3-3 12-15,-6-6 13 0,3 2-2 0,-4-8-1 16,4-1-10-16,-3 1 0 0,-4-10 0 0,0 0 8 15,0 0-8-15,0 0-12 0,0 0 2 0,-4-10 1 16,1 1-20 0,-1-7-4-16,4 4-1 0,-7-7 0 0,7 0 55 0,-3-3 11 0,-1 0 3 0,1-3 0 15,3-3-11-15,0-4-1 0,-4 4-1 0,-3-9 0 16,4 2 31-16,-4-9 7 0,3 0 0 0,-3-3 1 16,-4 3-14-16,4 0-3 0,7-3-1 0,-3 3 0 15,-1 1-29-15,4 5-6 0,4-3 0 0,-1 4-8 0,-3 8 8 0,0 4-8 16,7 0 0-16,0 6 0 0,-3 1 0 0,0 2 8 15,3 3-8-15,-4-2 0 0,4 5 9 0,0 1-9 16,4 3 0-16,-1 6 9 0,4 0-9 0,4 0-17 16,0 0 4-16,-4 6 1 15,4 3-26-15,-1 7-5 0,-3-4-1 0,0 4 0 0,0 0 26 0,1 6 5 16,-5-3 1-16,-3 6 0 0,0-7 3 0,0 8 1 16,-3-8 0-16,-8-2 0 15,1 3-20-15,-4 0-3 0,0 0-1 0,-4-1 0 0,1 4 14 0,-5-3 2 16,1-6 1-16,0 2 0 0,-3 4 5 0,-1-9 1 15,0 5 0-15,4-5 0 0,0-1 9 0,0 0 0 0,-7-2 0 16,3-4-8-16,1 6 8 0,-1-9 0 0,4 10 0 16,0-10 0-16,0 0 14 0,-1 0 2 0,8 0 0 0,-3 0 0 15,-1 0-8-15,4-3 0 0,7 3-8 0,0 0 12 16,-3-7 18-16,3 7 3 0,0 0 1 0,0 0 0 16,3-3-21-16,4-3-4 0,4 6-1 0,-1 0 0 15,8 0-8-15,0 6 0 0,-1-3 9 0,1 7-9 16,7-4 0-16,3 10 0 0,4-4 0 0,-1 7 8 15,1-3-16-15,0 9-4 0,3-3 0 0,-3 3 0 16,3 0 12-16,0 0 0 0,-3-3 0 0,7 3 0 16,0 3 0-16,0-3 0 0,-1 0-9 0,5-3 9 15,-1-6 14-15,4 9 7 0,-4-12 2 0,1 2 0 16,-1 4-23-16,-3-9 0 0,0 5 0 0,3-5-822 16,-3-7-169-16</inkml:trace>
  <inkml:trace contextRef="#ctx0" brushRef="#br0" timeOffset="80929.87">16256 7179 1245 0,'0'0'55'0,"0"0"12"0,0 0-54 0,0 0-13 15,0 0 0-15,0 0 0 0,-4 6 45 0,4-6 7 16,0 0 0-16,0 0 1 0,0 3-42 0,0-3-11 16,0 0 0-16,0 0 0 0,8 7 0 0,-8-7 12 15,0 0-12-15,0 0 12 0,0 0 13 0,7 3 3 16,-7-3 1-16,3 0 0 0,-3 0-15 0,0 0-3 16,0 0-1-16,0 0 0 0,0 0-10 0,0 0-14 0,0 0 3 0,0 0 1 31,0 0-52-31,0 0-10 0,0 9-3 0,-3 1 0 15,-4-4 27-15,3-6 6 0,4 0 1 0</inkml:trace>
  <inkml:trace contextRef="#ctx0" brushRef="#br0" timeOffset="82572.77">16641 6894 230 0,'0'0'20'16,"-8"-4"-20"-16,8 4 0 0,-3-6 0 0,-1 0 50 0,-3 3 6 0,4-4 0 0,-4-2 1 0,0 6 7 0,0-3 2 16,3-4 0-16,-3 1 0 0,4 9-14 0,-4-10-2 15,-1 4-1-15,1-3 0 0,0 6-26 0,0-7-6 16,0 4-1-16,-3-3 0 0,3-1-16 0,-4 4 0 16,0 3 0-16,4-4 0 0,-3 4 0 0,3-3 8 0,-4 3-8 15,1-3 0-15,2 2 40 0,-2-2 0 16,3 3 1-16,-4-3 0 0,4 6 25 0,-3 0 5 0,-1-3 1 0,0 3 0 15,4 3-24-15,-3-3-5 0,-8 0-1 16,11 0 0-16,7 0-4 0,-10 6-1 0,-5-3 0 0,1 3 0 16,0-2-1-16,-3 5 0 0,-1-3 0 0,0-3 0 15,4 4 0-15,-3 2-1 0,-1 7 0 0,-3-7 0 16,7 1-21-16,-4-1-4 0,0 0-1 0,4 10 0 16,-3-3-19-16,3 3-4 0,-1 0-1 0,1 6 0 31,0-7-33-31,0 1-6 0,-4 6-2 0,8-6 0 0,-4 6 15 0,0-6 2 15,0 9 1-15,-1-9 0 0,5 6 29 0,-4-6 9 0,3 0 0 0,4 6 0 16,-4-6 20-16,4 0 12 0,0-4 1 0,0 10 1 16,4-3 2-16,3 10 1 0,-4-14 0 0,4 11 0 15,-3-1-25-15,3-3-4 0,3 3-8 0,-3 7 11 16,4-7-11-16,-1-3-14 0,4 3 3 0,-3 7 1 16,-1-10-30-16,4 3-5 0,-3 0-2 0,7-3 0 15,-4 4 10-15,3 2 1 0,-3-9 1 0,7 3 0 0,-3 9 23 16,3-5 12-16,0-1-12 0,0 6 12 0,0-9-8 0,-3 4 8 15,3-4 0-15,-3-3 0 0,3 3 0 0,0 3 0 16,0-6 0-16,4-3 0 0,-4 0 0 0,3-1 0 16,1-2 0-16,3-3 0 0,0 2 12 0,1 4 2 15,9-9 1-15,-6 8 0 0,0-2 5 0,-1-7 2 16,1 7 0-16,0-3 0 0,7-4-34 0,-1 7-6 16,-3-7-2-16,-3 1 0 0,3-4 9 0,4-3 2 15,-7 3 0-15,0-3 0 0,3-3 9 0,0 7 0 16,-3-14 0-16,6 7 0 0,1-3 0 0,0-6 0 0,0-7 0 15,7 0 0-15,-1 4 0 0,1-4-12 0,0-3 12 0,-4 4-12 32,0 2-12-32,4-6-2 0,-3-3-1 0,-5 4 0 0,-2-1 4 0,2 6 1 0,-3-2 0 0,4-1 0 15,0-3 36-15,-4 10 7 0,0-7 2 0,-3 3 0 16,-4-2 10-16,0 2 3 0,-3-2 0 0,3-1 0 16,4-3-6-16,-4 0-1 0,4 4 0 0,-4-4 0 15,4-6-10-15,-4 3-3 0,0-3 0 0,0 0 0 16,-3-4-16-16,-1 4 0 0,1-3 8 0,-4 0-8 15,0 0 0-15,-3-4 0 0,3 4-13 0,-7-6 5 16,0 5 8-16,-3 1 12 0,-1-6-2 0,1-1-1 16,-4 7 39-16,0-7 8 0,0 7 2 0,0 0 0 15,0-3-7-15,-4 2-2 0,1 1 0 0,-4 0 0 16,3-3-40-16,-3 2-9 0,0 4 0 0,-4-3 0 16,1 0 0-16,-4 3 0 0,-4 3 0 0,0-3 0 0,1-4 0 0,-8 7 0 15,0 1 0-15,-3 2 0 0,-4-3 0 0,4 3 14 16,0 0-4-16,3 3-1 0,-6-2 20 0,2 8 4 15,-2-2 1-15,-1-4 0 0,4 7-1 0,-1-7 0 16,5 7 0-16,-1-7 0 0,0 6-7 0,1 1-2 16,-1 6 0-16,4-3 0 0,0-4-10 0,-4 1-2 15,0 6-1-15,4-4 0 0,0 1-11 0,0 3 0 16,-4-3 0-16,4 6 0 0,0 0-14 0,-4 0-2 16,4 0 0-16,-4 0 0 0,0 6 16 0,1-3 10 15,6 3-2-15,-3-6 0 0,0 10-8 0,3-1-17 16,0-3 4-16,1-2 1 0,-1 5 12 0,4-9 0 15,-4 9-10-15,4-9 10 0,0 7 0 0,4-4 0 0,-4 9 0 0,-1-8 0 16,5 5-9-16,-1-3 9 0,-3-3-12 0,4 7 12 16,-5-4-26-16,5 3 2 0,-1-2 0 0,-3 2 0 15,4-6 4-15,-1 7 2 0,-3-4 0 0,7 3 0 16,-7 1 10-16,0-1 8 0,-1 1-12 0,1-1 12 16,0 0 0-16,4 1 0 0,3-1 0 0,-4 7 0 15,0-7 0-15,-3 7 0 0,-3-4 0 0,3 4 0 31,3-6-24-31,-3 8-10 0,0-2-2 0,3 0-581 0,-3-4-116 0</inkml:trace>
  <inkml:trace contextRef="#ctx0" brushRef="#br0" timeOffset="83244.16">16401 7474 403 0,'0'0'36'0,"0"0"-36"0,0 0 0 16,0 0 0-16,0 0 72 0,0 0 8 0,0 0 2 15,0 0 0-15,0 0-58 0,0 0-12 0,0-10-3 0</inkml:trace>
  <inkml:trace contextRef="#ctx0" brushRef="#br0" timeOffset="84324.24">16422 7480 345 0,'0'0'15'0,"0"0"4"0,0 0-19 0,7 3 0 0,0 6 0 0,-4-2 0 16,4-4 70-16,1 3 10 0,2 4 3 0,1-4 0 16,-4-3-72-16,3 6-11 0,1-2-9 0,0 2 9 15,-1 0-35-15,1 1 1 0,-1-1 0 0,1 1 0 16,-1-1 6-16,5-3 0 0,-8 4 1 0,3-1 0 0,1-6 27 0,-1 4 0 15,4 2 0-15,-3-3 0 0,0-3 0 0,-1 4 0 16,4-4 0-16,-3 3 0 0,-1-3 0 0,1-3 0 16,-4 0 0-16,0 0 11 0,4 7-11 0,-4-7 0 15,3 0 0-15,-3 0 0 0,-7 0 12 0,0 0 0 16,0 0 0-16,4 3 0 0,-4-3 20 0,0 0 4 16,0 0 0-16,0 0 1 0,7 6 15 0,-7-6 2 15,0 0 1-15,0 0 0 0,0 0-13 0,0 0-2 16,0 0-1-16,0 0 0 0,0 0-15 0,0 0-2 15,-11 0-1-15,4-6 0 0,0 3 12 0,0-4 3 16,0-2 0-16,0 6 0 0,-3-4 31 0,6-2 6 0,-3 6 2 0,0-3 0 16,0-4 6-16,0 1 2 0,-4-1 0 0,4-5 0 15,0 5-24-15,0 1-5 0,-3-1-1 16,-1-5 0-16,0 5-29 0,4 1-5 0,-3-7-2 0,3 7 0 16,-4-4-17-16,1 4 0 0,2-7 8 0,-2 7-8 15,-1 3 0-15,1-4 0 0,3 7-11 0,-4-6 11 16,0 2-14-16,4 4 4 0,4-3 1 0,-4 3 0 15,7 3 9-15,0 0 0 0,-4-6 0 0,4 6-8 16,0 0 8-16,0 0-8 0,0 0 8 0,0 0-8 16,0 0 8-16,0 0-10 0,0 0 10 0,0 0-10 15,7 9 0-15,0 0 0 0,0 1 0 0,1 5 0 16,2-5 10-16,4 6-10 0,-3 2 10 0,3-5-10 16,0 3 10-16,0-1-8 0,-3-2 8 0,3 2-8 15,-4-2 8-15,5 3-8 0,-1-1 8 0,-4-2-8 16,4-4 0-16,-3 4 0 0,-1-4 0 0,5 1 0 15,-8-7 8-15,0 6 0 0,0-9 0 0,3 0-8 0,-6 7 8 0,-4-7 0 16,0 0 0-16,0 0 0 0,0 0 11 0,0 0-3 16,0 0 0-16,0 0 0 0,7-7 8 0,-4 7 0 15,-3 0 1-15,-3-9 0 0,-1 6 0 0,1-4 0 16,-1-2 0-16,-3 6 0 0,0-10-1 0,-3 4-1 16,3 0 0-16,-4 5 0 0,0-5 6 0,-3-7 2 15,4 7 0-15,-1-7 0 0,-3 7 1 0,0-10 1 16,-4 0 0-16,4 10 0 0,0-7 5 0,0-3 1 15,0 0 0-15,0 10 0 0,0-7-23 0,0 13-8 16,-1-6 0-16,5-4 0 0,3 4 10 0,0 6-10 16,-4-4 10-16,8 7-10 0,-4 0 0 0,7 0 0 0,0 0 0 0,0 0-10 15,0 0-12-15,0 0-2 0,0 7-1 0,3-4 0 32,4 3-7-32,4 4 0 0,-1 5-1 0,1-5 0 0,3 2 9 0,0-2 1 0,0 5 1 0,4-5 0 15,-4 8 6-15,0-8 2 0,0 6 0 0,4-1 0 16,-1-2 14-16,1 2 0 0,-4-5 0 0,4-1 0 15,-1 7 0-15,1-3 0 0,0-4 0 0,-4 0 0 16,4-2 0-16,-4 2 0 0,0 0 0 0,-4-2 0 16,1-4 0-16,-4 3 0 0,4-6 0 0,-4 3 0 15,-7-3 0-15,0 0 8 0,0 0-8 0,0 0 0 16,0 0 17-16,0 0-3 0,3-9-1 0,-3-1 0 16,-3 1 3-16,-1 0 0 0,-3-1 0 0,0 1 0 15,3-1-8-15,-6-5 0 0,-1 5-8 0,1-5 12 16,-4 5-12-16,-1-9 9 0,1 1-9 0,-3 2 8 0,-1-3-8 0,0 7-9 15,1-10 9-15,3 3-13 0,-7 0 13 0,6 0 0 16,-2 0 0-16,6 4-9 0,-3-4 9 0,4 9 0 16,6 4 0-16,-3-3-8 0,0 6 8 0,3-4 0 15,4 7 0-15,0 0 0 0,0 0 0 0,0 0 0 16,0 0 0-16,0 0 0 0,0 0 0 0,7 10-13 16,4-1 5-16,0 1 8 0,-1 5-15 0,1 1 5 15,-4-4 1-15,7 4 0 0,-4 3 9 0,5 0-10 16,-1 0 10-16,-4-4-10 0,4 4-6 0,0 0 0 15,1-10-1-15,-1 7 0 16,3-7-23-16,-3 7-5 0,1-7-1 0</inkml:trace>
  <inkml:trace contextRef="#ctx0" brushRef="#br0" timeOffset="87723.16">15480 6599 230 0,'0'0'20'0,"0"0"-20"0,0 0 0 0,0 0 0 0,0 0 129 0,0 0 22 15,-4 6 4-15,4-6 1 16,-7 3-108-16,7-3-22 0,-7 0-4 0,7 0-1 0,0 0 18 0,-7 6 3 15,0-2 1-15,0-4 0 0,7 0 13 0,-3 0 4 16,-4 6 0-16,7-6 0 0,-4 0-1 0,4 0 0 16,0 0 0-16,-7 0 0 0,3 0-3 0,4 0-1 15,0 0 0-15,-7 0 0 0,4 3-18 0,3-3-3 16,-7 0-1-16,7 0 0 0,-7 0-14 0,3 0-3 16,4 0-1-16,-7 0 0 0,7 0-1 0,0 0 0 0,-3 0 0 0,3 0 0 15,0 0-2-15,0 0-1 0,0 0 0 0,0 0 0 16,0 0-11-16,0 0 0 0,0 0 0 0,0 0-11 15,0 9 11-15,0-9-10 0,0 0 10 0,3 7-10 16,4 2 10-16,0 1 0 0,0-1 0 0,0-3 0 16,0 7 0-16,4-7 0 0,0 10 0 0,3-4 0 15,-4 4 0-15,1-4 0 0,3 10 0 0,-3-3 0 16,3-6 0-16,0 12 8 0,0-6-8 0,0 6 8 16,0 0-8-16,0-3 11 0,4 3-11 0,-1 0 12 15,1-6-12-15,0 0 10 0,-1-1-10 0,5 1 10 16,-1 3 10-16,0-9 1 0,-3 6 1 0,-4-4 0 15,0 1-22-15,3-4-18 0,-2-2 3 0,2-1 1 16,-3 4 14-16,-3-4 0 0,-1 1 0 0,1-7 0 16,-7 6 8-16,3-9-8 0,-7 0 0 0,0 0 0 15,0 0 10-15,0 0-10 0,3 10 8 0,-3-10-8 0,0 0 16 16,0 0-1-16,0 0-1 0,0 0 0 0,0 0 14 0,0-10 4 16,-7 1 0-16,4-1 0 0,-5 1-10 0,1-7-2 15,0 7 0-15,-3-4 0 0,-1-2-6 0,-3 5-2 16,4-5 0-16,-5-4 0 0,-2 9-4 0,3-9-8 15,0 4 11-15,-1 2-11 0,-2-2 14 0,-1-4-4 16,1 3-1-16,-1-3 0 0,0 10-9 0,1-7 8 16,-1 4-8-16,0-4 8 0,4 7-8 0,-3-10 0 15,-1 9 0-15,4-5 0 0,-4 12 0 0,4-7 10 16,0 1-10-16,0-4 10 0,-4 4 1 0,4-1 0 16,-4 1 0-16,4 0 0 0,-3-1 0 0,3 1 0 0,-1 2 0 0,5-2 0 15,-8 0-3-15,4-1 0 16,4 1 0-16,-5-1 0 0,5 1 4 0,-1 0 0 0,-3-1 0 15,4 1 0-15,6 3-12 0,-3-4 12 0,3 10-12 0,4 0 12 16,-3-9-12-16,3 9 8 0,0 0-8 0,0 0 8 16,0 0-8-16,0 0 0 0,0 0 0 0,0 0 0 15,0 0 0-15,0 0-11 0,0 0 11 0,0 0-8 16,0 0 8-16,0 0-8 0,3-7 8 0,-3 7-8 16,11 0-2-16,0 7 0 0,3-7 0 0,0 9 0 15,4-9 10-15,-1 10 0 0,-3-1-9 0,4 0 9 16,0 7 0-16,3-7-9 0,-7 10 9 0,7-3 0 15,-3-4-8-15,-1 10 8 0,1-3 0 0,0 0 0 16,-1 6-8-16,1-3 8 0,-4-6 0 0,0 9 0 16,4-6-9-16,-4-1 9 0,0 1 0 0,0-3-9 15,4-4 9-15,-4 4 0 0,-4-6 0 0,1-1 0 16,0 0 0-16,-4 1 0 0,3-4 0 0,1-3 0 0,-4 3 0 0,0 4 16 16,0-4-3-16,-7-6 0 0,0 0-13 0,0 0 8 15,7 3-8-15,-7-3 0 0,0 0 0 0,0 0-10 16,0 0 0-16,0 0 0 0,0 0 21 0,0 0 4 15,0 0 1-15,0 0 0 0,3-9-16 0,-3 9 0 16,-3-3 0-16,-1-10 0 0,-3 10 0 0,4-6 0 16,-4 2 0-16,0-2 9 0,-4 0-9 0,-3-1 0 15,3-6 9-15,1 4-9 0,-4-4 0 0,0 7 9 16,0-10-9-16,3 0 0 0,0 4 0 0,1-1 0 16,-4 6 0-16,3-8 0 0,-3 5 8 0,0-3-8 15,3 1 0-15,-3 5 0 0,4-2 0 0,-1-4 0 0,-3 7 0 16,0 2 0-16,3-2 8 0,-3 0-8 0,0-1 0 0,0 7 0 15,0-3 8-15,0-4-8 0,-4 10 9 0,4-6-9 16,0 3 9-16,0-3-9 0,-4 3 8 0,4-4-8 16,-4-2 9-16,8 6-9 0,3-3 10 0,0 2-10 15,-8-2 0-15,5-3 8 0,-1 2-8 0,4 4 0 16,-3-3 0-16,-1 3 0 0,4-3 8 0,4-4-8 16,-1 7 0-16,-3-3 0 0,3 6 0 0,4 0-10 15,0-10 10-15,0 10 0 0,0 0 0 0,0 0 0 16,0 0 0-16,0 0 0 0,0 0 0 0,0 0 0 15,0 0 0-15,0 0-8 0,0 0 8 0,0 0-12 16,0 0 1-16,0 0 0 0,0 0 0 0,0 0 0 16,0 0 2-16,7 0 0 0,4 7 0 0,0-4 0 15,-1 3 9-15,-3-3 0 0,0 7-9 0,7-4 9 0,1 3 0 0,-1 1 0 16,0-1 10-16,0 7-10 0,4-4 0 16,-1-2-14-16,-3 5 1 0,0 4 0 0,4-3 13 0,-4-4 0 15,0 4-10-15,4 3 10 0,0-10 0 0,-1 7 0 16,1 3 0-16,-4 0 0 0,4-10 0 0,-1 0 0 15,-3 7-9-15,4 0 9 0,-4-4-8 0,4 4 8 16,-4-7-12-16,0 7 12 0,0-3-8 0,0-4 8 16,-3 7 0-16,3-7 0 0,0 10 0 0,-7-10-8 15,0 1 8-15,0 5 0 0,4-5 9 0,-4-1 6 16,0-2 1-16,0 2 0 0,0-6-25 0,-4 3-5 16,-3-6-1-16,0 0 0 0,0 0 27 0,0 0 4 15,0 0 2-15,0 0 0 0,0 0-18 0,0 0 0 16,0 0 0-16,0 0 0 0,0 0 10 0,0 0-2 15,-3-6 0-15,-4 3 0 0,0-6-8 0,-4 2 0 0,1-2 0 0,-1-1 0 16,0 1 0-16,1 0 0 0,-4-7 0 0,3 7 0 16,-6-10 0-16,6 3 0 0,-3-3 0 0,0 0 0 15,-4 10 0-15,4-10 0 0,-4 4 0 0,4-11 8 16,-3 8-8-16,-1-1 0 0,-3 0 0 0,3-6 0 16,-3 6 0-16,3 3 0 0,1-2 0 0,-1-1 0 15,-3 3 0-15,3 7 0 0,1-4 0 0,-1-2 0 16,0-1 0-16,4 6 0 0,4 1 0 0,-4-4 0 15,3 4 0-15,-3-7 8 0,3 7 0 0,1 3 0 16,-1-4-8-16,1 1 8 0,-1-1-8 0,0 1 8 16,4 0-8-16,-3 2 0 0,3 4 0 0,0-3 0 15,3 3 0-15,4 3 0 0,0 0 0 0,0 0 0 16,-3 0-12-16,3 0 12 0,0 0-12 0,0 0 12 16,0 0-16-16,0 0 4 0,7 3 0 0,7 6 1 0,-4-2 11 0,4 8 0 15,4-2 0-15,3-4 0 0,-3 7 0 0,3-7 0 16,0 10 0-16,4 0 0 0,3-3-19 0,0 3 2 15,-3 6 0-15,0-7 0 0,3 11 2 0,0-4 1 16,-3 0 0-16,0-3 0 16,-1 3-40-16,4 0-8 0,4-3-2 0,-4 3 0 0</inkml:trace>
  <inkml:trace contextRef="#ctx0" brushRef="#br0" timeOffset="107719.93">14506 6448 1285 0,'0'0'56'0,"0"0"13"0,7-3-55 0,-3 3-14 0,3-6 0 0,0-4 0 15,0 10 69-15,-3-9 11 0,-4 9 3 0,7 0 0 16,-4-9-57-16,4 2-11 0,-3 4-3 0,-4 3 0 15,3-6-12-15,-3 6 0 0,4-9 0 0,-4 9 0 16,0 0 0-16,3-4 0 0,-3 4 0 0,0 0 0 16,0 0 31-16,0 0 3 0,4-6 1 0,-4 6 0 15,0 0 5-15,0-9 2 0,0 9 0 0,0 0 0 16,0 0-10-16,0 0-3 0,-4-3 0 0,4 3 0 16,0 0-9-16,-7 0-1 0,-3-7-1 0,3 7 0 15,0 0 0-15,-1 0 0 0,-2 0 0 0,-1 0 0 16,1 0-4-16,-1 0-1 0,1 0 0 0,-5 0 0 0,1 0-5 0,4 0-8 15,-4 0 11-15,0 0-11 0,-4 0 16 0,4 0-3 16,0 0-1-16,0-6 0 0,-1 6-24 0,1-3-4 16,0-3-2-16,-3 6 0 0,2 0 18 0,1 0 0 15,-3 0 0-15,3 0 0 0,-1-3 0 0,1-4 0 16,4 7 0-16,3-3 0 0,-4 3 0 0,1 0 0 16,-5-6 0-16,5 6 0 0,-1 0 0 0,8 0-8 15,-8 0 8-15,4 0 0 0,7 0-12 0,-3 0 4 16,3 0 8-16,-7 6-13 0,-1-6-3 0,8 0-1 15,-7 3 0-15,7-3 0 0,0 0 5 0,0 0 0 16,0 0 1-16,0 0 0 0,-3 7 11 0,3-7 0 16,0 0 0-16,0 0-8 0,0 0 8 0,0 0 0 0,0 0-9 0,0 0 9 15,0 0 0-15,0 0 0 0,0 0 8 16,7 3-8-16,0 3 0 0,4-3 0 0,-4-3 0 0,3 0 0 16,1 6 0-16,-1-6 0 0,-10 0 8 0,11 0-8 15,3 0 0-15,0 0 0 0,4-6 0 0,-4 6 0 16,7 0 0-16,-3 0 0 0,-1 0 0 0,1-3 0 15,0 3 0-15,-1 0 0 0,4 0 0 0,-3-6 0 16,0 6 0-16,-1 0 0 0,1-3 0 0,-4-4 0 16,4 7 11-16,-4 0-3 0,0-3-8 0,0-3 12 15,-3 6-12-15,3-3 8 0,-4-4-8 0,1 4 0 16,0-3 8-16,-1 6-8 0,-3 0 0 0,4-6 0 16,-4 3 8-16,0 3-8 0,0 0 0 0,-7 0 0 15,7-7 8-15,-7 7-8 0,7 0 0 0,-7 0 9 16,0 0-9-16,0 0 0 0,0 0 0 0,0 0 8 15,0 0 1-15,0 0 0 0,0 0 0 0,0 0 0 0,0 0 3 16,0 0 0-16,-11 0 0 0,1 0 0 0,3 0-4 0,-4 0 0 16,1 7 0-16,-1-7 0 0,1 0-8 0,-5 9 8 15,1-9-8-15,-3 6 8 0,3-3-8 16,-4 7 0-16,0-10 0 0,1 6 0 0,-5-3 0 0,1 4 0 16,0-4 10-16,3 3-10 0,-3-12 0 0,0 6 0 15,0 6 0-15,0-6 0 0,7 0 0 0,-4 0 0 16,7 3 0-16,-3-6 0 0,4 3 0 0,3-6 0 15,-4 6-9-15,1 0 9 0,-1-3 0 0,4 3 0 16,-4 0 9-16,4 0-9 0,7 0 0 0,-7-7-19 16,0 7 3-16,7 0 0 0,-7-3 7 0,7 3 9 0,0 0-13 15,0 0 5-15,-3 0-1 0,3 0 0 16,0 0 0-16,0 0 0 0,0 0-7 0,0 0 0 0,0 0-1 0,0 0 0 16,0 0 0-16,0 0 0 0,0 0 0 0,0 0 0 15,7 0-2-15,0 3 0 0,0-6 0 0,3 3 0 16,4 0 19-16,-3 0 0 0,-4 0-8 0,7 0 8 15,0 0 0-15,4 0 0 0,0 0-8 0,-1-6 8 16,4 6 0-16,-6 0 0 0,6-10 0 0,-4 10 0 16,1-3 0-16,0 3 0 0,-1 0 0 0,1 0 0 15,0-6 0-15,3 6 0 0,-4 0 0 0,4 0 0 16,1-9 0-16,-5 9 0 0,4 0 0 0,1-7 0 16,-1 7 0-16,0-3 0 0,0-3 0 0,4 6 0 15,-4-3 0-15,0-3 0 0,-7 6 0 0,0-4 0 16,0-2 19-16,-3 6 1 0,3 0 0 0,-7-3 0 15,-7 3-10-15,0 0-2 0,0 0 0 0,0 0 0 16,0 0 6-16,0 0 1 0,-3-6 0 0,-1-4 0 0,1 10-23 0,-4-6-5 16,0 3-1-16,-1-3 0 0,-2 6-6 15,-1 0-2-15,1 0 0 0,-4 0 0 0,0 0 12 0,-1 0 10 16,-2 6-13-16,-1-3 5 0,0 3 23 0,1 1 5 16,-1-4 0-16,-3 6 1 0,3-3-13 0,-3 4-8 15,-3 2 8-15,2-5-8 0,-2 2 12 0,-5 0-3 16,5 1 0-16,-1-4 0 0,-7-3-9 0,8 7 0 15,-5-10 0-15,5 6 8 0,3-3-8 0,3 3 0 16,0-6-10-16,4 7 10 0,-3-7-22 0,2 0 2 16,1 0 0-16,4 0 0 0,-1-7 7 0,1 7 1 15,-1 7 1-15,4-14 0 0,-4 7 11 0,8 0 0 16,-4 0 8-16,0 0-8 0,3 0 12 0,4 0-3 0,0 0 0 0,0 0 0 16,0 0-9-16,0 0 0 0,0 0 9 0,0 0-9 15,0 0 0-15,0 0 0 0,0 0 0 0,0 0-12 16,0 0 1-16,0 0 0 0,14 0 0 0,0 0 0 15,0 0 2-15,-3 0 0 0,3 0 0 0,0 0 0 16,-3 0 1-16,-1 0 0 0,5 0 0 0,-1-6 0 16,3 6 8-16,1-3 0 0,0 3 0 0,-1 0 0 15,4-6 0-15,4 6 0 0,-7 0 0 0,3 0 0 16,0 0 0-16,4-3 0 0,-4-4 0 0,-3 4 0 16,3-3 0-16,0 6 0 0,-3-3 0 0,-1-4 0 15,1 4 0-15,-4-3 0 0,4 0 0 0,-4 3 0 16,-4-4 8-16,1 7 4 0,-1 0 1 0,-3 0 0 15,4-3 7-15,-7 3 2 0,-4 0 0 0,0 0 0 16,0 0 0-16,0 0 0 0,0 0 0 0,0 0 0 0,0 0-1 0,-7-6 0 16,-4 6 0-16,4 0 0 0,-4-3-9 0,1 3-1 15,-4 3-1-15,3-3 0 0,-3 0-10 0,0 6 0 16,3-3 9-16,-3-3-9 0,0 0 0 0,3 0 8 16,-3 7-8-16,0-7 0 0,0 0 0 0,0 0 0 15,0 3 0-15,0 3 0 0,0-6 0 0,-4 0 0 16,4 0 0-16,0 0 0 0,0 6 13 0,-4-3-1 15,-3 4-1-15,3-4 0 16,1 3-44-16,2-3-9 0,1 4-2 0,4-4 0 16,-4 3-101-16,0-3-21 0</inkml:trace>
  <inkml:trace contextRef="#ctx0" brushRef="#br0" timeOffset="110706.1">13462 6279 288 0,'0'0'25'15,"0"0"-25"-15,0 0 0 0,0 0 0 0,0 0 123 0,0 0 19 16,0 0 4-16,0 0 1 0,0 0-94 0,0 0-18 15,0 0-4-15,0 0-1 0,0 0 2 0,0 0 0 0,0 0 0 0,0 0 0 16,0 0 4-16,0 0 2 0,0 0 0 0,0 0 0 16,-4-3-3-16,4-3-1 0,0 6 0 0,-3-4 0 15,-4-2-5-15,3 6-1 0,1-3 0 0,-4-3 0 16,3 6-11-16,-3-3-2 0,0 3-1 0,0-7 0 16,0 7-4-16,4 0-1 0,-8 0 0 0,4-6 0 15,0 6 3-15,0-3 0 0,0 3 0 0,-4-6 0 16,1 6-4-16,-1 0 0 0,0 6 0 0,1-6 0 15,-1 0 5-15,1-6 1 0,-1 6 0 0,0 0 0 16,1 0 10-16,-4 0 1 0,-4 0 1 0,0 6 0 16,1-12-1-16,3 6 0 0,3 6 0 0,-3-6 0 15,-4 3-13-15,1-3-4 0,-1 0 0 0,0 0 0 16,1 0-8-16,-1 6 0 0,4-6 0 0,-4 0 0 16,1 0 0-16,-1 10 8 0,1-10-8 0,-1 0 0 0,4 0 0 0,-4 0 0 15,4 0 0-15,-4 6 0 0,4-12 0 0,0 6 0 16,0 6 0-16,0-3 0 0,3-3 0 0,1 0 0 15,-4 0 0-15,3 0 0 0,1 0-8 0,-1 0-1 16,4 0 0-16,-4 6 0 0,1-6 9 0,-1 0 0 16,4 0 0-16,0 4 0 0,-4-4-15 0,1 6-4 15,-1-6-1-15,1 3 0 0,3-3 10 0,0 6 2 16,-4-3 0-16,7-3 0 0,-3 7 8 0,0-4-12 16,0 3 12-16,7-6-12 0,0 0 12 0,0 0 0 15,0 0 0-15,0 0 0 0,0 0-12 0,0 0 0 16,0 0 0-16,0 0 0 15,0 0-31-15,0 0-6 0,0 0-2 0,0 0 0 0,0 0 27 0,0 0 4 0,0 0 2 0,0 0 0 16,0 0 18-16,11-6-10 0,-4 3 10 0,-7 3-8 16,0 0 8-16,7 0-8 0,4 3 8 0,-4-3-8 15,-7 0 8-15,10 0-8 0,1 6 8 0,-1-6-8 16,1 0 8-16,0 0 11 0,3 0-3 0,-4 6 0 16,8-6 7-16,-4 3 1 0,0-3 0 0,4 0 0 15,-1 7-8-15,1-4-8 0,0-6 11 0,3 3-11 16,-4 3 16-16,5-3-4 0,-5 0-1 0,4 0 0 15,1 0 5-15,2 0 2 0,1-3 0 0,3-4 0 16,-7 7-2-16,4-3 0 0,0-3 0 0,-4 6 0 16,7 0-16-16,-3-6 0 0,0 3 0 0,-4 3 0 15,3-7 0-15,1 4 0 0,-4-3 0 0,4 6 0 16,-4 0 9-16,-3 0-9 0,3 0 0 0,0 0 9 0,-3-3 9 16,-1 3 2-16,1-6 0 0,-4 6 0 0,4 0-3 0,-4 0 0 15,0 0 0-15,-3-4 0 0,-1 4-1 0,1-6 0 16,-1 6 0-16,-3 0 0 0,0-3-16 0,4-3 8 15,0 6-8-15,-4-10 0 0,-4 10 0 0,-3 0-17 16,4-6 1-16,-1 3 1 16,-3 3-13-16,0 0-2 0,0 0-1 0,0 0 0 0,4-6 19 0,-4 6 3 15,0 0 1-15,0 0 0 0,-7 0 33 0,0 0 7 16,7 0 2-16,-7 0 0 0,0 0 2 0,-4 0 1 16,4 0 0-16,0 6 0 0,-4-6-1 0,1 0-1 15,3 3 0-15,0 3 0 0,-4-6-21 0,4 0-4 16,0 0-1-16,0 7 0 0,0-4-9 0,-4-3 0 0,4 0-10 15,0 0 10-15,-4 0-25 0,1 0 1 16,-1 0 0-16,1 0 0 0,-1 0 6 0,1 0 2 0,-1 0 0 0,0 0 0 16,1 0 16-16,-4 0 0 0,3 0 0 0,-3 6 0 15,0-6 0-15,0 3 17 0,0-3-3 0,-4 0-1 16,0 0 4-16,1 6 1 0,-1-6 0 0,0 4 0 16,-3-4-10-16,0 0-8 0,4 6 9 0,-5-6-9 15,-2 0 0-15,-1 0 0 0,4 3 0 0,0-3 0 16,-1 0 0-16,1 0 0 0,4 0 0 0,-1 0 0 15,4 0-8-15,0 0 8 0,-4-3-12 0,8 3 12 16,-5 0-28 0,1 0 2-16,4-6 0 0,-4 2 0 0,0 4 2 0,3 0 0 0,-3 4 0 0,0-4 0 15,0 0 9-15,3 0 3 0,-3 0 0 0,0 6 0 16,-4-3-6-16,1-3-1 0,2 6 0 0,-2-3 0 16,3-3 4-16,0 7 1 0,-1-7 0 0,1 3 0 0,4-3 22 15,-1 6 5-15,4-6 1 0,7 0 0 0,0 0-5 16,-7 9-1-16,-4-9 0 0,4 0 0 0,7 0-8 0,0 0 12 15,-7 0-12-15,7 0 12 16,0 0-32-16,0 0-7 0,0 0-1 0,0 0 0 0</inkml:trace>
  <inkml:trace contextRef="#ctx0" brushRef="#br0" timeOffset="111617.21">13021 5893 1177 0,'0'0'52'0,"0"0"11"0,0 0-51 0,0 0-12 0,0 0 0 0,0 0 0 16,-7 0 33-16,3 0 4 0,4 0 1 0,-7 7 0 15,4-4-54-15,3-3-10 0,-7 0-2 0,7 0-1 16,0 0 12-16,-4 6 2 0,-3-3 1 0,7-3 0 16,0 0 22-16,-3 0 4 0,3 0 0 0,-7 6 1 0,0-3 26 15,3 4 5-15,-3-4 0 0,3 3 1 16,-3-3 1-16,4 4 0 0,-4 2 0 0,3-3 0 0,-6 4-13 0,6-7-2 15,-6 6-1-15,3-3 0 0,-1 4-16 0,-2-1-3 16,-1-2-1-16,1 2 0 0,-1-6-10 0,1 6 0 16,-5 1 0-16,5-1 0 0,-1 1 0 0,-3 5 8 15,4-5-8-15,-4-1 8 0,-1 1 17 0,1-1 3 16,0 4 1-16,4-4 0 0,-5 4-29 0,1-4 0 16,0 0 0-16,0 1 0 0,0 2-13 0,0 1-6 15,0-4-1-15,-4 1 0 0,8-1 4 0,-5-3 0 16,8 10 0-16,-3-7 0 0,-4 4 3 0,3-4 1 15,-3 1 0-15,0 2 0 0,3 1 12 0,-3-4 0 16,-3 1 0-16,2 5-9 0,1-5 9 0,0 5 0 0,0-2 0 16,0-4 0-16,3 1 0 0,1 5-12 0,-4-5 12 0,7-1-12 15,-4 1 12-15,8-4-13 0,-4 3 5 0,-1 1 8 32,8-10-44-32,0 0-2 0,0 0 0 0,0 0 0 15,0 6-10-15,0-6-1 0,0 0-1 0,0 0 0 16,0 0 18-16,0 0 4 0,0 0 1 0,4 3 0 0,-4-3 35 0,11 10 0 0,-11-10 8 0,10 0-8 15,1 6 20-15,-4-3-1 0,3-3-1 0,1 0 0 16,3 0-6-16,-3 0 0 0,-1-3-1 0,1 3 0 16,3 0 9-16,0-6 1 0,4 6 1 0,-1 0 0 15,-6-4 2-15,3 4 1 0,0 0 0 0,4-6 0 16,-4 6-11-16,4 0-2 0,-1-3-1 0,1-3 0 16,-1 6-11-16,1 0 0 0,0 0 0 0,-1 0 8 15,1 0-8-15,0 0 0 0,-1 0 0 0,1 6 0 16,0-6 0-16,-4 3 0 0,3-3 0 0,1 6 0 15,0-6 0-15,-1 4 0 0,-3-4 0 0,7 6 8 0,-6-3 0 0,2 3 0 16,4-3 0-16,-3 4 0 0,0 2-8 0,3-3 0 16,0-3 0-16,-3 4 8 0,-4-4-8 0,0 6 0 15,0-2 0-15,0-4 0 0,0 3 34 0,4 3 8 16,0-2 2-16,-4-4 0 0,-4 6-7 0,4-3-1 16,0-2 0-16,-3 2 0 0,3-3-5 0,-3 6-2 15,3-2 0-15,-4-4 0 0,1 3-14 0,0 0-3 16,-1-2-1-16,1 2 0 0,-4-3-11 0,0 3 0 15,3-3 0-15,-6-3 0 0,-4 0 8 0,0 0-8 0,7 7 8 16,-7-7-8-16,0 0 8 0,0 0-8 0,0 0 8 0,0 0-8 16,0 0 9-16,0 0-9 0,0 0 10 0,0 0-10 31,0 0-66-31,0 0-19 0</inkml:trace>
  <inkml:trace contextRef="#ctx0" brushRef="#br0" timeOffset="123683.23">7257 17790 1825 0,'0'0'80'0,"0"0"18"0,0 10-78 0,0-1-20 0,-4-2 0 0,4-7 0 16,0 9 36-16,0 0 3 0,0-9 1 0,0 10 0 0,0-10-40 0,4 9 0 16,-1 1-9-16,-3-10 9 15,0 0-35-15,0 6 1 0,7 3 0 0,-7-9 0 16,0 0-24-16,-7 10-5 0,4-1-1 0,-1 0 0 16,1 1 11-16,-1-1 1 0,-7 1 1 0,4 5 0 0,4-5 51 0,-4-4 16 15,0-3 0-15,3 7 0 0,4-1 29 0,-10 4 7 16,3-4 0-16,0 0 1 0,7 4 13 0,-7-4 2 15,-1 1 1-15,5 5 0 0,-4 1-19 0,7-3-4 16,-7 2-1-16,3 4 0 0,4-3-13 0,-7 3-4 0,4-1 0 16,3-2 0-16,-4 3-16 0,4 0-4 0,0-4-8 0,0 4 12 15,0 0-12-15,4 0 0 0,6-3 8 16,-10-4-8-16,4 10 0 0,3-9 0 0,-4 5 0 0,1-8-10 16,3 5 24-16,4 1 5 0,-8-3 1 0,1-4 0 15,6 7-8-15,-3-1 0 0,4-5-1 0,-11-7 0 16,7 6-1-16,3-2 0 0,1-4 0 0,-4-3 0 15,7 0-10-15,-3-3 0 0,-1 3 0 0,5-7-11 16,-5-2 11-16,4 0 0 0,-3-4 0 0,3-3 0 16,0 1 0-16,-3 5 8 0,3-9 0 0,-4 4 0 15,4 5 6-15,1-2 2 0,-5-7 0 0,1 3 0 16,3 1 0-16,-4-4 0 0,1 0 0 0,3 3 0 16,-3 4-4-16,3-4 0 0,3-3 0 0,-6 1 0 15,3-1-2-15,4-3-1 0,-1 3 0 0,-6 0 0 16,7 0-9-16,-1 1 0 0,1-1 0 0,3 3 0 0,-14-3 0 15,11 4 8-15,-4 5-8 0,0-2 0 0,4-4 0 0,-4 10 0 16,0-4 0-16,0 7 0 0,-3-3 0 0,3 3 0 16,-4 3 0-16,1 3 0 0,-1-3 0 0,4 9 0 15,-6 1 0-15,2-1 0 0,4 7 11 0,-7-1-3 16,-3-2-8-16,3 6 12 0,0 3-3 0,0-3-1 16,-3-1 0-16,3 1 0 0,-4-3-8 0,4-4 0 15,0 4 9-15,0 3-9 0,-3-10 0 0,3 1 0 16,0-1 0-16,-4 4 8 0,1-4-8 0,3-6 0 15,-7-3 0-15,4 6 0 0,-4-6 0 0,0 0 0 16,0 0-9-16,10 0 9 0,-3 0-16 0,4-9 0 0,-4-7 1 16,0 7 0-16,0-7 15 0,0-3 0 0,0-6 0 15,0-3 0-15,0 0 0 0,0 3 8 0,4-10-8 16,-4 4 10-16,0-4 2 0,0 1 1 0,4 6 0 0,-1-7 0 16,1 7 7-16,3 3 2 0,-7 0 0 0,7 6 0 15,-3-6-10-15,3 12-3 0,0-2 0 0,-7 5 0 16,3 7-9-16,1-3 12 0,-4 6-12 0,0 9 12 15,11 1-12-15,-11-1 8 0,3 10-8 0,-3 6 8 16,4 3-8-16,0 4 0 0,-4-1 0 0,0 10 0 16,-7-4 0-16,3 7 0 0,1-6 0 0,-4-4 0 15,0 4 0-15,3-3 0 0,4-1 0 0,0-6 0 16,-3-3 0-16,3-6 0 0,0 0 0 0,-3-3 0 16,3-7-12-16,0 0 12 0,0 1-10 0,3-4 10 15,1-3 0-15,-4-6 0 0,4 3 0 0,-4-6 0 16,3 3 10-16,1-4 8 0,-1-8 2 0,1 5 0 15,0 1 12-15,3 0 2 0,-4-10 1 0,4-6 0 0,-7 6-12 0,4 0-3 16,0-6 0-16,-4-6 0 0,3-4-10 0,4-6-2 16,-3 10-8-16,-1-10 12 0,1-3-12 0,0 7 0 15,-1-1 8-15,4-3-8 0,-7 4 0 0,4 2-15 16,3 7 3-16,-3 0 1 0,-1-1-2 0,-3 4-1 16,-3 0 0-16,3 10 0 0,-7 5-1 0,3 1 0 15,-3-1 0-15,0 10 0 0,0 0-1 0,0 0 0 16,0 0 0-16,0 0 0 15,-7 10-11-15,0-1-2 0,4 7-1 0,-1 3 0 16,4 0-9-16,0-4-1 0,4 4-1 0,3 6 0 0,0-6 21 0,3 0 4 16,1 6 0-16,0-6 1 0,3 6 4 0,3-6 1 0,5 6 0 15,-1-7 0 1,3 1-15-16,1 6-3 0,0-3-1 0,0 3 0 0,-1 0 18 0,1 1 11 0,-4-8-12 0,0 4 12 16,0 3 0-16,1-6 0 0,-8-3 0 0,3 3 0 15,-6 6-10-15,-1-6 10 0,-2-1-8 0,-8 1 8 31,0 0-26-31,0 3 0 0,-8-3 0 0,1 0 0 16,-3-1-2-16,-1 8-1 0,1-8 0 0,-1 1 0 0,-3-3 47 0,0-4 10 0,0 4 1 0,0 3 1 16,0-10 18-16,-1 1 3 0,1-4 1 0,4 3 0 15,-8 1-12-15,4-4-1 0,-4-3-1 0,4-3 0 16,0 0-29-16,-4 0-9 0,4 0 0 0,0-3 0 16,7-3-12-16,-3 3-8 0,3-10-3 0,-4 4 0 15,7-4-21 1,1-12-5-16,6 0-1 0,4 3 0 0,4-9-79 0,3-1-16 0,7-2-3 0,1-1-737 15</inkml:trace>
  <inkml:trace contextRef="#ctx0" brushRef="#br0" timeOffset="124248.33">9970 17461 576 0,'0'0'51'0,"0"0"-41"0,0 0-10 0,0 0 0 16,0 0 222-16,0 0 42 0,0 0 9 0,0 0 2 16,0 0-171-16,0 0-33 0,0 0-7 0,0 0-2 0,7 0-27 0,0 0-6 15,-7 0-1-15,10 0 0 0,4 6 13 0,0-6 3 16,1 0 0-16,-1 4 0 0,0 2 0 0,3-12 0 16,1 2 0-16,3 4 0 0,-3 0-16 0,7 0-2 15,3 0-1-15,0 0 0 0,0 0-7 0,4-6-2 16,7 6 0-16,0-9 0 0,-1 6-6 0,-2-7-2 15,-1-5 0-15,4 5 0 0,0 1-8 0,-4-1 0 16,-3-5 0-16,-1 5 8 0,8-5-8 0,-7 5 0 16,-4-2 0-16,0-4 0 0,4 3 0 0,3-2-9 15,-6-1 9-15,-8 7-13 16,-4-4-95-16,5-3-20 0,-1 7-3 0</inkml:trace>
  <inkml:trace contextRef="#ctx0" brushRef="#br0" timeOffset="124580.1">10693 17386 1785 0,'-14'9'159'0,"7"-6"-127"0,-4 7-32 0,4 2 0 16,0-8 200-16,0 5 33 0,0-3 7 0,3-3 2 15,4-3-170-15,-3 10-33 0,-1-10-7 0,4 0-2 16,7 9-13-16,-7-9-2 0,-7 6-1 0,7 4 0 15,11-1-14-15,-8 1 0 0,-3 5 0 0,0-5 0 16,0 9 0-16,4-4 0 0,-1 4 0 0,-3 0 0 0,-3 6 0 16,3-3 8-16,7 3-8 0,-4 3 12 0,-6 4 2 15,3-4 0-15,7 6 0 0,0 4 0 16,-7 6 12-16,3-7 2 0,1 7 1 0,0-6 0 0,3 3 1 0,-4-4 0 16,-3-2 0-16,7-7 0 0,4 0-21 0,-4-3-9 15,-7 4 8-15,0-7-8 0,7-4 0 0,-4 1-17 16,1-6 2-16,-4 2 1 15,3 1-28-15,-3-3-6 0,4-4 0 0,0 4-1 16,-4-4-83-16,3-6-16 0,-3-3-3 0</inkml:trace>
  <inkml:trace contextRef="#ctx0" brushRef="#br0" timeOffset="127898.93">11155 6367 979 0,'0'0'43'0,"0"0"9"0,0 0-41 0,0 0-11 0,0 0 0 0,0 0 0 16,10 0 102-16,-10 0 18 0,0 0 4 0,0 0 1 16,0 0-72-16,0 0-14 0,0 0-3 0,0 0-1 15,0 0-35-15,0 0 0 0,0 0 0 0,0 0 0 16,0 0 8-16,0 0 2 0,0 0 0 0,0 0 0 16,0 0-10-16,0 0-12 0,0 0 2 0,0 0-454 15,0 0-92-15</inkml:trace>
  <inkml:trace contextRef="#ctx0" brushRef="#br0" timeOffset="129584.8">10368 6329 730 0,'0'0'32'0,"-7"3"8"0,4 4-32 0,-8-4-8 0,4-3 0 0,7 0 0 15,0 0 85-15,0 0 16 0,-7 6 3 0,0-3 1 16,7-3-64-16,0 0-13 0,0 0-2 0,-4 6-1 0,-3 4-25 0,7-10 0 15,0 0 0-15,7 9 0 0,-7-9 12 0,7 6-4 16,7-2 0-16,1 2 0 0,-15-6 12 0,7 3 1 16,3-3 1-16,1 9 0 0,-1-9 6 0,4 0 2 15,-3 0 0-15,7 0 0 0,10 0 4 0,-7 0 1 16,-7 0 0-16,4 0 0 0,10-9-13 0,-3 9-2 16,-8 0-1-16,1-3 0 0,7-3-19 0,-4 2 0 15,4-2 0-15,-4 6 0 0,3-3 0 0,1-3 0 16,7 3 0-16,-11-4 0 0,-3 7 0 0,-1-6 0 15,4 3 0-15,-3 3 0 0,-7-6 0 0,10 6 0 16,7-3 0-16,-7 3 0 0,-3-7 0 0,-4 7 0 16,0-3 0-16,4-3 0 0,3 3 0 0,-3-4 0 0,-4 4 0 0,0-3 0 15,7-3 0-15,-7-1 0 0,-7 4 0 16,4-3 0-16,3-1 0 0,-4 7 0 0,-10 3 0 0,0 0 0 16,0 0 8-16,4-6-8 0,3-4 0 0,-7 10 0 15,-7 0 16-15,0 0-3 0,7 0-1 0,-11 0 0 16,-3 0-12-16,-3 10 0 0,2-10 0 0,1 9 0 15,-3-3 0-15,-4-2 0 0,-1 5-8 0,1-3 8 16,7-3 0-16,0 4 0 0,-7-7 0 0,7 3 0 16,3 3 9-16,-7-6-1 0,-10 6 0 0,7-3 0 15,3-3-8-15,1 0 0 0,-4 7 0 0,-1-7 0 16,5 0 0-16,-4 3 0 0,3-3 0 0,-3 0 8 16,0 0 4-16,0 0 0 0,6 9 0 0,-6-9 0 15,-7 7-4-15,7-7-8 0,3 3 12 0,1 3-4 16,-8-3-8-16,7 3 12 0,4-6-12 0,0 7 12 15,7-7-12-15,-7 0 0 0,0 0 0 0,3 0 8 0,11 0-8 0,0 0 0 16,-10-7 0-16,6 7 8 16,4 0-8-16,0 0 0 0,-11-6 0 0,8 3 0 0,3 3-9 0,0 0 9 15,0 0-12-15,0 0 12 0,0 0-13 0,0 0 4 16,11 0 1-16,-11 0 0 0,0 0 8 0,7 3 0 16,7-3-9-16,0 0 9 0,-7 6 0 0,7-6 0 15,4 0 0-15,3 0 0 0,0 0-12 0,0 0 1 16,0-6 1-16,0 3 0 0,8-3 0 0,-5 6 0 15,-10-3 0-15,8-4 0 0,2 4 10 0,1-3 0 16,-7 6 0-16,3 0-8 0,0-10 8 0,7 7 0 16,0-3 0-16,-6 0 0 0,-8 3 0 0,3 3 0 15,8 0 0-15,-7 0 0 0,-4-7 0 0,3 7 0 0,5 0 0 0,-5 0 0 16,-3 0 0-16,0 0 0 0,1 0 8 0,2 0-8 16,-3 0 9-16,-3 0-9 0,-1 0 12 0,1 0-12 15,0 0 8-15,-4 0-8 0,-7 0 0 0,0 0 0 16,10 0 10-16,-10 0-10 0,0 0 8 0,0 0-8 15,0 0 19-15,0 0-2 0,0 0 0 0,-7 0 0 16,-3-9-1-16,3 9-1 0,0-3 0 0,-4-3 0 16,-10 6-6-16,3-4-1 0,4 4 0 0,-7-6 0 15,-7 6 4-15,3 0 1 0,7 6 0 0,4-6 0 16,-3 4 2-16,-5 2 0 0,-2-3 0 0,-1-3 0 16,0 9 5-16,1-2 0 0,-5-7 1 0,5 9 0 15,6-9-21-15,-7 9-12 0,-3-2 2 0,3 2 0 16,1-6 10-16,-1 7 0 0,0-4 0 0,1-3 0 15,-1 3 0-15,4 4 0 0,10-10 0 0,-6 6 0 0,-8-3 0 0,7-3 0 16,11 0 0-16,-3 0 0 0,-4 6 0 0,3-6 14 16,11 0-3-16,0 0-1 0,0 0-19 0,0 0-4 15,0 0-1-15,0 0 0 0,11 4 4 0,-11-4 1 16,0 0 0-16,0 0 0 0,17 0 9 0,-3 6-13 16,-3-6 5-16,-1 0 8 0,5 0-9 0,2 0 9 15,1 0 0-15,-1-6 0 0,-2 6-13 0,6 0 4 16,-4-10 1-16,5 10 0 0,-8-3-6 0,7-3-1 15,4 3 0-15,-4-4 0 0,-4 1 7 0,5 3 8 16,2-3-13-16,1-4 5 0,0 7 8 0,-4-3 0 16,-4 6 8-16,8-3-8 0,3-4 0 0,-3-2 0 0,-11 9 0 15,4-9 0-15,3 9 0 0,-3 0-8 16,-4-7 0-16,0 7 0 0,0 0 8 0,-4-3 0 0,-10 3 0 0,11 0 0 16,-11 0 0-16,11-6 0 0,-1 6 0 0,-10 0 0 15,0 0-16-15,0 0 0 0,7 0-1 0,-7 0 0 16,0 0-6-16,0 0-1 0,0 0 0 0,0 0 0 15,0 0 24-15,0 0 0 0,-3 6-9 0,-1-3 9 16,4-3 0-16,-10 0 0 0,-8 7 0 0,7-7 0 16,4 9 0-16,-7-9 0 0,-7 9 0 0,7-9 0 15,3 10 0-15,-3-10 0 0,-3 6 0 0,-5-3 0 16,1-3 9-16,0 0-1 0,0 0 0 0,0 0 0 16,-7 0 5-16,6 0 1 0,8 7 0 0,-3-7 0 15,-8-7-4-15,7 7-1 0,4 0 0 0,0 0 0 16,-4 0-9-16,4 7 0 0,0-7 0 0,0 0 8 15,4 0-8-15,-1 0 0 0,-3-7 0 0,7 7 0 0,7 0 0 16,-7 0 0-16,-7 0 0 0,3 0-11 0,11 0-3 0,-3 7-1 16,-5-7 0-16,1 0 0 15,7 0-7-15,0 0-2 0,0 0 0 0,-7 0 0 0,0 3 2 0,7-3 0 16,0 0 0-16,0 0 0 0,-7 0 8 0,7 0 2 16,0 0 0-16,0 0 0 0,0 0-1 0,0 15 0 15,0-15 0-15,7 10 0 16,-7-10-13-16,7 6-2 0,-7-6-1 0,11 3 0 0,3 7 9 0,-7-10 3 15,-7 0 0-15,14 6 0 0,4-3 5 0,-1-3 0 16,-6-3 1-16,7 3-359 16,-1-6-72-16</inkml:trace>
  <inkml:trace contextRef="#ctx0" brushRef="#br0" timeOffset="134830.78">12210 6216 723 0,'0'0'32'0,"0"0"7"0,0 0-31 0,0 0-8 0,0 0 0 0,0 0 0 16,0 0 8-16,0 0 1 0,0 0 0 0,0 0 0 15,0 0-9-15,0 0-9 0,7 6 9 0,-7-6-13 16,0 0-11-16,0 0-1 0,0 0-1 16</inkml:trace>
  <inkml:trace contextRef="#ctx0" brushRef="#br0" timeOffset="135466.81">11381 6439 345 0,'0'0'31'0,"0"0"-31"0,0 0 0 16,0 0 0-16,-7 6 124 0,7-6 18 15,0 0 4-15,0 0 1 0,-4 3-72 0,4-3-15 0,0 0-2 0,0 0-1 16,0 0-41-16,0 0-16 0,-4 7 11 0,4-7-11 15,0 0 0-15,0 0 0 0,-7 3 0 0,7-3 0 16,7 15-11-16,-7-5-5 0,-10-4 0 0,6-3-454 16</inkml:trace>
  <inkml:trace contextRef="#ctx0" brushRef="#br0" timeOffset="137760.76">11102 6304 460 0,'0'0'41'0,"0"0"-33"16,0 0-8-16,-7 0 0 0,-7 0 70 0,0 0 12 15,14 0 2-15,-11 6 1 0,0-3-55 0,1-3-11 16,10 0-3-16,-7 0 0 0,7 0-7 0,-11 7-1 16,-10-4-8-16,11-3 12 0,10 0 0 0,0 0 0 0,-15 0 0 0,5 0 0 15,3 0 19-15,-4 0 3 0,-3 0 1 0,0 0 0 16,-4 0-3-16,1 0 0 0,6 6 0 0,-3-3 0 15,-7-3-32-15,3 7 0 0,4-4 0 0,0-3 0 16,-4 0 0-16,1 6-9 0,3-3 9 0,-1 3-12 16,1-6 3-16,0 7 0 0,0-4 0 0,-4-3 0 15,8 6 9-15,-4-3 0 0,0 3 0 0,0-6 0 16,6 4 10-16,-2 2-2 0,-8-6-8 0,4 3 12 16,4-3 8-16,-1 6 2 0,-3-3 0 0,0 4 0 15,0-4-9-15,7 3-1 0,-4-6-1 0,0 9 0 16,-3-2-11-16,4-4 0 0,10-3 9 0,-11 0-9 15,-3 9 0-15,3-9 0 0,11 0-10 0,0 0 10 16,0 0-22-16,0 0 2 0,0 0 1 0,0 0 0 16,0 0-52-16,0 0-10 0,0 0-3 0,0 0 0 15,15 7 0-15,-15-7 0 0,0 0 0 0,0 0 0 16,10 0 58-16,1 0 11 0,-11 0 3 0,10 0 0 0,1-7 12 0,0 7 0 16,3-3 0-16,-7 3 0 0,0-6 0 0,3-4 0 15,4 7-10-15,1-3 10 0,-8-3 0 0,7 9 0 16,0-7-9-16,3-2 9 0,-2 6 14 0,-5-3 6 15,4 2 2-15,4-2 0 0,0 6-2 0,-4-9 0 16,-4 9 0-16,4-3 0 0,4-4-20 0,-4 7 8 16,-3-6-8-16,3 6 0 0,7-3 0 0,-7 3 0 15,-3 0 0-15,3 0-12 0,3 0-8 0,1-6-1 16,0 6-1-16,-8 0 0 0,-3-3 4 0,0-4 1 16,11 7 0-16,-4 0 0 0,-14 0 17 0,7 0 0 15,11 0-8-15,-8 0 8 0,1 0 0 0,-4 0 0 0,7-3 0 0,0 3 0 16,0 0 0-16,-3 0 16 0,0-6-4 15,3 6 0-15,3-3 0 0,-6-4 0 0,-11 7 0 0,7-3 0 16,7-3 20-16,-14 6 3 0,0 0 1 0,0 0 0 16,7 0 11-16,-7 0 2 0,0 0 1 0,0 0 0 15,0 0-13-15,0 0-2 0,0 0-1 0,0 0 0 16,0 0-20-16,0 0-4 0,0 0-1 0,0 0 0 16,0 0-9-16,0 0-12 0,0 0 2 0,0 0 1 15,0 0 9-15,0 0 0 0,0 0 0 0,0 0-8 16,0 0 8-16,0 0 9 0,-11-6-1 0,4 3-8 15,7 3 24-15,-3-7-1 0,-8 7-1 0,4-3 0 16,4 3 2-16,-8 0 1 0,-3 0 0 0,3 0 0 16,-3-6-10-16,4 6-3 0,10 0 0 0,-11 0 0 15,-13 0 32-15,6 0 7 0,11 0 1 0,-4 0 0 0,-3 0-9 0,0 0-2 16,7 6 0-16,0-3 0 0,-4-3-18 16,-3 0-4-16,-3 7-1 0,6-7 0 0,4 0 0 0,-4 0 0 15,-6 3 0-15,3 3 0 0,3-6-10 16,0 0-8-16,-3 6 12 0,0-3-12 0,4 4 0 0,-4-4 0 15,-1-3 0-15,5 6 0 0,-4-3 0 0,3-3 0 16,4 7 0-16,-7-7 0 0,0 3 0 0,7-3 0 16,7 0 0-16,-7 6 0 0,-7-6-14 0,7 3 3 15,7-3 1-15,-8 6 0 0,1 4-3 0,0-10-1 16,7 0 0-16,0 0 0 0,-3 9 2 0,-1 1 0 16,-3-4 0-16,7-6 0 0,0 0-2 0,-3 9 0 15,-4 1 0-15,0-7 0 0,7-3 1 0,0 0 0 16,0 0 0-16,0 0 0 0,0 0 1 0,0 0 0 0,0 0 0 0,0 0 0 15,0 0-6-15,0 0-1 0,0 0 0 0,7 0 0 16,-7 0 9-16,7 0 2 0,3-3 0 0,-3 3 0 16,-7 0 8-16,11 0-10 0,-4-7 10 0,4 7-10 15,3 0 2-15,-4-3 0 0,-3-3 0 0,4 6 0 16,3-3-12-16,0 3-1 0,-7-6-1 0,4 6 0 31,3 0-12-31,0-4-2 0,-3-2-1 0,3 6 0 16,-4-9-15-16,8 6-2 0,0-4-1 0,-4 1 0 0,-4 3-5 0,8-3-2 15,7 6 0-15,-11-3 0 0,-11-4 34 0,8-2 6 0,14 6 2 0,-8-4 0 16,-3 4 20-16,0-3 0 0,4 0 0 0,0 3 0 16,3 3 0-16,-4-7 0 0,-2 7 0 0,2-9 0 15,1 9 12-15,-4 0 4 0,-3-3 1 0,-1-3 0 16,4 12 0-16,-3-6 0 0,-11 0 0 0,10 0 0 16,1 0-1-16,-4 0 0 0,4-6 0 0,-11 6 0 0,0 0-16 15,7 0 8-15,3 6-8 0,-10-6 0 0,0 0 10 0,0 0-10 16,7 0 8-16,-7 0-8 0,0 0 13 0,0 0-2 15,0 0-1-15,0 0 0 0,0 0 22 0,0 0 4 16,0 0 0-16,0 0 1 0,0 0-13 0,0 0-4 16,-7-6 0-16,7 6 0 0,0 0-4 0,0 0-2 15,-10 0 0-15,3 0 0 0,7 0-2 0,-7-4-1 16,-4 4 0-16,0-6 0 0,-3 6 0 0,7-3 0 16,0 3 0-16,-3-6 0 0,-8 6 10 0,7-3 3 15,4-4 0-15,-3 7 0 0,-4 0-3 0,-4 0 0 16,4-6 0-16,3 6 0 0,-3 0-2 0,0 0-1 0,0 0 0 15,7 0 0-15,7 0-6 0,-11 0-2 0,-6 0 0 0,3 0 0 16,3 0 0-16,-7 6 0 0,-6 1 0 0,2-4 0 16,5 6-10-16,3-3 0 0,-4-2 0 0,0 5 0 15,-3-9-9-15,4 9-4 0,6-2-1 0,-3 2 0 32,-4 0-53-32,4-2-10 0,0 2-3 0</inkml:trace>
  <inkml:trace contextRef="#ctx0" brushRef="#br0" timeOffset="141676.24">12587 17844 576 0,'0'0'51'0,"0"0"-41"15,0 0-10-15,0 0 0 0,0 0 285 0,0 0 55 16,0 0 12-16,0 0 1 0,0 0-281 0,0 0-56 16,0 0-16-16,7 0 0 15,-7 0-16-15,11 0-11 0,-4 0-1 0,3 0-1 0,-3 0 3 0,0 6 1 0,-7-6 0 16,11 3 0-16,0 3 16 0,-1-2 9 0,1 5-10 0,-1-3 10 16,1 4 27-16,0-1 11 0,-4 7 2 0,0-4 1 15,3-5-13-15,-3 8-4 0,0-2 0 16,0 2 0-16,1-5 4 0,-1 9 1 0,0-10 0 0,0 7 0 15,0-4-1-15,0-5-1 0,0 11 0 0,0-8 0 16,-4-4 3-16,4 4 1 0,-3-7 0 0,-4-3 0 16,7 6-2-16,0-6 0 0,-7 0 0 0,7 3 0 15,-7-3-6-15,11 6-2 0,-11-6 0 0,7-6 0 16,0 3-9-16,-4-3-3 0,1-4 0 0,-1-2 0 16,1-10-9-16,-1 3 0 0,-3-3-12 0,4-3 12 15,-4 0-12-15,0-3 12 0,0-1-10 0,0 4 10 16,-4 0 0-16,4-3 0 0,0 3 0 0,4 6 0 15,-4-6 0-15,0 3 15 0,4-3-2 0,-4 9 0 0,3-6 1 16,1 7 0-16,-1-4 0 0,1 9 0 0,-1-5-4 16,-3 5-1-16,4 1 0 0,-1 0 0 0,1 9-9 15,-4 0 12-15,0 0-12 0,0 0 12 0,7 0-12 0,3 0 12 16,1 0-12-16,-4 9 12 0,4-3-12 0,-1 7 0 16,1-4 0-16,-1 7 8 0,1 3-8 0,0-1 12 15,-1 1-12-15,4 3 12 0,-7-3 0 0,4 0 0 16,-1 0 0-16,5 6 0 0,-5-13-12 0,-3 13 0 15,0-6 9-15,0-3-9 0,-3 3 0 0,3-4 0 16,-4-2 0-16,5-4 0 0,-5 7 0 0,4-7 11 16,-7-9-11-16,0 0 12 0,7 16 7 0,-7-16 1 15,0 0 1-15,11 0 0 0,-11 0-9 0,10 0-3 16,1 0 0-16,-1-6 0 0,-2-4 3 0,-1-5 0 16,3 5 0-16,-3-2 0 0,0-4 0 0,0-3 0 0,0 4 0 0,0-4 0 15,-3-9-12-15,3 9 10 0,-3-6-10 0,-1 0 10 16,1 3-10-16,-1-3 0 0,1-1 0 0,-1 4 8 15,1 1-8-15,-1 2-11 0,1-6 3 0,-4 6 0 16,0 6 8-16,3-2-13 0,-3-1 5 0,4 7 8 16,-4-4-8-16,0 4 8 0,0 9 0 0,0-7 0 15,3-2 0-15,-3 9-9 0,0 0 9 0,0 0 0 16,0 0-20-16,0 0 4 0,7 6 0 0,0-3 0 16,1 7-7-16,2-1-1 0,1 7 0 0,-4 3 0 15,3-4 24-15,-3-2-9 0,0 6 9 0,4 3 0 16,-4-4 0-16,4-5 0 0,-4 3 0 0,3 2 0 15,1-8 0-15,-4 6 11 0,0-7-2 0,4 0 0 16,-4 1 4-16,0-4 1 0,3-3 0 0,-3 3 0 16,0-2 7-16,0-4 2 0,1 0 0 0,-1 0 0 0,-7 0 3 0,7-4 1 15,-4 4 0-15,4-6 0 16,-3-3 2-16,-1-1 1 0,1 1 0 0,-1-7 0 0,1 7 13 0,-1-4 2 16,1-2 1-16,-1-4 0 0,1 0-30 0,3-6-5 15,-7 0-2-15,0 3 0 0,4-3-9 0,-1-3 0 16,1-4-10-16,-1 1 10 0,1-1-10 0,-1 4 10 15,4-6-10-15,-7 6 10 0,0 2-24 0,4 8 2 16,-1-1 0-16,1 3 0 16,-4 4-8-16,0-4-2 0,3 7 0 0,1 5 0 15,-4-2 5-15,0 6 1 0,0 0 0 0,0 0 0 0,0 0 2 0,0 0 1 16,7 0 0-16,4 10 0 0,-4-1 7 0,0 0 0 0,3 1 1 16,1 5 0-16,3 4 15 0,4-3-12 0,-4 3 12 0,3 0-12 15,1 6 12-15,0-7 0 0,-1 11 0 16,-3-11 0-16,4 8 0 0,-4 2 0 0,0-3 0 0,-7 0 10 15,4-3-10-15,-4 3 0 0,3 0 0 0,-6 0 0 16,0-6 0-16,-4 0 0 0,0 0 0 0,-4-1 0 16,4 1 0-16,-4-3 12 0,1 0-12 0,-1-4 12 15,1-2 6-15,-4-1 2 0,-4-3 0 0,4 4 0 16,-3-1 9-16,-1-3 3 0,-3-6 0 0,3 3 0 16,1-3-32-16,-4-3 0 0,0-3 0 0,-1-3 0 31,-6-1-39-31,4-5-13 0,2 5-4 0,-2-9-784 0,-4-6-156 0</inkml:trace>
  <inkml:trace contextRef="#ctx0" brushRef="#br0" timeOffset="141864.72">12760 17217 1670 0,'0'0'74'0,"0"0"15"0,0 0-71 0,0 0-18 15,0 0 0-15,11 0-492 16,3-7-101-16</inkml:trace>
  <inkml:trace contextRef="#ctx0" brushRef="#br0" timeOffset="142566.34">14891 16684 1728 0,'0'0'76'0,"-4"0"16"0,-3 0-73 0,0 0-19 0,-3 0 0 0,2 0 0 15,1 0 181-15,0 0 33 0,0-4 6 0,0 4 2 16,0-6-186-16,0 6-36 0,7 0-11 0,0 0 0 16,-7 0-14-16,0 6-3 0,0-2-1 0,0 5 0 0,3 0 15 0,-3 1 3 15,4 5 1-15,-1 11 0 0,-3-8 10 0,7 11-12 16,-3 5 12-16,3 1-12 0,0 2 12 0,0 7 14 15,0 0-3-15,0 3-1 0,-4-3 20 0,4 6 4 16,4-3 1-16,-4 0 0 0,-4 3-20 0,4-3-4 16,4-3-1-16,-4 0 0 0,0-6 0 0,3-4 0 15,1-5 0-15,-4-4 0 0,3-7-10 0,-3-2-14 16,0-6 3-16,4-1 1 0,-4-9-10 0,0 0-1 16,0 0-1-16,3-6 0 0,1-4 22 0,-1-2 0 0,-3-13 0 0,4 0 0 15,-1 3 16-15,-3-10 7 16,0-5 1-16,0-1 1 0,0-3 21 0,0 0 4 0,0 1 1 0,-3-4 0 15,-1-3-25-15,1-7-5 0,-4 7-1 0,0-6 0 16,0 3 4-16,3-3 0 0,-3 6 0 0,4-4 0 16,-4 14-5-16,3-7-1 0,4 9 0 0,0-2 0 15,4 12-18-15,-4-4 0 0,0 4-13 0,3 7 5 16,4 8 17-16,-3-6 4 0,-1 7 1 0,-3 6 0 16,0 3-14-16,0 0 0 0,7 0 8 0,4 3-8 31,3 3-20-31,4 4-6 0,-1 9-2 0,1-1 0 0,-1 1 11 0,5 12 1 0,-5-2 1 0,4-1 0 15,-3 6 15-15,0 4-9 0,3 12 9 0,0-3-8 16,-3-3 8-16,3 9 16 0,0-9-4 0,0 10-1 16,0-7 12-16,1-3 2 0,-1 6 1 0,0-3 0 15,4 0-26-15,-4 3 0 0,-4-12-12 0,-3 6 12 16,1-7 0-16,-1-2 0 0,0-7 9 0,0 3-1 16,0-9-30-16,0 3-6 0,-3-6 0 0,-1 0-1 15,1-3-3-15,-8-7 0 0,4 0 0 0,1 1 0 16,-8-10-20-16,0 0-5 0,0 0-1 0,0 0 0 15,0 0-150-15,0 0-29 0,0 0-7 0,-29-10 0 0</inkml:trace>
  <inkml:trace contextRef="#ctx0" brushRef="#br0" timeOffset="142861.09">14721 17609 2804 0,'0'0'124'0,"0"0"26"0,0 0-120 0,0 0-30 0,11 3 0 0,0-3 0 16,6-10 44-16,4 7 2 0,4-3 1 0,3-10 0 31,1 4-69-31,6-4-14 0,-7-9-2 0,7 6-1 0,4-9 21 0,0 0 4 0,0-1 1 0,7-2 0 16,3 3-21-16,-7 3-4 15,1-3-1-15,-5 2 0 0,5 5 15 0,-1-5 4 0,-7 11 0 0,1-4 0 16,-1 0 20-16,-7 3 0 0,0 7 0 0,-3 0 0 16,0-4-24-16,-8 1 0 0,5 2 0 0,-5 7-1096 15</inkml:trace>
  <inkml:trace contextRef="#ctx0" brushRef="#br0" timeOffset="145523.87">9257 5614 345 0,'-14'10'31'0,"10"-7"-31"0,-3 3 0 0,0 3 0 16,-3-5 56-16,-1 5 4 0,4-3 2 0,-4 4 0 15,1-1-62-15,3 0 0 0,0-9-12 0,0 10 2 16,0-10-38-16,-1 6-7 0,-2-6-1 0,3 0-1 16,0 0 57-16,3-6 0 0,-3 6 12 0,0-3-1 15,4-4 81-15,-4 7 16 0,3-3 3 0,-7-3 1 0,8 6-38 0,-4-3-7 16,0-3-2-16,0 6 0 0,0 0-34 0,3-4-7 15,-3 4-2-15,7-6 0 0,-7 6 10 0,7 0 3 16,0 0 0-16,0 0 0 0,0 0 12 0,0 0 2 16,0 0 1-16,0 0 0 0,0 0-32 0,7 10-6 15,4-1-2-15,-1 0 0 0,4 1-10 0,4-1 12 16,-4 1-12-16,0 5 12 0,7 1-12 0,-3-3 12 16,3 2-12-16,0 1 12 0,4 3 12 0,3 0 2 15,-7-1 1-15,8 7 0 0,-1-6-27 0,4 6 0 16,-4-3 0-16,4-6 0 0,-8 9 13 0,5-3-2 15,-1 3-1-15,-4-6 0 0,1 0-10 0,-4 6 12 16,8-6-12-16,-12-4 12 0,4 4-2 0,1 0 0 0,-5-3 0 16,4 2 0-16,-3-2-10 0,0-3 8 0,-4 2-8 15,0 4 8-15,0-9-8 0,-3-1 0 0,-1 0 0 0,-3-2 8 16,4 2-8-16,-4-9 0 0,-7 0 0 0,0 0 0 16,3 9 12-16,-3-9 0 0,0 0 0 0,0 0 0 15,0 0 38-15,-3-9 8 0,-8-7 2 0,1 7 0 16,-1 0-16-16,0-4-4 0,4-3 0 0,-7 1 0 15,0 2-20-15,-3-3-4 0,2-2 0 0,-2-1-1 16,-1 0-15-16,-3-3 0 0,0 3 8 0,-4 0-8 16,4 1 0-16,-4 2 0 0,1-3 0 0,-5 0 0 15,5 4 0-15,-5-4 0 0,1 6-10 0,0-2 10 16,3-1 0-16,-3-3 0 0,0 10 0 0,-4-1 0 16,0-5 0-16,8 11 0 0,-1-2 0 0,-3-3 8 15,3 6 4-15,0-4 0 0,1 4 1 0,-1-3 0 0,4-3 11 16,0 2 1-16,-1-2 1 0,1-1 0 0,4 1 1 0,-1 0 0 15,0-1 0-15,4 1 0 0,0-1-1 0,4-5 0 16,-1 5 0-16,4-5 0 0,0 5-13 0,0 1-2 16,0-1-1-16,3 1 0 0,4 0-10 0,-3 9 0 15,3 0 0-15,0 0 8 0,-4 0-8 0,4 0 0 16,0 0 0-16,0 0 0 0,0 0-20 0,0 0 3 16,0 0 1-16,7 9 0 0,-3 0 0 0,6 1 1 15,1 5 0-15,0-5 0 0,6-1 15 0,-6 1-11 16,3-1 11-16,4 1-10 0,-1-4 10 0,4 3 0 15,-3 1 0-15,3 5-8 0,4-5 8 0,-4 2 0 16,4-2 0-16,-1 5 0 0,1-5 0 0,0 9 0 0,3-10 0 0,-3 7 0 16,-4 2 0-16,0-2 0 0,4 3 0 0,-4-3 0 15,4 2 0-15,-1-5 0 0,-3 3 0 0,8-1 0 16,-15-2 0-16,7 3 0 0,-3-7 0 0,-1 7 0 16,1-7 0-16,-4 0 0 0,4-5 0 0,-8 5 0 15,1-3 0-15,-1 1-8 0,-3-4 8 0,0-3 0 16,0 6 0-16,-7-6 0 0,0 0 0 0,0 0 0 15,0 0 0-15,0 0 0 0,0 0 0 0,0 0 11 16,0 0 0-16,0 0 0 0,0 0 0 0,-7-6 0 16,-3-4-11-16,3 4 10 0,-4 3-10 0,1-3 10 15,3-4-10-15,-11 1 0 0,7-1 9 0,-3 1-9 16,-3-7 9-16,-1 7-9 0,-3-4 12 0,0-2-12 16,3-4 9-16,-3 3-9 0,0-3 0 0,3 1 9 15,-3-1-9-15,0 3 8 0,0-9-8 0,-4 6 8 16,4 0-8-16,0 4 10 0,-1 2-10 0,-2-3 10 0,2-2 1 0,1 2 0 15,0 3 0-15,-4-2 0 16,1-4 3-16,6 9 1 0,-7-5 0 0,4 5 0 0,0 1-2 0,0-4 0 16,0 1 0-16,3 3 0 0,-3 5-5 0,3-5 0 15,4 0-8-15,-3 2 12 0,6 4-1 0,-3-3-1 16,3 6 0-16,4-6 0 0,-3 6-10 0,6-4 0 16,4 4 0-16,0 0-11 0,0 0 11 0,-7 4-10 15,4 2 10-15,3-6-10 0,0 0 2 0,0 0 0 16,3 9 0-16,8 1 0 0,-1-1 8 0,1 1-12 15,6-1 12-15,-2 3-12 0,2 1 12 0,4-4-8 16,1 1 8-16,2 5-8 0,1-5 8 0,-4 9 0 16,4-10 0-16,-1 7-8 0,1-7 8 0,0 10 0 0,0-10 0 15,-1 10 0-15,4-3 0 0,-3 3 0 0,3-4 0 16,-3-2 0-16,-4 3 0 0,4-1 0 0,-4-2 8 0,4 3-8 16,-4 2 0-16,4-2 0 0,-1-7 0 0,-2 1-8 15,-1-1 8-15,-4 7 0 0,5-7 0 0,-5 1 0 16,1-7 0-16,-4 3 0 0,4-3 0 0,-8 4 8 15,4-7-8-15,-3 3 0 0,-4 3 8 0,3-6-8 16,5 6 8-16,-12-3-8 0,-3-3 8 0,7 0-8 16,0 0 0-16,-7 0 9 0,0 0-9 0,0 0 0 15,7 0 12-15,-7 0-12 0,0 0 12 0,0 0-12 16,0 0 12-16,0 0-12 0,0 0 12 0,0 0-12 16,0 0-16-16,0 0-9 0,0 0-3 15,0 0-1140-15</inkml:trace>
  <inkml:trace contextRef="#ctx0" brushRef="#br0" timeOffset="150073.06">7627 4771 345 0,'0'0'31'0,"0"0"-31"0,0 0 0 0,0 0 0 0,0 0 159 0,0 0 25 16,0 0 6-16,0 0 1 0,0 0-121 0,0 0-24 15,0 0-5-15,0 0-1 0,0 0-28 0,0 0-12 16,0 0 8-16,0 0-8 0,0 0 0 0,0 0 0 15,0 0 0-15,0 0 0 0,0 0 17 0,0 0-1 16,0 0-1-16,0 0 0 0,0 0 25 0,0 0 6 16,0 0 1-16,0 0 0 0,-7 0 3 0,7 0 1 15,0 0 0-15,0 0 0 0,0 0-14 0,0 0-2 0,0 0-1 0,0 0 0 16,0 0-6-16,0 0 0 0,0 0-1 0,0 0 0 16,0 0-8-16,-4 6-2 0,1-3 0 0,3-3 0 15,0 0-3-15,0 0-1 0,0 0 0 0,0 0 0 16,0 0-1-16,0 0 0 0,7 6 0 0,0-6 0 15,-7 0-12-15,0 0 9 0,4 10-9 0,-1-10 8 16,1 9-8-16,-4-9 8 0,7 0-8 0,0 10 8 16,-4-4-8-16,4 3 0 0,-3-6 0 0,-1 7 0 15,1-4 0-15,3 3 0 0,0 1 0 0,-7-4 0 16,4 7 53-16,3-7 9 0,0 3 2 0,0 1 0 16,3-1-102-1,-3 1-20-15,-3-1-4 0,10 0-1 0,-7 7 54 0,4-7 9 0,-1 7 0 0,4-3 8 16,4-4-8-16,-11 0 9 0,7 7-9 0,0 0 10 15,4-4-10-15,-4 4 0 0,4-7 0 0,-4 10 8 16,0-9-8-16,0 5 0 0,0 4 0 0,0-3 0 16,0-4 0-16,-3 4 0 0,7 0 0 0,-4-4 0 0,0 7 0 15,0-3 0-15,-4-1 0 0,5 4 0 0,-5-6 0 0,4 9 0 16,-3-10 0-16,-1 7 8 0,8-9-8 0,-7 5 0 16,-4 1 0-16,7-4 0 0,-4-5 0 0,1 2 0 15,0-6 0-15,-8 4 0 0,1 2 0 0,3 0 0 16,0-9 0-16,-7 0 8 0,0 0-8 0,7 10 8 15,0-10-8-15,-7 0 8 0,7 0-8 0,-7 0 0 16,0 0 0-16,10 0 0 0,-10 0 0 0,0 0 0 16,0 0 9-16,0 0-9 0,0 0 14 0,0 0-2 15,-7 0 0-15,4-10 0 0,-1 1-4 0,4 6 0 16,-7-10-8-16,4 4 12 0,-4-1-12 0,-4-2 0 0,1-4 8 16,-5 7-8-16,1-7 0 0,0 7 8 15,-3-10-8-15,2 0 0 0,-2 3 8 0,-8 4-8 0,11-7 0 0,-4-3 0 16,1 13 0-16,-4-13 0 0,3 0 0 0,4 9 0 15,-4-6 0-15,4 4 0 0,-4-1 0 0,4 7 0 16,0-10 12-16,-7 3-4 0,7 4-8 0,-4-4 12 16,1 7 3-16,-1-4 0 0,4-3 0 0,-4 7 0 15,4-7 0-15,-3 7 0 0,-1-7 0 0,7 7 0 16,-3-4-2-16,4-2 0 0,-1 5 0 0,-7-9 0 16,11 10-13-16,-7-7 11 0,0 7-11 0,7-1 10 15,-11-5-10-15,11 5 0 0,-7 1 0 0,4 0 0 16,3 5 0-16,3-2 0 0,-6-3 0 0,2-1 0 15,5 10 0-15,3 0 0 0,0 0 0 0,-4-6 0 16,4-3-9-16,0 9 9 0,0 0 0 0,0 0 0 16,0 0-12-16,0 0 12 0,0 0-12 0,0 0 12 0,0 0-12 0,0 0 4 15,7 6 8-15,4 3-13 0,0-9 13 16,3 10-11-16,3 5 11 0,1-2-10 0,0 3 10 0,6-4 0 16,-10 10-9-16,8-3 9 0,2 0 0 0,-6 0 0 15,3-1-9-15,0 1 9 0,8 3 0 0,-5-3 0 16,1 0 0-16,0 0 0 0,-4-4 0 0,3 4 0 15,-2 0 0-15,-1 0 0 0,3-4 0 0,-2 4 0 16,-1 0 0-16,4-3 0 0,-4 2 0 0,0 1 0 16,7-3 0-16,-10-7 0 0,-4 7 0 0,3-3 0 15,1-4 0-15,0 0 0 0,-4 1 0 0,3-4 0 16,1 4 8-16,0-1-8 0,-8-3 0 0,4-3 0 16,-7 7 0-16,4-10 0 0,-11 0 0 0,11 0-10 0,-11 0 10 0,0 0-8 15,0 0 8-15,0 0 0 16,0 0-9-16,0 0 9 0,0 0 0 0,0 0 0 0,0 0 8 0,0 0-8 15,0 0 11-15,0-10-3 0,-4 1-8 0,-3 0 12 16,0 9-12-16,0-10 8 0,-4-6-8 0,1 7 0 16,-11 0 0-16,7-1 0 0,-1-5 0 0,5 2 0 15,-11-3 0-15,3 7 0 0,-3-10 0 0,0 10 0 16,3-7 0-16,0 3 0 0,-3 4 0 0,4-7 0 16,-1 7 0-16,4-7 0 0,-11 7 0 0,11-7 0 15,-4-3 10-15,4 7-10 0,-3-4 10 0,-1-3-10 16,4 4 12-16,-4-4-3 0,4 3-1 0,-3-3 0 15,6 1 3-15,-10-8 0 0,7 8 0 0,-4-1 0 16,-3 0-3-16,10 3 0 0,-10-2 0 0,7 8 0 16,0-9 8-16,3 13 2 0,-6-3 0 0,6-1 0 0,4 1-29 15,-4-1-5-15,4 4-2 0,4-3 0 0,-1 6 27 0,-6-4 6 16,3 7 1-16,0 0 0 0,7 0-28 0,-4 7-6 16,-3-7-1-16,7 0 0 0,0 0 19 0,0 0-12 15,0 0 12-15,-7 3-10 0,0-3 10 0,7 0 0 16,0 9-9-16,0-3 9 0,0-6-8 0,7 10 8 15,0-1-10-15,0 7 10 0,4-7-12 0,-1 10 12 16,-3-3-13-16,7-4 5 0,4 4 8 0,3 3 0 16,-3 0 0-16,3-1 0 0,0 8 0 0,4-8 0 15,-4 1 0-15,4 6 0 0,-1-9 0 0,1 3 0 16,0 0 0-16,0-1 0 0,-1 1 0 0,1 3 0 16,-4-3 0-16,4 0 0 0,-4 0 0 0,4-4 0 15,-1-2 0-15,-6 2 0 0,3 4 0 0,-3-3 0 0,10-7 0 16,-7 1 0-16,-3 9 0 0,3-10 0 0,0 0 0 0,0 1 0 15,-3-1 0-15,0 7 0 0,-4-7 0 0,0 1 0 16,0-1 0-16,0-3 0 0,-3 4 0 0,-4-4 0 16,0-3 0-16,-7-3 0 0,7 10 0 0,-7-10 0 15,0 0 0-15,0 0 0 0,0 0 8 0,0 0-8 16,0 0 11-16,0 0-3 0,0 0 0 0,0 0 0 16,0-10 8-16,-4 7 0 0,1-9 1 0,-4 2 0 15,-4 1-5-15,1-1-2 0,-5 1 0 0,1-7 0 16,-3 7-10-16,-5-1 0 0,1-8 9 0,-3-1-9 15,2 3 10-15,-2-3-2 0,-8 0-8 0,4 1 12 16,0 2-12-16,-4-3 0 0,4 0-12 0,-1 4 12 16,1-4 0-16,3 0 0 0,-3 0 0 0,0 0 0 15,0-3 0-15,0 10 0 0,3-4 0 0,0-3 9 0,-3 4-1 16,3 5-8-16,1 1 12 0,2 0-4 0,8-1 7 16,-3 1 1-16,-1-1 0 0,0 4 0 0,1-3 4 0,3-1 0 15,3-2 1-15,-7-1 0 0,4 10-13 0,4-3-8 16,-1-4 8-16,4 7-8 0,0-6 0 0,0 3 0 15,0 2 0-15,3-2 0 0,4-3 0 0,0 9 0 16,0 0 0-16,0 0 0 0,0 0-14 0,0 0 2 16,0 0 1-16,4 6 0 0,3-3-10 0,7 13-3 15,-3-4 0-15,6-2 0 0,1 5 14 0,3 4 10 16,0 6-13-16,0-15 5 0,4 15 8 0,3-6 0 16,1-1 0-16,2 1 0 0,-2 6 0 0,2-9 0 0,-2 3 0 15,2 0 0-15,-2-1 0 0,-5 1 0 0,4 0 0 0,1-3 0 16,-1 3 0-16,-3-1 0 0,-1 1 0 0,4 3 0 15,1-3 0-15,-8-10 0 0,0 10 0 0,-3-9-8 16,3 5 8-16,0-5 0 0,-3 9 0 0,-1-10 0 16,-3 0 0-16,4 1 0 0,-4-4 0 0,0-3-12 15,-3 3 12-15,-1 4 0 0,-10-10-9 0,7 0 9 16,-7 0 0-16,0 0-9 0,0 0 9 0,0 0 0 16,0 0 0-16,8-6 0 0,-8-4 0 0,0 1 0 15,-4-1 0-15,0 1 14 0,-3 0-4 0,-7-1-1 16,4 1-9-16,-8-7 0 0,0 3 0 0,1-2 0 15,-4-1 0-15,3 7 0 0,-10-13 0 0,3 0 8 16,-3 3-8-16,3 0 0 0,0-6-10 0,8 6 10 16,-11-6 0-16,3 6 0 0,4 1 0 0,-4-1 0 0,4-6 0 15,-4 6 0-15,4 0 0 0,0 0 0 16,3 4 0-16,-10-4 0 0,7 9 12 0,-4-5-12 0,8-4 16 0,-1 9-4 16,-7-5-1-16,8 5 0 0,2 7-11 0,5-3 12 15,-4-3-12-15,3 9 12 0,1-4-12 0,6-2 0 16,-10 6 0-16,10-3 0 0,4 3 0 0,0 0 0 15,0 0 0-15,0 0 0 0,-7-6 0 0,7 6-11 16,0 0 1-16,0 0 0 0,0 0 10 0,7 0 0 16,4 6 0-16,-4 3-8 0,0 1-1 0,4 2 0 15,6 4 0-15,-3 3 0 0,8 6 9 0,2-6-13 16,-10 9 5-16,8-3 8 0,2 3-9 0,1-3 9 16,-4-6 0-16,0 9 0 0,0-3 0 0,1 4 0 15,-1-10 0-15,3 6 0 0,-6 0 0 0,7 3 0 0,0-9 0 16,-1 0 0-16,4 2 0 0,-6-2 0 0,6-6 0 0,-11 9 0 15,1 0 0-15,7-13 0 0,-8 1-9 0,5 5 9 16,-1-5-12-16,-11-4 3 0,4 3 1 0,1-6 0 16,-5 4 8-16,1-7 0 0,-4 3 0 0,-7-3 0 15,10 6 0-15,-10-6 0 0,0 0 0 0,0 0 0 16,7 0 0-16,-7 0 9 0,0 0-9 0,4-9 10 16,-8 2-1-16,4-2 0 0,-7 0 0 0,-3-1 0 15,3-5-9-15,-14 5 12 0,6 1-12 0,-6-10 12 16,0 0-12-16,-4 0 0 0,8-6 9 0,-8 6-9 15,0-6 0-15,1 6 0 0,-5-6 0 0,5 3 0 16,3-3 0-16,-4 10 0 0,4-14 0 0,-4 11 0 16,4-1 0-16,3-6-8 0,-3 15 8 0,0-15 0 15,3 6 0-15,-3 4 0 0,3-4 0 0,1 10-8 16,-1-10 8-16,1 9 0 0,-1 1 0 0,0 3 0 0,-3-7 0 16,7 4 0-16,-4 2 0 0,4-2 0 0,4 3 0 0,-1 3 0 15,4-4-9-15,-4 7 9 0,1-3 0 0,6-3 0 16,-10 6-9-16,7-3 9 0,7 3 0 0,0 0 0 15,-7 3 0-15,7-3 0 0,-3 6-12 0,-1-3 2 16,4-3 0-16,4 16 0 0,3 3 10 0,3 0 0 16,4-4 8-16,-3 1-8 0,7 6-9 0,-1 3-7 15,4 0 0-15,4 3-1 0,-4-9 17 0,0 9 0 16,1-3 0-16,2 4 0 0,1-14-8 0,0 14 8 16,-4-11 0-16,4 7 0 0,-4-6 0 0,7 0 0 15,-10-3 0-15,3 3 0 0,0-4-8 0,0-2 8 16,-3 3 0-16,3-7 0 0,0 0 0 0,-3 1 0 0,3-1 0 0,-11-3 0 15,5 4 0-15,-5-1 0 0,-3-9 0 16,0 7-10-16,4-4 10 0,-4 3 0 0,0-3 0 0,3-3 0 16,-10 0 0-16,0 0 0 0,4-3 0 0,-4 3 0 15,0 0 20-15,0 0 2 0,4-6 1 0,-1-4 0 16,-3 10-23-16,0-9 0 0,-3-1 0 0,-1 1 0 16,0 3 10-16,-3-13-2 0,0 10-8 0,-3-1 12 15,3-6-12-15,-4 4 0 0,-6-4 0 0,-1-3 0 16,0 4 0-16,1-7 0 0,-8 6-10 0,4-3 10 15,-4 0 0-15,4-6 0 0,-4 10 0 0,4-4 0 16,-4-6 0-16,1 6 8 0,-1 0-8 0,0 0 8 16,1-6-8-16,-5 6 0 0,5-6 0 0,6 7 8 15,-7 5-8-15,1-3 0 0,6 1 0 0,0-7 8 16,4 6-8-16,0 0 9 0,0 4-9 0,-4-4 10 16,11 7-10-16,0-1 8 0,-3 1-8 0,-1 3 8 15,4-4-8-15,0 1 0 0,0 9 0 0,7 0 0 0,-4-10 0 0,4 10 0 16,0 0 0-16,0 0 0 0,0 0-12 0,0 0 0 15,0 0-1-15,7 10 0 0,-3-1-8 0,3 1-2 16,7 5 0-16,-3 4 0 0,6 6 3 0,1-6 1 16,0 0 0-16,6 6 0 0,5-6 19 0,-5 9 16 15,8-3-4-15,-7-6 0 0,3 9-12 0,4-3 0 16,-4 0 0-16,0-3 0 0,4 13 0 0,-4-20 0 16,-3 14 0-16,7-11 0 0,-8 14 0 0,4-10 0 15,4-3 9-15,-7 6-9 0,-7-7 0 0,-1-2-14 16,1 9 2-16,6-12 0 0,-6 2 12 0,0 1 10 0,-4-3-2 15,0-4 0-15,-3 0-8 0,-1-2 0 0,1-4 0 0,-8 3 0 16,-3-6 8-16,0 0-8 0,0 0 8 0,0 0-8 16,0 0 12-16,0 0-2 0,0 0-1 0,-3-6 0 15,3 3 3-15,-14-7 0 0,3 1 0 0,-7 0 0 16,1-7-2-16,-1 0 0 0,0-3 0 0,-3 1 0 16,0 2-10-16,-7-3 0 0,3 0 0 0,1-6 0 15,-1 6 0-15,-7-6 0 0,4 6 0 0,3-3 0 16,0-3 0-16,-3 0 0 0,0 6 8 0,0-6-8 15,0 7 0-15,-4-1 0 0,0 3 0 0,4-3 8 16,3 0-8-16,4 4 8 0,0-4-8 0,3 10 8 16,1-10-8-16,-5 9 0 0,8 1 0 0,-3 3 0 15,6-4 0-15,0 1 12 0,4 6-12 0,0-4 12 16,0 7-2-16,7 0 0 0,0 0 0 0,0 0 0 16,0 0-22-16,0 0-4 0,7 10 0 0,-3 9-1 0,10-4 5 0,-3 1 0 15,3 6 1-15,3 3 0 0,12 0 11 0,-5 3-13 16,8-3 5-16,3 4 8 0,-6-1-8 0,2 0 8 15,1 7 0-15,-4-7 0 0,4 6 0 0,0-9 0 16,-4 4 12-16,0-4-4 0,4 0-8 0,0-3 0 16,-4-7 0-16,-3 4 0 0,-4-3 0 0,0-4 0 15,0 4 0-15,4-6 0 0,-8-1 0 0,1-3 0 16,0-3 0-16,-1 7 0 0,-3-10 0 0,-3 0 0 16,0 0 0-16,3 0 0 0,-14 0 0 0,3-10 0 15,-3 10 0-15,7-9 0 0,-7 0 0 0,0-1 0 16,0 1 8-16,-3-7-8 0,-1 4 13 0,1-10-2 15,-15 3-1-15,7-3 0 0,-3 0-10 0,-3 0 12 0,-1-3-12 0,0 0 12 16,-6 3-12-16,6-3 0 0,-7 0 0 0,8-4 0 16,-15 4 0-16,4 6-12 0,7-6 2 0,0-3 1 15,3 9 9-15,-7-6 0 0,8 6 0 0,-1-6 0 16,0 7 0-16,1-1 0 0,-1 0 0 0,4 3 0 16,0 4 0-16,3-4 0 0,-3 0 0 0,3 7 0 15,1 0 0-15,-1 5 0 0,4-2 0 0,0 6 0 16,0-3 0-16,7 3 0 0,0 0 0 0,0 0 8 15,0 0-8-15,0 0 0 0,0 0-8 0,0 0 8 16,0 3-15-16,7 7 3 0,0 5 0 0,0 4 0 16,4 0 3-16,3 0 1 0,0-4 0 0,4 14 0 15,3-11 8-15,-3 7 0 0,-1 4-9 0,8-14 9 16,-4 14 0-16,0-4 0 0,0 3 0 0,4 0 0 16,0-3-9-16,-1 0 9 0,1 3-12 0,-4 1 12 0,1-14-17 15,-1 14 3-15,-4-11 1 0,4 1 0 0,-10 6 3 0,7-6 1 16,-1 3 0-16,-3-3 0 15,-3-7 9-15,3-2-8 0,-3-1 8 0,-1 4-8 0,-3-4 8 0,0-6 0 16,-7-3 0-16,7 10 0 0,-7-10 0 0,0 0 0 16,0 0 0-16,0 0 0 0,0 0 13 0,0 0-1 15,0 0-1-15,0 0 0 0,-7-10 4 0,-3 1 1 16,-4 0 0-16,-4-7 0 0,4 6 1 0,-4-8 1 16,-3-1 0-16,0 3 0 0,-4-3-18 0,-3 1 0 15,3-8 0-15,-3-2 0 0,-4 3 0 0,4-3 8 16,4 0-8-16,-5-1 0 0,1 4 0 0,-4 0 0 15,1-3 0-15,-1 0 0 0,0-4 0 0,0 14 0 16,-3-17 0-16,3 13 0 0,4-3 0 0,0 6 0 0,0 4 0 16,-1-7 0-16,5 0 0 0,-1 9 0 0,0-2 0 0,4 5 0 15,7-9 0-15,0 13 0 0,0-3 0 16,3-1 0-16,1 7 0 0,6-3 10 0,4 6-2 0,0 0 0 16,0 9-8-16,4 10-14 0,6-3 3 0,11 12 1 15,-6-3 10-15,9 13-12 0,4-4 12 0,1 4-12 16,6 6 0-16,0-10 0 0,4 10 0 0,-4 3 0 31,4-3-12-31,0 6-4 0,3-3 0 0</inkml:trace>
  <inkml:trace contextRef="#ctx0" brushRef="#br0" timeOffset="153775.54">23918 16119 403 0,'-7'0'36'0,"7"0"-36"0,0 0 0 0,0 0 0 15,0 0 57-15,0 0 5 0,0 0 1 0,0 0 0 16,0 0-47-16,0 0-16 0,-3 0 9 0,3 0-9 16,0 0 56-16,0 0 7 0,-7-6 1 0,7 6 0 15,0 0 24-15,0 0 4 0,-7-3 2 0,0-4 0 16,7 7-5-16,-4 0-1 0,4 0 0 0,-3-9 0 15,-5 9-31-15,5-9-6 0,3 9-2 0,0 0 0 16,-7-7-29-16,0 4-5 0,3-3-2 0,1 3 0 16,-1-3 16-16,-3 6 3 0,4-4 1 0,3 4 0 0,-7 0 10 0,0-6 1 15,-1 6 1-15,5 0 0 0,-4 0-10 0,0-3-3 16,0 3 0-16,0-6 0 0,0 6-12 0,0 0-4 16,0 0 0-16,0 6 0 0,-4-3-16 0,4-3 0 15,0 6 0-15,0-6 0 0,0 4 0 0,-4 2 0 16,1-3-11-16,-1 3 11 0,4 4-13 0,-4-1 4 15,1-3 1-15,-4 4 0 0,3-1 8 0,0 4-10 16,-3-7 10-16,4 3-10 0,-1 7 10 0,1-7 0 16,-5 1 0-16,5-1 8 0,-1 7-8 0,1-4 9 15,3-2-9-15,-4-1 10 0,4 7-10 0,4 0 0 16,-5-4 0-16,1 7 0 0,4-10 0 0,-1 7 8 16,1 3-8-16,3-10 12 0,0 7-12 0,-4-7 8 15,4 1-8-15,0 5 8 0,0-2-8 0,0-7 0 0,4 4 9 0,-1-1-9 16,-3-9 14-16,4 9-2 0,3-2 0 0,0-4 0 15,-7-3 0-15,7 6 0 0,0-3 0 0,4-3 0 16,-4 0-12-16,3 7 0 0,1-7 0 0,-1 3 0 16,-2-3 8-16,2 6-8 0,1-6 0 0,-4 0 0 15,3 0 8-15,1 0-8 0,0 0 0 0,3 0 0 16,-4 0 12-16,4 0-3 0,-3 0-1 0,3 0 0 16,0-6-8-16,4 6 0 0,-1-3 0 0,-2 3 0 15,2-7 0-15,4 7 0 0,0-3 9 0,1 3-9 16,-1-6 0-16,-4 6 8 0,1 0-8 0,0 0 0 15,3-3 0-15,0 3 0 0,-3 3 0 0,3-3 0 16,-3 0 0-16,-1 0 0 0,-3 0 0 0,0 0 8 16,0 6-8-16,4-3 0 0,-4-3 0 0,-3 7 0 0,-1-7 0 15,1 3 0-15,-4 3 0 0,4-6 0 0,-1 9 0 0,-3-9 0 16,0 7 0-16,0-4 0 0,-7-3 0 16,7 6 0-16,1-3 8 0,-5 3-8 0,-3-6 0 0,4 10 8 15,-4-10-8-15,3 3 0 0,1 3 0 0,-4-6 9 16,0 10-9-16,-4-1 0 0,1 1 11 0,-1-1-11 15,1 0 10-15,-5-2-10 0,5 2 8 0,-4-6-8 16,0 10 0-16,-4-10 0 0,1 6 0 0,3 1 8 16,-4-1-8-16,0-3 0 0,1 4 8 0,-1-4-8 15,1-3 11-15,-1 7-11 0,0-4 13 0,-3 3-4 16,4-6-1-16,-4 4 0 0,3-4-8 0,-3 3 0 16,0-6 9-16,0 9-9 0,3-9 0 0,-3 7 0 15,0-4 0-15,0 3 0 0,3-3-18 0,1 4-2 0,-8-4 0 16,4-3 0-16,3 6 20 0,-3-3 12 0,0 3-1 15,4-6-1-15,-5 3-1 0,5 4 0 0,-1-7 0 0,-3 0 0 16,4 0-9-16,-1 0 0 0,0 6 9 0,1-3-9 16,-1-3 0-16,-3 6 0 0,4-6 0 0,-1 4 0 15,0-4 0-15,-3 0 9 0,4 0-9 0,-4 0 0 16,-1 0 20-16,5 0-2 0,-4 0-1 0,0 0 0 16,3 0 3-16,-3 0 1 0,0 0 0 0,0 0 0 15,3 0 3-15,-3 0 0 0,0 0 0 0,0 0 0 16,3 0-24-16,-3 0 0 0,4 0 0 0,-1 0 0 15,0 0 0-15,1 0 0 0,-4 0 0 0,3 0 0 16,1 0 0-16,-5 0 0 0,5 6 0 0,-4-6 0 16,3 3-8-16,4-3 0 0,-4 0 0 0,4 0 0 15,-3 0 8-15,3 6 0 0,0-6 0 0,7 0-8 0,-7 0-4 0,7 0 0 16,0 0 0-16,-7 0 0 0,7 0 1 16,0 0 0-16,-7 3 0 0,7-3 0 0,0 0 11 0,0 0-12 15,-7 0 12-15,7 0-12 0,0 0 12 0,0 0 0 16,-8 7-9-16,8-7 9 0,0 0 0 0,-3 0-9 15,-8 3 9-15,11-3 0 0,0 0-17 0,-3 6 3 16,-4-6 1-16,7 0 0 0,0 0-3 0,-4 9-1 16,4-9 0-16,0 0 0 0,-7 0-6 0,7 0-1 15,0 0 0-15,-3 10 0 16,-4-4-2-16,7-6-1 0,0 0 0 0,0 0 0 16,0 0-13-16,0 0-4 0,-4 3 0 0,4-3 0 15,-7 10-98-15,4-4-20 0,-5 3-4 0</inkml:trace>
  <inkml:trace contextRef="#ctx0" brushRef="#br0" timeOffset="156373.74">25188 16078 633 0,'0'0'56'0,"0"0"-44"0,0 0-12 0,0 0 0 15,0 0 174-15,0 0 33 0,0 0 6 0,0 0 2 16,0 0-129-16,0 0-26 0,4 13-4 0,-4-13-2 16,0 3-26-16,0 6-6 0,0 1-1 0,0-1 0 15,0 1-1-15,-4 5-1 0,1 1 0 0,-1-3 0 16,1 2-9-16,-1 4-2 0,1 6 0 0,-1-6 0 15,-3 0 5-15,0 6 1 0,0-6 0 0,3 9 0 16,-3-9-14-16,0 6 0 0,0-6 0 0,4 6 0 16,-4-7 0-16,0 1 0 0,0 6 0 0,3-6 0 15,1-3 0-15,-5-7 0 0,1 10 0 0,4-3 0 16,3-7 12-16,-4 1 4 0,1-1 0 0,-1-6 0 16,4-3-2-16,0 0 0 0,0 0 0 0,0 6 0 15,0-6 10-15,0 0 1 0,0 0 1 0,0 0 0 16,0 0-14-16,0 0-4 0,0 0 0 0,0 0 0 0,0 0-8 15,0-6 0-15,0-3 0 0,4-1 0 0,-1 1 22 0,1-4-1 16,-4-2 0-16,3-1 0 0,1-3 3 0,-1-6 0 16,-3 6 0-16,4-9 0 0,3 9 11 0,-3-6 2 15,-1-3 1-15,1 3 0 0,-1 3 10 0,1-3 3 16,3 0 0-16,-4 0 0 0,1 6-2 0,3 0 0 16,-7 0 0-16,3 4 0 0,1-4-29 0,-1 0-5 15,5 3-2-15,-5 7 0 0,-3-4-1 0,4 4 0 16,-1-7 0-16,-3 10 0 0,0 3-12 0,0-7 0 15,4 4 0-15,-1 3 0 0,-3 3 9 0,0 0-1 16,0-6 0-16,0 6 0 0,4-10-8 0,-4 10 0 0,0 0 0 16,7 0 0-16,0-9 12 0,-7 9 0 0,0 0 0 15,0 0 0-15,7 9-12 0,3-9-14 0,-2 10 3 0,-1-4 1 16,-7-6-4-16,10 9-1 0,-3 1 0 0,0-1 0 16,0 1 7-16,0-1 8 0,4 10-13 0,-4-10 5 15,0 7 8-15,0 3 0 0,4-4-9 0,-1 4 9 16,-3 0 0-16,4 0 0 0,-4 0 0 0,0 6 0 15,4-6 8-15,-1 6-8 0,-3-7 8 0,4 1-8 16,-1 6 8-16,1 4-8 0,0-4 0 0,-1 0 8 16,1-6-8-16,3 6 0 0,-4-3 0 0,-2-4 0 15,2 4 9-15,1-3-9 0,-1-6 10 0,-3 9-10 16,-3-10 0-16,3 4 0 0,3-4 0 0,-2 4 0 16,-5-6 0-16,1-1 0 0,-4 0 0 0,3 1 0 15,-3-1 0-15,0 7 0 0,0-10 0 0,0 4 0 16,0-7 8-16,0-3-8 0,0 9 0 0,4-3 9 0,-4-6-9 15,0 0 0-15,0 10 0 0,0-10 0 0,0 0 0 0,0 0 0 16,0 0 0-16,0 0 0 0,0 0-14 0,0 0-2 16,-4 6 0-16,4-6 0 15,-7 3-20-15,7-3-4 0,0 0 0 0,-7 0-1 16,-4 6-119-16,4-2-23 0,0-4-5 0</inkml:trace>
  <inkml:trace contextRef="#ctx0" brushRef="#br0" timeOffset="157259.99">25061 16461 921 0,'0'0'82'0,"0"0"-66"15,0 0-16-15,0 0 0 0,0 0 204 0,0 0 38 16,0 0 7-16,0 0 2 0,0 0-188 0,0 0-38 15,-3 9-7-15,3-9-2 0,0 0-16 0,0 0 0 16,0 0 0-16,0 0 0 0,0 0 8 0,0 0-8 16,0 0 12-16,0 0-12 0,0 0 34 0,0 0 0 15,7-9 0-15,0 9 0 0,3-3 2 0,-2 3 0 0,-1-7 0 16,3 4 0-16,-10 3-36 0,7 0 0 0,0-6 0 0,0 6-9 16,0 0 9-16,4-3 14 0,0-3-3 0,-1 6-1 15,1 0-10-15,-1-7 0 0,-3 7 0 0,4-3 0 16,-4 3 0-16,4 0 0 0,-4-6 0 0,3 6 0 15,-3-3 20-15,0 3 3 0,0-6 0 0,4 6 0 16,-4-4 1-16,0-2 1 0,4 6 0 0,-4-9 0 16,0 9-5-16,0-3-2 0,0-4 0 0,0 1 0 15,-4 3 2-15,1-3 1 0,-4 6 0 0,0 0 0 16,7-3-21-16,-7 3 0 0,0 0 0 0,0 0 0 16,0 0 11-16,0 0-3 0,0 0 0 0,0 0 0 15,0 0-8-15,0 0 8 0,0 0-8 0,0 0 8 16,0 0 2-16,0 0 0 0,0 0 0 0,0 0 0 15,0 0-10-15,0 0 0 0,0 0 9 0,0 0-9 16,-7 0 0-16,7 0 0 0,-7-7 0 0,0 7-12 0,0 0 0 0,0 0 0 16,0 0 0-16,0 7 0 15,-4-4-13-15,1 3-3 0,-1 3-1 0,4-9 0 0,-4 10 19 16,1-4 10-16,-1-3-10 0,-3 7 10 0,3-4-11 0,4-3 11 16,-3-3-12-16,3 6 12 0,0-6 19 0,0 10 10 15,0-10 3-15,0 0 0 0,7 0-32 0,0 0-13 16,-4 9 1-16,4-9 0 0,0 0 12 0,0 0 15 15,0 0-3-15,0 0-1 0,0 0-11 0,0 0 0 16,0 0 0-16,0 0 0 16,0 0-28-16,0 0-4 0,11 0 0 0,-1 0-1 0,1 0 25 0,3-3 8 15,0 3 0-15,0 0 0 0,-3 0-19 0,3-6 3 16,0 6 1-16,4 0 0 16,-4-7-44-16,3 4-9 0,-3 3-1 0</inkml:trace>
  <inkml:trace contextRef="#ctx0" brushRef="#br0" timeOffset="158163.84">26056 16022 403 0,'0'0'17'0,"0"0"5"0,0 0-22 0,0 0 0 0,0 0 0 0,0 0 0 15,0 0 116-15,0 0 20 0,0 0 3 0,0 0 1 16,0 0-112-16,0 0-28 0,-7 0 0 0,0-6 0 0,7 6 38 0,0 0 2 16,0 0 1-16,-7 0 0 0,3 0 41 15,4 0 8-15,0 0 2 0,0 0 0 0,-7 0 16 0,7 0 3 16,0 0 1-16,0 0 0 16,-7 0-31-16,7 0-5 0,0 0-2 0,0 0 0 0,0 0-33 0,0 0-6 15,0 0-2-15,0 0 0 0,0 0 5 0,0 0 1 16,0 0 0-16,0 0 0 0,0 0-8 0,0 0-2 15,0 0 0-15,0 0 0 0,0 0-9 0,7 6-1 16,0-3-1-16,1 3 0 0,-8-6 2 0,10 0 0 16,1 7 0-16,3-4 0 0,-7-3-6 0,3 0-1 15,1 0 0-15,3 0 0 0,0 0 20 0,4 0 4 16,0 0 1-16,3 0 0 0,-7 0-19 0,7-3-4 0,-3 3-1 16,3 0 0-16,0 0-2 0,-3-7 0 15,3 7 0-15,0 0 0 0,0-9 16 0,0 9 2 0,0 0 1 16,4-6 0-16,0 2-19 0,0-2-3 0,-1 3-1 0,1-3 0 15,0 6-8-15,-1-3 0 0,-3-4 0 0,1 7 0 16,-1 0 0-16,-4-3 0 0,1 3 0 0,-4-6 0 16,0 6 0-16,0 0 0 0,-3 0 0 0,0 0 0 15,-1 0 0-15,-3 0 0 0,-7 0 0 0,7 0 0 16,-7 0 0-16,0 0-14 0,0 0 3 0,11 0 1 31,-11 0-41-31,0 0-8 0,0 0-1 0,0 0-1 0,0 0-102 0,0 0-20 16,0 0-4-16,0 0-833 0</inkml:trace>
  <inkml:trace contextRef="#ctx0" brushRef="#br0" timeOffset="159235.07">26501 16050 576 0,'0'0'25'0,"0"0"6"0,0 0-31 0,0 0 0 15,0 0 0-15,0 0 0 0,0 0 380 0,0 0 69 16,0 0 15-16,7 0 2 16,0 0-398-16,0 0-80 0,0-3-16 0,-7 3-4 0,0 0 9 0,0 0 2 15,10-6 0-15,-2 6 0 0,-8 0 21 0,0 0 10 16,0 0-1-16,0 0 0 0,7 6 26 0,-7-6 5 16,7 3 0-16,-7-3 1 0,0 0-8 0,3 10-1 0,1-4-1 0,-1-3 0 15,-3 3-15-15,0 4-2 0,7-1-1 0,-3 0 0 16,-8-2 8-16,4 2 2 0,4 0 0 0,-4 1 0 15,0-1-23-15,0 1 0 0,3-1 0 0,-3 1 0 16,4 5 0-16,-1-5 0 0,-3 8 0 0,4-2 0 16,-1-3 0-16,5 2 0 0,-8 4 0 0,3 0-8 15,1-3 8-15,3 9 0 0,-4-6 8 0,-3-1-8 16,0 11 9-16,0-4-9 0,0-7 12 0,0 8-12 16,4-1 8-16,-1-3-8 0,1-4 0 0,3 8 0 15,-4-8 0-15,4 7 0 0,-3-6 0 0,3 0 0 16,-4-3 0-16,5 3 0 0,-5-1 0 0,4-2 0 15,0 3 0-15,-3 0 0 0,3-4 0 0,-4 1 0 16,8 3 11-16,-8-7-11 0,1 4 10 0,3-7-10 16,-3 7 18-16,3-6-2 0,0-1-1 0,-4 0 0 0,1 1 17 15,-1-4 3-15,4-3 1 0,-7-3 0 16,0 0-24-16,4 10-4 0,-4-10 0 0,0 0-8 0,0 0 17 0,0 0-3 16,0 0-1-16,7 0 0 0,-7 0-4 0,0 0-1 15,0 0 0-15,7 0 0 0,0-10 0 0,-7 10 0 16,0 0 0-16,0-9 0 0,3-1-8 0,-3 4 0 15,-3-3 0-15,-1 6 0 0,1-7 8 0,-1 1 0 16,1-7 0-16,-4 7 0 0,7-1 10 0,-4 1 2 16,1-7 0-16,-1 7 0 0,-3-7-8 0,4-3-2 15,-1 7 0-15,1-4 0 0,-4 0-2 0,3 4 0 16,4-4 0-16,-4 0 0 0,1 7-8 0,-1-10 0 16,1 10 0-16,3-10 0 0,0 3 0 0,-4 4 0 0,1-4 0 0,3 0 8 15,-4 4-8-15,4-4 0 0,-3 7 0 0,3-10 8 16,0 10 10-16,0-7 2 0,-4 3 0 15,1-2 0-15,3-1-1 0,0 7 0 0,0-4 0 0,0-3 0 16,0-2-19-16,0 2 0 0,0-3 0 16,0 3 0-16,-4 4 0 0,4-4 8 0,0 7-8 0,0-1 0 15,-3-5-12-15,-1 5-8 0,1 1-3 0,3-1 0 16,-4 1 23-16,1 6 0 0,-1-10 0 0,4 10 0 16,0-6 0-16,0 3 0 0,0 6 0 0,0-10 0 15,0 7 0-15,-4-3-14 0,1-4 2 0,3 10 0 16,0-9 12-16,0 9 16 0,-4-6-3 0,4 2-1 15,0-2-12-15,4 3-10 0,-4 3 2 0,3-6 0 16,-3 6 8-16,0-10 0 0,0 10 0 0,0 0-8 16,0 0 8-16,0 0 0 0,0-9 0 0,0 0 0 15,0 9 0-15,0 0 0 0,0-10 0 0,0 10 0 16,4-6 0-16,-4 6 0 0,0 0 0 0,4-3 0 0,3-3 0 0,-7 6 0 16,0 0 0-16,3-4-8 0,1-2 8 0,-4 6 0 15,0 0 0-15,0 0 0 0,7-3 0 0,-7 3 0 16,7-6 0-16,-7 6 0 0,0 0 0 0,0 0 0 15,0 0 0-15,0 0 0 0,0 0 0 0,3 0 0 16,-3 0 0-16,0 0 0 0,0 0 0 0,0 0 0 16,0 0 0-16,0 0 0 0,0 0 0 0,0 0-12 15,0 0 2-15,0 0 0 0,0 0 10 0,0 0-8 16,0 0 8-16,0 0-8 0,0 0 0 0,0 0 0 16,0 0 0-16,0 0 0 0,0 0 8 0,0 0-10 0,0 0 10 0,0 0-10 15,0 0 2-15,0 0 0 0,0 0 0 16,0 0 0-1,0 0-19-15,0 0-3 0,0 0-1 0,0 0 0 0,0 0 31 0,4 9 0 0,-4-9 0 0,0 0 0 32,0 0-27-32,0 0 1 0,0 0 0 0,0 0 0 15,0 6-155-15,0-6-31 0,0 0-7 0,0 0-1 0</inkml:trace>
  <inkml:trace contextRef="#ctx0" brushRef="#br0" timeOffset="163561.34">27503 16185 230 0,'0'0'10'0,"0"0"2"0,0 0-12 0,0 0 0 16,0 0 0-16,0 0 0 0,0 0 216 0,0 0 41 15,0 0 8-15,0 0 2 0,0 0-156 0,0 0-31 16,0 0-7-16,0 0-1 0,-4-3-7 0,4 3-1 16,0 0-1-16,-3-6 0 0,-5 2-17 0,8 4-3 15,0 0-1-15,0 0 0 0,0 0-1 0,-3 0 0 16,3 0 0-16,0 0 0 0,0 0 3 0,0 0 1 16,0 0 0-16,0 0 0 0,0 0-6 0,0 0-2 0,0 0 0 0,0 0 0 15,0 0-11-15,0 0-2 0,0 0-1 0,0 0 0 16,0 0-8-16,0 0-2 0,0 0 0 0,0 0 0 15,0 0-1-15,0 10-1 0,0-10 0 0,0 9 0 16,0 1 0-16,3-1 0 0,-3 0 0 0,4 7 0 16,0-6-11-16,-1-1 8 0,1 7-8 0,-1-4 8 15,-3 7-8-15,4-3 0 0,-1 2 0 0,1 1 0 16,-1-3 0-16,1 9 0 0,-1-6 9 0,1 0-9 16,-1-1 8-16,4 1-8 0,-3 6 10 0,3-6-10 15,0 0 9-15,0-3-9 0,0 3 8 0,0-1-8 16,-3-2 9-16,3 3-9 0,3 0 10 0,-3-4-10 15,0 4 0-15,1-3 8 0,-1-4-8 0,3 4 0 16,-6 3 0-16,6-3 0 0,1-4 0 0,-1 4 0 0,1 3 0 16,-4-1 0-16,4-2 0 0,-4 3 0 0,3-3 0 15,-3-4 11-15,4 4-11 0,-4-7 10 0,0 7 6 0,0-4 0 16,4 4 1-16,-4-7 0 0,-4 10-17 0,4-9-12 16,0-4 1-16,0 3 1 0,-7-9 33 0,7 10 6 15,1-4 2-15,-1-3 0 0,-7-3-11 0,10 10-1 16,-3-4-1-16,4-3 0 0,-11-3-4 0,10 0-1 15,1 0 0-15,0 0 0 0,-1 0-13 0,-3 0 0 16,4 0 8-16,-4-3-8 0,3 3 28 0,-3-6 4 16,1 2 0-16,2-2 0 0,1-3-32 0,-4 9 0 15,0-10 0-15,-4 4 0 0,4 3 12 0,0-3-3 16,1-4-1-16,-1 1 0 0,-4-1-8 0,4 7 0 0,0-9 0 0,0 2 8 16,-3 7 2-16,3-6 0 0,0 3 0 0,0-4 0 15,-4 1 2-15,1-1 0 0,3 1 0 0,0 0 0 16,0-7-12-16,0 6 12 0,-3-5-12 0,6 5 12 15,-3-2-12-15,0-4 0 0,4 0 0 0,-4 4 0 16,0-4 0-16,0-3 0 0,0 10 0 0,0-7 0 16,-3-2 0-16,3 8 0 0,0-9-9 0,-4 4 9 15,5 5 0-15,-5-9 0 0,1 10 0 0,-1-7 0 16,-3 4 0-16,0-4 0 0,4-3 0 0,-4 10 0 16,3-7 0-16,1 4 0 0,-4-4 0 0,0-3 0 15,0 3 0-15,0-2 0 0,0 2 0 0,0 3 0 16,0-5 0-16,0-4-8 0,3 3 8 0,-3 0 0 15,0 0-8-15,0 4 8 0,-3-4 0 0,3 0 0 16,0 3 0-16,0 4 0 0,0-4 0 0,0 7 0 0,-4-7 0 16,4 7 0-16,0-1 0 0,-3 1 0 0,3-1 0 0,0 4 0 15,-4-3 0-15,4 5 0 0,0 4 8 0,0 0-8 16,0-6 0-16,0 6 0 0,0 0 0 0,0-9 0 16,0 9 0-16,0 0 0 0,0-3 0 0,0 3 0 15,0-7 0-15,0 7 0 0,0 0 0 0,0 0 0 16,0 0-10-16,0-9 10 0,0 9 0 0,0 0-10 15,4 0 10-15,-4 0 0 0,0 0-10 0,0 0 10 16,0 0-8-16,0 0 8 0,0 0 0 0,0 0 0 16,3-9 0-16,-3 9-8 0,0 0 8 0,0 0 0 15,0 0 0-15,0 0 0 0,0 0 0 0,0 0 0 0,0 0 0 16,0 0-8-16,0 0 8 0,0 0 0 0,0 0 0 16,0 0 0-16,0 0 0 0,4-7 0 15,-4 7 0-15,0 0 0 0,0 0-9 0,0 0 9 0,0 0-10 0,0 0 10 16,0 0-12-16,0 0 3 0,0 0 1 0,0 0 0 15,0 0 8-15,0 0-12 0,0 0 12 0,0 0-12 16,0 0 4-16,0 0 0 0,0 0 0 0,0 0 0 16,0 0 8-16,0 0 12 0,0 0-2 0,0 0-1 15,0 0-26-15,0 0-6 0,0 0-1 0,0 0 0 16,0 0 3-16,0 0 0 0,0 0 0 0,0 0 0 16,0 0-1-16,0 0 0 0,0 0 0 0,0 0 0 15,0 0-32-15,0 0-6 16,0 0-2-16,0 0 0 0,0 0-38 0,0 0-8 0,0 0-2 0,7 7-560 15,-7-7-112-15</inkml:trace>
  <inkml:trace contextRef="#ctx0" brushRef="#br0" timeOffset="195905.93">28840 16103 230 0,'0'0'20'0,"0"0"-20"0,0 0 0 0,0 0 0 16,0 0 16-16</inkml:trace>
  <inkml:trace contextRef="#ctx0" brushRef="#br0" timeOffset="197817.81">28861 16075 712 0,'0'0'32'0,"0"0"6"0,0 0-30 0,0 0-8 0,0 0 0 0,0 0 0 16,0 0 42-16,0 0 7 0,0 0 2 0,0 0 0 15,0 0-51-15,0 0 0 0,0 0 0 0,0 0-9 16,0 0 9-16,0 0 0 0,0 0 0 0,0 0 0 16,0 0 0-16,0 0 0 0,0 0 0 0,0 0-8 15,0 0 24-15,0 0 4 0,0 0 2 0,0 0 0 16,0 0 18-16,0 0 3 0,0 0 1 0,0 0 0 16,0 0-16-16,0 0-4 0,0 0 0 0,0 0 0 15,0 0-13-15,0 0-3 0,0 0-8 0,0 0 12 16,0 0 17-16,0 0 3 0,0 0 1 0,0 0 0 15,0 0-20-15,0 0-4 0,-7 0-1 0,7 0 0 16,0 0 4-16,0 0 0 0,0 0 0 0,0 0 0 16,-4 0-2-16,4 0 0 0,0 0 0 0,0 0 0 0,0 0-10 0,0 0 0 15,0 0 0-15,0 0 0 0,0 0 0 0,0 0-14 16,0 0 3-16,0 0 1 0,0 0-2 0,0 0 0 16,0 0 0-16,0 0 0 0,0 0 4 0,0 0 0 15,0 0 0-15,0 0 0 0,0 0 8 0,0 0 0 16,0 0 0-16,0 0 0 0,0 0 0 0,4-6 0 15,-4 6 0-15,0 0 0 0,0 0 8 0,0 0 3 16,3-3 1-16,-3 3 0 0,0 0-2 0,0 0 0 16,0 0 0-16,0 0 0 0,0 0 0 0,0 0 0 15,0 0 0-15,0 0 0 0,0 0 23 0,0 0 5 0,0 0 1 16,0 0 0-16,0 0-19 0,0 0-3 16,0 0-1-16,0 0 0 0,0 0 27 0,0 0 5 0,0 0 0 0,0 0 1 15,0 0-20-15,0 0-4 0,0 0-1 0,0 0 0 16,0 0 0-16,0 0 0 0,0 0 0 0,0 0 0 15,0 0-12-15,0 0-4 0,0 0 0 0,0 0 0 16,0 0-8-16,0 0 8 0,0 0-8 0,0 0 8 16,0 0 0-16,4 9 0 0,-4-9 0 0,3 10 0 15,1-1-8-15,-1 0 8 0,-3-2-8 0,0 5 8 16,4-2-8-16,-1 5 0 0,-3 1 0 0,0-3 8 16,4 2-8-16,-4 10 0 0,7-6 0 0,-7 3 8 15,4 3-8-15,-4 0 0 0,0 3 0 0,3 1 0 16,1 2 0-16,-4-3 0 0,3 0 0 0,-3 1 0 15,0 5-18-15,4-6 4 0,-4 4 1 0,0-4 0 16,0 0 1-16,0-3 0 0,0 4 0 0,0-11 0 16,0 7 12-16,-4 1 0 0,4-8 0 0,0 1 0 0,-3 0 0 0,3-3 10 15,-4 2-2-15,4-8 0 0,0 6-8 0,0-7 0 16,-3 0 0-16,3 1-11 0,0-10 11 0,0 9 0 16,0-9 0-16,0 0 0 0,-4 0 0 0,0 10 11 15,4-10-3-15,0 0 0 0,0 0 0 0,0 0 0 16,0 0 0-16,0 0 0 0,0 0-8 0,0 0 8 15,0 0-8-15,0 0 8 0,0-4 0 0,-3-5 0 16,3 3 0-16,3-4 0 0,1-5 13 0,-4 5 3 16,0 1 0-16,0-4 0 0,4-2 2 0,-4-1 1 15,0-3 0-15,0 0 0 0,0 1-7 0,0-1-2 16,0-3 0-16,3 3 0 0,-6-3-18 0,3 0 0 16,0 3 8-16,-4-6-8 0,0 6 29 0,1-3 3 0,-1-3 0 0,1 6 0 15,-1-6-19-15,-3 7-3 16,4-1-1-16,-4 0 0 0,3-3-9 0,-3 3 12 0,0 0-12 0,4 4 12 15,-1 2 4-15,-3-3 0 0,3-2 1 0,-3 2 0 16,4 7 11-16,-1-4 3 0,1-3 0 0,-1 1 0 16,1 5-19-16,-1-2-3 0,8-4-1 0,-11 7 0 15,0-1-8-15,7-5 0 0,0 5 0 0,3-2 8 16,-3-1-8-16,-3 4 0 0,3-4 0 0,3-3 0 16,1 7 0-16,-1 0 0 0,-3-7 0 0,4 7 0 15,-4-4 0-15,0-3 0 0,0 7 0 0,3-7 0 16,1 7 0-16,-1-4 8 0,-3-2-8 0,4 5 8 15,-1-6-8-15,1 7 8 0,-4-3-8 0,0-4 8 16,3 10-8-16,1-4 8 0,-4 1-8 0,3 6 8 16,1-4-8-16,0-2 0 0,3 0 9 0,-4-1-9 0,4 4 0 15,0-4 0-15,4-2 0 0,-1 3 0 0,-3-4 0 16,4 10 0-16,-4-7 0 0,4 1 0 0,3 0 0 0,-4 2 0 16,-3 4 0-16,4-3 0 15,0 6-12-15,-1 0 4 0,-3 0 0 0,4 0 0 0,-1 6 8 0,1-3 0 16,0 7 0-16,-1-1 0 0,1 7 0 0,-4-7-10 15,3 10 10-15,1-3 0 0,-4 3-27 0,4-1 2 16,-4 7 0-16,0-6 0 0,-4 6 13 0,4-6 2 16,-3 9 1-16,-4-9 0 0,3 0 9 0,-3 6 0 15,-3-6-9-15,-1-3 9 0,1 2-9 0,-1 1 9 16,-3 0-12-16,0 3 12 0,4-3-9 0,-4-7 9 0,-1 4 0 16,1 3-9-16,-3-10 9 0,3 7 0 15,0 3-9-15,-4-10 9 0,4 7-12 0,0-7 3 0,-4 7 0 0,4-7 0 16,-3-6 0-16,-1 7 0 0,4-1 0 0,-3-2 0 15,3 2 9-15,-4-9 0 0,4 9 0 0,-4-9 8 16,4 7-8-16,0-4 9 0,7-3-9 0,0 0 10 16,0 0-1-16,-7 0 0 0,4-3 0 0,3 3 0 15,0 0-9-15,0 0 12 0,0 0-12 0,0 0 12 16,0-7-12-16,0 7 0 0,0-9 0 0,0 9 0 16,7-6 10-16,-4 3-10 0,4-4 12 0,0 7-12 15,-7 0 11-15,11-3-11 0,-4-3 10 0,4 6-10 16,3 6 0-16,-4-3 0 0,1 4 0 0,3-4 0 15,-3 3 0-15,3 3 0 0,0 1 0 0,3 5 0 16,1-5 0-16,3-1 0 0,-3 10 0 0,7-10 0 0,6 7 8 16,-6-3-8-16,0 2 0 0,-1 4 0 15,8-3 8-15,-4-4-8 0,-3 4 0 0,3 0 0 0,-3-4 21 0,0-2-1 16,-1 5-1-16,-3-5 0 0,1 5-19 0,-1-2 0 16,-4-4 0-16,1 7 0 0,0-6 0 0,-1 5 0 15,1-5 0-15,0-1 0 0,-1 7 8 0,1-4-8 16,-4-2 0-16,0-1 0 0,0-3 16 0,0 4-4 15,-3 5-1-15,3-5 0 0,-3-1 4 0,-1-6 1 16,1 7 0-16,-4-4 0 0,0 0 0 0,0-3 0 16,0 4 0-16,-7-7 0 0,4 3-5 0,-4-3-1 15,0 0 0-15,0 0 0 0,0 0-1 0,0 0 0 16,0 0 0-16,0 0 0 0,0 0-9 0,0 0 0 16,0 0 0-16,0 0 8 0,7 0 0 0,-7 0-8 0,0 0 12 0,0 0-4 15,0 0-8-15,0 0 12 16,0 0-12-16,0 0 12 0,0 0-12 0,0 0 0 0,0 0 0 0,0 0 8 15,0 0-8-15,0 0 0 0,0 0 0 0,0 0 0 16,0 0 0-16,0 0 8 0,0 0-8 0,0 0 0 16,0 0 0-16,0 0 0 0,0 0 0 0,0 0 0 15,0 0 0-15,0 0 8 0,0 0-8 0,0 0 0 16,0 0 0-16,0 0 8 0,0 0-8 0,0 0 0 16,0 0 0-16,0 0 0 0,0 0 8 0,0 0-8 15,0 0 0-15,0 0 0 0,0 0 0 0,0 0 0 16,0 0 0-16,0 0 0 0,0 0 0 0,0 0 0 15,0 0 0-15,0 0 0 0,0 0 0 0,0 0 0 16,0 0 0-16,0 0 0 0,0 0 0 0,0 0 0 16,0 0-9-16,0 0 9 0,0 0 0 0,0 0 0 15,0 0-13-15,0 0 4 0,0 0 1 0,0 0 0 0,0 0-4 0,0 0-1 16,0 0 0-16,0 0 0 0,0 0-5 0,7 6-1 16,-7-6 0-16,0 0 0 15,0 0-18-15,0 0-4 0,0 0-1 0,-4 3 0 16,4-3-30-16,-3 10-5 0,-1-1-2 0,1-3 0 15,-4 4-116-15,3-1-23 0</inkml:trace>
  <inkml:trace contextRef="#ctx0" brushRef="#br0" timeOffset="198748.09">30166 15881 1684 0,'0'0'75'0,"0"0"15"0,0 0-72 0,0 0-18 16,0 0 0-16,0 0 0 0,0 0 92 0,0 0 16 16,0 0 2-16,0 0 1 0,0 0-49 0,0 0-10 15,0 0-1-15,0 9-1 0,4 1-9 0,-1 5-1 16,1 4-1-16,6 6 0 0,-3 0-13 0,0 3-2 15,0 1-1-15,4 8 0 0,0 4-33 0,-1-3-6 0,1 6-2 0,-1 0 0 16,1-1 26-16,-1 4 6 0,1-3 1 0,-7 0 0 16,-1-6-28-16,-3 6-6 0,4-10-1 0,-4 1 0 15,-4-4 20-15,4 0-10 0,-3-2 10 0,3-4-8 16,-4-6 8-16,4-1 0 0,-3-2 0 0,3-3 8 16,-4-7-8-16,4-3 11 0,0-3-11 0,0 0 12 15,0 0-12-15,0 0 0 0,0 0 9 0,0-9-9 16,-4-1 20-16,4-9-1 0,0 1 0 0,-3-1 0 15,-1 0 14-15,1-3 3 0,-1 0 1 0,-3-3 0 16,0-3 7-16,0-7 0 0,0 7 1 0,0-6 0 16,0-1-3-16,-4 1-1 0,8-4 0 0,-1 3 0 15,-3 7-17-15,0-6-3 0,4 9-1 0,-1-4 0 16,4 1-4-16,0 3 0 0,0 6-1 0,0 0 0 0,0 4-15 0,4-4 0 16,-1 3 8-16,1 4-8 15,3 2 0-15,0-5 0 0,3 5-9 0,1 4 9 0,0 3-8 0,3-3 8 16,0 6 0-16,4-4-9 0,-1-2 9 0,1 6 0 15,-1 0 0-15,5 0 0 0,-1 10 0 0,0-4 0 16,4-3 0-16,-1 10-8 0,1-1 8 0,0-2 0 16,3 5 0-16,-3 4 0 0,-8-3 0 0,8 2 0 15,-7 1 0-15,-1 0 0 0,1 6 0 0,0 0 0 16,-8-3 0-16,1 3 0 0,-8 10-16 0,4-7 3 16,-7 7 0-16,-3 2 0 0,-1-2-3 0,-6-1 0 15,-1 1 0-15,-3-4 0 0,0 4 16 0,-4-1 0 16,-3-6 0-16,-4 7 10 0,1-1-18 0,-1-6-4 0,-3 1-1 15,3-4 0-15,0 3 13 0,4-3 0 16,-7-6 0-16,3 0 0 0,1-4-18 0,-1-5-4 0,0 5-1 0,4-5 0 31,3-7-49-31,-3 3-11 0,4-3-1 0,-1-3-1 16,4 0-111-16,0 0-21 0,3-9-5 0</inkml:trace>
  <inkml:trace contextRef="#ctx0" brushRef="#br0" timeOffset="199350.31">31217 16075 2826 0,'0'0'62'0,"0"0"13"0,0 0 2 0,0 0 3 0,0 0-64 0,0 0-16 0,0 0 0 0,0 0 0 0,0 0 0 0,0 0 0 15,0 10 8-15,0-1-8 0,4 0 0 0,-4 10-10 16,-4-3 2-16,1 9 0 0,-1-3 8 0,1 12-8 16,-4 1 8-16,0 3-8 0,0 5 8 0,3-5 0 15,-3 6 0-15,0-3 0 0,3-4 0 0,-3 1 0 16,4-3 0-16,-4-1 0 0,0 0-11 0,3-12 11 16,4 10-13-16,-3-13 5 0,-1 6 8 0,4-13-8 15,-3 7 8-15,3-13-8 16,0 4-26-16,0-10-5 0,0 0-1 0,0 0 0 0,0 0 13 0,0 0 3 0,7-10 0 15,0-5 0 1,0 2-12-16,-4-9-3 0,4 3 0 0,0-3 0 0,0-3 39 0,-3 0 0 0,0-3 0 0,-1 0 0 16,1-7 24-16,-1 1 12 0,4-1 2 0,-3-2 1 15,-1 2 13-15,1-2 4 0,3 2 0 0,-4 1 0 16,1 5-20-16,3 1-3 0,-4 3-1 0,4 0 0 16,1 3 0-16,-1 0 0 0,0 9 0 0,0-2 0 15,3-4-32-15,-3 10 0 0,4-1 0 0,0 4 0 16,-1-3 12-16,1 5-12 0,-4 4 12 0,3-6-12 15,1 12 0-15,3-2 0 0,0 5 0 0,0-3 0 16,0 4 0-16,0 8 0 0,1-2-10 0,2 3 10 16,-6 0-32-16,3 6 0 0,4 0 1 15,-1 3 0-15,-3 0 31 0,0 10 0 0,1-4 0 0,2-5 0 16,-6 11 0-16,3-11 0 0,-4 8 0 0,5-2 0 16,-5-7 0-16,1 3 0 0,-4-2 0 0,7-4 0 15,-4-3-12-15,1 3 3 0,0-6 1 0,-4-1 0 0,0-2-4 0,3 3 0 16,-6-3 0-16,3-7 0 0,-7 0 0 0,3 1 0 15,-3-10 0-15,0 0 0 16,0 6-39-16,0-6-8 0,0 0-1 0,0 0-1 16,-7 0-143-16,-3 0-29 0,-22-13-6 0,7 4-1 0</inkml:trace>
  <inkml:trace contextRef="#ctx0" brushRef="#br0" timeOffset="199584.36">31122 16718 2804 0,'0'0'124'0,"0"0"26"0,0 0-120 0,0 0-30 0,0 0 0 0,4 9 0 16,-4-9 38-16,10 0 2 0,4 0 0 0,4-6 0 31,0 3-70-31,3-6-14 0,0 2-2 0,0 4-1 0,7-6 25 0,-3-1 5 0,7 4 1 0,-4-3 0 16,-7-1 16-16,7 4 0 0,1 6 0 0,-5-9 9 15,1 9-9-15,0-4 0 0,-1-2 9 0,-2-3-9 16,2 6-154-16,-3-4-35 16</inkml:trace>
  <inkml:trace contextRef="#ctx0" brushRef="#br0" timeOffset="199906.78">31789 16094 3024 0,'0'0'134'0,"0"0"27"0,0 0-129 0,0 0-32 16,7-3 0-16,0-3 0 0,0 6 13 0,4-7-4 15,-1 4-1-15,4 3 0 0,0 0-8 0,-3-6 0 16,3 6 0-16,0 6 0 0,4-6 16 0,-4 10 0 15,0-10 1-15,4 9 0 0,3 0 7 0,-4 1 2 16,-2-1 0-16,6 7 0 0,-4-7-26 0,1 10 0 0,0-3 0 0,3-7 0 16,-7 7 0-16,7-4 0 0,-3-2 0 0,-1-1 0 31,-2 7-36-31,-1-7-2 0,0 1-1 0,0-1 0 16,0-3 4-16,-7-2 1 0,4 2 0 0,-4-3 0 15,-7-3-108-15,0 0-22 0,0 0-4 0,0 0-967 0</inkml:trace>
  <inkml:trace contextRef="#ctx0" brushRef="#br0" timeOffset="200150.99">32477 15950 2822 0,'0'0'251'0,"0"0"-201"16,0 0-40-16,0 0-10 15,0 9 92-15,3 1 16 0,1-4 3 0,-4-6 1 16,0 0-144-16,3 3-29 0,-3-3-6 0,4 9-1 16,-8 1 12-16,1-1 3 0,-1 1 0 0,-3-4 0 0,0 10 41 0,-7-4 12 15,0-2 0-15,0 5 0 0,0-5 0 0,0 5 0 16,-4-2 0-16,4-4 0 16,-4 1-80-16,4-1-16 0,-4-3-2 0,4 4-669 15,0-4-133-15</inkml:trace>
  <inkml:trace contextRef="#ctx0" brushRef="#br0" timeOffset="200318.15">32212 16194 518 0,'0'0'23'0,"4"13"5"0,-1-1-28 0,-3 4 0 15,4-3 0-15,-1 2 0 0,1 4 470 0,3-3 89 16,0 3 17-16,0 6 4 0,0-3-388 0,0 3-79 0,0 0-15 0,0 3-3 16,0 0-28-16,0-3-6 0,4 4-1 0,-1 2 0 15,-2-3-14-15,2 0-3 0,1 1-1 0,-4 2 0 16,3-3-42-16,-3 0-16 0,0 1 1 0,0 5 0 31,1 1-134-31,-1-7-27 0,-4 6-6 0</inkml:trace>
  <inkml:trace contextRef="#ctx0" brushRef="#br0" timeOffset="-124467.65">29626 12463 806 0,'-3'0'72'0,"-1"-3"-58"16,1-4-14-16,-1 4 0 0,-3-6 195 0,4-4 36 15,-1 1 7-15,1-4 2 0,-1 7-199 0,4-7-41 16,-4 3 0-16,1-2-11 0,-1 5-9 0,1-9-1 16,-1 10-1-16,4 0 0 0,-3-1 22 0,3 4 18 15,-4 3-3-15,4 3-1 0,0 0 30 0,0 0 5 16,0 0 2-16,0 0 0 0,0 0-12 0,-7 3-3 0,0 3 0 0,4-3 0 15,-4 7 0-15,3-4 0 0,-3 3 0 0,4 1 0 16,-5 6 4-16,1-7 0 0,4 4 0 0,-4-7 0 16,3 9-11-16,1-2-1 15,-4-4-1-15,7 7 0 0,-4 0-9 0,4-4-2 0,0 4 0 0,4-3 0 16,-4 2-1-16,3 4-1 0,1-3 0 0,-1 3 0 16,4-1 4-16,0 1 1 0,0-3 0 0,1 3 0 15,6-1-7-15,-4 1 0 0,-3 3-1 0,0-3 0 16,4 0-11-16,-1 0 0 0,1 6 0 0,0-6 0 15,-1 6 0-15,1-3 8 0,-1 0-8 0,5 0 0 16,-5-4 0-16,1 4 0 0,3-3 8 0,0 0-8 16,0 6 8-16,0-6 0 0,0-7 0 0,4 4 0 15,0-7 1-15,-4 7 0 0,3-13 0 0,1 7 0 16,0-10 4-16,-1 0 1 0,4 0 0 0,1 0 0 16,-5-10 1-16,4 1 0 0,0-1 0 0,-3 1 0 0,-4-7-7 0,0 7 0 15,4-10-8-15,-4 0 12 0,-3 4-12 0,-4-4 11 16,3 0-11-16,-3 0 10 0,0-6-10 0,0 0 8 15,1 6-8-15,-1-9 8 0,-4 0 3 0,1 0 0 16,-1-4 0-16,4 4 0 0,-7-7 6 0,4-2 2 16,-4 9 0-16,-4-7 0 0,4 1-3 0,-7-1-1 15,4 7 0-15,-1-7 0 0,-3-2-4 0,4 9-1 16,-8-7 0-16,4 1 0 0,-7 9-1 0,3-4 0 16,1 4 0-16,-4 6 0 0,-1-3-9 0,-2 0 12 15,-1 10-12-15,0-4 12 0,1 1-12 0,-4 5 12 16,0 1-12-16,-1 6 12 0,1-4-4 0,7 4 0 15,0-3 0-15,0 6 0 0,-4 0-8 0,4 6 0 0,-7-3 0 16,7 7 8-16,0 5-8 0,-4 1 0 0,0-3 0 0,-3 5 0 16,4 4-16-16,-1 0 5 0,4 3 1 15,-4 4 0 1,1-4-22-16,-1 9-5 0,0-12-1 0,4 10 0 16,0-10-4-16,-4 9-1 0,4-9 0 0,4 3 0 15,-1-6-65-15,4 6-14 0,-3-6-2 0</inkml:trace>
  <inkml:trace contextRef="#ctx0" brushRef="#br0" timeOffset="-124124.06">29990 11212 2041 0,'-4'-16'90'0,"1"13"19"0,3-7-87 0,0 10-22 16,0 0 0-16,0 0 0 0,0-6 27 0,0 6 1 15,0 0 0-15,0 0 0 0,0 0-20 0,0 0-8 16,-4 9 8-16,4 1-8 0,0 9 12 0,4 6-4 16,-1 9 0-16,8 4 0 0,-1 6-8 0,4 9 0 15,4 10 0-15,0 9 0 0,6 6 0 0,5 4 0 16,2-1 0-16,8 7 8 0,3 3 7 0,1-3 1 15,-1 0 0-15,0 0 0 0,1-13-4 0,-1 3-1 0,4-6 0 16,-4-3 0-16,-3-6 20 0,3-10 4 0,1 1 1 16,3-7 0-16,3-3-16 0,-3-7-2 0,7 4-1 0,0-13 0 31,0-3-175-31,-4-6-35 0</inkml:trace>
  <inkml:trace contextRef="#ctx0" brushRef="#br0" timeOffset="-123378.02">30589 11836 2073 0,'-10'0'184'15,"-1"-7"-147"-15,1 7-29 0,-1-9-8 0,0 9 140 0,4-10 26 16,4 7 6-16,-4-3 0 0,3 0-126 0,4 6-26 15,0 0-4-15,7-3-2 0,-7 3-14 0,0 0 0 16,7-7 0-16,0 14 0 0,4-7 0 0,3 9-13 16,0 7 2-16,0-4 1 0,8 4-1 0,-1 9 0 15,0-3 0-15,0 3 0 0,0 3 11 0,0-3 0 16,8 4 0-16,-5-1 0 0,5 3 9 0,-8-3 1 16,-7-9 0-16,3 0 0 0,-6 0-10 0,3 3 0 15,0-10 0-15,-3-2 0 0,-4-1 0 0,-4 1 0 16,4-4 0-16,-7-6 8 0,0 0 0 0,0 0 0 15,0 0 0-15,0-10 0 0,0 1 13 0,-7-7 3 0,0-2 0 16,0-1 0-16,4-6 10 0,-4 6 2 0,-7-6 1 16,-1-3 0-16,1 2-13 0,-3-2-2 0,-1 0-1 15,0 0 0-15,1-4-5 0,-1 1 0 0,8 0-1 0,-5-1 0 16,5 1-15-16,3 9 0 0,3 0 8 0,4 0-8 16,0 6 0-16,4-2 0 0,-1 8 0 0,1 1 0 15,3-1-12-15,4 4 12 0,3 12-12 0,7-2 12 16,-4-4-13-16,5 9 4 0,-1 0 1 0,-4-2 0 15,8 8 8-15,0-2-8 0,-4 3 8 0,4-4-8 16,-1 4 8-16,1 3 0 0,0-4 0 0,-4-2-8 16,-3 2 0-16,-1-5 0 0,1 6 0 0,-4-7 0 15,-3 0 8-15,-1 1-10 0,1-1 10 0,-4 1-10 16,0-4 10-16,-7-6 0 0,0 0 0 0,0 0 0 16,0 0 8-16,0 0-8 0,0 0 8 0,0 0-8 15,0 0 21-15,3-6 0 0,1-4 0 0,-4 1 0 0,0-1 11 0,-4-5 1 16,-3 5 1-16,4-9 0 0,-4 1-10 0,3 2-3 15,-6-12 0-15,3 9 0 0,-1-6-8 0,-2-3-1 16,6 3-1-16,-3-1 0 0,4 8-11 0,-1-1 0 16,4-6 0-16,0 6 8 0,4 6-8 0,-1-2 0 15,4-1 0-15,-3 4 0 0,3-4 0 0,4 6-11 16,-1 1 11-16,1 0-8 0,3 2 8 0,0-2-8 16,0 6 8-16,4 3-8 0,-1-6 8 0,1 6-10 15,-4 6 10-15,7-3-10 0,0 3 10 0,1-3-13 16,-1 7 5-16,-4 2 8 0,1 1-23 0,0 3 3 15,-1 2 1-15,1 1 0 16,-7 0-10-16,6-3-3 0,-3 2 0 0,4-2 0 0,-4-3 9 16,0 2 2-16,0-5 0 0,0-1 0 15,-3-3-134-15,-4-2-26 0,4 2-6 0</inkml:trace>
  <inkml:trace contextRef="#ctx0" brushRef="#br0" timeOffset="-123129.78">31669 11186 3027 0,'0'0'67'16,"0"0"13"-16,0 0 4 0,0 0 0 0,0 0-67 0,0 0-17 0,0 0 0 0,0 0 0 15,0 0 10-15,7-3-2 0,4-6 0 0,-4-7 0 16,7 1-31-16,0-4-6 0,0 0-2 0,0 3 0 0,0-6 31 0,4-3 0 15,-1 10 0-15,5-7 0 0,-1 0 0 0,-4 3 0 16,5 0 0-16,-1 0 0 0,-4 4 0 0,1 2 0 16,0-3 0-16,-4 1 0 15,3 5-54-15,-3 1-8 0,-6-1-2 0,-1 7-1182 0</inkml:trace>
  <inkml:trace contextRef="#ctx0" brushRef="#br0" timeOffset="-122865.15">31500 10892 2534 0,'0'0'225'0,"-11"0"-180"15,0 0-36-15,4 0-9 0,7 0 133 0,0 0 25 0,-7 6 5 0,7-6 1 16,0 0-94-16,0 0-18 0,0 0-4 0,0 0-1 16,7 3-39-16,7 7-8 0,1-1 0 0,2-3 0 15,4 10 0-15,1 3 0 0,2 0 0 0,-3-1-10 16,1 7 10-16,-5-3 0 0,1 10-9 0,-1-4 9 15,5 0 0-15,-8-3 0 0,3 3 0 0,1 1 0 16,0-4 0-16,-4 0 0 0,0-6 0 0,0-1 0 16,0 1-25-16,4-3 2 0,3 0 1 0,-3-7 0 15,-1 4-143 1,-3-7-29-16,0-3-6 0,1-3-1015 0</inkml:trace>
  <inkml:trace contextRef="#ctx0" brushRef="#br0" timeOffset="-122351.7">32124 10509 864 0,'0'0'76'0,"0"0"-60"16,0 0-16-16,0 0 0 0,0 0 488 0,0 0 94 15,-4 0 19-15,4 0 4 0,0 0-466 0,0-9-94 16,0 9-18-16,0-3-4 15,4-4-47-15,-4 7-8 0,7-3-3 0,0 6 0 0,0 7 15 0,4-1 2 16,3 7 1-16,0-1 0 0,-3 7 0 0,3-6 0 16,3 12 0-16,1-3 0 0,0 1 17 0,-1-5 0 0,-3 5 0 15,7-8 0-15,-6 1 0 0,6 3 0 16,-7-9 0-16,0 2 0 0,4-2 12 0,6 9 24 0,-13-19-17 16,-4 6-19-16,-4-2 0 0,-3-7 0 0,0 0 0 15,0 0 0-15,0 0 0 0,0 0 0 0,0 0 0 16,4-7 24-16,-4-2 2 0,0 6 0 0,-4-10 0 15,-3 4 10-15,4-4 1 0,-4-2 1 0,0 2 0 16,0-3-13-16,-4-2-2 0,1-1-1 0,-1-3 0 16,0 0-9-16,1-3-1 0,-1 0-1 0,1-3 0 15,-1-1-11-15,0 4 0 0,1 0 0 0,3 3 0 16,3-3 0-16,1 9 0 0,-1-2 0 0,4 8 0 16,0 1-11-16,0-1 3 0,4 4 0 0,-4 6 0 15,0 0 8-15,7-9 0 0,0 9 0 0,3-3 0 16,5 3-11-16,-1 0 11 0,3 0-13 0,1 3 5 15,7 3 8-15,-4-3-13 0,0-3 5 0,0 10 8 0,0-4 0 16,-3 9 0-16,-4-5 0 0,4 2 0 0,3-2-11 0,-3 6 3 16,-4-1 0-16,0-2 0 0,0 2 0 0,0-5 0 15,-3-1 0-15,-4 7 0 0,3-7-1 0,1 1 0 16,-4-1 0-16,0-6 0 16,-4 4-99-16,-3-7-20 0,7 9-4 0</inkml:trace>
  <inkml:trace contextRef="#ctx0" brushRef="#br0" timeOffset="-121968.75">32060 9659 2649 0,'0'0'236'0,"-10"0"-189"0,-4-6-38 0,7 3-9 0,7 3 46 0,-7-6 7 0,7 6 2 0,-7 0 0 16,7 0-23-16,0 0-5 0,0-10-1 0,3 7 0 31,4-3-45-31,4 3-9 0,3-4-1 0,7 7-1 0,0-3 18 0,7-3 3 0,4 12 1 0,0-6 0 16,7 3 8-16,7-3 12 0,7 10-2 0,3-4-1 16,7 7 16-16,-3 2 3 0,4 1 1 0,-4 3 0 15,0 0-17-15,-4 6-3 0,-3-3-1 0,-10 0 0 16,-1 0 4-16,4 3 1 0,0 3 0 0,-4 6 0 15,4 4-13-15,-4 3 0 0,-3 3 8 0,10 12-8 16,-10 7 9-16,-4 0-1 0,-10-1 0 0,-4 1 0 0,-3 6 0 16,-4-3-8-16,-3 3 12 0,-4 0-4 0,-4-6 0 15,1-7-8-15,-4-3 12 0,0 7-4 0,-4-13-8 0,1 6 10 16,-8-6-10-16,1-3 10 0,-5 0-22 0,1 0-5 16,-7-6-1-16,-4-4 0 15,-3-6-158-15,-4-3-31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37:25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60 6448 0 0,'0'0'585'0'0,"-9"0"-474"0"0,2 0-115 0 0,3 1-9 0 0,-6 6 100 0 0,8-7 1275 0 0,4 2-920 0 0,4 2-397 0 0,0 0-1 0 0,0-1 0 0 0,0 1 0 0 0,0-1 0 0 0,0-1 0 0 0,1 1 0 0 0,-1-1 0 0 0,1 0 0 0 0,0-1 1 0 0,0 1-1 0 0,7-1 0 0 0,14 2 555 0 0,41-3 0 0 0,-34-1-279 0 0,-19 1-258 0 0,289-11 484 0 0,171-16 862 0 0,-320 22-1210 0 0,-136 4-198 0 0,408-10 442 0 0,48-9 1164 0 0,-331 7-1606 0 0,30-1 0 0 0,-72 17 0 0 0,-50 5-2238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37:26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709 34 4608 0 0,'1'-1'208'0'0,"19"-8"577"0"0,31-13 0 0 0,-49 22-643 0 0,6-1 1231 0 0,-7 5 572 0 0,-11 11 86 0 0,8-12-2604 0 0,-25 31 1350 0 0,-59 57 0 0 0,33-37-355 0 0,16-17-422 0 0,20-20 0 0 0,0 0 0 0 0,-20 28 0 0 0,-34 67 0 0 0,45-68 0 0 0,-52 67 0 0 0,56-84-12 0 0,11-12 40 0 0,-1-1 0 0 0,-15 14 0 0 0,-135 124 1948 0 0,159-149-1976 0 0,-62 66 0 0 0,55-61 0 0 0,-6 0 0 0 0,16-7 0 0 0,0-1 0 0 0,0 0 0 0 0,-1 0 0 0 0,1 0 0 0 0,0 0 0 0 0,0 0 0 0 0,0 1 0 0 0,-1-1 0 0 0,1 0 0 0 0,0 0 0 0 0,0 0 0 0 0,0 1 0 0 0,0-1 0 0 0,0 0 0 0 0,0 0 0 0 0,-1 1 0 0 0,1-1 0 0 0,0 0 0 0 0,0 0 0 0 0,0 1 0 0 0,0-1 0 0 0,0 0 0 0 0,0 0 0 0 0,0 1 0 0 0,0-1 0 0 0,0 0 0 0 0,0 1 0 0 0,7 5 0 0 0,7 0 0 0 0,-1 0 0 0 0,1 0 0 0 0,0-1 0 0 0,0-1 0 0 0,0 0 0 0 0,1-1 0 0 0,15 1 0 0 0,-5 1 0 0 0,29 7 0 0 0,27 10 0 0 0,134 16 0 0 0,-132-26 0 0 0,131 37 0 0 0,-162-31 0 0 0,-1 3 0 0 0,84 47 0 0 0,-88-41 0 0 0,46 25 0 0 0,-72-43 0 0 0,1 0 0 0 0,0-2 0 0 0,0-1 0 0 0,44 7 0 0 0,32 5 0 0 0,-71-13 0 0 0,-32-5 0 0 0,0 0 0 0 0,0 0 0 0 0,0 0 0 0 0,0 1 0 0 0,0 0 0 0 0,0 0 0 0 0,0 0 0 0 0,1 1 0 0 0,-1-1 0 0 0,0 1 0 0 0,-4 3 0 0 0,1-2 0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37:27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767 145 5064 0 0,'0'-8'60'0'0,"0"4"-6"0"0,0 0 1 0 0,0 0-1 0 0,0 0 1 0 0,-1 0-1 0 0,1 0 1 0 0,-1 0-1 0 0,-2-8 1 0 0,-3-11-76 0 0,6 20 179 0 0,-1 0-1 0 0,1 1 1 0 0,-1-1 0 0 0,0 0-1 0 0,0 0 1 0 0,-2-5-1 0 0,-15-30 4025 0 0,16 36-4100 0 0,1 1 1 0 0,-1 0 0 0 0,1 0 0 0 0,-1 0-1 0 0,0 1 1 0 0,1-1 0 0 0,-1 0 0 0 0,0 1-1 0 0,1-1 1 0 0,-1 1 0 0 0,0-1 0 0 0,0 1-1 0 0,0 0 1 0 0,0 0 0 0 0,1 0 0 0 0,-4 0-1 0 0,1 1-60 0 0,0 0 0 0 0,0 0 0 0 0,0 1 0 0 0,0-1 0 0 0,0 1 0 0 0,0 0 0 0 0,0 0 0 0 0,1 0-1 0 0,-1 1 1 0 0,1-1 0 0 0,-4 4 0 0 0,-3 2-53 0 0,-17 13-24 0 0,2 1-1 0 0,0 1 0 0 0,2 2 0 0 0,-25 32 1 0 0,-2-4 54 0 0,32-35 9 0 0,-21 27 1 0 0,-132 182 596 0 0,128-163 44 0 0,-58 115-1 0 0,92-162-559 0 0,1-1 0 0 0,0 1 1 0 0,2 0-1 0 0,0 1 0 0 0,-7 34 0 0 0,4-10 3 0 0,6-29-47 0 0,0-1 0 0 0,1 1 1 0 0,1 0-1 0 0,0-1 0 0 0,0 1 1 0 0,2 0-1 0 0,1 15 1 0 0,2-11 48 0 0,0 0 0 0 0,1-1 1 0 0,1 0-1 0 0,1 0 1 0 0,0-1-1 0 0,1 0 0 0 0,11 16 1 0 0,76 92-34 0 0,-48-68 7 0 0,48 48 48 0 0,-9-12-55 0 0,-72-73-99 0 0,0 0-1 0 0,-1 1 1 0 0,16 32 0 0 0,16 33-44 0 0,14 30 84 0 0,-39-65 40 0 0,-1 0 0 0 0,-3 1 0 0 0,-3 1 1 0 0,-1 0-1 0 0,-3 1 0 0 0,5 75 1 0 0,-14-90 22 0 0,-2 0 1 0 0,-1 0 0 0 0,-1-1-1 0 0,-3 1 1 0 0,0-1 0 0 0,-24 64 0 0 0,7-41 23 0 0,-2-1 0 0 0,-2-1 0 0 0,-42 61-1 0 0,12-24 39 0 0,-50 73 338 0 0,-41 46 663 0 0,117-167-784 0 0,-16 19 200 0 0,39-54-424 0 0,1 0-1 0 0,0 1 1 0 0,0 0 0 0 0,-6 15-1 0 0,11-20-73 0 0,0-1-1 0 0,1 1 1 0 0,0 0 0 0 0,0 0 0 0 0,1 0-1 0 0,-1 1 1 0 0,1-1 0 0 0,1 0-1 0 0,0 13 1 0 0,1-14-34 0 0,0 1-1 0 0,1-1 1 0 0,-1 0 0 0 0,1-1-1 0 0,1 1 1 0 0,-1 0 0 0 0,1-1-1 0 0,0 1 1 0 0,0-1 0 0 0,1 0 0 0 0,-1 0-1 0 0,1 0 1 0 0,0 0 0 0 0,1-1-1 0 0,-1 1 1 0 0,1-1 0 0 0,0 0-1 0 0,0-1 1 0 0,0 1 0 0 0,6 2-1 0 0,131 51-170 0 0,-65-29 69 0 0,-39-11 45 0 0,-1 2-1 0 0,-1 2 1 0 0,-1 0 0 0 0,44 37-1 0 0,-62-44 25 0 0,-1 1-1 0 0,0 0 0 0 0,-1 1 1 0 0,-1 1-1 0 0,-1 0 0 0 0,14 22 1 0 0,57 119-148 0 0,-51-82 160 0 0,31 109 0 0 0,-48-133-26 0 0,9 35 7 0 0,18 111-1 0 0,-4 92-5 0 0,-21-8 51 0 0,-13-178 57 0 0,-12 185 72 0 0,1-165-40 0 0,-40 486 554 0 0,25-373-295 0 0,8 238 319 0 0,13-435-640 0 0,18 632 623 0 0,-15-582-529 0 0,6 92 151 0 0,1-27-58 0 0,16 166 236 0 0,-17-243-362 0 0,9 71-12 0 0,-11-96-125 0 0,6 30-7 0 0,-11-73 34 0 0,23 99-49 0 0,-18-86 45 0 0,0 0 0 0 0,18 35-1 0 0,0-6 54 0 0,-16-30 9 0 0,2 0 0 0 0,1 0 0 0 0,21 28 0 0 0,-23-37-26 0 0,0 0 0 0 0,1-1-1 0 0,0 0 1 0 0,18 14 0 0 0,-23-22-26 0 0,3 3 27 0 0,1-1 0 0 0,-1 1 1 0 0,1-2-1 0 0,0 1 0 0 0,13 4 0 0 0,1-2 102 0 0,38 8 0 0 0,-53-14-121 0 0,0-1 1 0 0,0 0 0 0 0,0-1 0 0 0,0 0 0 0 0,0 0 0 0 0,0-1 0 0 0,17-4 0 0 0,-24 5-28 0 0,38-10-1088 0 0,48-20 1 0 0,-56 16-613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37:28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29 20759 0 0,'-16'-12'920'0'0,"6"4"192"0"0,1 3-888 0 0,-1 1-224 0 0,7 4 0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37:29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6128 0 0,'0'0'4349'0'0,"-8"13"-3378"0"0,2-5-692 0 0,5-7-246 0 0,0 0-1 0 0,0 0 1 0 0,1 0-1 0 0,-1 1 1 0 0,0-1-1 0 0,0 0 0 0 0,1 1 1 0 0,-1-1-1 0 0,1 0 1 0 0,-1 1-1 0 0,1-1 1 0 0,0 1-1 0 0,-1-1 0 0 0,1 1 1 0 0,0-1-1 0 0,0 1 1 0 0,0-1-1 0 0,0 2 1 0 0,-6 90 1078 0 0,-1-2-454 0 0,0 152 686 0 0,5-205-1160 0 0,-3 49 185 0 0,-3 146 457 0 0,12 121 295 0 0,-5-238-839 0 0,-1-1-123 0 0,4-56-91 0 0,4 167 403 0 0,-5-152-260 0 0,-2 55 132 0 0,3 84 255 0 0,1-75-74 0 0,-8 26 226 0 0,2 77 444 0 0,11-134-801 0 0,-8-14-230 0 0,-3-80-254 0 0,3-12-28 0 0,0-1-1 0 0,-1 1 1 0 0,1-1 0 0 0,0 1-1 0 0,0-1 1 0 0,0 1-1 0 0,-1-1 1 0 0,1 1 0 0 0,0-1-1 0 0,0 1 1 0 0,-1-1 0 0 0,1 1-1 0 0,-1-1 1 0 0,1 1 0 0 0,0-1-1 0 0,-1 0 1 0 0,1 1 0 0 0,-1-1-1 0 0,1 0 1 0 0,-1 1 0 0 0,0 0-1 0 0,-12-1-1475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17:01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49 6736 0 0,'0'0'306'0'0,"0"0"-4"0"0,0 0-61 0 0,-2-1 463 0 0,-18-22 3167 0 0,30 8 447 0 0,-10 15-4258 0 0,0-1 0 0 0,0 1 0 0 0,0 0 0 0 0,0-1 0 0 0,0 1 0 0 0,0-1 0 0 0,0 1-1 0 0,0 0 1 0 0,0-1 0 0 0,0 1 0 0 0,0 0 0 0 0,0-1 0 0 0,0 1 0 0 0,1 0 0 0 0,-1-1 0 0 0,0 1 0 0 0,0 0 0 0 0,0-1-1 0 0,1 1 1 0 0,-1 0 0 0 0,0 0 0 0 0,0-1 0 0 0,1 1 0 0 0,-1 0 0 0 0,0 0 0 0 0,1-1 0 0 0,-1 1 0 0 0,0 0 0 0 0,1 0-1 0 0,-1 0 1 0 0,0 0 0 0 0,1 0 0 0 0,-1-1 0 0 0,0 1 0 0 0,1 0 0 0 0,-1 0 0 0 0,1 0 0 0 0,-1 0 0 0 0,0 0 0 0 0,1 0-1 0 0,-1 0 1 0 0,0 0 0 0 0,1 0 0 0 0,-1 1-60 0 0,0-1-8 0 0,2 0 300 0 0,-2 0-11 0 0,0 0 11 0 0,0 0 50 0 0,0 0 18 0 0,0 0 6 0 0,1 1-253 0 0,-1 1 0 0 0,1 0 0 0 0,-1-1 0 0 0,1 1 0 0 0,0 0 0 0 0,0-1 0 0 0,0 1 0 0 0,0-1 0 0 0,0 1-113 0 0,7 13 595 0 0,-2 42-63 0 0,-6-54-513 0 0,0 0-1 0 0,0 0 0 0 0,0 0 1 0 0,0 0-1 0 0,0 0 0 0 0,-1 0 1 0 0,0-1-1 0 0,1 1 0 0 0,-1 0 1 0 0,0 0-19 0 0,-3 15 30 0 0,4-13-24 0 0,0 1 1 0 0,0 0-1 0 0,1-1 0 0 0,0 1 1 0 0,0 0-1 0 0,0-1 1 0 0,1 1-1 0 0,0-1 1 0 0,1 3-7 0 0,-1-2 4 0 0,1 0 1 0 0,-2 1 0 0 0,1 0-1 0 0,0 0 1 0 0,-1-1 0 0 0,-1 1-1 0 0,1 1-4 0 0,-2 10 0 0 0,-1 1 0 0 0,-2 9 0 0 0,1-8 0 0 0,1 0 0 0 0,0 11 0 0 0,4 18 0 0 0,9 50 0 0 0,1 15 0 0 0,-11-81 0 0 0,-1-1 0 0 0,-2 0 0 0 0,-5 29 0 0 0,2-15 218 0 0,1 35-218 0 0,1-4 262 0 0,2-52-183 0 0,2 0-1 0 0,1 5-78 0 0,1 31 62 0 0,-3-40-55 0 0,0 59 255 0 0,5 12-262 0 0,-5-84-21 0 0,0 0 0 0 0,0 0-1 0 0,0 0 1 0 0,-1 0 0 0 0,-1 0-1 0 0,0 3 22 0 0,1-8-28 0 0,1-1 1 0 0,-1 0-1 0 0,1 1 0 0 0,0-1 0 0 0,-1 1 1 0 0,1-1-1 0 0,1 1 0 0 0,-1-1 0 0 0,0 1 1 0 0,0-1-1 0 0,1 1 0 0 0,0-1 0 0 0,-1 1 1 0 0,1-1-1 0 0,0 0 0 0 0,0 1 0 0 0,1-1 28 0 0,-2-1-3 0 0,1 0 0 0 0,-1 0 0 0 0,0 0 0 0 0,1 0 0 0 0,-1 0 0 0 0,0 0-1 0 0,0 0 1 0 0,0 0 0 0 0,0 0 0 0 0,1 0 0 0 0,-1 0 0 0 0,0 0 0 0 0,-1 0 0 0 0,1 0 0 0 0,0 0-1 0 0,0 0 1 0 0,0 0 0 0 0,-1 0 0 0 0,1 0 0 0 0,0 0 0 0 0,-1 0 0 0 0,1 0 0 0 0,-1 0 0 0 0,1 0-1 0 0,-1 0 1 0 0,0-1 0 0 0,1 1 3 0 0,-2 2 216 0 0,4-2 28 0 0,2 1-978 0 0,1-1-1 0 0,-1 1 1 0 0,1-1 0 0 0,0 1-1 0 0,0-2 1 0 0,3 2 734 0 0,9 1-7329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37:30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600 16 1840 0 0,'0'0'4180'0'0,"-3"8"-3399"0"0,-11 17 196 0 0,-1-2 0 0 0,-2 0 0 0 0,-24 28 0 0 0,-3 4-193 0 0,-72 92 366 0 0,-10 14-42 0 0,14 10-405 0 0,90-133-562 0 0,4-8 97 0 0,1 1 0 0 0,2 1 0 0 0,-17 48 1 0 0,26-64 510 0 0,5-14 134 0 0,4-8-481 0 0,20-53 373 0 0,-7 17-588 0 0,2 2 1 0 0,24-42-1 0 0,-26 56-89 0 0,9-16 167 0 0,50-63-1 0 0,92-102 363 0 0,-60 71-145 0 0,-83 104-343 0 0,-16 19-71 0 0,1 1 0 0 0,1 1-1 0 0,11-13 1 0 0,-7 12 55 0 0,0 1 0 0 0,20-14 0 0 0,-29 22-102 0 0,1 0 1 0 0,-1 0-1 0 0,1 0 1 0 0,0 1 0 0 0,-1 0-1 0 0,1 0 1 0 0,0 1-1 0 0,0-1 1 0 0,0 1 0 0 0,11 0-1 0 0,-11 1-21 0 0,10-1 0 0 0,1 2 0 0 0,-1 0 0 0 0,1 0 0 0 0,-1 2 0 0 0,16 4 0 0 0,76 30 158 0 0,-89-29-117 0 0,0 1 0 0 0,-1 0 0 0 0,26 19 0 0 0,163 119-411 0 0,-127-98 384 0 0,-61-36 96 0 0,1-2 1 0 0,25 13 0 0 0,-21-12-56 0 0,26 16 0 0 0,-26-14-55 0 0,49 22 0 0 0,-9-6 0 0 0,-3-4-67 0 0,-1 0 146 0 0,-39-12-656 0 0,-5-4-4819 0 0,-2-1-1530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38:42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5440 0 0,'26'-4'248'0'0,"-20"3"-6"0"0,-2 2-70 0 0,0 0-1 0 0,0-1 0 0 0,0 0 0 0 0,0 0 0 0 0,0 0 0 0 0,5-1 0 0 0,14 0 253 0 0,95-2 472 0 0,-105 2-716 0 0,11 2 464 0 0,1 2-4 0 0,-19-3-325 0 0,1 1 0 0 0,0 0 0 0 0,-1 0 0 0 0,11 4 1 0 0,-11-3-151 0 0,0-1 0 0 0,-1 1 1 0 0,1-1-1 0 0,0 0 0 0 0,7 0 1 0 0,21 3 303 0 0,-8 1-276 0 0,0-1 1 0 0,0-1-1 0 0,34-1 1 0 0,-1 0-101 0 0,-48-1-57 0 0,1-1 1 0 0,-1 0-1 0 0,1 0 1 0 0,-1-2-1 0 0,0 1 1 0 0,14-4 0 0 0,-16 2 32 0 0,0 2 0 0 0,0-1 0 0 0,11 1 0 0 0,13-4 155 0 0,-31 5 44 0 0,-1 0-204 0 0,3 0 48 0 0,-1 0 0 0 0,1 0 0 0 0,-1 0 0 0 0,1 0 0 0 0,-1-1 0 0 0,1 0 0 0 0,-1 1 0 0 0,0-1 0 0 0,1 0 0 0 0,4-3 0 0 0,-7 3 168 0 0,2 1-206 0 0,-1 0 0 0 0,1-1 1 0 0,-1 0-1 0 0,0 0 0 0 0,1 1 1 0 0,-1-1-1 0 0,0-1 0 0 0,3 0 1 0 0,-5 1-59 0 0,0 0-1 0 0,1 0 1 0 0,-1 1 0 0 0,0-1 0 0 0,0 0-1 0 0,0 0 1 0 0,0 0 0 0 0,0 1 0 0 0,0-1-1 0 0,0 0 1 0 0,0 0 0 0 0,0 0 0 0 0,-1-1-1 0 0,1 1-41 0 0,3-5-901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38:43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10 3224 0 0,'2'1'240'0'0,"29"16"521"0"0,-26-13-597 0 0,0-1-1 0 0,0 0 0 0 0,0 0 1 0 0,1-1-1 0 0,-1 1 1 0 0,1-1-1 0 0,-1-1 0 0 0,10 3 1 0 0,15-1-204 0 0,31 0 0 0 0,-36-6 79 0 0,-10 0-12 0 0,-8 1 53 0 0,-5 1 8 0 0,0-5 22 0 0,-2 6-70 0 0,1-1 0 0 0,-1 1-1 0 0,1-1 1 0 0,-1 1 0 0 0,0-1 0 0 0,0 0-1 0 0,1 1 1 0 0,-1-1 0 0 0,0 0-1 0 0,0 1 1 0 0,0-1 0 0 0,1 0-1 0 0,-1 1 1 0 0,0-1 0 0 0,0 0-1 0 0,0 1 1 0 0,0-1 0 0 0,0 0 0 0 0,-1 1-1 0 0,1-1 1 0 0,0 0 0 0 0,0 1-1 0 0,0-1 1 0 0,0 0 0 0 0,-1 1-1 0 0,1-1 1 0 0,-1 0 0 0 0,-1-1-10 0 0,-1 0 0 0 0,1 0 0 0 0,-1 0 0 0 0,0 0 0 0 0,1 1 0 0 0,-1-1 1 0 0,0 1-1 0 0,0 0 0 0 0,0 0 0 0 0,0 0 0 0 0,0 1 0 0 0,0-1 0 0 0,0 0 0 0 0,0 1 1 0 0,-1 0-1 0 0,-4 0 0 0 0,-29 0-24 0 0,-8 1 31 0 0,-46-6 0 0 0,86 5-25 0 0,-1-1 0 0 0,1 2-1 0 0,-1-1 1 0 0,-6 2 0 0 0,-13 0 9 0 0,-142-7-21 0 0,147 4 44 0 0,15 1-20 0 0,0 0 1 0 0,0 0-1 0 0,0 0 1 0 0,0 0-1 0 0,0 1 1 0 0,0 0-1 0 0,0 0 0 0 0,-6 2 1 0 0,-7 3-89 0 0,17-5 78 0 0,4-1-558 0 0,0 1 409 0 0,0-1-1 0 0,0 1 1 0 0,0 0 0 0 0,5 2 0 0 0,11 3-293 0 0,-3-5 70 0 0,2-1-2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39:17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78 6448 0 0,'0'0'482'0'0,"0"-2"-324"0"0,0-14-52 0 0,0 14 766 0 0,-1 1-362 0 0,-3-7-139 0 0,-6-5 1055 0 0,6 11-1255 0 0,0-1 1 0 0,0 1 0 0 0,0 0 0 0 0,-7-2 0 0 0,8 3-172 0 0,1 0 0 0 0,-1 0 0 0 0,1 1 0 0 0,0 0 0 0 0,-1-1 0 0 0,1 1 0 0 0,-1 0 0 0 0,1 0 0 0 0,-1 0 0 0 0,1 1 0 0 0,0-1 0 0 0,-1 1 0 0 0,1-1 0 0 0,-3 2 0 0 0,0 0 0 0 0,0 0 0 0 0,0 0 0 0 0,1 1 0 0 0,-1 0 0 0 0,1 0 0 0 0,-5 4 0 0 0,-2 3 0 0 0,0 1 0 0 0,2 0 0 0 0,-18 23 0 0 0,24-28 0 0 0,0 0 0 0 0,0 0 0 0 0,0 0 0 0 0,1 1 0 0 0,0-1 0 0 0,0 1 0 0 0,-1 9 0 0 0,-3 12 0 0 0,3-12 0 0 0,0 0 0 0 0,2 1 0 0 0,-1-1 0 0 0,3 18 0 0 0,-1-26 0 0 0,0-1 0 0 0,1 1 0 0 0,0-1 0 0 0,4 14 0 0 0,1 9 0 0 0,-5-26 0 0 0,1 1 0 0 0,-1-1 0 0 0,1 0 0 0 0,-1 0 0 0 0,1 1 0 0 0,1-1 0 0 0,-1 0 0 0 0,0 0 0 0 0,1-1 0 0 0,0 1 0 0 0,0-1 0 0 0,0 1 0 0 0,0-1 0 0 0,1 0 0 0 0,-1 0 0 0 0,1 0 0 0 0,0 0 0 0 0,0-1 0 0 0,0 0 0 0 0,0 0 0 0 0,0 0 0 0 0,0 0 0 0 0,0 0 0 0 0,1-1 0 0 0,5 1 0 0 0,7 0 0 0 0,-1 0 0 0 0,1-2 0 0 0,31-2 0 0 0,-26-1 261 0 0,-18 3-137 0 0,0 0 1 0 0,0-1 0 0 0,0 1 0 0 0,0-1-1 0 0,0 0 1 0 0,0 0 0 0 0,0-1 0 0 0,0 1-1 0 0,-1-1 1 0 0,1 1 0 0 0,-1-1 0 0 0,6-4-1 0 0,32-22 42 0 0,-9-7-166 0 0,-20 22 0 0 0,-10 10 0 0 0,0 0 0 0 0,0 0 0 0 0,-1 0 0 0 0,1 0 0 0 0,-1 0 0 0 0,1 0 0 0 0,-1 0 0 0 0,0-1 0 0 0,0 1 0 0 0,0-6 0 0 0,2-34 0 0 0,-4 34 128 0 0,0 1 0 0 0,0 0 0 0 0,-1 0 0 0 0,0 0 0 0 0,0 0 0 0 0,-1 0 0 0 0,-6-11 0 0 0,-1-2 384 0 0,-19-27 0 0 0,11 29-512 0 0,14 15 0 0 0,0 0 0 0 0,1 0 0 0 0,-7-8 0 0 0,7 7-83 0 0,1 0-1 0 0,-1 1 1 0 0,-1 0 0 0 0,1 0 0 0 0,-1 0 0 0 0,0 0 0 0 0,0 0 0 0 0,0 1 0 0 0,0-1 0 0 0,0 1 0 0 0,-1 0 0 0 0,0 0 0 0 0,1 1 0 0 0,-1 0 0 0 0,0 0 0 0 0,0 0 0 0 0,-1 0 0 0 0,1 1 0 0 0,0-1 0 0 0,0 1 0 0 0,-10 0 0 0 0,8 1 71 0 0,-1 1 0 0 0,1 0 0 0 0,0 0 1 0 0,0 1-1 0 0,-1-1 0 0 0,1 2 0 0 0,0-1 0 0 0,1 1 1 0 0,-1 0-1 0 0,0 0 0 0 0,1 1 0 0 0,0 0 0 0 0,-6 5 1 0 0,-1-1 11 0 0,10-7 0 0 0,1 1 0 0 0,-1-1 0 0 0,1 1 0 0 0,-1 0 0 0 0,1 0 0 0 0,0 0 0 0 0,0 0 0 0 0,0 0 0 0 0,0 0 0 0 0,0 1 0 0 0,-3 4 0 0 0,-9 21 0 0 0,2-1 0 0 0,-15 37 0 0 0,24-55 0 0 0,0 0 0 0 0,1 0 0 0 0,0 1 0 0 0,0-1 0 0 0,1 0 0 0 0,0 1 0 0 0,0-1 0 0 0,1 0 0 0 0,1 1 0 0 0,1 9 0 0 0,-1-12 0 0 0,1 1 0 0 0,0-1 0 0 0,0 0 0 0 0,1-1 0 0 0,-1 1 0 0 0,2 0 0 0 0,-1-1 0 0 0,8 12 0 0 0,-7-13 0 0 0,-1 0 0 0 0,0 1 0 0 0,3 8 0 0 0,-4-10 0 0 0,-1 0 0 0 0,1-1 0 0 0,0 1 0 0 0,0-1 0 0 0,0 1 0 0 0,0-1 0 0 0,0 0 0 0 0,1 0 0 0 0,3 4 0 0 0,-1-3 0 0 0,-3-2 0 0 0,1 0 0 0 0,-1 0 0 0 0,1 0 0 0 0,-1 0 0 0 0,1 0 0 0 0,0 0 0 0 0,0-1 0 0 0,-1 0 0 0 0,6 2 0 0 0,1-1 0 0 0,-1 0 0 0 0,1 0 0 0 0,0-1 0 0 0,-1 0 0 0 0,1-1 0 0 0,0 0 0 0 0,0 0 0 0 0,-1-1 0 0 0,1 0 0 0 0,0 0 0 0 0,-1-1 0 0 0,15-5 0 0 0,21-6 0 0 0,-27 9 0 0 0,29-11 0 0 0,4-13 0 0 0,-40 22 153 0 0,1 0 1 0 0,-1 0 0 0 0,-1-1 0 0 0,1 0-1 0 0,-1-1 1 0 0,0 0 0 0 0,-1 0 0 0 0,15-19 0 0 0,-21 23-127 0 0,1 0 0 0 0,-1 0 0 0 0,0 0 0 0 0,0 0 0 0 0,-1-1 0 0 0,1 1 0 0 0,-1 0 0 0 0,0-1 0 0 0,0 1 0 0 0,-1-1 0 0 0,1 1 0 0 0,-1-1 0 0 0,0 1 0 0 0,0-1 0 0 0,-1-6 0 0 0,-1-1 8 0 0,0 1 0 0 0,-1-1 0 0 0,0 1 0 0 0,-8-19 1 0 0,4 14-36 0 0,-1 0 0 0 0,0 1 0 0 0,-15-20 0 0 0,13 21 111 0 0,-4-7 553 0 0,-20-22 0 0 0,30 39-630 0 0,0 1-1 0 0,0-1 1 0 0,-1 1-1 0 0,1 0 0 0 0,-1 0 1 0 0,0 0-1 0 0,0 0 0 0 0,0 1 1 0 0,0 0-1 0 0,0 0 0 0 0,-1 1 1 0 0,1-1-1 0 0,-1 1 1 0 0,1 0-1 0 0,-1 1 0 0 0,1-1 1 0 0,-1 1-1 0 0,1 0 0 0 0,-8 1 1 0 0,-8 2-61 0 0,-1 1 1 0 0,1 1-1 0 0,-32 12 1 0 0,31-10 72 0 0,10-3-86 0 0,-1 0 0 0 0,1 1 0 0 0,0 1 0 0 0,0 0 0 0 0,1 1 0 0 0,0 0 0 0 0,0 0-1 0 0,0 1 1 0 0,-14 15 0 0 0,21-18-119 0 0,0 0-1 0 0,0 0 1 0 0,1 0-1 0 0,0 0 1 0 0,0 1-1 0 0,0-1 1 0 0,0 1-1 0 0,1 0 1 0 0,0 0-1 0 0,1 0 1 0 0,-1 0-1 0 0,1 0 1 0 0,0 0-1 0 0,0 0 1 0 0,1 0-1 0 0,0 0 1 0 0,0 0-1 0 0,1 8 1 0 0,3 1-353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39:19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3224 0 0,'0'0'3464'0'0,"3"8"-6136"0"0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39:19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5152 0 0,'0'0'608'0'0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39:51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 2121 3224 0 0,'1'1'240'0'0,"1"-1"-183"0"0,-1 1 1 0 0,0 0-1 0 0,0-1 1 0 0,0 1-1 0 0,0-1 1 0 0,1 0 0 0 0,-1 1-1 0 0,0-1 1 0 0,1 0-1 0 0,-1 0 1 0 0,0 1-1 0 0,0-1 1 0 0,1 0-1 0 0,-1 0 1 0 0,0-1-1 0 0,1 1 1 0 0,0 0-1 0 0,8-2 2501 0 0,-10 2-2443 0 0,0-1 0 0 0,0 0-1 0 0,1 1 1 0 0,-1-1 0 0 0,0 1-1 0 0,1-1 1 0 0,-1 0 0 0 0,0 1-1 0 0,1-1 1 0 0,-1 1 0 0 0,0-1 0 0 0,1 1-1 0 0,-1-1 1 0 0,1 1 0 0 0,-1 0-1 0 0,1-1 1 0 0,-1 1 0 0 0,1-1-1 0 0,0 1 1 0 0,0 0 0 0 0,14-8 379 0 0,-11 7-40 0 0,-2-1-294 0 0,1 1-1 0 0,-1-1 1 0 0,1 0 0 0 0,-1 0-1 0 0,0 0 1 0 0,0 0-1 0 0,0 0 1 0 0,0 0-1 0 0,0-1 1 0 0,-1 1 0 0 0,3-5-1 0 0,13-29 1265 0 0,-14 30-1219 0 0,-2 3-118 0 0,-1 1-1 0 0,1-1 0 0 0,-1 1 1 0 0,1-1-1 0 0,-1 1 0 0 0,0-1 0 0 0,0 1 1 0 0,0-1-1 0 0,-1-3 0 0 0,0-7 253 0 0,0-15 583 0 0,-7-39 1 0 0,-1-14 229 0 0,1-33 122 0 0,6 78-1000 0 0,1 0 0 0 0,2 0-1 0 0,6-38 1 0 0,0-10-67 0 0,7-100-73 0 0,0-34 62 0 0,-5 139-136 0 0,-1-5 32 0 0,-7 52 31 0 0,0-250 1082 0 0,-5 105-917 0 0,3 140-222 0 0,1 10-19 0 0,-4-26-1 0 0,-2-26 74 0 0,2 15 9 0 0,1 7 63 0 0,2 50-192 0 0,1 5-76 0 0,-4 15-64 0 0,0 22 50 0 0,2-20 15 0 0,-6 28 0 0 0,8-43 75 0 0,-8 30-8 0 0,-15 35 0 0 0,11-36 8 0 0,6-11-26 0 0,-2 0-1 0 0,-16 29 0 0 0,6-22 22 0 0,0-1 0 0 0,-28 29 0 0 0,-48 37-47 0 0,82-78 31 0 0,-13 11 21 0 0,-2 0 0 0 0,-30 37 0 0 0,51-53 0 0 0,-1-1 0 0 0,0 0 0 0 0,-10 7 0 0 0,-4 3 0 0 0,17-11 11 0 0,0-13 96 0 0,3 1-90 0 0,0 0 1 0 0,1 1 0 0 0,-1-1-1 0 0,2 0 1 0 0,-1 0 0 0 0,1 1 0 0 0,0-1-1 0 0,0 0 1 0 0,1 1 0 0 0,0-1-1 0 0,4-10 1 0 0,4-13-17 0 0,8-25 24 0 0,42-88 0 0 0,-30 78-22 0 0,-16 35-17 0 0,1 1-1 0 0,2 0 1 0 0,1 1 0 0 0,26-31-1 0 0,-27 39-7 0 0,0 2-1 0 0,1 0 0 0 0,39-30 1 0 0,-46 40 11 0 0,0 1 0 0 0,1 0 1 0 0,0 1-1 0 0,0 0 0 0 0,0 1 1 0 0,1 1-1 0 0,0 0 0 0 0,0 0 1 0 0,15-1-1 0 0,-14 4-17 0 0,-1 0 1 0 0,0 1-1 0 0,1 0 0 0 0,-1 1 1 0 0,0 1-1 0 0,0 0 0 0 0,22 7 1 0 0,-26-5 25 0 0,0 0 0 0 0,0 1 0 0 0,-1 0 1 0 0,1 0-1 0 0,-1 1 0 0 0,7 7 0 0 0,-6-7 1 0 0,7 8-13 0 0,-1 1-1 0 0,0 0 0 0 0,-1 1 1 0 0,0 0-1 0 0,-2 1 0 0 0,0 1 1 0 0,16 30-1 0 0,-12-19-397 0 0,60 107 667 0 0,-19-48-7106 0 0,-27-48 161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39:52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380 652 7800 0 0,'0'0'705'0'0,"-1"-1"-577"0"0,0-1-84 0 0,-1-1 0 0 0,1 1 0 0 0,-1 0 0 0 0,0 0 0 0 0,0 0 0 0 0,-4-3 0 0 0,5 4 273 0 0,-4-7 329 0 0,2 4-555 0 0,0 1 1 0 0,0-1-1 0 0,0 1 1 0 0,0-1-1 0 0,-1 1 1 0 0,0 0-1 0 0,1 0 1 0 0,-1 0-1 0 0,0 1 1 0 0,-1-1-1 0 0,1 1 1 0 0,0 0-1 0 0,-9-2 1 0 0,7 2-36 0 0,0 0 0 0 0,-1 1 1 0 0,1 0-1 0 0,-1 0 0 0 0,0 1 0 0 0,1-1 0 0 0,-1 1 1 0 0,1 1-1 0 0,-1-1 0 0 0,1 1 0 0 0,-1 0 0 0 0,1 1 1 0 0,-1 0-1 0 0,1 0 0 0 0,0 0 0 0 0,0 1 0 0 0,0 0 1 0 0,-8 5-1 0 0,-5 4-43 0 0,1 1 0 0 0,0 1 1 0 0,1 0-1 0 0,-17 19 1 0 0,27-26-25 0 0,1 1 0 0 0,0-1 0 0 0,0 1 1 0 0,1 0-1 0 0,0 1 0 0 0,1-1 0 0 0,0 1 1 0 0,-4 11-1 0 0,6-14 14 0 0,0 1 1 0 0,0-1-1 0 0,1 1 1 0 0,-1-1-1 0 0,2 1 1 0 0,-1-1-1 0 0,1 1 0 0 0,0 0 1 0 0,0-1-1 0 0,1 1 1 0 0,0 0-1 0 0,3 10 1 0 0,-4-15 11 0 0,1 0 0 0 0,0 0 0 0 0,0 0 0 0 0,0 0 0 0 0,0 0 0 0 0,0 0 0 0 0,0 0 0 0 0,0 0 0 0 0,1 0 0 0 0,-1 0 0 0 0,1-1 0 0 0,0 1 0 0 0,-1 0 0 0 0,1-1 0 0 0,0 0 0 0 0,0 1 0 0 0,0-1 0 0 0,0 0 1 0 0,0 0-1 0 0,3 1 0 0 0,-4-1 3 0 0,0-1 0 0 0,0 1 0 0 0,1-1 0 0 0,-1 0 1 0 0,0 1-1 0 0,1-1 0 0 0,-1 0 0 0 0,0 0 0 0 0,1 0 1 0 0,-1 0-1 0 0,1 0 0 0 0,-1 0 0 0 0,0 0 0 0 0,1 0 1 0 0,-1-1-1 0 0,3 0 0 0 0,-1 0 28 0 0,0-1-1 0 0,0 1 1 0 0,0-1-1 0 0,0 0 1 0 0,0 0 0 0 0,4-4-1 0 0,4-4 149 0 0,-1-1 0 0 0,12-17 0 0 0,-13 17-72 0 0,20-23 297 0 0,-17 21-204 0 0,-1 1-1 0 0,16-26 0 0 0,11-29 814 0 0,-3-1 0 0 0,41-111 0 0 0,-60 134-874 0 0,-7 22-66 0 0,-1 0 0 0 0,-1 0 0 0 0,7-44-1 0 0,18-125 41 0 0,-31 165-140 0 0,-1 26-54 0 0,-1 3-192 0 0,-50 214-324 0 0,48-202 548 0 0,-37 269 6 0 0,40-283 28 0 0,-2 37 70 0 0,1-1 0 0 0,3 0 0 0 0,7 51 0 0 0,-9-83-74 0 0,4 13-77 0 0,-1 0-1 0 0,2 0 1 0 0,0 0-1 0 0,2 0 0 0 0,-1-1 1 0 0,2 0-1 0 0,0-1 1 0 0,1 1-1 0 0,13 16 0 0 0,-20-30 70 0 0,0 0-1 0 0,0 1 1 0 0,0-1-1 0 0,0 0 0 0 0,0 0 1 0 0,1 0-1 0 0,-1 0 1 0 0,1 0-1 0 0,-1-1 0 0 0,1 1 1 0 0,0-1-1 0 0,0 0 1 0 0,0 1-1 0 0,0-1 0 0 0,0-1 1 0 0,0 1-1 0 0,0 0 1 0 0,0-1-1 0 0,0 1 0 0 0,0-1 1 0 0,0 0-1 0 0,0 0 1 0 0,0 0-1 0 0,0-1 0 0 0,0 1 1 0 0,0-1-1 0 0,0 1 1 0 0,0-1-1 0 0,0 0 0 0 0,0 0 1 0 0,0-1-1 0 0,3-1 0 0 0,34-23 65 0 0,-2-2 0 0 0,-1-1 0 0 0,42-43 0 0 0,-69 61 2 0 0,-2 0-1 0 0,1 0 0 0 0,-1-1 0 0 0,-1 0 0 0 0,0 0 0 0 0,-1 0 0 0 0,-1-1 0 0 0,1 0 0 0 0,5-25 0 0 0,-9 27-48 0 0,-1 0 0 0 0,0-12-1 0 0,3-15-5 0 0,-4 35 1 0 0,0 1 0 0 0,0-1 0 0 0,0 0 0 0 0,0 0 0 0 0,-1 1 0 0 0,1-1 0 0 0,-1 0 0 0 0,1 1 0 0 0,-1-1 0 0 0,0 0 0 0 0,0 1 0 0 0,0-1 0 0 0,-2-2 0 0 0,-1-2 0 0 0,0 1 0 0 0,-10-12 0 0 0,13 17-7 0 0,0 0 0 0 0,0 0 0 0 0,0 1-1 0 0,0-1 1 0 0,0 0 0 0 0,0 1-1 0 0,-1-1 1 0 0,1 1 0 0 0,0-1 0 0 0,0 1-1 0 0,0 0 1 0 0,-1 0 0 0 0,1-1-1 0 0,0 1 1 0 0,0 0 0 0 0,0 0 0 0 0,-1 0-1 0 0,1 0 1 0 0,0 0 0 0 0,-3 1-1 0 0,1 0-19 0 0,0-1 0 0 0,0 1 0 0 0,0 0-1 0 0,0 0 1 0 0,0 0 0 0 0,-5 3-1 0 0,3 0-1 0 0,0 0-1 0 0,1 0 1 0 0,-1 0-1 0 0,1 1 0 0 0,0 0 1 0 0,0-1-1 0 0,0 1 1 0 0,1 1-1 0 0,0-1 0 0 0,0 0 1 0 0,0 1-1 0 0,-2 6 1 0 0,-3 9-91 0 0,-8 44 0 0 0,14-58 105 0 0,-3 14-11 0 0,1 0 0 0 0,1 0 0 0 0,1 0 0 0 0,1 0 0 0 0,0 1 0 0 0,5 30 0 0 0,-2-37 18 0 0,-2-5 8 0 0,2 0-1 0 0,0-1 1 0 0,0 1-1 0 0,1 0 1 0 0,3 9 0 0 0,-2-10 1 0 0,3 7-4 0 0,1 1 1 0 0,13 19 0 0 0,-17-31-3 0 0,-1-1 0 0 0,1 1 0 0 0,0-1 1 0 0,0 0-1 0 0,0 0 0 0 0,0 0 0 0 0,1-1 0 0 0,-1 1 0 0 0,1-1 0 0 0,0 0 0 0 0,9 3 1 0 0,-3-2-1 0 0,1 0 1 0 0,0-1-1 0 0,0 0 1 0 0,0-1-1 0 0,1 0 1 0 0,-1-1-1 0 0,0 0 1 0 0,17-2 0 0 0,-7-2 14 0 0,0 0 0 0 0,0-1 0 0 0,37-13 0 0 0,-43 11-19 0 0,-1-1 1 0 0,-1-1 0 0 0,1 0 0 0 0,-1-1 0 0 0,13-12 0 0 0,3 0-7 0 0,63-52 94 0 0,-52 39 34 0 0,-11 8 59 0 0,31-35 1 0 0,-52 52-132 0 0,5-7 108 0 0,-1-1 0 0 0,0 0 0 0 0,17-34 0 0 0,25-59 466 0 0,-31 54-219 0 0,25-79 0 0 0,-43 112-305 0 0,0-1 0 0 0,-2 1-1 0 0,0-1 1 0 0,-2 0-1 0 0,0 0 1 0 0,-3-33-1 0 0,0 43-41 0 0,-1-3 47 0 0,-4-22-1 0 0,5 35-83 0 0,0-1 0 0 0,0 1 0 0 0,-1 0 0 0 0,1 0 0 0 0,-1 0 0 0 0,0 0 0 0 0,0 0 0 0 0,-1 0 0 0 0,-5-6 0 0 0,7 8-9 0 0,-1 0-1 0 0,1 1 0 0 0,-1-1 1 0 0,1 0-1 0 0,-1 1 0 0 0,0 0 1 0 0,0-1-1 0 0,0 1 0 0 0,1 0 0 0 0,-1 0 1 0 0,-3-1-1 0 0,4 2-9 0 0,-1 0 0 0 0,1 0 0 0 0,0 0 0 0 0,0 0 0 0 0,-1 1 0 0 0,1-1 0 0 0,0 0 0 0 0,0 1 0 0 0,-1-1 0 0 0,1 1-1 0 0,0-1 1 0 0,0 1 0 0 0,0 0 0 0 0,0-1 0 0 0,0 1 0 0 0,0 0 0 0 0,0 0 0 0 0,0 0 0 0 0,0-1 0 0 0,0 1 0 0 0,0 0 0 0 0,0 2 0 0 0,-16 17-181 0 0,-15 23 1 0 0,21-26 104 0 0,-14 20 3 0 0,3 1 0 0 0,0 2 0 0 0,3 0 0 0 0,-21 61 0 0 0,21-42 61 0 0,3 1 1 0 0,-13 103-1 0 0,26-141-6 0 0,1-1-1 0 0,2 1 0 0 0,0 0 0 0 0,1 0 0 0 0,4 21 0 0 0,-3-33-14 0 0,0 0 0 0 0,1-1-1 0 0,0 1 1 0 0,0-1 0 0 0,1 0 0 0 0,0 1-1 0 0,1-2 1 0 0,0 1 0 0 0,0-1 0 0 0,1 1 0 0 0,0-2-1 0 0,0 1 1 0 0,10 8 0 0 0,-6-8-99 0 0,0 0 1 0 0,0-1-1 0 0,1-1 1 0 0,20 10 0 0 0,50 15-490 0 0,-60-24-122 0 0,31 5 0 0 0,-12-7-4727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39:55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4 243 6912 0 0,'0'0'528'0'0,"-1"-7"-320"0"0,1 7-68 0 0,-1-1 0 0 0,1 0 0 0 0,0 0 0 0 0,-1 0 0 0 0,1 0-1 0 0,0 0 1 0 0,0 0 0 0 0,0 0 0 0 0,-1 1 0 0 0,1-1 0 0 0,0 0 0 0 0,0 0 0 0 0,0 0 0 0 0,0 0 0 0 0,1 0 0 0 0,-1 0 0 0 0,0 0 0 0 0,0 0 0 0 0,1 0 0 0 0,-1 0 0 0 0,0 1 0 0 0,1-1 0 0 0,-1 0 0 0 0,1 0 0 0 0,-1 0 0 0 0,1 1-1 0 0,-1-1 1 0 0,1 0 0 0 0,-1 0 0 0 0,2 0 0 0 0,-2 1-123 0 0,1-1-1 0 0,-1 1 1 0 0,0 0-1 0 0,1-1 1 0 0,-1 1 0 0 0,1 0-1 0 0,-1-1 1 0 0,1 1-1 0 0,-1 0 1 0 0,1 0-1 0 0,-1 0 1 0 0,1-1-1 0 0,-1 1 1 0 0,1 0-1 0 0,-1 0 1 0 0,1 0 0 0 0,-1 0-1 0 0,1 0 1 0 0,-1 0-1 0 0,1 0 1 0 0,-1 0-1 0 0,1 0 1 0 0,-1 0-1 0 0,1 0 1 0 0,-1 0-1 0 0,1 0 1 0 0,0 1-1 0 0,0 0-7 0 0,1 0-1 0 0,-1 0 0 0 0,1 0 1 0 0,-1 0-1 0 0,0 0 0 0 0,0 0 0 0 0,1 0 1 0 0,1 3-1 0 0,0 1-22 0 0,1 1-1 0 0,-1-1 1 0 0,4 9-1 0 0,1 9-51 0 0,0 0 0 0 0,-1 0 0 0 0,3 28-1 0 0,6 74 19 0 0,-14-111 49 0 0,1 28 10 0 0,2-2 0 0 0,3 1-1 0 0,1-1 1 0 0,18 53 0 0 0,-23-84 6 0 0,-3-6-10 0 0,0 1 0 0 0,1 0 0 0 0,0 0 0 0 0,-1-1 0 0 0,1 1 1 0 0,1-1-1 0 0,2 5 0 0 0,-3-7 4 0 0,-1 0 0 0 0,0 0 1 0 0,1 0-1 0 0,-1-1 0 0 0,0 1 0 0 0,1 0 1 0 0,-1-1-1 0 0,1 1 0 0 0,-1 0 0 0 0,1-1 1 0 0,-1 0-1 0 0,1 1 0 0 0,0-1 0 0 0,-1 0 0 0 0,1 0 1 0 0,-1 0-1 0 0,1 0 0 0 0,0 0 0 0 0,-1 0 1 0 0,1-1-1 0 0,-1 1 0 0 0,1 0 0 0 0,1-1 1 0 0,2-1 31 0 0,0 0-1 0 0,0 0 1 0 0,-1 0 0 0 0,1 0 0 0 0,-1-1 0 0 0,1 0 0 0 0,-1 0 0 0 0,0 0 0 0 0,0 0 0 0 0,6-7 0 0 0,3-5 176 0 0,17-24-1 0 0,-10 11 25 0 0,-3 5 23 0 0,-1-1 0 0 0,-1 0 0 0 0,-1-1 0 0 0,14-37 0 0 0,-2 2 308 0 0,-9 23-178 0 0,11-39 0 0 0,-22 59-294 0 0,0 0 0 0 0,2 1 0 0 0,-1-1 0 0 0,2 1 1 0 0,18-25-1 0 0,-22 35-88 0 0,0 1 0 0 0,0 0 0 0 0,0 0 0 0 0,1 0 0 0 0,0 1 0 0 0,7-5 0 0 0,-4 6-32 0 0,-7 3 3 0 0,0 1 0 0 0,1-1 0 0 0,-1 1 0 0 0,0 0 0 0 0,0 0 1 0 0,1 0-1 0 0,-1 0 0 0 0,0 0 0 0 0,0 0 0 0 0,0 0 0 0 0,0 1 0 0 0,-1-1 0 0 0,1 1 0 0 0,0 0 1 0 0,0-1-1 0 0,-1 1 0 0 0,1 0 0 0 0,-1 0 0 0 0,0 0 0 0 0,2 4 0 0 0,2 1 9 0 0,-2 1 1 0 0,1-1-1 0 0,-1 1 0 0 0,4 13 0 0 0,-3-6-12 0 0,-1 0-1 0 0,-1 0 0 0 0,2 24 1 0 0,-3-20-9 0 0,5 29-1 0 0,0-8 29 0 0,-5-28-1 0 0,0-7 0 0 0,-1 0 0 0 0,0 0 0 0 0,0 0 0 0 0,0 0 0 0 0,-1 6 0 0 0,0-8 1 0 0,0 2-2 0 0,6 10 12 0 0,-3-12 32 0 0,1 3-22 0 0,-2-5 395 0 0,1-2-237 0 0,9-10 143 0 0,-4 4-236 0 0,1 0 0 0 0,-1-1 0 0 0,8-11 0 0 0,0-5 7 0 0,0-2-1 0 0,17-39 1 0 0,-21 39-65 0 0,1 1-1 0 0,1 0 1 0 0,2 1 0 0 0,28-36-1 0 0,-41 58-26 0 0,0-1-1 0 0,0 1 1 0 0,0 0-1 0 0,0 0 1 0 0,1 0-1 0 0,-1 0 0 0 0,1 1 1 0 0,0-1-1 0 0,-1 1 1 0 0,1-1-1 0 0,0 1 1 0 0,0 0-1 0 0,0 0 1 0 0,0 0-1 0 0,0 0 0 0 0,6 0 1 0 0,-7 1-5 0 0,0 0-1 0 0,1 0 1 0 0,-1 0 0 0 0,1 1 0 0 0,-1-1 0 0 0,1 1 0 0 0,-1-1 0 0 0,1 1-1 0 0,-1 0 1 0 0,0 0 0 0 0,0 0 0 0 0,1 0 0 0 0,-1 1 0 0 0,0-1 0 0 0,0 0-1 0 0,0 1 1 0 0,0 0 0 0 0,-1-1 0 0 0,1 1 0 0 0,0 0 0 0 0,1 2-1 0 0,8 11-58 0 0,-1 1-1 0 0,-1 0 0 0 0,15 35 1 0 0,14 57 62 0 0,-21-56-14 0 0,18 52-39 0 0,-35-103 54 0 0,0 0 0 0 0,1-1 0 0 0,-1 1 0 0 0,0 0 0 0 0,1 0 0 0 0,-1-1 0 0 0,0 1 0 0 0,1 0 0 0 0,-1-1 0 0 0,1 1 0 0 0,-1-1 0 0 0,1 1 0 0 0,0 0 0 0 0,1 0 1 0 0,-1 1 0 0 0,0-1 0 0 0,0 0 0 0 0,0 1 0 0 0,0-1 0 0 0,0 0 0 0 0,0 1 0 0 0,-1-1 0 0 0,1 1 0 0 0,0 2 0 0 0,1-3 17 0 0,0 0 0 0 0,-1 0 0 0 0,1 0 1 0 0,-1 0-1 0 0,1 0 0 0 0,0-1 0 0 0,0 1 0 0 0,0 0 0 0 0,2 0 0 0 0,-4-1-18 0 0,2 0 18 0 0,0 0-1 0 0,0 0 1 0 0,1 0-1 0 0,-1 0 1 0 0,0 0-1 0 0,0-1 1 0 0,1 1-1 0 0,-1 0 1 0 0,0-1-1 0 0,0 0 1 0 0,0 0-1 0 0,0 1 1 0 0,0-1-1 0 0,0 0 1 0 0,0-1-1 0 0,2 0 0 0 0,3-3 84 0 0,0 0 0 0 0,-1 0 0 0 0,7-7-1 0 0,-4 2 88 0 0,-1-1 0 0 0,0 1 0 0 0,-1-2 0 0 0,0 1-1 0 0,8-19 1 0 0,7-13 281 0 0,-12 25-53 0 0,11-34 0 0 0,-8 18-8 0 0,20-58-22 0 0,-25 68-380 0 0,13-49-6 0 0,4-13 0 0 0,-7 26 0 0 0,-16 57-1 0 0,0-9-30 0 0,-2 11-137 0 0,10 12-749 0 0,-6-4 839 0 0,0 0 1 0 0,0 0-1 0 0,-1 0 1 0 0,0 1-1 0 0,0-1 1 0 0,0 1-1 0 0,2 13 1 0 0,6 19-90 0 0,2-4-14 0 0,-5-12-108 0 0,12 24-1 0 0,4 13-78 0 0,-3-7 200 0 0,4-3 124 0 0,39 59 0 0 0,-10-27 44 0 0,-50-76 0 0 0,-1 1 0 0 0,1-1 0 0 0,4 14 0 0 0,-2-4 0 0 0,-5-15 1 0 0,-1 0 0 0 0,1-1 0 0 0,-1 1 0 0 0,0-1-1 0 0,0 1 1 0 0,0 0 0 0 0,0-1 0 0 0,0 1-1 0 0,0-1 1 0 0,-1 3 0 0 0,1-3 1 0 0,-3 14 51 0 0,1-12-54 0 0,-1-1 2 0 0,2 1 9 0 0,0-1 0 0 0,0 0 0 0 0,-1 0 0 0 0,0 0 0 0 0,1-1-1 0 0,-1 1 1 0 0,0 0 0 0 0,0-1 0 0 0,0 1 0 0 0,0-1 0 0 0,0 1-1 0 0,0-1 1 0 0,0 0 0 0 0,0 0 0 0 0,0 0 0 0 0,-1 0-1 0 0,1 0 1 0 0,0-1 0 0 0,-1 1 0 0 0,1-1 0 0 0,-1 1 0 0 0,1-1-1 0 0,-1 0 1 0 0,1 0 0 0 0,0 0 0 0 0,-1 0 0 0 0,1 0 0 0 0,-1-1-1 0 0,1 1 1 0 0,-1-1 0 0 0,1 0 0 0 0,0 0 0 0 0,-1 1 0 0 0,-1-3-1 0 0,-1 1 53 0 0,0 0 0 0 0,1-1 0 0 0,-1 0 0 0 0,0 0 0 0 0,1 0 0 0 0,0 0 0 0 0,-4-5 0 0 0,-3-2 132 0 0,9 8-165 0 0,0 0 0 0 0,0 0 0 0 0,0 0 0 0 0,0 0 0 0 0,0 0 1 0 0,-2-4-1 0 0,-1-3 22 0 0,3 6-39 0 0,1 1 0 0 0,-1-1 0 0 0,1 0 0 0 0,0 0 0 0 0,-1 1 0 0 0,1-1-1 0 0,1 0 1 0 0,-1 0 0 0 0,0 0 0 0 0,1 0 0 0 0,-1-5 0 0 0,1 2-52 0 0,0-1-1 0 0,0 0 1 0 0,0 1-1 0 0,1-1 0 0 0,0 0 1 0 0,0 1-1 0 0,0-1 0 0 0,1 1 1 0 0,0 0-1 0 0,0-1 1 0 0,1 1-1 0 0,5-9 0 0 0,0-5-574 0 0,-8 18 519 0 0,1 0 0 0 0,-1 0 0 0 0,1 0 0 0 0,-1 1 0 0 0,1-1 1 0 0,0 0-1 0 0,0 0 0 0 0,0 1 0 0 0,0-1 0 0 0,2-2 0 0 0,-2 3-548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39:55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10592 0 0,'0'-28'1152'0'0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17:02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39 333 5064 0 0,'-7'-4'214'0'0,"5"3"-175"0"0,0 0 0 0 0,0 1-1 0 0,0-1 1 0 0,0 0 0 0 0,0 0 0 0 0,0 1 0 0 0,0-1-1 0 0,0 1 1 0 0,0 0 0 0 0,0 0 0 0 0,-1 0 0 0 0,1 0-1 0 0,-1 0-38 0 0,2 0 906 0 0,1 0 308 0 0,0 0 60 0 0,0 0-12 0 0,0 0-72 0 0,0 0-36 0 0,0 0-8 0 0,2-1-125 0 0,28-7-178 0 0,-10 2-283 0 0,0 1 1 0 0,0 1-1 0 0,5 0-560 0 0,171-22 1702 0 0,-111 15-1270 0 0,-28 3-192 0 0,16 1-240 0 0,106-7-101 0 0,-133 10 791 0 0,12-3-690 0 0,-9 0 405 0 0,2 2-405 0 0,100-8 218 0 0,10-9-218 0 0,-126 17 23 0 0,18-6 15 0 0,0-2 0 0 0,-1-2-1 0 0,7-5-37 0 0,12-3 15 0 0,15-1-15 0 0,-69 20 18 0 0,-1 0 0 0 0,0-1-1 0 0,13-6-17 0 0,-19 6 2 0 0,1 1 0 0 0,-1 0 0 0 0,1 1 0 0 0,-1 0 0 0 0,1 1 0 0 0,0 0 0 0 0,0 1 0 0 0,9 0-2 0 0,34-9 208 0 0,-39 11-386 0 0,-11 1 719 0 0,0 1-7290 0 0,-4-3 256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39:53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1394 42 8840 0 0,'0'0'400'0'0,"-8"0"144"0"0,-10-7-490 0 0,15 5 142 0 0,-1 1 0 0 0,1-1 0 0 0,-1 1 1 0 0,1 0-1 0 0,-1 0 0 0 0,1 1 0 0 0,-5-1 1 0 0,-10-2 606 0 0,15 3-749 0 0,0-1 1 0 0,0 1 0 0 0,1-1-1 0 0,-1 1 1 0 0,0 0-1 0 0,0 0 1 0 0,-4 1 0 0 0,-23 3 347 0 0,0-2 1 0 0,-32-1 0 0 0,18-2-405 0 0,-51 2 141 0 0,-181 8 608 0 0,81-5-335 0 0,115-1-356 0 0,-114-10 0 0 0,145 3-23 0 0,15 1 45 0 0,-49-10 0 0 0,70 10-418 0 0,-42-8 1089 0 0,18 8-5258 0 0,23 3-364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39:53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922 128 14280 0 0,'-23'-68'1526'0'0,"21"63"-1513"0"0,0 0 0 0 0,0 0 0 0 0,-1 0 0 0 0,0 0-1 0 0,0 0 1 0 0,-6-6 0 0 0,2 0 99 0 0,6 10-106 0 0,0 1 1 0 0,0-1 0 0 0,0 0 0 0 0,0 1 0 0 0,0-1 0 0 0,0 1-1 0 0,0-1 1 0 0,0 1 0 0 0,0-1 0 0 0,0 1 0 0 0,0 0 0 0 0,0-1-1 0 0,0 1 1 0 0,0 0 0 0 0,0 0 0 0 0,0 0 0 0 0,0 0 0 0 0,0 0-1 0 0,0 0 1 0 0,-1 0 0 0 0,1 0 0 0 0,0 0 0 0 0,0 0 0 0 0,0 1-1 0 0,-2 0 1 0 0,-2 0-40 0 0,1 1 0 0 0,-1 0 1 0 0,0 0-1 0 0,-6 4 0 0 0,6-2-25 0 0,0 0 1 0 0,0 0 0 0 0,-7 9-1 0 0,-7 7-75 0 0,-40 34-318 0 0,21-17 140 0 0,-48 34 0 0 0,56-50 198 0 0,-65 31 1 0 0,79-43 92 0 0,-25 18 0 0 0,25-15-6 0 0,-21 10 0 0 0,-4-2-18 0 0,21-11-4 0 0,-30 18 0 0 0,7-2 3 0 0,28-16 27 0 0,-26 17 1 0 0,25-14 20 0 0,4-3 6 0 0,1 0-1 0 0,0 0 1 0 0,0 1 0 0 0,1 0-1 0 0,0 1 1 0 0,-8 12 0 0 0,12-14-211 0 0,1 0 0 0 0,0 1 0 0 0,0-1 0 0 0,1 1 0 0 0,0 1 0 0 0,-2 10 0 0 0,6-16 6 0 0,0-1 0 0 0,0 0 1 0 0,1 1-1 0 0,-1-1 0 0 0,1 0 0 0 0,0 1 0 0 0,0-1 0 0 0,1 0 0 0 0,-1 0 0 0 0,1 0 0 0 0,0 0 0 0 0,0 0 0 0 0,0-1 0 0 0,1 1 1 0 0,-1 0-1 0 0,4 3 0 0 0,1-2-141 0 0,0 0 244 0 0,-1-1 1 0 0,1 1-1 0 0,0-1 0 0 0,0 0 1 0 0,0-1-1 0 0,1 0 1 0 0,-1 0-1 0 0,1 0 1 0 0,12 1-1 0 0,35 0 74 0 0,-36-3-10 0 0,28 3 0 0 0,110 24-2197 0 0,-113-21-264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39:56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825 1263 5984 0 0,'0'0'273'0'0,"-1"-1"-5"0"0,-5-9-590 0 0,-3-6 2101 0 0,-1 0 1 0 0,-19-21-1 0 0,22 28-1430 0 0,1 0-1 0 0,-9-15 1 0 0,2 2-120 0 0,-8-9 60 0 0,-20-34 156 0 0,-80-131 1976 0 0,62 104-1161 0 0,1 8-285 0 0,-9-15-422 0 0,31 40-296 0 0,-42-78 181 0 0,19 25-101 0 0,-10-23-57 0 0,63 125-239 0 0,-1 0 0 0 0,0 0 0 0 0,-12-14-1 0 0,3 5-41 0 0,-6-4-192 0 0,21 21 190 0 0,-1 1-1 0 0,1 0 1 0 0,-1 0-1 0 0,0 0 1 0 0,1 0-1 0 0,-1 0 0 0 0,0 0 1 0 0,0 1-1 0 0,0-1 1 0 0,1 0-1 0 0,-1 1 1 0 0,-4-1-1 0 0,5 1 36 0 0,-9 20-468 0 0,8-12 374 0 0,1 1-1 0 0,-1 0 1 0 0,2 0 0 0 0,-1-1 0 0 0,1 1-1 0 0,2 9 1 0 0,-2 6-21 0 0,9 98-134 0 0,-1 1 186 0 0,2 60-298 0 0,-6-137 172 0 0,-3-36 163 0 0,2 1-20 0 0,-3-9-52 0 0,1-15 227 0 0,-2 5-39 0 0,6-183 961 0 0,-3 158-991 0 0,11-65 1 0 0,-5 50-17 0 0,-5 33-16 0 0,0-1 1 0 0,1 1-1 0 0,0 0 0 0 0,2 0 1 0 0,-1 0-1 0 0,2 1 0 0 0,15-26 1 0 0,-19 38-67 0 0,-1-1 1 0 0,1 1-1 0 0,0 0 1 0 0,0 0-1 0 0,0 0 1 0 0,0 0-1 0 0,1 1 1 0 0,-1-1-1 0 0,0 1 0 0 0,1 0 1 0 0,-1 0-1 0 0,1 0 1 0 0,3-1-1 0 0,-5 3-6 0 0,-1-1 1 0 0,1 0-1 0 0,0 1 0 0 0,0-1 0 0 0,0 1 0 0 0,-1-1 0 0 0,1 1 0 0 0,0 0 0 0 0,-1 0 0 0 0,1-1 1 0 0,2 3-1 0 0,0 0-23 0 0,58 27-148 0 0,-32-17 115 0 0,33 21 0 0 0,-29-14 52 0 0,-17-12-60 0 0,22 18 0 0 0,-9-4-10 0 0,-6-5-693 0 0,0 1 1 0 0,37 39-1 0 0,-35-30-406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39:57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1 202 4144 0 0,'0'-6'262'0'0,"1"0"1"0"0,0 0 0 0 0,1 1-1 0 0,-1-1 1 0 0,1 1-1 0 0,0-1 1 0 0,1 1 0 0 0,-1 0-1 0 0,1 0 1 0 0,0 0-1 0 0,0 0 1 0 0,1 0 0 0 0,-1 1-1 0 0,1-1 1 0 0,0 1-1 0 0,1 0 1 0 0,-1 1-1 0 0,8-7 1 0 0,1 1 188 0 0,-2 1-121 0 0,0 1 0 0 0,0 0 0 0 0,23-11 0 0 0,-22 14-291 0 0,-1 1 0 0 0,1 0 1 0 0,0 0-1 0 0,-1 1 1 0 0,1 0-1 0 0,0 1 0 0 0,1 1 1 0 0,-1 0-1 0 0,0 1 1 0 0,0 0-1 0 0,0 0 0 0 0,23 7 1 0 0,-32-7-39 0 0,25 5-6 0 0,53 21 0 0 0,-72-23 16 0 0,0 0-1 0 0,-1 1 1 0 0,1 0-1 0 0,-1 0 0 0 0,0 1 1 0 0,0 0-1 0 0,-1 0 1 0 0,0 1-1 0 0,12 14 1 0 0,-15-16 3 0 0,-1 0 1 0 0,1 0-1 0 0,-1 0 1 0 0,-1 0-1 0 0,1 1 1 0 0,-1-1-1 0 0,0 1 1 0 0,0 0-1 0 0,0-1 1 0 0,-1 1-1 0 0,0 0 1 0 0,0 0 0 0 0,-1 0-1 0 0,0 7 1 0 0,0-5 4 0 0,-1-1 1 0 0,-1 0 0 0 0,1 0 0 0 0,-1 0-1 0 0,0 0 1 0 0,-1 0 0 0 0,0 0-1 0 0,0 0 1 0 0,0-1 0 0 0,-1 1 0 0 0,-5 7-1 0 0,1-3 167 0 0,-1 0 1 0 0,1-1-1 0 0,-2 0 0 0 0,-17 15 0 0 0,22-21-100 0 0,-10 9 254 0 0,-1-1 0 0 0,0-1 0 0 0,-33 16 1 0 0,47-26-316 0 0,1 0 0 0 0,-2 0 0 0 0,1-1 1 0 0,0 1-1 0 0,0-1 0 0 0,0 1 0 0 0,0-1 1 0 0,0 0-1 0 0,0 0 0 0 0,-4 0 0 0 0,-1 0 98 0 0,5-1-70 0 0,1 1 1 0 0,0-1 0 0 0,-1 0-1 0 0,1 0 1 0 0,0 1 0 0 0,-1-1 0 0 0,1 0-1 0 0,0 0 1 0 0,0 0 0 0 0,-1-3-1 0 0,1 4-13 0 0,0-1 46 0 0,0-1-1 0 0,0 0 1 0 0,0 0 0 0 0,0 1-1 0 0,1-1 1 0 0,-1 0 0 0 0,0 0-1 0 0,1 0 1 0 0,0 0 0 0 0,-1 0-1 0 0,1 0 1 0 0,0 0 0 0 0,0 0-1 0 0,0 0 1 0 0,0 0-1 0 0,0 0 1 0 0,0 0 0 0 0,1 0-1 0 0,0-3 1 0 0,1-15 578 0 0,-2 17-613 0 0,1 0 0 0 0,-1 0 0 0 0,1 0 0 0 0,-1 0 0 0 0,1 0 0 0 0,0 0 0 0 0,0 0 0 0 0,1 0 0 0 0,1-2 0 0 0,-1 1-23 0 0,0 0 1 0 0,-1-1 0 0 0,1 1 0 0 0,1-8 0 0 0,-2 9-20 0 0,0-6 13 0 0,1 0 0 0 0,0 0 0 0 0,0 0 0 0 0,1 0 0 0 0,0 1 0 0 0,9-17-1 0 0,-5 12-21 0 0,12-26 0 0 0,-16 33 1 0 0,0 1-1 0 0,0 0 0 0 0,0-1 1 0 0,1 1-1 0 0,0 0 0 0 0,0 0 0 0 0,8-7 1 0 0,37-27-84 0 0,-21 19-780 0 0,45-23-1 0 0,-51 32-960 0 0,0 1-1 0 0,43-13 0 0 0,-32 17 35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39:58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0 417 6448 0 0,'0'0'792'0'0,"2"0"-140"0"0,10 0-305 0 0,-1-1 1 0 0,1 0-1 0 0,0-1 1 0 0,0 0-1 0 0,-1 0 1 0 0,1-2-1 0 0,21-8 1 0 0,2-3-332 0 0,-16 8 9 0 0,-1-1 0 0 0,0-1 1 0 0,26-16-1 0 0,-32 17 7 0 0,-11 8-21 0 0,1-1-1 0 0,-1 0 1 0 0,1 1 0 0 0,-1-1 0 0 0,0 0-1 0 0,1 0 1 0 0,-1 0 0 0 0,0 0-1 0 0,1-1 1 0 0,-1 1 0 0 0,0 0 0 0 0,0 0-1 0 0,0-1 1 0 0,0 1 0 0 0,0 0-1 0 0,-1-1 1 0 0,1 1 0 0 0,0-1 0 0 0,-1 1-1 0 0,1-1 1 0 0,-1 0 0 0 0,1 1 0 0 0,-1-1-1 0 0,0 1 1 0 0,1-4 0 0 0,-2 1 13 0 0,1 1 1 0 0,-1-1 0 0 0,0 0 0 0 0,0 0-1 0 0,0 0 1 0 0,0 1 0 0 0,-1-1 0 0 0,0 0-1 0 0,0 1 1 0 0,0 0 0 0 0,0-1 0 0 0,0 1-1 0 0,0 0 1 0 0,-1 0 0 0 0,0 0-1 0 0,1 0 1 0 0,-7-4 0 0 0,1 1 180 0 0,0 0 0 0 0,-1 0 0 0 0,0 1 0 0 0,0 0 1 0 0,-13-5-1 0 0,20 9-183 0 0,1 1 0 0 0,-1-1 0 0 0,0 1 0 0 0,0 0 0 0 0,1-1 0 0 0,-1 1 0 0 0,0 0 0 0 0,0 0 0 0 0,0 1 1 0 0,0-1-1 0 0,1 0 0 0 0,-1 0 0 0 0,0 1 0 0 0,0-1 0 0 0,1 1 0 0 0,-1 0 0 0 0,0-1 0 0 0,1 1 0 0 0,-1 0 0 0 0,1 0 1 0 0,-1 0-1 0 0,1 0 0 0 0,-1 0 0 0 0,1 1 0 0 0,0-1 0 0 0,-1 0 0 0 0,1 0 0 0 0,0 1 0 0 0,0-1 0 0 0,-1 2 0 0 0,-2 3-63 0 0,1 0 0 0 0,0-1 0 0 0,0 1-1 0 0,0 0 1 0 0,0 0 0 0 0,-2 12 0 0 0,1-5 13 0 0,2 0 0 0 0,-1 0 0 0 0,1 0 1 0 0,1 0-1 0 0,0 0 0 0 0,1 1 1 0 0,1-1-1 0 0,2 18 0 0 0,0-12 62 0 0,-2-14-38 0 0,-1 0 0 0 0,1 0 0 0 0,0 0 0 0 0,0 0 0 0 0,1 0 0 0 0,0 0 0 0 0,-1 0 0 0 0,1 0 0 0 0,1-1 0 0 0,3 7 0 0 0,-1-6-8 0 0,-1 1 1 0 0,1-1 0 0 0,0 0 0 0 0,1-1 0 0 0,-1 1 0 0 0,1-1 0 0 0,0 0 0 0 0,0-1-1 0 0,1 1 1 0 0,-1-1 0 0 0,0 0 0 0 0,1-1 0 0 0,0 0 0 0 0,0 0 0 0 0,0 0 0 0 0,0-1-1 0 0,0 0 1 0 0,0 0 0 0 0,0-1 0 0 0,0 0 0 0 0,0 0 0 0 0,8-1 0 0 0,15-4 14 0 0,-8 3 9 0 0,0-2 1 0 0,0-1-1 0 0,26-8 1 0 0,14-14 14 0 0,-2-1 1 0 0,-1-4-1 0 0,80-56 0 0 0,-131 83-9 0 0,6-4 20 0 0,-1-1 0 0 0,0 0 1 0 0,20-20-1 0 0,2 0 265 0 0,-34 28 225 0 0,4 11-578 0 0,-2-2-17 0 0,1-1 0 0 0,-1 1 1 0 0,0 0-1 0 0,-1 0 0 0 0,1 0 0 0 0,-1 0 0 0 0,1 12 0 0 0,4 54-120 0 0,6 126 61 0 0,-12-176 115 0 0,-1 153-116 0 0,0-154 125 0 0,2 27 1 0 0,0-29 5 0 0,-1 1 1 0 0,-2 19-1 0 0,-4 71 108 0 0,5-110 1007 0 0,-1-2-1024 0 0,0 0 0 0 0,0 0-1 0 0,0 1 1 0 0,0-1 0 0 0,0 0 0 0 0,1-1 0 0 0,-1 1 0 0 0,0 0-1 0 0,0 0 1 0 0,1 0 0 0 0,-1 0 0 0 0,0-1 0 0 0,0-1 0 0 0,0 0 120 0 0,-5-7 67 0 0,2 0 0 0 0,-1-1 0 0 0,1 1-1 0 0,1-1 1 0 0,0 0 0 0 0,0 1 0 0 0,-1-20 0 0 0,1-2 101 0 0,-10-38-1 0 0,-2-21-3 0 0,7-56-139 0 0,4 96-157 0 0,3 0 0 0 0,2-1-1 0 0,7-54 1 0 0,-5 68 76 0 0,-2 26-96 0 0,0-1 1 0 0,0 1-1 0 0,1 0 0 0 0,0-1 0 0 0,6-15 1 0 0,4-4 26 0 0,-3 8-58 0 0,0 1 0 0 0,2 0 0 0 0,15-27 0 0 0,-23 47-47 0 0,-1-1 0 0 0,1 1 0 0 0,0 0 0 0 0,0 0-1 0 0,0 0 1 0 0,0 1 0 0 0,1-1 0 0 0,-1 1 0 0 0,6-3-1 0 0,-8 4 14 0 0,0 1 0 0 0,0-1 0 0 0,0 0 0 0 0,0 1 0 0 0,0-1 0 0 0,0 1 0 0 0,0 0 0 0 0,0-1 0 0 0,0 1-1 0 0,0 0 1 0 0,0 0 0 0 0,0-1 0 0 0,0 1 0 0 0,0 0 0 0 0,0 0 0 0 0,0 0 0 0 0,0 0 0 0 0,0 1 0 0 0,0-1 0 0 0,0 0-1 0 0,1 0 1 0 0,-1 1 0 0 0,0-1 0 0 0,0 0 0 0 0,0 1 0 0 0,0-1 0 0 0,1 2 0 0 0,0-1-4 0 0,1 1-41 0 0,0 0-1 0 0,1 1 1 0 0,-1-1-1 0 0,-1 1 1 0 0,1 0-1 0 0,0 0 1 0 0,0 0-1 0 0,-1 0 1 0 0,4 6-1 0 0,16 35-465 0 0,-18-34 517 0 0,0-1-6 0 0,-1 0 0 0 0,0 0-1 0 0,0 1 1 0 0,-1-1 0 0 0,-1 1 0 0 0,1-1-1 0 0,-1 17 1 0 0,-2-5-50 0 0,0 1 1 0 0,-7 28-1 0 0,7-44 26 0 0,-1 0 0 0 0,0 0-1 0 0,0 0 1 0 0,-1-1 0 0 0,1 1 0 0 0,-6 7-1 0 0,-3 7-58 0 0,6-12-16 0 0,0 1 1 0 0,-1-1 0 0 0,0 0 0 0 0,0 0-1 0 0,-1-1 1 0 0,-8 8 0 0 0,-13 13-293 0 0,21-21 272 0 0,0 0 1 0 0,-1-1-1 0 0,1 0 0 0 0,-2-1 1 0 0,1 0-1 0 0,0 0 0 0 0,-16 6 1 0 0,16-8-60 0 0,0-1-1 0 0,0 0 1 0 0,-15 1 0 0 0,14-1-198 0 0,-12-2-758 0 0,11 0 554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39:58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 13824 0 0,'5'-17'1224'0'0,"-2"0"-976"0"0,-3 6-248 0 0,5 2 0 0 0,0 3 3735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1:24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37 253 5528 0 0,'0'0'642'0'0,"1"-2"-240"0"0,6-9 437 0 0,2-3 240 0 0,11-25-1 0 0,-16 30-939 0 0,2 0 1 0 0,-1 0-1 0 0,1 0 1 0 0,0 1-1 0 0,1 0 1 0 0,0 0-1 0 0,16-13 1 0 0,-5 8-86 0 0,-13 10-39 0 0,-1 0-1 0 0,1-1 0 0 0,0 1 0 0 0,-1-1 0 0 0,7-8 1 0 0,-4 3 24 0 0,-1 0 0 0 0,4-11 0 0 0,-9 18-19 0 0,0 1 2 0 0,0-1 0 0 0,0 1-1 0 0,0 0 1 0 0,-1-1-1 0 0,1 1 1 0 0,0-1 0 0 0,-1 1-1 0 0,1-1 1 0 0,-1 0-1 0 0,0 1 1 0 0,1-1-1 0 0,-1 1 1 0 0,0-3 0 0 0,0 4 2 0 0,0-1 456 0 0,0 3-645 0 0,1 0 161 0 0,-1 0 0 0 0,0 0 0 0 0,0 0 0 0 0,0 0 0 0 0,0 0-1 0 0,-1 3 1 0 0,1 1 66 0 0,-2 21 117 0 0,1-22-175 0 0,1 1-1 0 0,0 0 1 0 0,0 0-1 0 0,0-1 1 0 0,0 1-1 0 0,3 9 1 0 0,-1-6-58 0 0,0 1 0 0 0,-1 0 0 0 0,1 13 0 0 0,-2-14-30 0 0,1 0 1 0 0,0 1 0 0 0,3 9-1 0 0,-2-8 76 0 0,0 0 0 0 0,0-1 0 0 0,-1 22 0 0 0,1 8 14 0 0,-1-33-6 0 0,-1 0 0 0 0,-1-1 0 0 0,-1 13 0 0 0,0 6 0 0 0,3 3 0 0 0,-1-15 0 0 0,0 1 0 0 0,-1 0 0 0 0,0-1 0 0 0,-1 1 0 0 0,-4 14 0 0 0,6-23-3 0 0,0-2 4 0 0,-9 18 13 0 0,5-12 44 0 0,2-6-3 0 0,0 3-34 0 0,1-5-12 0 0,0 1 0 0 0,0 0-1 0 0,0-1 1 0 0,0 1 0 0 0,0 0 0 0 0,0-1-1 0 0,0 0 1 0 0,-1 1 0 0 0,1-1-1 0 0,0 0 1 0 0,-1 0 0 0 0,0 1 0 0 0,1-1-1 0 0,-1 0 1 0 0,1-1 0 0 0,-1 1-1 0 0,0 0 1 0 0,0 0 0 0 0,0-1 0 0 0,-1 1-1 0 0,-6 1 43 0 0,1-1 0 0 0,0 0 0 0 0,-13 0 0 0 0,-7 1-22 0 0,8 4-4 0 0,17-4-22 0 0,0-1-1 0 0,0 0 1 0 0,-1 0-1 0 0,1 0 1 0 0,0-1 0 0 0,0 1-1 0 0,-1-1 1 0 0,1 0-1 0 0,0 0 1 0 0,-4 0 0 0 0,-6-3-3 0 0,1 3 0 0 0,-7 5 0 0 0,15-3 10 0 0,3-2 44 0 0,2 1-1 0 0,8 1-51 0 0,0-1 0 0 0,0 0 0 0 0,0 0 0 0 0,1-1 0 0 0,15-1 0 0 0,2 0-3 0 0,90 1-3423 0 0,-89 0-264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2:49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0 112 6448 0 0,'0'0'8204'0'0,"1"1"-7720"0"0,4 0-283 0 0,-1 0 1 0 0,1 0-1 0 0,-1-1 1 0 0,0 1-1 0 0,1-1 1 0 0,-1 0-1 0 0,8 0 1 0 0,35-6 687 0 0,-30 3-652 0 0,183-27 1130 0 0,32-5-547 0 0,-123 19-506 0 0,-50 6-152 0 0,97-3-1 0 0,-116 13-109 0 0,112-3-76 0 0,-138 3-334 0 0,26 1 0 0 0,-4 4-3283 0 0,-27-5-2424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2:49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50 11520 0 0,'-38'-46'8006'0'0,"37"43"-5599"0"0,20 4-2083 0 0,17 8-204 0 0,53 19 0 0 0,-15-4-2 0 0,-57-19-102 0 0,0 2 0 0 0,0 0 0 0 0,-1 2 0 0 0,-1-1 0 0 0,1 2 0 0 0,13 11 0 0 0,-21-15-16 0 0,0 0 0 0 0,0 1 0 0 0,-1 0 0 0 0,0 0 0 0 0,0 1 0 0 0,-1-1 0 0 0,1 2 0 0 0,-2-1 0 0 0,0 1 0 0 0,0 0 0 0 0,0 0 0 0 0,-1 0 0 0 0,4 14 0 0 0,-7-20 6 0 0,-1 1 0 0 0,0-1 0 0 0,1 0 1 0 0,-1 1-1 0 0,-1-1 0 0 0,1 0 0 0 0,0 1 0 0 0,-1-1 0 0 0,0 0 0 0 0,0 0 0 0 0,0 0 0 0 0,0 1 0 0 0,0-1 0 0 0,-1 0 0 0 0,1 0 0 0 0,-4 4 0 0 0,2-3 27 0 0,-1 1 0 0 0,1-1 0 0 0,-1 0 0 0 0,0 0 0 0 0,-1 0 0 0 0,1 0 0 0 0,-1-1 0 0 0,-9 6 0 0 0,-12 6 65 0 0,15-8-66 0 0,-1 0 1 0 0,0-1 0 0 0,0-1-1 0 0,0 0 1 0 0,-19 5 0 0 0,-34 2 50 0 0,35-8-40 0 0,-41 13 1 0 0,53-13-208 0 0,1 0-1 0 0,-30 2 0 0 0,21-3-1765 0 0,13 0-5701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2:45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459 67 8288 0 0,'0'0'381'0'0,"-1"-5"127"0"0,1 3-496 0 0,-8-11 61 0 0,7 11 111 0 0,0-1-1 0 0,0 1 1 0 0,0 0-1 0 0,-1 1 1 0 0,1-1-1 0 0,-1 0 1 0 0,1 0-1 0 0,-1 1 1 0 0,0-1-1 0 0,0 1 1 0 0,1-1-1 0 0,-5-1 1 0 0,-9-5 697 0 0,12 6-699 0 0,1 1 1 0 0,-1-1-1 0 0,0 1 1 0 0,0 0 0 0 0,1 0-1 0 0,-1 0 1 0 0,0 0-1 0 0,0 0 1 0 0,0 1-1 0 0,0-1 1 0 0,-4 1 0 0 0,-3 0-43 0 0,7-1-113 0 0,0 1 1 0 0,0 0-1 0 0,0 0 1 0 0,0 0-1 0 0,0 0 1 0 0,0 1-1 0 0,0-1 1 0 0,0 1-1 0 0,0 0 1 0 0,0-1-1 0 0,0 1 1 0 0,0 1 0 0 0,0-1-1 0 0,0 0 1 0 0,1 1-1 0 0,-4 2 1 0 0,-44 28 414 0 0,-39 44 1163 0 0,82-69-1605 0 0,1 1 0 0 0,0-1 0 0 0,0 1 0 0 0,1 0 0 0 0,0 1 0 0 0,-5 11 0 0 0,-3 4 0 0 0,9-18 144 0 0,1-1 0 0 0,0 1 0 0 0,1-1 0 0 0,-1 1 0 0 0,1 0 0 0 0,0 0 0 0 0,0 0 0 0 0,1 0 0 0 0,-1 9 0 0 0,2-13 299 0 0,-1-1-294 0 0,-1 9-133 0 0,2-9-16 0 0,0-1 0 0 0,0 1 0 0 0,0 0 0 0 0,0-1 0 0 0,0 1 0 0 0,0 0 0 0 0,0-1 0 0 0,0 1 0 0 0,0 0 0 0 0,0-1 0 0 0,0 1 0 0 0,1 0 0 0 0,-1-1 0 0 0,0 1 0 0 0,1 0 0 0 0,0 0 6 0 0,0 0-1 0 0,0 0 0 0 0,0 0 0 0 0,0 0 0 0 0,0 0 0 0 0,0 0 1 0 0,0 0-1 0 0,1 0 0 0 0,-1-1 0 0 0,0 1 0 0 0,1-1 0 0 0,-1 1 0 0 0,0-1 1 0 0,1 1-1 0 0,-1-1 0 0 0,1 0 0 0 0,-1 0 0 0 0,1 0 0 0 0,2 0 1 0 0,33-3 826 0 0,-19 0-328 0 0,26-3 101 0 0,-30 3-604 0 0,0 1 0 0 0,16-1 0 0 0,6 1-1 0 0,-28 1 0 0 0,1 1 0 0 0,-1-1 0 0 0,1 1 0 0 0,-1 1 0 0 0,0 0 0 0 0,11 2 0 0 0,-9-1 0 0 0,0 1 0 0 0,0-1 0 0 0,0 2 0 0 0,17 7 0 0 0,-24-9 0 0 0,1 0 0 0 0,-1 0 0 0 0,0 0 0 0 0,-1 0 0 0 0,1 1 0 0 0,0-1 0 0 0,-1 1 0 0 0,1 0 0 0 0,-1 0 0 0 0,0 0 0 0 0,0 0 0 0 0,0 0 0 0 0,0 0 0 0 0,0 1 0 0 0,1 3 0 0 0,-2-3 0 0 0,0-1 0 0 0,1 1 0 0 0,-1-1 0 0 0,-1 1 0 0 0,1 0 0 0 0,0-1 0 0 0,-1 1 0 0 0,0 0 0 0 0,0 0 0 0 0,0-1 0 0 0,0 1 0 0 0,0 0 0 0 0,-1-1 0 0 0,0 1 0 0 0,0 0 0 0 0,0-1 0 0 0,0 1 0 0 0,0-1 0 0 0,-1 1 0 0 0,-2 2 0 0 0,2-1 0 0 0,-1 0 0 0 0,0 0 0 0 0,-1 0 0 0 0,1-1 0 0 0,-1 1 0 0 0,0-1 0 0 0,0 0 0 0 0,0 0 0 0 0,-1 0 0 0 0,1 0 0 0 0,-1-1 0 0 0,-9 6 0 0 0,-15 3 339 0 0,0-1 0 0 0,-1-1-1 0 0,0-1 1 0 0,0-2 0 0 0,-63 8-1 0 0,66-12-320 0 0,-6 1-20 0 0,18-4 2 0 0,7 1 0 0 0,0-1 0 0 0,0 0 0 0 0,0-1 0 0 0,0 1 0 0 0,0-2 0 0 0,0 1 0 0 0,0-1 0 0 0,-12-5 0 0 0,6-1 276 0 0,8 1-4324 0 0,4 4 2980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17:03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1 150 3224 0 0,'0'-1'143'0'0,"3"-9"-42"0"0,-3 9-97 0 0,1 0 0 0 0,-1 0 0 0 0,0 0-1 0 0,1 0 1 0 0,-1 0 0 0 0,0 0 0 0 0,0 0-1 0 0,1 0 1 0 0,-1 0 0 0 0,0 0 0 0 0,0 1-1 0 0,0-1 1 0 0,0 0 0 0 0,0 0 0 0 0,0 0-1 0 0,-1 0 1 0 0,1 0 0 0 0,0 0-4 0 0,-3-11 166 0 0,5 8 226 0 0,-2 4-378 0 0,0 0 0 0 0,1 0 0 0 0,-1 0 1 0 0,0 0-1 0 0,0 0 0 0 0,0 0 1 0 0,0 0-1 0 0,0 0 0 0 0,0-1 1 0 0,1 1-1 0 0,-1 0 0 0 0,0 0 1 0 0,0 0-1 0 0,0 0 0 0 0,0 0 0 0 0,0-1 1 0 0,0 1-1 0 0,0 0 0 0 0,0 0 1 0 0,0 0-1 0 0,0 0 0 0 0,0-1 1 0 0,0 1-1 0 0,0 0 0 0 0,0 0 0 0 0,0 0 1 0 0,0 0-1 0 0,0-1 0 0 0,0 1 1 0 0,0 0-1 0 0,0 0 0 0 0,0 0 1 0 0,0 0-1 0 0,0-1 0 0 0,0 1 0 0 0,0 0 1 0 0,0 0-1 0 0,0 0 0 0 0,0 0 1 0 0,0 0-1 0 0,-1-1 0 0 0,1 1 1 0 0,0 0-1 0 0,0 0 0 0 0,0 0-14 0 0,-1-2 177 0 0,1 0-1 0 0,-1 0 1 0 0,1 1-1 0 0,-1-1 1 0 0,1 0-1 0 0,0 0 1 0 0,0 0-1 0 0,0 0 1 0 0,0 0-1 0 0,0 0 1 0 0,0 0-1 0 0,1 1 1 0 0,-1-1-1 0 0,1 0 1 0 0,-1 0-1 0 0,1 0-176 0 0,-1-5 974 0 0,0 6-865 0 0,0 0 0 0 0,0 1 0 0 0,0-1-1 0 0,0 1 1 0 0,0-1 0 0 0,0 0 0 0 0,0 1 0 0 0,0-1 0 0 0,0 0-1 0 0,0 1 1 0 0,0-1 0 0 0,0 0 0 0 0,1 1 0 0 0,-1-1 0 0 0,0 1-1 0 0,1-1 1 0 0,-1 1 0 0 0,0-1 0 0 0,1 0 0 0 0,-1 1-109 0 0,9-13 1786 0 0,-7 11-1536 0 0,-1 0 0 0 0,0-1 0 0 0,1 1 1 0 0,0 0-1 0 0,-1 0 0 0 0,1 0 0 0 0,0 1 1 0 0,1-2-251 0 0,-2 2 433 0 0,-1 1-32 0 0,1-1-264 0 0,0 0-1 0 0,0 0 1 0 0,0 0-1 0 0,0 0 1 0 0,0 0-1 0 0,0 0 1 0 0,0 0 0 0 0,0 1-1 0 0,0-1 1 0 0,0 0-1 0 0,0 0 1 0 0,1 1-1 0 0,-1-1 1 0 0,0 1-1 0 0,0-1 1 0 0,1 1-1 0 0,-1 0-136 0 0,0 0 88 0 0,1-1 240 0 0,-2 1 0 0 0,0 0 4 0 0,0 0 18 0 0,0 0 8 0 0,4 14 340 0 0,0 2-500 0 0,0 0 0 0 0,-2 0 0 0 0,0 1 0 0 0,0-1 0 0 0,-2 0 0 0 0,0 16-198 0 0,0-4 578 0 0,2 20-578 0 0,-1-27 178 0 0,0 1-1 0 0,-2-1 1 0 0,0 1-178 0 0,-1-3 109 0 0,2 0 0 0 0,0-1-1 0 0,1 1 1 0 0,1 4-109 0 0,1-9 102 0 0,-1 1 0 0 0,-1-1-1 0 0,0 1 1 0 0,-1-1-1 0 0,-2 14-101 0 0,0 7 338 0 0,1 0-1 0 0,3-1 0 0 0,3 25-337 0 0,0 14 352 0 0,-3 11 896 0 0,-6 28-1248 0 0,3-95 204 0 0,2 0-1 0 0,1 5-203 0 0,-1-12 58 0 0,0-1 0 0 0,0 1 0 0 0,-1-1 0 0 0,-1 1 1 0 0,1-1-1 0 0,-1 1 0 0 0,-1-1 0 0 0,-1 6-58 0 0,1-10 19 0 0,0 0 6 0 0,0 0 0 0 0,1 1 0 0 0,-1-1-1 0 0,1 1 1 0 0,1 0 0 0 0,-1 4-25 0 0,1-7 14 0 0,0 1-1 0 0,-1 0 1 0 0,1 0-1 0 0,-1-1 1 0 0,0 1-1 0 0,0 0 1 0 0,0-1-1 0 0,-1 1 1 0 0,1-1-1 0 0,-1 2-13 0 0,-2 3 9 0 0,-5 11 23 0 0,5-16 65 0 0,1-2 8 0 0,0 1 133 0 0,3-2 2 0 0,0 0-136 0 0,0 0-568 0 0,0 0-236 0 0,0 0-1092 0 0,1-3-4422 0 0,4-9-1895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2:46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0 179 11976 0 0,'0'0'266'0'0,"0"-17"769"0"0,0-10-954 0 0,0 26 285 0 0,6-7 1142 0 0,-6 7-1335 0 0,0 0 0 0 0,1 1 0 0 0,-1-1 0 0 0,0 0 0 0 0,1 1 0 0 0,-1-1 0 0 0,1 0 0 0 0,-1 1 1 0 0,1-1-1 0 0,-1 1 0 0 0,1-1 0 0 0,0 1 0 0 0,-1-1 0 0 0,1 1 0 0 0,-1-1 0 0 0,1 1 1 0 0,0 0-1 0 0,-1-1 0 0 0,2 1 0 0 0,-1 0-130 0 0,0 0 0 0 0,0 1 0 0 0,0-1 0 0 0,0 1-1 0 0,0-1 1 0 0,0 1 0 0 0,-1 0 0 0 0,1-1 0 0 0,0 1 0 0 0,0 0 0 0 0,-1 0 0 0 0,1 0 0 0 0,0-1 0 0 0,-1 1 0 0 0,1 0 0 0 0,0 2-1 0 0,2 2-42 0 0,-1-1 0 0 0,1 2 0 0 0,-1-1 0 0 0,0 0 0 0 0,-1 0 0 0 0,1 0 0 0 0,0 8 0 0 0,4 41 0 0 0,-5-31 0 0 0,4 12 512 0 0,1 0 0 0 0,2 0 0 0 0,17 45 0 0 0,-23-74-514 0 0,1 0-1 0 0,0 0 0 0 0,0 0 0 0 0,1-1 0 0 0,0 1 1 0 0,0-1-1 0 0,0 0 0 0 0,1 0 0 0 0,-1 0 1 0 0,1 0-1 0 0,0-1 0 0 0,1 0 0 0 0,6 4 1 0 0,-3-3 55 0 0,-1 0 1 0 0,0-1-1 0 0,1 0 1 0 0,0 0-1 0 0,0-1 1 0 0,0 0-1 0 0,1-1 1 0 0,18 3-1 0 0,-16-5 177 0 0,0 0 0 0 0,1 0 0 0 0,-1-1 0 0 0,0-1 0 0 0,0 0 0 0 0,17-5 0 0 0,-20 4-223 0 0,0 0 0 0 0,0-1-1 0 0,0 0 1 0 0,-1 0 0 0 0,1-1-1 0 0,-1 0 1 0 0,0 0 0 0 0,-1-1 0 0 0,8-7-1 0 0,-10 7 202 0 0,0 0-1 0 0,0 0 1 0 0,-1-1-1 0 0,1 0 1 0 0,-2 0 0 0 0,5-8-1 0 0,14-46 316 0 0,-15 39-523 0 0,4-29 0 0 0,-6 21 0 0 0,-1 14 0 0 0,-2-1 0 0 0,0 1 0 0 0,0-20 0 0 0,-1-8 566 0 0,0 20 175 0 0,-2-36 0 0 0,-1 21-741 0 0,-2 30 0 0 0,4 9 0 0 0,0 0 0 0 0,0-1 0 0 0,0 1 0 0 0,0 0 0 0 0,0 0 0 0 0,0-1 0 0 0,-1 1 0 0 0,1 0 0 0 0,0 0 0 0 0,0 0 0 0 0,0-1 0 0 0,0 1 0 0 0,0 0 0 0 0,-1 0 0 0 0,1-1 0 0 0,0 1 0 0 0,0 0 0 0 0,0 0 0 0 0,-1 0 0 0 0,1 0 0 0 0,0 0 0 0 0,0-1 0 0 0,0 1 0 0 0,-1 0 0 0 0,1 0 0 0 0,0 0 0 0 0,0 0 0 0 0,-1 0 0 0 0,1 0 0 0 0,0 0 0 0 0,0 0 0 0 0,-1 0 0 0 0,1 0 0 0 0,0 0 0 0 0,-1 0 0 0 0,0 3 0 0 0,-3 16-882 0 0,-1 0-2512 0 0,-2 26 1 0 0,5-30 1357 0 0,1-11-10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2:46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21191 0 0,'0'0'2328'0'0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2:48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27 177 10448 0 0,'-11'-7'480'0'0,"9"5"-11"0"0,0 2-282 0 0,2 0-185 0 0,-1 0 0 0 0,1 0 1 0 0,-1 0-1 0 0,1 0 0 0 0,-1 0 0 0 0,1 0 0 0 0,-1 0 1 0 0,1 0-1 0 0,-1 0 0 0 0,1 0 0 0 0,-1 0 0 0 0,1 0 1 0 0,-1 0-1 0 0,1 0 0 0 0,-1-1 0 0 0,1 1 0 0 0,-1 0 1 0 0,-1-2 1965 0 0,20-6-1622 0 0,12 0 77 0 0,61-6 0 0 0,-28 5 74 0 0,15-1 78 0 0,9-1-73 0 0,-29 1-200 0 0,101-23 308 0 0,58-10-346 0 0,-210 42-257 0 0,64-5-30 0 0,-33 4-121 0 0,19 2-354 0 0,-40 1-861 0 0,0-1 0 0 0,28-4 1 0 0,-25-3-178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2:48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34 13824 0 0,'0'-3'193'0'0,"-1"-1"1"0"0,1 1 0 0 0,-1 0 0 0 0,1-1 0 0 0,-1 1 0 0 0,0 0-1 0 0,-4-7 2080 0 0,14 10-2129 0 0,0 1 1 0 0,0 1 0 0 0,-1 0-1 0 0,1 0 1 0 0,-1 1-1 0 0,12 4 1 0 0,9 4 149 0 0,72 17 540 0 0,47 17-196 0 0,-109-31-646 0 0,0 2 0 0 0,67 40 0 0 0,-101-53 18 0 0,-1 0 0 0 0,1 1 0 0 0,-1-1 0 0 0,0 1 0 0 0,-1 0 0 0 0,1 0 0 0 0,-1 0-1 0 0,1 1 1 0 0,3 6 0 0 0,-6-9 1 0 0,0 0 0 0 0,0 0 0 0 0,0 0 0 0 0,0 0-1 0 0,-1 0 1 0 0,1 0 0 0 0,-1 0 0 0 0,1 0 0 0 0,-1 1 0 0 0,0-1 0 0 0,1 0 0 0 0,-1 0-1 0 0,0 0 1 0 0,-1 0 0 0 0,1 0 0 0 0,0 1 0 0 0,-1-1 0 0 0,1 0 0 0 0,-1 0-1 0 0,1 0 1 0 0,-1 0 0 0 0,0 0 0 0 0,0 0 0 0 0,0 0 0 0 0,-2 3 0 0 0,-7 6 52 0 0,-1-1 0 0 0,1 0 0 0 0,-2 0 0 0 0,1-1 0 0 0,-1-1 0 0 0,-1 0-1 0 0,1-1 1 0 0,-19 8 0 0 0,-16 5 81 0 0,-53 13-1 0 0,43-15-120 0 0,-20 8-590 0 0,27-8-4887 0 0,13-2-1182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3:02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2760 0 0,'0'0'7534'0'0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2:50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379 52 18431 0 0,'0'-2'204'0'0,"0"-1"0"0"0,-1 0 0 0 0,1 1 0 0 0,-1-1-1 0 0,1 1 1 0 0,-1-1 0 0 0,0 1 0 0 0,0-1 0 0 0,0 1-1 0 0,0 0 1 0 0,-4-5 0 0 0,4 6-178 0 0,0-1 0 0 0,0 1-1 0 0,0 0 1 0 0,0 0 0 0 0,0 0 0 0 0,0-1 0 0 0,-1 1 0 0 0,1 0 0 0 0,-1 1-1 0 0,1-1 1 0 0,0 0 0 0 0,-1 0 0 0 0,1 1 0 0 0,-1-1 0 0 0,0 0 0 0 0,1 1-1 0 0,-1 0 1 0 0,0-1 0 0 0,-2 1 0 0 0,-12 1 56 0 0,1 1-1 0 0,-1 1 1 0 0,0 0 0 0 0,1 1-1 0 0,0 1 1 0 0,0 0-1 0 0,-20 10 1 0 0,5-2 78 0 0,23-10-130 0 0,0 0-1 0 0,0 0 1 0 0,1 1-1 0 0,-1 0 0 0 0,1 0 1 0 0,-9 8-1 0 0,13-10-21 0 0,0 0 1 0 0,-1 1-1 0 0,1-1 1 0 0,0 1-1 0 0,0 0 0 0 0,1-1 1 0 0,-1 1-1 0 0,0 0 0 0 0,1 0 1 0 0,0 0-1 0 0,0 0 0 0 0,0 0 1 0 0,0 0-1 0 0,0 1 0 0 0,0-1 1 0 0,1 0-1 0 0,-1 4 0 0 0,2-6-7 0 0,-1 1 0 0 0,0-1 0 0 0,0 0 0 0 0,1 1-1 0 0,-1-1 1 0 0,1 0 0 0 0,-1 1 0 0 0,1-1 0 0 0,-1 0 0 0 0,1 0-1 0 0,0 1 1 0 0,0-1 0 0 0,0 0 0 0 0,-1 0 0 0 0,3 2-1 0 0,17 13-2 0 0,-16-13 3 0 0,7 3 17 0 0,1 0 0 0 0,0 0 0 0 0,0-1-1 0 0,0-1 1 0 0,15 4 0 0 0,8 4 14 0 0,2 2 0 0 0,57 18 53 0 0,-81-27-85 0 0,0 0 0 0 0,0 1 0 0 0,0 0 0 0 0,-1 1 0 0 0,0 0 0 0 0,0 1 0 0 0,16 16 0 0 0,-23-21 0 0 0,-1 1 0 0 0,0 0 0 0 0,-1 0 0 0 0,1 1 0 0 0,-1-1 0 0 0,0 1 0 0 0,0-1 0 0 0,0 1 0 0 0,-1 0 0 0 0,1 0 0 0 0,-1 1 0 0 0,0-1 0 0 0,-1 0 0 0 0,1 1 0 0 0,0 7 0 0 0,-2-10 10 0 0,-1 1 0 0 0,0-1-1 0 0,0 0 1 0 0,0 0 0 0 0,0 0-1 0 0,0 0 1 0 0,-1 0 0 0 0,1 0-1 0 0,-1 0 1 0 0,0 0 0 0 0,-4 4-1 0 0,-25 27 155 0 0,26-30-128 0 0,-1 0-1 0 0,1 0 1 0 0,-1 0-1 0 0,0-1 0 0 0,0 0 1 0 0,-1 0-1 0 0,1-1 1 0 0,-1 1-1 0 0,-8 1 1 0 0,-3 0 18 0 0,0-1-1 0 0,-21 1 1 0 0,-22 1-633 0 0,0-3-1 0 0,-100-10 1 0 0,131 5-435 0 0,5-1-38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2:50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92 20271 0 0,'-6'-17'1531'0'0,"5"15"-1307"0"0,-1-1-1 0 0,1 0 1 0 0,0 0 0 0 0,0 0 0 0 0,1 0 0 0 0,-1 0-1 0 0,1 0 1 0 0,-1 0 0 0 0,1 0 0 0 0,0 0-1 0 0,0-5 1 0 0,-9 17-401 0 0,-7 16-129 0 0,5-6 243 0 0,8-14 93 0 0,0-1 0 0 0,1 1 0 0 0,0 0 0 0 0,-3 8-1 0 0,-7 15 16 0 0,-19 36-110 0 0,24-48 21 0 0,0-1-1 0 0,-1 0 0 0 0,0 0 0 0 0,-2 0 1 0 0,-14 17-1 0 0,10-9 109 0 0,7-16-11 0 0,7-7-31 0 0,0 0 0 0 0,0 0 0 0 0,-1 1 0 0 0,1-1-1 0 0,0 0 1 0 0,0 0 0 0 0,0 0 0 0 0,-1 0 0 0 0,1 0-1 0 0,0 0 1 0 0,0 1 0 0 0,0-1 0 0 0,-1 0 0 0 0,1 0 0 0 0,0 0-1 0 0,0 0 1 0 0,-1 0 0 0 0,1 0 0 0 0,0 0 0 0 0,0 0-1 0 0,-1 0 1 0 0,1 0 0 0 0,0 0 0 0 0,0 0 0 0 0,0 0 0 0 0,-1 0-1 0 0,1 0 1 0 0,0 0 0 0 0,0 0 0 0 0,-1-1 0 0 0,1 1 0 0 0,0 0-1 0 0,0 0 1 0 0,0 0 0 0 0,-1 0 0 0 0,1 0 0 0 0,0-1-1 0 0,0 1 1 0 0,0 0 0 0 0,0 0 0 0 0,-1 0 0 0 0,1 0 0 0 0,0-1-1 0 0,0 1 1 0 0,0 0 0 0 0,0 0 0 0 0,0 0 0 0 0,0-1-1 0 0,0 1 1 0 0,0 0 0 0 0,0 0 0 0 0,-1-1 0 0 0,1 1 0 0 0,0 0-1 0 0,0 0 1 0 0,0-1 0 0 0,0 1 0 0 0,0 0 0 0 0,0 0-1 0 0,1 0 1 0 0,-1-1 0 0 0,0 1 0 0 0,0 0 0 0 0,0-1 0 0 0,3-22 180 0 0,-1 13 1 0 0,0-5-50 0 0,1 1-1 0 0,1 1 1 0 0,0-1-1 0 0,1 0 0 0 0,11-21 1 0 0,2-8 112 0 0,-10 22-224 0 0,1 1 0 0 0,1 1-1 0 0,0 0 1 0 0,2 0 0 0 0,23-30-1 0 0,-32 45-40 0 0,-2 3 0 0 0,-1 0 0 0 0,1 1 0 0 0,-1-1 0 0 0,1 0 0 0 0,0 0 0 0 0,0 1 0 0 0,0-1 0 0 0,-1 0 0 0 0,1 1 0 0 0,0-1 0 0 0,0 1 0 0 0,0-1 0 0 0,0 1 0 0 0,0-1 0 0 0,0 1 0 0 0,0 0 0 0 0,0 0 0 0 0,0-1 0 0 0,0 1 0 0 0,0 0 0 0 0,0 0 0 0 0,2 0 0 0 0,1 0-8 0 0,1 0-1 0 0,-1 0 1 0 0,1 0-1 0 0,-1 1 1 0 0,0 0 0 0 0,1 0-1 0 0,-1 0 1 0 0,0 0-1 0 0,0 1 1 0 0,5 2 0 0 0,-2-1-11 0 0,0 0 0 0 0,-1 1 0 0 0,1 0 0 0 0,-1 0 1 0 0,8 7-1 0 0,3 7 0 0 0,0 1 1 0 0,-1 0-1 0 0,0 1 0 0 0,-2 1 1 0 0,0 0-1 0 0,17 40 0 0 0,-18-34 19 0 0,16 37 0 0 0,-29-62-3 0 0,6 10-15 0 0,-2 1 0 0 0,0 0 1 0 0,0 0-1 0 0,-2 1 0 0 0,1-1 0 0 0,0 14 0 0 0,-3-26-227 0 0,-10 7-3510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2:51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47 19351 0 0,'-1'-1'1491'0'0,"-1"0"-1250"0"0,-7-9 175 0 0,8 9 302 0 0,6 1-854 0 0,1-1 1 0 0,-1 0-1 0 0,0 0 1 0 0,8-2-1 0 0,15-3-166 0 0,23-4 122 0 0,-36 7 279 0 0,27-4 0 0 0,-12 6-217 0 0,0 1 0 0 0,48 6 0 0 0,-59-6-1216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2:51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9 169 19231 0 0,'-7'-21'2054'0'0,"6"15"-1988"0"0,1 5-39 0 0,1 0-1 0 0,-1 0 0 0 0,1 1 1 0 0,-1-1-1 0 0,1 0 1 0 0,-1 0-1 0 0,1 1 0 0 0,-1-1 1 0 0,1 0-1 0 0,0 1 1 0 0,-1-1-1 0 0,1 1 0 0 0,0-1 1 0 0,0 1-1 0 0,-1-1 0 0 0,1 1 1 0 0,1-1-1 0 0,-1 1 27 0 0,3-3-5 0 0,13-9 485 0 0,1 2-1 0 0,0 0 0 0 0,1 0 0 0 0,22-7 1 0 0,6 3-255 0 0,0 1 1 0 0,0 2 0 0 0,80-7-1 0 0,-77 12-229 0 0,-30 4-63 0 0,21-1 1 0 0,-38 3-201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2:51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19151 0 0,'0'0'2050'0'0,"10"-3"-1402"0"0,-6 4-477 0 0,-2 0-82 0 0,-1-1 0 0 0,1 1 0 0 0,-1-1 0 0 0,0 1 0 0 0,1-1 0 0 0,-1 1 0 0 0,0 0 0 0 0,1 0 0 0 0,-1 0 0 0 0,0 0 0 0 0,0 0 0 0 0,2 1 0 0 0,1 5 139 0 0,1-1-1 0 0,-1 1 1 0 0,0 0 0 0 0,-1 0 0 0 0,0 0 0 0 0,4 11 0 0 0,1 2-35 0 0,-7-15-166 0 0,1 0 0 0 0,-1 0 0 0 0,0 0 0 0 0,1 9 0 0 0,-2-9-9 0 0,1 1 1 0 0,0-1-1 0 0,0 0 0 0 0,3 8 0 0 0,1 1-18 0 0,-1 0 0 0 0,-1 0 0 0 0,4 26 0 0 0,-4-18 0 0 0,-3 22-1517 0 0,1-28-734 0 0,-1-1-5572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17:04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5 10592 0 0,'0'0'818'0'0,"-2"-1"-436"0"0,-1 1-144 0 0,-1-1 0 0 0,1 1 1 0 0,0-1-1 0 0,0 1 1 0 0,0 0-1 0 0,0 0 1 0 0,0 1-1 0 0,-3 0-238 0 0,-12 0 6372 0 0,46 6-5392 0 0,22 5-390 0 0,34-6 731 0 0,59-6-1321 0 0,-62-1 368 0 0,148-7 571 0 0,390 16-177 0 0,-481-9-499 0 0,57-11-263 0 0,-134 8 339 0 0,-27 1-43 0 0,-6 0-103 0 0,28 2-193 0 0,-42-1-102 0 0,-11 0-57 0 0,-9 2-87 0 0,12 0 23 0 0,-8 0-57 0 0,-16 0-6798 0 0,-3 0-676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2:52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12 222 18431 0 0,'-5'-9'605'0'0,"4"8"-500"0"0,0-1 0 0 0,0 0 0 0 0,1 0 0 0 0,-1 0 0 0 0,1 0 0 0 0,-1 0 1 0 0,1 1-1 0 0,-1-1 0 0 0,1 0 0 0 0,0 0 0 0 0,0 0 0 0 0,0 0 0 0 0,1-5 1567 0 0,-1 9-1747 0 0,8 13 9 0 0,-6-12 95 0 0,0 0 1 0 0,0 0-1 0 0,-1 0 1 0 0,1 1-1 0 0,-1-1 0 0 0,0 1 1 0 0,0-1-1 0 0,0 1 1 0 0,0-1-1 0 0,0 7 1 0 0,8 142 515 0 0,1-98-364 0 0,-10-49-158 0 0,1 0 1 0 0,0-1-1 0 0,0 1 0 0 0,1 0 0 0 0,-1-1 0 0 0,1 1 0 0 0,0-1 0 0 0,0 1 1 0 0,1-1-1 0 0,-1 0 0 0 0,1 0 0 0 0,0 0 0 0 0,7 6 0 0 0,-8-8 12 0 0,1 1 0 0 0,1-1 0 0 0,-1 0 0 0 0,0-1-1 0 0,0 1 1 0 0,1-1 0 0 0,-1 1 0 0 0,1-1 0 0 0,-1 0 0 0 0,1 0-1 0 0,-1 0 1 0 0,1-1 0 0 0,0 0 0 0 0,0 1 0 0 0,-1-1 0 0 0,1 0-1 0 0,0-1 1 0 0,-1 1 0 0 0,1-1 0 0 0,0 1 0 0 0,-1-1 0 0 0,1 0-1 0 0,-1 0 1 0 0,1-1 0 0 0,-1 1 0 0 0,0-1 0 0 0,6-3 0 0 0,-1-1 28 0 0,0 1 1 0 0,0-1 0 0 0,-1-1 0 0 0,0 0 0 0 0,0 0-1 0 0,-1 0 1 0 0,0-1 0 0 0,0 1 0 0 0,6-12 0 0 0,0-6 189 0 0,0-1 1 0 0,-2-1 0 0 0,-1 1 0 0 0,-1-2 0 0 0,-1 1 0 0 0,-2-1-1 0 0,3-30 1 0 0,-8 45-122 0 0,0-1 0 0 0,0 0 0 0 0,-4-16 0 0 0,0-22 340 0 0,4 47-439 0 0,-1 1 0 0 0,1 0-1 0 0,-1-1 1 0 0,0 1 0 0 0,-1-1 0 0 0,-1-3-1 0 0,-4-17 11 0 0,4 11-1929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2:53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325 4 7832 0 0,'0'0'356'0'0,"-1"-1"-7"0"0,1 1-344 0 0,0 0 0 0 0,-1-1 0 0 0,1 1 0 0 0,0 0 0 0 0,-1 0-1 0 0,1 0 1 0 0,0-1 0 0 0,-1 1 0 0 0,1 0 0 0 0,0 0 0 0 0,-1 0 0 0 0,1 0 0 0 0,0 0-1 0 0,-1 0 1 0 0,1 0 0 0 0,-1 0 0 0 0,1 0 0 0 0,0 0 0 0 0,-1 0 0 0 0,1 0 0 0 0,0 0 0 0 0,-1 0-1 0 0,1 0 1 0 0,-1 0 0 0 0,1 0 0 0 0,0 0 0 0 0,-1 1 0 0 0,1-1 0 0 0,0 0 0 0 0,-1 0 0 0 0,1 0-1 0 0,0 1 1 0 0,-1-1 0 0 0,1 0 0 0 0,-1 1 28 0 0,-1 0 56 0 0,-1 0 0 0 0,1 0 1 0 0,0 1-1 0 0,0-1 0 0 0,-1 1 0 0 0,1 0 1 0 0,0-1-1 0 0,1 1 0 0 0,-1 0 0 0 0,0 0 0 0 0,0 0 1 0 0,1 1-1 0 0,-1-1 0 0 0,-1 4 0 0 0,-2 6 69 0 0,-9 22-1 0 0,6-10-285 0 0,-154 342-217 0 0,120-273-387 0 0,-6 6-2569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2:53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1 14856 0 0,'0'0'1456'0'0,"-10"11"-1297"0"0,2 1-159 0 0,-2 8 0 0 0,-3 8 0 0 0,-1 12-159 0 0,-4 8-57 0 0,-3 9-8 0 0,2 6-8 0 0,1 13 8 0 0,-4 4 8 0 0,-1 11 0 0 0,2 6-5800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3:03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7368 0 0,'0'0'800'0'0,"-5"0"-800"0"0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3:04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8752 0 0,'0'0'936'0'0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3:04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17 3224 0 0,'-19'-8'136'0'0,"16"5"40"0"0,-7 3-176 0 0,2-5 0 0 0,-2 5 0 0 0,6 0 0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3:05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97 6912 0 0,'0'0'5609'0'0,"14"-8"-3700"0"0,-8 4-1704 0 0,0 1-1 0 0,1 1 1 0 0,-1 0 0 0 0,1 0-1 0 0,-1 0 1 0 0,10-1-1 0 0,-7 1-118 0 0,-1 1 0 0 0,1-2 0 0 0,8-3 0 0 0,-4 1 17 0 0,1 1-1 0 0,0 0 1 0 0,19-2 0 0 0,2-1 95 0 0,42-6 324 0 0,-51 7-171 0 0,29-1 1 0 0,-12 1 99 0 0,-25 5-540 0 0,-12 1-2395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3:05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6912 0 0,'3'0'533'0'0,"0"-1"1"0"0,0 1 0 0 0,0-1-1 0 0,0 1 1 0 0,-1-1 0 0 0,1 0-1 0 0,0 0 1 0 0,3-2 0 0 0,-4 2-95 0 0,0 0 1 0 0,1 0 0 0 0,-1 0-1 0 0,1 0 1 0 0,-1 1 0 0 0,1-1-1 0 0,-1 1 1 0 0,3-1 0 0 0,19-5 394 0 0,30-5 546 0 0,-26 6-806 0 0,-19 3-285 0 0,0 0 0 0 0,16 0 0 0 0,-17 1-44 0 0,0 0 0 0 0,-1 0-1 0 0,10-2 1 0 0,-10 1-59 0 0,0 1 0 0 0,0-1 0 0 0,8 1 0 0 0,-5 3-172 0 0,5 3-12326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3:07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 2304 0 0,'0'0'8128'0'0,"-4"8"-7946"0"0,-13 35 875 0 0,11-31-612 0 0,-7 25 1 0 0,9-27-355 0 0,1-1 0 0 0,-2 1 0 0 0,0-1 0 0 0,-9 15-1 0 0,-5 9 78 0 0,-6 10 24 0 0,18-31-173 0 0,0 0 0 0 0,0 1 0 0 0,1 0 0 0 0,-5 15 1 0 0,-17 46-21 0 0,18-51 5 0 0,2 0 0 0 0,-9 33 1 0 0,-11 47 90 0 0,-2 7-13 0 0,13-38-71 0 0,9-39-6 0 0,1 0 0 0 0,-5 59 1 0 0,11 41 194 0 0,3-109-109 0 0,0 0 0 0 0,2-1 0 0 0,10 37 0 0 0,-9-47-44 0 0,0-1 0 0 0,1 1 0 0 0,0-1 1 0 0,1-1-1 0 0,0 1 0 0 0,1-1 1 0 0,0 0-1 0 0,1-1 0 0 0,0 0 1 0 0,1 0-1 0 0,0-1 0 0 0,0 0 0 0 0,1-1 1 0 0,0 0-1 0 0,1-1 0 0 0,0 0 1 0 0,0-1-1 0 0,14 6 0 0 0,-20-10 7 0 0,12 6 172 0 0,0-2 0 0 0,27 7 0 0 0,-37-12-216 0 0,-2 1-40 0 0,0 0 0 0 0,0-1 0 0 0,0 0 1 0 0,0 0-1 0 0,0-1 0 0 0,1 0 1 0 0,-1 0-1 0 0,0 0 0 0 0,0-1 1 0 0,8-2-1 0 0,-3-1-191 0 0,3 4-3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3:07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320 4 15408 0 0,'-5'-3'1622'0'0,"5"3"-1640"0"0,0 0-1 0 0,-1 0 0 0 0,1 0 1 0 0,0 0-1 0 0,0 0 1 0 0,0 0-1 0 0,0 0 1 0 0,-1 0-1 0 0,1 0 0 0 0,0 0 1 0 0,0 0-1 0 0,0 0 1 0 0,0 1-1 0 0,0-1 1 0 0,-1 0-1 0 0,1 0 0 0 0,0 0 1 0 0,0 0-1 0 0,0 0 1 0 0,0 0-1 0 0,0 1 1 0 0,0-1-1 0 0,0 0 0 0 0,0 0 1 0 0,-1 0-1 0 0,1 0 1 0 0,0 1-1 0 0,0-1 1 0 0,0 0-1 0 0,0 0 0 0 0,0 0 1 0 0,0 0-1 0 0,0 1 1 0 0,0-1-1 0 0,0 0 1 0 0,0 0-1 0 0,0 0 0 0 0,0 1 1 0 0,0-1-1 0 0,3 13-338 0 0,12 21 219 0 0,-11-23 88 0 0,1 2 157 0 0,4 23 0 0 0,0-1-45 0 0,-1-2 16 0 0,-1-1-1 0 0,-2 1 0 0 0,1 45 1 0 0,-5-65-67 0 0,-1-1 1 0 0,0 1-1 0 0,-1-1 1 0 0,0 1 0 0 0,-1-1-1 0 0,-1 0 1 0 0,0 0-1 0 0,0 1 1 0 0,-6 10 0 0 0,0-3 81 0 0,6-10-14 0 0,-1-1 0 0 0,-1 0 0 0 0,1 0 0 0 0,-1 0 0 0 0,-1-1 0 0 0,0 0 0 0 0,0 0-1 0 0,-10 10 1 0 0,-6 0 263 0 0,-1-1-1 0 0,-1 0 0 0 0,-32 16 1 0 0,-21 3 382 0 0,70-33-628 0 0,0 0-1 0 0,0-1 1 0 0,0 0 0 0 0,0 0 0 0 0,0-1 0 0 0,-9 1-1 0 0,-19 3-108 0 0,34-5-187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17:04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90 4144 0 0,'0'0'191'0'0,"-1"-2"-11"0"0,-1-7 194 0 0,7-4 1156 0 0,-4 13-1351 0 0,0-1 0 0 0,-1 0 0 0 0,1 1 0 0 0,-1-1 1 0 0,1 0-1 0 0,-1 0 0 0 0,0 1 0 0 0,1-1 0 0 0,-1 0 0 0 0,0 0 0 0 0,0 0 0 0 0,1 0 0 0 0,-1 0 0 0 0,0 1 0 0 0,0-1 0 0 0,0 0 0 0 0,0 0 0 0 0,0 0 0 0 0,0 0 0 0 0,0 0 1 0 0,0 0-1 0 0,-1 1 0 0 0,1-1 0 0 0,0 0 0 0 0,0 0 0 0 0,-1 0 0 0 0,1 0 0 0 0,-1 1-179 0 0,0-2 2243 0 0,1 2-957 0 0,0-3-838 0 0,-1-1-1 0 0,0 1 0 0 0,0-1 1 0 0,0 1-1 0 0,0-1 1 0 0,-1 1-1 0 0,0-1-447 0 0,1 2 713 0 0,1 2-1 0 0,0 0-680 0 0,0 0 0 0 0,-1 0 1 0 0,1 0-1 0 0,0 0 0 0 0,0 0 0 0 0,-1 0 0 0 0,1 0 0 0 0,0-1 0 0 0,0 1 0 0 0,0 0 0 0 0,-1 0 0 0 0,1 0 0 0 0,0 0 0 0 0,0 0 0 0 0,-1 0 0 0 0,1-1 0 0 0,0 1 0 0 0,0 0 0 0 0,0 0 0 0 0,0 0 0 0 0,-1-1 0 0 0,1 1 0 0 0,0 0 0 0 0,0 0 0 0 0,0 0 0 0 0,0-1 0 0 0,0 1 0 0 0,0 0 0 0 0,0-1-32 0 0,-1 1 68 0 0,1 0 0 0 0,0-1-1 0 0,0 1 1 0 0,0 0 0 0 0,0-1 0 0 0,0 1-1 0 0,-1 0 1 0 0,1 0 0 0 0,0-1-1 0 0,0 1 1 0 0,-1 0 0 0 0,1 0-1 0 0,0-1 1 0 0,0 1 0 0 0,-1 0 0 0 0,1 0-1 0 0,0 0 1 0 0,0 0 0 0 0,-1-1-1 0 0,1 1 1 0 0,0 0 0 0 0,-1 0-1 0 0,1 0 1 0 0,0 0 0 0 0,-1 0 0 0 0,1 0-1 0 0,0 0 1 0 0,-1 0 0 0 0,1 0-1 0 0,-1 0-67 0 0,1 0 17 0 0,0 0 1 0 0,0 0-1 0 0,0 0 0 0 0,-1 0 0 0 0,1 0 0 0 0,0 0 0 0 0,0 0 1 0 0,0 0-1 0 0,0 0 0 0 0,-1 0 0 0 0,1 0 0 0 0,0 0 0 0 0,0 0 0 0 0,0 0 1 0 0,0 0-1 0 0,0 0 0 0 0,-1 0 0 0 0,1 0 0 0 0,0 0 0 0 0,0 0 1 0 0,0 1-1 0 0,0-1 0 0 0,0 0 0 0 0,-1 0 0 0 0,1 0 0 0 0,0 0 0 0 0,0 0 1 0 0,0 0-1 0 0,0 1 0 0 0,0-1 0 0 0,0 0 0 0 0,0 0 0 0 0,0 0 1 0 0,0 0-1 0 0,0 1 0 0 0,-1-1 0 0 0,1 0 0 0 0,0 0 0 0 0,0 0 0 0 0,0 0 1 0 0,0 1-1 0 0,0-1 0 0 0,0 0 0 0 0,0 0 0 0 0,0 0 0 0 0,0 0 1 0 0,1 1-1 0 0,-1-1-17 0 0,4 12 251 0 0,3 6 21 0 0,-6 13-6 0 0,-1-23-202 0 0,0 1 1 0 0,0-1 0 0 0,1 0 0 0 0,0 2-65 0 0,23 69 355 0 0,-23-67-288 0 0,0 0 0 0 0,-1 1 0 0 0,0-1 0 0 0,-1 0 0 0 0,0 1-67 0 0,-1 1 78 0 0,1 0 1 0 0,1-1-1 0 0,1 1 0 0 0,0 5-78 0 0,9 28 198 0 0,-5-29-62 0 0,-1 1-1 0 0,-1 4-135 0 0,2 69 419 0 0,-3-26-135 0 0,-2-20 290 0 0,-4 45-574 0 0,-1 14 379 0 0,5-101-367 0 0,0 7 42 0 0,0 1 0 0 0,-1 0 0 0 0,0-1 1 0 0,-1 1-1 0 0,-2 8-54 0 0,-3-1 64 0 0,5-15-48 0 0,0 0-1 0 0,1 0 1 0 0,0 0 0 0 0,-1 0-1 0 0,1 0 1 0 0,1 0 0 0 0,-1 1 0 0 0,1-1-1 0 0,-1 0 1 0 0,1 1-16 0 0,4 13 63 0 0,-3-16-53 0 0,0 0 0 0 0,0 0 0 0 0,-1 0 0 0 0,1 0-1 0 0,-1 0 1 0 0,0 1 0 0 0,1-1 0 0 0,-1 0 0 0 0,0 0 0 0 0,0 0 0 0 0,-1 1 0 0 0,1-1 0 0 0,0 0-1 0 0,-1 2-9 0 0,-5 7 47 0 0,5-10-44 0 0,0-1 0 0 0,0 1 0 0 0,1 0 0 0 0,-1 0 0 0 0,0 1 1 0 0,1-1-1 0 0,-1 0 0 0 0,1 0 0 0 0,-1 0 0 0 0,1 0 0 0 0,0 0 1 0 0,-1 0-1 0 0,1 1 0 0 0,0-1 0 0 0,0 0 0 0 0,0 0 0 0 0,0 0 0 0 0,0 1 1 0 0,0-1-1 0 0,0 0 0 0 0,1 0 0 0 0,-1 0 0 0 0,0 1 0 0 0,0-1 1 0 0,1 0-1 0 0,-1 0 0 0 0,1 0 0 0 0,-1 0 0 0 0,1 0 0 0 0,0 0 0 0 0,0 1-3 0 0,0 1 28 0 0,2 2-63 0 0,12 3 373 0 0,-15-7-368 0 0,1-1 1 0 0,-1 0-1 0 0,1 0 0 0 0,-1 0 1 0 0,1 0-1 0 0,0 0 0 0 0,-1 0 1 0 0,1 0-1 0 0,-1 0 0 0 0,1 0 1 0 0,-1 0-1 0 0,1 0 0 0 0,-1 0 0 0 0,1 0 1 0 0,-1 0-1 0 0,1 0 0 0 0,-1 0 1 0 0,1-1-1 0 0,-1 1 0 0 0,1 0 1 0 0,-1 0-1 0 0,1-1 0 0 0,-1 1 0 0 0,1 0 1 0 0,-1-1-1 0 0,0 1 0 0 0,1 0 1 0 0,-1-1-1 0 0,0 1 0 0 0,1-1 1 0 0,-1 1-1 0 0,0-1 0 0 0,1 1 1 0 0,-1-1-1 0 0,0 1 0 0 0,0-1 0 0 0,0 1 1 0 0,1-1-1 0 0,-1 1 0 0 0,0-1 1 0 0,0 1-1 0 0,0-1 0 0 0,0 1 1 0 0,0-1-1 0 0,0 1 0 0 0,0-1 1 0 0,0 1-1 0 0,0-1 30 0 0,-2-4-443 0 0,1 3 198 0 0,1 0 1 0 0,-1 0-1 0 0,1 0 1 0 0,-1 0-1 0 0,1 0 1 0 0,0 0-1 0 0,-1 0 1 0 0,1-1-1 0 0,0 1 1 0 0,1 0 0 0 0,-1 0-1 0 0,0 0 1 0 0,1-1 244 0 0,4-11-2046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3:14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2654 6 3224 0 0,'0'0'143'0'0,"-5"-1"26"0"0,-2 0 87 0 0,1 0 0 0 0,0 0 0 0 0,0 0 0 0 0,-1 1 0 0 0,1 0 0 0 0,0 0 0 0 0,-8 2 0 0 0,-5-1 430 0 0,-25-1 1 0 0,-9 1-308 0 0,17 1-147 0 0,19-1-108 0 0,-35 5 0 0 0,31-3-83 0 0,1-1-1 0 0,-1-1 1 0 0,-27-1 0 0 0,9-1 156 0 0,17 0-93 0 0,14 0-46 0 0,-1 1 0 0 0,-14 1 0 0 0,-30 3 136 0 0,33-1-126 0 0,-10 2 56 0 0,27-4-115 0 0,0 0 1 0 0,0-1 0 0 0,0 0-1 0 0,-1 1 1 0 0,1-1 0 0 0,-6-1-1 0 0,6 1-11 0 0,0-1 0 0 0,0 1 0 0 0,0 0-1 0 0,0 0 1 0 0,0 1 0 0 0,0-1-1 0 0,-6 2 1 0 0,1 0-10 0 0,0 0-1 0 0,0-1 1 0 0,0 0 0 0 0,-15 0-1 0 0,-3 1 2 0 0,5-1 48 0 0,-34-2 0 0 0,37 0-8 0 0,0 1 0 0 0,0 0-1 0 0,-19 4 1 0 0,-122 14 19 0 0,17-4-21 0 0,104-10-25 0 0,-52-2 0 0 0,74-2 4 0 0,-84-5-80 0 0,66 2 10 0 0,0 1 0 0 0,-66 6 0 0 0,34 1 180 0 0,44-4-51 0 0,1 0 1 0 0,-21 5-1 0 0,13 0-58 0 0,-117 22 6 0 0,114-24-15 0 0,0-1 1 0 0,-52-2 0 0 0,9-11 1 0 0,51 6 0 0 0,-44-1 0 0 0,31 4 0 0 0,16 0 0 0 0,0 1 0 0 0,-1 1 0 0 0,-25 4 0 0 0,23-1 0 0 0,0-2 0 0 0,-30-1 0 0 0,44-1-37 0 0,0-1 1 0 0,0-1-1 0 0,-11-2 1 0 0,12 1-6 0 0,-1 1 1 0 0,0 1-1 0 0,-10-1 1 0 0,-25-6 3073 0 0,46 16-3049 0 0,0 0-1 0 0,0 1 1 0 0,3 7 0 0 0,2 11-30 0 0,13 81-77 0 0,-9-72 190 0 0,6 36 458 0 0,-15-60-405 0 0,2 0 0 0 0,-1 1 0 0 0,2-2 0 0 0,0 1 0 0 0,5 12 0 0 0,-7-19-65 0 0,0-1 1 0 0,-1 1-1 0 0,0 0 0 0 0,0 0 1 0 0,0-1-1 0 0,-1 1 1 0 0,0 0-1 0 0,0 0 1 0 0,0 6-1 0 0,-1-6-3 0 0,1 0 0 0 0,0 0 0 0 0,1 0 0 0 0,-1 1 0 0 0,1-1 0 0 0,0 0 0 0 0,3 9 0 0 0,-3-9-8 0 0,1 0 0 0 0,-1 1 1 0 0,0-1-1 0 0,0 1 1 0 0,-1-1-1 0 0,1 8 1 0 0,1 14 124 0 0,6 76 242 0 0,-7-100-393 0 0,0 1-1 0 0,-1-1 1 0 0,1 0-1 0 0,-1 1 1 0 0,0-1-1 0 0,0 0 1 0 0,0 1-1 0 0,-1 3 1 0 0,0 3 16 0 0,1-2 11 0 0,1 1 1 0 0,1-1 0 0 0,2 11 0 0 0,-2-11 12 0 0,-1 1 0 0 0,1 0 0 0 0,-1 10 1 0 0,5 39 126 0 0,2-21 144 0 0,1 31 93 0 0,-5-16-163 0 0,1 16-34 0 0,-5-62-224 0 0,1 1 0 0 0,0-1 0 0 0,2 9 0 0 0,1 4 0 0 0,0-4 0 0 0,-3-9 0 0 0,0-1 0 0 0,0 0 0 0 0,1 11 0 0 0,-1-6 15 0 0,0-1-1 0 0,0 1 0 0 0,1 0 1 0 0,6 16-1 0 0,1 9 170 0 0,-5-21-108 0 0,-2-8-26 0 0,-1 0 1 0 0,0-1-1 0 0,0 1 1 0 0,0 8-1 0 0,0 12 104 0 0,9 48 0 0 0,-9-70-142 0 0,4 48 151 0 0,-3-26-89 0 0,1 5 23 0 0,5 31 69 0 0,-7-58-141 0 0,-1 0-1 0 0,1 0 1 0 0,-1 0-1 0 0,-1 0 1 0 0,1 0-1 0 0,0 0 1 0 0,-2 5-1 0 0,-1 15 51 0 0,3 5 96 0 0,0 2 554 0 0,0-30-544 0 0,7 3 379 0 0,-6-3-533 0 0,17 5 96 0 0,52 2 85 0 0,-35-6-174 0 0,-26-2-24 0 0,0 0 0 0 0,-1 0 0 0 0,10 2 0 0 0,-4 0-10 0 0,0 0 0 0 0,14-1-1 0 0,15 2 13 0 0,1 1 65 0 0,70-3 1 0 0,-56-2-33 0 0,132-7 62 0 0,-185 8-106 0 0,48 0 4 0 0,69 8-1 0 0,-27 0 63 0 0,-52-5-70 0 0,26-4 3 0 0,-27-1 0 0 0,95-3 73 0 0,-3-1 36 0 0,31-2 45 0 0,-104 5-94 0 0,89-12 45 0 0,-95 8 90 0 0,40-6 269 0 0,-80 11-464 0 0,23-5 0 0 0,-26 4 0 0 0,0 0 0 0 0,0 1 0 0 0,16 0 0 0 0,103-6-108 0 0,-100 7 116 0 0,38-4-1 0 0,-25 5 21 0 0,-23-2 53 0 0,-11 0-81 0 0,-1 4 0 0 0,0-2 16 0 0,-1-3 64 0 0,-7 2 112 0 0,1 1-101 0 0,3 1-50 0 0,-1-3-39 0 0,25-9 214 0 0,-21 9-191 0 0,-6 1 240 0 0,-1 0-185 0 0,1-1-72 0 0,0 0-1 0 0,0 0 0 0 0,0 0 1 0 0,0 0-1 0 0,-1 0 0 0 0,1-1 1 0 0,-1 1-1 0 0,1 0 0 0 0,-1-1 1 0 0,1-2-1 0 0,4-6 456 0 0,-6 10-416 0 0,1-1-1 0 0,-1 0 0 0 0,0 0 0 0 0,1 0 1 0 0,-1 0-1 0 0,0 0 0 0 0,0 1 0 0 0,0-1 1 0 0,0 0-1 0 0,-1-3 0 0 0,0-1 45 0 0,-1-44 293 0 0,-3 1-1 0 0,-21-89 1 0 0,5 35 7 0 0,13 68-296 0 0,-21-59 0 0 0,17 58-17 0 0,-11-46 0 0 0,-3-31-78 0 0,0 9 0 0 0,4 20 0 0 0,6 21 0 0 0,8 27 0 0 0,-6-44 0 0 0,11 55 0 0 0,-2-26 0 0 0,3 28 0 0 0,3 19 0 0 0,-2-1 0 0 0,1 1 0 0 0,0 0 0 0 0,-1-1 0 0 0,-2-7 0 0 0,2 8 4 0 0,0 0 0 0 0,0-1 0 0 0,0 1 0 0 0,1-7-1 0 0,-4-16 32 0 0,1 19 19 0 0,1 0 1 0 0,-1-16 0 0 0,-2-3 11 0 0,4 22-103 0 0,1 1 0 0 0,0-1 0 0 0,-1 0 0 0 0,2-6-1 0 0,-1 0 238 0 0,0 10-204 0 0,0 0 1 0 0,0 1-1 0 0,0-1 1 0 0,0 0-1 0 0,0 0 1 0 0,0 1 0 0 0,0-1-1 0 0,0 0 1 0 0,0 0-1 0 0,0 1 1 0 0,1-1-1 0 0,-1 0 1 0 0,0 0 0 0 0,0 1-1 0 0,1-1 1 0 0,-1 0-1 0 0,0 1 1 0 0,1-1-1 0 0,-1 1 1 0 0,2-2-1 0 0,1-4-61 0 0,-2-3 1 0 0,-1 7 0 0 0,0 2 11 0 0,0-4 42 0 0,1-6 11 0 0,-10-15 0 0 0,8 16 0 0 0,-2 1 0 0 0,2 7 0 0 0,-7-9 0 0 0,8 9 3 0 0,-1 1 0 0 0,0-1 1 0 0,0 1-1 0 0,0-1 0 0 0,0 1 0 0 0,0-1 0 0 0,0 1 0 0 0,0-1 0 0 0,0 1 1 0 0,0 0-1 0 0,0 0 0 0 0,0-1 0 0 0,0 1 0 0 0,0 0 0 0 0,0 0 0 0 0,0 0 1 0 0,0 0-1 0 0,0 0 0 0 0,0 0 0 0 0,0 0 0 0 0,0 1 0 0 0,-1-1 0 0 0,-9 1 13 0 0,-96 2-112 0 0,70 3 96 0 0,16-3 0 0 0,-65 17 6 0 0,-4 0-85 0 0,72-17 47 0 0,-1-1 1 0 0,-33-2-1 0 0,-61-5-101 0 0,-85-4 42 0 0,-26 3 74 0 0,193 4-214 0 0,-50-9 0 0 0,31 3 346 0 0,45 8-110 0 0,-66-10 95 0 0,-79 1-1 0 0,113 6-99 0 0,23 2 0 0 0,-25 0 0 0 0,-355 12-336 0 0,368-12 381 0 0,-30-5 0 0 0,36 3-13 0 0,-1 0-1 0 0,1 2 1 0 0,-21 1-1 0 0,3 2-102 0 0,-23 3-59 0 0,55-4 137 0 0,-14 2 58 0 0,1-1 0 0 0,-37-1-1 0 0,17-1-80 0 0,35 0 21 0 0,-1 0 0 0 0,1 0 0 0 0,-1-1-1 0 0,1 0 1 0 0,-1 0 0 0 0,1 0 0 0 0,0 0 0 0 0,-1-1-1 0 0,-3-2 1 0 0,4 3 14 0 0,0 2-180 0 0,4-1 157 0 0,0 0 0 0 0,-1-1 0 0 0,1 1 0 0 0,0 0 0 0 0,-1 0 0 0 0,1 0 0 0 0,0 0 0 0 0,0 1 0 0 0,-1-1 0 0 0,1 0 1 0 0,0 0-1 0 0,0 0 0 0 0,-1 0 0 0 0,1 0 0 0 0,0 0 0 0 0,0 0 0 0 0,-1 0 0 0 0,1 0 0 0 0,0 1 0 0 0,0-1 0 0 0,-1 0 1 0 0,1 0-1 0 0,0 0 0 0 0,0 1 0 0 0,0-1 0 0 0,-1 0 0 0 0,1 0 0 0 0,0 0 0 0 0,0 1 0 0 0,0-1 0 0 0,0 0 0 0 0,0 0 1 0 0,-1 1-1 0 0,1-1 0 0 0,0 0 0 0 0,0 1 0 0 0,0-1 0 0 0,0 0 0 0 0,0 0 0 0 0,0 1 0 0 0,0-1 0 0 0,0 0 1 0 0,0 0-1 0 0,0 1 0 0 0,0-1 0 0 0,0 1 0 0 0,0 0-67 0 0,0 1-119 0 0,-1 1-1 0 0,1-1 1 0 0,0 1-1 0 0,0 0 1 0 0,0 0 0 0 0,0-1-1 0 0,0 1 1 0 0,0 0-1 0 0,2 4 1 0 0,2 12-949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3:39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76 2304 0 0,'0'0'1301'0'0,"-11"-8"5262"0"0,17 10-6449 0 0,-1-1-1 0 0,1 0 1 0 0,0-1 0 0 0,7 1 0 0 0,13 1 262 0 0,-5 0-66 0 0,1-1 0 0 0,26-2 0 0 0,-9 0-155 0 0,-19 1-68 0 0,189-4 380 0 0,-91-4-123 0 0,65-8 570 0 0,-107 11-576 0 0,-9 2-54 0 0,-56 1-54 0 0,-19 1 444 0 0,-20 0-206 0 0,5 0-371 0 0,-10 1-9 0 0,-88 5-77 0 0,16-1 35 0 0,30-1-28 0 0,-24-2 33 0 0,-21 2-52 0 0,-51 8-71 0 0,9-1 78 0 0,50-9-7 0 0,37-3 6 0 0,138-3-11 0 0,8-2-96 0 0,-35 6-37 0 0,41-8 1 0 0,16-1 191 0 0,-35 7-65 0 0,193-5 288 0 0,-124 0-334 0 0,-82 4 249 0 0,-34 3-180 0 0,-5-2 5 0 0,-5 2 255 0 0,-11-2-193 0 0,10 3-74 0 0,-6-1 14 0 0,0 1 1 0 0,0-1-1 0 0,1 1 1 0 0,-1 0-1 0 0,0 0 1 0 0,-8 2-1 0 0,-1 0 8 0 0,0-1 1 0 0,-28 0-1 0 0,-5-1 26 0 0,-34 4 9 0 0,29-2-22 0 0,-56 8-1 0 0,-213 38-136 0 0,288-44 76 0 0,-49-1 1 0 0,82-3 27 0 0,0 0-1 0 0,-1 0 1 0 0,1 0 0 0 0,0 0-1 0 0,0 0 1 0 0,-1 1 0 0 0,1-1-1 0 0,0 0 1 0 0,0 1 0 0 0,0-1-1 0 0,-2 2 1 0 0,1-1 41 0 0,5-1-186 0 0,56-5-8 0 0,158-6 77 0 0,-150 6 76 0 0,175-6 66 0 0,55-8-90 0 0,-293 19 27 0 0,-3 0-6 0 0,0 0 0 0 0,0 0 1 0 0,0 0-1 0 0,-1 0 0 0 0,1 0 1 0 0,0 0-1 0 0,0 0 0 0 0,0 0 0 0 0,0 0 1 0 0,-1 0-1 0 0,1-1 0 0 0,0 1 1 0 0,0 0-1 0 0,0-1 0 0 0,-1 1 0 0 0,1-1 1 0 0,0 1-1 0 0,-1-1 0 0 0,2 0 0 0 0,-1 0 285 0 0,-7 1-158 0 0,-60 5 206 0 0,-378 6 46 0 0,148 17-382 0 0,269-28-77 0 0,23 0 52 0 0,1 0 0 0 0,-1-1 0 0 0,0 1 0 0 0,1 1 0 0 0,-1-1 0 0 0,1 0 0 0 0,-1 1 0 0 0,0 0-1 0 0,-4 1 1 0 0,4 1 11 0 0,3-2-58 0 0,3-1 4 0 0,26 0 5 0 0,17 0-16 0 0,65-7-1 0 0,29-6 16 0 0,-23 6 64 0 0,-16 2 0 0 0,73-6 0 0 0,-127 7 0 0 0,48-4 0 0 0,19-8 16 0 0,-100 16 49 0 0,-11 0-42 0 0,-1 0-1 0 0,0 0 0 0 0,0 0 1 0 0,0 0-1 0 0,1 0 0 0 0,-1 0 1 0 0,0 0-1 0 0,0-1 0 0 0,0 1 0 0 0,1 0 1 0 0,-1-1-1 0 0,0 1 0 0 0,2-2 1 0 0,-3 2 183 0 0,-1-1-119 0 0,-2 0-83 0 0,0 0 0 0 0,0 0-1 0 0,0 0 1 0 0,0 0 0 0 0,-1 1-1 0 0,1-1 1 0 0,0 1 0 0 0,0 0-1 0 0,0 0 1 0 0,-5 0 0 0 0,-35 8 44 0 0,8-2 4 0 0,-5-2-40 0 0,-57 8-12 0 0,65-7 18 0 0,-53 1 0 0 0,8 0 64 0 0,-9 1-71 0 0,47-5 7 0 0,0 3-1 0 0,-45 9 1 0 0,58-9-192 0 0,0-2-1 0 0,-46 1 1 0 0,255-9-10 0 0,-125 4 173 0 0,45 1 11 0 0,-41 1 0 0 0,92-12 0 0 0,-116 11 0 0 0,-30 1 2 0 0,0-1 1 0 0,0 0 0 0 0,1 0-1 0 0,-1-1 1 0 0,14-3-1 0 0,-19 4 427 0 0,-17-4-559 0 0,5 2 145 0 0,-1 0 0 0 0,0 1-1 0 0,-19-1 1 0 0,5 2-20 0 0,-83-2 21 0 0,-10-1 32 0 0,-81 6-128 0 0,68 1 360 0 0,63 0-521 0 0,98 4 113 0 0,-10-6 64 0 0,1-1 1 0 0,-1-1-1 0 0,24-2 0 0 0,-16 0 67 0 0,31-5-54 0 0,-2-1 38 0 0,0 3 0 0 0,69 3-1 0 0,-51-4 14 0 0,-64 3-2 0 0,-8 2 30 0 0,0 0 0 0 0,0 1 0 0 0,0-1-1 0 0,0 1 1 0 0,1-1 0 0 0,-1 1 0 0 0,6 1-1 0 0,-147 6 220 0 0,-20 1-495 0 0,50-2 389 0 0,44 0-210 0 0,-27 2 200 0 0,88-8-144 0 0,1 0 0 0 0,-1 0-1 0 0,1 1 1 0 0,-1-1 0 0 0,1 0 0 0 0,-1 1 0 0 0,1-1 0 0 0,-1 1 0 0 0,1 0-1 0 0,-1-1 1 0 0,1 1 0 0 0,-1 0 0 0 0,0 1 0 0 0,1-2 285 0 0,3 0-910 0 0,44 1 502 0 0,-3-1 128 0 0,-3-6-15 0 0,-25 4 3 0 0,28-2-1 0 0,-27 3 22 0 0,25-4-1 0 0,-25 2-5 0 0,24 0-1 0 0,15 2-50 0 0,-26-1 57 0 0,42 4 0 0 0,-22 0-1 0 0,-36-3 0 0 0,27 4 0 0 0,-29-3 33 0 0,-6 0 38 0 0,-10 0-47 0 0,-16 2-97 0 0,-36 5-1 0 0,-9 2 115 0 0,-23 3-28 0 0,0 1-168 0 0,0-3-86 0 0,54-5 193 0 0,-45 1-1 0 0,60-6-15 0 0,19 0 4 0 0,15 4-207 0 0,-10-4 249 0 0,-1 0-1 0 0,1 0 0 0 0,0 0 1 0 0,-1 0-1 0 0,6-2 0 0 0,-5 1 5 0 0,-1 1 0 0 0,1-1 0 0 0,0 1 0 0 0,0 0 0 0 0,4 0 0 0 0,17 2-22 0 0,1-1-1 0 0,-1-1 0 0 0,34-4 1 0 0,-24 1 44 0 0,41-6-83 0 0,-3-1 107 0 0,-16 0 99 0 0,-40 6-130 0 0,15-5-18 0 0,-30 8-31 0 0,-4 1 106 0 0,-17 1 55 0 0,-37 7-1 0 0,19-2-90 0 0,24-3-221 0 0,-1 0-1 0 0,-15 6 1 0 0,-8 4-3770 0 0,10-1-1025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3:44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76 17247 0 0,'-13'-33'384'0'0,"10"22"72"0"0,3-1 24 0 0,-5 0 0 0 0,5 4-384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8:15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157 295 1840 0 0,'0'0'4457'0'0,"-1"1"-4112"0"0,-7 2-307 0 0,-1-7-38 0 0,7 2 40 0 0,1 0 0 0 0,0 1 0 0 0,-1-1 0 0 0,1 0 0 0 0,0 0 1 0 0,0 0-1 0 0,0 0 0 0 0,0 0 0 0 0,1 0 0 0 0,-1 0 0 0 0,0 0 0 0 0,1 0 1 0 0,-1 0-1 0 0,1 0 0 0 0,0-1 0 0 0,0 1 0 0 0,0 0 0 0 0,0 0 0 0 0,0-3 0 0 0,1-3 165 0 0,0-1 0 0 0,0 1-1 0 0,4-14 1 0 0,-3 16-194 0 0,1-1-25 0 0,-2 0-70 0 0,-1 6-78 0 0,-1-14-337 0 0,1 14 506 0 0,0-1 0 0 0,0 1 0 0 0,0 0 0 0 0,0 0 0 0 0,0 0 0 0 0,-1 0 0 0 0,1 0 0 0 0,0 0 0 0 0,0 0 0 0 0,-1 0-1 0 0,1 0 1 0 0,-1 0 0 0 0,1 1 0 0 0,-1-1 0 0 0,1 0 0 0 0,-1 0 0 0 0,1 0 0 0 0,-1 0 0 0 0,-1-1 0 0 0,-1-14 571 0 0,2 11-392 0 0,-4-17 654 0 0,3 15-420 0 0,0-1 1 0 0,0 1-1 0 0,1 0 1 0 0,0-8-1 0 0,-4 0 943 0 0,4 13-1141 0 0,1 1 0 0 0,-1-1 0 0 0,0 0-1 0 0,0 0 1 0 0,0 1 0 0 0,1-1 0 0 0,-1 0 0 0 0,-1 1 0 0 0,1-1 0 0 0,0 1-1 0 0,0-1 1 0 0,-1 1 0 0 0,-4-5 2644 0 0,15 15-2766 0 0,7 9-111 0 0,-1 1 0 0 0,23 35 0 0 0,-31-43 131 0 0,1 0 0 0 0,10 10 0 0 0,7 10 175 0 0,-9-10 109 0 0,2 0 1 0 0,0-1-1 0 0,2-1 1 0 0,38 30-1 0 0,-2-1 268 0 0,-19-16-192 0 0,-2 4 219 0 0,-15-15 1686 0 0,-26-32-1573 0 0,0 3-618 0 0,0 0 0 0 0,-1 1 0 0 0,0 1 0 0 0,-15-12 0 0 0,0-1 23 0 0,-37-30 94 0 0,30 25-165 0 0,-45-47-1 0 0,37 32-114 0 0,22 25-14 0 0,2-1 1 0 0,-22-29-1 0 0,26 32 12 0 0,-18-19 0 0 0,21 25-21 0 0,-1-1 0 0 0,1 0 0 0 0,0 0-1 0 0,1-1 1 0 0,0 0 0 0 0,0 0 0 0 0,1 0-1 0 0,-4-9 1 0 0,7 10-21 0 0,3 10-18 0 0,1 1 1 0 0,-1-1 0 0 0,1 1-1 0 0,5 4 1 0 0,-7-7 19 0 0,20 20-73 0 0,-12-12 54 0 0,0 0-1 0 0,9 13 0 0 0,64 77-33 0 0,-68-84 52 0 0,2-1 0 0 0,0 0 0 0 0,24 15 0 0 0,3 2-4 0 0,-18-11 16 0 0,40 32 128 0 0,-65-50 848 0 0,-5-3-329 0 0,-19-9-59 0 0,-29-16-260 0 0,24 9-247 0 0,1-2 0 0 0,-36-31-1 0 0,-43-51 107 0 0,81 69-187 0 0,22 25 0 0 0,-1 0 0 0 0,-1 1 0 0 0,-7-8 0 0 0,-1-3-65 0 0,9 12 4 0 0,11 13 8 0 0,18 28-107 0 0,64 86-13 0 0,-72-96 148 0 0,-14-21 16 0 0,1-1-1 0 0,0 1 1 0 0,0 0-1 0 0,7 7 1 0 0,29 33 27 0 0,-25-28 2 0 0,22 21-1 0 0,-32-33-53 0 0,13 12 7 0 0,-15-16 327 0 0,-15-8-216 0 0,0-1 0 0 0,0-1 0 0 0,1 0 0 0 0,1 0 1 0 0,-20-21-1 0 0,-46-61 36 0 0,58 66-84 0 0,-10-14-23 0 0,-18-22-15 0 0,21 24-147 0 0,55 68-18 0 0,-6-8 91 0 0,16 20 17 0 0,1-1 1 0 0,57 45-1 0 0,-79-72 59 0 0,-9-7 0 0 0,1 0 0 0 0,-1-1 0 0 0,12 5 0 0 0,-18-11-1 0 0,-3 0 1 0 0,1-1 1 0 0,0 0-1 0 0,-1 0 1 0 0,1 1-1 0 0,-1-1 1 0 0,1 0 0 0 0,0 1-1 0 0,-1-1 1 0 0,1 1-1 0 0,-1-1 1 0 0,1 1-1 0 0,-1-1 1 0 0,1 1-1 0 0,-1-1 1 0 0,0 1-1 0 0,1 0 1 0 0,-1-1 0 0 0,0 1-1 0 0,1-1 1 0 0,-1 1-1 0 0,0 1 1 0 0,1-1 180 0 0,-4-2-158 0 0,0-1-1 0 0,-1 1 1 0 0,1-1 0 0 0,0 0-1 0 0,0 0 1 0 0,0 0 0 0 0,-2-3-1 0 0,-19-22 49 0 0,0 8-29 0 0,1-2 0 0 0,1 0 0 0 0,1-2 0 0 0,1 0 0 0 0,-22-34 0 0 0,16 21-42 0 0,14 20 0 0 0,0 0 0 0 0,-9-20 0 0 0,20 34 2 0 0,1 1-3 0 0,0 0 0 0 0,-1 1 1 0 0,1-1-1 0 0,0 1 0 0 0,0-1 0 0 0,-1 1 1 0 0,1-1-1 0 0,0 1 0 0 0,-1-1 1 0 0,1 1-1 0 0,0 0 0 0 0,-1-1 1 0 0,1 1-1 0 0,-1-1 0 0 0,1 1 1 0 0,-1 0-1 0 0,1-1 0 0 0,-1 1 1 0 0,0 0-1 0 0,0-1-59 0 0,12 14-169 0 0,92 105-91 0 0,-91-106 316 0 0,1 0 1 0 0,15 11 0 0 0,2 1-51 0 0,56 45 43 0 0,-64-50 22 0 0,-21-18 107 0 0,-3-2-59 0 0,-11-6 4 0 0,-1 0 1 0 0,1-1-1 0 0,0-1 0 0 0,1 0 1 0 0,-20-18-1 0 0,-66-77 54 0 0,62 53-106 0 0,20 24-8 0 0,14 21-5 0 0,-1 0-1 0 0,-1 0 1 0 0,1 1-1 0 0,-1-1 0 0 0,0 1 1 0 0,-6-6-1 0 0,10 10-66 0 0,9 14-127 0 0,90 116-124 0 0,-88-115 309 0 0,1-1 1 0 0,15 14-1 0 0,-14-15-5 0 0,24 29 0 0 0,-14-17 16 0 0,-17-19 0 0 0,-1 0 0 0 0,0 0 0 0 0,6 8 0 0 0,-10-10-1 0 0,-1-2 1 0 0,1 0 1 0 0,-1 0 0 0 0,1-1 0 0 0,-1 1-1 0 0,1 0 1 0 0,-1 0 0 0 0,1-1 0 0 0,0 1-1 0 0,-1 0 1 0 0,1-1 0 0 0,0 1 0 0 0,-1-1-1 0 0,1 1 1 0 0,0-1 0 0 0,1 1 0 0 0,-2 0 116 0 0,-6-2-92 0 0,0-1 0 0 0,0 1 0 0 0,-1-1 0 0 0,1 0 0 0 0,0-1 0 0 0,1 1 0 0 0,-1-1 0 0 0,0 0 0 0 0,1-1 0 0 0,-7-4 0 0 0,-7-4 68 0 0,-8-7-83 0 0,2 0 0 0 0,0-1 0 0 0,-41-45 1 0 0,21 20-12 0 0,28 28 46 0 0,-21-14 1 0 0,15 7 16 0 0,12 11-55 0 0,55 70-471 0 0,63 66 264 0 0,-98-114 75 0 0,-1-1 0 0 0,1 0 0 0 0,1 0 0 0 0,-1-1 0 0 0,1 0 0 0 0,0-1 0 0 0,1 0 0 0 0,0-1 0 0 0,0 0 0 0 0,21 7 0 0 0,-4-4-1340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8:18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233 136 1840 0 0,'0'0'369'0'0,"-2"-1"733"0"0,-23-18 3788 0 0,5-3-4347 0 0,-13-19 3641 0 0,23 31-2833 0 0,1-1 1 0 0,-1 1-1 0 0,-16-12 2098 0 0,31 23-3209 0 0,4 7-232 0 0,2 1-101 0 0,-1 0-1 0 0,17 9 1 0 0,-17-12 73 0 0,-1 0 0 0 0,0 1 0 0 0,-1 0 0 0 0,9 9-1 0 0,-7-6 24 0 0,18 14-1 0 0,40 28-2 0 0,-40-31 118 0 0,-1 2 0 0 0,29 29 0 0 0,-26-24 216 0 0,34 27 1 0 0,-51-44-174 0 0,0 0 0 0 0,11 13-1 0 0,-10-10 55 0 0,-5-6 464 0 0,-13-13 1121 0 0,-15-15-456 0 0,7 9-1110 0 0,-163-140 696 0 0,139 125-897 0 0,-31-24-23 0 0,-105-59 0 0 0,155 98-4 0 0,12 7 8 0 0,0 1-1 0 0,-1 0 1 0 0,1 0 0 0 0,-9-4 0 0 0,17 18 106 0 0,-1-7-141 0 0,1 0 1 0 0,0-1-1 0 0,-1 1 1 0 0,2-1-1 0 0,-1 0 1 0 0,0 0-1 0 0,1 0 1 0 0,4 3-1 0 0,35 19-153 0 0,-3-3 74 0 0,-20-7 38 0 0,19 20 0 0 0,15 11 48 0 0,35 28-17 0 0,-57-46 20 0 0,55 38-1 0 0,-58-45 41 0 0,-26-19-24 0 0,0 0 1 0 0,-1 0-1 0 0,0 0 0 0 0,0 1 0 0 0,1-1 1 0 0,-1 1-1 0 0,-1-1 0 0 0,4 6 0 0 0,-4-7 986 0 0,-6-9-634 0 0,-51-52 104 0 0,-102-85 0 0 0,136 126-447 0 0,-16-21-14 0 0,3 15 3 0 0,18 13-35 0 0,-16-14 1 0 0,-2-7-34 0 0,31 27 38 0 0,3 5-48 0 0,10 6-97 0 0,-5-3 171 0 0,11 6-113 0 0,0 1 1 0 0,-1 0-1 0 0,0 1 0 0 0,0 0 1 0 0,22 24-1 0 0,5 3 20 0 0,53 48 40 0 0,-9-7 28 0 0,-67-58 646 0 0,-26-23-392 0 0,-17-11 16 0 0,1-1-1 0 0,-23-20 1 0 0,30 23-168 0 0,-54-44 133 0 0,-47-33 15 0 0,15 14-43 0 0,89 62-340 0 0,10 8 111 0 0,-1 1 0 0 0,1 0-1 0 0,-9-6 1 0 0,12 10-26 0 0,12 11-344 0 0,8 5 258 0 0,33 20-1 0 0,-17-14 59 0 0,8 5-7 0 0,76 60 0 0 0,-56-36 87 0 0,-35-29 1 0 0,38 38 0 0 0,-57-48 46 0 0,-8-9-16 0 0,1-1 0 0 0,-1 1-1 0 0,1-1 1 0 0,0 0 0 0 0,0 0 0 0 0,0 1 0 0 0,0-1 0 0 0,0-1-1 0 0,0 1 1 0 0,1 0 0 0 0,4 2 0 0 0,-4-1 72 0 0,-2-3 247 0 0,-11-8-79 0 0,6 4-198 0 0,-198-143 557 0 0,167 123-600 0 0,-62-32 0 0 0,86 51-8 0 0,-29-20-5 0 0,28 17 18 0 0,-21-11-1 0 0,-30-16 63 0 0,62 34-194 0 0,0 0 19 0 0,-4-5 80 0 0,-1 2 9 0 0,4 3-43 0 0,8 7-105 0 0,4 5 88 0 0,0-2 0 0 0,0 1 1 0 0,1-2-1 0 0,1 1 0 0 0,-1-1 0 0 0,14 6 0 0 0,28 20-88 0 0,77 74 55 0 0,29 20-1 0 0,-141-112 103 0 0,-14-12 4 0 0,0 0-1 0 0,0 0 0 0 0,0 0 1 0 0,1-1-1 0 0,-1 0 1 0 0,1 0-1 0 0,0 0 0 0 0,7 3 1 0 0,-3-1 510 0 0,-16-9-251 0 0,-91-75 164 0 0,7 6-311 0 0,58 41-87 0 0,-19-16-1 0 0,-119-86 118 0 0,158 124-132 0 0,-9-8-29 0 0,13 9-191 0 0,8 9 202 0 0,1 0 1 0 0,0 0-1 0 0,0 0 0 0 0,0 0 0 0 0,0 0 1 0 0,0 0-1 0 0,0 0 0 0 0,0 0 1 0 0,0 0-1 0 0,0 0 0 0 0,-1 0 0 0 0,1 1 1 0 0,0-1-1 0 0,0 0 0 0 0,0 0 0 0 0,0 0 1 0 0,0 0-1 0 0,0 0 0 0 0,0 0 1 0 0,0 0-1 0 0,0 0 0 0 0,0 0 0 0 0,0 0 1 0 0,0 0-1 0 0,0 1 0 0 0,0-1 0 0 0,0 0 1 0 0,0 0-1 0 0,0 0 0 0 0,0 0 0 0 0,0 0 1 0 0,0 0-1 0 0,0 0 0 0 0,0 0 1 0 0,0 0-1 0 0,0 1 0 0 0,0-1 0 0 0,0 0 1 0 0,0 0-1 0 0,0 0 0 0 0,0 0 0 0 0,0 0 1 0 0,0 0-1 0 0,0 0 0 0 0,0 0 1 0 0,0 0-1 0 0,0 1 0 0 0,0-1 0 0 0,0 0 1 0 0,0 0-1 0 0,0 0 0 0 0,10 20-227 0 0,0-9 162 0 0,1-1-1 0 0,0 0 0 0 0,0 0 1 0 0,1-1-1 0 0,23 14 1 0 0,19 15-17 0 0,33 30 13 0 0,19 8 75 0 0,-95-67 0 0 0,1 0 0 0 0,1 0 0 0 0,0-1 0 0 0,0-1 0 0 0,16 7 0 0 0,-18-9 0 0 0,-6 1 12 0 0,-5-4 387 0 0,-5-11-226 0 0,-3 3-106 0 0,-1-1-1 0 0,0 1 1 0 0,0 1 0 0 0,-17-8 0 0 0,-1-1 15 0 0,6 0-16 0 0,-31-24 0 0 0,32 21-18 0 0,-32-19-1 0 0,-139-83 158 0 0,175 107-205 0 0,-1-1 0 0 0,15 13-2 0 0,2 0 1 0 0,-1 0 1 0 0,1 0-1 0 0,-1 0 0 0 0,1-1 0 0 0,0 1 1 0 0,-1 0-1 0 0,1 0 0 0 0,-1 0 0 0 0,1 0 1 0 0,-1-1-1 0 0,1 1 0 0 0,-1 0 0 0 0,1-1 1 0 0,0 1-1 0 0,-1 0 0 0 0,1-1 0 0 0,0 1 1 0 0,-1 0-1 0 0,1-1 0 0 0,0 1 0 0 0,-1-1 1 0 0,1 1-1 0 0,0 0 0 0 0,0-1 0 0 0,-1 1 1 0 0,1-1-1 0 0,0 1 0 0 0,0-1 0 0 0,0 1 1 0 0,0-1-1 0 0,-1-1-125 0 0,15 19-434 0 0,0-6 444 0 0,0-2 0 0 0,1 1 0 0 0,29 12-1 0 0,-23-12 43 0 0,31 20-1 0 0,196 149-64 0 0,-230-165 139 0 0,-12-9 15 0 0,0 0 0 0 0,0 0 0 0 0,0-1 0 0 0,14 7 0 0 0,-19-11 198 0 0,-2 0-200 0 0,0 0 1 0 0,0-1-1 0 0,0 1 0 0 0,0-1 1 0 0,0 1-1 0 0,0-1 0 0 0,0 0 1 0 0,0 1-1 0 0,0-1 0 0 0,0 0 1 0 0,1 0-1 0 0,-1 1 0 0 0,0-1 1 0 0,0 0-1 0 0,0-2 0 0 0,-3-1 95 0 0,-5-5 131 0 0,0 1 0 0 0,-17-11-1 0 0,-2-2-147 0 0,-20-18-91 0 0,-53-41 0 0 0,94 75 0 0 0,-32-23 0 0 0,-57-53 0 0 0,55 44 0 0 0,34 31-60 0 0,5 7 17 0 0,4 4-51 0 0,-1-3 48 0 0,0 1 1 0 0,1-1 0 0 0,-1 0-1 0 0,1 0 1 0 0,0 0-1 0 0,-1 0 1 0 0,1 0 0 0 0,0 0-1 0 0,5 3 1 0 0,23 14-222 0 0,-15-10 189 0 0,32 24-17 0 0,61 54 0 0 0,-43-32 30 0 0,-41-35-776 0 0,1-1-1 0 0,1-1 1 0 0,47 24-1 0 0,-45-30-325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8:26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21 2760 0 0,'0'0'797'0'0,"-27"-1"3970"0"0,17-1-3760 0 0,-10-2 3271 0 0,20 4-4205 0 0,-1 0 0 0 0,1 0 0 0 0,-1-1 0 0 0,1 1 0 0 0,-1 0 0 0 0,1-1 0 0 0,-1 1 0 0 0,1 0 1 0 0,-1-1-1 0 0,1 1 0 0 0,-1 0 0 0 0,1-1 0 0 0,0 1 0 0 0,-1-1 0 0 0,1 1 0 0 0,0-1 0 0 0,-1 1 1 0 0,1-1-1 0 0,0 1 0 0 0,0-1 0 0 0,-1 1 0 0 0,1-1 0 0 0,0 1 0 0 0,0-1 0 0 0,0 0 0 0 0,0 1 0 0 0,0-2 1086 0 0,0 4-1103 0 0,3 5-41 0 0,1-1 1 0 0,-1 0 0 0 0,1 0-1 0 0,0 0 1 0 0,1 0 0 0 0,-1 0-1 0 0,10 8 1 0 0,11 15 73 0 0,25 39 143 0 0,-37-48-127 0 0,-10-15-83 0 0,0 0 1 0 0,0 0-1 0 0,6 7 0 0 0,2 1 41 0 0,0 0-1 0 0,9 17 1 0 0,7 9 377 0 0,-22-32-336 0 0,0 1-1 0 0,0 0 1 0 0,-1 0 0 0 0,6 13-1 0 0,-9-20-84 0 0,-1 1 0 0 0,1-1 0 0 0,0 1 0 0 0,0-1 0 0 0,0 0 0 0 0,0 1 0 0 0,0-1 0 0 0,0 0 0 0 0,1 0 0 0 0,0 1 0 0 0,4 4 44 0 0,0 5 47 0 0,-5-7-74 0 0,1-1-1 0 0,0 0 0 0 0,0 0 1 0 0,0 0-1 0 0,0 0 0 0 0,4 4 1 0 0,3 5 3177 0 0,-14-16-2672 0 0,-11-12-99 0 0,1 0 0 0 0,-14-18-1 0 0,-18-20 22 0 0,-82-74 157 0 0,113 111-532 0 0,-23-30 0 0 0,30 36-45 0 0,4 4-17 0 0,0 0-1 0 0,1 0 1 0 0,-1 0 0 0 0,2-1-1 0 0,-1 1 1 0 0,1-1 0 0 0,-3-9-1 0 0,6 12-39 0 0,0 5-56 0 0,21 9-326 0 0,-11-4 354 0 0,0 1-1 0 0,0 0 1 0 0,12 11-1 0 0,4 1-21 0 0,-8-4 49 0 0,0 1 1 0 0,0 0 0 0 0,-2 1 0 0 0,0 1-1 0 0,21 28 1 0 0,-19-17 14 0 0,-14-21 0 0 0,-1-1 0 0 0,1 0 0 0 0,1 0 0 0 0,-1-1 0 0 0,9 9 0 0 0,21 23 0 0 0,-24-30 11 0 0,3 4 47 0 0,-8-6 905 0 0,-5-6-898 0 0,-1-1 0 0 0,1 0 0 0 0,-1 0 0 0 0,0 1 0 0 0,0-1-1 0 0,0 1 1 0 0,0-1 0 0 0,0 0 0 0 0,0 1 0 0 0,0 0 0 0 0,0-1 0 0 0,-2-1-1 0 0,-6-7 220 0 0,-3-6 93 0 0,-21-22 1 0 0,7 9-180 0 0,12 14-136 0 0,0 0 0 0 0,-1 1 0 0 0,-23-17 0 0 0,-11-10-62 0 0,40 30-12 0 0,9 11-48 0 0,4 11-109 0 0,28 30-78 0 0,-1 9 130 0 0,13 23-14 0 0,24 38 131 0 0,-67-109 0 0 0,0 0 0 0 0,0 0 0 0 0,0-1 0 0 0,0 1 0 0 0,1 0 0 0 0,-1-1 0 0 0,1 1 0 0 0,2 1 0 0 0,8 9-2 0 0,-12-7 5 0 0,0-4 7 0 0,1 2 116 0 0,-4-3-9 0 0,3 1-106 0 0,0-1 0 0 0,0 0 0 0 0,0 0 0 0 0,-1 0-1 0 0,1 1 1 0 0,0-1 0 0 0,0 0 0 0 0,-1 0-1 0 0,1 0 1 0 0,0 0 0 0 0,0 0 0 0 0,-1 0-1 0 0,1 0 1 0 0,0 0 0 0 0,0 0 0 0 0,-1 0 0 0 0,1 0-1 0 0,0 0 1 0 0,0 0 0 0 0,-1 0 0 0 0,1 0-1 0 0,0 0 1 0 0,-1 0 0 0 0,1 0 0 0 0,0 0 0 0 0,0 0-1 0 0,-1 0 1 0 0,1 0 0 0 0,-8-8 96 0 0,0-1 0 0 0,1 0 0 0 0,0 0 0 0 0,-11-18 0 0 0,-10-15 259 0 0,-56-51-10 0 0,68 70-318 0 0,10 13-41 0 0,5 8-73 0 0,1 5-67 0 0,1 4 107 0 0,1-1 1 0 0,0 0-1 0 0,0 1 1 0 0,0-1-1 0 0,1 0 0 0 0,0 0 1 0 0,6 9-1 0 0,2 7 1 0 0,51 98-471 0 0,-33-70-3145 0 0,-15-28-5375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8:32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189 131 7800 0 0,'-3'-5'179'0'0,"0"0"-1"0"0,-1 1 1 0 0,1-1 0 0 0,-1 1 0 0 0,0-1 0 0 0,-7-5 0 0 0,5 6 437 0 0,1-1 1 0 0,0-1-1 0 0,0 1 1 0 0,-5-9-1 0 0,3 7 194 0 0,6 6-677 0 0,0 0 0 0 0,0 0 0 0 0,0 1 0 0 0,1-1 0 0 0,-1 0 0 0 0,0 0 0 0 0,1 0-1 0 0,-1 0 1 0 0,0 0 0 0 0,1 0 0 0 0,-1 0 0 0 0,1 0 0 0 0,-1-2 0 0 0,-2-1 2588 0 0,198 140-2816 0 0,-182-126 210 0 0,72 63 823 0 0,-11-8 113 0 0,4 3 200 0 0,-67-58-1007 0 0,5 6 240 0 0,-13-12-327 0 0,0 0 0 0 0,1-1-1 0 0,0 0 1 0 0,-1 0-1 0 0,9 5 1 0 0,-5-4 1096 0 0,-14-10 1149 0 0,-2-1-2346 0 0,5 4 50 0 0,-86-76 1038 0 0,72 61-1020 0 0,-34-24 1 0 0,1 1 7 0 0,32 26-85 0 0,-1 1-1 0 0,-32-18 0 0 0,-10-7 47 0 0,11 6-76 0 0,25 17 12 0 0,-32-26 0 0 0,-4-10-29 0 0,92 79-639 0 0,31 15 403 0 0,66 60-1 0 0,-93-74 237 0 0,-16-12 0 0 0,21 21 0 0 0,-17-16 0 0 0,-16-17 0 0 0,-1 1 0 0 0,0 0 0 0 0,0 1 0 0 0,6 7 0 0 0,7 11-1 0 0,1-1 0 0 0,32 30 0 0 0,-5-5 68 0 0,-45-45-67 0 0,2 1 0 0 0,11 2 0 0 0,-3-1 323 0 0,-9-4 241 0 0,-6-3-307 0 0,3 1-237 0 0,-6-2 72 0 0,0 0-1 0 0,0-1 1 0 0,1 0 0 0 0,-1-1-1 0 0,1 1 1 0 0,0-1 0 0 0,-6-7-1 0 0,-100-92 244 0 0,54 52-239 0 0,33 31-75 0 0,-1 1 1 0 0,-52-30-1 0 0,21 10-21 0 0,24 15 0 0 0,23 17-15 0 0,1 0 0 0 0,-10-11 0 0 0,7 7-7 0 0,4 5-82 0 0,10 10-238 0 0,12 14 74 0 0,1-3 169 0 0,0-1-1 0 0,20 13 1 0 0,0 0 55 0 0,14 10-14 0 0,9 7-1 0 0,-37-23 27 0 0,36 42 0 0 0,27 27 32 0 0,-78-83 0 0 0,-1 0 0 0 0,1-1 0 0 0,7 5 0 0 0,12 12 0 0 0,-21-18 13 0 0,1 1 0 0 0,-1-1 0 0 0,1 0-1 0 0,7 4 1 0 0,-4-5-2 0 0,-6-2 554 0 0,-4-2-478 0 0,-2-1-47 0 0,-1 0 1 0 0,1 0-1 0 0,0 0 0 0 0,-1-1 1 0 0,1 1-1 0 0,0-1 1 0 0,-5-5-1 0 0,-25-29 81 0 0,13 14-31 0 0,-104-97-7 0 0,92 94-65 0 0,-1 1 0 0 0,-51-27 0 0 0,40 25-81 0 0,35 22 27 0 0,7 3 18 0 0,0 1 0 0 0,1 0-1 0 0,0-1 1 0 0,-1 0-1 0 0,1 1 1 0 0,0-1 0 0 0,-4-4-1 0 0,-11-4 8 0 0,16 10-42 0 0,3 0-137 0 0,0 1 170 0 0,0-1 0 0 0,0 1 0 0 0,-1 0-1 0 0,1 0 1 0 0,0 0 0 0 0,-1 0-1 0 0,1 0 1 0 0,-1 0 0 0 0,1 0 0 0 0,-1 1-1 0 0,1-1 1 0 0,1 2 0 0 0,2 2-28 0 0,76 64-292 0 0,43 40 373 0 0,-76-57-33 0 0,16 16 0 0 0,-61-65 0 0 0,0 0 0 0 0,0 1 0 0 0,0 0-1 0 0,4 6 1 0 0,-6-7 2 0 0,1 0-1 0 0,0 0 1 0 0,1 0-1 0 0,-1-1 0 0 0,0 1 1 0 0,1-1-1 0 0,3 4 1 0 0,6 3 46 0 0,-12-6-42 0 0,1 0-8 0 0,8 4 19 0 0,-7-6 327 0 0,-13-14-96 0 0,-37-34-88 0 0,14 10-160 0 0,-71-56 0 0 0,24 28 0 0 0,41 40 23 0 0,30 20-1 0 0,1 0 1 0 0,-16-13 0 0 0,6 6 79 0 0,17 11-111 0 0,0 0 0 0 0,0 0 0 0 0,0 0 0 0 0,0 0 0 0 0,0 0 0 0 0,0 0 0 0 0,0-1 0 0 0,1 1 0 0 0,-1-1 0 0 0,0 0 0 0 0,1 1 0 0 0,-1-1 0 0 0,1 0 0 0 0,0 0 0 0 0,-2-3 0 0 0,2 4 13 0 0,0-1 0 0 0,0 1-1 0 0,-1 0 1 0 0,1 0-1 0 0,0 0 1 0 0,-1 1-1 0 0,1-1 1 0 0,0 0-1 0 0,-1 0 1 0 0,1 1 0 0 0,-1-1-1 0 0,1 1 1 0 0,-1-1-1 0 0,0 1 1 0 0,1 0-1 0 0,-1-1 1 0 0,-2 1-1 0 0,-1 0-3 0 0,4 0-69 0 0,2 2-139 0 0,1 0 178 0 0,-1 0-1 0 0,1 0 1 0 0,0-1-1 0 0,0 1 1 0 0,0-1-1 0 0,0 1 1 0 0,2 1-1 0 0,30 24-193 0 0,-5-3 111 0 0,-10-9 53 0 0,31 31 1 0 0,-4-4 3 0 0,-4-3 56 0 0,1 2 0 0 0,7 4 53 0 0,-21-20-49 0 0,-24-19-4 0 0,0-2-1 0 0,0 1 0 0 0,1-1 1 0 0,-1 1-1 0 0,7 2 0 0 0,-21-21 863 0 0,-12-9-793 0 0,-14-14 16 0 0,-1 1 1 0 0,-74-55-1 0 0,68 60-85 0 0,-14-10 0 0 0,48 36 0 0 0,1-1 0 0 0,0 0 0 0 0,-10-12 0 0 0,-3-1 0 0 0,-15-6 0 0 0,28 21-19 0 0,6 4 14 0 0,0-1 0 0 0,0 1 1 0 0,-1-1-1 0 0,1 0 0 0 0,0 1 0 0 0,0-1 0 0 0,0 0 0 0 0,0 0 0 0 0,0 0 0 0 0,0 0 0 0 0,0 0 0 0 0,0-2 0 0 0,0 3-51 0 0,10 8-397 0 0,30 20 167 0 0,25 20 76 0 0,-4 4 133 0 0,29 25-22 0 0,-39-27 99 0 0,-20-18 0 0 0,1-3 0 0 0,41 31 0 0 0,-65-55-51 0 0,-4-2-72 0 0,0-1-1 0 0,0 0 1 0 0,1 1-1 0 0,-1-1 1 0 0,1-1-1 0 0,0 1 1 0 0,-1 0-1 0 0,1-1 0 0 0,0 0 1 0 0,0 0-1 0 0,4 1 1 0 0,11-1-2348 0 0,2-1-6388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8:53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40 2304 0 0,'-1'2'6206'0'0,"2"5"-5627"0"0,3-2-549 0 0,-1 0 0 0 0,0 0 1 0 0,1-1-1 0 0,0 1 0 0 0,0-1 0 0 0,1 0 0 0 0,-1 0 0 0 0,1 0 1 0 0,0-1-1 0 0,0 1 0 0 0,6 2 0 0 0,14 12 155 0 0,46 30 246 0 0,-11-9-276 0 0,13 11 9 0 0,-36-26 64 0 0,50 44 0 0 0,-30-25 109 0 0,-40-31-170 0 0,-1 0 0 0 0,24 24 0 0 0,19 23 294 0 0,14 15 114 0 0,-54-55-381 0 0,2 0 1 0 0,37 26 0 0 0,-18-15 49 0 0,-1-2 38 0 0,-27-21-171 0 0,-1 1 0 0 0,12 10 1 0 0,-21-16-67 0 0,1 1 0 0 0,0-1 1 0 0,0 0-1 0 0,0 0 0 0 0,0 0 1 0 0,1 0-1 0 0,-1 0 0 0 0,4 1 1 0 0,-6-3 106 0 0,1 3 2522 0 0,-4-9-1627 0 0,-3-1-852 0 0,0-1 1 0 0,-1 2-1 0 0,0-1 1 0 0,-8-6-1 0 0,-9-11 186 0 0,20 21-344 0 0,-1 0 0 0 0,1 0-1 0 0,-1 0 1 0 0,-5-3-1 0 0,-13-11-35 0 0,-149-147 135 0 0,102 108-73 0 0,26 23-50 0 0,-6-8 50 0 0,-32-25 20 0 0,66 54-58 0 0,-95-68 288 0 0,38 25-121 0 0,31 23-135 0 0,-53-53-1 0 0,53 47-30 0 0,28 25 11 0 0,12 12-113 0 0,10 10-290 0 0,7 10 318 0 0,-10-11 29 0 0,0-1 1 0 0,0-1-1 0 0,1 1 0 0 0,7 5 0 0 0,49 33-39 0 0,-5-4-13 0 0,-2 3 0 0 0,72 70-1 0 0,-78-61 72 0 0,-2 1 0 0 0,43 66 0 0 0,-50-67 11 0 0,3-2 42 0 0,-43-47-52 0 0,10 7 10 0 0,-9-9 569 0 0,-12-19-142 0 0,-1 3-179 0 0,0 0 1 0 0,-14-12 0 0 0,-12-15-343 0 0,24 24 95 0 0,-1 1 1 0 0,0 0-1 0 0,-2 1 1 0 0,-27-21-1 0 0,-39-36 73 0 0,33 28-19 0 0,-61-63 41 0 0,104 101-104 0 0,-88-84 4 0 0,72 71-7 0 0,18 16 0 0 0,0 0 0 0 0,0-1 0 0 0,-6-7 0 0 0,-21-22 0 0 0,23 25 0 0 0,1 1 0 0 0,-12-17 0 0 0,2 8-12 0 0,16 15-48 0 0,2 2-305 0 0,-1 0 359 0 0,1 0 0 0 0,-1 0 0 0 0,0-1 0 0 0,1 1 1 0 0,0 0-1 0 0,-1 0 0 0 0,1 0 0 0 0,0-1 1 0 0,-1 1-1 0 0,1 0 0 0 0,1 0 0 0 0,0 1-7 0 0,30 29-173 0 0,65 49 0 0 0,-2-3-115 0 0,-52-39 300 0 0,40 38 67 0 0,-19-17-65 0 0,-38-37-8 0 0,27 31 0 0 0,82 89-60 0 0,-118-125 84 0 0,0-1-1 0 0,0-1 0 0 0,24 16 1 0 0,16 14-19 0 0,-50-41 13 0 0,-6-4 402 0 0,-12-5-240 0 0,0-1-64 0 0,1 2 1 0 0,0-1 1 0 0,1 0 0 0 0,-1-1 0 0 0,-11-8-1 0 0,0 0 55 0 0,-18-14-30 0 0,2-1 0 0 0,-62-63 1 0 0,71 65-118 0 0,-85-67 139 0 0,56 49-82 0 0,-69-53 5 0 0,53 46-131 0 0,-2-2-2 0 0,62 42 53 0 0,-21-25 0 0 0,27 29 0 0 0,2-1 1 0 0,5 8-2 0 0,0 1 1 0 0,0-1-1 0 0,0 1 0 0 0,-1-1 1 0 0,1 1-1 0 0,0-1 0 0 0,0 0 1 0 0,-1 1-1 0 0,1-1 0 0 0,0 1 1 0 0,-1 0-1 0 0,1-1 0 0 0,-1 1 1 0 0,1-1-1 0 0,-1 1 0 0 0,1-1 1 0 0,0 1-1 0 0,-2-1 0 0 0,2 1-1 0 0,0 0 1 0 0,0 0-1 0 0,-1 0 0 0 0,1 0 0 0 0,0 0 0 0 0,0-1 0 0 0,0 1 1 0 0,0 0-1 0 0,0 0 0 0 0,-1 0 0 0 0,1 0 0 0 0,0-1 0 0 0,0 1 1 0 0,0 0-1 0 0,0 0 0 0 0,0 0 0 0 0,0 0 0 0 0,0-1 0 0 0,0 1 1 0 0,0 0-1 0 0,0 0 0 0 0,0-1 0 0 0,0 1 0 0 0,0 0 0 0 0,0 0 1 0 0,0 0-1 0 0,0-1 0 0 0,0 1 0 0 0,0 0 0 0 0,0 0 0 0 0,0 0 0 0 0,0-1 1 0 0,0 1-1 0 0,0 0 0 0 0,0 0 0 0 0,1-1 0 0 0,-1 1 4 0 0,0 0 0 0 0,0-1 0 0 0,0 1 0 0 0,0-1 0 0 0,0 1 0 0 0,0-1 0 0 0,0 1 0 0 0,1 0 0 0 0,-1-1-1 0 0,0 1 1 0 0,-1-1 0 0 0,1 1 0 0 0,0-1 0 0 0,0 1 0 0 0,0 0 0 0 0,0-1 0 0 0,0 1 0 0 0,0-1 0 0 0,0 1 0 0 0,-1-1 0 0 0,1 1-1 0 0,0 0 1 0 0,0-1 0 0 0,-1 1 0 0 0,1 0 0 0 0,0-1 0 0 0,0 1 0 0 0,-1 0 0 0 0,1-1 0 0 0,0 1 0 0 0,-1-1 0 0 0,0 1-56 0 0,7 1-106 0 0,1 0 128 0 0,0 0 1 0 0,-1 1 0 0 0,0 0 0 0 0,1 1-1 0 0,-1-1 1 0 0,0 1 0 0 0,0 0 0 0 0,8 6-1 0 0,0-1-8 0 0,14 9-29 0 0,32 27 0 0 0,-30-22 39 0 0,13 13-17 0 0,46 47-1 0 0,-24-19 36 0 0,-33-35 53 0 0,-1-1-37 0 0,-1 2 0 0 0,43 52 0 0 0,-46-49-20 0 0,1-1 0 0 0,2-2 0 0 0,37 30 0 0 0,-11-13 16 0 0,-53-44 0 0 0,-2-1-3 0 0,0 0-1 0 0,1 0 1 0 0,-1 0-1 0 0,0 1 1 0 0,0-1-1 0 0,1 0 1 0 0,-1 1-1 0 0,0-1 1 0 0,0 1-1 0 0,-1-1 1 0 0,2 4-1 0 0,2 0-11 0 0,-3-3 88 0 0,-3-1-59 0 0,0 0-1 0 0,1 0 0 0 0,-1 0 0 0 0,0 0 1 0 0,1 0-1 0 0,-1 0 0 0 0,0 0 1 0 0,0-1-1 0 0,0 1 0 0 0,0 0 0 0 0,0-1 1 0 0,0 0-1 0 0,0 1 0 0 0,0-1 1 0 0,0 0-1 0 0,-3 0 0 0 0,-33-6 169 0 0,38 6-182 0 0,-10-2 17 0 0,0-2 1 0 0,0 1-1 0 0,1-1 0 0 0,-1 0 0 0 0,-17-12 0 0 0,-42-34 142 0 0,44 31-130 0 0,-21-18 22 0 0,26 20-38 0 0,-34-22 0 0 0,-14-8-12 0 0,28 19-12 0 0,-10-5-27 0 0,-131-97 198 0 0,147 101-80 0 0,13 13-110 0 0,1 0-1 0 0,1-2 0 0 0,-26-31 1 0 0,19 21 166 0 0,20 22-188 0 0,-1-1 0 0 0,-8-12 0 0 0,-2-1-11 0 0,17 19 92 0 0,9 13-205 0 0,9 6 114 0 0,1-1-1 0 0,22 15 0 0 0,12 10-7 0 0,-26-20 14 0 0,36 21 1 0 0,20 15 102 0 0,-70-48-46 0 0,0-1 0 0 0,1 0 1 0 0,24 9-1 0 0,6 5-86 0 0,-8 0 71 0 0,0 1 0 0 0,-2 2 0 0 0,-1 1 0 0 0,38 40 0 0 0,-55-51 25 0 0,4 3 67 0 0,31 41 1 0 0,-22-29-61 0 0,-23-25-19 0 0,1 1 1 0 0,10 13-1 0 0,-15-16-2 0 0,5 3-23 0 0,1-1-25 0 0,0-1 523 0 0,-11-12-164 0 0,-11-11 280 0 0,-26-38 4 0 0,20 30-444 0 0,-26-46-1 0 0,-2-2-34 0 0,10 26-77 0 0,-3 1 0 0 0,-1 3 0 0 0,-92-74 0 0 0,86 78-4 0 0,-56-43 64 0 0,22 20-110 0 0,74 58-45 0 0,3-1 31 0 0,4 4-37 0 0,11 14-198 0 0,-2-2 248 0 0,1 0-1 0 0,0 0 1 0 0,1-1-1 0 0,16 13 1 0 0,49 27-148 0 0,-28-18 107 0 0,163 133 46 0 0,-164-125 9 0 0,-17-13 1 0 0,37 44 0 0 0,-45-46 0 0 0,-10-11 0 0 0,0-1 0 0 0,1 0 0 0 0,13 12 0 0 0,-9-11 0 0 0,26 19 16 0 0,-40-31 192 0 0,-4-1-195 0 0,0-1 0 0 0,0 0 0 0 0,0 0-1 0 0,0 0 1 0 0,0-1 0 0 0,0 1 0 0 0,0 0-1 0 0,0-1 1 0 0,-1-1 0 0 0,-5-3-13 0 0,-14-11 26 0 0,0 0-1 0 0,-31-32 1 0 0,34 30-6 0 0,-2 0 1 0 0,-40-28 0 0 0,-73-34 96 0 0,-14-5-117 0 0,128 74 0 0 0,-23-9 0 0 0,23 13 0 0 0,-31-21 0 0 0,19 7-386 0 0,1-2-1 0 0,-37-36 0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9:11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162 160 7112 0 0,'0'0'324'0'0,"-1"-1"-4"0"0,-2-1-176 0 0,2 1 33 0 0,0 1-109 0 0,1 0 0 0 0,0 0 0 0 0,0 0-1 0 0,0 0 1 0 0,0 0 0 0 0,-1-1 0 0 0,1 1 0 0 0,0 0 0 0 0,0 0-1 0 0,0 0 1 0 0,0-1 0 0 0,0 1 0 0 0,0 0 0 0 0,-1 0 0 0 0,1 0-1 0 0,0-1 1 0 0,0 1 0 0 0,0 0 0 0 0,0 0 0 0 0,0 0 0 0 0,0-1-1 0 0,0 1 1 0 0,0 0 0 0 0,0 0 0 0 0,0-1 0 0 0,0 1 0 0 0,0 0-1 0 0,0 0 1 0 0,0 0 0 0 0,0-1 0 0 0,0 1 0 0 0,0 0 0 0 0,1 0-1 0 0,-1-1 1 0 0,0 1 0 0 0,0 0 0 0 0,0 0 0 0 0,0 0 0 0 0,0 0-1 0 0,0-1 1 0 0,1 1 0 0 0,-1 0 0 0 0,0 0 0 0 0,0 0 0 0 0,0 0-1 0 0,0-1 1 0 0,1 1 0 0 0,-1 0 0 0 0,0 0 0 0 0,0 0 0 0 0,0 0-1 0 0,1 0 1 0 0,-1 0 0 0 0,0 0 0 0 0,0 0 0 0 0,1 0 0 0 0,52 43 436 0 0,-24-20-388 0 0,39 39 0 0 0,-41-34-29 0 0,0-2 1 0 0,2-2 0 0 0,42 29-1 0 0,-1-14 134 0 0,-14-8 8 0 0,63 40 563 0 0,-106-58 4043 0 0,-20-17-3831 0 0,-2-3-932 0 0,0 1-1 0 0,-13-6 0 0 0,18 9-52 0 0,0 0 0 0 0,0 0 1 0 0,0 0-1 0 0,0-1 1 0 0,0 1-1 0 0,-5-8 0 0 0,-8-7 70 0 0,-58-41 231 0 0,64 51-302 0 0,-12-8 89 0 0,12 8-99 0 0,1 1-1 0 0,-1-1 1 0 0,1-1-1 0 0,-14-15 0 0 0,9 7-5 0 0,-2 0 0 0 0,0 1 0 0 0,0 1-1 0 0,-2 0 1 0 0,-21-12 0 0 0,17 12 65 0 0,-30-24 1 0 0,47 33-27 0 0,0 1-1 0 0,0-1 1 0 0,0 0 0 0 0,1-1-1 0 0,0 1 1 0 0,0-1 0 0 0,0 0 0 0 0,-6-14-1 0 0,-8-14 179 0 0,18 32-182 0 0,0 0 1 0 0,0 0-1 0 0,0 0 0 0 0,-1 0 1 0 0,1 0-1 0 0,-3-3 0 0 0,3 5 3 0 0,8 8-178 0 0,-6-6 135 0 0,-1 0 0 0 0,1-1 1 0 0,-1 1-1 0 0,1 0 1 0 0,0-1-1 0 0,-1 1 1 0 0,1-1-1 0 0,-1 1 0 0 0,1-1 1 0 0,0 1-1 0 0,0-1 1 0 0,-1 1-1 0 0,1-1 0 0 0,0 0 1 0 0,0 0-1 0 0,-1 1 1 0 0,1-1-1 0 0,0 0 0 0 0,1 0 1 0 0,2 1 0 0 0,21 12-26 0 0,0 1 0 0 0,28 22 0 0 0,-30-21 52 0 0,3 3 152 0 0,31 21-310 0 0,71 37 0 0 0,-96-60 110 0 0,0 3 0 0 0,44 33 0 0 0,-14-10 24 0 0,-29-20 0 0 0,19 14 0 0 0,-52-35 1 0 0,1-1-1 0 0,0 1 0 0 0,0-1 0 0 0,0 1 0 0 0,-1-1 1 0 0,1 1-1 0 0,0-1 0 0 0,0 1 0 0 0,-1 0 1 0 0,1-1-1 0 0,0 1 0 0 0,-1 0 0 0 0,1 0 0 0 0,-1 0 1 0 0,1-1-1 0 0,0 3 0 0 0,0-1 8 0 0,0 0 340 0 0,-5-6-201 0 0,-5-1-77 0 0,0 1 1 0 0,-16-6-1 0 0,17 7-31 0 0,0 0-1 0 0,-1-1 0 0 0,1 0 0 0 0,-11-8 1 0 0,-88-60 323 0 0,-121-63-98 0 0,158 83-238 0 0,50 36-1 0 0,-38-25-1 0 0,24 18 33 0 0,27 17-58 0 0,-1 1 0 0 0,0-1 0 0 0,-17-7 0 0 0,16 11 1 0 0,1-1-10 0 0,6 2-49 0 0,4 2 35 0 0,8 4 6 0 0,0 1-1 0 0,-1 1 1 0 0,1 0 0 0 0,-1 0-1 0 0,11 12 1 0 0,37 47-16 0 0,-13-15-21 0 0,32 41 43 0 0,0-14-6 0 0,-62-66 9 0 0,0 0 0 0 0,0-1 1 0 0,30 17-1 0 0,-31-22-4 0 0,5 2 15 0 0,15 15-2 0 0,-25-19 12 0 0,-7-3 48 0 0,-3-2 0 0 0,-58-10 83 0 0,47 8-109 0 0,1 1-14 0 0,0-1 1 0 0,0 0 0 0 0,1 0 0 0 0,-17-9-1 0 0,-12-8-8 0 0,-54-38-1 0 0,-58-41 96 0 0,123 79-99 0 0,12 10-7 0 0,2-1-1 0 0,0 0 0 0 0,0-1 1 0 0,1-1-1 0 0,-16-19 0 0 0,-15-35 118 0 0,44 65-117 0 0,0 0 0 0 0,0 0 1 0 0,0 0-1 0 0,1 0 1 0 0,-1-1-1 0 0,0 1 0 0 0,0-4 1 0 0,0 1 8 0 0,1 3 21 0 0,2 2-69 0 0,18 7 8 0 0,-1 1-1 0 0,1 0 1 0 0,-2 1-1 0 0,22 14 1 0 0,33 16-27 0 0,3-5 44 0 0,63 28 15 0 0,-35-17-27 0 0,31 15-14 0 0,-104-43 61 0 0,-14-9-26 0 0,0 1-1 0 0,-1 1 1 0 0,0 0 0 0 0,20 18-1 0 0,-35-26 149 0 0,-9-15 408 0 0,-4-2-243 0 0,6 7-232 0 0,0 1 0 0 0,-1 0 0 0 0,-12-11-1 0 0,13 13-9 0 0,0-1-1 0 0,-11-12 1 0 0,-3-4 37 0 0,-59-39 188 0 0,15 13-270 0 0,27 22-97 0 0,27 20 92 0 0,1 0 0 0 0,0 0 0 0 0,-8-9 0 0 0,-6-8-10 0 0,-35-26 0 0 0,45 40-7 0 0,-1-1 0 0 0,0 2 0 0 0,-1 0-1 0 0,-23-9 1 0 0,9 10 0 0 0,-3-2 0 0 0,28 8 0 0 0,1-1 0 0 0,-1 1 0 0 0,0 0 0 0 0,0 0 0 0 0,1 1 0 0 0,-1-1 0 0 0,0 1 0 0 0,-4 0 0 0 0,3 0 0 0 0,1-1 0 0 0,0 1 0 0 0,-1-1 0 0 0,1 1 0 0 0,-6-3 0 0 0,-3 0 0 0 0,9 2-2 0 0,0-1 1 0 0,-1 1-1 0 0,1-1 1 0 0,0 1 0 0 0,-1-1-1 0 0,1-1 1 0 0,0 1-1 0 0,-6-5 1 0 0,16 11-462 0 0,0 1 1 0 0,-1 1-1 0 0,0-1 0 0 0,6 8 0 0 0,-5-6-864 0 0,7 12-6554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9:17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74 133 4144 0 0,'0'0'191'0'0,"1"-1"-11"0"0,6-7 634 0 0,-5 6-479 0 0,-1 1-1 0 0,1-1 0 0 0,0 0 0 0 0,0 0 1 0 0,0 1-1 0 0,0 0 0 0 0,0-1 1 0 0,0 1-1 0 0,1 0 0 0 0,-1 0 1 0 0,0 0-1 0 0,1 0 0 0 0,-1 0 0 0 0,4 0 1 0 0,2-1-259 0 0,0 1 0 0 0,1 1-1 0 0,-1-1 1 0 0,0 1 0 0 0,1 1 0 0 0,15 2 0 0 0,25 1 529 0 0,-5-2-106 0 0,-26 0-164 0 0,31-2 0 0 0,125-10 959 0 0,-70 5-1052 0 0,40 4 286 0 0,-75 1-203 0 0,-63-1-246 0 0,-4 1 3 0 0,0-1 0 0 0,0 1 0 0 0,0-1 0 0 0,0 1-1 0 0,1 0 1 0 0,-1 0 0 0 0,0 0 0 0 0,4 0 0 0 0,-4 0 487 0 0,-4-1-277 0 0,-7-5 145 0 0,6 4-300 0 0,-1 0 1 0 0,1-1-1 0 0,-1 2 1 0 0,-7-4-1 0 0,2 2-88 0 0,-2-2-12 0 0,-1 1 0 0 0,0 1 0 0 0,-15-3-1 0 0,-22-2 11 0 0,34 4-10 0 0,0 1 1 0 0,-29-1-1 0 0,-149 10 16 0 0,-4 0-53 0 0,156-8 0 0 0,25 1 39 0 0,-1 1 0 0 0,-27 2 1 0 0,-45 2-30 0 0,73-3-10 0 0,12-1-2 0 0,1 0 0 0 0,0 0 0 0 0,-1 0 0 0 0,1 1 0 0 0,0-1 0 0 0,-5 2 0 0 0,7-1-68 0 0,4 2-12 0 0,0 0 67 0 0,1 0 1 0 0,-1-1-1 0 0,1 1 0 0 0,0-1 1 0 0,0 0-1 0 0,0 0 1 0 0,0 0-1 0 0,0-1 1 0 0,9 3-1 0 0,2-2 53 0 0,-1 0 1 0 0,16 0 0 0 0,-16-1-116 0 0,0 0 0 0 0,15 4 1 0 0,-5-1 73 0 0,1-1 0 0 0,0-1 1 0 0,-1-2-1 0 0,41-3 0 0 0,89-14 237 0 0,-72 7-389 0 0,-66 8 248 0 0,23-7 0 0 0,-3 0-78 0 0,5-6-15 0 0,-32 11 0 0 0,-1-1 0 0 0,0-2 16 0 0,-6 6 62 0 0,-2 0-65 0 0,-1 0-1 0 0,1 0 1 0 0,0 0 0 0 0,-1 1 0 0 0,1-1 0 0 0,-1 0 0 0 0,1 0-1 0 0,-1 0 1 0 0,1 1 0 0 0,-1-1 0 0 0,0 0 0 0 0,1 1 0 0 0,-1-1-1 0 0,0 0 1 0 0,1 1 0 0 0,-1-1 0 0 0,0 1 0 0 0,0-1-1 0 0,0 1 1 0 0,1 0 0 0 0,-1-1 0 0 0,0 1 0 0 0,0 0 0 0 0,0-1-1 0 0,0 1 1 0 0,-1 0 0 0 0,-23-4 219 0 0,-20 5-72 0 0,-50 6 0 0 0,74-4-112 0 0,11-2-42 0 0,-1 0-1 0 0,-17 5 0 0 0,-28 6-1 0 0,-7 2-68 0 0,37-6 58 0 0,-44 4 0 0 0,-1 2 6 0 0,69-14-1 0 0,-1 1 0 0 0,0-1 0 0 0,1 1-1 0 0,-1-1 1 0 0,1 0 0 0 0,-1 0 0 0 0,-2 0-1 0 0,-25-1-100 0 0,44 9-64 0 0,9 0 112 0 0,0-1 0 0 0,1-1 1 0 0,31 4-1 0 0,-23-5 19 0 0,-12-2 12 0 0,1-1-1 0 0,35-2 1 0 0,-24-1 17 0 0,113-2-54 0 0,2-2 124 0 0,-113 2-64 0 0,-21-2 17 0 0,-13 5-13 0 0,0 0 0 0 0,0 0 0 0 0,1-1 0 0 0,-1 1-1 0 0,0 0 1 0 0,0 0 0 0 0,0 0 0 0 0,0 0 0 0 0,0-1-1 0 0,0 1 1 0 0,1 0 0 0 0,-1 0 0 0 0,0-1 0 0 0,0 1-1 0 0,0 0 1 0 0,0 0 0 0 0,0 0 0 0 0,0-1 0 0 0,0 1-1 0 0,0 0 1 0 0,0 0 0 0 0,0-1 0 0 0,0 1 0 0 0,0 0 0 0 0,0 0-1 0 0,0 0 1 0 0,0-1 0 0 0,-1 0 19 0 0,0 0 0 0 0,1 0 0 0 0,-1 0 0 0 0,0 0 0 0 0,0 0 0 0 0,0 0 0 0 0,0 0 0 0 0,0 0 0 0 0,-2-1 0 0 0,1 0-9 0 0,-1 0-3 0 0,0 0 0 0 0,0 0-1 0 0,-1 1 1 0 0,0-1-1 0 0,1 1 1 0 0,-1-1 0 0 0,0 1-1 0 0,1 0 1 0 0,-1 0-1 0 0,0 1 1 0 0,0-1-1 0 0,-6 1 1 0 0,-18-3-61 0 0,13 1 27 0 0,0 2 0 0 0,-19 0 0 0 0,4 1 28 0 0,6 0-35 0 0,-31 6-1 0 0,30-4 30 0 0,-33 1-1 0 0,37 1 2 0 0,1-2 0 0 0,19-3 0 0 0,0 1 0 0 0,0-1 0 0 0,0 0 0 0 0,0 0 0 0 0,-1 0 0 0 0,1 1 0 0 0,0-1 0 0 0,0 0 0 0 0,0 0 0 0 0,-1-1 0 0 0,1 1 0 0 0,0 0 0 0 0,0 0 0 0 0,0 0 0 0 0,0-1 0 0 0,-2 0 0 0 0,2 0 0 0 0,0 1 0 0 0,0 0 0 0 0,0-1 0 0 0,0 1 0 0 0,0 0 0 0 0,0 0 0 0 0,1 0 0 0 0,-1-1 0 0 0,0 1 0 0 0,0 0 0 0 0,0 0 0 0 0,0 0 0 0 0,0 1 0 0 0,0-1 0 0 0,0 0 0 0 0,0 0 0 0 0,-1 1 0 0 0,-2 1-10 0 0,2-2-33 0 0,-1-2 22 0 0,2 1-33 0 0,40-3-904 0 0,-31 2 860 0 0,0 1 0 0 0,0 0 0 0 0,0 1-1 0 0,12 0 1 0 0,-11 1-14 0 0,-1-1 0 0 0,1 0 0 0 0,14-3 0 0 0,12 0-110 0 0,17 1-73 0 0,-28 1-414 0 0,45 3 1 0 0,-55-1 300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16:53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1 177 2760 0 0,'0'0'473'0'0,"0"0"949"0"0,0 0 419 0 0,0 0 81 0 0,0 0-130 0 0,0 0-625 0 0,0 0-278 0 0,0 0-51 0 0,0 0-49 0 0,0 0-177 0 0,0 0-72 0 0,0 0-17 0 0,0 0-34 0 0,0 0-129 0 0,0 0-59 0 0,0 0-12 0 0,3 0 5 0 0,9 3 20 0 0,-9-2 6 0 0,-1-2 0 0 0,6-1-105 0 0,1 0 0 0 0,0 0 0 0 0,-1 1 0 0 0,1 0 0 0 0,1 0-215 0 0,29-3 620 0 0,49-12 745 0 0,90-4-1365 0 0,92 8 173 0 0,-215 10-206 0 0,137-8 33 0 0,147-4 0 0 0,-247 9 6 0 0,53 0 412 0 0,-3 0-770 0 0,11-7 352 0 0,-70 4 24 0 0,-76 8 45 0 0,5-1 289 0 0,0-1 0 0 0,-1 0 1 0 0,1 0-1 0 0,0-1 0 0 0,8-4-358 0 0,-18 7-60 0 0,-2-1 57 0 0,0 0 0 0 0,1 1 0 0 0,-1-1 0 0 0,1 0 0 0 0,-1 1 0 0 0,0-1 0 0 0,1 1 0 0 0,-1-1 0 0 0,1 1 0 0 0,-1-1 0 0 0,1 1 0 0 0,0-1 0 0 0,-1 1 0 0 0,1-1 0 0 0,-1 1 0 0 0,1 0 0 0 0,0-1 0 0 0,-1 1-1 0 0,2 0 4 0 0,5-7-14 0 0,-9 1 50 0 0,2 3 36 0 0,10-1-5 0 0,-6 2-44 0 0,6-2-2763 0 0,-1-1-4765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17:05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132 268 15520 0 0,'-76'-4'1703'0'0,"23"0"1301"0"0,51 4-2306 0 0,2 0-33 0 0,0 0-8 0 0,0 0-29 0 0,0 0-117 0 0,0 0-51 0 0,0 0-11 0 0,2-1-49 0 0,90-23 51 0 0,-42 11-399 0 0,1 3 0 0 0,28-2-52 0 0,-47 8 137 0 0,151-16 655 0 0,-136 15-736 0 0,263-10 303 0 0,-280 15-314 0 0,74-5 58 0 0,51 0 2 0 0,-43 0 143 0 0,25-7-248 0 0,-125 11 8 0 0,23-5 54 0 0,14-3-62 0 0,0-1 10 0 0,-43 9 63 0 0,0-1 1 0 0,0 0-1 0 0,0 0 0 0 0,0-1 0 0 0,0 0 0 0 0,2-1-73 0 0,-1 0 111 0 0,-1 1-1 0 0,1 0 1 0 0,1 0-1 0 0,5-1-110 0 0,9-2 39 0 0,-22 6-39 0 0,0 0 0 0 0,1-1 0 0 0,-1 1 0 0 0,0 0 0 0 0,1 0 0 0 0,-1 0 0 0 0,0 0 0 0 0,0 0 0 0 0,1 0 0 0 0,-1-1 0 0 0,0 1 0 0 0,1 0 0 0 0,-1 0 0 0 0,0-1 0 0 0,0 1 0 0 0,1 0 0 0 0,-1 0 0 0 0,0-1 0 0 0,0 1 0 0 0,0 0 0 0 0,0 0 0 0 0,1-1 0 0 0,-1 1 0 0 0,0 0 0 0 0,0-1 0 0 0,0 1 0 0 0,0 0 0 0 0,0-1 0 0 0,0 1 0 0 0,0 0 0 0 0,0-1 0 0 0,0 1 1 0 0,0-1 0 0 0,0 1 0 0 0,0-1 0 0 0,0 1 0 0 0,0 0-1 0 0,0-1 1 0 0,0 1 0 0 0,-1-1 0 0 0,1 1 0 0 0,1-1 0 0 0,-1 1 0 0 0,0-1 0 0 0,0 1-1 0 0,0-1 1 0 0,0 1 0 0 0,0-1 0 0 0,0 1 0 0 0,0 0 0 0 0,1-1 0 0 0,-1 1 0 0 0,0-1-1 0 0,0 1 1 0 0,1 0 0 0 0,-1-1 0 0 0,0 1 0 0 0,1-1 0 0 0,-1 1 0 0 0,0 0 0 0 0,1 0-1 0 0,-1-1 1 0 0,0 1 0 0 0,1 0 0 0 0,-1 0 0 0 0,1-1 0 0 0,-1 1 0 0 0,0 0 0 0 0,1 0-1 0 0,-1 0 1 0 0,1 0 0 0 0,-1-1 0 0 0,1 1-1 0 0,-1 0 1 0 0,1 0 0 0 0,-1 0-1 0 0,0 0 1 0 0,1 0 0 0 0,-1 0 0 0 0,0 0-1 0 0,1 0 1 0 0,-1-1 0 0 0,0 1 0 0 0,1 0-1 0 0,-1 0 1 0 0,0 0 0 0 0,1-1 0 0 0,-1 1-1 0 0,0 0 1 0 0,0 0 0 0 0,1-1 0 0 0,-1 1-1 0 0,0 0 1 0 0,0-1 0 0 0,1 1 0 0 0,-1 0 0 0 0,0-1-1 0 0,0 1 1 0 0,0 0 0 0 0,0-1 0 0 0,0 1-1 0 0,0 0 1 0 0,1-1 0 0 0,-1 1 0 0 0,0 0-1 0 0,0-1 1 0 0,0 1 0 0 0,0-1 0 0 0,0 1-1 0 0,0 0 1 0 0,0-1-1 0 0,-5-8-1965 0 0,3 7 859 0 0,1 0 0 0 0,-1 0 1 0 0,0 0-1 0 0,0 0 0 0 0,0 1 1 0 0,1-1-1 0 0,-3 0 1106 0 0,-5-4-7958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29:06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2304 0 0,'0'0'8250'0'0,"5"-3"-6842"0"0,16-2 4748 0 0,-21 7-6143 0 0,0-1 0 0 0,0 1-1 0 0,1-1 1 0 0,-1 1 0 0 0,0-1-1 0 0,0 1 1 0 0,1-1 0 0 0,-1 1 0 0 0,1-1-1 0 0,0 3 1 0 0,0-4-10 0 0,-1 1 1 0 0,0-1-1 0 0,0 1 0 0 0,0-1 0 0 0,0 1 1 0 0,0 0-1 0 0,0-1 0 0 0,0 1 1 0 0,0-1-1 0 0,0 1 0 0 0,0-1 0 0 0,-1 1 1 0 0,1-1-1 0 0,0 1 0 0 0,0-1 0 0 0,-1 2 1 0 0,0 1 4 0 0,1-1 1 0 0,0 0 0 0 0,1-1 0 0 0,-1 1 1 0 0,1 0-1 0 0,-1 0 0 0 0,1-1 0 0 0,0 1 0 0 0,0 0 0 0 0,1 2 0 0 0,-1-2 2 0 0,0-1 1 0 0,0 1-1 0 0,0 0 0 0 0,0-1 0 0 0,0 1 0 0 0,-1 0 0 0 0,1 0 0 0 0,-1 0 0 0 0,0 0 0 0 0,1 2 0 0 0,-4 74 389 0 0,3-59-193 0 0,-5 97 817 0 0,3-32-836 0 0,-1-7 25 0 0,2-48-58 0 0,2 36 0 0 0,0-15-33 0 0,0-16 21 0 0,0-19 73 0 0,0-1 1 0 0,-4 28-1 0 0,-3 53 208 0 0,0 37 82 0 0,11-103-321 0 0,-4-25-163 0 0,0 0 0 0 0,0 0 0 0 0,-1 0-1 0 0,1-1 1 0 0,-1 1 0 0 0,0 0 0 0 0,0 0 0 0 0,-1 5 0 0 0,0-1 94 0 0,1 1 1 0 0,-1 0-1 0 0,2 0 0 0 0,1 17 0 0 0,1 12 222 0 0,-2-34-324 0 0,-1 0 0 0 0,0 0 0 0 0,1 0 0 0 0,0 0 0 0 0,0 0 1 0 0,3 6-1 0 0,1 4-8 0 0,-4 2 39 0 0,-1-15-36 0 0,0 1-1 0 0,0-1 0 0 0,0 1 1 0 0,0-1-1 0 0,0 0 0 0 0,0 1 0 0 0,0-1 1 0 0,1 0-1 0 0,-1 1 0 0 0,1 2 0 0 0,0-2 56 0 0,-1 1-59 0 0,1-1 0 0 0,-1 0 0 0 0,1 1 0 0 0,0-1 0 0 0,0 0 0 0 0,0 1 0 0 0,0-1 0 0 0,0 0 0 0 0,1 0-1 0 0,-1 0 1 0 0,1 0 0 0 0,1 3 0 0 0,6 5-7 0 0,-9-8 4 0 0,-1-1 9 0 0,1 1 42 0 0,0-1 1 0 0,0 5-33 0 0,0-5 198 0 0,6-28-4786 0 0,-4 14 3032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29:07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14 3224 0 0,'0'0'143'0'0,"-2"0"-3"0"0,-19 6 4382 0 0,11 1-2513 0 0,-14 10 1429 0 0,23-16-3012 0 0,-1-1-350 0 0,1 0-1 0 0,0 1 0 0 0,-1-1 1 0 0,1 0-1 0 0,0 1 0 0 0,-1-1 1 0 0,1 1-1 0 0,0-1 1 0 0,0 1-1 0 0,-1-1 0 0 0,1 1 1 0 0,0 0-1 0 0,0 0 0 0 0,0 0 1 0 0,0-1-1 0 0,-2 4 2055 0 0,12 8-1311 0 0,0-8-662 0 0,0 0 1 0 0,0-1-1 0 0,1 0 1 0 0,-1-1-1 0 0,1 0 0 0 0,0 0 1 0 0,10 0-1 0 0,-7 0 56 0 0,89 4 499 0 0,-34-4-528 0 0,147-3 586 0 0,-126-3-598 0 0,43-5 59 0 0,-54 2-62 0 0,65-8 129 0 0,-76 6-414 0 0,234-26-82 0 0,-169 30 275 0 0,19-2 174 0 0,-134 5-251 0 0,0 1 0 0 0,1 1 0 0 0,-1 0 0 0 0,1 1 0 0 0,21 5 0 0 0,-32-5-296 0 0,0 0 0 0 0,0-1 0 0 0,0 0 0 0 0,0 0 0 0 0,1 0 0 0 0,-1-1 0 0 0,0 0 0 0 0,0 0 0 0 0,0-1 0 0 0,8-3 0 0 0,-1 0-432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29:09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41 7280 0 0,'0'0'6448'0'0,"1"-2"-6160"0"0,0 1 39 0 0,0 0 1 0 0,0 0-1 0 0,0 0 1 0 0,0 0-1 0 0,0 0 1 0 0,0 0 0 0 0,0-1-1 0 0,-1 1 1 0 0,1 0-1 0 0,-1-1 1 0 0,1 1 0 0 0,-1 0-1 0 0,1-1 1 0 0,-1 1-1 0 0,0 0 1 0 0,0-1-1 0 0,1-1 1 0 0,-4-11 1529 0 0,1 15-1632 0 0,0 0-199 0 0,2-1-25 0 0,-1 1 0 0 0,0-1-1 0 0,1 1 1 0 0,-1-1-1 0 0,0 1 1 0 0,1-1 0 0 0,-1 1-1 0 0,1-1 1 0 0,-1 1 0 0 0,1-1-1 0 0,-1 1 1 0 0,1 0-1 0 0,-1-1 1 0 0,1 1 0 0 0,0 0-1 0 0,-1 0 1 0 0,1-1-1 0 0,0 1 1 0 0,-1 0 0 0 0,1 0-1 0 0,0-1 1 0 0,0 1-1 0 0,0 0 1 0 0,0 0 0 0 0,0 0-1 0 0,0-1 1 0 0,0 1 0 0 0,0 0-1 0 0,0 0 1 0 0,0 1-1 0 0,-5 28 0 0 0,0-4 0 0 0,-3 29 3 0 0,5-42 18 0 0,1 1 1 0 0,0 0-1 0 0,1-1 1 0 0,0 1-1 0 0,1 0 1 0 0,1 0-1 0 0,2 15 1 0 0,-2-22 2 0 0,0 1 0 0 0,0 0 0 0 0,-1-1 0 0 0,-2 13 0 0 0,2 21 39 0 0,4 72 22 0 0,-4-108-75 0 0,1 0 1 0 0,0 0-1 0 0,0-1 0 0 0,2 8 1 0 0,-2-7 5 0 0,1 0 0 0 0,-1 0 1 0 0,0 0-1 0 0,0 7 0 0 0,-3 7 9 0 0,1 9 58 0 0,3-2 53 0 0,-3 40 0 0 0,-1-19-104 0 0,3 6 82 0 0,-2 57 559 0 0,0-101-632 0 0,-1 0 0 0 0,0-1 1 0 0,-3 10-1 0 0,2-10-11 0 0,1 0-1 0 0,0-1 1 0 0,0 1 0 0 0,0 16-1 0 0,2-14-29 0 0,0 2 0 0 0,0 0 0 0 0,-1 1 0 0 0,-2 12 0 0 0,5-11 0 0 0,-2-13 0 0 0,0 0 0 0 0,1-1 0 0 0,-1 1 0 0 0,0 0 0 0 0,0 0 0 0 0,1 0 0 0 0,-1 0 0 0 0,0 0 0 0 0,0 0 0 0 0,0 0 0 0 0,0 0 0 0 0,0 0 0 0 0,0 0 0 0 0,-1 0 0 0 0,1 0 0 0 0,0 0 0 0 0,-1 1 0 0 0,0 0 4 0 0,0 0 0 0 0,0 0 0 0 0,1 0 0 0 0,-1 0 0 0 0,1 0 0 0 0,-1 0 0 0 0,1 1 0 0 0,0-1 0 0 0,-1 0-1 0 0,1 0 1 0 0,0 1 0 0 0,1-1 0 0 0,-1 0 0 0 0,0 0 0 0 0,1 0 0 0 0,-1 1 0 0 0,1-1 0 0 0,-1 0 0 0 0,3 3 0 0 0,-1 2 12 0 0,-1 0 16 0 0,0 0 1 0 0,0 1-1 0 0,0-1 1 0 0,-1 1-1 0 0,0-1 1 0 0,-2 8-1 0 0,2-7 11 0 0,-1 0-1 0 0,1-1 0 0 0,0 1 1 0 0,1 0-1 0 0,1 7 0 0 0,-2-11-26 0 0,1-1 1 0 0,-1 1-1 0 0,0-1 0 0 0,0 1 0 0 0,-1-1 1 0 0,1 1-1 0 0,-2 3 0 0 0,0 14 134 0 0,3-17-33 0 0,1-3-101 0 0,2 10 91 0 0,-2-5-115 0 0,2 4 44 0 0,-5-9-216 0 0,-3-6-273 0 0,2 1-216 0 0,1 1 0 0 0,-1-1 0 0 0,1 0 0 0 0,0 1 0 0 0,0-1 1 0 0,-1-8-1 0 0,-1-1-382 0 0,-2-12-1083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29:09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89 7888 0 0,'0'0'713'0'0,"-7"4"-570"0"0,4-4-151 0 0,3-1 10 0 0,-1 1 1 0 0,-11 5 10967 0 0,49 4-10175 0 0,-16-7-627 0 0,8 2-52 0 0,1-2-1 0 0,33-2 1 0 0,49-5-91 0 0,65-3 616 0 0,-94 4-350 0 0,53-4-54 0 0,40-4 91 0 0,-13 5-155 0 0,-81 5-70 0 0,253-25 189 0 0,-233 20-292 0 0,20-2 0 0 0,-14-2 228 0 0,-78 8 48 0 0,-1 0 112 0 0,29 1 0 0 0,-45 2-388 0 0,12 0 11 0 0,-23 0 42 0 0,1-1 11 0 0,5-3 0 0 0,-5 4 231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28:41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 6072 0 0,'0'0'548'0'0,"2"-1"-451"0"0,10-14 2050 0 0,-7 4-775 0 0,3-5 1744 0 0,-7 7-1275 0 0,7-5-660 0 0,-7 12-241 0 0,1-2-685 0 0,-2 4-199 0 0,0 0 1 0 0,0-1 0 0 0,0 1-1 0 0,0 0 1 0 0,0 0 0 0 0,0 0 0 0 0,0 0-1 0 0,0 0 1 0 0,0 0 0 0 0,0 0-1 0 0,0 0 1 0 0,0 0 0 0 0,0 0-1 0 0,1-1 682 0 0,-1 1-682 0 0,0 0 1 0 0,0 0 0 0 0,0 0-1 0 0,0-1 1 0 0,0 1 0 0 0,0 0-1 0 0,0 0 1 0 0,1 0 0 0 0,-1 0 0 0 0,0 0-1 0 0,0 0 1 0 0,0 0 0 0 0,0 0-1 0 0,0 0 1 0 0,0 0 0 0 0,0 0-1 0 0,0 0 1 0 0,0 0 0 0 0,0 0 0 0 0,1 0-1 0 0,-1 0 1 0 0,0 0 0 0 0,0 0-1 0 0,0 0 1 0 0,0 0 0 0 0,0 1 340 0 0,0-1-341 0 0,2 6-24 0 0,2 6 84 0 0,-1-1 0 0 0,-1 0 0 0 0,0 1 0 0 0,2 22 0 0 0,-5 9 294 0 0,-6 51 0 0 0,5-69-281 0 0,2 44-1 0 0,1-45-85 0 0,-5 49 0 0 0,3-57 40 0 0,0 24 0 0 0,-1 12 288 0 0,1 87 459 0 0,2-75-618 0 0,-6 48 118 0 0,5-78-223 0 0,1 0 0 0 0,10 62-1 0 0,-6-44 22 0 0,3-5-128 0 0,-4-22 0 0 0,7 27 0 0 0,-9-45 0 0 0,1 1 0 0 0,-1 0 0 0 0,0 0 0 0 0,0 0 0 0 0,0 16 0 0 0,-2-21-1 0 0,0-1 0 0 0,1 0 0 0 0,-1 0 0 0 0,0 0 0 0 0,1 0 0 0 0,-1 0 0 0 0,1 0 0 0 0,1 3 0 0 0,0-2 7 0 0,-1 1-1 0 0,0-1 0 0 0,1 1 0 0 0,-2 0 0 0 0,1-1 0 0 0,0 1 0 0 0,-1 0 0 0 0,0 7 1 0 0,0-9 94 0 0,0 1 0 0 0,1 0 1 0 0,-1-1-1 0 0,0 1 1 0 0,1 0-1 0 0,-1-1 1 0 0,1 1-1 0 0,1 3 1 0 0,0-2-96 0 0,-1-1 0 0 0,0 1 1 0 0,-1 0-1 0 0,1-1 0 0 0,-1 1 1 0 0,1 0-1 0 0,-2 6 0 0 0,1-9-5 0 0,0 1 0 0 0,0 0 0 0 0,0 0 0 0 0,0-1 0 0 0,1 1 0 0 0,-1 0 0 0 0,0 0 0 0 0,1-1 0 0 0,-1 1 0 0 0,2 2 0 0 0,-1 3 0 0 0,-1-6 0 0 0,0 1 0 0 0,0-1 0 0 0,0 0 0 0 0,0 0 0 0 0,0 1 0 0 0,0-1 0 0 0,0 0 0 0 0,0 0 0 0 0,1 1 0 0 0,-1-1 0 0 0,1 3 0 0 0,5 10 0 0 0,-6-11 0 0 0,5 12 16 0 0,-4-13 239 0 0,8-21-3220 0 0,-5 10 1427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28:42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58 160 9072 0 0,'0'0'681'0'0,"-9"0"-6"0"0,-25 3 1183 0 0,32-3-1616 0 0,-10 1 6417 0 0,16 0-6570 0 0,-1 1-1 0 0,1-1 1 0 0,0 0-1 0 0,-1-1 1 0 0,1 1-1 0 0,0-1 1 0 0,0 1-1 0 0,0-1 1 0 0,0 0 0 0 0,3-1-1 0 0,41-5 294 0 0,-30 3 131 0 0,34 1 0 0 0,8-1 13 0 0,72-10-334 0 0,357-46 0 0 0,-384 53-19 0 0,-30 4-90 0 0,97-13-15 0 0,38-3 56 0 0,-98 10 68 0 0,29-4 739 0 0,-120 10-886 0 0,-9 0-45 0 0,1 1 0 0 0,0 0 0 0 0,-1 1 0 0 0,22 2 0 0 0,-24-1-7 0 0,-1 0 0 0 0,1-1 0 0 0,-1-1 0 0 0,1 0 0 0 0,15-3 0 0 0,-11 1 4 0 0,-1 2 0 0 0,14-1 1 0 0,-17 0 66 0 0,-7 1-29 0 0,0 0 0 0 0,-1 1 0 0 0,1-1 0 0 0,0 1 0 0 0,-1-1 0 0 0,1 1 0 0 0,4 1 0 0 0,14-5-1107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28:43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4144 0 0,'0'0'3733'0'0,"8"-16"-338"0"0,-8 14-3179 0 0,0 0 0 0 0,0 1 0 0 0,0-1 0 0 0,0 0 0 0 0,0 0 0 0 0,0 1 0 0 0,0-1 0 0 0,1 0 0 0 0,-1 1 0 0 0,1-1 0 0 0,-1 1 0 0 0,1-1 0 0 0,0 0 0 0 0,0 1 0 0 0,-1-1 0 0 0,1 1 0 0 0,3-3 2883 0 0,-2 11-3047 0 0,-1 0 0 0 0,0 0-1 0 0,0 0 1 0 0,0 0-1 0 0,-1 0 1 0 0,0 0 0 0 0,-2 11-1 0 0,1 2 100 0 0,-1 48 452 0 0,1 37 353 0 0,3-72-868 0 0,-2-17 3 0 0,1 0 0 0 0,4 19 0 0 0,-1-12 24 0 0,-2 1-1 0 0,0-1 0 0 0,-4 37 0 0 0,1-33 139 0 0,1 0 0 0 0,5 34 0 0 0,-1-22-131 0 0,-2-1 0 0 0,-3 47-1 0 0,0-20 42 0 0,1 137 320 0 0,4-116-198 0 0,5 2-178 0 0,-9-65 214 0 0,-1 1 0 0 0,-6 39 0 0 0,7-62-306 0 0,-1 17 87 0 0,1 4 421 0 0,1-22-530 0 0,-1 0 0 0 0,0 0 1 0 0,0 0-1 0 0,0 1 0 0 0,0-1 1 0 0,0 0-1 0 0,0 0 1 0 0,0 0-1 0 0,0 1 0 0 0,0-1 1 0 0,0 0-1 0 0,0 0 1 0 0,0 0-1 0 0,0 0 0 0 0,1 0 1 0 0,-1 1-1 0 0,0-1 1 0 0,0 0-1 0 0,0 0 0 0 0,0 0 1 0 0,0 0-1 0 0,1 0 0 0 0,-1 0 1 0 0,0 0-1 0 0,0 0 1 0 0,0 1-1 0 0,0-1 0 0 0,1 0 1 0 0,-1 0-1 0 0,0 0 1 0 0,0 0-1 0 0,0 0 0 0 0,1 0 1 0 0,-1 0-1 0 0,0 0 0 0 0,0 0 1 0 0,0 0-1 0 0,0 0 1 0 0,1 0-1 0 0,-1 0 0 0 0,0 0 1 0 0,0-1-1 0 0,0 1 1 0 0,0 0-1 0 0,1 0 0 0 0,-1 0 1 0 0,11-5-1122 0 0,-7 3 849 0 0,-2 1-55 0 0,0 0-1 0 0,0 0 1 0 0,0 0 0 0 0,0 0-1 0 0,-1-1 1 0 0,1 1-1 0 0,0-1 1 0 0,-1 1-1 0 0,1-1 1 0 0,-1 0 0 0 0,1-1-1 0 0,6-7-1469 0 0,10-6-4698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28:44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0 194 3224 0 0,'0'0'11942'0'0,"2"1"-11588"0"0,4 2-178 0 0,0 1 0 0 0,0-1 1 0 0,1 0-1 0 0,-1-1 1 0 0,1 0-1 0 0,0 0 1 0 0,0 0-1 0 0,0-1 1 0 0,13 2-1 0 0,4-3 361 0 0,39-3 0 0 0,-22 0-312 0 0,195-14 1173 0 0,39 1-1094 0 0,-218 10-324 0 0,80-8-155 0 0,8-3 310 0 0,-40 6-65 0 0,-54 5-67 0 0,120-20 48 0 0,81-8 25 0 0,-240 32-78 0 0,281-34 2 0 0,-266 34-1 0 0,-19 2 17 0 0,0-1 1 0 0,0 0-1 0 0,13-3 0 0 0,5-1 103 0 0,-20 5-80 0 0,-1-1-1 0 0,1 0 0 0 0,-1-1 0 0 0,7-1 0 0 0,-11 1-31 0 0,18 1-4 0 0,-9 1-3 0 0,-9 0-11 0 0,0 0 0 0 0,0 0 0 0 0,-1 0-1 0 0,1 0 1 0 0,0 0 0 0 0,0 0-1 0 0,0 0 1 0 0,0 0 0 0 0,0 0 0 0 0,0 0-1 0 0,-1-1 1 0 0,1 1 0 0 0,0 0 0 0 0,0-1-1 0 0,0 1 1 0 0,0 0 0 0 0,0-2-1 0 0,3 1-337 0 0,-2 1-304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28:56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55 6792 0 0,'0'0'1006'0'0,"0"-2"-707"0"0,0 1-256 0 0,0 0 1 0 0,0 0-1 0 0,0 0 0 0 0,0 0 1 0 0,1 0-1 0 0,-1 0 0 0 0,0 1 0 0 0,0-1 1 0 0,1 0-1 0 0,-1 0 0 0 0,0 0 1 0 0,1 0-1 0 0,-1 1 0 0 0,2-3 1462 0 0,2-13 1372 0 0,-4 12-1424 0 0,-1-11 1864 0 0,0 12-1877 0 0,-2 9 548 0 0,1 4-1650 0 0,0 0 0 0 0,0 17-1 0 0,-1 3-170 0 0,-1-3 17 0 0,-4 21 70 0 0,7-38-231 0 0,0 0 1 0 0,0 1-1 0 0,1-1 1 0 0,0 0-1 0 0,1 1 1 0 0,3 18 0 0 0,1 5 16 0 0,-5-30-2 0 0,1 6 134 0 0,0 0 0 0 0,-1 0 0 0 0,-1 11-1 0 0,-1 2 107 0 0,1 41-1 0 0,1 5-8 0 0,-5 11 123 0 0,3-45-341 0 0,2 36 0 0 0,1-22-49 0 0,6 47-2 0 0,-5-75 0 0 0,20 90 736 0 0,-7-24-480 0 0,-10-53-179 0 0,-2-22 30 0 0,-1 1 1 0 0,0 18-1 0 0,3 11-94 0 0,0 3 62 0 0,-5-38-38 0 0,1 0-1 0 0,0 0 1 0 0,0 0 0 0 0,1 0 0 0 0,-1 0-1 0 0,6 11 1 0 0,-7-11 27 0 0,0-6 128 0 0,1 0-138 0 0,1 5-324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28:57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41 168 10680 0 0,'0'0'810'0'0,"-2"0"-548"0"0,-23 0 2512 0 0,11 5 4430 0 0,34-5-5821 0 0,18-2-1407 0 0,91-18 1140 0 0,4 1-814 0 0,-37 11-182 0 0,104-1 28 0 0,253 2-148 0 0,-93-13 54 0 0,-137-5 41 0 0,-71 6-52 0 0,-51 6 24 0 0,53-3 58 0 0,-59 8 603 0 0,-83 8-546 0 0,0 1-249 0 0,-1-1 0 0 0,1-1 0 0 0,-1 0 0 0 0,19-4 0 0 0,-28 5 459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17:05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41 10568 0 0,'0'0'233'0'0,"0"0"39"0"0,0 0 17 0 0,0 0-27 0 0,0 0-46 0 0,0 0 429 0 0,0 0 203 0 0,0 0 44 0 0,0 0 17 0 0,0 0 30 0 0,0-2 11 0 0,0 0-815 0 0,1 1-1 0 0,-1-1 0 0 0,0 1 0 0 0,0-1 1 0 0,-1 1-1 0 0,1 0 0 0 0,0-1 0 0 0,0 1 1 0 0,-1-1-1 0 0,1 1 0 0 0,-1-1 0 0 0,1 1 1 0 0,-1 0-1 0 0,0 0 0 0 0,0-1 0 0 0,1 1 1 0 0,-1 0-1 0 0,0 0 0 0 0,-1-1-134 0 0,1 1 607 0 0,1 1-21 0 0,1-10 590 0 0,1 13-16 0 0,1 19-752 0 0,-2 1-326 0 0,1-1-1 0 0,1 3-81 0 0,0-9 151 0 0,-1 0 1 0 0,-1 1-1 0 0,-1-1 1 0 0,0 0-1 0 0,-2 4-151 0 0,-6 73 503 0 0,3-34-62 0 0,-3 3-441 0 0,3-21 321 0 0,1 6-321 0 0,-3 36 351 0 0,-17 158 910 0 0,15-127-903 0 0,8-70-308 0 0,0-26 32 0 0,0 0-1 0 0,-2 9-81 0 0,-3 22 181 0 0,5-24-1126 0 0,-4-27-7083 0 0,-6-7-195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28:58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3224 0 0,'0'0'5321'0'0,"10"-1"-1021"0"0,6-5 1806 0 0,-15 8-6052 0 0,1 6 6 0 0,0-1 1 0 0,0 1-1 0 0,-1 0 1 0 0,0 0-1 0 0,0-1 1 0 0,-1 1-1 0 0,-1 15 1 0 0,1-17 2 0 0,0-1 1 0 0,0 1-1 0 0,0-1 0 0 0,1 1 1 0 0,-1-1-1 0 0,2 1 1 0 0,0 5-1 0 0,0-6-63 0 0,-1 0 1 0 0,0 0-1 0 0,0 0 0 0 0,0 0 1 0 0,-1 0-1 0 0,0 0 0 0 0,0 0 1 0 0,0 0-1 0 0,-2 5 0 0 0,-5 29 187 0 0,1 0 0 0 0,-1 75-1 0 0,4 8 61 0 0,3-96-172 0 0,4 125 379 0 0,-3-86-169 0 0,-2-47-141 0 0,1 1-1 0 0,3 23 0 0 0,-1-23-72 0 0,-1 0-1 0 0,0-1 1 0 0,-3 29 0 0 0,-1-10 106 0 0,2-1-1 0 0,5 68 1 0 0,-1-60-59 0 0,-3-31-86 0 0,1 0 1 0 0,0 1 0 0 0,4 14-1 0 0,-5-12 219 0 0,-1-6-28 0 0,3-1 35 0 0,-1-8-237 0 0,0 1 0 0 0,-1 0 0 0 0,1-1 0 0 0,-1 1 0 0 0,0 0 0 0 0,1 0 0 0 0,-1-1 0 0 0,0 1 0 0 0,0 0 0 0 0,0 0 0 0 0,-1 2 0 0 0,1-3-20 0 0,0 2 14 0 0,0-1 0 0 0,0 0 0 0 0,0 0 0 0 0,0 0 0 0 0,1 0 0 0 0,-1 0 1 0 0,0 0-1 0 0,1 0 0 0 0,0 0 0 0 0,1 3 0 0 0,-2-4-10 0 0,0-1 1 0 0,0 1 0 0 0,0-1-1 0 0,0 1 1 0 0,0-1-1 0 0,0 1 1 0 0,0-1-1 0 0,-1 1 1 0 0,1-1-1 0 0,0 0 1 0 0,0 1-1 0 0,0-1 1 0 0,0 1-1 0 0,-1-1 1 0 0,1 1-1 0 0,0-1 1 0 0,0 0-1 0 0,-1 1 1 0 0,0 1 8 0 0,-4 17-4 0 0,5-10 29 0 0,0-8-34 0 0,0 1 0 0 0,0-1 0 0 0,0 0 1 0 0,0 1-1 0 0,0-1 0 0 0,0 0 0 0 0,0 1 1 0 0,0-1-1 0 0,-1 0 0 0 0,1 0 1 0 0,0 1-1 0 0,-1-1 0 0 0,1 0 0 0 0,-1 0 1 0 0,0 0-1 0 0,0 2 0 0 0,0-3-5 0 0,1 1 0 0 0,-1-1 0 0 0,1 1 0 0 0,0-1 0 0 0,-1 1 0 0 0,1-1 0 0 0,0 1 0 0 0,-1-1 0 0 0,1 1 0 0 0,0 0 0 0 0,0-1 0 0 0,-1 1 0 0 0,1-1 0 0 0,0 1 0 0 0,0 0 0 0 0,0-1 0 0 0,0 1 0 0 0,0-1 0 0 0,0 1 0 0 0,0 0 0 0 0,0-1 0 0 0,0 1 0 0 0,0 1 0 0 0,1 0 0 0 0,-1-1 0 0 0,0 1 0 0 0,0-1 0 0 0,0 0 0 0 0,0 1 0 0 0,0-1 0 0 0,0 1 0 0 0,0-1 0 0 0,0 0 0 0 0,0 1 0 0 0,1-1 0 0 0,-1 1 0 0 0,1-1 0 0 0,-1 0 0 0 0,1 0 0 0 0,0 2 0 0 0,0-2 0 0 0,0 1 0 0 0,-1-1 0 0 0,1 0 0 0 0,-1 1 0 0 0,1-1 0 0 0,-1 0 0 0 0,0 1 0 0 0,1-1 0 0 0,-1 1 0 0 0,0-1 0 0 0,0 1 0 0 0,0-1 0 0 0,0 1 0 0 0,-1 2 0 0 0,2-3-398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28:59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95 7656 0 0,'0'0'570'0'0,"-2"0"-386"0"0,-26 0-61 0 0,26 0 314 0 0,-9 0 5511 0 0,10 1-5726 0 0,0-1-1 0 0,0 1 0 0 0,1-1 1 0 0,-1 1-1 0 0,0 0 1 0 0,0-1-1 0 0,1 1 1 0 0,-1 0-1 0 0,0 0 0 0 0,1-1 1 0 0,-1 1-1 0 0,1 0 1 0 0,-1 0-1 0 0,0 2 0 0 0,0-1 1069 0 0,7 6-584 0 0,-4-6-629 0 0,0 0-1 0 0,0 0 1 0 0,0 0-1 0 0,1-1 0 0 0,-1 1 1 0 0,1-1-1 0 0,-1 1 1 0 0,1-1-1 0 0,0 0 0 0 0,0 0 1 0 0,-1 0-1 0 0,6 1 1 0 0,39 4 759 0 0,-34-5-640 0 0,-3 0-114 0 0,-1-1 1 0 0,1-1-1 0 0,10-1 0 0 0,4 0 39 0 0,142-18 370 0 0,27 0 360 0 0,72 5-717 0 0,-113 3-25 0 0,34-1-14 0 0,-80 6-27 0 0,29-1 64 0 0,18 4 60 0 0,-43-3-95 0 0,-80 5-2 0 0,214-24 1065 0 0,-221 25-1160 0 0,-16 1 0 0 0,0 0 0 0 0,1-1 0 0 0,9-2 0 0 0,-14 2 53 0 0,0 0 92 0 0,11 3-49 0 0,-4 2-100 0 0,-8-3-66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29:01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 3224 0 0,'0'0'143'0'0,"4"-2"756"0"0,7-4 5049 0 0,1-9 1015 0 0,-13 10-5751 0 0,2 3-1135 0 0,0 2 134 0 0,2 12-154 0 0,0 0 0 0 0,0 1 1 0 0,-1-1-1 0 0,0 0 0 0 0,-1 1 0 0 0,-1 19 1 0 0,2 20 179 0 0,4-7 132 0 0,2 50 274 0 0,-7-83-537 0 0,0-1-1 0 0,4 19 0 0 0,-3-19-18 0 0,0 0 0 0 0,1 18-1 0 0,-4-1 78 0 0,1 27 250 0 0,9 78 0 0 0,-6-105-365 0 0,-2-1-1 0 0,-2 35 0 0 0,0-30 13 0 0,3 39 0 0 0,-1-61-43 0 0,-1 0 0 0 0,-2 13-1 0 0,2-15-17 0 0,-1 1 0 0 0,1-1 0 0 0,0 1 0 0 0,3 13 0 0 0,0-7 0 0 0,-1 1 0 0 0,-1-1 0 0 0,0 0 0 0 0,-3 24 0 0 0,2 45 11 0 0,-2-55 48 0 0,-5 47 95 0 0,5-61-154 0 0,1 25 0 0 0,3-29 0 0 0,-2-10 0 0 0,1 0 0 0 0,-1 0 0 0 0,0 0 0 0 0,0 0 0 0 0,0 0 0 0 0,1 0 0 0 0,-1 0 0 0 0,0 0 0 0 0,0 0 0 0 0,0 0 0 0 0,0 0 0 0 0,0-1 0 0 0,-1 1 0 0 0,1 0 0 0 0,0 0 0 0 0,-1 2 0 0 0,0 0 11 0 0,0 0 0 0 0,1 1-1 0 0,-1-1 1 0 0,1 0-1 0 0,0 1 1 0 0,-1-1-1 0 0,2 5 1 0 0,-1-6 9 0 0,0 1-1 0 0,0 0 0 0 0,0-1 1 0 0,0 1-1 0 0,0 0 1 0 0,-1-1-1 0 0,1 1 1 0 0,-1-1-1 0 0,0 1 1 0 0,-1 2-1 0 0,2-3 77 0 0,8-27-5843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29:01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3224 0 0,'0'0'13184'0'0,"1"1"-12929"0"0,3 1-86 0 0,-2-1-128 0 0,-1 0 0 0 0,0 0 0 0 0,1 0 0 0 0,-1 0 1 0 0,0-1-1 0 0,1 1 0 0 0,-1-1 0 0 0,1 1 0 0 0,-1-1 0 0 0,1 1 0 0 0,-1-1 0 0 0,1 0 0 0 0,2 0 0 0 0,109 9 999 0 0,-3-4-716 0 0,251-19 902 0 0,-48-5-1400 0 0,-132 15 290 0 0,57-3 232 0 0,-33-5-348 0 0,-138 10 35 0 0,48-4 178 0 0,8-3 523 0 0,-122 9-577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29:03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2304 0 0,'0'0'13766'0'0,"0"1"-13700"0"0,0 9-5 0 0,-1 0 1 0 0,-3 16 0 0 0,1 7 153 0 0,2-12-78 0 0,0-15-88 0 0,1 0 0 0 0,0 0 1 0 0,0 0-1 0 0,1 6 0 0 0,-1-7-11 0 0,0 0-1 0 0,0 0 1 0 0,0-1-1 0 0,-2 8 1 0 0,0 11 102 0 0,-3 150 911 0 0,1-62-998 0 0,0 1 115 0 0,5-68-136 0 0,0-21 2 0 0,-3 34-1 0 0,0 70 174 0 0,4-70-50 0 0,2 70 164 0 0,-4 57 743 0 0,-4-79-128 0 0,3-95-881 0 0,1-7 6 0 0,0 0 0 0 0,0 0-1 0 0,0 1 1 0 0,0-1 0 0 0,0 0-1 0 0,1 0 1 0 0,-1 0 0 0 0,1 1 0 0 0,0-1-1 0 0,0 0 1 0 0,0 0 0 0 0,2 2-1 0 0,-2-3 200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29:03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27 122 7568 0 0,'-1'-1'172'0'0,"1"1"1"0"0,-1 0-1 0 0,0-1 1 0 0,0 1-1 0 0,0 0 1 0 0,0 0-1 0 0,0 0 1 0 0,0 0-1 0 0,1-1 1 0 0,-1 1 0 0 0,0 1-1 0 0,0-1 1 0 0,0 0-1 0 0,0 0 1 0 0,0 0-1 0 0,0 0 1 0 0,1 1-1 0 0,-1-1 1 0 0,0 0-1 0 0,-1 1 1 0 0,-4 1-194 0 0,5-1 923 0 0,10-2 5320 0 0,53-1-5589 0 0,24-3 87 0 0,104-4-168 0 0,43-2-490 0 0,-184 7-49 0 0,132-12 94 0 0,266 0-174 0 0,-323 15-44 0 0,-68 2-17 0 0,72-9 0 0 0,57-16 1538 0 0,-161 21-1577 0 0,27 0 1 0 0,11 0 580 0 0,-49 0-676 0 0,-13 3 239 0 0,0 0 0 0 0,0 0 0 0 0,0 0 0 0 0,0 0 0 0 0,0 0 0 0 0,0 0 0 0 0,0 0 0 0 0,0 0 0 0 0,0 0 0 0 0,-1 0 0 0 0,1 0 0 0 0,0 0 0 0 0,0 0 0 0 0,0 0 0 0 0,0 0 0 0 0,0 0 0 0 0,0 0 0 0 0,0 0 0 0 0,0 0 0 0 0,0 0 0 0 0,0 0 0 0 0,0 0 0 0 0,0 0 0 0 0,0 0 0 0 0,0 0 0 0 0,0 0 0 0 0,0 0 0 0 0,0-1 0 0 0,0 1 1 0 0,0 0-1 0 0,0 0 0 0 0,-1 0 0 0 0,1 0 0 0 0,0 0 0 0 0,0 0 0 0 0,0 0 0 0 0,0 0 0 0 0,0 0 0 0 0,0 0 0 0 0,0 0 0 0 0,0 0 0 0 0,0 0 0 0 0,0 0 0 0 0,0 0 0 0 0,0 0 0 0 0,0-1 0 0 0,0 1 0 0 0,0 0 0 0 0,0 0 0 0 0,0 0 0 0 0,0 0 0 0 0,0 0 0 0 0,1 0 0 0 0,-1 0 0 0 0,0 0 0 0 0,0 0 0 0 0,0 0 0 0 0,0 0 0 0 0,0 0 0 0 0,0 0 0 0 0,0 0 0 0 0,0 0 0 0 0,0 0 0 0 0,0 0 0 0 0,0 0 0 0 0,0 0 0 0 0,0-1 0 0 0,0 1 0 0 0,-21-4-3630 0 0,11 2 3449 0 0,-11-6-1737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29:12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14 3224 0 0,'0'0'8794'0'0,"0"-10"-6366"0"0,0 10-2350 0 0,-1 0 0 0 0,1 0 0 0 0,0 0 0 0 0,0-1 0 0 0,0 1 0 0 0,0 0 0 0 0,0 0 0 0 0,0 0 0 0 0,0 0 0 0 0,0 0 0 0 0,0-1 0 0 0,0 1 0 0 0,0 0 0 0 0,0 0 0 0 0,-1 0 0 0 0,1 0 0 0 0,0 0 0 0 0,0 0 0 0 0,0 0-1 0 0,0-1 1 0 0,0 1 0 0 0,0 0 0 0 0,-1 0 0 0 0,1 0 0 0 0,0 0 0 0 0,0 0 0 0 0,0 0 0 0 0,0 0 0 0 0,-1 0 0 0 0,1 0 0 0 0,0 0 0 0 0,0 0 0 0 0,0 0 0 0 0,0 0 0 0 0,-1 0 0 0 0,1 0 0 0 0,0 0 0 0 0,0 0 0 0 0,0 0 0 0 0,0 0 0 0 0,0 0 0 0 0,-1 0 0 0 0,1 0 0 0 0,0 0 0 0 0,0 0 0 0 0,0 1-1 0 0,0-1 1 0 0,-5 10 1111 0 0,-1 24-1596 0 0,4-25 836 0 0,-3 31-113 0 0,2 1-1 0 0,2 49 0 0 0,1 5-5 0 0,-1 90 337 0 0,-1 10 52 0 0,3-47-122 0 0,1-56-332 0 0,3 11 139 0 0,0 6 208 0 0,-5-43-208 0 0,0-37-3629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29:13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31 173 9384 0 0,'0'0'706'0'0,"-2"0"-482"0"0,1-1-219 0 0,1 1-1 0 0,-1-1 0 0 0,0 1 0 0 0,0 0 1 0 0,0-1-1 0 0,1 1 0 0 0,-1 0 0 0 0,0-1 1 0 0,0 1-1 0 0,0 0 0 0 0,0 0 0 0 0,0 0 1 0 0,0 0-1 0 0,0 0 0 0 0,1 0 1 0 0,-1 0-1 0 0,-2 0 0 0 0,1 1 47 0 0,-1-1 907 0 0,-4-4 4569 0 0,10 3-5455 0 0,0 0 0 0 0,0 0-1 0 0,0 0 1 0 0,0 0-1 0 0,0 1 1 0 0,0-1-1 0 0,0 1 1 0 0,4 0-1 0 0,33 1 395 0 0,-17 0-384 0 0,57-2 602 0 0,100-13 0 0 0,-136 10-450 0 0,46 1 0 0 0,-36 2-86 0 0,159-4 316 0 0,-121 5-356 0 0,-57 1-109 0 0,0-2 0 0 0,54-7-1 0 0,326-48 870 0 0,-348 50-238 0 0,89-19-1 0 0,-118 13-471 0 0,10-2 253 0 0,-21 3 328 0 0,-19 9-623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29:14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30 3224 0 0,'0'0'4833'0'0,"0"-10"-2936"0"0,0 10-1719 0 0,-2-15 1077 0 0,-1 11 1443 0 0,-1 11 3072 0 0,2 4-5730 0 0,1 1-1 0 0,0 0 1 0 0,1-1-1 0 0,0 1 1 0 0,1 0-1 0 0,4 21 1 0 0,-2-11 59 0 0,1 2-42 0 0,-2-14-37 0 0,-1 0 1 0 0,1 15-1 0 0,6 68 54 0 0,-2-30-74 0 0,19 213 539 0 0,-15-102 512 0 0,-7-56-743 0 0,-1 1 2 0 0,4-80-222 0 0,-3-29-68 0 0,-2 1 1 0 0,2 16 0 0 0,-5 26 67 0 0,1-25 33 0 0,4 54 0 0 0,3-52-23 0 0,-4-21-12 0 0,0 0 0 0 0,-1 0 0 0 0,1 11 0 0 0,-3-13 83 0 0,1-2-121 0 0,-1-1-1 0 0,1 1 1 0 0,0 0 0 0 0,0-1 0 0 0,0 1 0 0 0,1 0 0 0 0,1 4 0 0 0,1 0 33 0 0,-2-7 60 0 0,0 0-87 0 0,2 4-44 0 0,-2 1-24 0 0,-1-5-56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29:15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4 109 9760 0 0,'0'0'744'0'0,"0"0"-699"0"0,0 0 0 0 0,-1 0 0 0 0,1 0 0 0 0,0-1 1 0 0,0 1-1 0 0,0 0 0 0 0,0 0 0 0 0,0 0 0 0 0,-1 0 1 0 0,1 0-1 0 0,0 0 0 0 0,0 0 0 0 0,0 0 0 0 0,0 0 1 0 0,0 0-1 0 0,-1 0 0 0 0,1-1 0 0 0,0 1 0 0 0,0 0 1 0 0,0 0-1 0 0,0 0 0 0 0,0 0 0 0 0,0 0 0 0 0,0 0 1 0 0,0-1-1 0 0,0 1 0 0 0,-1 0 0 0 0,1 0 0 0 0,0 0 1 0 0,0 0-1 0 0,0-1 0 0 0,0 1 0 0 0,0 0 0 0 0,0 0 1 0 0,0 0-1 0 0,0 0 0 0 0,0 0 0 0 0,0-1 0 0 0,0 1 1 0 0,3-2 103 0 0,-1 0 0 0 0,0 0 0 0 0,1 1 0 0 0,-1-1-1 0 0,1 1 1 0 0,0-1 0 0 0,0 1 0 0 0,-1 0 0 0 0,1 0 0 0 0,0 0 0 0 0,0 0 0 0 0,6 0 0 0 0,4 0 358 0 0,23 1-1 0 0,0 0 93 0 0,-12-1-256 0 0,1 0 0 0 0,-1 2 0 0 0,45 8 1 0 0,-9-3 256 0 0,-20-3-270 0 0,3 0-2 0 0,73-2-1 0 0,43-14 529 0 0,-108 8-591 0 0,267-15 102 0 0,-106 3-225 0 0,-110 6-87 0 0,199-3 305 0 0,-88 5 915 0 0,-208 9-1251 0 0,4 1 29 0 0,-1-1 0 0 0,1-1 1 0 0,-1 1-1 0 0,1-1 1 0 0,-1-1-1 0 0,11-2 0 0 0,-18 3 43 0 0,1 1-78 0 0,-1 0-1 0 0,0 0 0 0 0,1-1 1 0 0,-1 1-1 0 0,0 0 0 0 0,0-1 1 0 0,1 1-1 0 0,-1-1 0 0 0,0 1 1 0 0,2-2-1 0 0,7-1 112 0 0,-9 3 129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17:06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18 16783 0 0,'0'0'770'0'0,"-1"0"-18"0"0,-6-3-448 0 0,5 2-112 0 0,-6 1 84 0 0,7-1 3106 0 0,14-2-3239 0 0,-1 1 0 0 0,1-1-1 0 0,0 2 1 0 0,0 0 0 0 0,1 1 0 0 0,-1 0-1 0 0,0 1-142 0 0,15-1 37 0 0,144-2 129 0 0,20 0 1492 0 0,40 11-1658 0 0,-3 6 246 0 0,-94-6-237 0 0,49-7-9 0 0,-147-2 1 0 0,19-7-1 0 0,-41 7 0 0 0,-3-3 0 0 0,-3 2-270 0 0,-7 1-1140 0 0,-8 0-506 0 0,-24 0-106 0 0,0 0-24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29:16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51 7920 0 0,'0'0'2288'0'0,"4"-10"-776"0"0,-3 5-1324 0 0,0 3 138 0 0,-1-1 1 0 0,1 1 0 0 0,0-1-1 0 0,0 1 1 0 0,0-1 0 0 0,2-4-1 0 0,-3 7-259 0 0,0-1 0 0 0,-1 1 0 0 0,1-1 0 0 0,0 1 0 0 0,-1-1 0 0 0,1 1 0 0 0,0-1 0 0 0,0 1 0 0 0,0-1 0 0 0,0 1 0 0 0,-1-1 0 0 0,1 1 0 0 0,0-1 0 0 0,0 1 0 0 0,0-1 0 0 0,0 1 0 0 0,0-1 0 0 0,0 0-1 0 0,1 1 1 0 0,-1-1 0 0 0,0-2 1091 0 0,-2 9 699 0 0,-2 8-1848 0 0,3-10 28 0 0,0-1 0 0 0,0 1 0 0 0,0 0 1 0 0,1-1-1 0 0,-1 6 0 0 0,-4 30 478 0 0,3-29-316 0 0,1-1 0 0 0,-1 14 0 0 0,1 55-127 0 0,3 94 239 0 0,-1-111-177 0 0,-2-37-16 0 0,5 35-1 0 0,0-14 177 0 0,-2 55-1 0 0,0-17 216 0 0,-2-57-385 0 0,-4 29 0 0 0,0 13-132 0 0,2 35 194 0 0,-1-31 61 0 0,9 76 0 0 0,-4-89-247 0 0,-3-41 59 0 0,2 0 0 0 0,4 27-1 0 0,-5-37 22 0 0,0 2 42 0 0,0-9 696 0 0,1-12-4698 0 0,3 3-3483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29:17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37 7920 0 0,'-7'1'7608'0'0,"10"3"-7437"0"0,1 0 0 0 0,0-1 0 0 0,0 1 0 0 0,1-1 0 0 0,-1 0 0 0 0,0 0 0 0 0,1 0 0 0 0,0-1 0 0 0,0 1 1 0 0,0-1-1 0 0,0-1 0 0 0,0 1 0 0 0,0-1 0 0 0,0 1 0 0 0,1-1 0 0 0,-1-1 0 0 0,10 1 0 0 0,31 1 343 0 0,-25 0-270 0 0,28-2 1 0 0,236 0 342 0 0,1 1-489 0 0,6-13 46 0 0,-218 15-74 0 0,17 0 38 0 0,216-30 724 0 0,-149 11-66 0 0,-73-4-310 0 0,-62 17-140 0 0,29-2 0 0 0,-47 4-3 0 0,-3-1 25 0 0,14-2-173 0 0,-6 3-165 0 0,1 1-29 0 0,-9 0-128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29:18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79 7344 0 0,'0'0'660'0'0,"1"-1"-542"0"0,1-2-94 0 0,-1 2 30 0 0,0 1 201 0 0,0-1 1 0 0,0 1 0 0 0,0-1-1 0 0,0 0 1 0 0,0 1 0 0 0,0-1-1 0 0,0 0 1 0 0,0 0 0 0 0,0 0-1 0 0,0 0 1 0 0,0 0-1 0 0,0 0 1 0 0,-1 0 0 0 0,1 0-1 0 0,0 0 1 0 0,-1 0 0 0 0,1 0-1 0 0,-1 0 1 0 0,1-1 0 0 0,-1 1-1 0 0,0 0 1 0 0,1-2 0 0 0,4-23 3191 0 0,-5 14-2831 0 0,0 10-484 0 0,0-8 1198 0 0,-5 47-1821 0 0,4-29 518 0 0,-1 0 1 0 0,1-1 0 0 0,1 1 0 0 0,-1 0 0 0 0,2 10 0 0 0,0-4-93 0 0,-1-1 1 0 0,0 1-1 0 0,-2 16 1 0 0,-1 19 288 0 0,3 494 560 0 0,2-500-784 0 0,0-31 0 0 0,-2 0 0 0 0,0 21 0 0 0,-3 37 111 0 0,2-20 30 0 0,0 47-159 0 0,2-57 65 0 0,-5 51 0 0 0,-1-24 449 0 0,3-57-459 0 0,2 0-1 0 0,-1 0 0 0 0,2 10 1 0 0,0 1 147 0 0,-1-20-58 0 0,-2 10-395 0 0,-10-18-3238 0 0,4 0-3004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29:19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1 145 2760 0 0,'0'0'9605'0'0,"2"0"-9314"0"0,16 3 280 0 0,1-2 0 0 0,-1 0 0 0 0,23-2 0 0 0,-2 0 193 0 0,261-7 2050 0 0,-191 0-2502 0 0,137-4 81 0 0,-24-3 372 0 0,-85 3-762 0 0,-16 3-3 0 0,107-4 18 0 0,16-2 265 0 0,-143 7-280 0 0,172-12 51 0 0,-179 11 20 0 0,-67 7 380 0 0,-27 1-526 0 0,0 0 0 0 0,0 0 0 0 0,0 0 1 0 0,0 0-1 0 0,0 0 0 0 0,0 0 0 0 0,0 0 1 0 0,-1 0-1 0 0,1 0 0 0 0,0 0 0 0 0,-1 0 1 0 0,1 0-1 0 0,-1 0 0 0 0,1 1 0 0 0,-1-1 0 0 0,0-1 1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29:21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3224 0 0,'0'0'6265'0'0,"5"-10"-4954"0"0,-2 5-1622 0 0,0-7 4328 0 0,0 4-2317 0 0,-2 6-1131 0 0,-6 1 1890 0 0,5 1-2411 0 0,5 12-51 0 0,0 0-1 0 0,-1 0 1 0 0,-1 1 0 0 0,0-1-1 0 0,-1 1 1 0 0,0 0 0 0 0,0 14-1 0 0,3 33 748 0 0,-4-37-746 0 0,5 25-1 0 0,-3-24 38 0 0,0 23 1 0 0,-3-43-18 0 0,-4 94 248 0 0,3-82-218 0 0,1 1 1 0 0,2 23 0 0 0,0 2 93 0 0,-6 27 20 0 0,3-26 60 0 0,0-18-201 0 0,3 34 0 0 0,0-41 11 0 0,6 28 0 0 0,1 14 144 0 0,-4-41-200 0 0,2 22 0 0 0,-2 28 784 0 0,-3-57-704 0 0,-1 0 0 0 0,-1 24 0 0 0,-1-24 38 0 0,1 1 1 0 0,3 22-1 0 0,10 40 167 0 0,-3-7-261 0 0,-8-64 0 0 0,-1-3 0 0 0,-1 0 0 0 0,0 0 0 0 0,1 0 0 0 0,-1 0 0 0 0,0 0 0 0 0,1 0 0 0 0,-1 0 0 0 0,0 0 0 0 0,0 0 0 0 0,0 0 0 0 0,0 0 0 0 0,0 0 0 0 0,0 0 0 0 0,0 2 0 0 0,1 9 18 0 0,0-8-2 0 0,0-1 1 0 0,0 1 0 0 0,-1 0-1 0 0,1 0 1 0 0,-1 7 0 0 0,1 4-16 0 0,1 26 291 0 0,-2-40 507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29:22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0 166 7920 0 0,'0'0'6376'0'0,"2"1"-6006"0"0,8 3 169 0 0,1 0 1 0 0,18 4-1 0 0,-17-5-311 0 0,0-1 32 0 0,1 0 0 0 0,0-1 0 0 0,-1-1 1 0 0,1 0-1 0 0,19-4 0 0 0,-8 2-6 0 0,30-4 193 0 0,-29 2-2 0 0,35 0-1 0 0,-4 5-89 0 0,-12 0-241 0 0,73-8 0 0 0,8 0 149 0 0,-27 2-105 0 0,-45 1-145 0 0,28-3-14 0 0,-33 3 114 0 0,50 1 0 0 0,-50 3 203 0 0,49-7 0 0 0,346-41 581 0 0,-419 45-860 0 0,-6 2-8 0 0,82-6 97 0 0,-82 6-46 0 0,26-4 1 0 0,-26 2 25 0 0,24 0 0 0 0,-22 2 7 0 0,0-1-1 0 0,0 0 0 0 0,0-2 0 0 0,22-6 0 0 0,-38 9-86 0 0,107-19 691 0 0,-88 18-519 0 0,-19 2-143 0 0,0 0 0 0 0,0-1 0 0 0,0 1 0 0 0,0-1 0 0 0,0 0 0 0 0,4-2 0 0 0,-6 2-25 0 0,0 1 0 0 0,0-1 0 0 0,0 1 1 0 0,0-1-1 0 0,0 1 0 0 0,0 0 0 0 0,4 0 0 0 0,-4 0 169 0 0,8-1 618 0 0,3-5-860 0 0,-9 7-16 0 0,-2 0 15 0 0,1-1-172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29:23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15 3224 0 0,'0'0'8197'0'0,"-4"-14"-2597"0"0,5 16-5587 0 0,0 1 0 0 0,0 0-1 0 0,0 0 1 0 0,-1 0 0 0 0,1 0 0 0 0,-1 0 0 0 0,1 0 0 0 0,-1 0-1 0 0,0 5 1 0 0,-3 32 172 0 0,2-27 13 0 0,0 1 0 0 0,2 26 0 0 0,1-3-159 0 0,5 65 243 0 0,-3-71-15 0 0,-1 64 0 0 0,-4-54 75 0 0,10 77 0 0 0,-2-42 114 0 0,-6-52-427 0 0,-1-14-33 0 0,1 0 1 0 0,3 17-1 0 0,-2-13 20 0 0,0-1 1 0 0,0 16 0 0 0,1 5 127 0 0,-2-12-65 0 0,-1-14-51 0 0,0-1 0 0 0,3 15 0 0 0,4 25 122 0 0,-5-31 11 0 0,7 29 0 0 0,-3-15-51 0 0,-5-22-35 0 0,0 0 0 0 0,5 14 0 0 0,-5-19-38 0 0,0 1 0 0 0,0-1 0 0 0,-1 1 0 0 0,1 0 0 0 0,-1 3 0 0 0,0-4 79 0 0,5 9 160 0 0,-5 9-30 0 0,0-19-313 0 0,1 0-94 0 0,-1 4 169 0 0,0-2 39 0 0,0-1 1 0 0,0 1 0 0 0,1-1 0 0 0,-1 1 0 0 0,1-1 0 0 0,1 5-1 0 0,1 1-31 0 0,-2-7 204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29:24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14 120 3224 0 0,'-14'-12'13791'0'0,"16"11"-13581"0"0,8-2 27 0 0,-1 0 0 0 0,1 1 0 0 0,-1 0 0 0 0,1 0 0 0 0,13 0 0 0 0,63-6 803 0 0,62 3-144 0 0,2 11-548 0 0,1 1 12 0 0,-12-16 289 0 0,-58 1-566 0 0,363 0 69 0 0,-244-2 414 0 0,-36 0-180 0 0,-143 9-386 0 0,36-6 0 0 0,-38 3 0 0 0,33 0 0 0 0,-44 3 107 0 0,0 1 0 0 0,-1-1 0 0 0,1 0 0 0 0,-1-1 0 0 0,11-3 0 0 0,25-6 211 0 0,-41 11-319 0 0,3-2 5 0 0,10-6-32 0 0,-13 7-112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29:25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7920 0 0,'0'0'593'0'0,"1"-1"-408"0"0,4-4-89 0 0,4-4 1703 0 0,-9 9-1590 0 0,1 0 1 0 0,-1 0-1 0 0,0 0 0 0 0,0 0 0 0 0,1 0 1 0 0,-1 0-1 0 0,0 0 0 0 0,0-1 0 0 0,1 1 1 0 0,-1 0-1 0 0,0 0 0 0 0,0 0 0 0 0,1 0 0 0 0,3 2 3349 0 0,-4-1-3349 0 0,3 3-90 0 0,0 0 0 0 0,-1 0 1 0 0,0 0-1 0 0,0 1 0 0 0,0-1 1 0 0,-1 1-1 0 0,3 7 0 0 0,4 36 293 0 0,-4 17-172 0 0,-1 5-160 0 0,1-26 336 0 0,-2 57 0 0 0,1 11-16 0 0,-2-76-357 0 0,-5 56 1 0 0,-1 0 48 0 0,-3 87 265 0 0,3-12-133 0 0,13-2 256 0 0,-3-85 50 0 0,-5-62-101 0 0,3-11-360 0 0,-3-5-481 0 0,-4-6-673 0 0,-17-23-4448 0 0,12 10 3488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29:26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20 7688 0 0,'0'0'570'0'0,"-1"0"-386"0"0,-3 0-96 0 0,-15 0 6774 0 0,21 1-6474 0 0,0 1-355 0 0,0 0 0 0 0,0-1 1 0 0,0 0-1 0 0,0 1 0 0 0,1-1 1 0 0,-1 0-1 0 0,0 0 1 0 0,1 0-1 0 0,-1-1 0 0 0,4 2 1 0 0,32 3 173 0 0,-6 0 54 0 0,-4 0 159 0 0,0-1-1 0 0,0 0 1 0 0,0-3-1 0 0,31-1 1 0 0,24-4 368 0 0,87-3-156 0 0,58 9-343 0 0,217-3 446 0 0,-152 0 702 0 0,-160 1-984 0 0,-115 0-178 0 0,1-1-1 0 0,21-4 1 0 0,-31 3-133 0 0,-1 0-1 0 0,1 0 1 0 0,0-1 0 0 0,-1 0 0 0 0,1-1 0 0 0,10-6-1 0 0,7-5 883 0 0,-25 14-938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17:06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4144 0 0,'0'0'319'0'0,"0"0"-122"0"0,0 0 270 0 0,0 0 138 0 0,0 0 31 0 0,0 0 54 0 0,0 0 214 0 0,0 0 96 0 0,0 0 22 0 0,2 2-5 0 0,6 4-28 0 0,-6-4-11 0 0,-2 0-2 0 0,20 36 1710 0 0,-13-19-1705 0 0,-4-11-564 0 0,0 0-1 0 0,-1 0 1 0 0,0 0-1 0 0,0 1 1 0 0,0-1 0 0 0,-1 1-1 0 0,-1 2-416 0 0,1 3 785 0 0,0 1 0 0 0,4 13-785 0 0,1 16 1006 0 0,-1 101 957 0 0,1 12-774 0 0,-3-118-913 0 0,1-6 256 0 0,-2 13-532 0 0,-1-28 158 0 0,1 0-1 0 0,0-1 1 0 0,4 13-158 0 0,-2-10 20 0 0,-1 0-1 0 0,0 8-19 0 0,4 41 0 0 0,-3-28 0 0 0,-2 14 0 0 0,1-13 149 0 0,-1-34-83 0 0,-1-1 0 0 0,-1 1 0 0 0,1 0-1 0 0,-1 0 1 0 0,-1 0 0 0 0,0 0 0 0 0,0 0 0 0 0,0 0-1 0 0,-1 1-65 0 0,1-8 10 0 0,1-1-226 0 0,0 0-95 0 0,0 0-10 0 0,0 0-132 0 0,0 0-535 0 0,0 0-238 0 0,0 0-904 0 0,0 0-3629 0 0,0 0-1555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29:27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7168 0 0,'0'0'652'0'0,"2"-2"-510"0"0,9-5 3072 0 0,-3-15 2931 0 0,-9 23-6129 0 0,1 0-1 0 0,0 0 1 0 0,0 0 0 0 0,0 0 0 0 0,0 0 0 0 0,-1 0 0 0 0,1 0 0 0 0,0-1-1 0 0,1 1 1 0 0,-1 0 0 0 0,0 0 0 0 0,0 0 0 0 0,0 0 0 0 0,0 0-1 0 0,1 0 1 0 0,-1-1 0 0 0,0 1 0 0 0,1 0 0 0 0,-1 0 0 0 0,1 0 0 0 0,-1-1-1 0 0,2 2 1 0 0,-2-1 5 0 0,1 0 1 0 0,0 1-1 0 0,0-1 0 0 0,-1 0 0 0 0,1 1 0 0 0,-1-1 1 0 0,1 1-1 0 0,-1-1 0 0 0,1 1 0 0 0,-1-1 0 0 0,0 3 0 0 0,2 54 36 0 0,-1-24 88 0 0,-3 44 0 0 0,0-54-55 0 0,1 0 1 0 0,2 33-1 0 0,1 43 128 0 0,-3-58-34 0 0,-4 32 250 0 0,-3 62 180 0 0,6-56-570 0 0,0-34 242 0 0,5 59 0 0 0,-1-43-87 0 0,1 7 168 0 0,12 8 610 0 0,-15-76-954 0 0,0 1 1 0 0,0 0-1 0 0,0 0 0 0 0,0 0 1 0 0,0 0-1 0 0,0 0 0 0 0,-1 0 1 0 0,1 0-1 0 0,-1 0 0 0 0,0 2 1 0 0,0-1 7 0 0,0 1-1 0 0,0 0 1 0 0,1-1 0 0 0,-1 1 0 0 0,1 0 0 0 0,0 0 0 0 0,0 0 0 0 0,0-1 0 0 0,0 1 0 0 0,1 0 0 0 0,0 0-1 0 0,0-1 1 0 0,1 6 0 0 0,-1 0-20 0 0,-1-6 42 0 0,0 5 14 0 0,0 2 10 0 0,0-7 43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29:28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9 146 9528 0 0,'-8'3'8575'0'0,"26"-2"-8507"0"0,-12-1-43 0 0,1 1-1 0 0,-1-1 0 0 0,11-1 1 0 0,97-8 204 0 0,-9 2 216 0 0,-73 5-221 0 0,-1 1 0 0 0,51 6 0 0 0,11 0 162 0 0,199-25 42 0 0,-117 4-184 0 0,-113 13-120 0 0,118-13 364 0 0,-25-4 248 0 0,133-17-402 0 0,-241 34-288 0 0,80-10 296 0 0,-68 8 48 0 0,-43 5-162 0 0,-1-1-1 0 0,21-4 0 0 0,-34 4-203 0 0,0 1 0 0 0,0 0 0 0 0,0 0 0 0 0,0 0 0 0 0,0 0 0 0 0,0 0 0 0 0,0 1 0 0 0,0-1 0 0 0,0 0-1 0 0,2 2 1 0 0,-2-2-40 0 0,-1 1 0 0 0,1-1 0 0 0,-1 0 0 0 0,1 1 0 0 0,-1-1-1 0 0,1 0 1 0 0,0 0 0 0 0,-1 0 0 0 0,1 0 0 0 0,-1 0 0 0 0,3-1 0 0 0,1 0-18 0 0,-1 0 1 0 0,0 0 0 0 0,0 1 0 0 0,1-1 0 0 0,3 1 0 0 0,0 4 314 0 0,2-3-170 0 0,-8-1-172 0 0,3 0-221 0 0,12 0-688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29:30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0 114 4808 0 0,'0'0'216'0'0,"0"-6"32"0"0,0-18-124 0 0,0 23 80 0 0,5-10 204 0 0,0-18 3920 0 0,-5 12-2792 0 0,0 10-1726 0 0,0-8 2846 0 0,1 12-978 0 0,1 7-487 0 0,-1-2-1160 0 0,-1 0-1 0 0,1 0 0 0 0,-1 0 0 0 0,0 0 0 0 0,0 0 0 0 0,0 0 0 0 0,0 0 0 0 0,0 5 0 0 0,0 8 143 0 0,3 9 259 0 0,-1 41 0 0 0,1 0 114 0 0,2 135 1007 0 0,-2-24-757 0 0,-2-152-531 0 0,-4 32 0 0 0,2-31-43 0 0,1 31-1 0 0,3 1 39 0 0,8 66-16 0 0,-8-95-182 0 0,2 15 36 0 0,-2-28 2 0 0,2 26-1 0 0,0-2 100 0 0,-4-29-51 0 0,0-1 1 0 0,-1 0 0 0 0,-1 12 0 0 0,1-2 74 0 0,0-16-159 0 0,4 2 0 0 0,-3-3 295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29:31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80 195 3224 0 0,'-7'-2'288'0'0,"-6"-1"-355"0"0,4 1 2057 0 0,0 0 0 0 0,-16 0-1 0 0,9-3 6284 0 0,68 13-7697 0 0,93-18 496 0 0,-24 0-181 0 0,38-3-443 0 0,-41 3-235 0 0,198-23 148 0 0,-15 1-164 0 0,-43-1 422 0 0,-157 18-404 0 0,-67 12-159 0 0,-19 2-52 0 0,30-6 0 0 0,-36 4 15 0 0,1 1 0 0 0,-1 0-1 0 0,17 0 1 0 0,-17 1 24 0 0,17-9-1498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29:32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8664 0 0,'0'0'657'0'0,"11"-14"94"0"0,-10 13-623 0 0,-1 0 0 0 0,1 1 0 0 0,0-1 1 0 0,0 0-1 0 0,-1 0 0 0 0,1 0 0 0 0,-1 0 0 0 0,1 0 1 0 0,-1 0-1 0 0,1 0 0 0 0,0-1 0 0 0,-1 1 9 0 0,0-1-1 0 0,1 1 1 0 0,-1 0-1 0 0,1 0 1 0 0,0 0 0 0 0,-1 0-1 0 0,6-5 5089 0 0,-6 3-4783 0 0,0 2-408 0 0,0 2 330 0 0,1 48 49 0 0,-2 65 534 0 0,-5 131 23 0 0,7-151-876 0 0,8 58 514 0 0,-5-109-250 0 0,-4-31-278 0 0,-2 25 0 0 0,1-25-31 0 0,0 24 0 0 0,4-6 37 0 0,-3 0-1 0 0,-3 33 0 0 0,3-49-50 0 0,0 1-1 0 0,1-1 1 0 0,6 29-1 0 0,0 7 140 0 0,-5-37-62 0 0,0 0 0 0 0,6 17 0 0 0,0 5 472 0 0,-7 8-228 0 0,-1-43-452 0 0,0 1-1 0 0,0 0 0 0 0,0 0 1 0 0,0-1-1 0 0,0 1 0 0 0,0 0 1 0 0,0-1-1 0 0,1 1 1 0 0,-1 0-1 0 0,0-1 0 0 0,0 1 1 0 0,1 0-1 0 0,-1-1 0 0 0,0 1 1 0 0,1-1-1 0 0,-1 1 1 0 0,0 0-1 0 0,1-1 0 0 0,-1 1 1 0 0,1 0-1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29:33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95 9072 0 0,'0'0'681'0'0,"-2"-1"-469"0"0,-39-11 357 0 0,21 5 8620 0 0,24 7-9096 0 0,0 0-1 0 0,-1 0 1 0 0,1 0 0 0 0,0 0-1 0 0,5-1 1 0 0,13-1 179 0 0,206-6 1391 0 0,-227 8-1658 0 0,169-3 597 0 0,37-3-114 0 0,-12 0 252 0 0,-71 3-702 0 0,106-7 272 0 0,48-11 412 0 0,-266 20-462 0 0,0 0-1 0 0,-1-1 0 0 0,23-6 1 0 0,-28 6-236 0 0,-4 1 184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29:34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0 7688 0 0,'0'0'7937'0'0,"-1"2"-7546"0"0,-6 19 136 0 0,0 1 1 0 0,2 0 0 0 0,1 1-1 0 0,-2 32 1 0 0,5-48-455 0 0,-1 23 256 0 0,2 0-1 0 0,4 43 1 0 0,1 14-53 0 0,5 76-42 0 0,-1 29 766 0 0,-6-116-380 0 0,-1-44-281 0 0,-2 39 0 0 0,0-60-309 0 0,0 0 0 0 0,1 0 1 0 0,2 11-1 0 0,1 20 62 0 0,6 121 1029 0 0,-10-152-1047 0 0,1 1 1 0 0,4 15-1 0 0,-2-8-57 0 0,3 0 56 0 0,-5-16-50 0 0,0 1 0 0 0,0-1-1 0 0,0 1 1 0 0,0-1 0 0 0,0 1 0 0 0,-1 4-1 0 0,2 0 19 0 0,-1-7-33 0 0,-1 1 1 0 0,1-1 0 0 0,-1 1 0 0 0,1 0-1 0 0,-1-1 1 0 0,0 1 0 0 0,0-1 0 0 0,1 1-1 0 0,-2 2 1 0 0,1-2 257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29:34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11024 0 0,'0'0'6809'0'0,"2"0"-6540"0"0,5-2-136 0 0,1 2 1 0 0,-1-1-1 0 0,0 1 0 0 0,9 0 1 0 0,18 0 208 0 0,132-13 653 0 0,-38 4-369 0 0,141-6 695 0 0,5 10-1256 0 0,-167 1-2 0 0,261-15 355 0 0,-146 12 550 0 0,-187 7-845 0 0,-58-5-3874 0 0,11 5-3548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29:36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3224 0 0,'0'0'8892'0'0,"2"-1"-8530"0"0,4-6 5267 0 0,-3 32-5091 0 0,-2-20-469 0 0,0 1 0 0 0,-1-1 1 0 0,0 1-1 0 0,0 11 0 0 0,-3 14 153 0 0,2 0-1 0 0,3 42 0 0 0,0-2 291 0 0,4 14-88 0 0,-2-51-312 0 0,17 163 548 0 0,-3-37 191 0 0,-4 61-466 0 0,-12-156-147 0 0,1 12-33 0 0,1-16 267 0 0,-3 62 0 0 0,-2-71-3579 0 0,1-60 1275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29:36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 11600 0 0,'0'0'3241'0'0,"14"0"-1966"0"0,3 0-310 0 0,99 5 281 0 0,-59-3-1019 0 0,-19-1-22 0 0,60-1 237 0 0,-10 0-84 0 0,244 2 585 0 0,-171-3-694 0 0,20-8 87 0 0,2 1 575 0 0,-40 2 45 0 0,2 0 597 0 0,-136 6-1486 0 0,0 0-1 0 0,0-1 0 0 0,0-1 1 0 0,14-3-1 0 0,-16 2-12 0 0,-1-2-44 0 0,3 2-10 0 0,-8 3-243 0 0,0 0 1 0 0,0-1-1 0 0,0 1 0 0 0,-1 0 0 0 0,1 0 0 0 0,0 0 0 0 0,0 0 0 0 0,0 0 1 0 0,-1 0-1 0 0,1 0 0 0 0,0 1 0 0 0,0-1 0 0 0,0 0 0 0 0,-1 0 1 0 0,1 1-1 0 0,0-1 0 0 0,0 0 0 0 0,-1 1 0 0 0,1-1 0 0 0,0 0 0 0 0,-1 1 1 0 0,1-1-1 0 0,0 1 0 0 0,-1 0 0 0 0,2 0 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17:07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61 222 2760 0 0,'-2'-1'207'0'0,"-23"-8"315"0"0,24 8 1974 0 0,0 2 1769 0 0,-7-2-1742 0 0,4 0 2903 0 0,1 0-4832 0 0,-5-2-807 0 0,0 2 6368 0 0,16-4-5693 0 0,16-5-337 0 0,-1 0 0 0 0,1 2 1 0 0,1 1-1 0 0,22-4-125 0 0,106-13 491 0 0,-132 21-481 0 0,236-26 54 0 0,5 11-64 0 0,-130 10 64 0 0,113-23-64 0 0,-179 11-146 0 0,-45 14 352 0 0,-12 0-1536 0 0,-5-2-5541 0 0,-4 8-955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29:37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4 7920 0 0,'0'-4'10123'0'0,"0"13"-10046"0"0,0-2-15 0 0,0 1 1 0 0,0-1 0 0 0,-1 0-1 0 0,0 0 1 0 0,-2 7-1 0 0,1-4 49 0 0,0 1-1 0 0,1-1 1 0 0,0 0-1 0 0,2 20 1 0 0,-1-18-13 0 0,0 0 1 0 0,-1 0-1 0 0,-1 13 1 0 0,-5 15 222 0 0,3 1-1 0 0,1 47 1 0 0,-1 6 242 0 0,4-79-376 0 0,2 25 0 0 0,0 2 47 0 0,-3 19 36 0 0,1 54 84 0 0,0 104-128 0 0,-4-92 164 0 0,3-90-284 0 0,0-21-27 0 0,2 31 0 0 0,3 6 10 0 0,-3-34-21 0 0,0-1 1 0 0,1 0-1 0 0,5 18 1 0 0,-6-32-38 0 0,0 0 36 0 0,0 1 0 0 0,0 0 0 0 0,-1-1 0 0 0,1 1 0 0 0,-1 0 0 0 0,0 9-1 0 0,0-4 75 0 0,-1-1-112 0 0,-3 1-18 0 0,4-8 72 0 0,0-15-7041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29:38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85 12752 0 0,'0'0'1157'0'0,"9"0"-758"0"0,43-5 1166 0 0,241-11 1747 0 0,-131 7-2350 0 0,-75 7-790 0 0,136-2 396 0 0,-198 4-496 0 0,410-8 1248 0 0,-233-2-1066 0 0,-65 2-108 0 0,-36-1 9 0 0,17-1 186 0 0,-115 11-340 0 0,-2-1 1 0 0,0 0 0 0 0,0 0 0 0 0,0 0 0 0 0,1 0-1 0 0,-1 0 1 0 0,0 0 0 0 0,0-1 0 0 0,0 1 0 0 0,0 0-1 0 0,0 0 1 0 0,0-1 0 0 0,0 1 0 0 0,0-1-1 0 0,1 0 1 0 0,0 1 800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29:39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10 2304 0 0,'0'0'1467'0'0,"4"-10"5587"0"0,-6 22 1760 0 0,-1 27-7442 0 0,-2 12-1766 0 0,-4 18 599 0 0,-5 69 180 0 0,5-49 2 0 0,0 3 70 0 0,7-58-356 0 0,0 263 856 0 0,6-121 29 0 0,-2-131-937 0 0,5 74 222 0 0,-6-112-237 0 0,-1 0 0 0 0,-1 0-1 0 0,0 7 1 0 0,-1 19 63 0 0,2-30-88 0 0,1 4 10 0 0,0 0-1 0 0,0 0 1 0 0,-1 0-1 0 0,0 0 1 0 0,-1 0-1 0 0,-2 13 1 0 0,0-2 9 0 0,1 1 1 0 0,1 0-1 0 0,2 29 0 0 0,-1-14-192 0 0,-3-34-1694 0 0,-2-3-44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29:39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41 9760 0 0,'-17'0'474'0'0,"15"0"-204"0"0,-15 4 8354 0 0,30-1-7132 0 0,23 1-1793 0 0,256-11 1964 0 0,6 3-1093 0 0,11-1-335 0 0,-93 0-92 0 0,25-2 6 0 0,8-7 959 0 0,-162 15-1020 0 0,-32 1-701 0 0,-53-2 1364 0 0,2-12-6805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29:41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3 3224 0 0,'0'0'9168'0'0,"-6"-2"-4527"0"0,5 4-4515 0 0,0 1-1 0 0,0-1 1 0 0,0 1 0 0 0,0 0-1 0 0,0-1 1 0 0,0 1 0 0 0,1 0-1 0 0,-1 0 1 0 0,1 3 0 0 0,-4 10-11 0 0,-1 4 60 0 0,0 0 0 0 0,1 0 0 0 0,1 0 0 0 0,0 25 0 0 0,1-13-56 0 0,-2 83 496 0 0,-2 82 98 0 0,0-114-349 0 0,-9 228 1000 0 0,22-154-1092 0 0,-2-61-272 0 0,-3-77 4 0 0,-2 28 0 0 0,-1-16 63 0 0,-3-11 13 0 0,3-16-43 0 0,0 1-1 0 0,-1-1 0 0 0,2 1 0 0 0,-1-1 0 0 0,0 1 0 0 0,1 5 0 0 0,0-8 831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29:41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16 132 10912 0 0,'0'0'986'0'0,"-1"-1"-808"0"0,-7-10-1241 0 0,1 3 5523 0 0,7 8-4415 0 0,0-1 0 0 0,0 1-1 0 0,0 0 1 0 0,0 0 0 0 0,0 0 0 0 0,0 0-1 0 0,0 0 1 0 0,0 0 0 0 0,1 0 0 0 0,-1 0-1 0 0,0 0 1 0 0,0 0 0 0 0,0 0 0 0 0,0-1 0 0 0,0 1-1 0 0,0 0 1 0 0,0 0 0 0 0,0 0 0 0 0,0 0-1 0 0,0 0 1 0 0,0 0 0 0 0,0 0 0 0 0,0 0-1 0 0,1 0 1 0 0,-1 0 0 0 0,0 0 0 0 0,0 0-1 0 0,0 0 1 0 0,0 0 0 0 0,0 0 0 0 0,0 0 0 0 0,0 0-1 0 0,0 0 1 0 0,0 0 0 0 0,0 0 0 0 0,1 0-1 0 0,-1 0 1 0 0,0 0 0 0 0,0 0 0 0 0,0 0-1 0 0,0 0 1 0 0,0 0 0 0 0,0 0 0 0 0,0 0 0 0 0,0 0-1 0 0,0 0 1 0 0,0 0 0 0 0,0 0 0 0 0,1 0-1 0 0,-1 0 1 0 0,0 1 0 0 0,0-1 0 0 0,0 0-1 0 0,0 0 1 0 0,0 0 0 0 0,0 0 0 0 0,0 0 0 0 0,0 0-1 0 0,0 0 1 0 0,0 0 0 0 0,0 0 0 0 0,0 0-1 0 0,0 1 1 0 0,5-1 15 0 0,-1 1 0 0 0,1-1 0 0 0,0 1-1 0 0,0-1 1 0 0,-1 0 0 0 0,1-1 0 0 0,0 1 0 0 0,5-2 0 0 0,-2 0-2 0 0,2 1 104 0 0,0 0 0 0 0,1 0-1 0 0,-1 1 1 0 0,13 2-1 0 0,-16-2-84 0 0,1 0 0 0 0,-1 0 0 0 0,1-1 0 0 0,9-1 0 0 0,12-2 18 0 0,42 3 74 0 0,20-2-146 0 0,174-14 265 0 0,77 0-181 0 0,-218 10-51 0 0,35 0 252 0 0,123-11-194 0 0,-267 17-33 0 0,47-6 469 0 0,-60 7-556 0 0,-1 0 0 0 0,1-1-1 0 0,0 1 1 0 0,-1-1 0 0 0,1 1-1 0 0,0-1 1 0 0,-1 0-1 0 0,1 0 1 0 0,-1 1 0 0 0,1-1-1 0 0,-1 0 1 0 0,2-2 0 0 0,-2 2-144 0 0,3-2 125 0 0,-1-1-1040 0 0,8 0-3820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29:42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0 8288 0 0,'0'0'756'0'0,"-18"0"5448"0"0,24 12-4357 0 0,5 9-135 0 0,-10-16-1588 0 0,0 0 0 0 0,-1 1 0 0 0,0-1 0 0 0,0 1 0 0 0,0-1 0 0 0,-1 0 0 0 0,0 1 0 0 0,0-1 0 0 0,-2 8 0 0 0,-4 25 300 0 0,3-10-85 0 0,-8 30 0 0 0,-1 12-47 0 0,3 0-320 0 0,-15 152 1606 0 0,9-101-1077 0 0,7-60-484 0 0,4-2 161 0 0,5-39-70 0 0,-7 35 0 0 0,3-29-89 0 0,1 0-1 0 0,1 31 0 0 0,-3 25-30 0 0,4-71-87 0 0,1 1 1 0 0,1 13-1 0 0,0 3 119 0 0,5 31 376 0 0,-6-54-384 0 0,1-1 0 0 0,1 0 0 0 0,-1 0-1 0 0,1 0 1 0 0,0 0 0 0 0,-1 0 0 0 0,5 5 0 0 0,5 17 101 0 0,-4-10-252 0 0,-7-15 156 0 0,1 0 1 0 0,-1 0 0 0 0,0 0-1 0 0,1-1 1 0 0,-1 1 0 0 0,1 0-1 0 0,-1-1 1 0 0,1 1 0 0 0,-1 0-1 0 0,1-1 1 0 0,0 1 0 0 0,-1 0-1 0 0,1-1 1 0 0,0 1 0 0 0,-1-1-1 0 0,1 1 1 0 0,1 0 0 0 0,7 16 610 0 0,-5-15-292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29:43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19 168 9672 0 0,'-1'0'-753'0'0,"-9"-2"4426"0"0,10 2-3576 0 0,0 0 0 0 0,0 0-1 0 0,-1-1 1 0 0,1 1 0 0 0,0 0-1 0 0,0 0 1 0 0,-1 0 0 0 0,1 0-1 0 0,0 0 1 0 0,0 0 0 0 0,-1 0 0 0 0,1 0-1 0 0,0 0 1 0 0,0 0 0 0 0,-1 0-1 0 0,1 0 1 0 0,0 0 0 0 0,-3 3 2857 0 0,5-2-2554 0 0,6 2-175 0 0,0-1-1 0 0,1 0 0 0 0,-1-1 0 0 0,1 0 0 0 0,13 0 0 0 0,50-4 352 0 0,-39 1-297 0 0,-22 1-206 0 0,193-12 1354 0 0,-120 5-1410 0 0,90-10 1490 0 0,-83 8-1040 0 0,32-5-871 0 0,104-18 216 0 0,-85 15 293 0 0,228-20 515 0 0,-293 30-609 0 0,-48 5 51 0 0,11-1 9 0 0,-39 4-300 0 0,-6-5-2974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29:44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84 9072 0 0,'0'0'4456'0'0,"0"-2"-3994"0"0,0 0-106 0 0,1-1 0 0 0,-1 1 1 0 0,1 0-1 0 0,0 0 0 0 0,0 0 0 0 0,-1 0 0 0 0,1 0 0 0 0,1 0 0 0 0,0-3 0 0 0,8-22 1674 0 0,-8 25-1928 0 0,3-15 470 0 0,-4 15-582 0 0,-1 1 14 0 0,0 1 1 0 0,0-1 0 0 0,0 1-1 0 0,0 0 1 0 0,0-1 0 0 0,0 1-1 0 0,0-1 1 0 0,0 1 0 0 0,1-1-1 0 0,-1 1 1 0 0,0 0 0 0 0,0-1-1 0 0,1 1 1 0 0,-1-1 0 0 0,0 1-1 0 0,0 0 1 0 0,1-1 0 0 0,-1 1-1 0 0,2-1 917 0 0,-3 3-866 0 0,-2 9-75 0 0,1 0 0 0 0,0 0 0 0 0,1 1 1 0 0,0-1-1 0 0,2 21 0 0 0,-1-15 108 0 0,-5 56-15 0 0,-3 130 623 0 0,2-65-382 0 0,2-76-131 0 0,5 85 0 0 0,3-112-183 0 0,-2-19 5 0 0,1 22 1 0 0,0 86 175 0 0,2-1 11 0 0,4 36-192 0 0,-9-149 0 0 0,0 0 0 0 0,4 20 0 0 0,-4-26 65 0 0,0 0-1 0 0,0 0 0 0 0,0 0 1 0 0,0 0-1 0 0,-2 5 0 0 0,0 11 278 0 0,3-17-128 0 0,2 2-206 0 0,-2-3-196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29:45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70 169 8752 0 0,'0'0'673'0'0,"-1"-1"-437"0"0,-4-2 72 0 0,-1 0-1 0 0,1 0 1 0 0,0 1 0 0 0,-12-4 0 0 0,8 0 352 0 0,9 6-642 0 0,-1-1 0 0 0,1 1 0 0 0,0-1-1 0 0,-1 1 1 0 0,1 0 0 0 0,0-1 0 0 0,-1 1-1 0 0,1 0 1 0 0,0 0 0 0 0,-1-1 0 0 0,1 1 0 0 0,-1 0-1 0 0,1 0 1 0 0,-1-1 0 0 0,1 1 0 0 0,-1 0-1 0 0,1 0 1 0 0,0 0 0 0 0,-1 0 0 0 0,1 0-1 0 0,-1 0 1 0 0,1 0 0 0 0,-1 0 0 0 0,1 0 0 0 0,-1 0-1 0 0,1 0 1 0 0,-1 0 0 0 0,0 0 0 0 0,0 0 6 0 0,1 0 1 0 0,0 0-1 0 0,-1 0 0 0 0,1 0 1 0 0,0 0-1 0 0,-6-5 5237 0 0,22-2-4445 0 0,-10 5-608 0 0,-1 0 0 0 0,1 0 0 0 0,0 0 0 0 0,-1 1 0 0 0,1-1 0 0 0,10 0 0 0 0,114-1 738 0 0,141 0 512 0 0,-183 1-1331 0 0,84 3 25 0 0,-34 5 35 0 0,177-15-1 0 0,-167 3-186 0 0,-61 3 0 0 0,144 2 474 0 0,-204-1-175 0 0,38-9 0 0 0,-30 5-163 0 0,-10 1 30 0 0,0-1 0 0 0,-1 0 0 0 0,0-2 0 0 0,40-19 0 0 0,-45 15-156 0 0,-11 7-10 0 0,-7 0-16 0 0,-1 4-69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17:08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46 5728 0 0,'0'0'264'0'0,"0"0"-8"0"0,1-1-163 0 0,23-35 4910 0 0,-23 35-4382 0 0,-1-6 263 0 0,0 6 7146 0 0,-1 10-7895 0 0,0 0 1 0 0,0 0-1 0 0,-1 0 0 0 0,0 1-135 0 0,-6 30 371 0 0,-8 96 306 0 0,4-39 900 0 0,0 84-1577 0 0,0 27 733 0 0,3-82-94 0 0,-2 290 1285 0 0,11-359-1637 0 0,0-55-201 0 0,0-2-16 0 0,0 0-82 0 0,0 0-349 0 0,0 0-168 0 0,0 0-1128 0 0,-1-2-4570 0 0,-4-6-1955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29:46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12 5064 0 0,'0'0'3361'0'0,"-5"-6"735"0"0,4 6-3943 0 0,1-1 1 0 0,0 1-1 0 0,0 0 1 0 0,0-1-1 0 0,0 1 1 0 0,0 0-1 0 0,0 0 1 0 0,0-1-1 0 0,-1 1 1 0 0,1 0-1 0 0,0 0 1 0 0,0-1-1 0 0,0 1 1 0 0,-1 0-1 0 0,1 0 0 0 0,0 0 1 0 0,0-1-1 0 0,-1 1 1 0 0,1 0-1 0 0,0 0 1 0 0,0 0-1 0 0,-1 0 1 0 0,1 0-1 0 0,0-1 1 0 0,0 1-1 0 0,-1 0 1 0 0,1 0-1 0 0,0 0 1 0 0,-1 0-1 0 0,1 0 1 0 0,0 0-1 0 0,-1 0 1 0 0,1 0-1 0 0,0 0 0 0 0,0 0 1 0 0,-1 0-1 0 0,1 0 1 0 0,0 0-1 0 0,-1 0 1 0 0,1 1-1 0 0,0-1 1 0 0,-1 0-1 0 0,0 1-2 0 0,-1 0 1 0 0,0 0-1 0 0,1 1 0 0 0,0-1 0 0 0,-1 0 0 0 0,1 1 0 0 0,0-1 1 0 0,-2 2-1 0 0,0 1-172 0 0,0 1 0 0 0,1-1 0 0 0,-1 0 1 0 0,1 1-1 0 0,0 0 0 0 0,-2 5 0 0 0,3 2 129 0 0,0-1-1 0 0,1 1 0 0 0,0 12 0 0 0,1 1 56 0 0,6 62 201 0 0,-3-41-229 0 0,-1-14 9 0 0,2 32 181 0 0,1 64 83 0 0,1 3 42 0 0,-1 3 347 0 0,-2-60-278 0 0,-2-34-391 0 0,-2-11-28 0 0,6 36 0 0 0,1-14 233 0 0,-1 91 0 0 0,-3-89-236 0 0,-2-36 81 0 0,0 1 0 0 0,-1 0 0 0 0,-4 27 1 0 0,3-8-1242 0 0,5-48-1868 0 0,-7-5 1218 0 0,2 12-14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29:46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97 8752 0 0,'0'0'1889'0'0,"2"-8"4473"0"0,4 7-5918 0 0,0 0 0 0 0,1 0 0 0 0,7-3-1 0 0,12-2 290 0 0,28 1-162 0 0,1 1-1 0 0,59 5 1 0 0,-37 0 195 0 0,142-7-383 0 0,-2 0-172 0 0,282-3 445 0 0,-398 7-522 0 0,61-3 412 0 0,-103 4-360 0 0,-32 1-146 0 0,-1-2-1 0 0,0 0 1 0 0,39-9-1 0 0,-45 8 46 0 0,-17 2-70 0 0,0 1 0 0 0,1-1 0 0 0,-1 1-1 0 0,0-1 1 0 0,1 0 0 0 0,-1-1-1 0 0,4-1 1 0 0,19-2 128 0 0,-25 5-266 0 0,2-1 119 0 0,1-1-3031 0 0,3-2 1515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29:47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51 7920 0 0,'0'0'1593'0'0,"-1"-10"-264"0"0,-7-12 3057 0 0,9 12-2648 0 0,1 1 3213 0 0,-9 28-3821 0 0,-24 272-434 0 0,26-167-333 0 0,-5 149-54 0 0,0-42 242 0 0,11-172-397 0 0,0 17 373 0 0,-10 76 1 0 0,8-137-1090 0 0,1 26 0 0 0,0 3-882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29:48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42 11256 0 0,'0'0'1133'0'0,"-2"1"-1022"0"0,-13 4 165 0 0,1 6 7063 0 0,15-9-7307 0 0,0 1-1 0 0,0 0 1 0 0,1-1 0 0 0,-1 1-1 0 0,0-1 1 0 0,1 0-1 0 0,0 1 1 0 0,-1-1-1 0 0,1 0 1 0 0,0 0-1 0 0,0 0 1 0 0,0 0-1 0 0,1 0 1 0 0,-1-1-1 0 0,0 1 1 0 0,1 0 0 0 0,-1-1-1 0 0,1 0 1 0 0,-1 0-1 0 0,1 0 1 0 0,0 0-1 0 0,-1 0 1 0 0,1 0-1 0 0,0-1 1 0 0,4 1-1 0 0,48 3 417 0 0,0-3 0 0 0,66-6 0 0 0,-73 2-440 0 0,92-2 10 0 0,53-2-20 0 0,29-5 2 0 0,11 2 128 0 0,-144 7-120 0 0,21-3 296 0 0,152-30 0 0 0,-159 23 440 0 0,-27 9-440 0 0,-73 4-304 0 0,0 0 0 0 0,10-4 0 0 0,5 3-4261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29:49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42 2304 0 0,'0'0'305'0'0,"-11"-7"3266"0"0,7 4-3267 0 0,-9-6 1517 0 0,8 3-1046 0 0,-4-10 9538 0 0,4 94-9411 0 0,-2 75-390 0 0,5-122-392 0 0,-2 204 1174 0 0,3-120-840 0 0,-1-38-218 0 0,5 175 1071 0 0,-1-184-1120 0 0,-3 55 119 0 0,0-97-247 0 0,3 39 0 0 0,1-5 79 0 0,2 33 54 0 0,-4-84-181 0 0,1-3 42 0 0,-2-5-14 0 0,-3-6-3908 0 0,-2-5-3948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29:50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10680 0 0,'0'0'5096'0'0,"2"1"-4759"0"0,3 2-167 0 0,1-1 0 0 0,-1 1 0 0 0,0-1 0 0 0,1 0 1 0 0,-1-1-1 0 0,1 1 0 0 0,-1-1 0 0 0,8 0 0 0 0,52 1 1007 0 0,-12-2-663 0 0,209 4 780 0 0,-155-5-1076 0 0,512-10 1268 0 0,-504 10-1438 0 0,80-7 234 0 0,-64-3-90 0 0,-116 11-177 0 0,-12 0-3 0 0,1 0 0 0 0,-1-1 1 0 0,0 1-1 0 0,1 0 0 0 0,-1-1 0 0 0,4-1 0 0 0,3-1 37 0 0,-8 3-28 0 0,-1-1 0 0 0,1 1 0 0 0,0 0 0 0 0,-1-1 0 0 0,1 1 0 0 0,-1-1 0 0 0,1 0 0 0 0,-1 1 0 0 0,0-1 0 0 0,1 0 0 0 0,-1 0 0 0 0,0 0 0 0 0,1 0 0 0 0,1-2 0 0 0,-2 2 59 0 0,-1 1-69 0 0,0 0 0 0 0,0 0 0 0 0,1 0 0 0 0,-1 0 0 0 0,0 0 0 0 0,0 0 1 0 0,1 0-1 0 0,-1 0 0 0 0,0 0 0 0 0,0 0 0 0 0,1 0 0 0 0,-1 0 0 0 0,0-1 0 0 0,0 1 0 0 0,1 0 0 0 0,-1 0 0 0 0,0 0 0 0 0,0 0 0 0 0,1 0 0 0 0,-1 0 0 0 0,0-1 0 0 0,0 1 0 0 0,0 0 0 0 0,1 0 0 0 0,-1 0 0 0 0,0 0 0 0 0,0-1 0 0 0,0 1 0 0 0,0 0 0 0 0,1 0 0 0 0,-1-1 0 0 0,0 1 0 0 0,0 0 0 0 0,0 0 1 0 0,0-1-1 0 0,0 1 0 0 0,0 0 0 0 0,0 0 0 0 0,0-1 0 0 0,0 1 0 0 0,0 0 0 0 0,0 0 0 0 0,0-1 0 0 0,0 1 0 0 0,0 0 0 0 0,0 0 0 0 0,0-1 0 0 0,-7-11-521 0 0,7 12 266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29:51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2760 0 0,'0'0'2597'0'0,"3"-8"-1024"0"0,-1-6 427 0 0,6 1 8239 0 0,-8 25-9534 0 0,-5 80 332 0 0,5 175 275 0 0,6-170-1034 0 0,-3-59-164 0 0,7 63 142 0 0,-2 2 126 0 0,-3-6 391 0 0,1 0-565 0 0,1-3-83 0 0,1 91 219 0 0,-8-177-329 0 0,0 0-1 0 0,1 0 0 0 0,-1 0 1 0 0,4 11-1 0 0,10 38-14 0 0,-12-54 0 0 0,-2-2 0 0 0,1 0 0 0 0,-1 0 0 0 0,0 0 0 0 0,1 0 0 0 0,-1-1 0 0 0,0 1 0 0 0,1 0 0 0 0,-1 0 0 0 0,0 0 0 0 0,0 0 0 0 0,0 0 0 0 0,0 0 0 0 0,0 0 0 0 0,0 0 0 0 0,0 0 0 0 0,-1 1 0 0 0,1 1 4 0 0,0-3-2 0 0,0 1 1 0 0,-1 0 0 0 0,1-1-1 0 0,0 1 1 0 0,0 0-1 0 0,0 0 1 0 0,0-1 0 0 0,0 1-1 0 0,1 0 1 0 0,-1-1 0 0 0,0 1-1 0 0,0 0 1 0 0,0-1 0 0 0,1 1-1 0 0,-1 0 1 0 0,0-1-1 0 0,1 1 1 0 0,-1-1 0 0 0,0 1-1 0 0,1-1 1 0 0,-1 1 0 0 0,2 0-1 0 0,-2 1 37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29:51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77 11664 0 0,'0'0'1164'0'0,"-15"7"2975"0"0,15-7-4063 0 0,0 0 0 0 0,0 0-1 0 0,0 0 1 0 0,0 0-1 0 0,-1 0 1 0 0,1 0-1 0 0,0 0 1 0 0,0 0-1 0 0,0 1 1 0 0,0-1-1 0 0,-1 0 1 0 0,1 0-1 0 0,0 0 1 0 0,0 0-1 0 0,0 0 1 0 0,0 0-1 0 0,0 0 1 0 0,-1 1-1 0 0,1-1 1 0 0,0 0 0 0 0,0 0-1 0 0,0 0 1 0 0,0 0-1 0 0,0 0 1 0 0,0 1-1 0 0,0-1 1 0 0,0 0-1 0 0,0 0 1 0 0,-1 0-1 0 0,1 0 1 0 0,0 1-1 0 0,0-1 1 0 0,0 0-1 0 0,0 0 1 0 0,0 0-1 0 0,0 1 1 0 0,0-1-1 0 0,0 0 1 0 0,0 0-1 0 0,0 0 1 0 0,1 1 0 0 0,-1-1-1 0 0,0 0 1 0 0,9 5 588 0 0,18 0-652 0 0,-9-3 270 0 0,-9 0-110 0 0,1-2-1 0 0,-1 1 1 0 0,12-2-1 0 0,145-6 758 0 0,-39 2-82 0 0,95 0 183 0 0,117 5-620 0 0,-114-7 66 0 0,-103-1-33 0 0,236-5-163 0 0,-123-6 657 0 0,-121 2-81 0 0,-70 5-776 0 0,-37 10-64 0 0,-5 2 156 0 0,-3-1-501 0 0,0 0 258 0 0,0 1-1 0 0,-1-1 0 0 0,1 0 1 0 0,0 1-1 0 0,0 0 0 0 0,0-1 1 0 0,0 1-1 0 0,-1 0 1 0 0,1-1-1 0 0,0 1 0 0 0,0 0 1 0 0,0 0-1 0 0,-1 0 0 0 0,0 0 1 0 0,0 0-147 0 0,-25-3-2491 0 0,17 3 1155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29:52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75 6072 0 0,'0'0'548'0'0,"0"0"-451"0"0,0-2-49 0 0,0 1 143 0 0,0-7 309 0 0,0 5-308 0 0,0 1 0 0 0,0-1 0 0 0,0 1 0 0 0,-1-1 0 0 0,1 0 0 0 0,0 1 0 0 0,-1 0 0 0 0,-1-5 0 0 0,1 5 149 0 0,0 1 1 0 0,1-1-1 0 0,-1 0 1 0 0,1 0 0 0 0,0 1-1 0 0,0-1 1 0 0,-1 0-1 0 0,1 0 1 0 0,0-1-1 0 0,-2-15 8094 0 0,-6 91-7052 0 0,7-37-1187 0 0,1 0 1 0 0,7 51 0 0 0,-1-24 105 0 0,-5-5 107 0 0,-1-35-134 0 0,5 43-1 0 0,0-29-46 0 0,0 37-1 0 0,-3-29-88 0 0,8 168 151 0 0,-6-164-204 0 0,0-1 367 0 0,-2 57 0 0 0,-2-89-455 0 0,2 23-1 0 0,-1-27 46 0 0,0 1-1 0 0,-2 21 1 0 0,1-22 32 0 0,0 0 0 0 0,2 20 0 0 0,1 6 5 0 0,2 38 98 0 0,-10-56-104 0 0,5-12-10 0 0,0-7-33 0 0,-1-1-471 0 0,0-1 289 0 0,0 0-1 0 0,0 1 1 0 0,0-1-1 0 0,1 0 1 0 0,-1 0-1 0 0,0 0 1 0 0,0 0-1 0 0,1 1 1 0 0,-1-1-1 0 0,1 0 1 0 0,-1 0-1 0 0,1 0 0 0 0,-1 0 1 0 0,1-2-1 0 0,-3-2-884 0 0,-2-3-662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29:53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53 150 6072 0 0,'-13'0'274'0'0,"11"0"0"0"0,-6-4-117 0 0,-5 2 1065 0 0,-4 5 10742 0 0,34-5-11802 0 0,142-19 1116 0 0,-137 18-1164 0 0,54-5 184 0 0,12 4-50 0 0,102-3 222 0 0,-10-2-235 0 0,-36 1-36 0 0,-46 3-121 0 0,32-1-65 0 0,136-10 1147 0 0,-83-8-587 0 0,-75 8 38 0 0,-95 15-584 0 0,-12 2-23 0 0,0-1 0 0 0,0 0 0 0 0,0 0 0 0 0,0 0 0 0 0,0 0-1 0 0,0 0 1 0 0,0-1 0 0 0,0 1 0 0 0,0 0 0 0 0,0 0-1 0 0,0-1 1 0 0,-1 1 0 0 0,1 0 0 0 0,0-1 0 0 0,0 1-1 0 0,0-1 1 0 0,0 1 0 0 0,0-1 0 0 0,-1 1 0 0 0,1-1 0 0 0,0 0-1 0 0,-1 1 1 0 0,1-1 0 0 0,0 0 0 0 0,0-1 0 0 0,0 1-74 0 0,-1 1-36 0 0,0 0 69 0 0,0 0-1 0 0,0-1 0 0 0,0 1 0 0 0,0 0 1 0 0,0 0-1 0 0,0 0 0 0 0,0 0 0 0 0,1-1 1 0 0,-1 1-1 0 0,0 0 0 0 0,0 0 0 0 0,0 0 1 0 0,0 0-1 0 0,0-1 0 0 0,0 1 0 0 0,0 0 1 0 0,0 0-1 0 0,0 0 0 0 0,0 0 0 0 0,0-1 1 0 0,0 1-1 0 0,0 0 0 0 0,-1 0 0 0 0,1 0 1 0 0,0 0-1 0 0,0 0 0 0 0,0-1 0 0 0,0 1 0 0 0,0 0 1 0 0,0 0-1 0 0,0 0 0 0 0,0 0 0 0 0,0 0 1 0 0,-1-1-1 0 0,1 1 0 0 0,0 0 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17:08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4 11488 0 0,'0'0'264'0'0,"0"0"34"0"0,-3 0 20 0 0,-5 0-197 0 0,-7 0 5101 0 0,21 10-4390 0 0,-4-9-782 0 0,1 1 0 0 0,-1 0 0 0 0,1-1-1 0 0,-1 0 1 0 0,1 1 0 0 0,-1-1 0 0 0,1 0-1 0 0,-1 0 1 0 0,1-1 0 0 0,0 1-1 0 0,0 0 1 0 0,2-1-50 0 0,34 3 315 0 0,73-5 888 0 0,35-7-1203 0 0,54-5 1617 0 0,68 8-1617 0 0,6 13 210 0 0,-3 0-80 0 0,-213-2-130 0 0,-47-3 0 0 0,-1-1 0 0 0,1 0 0 0 0,0 0 0 0 0,-1-2 0 0 0,1 1 0 0 0,3-2 0 0 0,-5 1-37 0 0,-8 1-159 0 0,-2 0-76 0 0,0 0-943 0 0,0 0-3899 0 0,0 0-1675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29:54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9072 0 0,'0'0'1754'0'0,"3"-1"-1382"0"0,13-6 2206 0 0,-8 9 4491 0 0,-3 48-6691 0 0,-6-26-106 0 0,0-2 0 0 0,-7 32 0 0 0,5-31-193 0 0,0 39 0 0 0,2-11 91 0 0,0-26-61 0 0,3 30 0 0 0,1 4 57 0 0,-3 300 668 0 0,1-279-189 0 0,-2 69-164 0 0,1-120-402 0 0,4 44-1 0 0,0 4-32 0 0,-4 2 427 0 0,0-78 214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29:55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4 119 6912 0 0,'-3'0'9886'0'0,"32"0"-9469"0"0,-12-1 39 0 0,26 2-1 0 0,-28 0-272 0 0,0-1 1 0 0,16-2-1 0 0,11 0 52 0 0,55-6 514 0 0,-13-1-350 0 0,32 0-307 0 0,40-1 116 0 0,26-2 147 0 0,-138 8-267 0 0,99-11 89 0 0,87-6 547 0 0,70 4 868 0 0,-269 12-1311 0 0,-25 4-221 0 0,0 0 1 0 0,0 0-1 0 0,0 0 0 0 0,0 1 1 0 0,0 0-1 0 0,0 0 0 0 0,0 0 1 0 0,6 2-1 0 0,-9-1-115 0 0,9-1-230 0 0,-4 0 241 0 0,-8-3 405 0 0,0 2-1674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29:59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6072 0 0,'0'0'1092'0'0,"2"-3"-195"0"0,6-3 4771 0 0,3-5 3266 0 0,-10 24-8806 0 0,1 7 181 0 0,1 39-1 0 0,-3-37-56 0 0,4 36-1 0 0,-1-34-89 0 0,-1 33-1 0 0,2 17 84 0 0,8 26 67 0 0,-7-66-205 0 0,2 47-1 0 0,-4-31-9 0 0,2 195 1607 0 0,-6-165-1707 0 0,0-40 140 0 0,0-19 47 0 0,2 24 0 0 0,1-12-142 0 0,-2-24-60 0 0,1 0 1 0 0,0 0-1 0 0,0 0 0 0 0,0-1 0 0 0,1 1 0 0 0,5 12 1 0 0,-6-18 56 0 0,1 2 42 0 0,0-1-1 0 0,-1 1 1 0 0,1-1 0 0 0,-1 1 0 0 0,0 0-1 0 0,0-1 1 0 0,1 8 0 0 0,-2-11 184 0 0,5-9-1073 0 0,13-35-1732 0 0,-10 31 1336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29:59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21 191 15520 0 0,'0'0'1185'0'0,"0"-1"-812"0"0,0 1-363 0 0,-1-1 0 0 0,1 1-1 0 0,0-1 1 0 0,0 1 0 0 0,0-1-1 0 0,0 1 1 0 0,-1 0 0 0 0,1-1-1 0 0,0 1 1 0 0,-1-1 0 0 0,1 1-1 0 0,0 0 1 0 0,-1-1 0 0 0,1 1-1 0 0,0-1 1 0 0,-1 1 0 0 0,1 0 0 0 0,-1 0-1 0 0,1-1 1 0 0,0 1 0 0 0,-1 0-1 0 0,1 0 1 0 0,-1-1 0 0 0,1 1-1 0 0,-1 0 1 0 0,1 0 0 0 0,-1 0-1 0 0,0 0 37 0 0,-1-1 334 0 0,0 0-180 0 0,-3-1 2204 0 0,6 0-945 0 0,16-3-495 0 0,26 0-708 0 0,-11 3 246 0 0,40-6-1 0 0,13-1-235 0 0,96-3 209 0 0,56-3-92 0 0,-158 12-80 0 0,48-1 296 0 0,98 0-151 0 0,-82-6-143 0 0,-34 0-106 0 0,-55 5 330 0 0,72-15 1 0 0,57-23 763 0 0,-178 42-1228 0 0,-1 0-3 0 0,0 0 0 0 0,0-1 0 0 0,0 0 0 0 0,0 1 0 0 0,-1-1 0 0 0,5-3 0 0 0,-7 4 28 0 0,2-2 431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30:01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 3680 0 0,'0'0'9158'0'0,"4"-18"-5499"0"0,0 11-3350 0 0,-2 5-32 0 0,0 0 0 0 0,-1 0 0 0 0,0-1 0 0 0,1 1 0 0 0,-1 0 0 0 0,0-1 1 0 0,0 1-1 0 0,-1-1 0 0 0,1 0 0 0 0,0-4 1483 0 0,7-3 1638 0 0,-10 21-3344 0 0,1 0 0 0 0,0 0 0 0 0,0 0-1 0 0,1 0 1 0 0,3 19 0 0 0,0 15 47 0 0,1 95 571 0 0,-3-94-377 0 0,-1-29-225 0 0,0-1-1 0 0,5 29 1 0 0,-2-25-45 0 0,0 0 0 0 0,-1 29 0 0 0,-2-26-19 0 0,5 32 1 0 0,17 57 300 0 0,-20-100-256 0 0,0 1 1 0 0,-1-1-1 0 0,0 1 1 0 0,-2 15-1 0 0,1-2 27 0 0,4 62-53 0 0,5 4 103 0 0,-13 27 100 0 0,5-106-1069 0 0,1-18-2939 0 0,0-6 1938 0 0,2-1-70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30:01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 13128 0 0,'0'0'7026'0'0,"2"0"-6767"0"0,75-5 1054 0 0,-15-1-794 0 0,-56 6-481 0 0,53-3 344 0 0,83 5 0 0 0,-23 2-184 0 0,-32-3-44 0 0,331-6 246 0 0,-305-2-91 0 0,92-2-114 0 0,-50 3 208 0 0,-99 3-330 0 0,-42 2-56 0 0,19 0 37 0 0,38-7-1 0 0,-49 4 170 0 0,-13 4-3687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30:02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 5984 0 0,'0'0'3025'0'0,"5"-15"-466"0"0,-5 12-2968 0 0,0-8 3222 0 0,0 11-2692 0 0,0 0 0 0 0,0 0 0 0 0,0-1 0 0 0,0 1 0 0 0,0 0 0 0 0,1 0 0 0 0,-1-1 0 0 0,0 1 1 0 0,0 0-1 0 0,0 0 0 0 0,0-1 0 0 0,0 1 0 0 0,0 0 0 0 0,0 0 0 0 0,0 0 0 0 0,1-1 0 0 0,-1 1 0 0 0,0 0 0 0 0,0 0 0 0 0,0 0 1 0 0,1 0-1 0 0,-1-1 0 0 0,0 1 0 0 0,0 0 0 0 0,0 0 0 0 0,1 0 0 0 0,-1 0 0 0 0,0 0 0 0 0,0 0 0 0 0,1-1 0 0 0,-1 1 0 0 0,0 0 0 0 0,4-6 1167 0 0,-4 5-1145 0 0,0 0 0 0 0,0 1 1 0 0,0-1-1 0 0,0 1 0 0 0,0-1 0 0 0,1 1 0 0 0,-1-1 0 0 0,0 1 1 0 0,0-1-1 0 0,1 1 0 0 0,-1-1 0 0 0,0 1 0 0 0,1-1 0 0 0,-1 1 1 0 0,0-1-1 0 0,1 1 0 0 0,-1 0 0 0 0,1-1 0 0 0,0 1-53 0 0,1 0 0 0 0,-1 0-1 0 0,0 0 1 0 0,0 1 0 0 0,0-1-1 0 0,0 0 1 0 0,0 1 0 0 0,0-1-1 0 0,-1 1 1 0 0,1-1 0 0 0,0 1 0 0 0,0-1-1 0 0,0 1 1 0 0,0 0 0 0 0,0-1-1 0 0,-1 1 1 0 0,1 0 0 0 0,0 0-1 0 0,-1 0 1 0 0,1-1 0 0 0,-1 1-1 0 0,1 0 1 0 0,-1 0 0 0 0,1 0-1 0 0,-1 0 1 0 0,1 0 0 0 0,-1 2-1 0 0,2 4-123 0 0,0 0-1 0 0,0 1 1 0 0,0 7-1 0 0,1 2 269 0 0,14 106 151 0 0,-12-74-306 0 0,3 50 34 0 0,-8 238 1611 0 0,5-222-1455 0 0,-2-76-94 0 0,3 14 84 0 0,-3-35-48 0 0,1 31-1 0 0,-2-22-118 0 0,6 41 0 0 0,-2-32-68 0 0,-3-17 53 0 0,-3-18-10 0 0,0 1-3 0 0,0 9-11 0 0,0 1-42 0 0,4-2-27 0 0,-3-8-59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30:03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29 185 14744 0 0,'0'0'1121'0'0,"0"-1"-762"0"0,-4-6-237 0 0,-3 0-74 0 0,5 6 129 0 0,-12-12 1451 0 0,14 12-1496 0 0,0 0-1 0 0,-1 0 0 0 0,1 0 1 0 0,0 0-1 0 0,0 0 0 0 0,-1 0 0 0 0,1 0 1 0 0,0 0-1 0 0,0 0 0 0 0,0 0 1 0 0,0 0-1 0 0,0 0 0 0 0,1 0 0 0 0,-1 0 1 0 0,0 0-1 0 0,0 0 0 0 0,1 0 1 0 0,-1 0-1 0 0,1 0 0 0 0,-1 0 1 0 0,1 0-1 0 0,-1 0 0 0 0,1 1 0 0 0,-1-1 1 0 0,1 0-1 0 0,0 0 0 0 0,-1 1 1 0 0,1-1-1 0 0,0 0 0 0 0,0 1 0 0 0,-1-1 1 0 0,1 0-1 0 0,0 1 0 0 0,0-1 1 0 0,0 1-1 0 0,0 0 0 0 0,0-1 0 0 0,0 1 1 0 0,0 0-1 0 0,2-1 0 0 0,5-1-121 0 0,1 0 0 0 0,-1 0 0 0 0,17 0 0 0 0,-17 1 421 0 0,59-6-423 0 0,33-3 97 0 0,138-7 616 0 0,50 5 25 0 0,-19-3-4 0 0,-30-1-110 0 0,-158 6-483 0 0,-53 6 79 0 0,41-2-1 0 0,-58 6-141 0 0,0-1-1 0 0,16-4 1 0 0,-18 3-36 0 0,1 1 0 0 0,13-1 0 0 0,-22 1-8 0 0,3-2-19 0 0,-3 2 9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30:04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0 110 6992 0 0,'0'-9'748'0'0,"0"-14"3545"0"0,1 17-3245 0 0,11-20 800 0 0,-12 25-936 0 0,5-4 598 0 0,-4 3-1271 0 0,-1 0 0 0 0,0 0-1 0 0,1-1 1 0 0,0 1-1 0 0,-1 0 1 0 0,1 0-1 0 0,0-1 1 0 0,0 1-1 0 0,0 0 1 0 0,2-2-1 0 0,-5-1 410 0 0,2 5-623 0 0,0 0 0 0 0,0 0 0 0 0,-1-1 0 0 0,1 1 0 0 0,0 0 0 0 0,0-1 0 0 0,0 1 1 0 0,0 0-1 0 0,-1-1 0 0 0,1 1 0 0 0,0-1 0 0 0,0 1 0 0 0,0 0 0 0 0,0-1 0 0 0,0 1 1 0 0,0 0-1 0 0,0-1 0 0 0,0 1 0 0 0,0-1 0 0 0,0 1 0 0 0,0-1 0 0 0,0 1 30 0 0,0 0 1 0 0,0 0-1 0 0,0 0 0 0 0,0 0 0 0 0,0 1 0 0 0,1-1 0 0 0,-1 0 0 0 0,0 0 0 0 0,0 0 0 0 0,0 0 0 0 0,0 0 0 0 0,0 0 0 0 0,0 0 0 0 0,0 0 0 0 0,0 0 1 0 0,0 0-1 0 0,0 0 0 0 0,0 0 0 0 0,0 0 0 0 0,0 0 0 0 0,1 0 0 0 0,-1 0 0 0 0,0 0 0 0 0,0 0 0 0 0,0 0 0 0 0,0 0 0 0 0,0 0 0 0 0,0 0 1 0 0,0 0-1 0 0,0 0 0 0 0,0 0 0 0 0,1 0 0 0 0,-1 0 0 0 0,0 0 0 0 0,0 0 0 0 0,0 0 0 0 0,0 0 0 0 0,0 0 0 0 0,0 0 0 0 0,0 0 0 0 0,0 0 0 0 0,0 0 1 0 0,0 0-1 0 0,0 0 0 0 0,1 0 0 0 0,-1 0 0 0 0,0 0 0 0 0,0 0 0 0 0,0 0 0 0 0,0 0 0 0 0,0 0 0 0 0,0-1 0 0 0,0 1 0 0 0,0 0 0 0 0,0 0 1 0 0,0 0-1 0 0,2 16 430 0 0,0 21-703 0 0,7 235 731 0 0,-5-164 25 0 0,3-2-46 0 0,1 10-458 0 0,-4-54 134 0 0,-3 79-1 0 0,-3-60 74 0 0,2 87 31 0 0,0-164-233 0 0,0-4-36 0 0,0 0-1 0 0,0 1 1 0 0,0-1-1 0 0,0 0 0 0 0,0 0 1 0 0,0 0-1 0 0,0 1 0 0 0,0-1 1 0 0,0 0-1 0 0,0 0 1 0 0,0 1-1 0 0,0-1 0 0 0,0 0 1 0 0,0 0-1 0 0,0 1 0 0 0,0-1 1 0 0,0 0-1 0 0,0 0 1 0 0,0 1-1 0 0,0-1 0 0 0,0 0 1 0 0,0 0-1 0 0,0 1 0 0 0,0-1 1 0 0,1 0-1 0 0,-1 0 1 0 0,0 0-1 0 0,0 0 0 0 0,0 1 1 0 0,0-1-1 0 0,1 0 1 0 0,-1 0-1 0 0,0 0 0 0 0,1 1 1 0 0,8 6 8 0 0,-7-6-157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30:04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88 14912 0 0,'0'0'340'0'0,"-5"-9"824"0"0,0 2 1827 0 0,9-1-1476 0 0,-4 7-1455 0 0,1 0 1 0 0,-1 0 0 0 0,0 0 0 0 0,1 0 0 0 0,0 0-1 0 0,-1 0 1 0 0,1 1 0 0 0,-1-1 0 0 0,1 0-1 0 0,0 0 1 0 0,-1 1 0 0 0,1-1 0 0 0,0 0 0 0 0,0 1-1 0 0,0-1 1 0 0,0 0 0 0 0,-1 1 0 0 0,1-1-1 0 0,0 1 1 0 0,1-1 0 0 0,6-2 44 0 0,-1 0 1 0 0,1 1-1 0 0,-1-1 1 0 0,1 1-1 0 0,0 1 1 0 0,14-2-1 0 0,51 3 389 0 0,-33 1-85 0 0,157-3 29 0 0,-53 9-116 0 0,-35-5-160 0 0,115-5 107 0 0,162-16 390 0 0,-386 19-658 0 0,55-1 183 0 0,48-2 212 0 0,57-2 264 0 0,-158 5-649 0 0,11-1 845 0 0,-1-3-4101 0 0,-3 1-286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17:09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 5984 0 0,'0'0'464'0'0,"0"0"-175"0"0,0 0 404 0 0,0 0 209 0 0,0 0 39 0 0,0 0-48 0 0,0 0-238 0 0,0 0-102 0 0,0 2-17 0 0,0 24 2220 0 0,0-8-1874 0 0,0-1 0 0 0,-1 0 0 0 0,0 1 0 0 0,-4 10-882 0 0,1-5 688 0 0,2 1 1 0 0,-1 13-689 0 0,-4 35 980 0 0,0-19 44 0 0,1 1-1 0 0,3 43-1023 0 0,0-28 440 0 0,1-39-88 0 0,1 1 1 0 0,2 10-353 0 0,4 40 741 0 0,-3 1 0 0 0,-5 19-741 0 0,-2-46 255 0 0,1-19-42 0 0,2 0 0 0 0,2 0 0 0 0,1 4-213 0 0,0-6 32 0 0,-1-1 0 0 0,-3 21-32 0 0,-2-21 0 0 0,1 7 0 0 0,-2 14 168 0 0,6-51-181 0 0,-1 0-1 0 0,1 0 1 0 0,0 0-1 0 0,-1 0 1 0 0,0 0-1 0 0,0 0 1 0 0,0 0-1 0 0,0 0 1 0 0,0-1 0 0 0,-1 3 13 0 0,1-3-99 0 0,1-2-12 0 0,0 0-1 0 0,-1 0 139 0 0,-6 0 5 0 0,3-5-4958 0 0,2 0 3865 0 0,-7-5-475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30:05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 3224 0 0,'0'0'2160'0'0,"0"-2"-1552"0"0,13-28 8248 0 0,-12 28-8439 0 0,6-7 3739 0 0,-7 6-3682 0 0,0 3-446 0 0,0 0 0 0 0,0-1-1 0 0,0 1 1 0 0,0 0-1 0 0,0-1 1 0 0,0 1-1 0 0,-1 0 1 0 0,1 0 0 0 0,0-1-1 0 0,0 1 1 0 0,1 0-1 0 0,-1-1 1 0 0,0 1 0 0 0,0 0-1 0 0,0-1 1 0 0,0 1-1 0 0,0 0 1 0 0,0-1-1 0 0,0 1 1 0 0,0 0 0 0 0,1-1-1 0 0,-1 1 1 0 0,0 0-1 0 0,0 0 1 0 0,0-1 0 0 0,1 1-1 0 0,-1 0 1 0 0,0 0-1 0 0,1-1 1 0 0,4 9 1480 0 0,6 18 588 0 0,-5-4-2042 0 0,-1 0-1 0 0,-1 0 0 0 0,0 0 1 0 0,-2 1-1 0 0,0 24 0 0 0,5 171 342 0 0,-2-77-58 0 0,8 114 651 0 0,-12-227-857 0 0,-3 39-1 0 0,-1-3 23 0 0,0 145 33 0 0,3-204-153 0 0,0 1-23 0 0,-1 1-1 0 0,2-1 1 0 0,-1 1 0 0 0,1-1 0 0 0,0 1 0 0 0,0-1-1 0 0,1 1 1 0 0,0-1 0 0 0,0 0 0 0 0,0 0 0 0 0,1 0-1 0 0,4 7 1 0 0,-6-12 70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30:06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54 10592 0 0,'0'0'1136'0'0,"-14"-8"425"0"0,14 8-1496 0 0,0 0-1 0 0,-1 0 1 0 0,1 0 0 0 0,0 0 0 0 0,0 0-1 0 0,0 0 1 0 0,0 0 0 0 0,0 0-1 0 0,0 0 1 0 0,-1 0 0 0 0,1 0 0 0 0,0 0-1 0 0,0 0 1 0 0,0 0 0 0 0,0 0 0 0 0,0 0-1 0 0,-1 0 1 0 0,1 0 0 0 0,0 0-1 0 0,0 0 1 0 0,0 0 0 0 0,0 0 0 0 0,0 0-1 0 0,0 0 1 0 0,-1 0 0 0 0,1 0 0 0 0,0 0-1 0 0,0 0 1 0 0,0 0 0 0 0,0 0-1 0 0,0-1 1 0 0,0 1 0 0 0,0 0 0 0 0,0 0-1 0 0,-1 0 1 0 0,1 0 0 0 0,0 0-1 0 0,0 0 1 0 0,0 0 0 0 0,0-1 0 0 0,0 1-1 0 0,0 0 1 0 0,0 0 0 0 0,0 0 0 0 0,0 0-1 0 0,0 0 1 0 0,0 0 0 0 0,0-1-1 0 0,0 1 1 0 0,0 0 0 0 0,0 0 0 0 0,0 0-1 0 0,0 0 1 0 0,0 0 0 0 0,0-1 0 0 0,0 1-1 0 0,0 0 1 0 0,0 0 0 0 0,0 0-1 0 0,0 0 1 0 0,0 0 0 0 0,0 0 0 0 0,0-1-1 0 0,0 1 1 0 0,1 0 0 0 0,-1 0 0 0 0,11-6 1828 0 0,4 5-1418 0 0,-13 1-429 0 0,0 0 0 0 0,1 0 0 0 0,-1 0 0 0 0,0 0 0 0 0,0-1 0 0 0,1 1 0 0 0,-1-1 0 0 0,4-1-1 0 0,-2 1-6 0 0,-1 0-1 0 0,1 0 0 0 0,0 0 0 0 0,0 1 0 0 0,0-1 0 0 0,0 1 0 0 0,0 0 1 0 0,-1 0-1 0 0,1 0 0 0 0,0 0 0 0 0,7 2 0 0 0,12 0 118 0 0,29-4 480 0 0,31 2 149 0 0,242 0 958 0 0,-223 1-1615 0 0,-30 2-60 0 0,238 4 262 0 0,-166-5-87 0 0,-81-3-166 0 0,80-4 515 0 0,-98 2-176 0 0,67-6 59 0 0,-101 9-425 0 0,-1 0-1 0 0,0-1 1 0 0,1-1 0 0 0,-1 0 0 0 0,15-4 0 0 0,-19 3-34 0 0,14-3 170 0 0,-19 6-58 0 0,7-2 201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30:07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3224 0 0,'0'0'4826'0'0,"5"-10"-2278"0"0,-5 5-2174 0 0,1 0 1 0 0,0-1-1 0 0,1 1 0 0 0,2-7 3219 0 0,-4 5 2254 0 0,-8 53-5335 0 0,7-12-495 0 0,2 41 198 0 0,1-39-115 0 0,4 42 152 0 0,7 47 132 0 0,10 94 790 0 0,-25-83-796 0 0,0-48-146 0 0,-7 48 64 0 0,7-91-96 0 0,0-31-3 0 0,1 0 1 0 0,2 21-1 0 0,11 75 59 0 0,-6-28-164 0 0,-7-48 43 0 0,1-32-431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30:09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184 188 3224 0 0,'-25'-3'836'0'0,"24"3"336"0"0,-18-3 4730 0 0,15 1-5419 0 0,0 1 0 0 0,1-1 0 0 0,-1 1 0 0 0,0 0 0 0 0,0 1-1 0 0,-6-2 1 0 0,9 2-92 0 0,-1 1-259 0 0,0 0 0 0 0,0-1-1 0 0,1 1 1 0 0,-1-1 0 0 0,0 0 0 0 0,0 1 0 0 0,1-1 0 0 0,-5 0 0 0 0,-23 0 823 0 0,28 0-755 0 0,-12 0 192 0 0,12 0-345 0 0,-1 0 0 0 0,1 0-1 0 0,0 0 1 0 0,-1 0-1 0 0,1 0 1 0 0,0-1 0 0 0,-1 1-1 0 0,1 0 1 0 0,0-1-1 0 0,0 1 1 0 0,-1-1 0 0 0,1 1-1 0 0,0-1 1 0 0,0 0-1 0 0,0 1 1 0 0,-2-3-1 0 0,2 2 258 0 0,1 1-327 0 0,-17-1 1325 0 0,27-7 1188 0 0,-8 7-2531 0 0,5-3 67 0 0,0 1 0 0 0,0 0 0 0 0,0 1-1 0 0,0 0 1 0 0,12-2 0 0 0,9-3 89 0 0,12-4-22 0 0,1 2 0 0 0,59-4 1 0 0,3-2 4 0 0,44 2 129 0 0,-44 6 20 0 0,121-9 266 0 0,-86 8-425 0 0,125-3 151 0 0,-2-1 122 0 0,-165 10-218 0 0,47-4 463 0 0,-69 3-188 0 0,-14 2-92 0 0,58 0 176 0 0,-64 2-268 0 0,44 2-434 0 0,-88-7-2736 0 0,-10 0 1416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30:10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3224 0 0,'0'0'19215'0'0,"0"2"-19023"0"0,2 49 648 0 0,11 58 0 0 0,1 20-352 0 0,-8-40-296 0 0,4 134 939 0 0,-15 67-406 0 0,12-85-565 0 0,-7-202-153 0 0,7 69 145 0 0,0 33 85 0 0,-7-103-170 0 0,0 0 0 0 0,0 0 0 0 0,1 0-1 0 0,-1 0 1 0 0,0 1 0 0 0,1-1 0 0 0,-1 0-1 0 0,1 0 1 0 0,0 0 0 0 0,1 3 0 0 0,1 5-22 0 0,-2-1-208 0 0,-1-7-691 0 0,3-2-338 0 0,5 0-991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30:11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84 11312 0 0,'0'0'1030'0'0,"-15"-3"-52"0"0,5 2-561 0 0,8 1 27 0 0,-12 0 1247 0 0,2 3 2751 0 0,27 2-1136 0 0,-3-1-4015 0 0,-6-2 799 0 0,0 0-1 0 0,0-1 1 0 0,1 0-1 0 0,-1 0 1 0 0,1-1-1 0 0,10 0 1 0 0,43-7 673 0 0,-32 3-649 0 0,291-28 378 0 0,-52 23-349 0 0,-22 2-34 0 0,-100 1 238 0 0,71-3 290 0 0,-81 7-1058 0 0,-72 3 677 0 0,44 4-371 0 0,18-13 958 0 0,-93 3-414 0 0,-31 4-582 0 0,6-1 106 0 0,-5 1-38 0 0,-13-8-4455 0 0,8 7 3045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30:12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10 2304 0 0,'0'-10'18037'0'0,"-4"117"-16427"0"0,0-45-947 0 0,-2 12-180 0 0,4-60-372 0 0,-3 19 450 0 0,-1 47 1 0 0,4 11 223 0 0,0 48-486 0 0,19 49-249 0 0,-13-68 500 0 0,-6-84-453 0 0,1-23-183 0 0,1 0 1 0 0,0-1-1 0 0,1 1 1 0 0,2 14 0 0 0,2-7 239 0 0,-2 1 0 0 0,3 40 0 0 0,-1-19-432 0 0,-4-35 396 0 0,0 1 0 0 0,0-1 0 0 0,0 0-1 0 0,-1 0 1 0 0,0 0 0 0 0,0 1-1 0 0,-2 7 1 0 0,-1-7-127 0 0,1-6-448 0 0,0 2 916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30:12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69 13360 0 0,'0'0'1209'0'0,"-2"0"-994"0"0,-17 0 415 0 0,-23 4 0 0 0,19-2 5307 0 0,109 3-5831 0 0,48-13-106 0 0,-102 7 352 0 0,45-9-1 0 0,-10 1 240 0 0,-57 8-634 0 0,353-21-170 0 0,-32 17 1407 0 0,-258 5-1055 0 0,171 4 758 0 0,-42-2-671 0 0,-112-3-232 0 0,21-7 560 0 0,-101 7-398 0 0,0-1 0 0 0,0-1 0 0 0,-1 1 1 0 0,13-6-1 0 0,-19 8-128 0 0,-3 0-25 0 0,1 0-1 0 0,0 0 0 0 0,-1 0 1 0 0,1 0-1 0 0,-1 0 1 0 0,1 0-1 0 0,-1 0 1 0 0,1 0-1 0 0,-1 0 0 0 0,1 0 1 0 0,-1 0-1 0 0,1 0 1 0 0,-1-1-1 0 0,1 1 0 0 0,-1 0 1 0 0,1 0-1 0 0,-1-1 1 0 0,1 1-1 0 0,-1 0 1 0 0,1-1-1 0 0,-1 1 0 0 0,1-1 1 0 0,0 1-80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30:15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1 104 6912 0 0,'0'0'1170'0'0,"2"-2"-690"0"0,2-2-67 0 0,1 0-1 0 0,-1 0 0 0 0,7-10 1333 0 0,3-1 1407 0 0,-13 14-2832 0 0,1-1-158 0 0,-1 0 0 0 0,0 1 1 0 0,0-1-1 0 0,0 0 1 0 0,0 1-1 0 0,0-1 0 0 0,0 0 1 0 0,1-3-1 0 0,0 1 123 0 0,2-4 969 0 0,1 0 1 0 0,7-11-1 0 0,-12 19-1200 0 0,0 0 0 0 0,0 0 0 0 0,1 0 0 0 0,-1 0 0 0 0,0-1 0 0 0,0 1 0 0 0,0 0 0 0 0,0 0 0 0 0,0 0 0 0 0,0 0 0 0 0,0 0 0 0 0,1 0-1 0 0,-1 0 1 0 0,0 0 0 0 0,0-1 0 0 0,0 1 0 0 0,0 0 0 0 0,1 0 0 0 0,-1 0 0 0 0,0 0 0 0 0,0 0 0 0 0,0 0 0 0 0,0 0 0 0 0,0 0 0 0 0,1 0 0 0 0,-1 0 0 0 0,0 0 0 0 0,0 0 0 0 0,0 0 0 0 0,0 0 0 0 0,1 0 0 0 0,-1 0 0 0 0,0 0 0 0 0,0 0 0 0 0,0 0 0 0 0,0 0 0 0 0,1 1 0 0 0,-1-1 0 0 0,0 0 0 0 0,0 0 0 0 0,0 0 0 0 0,6 9 298 0 0,1 14-539 0 0,-4 1 504 0 0,0 47 0 0 0,-1-7 190 0 0,0 3-248 0 0,-2-40-117 0 0,3 27 0 0 0,11 78 434 0 0,39 207 798 0 0,-34-199-1070 0 0,-9-61-186 0 0,-6-46-60 0 0,0 7-50 0 0,-3-27 107 0 0,0 0 1 0 0,1 0-1 0 0,6 19 0 0 0,-1-2 231 0 0,-7-27-329 0 0,2 5 49 0 0,-1 0 1 0 0,0 0-1 0 0,-1 0 1 0 0,0 10-1 0 0,0-16-7 0 0,0 16 145 0 0,0-15-162 0 0,0 5-31 0 0,0 3-11 0 0,0 1 0 0 0,0 0 0 0 0,0 0 0 0 0,0-2-15 0 0,0-8-54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30:15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156 279 8664 0 0,'-14'0'928'0'0,"9"-1"-918"0"0,1 1 1 0 0,-1 0-1 0 0,0 0 1 0 0,1 0-1 0 0,-1 1 1 0 0,0-1-1 0 0,1 1 1 0 0,-1 0-1 0 0,0 1 1 0 0,-5 1-1 0 0,4 0 417 0 0,-1-1-1 0 0,0-1 0 0 0,0 1 0 0 0,-13 0 0 0 0,-9-2 2176 0 0,27 0-1704 0 0,-4-5 3369 0 0,13 2-3114 0 0,61-13-370 0 0,129-13 0 0 0,-70 14-580 0 0,352-62 340 0 0,-385 63-430 0 0,186-23 119 0 0,96-9 52 0 0,-235 27-37 0 0,-81 7-35 0 0,-39 7-103 0 0,36-4-1 0 0,15 4-196 0 0,-49 1-25 0 0,-28 14-3391 0 0,-2-5 2193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17:09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52 181 15552 0 0,'-6'-4'336'0'0,"-1"0"0"0"0,1 1-1 0 0,0 0 1 0 0,-1 0 0 0 0,-5-1-336 0 0,5 0 52 0 0,7 4-3 0 0,0 0 0 0 0,0 0 0 0 0,0 0 0 0 0,0 0 0 0 0,0 0 0 0 0,0 0 0 0 0,0 0 0 0 0,0 0 0 0 0,0 0 0 0 0,0 0 0 0 0,0-1 0 0 0,0 1 0 0 0,-1 0 0 0 0,1 0 0 0 0,0 0 0 0 0,0 0-1 0 0,0 0 1 0 0,0 0 0 0 0,0 0 0 0 0,0-1 0 0 0,0 1 0 0 0,0 0 0 0 0,0 0 0 0 0,0 0 0 0 0,0 0 0 0 0,0 0 0 0 0,0 0 0 0 0,0 0 0 0 0,0-1 0 0 0,0 1 0 0 0,0 0 0 0 0,1 0 0 0 0,-1 0-1 0 0,0 0 1 0 0,0 0 0 0 0,0 0 0 0 0,0 0 0 0 0,0 0 0 0 0,0-1 0 0 0,0 1 0 0 0,0 0 0 0 0,0 0 0 0 0,0 0-49 0 0,8-3 1018 0 0,16-1-615 0 0,-9 1-15 0 0,38-6 385 0 0,39-2-773 0 0,-4 0 229 0 0,142-18 157 0 0,0 10 0 0 0,73 9-386 0 0,-133 13 185 0 0,-23 0 746 0 0,29-8-931 0 0,-118 3 0 0 0,-26 1-101 0 0,-1-1 0 0 0,7-2 101 0 0,-34 3-16 0 0,6 0 37 0 0,1-1 0 0 0,-1 0-1 0 0,0 0 1 0 0,0-1 0 0 0,0 0 0 0 0,-1-1-1 0 0,1-1 1 0 0,3-1-21 0 0,-12 5-126 0 0,2-3-126 0 0,0-1-120 0 0,-3 3-3131 0 0,-6-1 2288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30:17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68 3224 0 0,'0'0'1281'0'0,"2"-2"-205"0"0,0 0-606 0 0,10-7 1067 0 0,-5 5-985 0 0,-6 2-418 0 0,0 1 1 0 0,-1 0 0 0 0,1 0-1 0 0,0-1 1 0 0,0 1 0 0 0,0 0-1 0 0,-1-1 1 0 0,1 1 0 0 0,-1-1-1 0 0,1 1 1 0 0,-1-1 0 0 0,0 1-1 0 0,1-3 1 0 0,-1 3 420 0 0,-1-9 2206 0 0,-3-5-566 0 0,-3 12 278 0 0,5 3-2430 0 0,1 1-35 0 0,0-1 1 0 0,0 0-1 0 0,0 0 1 0 0,0 1-1 0 0,0-1 0 0 0,0 1 1 0 0,0-1-1 0 0,0 1 1 0 0,1-1-1 0 0,-1 1 1 0 0,0-1-1 0 0,0 1 1 0 0,0 0-1 0 0,0 0 1 0 0,1-1-1 0 0,-1 1 1 0 0,0 0-1 0 0,0 2 1 0 0,-1-1 49 0 0,0 1 0 0 0,0-1 0 0 0,0 1 0 0 0,1 0 0 0 0,-1 0 0 0 0,1 0 0 0 0,0 0 1 0 0,0 0-1 0 0,0 0 0 0 0,0 0 0 0 0,0 0 0 0 0,0 6 0 0 0,1 3 259 0 0,0-1 0 0 0,2 16 0 0 0,0 7-14 0 0,-2-7-189 0 0,-1 12 189 0 0,10 79 0 0 0,-3-69-59 0 0,-1 78 1 0 0,-3-37 222 0 0,-4 74 1290 0 0,2-75-1093 0 0,-1-38-442 0 0,1-31-17 0 0,-4 36 0 0 0,-1-4 147 0 0,4-49-223 0 0,1-1-95 0 0,-1-1 0 0 0,1 1 0 0 0,0-1 0 0 0,-1 0 0 0 0,1 1-1 0 0,0-1 1 0 0,0 1 0 0 0,0-1 0 0 0,0 1 0 0 0,0-1 0 0 0,0 0 0 0 0,1 1-1 0 0,-1-1 1 0 0,0 1 0 0 0,1-1 0 0 0,-1 0 0 0 0,1 1 0 0 0,0-1-1 0 0,-1 0 1 0 0,2 2 0 0 0,2 1-25 0 0,-2-1-4 0 0,-2 11-3 0 0,0-4-2 0 0,0-1 15 0 0,0-7 138 0 0,1 21-130 0 0,-2-21-104 0 0,0-1-813 0 0,1 0 781 0 0,-1 0-1 0 0,0 0 0 0 0,0 0 0 0 0,1-1 1 0 0,-1 1-1 0 0,0 0 0 0 0,0 0 1 0 0,0-1-1 0 0,0 1 0 0 0,0 0 1 0 0,0-1-1 0 0,0 1 0 0 0,0-1 0 0 0,0 0 1 0 0,0 1-1 0 0,-1-1 0 0 0,1 0 1 0 0,0 0-1 0 0,0 1 0 0 0,0-1 1 0 0,0 0-1 0 0,0 0 0 0 0,-1 0 0 0 0,1 0 1 0 0,0-1-1 0 0,0 1 0 0 0,0 0 1 0 0,-2-1-1 0 0,-6-2-989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30:17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62 185 9704 0 0,'-1'-1'69'0'0,"0"0"-1"0"0,0 0 1 0 0,0 0 0 0 0,0 1 0 0 0,-1-1 0 0 0,1 0 0 0 0,0 0 0 0 0,-1 1-1 0 0,1-1 1 0 0,-1 1 0 0 0,1-1 0 0 0,-1 1 0 0 0,-1-1 0 0 0,-21-2 300 0 0,6 1 5676 0 0,21 1-5874 0 0,-1 1-1 0 0,0 0 1 0 0,1 1-1 0 0,-1-1 1 0 0,0 0-1 0 0,1 1 1 0 0,3 0-1 0 0,10 2-57 0 0,0-1-1 0 0,0 0 0 0 0,1-2 1 0 0,21-1-1 0 0,-2 0 83 0 0,42-3 740 0 0,116-19-1 0 0,-75 5-447 0 0,-57 11-219 0 0,230-25 528 0 0,50-13-578 0 0,-159 18 167 0 0,-153 22-349 0 0,-15 2 102 0 0,25-1 1 0 0,-38 4 1201 0 0,-2-1-1226 0 0,0-5-118 0 0,0 5-127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30:18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75 7800 0 0,'0'0'593'0'0,"0"-1"-408"0"0,-3-1-1 0 0,1 0-1 0 0,0 0 1 0 0,0-1 0 0 0,1 1-1 0 0,-1 0 1 0 0,-2-4-1 0 0,2-10 2285 0 0,2 12-2285 0 0,0 2 327 0 0,0-6 1184 0 0,0 8-1632 0 0,0-1 0 0 0,0 0-1 0 0,0 1 1 0 0,0-1 0 0 0,0 0 0 0 0,0 1-1 0 0,-1-1 1 0 0,1 0 0 0 0,0 1 0 0 0,0-1-1 0 0,-1 0 1 0 0,1 1 0 0 0,-1-1 0 0 0,1 1-1 0 0,-1-2 1 0 0,-3-12 4911 0 0,8 33-4841 0 0,-2-1 0 0 0,0 0 0 0 0,-1 0 0 0 0,-1 1 0 0 0,0-1 0 0 0,-4 24 0 0 0,-1 36 303 0 0,10 40 340 0 0,5 0 0 0 0,28 129 0 0 0,-33-222-650 0 0,4 31 146 0 0,-1-4 2 0 0,-4-32-48 0 0,2 39 0 0 0,-6-47-185 0 0,1-1-1 0 0,1 1 1 0 0,6 20 0 0 0,2 18 100 0 0,-7-29-39 0 0,7 26 1 0 0,0-7 31 0 0,-7-26-82 0 0,-1-6 32 0 0,-1 0-1 0 0,2 15 0 0 0,-3-21-7 0 0,0 0-6 0 0,0-1-63 0 0,0-1 0 0 0,0 1-1 0 0,0 0 1 0 0,0 0 0 0 0,0 0-1 0 0,0 0 1 0 0,0 0 0 0 0,0 0-1 0 0,0 0 1 0 0,0 0 0 0 0,0-1-1 0 0,-1 1 1 0 0,1 0 0 0 0,0 0-1 0 0,-1 0 1 0 0,1 0 0 0 0,0-1-1 0 0,-1 1 1 0 0,1 0 0 0 0,-1 0-1 0 0,-1 1 1 0 0,0 0 13 0 0,-3 10 9 0 0,-2-1 60 0 0,3-10-76 0 0,1 0 2 0 0,-22 10 74 0 0,19-7-22 0 0,4-5-66 0 0,0 0-1 0 0,0 1 0 0 0,0-1 1 0 0,0 0-1 0 0,-1 0 1 0 0,-2-3-1 0 0,4 3-139 0 0,-1-1 0 0 0,1 0-1 0 0,0 1 1 0 0,-1-1 0 0 0,1 0 0 0 0,0 0-1 0 0,0 0 1 0 0,0 0 0 0 0,-1-4 0 0 0,0 0-668 0 0,-5-5-346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30:19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92 10592 0 0,'0'0'818'0'0,"-1"-1"-532"0"0,-1-2-221 0 0,2 2-20 0 0,-1 1 0 0 0,0-1 0 0 0,1 0 0 0 0,-1 0 0 0 0,0 0 0 0 0,0 0 0 0 0,0 0 1 0 0,0 1-1 0 0,0-1 0 0 0,0 0 0 0 0,0 1 0 0 0,0-1 0 0 0,0 1 0 0 0,-5-2 5638 0 0,27 2-5377 0 0,18 0 503 0 0,-1-2 0 0 0,53-9-1 0 0,9-2-4 0 0,141-1 0 0 0,-231 13-780 0 0,245-17 369 0 0,-17 1-154 0 0,-34 25-160 0 0,-41 0 178 0 0,42-12 503 0 0,-175 2 184 0 0,-19 1-2605 0 0,1 0-4730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30:20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21 6016 0 0,'0'0'6992'0'0,"-5"-12"-3839"0"0,4 3-2310 0 0,-2 13 664 0 0,-2 14-499 0 0,-3 66-208 0 0,7-77-763 0 0,1 0-1 0 0,0 0 0 0 0,0 1 1 0 0,2 7-1 0 0,1 17 70 0 0,2 241 1094 0 0,-9-159-562 0 0,3-99-538 0 0,4 25 1 0 0,-1 1 96 0 0,7 95 1162 0 0,-9-129-1319 0 0,13 101 517 0 0,2-24-113 0 0,-2-1-144 0 0,-10-12 84 0 0,-3-70 738 0 0,-3-7-4233 0 0,-2-3 1220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30:20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0 110 11000 0 0,'0'0'7079'0'0,"3"0"-6595"0"0,37-5 1184 0 0,-29 3-1490 0 0,0 0 0 0 0,14 0 0 0 0,89-3 1222 0 0,-61 1-983 0 0,130-16 679 0 0,-123 12-731 0 0,135-8-83 0 0,-75 9-194 0 0,-54 1-30 0 0,87-5 100 0 0,-62 8-94 0 0,63-2 186 0 0,190 2 1100 0 0,-231-6-1142 0 0,-94 8-12 0 0,2 0-1695 0 0,-7 3-5468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30:22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 6912 0 0,'0'0'622'0'0,"4"-8"-500"0"0,2-3 362 0 0,-5 8-33 0 0,1 1 1 0 0,-1-1-1 0 0,1 0 1 0 0,-1 0-1 0 0,0 0 0 0 0,0 0 1 0 0,0 0-1 0 0,0 0 1 0 0,5-10 6852 0 0,-14 123-5594 0 0,2-2-688 0 0,2-65-534 0 0,4 73 0 0 0,16 21 480 0 0,-8-74-504 0 0,36 155 1014 0 0,-10-65-877 0 0,12 74 424 0 0,-23-131-225 0 0,-16-81-620 0 0,-6-14-162 0 0,-1 0 0 0 0,1 0-1 0 0,0 1 1 0 0,-1-1 0 0 0,1 0 0 0 0,-1 1 0 0 0,1-1 0 0 0,-1 0-1 0 0,0 1 1 0 0,1 2 0 0 0,-1-3 78 0 0,2 0-4 0 0,2 2-87 0 0,-4-3 13 0 0,0 0 1 0 0,0 0 0 0 0,1 1-1 0 0,-1-1 1 0 0,0 0 0 0 0,0 0-1 0 0,0 0 1 0 0,1 1-1 0 0,-1-1 1 0 0,0 0 0 0 0,0 0-1 0 0,0 0 1 0 0,0 1 0 0 0,0-1-1 0 0,1 0 1 0 0,-1 1 0 0 0,0-1-1 0 0,0 0 1 0 0,0 0 0 0 0,0 1-1 0 0,0-1 1 0 0,0 0-1 0 0,0 1 1 0 0,0-1 0 0 0,-3 8 5 0 0,2-6 233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30:22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0 319 13328 0 0,'0'0'1897'0'0,"2"-1"-1408"0"0,2-2-267 0 0,0 1 0 0 0,0 0-1 0 0,0 0 1 0 0,0 0 0 0 0,1 0 0 0 0,-1 0-1 0 0,1 1 1 0 0,-1 0 0 0 0,5-1-1 0 0,24-7 545 0 0,-27 6-601 0 0,0 1 0 0 0,0 1 0 0 0,12-3 0 0 0,122-16 2128 0 0,8 0-1312 0 0,-95 12-497 0 0,-1-1 0 0 0,68-22-1 0 0,28-6-150 0 0,154 0 77 0 0,-74 11-257 0 0,95-5 146 0 0,-319 31-295 0 0,244-14 114 0 0,-208 11 150 0 0,-21 2-109 0 0,-1-1-1 0 0,31-6 1 0 0,-21 1-159 0 0,-13 4 6 0 0,0-1-1 0 0,18-8 0 0 0,-23 9 71 0 0,-8 3 102 0 0,0-1-242 0 0,5-1-142 0 0,-6 2-556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30:23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109 110 3224 0 0,'-6'-4'4344'0'0,"0"-1"-4032"0"0,5 3-255 0 0,0 1 1 0 0,-1-1-1 0 0,1 0 1 0 0,1 0-1 0 0,-1 0 1 0 0,0 0-1 0 0,0-1 1 0 0,1 1-1 0 0,-1 0 1 0 0,1 0-1 0 0,-1-3 1 0 0,1 4 122 0 0,0 0 0 0 0,0 0 1 0 0,0-1-1 0 0,0 1 0 0 0,-1 0 1 0 0,1 0-1 0 0,0 0 0 0 0,-1 0 0 0 0,1 0 1 0 0,-2-2-1 0 0,1 0 199 0 0,1 1 1 0 0,-1-1-1 0 0,1 1 1 0 0,0-1-1 0 0,0 1 1 0 0,0-1-1 0 0,0 0 1 0 0,0 1-1 0 0,1-5 1 0 0,-1 0 222 0 0,0 6 161 0 0,0 0-635 0 0,0 0-67 0 0,1 1 0 0 0,-1-1 1 0 0,0 0-1 0 0,0 1 1 0 0,0-1-1 0 0,0 1 1 0 0,0-1-1 0 0,0 0 1 0 0,-1 1-1 0 0,1-1 1 0 0,0 1-1 0 0,0-1 1 0 0,0 1-1 0 0,-1-1 0 0 0,1 0 1 0 0,0 1-1 0 0,0-1 1 0 0,-1 1-1 0 0,1-1 1 0 0,0 1-1 0 0,-1 0 1 0 0,0-1-1 0 0,1 0-41 0 0,0 1 0 0 0,0 0-1 0 0,0 0 1 0 0,0 0 0 0 0,-1-1-1 0 0,1 1 1 0 0,0 0 0 0 0,1-5 4589 0 0,1 9-4597 0 0,-1 1 1 0 0,0-1-1 0 0,0 1 1 0 0,0-1-1 0 0,0 1 1 0 0,-1 0 0 0 0,1-1-1 0 0,-1 1 1 0 0,-1 0-1 0 0,1-1 1 0 0,-2 7-1 0 0,-4 65 410 0 0,5-69-371 0 0,1 1 0 0 0,-1-1 0 0 0,1 1 0 0 0,1 9 0 0 0,0 15 103 0 0,-3-12-58 0 0,0 1 83 0 0,1 31-1 0 0,-3 79 359 0 0,0-29-154 0 0,4-54-216 0 0,-4 158 445 0 0,1-132-357 0 0,-2 23 215 0 0,0-25-128 0 0,3-57-331 0 0,-1 5 111 0 0,2-18-22 0 0,1-1-56 0 0,0 1 0 0 0,0-1 0 0 0,1 0 0 0 0,-1 1 0 0 0,0-1 0 0 0,-1 0 0 0 0,1 1 0 0 0,0-1 0 0 0,0 0 0 0 0,0 1 0 0 0,-1-1 0 0 0,1 0 0 0 0,-1 1 0 0 0,1-1 0 0 0,-2 2 0 0 0,2-3-53 0 0,-1 0 1 0 0,1 1 0 0 0,-1-1-1 0 0,1 0 1 0 0,-1 0-1 0 0,1 1 1 0 0,0-1-1 0 0,-1 0 1 0 0,1 0-1 0 0,-1 0 1 0 0,0 0 0 0 0,1 0-1 0 0,-1 1 1 0 0,1-1-1 0 0,-1 0 1 0 0,1 0-1 0 0,-1 0 1 0 0,1 0 0 0 0,-1-1-1 0 0,1 1 1 0 0,-1 0-1 0 0,1 0 1 0 0,-1 0-1 0 0,1 0 1 0 0,-1 0 0 0 0,1-1-1 0 0,-1 1 1 0 0,1 0-1 0 0,-1-1 1 0 0,1 1-1 0 0,0 0 1 0 0,-1 0 0 0 0,1-1-1 0 0,-1 1 1 0 0,1-1-1 0 0,-1 0 1 0 0,-12-15-2220 0 0,8 9 393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30:24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12 160 12440 0 0,'-2'-3'333'0'0,"1"2"-204"0"0,1 0 0 0 0,-1 1 0 0 0,0-1 1 0 0,0 0-1 0 0,1 0 0 0 0,-1 1 0 0 0,-3-7 5789 0 0,411-18-1714 0 0,-286 14-3756 0 0,143-21-59 0 0,4 0 41 0 0,-31 15 106 0 0,-184 6-355 0 0,-51 11-167 0 0,-1-1 0 0 0,1 1 0 0 0,-1 0 0 0 0,0-1 0 0 0,1 0 0 0 0,-1 1 0 0 0,0-1 0 0 0,0 0 0 0 0,1 1-1 0 0,-1-1 1 0 0,0 0 0 0 0,0 0 0 0 0,0 0 0 0 0,0 0 0 0 0,0 0 0 0 0,0 0 0 0 0,1-2 0 0 0,-1 1 39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17:10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80 8840 0 0,'0'0'197'0'0,"0"0"24"0"0,-1-1 19 0 0,-10-16 14 0 0,-5-12 514 0 0,16 29-718 0 0,0 0 0 0 0,0-1 1 0 0,0 1-1 0 0,0 0 0 0 0,-1 0 1 0 0,1-1-1 0 0,0 1 0 0 0,0 0 1 0 0,0-1-1 0 0,0 1 0 0 0,0-1 1 0 0,0 1-1 0 0,0 0 0 0 0,0-1 1 0 0,0 1-1 0 0,0 0 0 0 0,0-1 1 0 0,0 1-1 0 0,0 0 0 0 0,0-1 1 0 0,0 1-1 0 0,0 0 1 0 0,0-1-1 0 0,1 1 0 0 0,-1-1-50 0 0,0 1 37 0 0,0 0 0 0 0,0 0 0 0 0,0-1 1 0 0,0 1-1 0 0,0 0 0 0 0,1 0 0 0 0,-1-1 0 0 0,0 1 0 0 0,0 0 0 0 0,0 0 0 0 0,0-1 0 0 0,0 1 0 0 0,0 0 1 0 0,0-1-1 0 0,0 1 0 0 0,0 0 0 0 0,0 0 0 0 0,-1-1 0 0 0,1 1 0 0 0,0 0 0 0 0,0 0 0 0 0,0-1 0 0 0,0 1 1 0 0,0 0-1 0 0,0 0 0 0 0,-1-1 0 0 0,1 1 0 0 0,0 0 0 0 0,0 0 0 0 0,0 0 0 0 0,0-1 0 0 0,-1 1 0 0 0,1 0 1 0 0,0 0-38 0 0,-7-11 993 0 0,3 6 4473 0 0,5 14-3494 0 0,0-4-1932 0 0,-1 0-1 0 0,0-1 0 0 0,-1 1 0 0 0,1 0 0 0 0,-1 0 0 0 0,0-1 1 0 0,0 1-1 0 0,-1 2-39 0 0,-4 17 224 0 0,-27 142 806 0 0,9-25-392 0 0,-5 29 644 0 0,17-86-774 0 0,-9 68-408 0 0,-7 97-28 0 0,21-198 369 0 0,2-20 244 0 0,2 0 0 0 0,1 9-685 0 0,1-6 55 0 0,-1-1 0 0 0,-2 1 0 0 0,-4 15-55 0 0,7-20 0 0 0,0-18 0 0 0,-3-4-1225 0 0,3-6-5150 0 0,1-1-2216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30:25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75 7344 0 0,'0'0'660'0'0,"1"-2"-467"0"0,6-3 204 0 0,-5 3 109 0 0,2-7 1546 0 0,-4 8-1864 0 0,1 0 1 0 0,0 1-1 0 0,-1-1 0 0 0,1 0 1 0 0,-1 0-1 0 0,1 0 1 0 0,-1 1-1 0 0,1-1 1 0 0,-1 0-1 0 0,1 0 0 0 0,-1 0 1 0 0,0 0-1 0 0,0 0 1 0 0,1 0-1 0 0,-1 0 1 0 0,0 0-1 0 0,0 0 0 0 0,0 0 1 0 0,0 0-1 0 0,0 0 1 0 0,0 0-1 0 0,-1 0 1 0 0,1 0-1 0 0,0 0 0 0 0,0 0 1 0 0,-1 0-1 0 0,1 0 1 0 0,0 1-1 0 0,-1-1 1 0 0,0-2-1 0 0,-4-7 538 0 0,3 4 197 0 0,2 6-722 0 0,0-1 1 0 0,0 0 0 0 0,0 1 0 0 0,-1-1-1 0 0,1 0 1 0 0,0 1 0 0 0,-1-1 0 0 0,1 0 0 0 0,0 1-1 0 0,-1-1 1 0 0,1 1 0 0 0,-1-1 0 0 0,1 1-1 0 0,-1-1 1 0 0,0 0 0 0 0,0 1-147 0 0,1 0 0 0 0,-1 0-1 0 0,0 0 1 0 0,1 1 0 0 0,-1-1 0 0 0,0 0 0 0 0,1 0 0 0 0,-1 1 0 0 0,0-1-1 0 0,1 0 1 0 0,-1 1 0 0 0,0-1 0 0 0,1 1 0 0 0,-1-1 0 0 0,1 1 0 0 0,-1-1-1 0 0,1 1 1 0 0,-1-1 0 0 0,1 1 0 0 0,-1-1 0 0 0,0 2 0 0 0,-1 1-36 0 0,0 1 0 0 0,0 0 0 0 0,0-1 0 0 0,0 1 1 0 0,1 0-1 0 0,-1 0 0 0 0,1 0 0 0 0,0 0 0 0 0,0 0 1 0 0,1 0-1 0 0,-1 5 0 0 0,-4 16 57 0 0,2-6-22 0 0,0-1-1 0 0,1 1 1 0 0,1 0-1 0 0,2 27 1 0 0,-2 29 62 0 0,-7 153 580 0 0,17-37-88 0 0,-4-50 422 0 0,-5-104-1011 0 0,1 0-28 0 0,-6 53 0 0 0,-2-31 90 0 0,4-41-119 0 0,3-18-17 0 0,0 18-180 0 0,-7-22-564 0 0,6 4 650 0 0,0 0 1 0 0,0 0-1 0 0,0 0 1 0 0,0-1-1 0 0,1 1 1 0 0,-1 0-1 0 0,0-1 0 0 0,0 1 1 0 0,1-1-1 0 0,-1 1 1 0 0,0-1-1 0 0,-1 0 1 0 0,-2-6-1304 0 0,-1-1-54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30:26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16 189 11600 0 0,'0'0'1164'0'0,"-4"-5"-1056"0"0,-1-2 1957 0 0,-2-6 3151 0 0,12 9-4922 0 0,0 0 1 0 0,0 0-1 0 0,1 0 1 0 0,-1 1-1 0 0,1 0 0 0 0,0 0 1 0 0,0 1-1 0 0,0-1 1 0 0,7-1-1 0 0,64-12 665 0 0,-43 10-697 0 0,61-10-46 0 0,1 4 1 0 0,149 1-1 0 0,27-2-17 0 0,-145 5 268 0 0,-86 6-224 0 0,81-3 24 0 0,-72 4-221 0 0,74-11-1 0 0,-84 2 135 0 0,-34 7-107 0 0,0 0-6 0 0,0-1-54 0 0,-4-2 3 0 0,-2 5 128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30:27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17 6936 0 0,'0'0'1633'0'0,"6"-5"11"0"0,1-7 6677 0 0,-7 18-7144 0 0,5 41-217 0 0,-6-22-385 0 0,-5 34-1 0 0,-1-10-255 0 0,1-8-212 0 0,3-27-50 0 0,1-1 0 0 0,1 1 0 0 0,0 23 0 0 0,2 103 566 0 0,-3-64-233 0 0,2-71-362 0 0,0 28 217 0 0,5 40 1 0 0,5 16 125 0 0,11 63 155 0 0,-11-98-298 0 0,5 68 0 0 0,-6-50-47 0 0,-2-22-63 0 0,-3-22-28 0 0,-1-14-22 0 0,0 24 1 0 0,-3-31-27 0 0,0 0 1 0 0,0 0-1 0 0,1 0 0 0 0,0 0 1 0 0,1 0-1 0 0,2 7 1 0 0,0-6 28 0 0,-2-5 14 0 0,1 2-16 0 0,-2-3 545 0 0,-3-4-669 0 0,1 0 0 0 0,0-1 0 0 0,0 1 0 0 0,-1 0 0 0 0,2 0 1 0 0,-1-1-1 0 0,-1-2 0 0 0,1 2-353 0 0,0 0 0 0 0,1 0 1 0 0,-1 0-1 0 0,1-1 0 0 0,0-5 0 0 0,0-5-1056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30:27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75 14280 0 0,'-1'0'1102'0'0,"-1"-1"-1091"0"0,0 0 1 0 0,0 1-1 0 0,0-1 0 0 0,0 1 0 0 0,0-1 1 0 0,0 1-1 0 0,0 0 0 0 0,-2 0 0 0 0,4 0 26 0 0,0 0-1 0 0,0 0 0 0 0,0 0 0 0 0,0 0 0 0 0,-1 0 0 0 0,1 0 0 0 0,0 0 0 0 0,0 0 0 0 0,0 0 1 0 0,0 1-1 0 0,0-1 0 0 0,-1 0 0 0 0,1 0 0 0 0,0 0 0 0 0,0 0 0 0 0,0 0 0 0 0,0 0 0 0 0,0 0 0 0 0,-1 0 1 0 0,1 1-1 0 0,0-1 0 0 0,0 0 0 0 0,0 0 0 0 0,0 0 0 0 0,0 0 0 0 0,0 0 0 0 0,0 1 0 0 0,0-1 1 0 0,0 0-1 0 0,0 0 0 0 0,0 0 0 0 0,0 0 0 0 0,0 1 0 0 0,0-1 0 0 0,0 0 0 0 0,0 0 0 0 0,0 0 1 0 0,0 0-1 0 0,0 1 0 0 0,0-1 0 0 0,0 0 0 0 0,0 0 0 0 0,0 0 0 0 0,0 2 44 0 0,1-1-1 0 0,0 0 1 0 0,0 0-1 0 0,-1 0 0 0 0,1 0 1 0 0,0 0-1 0 0,0 0 1 0 0,0 0-1 0 0,0 0 1 0 0,0 0-1 0 0,0 0 1 0 0,0-1-1 0 0,0 1 1 0 0,1 0-1 0 0,0 0 0 0 0,6 1 120 0 0,-1-1 0 0 0,0 1-1 0 0,1-1 1 0 0,-1 0 0 0 0,1-1-1 0 0,-1 0 1 0 0,1 0 0 0 0,-1-1-1 0 0,11-2 1 0 0,63-8 790 0 0,-16 1-234 0 0,113-5-1 0 0,-52 8-251 0 0,73-9 261 0 0,-60 9-765 0 0,-81 6 18 0 0,241-3 359 0 0,-199 2-196 0 0,84-4 56 0 0,14 2 209 0 0,-139 4-199 0 0,76-5 1158 0 0,-133 4-1280 0 0,-2-1-117 0 0,11-1 399 0 0,8 2-6334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38:52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 2760 0 0,'0'0'4696'0'0,"-1"-1"-4483"0"0,-2-1 996 0 0,6 3-1043 0 0,-3-1-161 0 0,1 0 0 0 0,-1 0 1 0 0,0 0-1 0 0,0 0 0 0 0,1 0 0 0 0,-1 0 1 0 0,0 0-1 0 0,1 0 0 0 0,-1 0 1 0 0,0 0-1 0 0,0 0 0 0 0,1 1 0 0 0,-1-1 1 0 0,0 0-1 0 0,0 0 0 0 0,0 0 1 0 0,1 0-1 0 0,-1 1 0 0 0,0-1 0 0 0,0 0 1 0 0,0 0-1 0 0,1 0 0 0 0,-1 1 1 0 0,0-1-1 0 0,0 0 0 0 0,0 0 0 0 0,0 0 1 0 0,1 1-1 0 0,11 25 150 0 0,-11-25-141 0 0,-1 0 0 0 0,0 0-1 0 0,1 0 1 0 0,-1 0 0 0 0,1 0 0 0 0,-1 0 0 0 0,1 0 0 0 0,0 0 0 0 0,-1-1 0 0 0,1 1 0 0 0,0 0 0 0 0,-1 0-1 0 0,1 0 1 0 0,0-1 0 0 0,0 1 0 0 0,0-1 0 0 0,1 2 0 0 0,4 3 154 0 0,7 19-146 0 0,-4-4-22 0 0,-7-17-9 0 0,-2-2 6 0 0,1 0 1 0 0,-1 0 0 0 0,0 0 0 0 0,1 0 0 0 0,-1 0-1 0 0,0 0 1 0 0,0 0 0 0 0,0 0 0 0 0,0 0 0 0 0,0 0-1 0 0,0 0 1 0 0,0 0 0 0 0,0 1 0 0 0,9 28 220 0 0,-8-7-338 0 0,3 2 194 0 0,5-2 32 0 0,0 6-286 0 0,-6-20 222 0 0,1-1-1 0 0,-1 1 1 0 0,3 13-1 0 0,-5-15-12 0 0,-1-5-44 0 0,1-1 0 0 0,0 1 0 0 0,-1 0 1 0 0,1 0-1 0 0,0 0 0 0 0,0 0 0 0 0,0-1 0 0 0,0 1 0 0 0,1-1 1 0 0,-1 1-1 0 0,0 0 0 0 0,2 1 0 0 0,1 1 13 0 0,6 16-8 0 0,22 19 88 0 0,-6-15-4 0 0,-23-20-80 0 0,0-1 0 0 0,0-1 0 0 0,1 1 0 0 0,-1 0 0 0 0,1-1 0 0 0,5 3 0 0 0,-1-1-3 0 0,-1 1-1 0 0,0 0 1 0 0,0 0 0 0 0,7 7 0 0 0,4 3 13 0 0,-6-4-2 0 0,0 1 0 0 0,18 21 0 0 0,-23-25-5 0 0,-2-3 12 0 0,-1 1 1 0 0,0-1-1 0 0,0 1 1 0 0,0 0-1 0 0,4 9 1 0 0,0 10 3 0 0,-7-20-8 0 0,1 0 0 0 0,0 0-1 0 0,0 0 1 0 0,0 0-1 0 0,0 0 1 0 0,1 0-1 0 0,0 0 1 0 0,0-1 0 0 0,0 1-1 0 0,7 7 1 0 0,7 9-26 0 0,-13-16 13 0 0,0 1-1 0 0,0-1 1 0 0,1 0-1 0 0,0 0 1 0 0,0 0-1 0 0,10 7 1 0 0,-2 1 50 0 0,-11-10-31 0 0,0-1-1 0 0,0 1 1 0 0,0-1 0 0 0,0 0 0 0 0,1 1-1 0 0,2 1 1 0 0,2-1 12 0 0,-5-2 0 0 0,0 0 0 0 0,0 0-1 0 0,-1 0 1 0 0,1 1 0 0 0,-1-1 0 0 0,1 1 0 0 0,-1-1 0 0 0,0 1 0 0 0,0-1 0 0 0,2 5 0 0 0,1-1 49 0 0,-2-4 176 0 0,3 6-102 0 0,0 1 1209 0 0,-5-7-1353 0 0,0-1 0 0 0,0 0 0 0 0,0 1 0 0 0,0-1 0 0 0,0 0 0 0 0,0 1 1 0 0,0-1-1 0 0,0 0 0 0 0,-1 1 0 0 0,1-1 0 0 0,0 0 0 0 0,0 0 0 0 0,0 1 0 0 0,0-1 0 0 0,0 0 0 0 0,-1 1 0 0 0,1-1 0 0 0,0 0 1 0 0,0 0-1 0 0,0 1 0 0 0,-1-1 0 0 0,1 0 0 0 0,0 0 0 0 0,0 0 0 0 0,-1 1 0 0 0,1-1 0 0 0,0 0 0 0 0,-1 0 0 0 0,1 0 0 0 0,0 0 1 0 0,-1 1-1 0 0,-8 2-2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38:53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1 1 3224 0 0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38:54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60 3224 0 0,'0'0'5073'0'0,"0"2"-4685"0"0,0-2-386 0 0,1 0 0 0 0,-1 1-1 0 0,0-1 1 0 0,0 0 0 0 0,0 1 0 0 0,0-1 0 0 0,0 1-1 0 0,0-1 1 0 0,0 0 0 0 0,0 1 0 0 0,0-1-1 0 0,0 1 1 0 0,0-1 0 0 0,0 0 0 0 0,0 1 0 0 0,0-1-1 0 0,-1 0 1 0 0,1 1 0 0 0,0-1 0 0 0,0 1-1 0 0,0-1 1 0 0,0 0 0 0 0,-1 1 0 0 0,1-1 0 0 0,0 0-1 0 0,0 0 1 0 0,-1 1 0 0 0,1-1 0 0 0,-1 1-1 0 0,1-1-1 0 0,-1 0-1 0 0,0 1 1 0 0,1-1 0 0 0,-1 1-1 0 0,1-1 1 0 0,-1 1-1 0 0,1-1 1 0 0,0 1-1 0 0,-1 0 1 0 0,1-1-1 0 0,0 1 1 0 0,-1-1-1 0 0,1 1 1 0 0,0 0-1 0 0,-1-1 1 0 0,1 1 0 0 0,0 0-1 0 0,0 0 1 0 0,0-1-1 0 0,0 1 1 0 0,0 0-1 0 0,0 0 1 0 0,0 0 0 0 0,-1 0 0 0 0,1 0 0 0 0,0 0 0 0 0,0 0 0 0 0,-1-1 0 0 0,1 1 0 0 0,-1 0 0 0 0,1 0 0 0 0,-1 0 0 0 0,1-1 0 0 0,-1 1 0 0 0,1 0 0 0 0,-2 0 0 0 0,2 0 0 0 0,-1 0 0 0 0,0 0 0 0 0,1 0 0 0 0,-1 0 0 0 0,0-1 0 0 0,1 1 0 0 0,-1 0 0 0 0,1 0 0 0 0,-1 0 0 0 0,1 0 0 0 0,0 0 0 0 0,-1 2 0 0 0,-8 18 0 0 0,7-18 0 0 0,0 1 0 0 0,1 0 0 0 0,-1-1 0 0 0,1 1 0 0 0,0 0 0 0 0,-1 5 0 0 0,1-4 11 0 0,0 0 0 0 0,0 0 0 0 0,-1 0 0 0 0,0-1 0 0 0,1 1 0 0 0,-6 8 0 0 0,4-7 12 0 0,0-1 1 0 0,1 2-1 0 0,-4 9 0 0 0,3-6 34 0 0,-1 1 0 0 0,0 0 0 0 0,-9 14 0 0 0,7-14 56 0 0,1 1-1 0 0,-7 19 1 0 0,-11 60 207 0 0,13-63-273 0 0,2-1 0 0 0,1 1 0 0 0,1 1 0 0 0,2-1 0 0 0,-2 40 0 0 0,4-42 20 0 0,2-20-23 0 0,-1-1 1 0 0,1 1-1 0 0,0-1 1 0 0,0 1-1 0 0,2 9 1 0 0,2 20 684 0 0,-4-34-194 0 0,0 0-397 0 0,0 0 0 0 0,0 0-1 0 0,0 0 1 0 0,0 0 0 0 0,0 0 0 0 0,0 0 0 0 0,0 1 0 0 0,0-1 0 0 0,0 0 0 0 0,0 0 0 0 0,1-1 0 0 0,0 3 0 0 0,0-3-72 0 0,1 0 0 0 0,0 0 0 0 0,-1 0 0 0 0,1-1 0 0 0,0 1 0 0 0,-1-1 0 0 0,1 1 0 0 0,-1-1 0 0 0,1 0 1 0 0,-1 1-1 0 0,1-1 0 0 0,-1 0 0 0 0,0 0 0 0 0,1 0 0 0 0,-1 0 0 0 0,0 0 0 0 0,2-2 0 0 0,17-27 71 0 0,-15 22 0 0 0,10-20-12 0 0,-12 19 82 0 0,1 1 0 0 0,1 0 1 0 0,7-11-1 0 0,8-11-166 0 0,-17 24-42 0 0,0 0 1 0 0,1 0-1 0 0,0 1 1 0 0,0-1-1 0 0,9-8 1 0 0,1-6 0 0 0,-5 5 0 0 0,13-21 0 0 0,0 4 90 0 0,-22 31-80 0 0,1 0 1 0 0,0 0-1 0 0,-1 0 0 0 0,1 0 0 0 0,-1 0 0 0 0,1-1 1 0 0,-1 1-1 0 0,0 0 0 0 0,1 0 0 0 0,-1-3 0 0 0,4-9 65 0 0,-2 9-74 0 0,0 0 1 0 0,-1-1 0 0 0,1 1-1 0 0,-1 0 1 0 0,0-1 0 0 0,-1 1-1 0 0,1-8 1 0 0,2-7 49 0 0,2-37 215 0 0,0 4-10 0 0,-4 42-232 0 0,0-1-1 0 0,-1-18 1 0 0,-1 19-26 0 0,1-1 1 0 0,0 1-1 0 0,4-16 0 0 0,0 4 2 0 0,-4 19 0 0 0,-1 1 0 0 0,1 0 0 0 0,1 0 0 0 0,-1 0 0 0 0,0 0 0 0 0,0 0 0 0 0,1 0 0 0 0,0-3 0 0 0,2-15 0 0 0,-3 17 2 0 0,1 2-2 0 0,-1-1 1 0 0,0 1 0 0 0,0 0-1 0 0,0 0 1 0 0,0 0 0 0 0,0 0-1 0 0,0 0 1 0 0,0 0 0 0 0,0 0-1 0 0,0 0 1 0 0,0 0 0 0 0,-1 0-1 0 0,1 0 1 0 0,0 0 0 0 0,-1 0-1 0 0,1 0 1 0 0,-1 0 0 0 0,1 0-1 0 0,-1 0 1 0 0,1 0 0 0 0,-2-1-1 0 0,-2-7 80 0 0,3 0-18 0 0,1 7-136 0 0,-1 1-16 0 0,-1-7 32 0 0,0-2 88 0 0,-6 2-30 0 0,2 4-43 0 0,-20-1 32 0 0,25 5 10 0 0,0 0-1 0 0,0 0 0 0 0,0 0 0 0 0,0 0 0 0 0,-1 0 0 0 0,1 0 0 0 0,0 0 0 0 0,0 0 0 0 0,0 0 0 0 0,0 1 0 0 0,0-1 0 0 0,0 0 0 0 0,0 1 0 0 0,0-1 0 0 0,0 1 0 0 0,-2 1 0 0 0,-14 12-82 0 0,10-8 73 0 0,5-5 6 0 0,1 1-1 0 0,-1 0 1 0 0,1 0-1 0 0,0 0 1 0 0,-1 0-1 0 0,1 0 1 0 0,0 0-1 0 0,0 0 1 0 0,1 0-1 0 0,-2 4 1 0 0,-8 16-80 0 0,5-14 67 0 0,2-5 10 0 0,1 1-1 0 0,-1-1 0 0 0,1 1 1 0 0,0 0-1 0 0,1-1 0 0 0,-3 6 1 0 0,-2 10 8 0 0,0-1 0 0 0,-2 0 0 0 0,-15 29 0 0 0,20-41 0 0 0,0 0 0 0 0,0 1 0 0 0,1-1 0 0 0,-2 8 0 0 0,-5 14 0 0 0,-40 126-7 0 0,44-136 0 0 0,-4 25-103 0 0,7-30 97 0 0,-1-1 0 0 0,0 1 0 0 0,-6 14 0 0 0,7-22 13 0 0,1 0 0 0 0,-1-1 0 0 0,1 1 0 0 0,0 5 0 0 0,-2 9 0 0 0,0-10 0 0 0,1 1 0 0 0,0-1 0 0 0,1 1 0 0 0,0 0 0 0 0,0-1 0 0 0,1 1 0 0 0,2 16 0 0 0,-1-2 0 0 0,-2-19 0 0 0,1 0 0 0 0,0-1 0 0 0,1 1 0 0 0,-1-1 0 0 0,2 8 0 0 0,0 4 60 0 0,1-1-48 0 0,2-7-12 0 0,3-3 16 0 0,11 1 191 0 0,-7-5-153 0 0,-2-5-44 0 0,-2-1 9 0 0,-1 0 0 0 0,1 0-1 0 0,-1-1 1 0 0,-1 0-1 0 0,1 0 1 0 0,-1-1-1 0 0,0 0 1 0 0,0 0 0 0 0,-1 0-1 0 0,0-1 1 0 0,0 0-1 0 0,4-10 1 0 0,-4 7-1 0 0,-1 0-1 0 0,-1 0 1 0 0,0-1 0 0 0,0 0 0 0 0,-1 1 0 0 0,0-1 0 0 0,-1-16-1 0 0,7-73 143 0 0,-3-21 651 0 0,0 37-1087 0 0,-5 74 383 0 0,0 0 0 0 0,-4-18 0 0 0,2-4-107 0 0,2 28 0 0 0,0-1 0 0 0,0 0 0 0 0,-3-10 0 0 0,2 10-19 0 0,0 0 0 0 0,1 0-1 0 0,0-11 1 0 0,-1-10-162 0 0,0 25 181 0 0,-2-20 57 0 0,-8-31 0 0 0,8 37-66 0 0,3 15 17 0 0,0 0 1 0 0,-1-1-1 0 0,1 1 1 0 0,0 0-1 0 0,-1 0 0 0 0,1 0 1 0 0,-1 0-1 0 0,1 0 0 0 0,-1 0 1 0 0,1 0-1 0 0,-1 0 1 0 0,0 0-1 0 0,0 1 0 0 0,1-1 1 0 0,-1 0-1 0 0,0 0 0 0 0,-2-1 1 0 0,-10-14 1 0 0,5 12-10 0 0,-1 2 0 0 0,1 0-32 0 0,7 1-136 0 0,0 2-320 0 0,1-1 397 0 0,-1 1 0 0 0,0-1 0 0 0,1 0 0 0 0,-1 1 0 0 0,1-1 0 0 0,-1 1 0 0 0,1-1 0 0 0,0 1-1 0 0,-1-1 1 0 0,1 1 0 0 0,-1-1 0 0 0,1 1 0 0 0,0-1 0 0 0,0 1 0 0 0,-1 0 0 0 0,1-1-1 0 0,0 1 1 0 0,0 0 0 0 0,-1-1 0 0 0,1 1 0 0 0,0-1 0 0 0,0 1 0 0 0,0 0 0 0 0,0-1 0 0 0,0 2-1 0 0,0 2-2516 0 0,-4 5-2694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39:07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64 195 5584 0 0,'0'0'1020'0'0,"2"-1"-559"0"0,2-3-77 0 0,-1 0 1 0 0,1 0-1 0 0,6-10 0 0 0,6-6-21 0 0,-2-14-136 0 0,5-7 1647 0 0,-18 39-1861 0 0,0 1 0 0 0,0-1-1 0 0,0 0 1 0 0,-1 0 0 0 0,1 0-1 0 0,0 0 1 0 0,-1 0-1 0 0,0 0 1 0 0,0 0 0 0 0,1 0-1 0 0,-1 0 1 0 0,-1-3 0 0 0,1 4-13 0 0,0 0 0 0 0,0 0 0 0 0,0 0 0 0 0,0 0 0 0 0,0 0 0 0 0,0 0 0 0 0,0 0 0 0 0,0 0 0 0 0,1 0 0 0 0,-1 0 1 0 0,0 1-1 0 0,1-3 0 0 0,5-12 0 0 0,-6 11 0 0 0,0 0 0 0 0,4-3 0 0 0,-3 7 0 0 0,0 0 0 0 0,0 0 0 0 0,-1 0 0 0 0,1 0 0 0 0,0 0 0 0 0,0 0 0 0 0,-1 0 0 0 0,1 0 0 0 0,0 0 0 0 0,0 0 0 0 0,-1 1 0 0 0,1-1 0 0 0,0 0 0 0 0,-1 0 0 0 0,1 1 0 0 0,0-1 0 0 0,-1 0 0 0 0,1 1 0 0 0,-1-1 0 0 0,1 1 0 0 0,0-1 0 0 0,-1 1 0 0 0,1-1 0 0 0,-1 1 0 0 0,1-1 0 0 0,-1 1 0 0 0,1 0 0 0 0,-1-1 0 0 0,0 1 0 0 0,1-1 0 0 0,-1 1 0 0 0,0 0 0 0 0,1-1 0 0 0,-1 2 0 0 0,10 24 0 0 0,-9-15-11 0 0,1 1 0 0 0,-2 14 0 0 0,0-17-15 0 0,1 0-1 0 0,-1 0 1 0 0,5 18-1 0 0,-3-19-2 0 0,-1 1-1 0 0,0 0 1 0 0,0-1 0 0 0,-2 14 0 0 0,1-13 10 0 0,0 0 0 0 0,1 0 0 0 0,2 16 1 0 0,1 0 62 0 0,-4-20-25 0 0,1 0 1 0 0,-1 0-1 0 0,1 0 1 0 0,4 10-1 0 0,-5-14-15 0 0,2 4 11 0 0,0 0-1 0 0,0-1 1 0 0,0 1-1 0 0,-1 0 1 0 0,0 0-1 0 0,0 0 1 0 0,0 8-1 0 0,0-7-11 0 0,-1 0-1 0 0,1 0 1 0 0,1-1 0 0 0,1 7-1 0 0,-1-6-2 0 0,-1 0-1 0 0,0 0 1 0 0,0 0-1 0 0,1 7 1 0 0,3 19 0 0 0,-1-26 10 0 0,-3-4 190 0 0,1 9 266 0 0,-1-9-118 0 0,-3-2-295 0 0,-46 11 22 0 0,21-10-11 0 0,-53 17-151 0 0,79-17 86 0 0,-20 2 50 0 0,18-3-38 0 0,0 0 1 0 0,0 0-1 0 0,-1 1 0 0 0,1 0 0 0 0,0 0 0 0 0,-5 1 1 0 0,-3 3-34 0 0,-24 11-90 0 0,36-14 99 0 0,21-1 16 0 0,16-6-1 0 0,-14 1-15 0 0,-10 2-1 0 0,0-1 0 0 0,22-8 1 0 0,4 0 1 0 0,-4 2 12 0 0,0 2 0 0 0,1 2 0 0 0,42-1 0 0 0,-77 6 0 0 0,0 0 0 0 0,0 0 0 0 0,-1 0 0 0 0,1 0 0 0 0,0-1 0 0 0,-1 1 0 0 0,1 0 0 0 0,3-2 0 0 0,31-8 0 0 0,-21 6-336 0 0,-14 1-792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39:08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42 241 6448 0 0,'0'0'482'0'0,"2"-1"-324"0"0,27-10-126 0 0,-5 2 469 0 0,33-17 1 0 0,-47 21-314 0 0,-1-1 0 0 0,1 0 0 0 0,-1-1 0 0 0,-1 0-1 0 0,15-14 1 0 0,8-4 1186 0 0,9-19-766 0 0,-39 43-570 0 0,0-1 0 0 0,0 1 0 0 0,-1-1 1 0 0,1 1-1 0 0,0-1 0 0 0,0 1 0 0 0,-1-1 1 0 0,1 1-1 0 0,-1-1 0 0 0,1-3 0 0 0,5-12 472 0 0,-4 14-339 0 0,-1 2-119 0 0,-1 1-1 0 0,1-1 1 0 0,-1 0 0 0 0,1 0-1 0 0,-1 0 1 0 0,1 0 0 0 0,-1 1 0 0 0,0-1-1 0 0,1 0 1 0 0,-1 0 0 0 0,0 0-1 0 0,0 0 1 0 0,1 0 0 0 0,-1 0-1 0 0,0 0 1 0 0,0 0 0 0 0,0-1 0 0 0,0-13-36 0 0,-3 23-16 0 0,1 1 0 0 0,1-1 0 0 0,0 1 0 0 0,0 0 0 0 0,1 0 0 0 0,0-1 0 0 0,0 1 0 0 0,1 0 0 0 0,2 12 0 0 0,0-10-21 0 0,-2 1 0 0 0,1 13 0 0 0,0 3-24 0 0,-1 16-27 0 0,-2-36 62 0 0,1 1 0 0 0,0-1 0 0 0,1 0 0 0 0,0 0 0 0 0,3 15 0 0 0,-1-10-8 0 0,-1 0 1 0 0,-1 0-1 0 0,0 0 1 0 0,0 0-1 0 0,-3 20 1 0 0,1 2 199 0 0,1 2 47 0 0,0-28-70 0 0,0-7 8 0 0,-2-1-27 0 0,-4 1-98 0 0,4-2 160 0 0,-11 9-74 0 0,8-7-128 0 0,0 1 1 0 0,0-2 0 0 0,0 1-1 0 0,0 0 1 0 0,0-1 0 0 0,0 0 0 0 0,0 0-1 0 0,-9-1 1 0 0,9 1 5 0 0,-11 1 6 0 0,-1 2 0 0 0,1-1 0 0 0,1 2 0 0 0,-24 9 0 0 0,30-11-12 0 0,1-1 0 0 0,0 0 0 0 0,-1-1 0 0 0,-10 1 0 0 0,-3 0 0 0 0,16-1 0 0 0,1 0 0 0 0,0 1 0 0 0,-10 4 0 0 0,11-4-1 0 0,0-1-1 0 0,0 1 1 0 0,0-1 0 0 0,-1 0-1 0 0,1 0 1 0 0,0 0-1 0 0,-6 0 1 0 0,34-1-26 0 0,22 1-68 0 0,65-9 0 0 0,9-2 69 0 0,17-4 69 0 0,-65 6 4 0 0,-15 1-27 0 0,-56 7-19 0 0,-1 0 1 0 0,1 0-1 0 0,0 0 1 0 0,0-1-1 0 0,-1 1 1 0 0,1 0-1 0 0,0 0 1 0 0,0 0 0 0 0,0 0-1 0 0,-1 0 1 0 0,1 0-1 0 0,0 1 1 0 0,0-1-1 0 0,0 0 1 0 0,-1 0-1 0 0,2 1 1 0 0,0-1 24 0 0,8-5-4 0 0,-9 4 112 0 0,0 1-123 0 0,-1-1 0 0 0,1 1 0 0 0,-1 0 0 0 0,1 0 0 0 0,-1-1 0 0 0,1 1 0 0 0,-1 0 1 0 0,1-1-1 0 0,-1 1 0 0 0,1 0 0 0 0,-1-1 0 0 0,1 1 0 0 0,-1-1 0 0 0,0 1 0 0 0,1-1 1 0 0,-1 1-1 0 0,0-1 0 0 0,1 1 0 0 0,-1-1 0 0 0,0 1 0 0 0,0-1 0 0 0,1 1 0 0 0,-1-1 1 0 0,0 0-1 0 0,0 1 0 0 0,0-1 0 0 0,0 1 0 0 0,0-2 0 0 0,-1 2-80 0 0,0-1-1 0 0,0 1 0 0 0,1 0 0 0 0,-1 0 1 0 0,0 0-1 0 0,0 0 0 0 0,0 0 1 0 0,0 0-1 0 0,0 0 0 0 0,0 0 1 0 0,0 0-1 0 0,0 0 0 0 0,0 0 1 0 0,-2 1-1 0 0,-12 5-471 0 0,1 2-3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39:11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100 202 2304 0 0,'0'0'1316'0'0,"9"-9"2345"0"0,15-10-2893 0 0,-22 19-697 0 0,3-6 94 0 0,6-3 136 0 0,-9 6-221 0 0,0 1 1 0 0,0 0 0 0 0,0 0 0 0 0,1 0 0 0 0,-1 0 0 0 0,5-2 0 0 0,-3 2-12 0 0,-1 0 0 0 0,0 0 1 0 0,0 0-1 0 0,0 0 1 0 0,0-1-1 0 0,4-3 0 0 0,-6 5-23 0 0,1-1 1 0 0,-1 1-1 0 0,0-1 0 0 0,0 1 0 0 0,0-1 0 0 0,0 0 0 0 0,0 1 0 0 0,0-1 0 0 0,0 0 0 0 0,0 0 1 0 0,-1 0-1 0 0,1 0 0 0 0,-1 1 0 0 0,1-5 0 0 0,-1-23 865 0 0,-5 15-911 0 0,3 9 0 0 0,2-4 0 0 0,1 5 0 0 0,2-12 0 0 0,-4 8 0 0 0,-2 1 0 0 0,1 5 0 0 0,1 3 0 0 0,1-1 0 0 0,-1 1 0 0 0,1-1 0 0 0,-1 1 0 0 0,1 0 0 0 0,-1-1 0 0 0,1 1 0 0 0,0 0 0 0 0,-1 0 0 0 0,1-1 0 0 0,0 1 0 0 0,0 0 0 0 0,-1 0 0 0 0,1-1 0 0 0,0 1 0 0 0,0 0 0 0 0,0 0 0 0 0,0 0 0 0 0,0-1 0 0 0,0 1 0 0 0,0 0 0 0 0,1 1 0 0 0,-1 1 0 0 0,-1 25-85 0 0,1-22 57 0 0,0-1 1 0 0,0 1-1 0 0,-1-1 0 0 0,1 1 0 0 0,-1-1 0 0 0,-4 10 0 0 0,4-11 18 0 0,0 1 0 0 0,0-1 0 0 0,0 0 1 0 0,-1 8-1 0 0,2-8-1 0 0,0 0 0 0 0,-1 0 1 0 0,0 0-1 0 0,0 0 0 0 0,0-1 0 0 0,-2 6 1 0 0,2-5 1 0 0,-1 0-1 0 0,1 0 1 0 0,0 0 0 0 0,1 0 0 0 0,-1 1 0 0 0,0 7 0 0 0,-1 10-11 0 0,0-9 2 0 0,1-1 1 0 0,0 0 0 0 0,1 20-1 0 0,0-2 8 0 0,-1-10 17 0 0,0-17-1 0 0,1 0 0 0 0,0-1-1 0 0,0 1 1 0 0,0 0 0 0 0,1 0-1 0 0,-1-1 1 0 0,1 1-1 0 0,-1 0 1 0 0,3 4 0 0 0,-3-4 47 0 0,-1 7-37 0 0,-1 3 373 0 0,1-11-360 0 0,1-1-1 0 0,-1 1 0 0 0,0 0 0 0 0,0-1 1 0 0,0 1-1 0 0,0-1 0 0 0,0 1 0 0 0,0-1 0 0 0,0 1 1 0 0,0-1-1 0 0,0 0 0 0 0,-1 1 0 0 0,1-1 1 0 0,-1 0-1 0 0,1 0 0 0 0,-2 1 0 0 0,1-1-141 0 0,-10 1-6 0 0,11-2 117 0 0,1 0-1 0 0,-1-1 1 0 0,1 1-1 0 0,0 0 0 0 0,-1 0 1 0 0,1 0-1 0 0,-1 0 1 0 0,1 0-1 0 0,-1 0 1 0 0,1 0-1 0 0,0 0 0 0 0,-1 0 1 0 0,1 1-1 0 0,-1-1 1 0 0,1 0-1 0 0,0 0 1 0 0,-1 0-1 0 0,1 0 1 0 0,-1 0-1 0 0,1 1 0 0 0,0-1 1 0 0,-1 0-1 0 0,1 0 1 0 0,0 1-1 0 0,-1 0 1 0 0,-1-2-21 0 0,0 0 1 0 0,0 1 0 0 0,0-1-1 0 0,0 1 1 0 0,0-1 0 0 0,0 1 0 0 0,0 0-1 0 0,-3 0 1 0 0,5 0 7 0 0,-6 0-42 0 0,-17-4-150 0 0,13 1 195 0 0,8 2 7 0 0,0 0-1 0 0,-1 1 1 0 0,1-1 0 0 0,-1 1 0 0 0,1-1 0 0 0,-1 1 0 0 0,1 0-1 0 0,-1 0 1 0 0,1 0 0 0 0,-5 1 0 0 0,-9 1-81 0 0,13-1 43 0 0,-3 2 22 0 0,4-2-32 0 0,16 5-177 0 0,-3-3 250 0 0,-7-2-15 0 0,0 1 1 0 0,0-1 0 0 0,1-1-1 0 0,-1 1 1 0 0,5 0 0 0 0,40 4-104 0 0,-45-5 94 0 0,22 0-37 0 0,34-4 0 0 0,-45 2 41 0 0,-1 2 0 0 0,17 1 0 0 0,-20-1 0 0 0,0 1 0 0 0,0-2 0 0 0,1 1 0 0 0,12-4 0 0 0,-6 1-2 0 0,22-2 0 0 0,-25 4 8 0 0,-1-1 0 0 0,26-7 0 0 0,-36 8 23 0 0,5-1 84 0 0,0-1 0 0 0,-1-1 0 0 0,0 1 0 0 0,13-8 0 0 0,-13 6 88 0 0,-7 5-177 0 0,1-1-1 0 0,-1 1 0 0 0,0-1 1 0 0,1 0-1 0 0,-1 0 0 0 0,0 1 0 0 0,0-1 1 0 0,0 0-1 0 0,0 0 0 0 0,0 0 1 0 0,0-1-1 0 0,0 1 0 0 0,1-2 1 0 0,-1 2 168 0 0,-1 1-188 0 0,0 0 1 0 0,0 0 0 0 0,0 0 0 0 0,-1 0 0 0 0,1 0-1 0 0,0 0 1 0 0,0 0 0 0 0,0 0 0 0 0,0 0-1 0 0,0 0 1 0 0,0 0 0 0 0,0 0 0 0 0,0 0-1 0 0,-1 0 1 0 0,1 0 0 0 0,0 0 0 0 0,0 0 0 0 0,0 0-1 0 0,0 0 1 0 0,0 0 0 0 0,0 0 0 0 0,0 0-1 0 0,0 0 1 0 0,-1-1 0 0 0,1 1 0 0 0,0 0-1 0 0,0 0 1 0 0,0 0 0 0 0,0 0 0 0 0,0 0 0 0 0,0 0-1 0 0,0 0 1 0 0,0 0 0 0 0,0 0 0 0 0,0 0-1 0 0,0-1 1 0 0,0 1 0 0 0,0 0 0 0 0,0 0 0 0 0,0 0-1 0 0,0 0 1 0 0,-1 0 0 0 0,1 0 0 0 0,0 0-1 0 0,0-1 1 0 0,0 1 0 0 0,0 0 0 0 0,0 0-1 0 0,1 0 1 0 0,-1 0 0 0 0,0 0 0 0 0,0 0 0 0 0,0 0-1 0 0,0 0 1 0 0,0-1 0 0 0,0 1 0 0 0,0 0-1 0 0,0 0 1 0 0,0 0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16:54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47 3680 0 0,'0'0'167'0'0,"-1"-1"-7"0"0,0-1 91 0 0,0 0 0 0 0,1 0 1 0 0,-1 0-1 0 0,0 0 0 0 0,1 0 1 0 0,-1 0-1 0 0,1 0 0 0 0,0 0 1 0 0,0 0-1 0 0,-1 0 0 0 0,2-1 1 0 0,-1 1-1 0 0,0-1-251 0 0,0-3 1519 0 0,0 5-772 0 0,0 1-189 0 0,0 0-40 0 0,0-8 345 0 0,-1 7 6857 0 0,0 4-7633 0 0,-1 0 0 0 0,1 0 0 0 0,-1-1 0 0 0,0 1 0 0 0,0-1-1 0 0,-1 2-86 0 0,0-1 97 0 0,1 0 0 0 0,-1 0 0 0 0,1 0 0 0 0,0 0 0 0 0,0 0 0 0 0,1 1 0 0 0,-2 2-97 0 0,-9 58 719 0 0,8-47-544 0 0,1 0 1 0 0,0 0-1 0 0,1 0 1 0 0,1 0-1 0 0,1 1 1 0 0,0 2-176 0 0,-1 28 540 0 0,0 59 346 0 0,2-59-369 0 0,-2 0 0 0 0,-5 23-517 0 0,3-32 574 0 0,0 10-574 0 0,3-19 275 0 0,-3 0 0 0 0,0-1 0 0 0,-2 5-275 0 0,-5 13 393 0 0,3 1 1 0 0,1 0-1 0 0,3 0 0 0 0,2 7-393 0 0,-4 13 288 0 0,2-40-311 0 0,1 16 23 0 0,2 95 510 0 0,0-137-457 0 0,0-2 14 0 0,0 2-3 0 0,0 5-76 0 0,0-5-127 0 0,0-2-77 0 0,0 0-28 0 0,0 0-112 0 0,0 0-453 0 0,-7-11-2734 0 0,1-3-4964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17:10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0 114 14280 0 0,'0'0'1102'0'0,"0"0"-747"0"0,0 0-448 0 0,0 0-54 0 0,0 0 96 0 0,0 0 367 0 0,0 0 164 0 0,2-1 31 0 0,15-8 307 0 0,-12 6-567 0 0,0 0 0 0 0,0 0 0 0 0,-1 1 0 0 0,2 0 0 0 0,-1 0 0 0 0,0 0 0 0 0,0 1 0 0 0,0 0 0 0 0,3-1-251 0 0,53-8 1283 0 0,-31 4-949 0 0,16 0-334 0 0,51-6 0 0 0,-48 4 0 0 0,24 2 0 0 0,78-8 866 0 0,-78 6 324 0 0,43 2-1190 0 0,558 10 16 0 0,-641-5-7 0 0,13-2-9 0 0,2-1-142 0 0,21 2 142 0 0,-67 2-696 0 0,-2 0-257 0 0,-3 0-58 0 0,-11 0-12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39:12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49 219 5064 0 0,'0'0'389'0'0,"2"-1"-250"0"0,5-2 415 0 0,0-1 0 0 0,0 0 0 0 0,0 0 0 0 0,11-10 0 0 0,2-1 252 0 0,-16 11-727 0 0,0 1 0 0 0,-1-1 1 0 0,1 1-1 0 0,-1-1 1 0 0,0 0-1 0 0,0 0 0 0 0,0 0 1 0 0,0-1-1 0 0,-1 1 1 0 0,0-1-1 0 0,0 1 0 0 0,0-1 1 0 0,0 0-1 0 0,-1 0 0 0 0,0 0 1 0 0,0 0-1 0 0,0 0 1 0 0,0 0-1 0 0,-1 0 0 0 0,0 0 1 0 0,0 0-1 0 0,0 0 1 0 0,-1 0-1 0 0,0 0 0 0 0,-1-7 1 0 0,0-9-80 0 0,3-1 0 0 0,-2 16 0 0 0,2 16 0 0 0,4 8 0 0 0,-2 1 0 0 0,0 0 0 0 0,-1 0 0 0 0,0 33 0 0 0,6 76-196 0 0,-3-104 92 0 0,-5-22 189 0 0,0 0 10 0 0,1 8-12 0 0,-1 14-390 0 0,-1 10 628 0 0,1-33-18 0 0,0 1-143 0 0,-1 4-27 0 0,-2 1-93 0 0,2-5 283 0 0,0-1-270 0 0,1 0-53 0 0,0-1 1 0 0,0 1-1 0 0,-1-1 0 0 0,1 1 1 0 0,0 0-1 0 0,-1-1 0 0 0,1 1 1 0 0,0-1-1 0 0,-1 1 0 0 0,1-1 1 0 0,-1 0-1 0 0,1 1 0 0 0,-1-1 1 0 0,1 1-1 0 0,-1-1 0 0 0,1 0 1 0 0,-1 1-1 0 0,1-1 0 0 0,-1 0 1 0 0,1 0-1 0 0,-1 1 0 0 0,0-1 1 0 0,1 0-1 0 0,-1 0 0 0 0,1 0 1 0 0,-1 0-1 0 0,0 0 0 0 0,0 0 1 0 0,-1 0 0 0 0,-49 16-1 0 0,50-15 0 0 0,-1-1 0 0 0,0 1 0 0 0,0-1 0 0 0,1 1 0 0 0,-1-1 0 0 0,0 0 0 0 0,0 0 0 0 0,1 0 0 0 0,-1 0 0 0 0,0 0 0 0 0,0 0 0 0 0,-2-1 0 0 0,-2 0 0 0 0,-18 0 0 0 0,7 3 0 0 0,-13 4 0 0 0,24-1 0 0 0,3 2-16 0 0,3-7 12 0 0,0 0 1 0 0,0 0 0 0 0,0 1 0 0 0,0-1-1 0 0,0 0 1 0 0,0 1 0 0 0,0-1 0 0 0,0 0-1 0 0,0 1 1 0 0,0-1 0 0 0,0 0 0 0 0,0 1-1 0 0,0-1 1 0 0,1 0 0 0 0,-1 1 0 0 0,0-1-1 0 0,0 0 1 0 0,0 0 0 0 0,0 1-1 0 0,1-1 1 0 0,-1 0 0 0 0,0 1 0 0 0,1 0-2 0 0,-1 0 5 0 0,1-1 0 0 0,-1 1 0 0 0,0 0 0 0 0,0-1 0 0 0,1 1 0 0 0,-1 0 0 0 0,1-1 0 0 0,-1 1 0 0 0,0-1 0 0 0,1 1 0 0 0,-1 0 0 0 0,1-1 0 0 0,0 1 0 0 0,-1-1 0 0 0,1 0 0 0 0,-1 1 0 0 0,1-1 0 0 0,0 1 0 0 0,-1-1 0 0 0,1 0 0 0 0,0 1 0 0 0,-1-1 0 0 0,1 0 0 0 0,0 0 0 0 0,-1 0 0 0 0,2 1 0 0 0,1-1 0 0 0,6 3 0 0 0,1 0 0 0 0,-1 0 0 0 0,0-1 0 0 0,1 0 0 0 0,0-1 0 0 0,-1 0 0 0 0,20-1 0 0 0,-6 0 0 0 0,1-1 0 0 0,32-6 0 0 0,-24 3 0 0 0,-22 3 0 0 0,1 0 0 0 0,17-5 0 0 0,56-13 0 0 0,-80 18 7 0 0,0 0 1 0 0,0 0-1 0 0,0 0 1 0 0,0 1 0 0 0,0-1-1 0 0,7 2 1 0 0,-2-1 23 0 0,-3-4 185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39:37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27 151 3968 0 0,'4'-3'62'0'0,"5"-8"175"0"0,1 1-1 0 0,0 0 1 0 0,21-15-1 0 0,-23 19 7 0 0,0 0 0 0 0,11-11 0 0 0,-14 11-156 0 0,1 0-1 0 0,1 1 1 0 0,-1 0-1 0 0,1 1 0 0 0,9-6 1 0 0,-15 10-82 0 0,6-4 46 0 0,0 1 0 0 0,0 0 0 0 0,0 0 0 0 0,1 1-1 0 0,-1 0 1 0 0,12-2 0 0 0,-5 2-37 0 0,14-1-10 0 0,-27 3-4 0 0,1 0 0 0 0,0 0-1 0 0,-1 1 1 0 0,1-1 0 0 0,-1 0 0 0 0,0 1 0 0 0,1-1 0 0 0,-1 1-1 0 0,1 0 1 0 0,-1-1 0 0 0,0 1 0 0 0,1 0 0 0 0,-1 0-1 0 0,0 0 1 0 0,0 0 0 0 0,2 1 0 0 0,0 2-2 0 0,0 0 0 0 0,0 0 0 0 0,0 0 0 0 0,-1 0 0 0 0,1 0 1 0 0,-1 1-1 0 0,0-1 0 0 0,0 1 0 0 0,-1-1 0 0 0,1 1 0 0 0,-1 0 0 0 0,0 0 0 0 0,0 0 0 0 0,-1-1 1 0 0,0 1-1 0 0,0 8 0 0 0,-1-4-2 0 0,0 1 0 0 0,-1-1 0 0 0,0 0 0 0 0,0 1 0 0 0,-1-1 0 0 0,-1 0 0 0 0,-6 12 0 0 0,-7 21 5 0 0,12-30-16 0 0,0 0-1 0 0,-1 0 1 0 0,-7 11 0 0 0,-9 10 52 0 0,-2 0 0 0 0,-1-2 0 0 0,-37 36 0 0 0,50-56-5 0 0,-80 82 1088 0 0,83-87-944 0 0,8-6-98 0 0,0 1 0 0 0,0-1 0 0 0,0 1-1 0 0,0-1 1 0 0,1 1 0 0 0,-1 0 0 0 0,0-1-1 0 0,0 1 1 0 0,0 0 0 0 0,1 0 0 0 0,-1 0-1 0 0,0-1 1 0 0,1 1 0 0 0,-1 0-1 0 0,0 0 1 0 0,1 0 0 0 0,-1 2 0 0 0,2-3-18 0 0,0 1-1 0 0,0 0 1 0 0,0-1 0 0 0,0 1 0 0 0,0-1 0 0 0,0 1 0 0 0,0-1 0 0 0,0 1 0 0 0,0-1-1 0 0,3 1 1 0 0,9 0 41 0 0,-1-1-1 0 0,1-1 0 0 0,-1 0 1 0 0,1 0-1 0 0,-1-1 0 0 0,16-4 1 0 0,-5 1 26 0 0,184-43 251 0 0,-37 7 396 0 0,-131 31-522 0 0,22-4 56 0 0,-51 12-231 0 0,-7 1 27 0 0,-1 4-831 0 0,7 8 271 0 0,-7-8-6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39:38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66 161 5728 0 0,'0'0'520'0'0,"1"-2"-427"0"0,6-14 356 0 0,-5 10-141 0 0,3-7 345 0 0,-5 11-615 0 0,0 1 0 0 0,1 0 1 0 0,-1-1-1 0 0,1 1 0 0 0,-1-1 0 0 0,1 1 0 0 0,0 0 0 0 0,-1-1 0 0 0,1 1 0 0 0,0 0 0 0 0,0 0 0 0 0,1-2 0 0 0,14-13 66 0 0,-13 12-89 0 0,0 1 1 0 0,-1 1-1 0 0,1-1 0 0 0,0 0 1 0 0,0 1-1 0 0,0-1 1 0 0,1 1-1 0 0,-1 0 0 0 0,6-2 1 0 0,55-25 160 0 0,-39 21-56 0 0,-12 3 3 0 0,0 0-1 0 0,0 2 1 0 0,1 0 0 0 0,0 0-1 0 0,24-1 1 0 0,-33 4-120 0 0,0 0-1 0 0,0 0 1 0 0,0 0 0 0 0,-1 1 0 0 0,1 0 0 0 0,0 0-1 0 0,-1 0 1 0 0,1 0 0 0 0,-1 1 0 0 0,1-1 0 0 0,-1 1 0 0 0,0 1-1 0 0,0-1 1 0 0,0 0 0 0 0,0 1 0 0 0,5 4 0 0 0,4 4-3 0 0,-12-10 0 0 0,1 0 0 0 0,0 0 0 0 0,-1 1 0 0 0,1-1 0 0 0,-1 0 0 0 0,1 1 0 0 0,1 3 0 0 0,2 4 3 0 0,-2-6 1 0 0,0 1-1 0 0,-1 0 1 0 0,1 1 0 0 0,-1-1 0 0 0,0 0 0 0 0,-1 1-1 0 0,1-1 1 0 0,-1 1 0 0 0,0-1 0 0 0,0 1 0 0 0,0 0-1 0 0,-1-1 1 0 0,1 1 0 0 0,-1 0 0 0 0,-1 8 0 0 0,-2 1-13 0 0,0 0-1 0 0,-1 0 1 0 0,-1-1 0 0 0,0 1 0 0 0,-1-1 0 0 0,-8 15 0 0 0,8-20 38 0 0,0 1 0 0 0,0-1 0 0 0,-1 0 0 0 0,0-1 0 0 0,0 1 0 0 0,-1-2 0 0 0,-9 8 0 0 0,-5 1 87 0 0,-35 18 0 0 0,44-25-75 0 0,11-6-22 0 0,0-1 0 0 0,0 0 0 0 0,0 0 0 0 0,0 0 0 0 0,0 0 0 0 0,0 0 0 0 0,-1 0 0 0 0,1-1 1 0 0,-3 1-1 0 0,-20 2 853 0 0,23-3 272 0 0,7-4-1132 0 0,0 0 1 0 0,0 0 0 0 0,0 0 0 0 0,0 1 0 0 0,1 0-1 0 0,0 0 1 0 0,-1 0 0 0 0,1 1 0 0 0,0-1 0 0 0,0 1-1 0 0,0 1 1 0 0,0-1 0 0 0,1 1 0 0 0,8 0 0 0 0,15-5-38 0 0,-26 5 18 0 0,1-1 0 0 0,-1 1 1 0 0,1 1-1 0 0,-1-1 0 0 0,0 1 0 0 0,1 0 0 0 0,-1 0 0 0 0,1 0 0 0 0,-1 0 0 0 0,1 1 1 0 0,-1 0-1 0 0,1 0 0 0 0,-1 0 0 0 0,0 0 0 0 0,1 1 0 0 0,3 1 0 0 0,-2-1 5 0 0,1 2-45 0 0,7 14 22 0 0,-12-15 30 0 0,0-1 1 0 0,0 1 0 0 0,0 0 0 0 0,-1 0 0 0 0,1 0 0 0 0,-1 1 0 0 0,0-1-1 0 0,0 0 1 0 0,0 0 0 0 0,-1 1 0 0 0,1-1 0 0 0,-1 0 0 0 0,0 1 0 0 0,1-1-1 0 0,-2 0 1 0 0,1 1 0 0 0,0-1 0 0 0,-1 1 0 0 0,1-1 0 0 0,-3 5 0 0 0,2-4-5 0 0,-1 0 0 0 0,0 0 0 0 0,0-1 0 0 0,0 1 0 0 0,0-1 0 0 0,0 1 0 0 0,-1-1 0 0 0,0 0 0 0 0,1 0 1 0 0,-1 0-1 0 0,0 0 0 0 0,-1-1 0 0 0,1 1 0 0 0,0-1 0 0 0,-1 0 0 0 0,0 0 0 0 0,-3 2 0 0 0,-17 6 50 0 0,1-1-1 0 0,-1-1 0 0 0,-36 7 1 0 0,43-12-55 0 0,2 0 44 0 0,0 0 0 0 0,0-1 0 0 0,0 0 0 0 0,-1-1 1 0 0,1-1-1 0 0,-30-3 0 0 0,37 0-29 0 0,1 1 1 0 0,1-1-1 0 0,-1 0 0 0 0,0-1 1 0 0,1 1-1 0 0,-8-7 0 0 0,6 5-15 0 0,-32-29 232 0 0,40 34-261 0 0,-1-1 0 0 0,1 1 1 0 0,-1 0-1 0 0,0 0 0 0 0,1 0 1 0 0,-1-1-1 0 0,0 1 0 0 0,0 0 1 0 0,1 0-1 0 0,-1 0 1 0 0,0 0-1 0 0,1 0 0 0 0,-1 0 1 0 0,0 0-1 0 0,1 1 0 0 0,-1-1 1 0 0,0 0-1 0 0,1 0 0 0 0,-1 0 1 0 0,0 1-1 0 0,1-1 1 0 0,-1 0-1 0 0,0 1 0 0 0,1-1 1 0 0,-1 1-1 0 0,0 0 0 0 0,-4 4-3072 0 0,1 1-848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39:40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41 243 3224 0 0,'0'0'304'0'0,"1"0"-168"0"0,5 1-34 0 0,6-2 57 0 0,-9-1-89 0 0,0 1 0 0 0,-1 0 0 0 0,1-1 0 0 0,-1 0 1 0 0,1 1-1 0 0,3-5 0 0 0,1 1 280 0 0,-6 4-277 0 0,0 1 0 0 0,0-1 0 0 0,0 1 0 0 0,0-1 0 0 0,0 0 0 0 0,0 1 0 0 0,0-1 0 0 0,-1 0 0 0 0,1 0 0 0 0,0 0 0 0 0,0 0-1 0 0,-1 0 1 0 0,1 0 0 0 0,-1 0 0 0 0,1 0 0 0 0,-1 0 0 0 0,1 0 0 0 0,-1 0 0 0 0,1-1 0 0 0,0 0 84 0 0,0 0 0 0 0,0 1-1 0 0,0-1 1 0 0,0 0 0 0 0,0 1 0 0 0,1-1-1 0 0,-1 1 1 0 0,1 0 0 0 0,1-2 0 0 0,0 0 106 0 0,8-16 195 0 0,-1-1-1 0 0,-1 0 1 0 0,6-23 0 0 0,-14 41-460 0 0,17-47 983 0 0,-10 26-487 0 0,-7 21-166 0 0,0 1-248 0 0,6-3-28 0 0,-5 3-108 0 0,-2 2-85 0 0,0 1 132 0 0,1 0 0 0 0,-1-1 1 0 0,1 1-1 0 0,-1 0 0 0 0,1-1 0 0 0,0 1 1 0 0,0 0-1 0 0,0-1 0 0 0,0 1 0 0 0,1 1 0 0 0,6 10 55 0 0,1 35 127 0 0,-7-39-292 0 0,0 0 0 0 0,1 14 0 0 0,4 17 5 0 0,-4-22 93 0 0,1 0 0 0 0,0 28-1 0 0,2 11-179 0 0,-5-45 213 0 0,0 1 1 0 0,-1 23-1 0 0,0-23 10 0 0,0 1 0 0 0,2 14 0 0 0,-2-1-134 0 0,0-25 103 0 0,0 0 0 0 0,0 0 1 0 0,-1 0-1 0 0,1-1 1 0 0,-1 1-1 0 0,1 0 0 0 0,-1 0 1 0 0,1-1-1 0 0,-1 1 1 0 0,0 0-1 0 0,0-1 0 0 0,-1 3 1 0 0,1 9 161 0 0,-6 20 494 0 0,-2-25-529 0 0,3-3-92 0 0,4-3-7 0 0,1-1-1 0 0,-1 0 1 0 0,1 0 0 0 0,-1 1 0 0 0,0-1 0 0 0,0 0 0 0 0,1 0 0 0 0,-1-1 0 0 0,0 1 0 0 0,0 0 0 0 0,0-1 0 0 0,-4 1 0 0 0,-25 3 279 0 0,23-3-260 0 0,0-1 1 0 0,0 1-1 0 0,-9 3 1 0 0,10-2-15 0 0,-1-1 0 0 0,0 0 0 0 0,-9 1 0 0 0,-46 6 30 0 0,60-9-54 0 0,-12 3 0 0 0,14-2-13 0 0,-9 1 52 0 0,8 0-10 0 0,6-1-20 0 0,27 8-9 0 0,-10-4 0 0 0,-17-3 0 0 0,1 0 0 0 0,-1-1 0 0 0,0 1 0 0 0,1-1 0 0 0,-1 0 0 0 0,1 0 0 0 0,-1 0 0 0 0,8-2 0 0 0,69-10-60 0 0,-4 1 48 0 0,-61 9 10 0 0,-10 2 25 0 0,-1-1 0 0 0,0 0 0 0 0,0 0 0 0 0,1 0 0 0 0,5-2 0 0 0,-10 2-20 0 0,0 1 1 0 0,0-1 0 0 0,0 1-1 0 0,0 0 1 0 0,0 0 0 0 0,0-1-1 0 0,0 1 1 0 0,0 0 0 0 0,0 0-1 0 0,0 0 1 0 0,0 0 0 0 0,0 0 0 0 0,0 0-1 0 0,1 0 1 0 0,32 2 107 0 0,-29-2-172 0 0,-4 0-46 0 0,1 0-1 0 0,-1-1 1 0 0,1 1-1 0 0,0 0 1 0 0,-1 0-1 0 0,1 1 1 0 0,-1-1-1 0 0,1 0 1 0 0,2 1-1 0 0,8 3-4146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39:41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42 302 6880 0 0,'0'0'314'0'0,"1"-1"-6"0"0,24-27 69 0 0,-22 24-305 0 0,1-1 0 0 0,-1 1 1 0 0,2 0-1 0 0,-1 0 0 0 0,5-3 0 0 0,-3 1 22 0 0,0 1 1 0 0,0-1-1 0 0,-1 0 0 0 0,9-11 1 0 0,-1-3 280 0 0,-3 6 20 0 0,-1 1 0 0 0,13-27 0 0 0,-21 37-343 0 0,0-1 0 0 0,0 1 0 0 0,-1-1 1 0 0,1 1-1 0 0,-1-7 0 0 0,3-12 325 0 0,-2 21-340 0 0,-1 0 0 0 0,0 0 0 0 0,0 0-1 0 0,0-1 1 0 0,0 1 0 0 0,0 0 0 0 0,0 0 0 0 0,-1-1-1 0 0,1 1 1 0 0,0 0 0 0 0,-1 0 0 0 0,1 0-1 0 0,0 0 1 0 0,-1-1 0 0 0,0 1 0 0 0,1 0 0 0 0,-2-2-1 0 0,1 2-8 0 0,0 0 0 0 0,0-1 0 0 0,0 1 0 0 0,1-1 0 0 0,-1 1 0 0 0,1-1 0 0 0,-1 1 0 0 0,1-1 0 0 0,-1-2 0 0 0,-3-5 271 0 0,4 8-287 0 0,-1 1 0 0 0,0-1 0 0 0,1 0 0 0 0,-1 0 0 0 0,1 0 0 0 0,-1 0 0 0 0,1 0 0 0 0,-1 0 0 0 0,1-1 0 0 0,0 1 0 0 0,-1 0 0 0 0,1 0-1 0 0,0 0 1 0 0,0 0 0 0 0,0-2 0 0 0,0 2-76 0 0,4 11-66 0 0,-7 33 119 0 0,6-26-45 0 0,-1-3-3 0 0,0 0-1 0 0,0 16 0 0 0,-1-12 56 0 0,1 0 0 0 0,7 32-1 0 0,1 5 8 0 0,-8-44 5 0 0,1-1 0 0 0,0 0 0 0 0,0 0 1 0 0,9 18-1 0 0,6 17 15 0 0,-8-23-53 0 0,-8-19 27 0 0,-1 0-1 0 0,1 0 1 0 0,-1 0 0 0 0,1 0-1 0 0,-1 0 1 0 0,1 6-1 0 0,5 13 34 0 0,-6-19-27 0 0,0 1 0 0 0,1-1 1 0 0,-1 0-1 0 0,-1 1 1 0 0,1-1-1 0 0,0 8 1 0 0,1-1 9 0 0,-1-9-9 0 0,-1 1 0 0 0,1 0 0 0 0,-1 0 0 0 0,1 1 0 0 0,-1-1 0 0 0,0 0 0 0 0,0 0 0 0 0,0 0 0 0 0,0 3 0 0 0,-5 14 447 0 0,-3-15-259 0 0,6-3-133 0 0,-1 1 1 0 0,0-1 0 0 0,1 0 0 0 0,-1 0 0 0 0,0 0-1 0 0,0 0 1 0 0,1-1 0 0 0,-1 1 0 0 0,0-1 0 0 0,0 0-1 0 0,0 1 1 0 0,0-1 0 0 0,0-1 0 0 0,0 1 0 0 0,0 0 0 0 0,0-1-1 0 0,0 1 1 0 0,1-1 0 0 0,-1 0 0 0 0,-4-1 0 0 0,6 1-53 0 0,0 1 0 0 0,-1-1 0 0 0,1 1 0 0 0,-1 0 1 0 0,1-1-1 0 0,-1 1 0 0 0,0 0 0 0 0,1 0 1 0 0,-1 0-1 0 0,1 0 0 0 0,-1 0 0 0 0,1 1 0 0 0,-1-1 1 0 0,1 0-1 0 0,-1 1 0 0 0,1-1 0 0 0,-2 1 0 0 0,-1 1 6 0 0,0-1-1 0 0,-1 0 0 0 0,1 0 1 0 0,0 0-1 0 0,-1-1 0 0 0,-5 1 1 0 0,-40 4-13 0 0,44-5 0 0 0,-1 2 0 0 0,1-1 0 0 0,-1 1 0 0 0,1 0 0 0 0,0 0 0 0 0,0 1 0 0 0,-10 4 0 0 0,-1 2 0 0 0,6-5 0 0 0,10-4 0 0 0,1 0 0 0 0,0 1 0 0 0,-1-1 0 0 0,1 0 0 0 0,-1 0 0 0 0,1 0 0 0 0,0 1 0 0 0,-1-1 0 0 0,1 0 0 0 0,0 1 0 0 0,-1-1 0 0 0,1 0 0 0 0,0 1 0 0 0,0-1 0 0 0,-1 1 0 0 0,1-1 0 0 0,0 0 0 0 0,0 1 0 0 0,0-1 0 0 0,-1 1 0 0 0,2 0 0 0 0,-1 0 0 0 0,0 0 0 0 0,0 0 0 0 0,1 0 0 0 0,-1 0 0 0 0,0 0 0 0 0,1 0 0 0 0,-1-1 0 0 0,1 1 0 0 0,-1 0 0 0 0,1 0 0 0 0,0 0 0 0 0,-1-1 0 0 0,1 1 0 0 0,0 0 0 0 0,-1-1 0 0 0,1 1 0 0 0,0-1 0 0 0,0 1 0 0 0,0-1 0 0 0,-1 1 0 0 0,1-1 0 0 0,0 0 0 0 0,2 1 0 0 0,0 0 0 0 0,-1 0 0 0 0,1 0 0 0 0,1 0 0 0 0,-1 0 0 0 0,0-1 0 0 0,4 1 0 0 0,93-10 0 0 0,-73 8 0 0 0,1-2 0 0 0,35-9 0 0 0,-21 4 0 0 0,57-12 90 0 0,-76 14 9 0 0,-1-1 0 0 0,0-1 0 0 0,27-14 0 0 0,-17 7 108 0 0,0-1 500 0 0,-31 15-329 0 0,4-4-271 0 0,-5 5-129 0 0,0 0-1 0 0,0 0 0 0 0,0 0 0 0 0,1 0 0 0 0,-1 0 0 0 0,0 0 1 0 0,0 0-1 0 0,1 0 0 0 0,-1 0 0 0 0,0 1 0 0 0,0-1 0 0 0,0 0 1 0 0,1 0-1 0 0,-1 0 0 0 0,0 0 0 0 0,0 0 0 0 0,0 1 0 0 0,0-1 1 0 0,0 0-1 0 0,1 0 0 0 0,-1 0 0 0 0,0 1 0 0 0,0-1 1 0 0,0 0-1 0 0,0 0 0 0 0,0 0 0 0 0,0 1 0 0 0,0-1 0 0 0,0 0 1 0 0,0 0-1 0 0,0 1 0 0 0,0-1 0 0 0,0 0 0 0 0,0 0 0 0 0,0 0 1 0 0,0 1-1 0 0,0-1 0 0 0,0 0 0 0 0,0 0 0 0 0,0 1 0 0 0,0-1 1 0 0,0 0-1 0 0,0 0 0 0 0,0 1 0 0 0,-2 20-957 0 0,-5 3-10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0:09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182 193 3224 0 0,'-1'-3'240'0'0,"-2"-8"441"0"0,0 0 1 0 0,1 0-1 0 0,0-1 0 0 0,1 1 0 0 0,0-1 1 0 0,1 1-1 0 0,0-1 0 0 0,2-14 1 0 0,0 17-184 0 0,-2 5-326 0 0,0 0 0 0 0,1 0 0 0 0,0 0-1 0 0,0 1 1 0 0,0-1 0 0 0,0 0 0 0 0,3-3 0 0 0,-4 5-128 0 0,1 0-1 0 0,1 0 1 0 0,-1 0 0 0 0,0 0-1 0 0,0 1 1 0 0,1-1 0 0 0,-1 0 0 0 0,1 1-1 0 0,0-1 1 0 0,-1 1 0 0 0,1 0-1 0 0,0-1 1 0 0,3-1 0 0 0,-3 2-56 0 0,1 0 1 0 0,0 1-1 0 0,0-1 1 0 0,0 0-1 0 0,0 1 1 0 0,0-1-1 0 0,1 1 1 0 0,-1 0 0 0 0,0 0-1 0 0,0 1 1 0 0,0-1-1 0 0,5 1 1 0 0,10 7 71 0 0,-17-8-63 0 0,0 1 1 0 0,0-1-1 0 0,1 1 1 0 0,-1-1-1 0 0,0 1 1 0 0,0-1-1 0 0,0 1 1 0 0,0 0-1 0 0,0 0 0 0 0,0-1 1 0 0,0 1-1 0 0,0 0 1 0 0,0 0-1 0 0,0 0 1 0 0,-1 0-1 0 0,2 2 1 0 0,3 2-35 0 0,4 4 17 0 0,-9-4 22 0 0,0-3 0 0 0,2 7-2 0 0,-1-5 0 0 0,0 0 0 0 0,0-1 0 0 0,-1 1 0 0 0,0 0 0 0 0,1-1 0 0 0,-1 1 0 0 0,0 0 0 0 0,-1 0 0 0 0,0 6 0 0 0,-4 8 0 0 0,0-1 0 0 0,-1 0 0 0 0,-14 27 0 0 0,6-12 2 0 0,12-25-4 0 0,-1-1 1 0 0,1 1-1 0 0,-1-1 1 0 0,-1 0-1 0 0,1 0 1 0 0,-1 0-1 0 0,0 0 1 0 0,-1-1-1 0 0,1 0 1 0 0,-7 6-1 0 0,10-10-13 0 0,-1 1-1 0 0,0-1 1 0 0,0 0 0 0 0,1 1-1 0 0,-1-1 1 0 0,1 1 0 0 0,-1 0-1 0 0,1 0 1 0 0,-2 3 0 0 0,1-3-65 0 0,-4 0 24 0 0,5-1 100 0 0,0 0 25 0 0,-2 5-44 0 0,2-5 277 0 0,2 1-295 0 0,0-1 1 0 0,0 1-1 0 0,1-1 1 0 0,-1 1-1 0 0,0-1 1 0 0,1 0 0 0 0,-1 0-1 0 0,3 2 1 0 0,0 0-4 0 0,9 8-73 0 0,18 13 0 0 0,-25-21 40 0 0,-1 1 0 0 0,0 0 0 0 0,1 1 0 0 0,-2-1 0 0 0,6 7 0 0 0,-7-7 29 0 0,2 1 7 0 0,-1 0 0 0 0,0 0 0 0 0,0 1 0 0 0,-1-1 0 0 0,0 1 1 0 0,0 0-1 0 0,0 0 0 0 0,2 8 0 0 0,-4-12-7 0 0,-1 0 0 0 0,1 0 0 0 0,-1 1 0 0 0,0-1 0 0 0,1 0 0 0 0,-1 0 0 0 0,0 1 0 0 0,-1-1 0 0 0,1 0 0 0 0,0 1 0 0 0,-1-1 0 0 0,1 0 0 0 0,-2 3 0 0 0,-1 1 0 0 0,0 0 0 0 0,0 0 0 0 0,-5 7 0 0 0,7-11 0 0 0,-4 2 29 0 0,1 1 1 0 0,-1-1 0 0 0,0 0 0 0 0,0 0 0 0 0,-5 3 0 0 0,4-4 17 0 0,2 0 1 0 0,0-1 1 0 0,0 1-1 0 0,-1-1 0 0 0,1 0 0 0 0,-1-1 0 0 0,1 1 0 0 0,-1-1 0 0 0,0 0 1 0 0,1 0-1 0 0,-1-1 0 0 0,0 1 0 0 0,0-1 0 0 0,-5 0 0 0 0,-7-2 158 0 0,0 0-1 0 0,-23-7 1 0 0,0 0 149 0 0,34 8-262 0 0,0-1 0 0 0,0 0 0 0 0,-8-3 0 0 0,10 3-468 0 0,0 0-1 0 0,0 1 1 0 0,0-1-1 0 0,0 1 1 0 0,-1 0-1 0 0,-7-1 1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0:09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86 5840 0 0,'4'-14'266'0'0,"-3"12"1"0"0,6-19-126 0 0,-6 12-29 0 0,-1 8-73 0 0,0 1 0 0 0,0-1 0 0 0,0 0 0 0 0,0 0 0 0 0,0 0 0 0 0,1 0 0 0 0,-1 0 0 0 0,0 0 0 0 0,0 0 0 0 0,1 1 0 0 0,-1-1 0 0 0,0 0 0 0 0,1 0 0 0 0,-1 0 0 0 0,1 1 0 0 0,-1-1 1 0 0,1 0-1 0 0,-1 0 0 0 0,1 1 0 0 0,0-1 0 0 0,-1 0 0 0 0,2 0 0 0 0,4-11 123 0 0,-3 6-98 0 0,0 4 2846 0 0,-3 2-2853 0 0,-26 88-241 0 0,19-69 176 0 0,-1 0 0 0 0,0 0 1 0 0,-2-1-1 0 0,-14 21 0 0 0,9-13 47 0 0,9-16 6 0 0,-1 1 1 0 0,0-1-1 0 0,-1 0 0 0 0,0-1 1 0 0,0 0-1 0 0,-19 16 0 0 0,3-5 442 0 0,-27 28 0 0 0,50-47-231 0 0,1 0-299 0 0,2 2 54 0 0,0 0 1 0 0,0-1-1 0 0,0 1 0 0 0,0-1 1 0 0,0 1-1 0 0,0-1 0 0 0,1 0 1 0 0,-1 0-1 0 0,1 0 0 0 0,-1 0 1 0 0,1-1-1 0 0,0 1 0 0 0,0 0 1 0 0,0-1-1 0 0,0 0 0 0 0,0 0 1 0 0,0 0-1 0 0,4 1 0 0 0,3 0 48 0 0,0-1 0 0 0,1 0 0 0 0,16 0 0 0 0,15 0-63 0 0,-11-1-6 0 0,59-5 0 0 0,-44-8 10 0 0,-41 12-1 0 0,0 0 1 0 0,0 0 0 0 0,-1-1 0 0 0,1 0 0 0 0,0 0-1 0 0,5-3 1 0 0,9-4 12 0 0,-16 8 2 0 0,0-1 0 0 0,0 0 0 0 0,0 0 1 0 0,-1 0-1 0 0,1 0 0 0 0,4-4 0 0 0,1-2 39 0 0,-6 6-26 0 0,0 0 1 0 0,0 0-1 0 0,0 0 0 0 0,0 0 0 0 0,-1 0 0 0 0,1-1 0 0 0,-1 1 0 0 0,0-1 1 0 0,1 1-1 0 0,-1-1 0 0 0,0 1 0 0 0,-1-1 0 0 0,1 0 0 0 0,0 1 0 0 0,-1-1 0 0 0,1-3 1 0 0,0 2 48 0 0,0 0 0 0 0,-1 1 0 0 0,0-1 0 0 0,1 0 0 0 0,-1 0 0 0 0,0 0 0 0 0,-1 1 0 0 0,1-1 0 0 0,-2-5 0 0 0,-2-10 271 0 0,3 12-260 0 0,-1-1 0 0 0,1 1 1 0 0,-6-12-1 0 0,6 16-76 0 0,-1 0 32 0 0,1-1 1 0 0,-1 1-1 0 0,1 0 0 0 0,-1 0 1 0 0,0 0-1 0 0,-1 0 1 0 0,1 0-1 0 0,0 0 1 0 0,-1 1-1 0 0,1-1 0 0 0,-1 1 1 0 0,0 0-1 0 0,0-1 1 0 0,-3 0-1 0 0,-4 9-61 0 0,6-2-13 0 0,0 0 1 0 0,1 0-1 0 0,-1 0 1 0 0,1 1-1 0 0,0 0 1 0 0,0-1-1 0 0,0 1 1 0 0,1 0 0 0 0,-3 8-1 0 0,-14 51-56 0 0,18-60 91 0 0,-3 16-4 0 0,1 0 1 0 0,-1 23-1 0 0,1 2-29 0 0,-2 36-551 0 0,2-48 356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0:10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31 211 3224 0 0,'0'0'1832'0'0,"-8"-3"-1230"0"0,8 3-599 0 0,-1 0 0 0 0,1 0 0 0 0,0-1 0 0 0,-1 1 0 0 0,1 0 0 0 0,0 0 0 0 0,-1 0-1 0 0,1 0 1 0 0,0-1 0 0 0,0 1 0 0 0,-1 0 0 0 0,1 0 0 0 0,0 0 0 0 0,0-1 0 0 0,-1 1-1 0 0,1 0 1 0 0,0-1 0 0 0,0 1 0 0 0,0 0 0 0 0,-1 0 0 0 0,1-1 0 0 0,0 1-1 0 0,0 0 1 0 0,0-1 0 0 0,0 1 0 0 0,0 0 0 0 0,0-1 0 0 0,0 1 0 0 0,0 0 0 0 0,0-1-1 0 0,0 1 1 0 0,0 0 0 0 0,0-1 0 0 0,0 1 0 0 0,0-1 0 0 0,0 1 0 0 0,0 0 0 0 0,0-1-1 0 0,0 1 1 0 0,0 0 0 0 0,0 0 0 0 0,1-1 0 0 0,-1 1 0 0 0,0 0 0 0 0,0-1-1 0 0,9-35 1552 0 0,-1 11-154 0 0,-8 20-1120 0 0,2 0 0 0 0,-1 1 0 0 0,0-1 0 0 0,1 1 0 0 0,0 0 0 0 0,4-7 0 0 0,4-9 449 0 0,-9 16-633 0 0,0 1 1 0 0,1 0-1 0 0,-1 0 1 0 0,1 0-1 0 0,4-5 1 0 0,4-4 130 0 0,-9 10-190 0 0,1 0 0 0 0,-1 0 1 0 0,1 0-1 0 0,-1 0 0 0 0,1 1 0 0 0,0-1 0 0 0,0 1 0 0 0,0-1 0 0 0,0 1 0 0 0,3-3 1 0 0,-3 4-38 0 0,5-4-3 0 0,0 1 0 0 0,0 0 0 0 0,0 0 0 0 0,11-2 0 0 0,-10 4-69 0 0,-6 2 60 0 0,0 0 0 0 0,0-1 0 0 0,-1 1 0 0 0,1 0 0 0 0,-1 0 0 0 0,1 0 0 0 0,-1 0 0 0 0,1 0 0 0 0,-1 0 0 0 0,3 3 0 0 0,-1-2-17 0 0,-1 0 19 0 0,1 0 1 0 0,-1 0-1 0 0,0 0 1 0 0,0 0-1 0 0,0 0 1 0 0,0 0 0 0 0,-1 0-1 0 0,1 1 1 0 0,-1-1-1 0 0,1 0 1 0 0,-1 1-1 0 0,0 0 1 0 0,0-1 0 0 0,0 1-1 0 0,1 5 1 0 0,-1-3-1 0 0,-1-1 1 0 0,1 1-1 0 0,-1 0 1 0 0,0 0-1 0 0,-1 0 1 0 0,1 0-1 0 0,-1 0 1 0 0,-2 7-1 0 0,-2 1-9 0 0,0 1 0 0 0,0-1 0 0 0,-2 0-1 0 0,1 0 1 0 0,-10 12 0 0 0,-39 44 56 0 0,40-51-28 0 0,0 0 0 0 0,-22 37 0 0 0,28-39-8 0 0,0-2 32 0 0,2 1-1 0 0,-9 23 0 0 0,17-38-20 0 0,-1 1-1 0 0,1-1 0 0 0,0 0 0 0 0,0 0 0 0 0,-1 1 1 0 0,1-1-1 0 0,0 0 0 0 0,-1 0 0 0 0,1 0 0 0 0,0 1 1 0 0,0-1-1 0 0,0 0 0 0 0,-1 0 0 0 0,2-1 0 0 0,-1 2 9 0 0,11 0 25 0 0,1 0-1 0 0,0 0 0 0 0,-1-1 0 0 0,1 0 0 0 0,23-5 1 0 0,-2-2-12 0 0,98-18 78 0 0,-62 17-97 0 0,63-6-270 0 0,-69 8 74 0 0,-7 2-2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0:11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71 201 7224 0 0,'0'0'653'0'0,"0"-9"-522"0"0,5-27 537 0 0,-5 29-216 0 0,1 0 0 0 0,0 1 0 0 0,0-1 0 0 0,1 0 0 0 0,0 1 0 0 0,4-11 1 0 0,4-10 411 0 0,-8 22-819 0 0,0 1 0 0 0,1-1 0 0 0,-1 1 0 0 0,1 0-1 0 0,0 0 1 0 0,0 0 0 0 0,1 0 0 0 0,-1 1 0 0 0,1-1 0 0 0,-1 1 0 0 0,1 0 0 0 0,0 0-1 0 0,1 0 1 0 0,-1 1 0 0 0,0-1 0 0 0,1 1 0 0 0,0 0 0 0 0,-1 0 0 0 0,1 1 0 0 0,7-2 0 0 0,-9 1-47 0 0,0 0 4 0 0,14 4-69 0 0,-14-1 53 0 0,1-1 0 0 0,-1 2-1 0 0,1-1 1 0 0,-1 0 0 0 0,0 1 0 0 0,0-1 0 0 0,0 1-1 0 0,0 0 1 0 0,0 0 0 0 0,0 0 0 0 0,0 1 0 0 0,0-1 0 0 0,-1 1-1 0 0,0-1 1 0 0,1 1 0 0 0,-1 0 0 0 0,0 0 0 0 0,0 0-1 0 0,0 0 1 0 0,-1 0 0 0 0,1 1 0 0 0,-1-1 0 0 0,0 0-1 0 0,0 1 1 0 0,0-1 0 0 0,0 1 0 0 0,-1-1 0 0 0,1 1 0 0 0,-1-1-1 0 0,0 1 1 0 0,0-1 0 0 0,0 1 0 0 0,0 0 0 0 0,-1-1-1 0 0,-1 7 1 0 0,-4 7-4 0 0,0-2 1 0 0,0 1 0 0 0,-1-1 0 0 0,-12 21 0 0 0,-24 32-3 0 0,24-35 3 0 0,-2-1-1 0 0,-25 30 1 0 0,-9 4 70 0 0,23-31 30 0 0,24-24-17 0 0,10-10-50 0 0,-1 0 1 0 0,0 0-1 0 0,1 0 0 0 0,-1 0 0 0 0,1-1 0 0 0,-1 1 0 0 0,1-1 0 0 0,-1 1 0 0 0,1-1 0 0 0,1 1 1 0 0,10 0 129 0 0,1-1 0 0 0,-1-1 1 0 0,0 0-1 0 0,0-1 0 0 0,0 0 1 0 0,21-7-1 0 0,20-3 82 0 0,32-3 110 0 0,119-15 161 0 0,-57 11-325 0 0,-59 6-73 0 0,-44 6 75 0 0,77-22 0 0 0,-100 26-368 0 0,-21 3-84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0:14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21 3224 0 0,'0'0'143'0'0,"2"-1"-3"0"0,5-14-271 0 0,-5 10 1250 0 0,-5 11 3372 0 0,-9 26-4586 0 0,-20 39-55 0 0,18-46 179 0 0,-2-1-1 0 0,0 0 1 0 0,-33 35 0 0 0,-31 37 269 0 0,31-37 188 0 0,25-25-342 0 0,16-23-144 0 0,-3 1 404 0 0,11-12-395 0 0,0 0 1 0 0,0 0 0 0 0,0 0 0 0 0,1 0 0 0 0,-1 0-1 0 0,0 0 1 0 0,0 0 0 0 0,0 0 0 0 0,0 0 0 0 0,0 1 0 0 0,0-1-1 0 0,0 0 1 0 0,0 0 0 0 0,0 0 0 0 0,0 0 0 0 0,0 0-1 0 0,0 0 1 0 0,0 0 0 0 0,0 0 0 0 0,0 0 0 0 0,0 0-1 0 0,0 0 1 0 0,0 0 0 0 0,0 0 0 0 0,0 0 0 0 0,0 0-1 0 0,0 0 1 0 0,0 0 0 0 0,0 0 0 0 0,0 0 0 0 0,0 0 0 0 0,0 0-1 0 0,0 0 1 0 0,0 0 0 0 0,0 0 0 0 0,0 1 0 0 0,0-1-1 0 0,0 0 1 0 0,0 0 0 0 0,0 0 0 0 0,0 0 0 0 0,0 0-1 0 0,0 0 1 0 0,0 0 0 0 0,0 0 0 0 0,0 0 0 0 0,0 0 0 0 0,0 0-1 0 0,0 0 1 0 0,0 0 0 0 0,0 0 0 0 0,0 0 0 0 0,6 2 114 0 0,2 1-115 0 0,0-1 0 0 0,1 0 1 0 0,-1 0-1 0 0,1-1 0 0 0,0 0 1 0 0,0 0-1 0 0,12-2 0 0 0,28 2 67 0 0,-21 1-91 0 0,-1-2 0 0 0,44-6 0 0 0,-25 0-20 0 0,-32 5 50 0 0,-1 0 1 0 0,0-1-1 0 0,0 0 1 0 0,0-2-1 0 0,0 1 1 0 0,18-9-1 0 0,-11 4 28 0 0,10-4 11 0 0,-28 11-40 0 0,0 0-1 0 0,0 0 1 0 0,0 0 0 0 0,0-1 0 0 0,-1 1-1 0 0,1-1 1 0 0,-1 1 0 0 0,1-1-1 0 0,-1 1 1 0 0,1-1 0 0 0,1-3 0 0 0,-2 2 25 0 0,0 1 1 0 0,-1 0-1 0 0,1 0 1 0 0,-1-1-1 0 0,1 1 1 0 0,-1 0-1 0 0,0-1 1 0 0,0 1-1 0 0,0 0 1 0 0,0-1-1 0 0,-1 1 1 0 0,0-4-1 0 0,-10-30 661 0 0,7 26-585 0 0,-11-30 397 0 0,7 24-309 0 0,7 13-136 0 0,-1 0 1 0 0,1 0-1 0 0,-1 0 1 0 0,1 0-1 0 0,-1-5 1 0 0,1 7-54 0 0,1 0-7 0 0,0 1-1 0 0,0 0 0 0 0,0-1 1 0 0,0 1-1 0 0,0-1 1 0 0,0 1-1 0 0,0-1 1 0 0,0 1-1 0 0,-1-1 0 0 0,1 1 1 0 0,0-1-1 0 0,0 1 1 0 0,-1 0-1 0 0,1-1 1 0 0,0 1-1 0 0,0 0 0 0 0,-1-1 1 0 0,1 1-1 0 0,-1 0 1 0 0,1-1-1 0 0,-1 1 1 0 0,-6-8 197 0 0,-1 17-259 0 0,6-5-9 0 0,1 0 0 0 0,-1-1 1 0 0,1 1-1 0 0,0 0 0 0 0,0 0 0 0 0,0 5 0 0 0,-2 7-129 0 0,-1 0 159 0 0,2-1 0 0 0,0 1 0 0 0,1 0 0 0 0,1-1 0 0 0,1 20 0 0 0,0 4 13 0 0,-1-16 2 0 0,1 10-83 0 0,-6 41 0 0 0,3-49 240 0 0,2 37-1 0 0,1-11-397 0 0,-4-32 108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17:11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11256 0 0,'0'0'514'0'0,"0"0"-6"0"0,0 0-228 0 0,0 0 250 0 0,0 0 144 0 0,0 0 29 0 0,0 0 21 0 0,0 0 56 0 0,0 0 20 0 0,0 0 6 0 0,0 0-76 0 0,0 0-332 0 0,0 0-144 0 0,0 2-29 0 0,1 20 646 0 0,4 19-871 0 0,-2-17 924 0 0,0 24-924 0 0,-7 72 3173 0 0,-15 77-3173 0 0,11-102 721 0 0,4-33-137 0 0,-6 15-584 0 0,3-15 1145 0 0,3 0 0 0 0,3 62-1145 0 0,1-70-146 0 0,2-26-57 0 0,1-1 1 0 0,1 1-1 0 0,4 16 203 0 0,-7-33-272 0 0,-1-8-817 0 0,1-2-332 0 0,2 8-61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0:15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21 6072 0 0,'0'0'457'0'0,"2"-1"-312"0"0,0 1-142 0 0,0-1 0 0 0,-1 0 0 0 0,1 1 0 0 0,0-1 0 0 0,0 0 0 0 0,-1 0-1 0 0,1 0 1 0 0,0 0 0 0 0,-1 0 0 0 0,3-3 0 0 0,-3 3-3 0 0,0 0 1 0 0,0 1-1 0 0,0-1 1 0 0,0 0-1 0 0,0 1 1 0 0,0-1-1 0 0,0 1 1 0 0,0-1-1 0 0,0 1 0 0 0,0-1 1 0 0,0 1-1 0 0,0 0 1 0 0,1 0-1 0 0,-1-1 1 0 0,0 1-1 0 0,0 0 1 0 0,0 0-1 0 0,0 0 0 0 0,1 0 1 0 0,-1 0-1 0 0,1 1 1 0 0,-1 0 11 0 0,-1 0 0 0 0,0 0 0 0 0,1 0 1 0 0,-1 0-1 0 0,0 0 0 0 0,0 0 0 0 0,0 0 0 0 0,0 0 1 0 0,0 1-1 0 0,0-1 0 0 0,0 0 0 0 0,0 0 0 0 0,-1 1 0 0 0,0 0-2 0 0,1 0 0 0 0,-1 0-1 0 0,0 0 1 0 0,0 0-1 0 0,0-1 1 0 0,-1 1-1 0 0,1-1 1 0 0,0 1-1 0 0,-3 2 1 0 0,2-3 0 0 0,1 1 0 0 0,-1 0 0 0 0,1 0 1 0 0,-1 0-1 0 0,1 0 0 0 0,-1 0 1 0 0,0 3-1 0 0,0-1 47 0 0,-1 0 0 0 0,1-1-1 0 0,-1 1 1 0 0,0 0 0 0 0,0-1 0 0 0,0 0 0 0 0,-7 6 0 0 0,-10 11 144 0 0,12-9-71 0 0,0 1 0 0 0,-10 20 1 0 0,3-4 112 0 0,14-26-173 0 0,1 26 346 0 0,7-25-310 0 0,1 1 1 0 0,13 3 0 0 0,-5-4-107 0 0,-1 1 0 0 0,1 1 0 0 0,-1 0 0 0 0,22 11 0 0 0,-25-11-6 0 0,3 1-35 0 0,-1 1-1 0 0,0 0 1 0 0,0 2 0 0 0,0-1 0 0 0,-1 1-1 0 0,0 1 1 0 0,16 17 0 0 0,-27-26 50 0 0,-1 1 0 0 0,0 0 0 0 0,1 0 1 0 0,-1 0-1 0 0,0 0 0 0 0,0 0 0 0 0,0 0 1 0 0,-1 0-1 0 0,1 0 0 0 0,0 0 0 0 0,-1 0 1 0 0,0 0-1 0 0,1 1 0 0 0,-1-1 0 0 0,0 0 1 0 0,0 0-1 0 0,0 0 0 0 0,0 1 0 0 0,-1 3 1 0 0,0-3 5 0 0,0 0 1 0 0,0 0 0 0 0,0 0-1 0 0,0 0 1 0 0,-1 0-1 0 0,1 0 1 0 0,-1 0 0 0 0,0-1-1 0 0,0 1 1 0 0,0 0-1 0 0,0-1 1 0 0,-4 4 0 0 0,-8 8 90 0 0,12-11-19 0 0,-1 0 0 0 0,0 0 0 0 0,0-1 1 0 0,0 1-1 0 0,0-1 0 0 0,-6 4 0 0 0,0-1 80 0 0,6-3-126 0 0,-1 0 1 0 0,0 0 0 0 0,0-1-1 0 0,0 1 1 0 0,0-1 0 0 0,0 1 0 0 0,0-1-1 0 0,0-1 1 0 0,-7 2 0 0 0,-91 4 635 0 0,91-5-761 0 0,0-2-1 0 0,0 1 1 0 0,0-2-1 0 0,0 1 1 0 0,0-1 0 0 0,-13-5-1 0 0,10-1-3681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0:15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39 15664 0 0,'-11'-29'718'0'0,"9"23"215"0"0,15 5-2086 0 0,-10 0 1011 0 0,1 1-1 0 0,0-1 1 0 0,-1 1-1 0 0,1 0 1 0 0,-1 0 0 0 0,1 0-1 0 0,0 0 1 0 0,-1 1-1 0 0,1-1 1 0 0,-1 1-1 0 0,1 0 1 0 0,-1 0-1 0 0,1 0 1 0 0,-1 0 0 0 0,0 1-1 0 0,0 0 1 0 0,5 2-1 0 0,4 3-117 0 0,1-1 0 0 0,0-1-1 0 0,0 0 1 0 0,1-1-1 0 0,0 0 1 0 0,24 3 0 0 0,-3-1 150 0 0,-27-5 140 0 0,0 1 1 0 0,0-1-1 0 0,0 0 0 0 0,1 0 0 0 0,10-2 1 0 0,1 3-31 0 0,-18-2 0 0 0,0 1 0 0 0,0-1 0 0 0,1 0 0 0 0,-1 0 0 0 0,0 0 0 0 0,0 0 0 0 0,0 0 0 0 0,0 0 0 0 0,4-1 0 0 0,13-4 107 0 0,0 1 0 0 0,28-1 0 0 0,15-3 73 0 0,-45 4-320 0 0,16-2 291 0 0,-11 4-3462 0 0,-8 2-570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0:16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82 159 2304 0 0,'0'0'1649'0'0,"1"-1"-1515"0"0,20-11 526 0 0,-17 9-335 0 0,-1 0 0 0 0,0 0 0 0 0,1 0 0 0 0,-2-1 0 0 0,1 1 0 0 0,0-1 1 0 0,2-5-1 0 0,1 0 429 0 0,0 0 1 0 0,0 0-1 0 0,1 1 0 0 0,13-14 1 0 0,8-9-101 0 0,-26 29-628 0 0,0-1-1 0 0,1 1 0 0 0,0 0 1 0 0,-1-1-1 0 0,1 1 0 0 0,0 1 1 0 0,0-1-1 0 0,5-2 0 0 0,-7 3-21 0 0,1 1 0 0 0,-1-1-1 0 0,1 0 1 0 0,-1 1 0 0 0,1-1-1 0 0,0 1 1 0 0,-1 0 0 0 0,1 0-1 0 0,0-1 1 0 0,-1 1-1 0 0,1 0 1 0 0,0 0 0 0 0,0 1-1 0 0,-1-1 1 0 0,1 0 0 0 0,0 1-1 0 0,-1-1 1 0 0,4 2 0 0 0,19 9-64 0 0,-19-9 33 0 0,1 0 0 0 0,0 1 0 0 0,-1 0 0 0 0,10 7 0 0 0,-6-2 5 0 0,0-1 0 0 0,-1 1 0 0 0,0 1-1 0 0,11 16 1 0 0,-17-22 17 0 0,0 0-1 0 0,0 1 1 0 0,0 0-1 0 0,-1-1 0 0 0,1 1 1 0 0,-1 0-1 0 0,0 0 1 0 0,0 0-1 0 0,0 0 1 0 0,-1 0-1 0 0,1 0 0 0 0,-1 0 1 0 0,0 0-1 0 0,0 0 1 0 0,-1 0-1 0 0,0 6 1 0 0,0-7 11 0 0,0 0-1 0 0,0 0 1 0 0,0 0 0 0 0,-1 0 0 0 0,1 0 0 0 0,-1 0 0 0 0,1 0 0 0 0,-1-1 0 0 0,0 1 0 0 0,0 0 0 0 0,-5 3 0 0 0,-1 1 40 0 0,0 0 0 0 0,-12 7 0 0 0,-4 3 27 0 0,14-10-5 0 0,0-1 0 0 0,0 0-1 0 0,-18 7 1 0 0,-14 8-61 0 0,34-15-7 0 0,7-5 10 0 0,-1 0 0 0 0,1 0 0 0 0,0 0-1 0 0,0-1 1 0 0,-1 1 0 0 0,1 0-1 0 0,-1-1 1 0 0,1 1 0 0 0,0-1 0 0 0,-1 1-1 0 0,1-1 1 0 0,-1 0 0 0 0,1 0 0 0 0,-3 1-1 0 0,3-1 173 0 0,2 0-129 0 0,27-1-124 0 0,-15 0 21 0 0,-1 1 0 0 0,1 0 1 0 0,-1 1-1 0 0,23 4 0 0 0,-21-1 38 0 0,39 8 11 0 0,-46-10 1 0 0,1 0 0 0 0,-1 0 0 0 0,13 6 0 0 0,8 2 0 0 0,-23-8-7 0 0,0-1 0 0 0,0 1 0 0 0,-1 0 0 0 0,1 1 0 0 0,-1-1 1 0 0,1 1-1 0 0,-1 0 0 0 0,0 0 0 0 0,0 0 0 0 0,-1 1 0 0 0,1-1 0 0 0,-1 1 1 0 0,1 0-1 0 0,2 5 0 0 0,-4-6 1 0 0,0 0 0 0 0,0 0 0 0 0,0 0 0 0 0,-1 1 0 0 0,1-1 0 0 0,-1 1 0 0 0,0-1 0 0 0,0 1 1 0 0,0-1-1 0 0,0 1 0 0 0,-1 0 0 0 0,0-1 0 0 0,1 1 0 0 0,-1 0 0 0 0,-1-1 0 0 0,1 1 0 0 0,0 0 0 0 0,-1-1 0 0 0,-1 6 0 0 0,0-4 10 0 0,1 0-1 0 0,-1 0 1 0 0,0-1 0 0 0,0 1-1 0 0,-1-1 1 0 0,0 1-1 0 0,1-1 1 0 0,-1 0-1 0 0,-1 0 1 0 0,1 0-1 0 0,0-1 1 0 0,-1 1 0 0 0,0-1-1 0 0,0 0 1 0 0,0 0-1 0 0,0 0 1 0 0,-5 2-1 0 0,-23 12 81 0 0,14-8 133 0 0,-21 9 0 0 0,21-12-73 0 0,1-1 1 0 0,0 0-1 0 0,-1-1 1 0 0,-25 2-1 0 0,31-5-95 0 0,1-1 0 0 0,-1 0-1 0 0,1-1 1 0 0,-1 0 0 0 0,0-1-1 0 0,1 0 1 0 0,-20-7 0 0 0,-2-4-463 0 0,-51-26 0 0 0,65 31-4222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0:17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122 160 7920 0 0,'0'0'362'0'0,"1"-1"-11"0"0,7-9 111 0 0,0 0-1 0 0,11-16 1 0 0,-15 20 168 0 0,1 0-363 0 0,0-1 0 0 0,1 1-1 0 0,0 0 1 0 0,1 1 0 0 0,-1-1 0 0 0,14-7 0 0 0,-4 2-71 0 0,-12 8-190 0 0,0 1 0 0 0,0 1 0 0 0,0-1 0 0 0,0 0 0 0 0,6 0 0 0 0,10-5 48 0 0,-4 0 74 0 0,27-9 0 0 0,-37 15-91 0 0,-1 0 0 0 0,1 0-1 0 0,0 0 1 0 0,-1 1 0 0 0,1 0 0 0 0,0 0-1 0 0,-1 0 1 0 0,12 2 0 0 0,-14-1-60 0 0,0 0-1 0 0,1 1 1 0 0,-1-1 0 0 0,0 1-1 0 0,1-1 1 0 0,-1 1 0 0 0,0 0-1 0 0,0 0 1 0 0,0 1 0 0 0,-1-1-1 0 0,1 1 1 0 0,-1-1 0 0 0,1 1-1 0 0,-1 0 1 0 0,0 0 0 0 0,0 0-1 0 0,3 5 1 0 0,2 5 54 0 0,-1 1 0 0 0,8 27 0 0 0,-12-36-65 0 0,-1 4 26 0 0,1 1 0 0 0,-1-1 1 0 0,-1 1-1 0 0,0-1 0 0 0,0 1 1 0 0,-1-1-1 0 0,0 1 1 0 0,0-1-1 0 0,-1 0 0 0 0,-6 17 1 0 0,6-18 41 0 0,-1-1 1 0 0,0-1-1 0 0,0 1 1 0 0,-1 0-1 0 0,1-1 1 0 0,-2 1-1 0 0,-7 9 1 0 0,9-13 1 0 0,1 0 1 0 0,-1-1 0 0 0,0 1-1 0 0,0-1 1 0 0,0 0 0 0 0,0 0-1 0 0,0 0 1 0 0,0 0 0 0 0,-1 0-1 0 0,1-1 1 0 0,0 0 0 0 0,-1 1-1 0 0,0-1 1 0 0,1 0 0 0 0,-1-1-1 0 0,1 1 1 0 0,-7 0 0 0 0,-70-5 449 0 0,78 4-396 0 0,-4-4 71 0 0,6 4-150 0 0,-1 0 1 0 0,1 0-1 0 0,0 0 0 0 0,0 0 0 0 0,-1 0 0 0 0,1 0 0 0 0,0-1 0 0 0,0 1 0 0 0,-1 0 0 0 0,1 0 0 0 0,0 0 0 0 0,0 0 0 0 0,-1-1 1 0 0,1 1-1 0 0,0 0 0 0 0,0 0 0 0 0,0 0 0 0 0,0-1 0 0 0,-1 1 0 0 0,1 0 0 0 0,0 0 0 0 0,0-1 0 0 0,0 1 0 0 0,0 0 1 0 0,0 0-1 0 0,0-1 0 0 0,-1 1 0 0 0,1 0 0 0 0,0 0 0 0 0,0-1 0 0 0,0 1 0 0 0,0 0 0 0 0,0 0 0 0 0,0-1 0 0 0,0 1 1 0 0,0 0-1 0 0,0-1 0 0 0,1 1 0 0 0,-1 0 0 0 0,0 0 0 0 0,0-1 0 0 0,0 1 0 0 0,0 0 0 0 0,0 0 0 0 0,0-1 0 0 0,0 1 0 0 0,1 0 1 0 0,-1 0-1 0 0,0 0 0 0 0,0-1 0 0 0,0 1 0 0 0,1 0 0 0 0,-1 0 0 0 0,0 0 0 0 0,0-1 0 0 0,0 1 0 0 0,1 0 0 0 0,-1 0 1 0 0,3-3-15 0 0,0 1 0 0 0,1-1 0 0 0,-1 1 0 0 0,0 0 0 0 0,1 0 0 0 0,-1 0 0 0 0,1 0 1 0 0,0 1-1 0 0,0-1 0 0 0,0 1 0 0 0,-1 0 0 0 0,1 0 0 0 0,0 1 0 0 0,7-1 0 0 0,-3 0-21 0 0,-1 1-1 0 0,1 0 0 0 0,0 0 1 0 0,0 1-1 0 0,0 0 0 0 0,13 4 1 0 0,30 18-120 0 0,-44-20 128 0 0,0 0 0 0 0,0 0 0 0 0,0 0 0 0 0,0 1 0 0 0,-1 0 0 0 0,1 0 0 0 0,-1 1 0 0 0,0-1 0 0 0,-1 1 0 0 0,6 6 0 0 0,-2-1 16 0 0,-9-9 0 0 0,1 1 0 0 0,0-1 0 0 0,-1 0 0 0 0,1 1 0 0 0,-1-1 0 0 0,1 1 0 0 0,-1-1 0 0 0,0 1 0 0 0,1-1 0 0 0,-1 1 0 0 0,0-1 0 0 0,0 1 0 0 0,0-1 0 0 0,0 1 0 0 0,0-1 0 0 0,0 1 0 0 0,-1-1 0 0 0,1 1 0 0 0,-1-1 0 0 0,1 1 0 0 0,-1-1 0 0 0,1 1 0 0 0,-1-1 0 0 0,0 0 0 0 0,-1 3 0 0 0,0 1 0 0 0,-1 0-11 0 0,0 1 1 0 0,0-1 0 0 0,0 0 0 0 0,0 0 0 0 0,-1-1 0 0 0,0 1 0 0 0,0-1 0 0 0,0 1 0 0 0,-8 5-1 0 0,-1-1 80 0 0,0 0-1 0 0,-22 12 1 0 0,27-18-52 0 0,0-1 1 0 0,0 0-1 0 0,0 0 1 0 0,0 0-1 0 0,0-1 1 0 0,-1 0-1 0 0,1-1 1 0 0,0 0-1 0 0,-14-1 1 0 0,-5 0-7 0 0,10 0 36 0 0,-1 0 1 0 0,1-1-1 0 0,0-1 0 0 0,-18-6 0 0 0,-67-27 139 0 0,73 22-99 0 0,23 10-65 0 0,-1 1 0 0 0,1-1 0 0 0,-14-3 1 0 0,18 6-40 0 0,-1 0 1 0 0,0 0-1 0 0,1 0 1 0 0,-1-1-1 0 0,1 1 1 0 0,-4-3-1 0 0,-9-4-4143 0 0,2 7-708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0:23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85 4608 0 0,'0'-13'488'0'0,"1"8"-410"0"0,0 1 0 0 0,0-1 0 0 0,0 1 0 0 0,0 0 0 0 0,1-1 0 0 0,2-5 0 0 0,4-12 298 0 0,-5 10 1840 0 0,-4 13-1181 0 0,-7 22-897 0 0,4-11-201 0 0,-3 6-40 0 0,-7 27-226 0 0,12-37 265 0 0,1-6 68 0 0,0 0-1 0 0,1 0 1 0 0,-1 0-1 0 0,1 0 1 0 0,0 0-1 0 0,-1 0 1 0 0,1 0-1 0 0,0 0 0 0 0,0 0 1 0 0,1 3-1 0 0,2 5 63 0 0,-2-6-13 0 0,-1 6-28 0 0,1-8 12 0 0,-1-1-1 0 0,1 0 1 0 0,-1 1-1 0 0,1-1 1 0 0,0 0-1 0 0,0 1 1 0 0,0-1-1 0 0,0 0 0 0 0,0 0 1 0 0,0 0-1 0 0,0 0 1 0 0,0 0-1 0 0,0 0 1 0 0,2 1-1 0 0,-2-1 5 0 0,0-1-1 0 0,0 1 1 0 0,0 0-1 0 0,0-1 1 0 0,0 1-1 0 0,0 0 1 0 0,0 0-1 0 0,-1 0 1 0 0,1 0-1 0 0,0 0 1 0 0,-1 0-1 0 0,2 1 1 0 0,-1-1 119 0 0,33 29 154 0 0,-33-30-309 0 0,-1 0 0 0 0,1 1-1 0 0,-1-1 1 0 0,1 0 0 0 0,-1 1-1 0 0,1-1 1 0 0,-1 0 0 0 0,1 1-1 0 0,-1-1 1 0 0,0 0 0 0 0,1 1 0 0 0,-1-1-1 0 0,0 1 1 0 0,1-1 0 0 0,-1 1-1 0 0,0-1 1 0 0,1 1 0 0 0,-1-1-1 0 0,0 2 1 0 0,6 4 13 0 0,25 13-86 0 0,-22-11 54 0 0,-5 2 26 0 0,-3-9 0 0 0,-1 0-1 0 0,0 1 1 0 0,0-1 0 0 0,0 0 0 0 0,0 0 0 0 0,0 1 0 0 0,0-1 0 0 0,0 0 0 0 0,-1 1 0 0 0,1-1 0 0 0,0 0-1 0 0,-1 1 1 0 0,1-1 0 0 0,-1 0 0 0 0,1 0 0 0 0,-1 0 0 0 0,0 1 0 0 0,0-1 0 0 0,1 0 0 0 0,-1 0 0 0 0,0 0 0 0 0,0 0-1 0 0,0 0 1 0 0,0-1 0 0 0,-2 3 0 0 0,0-1 21 0 0,-1 1 0 0 0,1-1 1 0 0,-1 1-1 0 0,0-1 0 0 0,1 0 0 0 0,-7 2 0 0 0,4-2-31 0 0,-3 1-19 0 0,0-1 1 0 0,1 1-1 0 0,-1-1 1 0 0,0-1-1 0 0,-12 1 1 0 0,-69 3 477 0 0,90-5-462 0 0,-6 0-173 0 0,0 0-1 0 0,-1 0 1 0 0,1-1-1 0 0,0 1 0 0 0,0-1 1 0 0,0-1-1 0 0,-10-3 1 0 0,7 1-178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0:23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75 5984 0 0,'-1'-1'18'0'0,"1"-6"81"0"0,-1 0 0 0 0,-1 0 0 0 0,1 0 0 0 0,-1 0 0 0 0,0 0 0 0 0,-1 0 0 0 0,-4-8 3318 0 0,7 15-3362 0 0,0 0-1 0 0,0 0 1 0 0,-1-1 0 0 0,1 1 0 0 0,0 0 0 0 0,0 0 0 0 0,0-1 0 0 0,-1 1 0 0 0,1 0-1 0 0,0 0 1 0 0,0-1 0 0 0,0 1 0 0 0,0 0 0 0 0,0-1 0 0 0,0 1 0 0 0,-1 0 0 0 0,1-1-1 0 0,0 1 1 0 0,0 0 0 0 0,0-1 0 0 0,0 1 0 0 0,0 0 0 0 0,0-1 0 0 0,1 1 0 0 0,11 3-298 0 0,1-1 0 0 0,24 2 0 0 0,-25-3 160 0 0,21 1 4 0 0,16 1 38 0 0,-43-3 49 0 0,-1 0 1 0 0,1 0-1 0 0,-1 0 1 0 0,1-1-1 0 0,0 0 1 0 0,8-2-1 0 0,-8 1 6 0 0,0 1 0 0 0,0 0 0 0 0,0 0 0 0 0,0 1 1 0 0,9 0-1 0 0,-4 0 20 0 0,0 0-1 0 0,1 0 1 0 0,16-4 0 0 0,-17 3 30 0 0,0 0 0 0 0,0 0 0 0 0,20 1 1 0 0,-4 2-100 0 0,-18 2-66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0:24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410 59 2760 0 0,'0'0'2568'0'0,"2"-2"-2284"0"0,-2 2-254 0 0,0 0 1 0 0,0 0-1 0 0,1 0 1 0 0,-1 0 0 0 0,0 0-1 0 0,0-1 1 0 0,1 1-1 0 0,-1 0 1 0 0,0 0-1 0 0,0 0 1 0 0,0 0-1 0 0,1-1 1 0 0,-1 1 0 0 0,0 0-1 0 0,0 0 1 0 0,0 0-1 0 0,0-1 1 0 0,0 1-1 0 0,1 0 1 0 0,-1 0-1 0 0,0-1 1 0 0,0 1-1 0 0,0 0 1 0 0,0 0 0 0 0,0-1-1 0 0,0 1 1 0 0,0 0-1 0 0,0 0 1 0 0,0-1-1 0 0,0 1 1 0 0,0 0-1 0 0,0 0 1 0 0,0-1 0 0 0,0 1-1 0 0,0 0 1 0 0,0 0-1 0 0,0-1 1 0 0,0 1-1 0 0,0 0 1 0 0,0 0-1 0 0,0-1 1 0 0,-1 1-1 0 0,1 0 1 0 0,0 0 0 0 0,0-1-1 0 0,0 1 1 0 0,0 0-1 0 0,-1 0 1 0 0,1-1 44 0 0,-1 1-1 0 0,1-1 1 0 0,-1 1 0 0 0,1-1 0 0 0,0 0 0 0 0,-1 1 0 0 0,1-1 0 0 0,0 1-1 0 0,0-1 1 0 0,0 1 0 0 0,-1-1 0 0 0,1 0 0 0 0,0 1 0 0 0,0-1 0 0 0,0-1-1 0 0,-1 1 53 0 0,1 0 0 0 0,-1 0 0 0 0,0 0 0 0 0,0 0 0 0 0,1 0 0 0 0,-1 0 0 0 0,0 0 0 0 0,0 0-1 0 0,0 0 1 0 0,0 0 0 0 0,0 1 0 0 0,-2-2 0 0 0,3 2-11 0 0,-6-3 22 0 0,1 0-1 0 0,0 0 1 0 0,-1 0 0 0 0,0 1 0 0 0,1 0 0 0 0,-1 0 0 0 0,0 1 0 0 0,0-1 0 0 0,0 1-1 0 0,0 1 1 0 0,0-1 0 0 0,0 1 0 0 0,-1 0 0 0 0,1 0 0 0 0,0 1 0 0 0,-8 1 0 0 0,-23 17-74 0 0,31-17-84 0 0,0 0 1 0 0,0 1 0 0 0,0 0-1 0 0,0 0 1 0 0,0 0 0 0 0,1 1-1 0 0,0-1 1 0 0,0 1 0 0 0,0 1 0 0 0,0-1-1 0 0,-5 7 1 0 0,-5 7 12 0 0,-23 37 1 0 0,10-14-69 0 0,18-28 66 0 0,0 2 0 0 0,1-1 0 0 0,1 1 0 0 0,0 0 0 0 0,1 1 0 0 0,1 0 0 0 0,0 0 1 0 0,-6 33-1 0 0,11-40 2 0 0,1 0 0 0 0,0 0 1 0 0,2 15-1 0 0,1 12 7 0 0,-2-24 11 0 0,15 14 2 0 0,-15-24 52 0 0,12 1 81 0 0,1 1-77 0 0,-12-3-46 0 0,1 0 0 0 0,-1 0 1 0 0,1 0-1 0 0,-1 0 0 0 0,1-1 0 0 0,-1 0 0 0 0,1 1 0 0 0,-1-1 0 0 0,1 0 0 0 0,0 0 0 0 0,-1 0 0 0 0,1 0 0 0 0,4-2 0 0 0,9-3 57 0 0,-13 4-34 0 0,1 0 0 0 0,-1 0 0 0 0,1 0 0 0 0,-1 0 0 0 0,1-1 0 0 0,-1 0 0 0 0,0 1 0 0 0,0-1 0 0 0,0-1 0 0 0,0 1 0 0 0,0 0 0 0 0,0-1 0 0 0,3-3 0 0 0,1-1 114 0 0,-5 5-99 0 0,0 0 0 0 0,0 0 0 0 0,0 0 0 0 0,0-1-1 0 0,0 1 1 0 0,-1 0 0 0 0,1-1 0 0 0,-1 1 0 0 0,1-1-1 0 0,-1 0 1 0 0,0 1 0 0 0,0-1 0 0 0,1-5 0 0 0,3-32 611 0 0,-4 35-588 0 0,-1 4-69 0 0,0 1 0 0 0,0-1 0 0 0,0 0 0 0 0,0 0 0 0 0,0 0 0 0 0,0 0 0 0 0,-1 0 0 0 0,1 0 0 0 0,0 1-1 0 0,0-1 1 0 0,-1 0 0 0 0,1 0 0 0 0,0 0 0 0 0,-1 0 0 0 0,1 1 0 0 0,-1-1 0 0 0,1 0 0 0 0,-1 1-1 0 0,1-1 1 0 0,-1 0 0 0 0,1 1 0 0 0,-1-1 0 0 0,0 0 0 0 0,0 0 0 0 0,0 0-17 0 0,0 0 0 0 0,0 1-1 0 0,0-1 1 0 0,0 0 0 0 0,0 0 0 0 0,-1 1 0 0 0,1-1 0 0 0,0 0 0 0 0,0 1-1 0 0,0-1 1 0 0,-1 1 0 0 0,1 0 0 0 0,0-1 0 0 0,0 1 0 0 0,-1 0 0 0 0,1 0 0 0 0,0 0-1 0 0,-1 0 1 0 0,1 0 0 0 0,0 0 0 0 0,-1 0 0 0 0,1 0 0 0 0,0 1 0 0 0,-1-1-1 0 0,1 0 1 0 0,0 1 0 0 0,0-1 0 0 0,0 1 0 0 0,-1-1 0 0 0,1 1 0 0 0,0 0-1 0 0,0-1 1 0 0,0 1 0 0 0,0 0 0 0 0,-1 1 0 0 0,-9 4-58 0 0,8-4 51 0 0,0 0 1 0 0,0 0-1 0 0,0 0 1 0 0,0 1-1 0 0,0-1 1 0 0,0 1-1 0 0,1 0 1 0 0,-1-1-1 0 0,-2 5 1 0 0,-4 4-3 0 0,-7 9-91 0 0,-13 11-122 0 0,25-26 292 0 0,-1 0 0 0 0,1 0 1 0 0,-6 9-1 0 0,-4 5-154 0 0,-6 3-106 0 0,19-20 209 0 0,-3 4-458 0 0,2 3-752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0:25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50 2304 0 0,'0'-3'46'0'0,"1"1"0"0"0,-1-1 0 0 0,1 0 0 0 0,0 1 0 0 0,0-1-1 0 0,0 1 1 0 0,0-1 0 0 0,0 1 0 0 0,0-1 0 0 0,4-3 0 0 0,3-5 2931 0 0,-5 4 38 0 0,-5 11-896 0 0,-6 39-2294 0 0,-1-19 158 0 0,-1 0-1 0 0,-1-1 1 0 0,-1 0 0 0 0,-24 33-1 0 0,3-3-44 0 0,24-38 145 0 0,0 0-1 0 0,-1 0 0 0 0,-14 15 0 0 0,-25 30 62 0 0,43-54-104 0 0,0 0 0 0 0,0-1 0 0 0,0 0 0 0 0,-10 6 0 0 0,15-10 67 0 0,-3 7 153 0 0,2-4 103 0 0,8-2-226 0 0,44 3-73 0 0,-44-4-64 0 0,0-1 0 0 0,1 0 0 0 0,-1 0 0 0 0,1-1 0 0 0,-1 0 0 0 0,7-1 0 0 0,12-2 0 0 0,121-16 0 0 0,-77 11 0 0 0,-28 1 0 0 0,-25 7 0 0 0,-13-1-1 0 0,-3 1 1 0 0,1 0 1 0 0,-1 1-1 0 0,1-1 1 0 0,-1 1 0 0 0,1-1-1 0 0,-1 1 1 0 0,1-1 0 0 0,0 1-1 0 0,-1-1 1 0 0,1 1-1 0 0,-1-1 1 0 0,1 1 0 0 0,0 0-1 0 0,0-1 1 0 0,-1 1-1 0 0,1 0 1 0 0,0 0 0 0 0,1-1-1 0 0,8-2 43 0 0,0-1-22 0 0,-6 2 22 0 0,2-4-19 0 0,-5 4 28 0 0,1 1 0 0 0,-1-1 0 0 0,1 0 0 0 0,-1 0 0 0 0,0 0 0 0 0,0 0 0 0 0,0-1 0 0 0,0 1 0 0 0,0 0 0 0 0,0 0 0 0 0,0-1 0 0 0,-1 1 0 0 0,0 0 0 0 0,1-1 0 0 0,-1 1 0 0 0,0 0 0 0 0,0-1 0 0 0,0 1 0 0 0,0-1 0 0 0,0 1 0 0 0,-1 0 0 0 0,1-1 0 0 0,-1 1 0 0 0,0 0 0 0 0,1 0 0 0 0,-1-1 0 0 0,0 1 0 0 0,0 0 0 0 0,-2-3 0 0 0,-4-10 116 0 0,7 13-145 0 0,0 1-1 0 0,-1 0 1 0 0,1-1-1 0 0,-1 1 1 0 0,1 0-1 0 0,-1-1 0 0 0,0 1 1 0 0,1 0-1 0 0,-1-1 1 0 0,0 1-1 0 0,0 0 1 0 0,0 0-1 0 0,-1-2 1 0 0,0-11 455 0 0,2 11-420 0 0,-5-6 162 0 0,1 13-141 0 0,0 17-226 0 0,-1 48-200 0 0,4-48 294 0 0,1-16 53 0 0,-1 0 0 0 0,1-1 0 0 0,0 1 0 0 0,0 0 0 0 0,2 5 0 0 0,-1 2 0 0 0,0-1 0 0 0,-1 18 0 0 0,-1-18 0 0 0,1 0 0 0 0,1 0 0 0 0,2 12 0 0 0,2 30 10 0 0,-3-31 186 0 0,0 26 0 0 0,-2-17-3089 0 0,0-24 1382 0 0,0 8-3071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0:27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45 5584 0 0,'0'0'505'0'0,"2"-1"-413"0"0,0 0-79 0 0,-1 1-7 0 0,0-1 1 0 0,-1 1-1 0 0,1-1 1 0 0,0 0-1 0 0,-1 1 0 0 0,1-1 1 0 0,0 1-1 0 0,-1-1 1 0 0,1 0-1 0 0,-1 0 0 0 0,1 1 1 0 0,-1-1-1 0 0,0 0 1 0 0,1 0-1 0 0,-1 0 1 0 0,0 1-1 0 0,1-1 0 0 0,-1-1 1 0 0,6-14 1013 0 0,-1 4 2232 0 0,-6 21-2023 0 0,-2 10-1316 0 0,2-7-8 0 0,-1 0 0 0 0,-1-1 0 0 0,0 1 1 0 0,-5 12-1 0 0,-16 31-216 0 0,10-21 553 0 0,-2 0 0 0 0,-32 51 1 0 0,-6-17-377 0 0,45-56 177 0 0,8-10-20 0 0,-1 1 1 0 0,1-1-1 0 0,-1 0 1 0 0,0 0-1 0 0,0 0 1 0 0,0 0-1 0 0,-3 3 1 0 0,-4 7 87 0 0,9-11-95 0 0,-1 0 1 0 0,1-1-1 0 0,0 1 1 0 0,-1 0-1 0 0,0 0 1 0 0,1 0-1 0 0,-1 0 1 0 0,1 0-1 0 0,-1-1 1 0 0,0 1-1 0 0,0 0 1 0 0,1-1-1 0 0,-1 1 1 0 0,0 0-1 0 0,-2 0 1 0 0,2-1 7 0 0,-10 10 40 0 0,10-8-91 0 0,-5 8 171 0 0,6-10-137 0 0,0 1 0 0 0,1-1 0 0 0,-1 1 0 0 0,0-1 0 0 0,0 1 0 0 0,1-1 0 0 0,-1 1 0 0 0,0-1 0 0 0,1 0 0 0 0,-1 1 0 0 0,1-1 0 0 0,-1 1 0 0 0,0-1 0 0 0,1 0 0 0 0,-1 1 0 0 0,1-1 0 0 0,-1 0 0 0 0,1 0 0 0 0,-1 1 0 0 0,1-1 0 0 0,-1 0 0 0 0,1 0 0 0 0,-1 0 0 0 0,1 0 0 0 0,0 0 0 0 0,-1 1 0 0 0,1-1 0 0 0,0 0 0 0 0,12 2 14 0 0,0 0 0 0 0,0 0 1 0 0,0-1-1 0 0,0 0 0 0 0,0-2 1 0 0,0 1-1 0 0,0-1 0 0 0,17-5 1 0 0,-16 3 4 0 0,0 1 1 0 0,0 0 0 0 0,0 0-1 0 0,18 1 1 0 0,19-1 32 0 0,33-13 5 0 0,-42 5-64 0 0,-6-2 0 0 0,-34 12 6 0 0,-1 0 0 0 0,1 0 1 0 0,0 0-1 0 0,0-1 1 0 0,-1 1-1 0 0,1-1 1 0 0,0 0-1 0 0,-1 1 0 0 0,1-1 1 0 0,-1 0-1 0 0,3-1 1 0 0,2-2 6 0 0,24-7 127 0 0,-30 11-120 0 0,1 0-1 0 0,-1 0 0 0 0,1-1 1 0 0,-1 1-1 0 0,0 0 1 0 0,1-1-1 0 0,-1 1 0 0 0,0 0 1 0 0,1-1-1 0 0,-1 1 1 0 0,0-1-1 0 0,1 1 0 0 0,-1 0 1 0 0,0-1-1 0 0,0 1 1 0 0,1-1-1 0 0,-1 1 0 0 0,0-1 1 0 0,0 1-1 0 0,0-1 1 0 0,0 1-1 0 0,0-1 0 0 0,0 1 1 0 0,0-1-1 0 0,0 1 1 0 0,0-1-1 0 0,0 1 0 0 0,0-1 1 0 0,0 1-1 0 0,0-1 1 0 0,0 1-1 0 0,0-1 0 0 0,0 1 1 0 0,-1-1-1 0 0,1 0 1 0 0,0 0 13 0 0,-1 0-1 0 0,1-1 1 0 0,-1 1 0 0 0,1 0 0 0 0,-1 0 0 0 0,0 0 0 0 0,1-1 0 0 0,-1 1 0 0 0,0 0 0 0 0,0 0 0 0 0,-2-2 0 0 0,-1 1-15 0 0,4 2-9 0 0,-1 0 0 0 0,1 0 1 0 0,0-1-1 0 0,-1 1 0 0 0,1 0 0 0 0,0 0 1 0 0,-1 0-1 0 0,1-1 0 0 0,0 1 1 0 0,0 0-1 0 0,-1-1 0 0 0,1 1 0 0 0,0 0 1 0 0,0 0-1 0 0,-1-1 0 0 0,1 1 0 0 0,0-1 1 0 0,0 1-1 0 0,0 0 0 0 0,0-1 0 0 0,-1 1 1 0 0,1 0-1 0 0,0-1 0 0 0,0 1 0 0 0,0-1 1 0 0,0 1-1 0 0,0 0 0 0 0,0-1 1 0 0,0 1-1 0 0,0-1 0 0 0,0 1 0 0 0,0-1 1 0 0,0 0 1 0 0,-1 0 1 0 0,0-1-1 0 0,0 1 1 0 0,1 0 0 0 0,-1 0-1 0 0,0 0 1 0 0,0 0 0 0 0,0 0-1 0 0,0 0 1 0 0,0 0-1 0 0,-1 1 1 0 0,1-1 0 0 0,0 0-1 0 0,0 0 1 0 0,-1 1-1 0 0,0-1 1 0 0,-6-4 95 0 0,5 4-79 0 0,-12-12 296 0 0,15 12-303 0 0,0 0 0 0 0,-1 1-1 0 0,1-1 1 0 0,0 0 0 0 0,-1 1-1 0 0,1-1 1 0 0,0 0 0 0 0,0 0-1 0 0,0 1 1 0 0,0-1 0 0 0,0 0 0 0 0,0 0-1 0 0,0 0 1 0 0,0 1 0 0 0,0-1-1 0 0,0 0 1 0 0,0 0 0 0 0,0 1-1 0 0,0-1 1 0 0,1 0 0 0 0,-1 0-1 0 0,0 1 1 0 0,1-1 0 0 0,-1 0-1 0 0,1 0 1 0 0,-1 0-25 0 0,1 0 0 0 0,-1 1 0 0 0,0-1 0 0 0,1 1 0 0 0,-1-1 0 0 0,0 0-1 0 0,1 0 1 0 0,-1 1 0 0 0,0-1 0 0 0,0 0 0 0 0,0 0 0 0 0,0 1 0 0 0,0-1 0 0 0,0 0 0 0 0,0 0 0 0 0,0 1-1 0 0,0-1 1 0 0,0 0 0 0 0,0 1 0 0 0,0-1 0 0 0,-1 0 0 0 0,1 0 0 0 0,0 1 0 0 0,-1-1 0 0 0,0-1 0 0 0,1 2 2 0 0,0 0 1 0 0,0-1-1 0 0,0 1 1 0 0,0-1 0 0 0,0 1-1 0 0,0 0 1 0 0,0-1 0 0 0,0 1-1 0 0,0-1 1 0 0,0 1-1 0 0,0-1 1 0 0,0 1 0 0 0,0 0-1 0 0,0-1 1 0 0,0 1 0 0 0,0-1-1 0 0,0 1 1 0 0,1 0-1 0 0,-1-1 1 0 0,0 1 0 0 0,0 0-1 0 0,0-1 1 0 0,1 0 0 0 0,-1 1 6 0 0,1 0-1 0 0,-1 0 1 0 0,0-1 0 0 0,0 1 0 0 0,0 0 0 0 0,1-1 0 0 0,-1 1 0 0 0,0-1 0 0 0,0 1 0 0 0,0 0 0 0 0,0-1 0 0 0,0 1 0 0 0,0 0 0 0 0,0-1 0 0 0,0 1 0 0 0,0-1 0 0 0,0 1-1 0 0,0 0 1 0 0,0-1 0 0 0,0 1 0 0 0,0-1 0 0 0,0 1 0 0 0,0 0 0 0 0,0-1 0 0 0,0 1 0 0 0,0 0 0 0 0,-1-1 0 0 0,-1-2 26 0 0,2 2-21 0 0,-1 1 1 0 0,1-1-1 0 0,0 1 1 0 0,-1-1 0 0 0,1 1-1 0 0,0-1 1 0 0,0 1 0 0 0,-1-1-1 0 0,1 1 1 0 0,0-1-1 0 0,0 0 1 0 0,0 1 0 0 0,0-1-1 0 0,0 1 1 0 0,0-1-1 0 0,0 1 1 0 0,0-1 0 0 0,0 0-1 0 0,0 1 1 0 0,0-1-1 0 0,0 1 1 0 0,0-1 0 0 0,0 0-1 0 0,0 1 1 0 0,1-1 0 0 0,-1 0-1 0 0,0 1-1 0 0,0-1-1 0 0,0 1 1 0 0,0 0-1 0 0,0-1 1 0 0,0 1 0 0 0,0-1-1 0 0,0 1 1 0 0,0-1-1 0 0,0 1 1 0 0,0-1-1 0 0,0 1 1 0 0,0 0 0 0 0,0-1-1 0 0,-1 1 1 0 0,1-1-1 0 0,0 1 1 0 0,0 0-1 0 0,0-1 1 0 0,-1 1-1 0 0,1 0 1 0 0,0-1 0 0 0,0 1-1 0 0,-1-1 1 0 0,-4-7 64 0 0,6 3-45 0 0,-1 5-26 0 0,0 0 0 0 0,0 0-1 0 0,1 0 1 0 0,-1 0-1 0 0,0 0 1 0 0,0-1-1 0 0,0 1 1 0 0,0 0-1 0 0,0 0 1 0 0,0 0-1 0 0,0 0 1 0 0,0-1-1 0 0,0 1 1 0 0,0 0-1 0 0,0 0 1 0 0,0 0-1 0 0,0 0 1 0 0,0-1-1 0 0,-1 1 1 0 0,1 0-1 0 0,0 0 1 0 0,0 0-1 0 0,0 0 1 0 0,0-1 0 0 0,0 1-1 0 0,0 0 1 0 0,0 0-1 0 0,0 0 1 0 0,0 0-1 0 0,-1 0 1 0 0,1 0-1 0 0,0-1 1 0 0,-17-11 51 0 0,16 11-128 0 0,1 16-231 0 0,-4 9 228 0 0,3-21 62 0 0,0 0 0 0 0,1 0 0 0 0,-1 1 1 0 0,1-1-1 0 0,-1 0 0 0 0,1 6 1 0 0,1-3 12 0 0,-1 1 1 0 0,0-1 0 0 0,0 0-1 0 0,-1 0 1 0 0,0 1 0 0 0,-2 7 0 0 0,2-10 2 0 0,1 0 0 0 0,-1 1 0 0 0,1-1 0 0 0,0 0 0 0 0,0 0 0 0 0,2 8 0 0 0,-2-9 0 0 0,1 1 0 0 0,-1-1 0 0 0,0 1 0 0 0,0-1 0 0 0,0 1 0 0 0,0-1 0 0 0,-1 1 0 0 0,0 3 0 0 0,-22 98-316 0 0,20-90 408 0 0,-3 10 76 0 0,4-21-179 0 0,1 0 0 0 0,0 0 0 0 0,0 0 0 0 0,0 0 0 0 0,1 0 1 0 0,-1 4-1 0 0,1-3-10 0 0,0-1 0 0 0,-1 0 1 0 0,0 0-1 0 0,1 0 0 0 0,-3 5 1 0 0,0-2 17 0 0,1 11 82 0 0,1-11 7 0 0,3-3-41 0 0,-2-4-90 0 0,0 0 0 0 0,0 0 0 0 0,0 0 0 0 0,0 0 0 0 0,0 0 0 0 0,0 0 0 0 0,0 0 0 0 0,1 0 0 0 0,-1 0 0 0 0,0 0 0 0 0,0 0 0 0 0,0 0 0 0 0,0 0 0 0 0,0 0 0 0 0,0 1 0 0 0,0-1 0 0 0,0 0 0 0 0,0 0 0 0 0,0 0 0 0 0,0 0 0 0 0,0 0 0 0 0,0 0 0 0 0,0 0 0 0 0,0 0 0 0 0,0 0 0 0 0,1 1 0 0 0,-1-1 0 0 0,0 0 0 0 0,0 0 0 0 0,0 0 0 0 0,0 0 0 0 0,0 0 0 0 0,0 0 0 0 0,0 0 0 0 0,0 0 0 0 0,-1 1 0 0 0,1-1 0 0 0,0 0 0 0 0,0 0 0 0 0,0 0 0 0 0,0 0 0 0 0,0 0 0 0 0,0 0 0 0 0,0 0 0 0 0,0 0 0 0 0,0 0 0 0 0,0 1 0 0 0,0-1 0 0 0,0 0 0 0 0,0 0 0 0 0,0 0 0 0 0,0 0 0 0 0,-1 0 0 0 0,1 0 0 0 0,0 0 0 0 0,0 0 0 0 0,0 0 0 0 0,0 0 0 0 0,0 0 0 0 0,0 0 0 0 0,0 0 0 0 0,0 0 0 0 0,0 0 0 0 0,-1 0 0 0 0,1 0 0 0 0,0 0 0 0 0,-19-2-723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0:28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1 322 3224 0 0,'0'0'143'0'0,"0"-2"-3"0"0,0-3-20 0 0,0 3 945 0 0,-1 1-508 0 0,2 0-515 0 0,-1 0 1 0 0,0 1 0 0 0,0-1-1 0 0,0 0 1 0 0,1 0 0 0 0,-1 1-1 0 0,0-1 1 0 0,1 0-1 0 0,-1 1 1 0 0,1-1 0 0 0,-1 0-1 0 0,1 1 1 0 0,-1-1-1 0 0,1 0 1 0 0,-1 1 0 0 0,1-1-1 0 0,-1 1 1 0 0,2-1-1 0 0,2-4 12 0 0,11-7 233 0 0,-13 10-71 0 0,1 1 1 0 0,-1-1-1 0 0,1 0 1 0 0,-1 0-1 0 0,0 0 1 0 0,0-1 0 0 0,0 1-1 0 0,0-1 1 0 0,0 1-1 0 0,-1-1 1 0 0,1 1-1 0 0,-1-1 1 0 0,3-5-1 0 0,-4 5-19 0 0,1-1 0 0 0,0 1 0 0 0,-1 0 0 0 0,1 0 0 0 0,0 0 0 0 0,1 0 0 0 0,-1 0 0 0 0,0 0 0 0 0,4-5 0 0 0,4-7 732 0 0,-7 11-683 0 0,0 0 1 0 0,0 1-1 0 0,0-1 0 0 0,5-6 0 0 0,12-13 356 0 0,-14 17-559 0 0,-1 0 0 0 0,1 1-1 0 0,0-1 1 0 0,1 1 0 0 0,-1 0-1 0 0,1 0 1 0 0,11-6 0 0 0,24-13-43 0 0,48-24 0 0 0,-79 44 0 0 0,-1 0 0 0 0,1 1 0 0 0,0 0 0 0 0,0 1 0 0 0,0-1 0 0 0,0 2 0 0 0,15-1 0 0 0,-3 1 1 0 0,-16 0-16 0 0,-1 1 0 0 0,0-1 1 0 0,1 2-1 0 0,8 0 1 0 0,-6 0-26 0 0,-4 0 27 0 0,1 0 0 0 0,-1-1 0 0 0,1 2 0 0 0,-1-1 0 0 0,1 0 0 0 0,-1 1 0 0 0,8 4 0 0 0,15 9 13 0 0,13 8 0 0 0,-22-11 0 0 0,-14-10 0 0 0,-3-1 0 0 0,21 24 0 0 0,-14-18 0 0 0,-4 0 0 0 0,-3 0-11 0 0,0-4-32 0 0,3 4 2093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17:12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1 102 16727 0 0,'0'0'763'0'0,"0"0"-12"0"0,0 0-445 0 0,0 0-100 0 0,0 0 8 0 0,0 0 2 0 0,0 0 39 0 0,0 0 164 0 0,0 0 77 0 0,0 0 14 0 0,2 1-23 0 0,2 1-345 0 0,0 0-1 0 0,0-1 1 0 0,0 1-1 0 0,0-1 1 0 0,0 0-1 0 0,0 0 1 0 0,1-1-1 0 0,-1 1 1 0 0,3-1-142 0 0,45-1 513 0 0,-24 0-331 0 0,43-2 587 0 0,0-3 0 0 0,5-4-769 0 0,3 0 197 0 0,-11 1-78 0 0,61-6 58 0 0,-42 8-80 0 0,286-17-1 0 0,-258 18-98 0 0,50-1-84 0 0,32-3 166 0 0,-117 6-1830 0 0,-78 4 739 0 0,-2 0-12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0:29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2760 0 0,'0'0'4294'0'0,"0"3"-4188"0"0,0-1-103 0 0,0 23-36 0 0,1-1 0 0 0,7 46 0 0 0,-5-57 70 0 0,1-1 0 0 0,0 1 0 0 0,1-1 0 0 0,0 0 0 0 0,1-1 1 0 0,10 16-1 0 0,-11-20-10 0 0,0 0 1 0 0,0-1 0 0 0,1 0-1 0 0,0 0 1 0 0,0 0 0 0 0,0-1-1 0 0,1 0 1 0 0,0 0 0 0 0,0 0-1 0 0,0-1 1 0 0,8 3 0 0 0,30 12 516 0 0,-22-10-194 0 0,-18-7-247 0 0,0-1 0 0 0,0 1-1 0 0,0-1 1 0 0,7 2 0 0 0,54 11 857 0 0,-46-10-792 0 0,-8-3-168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0:33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77 2304 0 0,'0'0'1417'0'0,"-1"-1"-1038"0"0,-21-54 5509 0 0,5 41-4604 0 0,15 13-924 0 0,-12-3 40 0 0,13 3-397 0 0,0 1 0 0 0,0 0 0 0 0,0 0 0 0 0,0 0 0 0 0,0 0 0 0 0,0 0 1 0 0,-1 0-1 0 0,1 0 0 0 0,0 1 0 0 0,0-1 0 0 0,0 0 0 0 0,0 0 0 0 0,0 1 0 0 0,0-1 1 0 0,0 1-1 0 0,0-1 0 0 0,0 1 0 0 0,0 0 0 0 0,0-1 0 0 0,0 1 0 0 0,0 0 0 0 0,0-1 1 0 0,1 1-1 0 0,-1 0 0 0 0,0 0 0 0 0,1 0 0 0 0,-1 0 0 0 0,0 0 0 0 0,0 1 0 0 0,-10 10-11 0 0,3-5-8 0 0,-1 1 0 0 0,1 1 0 0 0,1-1 0 0 0,0 1-1 0 0,0 0 1 0 0,1 1 0 0 0,-11 19 0 0 0,5-1-151 0 0,-18 52-1 0 0,23-53 266 0 0,-4 28 1 0 0,6-28-101 0 0,1 0-94 0 0,-3 45 0 0 0,7-59 126 0 0,0 0 1 0 0,1 0 0 0 0,0 0-1 0 0,1-1 1 0 0,7 24 0 0 0,-8-33-20 0 0,0 0 0 0 0,0 0 0 0 0,1 1 0 0 0,-1-1 0 0 0,1 0 0 0 0,0 0 0 0 0,0 0 0 0 0,0-1 0 0 0,0 1 0 0 0,0 0 0 0 0,1-1 0 0 0,-1 1 0 0 0,1-1 0 0 0,0 0 0 0 0,-1 0 0 0 0,1 0 0 0 0,0 0 0 0 0,0-1 0 0 0,0 1 0 0 0,1-1 0 0 0,-1 1 0 0 0,4 0 0 0 0,2 0 3 0 0,-1-1-1 0 0,1 0 1 0 0,-1 0-1 0 0,1-1 1 0 0,0 0-1 0 0,-1-1 1 0 0,1 0 0 0 0,-1 0-1 0 0,1 0 1 0 0,8-4-1 0 0,-1-1 69 0 0,-14 2-56 0 0,-1 1 10 0 0,9-5 127 0 0,-9 7-127 0 0,0 0 0 0 0,0 0 1 0 0,0 1-1 0 0,0-1 1 0 0,0 0-1 0 0,0 0 1 0 0,0 0-1 0 0,0 0 0 0 0,0 0 1 0 0,-1 0-1 0 0,1 0 1 0 0,0-1-1 0 0,-1 1 0 0 0,1 0 1 0 0,-1 0-1 0 0,1-1 1 0 0,-1 1-1 0 0,1 0 1 0 0,-1 0-1 0 0,0-1 0 0 0,0 1 1 0 0,1-2-1 0 0,6-70 2490 0 0,-8 70-2454 0 0,1 1 1 0 0,-1 0 0 0 0,0 0 0 0 0,1-1 0 0 0,-1 1 0 0 0,0 0 0 0 0,0 0 0 0 0,-1 0 0 0 0,1 0 0 0 0,0 0 0 0 0,-1 0 0 0 0,1 0 0 0 0,-1 1 0 0 0,1-1 0 0 0,-1 0-1 0 0,-3-2 1 0 0,3 3-54 0 0,0-1-1 0 0,0 1 0 0 0,0 0 0 0 0,1 0 1 0 0,-1-1-1 0 0,0 1 0 0 0,-1 0 0 0 0,1 1 0 0 0,0-1 1 0 0,0 0-1 0 0,0 1 0 0 0,0-1 0 0 0,0 1 1 0 0,-1 0-1 0 0,1-1 0 0 0,0 1 0 0 0,-4 1 0 0 0,-19 9-78 0 0,19-9 43 0 0,1 0-1 0 0,-1 1 1 0 0,1 0-1 0 0,0 0 1 0 0,0 0-1 0 0,0 1 1 0 0,0 0-1 0 0,-7 5 1 0 0,4-2-2 0 0,1 0 0 0 0,-1 1 0 0 0,1 0 0 0 0,-6 8 0 0 0,4-4-290 0 0,0 0 0 0 0,2 0 0 0 0,-1 1-1 0 0,-10 23 1 0 0,11-17-4410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0:34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44 5064 0 0,'-3'-10'89'0'0,"2"8"-43"0"0,0-1-1 0 0,0 1 0 0 0,0-1 0 0 0,0 1 0 0 0,0-1 0 0 0,-1 1 1 0 0,1-1-1 0 0,-5-3 0 0 0,4 3-83 0 0,1 3 83 0 0,1 0 0 0 0,0-1 0 0 0,0 1 1 0 0,-1 0-1 0 0,1-1 0 0 0,0 1 0 0 0,-1 0 1 0 0,1 0-1 0 0,0-1 0 0 0,-1 1 0 0 0,1 0 1 0 0,0 0-1 0 0,-1 0 0 0 0,1-1 1 0 0,-1 1-1 0 0,1 0 0 0 0,0 0 0 0 0,-1 0 1 0 0,1 0-1 0 0,-1 0 0 0 0,1 0 0 0 0,-1 0 1 0 0,1 0-1 0 0,0 0 0 0 0,-1 0 0 0 0,0 0 561 0 0,1 1-85 0 0,0 4-374 0 0,-1-3-186 0 0,-2 4 36 0 0,2-5 273 0 0,3 1-153 0 0,26 26 1586 0 0,-27-27-1624 0 0,1 0 0 0 0,-1 0 0 0 0,1 0 0 0 0,-1 0 0 0 0,1-1 0 0 0,0 1 0 0 0,-1 0 0 0 0,1-1 0 0 0,0 1 0 0 0,-1-1 0 0 0,1 0 0 0 0,0 1 0 0 0,2-1 0 0 0,-1 0 123 0 0,2 2-73 0 0,0-2 1 0 0,1 1 0 0 0,-1-1 0 0 0,1 1 0 0 0,5-2-1 0 0,-6 1-97 0 0,0 0-1 0 0,0 0 0 0 0,0 0 1 0 0,0 1-1 0 0,6 1 0 0 0,-2 0 8 0 0,1-1-1 0 0,0 0 0 0 0,-1 0 0 0 0,1-1 1 0 0,0 0-1 0 0,-1 0 0 0 0,1-1 0 0 0,0-1 1 0 0,-1 0-1 0 0,0 0 0 0 0,1 0 0 0 0,13-7 1 0 0,-14 6 25 0 0,-7 3-36 0 0,0-1 1 0 0,0 1 0 0 0,1 0-1 0 0,-1-1 1 0 0,0 0-1 0 0,-1 1 1 0 0,1-1 0 0 0,0 0-1 0 0,0 0 1 0 0,0 0 0 0 0,0 0-1 0 0,-1 0 1 0 0,1-1 0 0 0,2-1-1 0 0,-3 1 28 0 0,0 1-1 0 0,-1 0 1 0 0,1-1 0 0 0,0 1-1 0 0,-1-1 1 0 0,1 1-1 0 0,-1 0 1 0 0,0-1 0 0 0,0 1-1 0 0,1-1 1 0 0,-1 1-1 0 0,0-1 1 0 0,0-2 768 0 0,0 3-664 0 0,0-4-139 0 0,0 4-80 0 0,-6 8-127 0 0,3-2 149 0 0,-1 0 0 0 0,1-1 1 0 0,1 1-1 0 0,-1 1 1 0 0,1-1-1 0 0,-3 8 0 0 0,-4 9-26 0 0,-21 52-71 0 0,-6 11 140 0 0,16-32-6 0 0,-2 2 0 0 0,17-44 0 0 0,1 0 0 0 0,-5 20 0 0 0,6-21 0 0 0,0 0 0 0 0,0 0 0 0 0,-9 17 0 0 0,9-22 0 0 0,1-1 0 0 0,1 1 0 0 0,-1 0 0 0 0,-2 9 0 0 0,-3 11 0 0 0,-1-2 71 0 0,7-18-107 0 0,-1 0 1 0 0,1 0-1 0 0,-1 0 0 0 0,0-1 1 0 0,-1 1-1 0 0,1 0 1 0 0,-1-1-1 0 0,-4 5 0 0 0,1 1-7962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0:34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10592 0 0,'0'0'1088'0'0,"3"1"-1522"0"0,11 5 154 0 0,1 0 0 0 0,1-1-1 0 0,-1 0 1 0 0,1-2 0 0 0,-1 0-1 0 0,1 0 1 0 0,31 0 0 0 0,61 5 1940 0 0,-97-7-1330 0 0,-1 0 1 0 0,16 3 0 0 0,-16-2-123 0 0,0 0 1 0 0,14 0-1 0 0,12-1-52 0 0,-23 0-83 0 0,-1 0-1 0 0,1-1 1 0 0,17-3 0 0 0,7 2 98 0 0,-27 1-100 0 0,-1 0 0 0 0,15-3 0 0 0,6-1 36 0 0,-24 4-78 0 0,-1-1 1 0 0,1 1 0 0 0,-1-1 0 0 0,1 0-1 0 0,-1-1 1 0 0,1 1 0 0 0,-1-1 0 0 0,10-5-1 0 0,-14 6 171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0:35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4 2304 0 0,'0'-4'10537'0'0,"-30"96"-10850"0"0,29-81 313 0 0,1-4 10 0 0,0-5 120 0 0,0-1-107 0 0,0-1 1 0 0,1 1 0 0 0,-1 0-1 0 0,0-1 1 0 0,1 1 0 0 0,-1-1-1 0 0,1 1 1 0 0,-1 0 0 0 0,1-1-1 0 0,-1 1 1 0 0,1-1 0 0 0,-1 1-1 0 0,1-1 1 0 0,0 1 0 0 0,-1-1-1 0 0,1 0 1 0 0,0 1 0 0 0,-1-1-1 0 0,1 0 1 0 0,0 1 0 0 0,0-1-1 0 0,-1 0 1 0 0,1 0 0 0 0,1 0-1 0 0,5 3 158 0 0,-6-2 3 0 0,0 0-169 0 0,0-1 0 0 0,0 1 0 0 0,-1 0 0 0 0,1-1 0 0 0,0 1 0 0 0,0-1 1 0 0,0 1-1 0 0,0-1 0 0 0,1 1 0 0 0,0 0 0 0 0,-2-1-8 0 0,4 1-26 0 0,0-1-1 0 0,-1 1 1 0 0,1 0-1 0 0,-1-1 1 0 0,1 0 0 0 0,0 0-1 0 0,-1 0 1 0 0,5-1-1 0 0,19 1 80 0 0,-14 4-46 0 0,18 10-2 0 0,-19-3 65 0 0,-5-4-41 0 0,-4-5-30 0 0,-2-1-6 0 0,0 0 0 0 0,0 0 1 0 0,0 0-1 0 0,0 0 0 0 0,1 0 0 0 0,-2 0 1 0 0,1 0-1 0 0,0 0 0 0 0,0 1 0 0 0,0-1 1 0 0,0 0-1 0 0,-1 1 0 0 0,1-1 0 0 0,-1 1 0 0 0,1-1 1 0 0,-1 0-1 0 0,0 1 0 0 0,1-1 0 0 0,-1 2 1 0 0,0-1 2 0 0,1 0 0 0 0,-1 0 0 0 0,1 0 0 0 0,-1 0 0 0 0,0-1 0 0 0,0 1 0 0 0,0 0 0 0 0,0 0 0 0 0,-1 0 0 0 0,1 0 0 0 0,0-1 0 0 0,-1 1 0 0 0,1 0 0 0 0,-1 0 0 0 0,0-1 0 0 0,1 1 0 0 0,-1 0 0 0 0,0-1 0 0 0,0 1 0 0 0,0 0 0 0 0,0-1 0 0 0,-3 3 0 0 0,-2 5-8 0 0,1-1 7 0 0,4-7 3 0 0,0 1 0 0 0,0 0 1 0 0,0 0-1 0 0,0-1 0 0 0,-1 1 0 0 0,1-1 0 0 0,0 1 0 0 0,-1-1 0 0 0,0 1 0 0 0,1-1 0 0 0,-4 2 1 0 0,-13 10 33 0 0,-9 4 82 0 0,21-14-86 0 0,-48 18 217 0 0,48-19-252 0 0,1-1 1 0 0,-1 1-1 0 0,1-2 0 0 0,-1 1 1 0 0,0 0-1 0 0,1-1 1 0 0,-11-1-1 0 0,7 0-116 0 0,7 1-10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0:35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85 10592 0 0,'1'-1'33'0'0,"1"1"0"0"0,-1 0 0 0 0,1 0 0 0 0,0 0 1 0 0,-1 0-1 0 0,1 0 0 0 0,-1 0 0 0 0,1 0 0 0 0,0 0 0 0 0,-1 1 1 0 0,1-1-1 0 0,-1 1 0 0 0,1-1 0 0 0,-1 1 0 0 0,1 0 0 0 0,-1-1 1 0 0,2 2-1 0 0,12 4-678 0 0,-8-5 595 0 0,1 0 1 0 0,0 0-1 0 0,0-1 0 0 0,-1 0 1 0 0,14-2-1 0 0,4-3 1021 0 0,0 0 0 0 0,-1-2-1 0 0,38-17 1 0 0,37-9 433 0 0,-78 26-1177 0 0,34-8-573 0 0,-53 15 134 0 0,0-1 0 0 0,1 2 0 0 0,-1-1 0 0 0,0 0 0 0 0,1 0 0 0 0,-1 1 0 0 0,0-1-1 0 0,3 2 1 0 0,1-1-2444 0 0,1 2-2009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0:36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1 8840 0 0,'0'0'853'0'0,"-2"0"-874"0"0,-6 0 21 0 0,7 0-2 0 0,1 0 0 0 0,0-1 1 0 0,-1 1-1 0 0,1 0 0 0 0,-1 0 0 0 0,1 0 1 0 0,-1 0-1 0 0,1 0 0 0 0,-1 0 1 0 0,1 0-1 0 0,0 0 0 0 0,-1 0 1 0 0,1 1-1 0 0,-1-1 0 0 0,1 0 0 0 0,-1 0 1 0 0,1 0-1 0 0,0 0 0 0 0,-1 1 1 0 0,1-1-1 0 0,-1 0 0 0 0,1 0 0 0 0,0 1 1 0 0,-1-1-1 0 0,1 0 0 0 0,0 0 1 0 0,-1 1-1 0 0,1-1 0 0 0,0 1 1 0 0,0-1-1 0 0,-1 0 0 0 0,1 1 0 0 0,0-1 1 0 0,0 0-1 0 0,-1 1 0 0 0,1 1-28 0 0,-45 41 119 0 0,38-34 33 0 0,3-5-29 0 0,1 0 0 0 0,0 0 0 0 0,0 0 1 0 0,-3 7-1 0 0,-4 3 96 0 0,8-11-136 0 0,-1 1-1 0 0,0-1 1 0 0,1 1-1 0 0,0 0 1 0 0,-3 5-1 0 0,1-2-24 0 0,3-6 327 0 0,1 7 230 0 0,0-7-565 0 0,1 0 1 0 0,-1 0-1 0 0,0 0 1 0 0,0 0-1 0 0,1-1 0 0 0,-1 1 1 0 0,0 0-1 0 0,1 0 1 0 0,-1 0-1 0 0,1-1 0 0 0,-1 1 1 0 0,1 0-1 0 0,0-1 0 0 0,-1 1 1 0 0,1 0-1 0 0,-1-1 1 0 0,1 1-1 0 0,0-1 0 0 0,0 1 1 0 0,-1-1-1 0 0,1 1 1 0 0,0-1-1 0 0,0 1 0 0 0,0-1 1 0 0,-1 0-1 0 0,2 1 1 0 0,31 7 156 0 0,-10-2-18 0 0,0 0-46 0 0,-20-5-111 0 0,0-1 0 0 0,0 1 0 0 0,1 0 0 0 0,-1 0 0 0 0,0 0 0 0 0,5 3 1 0 0,0 1-4 0 0,0-1 1 0 0,14 5 0 0 0,-16-7 1 0 0,0 0 1 0 0,0 1-1 0 0,0 0 1 0 0,-1 0-1 0 0,1 0 0 0 0,-1 0 1 0 0,5 5-1 0 0,5 6 63 0 0,20 23 0 0 0,-33-34-53 0 0,-1 0 1 0 0,1 0-1 0 0,0 0 0 0 0,-1 0 0 0 0,0 0 0 0 0,0 0 1 0 0,0 0-1 0 0,0 0 0 0 0,0 1 0 0 0,-1-1 0 0 0,1 0 0 0 0,-1 1 1 0 0,0 3-1 0 0,0 0 23 0 0,-1-1 0 0 0,1 1 1 0 0,-1 0-1 0 0,-1-1 1 0 0,-2 9-1 0 0,3-12-20 0 0,-1 0 1 0 0,1 0-1 0 0,-1 0 1 0 0,0 0-1 0 0,0 0 1 0 0,0-1-1 0 0,0 1 1 0 0,0-1-1 0 0,-1 1 1 0 0,1-1-1 0 0,-1 0 1 0 0,1 0-1 0 0,-1 0 1 0 0,0 0-1 0 0,0-1 1 0 0,0 1-1 0 0,0-1 1 0 0,0 1-1 0 0,0-1 1 0 0,-6 1 0 0 0,-2 1 86 0 0,-1-1 0 0 0,0 0 0 0 0,0-1 0 0 0,-15-1 1 0 0,19 1-82 0 0,1-1 0 0 0,0-1 0 0 0,0 1 0 0 0,0-1 0 0 0,-1-1 0 0 0,1 1 0 0 0,0-1 0 0 0,0 0 0 0 0,-6-4 0 0 0,-14-5-427 0 0,2-1 1 0 0,0-2 0 0 0,-35-24-1 0 0,36 13-47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0:36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3 137 12728 0 0,'-1'-11'423'0'0,"1"11"-420"0"0,-1 0 1 0 0,1 0 0 0 0,0 0-1 0 0,0-1 1 0 0,0 1-1 0 0,0 0 1 0 0,0 0-1 0 0,0-1 1 0 0,-1 1-1 0 0,1 0 1 0 0,0 0-1 0 0,0-1 1 0 0,0 1-1 0 0,0 0 1 0 0,0 0 0 0 0,0-1-1 0 0,0 1 1 0 0,0 0-1 0 0,0-1 1 0 0,0 1-1 0 0,0 0 1 0 0,1 0-1 0 0,-1-1 1 0 0,0 1-1 0 0,0 0 1 0 0,0 0-1 0 0,0-1 1 0 0,0 1 0 0 0,0 0-1 0 0,1 0 1 0 0,-1 0-1 0 0,0-1 1 0 0,0 1-1 0 0,0 0 1 0 0,0 0-1 0 0,1 0 1 0 0,-1-1-1 0 0,0 1 1 0 0,0 0-1 0 0,1 0 1 0 0,-1 0 0 0 0,0 0-1 0 0,0 0 1 0 0,1 0-1 0 0,-1 0 1 0 0,0 0-1 0 0,0-1 1 0 0,1 1-1 0 0,-1 0 1 0 0,0 0-1 0 0,0 0 1 0 0,1 0-1 0 0,-1 0 1 0 0,0 0 0 0 0,0 0-1 0 0,1 1 1 0 0,-1-1-1 0 0,0 0 1 0 0,1 0-1 0 0,-1 0 1 0 0,0 0-1 0 0,0 0 1 0 0,0 0-1 0 0,1 0 1 0 0,-1 0-1 0 0,0 1 1 0 0,1-1 0 0 0,10 2 31 0 0,1-1 1 0 0,0 0-1 0 0,0-1 1 0 0,0-1-1 0 0,-1 1 1 0 0,24-6-1 0 0,1 1 347 0 0,-1 3-112 0 0,-27 2-172 0 0,0 0 1 0 0,0 0 0 0 0,0-1-1 0 0,0 0 1 0 0,10-4 0 0 0,20-5 552 0 0,44-6 0 0 0,9-2 46 0 0,-35 6 69 0 0,-33 8-575 0 0,-1-1 1 0 0,0-1-1 0 0,25-10 0 0 0,-25 4 30 0 0,-21 11-122 0 0,9 1-2074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0:40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88 6648 0 0,'0'0'2088'0'0,"8"1"-1750"0"0,1 0-120 0 0,-1 0 0 0 0,0 0 0 0 0,0-1-1 0 0,1 0 1 0 0,-1-1 0 0 0,0 0 0 0 0,1 0 0 0 0,-1 0-1 0 0,0-1 1 0 0,0 0 0 0 0,9-5 0 0 0,-14 6-161 0 0,0 0 0 0 0,0 0 0 0 0,0 0 0 0 0,0 0 0 0 0,0 1 0 0 0,0-1 0 0 0,4 1 0 0 0,15-3 60 0 0,-3-4-33 0 0,-5 2-20 0 0,2 1-1 0 0,16-4 1 0 0,-18 6-40 0 0,-1 0 0 0 0,1-2 0 0 0,-1 1 0 0 0,0-2 0 0 0,14-6 0 0 0,-10 4 2 0 0,-14 8-11 0 0,0 0-3 0 0,-3-1 24 0 0,0 0 0 0 0,0 0 0 0 0,1 0 0 0 0,-1 0 0 0 0,0 0 1 0 0,1 0-1 0 0,-1 0 0 0 0,0 0 0 0 0,1 0 0 0 0,-1 0 0 0 0,0 0 0 0 0,0 0 0 0 0,1 0 0 0 0,-1 0 1 0 0,0 0-1 0 0,0 0 0 0 0,1-1 0 0 0,-1 1 0 0 0,0 0 0 0 0,0 0 0 0 0,1 0 0 0 0,-1 0 0 0 0,0-1 1 0 0,0 1-1 0 0,1 0 0 0 0,-1 0 0 0 0,0 0 0 0 0,0-1 0 0 0,0 1 0 0 0,0 0 0 0 0,1 0 0 0 0,-1-1 1 0 0,0 1-1 0 0,0 0 0 0 0,0-1 0 0 0,0 1 0 0 0,0 0 0 0 0,0 0 0 0 0,0-1 0 0 0,0 1 0 0 0,0 0 0 0 0,0-1 1 0 0,0 1-1 0 0,0 0 0 0 0,0 0 0 0 0,0-1 0 0 0,0 1 0 0 0,0-2-258 0 0,0 0 354 0 0,-1 11-148 0 0,-15 67-328 0 0,14-69 319 0 0,0 0 1 0 0,0 0 0 0 0,-5 12-1 0 0,-2 9-37 0 0,-13 86 99 0 0,1 11-27 0 0,14-70-9 0 0,3-10 13 0 0,6-27 162 0 0,-1-4-296 0 0,3 1-1188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0:41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43 13448 0 0,'-1'-2'85'0'0,"1"-1"1"0"0,-1 1 0 0 0,0 0-1 0 0,1-1 1 0 0,-1 1-1 0 0,0-1 1 0 0,0 1 0 0 0,-1 0-1 0 0,1 0 1 0 0,0-1 0 0 0,-1 1-1 0 0,1 0 1 0 0,-1 0 0 0 0,0 1-1 0 0,0-1 1 0 0,-2-2 0 0 0,-2 1-104 0 0,5 2-62 0 0,1 4-461 0 0,0-2 521 0 0,-1-1 0 0 0,1 1 0 0 0,0-1-1 0 0,0 1 1 0 0,0 0 0 0 0,0-1 0 0 0,0 1 0 0 0,0-1 0 0 0,0 1-1 0 0,1-1 1 0 0,-1 1 0 0 0,0 0 0 0 0,0-1 0 0 0,0 1 0 0 0,0-1-1 0 0,1 1 1 0 0,2 2-44 0 0,-1 0 0 0 0,1-1 0 0 0,0 1 0 0 0,0-1 1 0 0,1 0-1 0 0,-1 0 0 0 0,0 0 0 0 0,1-1 0 0 0,-1 1 0 0 0,6 1 0 0 0,-4-2-19 0 0,1 0 0 0 0,-1 0 1 0 0,1-1-1 0 0,0 0 0 0 0,-1 0 0 0 0,11-1 1 0 0,-6 0 82 0 0,-1-1 0 0 0,1 0 0 0 0,14-4 0 0 0,-9 2 13 0 0,1 0 0 0 0,0 1 0 0 0,31-2 0 0 0,-1 0 17 0 0,-23 2-432 0 0,1 1 0 0 0,-1 0-1 0 0,1 2 1 0 0,42 5-1 0 0,-29 6-363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17:13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57 7544 0 0,'7'-11'816'0'0,"-4"3"289"0"0,0 0 0 0 0,1 1 0 0 0,0-1 0 0 0,2-2-1105 0 0,-5 9 778 0 0,-1 1-8 0 0,0 0-17 0 0,0 0-61 0 0,0-3 1617 0 0,2 5-961 0 0,3 12-617 0 0,3 21-685 0 0,-4 23 490 0 0,-2-24-288 0 0,4 101 1692 0 0,-7 76-1940 0 0,-10-49 708 0 0,4-89 18 0 0,-3-1 0 0 0,-10 31-726 0 0,16-77 333 0 0,2 0-1 0 0,0 0 1 0 0,2 7-333 0 0,-2 21 30 0 0,2-36-11 0 0,1-1 0 0 0,0 1 0 0 0,2 0-1 0 0,3 13-18 0 0,2 19 169 0 0,-6-34-108 0 0,1 0 0 0 0,0 0 0 0 0,1 0-61 0 0,-4-15 5 0 0,0 0 0 0 0,0 0-1 0 0,0 0 1 0 0,0 0 0 0 0,0 0 0 0 0,0 0 0 0 0,0 0 0 0 0,0 0 0 0 0,-1 0-1 0 0,1 0 1 0 0,0 0 0 0 0,-1-1 0 0 0,1 1 0 0 0,0 0 0 0 0,-1 0-1 0 0,1 0 1 0 0,-1 0 0 0 0,0 0 0 0 0,1 0-5 0 0,-5 8 25 0 0,4-7-25 0 0,1-1 0 0 0,-1 0 1 0 0,0 1-1 0 0,1-1 0 0 0,-1 0 0 0 0,0 0 0 0 0,0 1 0 0 0,0-1 0 0 0,0 0 1 0 0,-1 1-1 0 0,-4 6-22 0 0,5-7-75 0 0,1-1-10 0 0,-12 8-170 0 0,7-5-8783 0 0,5-3 1686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0:41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332 158 6448 0 0,'0'-2'498'0'0,"0"-19"-148"0"0,0 20-173 0 0,0-1 0 0 0,0 1 0 0 0,0 0-1 0 0,0-1 1 0 0,-1 1 0 0 0,1 0 0 0 0,0 0 0 0 0,-1-1 0 0 0,1 1 0 0 0,-1 0 0 0 0,1 0 0 0 0,-1 0 0 0 0,0-1 0 0 0,1 1 0 0 0,-1 0 0 0 0,0 0-1 0 0,0 0 1 0 0,0 0 0 0 0,0 0 0 0 0,0 0 0 0 0,0 1 0 0 0,-1-2 0 0 0,0 1-162 0 0,1 1 0 0 0,-1-1 0 0 0,1 1 0 0 0,-1 0 0 0 0,0-1 0 0 0,1 1 0 0 0,-1 0 0 0 0,0 0 0 0 0,1 0-1 0 0,-1 0 1 0 0,1 0 0 0 0,-1 0 0 0 0,0 0 0 0 0,1 1 0 0 0,-1-1 0 0 0,1 1 0 0 0,-1-1 0 0 0,0 1 0 0 0,1 0 0 0 0,-1-1 0 0 0,1 1 0 0 0,0 0 0 0 0,-2 1 0 0 0,-23 10-85 0 0,22-11 66 0 0,0 0 0 0 0,0 1 0 0 0,0 0 0 0 0,1-1 0 0 0,-1 2 0 0 0,0-1 0 0 0,1 0 0 0 0,0 1 0 0 0,-6 4 0 0 0,-39 45-1 0 0,43-46-5 0 0,4-5 16 0 0,1 0 1 0 0,-1 0 0 0 0,0-1-1 0 0,0 1 1 0 0,1 0 0 0 0,-1 0-1 0 0,1 0 1 0 0,-1 0 0 0 0,0 0-1 0 0,1 0 1 0 0,0 0 0 0 0,-1 0-1 0 0,1 0 1 0 0,0 0 0 0 0,-1 0-1 0 0,1 0 1 0 0,0 2 0 0 0,-2 9 98 0 0,1-8-94 0 0,-5 15-6 0 0,6-6-5 0 0,5-1 0 0 0,-3-9-21 0 0,1 1 1 0 0,0-1 0 0 0,-1 0 0 0 0,1 0-1 0 0,0 0 1 0 0,0 0 0 0 0,1-1 0 0 0,-1 1-1 0 0,0-1 1 0 0,1 1 0 0 0,0-1 0 0 0,7 3-1 0 0,5 0 150 0 0,32 9 0 0 0,-25-9-321 0 0,-1 0 187 0 0,-12-3 6 0 0,0 0 0 0 0,-1 1 0 0 0,1 0 0 0 0,-1 1-1 0 0,9 4 1 0 0,-7-3-11 0 0,1 3 10 0 0,-11-7 0 0 0,6 7 0 0 0,7 15 0 0 0,-11-20 0 0 0,4 14 0 0 0,-2-8-2 0 0,-4-7 3 0 0,-1 0 1 0 0,1 1-1 0 0,0-1 0 0 0,0 1 0 0 0,-1-1 0 0 0,0 0 0 0 0,1 1 0 0 0,-1-1 0 0 0,0 1 0 0 0,0-1 1 0 0,-1 5-1 0 0,1-5 10 0 0,-1-1 0 0 0,1 0-1 0 0,0 1 1 0 0,-1-1 0 0 0,1 1 0 0 0,-1-1 0 0 0,1 0 0 0 0,-1 1 0 0 0,0-1 0 0 0,0 0 0 0 0,0 0 0 0 0,1 0 0 0 0,-1 1 0 0 0,0-1 0 0 0,-1 0 0 0 0,1 0 0 0 0,0 0 0 0 0,0-1 0 0 0,-3 3 0 0 0,1-1 41 0 0,0 0 0 0 0,-1 0 0 0 0,1-1 0 0 0,-1 1 0 0 0,-5 1 1 0 0,-8 0 99 0 0,-1 0 0 0 0,1-1 0 0 0,0-1 0 0 0,-1-1 0 0 0,0 0 0 0 0,1-2 0 0 0,0 1 0 0 0,-1-2 0 0 0,-29-9 0 0 0,40 9-8 0 0,0 0 0 0 0,0 0 0 0 0,0-1 0 0 0,1-1 0 0 0,0 1 0 0 0,-1-1 0 0 0,1 0 1 0 0,1 0-1 0 0,-1-1 0 0 0,-5-7 0 0 0,9 10-74 0 0,1-1 0 0 0,-1 1 1 0 0,1-1-1 0 0,0 0 0 0 0,0 1 0 0 0,1-1 1 0 0,-1 0-1 0 0,1 0 0 0 0,-1 0 1 0 0,1 1-1 0 0,1-1 0 0 0,-1 0 0 0 0,0 0 1 0 0,1 0-1 0 0,0 1 0 0 0,0-1 0 0 0,0 0 1 0 0,0 1-1 0 0,3-6 0 0 0,10-14-57 0 0,-8 12-25 0 0,0 1-1 0 0,1 0 1 0 0,1 0-1 0 0,12-13 1 0 0,-3 8 21 0 0,19-12 1 0 0,-13 11 33 0 0,23-27 108 0 0,-43 41-140 0 0,14-12 67 0 0,-17 12-75 0 0,1 0-1 0 0,0 1 0 0 0,-1-1 1 0 0,1 1-1 0 0,0-1 0 0 0,0 1 1 0 0,0-1-1 0 0,0 1 0 0 0,0 0 1 0 0,0-1-1 0 0,2 0 0 0 0,-1 0 10 0 0,-1 1 0 0 0,1-1-1 0 0,-1 0 1 0 0,0 0-1 0 0,1 0 1 0 0,-1 1 0 0 0,0-1-1 0 0,0 0 1 0 0,0-1-1 0 0,0 1 1 0 0,-1 0-1 0 0,2-2 1 0 0,-1-3 69 0 0,0 4-18 0 0,0-1 0 0 0,-1 1 0 0 0,0 0 0 0 0,0 0-1 0 0,0-1 1 0 0,0 1 0 0 0,0 0 0 0 0,-1 0-1 0 0,0 0 1 0 0,1-1 0 0 0,-1 1 0 0 0,-2-4-1 0 0,3 5-35 0 0,-1 0-1 0 0,0 0 0 0 0,0 0 1 0 0,0-1-1 0 0,0 1 0 0 0,0 0 1 0 0,0 0-1 0 0,-1 0 0 0 0,-1-2 1 0 0,-2-2-27 0 0,3 3 12 0 0,0 0 1 0 0,0 0-1 0 0,0 0 0 0 0,-1 0 0 0 0,1 0 0 0 0,-1 0 0 0 0,0 1 0 0 0,0-1 0 0 0,0 1 0 0 0,0 0 0 0 0,0 0 0 0 0,0 0 0 0 0,-1 0 0 0 0,1 1 0 0 0,-1-1 0 0 0,1 1 0 0 0,-1 0 0 0 0,1 0 0 0 0,-1 0 0 0 0,0 1 0 0 0,0-1 0 0 0,1 1 0 0 0,-1 0 0 0 0,0 0 0 0 0,-5 0 0 0 0,-2 2-30 0 0,1-1 0 0 0,-1 1 1 0 0,1 1-1 0 0,0 0 0 0 0,0 0 0 0 0,0 1 0 0 0,0 0 0 0 0,-10 7 0 0 0,6-2-262 0 0,-1 0 0 0 0,-22 21 0 0 0,-2 7-4296 0 0,37-34 4066 0 0,-22 21-4875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0:43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92 1840 0 0,'4'-8'245'0'0,"-1"1"240"0"0,8-19 2081 0 0,-11 25-2400 0 0,1-1 0 0 0,-1 1 0 0 0,0 0 0 0 0,0-1 0 0 0,0 1 0 0 0,0-1 1 0 0,0 1-1 0 0,0-1 0 0 0,0 1 0 0 0,-1-1 0 0 0,1 1 0 0 0,0 0 0 0 0,-1-1 0 0 0,1 1 1 0 0,-1 0-1 0 0,-1-3 0 0 0,1 3 475 0 0,-5-9 782 0 0,5 9-1350 0 0,0 0 0 0 0,0 0 0 0 0,0 0 0 0 0,-1 0 0 0 0,1 0-1 0 0,0 0 1 0 0,-1 0 0 0 0,1 0 0 0 0,0 0 0 0 0,-1 1 0 0 0,1-1 0 0 0,-1 0 0 0 0,1 1 0 0 0,-1-1 0 0 0,1 1 0 0 0,-1 0 0 0 0,0 0 0 0 0,1-1 0 0 0,-1 1 0 0 0,1 0 0 0 0,-1 0 0 0 0,0 1 0 0 0,1-1 0 0 0,-1 0 0 0 0,1 0 0 0 0,-1 1 0 0 0,1-1 0 0 0,-3 2 0 0 0,-6 1-33 0 0,8-3-38 0 0,0 0-1 0 0,0 1 1 0 0,1-1 0 0 0,-1 1 0 0 0,0 0 0 0 0,0-1-1 0 0,1 1 1 0 0,-1 0 0 0 0,0 0 0 0 0,-1 2 0 0 0,-14 8-2 0 0,0 1 0 0 0,-15 18 0 0 0,23-22 0 0 0,0 0 0 0 0,1 0 0 0 0,0 1 0 0 0,-9 13 0 0 0,-11 12 0 0 0,21-26 0 0 0,1 0 0 0 0,0 0 0 0 0,-10 16 0 0 0,1 0 0 0 0,12-19 6 0 0,0-1-1 0 0,0 1 1 0 0,0-1 0 0 0,1 1 0 0 0,0 0 0 0 0,-1 0 0 0 0,2 0 0 0 0,-3 7 0 0 0,2 1 18 0 0,1-1 36 0 0,-1 0-1 0 0,2 12 1 0 0,1-22-45 0 0,0 0 1 0 0,0-1-1 0 0,1 1 1 0 0,-1-1 0 0 0,0 1-1 0 0,1-1 1 0 0,0 0-1 0 0,-1 0 1 0 0,1 0 0 0 0,0 0-1 0 0,-1 0 1 0 0,4 1-1 0 0,-1 0-10 0 0,-3-1 10 0 0,0 0 1 0 0,1-1 0 0 0,-1 1-1 0 0,0-1 1 0 0,1 1-1 0 0,-1-1 1 0 0,1 1-1 0 0,-1-1 1 0 0,1 0-1 0 0,-1 0 1 0 0,1 0-1 0 0,-1 0 1 0 0,1 0-1 0 0,-1 0 1 0 0,1 0-1 0 0,-1 0 1 0 0,1 0-1 0 0,-1-1 1 0 0,1 1-1 0 0,1-1 1 0 0,9-4 273 0 0,24-10 1 0 0,-33 12-199 0 0,-1 0 0 0 0,0 0 0 0 0,1 0 0 0 0,-1 0 0 0 0,0 0 0 0 0,0 0 0 0 0,2-6 0 0 0,-3 5 38 0 0,-1 3-98 0 0,0 0-1 0 0,0 0 0 0 0,1 0 1 0 0,-1 0-1 0 0,0 0 1 0 0,0-1-1 0 0,0 1 0 0 0,0 0 1 0 0,-1 0-1 0 0,1 0 1 0 0,0 0-1 0 0,0 0 0 0 0,-1 0 1 0 0,1 0-1 0 0,-1-2 1 0 0,-4-4-31 0 0,4 7-1 0 0,-1 0 1 0 0,1 0 0 0 0,-1 0 0 0 0,1 1 0 0 0,-1-1 0 0 0,1 0 0 0 0,-1 0 0 0 0,1 1 0 0 0,-1-1 0 0 0,1 1 0 0 0,-3 1 0 0 0,-7 1 13 0 0,10-3-4 0 0,-1 0 1 0 0,0 1 0 0 0,0-1 0 0 0,1 0 0 0 0,-1 1 0 0 0,0 0 0 0 0,1-1 0 0 0,-1 1 0 0 0,0 0 0 0 0,1 0-1 0 0,-3 2 1 0 0,0 0-4 0 0,-9 4-6 0 0,12-6 0 0 0,-8 10 0 0 0,9-11-3 0 0,-1 1 0 0 0,0-1 0 0 0,1 1 1 0 0,-1-1-1 0 0,1 1 0 0 0,-1-1 1 0 0,1 1-1 0 0,-1 0 0 0 0,1-1 1 0 0,-1 1-1 0 0,1 0 0 0 0,-1-1 1 0 0,1 1-1 0 0,0 0 0 0 0,-1-1 0 0 0,1 1 1 0 0,0 0-1 0 0,-1 1 0 0 0,0 3-1669 0 0,-3 5-3148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0:44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454 31 3224 0 0,'0'0'1015'0'0,"-5"-10"-269"0"0,5 9-615 0 0,0 1-1 0 0,0-1 0 0 0,0 0 0 0 0,0 1 1 0 0,0-1-1 0 0,0 0 0 0 0,-1 1 1 0 0,1-1-1 0 0,0 0 0 0 0,0 1 1 0 0,-1-1-1 0 0,1 1 0 0 0,-1-1 1 0 0,1 1-1 0 0,0-1 0 0 0,-1 1 1 0 0,1-1-1 0 0,-1 1 0 0 0,1-1 1 0 0,-1 1-1 0 0,1 0 0 0 0,-1-1 1 0 0,0 1-1 0 0,-1-2 85 0 0,0 1 0 0 0,-1 1 0 0 0,1-1-1 0 0,0 0 1 0 0,-1 1 0 0 0,-3-1 0 0 0,-1 0 73 0 0,1 1 0 0 0,0 0-1 0 0,0 0 1 0 0,0 0 0 0 0,-7 2 0 0 0,-2 2-162 0 0,0 1 1 0 0,0 0-1 0 0,0 1 1 0 0,1 0-1 0 0,-1 2 0 0 0,-25 17 1 0 0,-27 20 28 0 0,55-35-160 0 0,1 0 1 0 0,0 1 0 0 0,1 0 0 0 0,-12 17 0 0 0,-31 53-57 0 0,14-21 73 0 0,36-55 5 0 0,0 0 0 0 0,0 1 0 0 0,1-1 0 0 0,0 1-1 0 0,0-1 1 0 0,0 1 0 0 0,0 0 0 0 0,1-1 0 0 0,0 1-1 0 0,0 0 1 0 0,1 0 0 0 0,0 0 0 0 0,0 0 0 0 0,0 0 0 0 0,0 0-1 0 0,1 0 1 0 0,0-1 0 0 0,0 1 0 0 0,1 0 0 0 0,0 0 0 0 0,0-1-1 0 0,0 1 1 0 0,1-1 0 0 0,-1 0 0 0 0,8 10 0 0 0,-7-11-22 0 0,-2-2 2 0 0,0-1 0 0 0,0 1 1 0 0,1-1-1 0 0,-1 1 0 0 0,0-1 1 0 0,1 0-1 0 0,-1 0 0 0 0,1 0 1 0 0,-1 0-1 0 0,1 0 0 0 0,0 0 0 0 0,-1 0 1 0 0,1 0-1 0 0,0 0 0 0 0,0-1 1 0 0,-1 1-1 0 0,5 0 0 0 0,5 2 86 0 0,1 0-1 0 0,0 0 0 0 0,0-1 1 0 0,18 1-1 0 0,-23-3-48 0 0,0 0 0 0 0,0-1-1 0 0,0 0 1 0 0,-1 0 0 0 0,1 0 0 0 0,0-1-1 0 0,-1 0 1 0 0,1 0 0 0 0,10-6 0 0 0,54-23 184 0 0,-38 16-144 0 0,-15 7-21 0 0,-1 0 0 0 0,0-1 0 0 0,21-15 0 0 0,-33 19-10 0 0,1 2 25 0 0,-1-1 0 0 0,0 0 0 0 0,-1-1 0 0 0,8-7 1 0 0,-11 11 10 0 0,0-1 0 0 0,-1 1 1 0 0,1-1-1 0 0,0 1 1 0 0,0-1-1 0 0,-1 1 1 0 0,1-1-1 0 0,-1 1 1 0 0,1-1-1 0 0,-1 0 1 0 0,0 1-1 0 0,0-1 1 0 0,1 0-1 0 0,-2-2 1 0 0,-7-10 792 0 0,7 13-857 0 0,0 0 1 0 0,0-1-1 0 0,1 1 1 0 0,-1 0-1 0 0,0 0 1 0 0,0 0-1 0 0,-1 0 1 0 0,1 0-1 0 0,0 0 1 0 0,0 0-1 0 0,0 0 1 0 0,-1 0-1 0 0,1 0 1 0 0,0 1-1 0 0,-1-1 1 0 0,-1 0-1 0 0,-1 0-8 0 0,1 0 0 0 0,-1 0 0 0 0,0 1-1 0 0,1 0 1 0 0,-1-1 0 0 0,-5 2 0 0 0,-3 0-16 0 0,1 1 1 0 0,-1 0-1 0 0,-14 5 1 0 0,-6 3-44 0 0,16-6 33 0 0,0 1 0 0 0,0 0 0 0 0,-20 11 0 0 0,-41 17-35 0 0,52-20 54 0 0,17-10 0 0 0,1 0 0 0 0,0 1 0 0 0,1 0 0 0 0,-1 0 0 0 0,1 0 0 0 0,0 1 0 0 0,-11 10 0 0 0,6-3 0 0 0,-2 1 0 0 0,6-7 0 0 0,2 0 0 0 0,-3 11 233 0 0,6-11-1060 0 0,1-1-2990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0:47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27 1840 0 0,'0'0'4076'0'0,"-1"-9"-2624"0"0,0 7-1249 0 0,0 1-66 0 0,1 1 0 0 0,-1-1 1 0 0,1 0-1 0 0,0 0 0 0 0,0 1 0 0 0,-1-1 1 0 0,1 0-1 0 0,0 1 0 0 0,0-1 0 0 0,0 0 0 0 0,-1 0 1 0 0,1 0-1 0 0,0 1 0 0 0,0-1 0 0 0,0 0 1 0 0,1 0-1 0 0,-1-1 0 0 0,0 1-206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0:48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76 5984 0 0,'0'0'2344'0'0,"-4"-4"-2280"0"0,3 2-61 0 0,0 1-1 0 0,-1 0 1 0 0,1 0 0 0 0,-1 0 0 0 0,1 0 0 0 0,-1 0 0 0 0,1 1 0 0 0,-1-1-1 0 0,0 0 1 0 0,1 1 0 0 0,-1-1 0 0 0,0 1 0 0 0,1 0 0 0 0,-1-1 0 0 0,0 1-1 0 0,1 0 1 0 0,-1 0 0 0 0,0 0 0 0 0,0 0 0 0 0,1 0 0 0 0,-1 1 0 0 0,0-1 0 0 0,0 0-1 0 0,1 1 1 0 0,-3 0 0 0 0,-2 1 22 0 0,0 0 0 0 0,-1 1-1 0 0,1-1 1 0 0,0 1 0 0 0,-10 7-1 0 0,-14 18 410 0 0,-32 28 195 0 0,58-54-620 0 0,-12 12 91 0 0,4 4 88 0 0,11-17 30 0 0,1-1-169 0 0,0 0-28 0 0,-1 0 1 0 0,1 1 0 0 0,-1-1-1 0 0,0 0 1 0 0,1 1 0 0 0,-1-1-1 0 0,1 0 1 0 0,-1 1 0 0 0,1-1-1 0 0,0 1 1 0 0,-1-1 0 0 0,1 1-1 0 0,-1-1 1 0 0,1 1 0 0 0,0 0-1 0 0,-1-1 1 0 0,1 1 0 0 0,0-1-1 0 0,0 1 1 0 0,-1 1 0 0 0,5 9 42 0 0,-4-8 66 0 0,3-1-52 0 0,6 8 210 0 0,19 13 1 0 0,2 1-24 0 0,-9-12-438 0 0,-3-3 64 0 0,18 11 231 0 0,59 23 1 0 0,-60-28-56 0 0,-14-10-65 0 0,-18-5 27 0 0,0 0-1 0 0,-1 1 1 0 0,1-1-1 0 0,0 1 1 0 0,-1 0 0 0 0,1 0-1 0 0,0 0 1 0 0,-1 0-1 0 0,5 2 1 0 0,20 14 587 0 0,-26-16-612 0 0,-1-1 1 0 0,0 1 0 0 0,0-1 0 0 0,1 0 0 0 0,-1 1 0 0 0,0-1 0 0 0,0 1 0 0 0,1-1-1 0 0,-1 0 1 0 0,0 1 0 0 0,0-1 0 0 0,0 1 0 0 0,0-1 0 0 0,0 1 0 0 0,0-1-1 0 0,0 1 1 0 0,0-1 0 0 0,0 0 0 0 0,0 1 0 0 0,0-1 0 0 0,0 1 0 0 0,0-1-1 0 0,0 1 1 0 0,-1 0 0 0 0,1 3 222 0 0,0-2-189 0 0,0-1 0 0 0,0 1 0 0 0,0-1 0 0 0,-1 1 0 0 0,1-1 1 0 0,0 1-1 0 0,-1 0 0 0 0,1-1 0 0 0,-1 1 0 0 0,0-1 1 0 0,1 0-1 0 0,-1 1 0 0 0,0-1 0 0 0,0 0 0 0 0,0 1 0 0 0,0-1 1 0 0,-1 2-1 0 0,-1-2-34 0 0,1 1 1 0 0,0 0-1 0 0,-1-1 1 0 0,1 1-1 0 0,0-1 1 0 0,-1 0-1 0 0,0 0 1 0 0,1 0-1 0 0,-6 1 1 0 0,-85 17 297 0 0,86-17-290 0 0,-1-1 0 0 0,1 0 0 0 0,-1-1 0 0 0,1 1 0 0 0,-1-1 0 0 0,-11-2 0 0 0,-13 0-14 0 0,-6-3 9 0 0,14 1 127 0 0,20 3-81 0 0,0 0 0 0 0,-1 0 1 0 0,1-1-1 0 0,0 0 0 0 0,0 0 0 0 0,0 0 0 0 0,0 0 1 0 0,0 0-1 0 0,-4-4 0 0 0,-2-1 122 0 0,7 5-97 0 0,-1-1 0 0 0,1 0 0 0 0,0 0 0 0 0,0 0 0 0 0,0 0 0 0 0,1 0 0 0 0,-1 0 0 0 0,1-1 0 0 0,0 1 0 0 0,0-1 0 0 0,0 0 0 0 0,0 0 0 0 0,1 1 0 0 0,-1-1 0 0 0,0-6 0 0 0,1 8-57 0 0,1 0 1 0 0,0 0 0 0 0,0 0 0 0 0,0-1 0 0 0,0 1 0 0 0,0 0 0 0 0,0 0 0 0 0,1-1 0 0 0,-1 1 0 0 0,2-3 0 0 0,0-8 100 0 0,-1 9-95 0 0,0 0 0 0 0,0 0-1 0 0,1 0 1 0 0,-1 1-1 0 0,1-1 1 0 0,-1 0 0 0 0,1 1-1 0 0,0 0 1 0 0,3-4-1 0 0,26-29 85 0 0,-13 17-124 0 0,-11 11 13 0 0,-1 1 0 0 0,1 1 0 0 0,1-1 0 0 0,-1 1 0 0 0,1 0 0 0 0,0 1 0 0 0,13-7 0 0 0,-12 7 14 0 0,-1 1-1 0 0,0-1 1 0 0,0-1-1 0 0,13-11 1 0 0,5-5-18 0 0,-24 22 8 0 0,-1-1-1 0 0,1 0 0 0 0,-1 0 0 0 0,1 0 0 0 0,-1 0 0 0 0,0 0 0 0 0,1 0 0 0 0,-1 0 0 0 0,0-1 1 0 0,0 1-1 0 0,0 0 0 0 0,0-1 0 0 0,0 1 0 0 0,0 0 0 0 0,0-3 0 0 0,1 0 59 0 0,-1 2-16 0 0,-1 0 0 0 0,1 0 0 0 0,-1 0 0 0 0,1 0 0 0 0,-1-1 0 0 0,0 1 0 0 0,0 0-1 0 0,0 0 1 0 0,0 0 0 0 0,0 0 0 0 0,0-1 0 0 0,-1 1 0 0 0,1 0 0 0 0,-1 0 0 0 0,1 0-1 0 0,-1 0 1 0 0,0 0 0 0 0,0 0 0 0 0,-2-4 0 0 0,-3-12 66 0 0,5 16-104 0 0,0-1 0 0 0,0 0 0 0 0,-1 1 1 0 0,1-1-1 0 0,-1 1 0 0 0,1 0 0 0 0,-1-1 0 0 0,0 1 0 0 0,0 0 1 0 0,0 0-1 0 0,0 0 0 0 0,0 0 0 0 0,0 1 0 0 0,-1-1 1 0 0,1 0-1 0 0,0 1 0 0 0,-1 0 0 0 0,-2-2 0 0 0,-4-2 29 0 0,5 3-65 0 0,0 0 1 0 0,0 0 0 0 0,-1 0-1 0 0,1 0 1 0 0,0 1-1 0 0,-1 0 1 0 0,0 0 0 0 0,1 0-1 0 0,-1 1 1 0 0,-5-1-1 0 0,2 13-432 0 0,1-4-142 0 0,5-6 310 0 0,0 1 1 0 0,-1 0 0 0 0,1 0 0 0 0,0 0-1 0 0,1 0 1 0 0,-1 0 0 0 0,0 1-1 0 0,1-1 1 0 0,-2 5 0 0 0,-1 8-1021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0:49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316 77 8840 0 0,'-10'-9'944'0'0,"4"-6"-954"0"0,6 13 86 0 0,-1 0 0 0 0,1-1 0 0 0,-1 1 1 0 0,0 0-1 0 0,0 0 0 0 0,0 0 0 0 0,-1-2 1 0 0,-3-5 979 0 0,5 8-963 0 0,-1 1 0 0 0,1-1 1 0 0,0 0-1 0 0,-1 0 1 0 0,1 1-1 0 0,0-1 1 0 0,-1 0-1 0 0,1 1 0 0 0,-1-1 1 0 0,1 1-1 0 0,-1-1 1 0 0,1 1-1 0 0,-1-1 1 0 0,-1 0-1 0 0,1 0 319 0 0,1 0-385 0 0,0 1-1 0 0,0-1 1 0 0,0 0 0 0 0,-1 1 0 0 0,1-1 0 0 0,0 1-1 0 0,0-1 1 0 0,-1 0 0 0 0,1 1 0 0 0,0-1-1 0 0,-1 1 1 0 0,1-1 0 0 0,-1 1 0 0 0,1-1-1 0 0,-1 1 1 0 0,1-1 0 0 0,-1 1 0 0 0,1-1-1 0 0,-1 1 1 0 0,0 0 0 0 0,1-1 0 0 0,-1 1-1 0 0,1 0 1 0 0,-1-1 0 0 0,0 1 0 0 0,1 0 0 0 0,-1 0-1 0 0,0 0 1 0 0,1 0 0 0 0,-1 0 0 0 0,0-1-1 0 0,1 1 1 0 0,-1 0 0 0 0,0 1 0 0 0,0-1-1 0 0,0 0 1 0 0,-2 0-31 0 0,0 0 0 0 0,0 0 0 0 0,0 1 0 0 0,0-1 0 0 0,0 1 1 0 0,-5 2-1 0 0,6-2 4 0 0,0 1 0 0 0,-1-1 0 0 0,1 1 0 0 0,0 0 0 0 0,0 0 0 0 0,0 0 0 0 0,0 0 0 0 0,-3 4 0 0 0,-9 9 0 0 0,12-13-22 0 0,0 1 1 0 0,0-1 0 0 0,0 1 0 0 0,0-1 0 0 0,1 1-1 0 0,-1 0 1 0 0,1-1 0 0 0,0 1 0 0 0,-2 3 0 0 0,-5 13-103 0 0,0-10 60 0 0,7-7 62 0 0,-1-1 0 0 0,1 1 0 0 0,-1 0-1 0 0,1 0 1 0 0,0 0 0 0 0,0 0 0 0 0,0 1 0 0 0,0-1 0 0 0,1 0-1 0 0,-1 0 1 0 0,0 0 0 0 0,1 1 0 0 0,0-1 0 0 0,-1 4 0 0 0,1 3 1378 0 0,1-9-1023 0 0,0 0-319 0 0,0 0-4 0 0,1 1-1 0 0,-1-1 1 0 0,1 0-1 0 0,0 0 0 0 0,-1-1 1 0 0,1 1-1 0 0,-1 0 1 0 0,1 0-1 0 0,-1-1 0 0 0,1 1 1 0 0,-1 0-1 0 0,0-1 1 0 0,1 0-1 0 0,-1 1 0 0 0,1-1 1 0 0,-1 0-1 0 0,0 0 1 0 0,0 0-1 0 0,1 0 0 0 0,-1 0 1 0 0,0 0-1 0 0,2-2 1 0 0,36-32 569 0 0,-32 25-497 0 0,-6 8-79 0 0,0 0-1 0 0,0 0 0 0 0,0 0 0 0 0,1 0 0 0 0,-1 1 0 0 0,1-1 0 0 0,1-1 0 0 0,5-3-63 0 0,-3 2 6 0 0,-5 4 28 0 0,0 0 1 0 0,1 0-1 0 0,-1 0 0 0 0,0 0 1 0 0,0-1-1 0 0,1 1 0 0 0,-1 0 1 0 0,0 0-1 0 0,1 0 0 0 0,-1 0 0 0 0,0 0 1 0 0,0 1-1 0 0,1-1 0 0 0,-1 0 1 0 0,0 0-1 0 0,1 0 0 0 0,-1 0 0 0 0,0 0 1 0 0,0 0-1 0 0,1 0 0 0 0,-1 0 1 0 0,0 1-1 0 0,0-1 0 0 0,1 0 1 0 0,-1 0-1 0 0,0 0 0 0 0,0 1 0 0 0,0-1 1 0 0,1 0-1 0 0,-1 0 0 0 0,0 0 1 0 0,0 1-1 0 0,0-1 0 0 0,0 0 0 0 0,1 1 1 0 0,4 9-33 0 0,-4-8 44 0 0,4 9-22 0 0,-1 1-1 0 0,1-1 0 0 0,-2 1 1 0 0,4 20-1 0 0,-6-30 10 0 0,4 33-153 0 0,-1-21 135 0 0,-1 0-1 0 0,3 27 1 0 0,-5-29 19 0 0,7 30-58 0 0,-8-38 66 0 0,0-1-1 0 0,0 0 0 0 0,0 0 0 0 0,0 1 0 0 0,1-1 0 0 0,0 0 0 0 0,0 4 0 0 0,1 4-1 0 0,-2-9 1 0 0,0-1 0 0 0,-1 1 0 0 0,1 0 0 0 0,0-1 0 0 0,0 1 0 0 0,1-1 0 0 0,-1 1 0 0 0,0 0 0 0 0,0-1 0 0 0,1 1 0 0 0,-1-1 0 0 0,2 3 1 0 0,-1 0-2 0 0,-1 6 15 0 0,-1-7 21 0 0,0 0 0 0 0,0-1 1 0 0,0 1-1 0 0,0-1 0 0 0,-1 1 1 0 0,1-1-1 0 0,-1 1 0 0 0,0-1 1 0 0,1 0-1 0 0,-1 0 0 0 0,0 0 1 0 0,0 0-1 0 0,-1 0 0 0 0,1 0 0 0 0,0-1 1 0 0,-1 1-1 0 0,1-1 0 0 0,-1 1 1 0 0,1-1-1 0 0,-1 0 0 0 0,0 0 1 0 0,1 0-1 0 0,-1 0 0 0 0,-3 0 0 0 0,3-1-8 0 0,1 0-1 0 0,0 1 0 0 0,-1-1 0 0 0,1-1 0 0 0,0 1 0 0 0,0 0 0 0 0,-1 0 0 0 0,1-1 1 0 0,-3 0-1 0 0,-6-2 78 0 0,0 1 1 0 0,0 0 1 0 0,0-1 0 0 0,1-1 0 0 0,-1 0-1 0 0,-17-10 1 0 0,13 7-102 0 0,-23-8 0 0 0,-14-5 76 0 0,33 12-80 0 0,18 8-4 0 0,-2 0-4 0 0,2 0-254 0 0,-1 1-865 0 0,-24 6-1946 0 0,22-7 1484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0:50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7712 0 0,'0'0'920'0'0,"0"1"-854"0"0,0 5-66 0 0,0-3-53 0 0,0 5 28 0 0,1-6 108 0 0,0 0 0 0 0,0 0 0 0 0,1-1 0 0 0,-1 1 0 0 0,1 0 1 0 0,0 0-1 0 0,-1-1 0 0 0,1 1 0 0 0,0-1 0 0 0,0 0 0 0 0,0 1 0 0 0,0-1 1 0 0,4 2-1 0 0,-2-2 197 0 0,0 0 1 0 0,1 0 0 0 0,-1 0 0 0 0,0-1-1 0 0,0 0 1 0 0,1 1 0 0 0,-1-2-1 0 0,0 1 1 0 0,1 0 0 0 0,5-2 0 0 0,8-1 310 0 0,-15 3-513 0 0,-1 0-1 0 0,0 0 1 0 0,1 0-1 0 0,-1-1 0 0 0,0 1 1 0 0,1-1-1 0 0,-1 0 1 0 0,0 1-1 0 0,0-1 1 0 0,1 0-1 0 0,2-3 1 0 0,-3 3-36 0 0,0 0 0 0 0,-1 0 0 0 0,1 0 0 0 0,0 0 0 0 0,0 0 0 0 0,0 0 0 0 0,-1 1 0 0 0,1-1 0 0 0,4 0 0 0 0,0 0-14 0 0,0-1 1 0 0,0 0-1 0 0,0 0 1 0 0,0 0-1 0 0,5-4 1 0 0,16-6 307 0 0,-18 10-275 0 0,-4 8-50 0 0,-3-3-17 0 0,0 0 0 0 0,-1 0 1 0 0,0 0-1 0 0,1 0 0 0 0,-1 0 1 0 0,-1 0-1 0 0,1 0 0 0 0,0 1 1 0 0,-1-1-1 0 0,1 0 0 0 0,-1 0 1 0 0,0 1-1 0 0,0-1 0 0 0,-1 0 1 0 0,0 7-1 0 0,0 9-35 0 0,-4 22-25 0 0,-4 0 2 0 0,-5 56 0 0 0,7-65 115 0 0,0-4-48 0 0,-6 37 50 0 0,10-49 35 0 0,0 0 1 0 0,-1 0-1 0 0,0-1 1 0 0,-12 27 0 0 0,10-21-49 0 0,-2-12-227 0 0,3 2-18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0:50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80 9216 0 0,'-5'-20'408'0'0,"0"12"80"0"0,2-7-392 0 0,-2 3-96 0 0,5-1 3728 0 0,13 9-1640 0 0,-4 1 15 0 0,9 3-2031 0 0,5 0-400 0 0,4 0-88 0 0,9 0-8 0 0,9 0-207 0 0,0 0-41 0 0,0-5 0 0 0,5 5-8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0:51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19 116 8288 0 0,'-1'-2'638'0'0,"-1"-1"-578"0"0,1 0 0 0 0,-1 0 0 0 0,0 0 0 0 0,1 0-1 0 0,-2 0 1 0 0,-4-5 4628 0 0,9 10-5084 0 0,-1-1 407 0 0,0 0-1 0 0,0 0 1 0 0,-1 0 0 0 0,1 0-1 0 0,0 0 1 0 0,0 0-1 0 0,1 0 1 0 0,-1 0 0 0 0,0-1-1 0 0,0 1 1 0 0,0 0 0 0 0,3 0-1 0 0,21 2 171 0 0,-20-4-164 0 0,0 1 1 0 0,0-1-1 0 0,0 1 1 0 0,0-2 0 0 0,0 1-1 0 0,0 0 1 0 0,0-1-1 0 0,-1 0 1 0 0,8-4 0 0 0,42-15 374 0 0,-47 18-328 0 0,1-1 0 0 0,-1 1 0 0 0,11-2 0 0 0,-11 3-21 0 0,-1 0 0 0 0,1 0 0 0 0,-1-1 0 0 0,10-4 1 0 0,52-25 49 0 0,-67 31-76 0 0,-1 1 0 0 0,0 0 0 0 0,1-1 0 0 0,-1 1 0 0 0,0 0 0 0 0,1-1 0 0 0,-1 1 1 0 0,1 0-1 0 0,-1-1 0 0 0,1 1 0 0 0,-1 0 0 0 0,0 0 0 0 0,1 0 0 0 0,-1 0 0 0 0,1-1 0 0 0,-1 1 0 0 0,1 0 0 0 0,-1 0 0 0 0,1 0 0 0 0,-1 0 1 0 0,1 0-1 0 0,-1 0 0 0 0,1 0 0 0 0,-1 0 0 0 0,1 0 0 0 0,-1 1 0 0 0,1-1 0 0 0,-1 0 0 0 0,1 0 0 0 0,0 1 0 0 0,-1 0 31 0 0,1 0 0 0 0,-1 0 0 0 0,0 1 0 0 0,1-1-1 0 0,-1 0 1 0 0,0 0 0 0 0,0 1 0 0 0,0-1 0 0 0,0 0-1 0 0,0 2 1 0 0,-1 5-212 0 0,2 10 164 0 0,-2 1 0 0 0,-1-1 0 0 0,0 1 0 0 0,-7 27 0 0 0,2-16 0 0 0,6-21 0 0 0,-1 1 0 0 0,-5 12 0 0 0,-47 138-306 0 0,35-110 609 0 0,1-3-84 0 0,16-40-255 0 0,-1 1 1 0 0,0 0 0 0 0,-1-1 0 0 0,-7 12-1 0 0,9-16-155 0 0,0 1 0 0 0,-1-1-1 0 0,0 0 1 0 0,1 0-1 0 0,-1 0 1 0 0,0 0-1 0 0,0 0 1 0 0,-1-1 0 0 0,1 1-1 0 0,0-1 1 0 0,-5 2-1 0 0,-20 3-782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0:51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77 19119 0 0,'1'-13'389'0'0,"-1"10"-165"0"0,0 0 1 0 0,0 0-1 0 0,1 0 0 0 0,-1-1 1 0 0,2-4-1 0 0,3 1 80 0 0,-3 6-326 0 0,-1-1-1 0 0,1 1 1 0 0,0 0-1 0 0,0 1 1 0 0,0-1 0 0 0,0 0-1 0 0,0 1 1 0 0,0-1 0 0 0,0 1-1 0 0,0-1 1 0 0,0 1-1 0 0,4 0 1 0 0,29 1-387 0 0,-29 0 298 0 0,75-1-672 0 0,-34-1 384 0 0,89-5-618 0 0,-98 3 743 0 0,21-3-183 0 0,25 0-714 0 0,-70 5 749 0 0,0-2-2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17:13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54 9760 0 0,'0'0'446'0'0,"-2"-1"-10"0"0,-8-7-280 0 0,-2 4-138 0 0,-29-2 1772 0 0,-1 3 0 0 0,-25 1-1790 0 0,64 2 484 0 0,3 0-4 0 0,0 0 0 0 0,0 0 5 0 0,0 0 23 0 0,0 0 10 0 0,0 0 2 0 0,0 0-17 0 0,0 0-75 0 0,12-4 345 0 0,-8 2-684 0 0,1 0 0 0 0,-1 1 0 0 0,0 0-1 0 0,1 0 1 0 0,-1 1 0 0 0,1-1-1 0 0,2 1-88 0 0,14-3 138 0 0,28-3 108 0 0,-1 2-1 0 0,1 3 1 0 0,27 2-246 0 0,38-1 602 0 0,503-5 776 0 0,-369 7-868 0 0,-160-2-247 0 0,0 4 0 0 0,38 9-263 0 0,-117-12-17 0 0,-7-1-79 0 0,-2 0-55 0 0,0 0-10 0 0,0 0-156 0 0,0 0-634 0 0,0 0-274 0 0,-2 1-58 0 0,-6 4-12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0:52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586 146 14600 0 0,'-9'-15'320'0'0,"-2"1"0"0"0,1-1 0 0 0,-2 2 0 0 0,-25-25 0 0 0,32 34-328 0 0,-1-1 1 0 0,1 1-1 0 0,-1-1 1 0 0,0 1-1 0 0,0 1 1 0 0,-13-6-1 0 0,16 7-8 0 0,0 1 0 0 0,0 1 0 0 0,0-1-1 0 0,0 0 1 0 0,0 1 0 0 0,-1-1 0 0 0,1 1 0 0 0,0 0-1 0 0,0 0 1 0 0,0 1 0 0 0,-1-1 0 0 0,1 1 0 0 0,0-1-1 0 0,0 1 1 0 0,0 0 0 0 0,0 0 0 0 0,-5 2 0 0 0,-7 6-31 0 0,1 1 0 0 0,0 0 0 0 0,1 1 0 0 0,0 1 0 0 0,1 0 0 0 0,-14 17 1 0 0,9-7-36 0 0,-25 41 1 0 0,11-14 28 0 0,-45 66 9 0 0,62-90 21 0 0,0 1 0 0 0,-17 49 1 0 0,31-73 19 0 0,-38 121-161 0 0,31-96 151 0 0,2 0 1 0 0,-4 47 0 0 0,8 12 177 0 0,2-72-129 0 0,0-1 1 0 0,1 1-1 0 0,0-1 1 0 0,8 20 0 0 0,-5-18 0 0 0,1-1 1 0 0,1 0 0 0 0,0 0 0 0 0,1-1-1 0 0,0 0 1 0 0,1-1 0 0 0,18 21 0 0 0,-13-19 49 0 0,1-1 1 0 0,0 0 0 0 0,1-1-1 0 0,0-1 1 0 0,28 15 0 0 0,-33-21 18 0 0,0-1 0 0 0,0 0 0 0 0,0 0 0 0 0,0-2 0 0 0,1 1 1 0 0,-1-1-1 0 0,1-1 0 0 0,-1 0 0 0 0,1 0 0 0 0,0-1 0 0 0,21-3 1 0 0,8-4 545 0 0,79-24-1 0 0,-101 25-529 0 0,161-56 1065 0 0,-158 53-1037 0 0,-1-2 0 0 0,0 0 0 0 0,0-1-1 0 0,-2-2 1 0 0,0 0 0 0 0,19-18 0 0 0,-9 5 71 0 0,-3-2 0 0 0,0-2-1 0 0,-2 0 1 0 0,30-51 0 0 0,-39 56-56 0 0,-1-2 1 0 0,-1 0-1 0 0,-2 0 0 0 0,0-1 1 0 0,-3-1-1 0 0,8-39 1 0 0,-12 42-15 0 0,-1 0 1 0 0,-1 0-1 0 0,-2 0 1 0 0,0 0 0 0 0,-2 0-1 0 0,-5-27 1 0 0,3 30-12 0 0,-2 0 0 0 0,0 0 1 0 0,-15-34-1 0 0,16 46-54 0 0,-1 0 1 0 0,-1 1-1 0 0,0 0 1 0 0,0 0-1 0 0,-1 0 0 0 0,0 1 1 0 0,-1 1-1 0 0,-14-13 1 0 0,18 16-75 0 0,-1 1 0 0 0,0 1 0 0 0,0-1 1 0 0,-1 1-1 0 0,1 0 0 0 0,-1 1 1 0 0,0-1-1 0 0,-10-3 0 0 0,3 4-73 0 0,1 1-1 0 0,0 0 0 0 0,-1 1 1 0 0,1 0-1 0 0,0 1 0 0 0,-1 0 1 0 0,-20 4-1 0 0,0 2-309 0 0,-57 19 1 0 0,54-11-336 0 0,1 1-1 0 0,1 2 1 0 0,-62 40 0 0 0,10-5-1347 0 0,-55 26-53 0 0,6-13-19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1:14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148 195 5496 0 0,'-4'-29'614'0'0,"3"21"-499"0"0,1 8-105 0 0,0-1 1 0 0,0 1-1 0 0,0 0 0 0 0,0-1 1 0 0,0 1-1 0 0,0-1 0 0 0,0 1 0 0 0,0-1 1 0 0,0 1-1 0 0,0-1 0 0 0,0 1 1 0 0,0 0-1 0 0,1-1 0 0 0,-1 1 0 0 0,0-1 1 0 0,0 1-1 0 0,0-1 0 0 0,0 1 0 0 0,1 0 1 0 0,-1-1-1 0 0,0 1 0 0 0,0 0 1 0 0,1-1-1 0 0,7-12-10 0 0,0 4 0 0 0,-6 7 84 0 0,0-1 1 0 0,0 0 0 0 0,0 1 0 0 0,0-1-1 0 0,-1 0 1 0 0,1 0 0 0 0,1-4-1 0 0,9-14 608 0 0,-7 14-341 0 0,-2 4-131 0 0,-1-1 1 0 0,1 1 0 0 0,0 0-1 0 0,0 0 1 0 0,0 0-1 0 0,6-4 1 0 0,5-2 339 0 0,-9 5-444 0 0,0 1 1 0 0,0 0-1 0 0,0 0 0 0 0,0 0 0 0 0,9-3 0 0 0,-9 5-108 0 0,6-3 14 0 0,0 1-1 0 0,21-3 0 0 0,-28 5-19 0 0,0 1 0 0 0,0 0 0 0 0,0 0 0 0 0,0 1 0 0 0,0-1 0 0 0,0 1-1 0 0,-1 0 1 0 0,1 0 0 0 0,0 0 0 0 0,0 1 0 0 0,6 2 0 0 0,-8-3-2 0 0,-1 0 0 0 0,1 0 0 0 0,-1 0 0 0 0,1 0 0 0 0,-1 1 0 0 0,0-1 0 0 0,1 0 0 0 0,-1 1 0 0 0,0-1 0 0 0,0 0 0 0 0,0 1 0 0 0,0-1 0 0 0,0 1 0 0 0,0 0 0 0 0,0-1 0 0 0,-1 1 0 0 0,2 3 0 0 0,-2-1 0 0 0,1-1 0 0 0,-1 1 0 0 0,0-1 0 0 0,0 1 0 0 0,0 0 0 0 0,0-1 0 0 0,0 1 0 0 0,-2 5 0 0 0,-1 2 0 0 0,-1 0 0 0 0,0-1 0 0 0,0 1 0 0 0,-11 16 0 0 0,0 0 0 0 0,5-9 0 0 0,0-1 0 0 0,-13 16 0 0 0,-10 14 0 0 0,25-34 0 0 0,-1 0 0 0 0,-12 14 0 0 0,11-16-6 0 0,-9 10-70 0 0,-37 31 0 0 0,30-29 134 0 0,18-15 83 0 0,-1-1-1 0 0,1 0 0 0 0,-14 8 0 0 0,13-9-94 0 0,0 0 0 0 0,1 1 0 0 0,0 0 0 0 0,-8 8 0 0 0,7-6-11 0 0,1-1 0 0 0,-14 10 0 0 0,22-18-26 0 0,0 0-1 0 0,0 0 1 0 0,1 0 0 0 0,-1 0 0 0 0,0 0 0 0 0,0 0 0 0 0,1 0 0 0 0,-1 0 0 0 0,0 0 0 0 0,0 0-1 0 0,0 0 1 0 0,1 0 0 0 0,-1 0 0 0 0,0 0 0 0 0,0 1 0 0 0,0-1 0 0 0,1 0 0 0 0,-1 0 0 0 0,0 0 0 0 0,0 0-1 0 0,0 1 1 0 0,0-1 0 0 0,1 0 0 0 0,-1 0 0 0 0,0 0 0 0 0,0 1 0 0 0,0-1 0 0 0,0 0 0 0 0,0 0-1 0 0,0 0 1 0 0,0 1 0 0 0,0-1 0 0 0,0 0 0 0 0,0 0 0 0 0,0 1 0 0 0,0-1 0 0 0,0 0 0 0 0,0 0 0 0 0,0 1-1 0 0,0-1 1 0 0,0 0 0 0 0,0 0 0 0 0,0 0 0 0 0,0 1 0 0 0,0-1 0 0 0,0 0 0 0 0,0 0 0 0 0,0 1 0 0 0,0-1-1 0 0,0 0 1 0 0,-1 0 0 0 0,1 0 0 0 0,0 0 0 0 0,0 1 0 0 0,0-1 0 0 0,0 0 0 0 0,0 0 0 0 0,-1 0-1 0 0,1 0 1 0 0,0 1 0 0 0,0-1 0 0 0,0 0 0 0 0,-1 0 0 0 0,22 2 292 0 0,12-4 83 0 0,1-2 0 0 0,63-15 0 0 0,2 0-170 0 0,-73 15-184 0 0,26-10 0 0 0,1 1-10 0 0,29-8 254 0 0,10-3 124 0 0,-87 23-356 0 0,37-8 273 0 0,-38 8-286 0 0,-1 0 1 0 0,0 0-1 0 0,1 0 0 0 0,-1-1 1 0 0,0 0-1 0 0,0 1 0 0 0,1-1 1 0 0,4-5 954 0 0,-13 4-2735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1:15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12 146 5528 0 0,'0'0'422'0'0,"-5"-17"3385"0"0,2 33-3782 0 0,1-1 0 0 0,1 1 0 0 0,0-1 0 0 0,1 1 0 0 0,1 0 0 0 0,0-1 0 0 0,1 1 0 0 0,1-1 0 0 0,1 0 0 0 0,5 18 0 0 0,1 16-25 0 0,-7-37 111 0 0,-1 0 0 0 0,1 14 0 0 0,2 14 210 0 0,-4-19 3767 0 0,-2-22-4036 0 0,1 1-1 0 0,-1 0 0 0 0,1 0 1 0 0,-1 0-1 0 0,1-1 0 0 0,-1 1 1 0 0,1 0-1 0 0,0 0 0 0 0,-1-1 1 0 0,1 1-1 0 0,-1 0 0 0 0,1-1 1 0 0,0 1-1 0 0,-1-1 0 0 0,1 1 1 0 0,0 0-1 0 0,0-1 0 0 0,-1 1 1 0 0,1-1-1 0 0,-2-7 162 0 0,-7-45 664 0 0,-3-67-481 0 0,7 37 132 0 0,3-31-371 0 0,3 64-154 0 0,3 31-64 0 0,-3 18 54 0 0,-1 0 1 0 0,1 0-1 0 0,-1 0 1 0 0,0 0-1 0 0,1 0 1 0 0,-1 0-1 0 0,0 0 1 0 0,0 0-1 0 0,0 0 1 0 0,0 0-1 0 0,0 0 1 0 0,0 0-1 0 0,0 0 1 0 0,0 0-1 0 0,0 0 1 0 0,0 0-1 0 0,0 0 1 0 0,-1-2-1 0 0,0 2 182 0 0,3 3-373 0 0,6 6 156 0 0,-1 1-1 0 0,0-1 0 0 0,0 1 1 0 0,-1 0-1 0 0,-1 1 0 0 0,1-1 1 0 0,-1 1-1 0 0,-1 0 0 0 0,6 19 1 0 0,24 107-192 0 0,-22-78 198 0 0,-9-44 36 0 0,-1-1 0 0 0,1 28 0 0 0,-5-28 0 0 0,2-10 1 0 0,-1-1 1 0 0,0 1-1 0 0,1-1 0 0 0,0 1 1 0 0,-1-1-1 0 0,1 1 1 0 0,0 2-1 0 0,0-4 52 0 0,0 0-41 0 0,0-1-1 0 0,0 0 0 0 0,0 1 0 0 0,0-1 0 0 0,0 0 0 0 0,0 0 0 0 0,0 1 0 0 0,0-1 0 0 0,0 0 0 0 0,0 0 0 0 0,0 1 0 0 0,0-1 1 0 0,0 0-1 0 0,-1 1 0 0 0,1-1 0 0 0,0 0 0 0 0,0 0 0 0 0,0 0 0 0 0,0 1 0 0 0,-1-1 0 0 0,1 0 0 0 0,0 0 0 0 0,0 0 0 0 0,0 0 1 0 0,-1 1-1 0 0,1-1 0 0 0,0 0 0 0 0,0 0 0 0 0,-1 0 0 0 0,1 0 0 0 0,-1 0 0 0 0,-2-3 39 0 0,-1-1 1 0 0,0 0-1 0 0,1 0 0 0 0,0 0 1 0 0,0-1-1 0 0,0 1 0 0 0,1-1 1 0 0,-1 0-1 0 0,1 0 0 0 0,-3-9 1 0 0,0-8 230 0 0,-5-29 1 0 0,4 15-28 0 0,-22-76 28 0 0,15 67-282 0 0,10 36 0 0 0,0 0 0 0 0,1 0 0 0 0,0 0 0 0 0,0 0 0 0 0,0-12 0 0 0,-1-3-110 0 0,1 17-133 0 0,3 17 135 0 0,7 37 104 0 0,-3-15-94 0 0,0 0 0 0 0,-1 33-1 0 0,1 12 99 0 0,-1 85 0 0 0,-4-119 16 0 0,0-41 143 0 0,-3-19 42 0 0,-2-9 7 0 0,1 0 0 0 0,-1-50 0 0 0,0-20 35 0 0,4 75-139 0 0,0 17-79 0 0,1 0 0 0 0,-1 0 0 0 0,1 0 0 0 0,0 0 0 0 0,1 0 0 0 0,-1 0 1 0 0,1-1-1 0 0,-1 1 0 0 0,1 0 0 0 0,0 0 0 0 0,3-5 0 0 0,-3 8-26 0 0,-1 1 0 0 0,0-1 0 0 0,0 1 1 0 0,1 0-1 0 0,-1-1 0 0 0,0 1 1 0 0,0 0-1 0 0,1-1 0 0 0,-1 1 1 0 0,0-1-1 0 0,0 1 1 0 0,0-1-1 0 0,0 1 0 0 0,0 0 1 0 0,0-1-1 0 0,0 1 0 0 0,0-1 1 0 0,0 1-1 0 0,0-1 1 0 0,0 1-1 0 0,0-1 0 0 0,0 1 1 0 0,0-1-1 0 0,0 1 0 0 0,0 0 1 0 0,0-1-1 0 0,-1 1 1 0 0,1-1-1 0 0,0 1 0 0 0,0 0 1 0 0,0-1-1 0 0,-1 1 0 0 0,1-1 1 0 0,-1 0-123 0 0,1 4-126 0 0,1 0 182 0 0,-1 0 1 0 0,1 0-1 0 0,0 0 1 0 0,-1-1-1 0 0,4 7 1 0 0,2 9 34 0 0,1 13-82 0 0,22 119 77 0 0,-24-123-487 0 0,1-1 0 0 0,15 43-1 0 0,-18-57-236 0 0,0-1 1 0 0,2 15-1 0 0,-3-13 294 0 0,7 21-954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1:18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152 186 6880 0 0,'0'0'622'0'0,"-5"-11"197"0"0,5 3-616 0 0,0 0 1 0 0,1 1-1 0 0,0-1 0 0 0,1 0 0 0 0,-1 1 0 0 0,2-1 1 0 0,-1 1-1 0 0,1-1 0 0 0,0 1 0 0 0,0 0 0 0 0,6-8 1 0 0,-1 2 165 0 0,-7 9-237 0 0,1 1 1 0 0,0 0-1 0 0,0 0 0 0 0,0-1 0 0 0,0 1 0 0 0,1 1 0 0 0,-1-1 0 0 0,1 0 0 0 0,4-3 0 0 0,0 2-21 0 0,1-1-1 0 0,0 1 0 0 0,1 0 1 0 0,-1 1-1 0 0,11-3 0 0 0,-14 5-113 0 0,1 0 0 0 0,-1 0-1 0 0,1 1 1 0 0,0 0 0 0 0,-1 0 0 0 0,1 0-1 0 0,0 1 1 0 0,-1 0 0 0 0,9 2 0 0 0,7 2-18 0 0,-11-3 4 0 0,0 0 0 0 0,11 5 0 0 0,-12-4 17 0 0,1 1 0 0 0,0 0 0 0 0,1 1 0 0 0,-2 0 0 0 0,1 1 0 0 0,9 7 0 0 0,-17-12 0 0 0,0 1 0 0 0,0-1 0 0 0,-1 1 0 0 0,1-1 0 0 0,-1 1 0 0 0,1 0 0 0 0,-1 0 0 0 0,0 0 0 0 0,1 0 0 0 0,-1 0 0 0 0,0 0 0 0 0,0 0 0 0 0,-1 0 0 0 0,1 0 0 0 0,0 0 0 0 0,-1 1 0 0 0,1-1 0 0 0,-1 0 0 0 0,0 1 0 0 0,0-1 0 0 0,0 0 0 0 0,0 0 0 0 0,0 1 0 0 0,0-1 0 0 0,0 0 0 0 0,-1 1 0 0 0,1-1 0 0 0,-1 0 0 0 0,0 0 0 0 0,0 0 0 0 0,-1 3 0 0 0,-6 10 61 0 0,-2-1 0 0 0,1 0 1 0 0,-2 0-1 0 0,1-1 0 0 0,-2-1 1 0 0,0 0-1 0 0,0 0 0 0 0,-21 13 1 0 0,-10 4 296 0 0,39-27-248 0 0,0 0-1 0 0,0 0 1 0 0,0 0 0 0 0,0 0-1 0 0,0-1 1 0 0,0 0 0 0 0,-1 0-1 0 0,-7 1 1 0 0,12-2-102 0 0,0 0 1 0 0,0 0-1 0 0,0 0 1 0 0,0 0 0 0 0,-1 0-1 0 0,1 0 1 0 0,0 0-1 0 0,0 0 1 0 0,0 0-1 0 0,0 0 1 0 0,0 0-1 0 0,0 0 1 0 0,0 0-1 0 0,-1 0 1 0 0,1 1-1 0 0,0-1 1 0 0,0 0-1 0 0,0 0 1 0 0,0 0-1 0 0,0 0 1 0 0,0 0-1 0 0,0 0 1 0 0,0 0 0 0 0,0 0-1 0 0,-1 0 1 0 0,1 0-1 0 0,0 0 1 0 0,0 0-1 0 0,0 1 1 0 0,0-1-1 0 0,0 0 1 0 0,0 0-1 0 0,0 0 1 0 0,0 0-1 0 0,0 0 1 0 0,0 0-1 0 0,0 0 1 0 0,0 0-1 0 0,0 1 1 0 0,0-1-1 0 0,0 0 1 0 0,0 0 4 0 0,0 0-1 0 0,0 0 1 0 0,0 0-1 0 0,0 0 1 0 0,0 1-1 0 0,0-1 1 0 0,0 0-1 0 0,0 0 1 0 0,0 0-1 0 0,0 0 1 0 0,-1 0-1 0 0,1 0 1 0 0,0 0-1 0 0,0 1 1 0 0,0-1-1 0 0,0 0 1 0 0,0 0-1 0 0,0 0 1 0 0,0 0-1 0 0,0 0 1 0 0,0 0-1 0 0,0 0 1 0 0,0 0 0 0 0,-1 0-1 0 0,1 0 1 0 0,0 0-1 0 0,0 0 1 0 0,0 0-1 0 0,0 0 1 0 0,0 0-1 0 0,0 1 1 0 0,0-1-1 0 0,0 0 1 0 0,-1 0-1 0 0,1 0 1 0 0,0 0-1 0 0,0 0 1 0 0,0 0-1 0 0,0 0 1 0 0,0 0-1 0 0,-1-1 1 0 0,0 1-43 0 0,1 1 64 0 0,-1-1 0 0 0,0 0 0 0 0,0 0 0 0 0,0 0 0 0 0,1 0 1 0 0,-1 0-1 0 0,0-1 0 0 0,0 1 0 0 0,0 0 0 0 0,1 0 0 0 0,-1 0 0 0 0,0-1 1 0 0,0 1-1 0 0,1 0 0 0 0,-1-1 0 0 0,0 1 0 0 0,1-1 0 0 0,-2 0 1 0 0,2 0 42 0 0,0 1-74 0 0,-1 0 1 0 0,1 0-1 0 0,0 0 0 0 0,-1-1 1 0 0,1 1-1 0 0,0 0 0 0 0,0 0 1 0 0,-1-1-1 0 0,1 1 0 0 0,0 0 1 0 0,0-1-1 0 0,-1 1 0 0 0,1 0 1 0 0,0-1-1 0 0,0 1 0 0 0,0 0 1 0 0,0-1-1 0 0,0 1 0 0 0,0-1 1 0 0,0 1-1 0 0,0 0 0 0 0,0-1 1 0 0,0 1-1 0 0,0 0 0 0 0,0-1 1 0 0,-1-13 141 0 0,1 13-136 0 0,0-1 0 0 0,1 1 0 0 0,-1 0 0 0 0,1 0 0 0 0,-1 0 1 0 0,1 0-1 0 0,-1-1 0 0 0,1 1 0 0 0,0 0 0 0 0,0 0 0 0 0,-1 0 0 0 0,1 0 0 0 0,0 1 0 0 0,0-1 1 0 0,0 0-1 0 0,2-1 0 0 0,20-14 32 0 0,-14 11-40 0 0,-6 3 5 0 0,0 1 0 0 0,0-1 0 0 0,1 1-1 0 0,-1 0 1 0 0,0 0 0 0 0,1 0 0 0 0,-1 1 0 0 0,1-1-1 0 0,5 1 1 0 0,33 2-11 0 0,-34-1-8 0 0,0 0-1 0 0,0 1 0 0 0,0 1 1 0 0,0-1-1 0 0,0 1 0 0 0,0 1 0 0 0,-1-1 1 0 0,0 1-1 0 0,13 9 0 0 0,-17-11 12 0 0,-1 0-1 0 0,1 0 0 0 0,-1 0 1 0 0,0 0-1 0 0,0 1 1 0 0,0-1-1 0 0,0 0 0 0 0,0 1 1 0 0,-1 0-1 0 0,1-1 0 0 0,-1 1 1 0 0,1 0-1 0 0,-1 0 1 0 0,0-1-1 0 0,0 1 0 0 0,0 0 1 0 0,-1 0-1 0 0,1 0 0 0 0,-1 0 1 0 0,1 1-1 0 0,-1-1 0 0 0,0 0 1 0 0,0 0-1 0 0,-1 0 1 0 0,1 0-1 0 0,-1 0 0 0 0,1 0 1 0 0,-1 0-1 0 0,-2 4 0 0 0,-1 3 3 0 0,0 0 0 0 0,-1-1 0 0 0,0 1 0 0 0,-1-1 0 0 0,-9 11 0 0 0,3-7 9 0 0,-1 1 0 0 0,0-2 0 0 0,-1 0 0 0 0,-1-1 0 0 0,-22 15 0 0 0,26-21 9 0 0,1 0 1 0 0,-1-1 0 0 0,1 0-1 0 0,-1-1 1 0 0,-1 0 0 0 0,1 0-1 0 0,-20 1 1 0 0,12-2 100 0 0,0-2-1 0 0,-30-2 1 0 0,41 1 21 0 0,0-1 0 0 0,-1-1 0 0 0,-9-3 0 0 0,-2-1 40 0 0,12 4-110 0 0,0 0 0 0 0,0-1 1 0 0,1 0-1 0 0,0 0 0 0 0,-1-1 0 0 0,2 0 0 0 0,-1 0 1 0 0,0 0-1 0 0,1-1 0 0 0,-11-13 0 0 0,13 9 359 0 0,1 2-1389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1:19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255 253 3224 0 0,'-18'-17'6404'0'0,"21"17"-6167"0"0,4-1 132 0 0,1 0 1 0 0,0 0-1 0 0,-1-1 0 0 0,1 0 1 0 0,11-5-1 0 0,9-2 358 0 0,-26 9-658 0 0,0-1 0 0 0,-1 1 0 0 0,1-1 0 0 0,-1 0 0 0 0,0 0 0 0 0,1 0 0 0 0,-1 0 0 0 0,0 0 0 0 0,1 0 0 0 0,0-2 0 0 0,5-3 73 0 0,1 1 154 0 0,0 0 0 0 0,13-13 0 0 0,-9 8-149 0 0,-11 8-23 0 0,7-7 80 0 0,-6 6-174 0 0,0-1 0 0 0,0 0 0 0 0,0 1 0 0 0,-1-1 0 0 0,0 0 0 0 0,0 1 0 0 0,0-1 0 0 0,1-4 0 0 0,-2 6 1 0 0,1 0 0 0 0,-1 0 0 0 0,1 1 0 0 0,0-1 0 0 0,-1 0 0 0 0,1 1 0 0 0,0-1 0 0 0,2-2 0 0 0,4-8 68 0 0,-6 8-54 0 0,0 0 0 0 0,0-1 1 0 0,0 1-1 0 0,0-1 1 0 0,-1-6-1 0 0,4-18 277 0 0,0 12 73 0 0,-4 17-394 0 0,0 0 0 0 0,0 0 1 0 0,0 0-1 0 0,0 0 0 0 0,0 0 1 0 0,0 0-1 0 0,0-1 0 0 0,0 1 1 0 0,-1 0-1 0 0,1 0 0 0 0,0 0 1 0 0,0 0-1 0 0,0 0 0 0 0,0 0 1 0 0,0 0-1 0 0,0 0 0 0 0,0 0 1 0 0,0 0-1 0 0,0 0 0 0 0,-1 0 1 0 0,1 0-1 0 0,0 0 0 0 0,0 0 1 0 0,0 0-1 0 0,0 0 0 0 0,0 0 1 0 0,0 0-1 0 0,0 0 0 0 0,0 0 1 0 0,0 0-1 0 0,-1 0 0 0 0,1 0 1 0 0,0 0-1 0 0,0 0 0 0 0,0 0 1 0 0,0 0-1 0 0,0 1 0 0 0,0-1 1 0 0,0 0-1 0 0,0 0 0 0 0,0 0 1 0 0,0 0-1 0 0,0 0 0 0 0,-1 0 1 0 0,1 0-1 0 0,0 0 0 0 0,0 0 1 0 0,0 0-1 0 0,0 0 0 0 0,0 1 1 0 0,0-1-1 0 0,0 0 0 0 0,0 0 1 0 0,0 0-1 0 0,-5 6-21 0 0,4-6 19 0 0,-7 12-89 0 0,6-8 80 0 0,-1-1 1 0 0,1 1-1 0 0,0 0 1 0 0,-3 6-1 0 0,1 1 6 0 0,1 0 0 0 0,-4 19-1 0 0,-5 23-116 0 0,8-41 116 0 0,1 0 0 0 0,0 1 0 0 0,1 0 0 0 0,-1 16-1 0 0,2-15-13 0 0,0 0 0 0 0,-6 23 0 0 0,0 6 13 0 0,5-31 14 0 0,-1-1 0 0 0,-1 0 0 0 0,0 0 0 0 0,0 0 0 0 0,-1 0 0 0 0,0-1 0 0 0,-1 1 1 0 0,-1-1-1 0 0,-8 11 0 0 0,11-16 10 0 0,-1 0 0 0 0,1 0 0 0 0,-1-1 0 0 0,1 0 0 0 0,-1 0 0 0 0,-1 0 0 0 0,1 0 0 0 0,0-1 0 0 0,-1 0 0 0 0,0 0 0 0 0,0 0 0 0 0,0-1 0 0 0,0 0 0 0 0,-11 2 0 0 0,13-3-9 0 0,1-1 0 0 0,0-1-1 0 0,-1 1 1 0 0,1 0-1 0 0,-1-1 1 0 0,1 0-1 0 0,-1 1 1 0 0,-4-3 0 0 0,-18-3 129 0 0,13 5-96 0 0,1 0-1 0 0,-24-6 1 0 0,11 2-39 0 0,22 4-3 0 0,1 1 0 0 0,-11 3 0 0 0,-10-2 0 0 0,20-2 0 0 0,-12 2 0 0 0,7 1-12 0 0,17 4-58 0 0,1-4 34 0 0,1 0 1 0 0,0-1-1 0 0,16 0 1 0 0,4 0 27 0 0,6 1 6 0 0,66-5-1 0 0,-55 0-58 0 0,-10 1 49 0 0,-9 2 12 0 0,-1-2-1 0 0,47-9 0 0 0,0-10 10 0 0,-45 12-450 0 0,1 1 0 0 0,44-6 0 0 0,-51 13-5108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1:34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57 142 4608 0 0,'0'0'1658'0'0,"2"-1"-1582"0"0,0 1-86 0 0,0-1-30 0 0,14-16 1761 0 0,-14 16-1294 0 0,4-4-286 0 0,2 6-141 0 0,2 2 40 0 0,-6-1-80 0 0,3 5 27 0 0,-2 1 13 0 0,-4-7-5 0 0,-1 1 0 0 0,1-1 1 0 0,0 1-1 0 0,0-1 1 0 0,-1 1-1 0 0,1-1 0 0 0,-1 1 1 0 0,0 0-1 0 0,1-1 0 0 0,-1 1 1 0 0,0-1-1 0 0,0 1 1 0 0,0 0-1 0 0,0-1 0 0 0,0 1 1 0 0,-1 2-1 0 0,0 2-12 0 0,2-4 17 0 0,-1 0 0 0 0,0-1 0 0 0,0 1 0 0 0,-1 0 0 0 0,1 0 0 0 0,0 0 0 0 0,0-1 0 0 0,-1 1 0 0 0,1 0 0 0 0,-1 0 0 0 0,0-1 0 0 0,-1 3 1 0 0,-1 3 8 0 0,1-3 5 0 0,1-1-1 0 0,-1 1 0 0 0,0-1 0 0 0,0 0 1 0 0,-1 1-1 0 0,1-1 0 0 0,-1 0 0 0 0,-3 3 0 0 0,-13 18-26 0 0,15-18 12 0 0,0-1 1 0 0,-1 1 0 0 0,-6 6-1 0 0,7-7 4 0 0,0-1 0 0 0,0 0 0 0 0,0 1 1 0 0,1 0-1 0 0,-1 0 0 0 0,-2 6 0 0 0,-3 10-58 0 0,8-19 1070 0 0,1-2-983 0 0,0 0 1 0 0,-1 0-1 0 0,1-1 1 0 0,-1 1-1 0 0,1 0 1 0 0,0 0 0 0 0,-1 0-1 0 0,1 0 1 0 0,0-1-1 0 0,-1 1 1 0 0,1 0-1 0 0,0 0 1 0 0,-1-1 0 0 0,1 1-1 0 0,0 0 1 0 0,-1-1-1 0 0,1 1 1 0 0,0 0-1 0 0,0-1 1 0 0,0 1-1 0 0,-1-1 1 0 0,1 1 0 0 0,0 0-1 0 0,0-1 1 0 0,0 1-1 0 0,0-1 1 0 0,0 1-1 0 0,0 0 1 0 0,-1-1-1 0 0,1 1 1 0 0,0-1 0 0 0,0-17 708 0 0,0 14-632 0 0,-2-12 337 0 0,2 14-407 0 0,-1 0-1 0 0,1 0 1 0 0,0 0 0 0 0,-1 0-1 0 0,1 0 1 0 0,0 0 0 0 0,0 0-1 0 0,1 0 1 0 0,-1 0 0 0 0,0 0 0 0 0,1 0-1 0 0,-1 0 1 0 0,1 1 0 0 0,0-3-1 0 0,17-31 530 0 0,2 2-1 0 0,24-31 1 0 0,-22 27-321 0 0,-16 27-73 0 0,12-19 0 0 0,-3 7 55 0 0,8-7-58 0 0,-18 22-107 0 0,1-1-48 0 0,-6 8-16 0 0,1 0 0 0 0,-1 0 0 0 0,0 0 0 0 0,1 0 0 0 0,-1 0 0 0 0,0 0 0 0 0,1 0 0 0 0,-1 0 0 0 0,0 0 0 0 0,1 0 0 0 0,-1 0 0 0 0,1 1 0 0 0,-1-1 0 0 0,0 0 0 0 0,1 0 0 0 0,-1 0 0 0 0,0 0 0 0 0,0 1 0 0 0,1-1 0 0 0,0 1 0 0 0,2 1-6 0 0,0 1 0 0 0,0 1 0 0 0,1-1 0 0 0,-2 0 1 0 0,1 1-1 0 0,0-1 0 0 0,-1 1 0 0 0,1 0 1 0 0,-1 0-1 0 0,0 0 0 0 0,-1 0 0 0 0,1 0 0 0 0,-1 0 1 0 0,2 9-1 0 0,1 6-43 0 0,-2 0 1 0 0,1 23-1 0 0,0-2 7 0 0,0 73-75 0 0,-2-57 117 0 0,-1-37 0 0 0,0 0 0 0 0,4 25 0 0 0,-3-23 0 0 0,-1-18 0 0 0,0 1 0 0 0,1-1 0 0 0,-1 1 0 0 0,1-1 0 0 0,-1 0 0 0 0,3 5 0 0 0,-1-4 0 0 0,0 1 0 0 0,-1 14 0 0 0,0-2-8 0 0,0-17 12 0 0,-1 1 0 0 0,0-1 0 0 0,0 0 0 0 0,0 1 0 0 0,0-1 0 0 0,0 0 0 0 0,0 1 0 0 0,0-1 0 0 0,0 0 0 0 0,0 0 0 0 0,-1 1 0 0 0,1-1-1 0 0,0 0 1 0 0,0 1 0 0 0,0-1 0 0 0,0 0 0 0 0,0 1 0 0 0,0-1 0 0 0,-1 0 0 0 0,1 0 0 0 0,0 1 0 0 0,0-1 0 0 0,-1 0 0 0 0,1 1 0 0 0,-4 4 113 0 0,3-3-96 0 0,0 0 0 0 0,-1-1 0 0 0,1 1 0 0 0,-1-1 0 0 0,1 1 0 0 0,-1-1 0 0 0,0 1 0 0 0,1-1 0 0 0,-1 0 0 0 0,0 0 0 0 0,0 0 1 0 0,0 0-1 0 0,0 0 0 0 0,-2 0 0 0 0,-31 7 431 0 0,25-7-404 0 0,-44 3-48 0 0,35-3 0 0 0,-20-1 0 0 0,17-1-12 0 0,3 5-296 0 0,10-4 201 0 0,1 4 99 0 0,7-3 405 0 0,2-1-903 0 0,15 6 478 0 0,-1-1 0 0 0,0 0 0 0 0,1-1 0 0 0,0 0 0 0 0,18 0 0 0 0,32 4-52 0 0,-34-7 80 0 0,-20 0 0 0 0,0-1 0 0 0,-1 0 0 0 0,1-1 0 0 0,22-4 0 0 0,5-3 0 0 0,-27 6 0 0 0,1 0 0 0 0,17-7 0 0 0,-16 4-230 0 0,0 0 1 0 0,0 2 0 0 0,0-1-1 0 0,1 2 1 0 0,17-2 0 0 0,-22 4-971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1:35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8 151 2304 0 0,'0'0'101'0'0,"1"-7"978"0"0,11-13 2413 0 0,-2 4-2480 0 0,-7 12-904 0 0,0 0 1 0 0,0 0-1 0 0,0 0 1 0 0,0 1 0 0 0,7-6-1 0 0,11-12 253 0 0,-18 17-332 0 0,1 1 0 0 0,0-1 0 0 0,0 0 0 0 0,0 1 0 0 0,0 0 1 0 0,6-3-1 0 0,6-6 255 0 0,-2 4-160 0 0,-12 6-108 0 0,0 1 1 0 0,0 0 0 0 0,0 0-1 0 0,0 0 1 0 0,0 0-1 0 0,0 0 1 0 0,0 0 0 0 0,0 1-1 0 0,0-1 1 0 0,0 1 0 0 0,1-1-1 0 0,-1 1 1 0 0,0 0 0 0 0,0 0-1 0 0,0 0 1 0 0,1 0-1 0 0,-1 0 1 0 0,4 1 0 0 0,-1 1-24 0 0,0-1 0 0 0,1 0 0 0 0,-1 1 0 0 0,0 0 0 0 0,6 4 0 0 0,-9-5 4 0 0,0 0-1 0 0,0 0 0 0 0,0 0 0 0 0,0 1 0 0 0,0-1 0 0 0,-1 1 1 0 0,1 0-1 0 0,0-1 0 0 0,-1 1 0 0 0,1 0 0 0 0,-1 0 1 0 0,0 0-1 0 0,0 0 0 0 0,2 3 0 0 0,6 17-3 0 0,-7-18 9 0 0,0-1 0 0 0,0 1 0 0 0,-1 0-1 0 0,1 0 1 0 0,-1-1 0 0 0,0 1 0 0 0,0 0-1 0 0,-1 0 1 0 0,1 5 0 0 0,-1 0-10 0 0,0 0 0 0 0,-1 1 0 0 0,0-1 0 0 0,0 0 0 0 0,-1 0 0 0 0,0 0 0 0 0,-4 9 0 0 0,-1 4 8 0 0,6-18 0 0 0,0 1 0 0 0,-1-1 0 0 0,1 1 0 0 0,-1-1 0 0 0,-3 5 0 0 0,-10 14-2 0 0,11-15 4 0 0,0-1-1 0 0,-1 0 1 0 0,0 0-1 0 0,0 0 1 0 0,-1-1-1 0 0,1 1 1 0 0,-1-1-1 0 0,-1-1 0 0 0,1 1 1 0 0,-10 5-1 0 0,-3 0 195 0 0,-20 17-1 0 0,-3 2 296 0 0,31-23-317 0 0,9-5-119 0 0,0 0-1 0 0,0-1 0 0 0,0 1 0 0 0,-1-1 1 0 0,1 0-1 0 0,0 1 0 0 0,-1-1 0 0 0,1 0 1 0 0,-1 0-1 0 0,1-1 0 0 0,-1 1 0 0 0,-3 0 1 0 0,5 0 113 0 0,0 0-152 0 0,1-1 1 0 0,-1 0-1 0 0,1 1 1 0 0,0-1-1 0 0,-1 0 1 0 0,1 1-1 0 0,-1-1 1 0 0,1 0-1 0 0,0 1 1 0 0,-1-1 0 0 0,1 1-1 0 0,0-1 1 0 0,0 1-1 0 0,-1-1 1 0 0,1 1-1 0 0,0-1 1 0 0,0 1-1 0 0,0-1 1 0 0,0 1-1 0 0,0-1 1 0 0,0 1-1 0 0,0-1 1 0 0,-1 1 0 0 0,1-1-1 0 0,1 1 1 0 0,-1 0 5 0 0,1 0 0 0 0,0-1 0 0 0,0 1 0 0 0,0-1 0 0 0,0 1 0 0 0,0-1 0 0 0,0 1 1 0 0,0-1-1 0 0,0 0 0 0 0,0 1 0 0 0,0-1 0 0 0,0 0 0 0 0,0 0 0 0 0,0 0 0 0 0,2 0 1 0 0,8 1 5 0 0,1-1 1 0 0,-1 0-1 0 0,23-4 1 0 0,14 0 54 0 0,-25 2-42 0 0,-1 0 1 0 0,0-1-1 0 0,24-7 1 0 0,-18 3 8 0 0,29-2 1 0 0,-45 8-31 0 0,-1-2 1 0 0,16-4-1 0 0,-18 4 75 0 0,-1 1-1 0 0,1 0 1 0 0,0 0 0 0 0,12 0-1 0 0,-19 2-62 0 0,-1-1 0 0 0,1 1-1 0 0,0-1 1 0 0,-1 1 0 0 0,1-1-1 0 0,0 0 1 0 0,-1 1 0 0 0,1-1-1 0 0,-1 0 1 0 0,3-2-1 0 0,-1 1-31 0 0,-1 1-104 0 0,0 1-97 0 0,9-1 200 0 0,4-4 148 0 0,-13 3-116 0 0,3-3 629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1:36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60 134 2304 0 0,'0'0'101'0'0,"1"-2"1"0"0,0-1-96 0 0,0 0 0 0 0,1 0 0 0 0,-1 1 1 0 0,1-1-1 0 0,0 1 0 0 0,0-1 0 0 0,0 1 1 0 0,0-1-1 0 0,4-3 0 0 0,11-14 2904 0 0,-16 20-2744 0 0,-1-1 1 0 0,0 1-1 0 0,1-1 1 0 0,-1 1-1 0 0,1-1 1 0 0,-1 1-1 0 0,1-1 1 0 0,-1 1-1 0 0,1 0 1 0 0,0-1-1 0 0,-1 1 1 0 0,1 0-1 0 0,-1-1 1 0 0,1 1-1 0 0,1 0 1 0 0,2-3 272 0 0,15-9-77 0 0,0 0 0 0 0,0 1 0 0 0,1 0 0 0 0,30-10 0 0 0,-47 20-362 0 0,0 0 0 0 0,0 0 0 0 0,0 0 0 0 0,0 1 0 0 0,-1-1 0 0 0,7 0 0 0 0,3 5 0 0 0,-6-2 0 0 0,-4-1 0 0 0,1-1 0 0 0,0 1 1 0 0,0 0-1 0 0,0 1 1 0 0,0-1-1 0 0,3 2 0 0 0,0 6-3 0 0,-3-3-8 0 0,-1-4 0 0 0,0 0 1 0 0,-1 0-1 0 0,1 0 1 0 0,0 1 0 0 0,-1-1-1 0 0,0 1 1 0 0,0-1-1 0 0,1 1 1 0 0,0 5 0 0 0,0-1-10 0 0,-1-2 17 0 0,0 0 0 0 0,0 0 1 0 0,0 0-1 0 0,-1 0 0 0 0,0 0 1 0 0,0 0-1 0 0,0 0 0 0 0,-1 0 1 0 0,0 0-1 0 0,0 0 0 0 0,-2 7 1 0 0,-3 6-14 0 0,-13 28 0 0 0,10-27 167 0 0,-1 0 1 0 0,-1-1 0 0 0,-1-1 0 0 0,-1 0 0 0 0,0-1-1 0 0,-1 0 1 0 0,-1-1 0 0 0,0 0 0 0 0,-1-1-1 0 0,-1-1 1 0 0,-28 17 0 0 0,20-14 165 0 0,10-5 108 0 0,-1-1 0 0 0,0-1 0 0 0,-29 12 1802 0 0,64-21-1982 0 0,1-1-56 0 0,0-1 0 0 0,-1-1 0 0 0,32-9 0 0 0,-24 5 142 0 0,30-4 0 0 0,113-16 57 0 0,-111 10-560 0 0,-37 13 272 0 0,0-1 0 0 0,-1-1 0 0 0,24-10 0 0 0,-43 15-20 0 0,2-2-105 0 0,-4 2-18 0 0,1 1 1 0 0,-1 0-1 0 0,1 0 0 0 0,0 0 0 0 0,-1-1 0 0 0,1 1 1 0 0,-1 0-1 0 0,1 0 0 0 0,0 0 0 0 0,-1 0 0 0 0,1 0 1 0 0,-1 0-1 0 0,1 0 0 0 0,0 0 0 0 0,1 1 0 0 0,2-1-1280 0 0,5 0-4523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1:37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185 295 3224 0 0,'11'-14'4385'0'0,"8"3"-2422"0"0,-15 10-1824 0 0,0-1 1 0 0,-1 0 0 0 0,1-1 0 0 0,6-4-1 0 0,37-29 1432 0 0,-23 19-1028 0 0,48-38 886 0 0,-69 53-1419 0 0,0 0 0 0 0,0 0 0 0 0,-1 0 0 0 0,1-1 0 0 0,-1 1-1 0 0,1-1 1 0 0,-1 0 0 0 0,0 1 0 0 0,0-1 0 0 0,0 0 0 0 0,-1 0 0 0 0,1 0 0 0 0,-1-1 0 0 0,1 1 0 0 0,-1 0 0 0 0,0 0 0 0 0,0-5 0 0 0,-1 7 1 0 0,0 0 1 0 0,1 0-1 0 0,-1 1 1 0 0,0-1 0 0 0,0 0-1 0 0,1 0 1 0 0,-1 0 0 0 0,0 1-1 0 0,1-1 1 0 0,-1 0 0 0 0,0 0-1 0 0,1 1 1 0 0,-1-1-1 0 0,1 0 1 0 0,3-6 120 0 0,-3 3-19 0 0,-1 1 1 0 0,1 0-1 0 0,-1-1 0 0 0,0 1 0 0 0,0-1 0 0 0,-1 1 0 0 0,1-1 0 0 0,-1 1 0 0 0,1 0 1 0 0,-1-1-1 0 0,0 1 0 0 0,-1 0 0 0 0,-2-6 0 0 0,0 2-70 0 0,3 6-16 0 0,1 0 0 0 0,-1 0 0 0 0,1 0 0 0 0,-1 1 0 0 0,1-1 0 0 0,-1 0 0 0 0,0 0 0 0 0,1 1 0 0 0,-1-1 0 0 0,0 0 0 0 0,0 1 0 0 0,1-1 0 0 0,-3 0 1 0 0,3 1-28 0 0,0-1 0 0 0,0 1 0 0 0,0 0 1 0 0,-1 0-1 0 0,1 0 0 0 0,0-1 1 0 0,0 1-1 0 0,-1 0 0 0 0,1 0 0 0 0,0 0 1 0 0,0 0-1 0 0,-1 0 0 0 0,1-1 1 0 0,0 1-1 0 0,-1 0 0 0 0,1 0 0 0 0,0 0 1 0 0,-1 0-1 0 0,1 0 0 0 0,0 0 1 0 0,-1 0-1 0 0,1 0 0 0 0,0 0 0 0 0,0 0 1 0 0,-1 0-1 0 0,1 0 0 0 0,0 1 1 0 0,-1-1-1 0 0,1 0 0 0 0,0 0 0 0 0,-1 0 1 0 0,1 0-1 0 0,0 0 0 0 0,0 1 1 0 0,-1-1-1 0 0,1 0 0 0 0,0 0 1 0 0,0 0-1 0 0,0 1 0 0 0,-1-1 0 0 0,1 0 1 0 0,0 0-1 0 0,0 1 0 0 0,0-1 1 0 0,-1 0-1 0 0,1 0 0 0 0,0 1 0 0 0,0-1 1 0 0,0 0-1 0 0,0 1 0 0 0,0-1 1 0 0,0 1 0 0 0,-6 9-10 0 0,1 2 0 0 0,0-1 0 0 0,0 1 0 0 0,2-1 0 0 0,-1 1 0 0 0,2 0 0 0 0,-1 1 0 0 0,0 18 1 0 0,-10 101-67 0 0,8-61 37 0 0,-2 27 87 0 0,4-82-49 0 0,0 0 0 0 0,0-1 0 0 0,-2 1 0 0 0,-5 15 0 0 0,5-13 79 0 0,4-16-47 0 0,1 0-1 0 0,0 0 0 0 0,-1 0 1 0 0,0 0-1 0 0,1 0 0 0 0,-1 0 0 0 0,0 0 1 0 0,0 0-1 0 0,0 0 0 0 0,0-1 1 0 0,0 1-1 0 0,-3 2 0 0 0,-6 7 700 0 0,9-10-695 0 0,0 0 1 0 0,0 1-1 0 0,0-1 1 0 0,-1 0-1 0 0,1 0 0 0 0,0 0 1 0 0,0 0-1 0 0,-1 0 0 0 0,1 0 1 0 0,-1-1-1 0 0,1 1 0 0 0,-1 0 1 0 0,1-1-1 0 0,-1 1 1 0 0,1-1-1 0 0,-1 1 0 0 0,1-1 1 0 0,-1 0-1 0 0,0 1 0 0 0,-2-1 1 0 0,-54-2 297 0 0,33 0-287 0 0,0 2 0 0 0,-36 3-1 0 0,53-2-46 0 0,0 1 0 0 0,0 0 0 0 0,1 0 0 0 0,-1 1 0 0 0,0 0 0 0 0,-9 5 0 0 0,9-4 0 0 0,3 0 0 0 0,5-4 0 0 0,0 0 0 0 0,0 1 0 0 0,-1-1 0 0 0,1 0 0 0 0,0 0 0 0 0,0 0 0 0 0,0 0 0 0 0,0 1 0 0 0,0-1 0 0 0,0 0 0 0 0,0 0 0 0 0,-1 0 0 0 0,1 0 0 0 0,0 1 0 0 0,0-1 0 0 0,0 0 0 0 0,0 0 0 0 0,0 0 0 0 0,0 1 0 0 0,0-1 0 0 0,0 0 0 0 0,0 0 0 0 0,0 0 0 0 0,0 1 0 0 0,0-1 0 0 0,0 0 0 0 0,0 0 0 0 0,0 0 0 0 0,0 1 0 0 0,1-1 0 0 0,-1 0 0 0 0,0 0 0 0 0,0 0 0 0 0,0 1 0 0 0,0-1 0 0 0,0 0 0 0 0,0 0 0 0 0,0 0 0 0 0,1 0 0 0 0,-1 0 0 0 0,0 1 0 0 0,0-1 0 0 0,0 0 0 0 0,0 0 0 0 0,1 0 0 0 0,-1 0 0 0 0,0 0 0 0 0,0 0 0 0 0,0 0 0 0 0,0 0 0 0 0,1 0 0 0 0,-1 0 0 0 0,0 1 0 0 0,0-1 0 0 0,0 0 0 0 0,1 0 0 0 0,-1 0 0 0 0,0 0 0 0 0,0 0 0 0 0,0 0 0 0 0,1-1 0 0 0,-1 1 0 0 0,0 0 0 0 0,1 1 0 0 0,19 3 0 0 0,1 0 0 0 0,-1-2 0 0 0,1 0 0 0 0,-1-1 0 0 0,33-2 0 0 0,-7 0 0 0 0,107-6 0 0 0,-94 4 0 0 0,72-12 0 0 0,-111 12 0 0 0,-1-1 10 0 0,-1 0 0 0 0,34-13-1 0 0,-10 2 90 0 0,23-9 105 0 0,-40 13-80 0 0,-18 8-70 0 0,-1 0-1 0 0,0 0 1 0 0,9-7-1 0 0,27-15 611 0 0,-40 24-416 0 0,-4 1-718 0 0,1 1 242 0 0,0-1 0 0 0,0 0 0 0 0,0 1 0 0 0,0-1 0 0 0,0 1 0 0 0,0-1 0 0 0,1 1 0 0 0,-1 0-1 0 0,0-1 1 0 0,0 1 0 0 0,-1 1 0 0 0,-4 3-2874 0 0,-6 2-2882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1:39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248 201 5984 0 0,'0'0'541'0'0,"-1"-2"-445"0"0,-1-5 152 0 0,-1 0 0 0 0,1 0 0 0 0,1 0 1 0 0,-2-14-1 0 0,2 18-65 0 0,1-1 1 0 0,0 1-1 0 0,1-1 1 0 0,-1 1 0 0 0,1-1-1 0 0,-1 1 1 0 0,1 0-1 0 0,0-1 1 0 0,0 1-1 0 0,1 0 1 0 0,-1-1 0 0 0,1 1-1 0 0,2-4 1 0 0,-2 3-109 0 0,1 0 1 0 0,1 0-1 0 0,-1 0 1 0 0,0 0-1 0 0,1 1 1 0 0,0-1-1 0 0,0 1 1 0 0,0 0-1 0 0,0 0 1 0 0,0 1-1 0 0,1-1 1 0 0,5-2-1 0 0,5-2-37 0 0,-4 1-21 0 0,1 1 1 0 0,17-6 0 0 0,-8 5-19 0 0,-7 1 54 0 0,1 1 0 0 0,26-3 0 0 0,-37 6-49 0 0,0 1-1 0 0,-1 0 0 0 0,1 0 1 0 0,0 0-1 0 0,0 0 1 0 0,0 1-1 0 0,0 0 1 0 0,0 0-1 0 0,0 0 0 0 0,-1 0 1 0 0,1 0-1 0 0,0 1 1 0 0,-1-1-1 0 0,1 1 1 0 0,4 4-1 0 0,-6-5-13 0 0,-1 0 0 0 0,0 0 0 0 0,0 1 0 0 0,0-1 0 0 0,0 1 0 0 0,0-1 0 0 0,0 0-1 0 0,-1 1 1 0 0,1 0 0 0 0,0-1 0 0 0,-1 1 0 0 0,1-1 0 0 0,-1 1 0 0 0,0 0 0 0 0,1-1 0 0 0,-1 1 0 0 0,0 3 0 0 0,0-2 31 0 0,0 0-1 0 0,0-1 1 0 0,0 1-1 0 0,-1 0 1 0 0,1 0 0 0 0,-1-1-1 0 0,0 1 1 0 0,0 0 0 0 0,-2 4-1 0 0,-19 29-91 0 0,-2-1-1 0 0,-38 42 1 0 0,-64 56-193 0 0,-5-14 264 0 0,114-106 7 0 0,9-5 6 0 0,0-2-1 0 0,-1 1 1 0 0,0-1-1 0 0,0 0 1 0 0,-11 5-1 0 0,-57 24 496 0 0,69-31-436 0 0,7-3 274 0 0,14 1-205 0 0,-7-1-135 0 0,-1 0 19 0 0,-1 0 0 0 0,0-1 0 0 0,1 0-1 0 0,-1 0 1 0 0,9-1 0 0 0,14-2 112 0 0,-22 3-80 0 0,0 0-1 0 0,0 0 1 0 0,-1-1 0 0 0,1 0-1 0 0,8-2 1 0 0,67-18 746 0 0,13-5-771 0 0,-24 9 80 0 0,11-1-97 0 0,-26 7-1 0 0,44-16 117 0 0,-94 27-131 0 0,0 1 0 0 0,11-7 0 0 0,-7 3-19 0 0,-7 2-85 0 0,1 1-1136 0 0,6 0-3365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17:14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 9216 0 0,'0'0'706'0'0,"0"0"-302"0"0,0 0 456 0 0,0 0 247 0 0,0 0 49 0 0,0 0-21 0 0,0 0-134 0 0,0 0-60 0 0,0 0-12 0 0,0 0-38 0 0,0 0-159 0 0,0 0-76 0 0,0 0-15 0 0,0 0-539 0 0,-1 0-1 0 0,1-1 1 0 0,0 1-1 0 0,-1 0 0 0 0,1 0 1 0 0,-1 0-1 0 0,1 0 0 0 0,-1 0 1 0 0,1 0-1 0 0,0 0 1 0 0,-1 0-1 0 0,1 0 0 0 0,-1 1 1 0 0,1-1-1 0 0,-1 0 1 0 0,1 0-1 0 0,0 0 0 0 0,-1 0 1 0 0,1 0-1 0 0,0 1 0 0 0,-1-1 1 0 0,1 0-1 0 0,0 0 1 0 0,-1 1-1 0 0,1-1-101 0 0,-1 2 22 0 0,0 0 0 0 0,0 0-1 0 0,0 1 1 0 0,0-1 0 0 0,0 0 0 0 0,1 0 0 0 0,-1 0-1 0 0,1 1 1 0 0,0-1 0 0 0,0 0 0 0 0,0 1-22 0 0,0 32 179 0 0,1-15-27 0 0,-10 77 440 0 0,17 122 456 0 0,-1 6 57 0 0,3-3-700 0 0,-4-75-89 0 0,-3-84 59 0 0,2 7-375 0 0,1-9 269 0 0,-3 8-269 0 0,-3-53 28 0 0,-1 63 165 0 0,-4 11-193 0 0,3-41 391 0 0,2 44-391 0 0,1-10-4280 0 0,-1-83-4451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1:41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237 140 5584 0 0,'0'0'2326'0'0,"1"-1"-1876"0"0,8-12 399 0 0,0 0 0 0 0,1 0 1 0 0,20-19-1 0 0,-22 21-665 0 0,-7 10-174 0 0,-1 0-1 0 0,1 0 1 0 0,0-1 0 0 0,0 1 0 0 0,0 0 0 0 0,-1 0 0 0 0,1 0 0 0 0,1 0 0 0 0,0-1 0 0 0,9-7 53 0 0,-10 8-56 0 0,1-1-1 0 0,-1 1 0 0 0,0 0 0 0 0,1 0 1 0 0,-1 0-1 0 0,1 0 0 0 0,-1 0 0 0 0,1 1 1 0 0,-1-1-1 0 0,1 0 0 0 0,3 0 0 0 0,-4 0-4 0 0,3 0 24 0 0,13-8 10 0 0,-10 5 1 0 0,25-3 88 0 0,-30 6-116 0 0,10 0 0 0 0,-9 3-6 0 0,0 0-88 0 0,-2-1 81 0 0,-1-1-1 0 0,1 0 1 0 0,0 1 0 0 0,0-1 0 0 0,-1 1 0 0 0,1-1 0 0 0,0 1 0 0 0,-1 0 0 0 0,1-1 0 0 0,-1 1-1 0 0,1 0 1 0 0,-1-1 0 0 0,1 1 0 0 0,-1 0 0 0 0,1 0 0 0 0,-1-1 0 0 0,1 3 0 0 0,4 12 10 0 0,-5-9-5 0 0,-1 0-1 0 0,0 0 1 0 0,0-1 0 0 0,0 1 0 0 0,-1-1 0 0 0,0 1 0 0 0,0-1 0 0 0,0 0 0 0 0,-1 1 0 0 0,-4 6-1 0 0,0-2 22 0 0,0-1-1 0 0,0 1 1 0 0,-1-1-1 0 0,-11 9 1 0 0,-12 9 9 0 0,12-12-9 0 0,-17 19 0 0 0,30-28-17 0 0,0-1 1 0 0,-1 0-1 0 0,1 0 1 0 0,-1-1-1 0 0,0 0 1 0 0,0 0 0 0 0,-9 3-1 0 0,-2 2 11 0 0,-8 6 112 0 0,24-14-34 0 0,2-1-72 0 0,0 0-1 0 0,0 0 0 0 0,0 0 0 0 0,0 0 1 0 0,0 0-1 0 0,0 0 0 0 0,-1 0 0 0 0,1 0 1 0 0,0 0-1 0 0,0 0 0 0 0,0 0 1 0 0,0 0-1 0 0,0 0 0 0 0,0 0 0 0 0,0 1 1 0 0,0-1-1 0 0,0 0 0 0 0,-1 0 0 0 0,1 0 1 0 0,0 0-1 0 0,0 0 0 0 0,0 0 1 0 0,0 0-1 0 0,0 0 0 0 0,0 1 0 0 0,0-1 1 0 0,0 0-1 0 0,0 0 0 0 0,0 0 0 0 0,0 0 1 0 0,0 0-1 0 0,0 0 0 0 0,0 1 0 0 0,0-1 1 0 0,0 0-1 0 0,0 0 0 0 0,0 0 1 0 0,0 0-1 0 0,0 0 0 0 0,0 0 0 0 0,0 0 1 0 0,0 1-1 0 0,3 0-14 0 0,1-1 0 0 0,-1 1 0 0 0,0 0-1 0 0,0-1 1 0 0,0 0 0 0 0,0 0 0 0 0,1 0 0 0 0,-1 0 0 0 0,0 0 0 0 0,0-1 0 0 0,6-1 0 0 0,0 0-5 0 0,2 0 35 0 0,1 1-1 0 0,-1 0 0 0 0,1 1 0 0 0,17 1 1 0 0,17 4 27 0 0,-27-2-64 0 0,-15-3 0 0 0,0 1 0 0 0,1-1 0 0 0,-1 1 0 0 0,0 0 0 0 0,0 1 0 0 0,0-1 0 0 0,0 1 0 0 0,0-1 0 0 0,0 1 0 0 0,-1 1 0 0 0,1-1 0 0 0,3 3 0 0 0,8 13 0 0 0,-14-17 5 0 0,-1 0-1 0 0,1 0 1 0 0,0 0 0 0 0,0 0 0 0 0,-1 1 0 0 0,1-1 0 0 0,0 0 0 0 0,-1 0 0 0 0,1 0 0 0 0,-1 0 0 0 0,0 1 0 0 0,1-1 0 0 0,-1 0 0 0 0,0 1 0 0 0,1 1 0 0 0,-1 2 9 0 0,0 5 39 0 0,0-8-51 0 0,-1 1-1 0 0,0-1 1 0 0,0 0-1 0 0,-1 1 1 0 0,1-1 0 0 0,0 0-1 0 0,-1 0 1 0 0,1 0-1 0 0,-1 0 1 0 0,1-1-1 0 0,-4 4 1 0 0,-23 16 62 0 0,15-13-16 0 0,9-6-45 0 0,1 0 0 0 0,0-1 0 0 0,-1 1-1 0 0,0-1 1 0 0,1 0 0 0 0,-1 0 0 0 0,0 0 0 0 0,0 0 0 0 0,-6 0 0 0 0,4-1 46 0 0,1 1 0 0 0,0 0-1 0 0,-1 0 1 0 0,-8 4 0 0 0,6-3-18 0 0,0 0-1 0 0,0-1 1 0 0,0 0-1 0 0,0 0 1 0 0,-1 0 0 0 0,1-1-1 0 0,0-1 1 0 0,0 1-1 0 0,-12-3 1 0 0,17 2-31 0 0,-86-17 138 0 0,27 5 133 0 0,49 11-256 0 0,-7-3-5 0 0,-4-1 97 0 0,18 3-27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1:42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114 108 3680 0 0,'0'0'284'0'0,"0"0"-187"0"0,0-3 215 0 0,0 1-1 0 0,1-1 1 0 0,-1 1-1 0 0,1-1 1 0 0,-1 1-1 0 0,1-1 1 0 0,0 1-1 0 0,0-1 1 0 0,0 1-1 0 0,0 0 1 0 0,0-1-1 0 0,1 1 1 0 0,-1 0-1 0 0,3-3 1 0 0,2-3 35 0 0,12-3 84 0 0,9-5-87 0 0,-22 13-258 0 0,0 0 0 0 0,0 0 1 0 0,0 1-1 0 0,0-1 0 0 0,1 1 1 0 0,-1 1-1 0 0,1-1 1 0 0,0 1-1 0 0,-1 0 0 0 0,1 0 1 0 0,10 0-1 0 0,5-2 447 0 0,-18 3-497 0 0,1-1 9 0 0,0 1-1 0 0,-1-1 0 0 0,1 0 1 0 0,0 0-1 0 0,3-2 1 0 0,-3 2 28 0 0,12 4-56 0 0,-13 0-15 0 0,-3-2 4 0 0,3 3 37 0 0,0-1-42 0 0,-1 0-1 0 0,0 1 1 0 0,0-1 0 0 0,0 1-1 0 0,-1 0 1 0 0,1-1 0 0 0,-1 1 0 0 0,0 0-1 0 0,0 0 1 0 0,0 0 0 0 0,0 0-1 0 0,-1 0 1 0 0,0 0 0 0 0,1 0-1 0 0,-1 0 1 0 0,-1 0 0 0 0,1 0 0 0 0,-2 7-1 0 0,-1-2 0 0 0,-1 1-1 0 0,0-1 1 0 0,0-1 0 0 0,0 1-1 0 0,-9 11 1 0 0,9-14 0 0 0,-3 4 0 0 0,-1-1 0 0 0,0 1 0 0 0,0-1 0 0 0,-16 12 0 0 0,-11 12 0 0 0,24-22 13 0 0,-20 15 0 0 0,4-4 14 0 0,16-13 31 0 0,-1-1-1 0 0,-14 9 1 0 0,-15 10 180 0 0,4 3 218 0 0,36-30-451 0 0,1 0 0 0 0,0 0 0 0 0,0 0 0 0 0,0 1 0 0 0,0-1 0 0 0,0 0 0 0 0,0 0 0 0 0,-1 0 0 0 0,1 0 0 0 0,0 0 0 0 0,0 0 0 0 0,0 1 0 0 0,0-1 0 0 0,-1 0 0 0 0,1 0 0 0 0,0 0 0 0 0,0 0 0 0 0,0 0 0 0 0,0 0 0 0 0,-1 0 0 0 0,1 0 0 0 0,0 0 0 0 0,0 0 0 0 0,0 0 0 0 0,-1 0 0 0 0,1 0 1 0 0,0 0-1 0 0,0 0 0 0 0,0 0 0 0 0,-1 0 0 0 0,1 0 0 0 0,0 0 0 0 0,0 0 0 0 0,0-1 0 0 0,-1 1 0 0 0,1 0-1 0 0,0 0 0 0 0,0 0 1 0 0,0 0-1 0 0,-1 0 0 0 0,1 0 1 0 0,0 0-1 0 0,0 0 0 0 0,0-1 1 0 0,-1 1-1 0 0,1 0 0 0 0,0 0 0 0 0,0 0 1 0 0,0 0-1 0 0,-1 0 0 0 0,1 0 1 0 0,0 0-1 0 0,0 0 0 0 0,0 0 1 0 0,0 1-1 0 0,-1-1 0 0 0,1 0 0 0 0,0 0 1 0 0,0 0-1 0 0,0 0 0 0 0,-1 0 1 0 0,1 0-1 0 0,0 0 0 0 0,0 0 1 0 0,0 0-1 0 0,0 1 0 0 0,0-1 0 0 0,-1 0 1 0 0,1 0-1 0 0,0 0 0 0 0,0 1 1 0 0,-1-1 26 0 0,0 0 0 0 0,1 0 0 0 0,-1 1 0 0 0,0-1 1 0 0,1 1-1 0 0,-1-1 0 0 0,0 1 0 0 0,1-1 0 0 0,-1 1 1 0 0,1-1-1 0 0,-1 1 0 0 0,1-1 0 0 0,-1 1 0 0 0,1 0 1 0 0,-1-1-1 0 0,1 1 0 0 0,0 0 0 0 0,-1-1 0 0 0,1 1 1 0 0,0 0-1 0 0,0 0 0 0 0,-1-1 0 0 0,1 1 0 0 0,0 0 1 0 0,0 0-1 0 0,0-1 0 0 0,0 1 0 0 0,0 0 0 0 0,0 1 1 0 0,1 8-32 0 0,3-1 0 0 0,0-2 13 0 0,-3-6 120 0 0,20-9 25 0 0,39-15 103 0 0,-54 20-260 0 0,0 1 0 0 0,0 1 0 0 0,1-1 1 0 0,-1 1-1 0 0,9 0 0 0 0,-11 1 5 0 0,0 0-1 0 0,-1 0 1 0 0,1 0 0 0 0,0 0-1 0 0,-1 1 1 0 0,1 0-1 0 0,0 0 1 0 0,-1 0 0 0 0,1 0-1 0 0,-1 0 1 0 0,5 3 0 0 0,10 6-38 0 0,1 0 0 0 0,29 10 0 0 0,-8-11 32 0 0,-26-7 10 0 0,-3-2 45 0 0,5-2-40 0 0,-14 1 27 0 0,0 1 0 0 0,0 0 0 0 0,0-1 0 0 0,0 1 0 0 0,0-1 1 0 0,0 1-1 0 0,0-1 0 0 0,-1 0 0 0 0,1 0 0 0 0,0 0 1 0 0,0 0-1 0 0,-1 0 0 0 0,1 0 0 0 0,-1-1 0 0 0,1 1 1 0 0,-1 0-1 0 0,2-3 0 0 0,9-7 127 0 0,-4 4-105 0 0,-7 5 0 0 0,1 1-11 0 0,3-6-18 0 0,1 0 1 0 0,-1 0 0 0 0,8-16-1 0 0,0 0-38 0 0,-10 19 9 0 0,0-1 1 0 0,-1 0 0 0 0,0 0 0 0 0,0-1 0 0 0,0 1 0 0 0,2-11 0 0 0,10-32-59 0 0,-13 46-571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1:43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92 7920 0 0,'0'0'593'0'0,"1"-2"-357"0"0,10-11 603 0 0,-9 10-747 0 0,1 0 1 0 0,-1 0 0 0 0,1 1 0 0 0,-1-1 0 0 0,1 1 0 0 0,0-1 0 0 0,0 1 0 0 0,4-3 0 0 0,15-6 569 0 0,1 0 0 0 0,0 2 0 0 0,33-10 0 0 0,-54 19-613 0 0,0 0 0 0 0,0 0 0 0 0,0 0 1 0 0,0 1-1 0 0,0-1 0 0 0,0 0 0 0 0,0 1 0 0 0,0 0 1 0 0,0-1-1 0 0,0 1 0 0 0,0 0 0 0 0,3 2 1 0 0,-1-1-40 0 0,-1-1 1 0 0,1 1 0 0 0,-1 0-1 0 0,1 0 1 0 0,-1 0 0 0 0,0 0-1 0 0,0 1 1 0 0,0 0 0 0 0,4 4-1 0 0,1 2-136 0 0,-6-5 87 0 0,0 0 0 0 0,0-1 0 0 0,-1 1 0 0 0,1 0 0 0 0,-1 0 0 0 0,0 0 0 0 0,0 1 0 0 0,0-1 0 0 0,-1 0 0 0 0,1 0 0 0 0,-1 0 0 0 0,0 1 0 0 0,0-1 0 0 0,0 0 0 0 0,-1 0 0 0 0,0 0 0 0 0,1 0 1 0 0,-4 8-1 0 0,-6 13 39 0 0,9-19 0 0 0,-1-1 0 0 0,0 0 0 0 0,0 0 0 0 0,-1 0 0 0 0,1 0 0 0 0,-1-1 0 0 0,0 1 0 0 0,-5 5 0 0 0,1-2-10 0 0,-11 12 339 0 0,-32 28 0 0 0,14-16-65 0 0,24-20-268 0 0,-22 15 0 0 0,13-10 24 0 0,12-10 42 0 0,0-1 1 0 0,-14 9 0 0 0,-32 16 247 0 0,22-13 442 0 0,-35 15-1 0 0,67-32-428 0 0,15 7-185 0 0,-5-5-57 0 0,1-1-1 0 0,-1 0 0 0 0,1 0 0 0 0,0-1 1 0 0,0-1-1 0 0,12 0 0 0 0,5 1 158 0 0,0-1-74 0 0,-1-1-1 0 0,1-2 1 0 0,-1 0 0 0 0,34-10-1 0 0,-7 2-161 0 0,9-1 72 0 0,244-35 332 0 0,-297 46-392 0 0,122-7 165 0 0,-83 3-179 0 0,-15 1 0 0 0,-15 2-2 0 0,30-7-1 0 0,-6 0 136 0 0,-39 9-112 0 0,13-6 76 0 0,-7 1-727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1:47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153 195 6128 0 0,'0'0'556'0'0,"-1"-1"-459"0"0,1 1-74 0 0,-1-1 0 0 0,1 1 0 0 0,0 0 1 0 0,-1-1-1 0 0,1 1 0 0 0,-1-1 0 0 0,1 0 0 0 0,0 1 0 0 0,-1-1 0 0 0,1 1 0 0 0,0-1 1 0 0,0 1-1 0 0,-1-1 0 0 0,1 0 0 0 0,0 1 0 0 0,0-1 0 0 0,0 1 0 0 0,0-1 0 0 0,0 0 0 0 0,0 1 1 0 0,0-1-1 0 0,0 0 0 0 0,0 1 0 0 0,0-2 0 0 0,0-2 204 0 0,0 2-133 0 0,-1-1 1 0 0,1 1-1 0 0,0-1 0 0 0,0 0 0 0 0,0 1 0 0 0,0-1 0 0 0,0 1 0 0 0,0-1 0 0 0,1 1 0 0 0,-1-1 0 0 0,1 1 0 0 0,-1-1 0 0 0,1 1 0 0 0,0-1 0 0 0,0 1 0 0 0,1 0 0 0 0,-1-1 0 0 0,0 1 1 0 0,1 0-1 0 0,-1 0 0 0 0,1 0 0 0 0,-1 0 0 0 0,1 0 0 0 0,0 1 0 0 0,3-3 0 0 0,6-5-29 0 0,0 1 0 0 0,1 1 0 0 0,19-10 0 0 0,-22 12-24 0 0,74-31 12 0 0,-72 31-54 0 0,0 0 0 0 0,0 1-1 0 0,24-5 1 0 0,-17 5 4 0 0,-14 3-8 0 0,1 0 1 0 0,-1 0 0 0 0,0 1 0 0 0,0-1 0 0 0,1 1-1 0 0,-1 0 1 0 0,0 0 0 0 0,1 1 0 0 0,-1-1-1 0 0,0 1 1 0 0,0 0 0 0 0,1 0 0 0 0,-1 1 0 0 0,6 2-1 0 0,-8-3 3 0 0,0 0-1 0 0,-1 0 1 0 0,1 1-1 0 0,0-1 1 0 0,-1 0-1 0 0,1 1 1 0 0,-1-1-1 0 0,0 1 1 0 0,1 0-1 0 0,-1-1 1 0 0,0 1-1 0 0,0 0 1 0 0,0 0-1 0 0,0 0 0 0 0,0-1 1 0 0,-1 1-1 0 0,1 0 1 0 0,0 0-1 0 0,-1 0 1 0 0,1 0-1 0 0,-1 1 1 0 0,0-1-1 0 0,0 0 1 0 0,0 0-1 0 0,0 0 1 0 0,0 0-1 0 0,0 0 1 0 0,-1 0-1 0 0,1 0 1 0 0,-1 0-1 0 0,1 0 1 0 0,-2 3-1 0 0,-3 9-7 0 0,0 1 1 0 0,-1-1-1 0 0,0 0 1 0 0,-1-1-1 0 0,-1 1 1 0 0,-10 13-1 0 0,-12 9 39 0 0,-2-1-1 0 0,-48 43 1 0 0,49-50 51 0 0,18-15-36 0 0,0 0 1 0 0,-2-1 0 0 0,1-1 0 0 0,-19 11 0 0 0,-65 25 113 0 0,54-26-67 0 0,29-12 47 0 0,12-7-100 0 0,1 0 1 0 0,0-1 0 0 0,-1 1-1 0 0,1-1 1 0 0,-1 0-1 0 0,1 1 1 0 0,-1-1 0 0 0,0-1-1 0 0,-5 2 1 0 0,17 9 38 0 0,-5-9-71 0 0,-1 0 1 0 0,1 0-1 0 0,0-1 0 0 0,-1 1 0 0 0,1-1 0 0 0,0 1 0 0 0,0-1 0 0 0,0-1 1 0 0,0 1-1 0 0,-1-1 0 0 0,7 1 0 0 0,7-1 15 0 0,22-2 0 0 0,-33 1-19 0 0,41-3 196 0 0,0-2 0 0 0,0-3 1 0 0,58-17-1 0 0,-79 19-11 0 0,34-6 1 0 0,-37 9-146 0 0,43-14 1 0 0,-64 18-46 0 0,-1-1 7 0 0,1 0 1 0 0,-1 1-1 0 0,1-1 0 0 0,-1 1 1 0 0,1-1-1 0 0,0 1 1 0 0,-1-1-1 0 0,1 1 1 0 0,-1 0-1 0 0,1 0 1 0 0,-1 0-1 0 0,1 0 1 0 0,0 0-1 0 0,-1 0 1 0 0,1 1-1 0 0,-1-1 1 0 0,1 1-1 0 0,0-1 1 0 0,-1 1-1 0 0,2 0 1 0 0,-2 0-81 0 0,4 5-3511 0 0,-2 4-366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1:48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0 5696 0 0,'0'0'520'0'0,"-1"2"-438"0"0,-15 55-263 0 0,7-27 130 0 0,8-24 42 0 0,0-1 1 0 0,-1 0-1 0 0,-4 10 1 0 0,-36 87 183 0 0,2-9 39 0 0,5-37 277 0 0,30-45-394 0 0,5-8-67 0 0,-1-1 0 0 0,0 1 1 0 0,-1 0-1 0 0,1-1 0 0 0,0 1 1 0 0,-1-1-1 0 0,0 1 0 0 0,1-1 0 0 0,-4 3 1 0 0,4-4 177 0 0,-16 17 205 0 0,16-16 1110 0 0,10 2-1449 0 0,-5-3-68 0 0,0 0-1 0 0,0 0 1 0 0,0-1-1 0 0,0 0 1 0 0,0 0-1 0 0,1 0 1 0 0,-1 0 0 0 0,0-1-1 0 0,0 1 1 0 0,4-2-1 0 0,24-2-92 0 0,-16 4 78 0 0,1 0 8 0 0,-1 0 0 0 0,0 0 0 0 0,0-2 0 0 0,0 0 0 0 0,0-1 0 0 0,19-5 0 0 0,-18 2 1 0 0,24-4 0 0 0,-23 6 0 0 0,24-8 0 0 0,-28 8 9 0 0,-2-1 24 0 0,23-10-1 0 0,-32 14 11 0 0,2-2-15 0 0,-3 3 57 0 0,2-23 310 0 0,-7 10-91 0 0,1 8-227 0 0,0-1 4 0 0,0 0-1 0 0,0-1 1 0 0,-1 1-1 0 0,0 0 1 0 0,0 1-1 0 0,-1-1 1 0 0,0 0-1 0 0,1 1 1 0 0,-2 0 0 0 0,1 0-1 0 0,-1 0 1 0 0,0 0-1 0 0,0 1 1 0 0,0 0-1 0 0,0 0 1 0 0,-1 0-1 0 0,-11-5 1 0 0,15 9-78 0 0,0-1 0 0 0,0 1 0 0 0,0 0 0 0 0,0 0 0 0 0,0 1 0 0 0,0-1 0 0 0,0 0 0 0 0,0 1 0 0 0,0-1 0 0 0,0 1 0 0 0,0 0 0 0 0,0-1 0 0 0,1 1 0 0 0,-1 0 0 0 0,0 0 0 0 0,0 0 0 0 0,1 1 0 0 0,-1-1 1 0 0,0 0-1 0 0,-1 3 0 0 0,-3 5-16 0 0,0 0 1 0 0,0 0 0 0 0,1 0-1 0 0,1 1 1 0 0,0 0 0 0 0,0 0-1 0 0,-2 12 1 0 0,-1 13-117 0 0,1 0 0 0 0,3 1 0 0 0,0-1 0 0 0,5 60 0 0 0,6-51-79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1:49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311 177 3680 0 0,'1'-2'284'0'0,"12"-15"-260"0"0,-2 2 1433 0 0,0 0 0 0 0,12-25 1 0 0,-19 34-1138 0 0,0-1-1 0 0,1 1 1 0 0,-1 1 0 0 0,1-1 0 0 0,1 1 0 0 0,-1 0 0 0 0,13-9 0 0 0,-3 1 89 0 0,-11 11-349 0 0,-1-1 0 0 0,1 1 1 0 0,0 0-1 0 0,0 0 0 0 0,0 0 0 0 0,0 1 1 0 0,0-1-1 0 0,0 1 0 0 0,0 0 1 0 0,0 0-1 0 0,1 1 0 0 0,6-1 1 0 0,-9 1-59 0 0,0 0 1 0 0,-1 1 0 0 0,1-1 0 0 0,0 0 0 0 0,-1 1-1 0 0,1 0 1 0 0,0-1 0 0 0,-1 1 0 0 0,1 0 0 0 0,-1 0-1 0 0,1 0 1 0 0,-1 0 0 0 0,1 0 0 0 0,-1 0 0 0 0,0 0-1 0 0,1 1 1 0 0,-1-1 0 0 0,0 0 0 0 0,0 1 0 0 0,0-1-1 0 0,0 1 1 0 0,0-1 0 0 0,-1 1 0 0 0,1-1 0 0 0,0 1-1 0 0,0 1 1 0 0,1 3-28 0 0,0 0-1 0 0,-1 0 0 0 0,1 0 1 0 0,-1 0-1 0 0,0 0 0 0 0,-1 9 1 0 0,0-4 1 0 0,0 1 0 0 0,-1 0 0 0 0,0 0 0 0 0,-1-1 0 0 0,0 1 0 0 0,-1-1 0 0 0,-1 1 0 0 0,-6 14 0 0 0,-21 43 34 0 0,25-59 22 0 0,2-3-24 0 0,0 0 0 0 0,-1 0 0 0 0,-8 10 0 0 0,4-5 33 0 0,7-9-11 0 0,0-1 0 0 0,0 1 0 0 0,0-1 0 0 0,0 0 1 0 0,-5 4-1 0 0,6-5 138 0 0,-11-1 182 0 0,20-3 1658 0 0,-4 0-2010 0 0,1 1 1 0 0,-1-1-1 0 0,1 1 0 0 0,0 1 0 0 0,0-1 0 0 0,0 1 0 0 0,8-2 1 0 0,67-4-71 0 0,-70 7 80 0 0,-1 0-20 0 0,-1 0 0 0 0,0 1 0 0 0,0 0 0 0 0,-1 0 0 0 0,15 4 0 0 0,-12-1 12 0 0,1 1 0 0 0,-3 4 0 0 0,-7-7 1 0 0,-1-1 0 0 0,0 0 0 0 0,0 0 0 0 0,0 1 0 0 0,0-1 0 0 0,0 0 1 0 0,0 0-1 0 0,0 1 0 0 0,0-1 0 0 0,-1 0 0 0 0,1 0 0 0 0,0 1 0 0 0,-1-1 1 0 0,1 0-1 0 0,-1 0 0 0 0,1 0 0 0 0,-1 0 0 0 0,1 0 0 0 0,-1 0 0 0 0,0 0 1 0 0,-1 2-1 0 0,-1 1 24 0 0,0-1 0 0 0,-1 1 1 0 0,1-1-1 0 0,-6 4 1 0 0,-17 9 225 0 0,0-1 0 0 0,-53 21 0 0 0,61-30-134 0 0,0 0-1 0 0,0-2 1 0 0,-1 0 0 0 0,1-1 0 0 0,-1-1 0 0 0,0 0 0 0 0,0-2-1 0 0,0 0 1 0 0,0-1 0 0 0,1-1 0 0 0,-1-1 0 0 0,-32-9-1 0 0,30 5 165 0 0,0-1 0 0 0,-34-20 0 0 0,14 7 40 0 0,35 18-287 0 0,1 0-1 0 0,0 0 0 0 0,-9-7 0 0 0,-10-7 30 0 0,1-1-77 0 0,22 17-56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1:50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7 223 3224 0 0,'5'-13'3048'0'0,"-9"-13"2420"0"0,0 4-4296 0 0,2 8-630 0 0,2 13-496 0 0,-1-1 0 0 0,1 1 0 0 0,0 0 0 0 0,0-1-1 0 0,0 1 1 0 0,0 0 0 0 0,0-1 0 0 0,0 1 0 0 0,0-1 0 0 0,0 1 0 0 0,0 0 0 0 0,1-1-1 0 0,-1 1 1 0 0,2-2 0 0 0,0-3 23 0 0,1 0 0 0 0,0 1 0 0 0,0 0 0 0 0,0-1 0 0 0,1 1 0 0 0,0 1 0 0 0,0-1 0 0 0,0 1 0 0 0,1-1-1 0 0,-1 1 1 0 0,1 0 0 0 0,10-6 0 0 0,29-18 775 0 0,-37 24-839 0 0,0 0 0 0 0,0 1 0 0 0,0 0 0 0 0,1 0-1 0 0,0 0 1 0 0,-1 1 0 0 0,1 0 0 0 0,0 1 0 0 0,0 0 0 0 0,10 0 0 0 0,-14 0-5 0 0,16 2 0 0 0,-3 4 0 0 0,1 3 0 0 0,-14-5 0 0 0,0 1 0 0 0,0 0 0 0 0,-1 0 0 0 0,1 0 0 0 0,-1 0 0 0 0,0 0 0 0 0,0 1 0 0 0,-1-1 0 0 0,1 1 0 0 0,-1 0 0 0 0,0 0 0 0 0,0 0 0 0 0,0 0 0 0 0,-1 0 0 0 0,1 5 0 0 0,1 10 0 0 0,-1-1 0 0 0,0 33 0 0 0,-3-44 0 0 0,1-1 0 0 0,-1 0 0 0 0,0 0 0 0 0,-1 0 0 0 0,0 0 0 0 0,0 0 0 0 0,0-1 0 0 0,-1 1 0 0 0,0 0 0 0 0,-6 9 0 0 0,0-3 0 0 0,0 0 0 0 0,-1 0 0 0 0,-19 17 0 0 0,21-23 0 0 0,0-1 0 0 0,0 0 0 0 0,-1 0 0 0 0,-13 6 0 0 0,1-1 0 0 0,-95 54 64 0 0,99-51 16 0 0,17-14-76 0 0,0 0 0 0 0,0 0 0 0 0,0 0 0 0 0,-1 1 0 0 0,1-1 0 0 0,0 0 0 0 0,0 0 1 0 0,-1 0-1 0 0,1 0 0 0 0,0 0 0 0 0,-1 1 0 0 0,1-1 0 0 0,0 0 0 0 0,0 0 1 0 0,-1 0-1 0 0,1 0 0 0 0,0 0 0 0 0,-1 0 0 0 0,1 0 0 0 0,0 0 0 0 0,-1 0 0 0 0,1 0 1 0 0,0 0-1 0 0,0-1 0 0 0,-1 1 0 0 0,1 0 0 0 0,0 0 0 0 0,-1 0 0 0 0,1 0-1 0 0,0 0 0 0 0,-1-1 0 0 0,1 1 0 0 0,0 0 0 0 0,0 0 0 0 0,0 0 0 0 0,-1 0 0 0 0,1 0 0 0 0,0 0 0 0 0,0 0 0 0 0,0 0 0 0 0,-1 0 0 0 0,1 0 0 0 0,0 0 0 0 0,0 0 0 0 0,0 0 0 0 0,-1 0-1 0 0,1 0 1 0 0,0 0 0 0 0,0 0 0 0 0,0 0 0 0 0,-1 0 0 0 0,1 0 0 0 0,0 0 0 0 0,0 0 0 0 0,0 1 0 0 0,0-1 0 0 0,-1 0 0 0 0,1 0 0 0 0,0 0 0 0 0,0 0 0 0 0,0 0 0 0 0,0 0 0 0 0,0 1 0 0 0,-1-1 0 0 0,1 0 0 0 0,0 0 0 0 0,0 1 6 0 0,-1-1 0 0 0,1 1 1 0 0,0-1-1 0 0,0 1 1 0 0,0-1-1 0 0,0 1 1 0 0,-1-1-1 0 0,1 1 1 0 0,0-1-1 0 0,0 1 1 0 0,0-1-1 0 0,0 1 1 0 0,0-1-1 0 0,0 1 1 0 0,0-1-1 0 0,0 1 1 0 0,1-1-1 0 0,-1 1 1 0 0,0-1-1 0 0,0 1 0 0 0,0-1 1 0 0,0 1-1 0 0,1-1 1 0 0,-1 1-1 0 0,0-1 1 0 0,1 1-1 0 0,0 1-4 0 0,1-1 0 0 0,-1 1 0 0 0,1-1 0 0 0,-1 0 0 0 0,1 0 0 0 0,-1 1 0 0 0,4 0 0 0 0,0 1-9 0 0,1-1-1 0 0,-1 0 0 0 0,1 0 0 0 0,11 3 0 0 0,10-3 34 0 0,1 0 0 0 0,50-4 0 0 0,-9-1 13 0 0,-41 2-50 0 0,1-1 1 0 0,55-12 0 0 0,56-24 233 0 0,-4 2 353 0 0,-57 15-207 0 0,4-1 56 0 0,-38 11 304 0 0,86-32 0 0 0,-115 36-476 0 0,-15 6-40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2:14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298 109 5352 0 0,'3'-15'584'0'0,"-1"5"-500"0"0,-2 7-9 0 0,1 0 0 0 0,0 0 0 0 0,-1 1 0 0 0,1-1-1 0 0,0 0 1 0 0,3-5 0 0 0,2 0 157 0 0,7-10-214 0 0,-13 17 158 0 0,1-1 0 0 0,0 1 0 0 0,-1-1 0 0 0,0 1-1 0 0,1-1 1 0 0,-1 1 0 0 0,0-1 0 0 0,0 0-1 0 0,0 1 1 0 0,0-1 0 0 0,0 1 0 0 0,0-1-1 0 0,0 1 1 0 0,0-1 0 0 0,-1 0 0 0 0,1 1 0 0 0,-1-3-1 0 0,0 2 201 0 0,-5 2 348 0 0,4 0-658 0 0,1-1-1 0 0,-1 1 0 0 0,0 0 0 0 0,0 0 0 0 0,0 1 1 0 0,1-1-1 0 0,-1 0 0 0 0,0 0 0 0 0,0 1 0 0 0,1-1 1 0 0,-1 1-1 0 0,0 0 0 0 0,1-1 0 0 0,-1 1 0 0 0,1 0 1 0 0,-1 0-1 0 0,-1 1 0 0 0,-26 24-159 0 0,15-11 238 0 0,-12 7-74 0 0,1 1 0 0 0,1 1 0 0 0,1 1 0 0 0,-24 34 0 0 0,35-36 16 0 0,-7 8 20 0 0,-16 17 70 0 0,25-32-144 0 0,9-15-26 0 0,1 0 0 0 0,-1 0 0 0 0,0 0 0 0 0,0 0 0 0 0,1-1 0 0 0,-1 1-1 0 0,0 0 1 0 0,0-1 0 0 0,0 1 0 0 0,0 0 0 0 0,1-1 0 0 0,-1 1 0 0 0,0-1 0 0 0,0 1 0 0 0,0-1-1 0 0,0 0 1 0 0,-2 1 0 0 0,3-1-6 0 0,-2 1 71 0 0,1-1-62 0 0,1 0 1 0 0,-1 1-1 0 0,1-1 0 0 0,-1 0 1 0 0,1 0-1 0 0,-1 1 0 0 0,1-1 1 0 0,0 0-1 0 0,-1 1 0 0 0,1-1 1 0 0,-1 0-1 0 0,1 1 0 0 0,0-1 1 0 0,0 1-1 0 0,-1-1 0 0 0,1 1 1 0 0,0-1-1 0 0,0 1 0 0 0,-1-1 1 0 0,1 1-1 0 0,0-1 0 0 0,0 1 1 0 0,0-1-1 0 0,0 1 0 0 0,0-1 1 0 0,0 1-1 0 0,0-1 0 0 0,0 1 1 0 0,0-1-1 0 0,0 1 0 0 0,0-1 1 0 0,0 1-1 0 0,0 0 0 0 0,0 0 153 0 0,0 0-157 0 0,0-1 0 0 0,1 1 0 0 0,-1-1 0 0 0,0 0 0 0 0,0 1 0 0 0,0-1 1 0 0,1 0-1 0 0,-1 1 0 0 0,0-1 0 0 0,1 0 0 0 0,-1 1 0 0 0,0-1 0 0 0,0 0 1 0 0,1 0-1 0 0,-1 1 0 0 0,1-1 0 0 0,-1 0 0 0 0,0 0 0 0 0,1 0 0 0 0,-1 0 0 0 0,1 1 1 0 0,-1-1-1 0 0,0 0 0 0 0,1 0 0 0 0,-1 0 0 0 0,1 0 0 0 0,-1 0 0 0 0,0 0 1 0 0,1 0-1 0 0,-1 0 0 0 0,1 0 0 0 0,-1 0 0 0 0,1 0 0 0 0,16-3-103 0 0,-15 3 75 0 0,61-11-181 0 0,54-6 79 0 0,-57 8 60 0 0,-45 6 66 0 0,0 0 0 0 0,0 2 0 0 0,0-1 0 0 0,22 2 0 0 0,-32 0-1 0 0,0 1 0 0 0,0-2 0 0 0,0 1 0 0 0,-1-1-1 0 0,1 0 1 0 0,0 0 0 0 0,0 0 0 0 0,-1 0 0 0 0,1-1 0 0 0,7-3 0 0 0,22-8 11 0 0,-34 13-8 0 0,0 0 1 0 0,1 0-1 0 0,-1-1 0 0 0,0 1 0 0 0,0 0 0 0 0,0 0 0 0 0,1 0 1 0 0,-1 0-1 0 0,0 0 0 0 0,0 0 0 0 0,0-1 0 0 0,0 1 0 0 0,1 0 1 0 0,-1 0-1 0 0,0 0 0 0 0,0 0 0 0 0,0-1 0 0 0,0 1 0 0 0,0 0 1 0 0,1 0-1 0 0,-1 0 0 0 0,0-1 0 0 0,0 1 0 0 0,0 0 0 0 0,0 0 1 0 0,0-1-1 0 0,0 1 0 0 0,0 0 0 0 0,2-5 380 0 0,1-2-364 0 0,-3-2-19 0 0,0 8 6 0 0,-1 0 0 0 0,1 0 0 0 0,0 0 0 0 0,-1-1 0 0 0,1 1 1 0 0,-1 0-1 0 0,0 0 0 0 0,1 0 0 0 0,-1 0 0 0 0,0 0 0 0 0,0 0 0 0 0,1 0 1 0 0,-1 1-1 0 0,0-1 0 0 0,0 0 0 0 0,0 0 0 0 0,0 1 0 0 0,0-1 1 0 0,0 0-1 0 0,0 1 0 0 0,-1-1 0 0 0,1 1 0 0 0,0-1 0 0 0,0 1 0 0 0,0 0 1 0 0,0 0-1 0 0,-1-1 0 0 0,1 1 0 0 0,0 0 0 0 0,0 0 0 0 0,-1 0 1 0 0,1 0-1 0 0,0 0 0 0 0,0 0 0 0 0,0 1 0 0 0,-1-1 0 0 0,0 1 0 0 0,-6-1 17 0 0,5 1-24 0 0,0-1 1 0 0,0 1 0 0 0,-1 0-1 0 0,1 0 1 0 0,0 0 0 0 0,0 0-1 0 0,0 0 1 0 0,0 1 0 0 0,0-1-1 0 0,0 1 1 0 0,0 0 0 0 0,1 0-1 0 0,-1 0 1 0 0,1 0 0 0 0,-1 0-1 0 0,1 1 1 0 0,0-1 0 0 0,0 1 0 0 0,0 0-1 0 0,0-1 1 0 0,0 1 0 0 0,-1 4-1 0 0,-5 9-2 0 0,0 0 1 0 0,-9 32-1 0 0,14-40 3 0 0,-4 17-19 0 0,0 0 0 0 0,2 0 0 0 0,-2 38 0 0 0,2 78 95 0 0,3-112-20 0 0,1-23-18 0 0,0 0 1 0 0,1 0 0 0 0,-1 1-1 0 0,1-1 1 0 0,1 6 0 0 0,3 20-673 0 0,-4-16-188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2:14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29 10592 0 0,'3'-9'964'0'0,"-10"-10"-947"0"0,6 19-230 0 0,-3 19-443 0 0,3-15 658 0 0,0 0 1 0 0,0-1-1 0 0,0 1 1 0 0,-1 0 0 0 0,1-1-1 0 0,-1 1 1 0 0,0-1-1 0 0,0 1 1 0 0,0-1-1 0 0,-1 0 1 0 0,1 0 0 0 0,-1 0-1 0 0,-3 4 1 0 0,-10 13 21 0 0,-30 43 447 0 0,20-28-74 0 0,-5 22 155 0 0,30-56-502 0 0,1-1 1 0 0,-1 1-1 0 0,1-1 1 0 0,0 1-1 0 0,-1-1 1 0 0,1 1-1 0 0,0-1 1 0 0,-1 1-1 0 0,1-1 1 0 0,0 1-1 0 0,0-1 1 0 0,0 1-1 0 0,-1 0 1 0 0,1-1-1 0 0,0 1 1 0 0,0-1-1 0 0,0 1 1 0 0,0-1-1 0 0,0 1 1 0 0,0 0-1 0 0,0-1 1 0 0,0 1-1 0 0,0-1 1 0 0,0 1-1 0 0,1 0 1 0 0,0 0-16 0 0,-1-1 1 0 0,1 1-1 0 0,0-1 1 0 0,-1 0-1 0 0,1 1 1 0 0,0-1-1 0 0,0 0 1 0 0,-1 1-1 0 0,1-1 1 0 0,0 0-1 0 0,0 0 1 0 0,0 0-1 0 0,-1 0 1 0 0,1 0-1 0 0,0 0 1 0 0,0 0-1 0 0,0 0 1 0 0,-1 0-1 0 0,1 0 1 0 0,0-1-1 0 0,0 1 1 0 0,0 0-1 0 0,0-1 1 0 0,8 0 5 0 0,-1 0 0 0 0,1 1 0 0 0,-1 0 0 0 0,1 1-1 0 0,0 0 1 0 0,-1 0 0 0 0,0 1 0 0 0,10 2 0 0 0,11 2 2 0 0,-25-5-45 0 0,1 1 0 0 0,-1-1 0 0 0,0 1 0 0 0,1 0 0 0 0,-1 0 0 0 0,0 0 0 0 0,0 1 0 0 0,0-1 0 0 0,0 1 0 0 0,-1 0 0 0 0,1 0 0 0 0,-1 0 0 0 0,6 8 1 0 0,-2-3-7 0 0,-1 0 1 0 0,0 1-1 0 0,-1 0 1 0 0,0 0-1 0 0,4 12 1 0 0,-7-9-9 0 0,-2-10 9 0 0,-1 0 1 0 0,0 0-1 0 0,0 0 1 0 0,0-1 0 0 0,0 1-1 0 0,-1 0 1 0 0,1 0-1 0 0,0 0 1 0 0,-1-1-1 0 0,1 1 1 0 0,-1-1 0 0 0,-2 3-1 0 0,-26 14 11 0 0,-55 15 322 0 0,76-30-288 0 0,0-1-1 0 0,0 1 1 0 0,-1-1 0 0 0,-16 1-1 0 0,9-2 1 0 0,13 0-98 0 0,0-1 0 0 0,0 0 0 0 0,-1 0 0 0 0,1 0 1 0 0,0-1-1 0 0,0 0 0 0 0,0 1 0 0 0,0-1 0 0 0,0-1 1 0 0,0 1-1 0 0,1 0 0 0 0,-8-4 0 0 0,2-3-354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2:15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 14280 0 0,'0'-2'70'0'0,"0"0"1"0"0,0 0-1 0 0,0 1 1 0 0,1-1-1 0 0,-1 0 1 0 0,0 0 0 0 0,1 1-1 0 0,0-1 1 0 0,-1 0-1 0 0,1 1 1 0 0,0-1-1 0 0,0 1 1 0 0,0-1 0 0 0,0 1-1 0 0,0-1 1 0 0,0 1-1 0 0,0 0 1 0 0,0-1-1 0 0,1 1 1 0 0,1-1 0 0 0,0-1-58 0 0,1 1 0 0 0,-1 0 1 0 0,1 1-1 0 0,0-1 1 0 0,0 1-1 0 0,-1-1 1 0 0,1 1-1 0 0,7-1 1 0 0,6 0-118 0 0,0 1 0 0 0,1 1 0 0 0,20 2 1 0 0,-38-2 105 0 0,68 1-168 0 0,-45-2-42 0 0,0 1 0 0 0,44 7 0 0 0,-57-5-197 0 0,1-1 1 0 0,13 0-1 0 0,-2-1-4437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17:14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0 249 12496 0 0,'0'0'281'0'0,"0"0"40"0"0,0 0 22 0 0,0 0-39 0 0,0 0-100 0 0,2-1 312 0 0,16-11 1314 0 0,-12 8-1590 0 0,0 0 1 0 0,1 0-1 0 0,-1 0 0 0 0,1 1 1 0 0,0 0-1 0 0,0 0 0 0 0,0 1 1 0 0,0 0-1 0 0,1 0-240 0 0,33-7 720 0 0,-1-1 0 0 0,0-2-720 0 0,41-10 492 0 0,-33 10-240 0 0,53-11 611 0 0,249-30 779 0 0,-218 37-719 0 0,41 5-923 0 0,-34 3 192 0 0,98 0-37 0 0,-24 2 11 0 0,-140 4-51 0 0,-30 0 37 0 0,33-4-152 0 0,-12 2 39 0 0,-62 3-247 0 0,-2 1-580 0 0,0 0-247 0 0,0 0-48 0 0,0 0-5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2:15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198 193 9184 0 0,'-1'-1'32'0'0,"0"0"0"0"0,1 1 0 0 0,-1-1 0 0 0,1 0 0 0 0,-1 0 0 0 0,1 0 0 0 0,-1 0 0 0 0,1 0 0 0 0,0-1 0 0 0,0 1 0 0 0,-1 0 0 0 0,1 0 0 0 0,0 0 0 0 0,0 0 0 0 0,0 0 0 0 0,0 0 0 0 0,0 0 0 0 0,0 0 0 0 0,0-1 0 0 0,1 1 0 0 0,-1 0 0 0 0,0 0 0 0 0,1 0 0 0 0,-1 0 0 0 0,0 0 0 0 0,1 0 0 0 0,0 0 0 0 0,-1 0 0 0 0,2-1 0 0 0,-2 2-29 0 0,1-1 0 0 0,-1 1 0 0 0,0 0 0 0 0,1-1 0 0 0,-1 1 0 0 0,0 0 0 0 0,1-1 0 0 0,-1 1 0 0 0,0-1 0 0 0,0 1 0 0 0,1-1 0 0 0,-1 1 0 0 0,0-1 0 0 0,0 1 0 0 0,0-1 0 0 0,0 1 0 0 0,1-1 0 0 0,-1 1 0 0 0,0-1 1 0 0,0 1-1 0 0,0-1 0 0 0,0 1 0 0 0,0-1 0 0 0,0 1 0 0 0,0-1 0 0 0,-1 0 0 0 0,1 1-1 0 0,0-1-1 0 0,0 1 1 0 0,0 0 0 0 0,0 0-1 0 0,0 0 1 0 0,0 0 0 0 0,0 0 0 0 0,0 0-1 0 0,0 0 1 0 0,0-1 0 0 0,0 1 0 0 0,0 0-1 0 0,0 0 1 0 0,0 0 0 0 0,0 0-1 0 0,0 0 1 0 0,0 0 0 0 0,0 0 0 0 0,0-1-1 0 0,0 1 1 0 0,0 0 0 0 0,0 0-1 0 0,0 0 1 0 0,0 0 0 0 0,0 0 0 0 0,1 0-1 0 0,-1 0 1 0 0,0 0 0 0 0,0 0 0 0 0,0-1-1 0 0,0 1 1 0 0,0 0 0 0 0,0 0-1 0 0,0 0 1 0 0,0 0 0 0 0,0 0 0 0 0,1 0-1 0 0,-1 0 1 0 0,0 0 0 0 0,0 0 0 0 0,0 0-1 0 0,0 0 1 0 0,0 0 0 0 0,0 0-1 0 0,0 0 1 0 0,1 0 0 0 0,-1 0 0 0 0,0 0-1 0 0,6-4 99 0 0,0-1-1 0 0,0 1 1 0 0,0-1-1 0 0,-1-1 0 0 0,1 1 1 0 0,-1-1-1 0 0,-1 1 1 0 0,8-12-1 0 0,-8 12 88 0 0,1 0 1 0 0,-1 1-1 0 0,1-1 0 0 0,0 1 0 0 0,1 0 1 0 0,-1 1-1 0 0,6-4 0 0 0,8-5 575 0 0,-12 8-467 0 0,-1-1 0 0 0,1 1-1 0 0,1 0 1 0 0,-1 0 0 0 0,1 1 0 0 0,-1 0 0 0 0,13-3 0 0 0,-9 3-185 0 0,-10 3-109 0 0,0 0 0 0 0,0-1-1 0 0,1 1 1 0 0,-1 0 0 0 0,0 0 0 0 0,0-1-1 0 0,0 1 1 0 0,1 0 0 0 0,-1 0-1 0 0,0 1 1 0 0,0-1 0 0 0,2 0 0 0 0,11 2-1 0 0,-12-2 0 0 0,0 0 0 0 0,1 0 0 0 0,-1 1 0 0 0,1-1 0 0 0,-1 1 0 0 0,0-1 0 0 0,1 1 0 0 0,-1 0 0 0 0,4 2 0 0 0,3 2-16 0 0,-7-4 0 0 0,-1 0 0 0 0,0-1 0 0 0,1 1 1 0 0,-1 0-1 0 0,0 0 0 0 0,1-1 0 0 0,-1 1 0 0 0,0 0 0 0 0,0 0 0 0 0,0 1 0 0 0,0-1 0 0 0,0 0 0 0 0,0 0 0 0 0,0 0 0 0 0,-1 1 1 0 0,1-1-1 0 0,0 0 0 0 0,-1 1 0 0 0,1-1 0 0 0,0 0 0 0 0,-1 1 0 0 0,1 1 0 0 0,2 11-42 0 0,-2-12 49 0 0,0 1-1 0 0,0-1 0 0 0,-1 1 1 0 0,1-1-1 0 0,-1 1 1 0 0,0-1-1 0 0,0 1 0 0 0,0 0 1 0 0,0-1-1 0 0,0 1 0 0 0,-1 3 1 0 0,-5 12-1 0 0,-1 0 1 0 0,-1-1-1 0 0,-1 0 0 0 0,0 0 1 0 0,-1 0-1 0 0,-1-2 0 0 0,-18 22 1 0 0,-20 17 73 0 0,3-8 8 0 0,45-45-62 0 0,0 0 0 0 0,0 1 1 0 0,0-1-1 0 0,0 0 1 0 0,-1 0-1 0 0,1 0 0 0 0,-1-1 1 0 0,1 1-1 0 0,-1 0 1 0 0,-1 0-1 0 0,2 0 596 0 0,0 4-444 0 0,1-3 118 0 0,7-1-133 0 0,1-1-122 0 0,0 0 0 0 0,0 0 0 0 0,0 1 0 0 0,0 0 0 0 0,-1 1 0 0 0,1-1 0 0 0,0 2 0 0 0,0-1 0 0 0,-1 1 0 0 0,14 7-1 0 0,-12-5-69 0 0,1 1 0 0 0,-2 0 0 0 0,14 11 0 0 0,-19-15 43 0 0,-1 1-1 0 0,1 0 1 0 0,-1 0-1 0 0,0 0 0 0 0,0 0 1 0 0,0 0-1 0 0,0 0 1 0 0,0 1-1 0 0,0-1 1 0 0,-1 1-1 0 0,0-1 1 0 0,0 1-1 0 0,1 6 0 0 0,-1-5-4 0 0,0 0-1 0 0,-1 0 0 0 0,0 1 0 0 0,0-1 1 0 0,0 0-1 0 0,0 0 0 0 0,-2 6 0 0 0,1-8 20 0 0,0 0 0 0 0,0-1 0 0 0,0 0 0 0 0,0 1 0 0 0,0-1 0 0 0,-1 0 0 0 0,1 1 0 0 0,-1-1 0 0 0,1 0 0 0 0,-1 0 0 0 0,0 0 0 0 0,0-1 0 0 0,0 1 0 0 0,0 0 0 0 0,-4 2 0 0 0,1-1 96 0 0,0 0 0 0 0,0-1 1 0 0,0 1-1 0 0,-1-1 0 0 0,1 0 1 0 0,-1-1-1 0 0,1 1 0 0 0,-7 0 0 0 0,-7 3 148 0 0,15-4-208 0 0,-1 0 0 0 0,1 0-1 0 0,-1 0 1 0 0,-7 1 0 0 0,-114-7 356 0 0,107 3-342 0 0,1-1 0 0 0,0-1 0 0 0,0-1 0 0 0,-30-11-1 0 0,-37-16 690 0 0,68 20-990 0 0,15 11 101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2:17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69 329 9008 0 0,'0'0'816'0'0,"0"-8"-656"0"0,-5-26 1219 0 0,4 28-1031 0 0,0 1 0 0 0,0-1 0 0 0,0 1 0 0 0,0-1 0 0 0,1 1-1 0 0,1-11 1 0 0,0 10-122 0 0,1 0 0 0 0,-1 1 0 0 0,1-1 0 0 0,0 1 0 0 0,6-10-1 0 0,1-5 180 0 0,-3 13-155 0 0,-2 5-197 0 0,-1-4 56 0 0,0 1 0 0 0,0 0 0 0 0,4-9 0 0 0,-6 10-52 0 0,0 0-1 0 0,1 0 1 0 0,0 1 0 0 0,0-1-1 0 0,0 1 1 0 0,0 0 0 0 0,1-1-1 0 0,-1 1 1 0 0,4-3-1 0 0,-5 5-29 0 0,0 1 0 0 0,0-1 0 0 0,-1 0 0 0 0,1 0 0 0 0,0 0 0 0 0,-1 0-1 0 0,1-1 1 0 0,0 1 0 0 0,-1 0 0 0 0,1 0 0 0 0,-1-2 0 0 0,1 2 0 0 0,-1 0 0 0 0,1-1 0 0 0,-1 1 0 0 0,1 0 0 0 0,-1 0 0 0 0,1 0 0 0 0,0 0 1 0 0,-1 0-1 0 0,3-2 0 0 0,9-7 201 0 0,7-9 162 0 0,-15 16-346 0 0,0-1 1 0 0,0 1-1 0 0,1 0 0 0 0,-1 0 0 0 0,1 1 0 0 0,-1-1 0 0 0,1 1 0 0 0,0 0 0 0 0,5-2 0 0 0,9-3 18 0 0,-17 6-50 0 0,12-3 26 0 0,-10 4-38 0 0,0 0 1 0 0,-1 0 0 0 0,1 1-1 0 0,0 0 1 0 0,6 2-1 0 0,18 4-13 0 0,-28-6 10 0 0,1-1 0 0 0,-1 0-1 0 0,1 1 1 0 0,-1-1 0 0 0,1 0 0 0 0,-1 1 0 0 0,0-1-1 0 0,1 1 1 0 0,-1-1 0 0 0,0 0 0 0 0,1 1-1 0 0,-1-1 1 0 0,0 1 0 0 0,1-1 0 0 0,-1 1 0 0 0,0-1-1 0 0,0 1 1 0 0,0 0 0 0 0,0-1 0 0 0,1 2-1 0 0,-1 0-5 0 0,2 1 2 0 0,-1 0 0 0 0,1-1 1 0 0,-1 1-1 0 0,0 0 0 0 0,0 0 1 0 0,0 0-1 0 0,-1 0 0 0 0,1 0 1 0 0,-1 0-1 0 0,1 0 0 0 0,-1 0 1 0 0,0 0-1 0 0,0 0 0 0 0,-1 0 1 0 0,1 0-1 0 0,-2 6 0 0 0,-3 14-32 0 0,4-18 26 0 0,0 0 0 0 0,0 0 0 0 0,0 0 1 0 0,-1 0-1 0 0,0-1 0 0 0,-4 9 0 0 0,2-6-1 0 0,0 0 0 0 0,1 0-1 0 0,0 1 1 0 0,0-1 0 0 0,-2 11 0 0 0,3-14 8 0 0,1-1 0 0 0,-1 0 0 0 0,0 1 0 0 0,0-1 0 0 0,0 0 0 0 0,0 0 0 0 0,0 0 0 0 0,-6 5 0 0 0,-10 15 6 0 0,15-16 21 0 0,-1-1-1 0 0,-1 1 0 0 0,1-1 0 0 0,-1 0 0 0 0,0 0 0 0 0,-1-1 0 0 0,1 0 0 0 0,-1 1 0 0 0,0-2 0 0 0,0 1 0 0 0,-1-1 1 0 0,1 0-1 0 0,-1 0 0 0 0,-10 4 0 0 0,3-2 307 0 0,20-4 150 0 0,23-4-225 0 0,-5 0-250 0 0,0 1 1 0 0,0 2 0 0 0,32 4-1 0 0,-40-1-29 0 0,0 0-1 0 0,0 2 0 0 0,19 8 0 0 0,-26-11 14 0 0,-6-1 12 0 0,1 1-1 0 0,-1-1 0 0 0,0 1 1 0 0,0-1-1 0 0,0 1 1 0 0,0 0-1 0 0,0 0 1 0 0,0 0-1 0 0,-1 1 1 0 0,0-1-1 0 0,4 8 0 0 0,1 0-30 0 0,-3-5 26 0 0,-1 0 0 0 0,0 0-1 0 0,-1 1 1 0 0,1-1 0 0 0,-1 1-1 0 0,0 0 1 0 0,-1-1 0 0 0,0 1 0 0 0,0 0-1 0 0,0 0 1 0 0,-1 0 0 0 0,-1 14-1 0 0,0-19 2 0 0,0 1 0 0 0,0 0 0 0 0,0-1 0 0 0,0 1 0 0 0,0-1 0 0 0,0 1 0 0 0,-1-1 0 0 0,0 0 0 0 0,-3 5 0 0 0,-5 7 6 0 0,7-9-7 0 0,-1 0 0 0 0,0 0-1 0 0,0-1 1 0 0,0 1-1 0 0,-1-1 1 0 0,0 0-1 0 0,0 0 1 0 0,-6 4-1 0 0,-48 24 15 0 0,38-21-11 0 0,9-5 123 0 0,0 0-1 0 0,-1-1 0 0 0,0-1 1 0 0,0 0-1 0 0,0-1 0 0 0,-14 2 0 0 0,3-1-50 0 0,-38 0-1 0 0,54-4-5 0 0,-1-1 1 0 0,0 0-1 0 0,1-1 0 0 0,-15-4 1 0 0,-1 0 310 0 0,5-2-99 0 0,-7-4-72 0 0,21 8-1715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2:21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0 3224 0 0,'-10'7'3241'0'0,"8"-6"-3122"0"0,0 0 0 0 0,0 0 0 0 0,0 1-1 0 0,0-1 1 0 0,0 1 0 0 0,0 0 0 0 0,1-1-1 0 0,-1 1 1 0 0,0 0 0 0 0,1 0 0 0 0,0 0 0 0 0,-1 0-1 0 0,1 1 1 0 0,0-1 0 0 0,0 0 0 0 0,0 0 0 0 0,0 1-1 0 0,1-1 1 0 0,-1 0 0 0 0,0 4 0 0 0,-5 16 739 0 0,2-8-444 0 0,-2 5 247 0 0,5-14-534 0 0,1-1-1 0 0,0 1 1 0 0,-1 0 0 0 0,-2 6 0 0 0,2-7-38 0 0,-2 13 227 0 0,3-14-280 0 0,-1 0 0 0 0,1-1 0 0 0,-1 1 0 0 0,1 0 0 0 0,-1-1 0 0 0,-2 5 0 0 0,3-6 29 0 0,0 1 0 0 0,0-1 0 0 0,0 1 0 0 0,0-1 0 0 0,0 0 0 0 0,0 1 1 0 0,0-1-1 0 0,0 1 0 0 0,0-1 0 0 0,1 1 0 0 0,-1-1 0 0 0,1 0 1 0 0,-1 1-1 0 0,1-1 0 0 0,-1 0 0 0 0,1 1 0 0 0,0-1 0 0 0,0 0 0 0 0,0 0 1 0 0,0 0-1 0 0,0 0 0 0 0,1 2 0 0 0,1 0 135 0 0,-2-2-152 0 0,1 0 0 0 0,0 0 0 0 0,-1 0 0 0 0,1 0-1 0 0,0-1 1 0 0,-1 1 0 0 0,1-1 0 0 0,0 1 0 0 0,0-1 0 0 0,0 0 0 0 0,-1 1-1 0 0,1-1 1 0 0,3 0 0 0 0,13 2 254 0 0,-16-2-275 0 0,0 0-1 0 0,0 0 0 0 0,0 0 1 0 0,0 0-1 0 0,0 0 0 0 0,0 0 1 0 0,3-2-1 0 0,12 0 103 0 0,83-2 269 0 0,-82 6-306 0 0,-13 0-88 0 0,13 4-4 0 0,-9-1 0 0 0,-1 1 0 0 0,14 11 0 0 0,-5-3 0 0 0,-15-13 2 0 0,-1 1 1 0 0,1-1 0 0 0,-1 1 0 0 0,1-1 0 0 0,-1 1 0 0 0,1 0-1 0 0,-1-1 1 0 0,0 1 0 0 0,0 0 0 0 0,0 0 0 0 0,0 0 0 0 0,0 0 0 0 0,0 0-1 0 0,0 0 1 0 0,-1 0 0 0 0,1 0 0 0 0,-1 0 0 0 0,1 0 0 0 0,-1 1-1 0 0,0-1 1 0 0,0 0 0 0 0,0 0 0 0 0,0 0 0 0 0,0 0 0 0 0,-1 1-1 0 0,1-1 1 0 0,-1 0 0 0 0,1 0 0 0 0,-1 0 0 0 0,0 0 0 0 0,0 0 0 0 0,0 0-1 0 0,0 0 1 0 0,0 0 0 0 0,0 0 0 0 0,0-1 0 0 0,-1 1 0 0 0,1 0-1 0 0,-1-1 1 0 0,1 1 0 0 0,-1-1 0 0 0,1 0 0 0 0,-1 1 0 0 0,-3 1 0 0 0,-8 5 63 0 0,5-2-31 0 0,-1-1 0 0 0,0 0 0 0 0,0 0 0 0 0,0 0 0 0 0,-1-2 0 0 0,1 1 0 0 0,-14 3 0 0 0,-9-1 33 0 0,10-1-21 0 0,-1-2 0 0 0,-34 3-1 0 0,16-4 60 0 0,30-1-514 0 0,0 0 1 0 0,0-1 0 0 0,-18-1-1 0 0,20-2-4942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2:22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72 17535 0 0,'-2'-2'112'0'0,"0"-1"-1"0"0,0 1 1 0 0,0-1-1 0 0,1 0 1 0 0,-1 0-1 0 0,1 0 1 0 0,-1 0-1 0 0,1 0 0 0 0,0 0 1 0 0,0 0-1 0 0,-1-6 1 0 0,-3-1 290 0 0,4 9-406 0 0,0 0 0 0 0,1 0 0 0 0,-1-1 0 0 0,0 1 0 0 0,1 0 0 0 0,-1 0 0 0 0,0-1 0 0 0,1 1 0 0 0,0-1-1 0 0,-1 1 1 0 0,1 0 0 0 0,0-1 0 0 0,0 1 0 0 0,0-2 0 0 0,3 3-147 0 0,23 5-252 0 0,0-2 0 0 0,1 0 0 0 0,38-3 0 0 0,-52 0 373 0 0,298 0-1163 0 0,-276 0 285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2:22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354 41 1840 0 0,'2'0'133'0'0,"0"0"-309"0"0,0 0 329 0 0,0 0 1 0 0,0 0-1 0 0,1 0 0 0 0,-1-1 1 0 0,0 1-1 0 0,0 0 0 0 0,0-1 1 0 0,0 1-1 0 0,0-1 1 0 0,0 0-1 0 0,0 0 0 0 0,5-3 5866 0 0,-7-4-3665 0 0,-18-15 548 0 0,10 23-2501 0 0,4 0-383 0 0,0 0 1 0 0,1 1 0 0 0,-1 0-1 0 0,1 0 1 0 0,-1 0-1 0 0,1 0 1 0 0,-1 1-1 0 0,1-1 1 0 0,-4 3-1 0 0,-28 19-5 0 0,33-22-12 0 0,-23 19-48 0 0,-36 36 0 0 0,52-46-3 0 0,-15 21 1 0 0,-2 3-1 0 0,18-24 44 0 0,0 0-1 0 0,0 1 1 0 0,1-1 0 0 0,-9 21-1 0 0,-16 48-14 0 0,25-62 21 0 0,2 1 8 0 0,0 0 0 0 0,1 0 0 0 0,1 0 1 0 0,1 0-1 0 0,0 0 0 0 0,2 1 1 0 0,0-1-1 0 0,5 37 0 0 0,-4-52 10 0 0,0 1 0 0 0,0-1-1 0 0,0 0 1 0 0,0 1 0 0 0,1-1 0 0 0,0 0-1 0 0,-1 0 1 0 0,1 0 0 0 0,1 0 0 0 0,-1 0-1 0 0,0 0 1 0 0,1-1 0 0 0,-1 1 0 0 0,1-1-1 0 0,0 0 1 0 0,0 0 0 0 0,-1 1 0 0 0,2-2-1 0 0,-1 1 1 0 0,0 0 0 0 0,0-1 0 0 0,1 1-1 0 0,-1-1 1 0 0,0 0 0 0 0,7 1 0 0 0,0-1 41 0 0,1-1 0 0 0,0 0 0 0 0,0 0 0 0 0,0-1 0 0 0,-1 0 0 0 0,1-1 0 0 0,0 0 0 0 0,-1-1 0 0 0,0 0 0 0 0,1-1 0 0 0,-1 0 0 0 0,10-5 0 0 0,-17 7-46 0 0,1 0 61 0 0,-1 1 0 0 0,1-2 0 0 0,0 1 0 0 0,-1 0 0 0 0,1-1-1 0 0,4-4 1 0 0,-7 6-49 0 0,0 0 0 0 0,-1 0-1 0 0,1 0 1 0 0,0 0-1 0 0,-1 0 1 0 0,1 0-1 0 0,-1 0 1 0 0,1-1-1 0 0,-1 1 1 0 0,0 0-1 0 0,1 0 1 0 0,-1-1-1 0 0,0 1 1 0 0,0 0 0 0 0,0-1-1 0 0,0 1 1 0 0,0 0-1 0 0,0 0 1 0 0,0-1-1 0 0,-1 1 1 0 0,1 0-1 0 0,0-1 1 0 0,-1 1-1 0 0,1 0 1 0 0,-2-2-1 0 0,0-3 71 0 0,-1 0 0 0 0,0 0 0 0 0,0 1-1 0 0,0-1 1 0 0,-1 1 0 0 0,0 0-1 0 0,0 0 1 0 0,0 0 0 0 0,-1 1-1 0 0,0 0 1 0 0,1 0 0 0 0,-9-5 0 0 0,10 7-82 0 0,-1 0 0 0 0,0 0 0 0 0,1 0 0 0 0,-1 1 0 0 0,0 0 0 0 0,0 0 0 0 0,0 0 0 0 0,0 0 0 0 0,0 1 0 0 0,0-1 0 0 0,0 1 0 0 0,0 0 0 0 0,0 0 0 0 0,0 1 0 0 0,0-1 0 0 0,0 1 1 0 0,0 0-1 0 0,0 0 0 0 0,0 0 0 0 0,-4 2 0 0 0,-4 4-126 0 0,2-1 0 0 0,-1 1 0 0 0,1 1 1 0 0,0 0-1 0 0,0 1 0 0 0,-9 9 0 0 0,-30 31-2734 0 0,31-30-2845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2:23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10 12840 0 0,'0'0'31'0'0,"0"0"1"0"0,0-1 0 0 0,0 1-1 0 0,0 0 1 0 0,1-1-1 0 0,-1 1 1 0 0,0 0 0 0 0,0-1-1 0 0,0 1 1 0 0,0-1 0 0 0,0 1-1 0 0,0 0 1 0 0,0-1 0 0 0,0 1-1 0 0,-1 0 1 0 0,1-1 0 0 0,0 1-1 0 0,0 0 1 0 0,0-1 0 0 0,0 1-1 0 0,0 0 1 0 0,-1-1-1 0 0,1 1 1 0 0,0 0 0 0 0,0-1-1 0 0,0 1 1 0 0,-1-1 0 0 0,-5 10 628 0 0,2 1-814 0 0,-31 60-134 0 0,-2 5 100 0 0,19-45 196 0 0,-2 0 1 0 0,-28 32 0 0 0,41-55 96 0 0,1-1-1 0 0,-14 9 0 0 0,-6 5 153 0 0,0-4 75 0 0,25-15-242 0 0,-4 1-2 0 0,3-1-12 0 0,3-1 382 0 0,21 3-445 0 0,-16-2-14 0 0,0-1 1 0 0,-1 1 0 0 0,1-1 0 0 0,-1 0 0 0 0,9-1 0 0 0,0-1-7 0 0,3 0 25 0 0,-1-2-1 0 0,1 0 1 0 0,19-8 0 0 0,47-16-18 0 0,-47 18 4 0 0,-29 8 6 0 0,0 0 0 0 0,-1 0 0 0 0,1 0 0 0 0,0-1 0 0 0,6-3 0 0 0,14-5-7 0 0,-22 9 19 0 0,-1 1 1 0 0,1-1-1 0 0,-1 0 1 0 0,0 0 0 0 0,1-1-1 0 0,-1 1 1 0 0,0-1 0 0 0,6-6-1 0 0,-2 4 147 0 0,3-4-24 0 0,-11 9-139 0 0,0 0 0 0 0,0 0 0 0 0,1 0 0 0 0,-1-1 1 0 0,0 1-1 0 0,0 0 0 0 0,0 0 0 0 0,0-1 0 0 0,0 1 0 0 0,0 0 0 0 0,1 0 0 0 0,-1-1 0 0 0,0 1 0 0 0,0 0 0 0 0,0 0 1 0 0,0-1-1 0 0,0 1 0 0 0,0 0 0 0 0,0 0 0 0 0,0-1 0 0 0,0 1 0 0 0,0 0 0 0 0,0-1 0 0 0,0 1 0 0 0,0 0 0 0 0,-1 0 1 0 0,1-1-1 0 0,0 1 0 0 0,0 0 0 0 0,0 0 0 0 0,0-1 0 0 0,0 1 0 0 0,0 0 0 0 0,-1 0 0 0 0,1 0 0 0 0,0-1 0 0 0,0 1 1 0 0,8-25 832 0 0,-7 20-691 0 0,-1 1 0 0 0,0-1 0 0 0,1 0-1 0 0,-2-7 1 0 0,1 1 444 0 0,-2 13-521 0 0,2-2-69 0 0,0 0 0 0 0,-1 0 0 0 0,1 0 0 0 0,0 0 0 0 0,0 0 0 0 0,0 0 0 0 0,0 1 0 0 0,0-1 0 0 0,0 0 1 0 0,-1 0-1 0 0,1 0 0 0 0,0 0 0 0 0,0 0 0 0 0,0 1 0 0 0,0-1 0 0 0,0 0 0 0 0,0 0 0 0 0,0 0 0 0 0,0 0 0 0 0,0 1 0 0 0,0-1 0 0 0,0 0 0 0 0,0 0 1 0 0,-1 0-1 0 0,1 0 0 0 0,0 1 0 0 0,0-1 0 0 0,0 0 0 0 0,1 0 0 0 0,-1 0 0 0 0,0 0 0 0 0,0 1 0 0 0,0-1 0 0 0,0 0 0 0 0,0 0 0 0 0,0 0 0 0 0,0 1 0 0 0,1 0-9 0 0,0-1 0 0 0,-1 1 0 0 0,1 0 0 0 0,0 1 0 0 0,-1-1 0 0 0,1 0 0 0 0,-1 0 0 0 0,1 0 0 0 0,-1 0 0 0 0,1 0 0 0 0,-1 0 0 0 0,0 1-1 0 0,0-1 1 0 0,0 0 0 0 0,1 0 0 0 0,-1 1 0 0 0,0-1 0 0 0,-1 0 0 0 0,1 0 0 0 0,0 0 0 0 0,0 1 0 0 0,0-1 0 0 0,-1 0 0 0 0,1 0 0 0 0,-1 0-1 0 0,1 0 1 0 0,-1 1 0 0 0,1-1 0 0 0,-1 0 0 0 0,0 1 0 0 0,-6 20-40 0 0,3-1 8 0 0,-1-1 0 0 0,-8 23-1 0 0,11-36 39 0 0,1 0-1 0 0,-1 0 0 0 0,1 0 1 0 0,0 10-1 0 0,-3 15-43 0 0,-4-7 34 0 0,6-18 20 0 0,0 1 0 0 0,0-1 0 0 0,0 1 0 0 0,1 0 0 0 0,0 9 0 0 0,-1 20-94 0 0,1-27-286 0 0,0 0 0 0 0,1 0 0 0 0,0 0 0 0 0,2 12 0 0 0,5-1-5502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2:24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444 8 18023 0 0,'0'-5'636'0'0,"0"3"-519"0"0,-1 2 397 0 0,-7 16-613 0 0,-1-1 0 0 0,-1 0 0 0 0,-14 18 0 0 0,7-11 68 0 0,-2 2 44 0 0,-28 26 0 0 0,11-12 40 0 0,20-22 48 0 0,-1 0-1 0 0,-31 22 1 0 0,-5 4 302 0 0,25-22-92 0 0,10-8-254 0 0,16-11-57 0 0,0 0 0 0 0,-1 1 0 0 0,1-1 0 0 0,0 0 0 0 0,-1 0 0 0 0,-4 1 0 0 0,5-2 0 0 0,-1 1 0 0 0,1-1 0 0 0,0 1 0 0 0,0 0 0 0 0,0 0 0 0 0,0 0 0 0 0,-3 2 0 0 0,3-2 1 0 0,1 1 1 0 0,-1-1-1 0 0,0 0 0 0 0,0 0 0 0 0,-1 0 0 0 0,1 0 0 0 0,0 0 0 0 0,0 0 0 0 0,0-1 0 0 0,-1 1 0 0 0,1-1 1 0 0,0 1-1 0 0,-1-1 0 0 0,1 0 0 0 0,0 0 0 0 0,-5-1 0 0 0,7 1 3 0 0,-1 0 1 0 0,1 0-1 0 0,0 0 0 0 0,-1 0 0 0 0,1 0 1 0 0,0 0-1 0 0,-1 0 0 0 0,1 0 0 0 0,-1 0 1 0 0,1 0-1 0 0,0 0 0 0 0,-1 0 0 0 0,1 0 1 0 0,0 0-1 0 0,-1 0 0 0 0,1 0 0 0 0,0 0 1 0 0,-1 1-1 0 0,1-1 0 0 0,0 0 0 0 0,-1 0 1 0 0,1 0-1 0 0,0 1 0 0 0,-1-1 0 0 0,1 0 1 0 0,0 0-1 0 0,0 1 0 0 0,-1-1 0 0 0,1 0 1 0 0,0 0-1 0 0,0 1 0 0 0,0-1 0 0 0,-1 1 1 0 0,1-1-9 0 0,1 1 1 0 0,-1 0 0 0 0,0 0 0 0 0,1-1 0 0 0,-1 1-1 0 0,1 0 1 0 0,-1-1 0 0 0,1 1 0 0 0,-1-1-1 0 0,1 1 1 0 0,-1 0 0 0 0,1-1 0 0 0,-1 1 0 0 0,2 0-1 0 0,2 1-6 0 0,-1 1 0 0 0,1 0 0 0 0,1-1 0 0 0,6 4-1 0 0,-2-5 11 0 0,0 0 0 0 0,0 0 0 0 0,0-1 0 0 0,0 0 0 0 0,9-1 0 0 0,8 0 0 0 0,18-1-241 0 0,-1-2 0 0 0,70-14-1 0 0,-79 9 188 0 0,6-1 48 0 0,4 3-140 0 0,69-18-1 0 0,-100 22 140 0 0,0-2 0 0 0,21-15 50 0 0,-32 18 9 0 0,-1 1 0 0 0,0-1-1 0 0,0 1 1 0 0,0-1 0 0 0,1 0-1 0 0,-2 0 1 0 0,1 1 0 0 0,0-1-1 0 0,0 0 1 0 0,0 0 0 0 0,-1 0-1 0 0,1 0 1 0 0,-1 0-1 0 0,0 0 1 0 0,0 0 0 0 0,1 0-1 0 0,-1 0 1 0 0,0 0 0 0 0,-1-3-1 0 0,1 0 30 0 0,0 0 0 0 0,-1 1 0 0 0,0-1 0 0 0,0 0 0 0 0,0 1 0 0 0,0-1-1 0 0,-4-7 1 0 0,-1-2 204 0 0,5 12-133 0 0,0 0 1 0 0,0-1-1 0 0,0 1 1 0 0,0 0-1 0 0,0 0 0 0 0,0 0 1 0 0,-1 0-1 0 0,-1-2 0 0 0,0 8-141 0 0,0 0-1 0 0,0-1 0 0 0,1 1 1 0 0,0 0-1 0 0,0 0 0 0 0,0 1 1 0 0,0-1-1 0 0,-2 8 0 0 0,-3 8-20 0 0,2-6-61 0 0,1 1-1 0 0,-4 19 1 0 0,-3 10-27 0 0,-13 49 87 0 0,13-47 11 0 0,-2 28 0 0 0,2-32 71 0 0,3-11-74 0 0,-14 38-1 0 0,0-4-2901 0 0,16-49 1882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2:27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468 10 2304 0 0,'0'0'4922'0'0,"-6"-8"-3702"0"0,-7 7-753 0 0,11 1-358 0 0,0-1-1 0 0,-1 1 1 0 0,1 0 0 0 0,0 0-1 0 0,-1 0 1 0 0,1 1 0 0 0,0-1-1 0 0,-1 0 1 0 0,-2 2 0 0 0,-15 5 44 0 0,1 1-1 0 0,1 1 1 0 0,0 1 0 0 0,0 1 0 0 0,1 0 0 0 0,1 1 0 0 0,-1 1 0 0 0,-25 26 0 0 0,14-13 220 0 0,18-19-251 0 0,1 2 0 0 0,1-1 0 0 0,-12 14 0 0 0,-1 7 59 0 0,2 0 1 0 0,0 1-1 0 0,2 0 0 0 0,-24 63 1 0 0,37-83-130 0 0,1 1 0 0 0,0-1 0 0 0,1 1 0 0 0,0 0 0 0 0,1 0 0 0 0,0 13 1 0 0,1-19-26 0 0,1 1 1 0 0,-1-1 0 0 0,1 0 0 0 0,1 0 0 0 0,-1 0 0 0 0,1 1 0 0 0,-1-1 0 0 0,1 0 0 0 0,1-1 0 0 0,-1 1 0 0 0,1 0 0 0 0,0-1 0 0 0,0 1 0 0 0,6 6 0 0 0,-6-8-2 0 0,0-1 1 0 0,-1 1-1 0 0,2 0 1 0 0,-1-1-1 0 0,0 0 1 0 0,0 0-1 0 0,1 0 1 0 0,-1 0 0 0 0,1 0-1 0 0,-1-1 1 0 0,1 1-1 0 0,0-1 1 0 0,0 0-1 0 0,0 0 1 0 0,0-1-1 0 0,-1 1 1 0 0,1-1 0 0 0,0 0-1 0 0,0 0 1 0 0,0 0-1 0 0,0 0 1 0 0,0-1-1 0 0,4 0 1 0 0,-3 0 26 0 0,-1 0 0 0 0,1-1 0 0 0,0 1 0 0 0,-1-1 0 0 0,1 0 0 0 0,-1 0 0 0 0,0-1 0 0 0,0 1 0 0 0,0-1 1 0 0,0 0-1 0 0,0 0 0 0 0,0 0 0 0 0,-1-1 0 0 0,5-4 0 0 0,-3 1 47 0 0,-1-1 1 0 0,1 1-1 0 0,-1-1 0 0 0,-1 1 1 0 0,0-1-1 0 0,3-10 1 0 0,-5 13-73 0 0,0 0 0 0 0,-1 1 0 0 0,1-1 0 0 0,-1 0 1 0 0,0 0-1 0 0,0 1 0 0 0,-1-1 0 0 0,0 0 0 0 0,1 1 1 0 0,-1-1-1 0 0,-1 1 0 0 0,-2-9 0 0 0,-15-15 112 0 0,18 26-135 0 0,0 1 0 0 0,0-1 0 0 0,0 1-1 0 0,-1-1 1 0 0,1 1 0 0 0,-1 0 0 0 0,1-1 0 0 0,-1 1 0 0 0,1 0-1 0 0,-1 0 1 0 0,0 0 0 0 0,0 0 0 0 0,1 0 0 0 0,-1 0 0 0 0,0 1-1 0 0,0-1 1 0 0,-2 0 0 0 0,2 1-10 0 0,-1-1-1 0 0,1 0 0 0 0,0 1 1 0 0,0 0-1 0 0,-1-1 1 0 0,1 1-1 0 0,0 0 1 0 0,0 0-1 0 0,0 1 1 0 0,-1-1-1 0 0,1 0 1 0 0,0 1-1 0 0,0-1 1 0 0,-4 2-1 0 0,-1 2-14 0 0,1 1-11 0 0,0-2-1 0 0,-1 1 1 0 0,-13 4 0 0 0,15-5 14 0 0,0-1 1 0 0,-1 1-1 0 0,1 1 0 0 0,1-1 0 0 0,-1 1 1 0 0,0-1-1 0 0,-4 6 0 0 0,-27 32-22 0 0,31-35 42 0 0,0 1 1 0 0,1 0 0 0 0,0-1 0 0 0,-5 12 0 0 0,8-16-24 0 0,0 0 1 0 0,0 0-1 0 0,1 1 1 0 0,-1-1-1 0 0,1 0 1 0 0,0 0-1 0 0,0 0 1 0 0,0 0-1 0 0,0 0 1 0 0,0 1-1 0 0,0-1 1 0 0,0 0-1 0 0,1 0 1 0 0,-1 0-1 0 0,1 0 0 0 0,-1 0 1 0 0,1 0-1 0 0,0 0 1 0 0,0 0-1 0 0,2 3 1 0 0,3 7-1185 0 0,2 0-4073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2:27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40 12440 0 0,'0'0'1125'0'0,"0"0"-928"0"0,-2-3-155 0 0,1 3 282 0 0,1 1-327 0 0,-1-1 1 0 0,1 1-1 0 0,-1 0 1 0 0,1 0-1 0 0,-1 0 1 0 0,1 0-1 0 0,0 0 1 0 0,0 0-1 0 0,-1 0 1 0 0,1-1-1 0 0,0 1 1 0 0,0 2 0 0 0,6 12-52 0 0,5-3 107 0 0,-6-9-52 0 0,10 7-41 0 0,-7-11 57 0 0,-3 0 19 0 0,16 0 223 0 0,0-1-1 0 0,0-1 1 0 0,40-10 0 0 0,-36 8-161 0 0,-19 4-92 0 0,0 0 0 0 0,0-1 0 0 0,0 0 0 0 0,9-3 0 0 0,71-34 20 0 0,-84 38-38 0 0,-1 0 58 0 0,1 0-1 0 0,-1 1 1 0 0,1-1 0 0 0,-1 0 0 0 0,0 0-1 0 0,0 0 1 0 0,1 0 0 0 0,-1 0 0 0 0,2-2 0 0 0,-3 1 66 0 0,3 15-734 0 0,-3-4 601 0 0,0-1-1 0 0,0 1 0 0 0,-1-1 1 0 0,0 1-1 0 0,-1-1 1 0 0,0 0-1 0 0,0 1 0 0 0,-4 7 1 0 0,-6 23-27 0 0,10-25 48 0 0,-1 0 0 0 0,-1 0 0 0 0,-5 16 0 0 0,-22 72 0 0 0,24-64 57 0 0,6-29-25 0 0,0 0 0 0 0,-1 1-1 0 0,-1-1 1 0 0,-5 16 0 0 0,0-7 17 0 0,4-10-46 0 0,1 1-1 0 0,-1-1 0 0 0,-1 0 1 0 0,0 0-1 0 0,-6 8 1 0 0,-12 11-3 0 0,14-15 0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2:28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63 11056 0 0,'-1'-2'335'0'0,"-6"-36"534"0"0,6 22 3801 0 0,15 12-2694 0 0,-7 3-1972 0 0,0 0 0 0 0,0 1-1 0 0,0 0 1 0 0,1 0 0 0 0,-1 0-1 0 0,12 3 1 0 0,17 0-242 0 0,65 4-749 0 0,-72-4 245 0 0,1 0-1 0 0,49-4 1 0 0,-52-2-692 0 0,-1 2-3684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17:15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35 9960 0 0,'0'0'222'0'0,"0"0"30"0"0,0 0 20 0 0,0 0-24 0 0,-1-2-40 0 0,0-1 851 0 0,0 0 0 0 0,0-1 0 0 0,1 1 0 0 0,-1-1 0 0 0,1 1 0 0 0,-1-1 0 0 0,1-2-1059 0 0,0 4 514 0 0,0 2-30 0 0,0 0-18 0 0,0 0-2 0 0,0 0 20 0 0,0 0 84 0 0,0 0 38 0 0,0 0 8 0 0,0 0-88 0 0,-1 3-376 0 0,-8 13-155 0 0,5-9-2 0 0,0 0 0 0 0,0 0 0 0 0,1 1-1 0 0,0-1 1 0 0,0 1 0 0 0,1 0 0 0 0,0 0 0 0 0,0 3 7 0 0,-10 216 644 0 0,3-76-258 0 0,7-98-244 0 0,-3 474 1090 0 0,5-353-686 0 0,-1-156-481 0 0,0 0-1 0 0,-3 8-64 0 0,1-10 42 0 0,2 1-1 0 0,-1 6-41 0 0,-3 46 177 0 0,3-54-124 0 0,-2-2-36 0 0,3-10-3 0 0,0-1 1 0 0,1 1-1 0 0,-1 0 0 0 0,0-1 1 0 0,1 1-1 0 0,-1-1 0 0 0,1 1 1 0 0,0 0-1 0 0,0 1-14 0 0,0-2-220 0 0,0-2-708 0 0,-3-1-281 0 0,-10-2-50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2:28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10768 0 0,'6'-4'978'0'0,"-5"3"-962"0"0,0-1 1 0 0,1 1-1 0 0,-1 0 0 0 0,0 0 0 0 0,1 0 0 0 0,-1 0 0 0 0,1 0 0 0 0,0 1 0 0 0,-1-1 0 0 0,1 0 0 0 0,0 1 1 0 0,-1-1-1 0 0,4 0 0 0 0,-4 1 14 0 0,0 1 0 0 0,1-1 0 0 0,-1 0 1 0 0,0 0-1 0 0,1 1 0 0 0,-1-1 0 0 0,0 1 0 0 0,0-1 1 0 0,0 1-1 0 0,1-1 0 0 0,0 2 0 0 0,1-1-28 0 0,-1 0 0 0 0,-1 0 0 0 0,1 1 0 0 0,0-1-1 0 0,0 0 1 0 0,0 1 0 0 0,-1-1 0 0 0,1 1 0 0 0,0 0-1 0 0,1 1 1 0 0,1 3-4 0 0,-2-4 3 0 0,-1-1 0 0 0,1 1 0 0 0,-1 0 1 0 0,1-1-1 0 0,-1 1 0 0 0,0 0 1 0 0,1 0-1 0 0,-1 0 0 0 0,0 0 1 0 0,0 0-1 0 0,-1 0 0 0 0,1 0 0 0 0,0 0 1 0 0,-1 1-1 0 0,1-1 0 0 0,-1 0 1 0 0,0 0-1 0 0,1 1 0 0 0,-1-1 0 0 0,0 0 1 0 0,-1 0-1 0 0,1 1 0 0 0,0-1 1 0 0,-1 0-1 0 0,1 0 0 0 0,-1 0 0 0 0,-1 4 1 0 0,-2 9 34 0 0,2-7 102 0 0,0-1 1 0 0,-1 1 0 0 0,0-1-1 0 0,0 0 1 0 0,-8 13 0 0 0,5-11 37 0 0,4-7-98 0 0,0 1 1 0 0,0 0 0 0 0,1 0-1 0 0,-1 0 1 0 0,-1 5 0 0 0,3-6 45 0 0,0 3-47 0 0,1-4-58 0 0,-1 0 0 0 0,1 0 1 0 0,0 0-1 0 0,-1 0 0 0 0,1-1 1 0 0,0 1-1 0 0,0 0 0 0 0,0 0 1 0 0,0-1-1 0 0,0 1 0 0 0,0 0 0 0 0,0-1 1 0 0,0 1-1 0 0,0-1 0 0 0,0 0 1 0 0,0 1-1 0 0,0-1 0 0 0,1 1 1 0 0,8-1 77 0 0,0 1 1 0 0,-1-1 0 0 0,1 0 0 0 0,0-1-1 0 0,-1 0 1 0 0,1-1 0 0 0,16-5 0 0 0,21-2 368 0 0,-24 6-124 0 0,0 2 0 0 0,46 1 0 0 0,-66 1-329 0 0,1-1-1 0 0,-1 1 1 0 0,1 0-1 0 0,-1 0 1 0 0,1 0-1 0 0,-1 0 1 0 0,0 0-1 0 0,1 1 1 0 0,-1-1-1 0 0,0 1 1 0 0,0 0-1 0 0,0 0 1 0 0,0 0-1 0 0,-1 1 1 0 0,1-1-1 0 0,0 1 1 0 0,-1-1-1 0 0,3 4 0 0 0,-4-4-11 0 0,0-1-1 0 0,0 1 1 0 0,0-1-1 0 0,-1 1 1 0 0,1-1-1 0 0,0 1 1 0 0,0 0-1 0 0,-1-1 1 0 0,1 1-1 0 0,-1 0 1 0 0,0 0-1 0 0,1-1 1 0 0,-1 1-1 0 0,0 0 1 0 0,0 0-1 0 0,0 0 1 0 0,0-1-1 0 0,-1 1 1 0 0,1 0-1 0 0,0 0 1 0 0,-1-1-1 0 0,1 1 1 0 0,-1 0-1 0 0,0-1 1 0 0,1 1-1 0 0,-1 0 1 0 0,0-1-1 0 0,0 1 1 0 0,-2 1-1 0 0,-2 7 39 0 0,3-7-35 0 0,1 0 0 0 0,-1 0 0 0 0,0 0 0 0 0,0 0 0 0 0,-1 0 0 0 0,1 0 0 0 0,-1-1 1 0 0,1 1-1 0 0,-1-1 0 0 0,0 0 0 0 0,0 0 0 0 0,0 0 0 0 0,-4 2 0 0 0,-3 2 28 0 0,0-2 1 0 0,-1 1-1 0 0,-11 2 0 0 0,-6 0-285 0 0,-32 3 0 0 0,27-5-82 0 0,-2 0 1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2:28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 17015 0 0,'16'-29'752'0'0,"-6"21"160"0"0,4-4-728 0 0,-1 1-184 0 0,5 3 0 0 0,0-1 0 0 0,9 6 0 0 0,5 0 0 0 0,4-2 0 0 0,4 5 0 0 0,5 0-832 0 0,0 0-208 0 0,0 0-39 0 0,-1 0-9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2:29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297 9 10136 0 0,'0'0'464'0'0,"1"-2"-10"0"0,3-5 2814 0 0,-4 9-3030 0 0,0 1-237 0 0,0 1 0 0 0,-1 0 0 0 0,1 0 0 0 0,-1 0 1 0 0,0-1-1 0 0,0 1 0 0 0,0 0 0 0 0,0-1 1 0 0,0 1-1 0 0,-1-1 0 0 0,0 0 0 0 0,1 1 0 0 0,-1-1 1 0 0,-1 0-1 0 0,-3 5 0 0 0,-1-1 24 0 0,-1-1 1 0 0,1 0-1 0 0,-1 0 0 0 0,-13 6 1 0 0,-5 5 222 0 0,-64 53 1054 0 0,65-50-976 0 0,25-20-313 0 0,-1 0-1 0 0,1 0 0 0 0,0 1 0 0 0,-1-1 1 0 0,1 0-1 0 0,0 1 0 0 0,-1-1 1 0 0,1 0-1 0 0,0 0 0 0 0,-1 1 1 0 0,1-1-1 0 0,0 0 0 0 0,0 1 1 0 0,-1-1-1 0 0,1 1 0 0 0,0-1 1 0 0,0 0-1 0 0,0 1 0 0 0,0-1 1 0 0,0 1-1 0 0,-1-1 0 0 0,1 1 1 0 0,0-1-1 0 0,0 0 0 0 0,0 1 1 0 0,0-1-1 0 0,0 1 0 0 0,0-1 1 0 0,0 1-1 0 0,1-1 0 0 0,-1 0 1 0 0,0 1-1 0 0,0-1 0 0 0,0 1 1 0 0,0-1-1 0 0,0 0 0 0 0,1 1 1 0 0,-1-1-1 0 0,0 0 0 0 0,0 1 1 0 0,1-1-1 0 0,-1 1 0 0 0,0-1 1 0 0,0 0-1 0 0,1 0 0 0 0,-1 1 0 0 0,1-1 1 0 0,0 1-1 0 0,20 9 48 0 0,-17-8 9 0 0,8 2-20 0 0,-1 0 0 0 0,1-1 0 0 0,22 3 0 0 0,15 4 63 0 0,3 0 14 0 0,-41-9-71 0 0,0 1-1 0 0,-1 0 1 0 0,1 1-1 0 0,19 8 1 0 0,-29-11-53 0 0,11 6 45 0 0,0 0 1 0 0,0 1-1 0 0,15 11 1 0 0,-24-16-47 0 0,0 0 1 0 0,-1 1 0 0 0,1-1-1 0 0,-1 1 1 0 0,1-1 0 0 0,-1 1 0 0 0,0 0-1 0 0,0 0 1 0 0,0 0 0 0 0,-1 0-1 0 0,1 0 1 0 0,-1 0 0 0 0,0 0-1 0 0,0 1 1 0 0,0-1 0 0 0,0 0-1 0 0,0 1 1 0 0,-1-1 0 0 0,1 4-1 0 0,-1-4-1 0 0,0 0-1 0 0,-1-1 1 0 0,1 1-1 0 0,-1-1 0 0 0,1 1 1 0 0,-1 0-1 0 0,0-1 0 0 0,0 0 1 0 0,0 1-1 0 0,0-1 0 0 0,-1 1 1 0 0,1-1-1 0 0,-1 0 0 0 0,1 0 1 0 0,-1 0-1 0 0,0 0 1 0 0,1 0-1 0 0,-1 0 0 0 0,0-1 1 0 0,-1 1-1 0 0,1 0 0 0 0,-3 1 1 0 0,-5 2-37 0 0,0 0 0 0 0,-1 0 0 0 0,-20 6 0 0 0,10-4-33 0 0,-11 2-101 0 0,0-1 0 0 0,-59 7 0 0 0,42-8-85 0 0,20-3-803 0 0,-44-1 0 0 0,42-3-4421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2:29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 16128 0 0,'1'-2'150'0'0,"1"-1"0"0"0,-1 1 0 0 0,1-1 0 0 0,0 1 0 0 0,0 0 1 0 0,0 0-1 0 0,0 0 0 0 0,0 0 0 0 0,0 0 0 0 0,1 0 0 0 0,-1 0 1 0 0,1 1-1 0 0,3-2 0 0 0,-1 1-9 0 0,0 1 0 0 0,0 0-1 0 0,0 0 1 0 0,0 0 0 0 0,0 1 0 0 0,10 0-1 0 0,156-9-34 0 0,-86 6-185 0 0,-46 0-70 0 0,51 3-1 0 0,-33 6-1708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2:31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2304 0 0,'0'0'3689'0'0,"4"9"-1788"0"0,-2-7-1845 0 0,0 0 0 0 0,-1 0 0 0 0,1 1-1 0 0,0-1 1 0 0,0 0 0 0 0,0 0 0 0 0,1-1 0 0 0,-1 1-1 0 0,0 0 1 0 0,1-1 0 0 0,-1 1 0 0 0,1-1-1 0 0,-1 0 1 0 0,1 0 0 0 0,-1 0 0 0 0,1 0-1 0 0,0 0 1 0 0,0-1 0 0 0,-1 1 0 0 0,1-1 0 0 0,0 0-1 0 0,3 1 1 0 0,41-7 931 0 0,-35 5-725 0 0,1 0 0 0 0,-1-1-1 0 0,0 0 1 0 0,0-1 0 0 0,19-7-1 0 0,-16 4 34 0 0,25-6-1 0 0,4-1-27 0 0,-3-7 1183 0 0,-41 32-1386 0 0,0 0 0 0 0,-1 0 0 0 0,0 0 0 0 0,-1 0 0 0 0,0-1 0 0 0,-5 15 0 0 0,2-9 33 0 0,-6 27 0 0 0,3-6-3 0 0,-9 32 57 0 0,-24 83-46 0 0,15-57 135 0 0,21-67-240 0 0,4-23 40 0 0,1 1 1 0 0,-1-1-1 0 0,-1 0 1 0 0,-3 10-1 0 0,5-15-22 0 0,-1 1 20 0 0,0-1-1 0 0,1 1 0 0 0,-1 0 0 0 0,1-1 1 0 0,-1 1-1 0 0,1 0 0 0 0,0-1 0 0 0,-1 1 1 0 0,1 0-1 0 0,0 3 0 0 0,1-5-32 0 0,-1 0-1 0 0,0 1 1 0 0,0-1 0 0 0,0 1-1 0 0,0-1 1 0 0,0 0 0 0 0,0 1-1 0 0,0-1 1 0 0,0 0 0 0 0,0 1-1 0 0,0-1 1 0 0,0 1-1 0 0,0-1 1 0 0,0 0 0 0 0,0 1-1 0 0,0-1 1 0 0,0 0 0 0 0,-1 1-1 0 0,1-1 1 0 0,0 0 0 0 0,0 1-1 0 0,0-1 1 0 0,0 0-1 0 0,-1 1 1 0 0,1-1 0 0 0,0 0-1 0 0,0 1 1 0 0,-1-1 0 0 0,1 0-1 0 0,0 0 1 0 0,-1 1 0 0 0,1-1-1 0 0,0 0 1 0 0,-1 0-1 0 0,0 1 1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2:32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44 16559 0 0,'-2'-5'50'0'0,"0"1"286"0"0,0-1 1 0 0,0 0-1 0 0,0 1 1 0 0,-1-10-1 0 0,16 18-486 0 0,2-1-26 0 0,-5-1 79 0 0,-1 0-1 0 0,1 0 0 0 0,0-1 1 0 0,0-1-1 0 0,0 1 1 0 0,15-3-1 0 0,80-9-204 0 0,-43 6 72 0 0,-31 2-992 0 0,-4 2-4354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2:32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329 20 12440 0 0,'-1'-1'89'0'0,"0"0"1"0"0,0-1-1 0 0,0 1 1 0 0,-1 0-1 0 0,1 0 1 0 0,0 0-1 0 0,-1-1 1 0 0,1 1-1 0 0,-1 1 1 0 0,1-1-1 0 0,-1 0 1 0 0,0 0-1 0 0,1 1 1 0 0,-1-1-1 0 0,0 1 1 0 0,-1-1-1 0 0,-30-2 102 0 0,22 3-196 0 0,0 0 0 0 0,1 1-1 0 0,0 0 1 0 0,-1 1 0 0 0,1 1 0 0 0,0-1 0 0 0,0 2 0 0 0,-18 7 0 0 0,15-5-20 0 0,1 1 0 0 0,0 0 0 0 0,0 1 0 0 0,1 0 0 0 0,0 1-1 0 0,0 0 1 0 0,-11 14 0 0 0,16-16 31 0 0,0 0 1 0 0,0 1-1 0 0,1 0 0 0 0,0 0 1 0 0,1 0-1 0 0,0 1 0 0 0,0-1 1 0 0,0 1-1 0 0,1 0 0 0 0,1 0 1 0 0,-3 15-1 0 0,5-20 8 0 0,0 1 1 0 0,0-1 0 0 0,0 1-1 0 0,1-1 1 0 0,0 1-1 0 0,0-1 1 0 0,0 1-1 0 0,0-1 1 0 0,1 0 0 0 0,0 0-1 0 0,0 0 1 0 0,0 0-1 0 0,0 0 1 0 0,0 0-1 0 0,1 0 1 0 0,0-1-1 0 0,0 1 1 0 0,0-1 0 0 0,0 0-1 0 0,0 0 1 0 0,1 0-1 0 0,-1 0 1 0 0,1 0-1 0 0,0-1 1 0 0,4 3 0 0 0,4 0 55 0 0,0 1 1 0 0,0-2 0 0 0,1 1 0 0 0,-1-2-1 0 0,1 0 1 0 0,0 0 0 0 0,0-1 0 0 0,0-1 0 0 0,1 0-1 0 0,21-1 1 0 0,62-2 634 0 0,-55 3-623 0 0,-36-1-70 0 0,0 0 0 0 0,1 0 0 0 0,-1 0 0 0 0,0 1 0 0 0,-1 0 0 0 0,1 1 0 0 0,0-1 0 0 0,7 4 0 0 0,-10-4-4 0 0,0 1 1 0 0,0 0-1 0 0,-1 0 0 0 0,1 0 1 0 0,0 1-1 0 0,-1-1 0 0 0,1 1 1 0 0,-1-1-1 0 0,0 1 0 0 0,0 0 1 0 0,0 0-1 0 0,0 0 0 0 0,0 0 1 0 0,-1 0-1 0 0,1 0 0 0 0,-1 0 1 0 0,0 1-1 0 0,0-1 0 0 0,1 4 1 0 0,-2-4-8 0 0,0-1 0 0 0,0 0 1 0 0,0 0-1 0 0,0 0 1 0 0,-1 1-1 0 0,1-1 1 0 0,0 0-1 0 0,-1 0 1 0 0,0 0-1 0 0,1 1 1 0 0,-1-1-1 0 0,-1 2 1 0 0,-14 22 171 0 0,11-20-149 0 0,0-1 1 0 0,0 0-1 0 0,-1-1 1 0 0,1 1 0 0 0,-1-1-1 0 0,0 0 1 0 0,0-1-1 0 0,-1 1 1 0 0,1-1 0 0 0,-1 0-1 0 0,1-1 1 0 0,-1 0 0 0 0,0 0-1 0 0,-11 2 1 0 0,-8 0 54 0 0,-1-2 1 0 0,-39-1 0 0 0,54-1-59 0 0,-2 0-19 0 0,0 0 0 0 0,0-2 1 0 0,1 1-1 0 0,-1-2 0 0 0,0 0 1 0 0,-20-8-1 0 0,32 11 26 0 0,0-1 1 0 0,0 0-1 0 0,0 1 1 0 0,0-1-1 0 0,0 0 1 0 0,1 0 0 0 0,-1 0-1 0 0,0 0 1 0 0,1-1-1 0 0,-1 1 1 0 0,1 0-1 0 0,-1-1 1 0 0,1 1-1 0 0,-1-1 1 0 0,1 1-1 0 0,0-1 1 0 0,0 0-1 0 0,0 1 1 0 0,0-1-1 0 0,0 0 1 0 0,0 0-1 0 0,1 0 1 0 0,-1 0-1 0 0,1 0 1 0 0,-1 0 0 0 0,1 0-1 0 0,-1 0 1 0 0,1 0-1 0 0,0 0 1 0 0,0 0-1 0 0,0 0 1 0 0,1-3-1 0 0,0-1 50 0 0,1 0 0 0 0,0 0 0 0 0,0 1 0 0 0,0-1 0 0 0,1 1 0 0 0,0-1 0 0 0,0 1 0 0 0,0 0 0 0 0,6-7 0 0 0,24-33 39 0 0,-20 26-111 0 0,22-25 0 0 0,63-55 170 0 0,-92 91-152 0 0,0 0 0 0 0,0 0 0 0 0,-1 0 0 0 0,0-1 0 0 0,8-18 0 0 0,-12 25-4 0 0,-1-1 0 0 0,1 1 0 0 0,0 0 1 0 0,-1-1-1 0 0,1 1 0 0 0,-1-1 0 0 0,0 1 0 0 0,0-1 0 0 0,0 1 0 0 0,0-1 0 0 0,-1 1 0 0 0,1-3 0 0 0,-1 4 2 0 0,1-1 0 0 0,0 1 0 0 0,-1 0 0 0 0,1-1 0 0 0,-1 1 0 0 0,0 0 0 0 0,1 0 0 0 0,-1 0 0 0 0,0-1 0 0 0,1 1 0 0 0,-1 0 0 0 0,0 0 0 0 0,0 0 0 0 0,0 0 0 0 0,0 0 0 0 0,0 0 0 0 0,0 1 0 0 0,-1-1 1 0 0,1 0-1 0 0,0 1 0 0 0,0-1 0 0 0,0 0 0 0 0,-2 0 0 0 0,-3 0-12 0 0,1 0 0 0 0,-1 0 0 0 0,0 1 0 0 0,1-1 0 0 0,-1 1 0 0 0,0 0 0 0 0,1 1 0 0 0,-1-1 0 0 0,0 1 0 0 0,-7 3 0 0 0,-6 1-1604 0 0,-30 16-1 0 0,31-13-1539 0 0,-13 7-2794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2:33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213 148 7920 0 0,'-1'-3'75'0'0,"0"1"1"0"0,1-1 0 0 0,-1 0-1 0 0,1 1 1 0 0,0-1 0 0 0,0 1-1 0 0,0-1 1 0 0,0 0 0 0 0,0 1-1 0 0,0-1 1 0 0,0 1 0 0 0,1-1-1 0 0,0-2 1 0 0,1-2 238 0 0,6-18 1271 0 0,1-5 176 0 0,-9 28-1646 0 0,1 1 1 0 0,-1 0 0 0 0,0-1-1 0 0,0 1 1 0 0,0-1-1 0 0,0 1 1 0 0,0-1 0 0 0,0 1-1 0 0,0 0 1 0 0,0-1-1 0 0,-1 1 1 0 0,1-1 0 0 0,-1 1-1 0 0,1 0 1 0 0,-1-1-1 0 0,1 1 1 0 0,-2-1 0 0 0,2-7 890 0 0,0 9-956 0 0,0 0-1 0 0,0-1 0 0 0,0 1 1 0 0,0-1-1 0 0,0 1 0 0 0,0 0 0 0 0,0-1 1 0 0,0 1-1 0 0,0 0 0 0 0,0-1 0 0 0,0 1 1 0 0,0 0-1 0 0,0-1 0 0 0,0 1 1 0 0,0 0-1 0 0,0-1 0 0 0,0 1 0 0 0,0 0 1 0 0,-1-1-1 0 0,1 1 0 0 0,0 0 1 0 0,0-1-1 0 0,0 1 0 0 0,0 0 0 0 0,-1 0 1 0 0,1-1-1 0 0,0 1 0 0 0,-1-1 0 0 0,-1 1 20 0 0,-1-1-1 0 0,1 1 1 0 0,-1 0-1 0 0,0 0 0 0 0,1 0 1 0 0,-1 0-1 0 0,1 0 1 0 0,-1 0-1 0 0,1 1 0 0 0,-1-1 1 0 0,1 1-1 0 0,-1 0 1 0 0,1 0-1 0 0,-1 0 0 0 0,-2 2 1 0 0,-3 1 4 0 0,1 1 0 0 0,0 1 0 0 0,-8 7 0 0 0,-6 4-64 0 0,12-9-7 0 0,0 0 0 0 0,0 1-1 0 0,1 0 1 0 0,0 0-1 0 0,0 1 1 0 0,1 0 0 0 0,-6 12-1 0 0,5-6 9 0 0,0 0 1 0 0,0 1-1 0 0,2 0 0 0 0,-5 20 0 0 0,7-21-10 0 0,2 1 0 0 0,0-1 0 0 0,0 1 0 0 0,2 0 0 0 0,2 27 0 0 0,-2-39 23 0 0,2 1 0 0 0,-1 0-1 0 0,0-1 1 0 0,1 1 0 0 0,0-1-1 0 0,1 1 1 0 0,-1-1 0 0 0,1 0-1 0 0,0 0 1 0 0,0 0 0 0 0,5 5-1 0 0,1-2-36 0 0,-6-7 3 0 0,1 1 0 0 0,-1-1 0 0 0,1 1 0 0 0,0-1 0 0 0,0 0 1 0 0,0 0-1 0 0,-1-1 0 0 0,1 1 0 0 0,0-1 0 0 0,0 0 0 0 0,0 0 0 0 0,0 0 0 0 0,0-1 1 0 0,0 1-1 0 0,0-1 0 0 0,0 0 0 0 0,4-2 0 0 0,4-1 10 0 0,0 0 0 0 0,-1-1 0 0 0,0-1 0 0 0,13-7-1 0 0,-16 7 4 0 0,0 0-1 0 0,0 0 0 0 0,13-14 1 0 0,-18 17-9 0 0,0-1 1 0 0,0 0 0 0 0,0 0 0 0 0,0 0-1 0 0,-1 0 1 0 0,1 0 0 0 0,-1 0-1 0 0,0-1 1 0 0,-1 1 0 0 0,2-6-1 0 0,1 0 23 0 0,-3 9-13 0 0,-1 1 0 0 0,1-1-1 0 0,-1 0 1 0 0,0 0 0 0 0,1 0-1 0 0,-1 0 1 0 0,0 0 0 0 0,1 0-1 0 0,-1 0 1 0 0,0 0 0 0 0,0 1-1 0 0,0-1 1 0 0,0 0 0 0 0,0 0-1 0 0,0 0 1 0 0,0 0 0 0 0,-1-1-1 0 0,1 1-1 0 0,0 1-1 0 0,0 0 0 0 0,0-1 0 0 0,0 1 1 0 0,0 0-1 0 0,0-1 0 0 0,-1 1 0 0 0,1 0 0 0 0,0-1 1 0 0,0 1-1 0 0,-1 0 0 0 0,1-1 0 0 0,0 1 1 0 0,0 0-1 0 0,-1-1 0 0 0,1 1 0 0 0,0 0 0 0 0,-1 0 1 0 0,1-1-1 0 0,0 1 0 0 0,-1 0 0 0 0,1 0 1 0 0,0 0-1 0 0,-1 0 0 0 0,1 0 0 0 0,-1-1 0 0 0,0 1 6 0 0,-2-1 4 0 0,1 0-1 0 0,0 1 0 0 0,-1-1 1 0 0,1 1-1 0 0,-1-1 1 0 0,1 1-1 0 0,-1 0 0 0 0,1 0 1 0 0,-1 0-1 0 0,1 0 0 0 0,-1 0 1 0 0,1 0-1 0 0,0 1 0 0 0,-1-1 1 0 0,1 1-1 0 0,-1 0 0 0 0,1 0 1 0 0,0 0-1 0 0,-1 0 0 0 0,1 0 1 0 0,-3 3-1 0 0,-6 2-4 0 0,0 1 0 0 0,-18 17-1 0 0,20-16-28 0 0,1 2-1 0 0,0-1 0 0 0,-10 17 0 0 0,8-11 28 0 0,7-11-51 0 0,1 0 0 0 0,0 0-1 0 0,1 0 1 0 0,-1 0 0 0 0,1 0 0 0 0,-1 1-1 0 0,0 7 1 0 0,-2 6-2081 0 0,-1-9-3803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2:33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576 52 9216 0 0,'-2'-1'145'0'0,"-1"0"0"0"0,1-1 0 0 0,0 1 0 0 0,-1-1 0 0 0,1 0 0 0 0,-3-3 0 0 0,3 3-142 0 0,0 0 0 0 0,0 1 0 0 0,0-1 1 0 0,0 0-1 0 0,0 1 0 0 0,0-1 0 0 0,0 1 1 0 0,0 0-1 0 0,-1 0 0 0 0,-2-1 0 0 0,-19-4 493 0 0,-1 1 0 0 0,0 1-1 0 0,-49-1 1 0 0,11 4 1608 0 0,56 2-1938 0 0,2-1 64 0 0,-1 1 0 0 0,1-1 0 0 0,0 1 0 0 0,-1 0 0 0 0,1 1 0 0 0,0-1 0 0 0,-8 5 1 0 0,-3 2-31 0 0,2 2 0 0 0,-1 0 0 0 0,2 1 0 0 0,-14 12 0 0 0,-46 52 62 0 0,64-65-213 0 0,-1 2-34 0 0,0 0 0 0 0,0 1-1 0 0,2 0 1 0 0,-1 1 0 0 0,2-1-1 0 0,0 1 1 0 0,1 1 0 0 0,0-1-1 0 0,1 1 1 0 0,0 0 0 0 0,1 1-1 0 0,1-1 1 0 0,1 1 0 0 0,0-1-1 0 0,1 1 1 0 0,1 0 0 0 0,1 16-1 0 0,0-24 3 0 0,1 0 0 0 0,0-1 0 0 0,0 1 0 0 0,1 0-1 0 0,0-1 1 0 0,6 12 0 0 0,-6-14-16 0 0,0 0 0 0 0,1-1 0 0 0,-1 1-1 0 0,1-1 1 0 0,0 0 0 0 0,1 0 0 0 0,-1 0 0 0 0,1-1 0 0 0,-1 0 0 0 0,1 0 0 0 0,0 0 0 0 0,0 0 0 0 0,0-1 0 0 0,1 0 0 0 0,-1 0 0 0 0,1 0 0 0 0,-1 0-1 0 0,1-1 1 0 0,-1 0 0 0 0,1-1 0 0 0,0 1 0 0 0,6-1 0 0 0,-3 0 2 0 0,0-1 0 0 0,1 1 0 0 0,-1-2 0 0 0,0 0 0 0 0,0 0 0 0 0,-1 0 0 0 0,1-1 0 0 0,0 0 1 0 0,-1-1-1 0 0,0 0 0 0 0,0 0 0 0 0,0-1 0 0 0,10-7 0 0 0,-17 11-2 0 0,49-40 10 0 0,-45 36 6 0 0,0 0 0 0 0,0-1 0 0 0,-1 0-1 0 0,1 0 1 0 0,-1 0 0 0 0,-1 0 0 0 0,4-7-1 0 0,-4 8-16 0 0,-3 4 38 0 0,1 1 0 0 0,-1-1 0 0 0,0 0 1 0 0,1 1-1 0 0,-1-1 0 0 0,0 0 0 0 0,1 0 0 0 0,-1 1 0 0 0,0-1 0 0 0,0 0 1 0 0,0 0-1 0 0,0 1 0 0 0,1-1 0 0 0,-1 0 0 0 0,0 0 0 0 0,0 0 1 0 0,-1 1-1 0 0,1-1 0 0 0,0 0 0 0 0,0 0 0 0 0,0 0 0 0 0,0 1 0 0 0,-1-1 1 0 0,0-1-1 0 0,1 1-75 0 0,0 1 56 0 0,0-1 0 0 0,0 1 0 0 0,0 0 0 0 0,0 0 1 0 0,0-1-1 0 0,0 1 0 0 0,0 0 0 0 0,0 0 0 0 0,0-1 0 0 0,0 1 1 0 0,0 0-1 0 0,-1 0 0 0 0,1 0 0 0 0,0-1 0 0 0,0 1 0 0 0,0 0 1 0 0,0 0-1 0 0,0 0 0 0 0,-1-1 0 0 0,1 1 0 0 0,0 0 0 0 0,0 0 1 0 0,0 0-1 0 0,-1 0 0 0 0,1 0 0 0 0,0-1 0 0 0,-2 1 27 0 0,1 0-1 0 0,-1 0 0 0 0,1 0 1 0 0,-1 0-1 0 0,0 0 1 0 0,1 0-1 0 0,-1 1 0 0 0,1-1 1 0 0,-1 0-1 0 0,1 1 1 0 0,0-1-1 0 0,-3 2 0 0 0,-3 1-189 0 0,0 1-1 0 0,1 0 0 0 0,-1 0 1 0 0,1 1-1 0 0,0-1 0 0 0,0 2 0 0 0,0-1 1 0 0,1 1-1 0 0,0-1 0 0 0,0 1 1 0 0,0 1-1 0 0,-5 9 0 0 0,4-7-6477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3: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765 101 10136 0 0,'0'0'769'0'0,"0"-10"998"0"0,0-2-1087 0 0,-2 9-433 0 0,1 0 0 0 0,-1-1 0 0 0,1 1 0 0 0,-1 0 0 0 0,0 1 0 0 0,0-1 0 0 0,-5-5 0 0 0,4 5-191 0 0,-1 0 1 0 0,0 1 0 0 0,1-1 0 0 0,-1 1 0 0 0,0 0 0 0 0,0 0 0 0 0,0 0 0 0 0,-1 0 0 0 0,1 1-1 0 0,0 0 1 0 0,-1 0 0 0 0,1 0 0 0 0,0 0 0 0 0,-1 1 0 0 0,1 0 0 0 0,-1-1 0 0 0,-6 2-1 0 0,0 0 91 0 0,0 1-1 0 0,1 0 0 0 0,-1 0 1 0 0,0 1-1 0 0,1 0 0 0 0,-11 5 0 0 0,-78 45-146 0 0,65-36 0 0 0,-57 37 0 0 0,82-48 0 0 0,0 1 0 0 0,1-1 0 0 0,0 2 0 0 0,0-1 0 0 0,1 1 0 0 0,0 0 0 0 0,0 0 0 0 0,1 1 0 0 0,0 0 0 0 0,1 0 0 0 0,0 1 0 0 0,0-1 0 0 0,1 1 0 0 0,0 0 0 0 0,1 0 0 0 0,-4 18 0 0 0,-1 16 0 0 0,-2 88 0 0 0,9-91 4 0 0,0-24 10 0 0,1 1-1 0 0,0-1 1 0 0,2 1 0 0 0,3 17-1 0 0,0 0 911 0 0,-5-28-843 0 0,1-1 0 0 0,0 1 0 0 0,0-1 0 0 0,0 1 0 0 0,1-1 0 0 0,0 0-1 0 0,0 0 1 0 0,1 1 0 0 0,0-2 0 0 0,0 1 0 0 0,0 0 0 0 0,5 6 0 0 0,0-3-74 0 0,-6-6-1 0 0,1 0 0 0 0,0 1 0 0 0,0-1 0 0 0,0 0-1 0 0,1-1 1 0 0,-1 1 0 0 0,1 0 0 0 0,-1-1 0 0 0,1 0 0 0 0,6 3 0 0 0,22 7 488 0 0,0-2 0 0 0,1 0 0 0 0,45 6 0 0 0,61-9 437 0 0,-102-7-652 0 0,0-3 1 0 0,-1 0-1 0 0,43-11 0 0 0,28-15-279 0 0,-102 27 0 0 0,0 0 0 0 0,0 0 0 0 0,0 0 0 0 0,0 0 0 0 0,0-1 0 0 0,0 0 0 0 0,6-5 0 0 0,20-11 0 0 0,-23 14 37 0 0,0 0 0 0 0,0 0 0 0 0,0 0 0 0 0,-1-1 0 0 0,0 0 0 0 0,-1-1 0 0 0,1 1-1 0 0,-1-1 1 0 0,0-1 0 0 0,-1 1 0 0 0,9-17 0 0 0,-7 10 230 0 0,-1-1 1 0 0,0 1 0 0 0,-2-1-1 0 0,1 0 1 0 0,3-29-1 0 0,-7 25-267 0 0,-1-34 0 0 0,0 22 0 0 0,-5-12 0 0 0,5 40 0 0 0,-1 0 0 0 0,1 0 0 0 0,-1 0 0 0 0,1 0 0 0 0,-3-6 0 0 0,-1-9 0 0 0,1 6 0 0 0,-1 0 0 0 0,1 0 0 0 0,-8-14 0 0 0,1 2 0 0 0,7 15 0 0 0,-1 1 0 0 0,-1 0 0 0 0,1 0 0 0 0,-2 0 0 0 0,-10-13 0 0 0,2 6 0 0 0,-25-22 0 0 0,30 30 0 0 0,-1 0 0 0 0,-20-10 0 0 0,-10-7 0 0 0,29 17 0 0 0,0 0 0 0 0,-1 0 0 0 0,1 1 0 0 0,-1 1 0 0 0,0 0 0 0 0,-1 0 0 0 0,1 1 0 0 0,-1 1 0 0 0,-24-4 0 0 0,22 6 0 0 0,-1 1 0 0 0,1 0 0 0 0,-1 1 0 0 0,1 0 0 0 0,0 2 0 0 0,0-1 0 0 0,0 2 0 0 0,-17 6 0 0 0,-116 48 0 0 0,77-29 0 0 0,57-22 0 0 0,0 0 0 0 0,1 1 0 0 0,0 0 0 0 0,-19 16 0 0 0,10-7 0 0 0,13-9 0 0 0,0 1 0 0 0,1 0 0 0 0,0 0 0 0 0,1 1 0 0 0,0 0 0 0 0,-9 16 0 0 0,8-13 0 0 0,2-3 0 0 0,1-3 0 0 0,1-1 0 0 0,0 1 0 0 0,0 1 0 0 0,1-1 0 0 0,0 1 0 0 0,0-1 0 0 0,-2 9 0 0 0,-17 79 0 0 0,19-76 0 0 0,0 1 0 0 0,1 0 0 0 0,1 0 0 0 0,1 0 0 0 0,1-1 0 0 0,0 1 0 0 0,6 26 0 0 0,-4-35 0 0 0,-1 0 0 0 0,1 0 0 0 0,1 0 0 0 0,0 0 0 0 0,0-1 0 0 0,1 0 0 0 0,1 1 0 0 0,-1-2 0 0 0,2 1 0 0 0,14 17 0 0 0,-14-19 0 0 0,1 0 0 0 0,0 0 0 0 0,1-1 0 0 0,0 0 0 0 0,0-1 0 0 0,0 0 0 0 0,1 0 0 0 0,15 6 0 0 0,-7-6 0 0 0,0-1 0 0 0,0-1 0 0 0,1 0 0 0 0,-1-2 0 0 0,1 0 0 0 0,23-1 0 0 0,112-13 0 0 0,-141 10 0 0 0,25-1 0 0 0,0-3 0 0 0,0-1 0 0 0,72-24 0 0 0,-60 5 0 0 0,-36 19 0 0 0,-1-1 0 0 0,0 0 0 0 0,-1-1 0 0 0,0-1 0 0 0,-1 0 0 0 0,0 0 0 0 0,11-13 0 0 0,-11 10 0 0 0,-1-1 0 0 0,0 1 0 0 0,-1-1 0 0 0,9-20 0 0 0,-16 28 0 0 0,0 1 0 0 0,-1 0 0 0 0,1-1 0 0 0,-1 1 0 0 0,0-1 0 0 0,0-7 0 0 0,3-12 0 0 0,-1 8 0 0 0,-1 1 0 0 0,-1-1 0 0 0,0 1 0 0 0,-1-1 0 0 0,-1 0 0 0 0,0 1 0 0 0,-1-1 0 0 0,-1 1 0 0 0,-1 0 0 0 0,-10-31 0 0 0,-4-14 0 0 0,5 31 0 0 0,9 19 0 0 0,0 0 0 0 0,-7-12 0 0 0,1 5 0 0 0,-2-1 0 0 0,0 1 0 0 0,-1 1 0 0 0,-16-18 0 0 0,14 20 0 0 0,0 1 0 0 0,0 0 0 0 0,-1 1 0 0 0,-1 1 0 0 0,-28-16 0 0 0,32 21 0 0 0,-2 1 0 0 0,1 0 0 0 0,-1 1 0 0 0,0 1 0 0 0,0 0 0 0 0,0 1 0 0 0,-31-2 0 0 0,18 4 0 0 0,0 1 0 0 0,0 1 0 0 0,0 2 0 0 0,0 0 0 0 0,1 2 0 0 0,-1 1 0 0 0,1 2 0 0 0,0 0 0 0 0,1 2 0 0 0,-35 17 0 0 0,-16 14 0 0 0,19-6 0 0 0,28-15 0 0 0,22-16 0 0 0,1 0 0 0 0,-11 9 0 0 0,8-5-44 0 0,-9 7 75 0 0,1 1 0 0 0,0 1-1 0 0,-16 21 1 0 0,30-33-82 0 0,0 0 1 0 0,0 0-1 0 0,1 0 1 0 0,0 1-1 0 0,0-1 1 0 0,1 1 0 0 0,-1 0-1 0 0,1 0 1 0 0,0 0-1 0 0,1 0 1 0 0,-1 0-1 0 0,1 0 1 0 0,0 0 0 0 0,1 0-1 0 0,0 1 1 0 0,0-1-1 0 0,1 10 1 0 0,12 39-1914 0 0,-1-30 941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17:15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32 144 12440 0 0,'-6'-5'187'0'0,"5"3"-102"0"0,0 1 1 0 0,-1-1-1 0 0,1 1 0 0 0,0-1 0 0 0,0 1 1 0 0,0-1-1 0 0,0 0 0 0 0,0 1 0 0 0,1-1 1 0 0,-1 0-1 0 0,0 0-85 0 0,-4-6 197 0 0,0 3-49 0 0,4 5 506 0 0,0-2 210 0 0,1 1-740 0 0,0 1 0 0 0,0-1 0 0 0,-1 0 0 0 0,1 1 1 0 0,0-1-1 0 0,0 0 0 0 0,0 1 0 0 0,0-1 1 0 0,0 0-1 0 0,0 1 0 0 0,0-1 0 0 0,0 0 0 0 0,0 1 1 0 0,0-1-1 0 0,0 0 0 0 0,0 1 0 0 0,1-1 0 0 0,-1 0 1 0 0,0 1-1 0 0,0-1 0 0 0,1 1 0 0 0,-1-1 1 0 0,0 0-1 0 0,1 1 0 0 0,-1-1 0 0 0,0 1 0 0 0,1-1 1 0 0,-1 1-1 0 0,1-1-124 0 0,1 0 127 0 0,0 0 0 0 0,0 0-1 0 0,0-1 1 0 0,0 1 0 0 0,0 1 0 0 0,0-1 0 0 0,0 0-1 0 0,0 0 1 0 0,0 1 0 0 0,1-1-127 0 0,7 0 263 0 0,2-1 0 0 0,-1 1 0 0 0,7 1-263 0 0,99-4 608 0 0,-52 1-698 0 0,24-5 90 0 0,35-2 272 0 0,81-3 1090 0 0,8-1-710 0 0,-10 3-908 0 0,-133 6 431 0 0,178 3 1314 0 0,-133 3-1245 0 0,-73-1-193 0 0,-13 0-3044 0 0,-29 0 1599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3:19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3224 0 0,'0'0'12080'0'0,"1"0"-12027"0"0,5 0-32 0 0,4 3-817 0 0,-9-3-154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3:21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45 203 6448 0 0,'-1'-2'141'0'0,"-24"-52"390"0"0,22 48-283 0 0,1 1 0 0 0,0-1 0 0 0,0 0 0 0 0,1 1 0 0 0,0-1 0 0 0,0 0 0 0 0,0 0 0 0 0,0 0 0 0 0,1-9 0 0 0,-3 2 1049 0 0,3 13-1217 0 0,0 0-1 0 0,0 0 1 0 0,0-1 0 0 0,0 1-1 0 0,-1 0 1 0 0,1-1 0 0 0,0 1-1 0 0,0 0 1 0 0,0 0-1 0 0,0-1 1 0 0,0 1 0 0 0,0 0-1 0 0,0-1 1 0 0,0 1 0 0 0,0 0-1 0 0,0-1 1 0 0,0 1 0 0 0,0 0-1 0 0,0-1 1 0 0,0 1-1 0 0,0 0 1 0 0,0-1 0 0 0,0 1-1 0 0,0 0 1 0 0,0 0 0 0 0,0-1-1 0 0,1 1 1 0 0,-1 0 0 0 0,0-1-1 0 0,0 1 1 0 0,0 0-1 0 0,1 0 1 0 0,-1-1 0 0 0,0 1-1 0 0,0 0 1 0 0,1 0 0 0 0,-1 0-1 0 0,0-1 1 0 0,0 1 0 0 0,1 0-1 0 0,-1 0 1 0 0,0 0-1 0 0,0 0 1 0 0,1 0 0 0 0,-1 0-1 0 0,0-1 1 0 0,1 1 0 0 0,0 0 362 0 0,10 4-276 0 0,3 5-100 0 0,0 0 0 0 0,-1 1 0 0 0,0 0 0 0 0,19 20 0 0 0,-21-18 46 0 0,63 71 1477 0 0,7-2-1591 0 0,53 50 951 0 0,-112-111-342 0 0,24 33 1 0 0,-25-27-598 0 0,30 31-16 0 0,-32-39-7 0 0,-15-17 12 0 0,6 4 61 0 0,-8-4 260 0 0,-2-1-286 0 0,0 0 0 0 0,0 1-1 0 0,1-1 1 0 0,-1 0-1 0 0,0 1 1 0 0,0-1 0 0 0,0 0-1 0 0,1 1 1 0 0,-1-1-1 0 0,0 0 1 0 0,0 0 0 0 0,1 1-1 0 0,-1-1 1 0 0,0 0-1 0 0,1 0 1 0 0,-1 0 0 0 0,0 1-1 0 0,1-1 1 0 0,-1 0-1 0 0,0 0 1 0 0,1 0-1 0 0,-1 0 1 0 0,0 0 0 0 0,1 0-1 0 0,-1 0 1 0 0,0 1-1 0 0,1-1 1 0 0,-1 0 0 0 0,1 0-1 0 0,-1 0 1 0 0,0-1-1 0 0,1 1 1 0 0,-1 0 0 0 0,0 0-1 0 0,1 0 1 0 0,-1 0-1 0 0,0 0 1 0 0,1 0 0 0 0,-1 0-1 0 0,0-1 1 0 0,1 1-1 0 0,-1 0 1 0 0,1-1 0 0 0,1 1-24 0 0,-1-1 0 0 0,1 1 0 0 0,-1-1 0 0 0,1 0 0 0 0,-1 0 1 0 0,1 1-1 0 0,-1-1 0 0 0,0 0 0 0 0,2-2 0 0 0,-1 1-10 0 0,0-5 0 0 0,0-1 0 0 0,-2 3 116 0 0,1 0 0 0 0,-1 0-1 0 0,0 0 1 0 0,0-1 0 0 0,0 1-1 0 0,-1 0 1 0 0,0 0 0 0 0,0 0-1 0 0,-3-10 1 0 0,-1 1 181 0 0,0 1 0 0 0,-9-17 0 0 0,-2 4-297 0 0,-22-29 0 0 0,33 48 0 0 0,-2-1 0 0 0,0 1 0 0 0,0 0 0 0 0,-9-7 0 0 0,-10-10 0 0 0,14 12 0 0 0,-23-17 0 0 0,26 22 0 0 0,-57-36 0 0 0,36 21 0 0 0,13 10 0 0 0,0 0 0 0 0,-26-27 0 0 0,25 21 0 0 0,11 12 0 0 0,1 0 0 0 0,-9-11 0 0 0,12 13 0 0 0,-1 0 0 0 0,1 1 0 0 0,-1-1 0 0 0,0 1 0 0 0,0 0 0 0 0,-9-4 0 0 0,8 4 0 0 0,0-1 0 0 0,-1 1 0 0 0,-5-7 0 0 0,9 9 0 0 0,1 0 0 0 0,-1-1 0 0 0,1 1 0 0 0,-1 0 0 0 0,0 0 0 0 0,0 0 0 0 0,0 0 0 0 0,1 0 0 0 0,-1 1 0 0 0,0-1 0 0 0,0 0 0 0 0,-3 0 0 0 0,1 0 0 0 0,0 0 0 0 0,0 0 0 0 0,1 0 0 0 0,-1-1 0 0 0,-7-4 0 0 0,0 0 0 0 0,6 1 0 0 0,0-5 0 0 0,0 3 0 0 0,5 7 0 0 0,0 0 0 0 0,0 0 0 0 0,0 0 0 0 0,0 0 0 0 0,0 0 0 0 0,0 0 0 0 0,0 0 0 0 0,0 0 0 0 0,0 0 0 0 0,0 0 0 0 0,0 0 0 0 0,0 0 0 0 0,0 0 0 0 0,0 0 0 0 0,0 0 0 0 0,0-1 0 0 0,0 1 0 0 0,0 0 0 0 0,0 0 0 0 0,0 0 0 0 0,0 0 0 0 0,0 0 0 0 0,0 0 0 0 0,0 0 0 0 0,0 0 0 0 0,0 0 0 0 0,0 0 0 0 0,0 0 0 0 0,0 0 0 0 0,0 0 0 0 0,0 0 0 0 0,0 0 0 0 0,0-1 0 0 0,0 1 0 0 0,0 0 0 0 0,0 0 0 0 0,0 0 0 0 0,0 0 0 0 0,0 0 0 0 0,0 0 0 0 0,0 0 0 0 0,0 0 0 0 0,0 0 0 0 0,1 0 0 0 0,-1 0 0 0 0,0 0 0 0 0,0 0 0 0 0,0 0 0 0 0,0 0 0 0 0,0 0 0 0 0,0 0 0 0 0,0 0 0 0 0,0 0 0 0 0,0 0 0 0 0,0 0 0 0 0,0 0 0 0 0,0 0 0 0 0,0 0 0 0 0,0 0 0 0 0,1 0 0 0 0,-1 0 0 0 0,0 0 0 0 0,8 0 0 0 0,8 3 0 0 0,-14-2 0 0 0,0 0 0 0 0,-1 0 0 0 0,1 0 0 0 0,0 0 0 0 0,-1 0 0 0 0,1 1 0 0 0,2 1 0 0 0,4 5 0 0 0,-2-5 0 0 0,0 1 0 0 0,0 0 0 0 0,0 1 0 0 0,0-1 0 0 0,-1 1 0 0 0,0 0 0 0 0,8 10 0 0 0,35 49 0 0 0,111 116 0 0 0,-109-131 0 0 0,48 44 0 0 0,-71-72 0 0 0,4 3 0 0 0,-28-21 0 0 0,1 1 0 0 0,0 0 0 0 0,0 0 0 0 0,0-1 0 0 0,1 1 0 0 0,4 2 0 0 0,9 2 0 0 0,-10-2 0 0 0,-8-6 0 0 0,1 0 0 0 0,-1 1 0 0 0,0-1 0 0 0,1 0 0 0 0,-1 0 0 0 0,0 0 0 0 0,0 0 0 0 0,1 0 0 0 0,-1 0 0 0 0,0 0 0 0 0,1 0 0 0 0,-1 0 0 0 0,0 0 0 0 0,0 0 0 0 0,1 0 0 0 0,-1 0 0 0 0,0 0 0 0 0,1 0 0 0 0,-1 0 0 0 0,0 0 0 0 0,1 0 0 0 0,-1-1 0 0 0,0 1 0 0 0,0 0 0 0 0,1 0 0 0 0,-1 0 0 0 0,1-1 0 0 0,-1 0 0 0 0,0 0 0 0 0,0 0 0 0 0,1 1 0 0 0,-1-1 0 0 0,0 0 0 0 0,0 0 0 0 0,0 0 0 0 0,0 0 0 0 0,0 1 0 0 0,0-1 0 0 0,0 0 0 0 0,0 0 0 0 0,-1 0 0 0 0,1 0 0 0 0,0 1 0 0 0,0-1 0 0 0,-1 0 0 0 0,1 0 0 0 0,0 0 0 0 0,-1 1 0 0 0,0-2 0 0 0,-13-21 0 0 0,10 16 0 0 0,-14-21-4 0 0,-5-8 80 0 0,19 29 165 0 0,-1 1 0 0 0,1-1-1 0 0,-2 1 1 0 0,1 0-1 0 0,-1 0 1 0 0,-12-9 0 0 0,3 1-835 0 0,-6-5 482 0 0,0 2 0 0 0,-1 1 0 0 0,-1 1 0 0 0,0 1 0 0 0,-29-13 0 0 0,-2-7 1235 0 0,42 28-1362 0 0,2 0 1 0 0,-1-1 0 0 0,1-1 0 0 0,0 0 0 0 0,-11-11 0 0 0,5 5 109 0 0,13 10 129 0 0,1-1 0 0 0,-1 1 0 0 0,1-1 0 0 0,-4-8 0 0 0,4 6 0 0 0,0 5 0 0 0,-6-13 0 0 0,17 22 0 0 0,4 10 0 0 0,-3-2 0 0 0,1 0 0 0 0,0-1 0 0 0,1 0 0 0 0,22 18 0 0 0,10 14 0 0 0,-23-24 0 0 0,1 0 0 0 0,34 26 0 0 0,-5-1 0 0 0,-32-33 0 0 0,-1 1 0 0 0,25 25 0 0 0,-40-36 0 0 0,24 12 0 0 0,-26-16 6 0 0,-1 0 0 0 0,0 0 0 0 0,0 1 0 0 0,1-1 0 0 0,-1 0 0 0 0,0 0 0 0 0,0 0 0 0 0,1 0-1 0 0,-1 0 1 0 0,0 0 0 0 0,0 0 0 0 0,1 0 0 0 0,-1 0 0 0 0,0 0 0 0 0,0 0 0 0 0,1 0 0 0 0,-1 0 0 0 0,0 0 0 0 0,1 0-1 0 0,-1 0 1 0 0,0 0 0 0 0,0 0 0 0 0,1-1 0 0 0,-1 1 0 0 0,0 0 0 0 0,0 0 0 0 0,0 0 0 0 0,1 0 0 0 0,-1 0-1 0 0,0-1 1 0 0,0 1 0 0 0,0 0 0 0 0,1 0 0 0 0,-1 0 0 0 0,0-1 0 0 0,0 1 0 0 0,0 0 0 0 0,0 0 0 0 0,0-1 0 0 0,1 1-1 0 0,-1 0 1 0 0,0 0 0 0 0,0-1 0 0 0,0 1 0 0 0,0 0 0 0 0,0 0 0 0 0,0-1 0 0 0,0 1 0 0 0,0 0 0 0 0,0 0-1 0 0,0-1 1 0 0,0 1 0 0 0,0-14 557 0 0,-3 5-284 0 0,-1-1 0 0 0,0 0 0 0 0,-8-13 0 0 0,1 5-279 0 0,-2 1 0 0 0,1 0 0 0 0,-2 1 0 0 0,-30-28 0 0 0,-18-3 0 0 0,-26-13 0 0 0,9 7 0 0 0,73 50 0 0 0,1 0 0 0 0,-1 0 0 0 0,-8-3 0 0 0,-13-7 0 0 0,16 5 0 0 0,7 5 0 0 0,0 0 0 0 0,0 0 0 0 0,0 0 0 0 0,0 1 0 0 0,0 0 0 0 0,-1 0 0 0 0,1 0 0 0 0,-10-3 0 0 0,-3-1 0 0 0,7 1 0 0 0,-2 1 0 0 0,11 1 0 0 0,0 2 0 0 0,6 9 0 0 0,8 10 0 0 0,-5-11-197 0 0,0 1-1 0 0,-1 1 0 0 0,0 0 0 0 0,8 14 1 0 0,-9-13-4 0 0,1 0 0 0 0,0-1 1 0 0,0 0-1 0 0,12 11 0 0 0,17 14 201 0 0,-18-17 0 0 0,30 24 0 0 0,40 31 0 0 0,-1 0 0 0 0,-66-52 0 0 0,-15-14 0 0 0,-1-1 0 0 0,1 0 0 0 0,0 0 0 0 0,0 0 0 0 0,7 4 0 0 0,-3-5 1827 0 0,-14-19-1662 0 0,3 9-165 0 0,0 4 0 0 0,1 0 0 0 0,-1 0 0 0 0,1-1 0 0 0,-1 1 0 0 0,0 0 0 0 0,0 0 0 0 0,0 0 0 0 0,0 0 0 0 0,0 0 0 0 0,-1 0 0 0 0,-1-2 0 0 0,-1-1 0 0 0,0-1 0 0 0,0 0 0 0 0,1 0 0 0 0,-4-7 0 0 0,4 6 0 0 0,0 1 0 0 0,0 0 0 0 0,-1 1 0 0 0,-7-10 0 0 0,-43-44 0 0 0,35 42 0 0 0,16 14 0 0 0,0 1 0 0 0,-1-1 0 0 0,1 0 0 0 0,-5-6 0 0 0,4 4 0 0 0,-1-1 0 0 0,0 1 0 0 0,0 1 0 0 0,-8-7 0 0 0,6 6 0 0 0,1 0 0 0 0,0-1 0 0 0,-6-7 0 0 0,-14-14 0 0 0,25 26 0 0 0,1 1 0 0 0,-1-1 0 0 0,1 1 0 0 0,-1-1 0 0 0,0 1 0 0 0,1-1 0 0 0,-1 1 0 0 0,1-1 0 0 0,-1 0 0 0 0,1 1 0 0 0,0-1 0 0 0,-1 0 0 0 0,1 0 0 0 0,0 1 0 0 0,-1-1 0 0 0,1-1 0 0 0,-2-3 0 0 0,-1-2 0 0 0,2-7 0 0 0,1 11 0 0 0,0 3 0 0 0,0 0 0 0 0,0 0 0 0 0,0 0 0 0 0,0 0 0 0 0,0 0 0 0 0,0 0 0 0 0,0 0 0 0 0,0-1 0 0 0,0 1 0 0 0,0 0 0 0 0,0 0 0 0 0,0 0 0 0 0,0 0 0 0 0,1 0 0 0 0,-1 0 0 0 0,0 0 0 0 0,0 0 0 0 0,0 0 0 0 0,0 0 0 0 0,0 0 0 0 0,0 0 0 0 0,0 0 0 0 0,0 0 0 0 0,0 0 0 0 0,0 0 0 0 0,0 0 0 0 0,0-1 0 0 0,0 1 0 0 0,0 0 0 0 0,0 0 0 0 0,1 0 0 0 0,-1 0 0 0 0,0 0 0 0 0,0 0 0 0 0,0 0 0 0 0,0 0 0 0 0,0 0 0 0 0,0 0 0 0 0,0 0 0 0 0,0 0 0 0 0,0 0 0 0 0,0 0 0 0 0,0 0 0 0 0,0 0 0 0 0,1 0 0 0 0,-1 0 0 0 0,0 0 0 0 0,0 0 0 0 0,0 1 0 0 0,0-1 0 0 0,0 0 0 0 0,0 0 0 0 0,6 4 0 0 0,6 6 0 0 0,-9-8-262 0 0,-1 1 0 0 0,0 0 1 0 0,0 1-1 0 0,0-1 0 0 0,-1 0 0 0 0,1 1 0 0 0,-1-1 0 0 0,1 1 0 0 0,0 5 0 0 0,4 8-1321 0 0,1 0 49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3:27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523 51 6912 0 0,'0'0'528'0'0,"-2"1"-390"0"0,-3 1-270 0 0,0-1-1 0 0,0 0 0 0 0,0 0 1 0 0,0-1-1 0 0,0 0 0 0 0,0 0 1 0 0,-7 0-1 0 0,-2-1 800 0 0,13 1-370 0 0,-1 1-118 0 0,0-1-1 0 0,0 0 0 0 0,0 0 1 0 0,0 0-1 0 0,0-1 1 0 0,0 1-1 0 0,-1 0 1 0 0,1-1-1 0 0,-3-1 1 0 0,-2 0 15 0 0,-12 2-108 0 0,16 0-51 0 0,1 0-1 0 0,-1 0 0 0 0,1 1 1 0 0,-1-1-1 0 0,1 0 0 0 0,-1 1 1 0 0,-2 0-1 0 0,-7 1 353 0 0,7-2-347 0 0,2 0 37 0 0,0 0 0 0 0,-1 0 1 0 0,1 0-1 0 0,0 1 0 0 0,-1-1 1 0 0,1 1-1 0 0,0 0 0 0 0,0-1 1 0 0,-1 2-1 0 0,-4 1 0 0 0,-7 5 1 0 0,12-7-64 0 0,0 0 1 0 0,0 1 0 0 0,0-1-1 0 0,0 1 1 0 0,0 0-1 0 0,0 0 1 0 0,1 0-1 0 0,-1 1 1 0 0,1-1-1 0 0,-3 4 1 0 0,-1 1 110 0 0,0 0 0 0 0,-11 10 1 0 0,3-6-88 0 0,6-5-151 0 0,0 1 0 0 0,-11 10 1 0 0,13-10 244 0 0,-1 0 1 0 0,1 0 0 0 0,0 1-1 0 0,1 0 1 0 0,-9 14 0 0 0,3-5-134 0 0,10-15-8 0 0,0-1 0 0 0,-1 1 0 0 0,1 0 0 0 0,0 0 1 0 0,0-1-1 0 0,0 1 0 0 0,0 0 0 0 0,-1 4 1 0 0,-10 37 51 0 0,8-35-12 0 0,2 1 0 0 0,-1 0 1 0 0,1 0-1 0 0,0 0 0 0 0,0 12 0 0 0,1-13 1 0 0,1 0 0 0 0,-2 1 0 0 0,1-1 0 0 0,-4 11 0 0 0,2-11 11 0 0,1-1 0 0 0,1 1 0 0 0,-1 0 0 0 0,1 11 0 0 0,1-7 6 0 0,0-1 0 0 0,1 1 0 0 0,1-1-1 0 0,0 0 1 0 0,6 20 0 0 0,-3-13 18 0 0,-5-15-58 0 0,1 0 1 0 0,0 1-1 0 0,0-1 0 0 0,0 0 1 0 0,3 4-1 0 0,0 2 22 0 0,0-1 0 0 0,4 14-1 0 0,7 15 70 0 0,-5-21 15 0 0,1-2 1 0 0,14 18 0 0 0,5 4-10 0 0,-28-34-126 0 0,-1 0 0 0 0,1 1-1 0 0,0-2 1 0 0,0 1 0 0 0,1 0-1 0 0,2 2 1 0 0,3 2 16 0 0,3 2 37 0 0,1-1 0 0 0,0 0 0 0 0,1 0 0 0 0,-1-1 1 0 0,1-1-1 0 0,21 6 0 0 0,-13-3 103 0 0,-15-7-121 0 0,-1 0 0 0 0,1 0 0 0 0,-1-1 1 0 0,1 1-1 0 0,-1-1 0 0 0,1 0 1 0 0,8-2-1 0 0,6 1 7 0 0,-10 0 6 0 0,0 0 0 0 0,-1 0 0 0 0,13-4 0 0 0,0 0 49 0 0,-18 4-13 0 0,1-1 0 0 0,0 0 0 0 0,-1 0 1 0 0,7-3-1 0 0,13-6 234 0 0,72-25 506 0 0,-81 29-669 0 0,-1 0 0 0 0,0-1 0 0 0,-1 0 0 0 0,19-15 0 0 0,-26 18-69 0 0,-1 0 0 0 0,1 0 0 0 0,0 0 0 0 0,-1-1 0 0 0,0 0 0 0 0,-1 0 0 0 0,1 0 0 0 0,-1 0 0 0 0,0-1 0 0 0,-1 0 0 0 0,0 0 0 0 0,5-13 0 0 0,-2 2 174 0 0,-5 15-184 0 0,0-1-1 0 0,0 1 1 0 0,0-1 0 0 0,0 1-1 0 0,0-1 1 0 0,0-6-1 0 0,4-57 410 0 0,-5 61-441 0 0,0-5 10 0 0,0-1-1 0 0,-1 1 0 0 0,0 0 1 0 0,0 0-1 0 0,-5-15 0 0 0,-2 2 34 0 0,4 10-47 0 0,-1-1 0 0 0,0 1 0 0 0,-9-14 0 0 0,10 19 32 0 0,0 1-1 0 0,1-1 1 0 0,-5-14 0 0 0,6 14-40 0 0,-1 0 0 0 0,0 0 1 0 0,-8-15-1 0 0,2 10 9 0 0,0 1 1 0 0,0 1-1 0 0,-2-1 0 0 0,-13-12 1 0 0,5 8-20 0 0,-2 0 1 0 0,0 2-1 0 0,-1 1 1 0 0,-43-22 0 0 0,35 20 5 0 0,27 14 1 0 0,0 1-1 0 0,-1-1 1 0 0,1 1-1 0 0,-1 0 1 0 0,-4-1 0 0 0,-14-5-8 0 0,5 0 30 0 0,0 0-1 0 0,-1 1 1 0 0,1 0-1 0 0,-27-3 0 0 0,37 8-30 0 0,-1 1 0 0 0,0 1 0 0 0,1 0 0 0 0,-1 0 0 0 0,1 0 0 0 0,-1 1 0 0 0,-8 3 0 0 0,14-4 0 0 0,-10 2 0 0 0,0 1 0 0 0,1 1 0 0 0,0 0 0 0 0,-1 0 0 0 0,-15 12 0 0 0,20-12 0 0 0,-1-1 0 0 0,1 0 0 0 0,-12 4 0 0 0,12-5 0 0 0,1 0 0 0 0,0 0 0 0 0,-1 0 0 0 0,1 1 0 0 0,-10 8 0 0 0,1 1 0 0 0,7-7 0 0 0,0 1 0 0 0,1 0 0 0 0,0 1 0 0 0,0 0 0 0 0,-9 14 0 0 0,10-13-10 0 0,2-2-1 0 0,0-1 0 0 0,1 0 1 0 0,0 1-1 0 0,-4 11 0 0 0,2-1 11 0 0,2-5 0 0 0,0-1 0 0 0,0 1 0 0 0,1-1 0 0 0,0 22 0 0 0,2-14-21 0 0,1-1 0 0 0,6 32-1 0 0,-1-29 9 0 0,0 1 1 0 0,2-2-1 0 0,0 1 0 0 0,1-1 0 0 0,1 0 0 0 0,25 36 0 0 0,15 10 69 0 0,-35-47-35 0 0,1-1 0 0 0,1 0 1 0 0,28 22-1 0 0,-27-24-8 0 0,-6-5-13 0 0,1 0 0 0 0,1 0 0 0 0,0-2 0 0 0,27 16 0 0 0,-30-20 2 0 0,-1 0-1 0 0,1-1 0 0 0,0 0 1 0 0,-1-1-1 0 0,2 0 0 0 0,-1 0 1 0 0,0-1-1 0 0,20 0 0 0 0,-13-3 10 0 0,1 0-1 0 0,-1-2 0 0 0,0 0 0 0 0,0-1 0 0 0,0-1 0 0 0,22-9 0 0 0,-23 10 31 0 0,-14 3-37 0 0,1 1 0 0 0,-1-1 1 0 0,0 0-1 0 0,0 0 1 0 0,0 0-1 0 0,0-1 0 0 0,0 1 1 0 0,4-3-1 0 0,30-18 346 0 0,-29 18-307 0 0,0 0 0 0 0,0 0 0 0 0,-1-1 0 0 0,9-8 0 0 0,-5 3-39 0 0,-1 0 0 0 0,0-1 0 0 0,-1 0 0 0 0,10-16 0 0 0,-12 17 88 0 0,0-1-1 0 0,-1 0 0 0 0,-1-1 1 0 0,0 1-1 0 0,6-21 0 0 0,-8 21-57 0 0,0 0 0 0 0,-1 0 0 0 0,0 0 0 0 0,-1-1 0 0 0,0 1 0 0 0,-1 0 0 0 0,-1 0 0 0 0,1-1 0 0 0,-2 1 0 0 0,0 0 0 0 0,-5-19 0 0 0,3 14-35 0 0,2 9 17 0 0,0 0 0 0 0,0 0 1 0 0,-5-11-1 0 0,-20-40 7 0 0,21 41 5 0 0,-2 2-1 0 0,1-1 1 0 0,-2 1-1 0 0,-16-24 0 0 0,6 17 16 0 0,0 1 0 0 0,-1 0-1 0 0,-2 1 1 0 0,0 1 0 0 0,-34-22-1 0 0,39 29-42 0 0,13 9 0 0 0,-1 0 0 0 0,1 0 0 0 0,-1 0 0 0 0,1 0 0 0 0,-1 1 0 0 0,0-1 0 0 0,0 1 0 0 0,-7-1 0 0 0,-16-1 0 0 0,0 1 0 0 0,-30 1 0 0 0,47 3-3 0 0,1 0-1 0 0,-1 1 0 0 0,1 0 1 0 0,-1 1-1 0 0,1 0 1 0 0,0 1-1 0 0,0 0 0 0 0,0 0 1 0 0,0 1-1 0 0,1 0 0 0 0,0 1 1 0 0,0 0-1 0 0,0 1 1 0 0,1 0-1 0 0,0 0 0 0 0,0 0 1 0 0,-9 13-1 0 0,5-4-328 0 0,0 1 1 0 0,1 0-1 0 0,-8 20 0 0 0,6 0-180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3:30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2760 0 0,'0'0'6220'0'0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3:31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 6192 0 0,'0'0'1768'0'0,"-1"0"-1688"0"0,0 0-68 0 0,-1 0 1 0 0,1 0-1 0 0,0 0 0 0 0,0 0 1 0 0,0 0-1 0 0,-1 1 1 0 0,1-1-1 0 0,0 0 0 0 0,0 1 1 0 0,0-1-1 0 0,0 1 0 0 0,0-1 1 0 0,-1 1-1 0 0,0 1 1 0 0,0-1 33 0 0,1 0 430 0 0,-25 13 1256 0 0,24-12-1668 0 0,-3 4-48 0 0,-1-2-3 0 0,5-4 198 0 0,-6 10 7894 0 0,16-16-8029 0 0,-4 0-71 0 0,-4 5 80 0 0,1 1-630 0 0,-1 1 100 0 0,1-1 1 0 0,-1 1-1 0 0,1-1 1 0 0,-1 1-1 0 0,1 0 1 0 0,-1-1 0 0 0,0 1-1 0 0,2 1 1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3:32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65 6448 0 0,'0'0'585'0'0,"1"-9"448"0"0,10-21 1525 0 0,-10 29-2116 0 0,-1 0-292 0 0,2-6-134 0 0,5 0-16 0 0,-1 3 0 0 0,3 1 0 0 0,14 1 0 0 0,-6 3 0 0 0,-5-1 0 0 0,-2 1 0 0 0,-2 5 0 0 0,-3 3 0 0 0,-5-8 0 0 0,1 1 0 0 0,-1 0 0 0 0,1-1 0 0 0,-1 1 0 0 0,1 0 0 0 0,-1 0 0 0 0,0 0 0 0 0,0 0 0 0 0,0 0 0 0 0,0 0 0 0 0,0 0 0 0 0,-1 0 0 0 0,1 0 0 0 0,-1 3 0 0 0,-3 10 0 0 0,4-12 0 0 0,-1 0 0 0 0,1-1 0 0 0,-1 1 0 0 0,1-1 0 0 0,-1 1 0 0 0,-2 2 0 0 0,-12 30 0 0 0,13-27 0 0 0,-1-1 0 0 0,0 0 0 0 0,0 0 0 0 0,-6 9 0 0 0,-20 32 0 0 0,13-20 0 0 0,2 9 0 0 0,13-35 0 0 0,0 0 0 0 0,-1 1 0 0 0,1 0 0 0 0,0-1 0 0 0,0 1 0 0 0,0-1 0 0 0,1 1 0 0 0,-1 0 0 0 0,1 0 0 0 0,-1 4 0 0 0,1-4 0 0 0,0 0 0 0 0,-1 0 0 0 0,1 1 0 0 0,-1-1 0 0 0,0 0 0 0 0,0 0 0 0 0,-2 4 0 0 0,-3 23 0 0 0,3-22 0 0 0,2-8 0 0 0,1 1 0 0 0,0-1 0 0 0,0 0 0 0 0,-1 1 0 0 0,1-1 0 0 0,0 1 0 0 0,0-1 0 0 0,0 1 0 0 0,0-1 0 0 0,0 1 0 0 0,-1-1 0 0 0,1 1 0 0 0,0 0 0 0 0,0-1 0 0 0,0 1 0 0 0,0-1 0 0 0,0 1 0 0 0,1-1 0 0 0,-1 1 0 0 0,0-1 0 0 0,0 1 0 0 0,5 2 0 0 0,-4-3 0 0 0,12 7 0 0 0,-9-8 0 0 0,-3 0 0 0 0,27-4 0 0 0,-18 3 0 0 0,-1 1 0 0 0,1-2 0 0 0,0 1 0 0 0,-1-1 0 0 0,13-6 0 0 0,-16 7 0 0 0,0 0 0 0 0,0 0 0 0 0,0 0 0 0 0,0 1 0 0 0,0 0 0 0 0,0 0 0 0 0,6 0 0 0 0,2-1 0 0 0,-6 2-382 0 0,0 0 1 0 0,0 0 0 0 0,0 0-1 0 0,14 4 1 0 0,-8-2-792 0 0,-1-2-2323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3:32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17 10136 0 0,'0'0'224'0'0,"-5"-5"40"0"0,5-4 304 0 0,0 6-568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3:34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845 100 8288 0 0,'0'0'633'0'0,"-9"0"-402"0"0,-59 7-155 0 0,-30-13 1920 0 0,4 0-1058 0 0,-53-1 26 0 0,92 3-810 0 0,-17-5-154 0 0,46 5 0 0 0,-38 0 0 0 0,-12-3 1932 0 0,75 7-2034 0 0,14 6-160 0 0,-6-3 262 0 0,0-1 0 0 0,0 1 0 0 0,1-2 0 0 0,-1 1 0 0 0,0-1 0 0 0,13 0 0 0 0,45-3-44 0 0,-36-1-3 0 0,156-12 142 0 0,29 8 27 0 0,-107 2 128 0 0,-100 4-164 0 0,1-5-68 0 0,-8 6-18 0 0,0 0 0 0 0,0 0 0 0 0,1 0 0 0 0,-1-1 0 0 0,0 1 0 0 0,0 0 0 0 0,0 0 0 0 0,1-1 0 0 0,-1 1 0 0 0,0 0 0 0 0,0-1 0 0 0,0 1 0 0 0,0 0 0 0 0,0 0 0 0 0,0-1 0 0 0,0 1 0 0 0,1 0 0 0 0,-1-1 0 0 0,0 1 0 0 0,0 0 0 0 0,0-1 0 0 0,0 1 0 0 0,0 0 0 0 0,0 0 0 0 0,0-1 0 0 0,-1 1 0 0 0,1 0 0 0 0,0-1 0 0 0,0 1 0 0 0,0 0 0 0 0,0 0 0 0 0,0-1 0 0 0,0 1 0 0 0,-1 0 0 0 0,1-1 0 0 0,0 1 0 0 0,0 0 0 0 0,0 0 0 0 0,0 0 0 0 0,-1-1 0 0 0,1 1 0 0 0,0 0 0 0 0,0 0 0 0 0,-1 0 0 0 0,1-1 0 0 0,0 1 0 0 0,-1 0 0 0 0,1 0 0 0 0,0 0 0 0 0,0 0 0 0 0,-1 0 0 0 0,1 0 0 0 0,-8-4 0 0 0,1 1 0 0 0,-1 0 0 0 0,0 0 0 0 0,0 1 0 0 0,0 0 0 0 0,0 0 0 0 0,-1 1 0 0 0,1 0 0 0 0,-9 0 0 0 0,-8-1 0 0 0,-20-1 0 0 0,0 2 0 0 0,0 3 0 0 0,-54 8 0 0 0,24-3 0 0 0,40-2 0 0 0,-35 9 0 0 0,-23 2 0 0 0,86-15 0 0 0,3-1 0 0 0,0 1 0 0 0,0-1 0 0 0,0 1 0 0 0,-1 0 0 0 0,1 0 0 0 0,-4 2 0 0 0,-36 9 37 0 0,43-11 819 0 0,29 1-1686 0 0,-23-1 834 0 0,0 0 0 0 0,0 0 1 0 0,1-1-1 0 0,-1 0 0 0 0,8-1 0 0 0,118-11 405 0 0,-5-7-740 0 0,40-1 530 0 0,-40 16-500 0 0,-110 5 301 0 0,-12-1 0 0 0,0 1 0 0 0,-1-1 0 0 0,1 0 0 0 0,0 0 0 0 0,0 0 0 0 0,6-2 0 0 0,-14 3 0 0 0,-28 3 0 0 0,-37 2 0 0 0,-29 1 0 0 0,35-1 0 0 0,13-3 0 0 0,6 1 0 0 0,-76-3 0 0 0,110-2 0 0 0,1 1 0 0 0,-16 3 0 0 0,16-2 0 0 0,0-1 0 0 0,-16 0 0 0 0,-91-11 0 0 0,80 9 0 0 0,-3 0 0 0 0,106 3 0 0 0,31 0 0 0 0,-79-1 0 0 0,1 0 0 0 0,30-6 0 0 0,5 1 0 0 0,55-6 0 0 0,31-1 0 0 0,-134 12 0 0 0,2 0 0 0 0,1 0 0 0 0,-1-1 0 0 0,17-2 0 0 0,-13 1 0 0 0,-10 3 0 0 0,-3-1 0 0 0,0 0 0 0 0,0 0 0 0 0,0 0 0 0 0,0 0 0 0 0,0 0 0 0 0,0 0 0 0 0,0 0 0 0 0,0-1 0 0 0,0 1 0 0 0,0 0 0 0 0,0 0 0 0 0,0 0 0 0 0,0 0 0 0 0,0 0 0 0 0,0 0 0 0 0,0 0 0 0 0,0 0 0 0 0,0 0 0 0 0,0 0 0 0 0,0 0 0 0 0,0 0 0 0 0,0 0 0 0 0,0 0 0 0 0,0 0 0 0 0,-10-2 0 0 0,-16-2 0 0 0,-97 9 0 0 0,101-4 0 0 0,-157 16 0 0 0,98-8 0 0 0,-45 7 0 0 0,110-13 0 0 0,-18 1 0 0 0,34-4 0 0 0,1 0 0 0 0,-1 0 0 0 0,0 0 0 0 0,0 0 0 0 0,0 0 0 0 0,0 1 0 0 0,0-1 0 0 0,0 0 0 0 0,0 0 0 0 0,0 0 0 0 0,0 0 0 0 0,0 0 0 0 0,1 0 0 0 0,-1 0 0 0 0,0 0 0 0 0,0 1 0 0 0,0-1 0 0 0,0 0 0 0 0,0 0 0 0 0,0 0 0 0 0,0 0 0 0 0,0 0 0 0 0,0 0 0 0 0,0 1 0 0 0,0-1 0 0 0,0 0 0 0 0,0 0 0 0 0,0 0 0 0 0,0 0 0 0 0,0 0 0 0 0,0 0 0 0 0,0 1 0 0 0,0-1 0 0 0,0 0 0 0 0,0 0 0 0 0,-1 0 0 0 0,1 0 0 0 0,0 0 0 0 0,0 0 0 0 0,0 0 0 0 0,0 0 0 0 0,0 1 0 0 0,0-1 0 0 0,0 0 0 0 0,0 0 0 0 0,0 0 0 0 0,0 0 0 0 0,-1 0 0 0 0,1 0 0 0 0,0 0 0 0 0,0 0 0 0 0,0 0 0 0 0,0 0 0 0 0,0 0 0 0 0,-1 0 0 0 0,13 7 0 0 0,4-1 0 0 0,1-1 0 0 0,-1 0 0 0 0,1-1 0 0 0,1-1 0 0 0,-1-1 0 0 0,25 1 0 0 0,96-13 0 0 0,-75 4 0 0 0,76-7 0 0 0,-98 8 0 0 0,-24 2 0 0 0,25 0 0 0 0,-29 1 0 0 0,6-3 0 0 0,-11 4 0 0 0,-2-1 0 0 0,-8-2 0 0 0,-7-2 0 0 0,-1 4 0 0 0,0-1 0 0 0,0 2 0 0 0,-1-1 0 0 0,-14 1 0 0 0,-2-1 0 0 0,-9 3 0 0 0,8 1 0 0 0,-89 6 0 0 0,66-7 0 0 0,-90 14 0 0 0,41 1 0 0 0,68-10 0 0 0,23-4 0 0 0,0 0 0 0 0,-17 1 0 0 0,1 1 0 0 0,19-2 0 0 0,6-1 0 0 0,5 1 0 0 0,8 1 0 0 0,73 5 0 0 0,-68-8 0 0 0,1 0 0 0 0,0 0 0 0 0,27-5 0 0 0,-27 3 0 0 0,-1 0 0 0 0,21 1 0 0 0,-20 2 0 0 0,34-6 0 0 0,231-29 0 0 0,-185 24 0 0 0,-33 3 0 0 0,-25-2 0 0 0,-31 6 0 0 0,-3 1 64 0 0,-5 1 741 0 0,-16-1 316 0 0,12 1-1122 0 0,1 1 0 0 0,-1-1 1 0 0,1 1-1 0 0,-1 0 1 0 0,1 0-1 0 0,-1 0 0 0 0,0 0 1 0 0,1 0-1 0 0,-3 0 0 0 0,-72 9 1 0 0,17-3 0 0 0,8 0 0 0 0,-23 3 0 0 0,-38 7-330 0 0,-14 2-1315 0 0,111-14 1641 0 0,-1-1 1 0 0,1-1 0 0 0,-1 0 0 0 0,-27-1 0 0 0,66-6 3 0 0,35 3 0 0 0,78-12 0 0 0,0-1 0 0 0,-100 10 0 0 0,1 2 0 0 0,-1 2 0 0 0,1 1 0 0 0,49 7 0 0 0,-73-6 0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4:08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85 178 4808 0 0,'0'0'6033'0'0,"1"-2"-5808"0"0,25-48 2961 0 0,-25 48-2785 0 0,0-5-86 0 0,-1-1-348 0 0,3-1 682 0 0,15-21-305 0 0,-13 21-344 0 0,2 2 12 0 0,-6 6 46 0 0,8-7 24 0 0,7-19 341 0 0,-14 25-343 0 0,0 2 0 0 0,9-4-64 0 0,-1-2-16 0 0,-2 2 0 0 0,2 4 0 0 0,-9-1 0 0 0,0 1 0 0 0,0 0 0 0 0,-1 0-1 0 0,1 0 1 0 0,0 0 0 0 0,0 0-1 0 0,0 0 1 0 0,0 0 0 0 0,0 0 0 0 0,0 0-1 0 0,0 0 1 0 0,0 1 0 0 0,0-1-1 0 0,-1 0 1 0 0,3 2 0 0 0,-1-1-8 0 0,6 4-40 0 0,-2 2 36 0 0,1 1 12 0 0,4 3 0 0 0,2 7 12 0 0,-9-11 36 0 0,1 2-36 0 0,-1-1-12 0 0,-4 4 0 0 0,-2-9 0 0 0,1-2 0 0 0,1 0 0 0 0,-1 0 0 0 0,1 0 0 0 0,0 1 0 0 0,-1-1 0 0 0,1 0 0 0 0,0 0 0 0 0,0 0 0 0 0,0 0 0 0 0,0 0 0 0 0,0 1 0 0 0,0-1 0 0 0,0 0 0 0 0,0 0 0 0 0,1 2 0 0 0,-1 0 8 0 0,-1-1-1 0 0,1 1 1 0 0,0 0-1 0 0,-1-1 1 0 0,1 1-1 0 0,-1-1 1 0 0,0 1-1 0 0,0 0 1 0 0,-2 3-1 0 0,3 7 48 0 0,0-13-53 0 0,0 1 0 0 0,0-1 1 0 0,1 1-1 0 0,-1 0 0 0 0,0-1 0 0 0,0 1 1 0 0,0 0-1 0 0,0-1 0 0 0,0 1 0 0 0,0 0 1 0 0,0-1-1 0 0,0 1 0 0 0,0-1 1 0 0,-1 1-1 0 0,1 0 0 0 0,0-1 0 0 0,0 1 1 0 0,0 0-1 0 0,-1-1 0 0 0,1 1 0 0 0,0-1 1 0 0,-1 2-1 0 0,-10 11 17 0 0,9-10-8 0 0,0 0 0 0 0,-1 0 0 0 0,1 0 0 0 0,-1 0 0 0 0,-2 2 0 0 0,-1 1 2 0 0,0 0 0 0 0,1 0 0 0 0,-6 8-1 0 0,5-7 12 0 0,1 1 0 0 0,-12 9 0 0 0,13-13-5 0 0,0 0 0 0 0,-1-1 0 0 0,0 1 0 0 0,1-1 0 0 0,-1 0 0 0 0,0-1 0 0 0,0 1 0 0 0,-1-1 0 0 0,1 0 0 0 0,-6 1 0 0 0,-1 2-34 0 0,10-4 13 0 0,0 0 1 0 0,0 0 0 0 0,0 0 0 0 0,0-1-1 0 0,0 1 1 0 0,0-1 0 0 0,-4 1 0 0 0,-1 1-53 0 0,5-1 42 0 0,1-1 0 0 0,0 1-1 0 0,0-1 1 0 0,0 0 0 0 0,-1 1-1 0 0,1-1 1 0 0,0 0 0 0 0,0 0 0 0 0,-1 0-1 0 0,1 0 1 0 0,0 0 0 0 0,-2 0-1 0 0,2 0 104 0 0,0 0-64 0 0,0 0-1 0 0,0 1 0 0 0,0-1 1 0 0,1 0-1 0 0,-1 0 1 0 0,0 0-1 0 0,0 0 0 0 0,0-1 1 0 0,1 1-1 0 0,-1 0 1 0 0,0 0-1 0 0,0 0 0 0 0,1-1 1 0 0,-2 1-1 0 0,2-1-27 0 0,1 1 0 0 0,-1-1 0 0 0,0 0 0 0 0,0 1 0 0 0,1-1 1 0 0,-1 1-1 0 0,0-1 0 0 0,1 1 0 0 0,-1-1 0 0 0,1 1 0 0 0,-1-1 0 0 0,1 1 0 0 0,-1-1 0 0 0,1 1 0 0 0,-1 0 0 0 0,1-1 0 0 0,-1 1 0 0 0,1 0 0 0 0,0 0 1 0 0,-1-1-1 0 0,1 1 0 0 0,-1 0 0 0 0,1 0 0 0 0,0 0 0 0 0,-1 0 0 0 0,1-1 0 0 0,1 1 0 0 0,0 0-6 0 0,7-4-36 0 0,-8 3 41 0 0,-1 1-1 0 0,1-1 1 0 0,0 1 0 0 0,-1-1-1 0 0,1 1 1 0 0,0-1-1 0 0,0 1 1 0 0,0 0 0 0 0,0 0-1 0 0,-1-1 1 0 0,1 1-1 0 0,0 0 1 0 0,0 0 0 0 0,0 0-1 0 0,0 0 1 0 0,0 0-1 0 0,0 0 1 0 0,-1 0-1 0 0,1 0 1 0 0,0 0 0 0 0,1 0-1 0 0,1 1-8 0 0,19 2-10 0 0,-14-2-16 0 0,-5-1 29 0 0,0 1 0 0 0,0 0 0 0 0,0 0 0 0 0,0 0 1 0 0,0 0-1 0 0,0 0 0 0 0,0 0 0 0 0,0 1 0 0 0,0-1 1 0 0,-1 1-1 0 0,4 3 0 0 0,3 0-1 0 0,0 0-1 0 0,-1 1 1 0 0,0 0 0 0 0,-1 0-1 0 0,1 1 1 0 0,-1 0 0 0 0,0 1-1 0 0,-1-1 1 0 0,0 1 0 0 0,0 0-1 0 0,-1 1 1 0 0,0 0 0 0 0,7 15-1 0 0,-7-11 7 0 0,-4-11-1 0 0,0 1 1 0 0,0-1 0 0 0,0 1-1 0 0,0-1 1 0 0,0 1 0 0 0,-1-1-1 0 0,1 1 1 0 0,-1-1 0 0 0,1 1-1 0 0,-1-1 1 0 0,0 1 0 0 0,0 0-1 0 0,0-1 1 0 0,-1 1 0 0 0,1-1-1 0 0,0 1 1 0 0,-2 4-1 0 0,-1-2 5 0 0,-4 16 10 0 0,6-18 35 0 0,0 1-1 0 0,-1-1 1 0 0,0 0-1 0 0,0 1 0 0 0,0-1 1 0 0,0 0-1 0 0,0-1 1 0 0,-1 1-1 0 0,1 0 0 0 0,-1-1 1 0 0,1 1-1 0 0,-5 2 1 0 0,2-1-26 0 0,0-1 1 0 0,-1 1 0 0 0,1-1 0 0 0,-1 0 0 0 0,0 0 0 0 0,-10 3-1 0 0,4-1-32 0 0,11-4 12 0 0,0 0 0 0 0,0 0 0 0 0,0-1 0 0 0,-1 1 0 0 0,1-1 0 0 0,0 1 0 0 0,0-1 0 0 0,-1 1 0 0 0,1-1 0 0 0,0 0 0 0 0,-1 1 0 0 0,1-1 0 0 0,-1 0 0 0 0,1 0 0 0 0,0 0 0 0 0,-1 0 0 0 0,-1-1 0 0 0,-18 0 55 0 0,18 1-41 0 0,0 0 0 0 0,0 0 0 0 0,0 0 1 0 0,0 0-1 0 0,-6-2 0 0 0,-7-1 62 0 0,14 3-56 0 0,-1-1-1 0 0,1 1 0 0 0,-1-1 0 0 0,0 0 0 0 0,1 1 1 0 0,-1-1-1 0 0,1 0 0 0 0,0-1 0 0 0,-4-1 0 0 0,-5-4 50 0 0,5 3 4 0 0,0 0 0 0 0,1 0 1 0 0,-1-1-1 0 0,-5-6 0 0 0,2 5-27 0 0,8 5-37 0 0,-1 1 1 0 0,1-1-1 0 0,0 0 1 0 0,-1 0 0 0 0,1 0-1 0 0,-1 0 1 0 0,1 0-1 0 0,0 0 1 0 0,-1-1-1 0 0,-2-3-9 0 0,0 0-14 0 0,3 4-56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4:09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24 137 2760 0 0,'0'0'669'0'0,"3"0"-226"0"0,5 0 6 0 0,-5 0-23 0 0,-2-1-124 0 0,-1 0-265 0 0,1 0 0 0 0,0 0 0 0 0,-1 0-1 0 0,1 0 1 0 0,0 1 0 0 0,0-1 0 0 0,0 0 0 0 0,0 1 0 0 0,0-1-1 0 0,0 1 1 0 0,0-1 0 0 0,1 0 0 0 0,0 0 259 0 0,11-14 1657 0 0,3-10 687 0 0,-11 17-1915 0 0,1 0 0 0 0,-1 0-1 0 0,2 0 1 0 0,10-11 0 0 0,-15 18-629 0 0,-1 0-1 0 0,1 0 1 0 0,0 0 0 0 0,-1 0 0 0 0,1 0-1 0 0,0 0 1 0 0,3 0 0 0 0,7-5 134 0 0,-6 4-156 0 0,0-1 0 0 0,0 1 0 0 0,0 0 0 0 0,0 0 0 0 0,10-1 0 0 0,5-1-22 0 0,-19 3-46 0 0,2 0-2 0 0,10 7-3 0 0,-12-5-6 0 0,0 0 0 0 0,0 0 1 0 0,0 0-1 0 0,0 1 0 0 0,0-1 1 0 0,0 0-1 0 0,0 1 0 0 0,0 0 1 0 0,-1-1-1 0 0,1 1 0 0 0,-1 0 1 0 0,1 0-1 0 0,-1 0 0 0 0,0 0 1 0 0,1 0-1 0 0,-1 0 1 0 0,0 0-1 0 0,0 0 0 0 0,0 0 1 0 0,-1 1-1 0 0,1-1 0 0 0,-1 0 1 0 0,1 1-1 0 0,-1-1 0 0 0,0 0 1 0 0,0 1-1 0 0,0-1 0 0 0,0 0 1 0 0,0 1-1 0 0,-1 3 1 0 0,0 1 21 0 0,-1 1 1 0 0,0-1 0 0 0,-1 0-1 0 0,1 0 1 0 0,-1 0 0 0 0,-1 0-1 0 0,1-1 1 0 0,-7 9 0 0 0,-5 5 101 0 0,-20 21 0 0 0,18-22-84 0 0,-46 45 141 0 0,59-59-171 0 0,0-1 1 0 0,-1 0 0 0 0,0 0 0 0 0,-9 6 0 0 0,-8 7 117 0 0,-27 18 372 0 0,47-33-375 0 0,0-1 40 0 0,2-1-146 0 0,0-1-1 0 0,0 1 1 0 0,0 0 0 0 0,0 0 0 0 0,-1 0 0 0 0,1 0-1 0 0,0 0 1 0 0,0 1 0 0 0,0-1 0 0 0,0 0 0 0 0,-1 0-1 0 0,1 0 1 0 0,0 0 0 0 0,0 0 0 0 0,0 0 0 0 0,0 0-1 0 0,0 0 1 0 0,0 0 0 0 0,-1 0 0 0 0,1 0-1 0 0,0 0 1 0 0,0 0 0 0 0,0 1 0 0 0,0-1 0 0 0,0 0-1 0 0,0 0 1 0 0,0 0 0 0 0,-1 0 0 0 0,1 0 0 0 0,0 0-1 0 0,0 1 1 0 0,0-1 0 0 0,0 0 0 0 0,0 0 0 0 0,0 0-1 0 0,0 0 1 0 0,0 1 0 0 0,0-1 0 0 0,4 1 43 0 0,-1 0 0 0 0,1 0 0 0 0,0-1 0 0 0,0 1 0 0 0,0-1 1 0 0,0 0-1 0 0,0 0 0 0 0,0 0 0 0 0,-1 0 0 0 0,6-2 0 0 0,41-11 360 0 0,-5 0-72 0 0,10 0-149 0 0,-34 7-114 0 0,32-4 0 0 0,-32 6 27 0 0,-14 3-119 0 0,0 0-1 0 0,0 0 1 0 0,0 0-1 0 0,8 1 0 0 0,-11 7-1749 0 0,-3-5 664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17:16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5528 0 0,'0'0'249'0'0,"0"0"-1"0"0,0 0 84 0 0,0 0 927 0 0,0 0 429 0 0,0 0 82 0 0,0 0-151 0 0,0 0-715 0 0,0 0-316 0 0,0 0-63 0 0,0 0 5 0 0,0 0 66 0 0,0 0 32 0 0,2 1 3 0 0,3 2-235 0 0,-3-3-319 0 0,-1 1 0 0 0,0 0 1 0 0,1-1-1 0 0,-1 1 0 0 0,0 0 1 0 0,0 0-1 0 0,0 0 0 0 0,0 0 0 0 0,0 0 1 0 0,0 0-1 0 0,0 0 0 0 0,0 0 1 0 0,0 0-1 0 0,0 0 0 0 0,0 1 1 0 0,-1-1-1 0 0,1 0 0 0 0,0 1 0 0 0,0 0-77 0 0,4 18 511 0 0,1 2 412 0 0,-1 1-1 0 0,1 15-922 0 0,-4-22 242 0 0,-1-6 25 0 0,0 1 1 0 0,-1-1-1 0 0,0 10-267 0 0,-6 93 1321 0 0,5-61-829 0 0,-3-1 1 0 0,-6 26-493 0 0,0-9 889 0 0,2 24-889 0 0,4-53-27 0 0,4-15 27 0 0,0-1 0 0 0,1 1 0 0 0,4 17 0 0 0,1 17 0 0 0,-3-37 213 0 0,0 1-1 0 0,2-1 1 0 0,3 10-213 0 0,-3-13 196 0 0,-1 0 1 0 0,0 1 0 0 0,-1-1-1 0 0,0 19-196 0 0,-6-19 24 0 0,2-15-19 0 0,1-1-1 0 0,-1 1 1 0 0,1-1-1 0 0,0 1 0 0 0,-1 0 1 0 0,1-1-1 0 0,0 1 1 0 0,1-1-1 0 0,-1 1-4 0 0,2 7-37 0 0,-1-9 11 0 0,-1 0 0 0 0,1 0 0 0 0,-1 0 0 0 0,0 0 1 0 0,1 0-1 0 0,-1 0 0 0 0,0 0 0 0 0,0 1 0 0 0,0-1 0 0 0,0 0 0 0 0,0 0 0 0 0,0 0 0 0 0,0 0 0 0 0,0 0 1 0 0,-1 1-1 0 0,1-1 0 0 0,0 0 0 0 0,-1 0 0 0 0,1 0 0 0 0,0 0 0 0 0,-1 0 0 0 0,0 0 0 0 0,1 0 1 0 0,-1 0 25 0 0,0 1-456 0 0,1-2-22 0 0,0 0-146 0 0,0 0-604 0 0,0 0-262 0 0,0 0-56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4:10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86 4144 0 0,'0'0'191'0'0,"0"-2"-11"0"0,9-45 1031 0 0,-5 17 3613 0 0,-3 24-2472 0 0,-2 15-374 0 0,-5 5-1878 0 0,0 0 0 0 0,-1 0 0 0 0,0 0 0 0 0,-1-1 1 0 0,-17 21-1 0 0,12-14 201 0 0,-2 1-171 0 0,-49 57 64 0 0,59-72-43 0 0,-4 2 677 0 0,16-5-818 0 0,-6-2-9 0 0,0-1-1 0 0,0 1 0 0 0,0-1 0 0 0,0 1 0 0 0,0-1 0 0 0,0 0 0 0 0,1 0 0 0 0,-1 0 0 0 0,0 1 0 0 0,0-1 0 0 0,0 0 0 0 0,0 0 0 0 0,0-1 0 0 0,0 1 1 0 0,0 0-1 0 0,1 0 0 0 0,-1 0 0 0 0,0-1 0 0 0,0 1 0 0 0,1-1 0 0 0,0 0-2 0 0,-1 0 1 0 0,1 1 0 0 0,0-1-1 0 0,-1 1 1 0 0,1-1-1 0 0,0 1 1 0 0,-1 0-1 0 0,1-1 1 0 0,0 1-1 0 0,3 0 1 0 0,193 0-265 0 0,-193 0 273 0 0,1-1-1 0 0,0 1 0 0 0,0-2 0 0 0,-1 1 1 0 0,1-1-1 0 0,0 1 0 0 0,6-5 0 0 0,6 0 62 0 0,-13 3-45 0 0,1-1 0 0 0,0 1 0 0 0,-1-1 0 0 0,0 0 0 0 0,8-7 0 0 0,-9 7 31 0 0,-1 2 5 0 0,-2-1 1 0 0,1 1-1 0 0,0-1 1 0 0,0 0 0 0 0,-1 0-1 0 0,0 1 1 0 0,1-1-1 0 0,-1 0 1 0 0,0 0-1 0 0,0 0 1 0 0,-1 0-1 0 0,1-1 1 0 0,-1 1 0 0 0,1 0-1 0 0,-1 0 1 0 0,0 0-1 0 0,0 0 1 0 0,-1 0-1 0 0,1-1 1 0 0,-1-3-1 0 0,0 5 17 0 0,0-1 0 0 0,1 1 0 0 0,-1-1-1 0 0,0 1 1 0 0,0 0 0 0 0,0-1-1 0 0,-1 1 1 0 0,1 0 0 0 0,-1 0-1 0 0,1 0 1 0 0,-1 0 0 0 0,-3-3-1 0 0,2 0 205 0 0,2 4-242 0 0,1 0 1 0 0,-1 0-1 0 0,0 0 1 0 0,0 0-1 0 0,1 0 1 0 0,-1 1-1 0 0,0-1 0 0 0,0 0 1 0 0,0 1-1 0 0,0-1 1 0 0,0 0-1 0 0,0 1 1 0 0,0-1-1 0 0,-1 0 0 0 0,0 1-115 0 0,-3 12-78 0 0,3-6 154 0 0,0 0-1 0 0,0 0 0 0 0,-3 13 0 0 0,4-12-17 0 0,-1 5-79 0 0,1 0 1 0 0,1 0-1 0 0,1 20 1 0 0,0-4 105 0 0,-1 2-8 0 0,-1-8 0 0 0,2 1 0 0 0,3 29 0 0 0,-3-36-3 0 0,-2-12 13 0 0,1 0-1 0 0,0-1 1 0 0,0 1-1 0 0,0 0 0 0 0,2 6 1 0 0,-1-7-2 0 0,0 16 137 0 0,-1-17 279 0 0,0-11-2529 0 0,-2 3 1442 0 0,1 5-16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4:13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44 235 2304 0 0,'0'0'101'0'0,"-1"0"1"0"0,0-1-101 0 0,0 1 1 0 0,0-1 0 0 0,-1 1 0 0 0,1-1 0 0 0,0 1-1 0 0,0-1 1 0 0,0 1 0 0 0,0-1 0 0 0,1 0 0 0 0,-1 0 0 0 0,0 1-1 0 0,0-1 1 0 0,0 0 0 0 0,-1-2 0 0 0,-2-1 264 0 0,-4-8 5678 0 0,-1-14-3061 0 0,8 24-2541 0 0,0-2-125 0 0,0 1 0 0 0,0-1 0 0 0,1 1 0 0 0,-1-1-1 0 0,1 1 1 0 0,0-1 0 0 0,0 0 0 0 0,0 1 0 0 0,0-1 0 0 0,1 1 0 0 0,0-1 0 0 0,-1 0 0 0 0,1 1 0 0 0,0 0-1 0 0,1-1 1 0 0,-1 1 0 0 0,0 0 0 0 0,1-1 0 0 0,0 1 0 0 0,0 0 0 0 0,0 0 0 0 0,0 0 0 0 0,1 1 0 0 0,2-4-1 0 0,7-8 207 0 0,-8 9-336 0 0,1 0 0 0 0,-1 0-1 0 0,1 1 1 0 0,0-1 0 0 0,0 1-1 0 0,10-6 1 0 0,-3 3-74 0 0,0 2 0 0 0,1-1 0 0 0,-1 2 0 0 0,1 0 0 0 0,0 0-1 0 0,23-3 1 0 0,-28 6-13 0 0,0 0 0 0 0,1 0 0 0 0,-1 1 0 0 0,0 0 0 0 0,1 1 0 0 0,-1-1 0 0 0,1 1 0 0 0,-1 1 0 0 0,15 4 0 0 0,-18-4-9 0 0,0 0 0 0 0,-1 1 0 0 0,1-1 0 0 0,0 1 0 0 0,7 6 0 0 0,-10-7 5 0 0,0 0-1 0 0,0 0 1 0 0,-1 0-1 0 0,1 0 1 0 0,-1 1-1 0 0,1-1 1 0 0,-1 1-1 0 0,0-1 1 0 0,0 1-1 0 0,0-1 1 0 0,0 1-1 0 0,0-1 1 0 0,0 5-1 0 0,-1-2 18 0 0,0 1 0 0 0,0-1 0 0 0,0 0 0 0 0,0 0 0 0 0,-1 0 0 0 0,0 0 0 0 0,0 0 0 0 0,0 0 0 0 0,-1 0-1 0 0,0 0 1 0 0,0 0 0 0 0,0 0 0 0 0,0-1 0 0 0,-1 1 0 0 0,-4 6 0 0 0,-6 6 68 0 0,0-1 1 0 0,-23 21-1 0 0,6-9 7 0 0,-39 27 0 0 0,-15 13 45 0 0,58-41-68 0 0,24-26 229 0 0,4 0-193 0 0,4 0-49 0 0,0-1 0 0 0,-1 1 0 0 0,1-1 0 0 0,-1 0 0 0 0,1 0 0 0 0,0 0 0 0 0,9-3 0 0 0,42-12 307 0 0,-13 3-110 0 0,63-8-90 0 0,-28 0-5 0 0,89-20 414 0 0,-83 23-126 0 0,-80 16-512 0 0,-4 1 471 0 0,26 0-2788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4:16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85 131 6480 0 0,'0'0'1776'0'0,"5"-9"-974"0"0,-5 7-669 0 0,2-4 159 0 0,-1 0 1 0 0,1 0-1 0 0,0 1 0 0 0,0-1 1 0 0,1 1-1 0 0,-1-1 0 0 0,1 1 1 0 0,1 0-1 0 0,-1 0 1 0 0,1 0-1 0 0,0 1 0 0 0,5-6 1 0 0,-5 5-129 0 0,1 1 0 0 0,0 0 1 0 0,1 0-1 0 0,-1 0 0 0 0,1 0 1 0 0,0 1-1 0 0,12-5 0 0 0,-18 8-163 0 0,26-8 151 0 0,-24 7-148 0 0,0 1-1 0 0,0 0 1 0 0,-1-1-1 0 0,1 1 0 0 0,0 0 1 0 0,0 0-1 0 0,0 0 1 0 0,0 1-1 0 0,-1-1 0 0 0,1 0 1 0 0,0 1-1 0 0,3 0 1 0 0,10 8-4 0 0,-13-5 0 0 0,-1-1 0 0 0,1 2 3 0 0,0 0 1 0 0,-1 0-1 0 0,1 1 0 0 0,-1-1 1 0 0,0 0-1 0 0,-1 0 1 0 0,1 1-1 0 0,-1-1 1 0 0,0 0-1 0 0,0 1 1 0 0,-1-1-1 0 0,1 0 1 0 0,-1 1-1 0 0,-1-1 1 0 0,1 0-1 0 0,-1 0 1 0 0,-3 7-1 0 0,-1 3 81 0 0,-1 0 1 0 0,-1-1-1 0 0,0 0 0 0 0,-17 22 1 0 0,-1-8-12 0 0,0 0 0 0 0,-59 47 1 0 0,22-30 1927 0 0,63-45-1976 0 0,1 1 1 0 0,-1-1-1 0 0,1 1 1 0 0,-1-1-1 0 0,1 0 0 0 0,-1 0 1 0 0,1 1-1 0 0,0-1 1 0 0,-1 0-1 0 0,1 0 1 0 0,-1 0-1 0 0,1 1 1 0 0,0-1-1 0 0,-1 0 0 0 0,1 0 1 0 0,0 0-1 0 0,-1 0 1 0 0,2 0-1 0 0,15-1 167 0 0,-15 1-150 0 0,103-8 148 0 0,-81 5-108 0 0,91-15 230 0 0,9 0-1449 0 0,-100 17-3096 0 0,1 1-1411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4:17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0 199 7688 0 0,'0'0'1256'0'0,"0"-19"744"0"0,10-32 868 0 0,-10 50-2819 0 0,1 0 1 0 0,-1 0-1 0 0,1 0 1 0 0,-1 0-1 0 0,1 0 1 0 0,-1 0-1 0 0,1 0 1 0 0,-1 1-1 0 0,1-1 1 0 0,0 0-1 0 0,1-1 1 0 0,3-5 160 0 0,-3 4-111 0 0,0 0 1 0 0,1 0-1 0 0,-1 0 1 0 0,1 0-1 0 0,-1 0 1 0 0,1 0-1 0 0,0 1 1 0 0,0-1-1 0 0,0 1 0 0 0,4-3 1 0 0,38-17 554 0 0,-20 10-548 0 0,7-1 55 0 0,-25 11-134 0 0,-2 0-1 0 0,1 0 1 0 0,0-1 0 0 0,0 0 0 0 0,6-4-1 0 0,-8 5-14 0 0,-1 1-1 0 0,1-1 0 0 0,-1 1 0 0 0,1 0 0 0 0,0 0 0 0 0,0 0 0 0 0,0 0 0 0 0,0 1 0 0 0,-1 0 0 0 0,1-1 0 0 0,8 2 0 0 0,-7-1-6 0 0,1 1-1 0 0,-1-1 1 0 0,0 1 0 0 0,0 1 0 0 0,0-1 0 0 0,0 0 0 0 0,0 1 0 0 0,8 4-1 0 0,-11-4-4 0 0,0 0 0 0 0,-1 0 0 0 0,1 0 0 0 0,-1 0 0 0 0,0 0 0 0 0,0 1 0 0 0,0-1 0 0 0,0 0 0 0 0,0 1 0 0 0,0-1 0 0 0,0 1 0 0 0,-1-1 0 0 0,1 1 0 0 0,-1-1 0 0 0,0 1 0 0 0,0-1 0 0 0,0 1 0 0 0,0-1 0 0 0,0 1 0 0 0,0-1 0 0 0,-1 1 0 0 0,0 2 0 0 0,-2 4-5 0 0,0 0 33 0 0,0 0 0 0 0,0 0 1 0 0,-1 0-1 0 0,0-1 0 0 0,-1 0 0 0 0,-7 11 0 0 0,-14 22 196 0 0,21-30-116 0 0,-1-1 0 0 0,-1 0 0 0 0,-11 13 0 0 0,-19 21 52 0 0,24-29-160 0 0,-9 9 0 0 0,9-14-3 0 0,-16 18-1 0 0,-3 3 89 0 0,32-31-78 0 0,0 0 0 0 0,0 0 0 0 0,0 0 0 0 0,-1 0 1 0 0,1 0-1 0 0,0 0 0 0 0,0 0 0 0 0,0 1 0 0 0,0-1 0 0 0,0 0 1 0 0,-1 0-1 0 0,1 0 0 0 0,0 0 0 0 0,0 0 0 0 0,0 0 0 0 0,0 0 1 0 0,0 0-1 0 0,0 1 0 0 0,0-1 0 0 0,0 0 0 0 0,0 0 0 0 0,-1 0 1 0 0,1 0-1 0 0,0 0 0 0 0,0 0 0 0 0,0 1 0 0 0,0-1 0 0 0,0 0 0 0 0,0 0 1 0 0,0 0-1 0 0,0 0 0 0 0,0 0 0 0 0,0 1 0 0 0,0-1 0 0 0,0 0 1 0 0,0 0-1 0 0,0 0 0 0 0,0 0 0 0 0,0 1 0 0 0,0-1 0 0 0,0 0 1 0 0,1 0-1 0 0,-1 0 0 0 0,0 0 0 0 0,0 0 0 0 0,0 0 0 0 0,0 1 1 0 0,0-1-1 0 0,0 0 0 0 0,0 0 0 0 0,0 0 0 0 0,0 0 0 0 0,1 0 1 0 0,-1 0-1 0 0,0 0 0 0 0,0 0 0 0 0,0 0 0 0 0,0 1 0 0 0,0-1 0 0 0,0 0 1 0 0,1 0-1 0 0,-1 0 0 0 0,0 0 0 0 0,0 0 0 0 0,0 0 0 0 0,0 0 1 0 0,1 0-1 0 0,-1 0 0 0 0,13 1 391 0 0,-11-1-520 0 0,28-2 228 0 0,1-1 1 0 0,38-9-1 0 0,7-1 133 0 0,-28 5 34 0 0,-29 4-153 0 0,0 1 1 0 0,26-1-1 0 0,-16 3-118 0 0,0-2-1 0 0,50-12 1 0 0,-28 5 145 0 0,-17-1 25 0 0,-20 5-200 0 0,-11 5-147 0 0,-5 1-156 0 0,-7 4-1477 0 0,-5-1-4749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4:18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90 173 6392 0 0,'0'0'577'0'0,"0"-2"-408"0"0,5-31 1681 0 0,1 8 110 0 0,-3 14-1198 0 0,-1 7-478 0 0,0 0 0 0 0,1-1-1 0 0,-1 1 1 0 0,1 0-1 0 0,0 1 1 0 0,0-1 0 0 0,1 0-1 0 0,-1 1 1 0 0,1 0 0 0 0,4-4-1 0 0,-1 0-51 0 0,0 2-138 0 0,-1 0 0 0 0,1 0 0 0 0,0 0 0 0 0,1 1 0 0 0,-1 0 0 0 0,1 0 0 0 0,0 1 0 0 0,-1 0 0 0 0,1 1 0 0 0,1-1 0 0 0,-1 1 0 0 0,15-1 0 0 0,-10 2-46 0 0,-12 1-39 0 0,0 0 0 0 0,1-1-1 0 0,-1 1 1 0 0,1 0 0 0 0,-1 0-1 0 0,1 0 1 0 0,-1 0-1 0 0,1 1 1 0 0,-1-1 0 0 0,1 0-1 0 0,-1 0 1 0 0,1 1-1 0 0,-1-1 1 0 0,0 1 0 0 0,1 0-1 0 0,-1-1 1 0 0,2 2-1 0 0,-1-1-3 0 0,0 0-1 0 0,-1 0 0 0 0,1 0 1 0 0,0 0-1 0 0,-1 0 0 0 0,1 1 1 0 0,-1-1-1 0 0,0 0 0 0 0,1 1 0 0 0,-1-1 1 0 0,0 1-1 0 0,0-1 0 0 0,0 1 1 0 0,0 0-1 0 0,0-1 0 0 0,0 1 1 0 0,0 0-1 0 0,-1 0 0 0 0,1-1 0 0 0,0 5 1 0 0,1 1 22 0 0,-1-2 10 0 0,-1 0-1 0 0,1 0 1 0 0,-1 0 0 0 0,0 0 0 0 0,0 0 0 0 0,-1 1 0 0 0,0-1-1 0 0,1 0 1 0 0,-2 0 0 0 0,1 0 0 0 0,-1 0 0 0 0,-3 8-1 0 0,0-5 26 0 0,0 0-1 0 0,0 0 1 0 0,-1-1-1 0 0,0 0 1 0 0,0 0-1 0 0,0 0 0 0 0,-1-1 1 0 0,0 0-1 0 0,0 0 1 0 0,-1-1-1 0 0,0 0 1 0 0,0 0-1 0 0,-16 6 0 0 0,13-6 24 0 0,0-1-1 0 0,0-1 0 0 0,0 0 1 0 0,-16 3-1 0 0,20-6-63 0 0,5 0 22 0 0,0 1-33 0 0,9 1-10 0 0,6 1-11 0 0,1 0 0 0 0,0 1 0 0 0,-1 1 0 0 0,0 0 0 0 0,13 8 0 0 0,-23-11 2 0 0,0 0 1 0 0,-1 0-1 0 0,1 1 1 0 0,-1-1-1 0 0,0 1 1 0 0,1 0-1 0 0,-1-1 1 0 0,-1 1-1 0 0,4 6 0 0 0,1 0 9 0 0,-5-7 0 0 0,7 13 0 0 0,-7 8 0 0 0,-1-19 0 0 0,0-2 21 0 0,0 0 0 0 0,-1 0 0 0 0,1 0-1 0 0,-1 0 1 0 0,1 0 0 0 0,-1 0 0 0 0,0 0-1 0 0,0 0 1 0 0,0-1 0 0 0,0 1 0 0 0,0 0-1 0 0,0 0 1 0 0,0-1 0 0 0,-1 1 0 0 0,1-1-1 0 0,-1 1 1 0 0,1-1 0 0 0,-1 0 0 0 0,1 0-1 0 0,-1 1 1 0 0,0-1 0 0 0,1 0 0 0 0,-1 0-1 0 0,0-1 1 0 0,0 1 0 0 0,0 0 0 0 0,-4 0-1 0 0,-2 2 77 0 0,-1-1-1 0 0,0-1 0 0 0,1 1 0 0 0,-1-1 1 0 0,-10-1-1 0 0,2 0-15 0 0,1-1 0 0 0,-31-6-1 0 0,40 6-77 0 0,0-1 0 0 0,0-1 0 0 0,-1 1 0 0 0,1-1 0 0 0,1 0 0 0 0,-1 0-1 0 0,0-1 1 0 0,-8-6 0 0 0,0-5-263 0 0,15 14 194 0 0,-1 1 0 0 0,1-1 0 0 0,0 1 0 0 0,-1-1-1 0 0,1 1 1 0 0,0-1 0 0 0,-1 0 0 0 0,1 1 0 0 0,0-1 0 0 0,0 0 0 0 0,-1 1 0 0 0,1-1-1 0 0,0 0 1 0 0,0 1 0 0 0,0-1 0 0 0,0 0 0 0 0,0 1 0 0 0,0-1 0 0 0,0 0-1 0 0,0 1 1 0 0,0-1 0 0 0,0 0 0 0 0,0 1 0 0 0,1-2 0 0 0,3-4-739 0 0,0 0 1 0 0,0 0-1 0 0,8-7 0 0 0,12-4-857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4:19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166 187 12440 0 0,'-5'-4'1290'0'0,"4"3"-1220"0"0,1-1-1 0 0,-1 1 1 0 0,0-1-1 0 0,-1 1 1 0 0,1-1-1 0 0,0 1 1 0 0,0-1-1 0 0,-1 1 0 0 0,-2-2 1 0 0,1 1 323 0 0,-2-10 879 0 0,4 7-1165 0 0,-1 0 1 0 0,1 0-1 0 0,0 0 0 0 0,1 1 0 0 0,-1-1 0 0 0,1 0 0 0 0,0 0 1 0 0,1-9-1 0 0,-1-2 677 0 0,1 14-673 0 0,-1 0-1 0 0,0-1 1 0 0,1 1-1 0 0,0-1 0 0 0,-1 1 1 0 0,1 0-1 0 0,0-1 0 0 0,0 1 1 0 0,0 0-1 0 0,1 0 1 0 0,-1 0-1 0 0,0-1 0 0 0,1 1 1 0 0,0 1-1 0 0,-1-1 1 0 0,1 0-1 0 0,0 0 0 0 0,0 1 1 0 0,3-3-1 0 0,4-2 5 0 0,1 0 0 0 0,-1 1 0 0 0,12-4 0 0 0,-20 8-115 0 0,5-1 1 0 0,-1 0 0 0 0,1 0-1 0 0,0 0 1 0 0,0 0 0 0 0,1 1-1 0 0,-1 0 1 0 0,0 1 0 0 0,0-1-1 0 0,0 1 1 0 0,1 0 0 0 0,-1 1-1 0 0,0-1 1 0 0,0 1 0 0 0,0 1-1 0 0,1-1 1 0 0,-1 1 0 0 0,10 4-1 0 0,-12-4 1 0 0,3 3-20 0 0,1 15-35 0 0,-7-16 54 0 0,0-1-1 0 0,0 1 1 0 0,-1 0 0 0 0,1-1-1 0 0,-1 1 1 0 0,0-1-1 0 0,-1 1 1 0 0,1 0-1 0 0,0-1 1 0 0,-1 1-1 0 0,0-1 1 0 0,-1 5 0 0 0,-1 0 19 0 0,0 0 0 0 0,0 0 0 0 0,-1 0 1 0 0,-6 9-1 0 0,-1-2 36 0 0,-1-1 0 0 0,-1 0 0 0 0,0 0 0 0 0,-1-1-1 0 0,-19 13 1 0 0,-26 26-48 0 0,32-25 35 0 0,8-6 0 0 0,-35 27-1 0 0,25-20 5 0 0,24-22-39 0 0,-1 0-1 0 0,-1 0 1 0 0,-11 8-1 0 0,17-12-6 0 0,-3 3 11 0 0,17 0 42 0 0,-4-5-22 0 0,1 0 0 0 0,-1 0 0 0 0,1-1 0 0 0,-1 0 0 0 0,1-1 0 0 0,13-4 0 0 0,5-1 47 0 0,71-16 387 0 0,-62 15-378 0 0,45-4-1 0 0,6-2-76 0 0,144-25 503 0 0,-62 5 941 0 0,-153 30-1389 0 0,5-1 29 0 0,0 0 0 0 0,31-14-1 0 0,-31 14-82 0 0,-18 2 42 0 0,-2 2 11 0 0,4-2 6 0 0,-4 3 242 0 0,-3-1-256 0 0,-7-6-238 0 0,7 7-44 0 0,-1-1-320 0 0,-7-1 28 0 0,7 1-98 0 0,-5 1-2359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4:22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81 7920 0 0,'0'0'1932'0'0,"0"-9"-747"0"0,-1 8-1043 0 0,1-1 0 0 0,0 0 0 0 0,-1 0-1 0 0,1 0 1 0 0,0 0 0 0 0,1 0 0 0 0,-1 0 0 0 0,0 0 0 0 0,0 0 0 0 0,1 0 0 0 0,-1 1-1 0 0,1-1 1 0 0,0 0 0 0 0,-1 0 0 0 0,1 0 0 0 0,0 1 0 0 0,0-1 0 0 0,0 0 0 0 0,2-1-1 0 0,1-1 41 0 0,-1 0 0 0 0,1 0 0 0 0,0 0 0 0 0,1 1 0 0 0,8-6 0 0 0,-12 8-148 0 0,1 0 0 0 0,0 0-1 0 0,0 1 1 0 0,-1-1 0 0 0,1 1 0 0 0,0-1-1 0 0,0 1 1 0 0,0 0 0 0 0,0 0-1 0 0,0 0 1 0 0,-1 0 0 0 0,1 0 0 0 0,0 0-1 0 0,0 0 1 0 0,0 0 0 0 0,0 1 0 0 0,3 0-1 0 0,-2 0-22 0 0,0 1 0 0 0,0-1 0 0 0,0 0 0 0 0,0 1 0 0 0,0-1 0 0 0,-1 1 0 0 0,1 0 0 0 0,3 3 0 0 0,-5-4-16 0 0,0 0 0 0 0,-1 0 0 0 0,1 0 0 0 0,0 0 0 0 0,-1 0 0 0 0,1 1 0 0 0,-1-1 1 0 0,1 0-1 0 0,-1 0 0 0 0,0 1 0 0 0,1-1 0 0 0,-1 0 0 0 0,0 0 0 0 0,0 1 1 0 0,0-1-1 0 0,0 0 0 0 0,0 2 0 0 0,-5 22 18 0 0,4-23-18 0 0,-3 12 18 0 0,-2-1 0 0 0,0 0 0 0 0,0 0 1 0 0,-13 17-1 0 0,2-2 81 0 0,-2 2 177 0 0,-33 40 0 0 0,11-28 196 0 0,30-32-39 0 0,1 0 0 0 0,-17 23 0 0 0,26-32 157 0 0,14 3-414 0 0,-6-3-104 0 0,-1 1 0 0 0,1-1 0 0 0,0 0 0 0 0,0-1 0 0 0,-1 0 1 0 0,1 0-1 0 0,9-1 0 0 0,50-12 81 0 0,-14 3-1 0 0,20-1 126 0 0,-5 0-421 0 0,106-3 0 0 0,-122 17-2155 0 0,-38 0-3964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4:24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87 135 6448 0 0,'0'0'2128'0'0,"1"-16"-80"0"0,16-31 1536 0 0,-14 41-3073 0 0,0 0 0 0 0,1 0 1 0 0,0 1-1 0 0,0-1 1 0 0,4-4-1 0 0,-4 6-504 0 0,0 1 0 0 0,0 0 0 0 0,0 0 0 0 0,0 0 0 0 0,1 1 1 0 0,-1 0-1 0 0,1 0 0 0 0,-1 0 0 0 0,1 0 0 0 0,0 0 0 0 0,0 1 0 0 0,0 0 0 0 0,9-1 0 0 0,-7 2-7 0 0,-1-1 0 0 0,1 1 0 0 0,0 1 0 0 0,0-1 0 0 0,-1 1 0 0 0,1 0 0 0 0,-1 0 0 0 0,1 1 0 0 0,-1 0 0 0 0,1 0 0 0 0,7 5 0 0 0,-12-6 0 0 0,-1 0 0 0 0,1 0 0 0 0,-1 1 0 0 0,1-1 0 0 0,-1 0 0 0 0,1 1 0 0 0,-1 0 0 0 0,0-1 0 0 0,0 1 0 0 0,0 0 0 0 0,0-1 0 0 0,0 1 0 0 0,0 0 0 0 0,1 4 0 0 0,-1-3 0 0 0,1 0 0 0 0,-1 0 0 0 0,-1 0 0 0 0,1 0 0 0 0,0 1 0 0 0,-1-1 0 0 0,0 0 0 0 0,0 0 0 0 0,0 1 0 0 0,0-1 0 0 0,0 0 0 0 0,0 0 0 0 0,-1 0 0 0 0,0 1 0 0 0,-1 2 0 0 0,-2 7 0 0 0,-1-1 0 0 0,-8 16 0 0 0,8-19 0 0 0,1-3 0 0 0,0 0 0 0 0,0 0 0 0 0,0 0 0 0 0,-8 7 0 0 0,-10 13 0 0 0,10-8 38 0 0,-1-1-1 0 0,0-1 0 0 0,-2-1 0 0 0,-30 28 0 0 0,41-40 68 0 0,0 0 1 0 0,-1 0 0 0 0,1 0-1 0 0,-1-1 1 0 0,0 1 0 0 0,1-1-1 0 0,-1 0 1 0 0,-7 1-1 0 0,10-3 821 0 0,5-1-902 0 0,-1-1 1 0 0,0 0-1 0 0,1 1 1 0 0,-1 0-1 0 0,6-2 1 0 0,-7 2-18 0 0,5-1-8 0 0,-1-1 0 0 0,1 2 1 0 0,-1-1-1 0 0,1 0 0 0 0,0 1 0 0 0,-1 0 0 0 0,1 1 0 0 0,0-1 0 0 0,0 1 0 0 0,0 0 0 0 0,0 1 0 0 0,0-1 0 0 0,-1 1 0 0 0,1 0 0 0 0,0 0 0 0 0,-1 1 0 0 0,1 0 0 0 0,8 4 0 0 0,6 4-34 0 0,-1 0 0 0 0,0 2-1 0 0,26 21 1 0 0,-43-32 30 0 0,3 4-14 0 0,0 0-1 0 0,0-1 1 0 0,8 12-1 0 0,-11-14 37 0 0,0 1 0 0 0,0 0 0 0 0,-1-1-1 0 0,1 1 1 0 0,-1 0 0 0 0,1 0 0 0 0,-1 0 0 0 0,0-1-1 0 0,0 1 1 0 0,1 6 0 0 0,-3-7 9 0 0,1 0 0 0 0,0 0 0 0 0,-1 0 0 0 0,1 0 0 0 0,-1 0 0 0 0,0 0 0 0 0,0 0 0 0 0,0 0 0 0 0,0-1 1 0 0,0 1-1 0 0,0 0 0 0 0,0-1 0 0 0,0 1 0 0 0,-1-1 0 0 0,1 1 0 0 0,-1-1 0 0 0,-1 2 0 0 0,-28 18-195 0 0,22-17 202 0 0,1 0 1 0 0,-1 0-1 0 0,0-1 1 0 0,0 0-1 0 0,0-1 0 0 0,-1 0 1 0 0,1 0-1 0 0,-10 0 1 0 0,-6-1 67 0 0,-47-5 1 0 0,59 2-81 0 0,0 0 1 0 0,0-1-1 0 0,0 0 0 0 0,0-1 1 0 0,1-1-1 0 0,0 0 0 0 0,0 0 1 0 0,-13-9-1 0 0,14 8-448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4:25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40 148 3680 0 0,'0'0'167'0'0,"-1"0"-7"0"0,-5-2 37 0 0,5 1 648 0 0,3-18 3614 0 0,-1 14-4089 0 0,0-1-1 0 0,1 1 1 0 0,0 0 0 0 0,0-1-1 0 0,0 1 1 0 0,4-5 0 0 0,-3 4-91 0 0,1 1 0 0 0,0-1 1 0 0,0 1-1 0 0,1 0 0 0 0,0 1 1 0 0,-1-1-1 0 0,1 1 0 0 0,1 0 1 0 0,-1 0-1 0 0,1 0 0 0 0,9-4 1 0 0,3 1 183 0 0,-10 4-364 0 0,-1 0-1 0 0,0 0 1 0 0,1 1 0 0 0,0 0 0 0 0,-1 1-1 0 0,1 0 1 0 0,9-1 0 0 0,-10 2-92 0 0,0 1 0 0 0,1-1 0 0 0,-1 1 0 0 0,1 0 0 0 0,-1 1 0 0 0,0 0 0 0 0,0 0 0 0 0,7 3 0 0 0,-11-3-6 0 0,0-1 0 0 0,0 1 0 0 0,-1-1 0 0 0,1 1 0 0 0,-1 0 0 0 0,1 0 0 0 0,-1 0 0 0 0,0 0 0 0 0,0 1 0 0 0,0-1 0 0 0,0 0 0 0 0,0 1 0 0 0,-1 0 0 0 0,1-1 0 0 0,-1 1 0 0 0,1 0 0 0 0,-1 0-1 0 0,0 0 1 0 0,0 0 0 0 0,0 0 0 0 0,-1 0 0 0 0,2 4 0 0 0,-2-3 26 0 0,0 1-1 0 0,0-1 1 0 0,0 1 0 0 0,0 0-1 0 0,-1-1 1 0 0,0 1-1 0 0,0-1 1 0 0,0 1-1 0 0,0-1 1 0 0,-1 0 0 0 0,-1 5-1 0 0,-1-2 25 0 0,0-1 0 0 0,0 1-1 0 0,0-1 1 0 0,-1 0 0 0 0,0-1-1 0 0,-6 7 1 0 0,-8 4 90 0 0,-1 0 0 0 0,-1-2-1 0 0,-24 14 1 0 0,35-22-110 0 0,-48 26 186 0 0,52-29-172 0 0,-2 1 0 0 0,1-2 0 0 0,0 1 0 0 0,-1-1 0 0 0,1 0-1 0 0,-1 0 1 0 0,-12 1 0 0 0,12-3 26 0 0,6 0 14 0 0,1 0-13 0 0,-6 3 5 0 0,27-9-34 0 0,-1 2 0 0 0,1 1-1 0 0,31-2 1 0 0,-37 4-79 0 0,24 2-23 0 0,-13 0 29 0 0,-15 0 21 0 0,0 0 0 0 0,0 1 0 0 0,0 0 0 0 0,0 1 0 0 0,16 6 0 0 0,-20-7 1 0 0,0 1 0 0 0,0 0 0 0 0,-1 0 0 0 0,1 0 0 0 0,-1 0 0 0 0,0 1 0 0 0,0 0 0 0 0,0 0 0 0 0,5 6 0 0 0,-1 4 8 0 0,-8-11 0 0 0,1 8 0 0 0,-4-8 20 0 0,0 0-1 0 0,-1 1 0 0 0,1-1 0 0 0,-1 0 0 0 0,1 0 0 0 0,-1 0 0 0 0,0-1 0 0 0,0 1 0 0 0,0-1 0 0 0,0 1 0 0 0,-1-1 0 0 0,-6 3 0 0 0,-53 15 301 0 0,55-18-283 0 0,1 0 0 0 0,-1-1-1 0 0,1 0 1 0 0,-11 0 0 0 0,-7 0 22 0 0,-1 0 20 0 0,0-1 0 0 0,0-1 1 0 0,-29-5-1 0 0,55 6-79 0 0,-2 0 9 0 0,0 0-1 0 0,0-1 0 0 0,0 1 0 0 0,0 0 0 0 0,0-1 0 0 0,0 1 1 0 0,1-1-1 0 0,-1 1 0 0 0,0-1 0 0 0,0 0 0 0 0,-2-1 0 0 0,-3 0-512 0 0,13-7-1994 0 0,7-4 1003 0 0,5-5-9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4:25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207 187 8784 0 0,'-2'-1'398'0'0,"-3"-1"-142"0"0,-1-1-1 0 0,1 0 1 0 0,0 0-1 0 0,0 0 1 0 0,0 0-1 0 0,0-1 1 0 0,1 0-1 0 0,-1 0 1 0 0,-6-9-1 0 0,10 11-102 0 0,0 0 0 0 0,0 0 0 0 0,0 0 0 0 0,1 0 1 0 0,-1-1-1 0 0,1 1 0 0 0,-1 0 0 0 0,1 0 0 0 0,0 0 0 0 0,0-1 0 0 0,0 1 1 0 0,0 0-1 0 0,1 0 0 0 0,-1-1 0 0 0,1-2 0 0 0,0 1-17 0 0,0 1-1 0 0,0-1 1 0 0,1 1-1 0 0,-1 0 1 0 0,1 0 0 0 0,-1 0-1 0 0,1 0 1 0 0,4-5 0 0 0,-3 4-13 0 0,1 0-35 0 0,-1 0-1 0 0,1 0 1 0 0,0 0 0 0 0,0 0-1 0 0,1 1 1 0 0,-1-1-1 0 0,1 1 1 0 0,9-4 0 0 0,-2 2 22 0 0,2-1 23 0 0,0 0-1 0 0,27-6 1 0 0,-36 11-87 0 0,0 1 0 0 0,0-1 1 0 0,1 1-1 0 0,-1 0 0 0 0,0 0 0 0 0,0 1 0 0 0,0-1 0 0 0,0 1 0 0 0,0 1 0 0 0,0-1 0 0 0,0 0 0 0 0,5 3 0 0 0,-5-2 22 0 0,0 0 0 0 0,0 1 0 0 0,-1-1 0 0 0,9 7 0 0 0,-11-7-45 0 0,0 0-1 0 0,0 0 1 0 0,-1 0 0 0 0,1 0-1 0 0,0 1 1 0 0,-1-1 0 0 0,0 1 0 0 0,0-1-1 0 0,1 1 1 0 0,-1-1 0 0 0,0 4-1 0 0,0-2 1 0 0,0 0-1 0 0,-1 0 0 0 0,1 0 1 0 0,-1 0-1 0 0,0 0 1 0 0,0 0-1 0 0,-1 0 0 0 0,1 0 1 0 0,-1 0-1 0 0,0 0 0 0 0,-2 5 1 0 0,-3 8 107 0 0,-10 20 1 0 0,11-24-61 0 0,-2 0-10 0 0,-1 1 0 0 0,0-1 0 0 0,0 0 0 0 0,-2-1 0 0 0,1 0 0 0 0,-16 14 0 0 0,-74 59 177 0 0,65-58-150 0 0,-52 34 259 0 0,59-43-183 0 0,20-14-101 0 0,-1 0 0 0 0,2 1 0 0 0,-1 0 0 0 0,0 0 0 0 0,-8 10-1 0 0,14-13-43 0 0,-10 7 40 0 0,11-9 66 0 0,23 8 43 0 0,-7-8-104 0 0,0 0-1 0 0,0-1 1 0 0,-1-1 0 0 0,1 0-1 0 0,30-9 1 0 0,26-4-6 0 0,141-28 69 0 0,-85 14-116 0 0,-124 29-16 0 0,154-36 620 0 0,-107 26-418 0 0,-11 4-1473 0 0,-23 3-3767 0 0,-3 2-1702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16:54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0 132 6448 0 0,'19'-10'872'0'0,"-20"10"108"0"0,-1-1 326 0 0,-3-2-273 0 0,5 1 41 0 0,7 2 1157 0 0,-6 0-1649 0 0,-2 0 96 0 0,1 0 50 0 0,0 0 27 0 0,0 0 5 0 0,0 0-65 0 0,0 0-275 0 0,0 0-120 0 0,0 0-20 0 0,-3 0 0 0 0,-12 0 345 0 0,15 0-305 0 0,0 0 4 0 0,0 0 18 0 0,0 0 8 0 0,3 0 2 0 0,274-4 1455 0 0,-187 0-1215 0 0,3-3-592 0 0,47-3-177 0 0,13 2-174 0 0,74-2 336 0 0,-122 8 15 0 0,0-4 0 0 0,79-16 0 0 0,-97 10 0 0 0,7 0 0 0 0,-76 9 0 0 0,0 0 0 0 0,16 0 0 0 0,-25 2 7 0 0,10-7-88 0 0,-17 7-301 0 0,-2 1-108 0 0,0 0-929 0 0,0 0-3822 0 0,0 0-1640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17:16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66 185 16783 0 0,'-8'-5'321'0'0,"6"4"-187"0"0,0 0 0 0 0,0 0 0 0 0,0 0-1 0 0,0 0 1 0 0,0 0 0 0 0,0 0 0 0 0,0 1 0 0 0,0-1 0 0 0,0 1 0 0 0,-1-1 0 0 0,0 1-134 0 0,-27 0 238 0 0,29 0-142 0 0,1 0 2 0 0,0 0 4 0 0,0 0 2 0 0,0 0 0 0 0,0 0 55 0 0,0 0 229 0 0,0 0 100 0 0,0 0 21 0 0,0 0-66 0 0,0 0-222 0 0,0 0 166 0 0,0 0 101 0 0,0 0 21 0 0,0 0-66 0 0,3 0-294 0 0,58-3 497 0 0,-1-2 1 0 0,1-3-647 0 0,7-1 123 0 0,36-5-29 0 0,54-6-40 0 0,-74 12 42 0 0,83-5 196 0 0,-8 1-169 0 0,-4 0-200 0 0,-69 6 114 0 0,6-5-37 0 0,3 0 13 0 0,169-24 115 0 0,-254 32-3314 0 0,-10 3-4963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4:28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131 203 4144 0 0,'-1'-2'191'0'0,"-3"-9"-123"0"0,0 1 1 0 0,-3-14 0 0 0,5 4 2950 0 0,1 17-2879 0 0,-2-5-70 0 0,2 6 1396 0 0,2-28 2794 0 0,2 22-3916 0 0,-2 6-23 0 0,0 1-94 0 0,2-3-128 0 0,-1 0 1 0 0,1 1-1 0 0,1-1 1 0 0,-1 1-1 0 0,0 0 1 0 0,1-1-1 0 0,0 2 1 0 0,-1-1-1 0 0,1 0 1 0 0,0 1-1 0 0,5-3 1 0 0,8-2 103 0 0,27-8-1 0 0,-31 11-275 0 0,5-1 153 0 0,0 1-1 0 0,1 1 0 0 0,-1 1 1 0 0,1 1-1 0 0,-1 0 0 0 0,1 1 1 0 0,27 4-1 0 0,-41-3-67 0 0,-1 0-1 0 0,1 0 1 0 0,-1 0 0 0 0,1 1-1 0 0,-1-1 1 0 0,1 1 0 0 0,-1 0-1 0 0,0 0 1 0 0,0 1 0 0 0,0-1 0 0 0,0 1-1 0 0,-1 0 1 0 0,1 0 0 0 0,-1 0-1 0 0,1 1 1 0 0,-1-1 0 0 0,0 1 0 0 0,-1 0-1 0 0,1 0 1 0 0,-1 0 0 0 0,1 0-1 0 0,-1 0 1 0 0,2 5 0 0 0,0 1 1 0 0,-1 1 1 0 0,1 0-1 0 0,-2-1 1 0 0,1 1-1 0 0,-2 0 1 0 0,1 0-1 0 0,-2 0 1 0 0,0 20-1 0 0,-1-17 233 0 0,-2 1 0 0 0,0-1 0 0 0,0 0 0 0 0,-1-1 0 0 0,-8 19 0 0 0,-35 63 466 0 0,40-81-993 0 0,-3 3 177 0 0,-1 0 0 0 0,-1 0 0 0 0,-1-1 0 0 0,0 0 0 0 0,-1-1 0 0 0,-25 20 0 0 0,33-30 246 0 0,-1 0 0 0 0,0 0 0 0 0,0 0 0 0 0,0-1 0 0 0,0 0 0 0 0,-1 0 0 0 0,1-1 0 0 0,-1 0 0 0 0,0 0 0 0 0,0-1 0 0 0,0 0-1 0 0,-17 1 1 0 0,25-3-118 0 0,-1 0-1 0 0,1 0 0 0 0,-1 0 0 0 0,1 0 0 0 0,-1 0 0 0 0,1 0 0 0 0,-1 0 1 0 0,1 0-1 0 0,-1-1 0 0 0,1 1 0 0 0,-1 0 0 0 0,1 0 0 0 0,-1-1 0 0 0,1 1 1 0 0,0 0-1 0 0,-1 0 0 0 0,1-1 0 0 0,-1 1 0 0 0,1 0 0 0 0,0-1 0 0 0,-1 1 1 0 0,1-1-1 0 0,0 1 0 0 0,0-1 0 0 0,-1 0 0 0 0,-2-15 242 0 0,4 12-234 0 0,-1 0 1 0 0,0 0 0 0 0,1 1-1 0 0,0-1 1 0 0,2-6-1 0 0,-1 7-20 0 0,-1 1 0 0 0,2-1-1 0 0,-1 0 1 0 0,0 1 0 0 0,0-1-1 0 0,1 1 1 0 0,-1-1-1 0 0,1 1 1 0 0,0 0 0 0 0,0 0-1 0 0,5-2 1 0 0,8-6-11 0 0,-10 6 0 0 0,0 1 0 0 0,0 0 0 0 0,0 0 0 0 0,1 0 0 0 0,-1 1 0 0 0,10-2 0 0 0,2-1 0 0 0,-10 3-14 0 0,1 0 0 0 0,-1 0 0 0 0,0 1 0 0 0,1 0-1 0 0,-1 1 1 0 0,1 0 0 0 0,9 1 0 0 0,1 2-28 0 0,-1 0-1 0 0,20 6 1 0 0,-29-5 25 0 0,1-1-1 0 0,-1 2 0 0 0,0-1 0 0 0,-1 1 0 0 0,1 1 0 0 0,-1 0 0 0 0,0 0 1 0 0,0 0-1 0 0,-1 1 0 0 0,0 0 0 0 0,0 0 0 0 0,10 15 0 0 0,-15-19 21 0 0,0 0-1 0 0,-1 0 1 0 0,1 0-1 0 0,-1 0 0 0 0,1 0 1 0 0,-1 1-1 0 0,0-1 1 0 0,0 0-1 0 0,0 1 1 0 0,-1-1-1 0 0,1 1 0 0 0,-1-1 1 0 0,0 1-1 0 0,0-1 1 0 0,0 1-1 0 0,0-1 1 0 0,-1 0-1 0 0,1 1 0 0 0,-1-1 1 0 0,0 1-1 0 0,0-1 1 0 0,0 0-1 0 0,0 0 1 0 0,-1 1-1 0 0,0-1 0 0 0,1 0 1 0 0,-1 0-1 0 0,0-1 1 0 0,0 1-1 0 0,0 0 1 0 0,-1-1-1 0 0,-3 4 0 0 0,-6 5 49 0 0,6-4-11 0 0,-1-1 0 0 0,-1 0 0 0 0,-12 8 0 0 0,-106 45 317 0 0,103-51-299 0 0,-1 0 0 0 0,0-2-1 0 0,-1-1 1 0 0,-49 3-1 0 0,55-8 2 0 0,0-1 0 0 0,0 0-1 0 0,1-2 1 0 0,-1 0 0 0 0,0-2-1 0 0,-34-12 1 0 0,47 15-43 0 0,1 0 1 0 0,-1-1-1 0 0,1 1 1 0 0,0-2-1 0 0,0 1 1 0 0,0 0-1 0 0,0-1 1 0 0,1 0-1 0 0,-1 0 1 0 0,-3-5-1 0 0,4 6-232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4:29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193 176 7544 0 0,'0'0'341'0'0,"-8"-12"134"0"0,1 9 205 0 0,7 2-601 0 0,-1 1-1 0 0,1 0 0 0 0,-1 0 1 0 0,0 0-1 0 0,1-1 0 0 0,-1 1 1 0 0,1 0-1 0 0,-1-1 0 0 0,1 1 1 0 0,-1 0-1 0 0,1-1 0 0 0,-1 1 1 0 0,1-1-1 0 0,-1 1 0 0 0,1 0 1 0 0,-1-1-1 0 0,1 1 0 0 0,0-1 1 0 0,-1 0-1 0 0,1 1 0 0 0,0-1 1 0 0,0 1-1 0 0,-1-1 0 0 0,1 1 1 0 0,0-2-1 0 0,0-5 219 0 0,-1 1 93 0 0,2 0-1 0 0,-1 0 0 0 0,2-10 1 0 0,-1 14-277 0 0,-1-1 1 0 0,1 1 0 0 0,0 0 0 0 0,0 0 0 0 0,0-1 0 0 0,1 1-1 0 0,-1 0 1 0 0,0 0 0 0 0,1 0 0 0 0,-1 0 0 0 0,1 1 0 0 0,3-4 0 0 0,8-11 384 0 0,-12 14-455 0 0,0 1 1 0 0,1-1-1 0 0,-1 0 0 0 0,1 0 1 0 0,-1 0-1 0 0,1 1 0 0 0,0-1 1 0 0,-1 1-1 0 0,4-3 1 0 0,22-11 289 0 0,-21 11-272 0 0,1 1 1 0 0,-1-1 0 0 0,0 1-1 0 0,1 0 1 0 0,0 1 0 0 0,0-1 0 0 0,10-1-1 0 0,-11 3-7 0 0,0 1-1 0 0,0-1 1 0 0,0 1 0 0 0,-1 0-1 0 0,1 1 1 0 0,0-1-1 0 0,7 3 1 0 0,-10-3-50 0 0,0 1 0 0 0,-1 0 0 0 0,1 0 0 0 0,-1 0 0 0 0,1 1 0 0 0,-1-1 0 0 0,0 1 0 0 0,1-1 0 0 0,-1 1 0 0 0,0 0 0 0 0,0-1 0 0 0,0 1 0 0 0,-1 0 0 0 0,1 1 0 0 0,0-1 0 0 0,-1 0 0 0 0,3 4 0 0 0,0 1 14 0 0,0 0-1 0 0,0 1 0 0 0,-1 0 0 0 0,0 0 0 0 0,-1 0 1 0 0,1 0-1 0 0,-2 0 0 0 0,1 0 0 0 0,-1 1 0 0 0,0-1 1 0 0,-1 1-1 0 0,0-1 0 0 0,0 0 0 0 0,-1 1 0 0 0,0-1 1 0 0,0 1-1 0 0,-1-1 0 0 0,0 0 0 0 0,-5 13 0 0 0,1-6 92 0 0,-1 0 0 0 0,0-1-1 0 0,-1 0 1 0 0,-10 14 0 0 0,13-21-47 0 0,-1 0 0 0 0,0-1 0 0 0,-1 0 1 0 0,1 0-1 0 0,-1 0 0 0 0,0-1 0 0 0,0 0 0 0 0,-1-1 1 0 0,-10 6-1 0 0,10-6 67 0 0,-1 0 0 0 0,1 0 0 0 0,-1-1 1 0 0,0 0-1 0 0,0 0 0 0 0,-1-1 0 0 0,1 0 0 0 0,-15 0 0 0 0,23-1-116 0 0,0-1-1 0 0,1 0 1 0 0,-1 0-1 0 0,1 0 1 0 0,-1 0 0 0 0,1 0-1 0 0,-1 0 1 0 0,1 0-1 0 0,-1 0 1 0 0,0 0-1 0 0,1 0 1 0 0,-1 0-1 0 0,1-1 1 0 0,-1 1-1 0 0,1 0 1 0 0,-1 0-1 0 0,1 0 1 0 0,-1-1-1 0 0,1 1 1 0 0,-1 0-1 0 0,1-1 1 0 0,-1 1-1 0 0,1 0 1 0 0,-1-1-1 0 0,1 1 1 0 0,0-1-1 0 0,-1 1 1 0 0,1-1 0 0 0,0 1-1 0 0,-1-1 1 0 0,1 1-1 0 0,0-1 1 0 0,0 1-1 0 0,-1-1 1 0 0,1 1-1 0 0,0-1 1 0 0,0 1-1 0 0,0-1 1 0 0,0 1-1 0 0,0-1 1 0 0,0 0-1 0 0,0 1 1 0 0,0-1-1 0 0,0 1 1 0 0,0-1-1 0 0,0 1 1 0 0,0-1-1 0 0,0 0 1 0 0,0 1-1 0 0,0-1 1 0 0,1 1 0 0 0,-1-2-1 0 0,1 1 4 0 0,0-1 0 0 0,0 0 0 0 0,0 0 0 0 0,0 1 0 0 0,0-1 0 0 0,0 0 0 0 0,1 1 0 0 0,-1-1 0 0 0,1 1 0 0 0,-1 0 0 0 0,1-1 0 0 0,-1 1 0 0 0,1 0 0 0 0,0 0 0 0 0,1-1 0 0 0,4 0-26 0 0,1 0-1 0 0,-1 0 0 0 0,0 1 0 0 0,0 0 0 0 0,1 0 0 0 0,-1 1 0 0 0,1 0 0 0 0,14 1 0 0 0,-12 1-19 0 0,1 0 0 0 0,-1 0-1 0 0,1 1 1 0 0,-1 1 0 0 0,17 7-1 0 0,-20-8 31 0 0,-6-2-1 0 0,1-1 1 0 0,-1 1 0 0 0,1 0 0 0 0,0-1-1 0 0,-1 1 1 0 0,1 0 0 0 0,-1 0-1 0 0,0 0 1 0 0,1 0 0 0 0,-1 0-1 0 0,2 3 1 0 0,-1-2-6 0 0,-1 1-37 0 0,0-2 54 0 0,0 1-1 0 0,-1 0 1 0 0,1-1 0 0 0,-1 1-1 0 0,1 0 1 0 0,-1 0-1 0 0,0 0 1 0 0,0-1 0 0 0,1 1-1 0 0,-1 0 1 0 0,-1 0 0 0 0,1 0-1 0 0,0-1 1 0 0,0 1 0 0 0,-1 0-1 0 0,1 0 1 0 0,-1-1-1 0 0,0 1 1 0 0,1 0 0 0 0,-1-1-1 0 0,0 1 1 0 0,0 0 0 0 0,0-1-1 0 0,0 1 1 0 0,0-1 0 0 0,0 0-1 0 0,0 1 1 0 0,-2 0-1 0 0,-2 2 15 0 0,0 0 0 0 0,0-1-1 0 0,0 0 1 0 0,0 0-1 0 0,-11 4 1 0 0,13-6-20 0 0,-15 7 46 0 0,0-1-1 0 0,0-1 0 0 0,-1-1 1 0 0,1 0-1 0 0,-1-2 0 0 0,0 0 1 0 0,-28 0-1 0 0,-73 6 31 0 0,115-9-1238 0 0,-1 0-1 0 0,1 1 0 0 0,0-1 0 0 0,-5 2 0 0 0,-4 3-5328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4:30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158 170 7256 0 0,'0'0'864'0'0,"2"-1"-784"0"0,13-10 68 0 0,4-2 226 0 0,-11 7 433 0 0,0-1-1 0 0,11-12 0 0 0,13-11 1231 0 0,-8 11-1044 0 0,-15 11-704 0 0,0 1-1 0 0,1 0 1 0 0,0 0-1 0 0,0 1 1 0 0,0 0-1 0 0,1 1 1 0 0,18-7 0 0 0,-23 11-220 0 0,-1-1 1 0 0,1 1-1 0 0,-1 0 1 0 0,1 1 0 0 0,-1-1-1 0 0,1 1 1 0 0,5 1 0 0 0,-8-1-22 0 0,0 1 1 0 0,0 0-1 0 0,0 0 1 0 0,0 0-1 0 0,0 0 0 0 0,0 0 1 0 0,0 1-1 0 0,-1-1 1 0 0,1 1-1 0 0,0 0 1 0 0,-1 0-1 0 0,0 0 1 0 0,1 0-1 0 0,2 3 0 0 0,1 1 58 0 0,-1 1-1 0 0,0-1 1 0 0,0 1-1 0 0,-1 0 1 0 0,0 0-1 0 0,0 0 1 0 0,0 0-1 0 0,-1 1 1 0 0,0-1-1 0 0,-1 1 1 0 0,1 0-1 0 0,-2 0 1 0 0,1 0-1 0 0,-1 0 1 0 0,0 17-1 0 0,-1-16-240 0 0,0 1 0 0 0,-1 0-1 0 0,-1 0 1 0 0,1 0-1 0 0,-7 17 1 0 0,7-23 117 0 0,-1 0 0 0 0,0 1 1 0 0,0-1-1 0 0,0 0 0 0 0,0 0 0 0 0,-1 0 0 0 0,0-1 0 0 0,0 1 0 0 0,0 0 1 0 0,0-1-1 0 0,0 0 0 0 0,-1 0 0 0 0,1 0 0 0 0,-7 4 0 0 0,-17 9 284 0 0,13-7-29 0 0,-22 9-1 0 0,30-15-144 0 0,0-1 1 0 0,0 0-1 0 0,0 0 0 0 0,0-1 0 0 0,0 0 0 0 0,-1 0 0 0 0,-8 0 0 0 0,-3 1 87 0 0,14-2 108 0 0,17-6-177 0 0,-9 5-111 0 0,1-1-1 0 0,0 1 1 0 0,-1 0-1 0 0,1 0 1 0 0,0 0-1 0 0,-1 1 1 0 0,1 0-1 0 0,0 0 1 0 0,6 0-1 0 0,2 2-17 0 0,-1 0 0 0 0,17 5 0 0 0,-6 2 19 0 0,-17-2 0 0 0,-2 2-10 0 0,0 7-45 0 0,-6-11 59 0 0,0-3-7 0 0,0 9 3 0 0,2-9 0 0 0,0 1 0 0 0,-1-1 0 0 0,1 1 0 0 0,-1-1 0 0 0,0 0 0 0 0,0 0 0 0 0,-1 4 0 0 0,-1 0 16 0 0,0 0-1 0 0,-1 0 1 0 0,0 0 0 0 0,0 0-1 0 0,0-1 1 0 0,0 0-1 0 0,-1 0 1 0 0,-9 8-1 0 0,2-4 35 0 0,-1-1 0 0 0,1-1 0 0 0,-2 0-1 0 0,1 0 1 0 0,-1-2 0 0 0,-25 8-1 0 0,35-12-54 0 0,-8 3 42 0 0,0 0 0 0 0,-1-1 0 0 0,1-1 0 0 0,0 0-1 0 0,-14-1 1 0 0,7-1 227 0 0,0-2 0 0 0,1 0 0 0 0,-30-8 0 0 0,37 6-264 0 0,-1 0 0 0 0,1-2 0 0 0,-1 1 0 0 0,2-1 0 0 0,-16-10 0 0 0,14 8 0 0 0,9 6-14 0 0,3 2 5 0 0,-1 0 1 0 0,1-1 0 0 0,0 1 0 0 0,0 0 0 0 0,-1 0 0 0 0,1 0 0 0 0,0 0-1 0 0,-1-1 1 0 0,1 1 0 0 0,0 0 0 0 0,0 0 0 0 0,-1 0 0 0 0,1-1-1 0 0,0 1 1 0 0,0 0 0 0 0,0-1 0 0 0,-1 1 0 0 0,1 0 0 0 0,0 0 0 0 0,0-1-1 0 0,0 1 1 0 0,0 0 0 0 0,0-1 0 0 0,0 1 0 0 0,-1-1 0 0 0,20-15-6309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4:31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286 186 11000 0 0,'0'0'993'0'0,"0"-2"-814"0"0,-1-12-161 0 0,1 11-17 0 0,0 0 1 0 0,0 1 0 0 0,0-1-1 0 0,0 0 1 0 0,1 0 0 0 0,-1 0-1 0 0,1 1 1 0 0,-1-1 0 0 0,3-5-1 0 0,3-13 74 0 0,-6 18 49 0 0,1-1-1 0 0,0 1 0 0 0,0-1 0 0 0,0 1 0 0 0,3-6 0 0 0,3-9 1533 0 0,-6 16-1470 0 0,0-1 0 0 0,0 1-1 0 0,0-1 1 0 0,0 1-1 0 0,1 0 1 0 0,-1-1 0 0 0,0 1-1 0 0,1 0 1 0 0,0 0-1 0 0,-1 0 1 0 0,4-2-1 0 0,-3 2-46 0 0,7-5 258 0 0,1 0 0 0 0,12-7 1 0 0,-18 12-367 0 0,0 0 1 0 0,0 1 0 0 0,0-1 0 0 0,0 1 0 0 0,1 0-1 0 0,-1 0 1 0 0,0 0 0 0 0,1 1 0 0 0,5-1-1 0 0,-2 1 2 0 0,1 0-27 0 0,-1 0 0 0 0,1 0 0 0 0,-1 0-1 0 0,1 1 1 0 0,-1 1 0 0 0,1-1 0 0 0,-1 1 0 0 0,0 1-1 0 0,16 6 1 0 0,-22-7 7 0 0,0-1 0 0 0,0 1 0 0 0,0 0 0 0 0,0 0 0 0 0,0 0 0 0 0,0 1 0 0 0,-1-1-1 0 0,1 0 1 0 0,-1 1 0 0 0,0-1 0 0 0,1 1 0 0 0,-1-1 0 0 0,0 1 0 0 0,-1 0 0 0 0,1-1 0 0 0,0 1 0 0 0,-1 0 0 0 0,1-1-1 0 0,-1 1 1 0 0,0 0 0 0 0,0 0 0 0 0,0 0 0 0 0,0-1 0 0 0,-1 1 0 0 0,1 0 0 0 0,-1 0 0 0 0,0-1 0 0 0,1 1 0 0 0,-1 0 0 0 0,0-1-1 0 0,-3 5 1 0 0,-5 7 68 0 0,-1 0 0 0 0,0-1-1 0 0,-1 0 1 0 0,0 0 0 0 0,-1-1-1 0 0,-1-1 1 0 0,0 0 0 0 0,0-1-1 0 0,-1 0 1 0 0,0-1 0 0 0,-26 12-1 0 0,20-13-82 0 0,4 0 90 0 0,0-2 1 0 0,0 0 0 0 0,-18 3-1 0 0,32-9 7 0 0,-6 2-165 0 0,6-4 273 0 0,7-4 511 0 0,-3 4-672 0 0,1-1 1 0 0,0 1-1 0 0,0 0 1 0 0,0 0-1 0 0,0 1 1 0 0,0-1-1 0 0,0 1 1 0 0,1-1-1 0 0,-1 1 1 0 0,0 0-1 0 0,1 0 1 0 0,-1 1-1 0 0,7-1 1 0 0,4 0 17 0 0,0 0 0 0 0,16 3 1 0 0,1 0-195 0 0,-28-2 102 0 0,0 0-1 0 0,0 1 1 0 0,1-1-1 0 0,-1 1 1 0 0,0 0 0 0 0,0 0-1 0 0,0 0 1 0 0,0 0-1 0 0,-1 0 1 0 0,1 1-1 0 0,5 3 1 0 0,10 5-35 0 0,-12-7 67 0 0,0 0 0 0 0,0 1 0 0 0,0-1 0 0 0,-1 1 0 0 0,1 1 0 0 0,-1-1 0 0 0,9 10 0 0 0,-13-12-3 0 0,0-1 1 0 0,1 1-1 0 0,-1-1 0 0 0,0 1 0 0 0,0-1 0 0 0,0 1 0 0 0,0 0 0 0 0,0-1 0 0 0,-1 1 0 0 0,1 0 0 0 0,0 2 0 0 0,1 2-15 0 0,-1-4 37 0 0,-1 0-1 0 0,1 0 1 0 0,-1 0 0 0 0,1 0-1 0 0,-1 0 1 0 0,0 1-1 0 0,0-1 1 0 0,0 0 0 0 0,0 0-1 0 0,0 1 1 0 0,0-1 0 0 0,0 0-1 0 0,-1 0 1 0 0,1 0 0 0 0,-1 1-1 0 0,0-1 1 0 0,0 0-1 0 0,0 0 1 0 0,0 0 0 0 0,0 0-1 0 0,0 0 1 0 0,-2 2 0 0 0,1-1 6 0 0,-1 0 0 0 0,0 0 0 0 0,0 0 0 0 0,0 0 1 0 0,0 0-1 0 0,-1-1 0 0 0,1 0 0 0 0,0 1 0 0 0,-1-1 0 0 0,0 0 0 0 0,-4 1 1 0 0,-26 10 39 0 0,-47 15 62 0 0,57-21-105 0 0,16-4-6 0 0,0 0 0 0 0,-1-1-1 0 0,-16 2 1 0 0,-13 0 31 0 0,-22 1 110 0 0,53-5-133 0 0,1 0 0 0 0,-1-1 0 0 0,0 0 1 0 0,0 0-1 0 0,0 0 0 0 0,-10-4 0 0 0,-65-22 172 0 0,66 23-125 0 0,8-2-16 0 0,6 4-46 0 0,-27-9-3246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4:43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280 124 3224 0 0,'-2'-2'34'0'0,"0"0"-1"0"0,0 0 1 0 0,0 0-1 0 0,0 0 1 0 0,0 0 0 0 0,1 0-1 0 0,-3-5 1 0 0,4 6 95 0 0,-1 0 1 0 0,1 0-1 0 0,0 0 1 0 0,-1 0-1 0 0,1 0 0 0 0,0 0 1 0 0,0 0-1 0 0,0 0 1 0 0,0 0-1 0 0,0 0 0 0 0,0 0 1 0 0,0-1-1 0 0,0 1 0 0 0,0 0 1 0 0,0 0-1 0 0,1 0 1 0 0,-1 0-1 0 0,0 0 0 0 0,1 0 1 0 0,-1 0-1 0 0,1 0 1 0 0,-1 0-1 0 0,1 0 0 0 0,1-1 1 0 0,5-5 289 0 0,0 0 1 0 0,0 0-1 0 0,1 1 1 0 0,0 0 0 0 0,0 1-1 0 0,0 0 1 0 0,1 0-1 0 0,9-3 1 0 0,4-3-100 0 0,-19 9-215 0 0,0 1 0 0 0,0 0 0 0 0,0 0 1 0 0,0 0-1 0 0,0 0 0 0 0,0 1 0 0 0,1-1 0 0 0,-1 1 1 0 0,0 0-1 0 0,4 0 0 0 0,2 1 362 0 0,-6-1-452 0 0,-1 1 0 0 0,0-1 0 0 0,1 1 0 0 0,-1 0 0 0 0,0 0 1 0 0,0 0-1 0 0,0 0 0 0 0,4 3 0 0 0,1 8 17 0 0,-3-4 28 0 0,-2-5-37 0 0,-1 0 1 0 0,1 0-1 0 0,-1 1 1 0 0,0-1-1 0 0,0 0 1 0 0,-1 1 0 0 0,1-1-1 0 0,-1 0 1 0 0,1 1-1 0 0,-1-1 1 0 0,0 1-1 0 0,0-1 1 0 0,-1 0-1 0 0,1 1 1 0 0,-1-1-1 0 0,0 1 1 0 0,0-1 0 0 0,0 0-1 0 0,0 0 1 0 0,-3 6-1 0 0,-1 2 66 0 0,-1 1 0 0 0,-1-1 0 0 0,0 0 1 0 0,-10 11-1 0 0,6-9 3 0 0,0-1 1 0 0,-1 0-1 0 0,-1-1 1 0 0,-20 14-1 0 0,-58 31 358 0 0,91-56-446 0 0,-15 9 197 0 0,-27 11-1 0 0,16-9 515 0 0,24-11-367 0 0,5 0-270 0 0,6-3-16 0 0,-1 1-5 0 0,1 0 1 0 0,-1 0-1 0 0,1 1 1 0 0,9 0 0 0 0,-11 1-62 0 0,-1-1 0 0 0,1 1 0 0 0,0 0 0 0 0,0 0 0 0 0,0 1-1 0 0,0 0 1 0 0,0 0 0 0 0,0 1 0 0 0,-1 0 0 0 0,1 0 0 0 0,-1 0-1 0 0,7 4 1 0 0,-3 0-11 0 0,0 0 1 0 0,-1 1-1 0 0,0 0 0 0 0,0 0 0 0 0,-1 1 0 0 0,0 0 1 0 0,0 0-1 0 0,0 1 0 0 0,-2 0 0 0 0,12 19 1 0 0,-17-26 17 0 0,0 0 1 0 0,0-1-1 0 0,0 1 1 0 0,0 0 0 0 0,-1 1-1 0 0,1-1 1 0 0,-1 0-1 0 0,1 0 1 0 0,-1 0 0 0 0,0 0-1 0 0,0 0 1 0 0,0 0 0 0 0,0 1-1 0 0,0-1 1 0 0,0 0-1 0 0,-1 0 1 0 0,1 0 0 0 0,-1 0-1 0 0,1 0 1 0 0,-1 0 0 0 0,0 0-1 0 0,-2 4 1 0 0,-1 3 65 0 0,2-5-38 0 0,0 0 1 0 0,0 0 0 0 0,0 0-1 0 0,-1 0 1 0 0,1-1 0 0 0,-1 1-1 0 0,0-1 1 0 0,0 0 0 0 0,-1 0-1 0 0,1 0 1 0 0,0 0 0 0 0,-1-1-1 0 0,0 1 1 0 0,0-1 0 0 0,-6 3-1 0 0,-9 4 125 0 0,-41 11-1 0 0,44-15-109 0 0,-4 2-22 0 0,0-2-1 0 0,-1-1 0 0 0,1 0 1 0 0,-1-2-1 0 0,0 0 0 0 0,0-2 0 0 0,0 0 1 0 0,0-1-1 0 0,0-1 0 0 0,-22-5 0 0 0,41 6-325 0 0,2 0-606 0 0,0 0 769 0 0,-1 0 0 0 0,1 0-1 0 0,0 0 1 0 0,0 0 0 0 0,-1 0-1 0 0,1 0 1 0 0,-1 0 0 0 0,1 0-1 0 0,-1 0 1 0 0,0-2 0 0 0,-1 1-176 0 0,1-1-707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4:44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17 2304 0 0,'0'0'5300'0'0,"7"-10"-4666"0"0,-6 8-403 0 0,1-3-622 0 0,-6 11 4309 0 0,2-3-3917 0 0,1 0 0 0 0,0 0 0 0 0,-1 0 0 0 0,1 0 0 0 0,0 0 0 0 0,1 0 0 0 0,-1 0 0 0 0,0 4 0 0 0,1-3 7 0 0,-1-1 1 0 0,0 1 0 0 0,0 0-1 0 0,0-1 1 0 0,0 0 0 0 0,0 1 0 0 0,-3 3-1 0 0,-32 57 273 0 0,15-25-22 0 0,-28 38 0 0 0,29-47 0 0 0,14-20-186 0 0,0 0 0 0 0,-12 12 1 0 0,4-2 6 0 0,13-17-67 0 0,-1 0 1 0 0,0 0 0 0 0,0 0 0 0 0,0-1-1 0 0,0 1 1 0 0,-5 3 0 0 0,5-4 1 0 0,0 1 0 0 0,0-1-1 0 0,0 0 1 0 0,0 1 0 0 0,0-1 0 0 0,-2 5 0 0 0,-7 9 73 0 0,2 0 92 0 0,7-11-130 0 0,-1 1 1 0 0,0-1-1 0 0,0 0 0 0 0,-4 5 1 0 0,3-6-37 0 0,4-4 56 0 0,2 0-13 0 0,26 1-45 0 0,-24 0-13 0 0,1-1 1 0 0,-1 0 0 0 0,1 0 0 0 0,0-1 0 0 0,5 0 0 0 0,75-7 0 0 0,-23 4 0 0 0,-1-6 0 0 0,10 0 0 0 0,-46 7 0 0 0,40-11 0 0 0,-12 3 0 0 0,-32 5 14 0 0,-19 6 58 0 0,-1-1-4 0 0,6-5-13 0 0,-5 3 64 0 0,-2 3-113 0 0,1-1 0 0 0,-1 1-1 0 0,1 0 1 0 0,-1-1 0 0 0,0 1 0 0 0,1 0 0 0 0,-1-1 0 0 0,0 1 0 0 0,0-1 0 0 0,1 1 0 0 0,-1 0 0 0 0,0-1 0 0 0,0 1 0 0 0,0-1 0 0 0,1 1 0 0 0,-1-1 0 0 0,0 1 0 0 0,0-1 0 0 0,0 1 0 0 0,0-1 0 0 0,0 1 0 0 0,0-1 0 0 0,0 1 0 0 0,0-1 0 0 0,0 1 0 0 0,0-1 0 0 0,-1-1 13 0 0,0 1 0 0 0,1 0 1 0 0,-1-1-1 0 0,0 1 0 0 0,0 0 1 0 0,0 0-1 0 0,0-1 0 0 0,0 1 0 0 0,0 0 1 0 0,-2-2-1 0 0,-5-5 110 0 0,1 0 1 0 0,0-1-1 0 0,0 0 1 0 0,1 0-1 0 0,0 0 1 0 0,-7-18 0 0 0,-5-1 60 0 0,17 27-178 0 0,0 0-1 0 0,0 0 1 0 0,0 0 0 0 0,1 0-1 0 0,-1 1 1 0 0,0-1 0 0 0,0 0-1 0 0,0 0 1 0 0,0 1-1 0 0,0-1 1 0 0,-1 1 0 0 0,1-1-1 0 0,-2 0 1 0 0,2 0 163 0 0,1 1-88 0 0,-1-3-41 0 0,-14-3 56 0 0,6 3-100 0 0,9 4-6 0 0,0-1 1 0 0,-1 1 0 0 0,1 0-1 0 0,0-1 1 0 0,-1 1-1 0 0,1 0 1 0 0,0 0-1 0 0,0-1 1 0 0,0 1 0 0 0,0 0-1 0 0,0 0 1 0 0,0-1-1 0 0,0 1 1 0 0,0 1-1 0 0,0-2 3 0 0,-3 36-142 0 0,2-29 101 0 0,0 1 0 0 0,0 0 0 0 0,1 0 0 0 0,1 9 1 0 0,-3 11 41 0 0,2-23 0 0 0,-1 1 0 0 0,1-1 0 0 0,0 11 0 0 0,3 37 0 0 0,-3-50-1 0 0,-1 0 1 0 0,1 0-1 0 0,0 0 1 0 0,-1 0-1 0 0,1 0 1 0 0,-2 4-1 0 0,1-5 7 0 0,0 1-1 0 0,1 0 1 0 0,-1 0 0 0 0,1-1-1 0 0,-1 1 1 0 0,1 0 0 0 0,0 0-1 0 0,0-1 1 0 0,1 4 0 0 0,-1-5-28 0 0,1 0 1 0 0,-1 0-1 0 0,0 0 1 0 0,1 0-1 0 0,-1 0 0 0 0,0 0 1 0 0,0 0-1 0 0,0 0 1 0 0,0 0-1 0 0,0 0 0 0 0,0 1 1 0 0,0-1-1 0 0,0 0 1 0 0,0 0-1 0 0,0 0 1 0 0,0 0-1 0 0,-1 0 0 0 0,1 0 1 0 0,0 0-1 0 0,-1 0 1 0 0,1 0-1 0 0,-1 0 0 0 0,1 0 1 0 0,-1 0-1 0 0,0 0 1 0 0,1 0-1 0 0,-1-1 1 0 0,0 1-1 0 0,0 0 0 0 0,1 0 1 0 0,-2 0-1 0 0,1 0-91 0 0,0 1 0 0 0,0-1-1 0 0,1 0 1 0 0,-1 1 0 0 0,1-1-1 0 0,-1 0 1 0 0,1 1 0 0 0,-1-1-1 0 0,1 1 1 0 0,0-1 0 0 0,-1 1-1 0 0,1-1 1 0 0,0 1 0 0 0,0 2-1 0 0,0 7-772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4:45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1 8752 0 0,'0'0'2101'0'0,"-1"2"-2045"0"0,-3 13-65 0 0,-2 0 0 0 0,0 0 0 0 0,-12 22 0 0 0,-15 15 553 0 0,24-37-211 0 0,-19 23 1 0 0,11-15-182 0 0,-26 30 64 0 0,26-34-161 0 0,1 1-1 0 0,-16 28 1 0 0,7-13 321 0 0,24-34-184 0 0,-6 3 122 0 0,10-3-313 0 0,-1 0 0 0 0,1 0 0 0 0,-1-1 0 0 0,1 1 0 0 0,0-1-1 0 0,0 1 1 0 0,-1-1 0 0 0,1 0 0 0 0,0 0 0 0 0,0-1 0 0 0,-1 1 0 0 0,1 0-1 0 0,0-1 1 0 0,4-1 0 0 0,14-2 0 0 0,8-1 107 0 0,0-1 0 0 0,46-16 0 0 0,-64 19-118 0 0,41-13-271 0 0,-29 11 260 0 0,-19 4 21 0 0,0 1 1 0 0,1-1-1 0 0,-1 0 1 0 0,0 0-1 0 0,0-1 1 0 0,1 1-1 0 0,5-5 1 0 0,15-9 64 0 0,-17 3 58 0 0,-4 5-71 0 0,-4 6 108 0 0,0-12 425 0 0,-3 7-662 0 0,-1-1 1765 0 0,3 7-1654 0 0,1 0-1 0 0,-1 0 0 0 0,1 0 1 0 0,-1 0-1 0 0,1 0 1 0 0,-1 0-1 0 0,1 0 1 0 0,-1 1-1 0 0,1-1 0 0 0,-1 0 1 0 0,1 0-1 0 0,0 0 1 0 0,-1 1-1 0 0,1-1 0 0 0,-1 0 1 0 0,1 1-1 0 0,0-1 1 0 0,-1 0-1 0 0,1 1 0 0 0,0-1 1 0 0,-1 1-1 0 0,1-1 1 0 0,0 0-1 0 0,-1 1 0 0 0,-3 5-48 0 0,1 0 0 0 0,-1 0-1 0 0,1 1 1 0 0,1-1-1 0 0,-1 1 1 0 0,1-1-1 0 0,0 1 1 0 0,1 0-1 0 0,-2 11 1 0 0,-5 37-7 0 0,-2 81 1 0 0,10-132 33 0 0,-1-2-11 0 0,1-1 0 0 0,1 1 1 0 0,-1-1-1 0 0,0 1 1 0 0,0-1-1 0 0,0 0 1 0 0,1 1-1 0 0,-1-1 1 0 0,1 1-1 0 0,-1-1 1 0 0,1 0-1 0 0,-1 0 1 0 0,2 2-1 0 0,7 24-4803 0 0,-4-14-358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4:46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350 176 9648 0 0,'22'-7'438'0'0,"-19"5"-8"0"0,-4 2-407 0 0,1 0-1 0 0,0 0 1 0 0,-1 0 0 0 0,1 0 0 0 0,-1-1 0 0 0,1 1 0 0 0,-1 0 0 0 0,1 0 0 0 0,-1-1 0 0 0,1 1 0 0 0,0 0-1 0 0,-1-1 1 0 0,1 1 0 0 0,0 0 0 0 0,-1-1 0 0 0,1 1 0 0 0,0 0 0 0 0,-1-1 0 0 0,1 1 0 0 0,0-1 0 0 0,0 1-1 0 0,-1-1 1 0 0,1 1 0 0 0,0-1 0 0 0,0 1 0 0 0,0-1 0 0 0,0 0 0 0 0,-2-3 326 0 0,1 3-241 0 0,1 0 0 0 0,0 0 0 0 0,-1 0-1 0 0,1-1 1 0 0,0 1 0 0 0,0 0-1 0 0,0 0 1 0 0,0-1 0 0 0,0 1 0 0 0,0 0-1 0 0,0-2 1 0 0,0-5 373 0 0,0 7-433 0 0,-1 0 0 0 0,1 1 0 0 0,0-1 0 0 0,-1 1 0 0 0,1-1 0 0 0,0 0 0 0 0,0 0 0 0 0,0 1 0 0 0,-1-1 0 0 0,1 0 0 0 0,0 1 0 0 0,0-1 0 0 0,0 0 0 0 0,0 0 0 0 0,0 1 0 0 0,0-1 0 0 0,0 0 0 0 0,0 0 0 0 0,1 1 0 0 0,-1-1 1 0 0,0 0-1 0 0,0 1 0 0 0,1-1 0 0 0,-1 0 0 0 0,0 1 0 0 0,1-1 0 0 0,-1 0 0 0 0,1 0 0 0 0,-1 0 11 0 0,1 0 1 0 0,-1 0-1 0 0,1 0 0 0 0,-1 1 1 0 0,0-1-1 0 0,0 0 1 0 0,0 0-1 0 0,1 0 0 0 0,-1 0 1 0 0,0 0-1 0 0,0 0 1 0 0,0 0-1 0 0,0 0 0 0 0,-1-1 1 0 0,1 1 0 0 0,0 0 0 0 0,0 0 0 0 0,0 1-1 0 0,0-1 1 0 0,0 0 0 0 0,0 0 0 0 0,0 0 0 0 0,0 0 0 0 0,0 0 0 0 0,0 1 0 0 0,0-1 0 0 0,1 0 0 0 0,-1 0 0 0 0,0 0 0 0 0,1 1-1 0 0,-1-1 1 0 0,0 0 0 0 0,2-1 0 0 0,5-11 772 0 0,-5 10-757 0 0,-1 1 1 0 0,1-1 0 0 0,-1 0 0 0 0,1 1-1 0 0,0-1 1 0 0,0 1 0 0 0,0 0 0 0 0,0-1-1 0 0,1 1 1 0 0,-1 0 0 0 0,1 0 0 0 0,-1 1-1 0 0,4-3 1 0 0,22-8-53 0 0,-6 3-25 0 0,-18 8 2 0 0,0 0 0 0 0,-1 0 0 0 0,1 0 0 0 0,0 0 0 0 0,0 1 0 0 0,4-1 0 0 0,5 0 0 0 0,-9 1-8 0 0,-1 0-1 0 0,1 0 1 0 0,0 0-1 0 0,-1 0 1 0 0,1 1-1 0 0,0 0 1 0 0,-1 0-1 0 0,1 0 1 0 0,-1 0-1 0 0,1 0 1 0 0,-1 1-1 0 0,0 0 1 0 0,1-1-1 0 0,-1 1 1 0 0,0 1-1 0 0,0-1 1 0 0,0 0-1 0 0,-1 1 1 0 0,1-1-1 0 0,0 1 1 0 0,-1 0-1 0 0,0 0 1 0 0,1 0-1 0 0,-1 0 1 0 0,2 4-1 0 0,-1 0 14 0 0,0 0 0 0 0,0 0-1 0 0,-1 0 1 0 0,0 0 0 0 0,0 0 0 0 0,0 1-1 0 0,-1-1 1 0 0,1 12 0 0 0,-3-13 14 0 0,1 0 0 0 0,-1 0 1 0 0,0-1-1 0 0,-1 1 0 0 0,1 0 0 0 0,-1-1 1 0 0,0 1-1 0 0,-1-1 0 0 0,1 0 1 0 0,-1 0-1 0 0,0 0 0 0 0,0 0 0 0 0,0 0 1 0 0,-8 7-1 0 0,-2 2 120 0 0,-2-1 0 0 0,-31 24 0 0 0,8-15 91 0 0,0 1 204 0 0,32-20-392 0 0,0 0-1 0 0,0 0 0 0 0,-1 0 1 0 0,-11 3-1 0 0,-14 6-48 0 0,18-4 60 0 0,14-8-46 0 0,0 0 0 0 0,1 0 0 0 0,-1 0 0 0 0,0 0 0 0 0,0 0 0 0 0,0 0 0 0 0,0 0 0 0 0,0 0 0 0 0,0 0 0 0 0,0 0 0 0 0,0 0 0 0 0,0 0 0 0 0,0 0 0 0 0,0 0 0 0 0,0 0 0 0 0,0 0 0 0 0,0 0 0 0 0,0 0 0 0 0,0 0 0 0 0,0 0 0 0 0,0 0 0 0 0,0 0 0 0 0,0 0-1 0 0,0 0 1 0 0,0 0 0 0 0,0 0 0 0 0,0 0 0 0 0,0 0 0 0 0,0 0 0 0 0,0 1 0 0 0,25-10 485 0 0,-6 3-527 0 0,-9 3 36 0 0,1 0 1 0 0,0 1-1 0 0,-1 1 1 0 0,1 0-1 0 0,0 0 1 0 0,18 2-1 0 0,-22 0-17 0 0,0-1 0 0 0,-1 2-1 0 0,1-1 1 0 0,0 1-1 0 0,-1 0 1 0 0,0 0-1 0 0,1 0 1 0 0,-1 1 0 0 0,0 0-1 0 0,0 1 1 0 0,0-1-1 0 0,-1 1 1 0 0,0 0-1 0 0,1 1 1 0 0,-1-1 0 0 0,-1 1-1 0 0,1 0 1 0 0,6 8-1 0 0,-9-9 17 0 0,0-1 0 0 0,0 1 0 0 0,0 0 0 0 0,-1 0 0 0 0,1 0 0 0 0,-1 0 0 0 0,0 0 0 0 0,0 0 0 0 0,0 0 0 0 0,0 0 0 0 0,-1 0 0 0 0,0 0 0 0 0,0 0 0 0 0,0 1 0 0 0,0-1 0 0 0,-1 0 0 0 0,0 0 0 0 0,1 0 0 0 0,-2 0 0 0 0,-2 8 0 0 0,3-10 7 0 0,0 0-1 0 0,0 0 0 0 0,0-1 1 0 0,-1 1-1 0 0,1 0 0 0 0,-1 0 1 0 0,0-1-1 0 0,1 1 0 0 0,-1-1 1 0 0,0 0-1 0 0,0 1 1 0 0,0-1-1 0 0,0 0 0 0 0,0 0 1 0 0,-4 2-1 0 0,3-2 26 0 0,-1 1 0 0 0,1 0 0 0 0,-1 0 1 0 0,1 0-1 0 0,-4 3 0 0 0,3-1 0 0 0,-1-1-1 0 0,0 0 1 0 0,0 1 0 0 0,0-2-1 0 0,0 1 1 0 0,0-1 0 0 0,-10 4-1 0 0,-2-2 54 0 0,-25 5 0 0 0,13-5-37 0 0,0-2 1 0 0,0-1 0 0 0,0-1 0 0 0,0-1-1 0 0,0-1 1 0 0,-43-10 0 0 0,57 9-25 0 0,5 1 4 0 0,-1 0-1 0 0,1-1 1 0 0,0 0-1 0 0,0-1 1 0 0,0 0-1 0 0,1 0 1 0 0,-1-1-1 0 0,-8-6 1 0 0,-44-35 481 0 0,57 42-263 0 0,1 0-882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4:50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15 6072 0 0,'15'-7'274'0'0,"-12"5"974"0"0,-1 2-770 0 0,5-3-376 0 0,-1 0 3443 0 0,-11 7-1632 0 0,2-2-1809 0 0,0 1 1 0 0,0 0 0 0 0,1 0 0 0 0,-1-1-1 0 0,1 2 1 0 0,0-1 0 0 0,-4 6 0 0 0,-6 9 137 0 0,-5 0 22 0 0,11-12-136 0 0,1-1 0 0 0,0 1 1 0 0,-7 11-1 0 0,-5 9 273 0 0,-21 26-1 0 0,-7 9-123 0 0,30-36-141 0 0,-14 18 118 0 0,26-34-226 0 0,2-8-19 0 0,1 1 0 0 0,0-1 1 0 0,-1 0-1 0 0,1 0 0 0 0,-1 1 1 0 0,1-1-1 0 0,-1 0 0 0 0,1 0 1 0 0,-1 0-1 0 0,0 0 0 0 0,0 0 1 0 0,1 0-1 0 0,-1 0 0 0 0,-2 2 1 0 0,-14 20 259 0 0,26-17-216 0 0,36 1-53 0 0,-35-6 55 0 0,0 0 0 0 0,1-1-1 0 0,-1 0 1 0 0,1-1 0 0 0,-1-1-1 0 0,15-3 1 0 0,18-2-366 0 0,-27 5 238 0 0,25-7 0 0 0,-12 1 22 0 0,33-12 40 0 0,-50 14 11 0 0,-9 4 2 0 0,0 0 0 0 0,0 0 0 0 0,1 0 0 0 0,-1 1 0 0 0,7-3 0 0 0,-9 3 13 0 0,0 0 0 0 0,0 0 0 0 0,0 0 0 0 0,0 0 0 0 0,0 0-1 0 0,-1-1 1 0 0,1 1 0 0 0,0 0 0 0 0,-1 0 0 0 0,1-1-1 0 0,-1 1 1 0 0,1 0 0 0 0,-1-1 0 0 0,0 1 0 0 0,1-1-1 0 0,-1 1 1 0 0,0 0 0 0 0,0-2 0 0 0,0 1-4 0 0,0 1-1 0 0,0 0 1 0 0,0-1 0 0 0,-1 1 0 0 0,1 0 0 0 0,0-1-1 0 0,0 1 1 0 0,-1 0 0 0 0,1 0 0 0 0,-1-1 0 0 0,1 1-1 0 0,-1 0 1 0 0,0 0 0 0 0,1 0 0 0 0,-1 0-1 0 0,0 0 1 0 0,0 0 0 0 0,0 0 0 0 0,0 0 0 0 0,-2-1-1 0 0,1-8 70 0 0,-1 7-50 0 0,-1-5 94 0 0,4 8-12 0 0,-1-2 14 0 0,-1 1-87 0 0,2 1-26 0 0,0-1-1 0 0,-1 1 0 0 0,1-1 1 0 0,-1 1-1 0 0,1-1 1 0 0,-1 1-1 0 0,1 0 0 0 0,-1-1 1 0 0,1 1-1 0 0,-1 0 0 0 0,0-1 1 0 0,1 1-1 0 0,-1 0 1 0 0,1 0-1 0 0,-1 0 0 0 0,-1-1 1 0 0,2 1 161 0 0,0 1-163 0 0,-1 0 0 0 0,1-1-1 0 0,-1 1 1 0 0,0 0-1 0 0,1-1 1 0 0,-1 1-1 0 0,1-1 1 0 0,-1 1-1 0 0,0-1 1 0 0,1 1-1 0 0,-1-1 1 0 0,0 1 0 0 0,0-1-1 0 0,1 0 1 0 0,-2 1-1 0 0,1-1-13 0 0,1 0 0 0 0,-1 0 0 0 0,1 0 0 0 0,-1 1 0 0 0,1-1 0 0 0,-1 0 0 0 0,1 0 0 0 0,-1 1 0 0 0,1-1 0 0 0,-1 0 0 0 0,1 1 0 0 0,-1-1 0 0 0,1 0 0 0 0,0 1 0 0 0,-1-1 0 0 0,1 1 0 0 0,0-1 0 0 0,-1 0 0 0 0,1 1 0 0 0,0-1 0 0 0,0 1 0 0 0,-1-1 0 0 0,1 1 0 0 0,0-1 0 0 0,0 1 0 0 0,0-1 0 0 0,0 1 0 0 0,-1-1 0 0 0,1 1 0 0 0,0 0 0 0 0,1 5-32 0 0,-1-5 30 0 0,0 0-1 0 0,0 0 1 0 0,1 0 0 0 0,-1 0 0 0 0,0 0 0 0 0,0 0 0 0 0,-1 0 0 0 0,1 0-1 0 0,0 0 1 0 0,0 0 0 0 0,0 0 0 0 0,-1 0 0 0 0,1 0 0 0 0,0 0 0 0 0,-1-1 0 0 0,1 1-1 0 0,-1 0 1 0 0,0 1 0 0 0,-2 3-19 0 0,2-4 17 0 0,-1 0 0 0 0,2 0 0 0 0,-1 1 0 0 0,0-1 0 0 0,0 0 0 0 0,0 1 0 0 0,0-1 0 0 0,1 0 0 0 0,-1 1 0 0 0,1-1 0 0 0,-1 1 0 0 0,1 0 0 0 0,-1-1 0 0 0,1 1 0 0 0,0-1 0 0 0,0 3 0 0 0,2 10-41 0 0,-1-11 41 0 0,0 0-1 0 0,-1 0 1 0 0,1-1 0 0 0,-1 1-1 0 0,0 0 1 0 0,0 0 0 0 0,0 0-1 0 0,0 0 1 0 0,0 0 0 0 0,-1 0-1 0 0,1 0 1 0 0,-2 4-1 0 0,0-3 8 0 0,1 0 0 0 0,0 0 0 0 0,0 1 0 0 0,0-1 0 0 0,0 0 0 0 0,1 1 0 0 0,0-1 0 0 0,0 1 0 0 0,0-1 0 0 0,0 1 0 0 0,1-1 0 0 0,-1 0 0 0 0,1 1 0 0 0,0-1 0 0 0,3 6 0 0 0,2 20 39 0 0,-6-26-35 0 0,0 0 0 0 0,1 0 0 0 0,0 0 1 0 0,0 0-1 0 0,0 0 0 0 0,0 0 0 0 0,1 0 0 0 0,-1 0 0 0 0,3 3 0 0 0,-1-2-18 0 0,0 1 0 0 0,-1-1-1 0 0,3 10 1 0 0,-3-11-117 0 0,-1 0 1 0 0,0-1-1 0 0,1 1 1 0 0,0 0-1 0 0,0 0 1 0 0,0-1-1 0 0,0 1 1 0 0,3 2-1 0 0,15 26-2310 0 0,-19-31 2367 0 0,0-1 0 0 0,-1 1-1 0 0,1-1 1 0 0,0 1 0 0 0,0-1 0 0 0,-1 0-1 0 0,1 0 1 0 0,0 1 0 0 0,0-1-1 0 0,0 0 1 0 0,-1 0 0 0 0,1 0 0 0 0,0 0-1 0 0,0 0 1 0 0,0 0 0 0 0,1 0 0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4:50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1 5984 0 0,'0'0'5437'0'0,"-1"1"-4930"0"0,-29 46 257 0 0,19-29-281 0 0,-24 31-1 0 0,21-33-179 0 0,1-1 704 0 0,-23 22 0 0 0,29-30-1074 0 0,5-1 376 0 0,2-5-236 0 0,0-1-1 0 0,1 0 1 0 0,-1 0 0 0 0,0 1-1 0 0,1-1 1 0 0,-1 0 0 0 0,0 0-1 0 0,1 1 1 0 0,-1-1 0 0 0,1 0-1 0 0,-1 0 1 0 0,0 0 0 0 0,1 0-1 0 0,-1 0 1 0 0,1 0 0 0 0,-1 0-1 0 0,0 0 1 0 0,1 0 0 0 0,-1 0-1 0 0,1 0 1 0 0,-1 0 0 0 0,1 0-1 0 0,4 0-87 0 0,-1 1-1 0 0,1 0 0 0 0,0 0 1 0 0,0 0-1 0 0,-1 0 0 0 0,1 1 1 0 0,0 0-1 0 0,-1-1 0 0 0,0 2 1 0 0,1-1-1 0 0,-1 0 0 0 0,0 1 1 0 0,0 0-1 0 0,-1 0 0 0 0,6 5 1 0 0,-3-2 0 0 0,0 1 0 0 0,0-1 1 0 0,-1 1-1 0 0,0 1 0 0 0,0-1 1 0 0,-1 1-1 0 0,6 12 0 0 0,-9-16 31 0 0,1 0 0 0 0,-1 0 0 0 0,0 0 0 0 0,0 0 0 0 0,-1 0 0 0 0,1 0 0 0 0,-1 0 0 0 0,0 0 0 0 0,0 0 0 0 0,0 0 0 0 0,-1 0 0 0 0,1 0 0 0 0,-1 0 0 0 0,0 0 0 0 0,0 0 0 0 0,0 0 0 0 0,-1-1 0 0 0,0 1 0 0 0,1 0 0 0 0,-1-1 0 0 0,0 1 0 0 0,-1-1 0 0 0,1 0 0 0 0,-1 1 0 0 0,1-1 0 0 0,-1 0 0 0 0,0-1 0 0 0,0 1 0 0 0,0 0 0 0 0,0-1 0 0 0,-6 3 0 0 0,-3 2 20 0 0,4-2-75 0 0,1-1 0 0 0,-1 0 1 0 0,-1 0-1 0 0,1-1 0 0 0,0 0 0 0 0,-1-1 1 0 0,-11 3-1 0 0,6-3-1413 0 0,0-2-4445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17:18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39 113 5528 0 0,'0'0'422'0'0,"0"-12"1657"0"0,0 11-2005 0 0,0-4 513 0 0,0 0-1 0 0,0 0 0 0 0,0 0 1 0 0,-1 0-1 0 0,0 0 0 0 0,0 0 1 0 0,-1 0-587 0 0,0-3 829 0 0,2 7-713 0 0,0 0-1 0 0,0 0 0 0 0,-1 0 1 0 0,1 0-1 0 0,0 0 1 0 0,0 1-1 0 0,-1-1 1 0 0,1 0-1 0 0,-1 0 0 0 0,1 0 1 0 0,-1 1-1 0 0,1-1 1 0 0,-1 0-1 0 0,1 0 1 0 0,-1 1-1 0 0,0-1 1 0 0,0 0-116 0 0,1 1 53 0 0,0-1 1 0 0,-1 1-1 0 0,1 0 1 0 0,0-1-1 0 0,0 1 1 0 0,0 0 0 0 0,0-1-1 0 0,-1 1 1 0 0,1 0-1 0 0,0-1 1 0 0,0 1-1 0 0,0 0 1 0 0,0-1 0 0 0,0 1-1 0 0,0-1 1 0 0,0 1-1 0 0,0 0 1 0 0,0-1-1 0 0,0 1 1 0 0,0 0 0 0 0,0-1-1 0 0,0 1 1 0 0,1 0-1 0 0,-1-1 1 0 0,0 1-54 0 0,0-1 234 0 0,0 0 0 0 0,0 0 0 0 0,1 0 0 0 0,-1 1-1 0 0,0-1 1 0 0,0 0 0 0 0,0 0 0 0 0,0 0 0 0 0,0 1 0 0 0,-1-1 0 0 0,1 0 0 0 0,0 0 0 0 0,0 1-1 0 0,0-1 1 0 0,-1-1-234 0 0,-5-11 2968 0 0,3 24-2907 0 0,0 0 0 0 0,1 0 0 0 0,1 0 0 0 0,0 1 0 0 0,0 2-61 0 0,2 64 141 0 0,0-31 36 0 0,-5 42 71 0 0,2 334 1196 0 0,5-340-1156 0 0,-1-43 39 0 0,-2 31-327 0 0,-2-42 108 0 0,1 1 1 0 0,2-1 0 0 0,1 3-109 0 0,-1 19 142 0 0,-1-35-88 0 0,0 1 0 0 0,1-1 0 0 0,2 8-54 0 0,3 18 69 0 0,-5-30-31 0 0,0-1 0 0 0,1 1 0 0 0,0-1 1 0 0,4 9-39 0 0,-5-17 17 0 0,0 1 1 0 0,0-1-1 0 0,-1 1 1 0 0,1-1-1 0 0,-1 0 1 0 0,0 1-1 0 0,0-1 1 0 0,0 2-18 0 0,0 0 86 0 0,0-3-22 0 0,0-2 0 0 0,0 0 0 0 0,0 0-209 0 0,0-14-2219 0 0,0 3 961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4:50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5 153 17503 0 0,'-1'-5'375'0'0,"0"0"-1"0"0,0 1 1 0 0,0-1-1 0 0,0-7 0 0 0,1 11-373 0 0,0 0 0 0 0,1 1 0 0 0,-1-1 0 0 0,0 0 0 0 0,1 0 0 0 0,-1 0 0 0 0,0 1 0 0 0,1-1 0 0 0,-1 0 1 0 0,1 1-1 0 0,-1-1 0 0 0,1 0 0 0 0,-1 1 0 0 0,1-1 0 0 0,-1 0 0 0 0,1 1 0 0 0,0-1 0 0 0,-1 1 0 0 0,1-1 0 0 0,0 1 0 0 0,-1 0 0 0 0,1-1 0 0 0,0 1 0 0 0,0 0 0 0 0,0-1 0 0 0,-1 1 0 0 0,1 0 0 0 0,1 0 0 0 0,0-1 1 0 0,33-10-386 0 0,59-10 0 0 0,-27 0 384 0 0,5 2 0 0 0,-70 19-1 0 0,92-19 170 0 0,-78 16-120 0 0,-1 0-1 0 0,1 2 1 0 0,25-1-1 0 0,-19 2-9 0 0,24-4 0 0 0,-42 4-180 0 0,0-1 0 0 0,-1 1 0 0 0,1 0 0 0 0,0 0 0 0 0,-1 1 0 0 0,1-1 0 0 0,0 1 0 0 0,-1 0 0 0 0,1 0 0 0 0,-1 0 0 0 0,5 2 0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4:51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 8752 0 0,'0'0'2536'0'0,"-1"8"-2596"0"0,-12 35 16 0 0,7-26 259 0 0,5-13-116 0 0,-1 0 0 0 0,1 0 0 0 0,0 0 0 0 0,1 0 0 0 0,-1 1 0 0 0,0 5 0 0 0,1-6 12 0 0,-1 0 0 0 0,1-1 0 0 0,-1 1 0 0 0,0 0 1 0 0,-2 5-1 0 0,-3 14 303 0 0,5-19-331 0 0,0 0-1 0 0,0 1 1 0 0,0-1 0 0 0,-4 6 0 0 0,-3 16 231 0 0,8-23-292 0 0,-1 0 0 0 0,1 0 0 0 0,-1-1 0 0 0,0 1 0 0 0,0 0 0 0 0,-1-1 0 0 0,1 1 0 0 0,-2 2 0 0 0,-8 17 111 0 0,10-21-24 0 0,0 0 1 0 0,0 0 0 0 0,0 1 0 0 0,0-1-1 0 0,0 0 1 0 0,0 0 0 0 0,0 0 0 0 0,0 0 0 0 0,0-1-1 0 0,0 1 1 0 0,0 0 0 0 0,0 0 0 0 0,-1-1-1 0 0,-1 2 1 0 0,9 0-148 0 0,-6-2 38 0 0,1 1 0 0 0,0 0 0 0 0,0-1 0 0 0,0 1 0 0 0,-1-1 0 0 0,1 1 0 0 0,0-1 0 0 0,0 1 0 0 0,0-1 0 0 0,0 0 0 0 0,0 1 0 0 0,0-1 0 0 0,0 0 0 0 0,0 0 0 0 0,0 0 0 0 0,0 0 0 0 0,1 0 0 0 0,10 2-9 0 0,1-1 0 0 0,-1-1 0 0 0,1 0 0 0 0,-1-1 0 0 0,1-1 0 0 0,13-2 0 0 0,21-3 8 0 0,-45 7 6 0 0,24-2 83 0 0,0-1 1 0 0,0-1 0 0 0,39-12 0 0 0,-13 4-25 0 0,-21 1-54 0 0,-31 10 25 0 0,1 0-1 0 0,-1 0 0 0 0,0 0 1 0 0,0 0-1 0 0,0 1 1 0 0,0-1-1 0 0,0 0 0 0 0,0 0 1 0 0,0 0-1 0 0,0 0 1 0 0,0 1-1 0 0,0-1 0 0 0,0 0 1 0 0,-1 0-1 0 0,1 0 1 0 0,0 0-1 0 0,-1 0 0 0 0,-1-8 152 0 0,3 6-111 0 0,-1 1-1 0 0,0-1 0 0 0,0 0 0 0 0,-1 1 0 0 0,1-1 0 0 0,-1 1 0 0 0,1-1 0 0 0,-1 0 0 0 0,0 1 0 0 0,0-1 1 0 0,0 1-1 0 0,0 0 0 0 0,-3-5 0 0 0,4 6-70 0 0,-17-14 307 0 0,16 14-308 0 0,1 1 0 0 0,0 0 0 0 0,0 0 0 0 0,-1-1 1 0 0,1 1-1 0 0,0 0 0 0 0,0-1 0 0 0,0 1 0 0 0,-1 0 0 0 0,1-1 0 0 0,0 1 0 0 0,0-1 0 0 0,0 1 1 0 0,0 0-1 0 0,0-1 0 0 0,0 1 0 0 0,0-1 0 0 0,0 1 0 0 0,0 0 0 0 0,0-1 0 0 0,0 1 0 0 0,0 0 1 0 0,0-1-1 0 0,0 1 0 0 0,0-1 0 0 0,0 1 0 0 0,1 0 0 0 0,-1-1 0 0 0,0 1 0 0 0,0 0 0 0 0,0-1 0 0 0,1 1 1 0 0,-1 0-1 0 0,0-1 0 0 0,0 1 0 0 0,1 0 0 0 0,-1-1 0 0 0,0 1 0 0 0,0 0 0 0 0,1 0 0 0 0,-1 0 1 0 0,0-1-1 0 0,1 1 0 0 0,-1 0 0 0 0,0 0 0 0 0,1 0 0 0 0,-4-3 51 0 0,3 2-51 0 0,0 1 1 0 0,-1-1-1 0 0,1 1 1 0 0,0 0-1 0 0,-1-1 1 0 0,1 1 0 0 0,0-1-1 0 0,-1 1 1 0 0,1 0-1 0 0,-1-1 1 0 0,1 1-1 0 0,-1 0 1 0 0,1-1-1 0 0,-1 1 1 0 0,1 0-1 0 0,-1 0 1 0 0,0-1-1 0 0,-14-9 115 0 0,13 9-106 0 0,-1 1-17 0 0,-8 0 122 0 0,10 0-125 0 0,1 0 1 0 0,-1 0 0 0 0,0 0-1 0 0,0 1 1 0 0,0-1-1 0 0,0 0 1 0 0,0 1-1 0 0,0-1 1 0 0,0 0 0 0 0,0 1-1 0 0,0-1 1 0 0,1 1-1 0 0,-1 0 1 0 0,0-1 0 0 0,0 1-1 0 0,1 0 1 0 0,-1-1-1 0 0,0 1 1 0 0,0 1-1 0 0,-10 17-62 0 0,7-12 87 0 0,3-3-24 0 0,-1-1-1 0 0,1 0 0 0 0,0 1 0 0 0,0-1 1 0 0,0 1-1 0 0,0 3 0 0 0,-4 16-2 0 0,4-21 10 0 0,0 0 0 0 0,0 0 0 0 0,0 0 0 0 0,0 0 0 0 0,1 0 0 0 0,-1 0 0 0 0,0 0 0 0 0,1 0 0 0 0,0 1 0 0 0,0-1 0 0 0,0 0 0 0 0,0 0 0 0 0,0 0 0 0 0,0 1 0 0 0,0-1 0 0 0,1 0 0 0 0,-1 0 0 0 0,1 0 0 0 0,0 3 0 0 0,1 0 0 0 0,-2-3 0 0 0,0 1 0 0 0,0-1 0 0 0,0 1 0 0 0,0-1 0 0 0,0 1 0 0 0,0 0 0 0 0,-1-1 0 0 0,1 1 0 0 0,-1-1 0 0 0,-1 5 0 0 0,-3 16 0 0 0,5-13 0 0 0,-1 0 0 0 0,-2 15 0 0 0,0-6 0 0 0,3-7 0 0 0,2 7 1 0 0,-3-15 3 0 0,-1 0 2 0 0,-2 12 50 0 0,6-13-68 0 0,1 0 34 0 0,-5 12 129 0 0,0 4-63 0 0,6-11-118 0 0,-2-5-64 0 0,-2-1-124 0 0,1 0-1206 0 0,3 7-4749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4:52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27 5064 0 0,'0'0'974'0'0,"4"-13"1156"0"0,5-1 5054 0 0,-9 16-6994 0 0,-17 39 458 0 0,9-20-248 0 0,0 0 1 0 0,-23 37-1 0 0,17-35-126 0 0,9-13-143 0 0,-1 0-1 0 0,-1-1 0 0 0,1 1 1 0 0,-2-2-1 0 0,-8 10 0 0 0,-55 47 676 0 0,69-63-707 0 0,-1 0 0 0 0,0 0 0 0 0,0 0 0 0 0,0 0 0 0 0,-5 2 0 0 0,6-3 232 0 0,5-2-323 0 0,-1 0-1 0 0,0 1 1 0 0,1-1 0 0 0,-1 1 0 0 0,0-1-1 0 0,1 1 1 0 0,-1 0 0 0 0,3 0-1 0 0,2 0-30 0 0,0-1-1 0 0,0 0 1 0 0,1 0-1 0 0,8-4 0 0 0,-10 3 14 0 0,2 0 0 0 0,-1 1 0 0 0,0-1 0 0 0,9 1 0 0 0,8 0 5 0 0,24-5 0 0 0,-30 4-49 0 0,39-10-138 0 0,-12 4 192 0 0,-35 6 52 0 0,1 0 0 0 0,11-4-1 0 0,18-4 10 0 0,-32 9-66 0 0,0-1 0 0 0,0 0 1 0 0,0 0-1 0 0,0-1 0 0 0,-1 0 0 0 0,13-7 0 0 0,-19 10-31 0 0,1-1 74 0 0,0 0 0 0 0,0 0 0 0 0,0-1 0 0 0,0 1 0 0 0,0-1 0 0 0,-1 1 0 0 0,1-1 0 0 0,0 1 0 0 0,1-4 0 0 0,-2 4-18 0 0,-1-1 0 0 0,0 1-1 0 0,0-1 1 0 0,0 1 0 0 0,0-1 0 0 0,0 1 0 0 0,0-1 0 0 0,0 1 0 0 0,0-1 0 0 0,-1 1 0 0 0,1-1 0 0 0,-1 1-1 0 0,1-1 1 0 0,-1 1 0 0 0,1-1 0 0 0,-2-1 0 0 0,-15-23 621 0 0,12 21-482 0 0,1 0-19 0 0,0 1-1 0 0,0 0 0 0 0,0 0 0 0 0,-7-4 1 0 0,6 4-14 0 0,4 3-109 0 0,0 0 1 0 0,0 0-1 0 0,-1 0 0 0 0,1 0 1 0 0,-1 0-1 0 0,1 0 1 0 0,-1 0-1 0 0,1 1 0 0 0,-1-1 1 0 0,1 0-1 0 0,-1 1 0 0 0,0-1 1 0 0,1 1-1 0 0,-1 0 1 0 0,0 0-1 0 0,1-1 0 0 0,-1 1 1 0 0,0 0-1 0 0,0 0 0 0 0,1 1 1 0 0,-1-1-1 0 0,0 0 0 0 0,1 0 1 0 0,-1 1-1 0 0,0-1 1 0 0,1 1-1 0 0,-1 0 0 0 0,1-1 1 0 0,-1 1-1 0 0,1 0 0 0 0,-1 0 1 0 0,1 0-1 0 0,-1 0 1 0 0,1 0-1 0 0,-1 1 0 0 0,-3 5-48 0 0,1-1 1 0 0,0 0-1 0 0,1 1 0 0 0,0-1 0 0 0,0 1 0 0 0,-4 14 0 0 0,1-3 21 0 0,0 1-1 0 0,1 1 0 0 0,2-1 1 0 0,0 1-1 0 0,-1 20 0 0 0,-4 57 11 0 0,3-2 0 0 0,5-84 0 0 0,0-1 0 0 0,0-1 11 0 0,0-6 32 0 0,0 3-21 0 0,0-5 1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4:56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9 4144 0 0,'0'0'319'0'0,"0"-2"-210"0"0,4-4 5716 0 0,-4 7-5811 0 0,-1 0 0 0 0,0 1 0 0 0,1-1 0 0 0,-1 0 0 0 0,0 1 0 0 0,0-1 0 0 0,0 0-1 0 0,0 0 1 0 0,-2 2 0 0 0,0 0 18 0 0,0 1 24 0 0,0 0 1 0 0,1 1 0 0 0,-1-1 0 0 0,-1 6-1 0 0,-8 13 269 0 0,7-14-139 0 0,0 0 0 0 0,-6 15 0 0 0,0 0 132 0 0,-24 42 902 0 0,35-65-1168 0 0,-1 0-1 0 0,1-1 1 0 0,0 1 0 0 0,-1 0 0 0 0,1 0 0 0 0,0 0 0 0 0,-1 0 0 0 0,1-1 0 0 0,0 1 0 0 0,0 0 0 0 0,0 0 0 0 0,0 0 0 0 0,0 0 0 0 0,0 0-1 0 0,0 0 1 0 0,0 0 0 0 0,0-1 0 0 0,0 1 0 0 0,0 0 0 0 0,1 1 0 0 0,1 7 634 0 0,10-4-432 0 0,-2-2-135 0 0,0-1 0 0 0,0 0-1 0 0,14 1 1 0 0,-15-2-61 0 0,1 1-1 0 0,-1-1 1 0 0,12 5 0 0 0,61 26 70 0 0,-63-22-136 0 0,-15-4 311 0 0,-3-4-272 0 0,-1-1 0 0 0,0 0 0 0 0,0 1 0 0 0,1-1 0 0 0,-1 1 0 0 0,0-1 0 0 0,-1 0 0 0 0,1 1 0 0 0,0-1 0 0 0,0 1 0 0 0,-1-1 0 0 0,1 0 0 0 0,0 1 0 0 0,-1-1 0 0 0,1 0 0 0 0,-1 0 0 0 0,0 1 0 0 0,0-1 0 0 0,1 0 0 0 0,-1 0 0 0 0,0 0 0 0 0,0 0 0 0 0,0 0 0 0 0,0 0 0 0 0,0 0 0 0 0,-1 1 0 0 0,-4 2 129 0 0,0 0 1 0 0,0-1-1 0 0,0 0 1 0 0,-9 3 0 0 0,-2 2-177 0 0,4-2 67 0 0,1-2 0 0 0,-1 1 0 0 0,-26 4 0 0 0,-10 3 53 0 0,44-11-100 0 0,0 0-1 0 0,-1 0 0 0 0,1 0 1 0 0,-1-1-1 0 0,1 0 0 0 0,0 0 1 0 0,-1-1-1 0 0,1 1 0 0 0,-1-1 1 0 0,-8-3-1 0 0,-10-1-218 0 0,22 5 159 0 0,1 0 0 0 0,-1 0 0 0 0,1-1 0 0 0,0 1 1 0 0,-1-1-1 0 0,1 1 0 0 0,-1-1 0 0 0,1 1 0 0 0,0-1 0 0 0,0 0 1 0 0,-1 0-1 0 0,1 1 0 0 0,0-1 0 0 0,0 0 0 0 0,-2-2 0 0 0,1 1-109 0 0,-6-5-346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4:56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 14424 0 0,'0'0'1306'0'0,"1"-1"-1071"0"0,2-2-238 0 0,1 0 0 0 0,-1 1 0 0 0,1-1 0 0 0,-1 1 0 0 0,1 0 0 0 0,-1 0 0 0 0,1 1 0 0 0,0-1 0 0 0,7-1 1 0 0,39-6-3 0 0,-33 6 152 0 0,6 1 37 0 0,-18 2-93 0 0,0-1 1 0 0,0 1 0 0 0,0-1 0 0 0,7-2 0 0 0,-1 0 40 0 0,-1 0 0 0 0,1 0 0 0 0,0 1 0 0 0,13-1 0 0 0,9-2-121 0 0,-25 3-11 0 0,0 0 0 0 0,15 0-1 0 0,2 2-9 0 0,0-1-431 0 0,46 6 0 0 0,-57-4-1056 0 0,-1 2-3961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4:57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519 21 8288 0 0,'0'0'756'0'0,"0"-1"-573"0"0,0 0 0 0 0,0 1 1 0 0,0-1-1 0 0,0 1 0 0 0,1-1 0 0 0,-1 0 1 0 0,0 1-1 0 0,0-1 0 0 0,0 1 1 0 0,0-1-1 0 0,-1 0 0 0 0,1 1 0 0 0,0-1 1 0 0,0 1-1 0 0,0-1 0 0 0,-1 0 1 0 0,0 0-122 0 0,-1 0 1 0 0,1 0 0 0 0,-1 0 0 0 0,0 0-1 0 0,1 0 1 0 0,-1 0 0 0 0,0 1 0 0 0,0-1-1 0 0,1 1 1 0 0,-1-1 0 0 0,0 1-1 0 0,0 0 1 0 0,0 0 0 0 0,0-1 0 0 0,0 1-1 0 0,0 1 1 0 0,1-1 0 0 0,-4 0 0 0 0,-44 16 1817 0 0,41-13-1503 0 0,0-1 0 0 0,0 1 0 0 0,-9 5 0 0 0,-1 0 93 0 0,12-5-441 0 0,1 0-1 0 0,-1 0 1 0 0,1 0 0 0 0,0 1-1 0 0,-8 6 1 0 0,-16 12-36 0 0,19-15 7 0 0,0 1 0 0 0,0 0 0 0 0,0 1 0 0 0,1 0 0 0 0,1 0 0 0 0,0 1 0 0 0,0 0 0 0 0,0 1 0 0 0,-7 16 0 0 0,7-12 0 0 0,1 1 0 0 0,1 0 0 0 0,1 0 0 0 0,0 1 0 0 0,-4 29 0 0 0,-2 7 0 0 0,10-47 0 0 0,0 0 0 0 0,1 0 0 0 0,-1 0 0 0 0,1-1 0 0 0,0 1 0 0 0,2 7 0 0 0,-1 11 0 0 0,-1-22 0 0 0,0 0 0 0 0,1 0 0 0 0,-1 0 0 0 0,0 0 0 0 0,1 0 0 0 0,-1 0 0 0 0,1 0 0 0 0,0 0 0 0 0,-1 0 0 0 0,1 0 0 0 0,0-1 0 0 0,0 1 0 0 0,0 0 0 0 0,0-1 0 0 0,3 4 0 0 0,5 6 0 0 0,-8-4 72 0 0,6-3 571 0 0,-3-4-427 0 0,4 3-163 0 0,0-2 1 0 0,0 1-1 0 0,-1-1 0 0 0,1 0 0 0 0,0-1 0 0 0,0 0 1 0 0,0 0-1 0 0,0-1 0 0 0,0 0 0 0 0,0 0 0 0 0,-1-1 1 0 0,1 0-1 0 0,0 0 0 0 0,-1-1 0 0 0,0 0 0 0 0,0 0 1 0 0,1-1-1 0 0,-2 1 0 0 0,1-2 0 0 0,10-7 0 0 0,-16 11-53 0 0,0 0 0 0 0,1 0 0 0 0,-1 0 0 0 0,0 0 0 0 0,1 0 0 0 0,-1-1 0 0 0,0 1 0 0 0,0 0 0 0 0,0-1 0 0 0,0 1 0 0 0,0-1 0 0 0,0 1 0 0 0,0-3 0 0 0,1 0 0 0 0,-2 2 0 0 0,0 1 0 0 0,1 0 0 0 0,-1 0 0 0 0,0 0 0 0 0,0 0 0 0 0,0-1 0 0 0,0 1 0 0 0,0 0 0 0 0,0 0 0 0 0,0 0 0 0 0,0 0 0 0 0,-1-1 0 0 0,1 1 0 0 0,0 0 0 0 0,-2-2 0 0 0,0 1 0 0 0,0 0 0 0 0,-1 0 0 0 0,1 1 0 0 0,-1-1 0 0 0,1 0 0 0 0,-1 1 0 0 0,0 0 0 0 0,0 0 0 0 0,1 0 0 0 0,-1 0 0 0 0,0 0 0 0 0,0 0 0 0 0,0 1 0 0 0,0-1 0 0 0,0 1 0 0 0,0 0 0 0 0,0 0 0 0 0,-4 1 0 0 0,-3-1 0 0 0,0 2 0 0 0,-1-1 0 0 0,1 1 0 0 0,-12 5 0 0 0,-16 6-438 0 0,-67 34 0 0 0,99-43 131 0 0,0 0 0 0 0,0 0 0 0 0,-6 6 0 0 0,6-4-348 0 0,0-2 0 0 0,-1 1-1 0 0,-7 4 1 0 0,-13 3-869 0 0,2-4-10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4:57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6 13824 0 0,'0'0'1061'0'0,"-6"-5"-296"0"0,4 5-702 0 0,0 0 0 0 0,0 1-1 0 0,0-1 1 0 0,0 1 0 0 0,0-1-1 0 0,1 1 1 0 0,-1-1 0 0 0,0 1-1 0 0,0 0 1 0 0,0 0 0 0 0,1 0 0 0 0,-1 0-1 0 0,1 0 1 0 0,-1 1 0 0 0,0-1-1 0 0,1 0 1 0 0,-2 3 0 0 0,-3 3-201 0 0,1 0 0 0 0,-8 14 0 0 0,0-1 133 0 0,-14 28-87 0 0,18-34 74 0 0,-12 21 254 0 0,20-32-212 0 0,0-1 0 0 0,0 0 1 0 0,0 0-1 0 0,0 1 0 0 0,1-1 1 0 0,-1 0-1 0 0,1 1 0 0 0,-1-1 0 0 0,1 0 1 0 0,0 1-1 0 0,0-1 0 0 0,0 1 1 0 0,1-1-1 0 0,0 4 0 0 0,-1-5-12 0 0,1 1-1 0 0,0-1 1 0 0,0 1 0 0 0,0-1-1 0 0,0 0 1 0 0,0 1 0 0 0,0-1-1 0 0,0 0 1 0 0,0 0-1 0 0,0 1 1 0 0,1-1 0 0 0,-1 0-1 0 0,1 0 1 0 0,-1-1 0 0 0,0 1-1 0 0,1 0 1 0 0,-1 0 0 0 0,1-1-1 0 0,0 1 1 0 0,-1-1-1 0 0,1 1 1 0 0,0-1 0 0 0,-1 0-1 0 0,3 1 1 0 0,7 0 108 0 0,-1 0 0 0 0,20-2 0 0 0,-13 1-78 0 0,6 0 45 0 0,-1 1-1 0 0,1 2 1 0 0,0 0-1 0 0,43 13 0 0 0,-62-15-84 0 0,0 1 0 0 0,0 0-1 0 0,0 0 1 0 0,0 1-1 0 0,0-1 1 0 0,-1 1 0 0 0,1 0-1 0 0,-1 0 1 0 0,4 3-1 0 0,-5-3 3 0 0,0 0-1 0 0,-1 1 0 0 0,1-1 0 0 0,0 0 0 0 0,-1 1 1 0 0,0-1-1 0 0,0 1 0 0 0,0 0 0 0 0,0-1 0 0 0,-1 1 1 0 0,1 0-1 0 0,-1-1 0 0 0,0 1 0 0 0,0 0 0 0 0,0 0 0 0 0,0-1 1 0 0,-1 1-1 0 0,-1 4 0 0 0,2-7 0 0 0,0 2 28 0 0,-1 0-1 0 0,0 1 0 0 0,-1-1 0 0 0,1 1 0 0 0,0-1 1 0 0,-1 0-1 0 0,0 0 0 0 0,0 0 0 0 0,0 0 0 0 0,0 0 1 0 0,0 0-1 0 0,-3 2 0 0 0,-4 4 104 0 0,0-2 0 0 0,-13 10 0 0 0,12-12-124 0 0,0 0 0 0 0,0-1 0 0 0,0 0 0 0 0,-1-1 0 0 0,1 0 1 0 0,-1-1-1 0 0,0 0 0 0 0,-13 1 0 0 0,-25-6-1844 0 0,31 3-4329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4:58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 16128 0 0,'0'-3'61'0'0,"0"1"37"0"0,0 0-1 0 0,0 1 0 0 0,0-1 1 0 0,0 0-1 0 0,0 0 0 0 0,0 1 0 0 0,0-1 1 0 0,1 0-1 0 0,-1 0 0 0 0,1 1 1 0 0,-1-1-1 0 0,1 1 0 0 0,0-1 1 0 0,0 0-1 0 0,0 1 0 0 0,1-2 0 0 0,5-7-71 0 0,-6 9-10 0 0,0 0 0 0 0,0 0 0 0 0,-1 0 0 0 0,1 0 0 0 0,0 0 0 0 0,0 0 0 0 0,0 1 0 0 0,0-1 0 0 0,0 0 0 0 0,0 0 0 0 0,0 1 0 0 0,0-1 0 0 0,0 0 0 0 0,0 1 0 0 0,1-1 0 0 0,-1 1 0 0 0,0 0 0 0 0,0-1 0 0 0,0 1 0 0 0,1 0 0 0 0,1 0 0 0 0,48-9 866 0 0,18-1-1947 0 0,-37 9 320 0 0,0 2 1 0 0,49 8-1 0 0,-59-6-126 0 0,-3 1 24 0 0,-1-1-7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4:58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4 15664 0 0,'-20'-1'1273'0'0,"17"0"-1241"0"0,0 0 0 0 0,0 1-1 0 0,0 0 1 0 0,0 0 0 0 0,0 0 0 0 0,0 0 0 0 0,0 0 0 0 0,0 1 0 0 0,0-1 0 0 0,0 1 0 0 0,1 0 0 0 0,-1-1 0 0 0,-5 4-1 0 0,7-4-31 0 0,1 0 0 0 0,-1 0 0 0 0,0 1 0 0 0,1-1 0 0 0,-1 0 0 0 0,1 1 0 0 0,-1-1 0 0 0,1 0 0 0 0,-1 1 0 0 0,1-1 0 0 0,-1 1 0 0 0,1-1 0 0 0,-1 1 0 0 0,1-1 0 0 0,0 1 0 0 0,-1-1 0 0 0,1 1 0 0 0,0 0 0 0 0,-1-1 0 0 0,1 2 0 0 0,-1 1 0 0 0,-27 24 0 0 0,23-23 2 0 0,0 0 0 0 0,1 0 0 0 0,0 0 0 0 0,0 1-1 0 0,0 0 1 0 0,0 0 0 0 0,-4 8 0 0 0,-4 3 196 0 0,6-10-35 0 0,6-4-150 0 0,-1 0 0 0 0,1 0 0 0 0,0 0 1 0 0,-1 0-1 0 0,1 0 0 0 0,0 0 0 0 0,0 0 0 0 0,0 1 0 0 0,1-1 0 0 0,-1 0 0 0 0,0 0 0 0 0,1 0 0 0 0,-1 0 0 0 0,2 3 0 0 0,0 0 7 0 0,-1 0-18 0 0,-1-3-1 0 0,1 0 0 0 0,0 0 0 0 0,0-1 0 0 0,-1 1 1 0 0,1 0-1 0 0,1 0 0 0 0,-1 0 0 0 0,0-1 0 0 0,0 1 0 0 0,0 0 0 0 0,1-1 1 0 0,-1 0-1 0 0,3 3 0 0 0,0 0 33 0 0,1 0 0 0 0,-1 0 0 0 0,1 0 0 0 0,0-1-1 0 0,0 0 1 0 0,10 5 0 0 0,37 13-55 0 0,-8-4 27 0 0,-37-14-6 0 0,7 6 0 0 0,0 3 0 0 0,-13-12 3 0 0,0 1 0 0 0,-1 0 0 0 0,1 0 0 0 0,0 0 0 0 0,-1-1-1 0 0,1 1 1 0 0,-1 0 0 0 0,0 0 0 0 0,1 0 0 0 0,-1 0 0 0 0,0 0-1 0 0,1 0 1 0 0,-1 0 0 0 0,0 0 0 0 0,0 0 0 0 0,0 0-1 0 0,0 0 1 0 0,0 0 0 0 0,0 0 0 0 0,0 0 0 0 0,0 0 0 0 0,0 0-1 0 0,0 0 1 0 0,-1-1 0 0 0,1 1 0 0 0,0 0 0 0 0,-1 0 0 0 0,1 0-1 0 0,-1 0 1 0 0,1 0 0 0 0,-1 0 0 0 0,1-1 0 0 0,-2 2-1 0 0,-1 2 28 0 0,0-1 0 0 0,0 0 0 0 0,0 0 0 0 0,-1 0-1 0 0,0-1 1 0 0,1 1 0 0 0,-1-1 0 0 0,0 0 0 0 0,0 0-1 0 0,0 0 1 0 0,-8 1 0 0 0,9-1-20 0 0,-13 4 69 0 0,2-1-15 0 0,1 0 1 0 0,-17 2-1 0 0,11-3-406 0 0,0-1 0 0 0,0-1-1 0 0,-1-1 1 0 0,1 0-1 0 0,0-2 1 0 0,-22-2-1 0 0,32 0-5635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4:58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4 140 17503 0 0,'-3'-22'1588'0'0,"3"21"-1572"0"0,0 0 0 0 0,0-1 0 0 0,0 1-1 0 0,0 0 1 0 0,0-1 0 0 0,1 1 0 0 0,-1 0 0 0 0,0 0-1 0 0,1-1 1 0 0,-1 1 0 0 0,1 0 0 0 0,0 0-1 0 0,-1-1 1 0 0,1 1 0 0 0,0 0 0 0 0,0 0-1 0 0,0 0 1 0 0,0 0 0 0 0,0 0 0 0 0,0 0 0 0 0,1-1-1 0 0,1 1-24 0 0,0-1-1 0 0,0 1 0 0 0,0-1 0 0 0,1 1 1 0 0,5-2-1 0 0,-2 2 37 0 0,77-20-27 0 0,-47 13 0 0 0,-2 0 0 0 0,-17 3 0 0 0,0 0 0 0 0,33-2 0 0 0,51-4-14 0 0,38-1 1484 0 0,-3 9-1063 0 0,-135 3-1458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17:18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155 258 14368 0 0,'-20'-8'411'0'0,"-1"0"1"0"0,1 1 0 0 0,-1 1-1 0 0,-17-3-411 0 0,19 4 805 0 0,4 0 3863 0 0,17 3-4225 0 0,14-5-313 0 0,0 0 0 0 0,1 1 0 0 0,-1 1 0 0 0,1 1 1 0 0,6-1-131 0 0,13-4 178 0 0,38-8 804 0 0,50-4-982 0 0,3 0 470 0 0,-59 9-189 0 0,67-2-281 0 0,72 6 175 0 0,0-1 112 0 0,-66 2 108 0 0,52-5-273 0 0,-49 2-255 0 0,-86 8 202 0 0,-36 2 14 0 0,1-2 0 0 0,15-2-83 0 0,-31 3 36 0 0,-6 1-120 0 0,-1 0-76 0 0,-8-7-426 0 0,-12-9-2468 0 0,19 15 1240 0 0,1 1-10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4:59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10 10136 0 0,'0'0'769'0'0,"2"-1"-530"0"0,4-2-191 0 0,0-1 3922 0 0,-8 3-3956 0 0,-1 1 0 0 0,1 0 0 0 0,0 0 0 0 0,0 0-1 0 0,0 0 1 0 0,-1 1 0 0 0,1-1 0 0 0,0 1 0 0 0,0-1 0 0 0,0 1-1 0 0,-3 1 1 0 0,4-2-14 0 0,-3 2 0 0 0,1 0 0 0 0,0 0 0 0 0,-1 0 0 0 0,1 0 0 0 0,0 0 0 0 0,0 1 0 0 0,0 0 0 0 0,1-1 0 0 0,-1 1 0 0 0,1 0 0 0 0,-1 0 0 0 0,-1 4 0 0 0,-2 1 0 0 0,1-1 0 0 0,0 1 0 0 0,1 0 0 0 0,0 0 0 0 0,-6 17 0 0 0,-2 3 0 0 0,-39 104 1170 0 0,40-101-901 0 0,-18 62 339 0 0,27-86-608 0 0,1 0 0 0 0,-1 0 0 0 0,2-1 0 0 0,-1 1 0 0 0,0 0 0 0 0,1 0 0 0 0,1 0 0 0 0,-1 0 0 0 0,1 0 0 0 0,0 0 0 0 0,1 0 0 0 0,-1 0 0 0 0,4 7 0 0 0,0-4 0 0 0,-5-10 0 0 0,0 0 0 0 0,0 1 0 0 0,0-1 0 0 0,0 0 0 0 0,0 0 0 0 0,0 1 0 0 0,0-1 0 0 0,0 0 0 0 0,1 1 0 0 0,-1-1 0 0 0,0 0 0 0 0,0 0 0 0 0,0 0 0 0 0,0 1 0 0 0,1-1 0 0 0,-1 0 0 0 0,0 0 0 0 0,0 0 0 0 0,0 1 0 0 0,1-1 0 0 0,-1 0 0 0 0,0 0 0 0 0,0 0 0 0 0,1 0 0 0 0,-1 0 0 0 0,0 1 0 0 0,0-1 0 0 0,1 0 0 0 0,-1 0 0 0 0,0 0 0 0 0,1 0 0 0 0,12 3 0 0 0,-7-1 0 0 0,0-1 0 0 0,1-1 0 0 0,-1 0 0 0 0,0 0 0 0 0,1 0 0 0 0,-1 0 0 0 0,0-1 0 0 0,1 0 0 0 0,10-4 0 0 0,3 1 0 0 0,-3 1 0 0 0,31-12 0 0 0,-40 12 0 0 0,0 0 0 0 0,0-1 0 0 0,-1 0 0 0 0,0 0 0 0 0,0-1 0 0 0,8-6 0 0 0,-5 3 0 0 0,-8 7 0 0 0,-1 0 0 0 0,0 0 0 0 0,0 0 0 0 0,1 0 0 0 0,-1 0 0 0 0,0 0 0 0 0,0-1 0 0 0,0 1 0 0 0,0 0 0 0 0,0-1 0 0 0,0 1 0 0 0,-1-1 0 0 0,1 1 0 0 0,0-1 0 0 0,0-2 0 0 0,2-5 0 0 0,-2 7 0 0 0,-1 1 0 0 0,1-1 0 0 0,-1 1 0 0 0,1 0 0 0 0,-1-1 0 0 0,0 1 0 0 0,0-1 0 0 0,1 1 0 0 0,-1-1 0 0 0,-1-2 0 0 0,1 3 0 0 0,-1 0 0 0 0,1 0 0 0 0,-1-1 0 0 0,0 1 0 0 0,1 0 0 0 0,-1 0 0 0 0,0 0 0 0 0,0 0 0 0 0,0 0 0 0 0,0 0 0 0 0,0 0 0 0 0,0 1 0 0 0,0-1 0 0 0,0 0 0 0 0,-3-1 0 0 0,1 1 0 0 0,0-1 0 0 0,0 1 0 0 0,-1 0 0 0 0,1 0 0 0 0,-1 0 0 0 0,1 0 0 0 0,-1 1 0 0 0,1-1 0 0 0,-1 1 0 0 0,1 0 0 0 0,-1 0 0 0 0,0 0 0 0 0,1 1 0 0 0,-5 0 0 0 0,-6 2 0 0 0,1 0 0 0 0,-15 7 0 0 0,23-8-3 0 0,0 0-1 0 0,1 1 0 0 0,-1 0 0 0 0,1 0 1 0 0,-1 0-1 0 0,1 0 0 0 0,0 1 0 0 0,0 0 1 0 0,0 0-1 0 0,1 0 0 0 0,-1 0 0 0 0,1 0 1 0 0,0 1-1 0 0,1-1 0 0 0,-1 1 0 0 0,-2 5 0 0 0,0 14-2305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5:00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15 13824 0 0,'0'0'629'0'0,"-2"-1"-12"0"0,-6-2-393 0 0,1-1-262 0 0,5 3-298 0 0,7 0 197 0 0,0 0 200 0 0,1 0 1 0 0,-1 0-1 0 0,0 0 0 0 0,0 1 1 0 0,0 0-1 0 0,1 0 1 0 0,9 1-1 0 0,5 0-5 0 0,1 1-56 0 0,-13-2 0 0 0,-1 1 0 0 0,0-1 0 0 0,0 0 0 0 0,1-1 0 0 0,9-1 0 0 0,-9-1 72 0 0,-7 3-26 0 0,-1 0 0 0 0,0 0 1 0 0,1 0-1 0 0,-1 0 1 0 0,1 0-1 0 0,-1 0 1 0 0,0 0-1 0 0,1 0 0 0 0,-1 0 1 0 0,1 0-1 0 0,-1 0 1 0 0,0 0-1 0 0,1 1 1 0 0,-1-1-1 0 0,0 0 1 0 0,1 0-1 0 0,-1 0 0 0 0,0 0 1 0 0,1 1-1 0 0,-1-1 1 0 0,0 0-1 0 0,1 0 1 0 0,-1 1-1 0 0,0-1 1 0 0,1 0-1 0 0,-1 1 0 0 0,0-1 1 0 0,0 0-1 0 0,0 1 1 0 0,1-1-1 0 0,-1 0 1 0 0,0 1-1 0 0,0-1 1 0 0,0 0-1 0 0,1 1 0 0 0,2 11 258 0 0,-2 1-304 0 0,-1-7 0 0 0,0 0 0 0 0,0 1 0 0 0,0-1 0 0 0,-2 8 0 0 0,-3 19 0 0 0,-1-1 0 0 0,-18 51 0 0 0,7-24 0 0 0,0-8 0 0 0,10-33 0 0 0,-6 26 0 0 0,6-25 0 0 0,2-8 226 0 0,0-2-911 0 0,4-3-3630 0 0,1 1-1094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5:00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88 17503 0 0,'-17'-38'1759'0'0,"17"38"-1756"0"0,-1 0-1 0 0,1 0 0 0 0,0 0 1 0 0,0 0-1 0 0,0 0 1 0 0,0-1-1 0 0,0 1 1 0 0,0 0-1 0 0,0 0 1 0 0,0 0-1 0 0,0 0 1 0 0,0 0-1 0 0,0 0 1 0 0,0 0-1 0 0,0 0 0 0 0,0 0 1 0 0,0 0-1 0 0,0 0 1 0 0,0-1-1 0 0,0 1 1 0 0,0 0-1 0 0,0 0 1 0 0,0 0-1 0 0,0 0 1 0 0,0 0-1 0 0,0 0 1 0 0,0 0-1 0 0,1 0 1 0 0,-1 0-1 0 0,0 0 0 0 0,0 0 1 0 0,0 0-1 0 0,0-1 1 0 0,0 1-1 0 0,0 0 1 0 0,0 0-1 0 0,0 0 1 0 0,0 0-1 0 0,0 0 1 0 0,0 0-1 0 0,0 0 1 0 0,0 0-1 0 0,0 0 0 0 0,1 0 1 0 0,-1 0-1 0 0,0 0 1 0 0,0 0-1 0 0,0 0 1 0 0,0 0-1 0 0,0 0 1 0 0,0 0-1 0 0,0 0 1 0 0,0 0-1 0 0,0 0 1 0 0,0 0-1 0 0,1 0 0 0 0,-1 0 1 0 0,0 0-1 0 0,13-4 0 0 0,1 0 0 0 0,0 0 0 0 0,0 2 0 0 0,20-2 0 0 0,-4 0-60 0 0,26-2-719 0 0,41-8-374 0 0,-85 12 1169 0 0,1 0 0 0 0,0 1 0 0 0,24 1 0 0 0,-6 5-4904 0 0,-20-5-531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5:01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12 8288 0 0,'0'0'4896'0'0,"-7"-8"-3360"0"0,5 7-1428 0 0,0 0 1 0 0,0 1 0 0 0,0-1-1 0 0,0 1 1 0 0,0 0-1 0 0,0 0 1 0 0,-1 0 0 0 0,1 0-1 0 0,0 0 1 0 0,0 0 0 0 0,0 0-1 0 0,0 1 1 0 0,0-1 0 0 0,0 1-1 0 0,0 0 1 0 0,0 0 0 0 0,0-1-1 0 0,-2 3 1 0 0,-5 2 110 0 0,1 0 0 0 0,-14 13 0 0 0,-4 1-285 0 0,21-15 66 0 0,0 0 0 0 0,-1 0 0 0 0,1 1 0 0 0,1 0 0 0 0,-1 0 0 0 0,-6 10 0 0 0,-11 11 0 0 0,13-16 0 0 0,1 0 0 0 0,0 1 0 0 0,1-1 0 0 0,-6 13 0 0 0,-5 7 0 0 0,14-24 0 0 0,1 0 0 0 0,0 1 0 0 0,0-1 0 0 0,1 1 0 0 0,0 0 0 0 0,0 0 0 0 0,1 0 0 0 0,-1 0 0 0 0,1 0 0 0 0,1 0 0 0 0,0 0 0 0 0,0 0 0 0 0,1 12 0 0 0,0-15 0 0 0,-1-3 0 0 0,0 1 0 0 0,1 0 0 0 0,-1-1 0 0 0,1 0 0 0 0,-1 1 0 0 0,1-1 0 0 0,-1 1 0 0 0,1-1 0 0 0,0 0 0 0 0,0 1 0 0 0,-1-1 0 0 0,1 0 0 0 0,0 0 0 0 0,0 1 0 0 0,3 1 0 0 0,-2-1 0 0 0,0-1 0 0 0,0 1 0 0 0,0 0 0 0 0,0 0-1 0 0,1-1 1 0 0,-1 0 0 0 0,1 1 0 0 0,-1-1 0 0 0,1 0-1 0 0,0 0 1 0 0,-1 0 0 0 0,1-1 0 0 0,0 1 0 0 0,0-1-1 0 0,-1 1 1 0 0,1-1 0 0 0,0 0 0 0 0,4 0-1 0 0,5-1 9 0 0,0-1-1 0 0,0 0 1 0 0,12-4-1 0 0,-7 2 39 0 0,0 0 284 0 0,0-1-1 0 0,0 0 0 0 0,-1-2 1 0 0,1 0-1 0 0,28-17 0 0 0,-39 19-329 0 0,2-2 0 0 0,-9 5 0 0 0,-6 1 0 0 0,-11 1 0 0 0,12 1 0 0 0,1 1 0 0 0,0-1 0 0 0,-1 1 0 0 0,-6 4 0 0 0,-13 5 0 0 0,18-8 0 0 0,-1 0 0 0 0,1 0 0 0 0,-11 8 0 0 0,10-3 0 0 0,7-7-204 0 0,-2 3 501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5:01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512 7 13824 0 0,'0'0'1056'0'0,"-1"-3"-612"0"0,-5 0-432 0 0,-40 10-12 0 0,8-1 1159 0 0,0 2 1 0 0,-54 18 0 0 0,83-23-1085 0 0,0 1-1 0 0,1 1 0 0 0,-1-1 0 0 0,1 1 0 0 0,0 1 0 0 0,0-1 1 0 0,1 1-1 0 0,-10 10 0 0 0,-5 8-128 0 0,-21 28-1 0 0,30-35 104 0 0,-30 44-49 0 0,18-22 0 0 0,18-29 120 0 0,1 1 0 0 0,1 0 0 0 0,0 0 0 0 0,-5 15-1 0 0,-1 5 722 0 0,8-27-814 0 0,1 1-1 0 0,0 0 1 0 0,1 0-1 0 0,-1 0 1 0 0,1 1-1 0 0,0-1 0 0 0,0 0 1 0 0,1 0-1 0 0,-1 1 1 0 0,1-1-1 0 0,0 0 1 0 0,1 1-1 0 0,-1-1 0 0 0,1 0 1 0 0,0 1-1 0 0,1-1 1 0 0,-1 0-1 0 0,1 0 1 0 0,0 0-1 0 0,0 0 0 0 0,0 0 1 0 0,6 6-1 0 0,-6-7-26 0 0,0-1 0 0 0,1 0 0 0 0,-1 0 0 0 0,1-1 0 0 0,0 1 0 0 0,0-1 0 0 0,0 1 0 0 0,1-1 0 0 0,-1 0 0 0 0,0 0 0 0 0,1 0 0 0 0,-1-1 0 0 0,1 1 0 0 0,0-1 0 0 0,-1 0 0 0 0,1 0 0 0 0,0 0 0 0 0,0 0 0 0 0,0-1 0 0 0,0 1 0 0 0,0-1 0 0 0,-1 0 0 0 0,1 0 0 0 0,0-1 0 0 0,0 1 0 0 0,0-1 0 0 0,0 0 0 0 0,0 0 0 0 0,-1 0 0 0 0,5-2 0 0 0,4-1 0 0 0,-8 4 0 0 0,-1-1 0 0 0,1-1 0 0 0,-1 1 0 0 0,1 0 0 0 0,-1-1 0 0 0,5-3 0 0 0,-6 5 0 0 0,2-1 0 0 0,3-11 0 0 0,-7 12 0 0 0,0 0 0 0 0,1 0 0 0 0,-1-1 0 0 0,0 1 0 0 0,0 0 0 0 0,0 0 0 0 0,0-1 0 0 0,0 1 0 0 0,0 0 0 0 0,0-1 0 0 0,0 1 0 0 0,0 0 0 0 0,0 0 0 0 0,0-1 0 0 0,0 1 0 0 0,0 0 0 0 0,0-1 0 0 0,0 1 0 0 0,0 0 0 0 0,0 0 0 0 0,0-1 0 0 0,0 1 0 0 0,-1-1 0 0 0,0 0 42 0 0,0-1-1 0 0,0 1 1 0 0,0-1-1 0 0,-1 1 1 0 0,1 0-1 0 0,0 0 0 0 0,-1 0 1 0 0,1-1-1 0 0,-1 1 1 0 0,1 0-1 0 0,-1 1 1 0 0,0-1-1 0 0,1 0 0 0 0,-1 0 1 0 0,0 1-1 0 0,1-1 1 0 0,-1 1-1 0 0,0-1 1 0 0,0 1-1 0 0,0 0 0 0 0,-2 0 1 0 0,-3 0 242 0 0,-1 0 0 0 0,0 0 0 0 0,-13 4 0 0 0,16-3-284 0 0,-1 1 0 0 0,1 0 0 0 0,-1 0 0 0 0,1 1 0 0 0,-7 4 0 0 0,-16 7 0 0 0,24-13-191 0 0,0 1 0 0 0,1 0 0 0 0,-1-1 0 0 0,1 2 0 0 0,-1-1 0 0 0,1 0 0 0 0,0 1-1 0 0,0-1 1 0 0,0 1 0 0 0,0 0 0 0 0,-4 4 0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5:15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25 7920 0 0,'0'-8'713'0'0,"-1"-8"-128"0"0,-2 21 587 0 0,-2 24 837 0 0,5-27-1944 0 0,-4 17-26 0 0,0-1 0 0 0,-1 0 0 0 0,-14 33 0 0 0,-31 47 149 0 0,43-88-1 0 0,1-1 0 0 0,-2 0 1 0 0,1 0-1 0 0,-14 12 1 0 0,-2 2 137 0 0,18-18-268 0 0,-1 1 0 0 0,0-1-1 0 0,0 0 1 0 0,-1 0 0 0 0,0-1-1 0 0,1 0 1 0 0,-14 6 0 0 0,12-6-33 0 0,3 2 34 0 0,4-5 220 0 0,41-8-184 0 0,55-10-52 0 0,-60 10-105 0 0,-19 4 64 0 0,-1 0 0 0 0,20-7 0 0 0,0 0 53 0 0,-24 8-77 0 0,-1-1-1 0 0,18-6 1 0 0,-19 5 8 0 0,-6 4 16 0 0,-1-1 0 0 0,0 1-1 0 0,0-1 1 0 0,0 0 0 0 0,0 0 0 0 0,0 0 0 0 0,0 0 0 0 0,0 0-1 0 0,-1-1 1 0 0,1 1 0 0 0,0 0 0 0 0,0-1 0 0 0,-1 1 0 0 0,1-1-1 0 0,1-2 1 0 0,-22 51 1560 0 0,4 38-1510 0 0,8-42-38 0 0,-1 19-13 0 0,-3 12 1 0 0,-2-3-2 0 0,12-67 4 0 0,0 1 0 0 0,0-1-1 0 0,1 1 1 0 0,-1-1-1 0 0,1 1 1 0 0,0 5-1 0 0,1 1 61 0 0,0 6-3273 0 0,0-15 1813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5:16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22 191 2304 0 0,'0'0'101'0'0,"4"-8"22"0"0,-3-4 1293 0 0,2-5 2458 0 0,2 7-2337 0 0,-1 0 1 0 0,2-12-1 0 0,-4 15-1164 0 0,0 1 1 0 0,0-1-1 0 0,1 0 1 0 0,-1 1-1 0 0,1 0 1 0 0,1 0-1 0 0,-1 0 1 0 0,7-9 0 0 0,-5 9-188 0 0,-3 4-121 0 0,0 0 1 0 0,0-1-1 0 0,1 1 1 0 0,-1 0-1 0 0,0 0 1 0 0,1 0-1 0 0,-1 0 1 0 0,6-2-1 0 0,1 0-55 0 0,0 1-1 0 0,0 0 1 0 0,0 1-1 0 0,0 0 1 0 0,0 0-1 0 0,1 1 1 0 0,-1 0-1 0 0,1 0 1 0 0,16 2-1 0 0,-22 0-13 0 0,1 0-1 0 0,-1 0 1 0 0,1 0-1 0 0,-1 0 1 0 0,0 1-1 0 0,0 0 1 0 0,0-1-1 0 0,0 2 1 0 0,0-1 0 0 0,0 0-1 0 0,0 1 1 0 0,-1 0-1 0 0,1-1 1 0 0,-1 2-1 0 0,0-1 1 0 0,0 0-1 0 0,0 0 1 0 0,0 1-1 0 0,0 0 1 0 0,-1 0-1 0 0,0-1 1 0 0,4 9-1 0 0,-5-8 5 0 0,0-1 0 0 0,0 1 0 0 0,-1 0 0 0 0,0-1 0 0 0,1 1 0 0 0,-1-1 0 0 0,0 1 0 0 0,-1 0 0 0 0,1-1 0 0 0,0 1 0 0 0,-1-1 0 0 0,0 1 0 0 0,0-1 0 0 0,0 1 0 0 0,-3 5 0 0 0,-1 1 0 0 0,0-1 0 0 0,0 1 0 0 0,-1-1 0 0 0,-8 11 0 0 0,7-12 16 0 0,-1-1-1 0 0,0 0 0 0 0,0 0 0 0 0,0-1 0 0 0,-13 8 1 0 0,-14 9 20 0 0,19-11 6 0 0,-29 14-1 0 0,9-6 291 0 0,34-18 748 0 0,3-5-1072 0 0,1-1 1 0 0,0 1-1 0 0,1 0 0 0 0,-1 1 1 0 0,0-1-1 0 0,1 0 0 0 0,0 1 0 0 0,-1-1 1 0 0,1 1-1 0 0,0 0 0 0 0,0 0 0 0 0,1 0 1 0 0,-1 0-1 0 0,0 0 0 0 0,1 1 1 0 0,-1 0-1 0 0,5-2 0 0 0,7 0 2 0 0,-1 0-1 0 0,1 1 0 0 0,17 0 1 0 0,10-2-4 0 0,-39 3-5 0 0,17-1 9 0 0,-19 2-6 0 0,-1 0-1 0 0,1 0 0 0 0,-1 0 1 0 0,1 0-1 0 0,-1 0 1 0 0,1 0-1 0 0,-1 0 0 0 0,0 1 1 0 0,1-1-1 0 0,-1 0 1 0 0,1 0-1 0 0,-1 0 1 0 0,1 0-1 0 0,-1 1 0 0 0,1-1 1 0 0,-1 0-1 0 0,0 1 1 0 0,1-1-1 0 0,-1 0 0 0 0,0 1 1 0 0,1-1-1 0 0,-1 0 1 0 0,0 1-1 0 0,1-1 1 0 0,-1 1-1 0 0,0-1 0 0 0,0 0 1 0 0,0 1-1 0 0,1-1 1 0 0,-1 1-1 0 0,0-1 0 0 0,0 1 1 0 0,0-1-1 0 0,0 1 1 0 0,0-1-1 0 0,0 1 1 0 0,0-1-1 0 0,0 1 0 0 0,0-1 1 0 0,0 1-1 0 0,0 1 3 0 0,0-1 1 0 0,0 1-1 0 0,-1 0 0 0 0,1-1 1 0 0,-1 1-1 0 0,1 0 0 0 0,-1-1 0 0 0,1 1 1 0 0,-2 1-1 0 0,-3 2 9 0 0,0-1 1 0 0,0 1-1 0 0,0-1 1 0 0,0 0-1 0 0,-1-1 0 0 0,1 1 1 0 0,-1-1-1 0 0,-10 4 1 0 0,7-3-13 0 0,-22 12 58 0 0,-46 32 0 0 0,67-42-787 0 0,0 0-1 0 0,0 0 1 0 0,-14 4 0 0 0,13-5-1658 0 0,-18 7-3444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5:17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0 9848 0 0,'0'0'1020'0'0,"-6"8"-512"0"0,2-5-431 0 0,1 1 0 0 0,-1 0 0 0 0,1 0 0 0 0,0 0 1 0 0,0 1-1 0 0,0-1 0 0 0,1 1 0 0 0,-3 5 0 0 0,-1 1 8 0 0,-1 1 0 0 0,-10 12 0 0 0,-4 8 83 0 0,17-25-66 0 0,1-1-1 0 0,0 1 1 0 0,-3 12 0 0 0,5-16 23 0 0,1-3-69 0 0,0 1 0 0 0,-1 0 0 0 0,1 0 0 0 0,0-1 0 0 0,0 1 0 0 0,-1 0 0 0 0,1 0 0 0 0,0 0 0 0 0,0-1 0 0 0,0 1 1 0 0,0 0-1 0 0,0 0 0 0 0,0 0 0 0 0,0 0 0 0 0,0-1 0 0 0,0 1 0 0 0,1 0 0 0 0,-1 0 0 0 0,0-1 0 0 0,1 2 0 0 0,0 0 60 0 0,-1 0-10 0 0,2 6-8 0 0,-1-6-58 0 0,1 0 0 0 0,-1 0 1 0 0,0 0-1 0 0,1 0 0 0 0,0 0 0 0 0,-1 0 0 0 0,1 0 0 0 0,0 0 0 0 0,0-1 0 0 0,0 1 0 0 0,3 1 1 0 0,2 2 204 0 0,1 1-68 0 0,0 0-1 0 0,0-1 1 0 0,16 7 0 0 0,7 5-83 0 0,-20-10 31 0 0,-5-4-79 0 0,-1 0 0 0 0,1 0 1 0 0,-1 0-1 0 0,0 1 0 0 0,0 0 0 0 0,-1 0 0 0 0,1 0 1 0 0,-1 0-1 0 0,0 1 0 0 0,0 0 0 0 0,0 0 0 0 0,5 10 0 0 0,-9-13-25 0 0,1 0-1 0 0,-1 0 1 0 0,1 0-1 0 0,-1 0 0 0 0,0 0 1 0 0,0 1-1 0 0,0-1 1 0 0,0 0-1 0 0,0 0 0 0 0,-1 4 1 0 0,-1 8 74 0 0,2-13-81 0 0,-1 0 0 0 0,1 1 0 0 0,-1-1 0 0 0,1 0 0 0 0,-1 1-1 0 0,0-1 1 0 0,0 0 0 0 0,0 0 0 0 0,0 0 0 0 0,0 0-1 0 0,0 0 1 0 0,0 0 0 0 0,0 0 0 0 0,0 0 0 0 0,-2 1-1 0 0,-1 1 56 0 0,-5 4 16 0 0,-1 1-1 0 0,-1-2 1 0 0,1 1 0 0 0,-1-1 0 0 0,0-1-1 0 0,-12 4 1 0 0,-3 0-90 0 0,-46 9-1 0 0,51-16-175 0 0,0 0-1 0 0,-40-2 0 0 0,25 0-465 0 0,13 0 200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5:18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97 15232 0 0,'15'-17'672'0'0,"-1"9"143"0"0,-6-4-655 0 0,10 4-160 0 0,4 1 0 0 0,1 2 0 0 0,4-3 72 0 0,4 5-72 0 0,6-5 96 0 0,3 4-96 0 0,4-1 0 0 0,1 2 0 0 0,-3-2 0 0 0,-2 2 0 0 0,0 3-767 0 0,-4 0-153 0 0,1 0-32 0 0,-6 3-8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5:18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270 223 14280 0 0,'-1'-2'1102'0'0,"-2"-7"-769"0"0,-5-17-102 0 0,8 25-163 0 0,-1-1 0 0 0,1 1-1 0 0,0-1 1 0 0,0 1-1 0 0,0-1 1 0 0,0 0-1 0 0,0 1 1 0 0,0-1 0 0 0,0 1-1 0 0,0-1 1 0 0,0 0-1 0 0,1-1 1 0 0,3-3 145 0 0,-1 0-1 0 0,1 1 1 0 0,0-1 0 0 0,0 1 0 0 0,0 0 0 0 0,1 1-1 0 0,6-7 1 0 0,41-26 23 0 0,-24 19-146 0 0,-16 9 21 0 0,0 2 0 0 0,1 0 1 0 0,0 1-1 0 0,0 0 0 0 0,0 0 1 0 0,1 2-1 0 0,-1 0 0 0 0,1 0 1 0 0,0 1-1 0 0,0 1 0 0 0,1 0 1 0 0,-1 1-1 0 0,29 2 0 0 0,-40-1-107 0 0,0 1 0 0 0,0-1 0 0 0,0 1 0 0 0,0 0 0 0 0,0 0 0 0 0,-1 0 0 0 0,1 0-1 0 0,0 1 1 0 0,-1-1 0 0 0,1 1 0 0 0,0-1 0 0 0,-1 1 0 0 0,0 0 0 0 0,1 0 0 0 0,-1 0 0 0 0,0 0-1 0 0,0 1 1 0 0,0-1 0 0 0,0 0 0 0 0,-1 1 0 0 0,1-1 0 0 0,-1 1 0 0 0,1 0 0 0 0,-1 0 0 0 0,0-1-1 0 0,0 1 1 0 0,0 0 0 0 0,-1 0 0 0 0,1 0 0 0 0,-1 0 0 0 0,1 0 0 0 0,-1 0 0 0 0,0 0 0 0 0,0 0-1 0 0,-1 4 1 0 0,-1 4-2 0 0,-1 1 0 0 0,0-1-1 0 0,0 0 1 0 0,-1-1 0 0 0,-1 1-1 0 0,0-1 1 0 0,0 1-1 0 0,-11 13 1 0 0,6-10 28 0 0,-2 0-1 0 0,0-1 1 0 0,0 0-1 0 0,-24 18 1 0 0,-54 29 112 0 0,66-45-79 0 0,15-9 1 0 0,7-4-34 0 0,0-1-1 0 0,0 1 0 0 0,-1-1 1 0 0,1 0-1 0 0,-1 1 1 0 0,1-1-1 0 0,-1 0 1 0 0,1-1-1 0 0,-1 1 0 0 0,1 0 1 0 0,-1-1-1 0 0,0 1 1 0 0,1-1-1 0 0,-6 0 1 0 0,8 0-26 0 0,0 0-1 0 0,1 0 1 0 0,-1 0 0 0 0,0 0 0 0 0,0 0 0 0 0,0 0 0 0 0,0 0 0 0 0,0 0-1 0 0,0 0 1 0 0,0-1 0 0 0,0 1 0 0 0,0 0 0 0 0,0 0 0 0 0,0 0 0 0 0,0 0-1 0 0,1 0 1 0 0,-1 0 0 0 0,0 0 0 0 0,0 0 0 0 0,0 0 0 0 0,0 0 0 0 0,0 0-1 0 0,0-1 1 0 0,0 1 0 0 0,0 0 0 0 0,0 0 0 0 0,0 0 0 0 0,0 0 0 0 0,0 0-1 0 0,0 0 1 0 0,0 0 0 0 0,0 0 0 0 0,0 0 0 0 0,0-1 0 0 0,0 1 0 0 0,0 0-1 0 0,0 0 1 0 0,0 0 0 0 0,0 0 0 0 0,0 0 0 0 0,0 0 0 0 0,0 0 0 0 0,0 0-1 0 0,0 0 1 0 0,-1 0 0 0 0,1-1 0 0 0,0 1 0 0 0,0 0 0 0 0,0 0 0 0 0,0 0-1 0 0,0 0 1 0 0,0 0 0 0 0,0 0 0 0 0,0 0 0 0 0,0 0 0 0 0,0 0 0 0 0,0 0-1 0 0,0 0 1 0 0,-1 0 0 0 0,1 0 0 0 0,0 0 0 0 0,0 0 0 0 0,0 0 0 0 0,0 0-1 0 0,0 0 1 0 0,0 0 0 0 0,0 0 0 0 0,-1 0 0 0 0,13-10 506 0 0,15-7 208 0 0,-15 13-705 0 0,0 0-1 0 0,-1 0 1 0 0,2 1 0 0 0,-1 1-1 0 0,0 0 1 0 0,0 0-1 0 0,1 2 1 0 0,-1-1-1 0 0,1 2 1 0 0,-1-1 0 0 0,0 2-1 0 0,1 0 1 0 0,-1 0-1 0 0,0 1 1 0 0,0 0-1 0 0,0 1 1 0 0,-1 1 0 0 0,1 0-1 0 0,-1 0 1 0 0,12 9-1 0 0,-17-10 40 0 0,-1 1-1 0 0,0 1 0 0 0,0-1 1 0 0,0 0-1 0 0,-1 1 0 0 0,1 0 1 0 0,-2 0-1 0 0,1 1 0 0 0,0-1 1 0 0,-1 1-1 0 0,2 8 0 0 0,-4-12-22 0 0,-1 1 0 0 0,0-1 1 0 0,0 0-1 0 0,0 1 0 0 0,-1-1 0 0 0,1 0 0 0 0,-1 1 0 0 0,0-1 0 0 0,0 0 0 0 0,-1 4 0 0 0,0-4-21 0 0,1 0 0 0 0,-1 0 0 0 0,0 0 0 0 0,0 0 0 0 0,-1 0 0 0 0,-3 4 0 0 0,-1 1 39 0 0,2-3-2 0 0,0-1 0 0 0,0 1 0 0 0,0-1 0 0 0,-1 0 0 0 0,1 0 0 0 0,-1-1-1 0 0,0 1 1 0 0,0-1 0 0 0,-12 4 0 0 0,-6 0 99 0 0,-33 7-1 0 0,38-10-86 0 0,-61 5 185 0 0,58-7-108 0 0,1 0 0 0 0,-1-2 1 0 0,-26-2-1 0 0,-6 0 130 0 0,33 2-243 0 0,0-1 1 0 0,0-2-1 0 0,-33-6 0 0 0,46 7-75 0 0,-1 1-1 0 0,1 0 1 0 0,-1 0-1 0 0,1 1 1 0 0,0 0 0 0 0,-10 1-1 0 0,-50 11-4722 0 0,66-12 4405 0 0,-17 5-1402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17:19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 8288 0 0,'0'0'381'0'0,"2"-1"-6"0"0,4-6-242 0 0,4-17 1071 0 0,-7 19-652 0 0,-2 4 412 0 0,-6-10 1707 0 0,6 11-2496 0 0,-1-1 1 0 0,0 1 0 0 0,1-1 0 0 0,-1 1 0 0 0,0 0 0 0 0,0-1 0 0 0,0 1 0 0 0,1-1 0 0 0,-1 1 0 0 0,0-1-1 0 0,0 1 1 0 0,0-1 0 0 0,0 1 0 0 0,0 0 0 0 0,0-1 0 0 0,0 1 0 0 0,0-1 0 0 0,0 1 0 0 0,0-1-1 0 0,0 1 1 0 0,0-1 0 0 0,0 1 0 0 0,0-1 0 0 0,0 1 0 0 0,0-1 0 0 0,-1 1 0 0 0,1-1-176 0 0,1 2 13 0 0,0-1-1 0 0,1 1 1 0 0,-1 0 0 0 0,0-1 0 0 0,0 1 0 0 0,0 0 0 0 0,0-1 0 0 0,0 1-1 0 0,0 0 1 0 0,0 0 0 0 0,0 0 0 0 0,0 0 0 0 0,-1 0 0 0 0,1 0 0 0 0,0 1-13 0 0,8 22 825 0 0,-9-23-807 0 0,7 22 418 0 0,-1 0 1 0 0,-1 0-1 0 0,-1 0 1 0 0,-1 1-1 0 0,-1 17-436 0 0,-1-21 221 0 0,1 0 1 0 0,2 7-222 0 0,-1-9 86 0 0,-1 1 1 0 0,-1 0 0 0 0,0 4-87 0 0,-5 18 276 0 0,-3 13-276 0 0,-2 14 421 0 0,6 13 261 0 0,3-45 11 0 0,-3 12-693 0 0,-1-17 174 0 0,1-10-30 0 0,1 0 1 0 0,1 6-145 0 0,-1 36 449 0 0,-5 29-449 0 0,7-81 33 0 0,0 1 0 0 0,0-1 0 0 0,1 1 0 0 0,2 7-33 0 0,-1-6 38 0 0,-1-1 1 0 0,0 1 0 0 0,-1 5-39 0 0,-1 3 55 0 0,0 0 1 0 0,1 0-1 0 0,1-1 1 0 0,1 1-1 0 0,4 13-55 0 0,0 2 40 0 0,-6-29-23 0 0,1 0 0 0 0,0 0 0 0 0,0 0 0 0 0,1-1 0 0 0,0 1 0 0 0,0-1 0 0 0,0 1 0 0 0,1-1 1 0 0,3 5-18 0 0,-6-11 3 0 0,0 1 0 0 0,1-1 0 0 0,-1 1 0 0 0,0-1 0 0 0,1 1 1 0 0,-1-1-1 0 0,0 1 0 0 0,1-1 0 0 0,-1 1 0 0 0,0-1 0 0 0,0 1 1 0 0,0-1-1 0 0,1 1 0 0 0,-1-1 0 0 0,0 1 0 0 0,0 0 0 0 0,0-1 1 0 0,0 1-1 0 0,0-1 0 0 0,0 1 0 0 0,0-1 0 0 0,0 1 0 0 0,0 0 0 0 0,-1-1 1 0 0,1 1-1 0 0,0-1 0 0 0,0 1 0 0 0,0-1 0 0 0,-1 1 0 0 0,1-1 1 0 0,0 1-1 0 0,-1 0-3 0 0,1-1 1 0 0,0 0 1 0 0,0 0-1 0 0,0 0 0 0 0,0 0 1 0 0,0 0-1 0 0,0 0 1 0 0,0 1-1 0 0,0-1 0 0 0,0 0 1 0 0,0 0-1 0 0,0 0 0 0 0,0 0 1 0 0,0 0-1 0 0,0 0 1 0 0,0 0-1 0 0,0 1 0 0 0,0-1 1 0 0,0 0-1 0 0,0 0 1 0 0,0 0-1 0 0,0 0 0 0 0,0 0 1 0 0,0 0-1 0 0,0 0 1 0 0,0 0-1 0 0,0 1 0 0 0,0-1 1 0 0,0 0-1 0 0,0 0 0 0 0,0 0 1 0 0,0 0-1 0 0,0 0 1 0 0,1 0-1 0 0,-1 0 0 0 0,0 0 1 0 0,0 0-1 0 0,0 0 1 0 0,0 0-1 0 0,0 1 0 0 0,0-1 1 0 0,0 0-1 0 0,0 0 0 0 0,0 0 1 0 0,1 0-1 0 0,-1 0 1 0 0,0 0-1 0 0,0 0 0 0 0,0 0 1 0 0,0 0-1 0 0,0 0-1 0 0,12 9 64 0 0,-9-6 0 0 0,-3-3 0 0 0,0 0-109 0 0,0 0-456 0 0,1-3-187 0 0,0 1 481 0 0,0-1 0 0 0,0 1 1 0 0,-1-1-1 0 0,1 1 1 0 0,-1-1-1 0 0,0 1 1 0 0,0-1-1 0 0,0 1 0 0 0,0-1 1 0 0,0 1-1 0 0,0-1 1 0 0,-1 1-1 0 0,1-1 1 0 0,-1 1-1 0 0,0-2 207 0 0,1 2-178 0 0,-1 1 1 0 0,1-1-1 0 0,0 0 0 0 0,0 1 0 0 0,0-1 1 0 0,0 0-1 0 0,0 0 0 0 0,0 1 0 0 0,1-1 1 0 0,-1-1 177 0 0,9-20-1834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5:25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401 116 2760 0 0,'0'0'5533'0'0,"-5"-9"-4077"0"0,3-9 1665 0 0,1 16-2816 0 0,1-1 1 0 0,0 1-1 0 0,-1 0 1 0 0,1-1-1 0 0,0 1 1 0 0,0-1-1 0 0,1 1 1 0 0,-1-1-1 0 0,0 1 1 0 0,2-5-1 0 0,-1 6-152 0 0,-1-1-117 0 0,1 1 0 0 0,0-1-1 0 0,-1 1 1 0 0,1-1 0 0 0,0 1-1 0 0,0 0 1 0 0,0-1 0 0 0,0 1-1 0 0,0 0 1 0 0,1 0 0 0 0,-1 0-1 0 0,0 0 1 0 0,0 0 0 0 0,1 0-1 0 0,1-1 1 0 0,7-4 95 0 0,0 1 0 0 0,0 0 0 0 0,0 0 1 0 0,15-4-1 0 0,-20 8-83 0 0,0-1 0 0 0,0 1 0 0 0,0 0 1 0 0,0 1-1 0 0,0-1 0 0 0,0 1 0 0 0,0 0 1 0 0,0 0-1 0 0,0 1 0 0 0,1 0 0 0 0,-1-1 1 0 0,5 3-1 0 0,2 0-38 0 0,-10-3-10 0 0,-1 0 0 0 0,0 0 0 0 0,0 0 0 0 0,1 1 0 0 0,-1-1 0 0 0,0 0 0 0 0,0 1 0 0 0,1-1 0 0 0,-1 1 0 0 0,0-1 0 0 0,0 1 0 0 0,0 0 0 0 0,0-1 0 0 0,0 1 0 0 0,0 0 0 0 0,0 0 0 0 0,0 0 0 0 0,0 0 0 0 0,0 0 0 0 0,0 1 0 0 0,3 2 0 0 0,7 7 0 0 0,-9-6 0 0 0,-1-1 0 0 0,1-1 11 0 0,0 1-1 0 0,-1 0 1 0 0,1 0-1 0 0,-1 0 1 0 0,0 0-1 0 0,0 0 0 0 0,0 0 1 0 0,-1 1-1 0 0,1-1 1 0 0,-1 0-1 0 0,0 0 0 0 0,0 0 1 0 0,-1 1-1 0 0,0 4 1 0 0,-1-3 19 0 0,1 0 1 0 0,-2 1-1 0 0,1-1 0 0 0,-1 0 1 0 0,0 0-1 0 0,0-1 1 0 0,0 1-1 0 0,-7 7 1 0 0,-2 1 88 0 0,0-1 0 0 0,-2 0 1 0 0,1-1-1 0 0,-2 0 1 0 0,-26 16-1 0 0,21-16 76 0 0,-1-2-1 0 0,0-1 1 0 0,-1 0 0 0 0,-43 10-1 0 0,27-15 102 0 0,37-4 160 0 0,3-2-407 0 0,1 0 0 0 0,-1-1-1 0 0,0 1 1 0 0,0 0-1 0 0,1 0 1 0 0,0 0 0 0 0,3-1-1 0 0,-6 3-42 0 0,13-7 86 0 0,1 0-1 0 0,-1 2 1 0 0,1 0-1 0 0,1 0 1 0 0,18-3-1 0 0,-25 7-98 0 0,-1-1 0 0 0,1 1 0 0 0,-1 1 0 0 0,1-1 0 0 0,0 2 0 0 0,0-1 0 0 0,-1 1 0 0 0,1 0 0 0 0,14 3 0 0 0,-17-2-13 0 0,0 0-1 0 0,0 0 1 0 0,1 1-1 0 0,-1-1 0 0 0,-1 1 1 0 0,1 0-1 0 0,0 0 1 0 0,-1 1-1 0 0,1 0 1 0 0,-1-1-1 0 0,0 1 0 0 0,-1 1 1 0 0,1-1-1 0 0,4 6 1 0 0,-5-4 13 0 0,1-1 6 0 0,-2 0 1 0 0,1 0-1 0 0,-1 0 0 0 0,1 0 1 0 0,-1 0-1 0 0,-1 1 0 0 0,1-1 1 0 0,-1 0-1 0 0,2 11 0 0 0,-3-13 9 0 0,0 1 0 0 0,0 0 0 0 0,0-1 0 0 0,0 1 0 0 0,0-1 0 0 0,-1 1 0 0 0,1 0-1 0 0,-1-1 1 0 0,0 1 0 0 0,-2 4 0 0 0,-1 1 9 0 0,1-1 1 0 0,-10 14-1 0 0,9-15 34 0 0,0-1-1 0 0,-1 1 1 0 0,0-1-1 0 0,0-1 1 0 0,0 1-1 0 0,0-1 1 0 0,-1 0-1 0 0,0 0 1 0 0,-7 5-1 0 0,-3-1-47 0 0,0 0-1 0 0,-1-1 1 0 0,0-1 0 0 0,0-1-1 0 0,-24 6 1 0 0,10-5 23 0 0,0-2 0 0 0,-40 2 0 0 0,51-6 15 0 0,0 0 0 0 0,0-1 1 0 0,0-2-1 0 0,0 0 0 0 0,0 0 1 0 0,0-2-1 0 0,1-1 0 0 0,-25-9 1 0 0,36 11-98 0 0,1 0 1 0 0,0-1-1 0 0,0 0 0 0 0,1 0 1 0 0,-12-9-1 0 0,13 9-15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5:25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377 126 3680 0 0,'0'0'6014'0'0,"0"-19"-3710"0"0,0 14-1723 0 0,0 0-1 0 0,0 0 1 0 0,1-1 0 0 0,0 1-1 0 0,2-8 1 0 0,-3 10-472 0 0,1 1-1 0 0,0 0 1 0 0,1 0 0 0 0,-1 0 0 0 0,0 0-1 0 0,1 0 1 0 0,-1 0 0 0 0,1 0 0 0 0,-1 1 0 0 0,1-1-1 0 0,0 1 1 0 0,0-1 0 0 0,0 1 0 0 0,0-1-1 0 0,4-1 1 0 0,4-3 115 0 0,15-7 193 0 0,-7 6-211 0 0,-15 5-199 0 0,1 1-1 0 0,-1-1 1 0 0,0 1 0 0 0,1 0 0 0 0,-1 0 0 0 0,1 1-1 0 0,-1-1 1 0 0,6 0 0 0 0,-4 1-3 0 0,1 0 0 0 0,0 0 0 0 0,-1 0 1 0 0,1 0-1 0 0,0 1 0 0 0,-1 0 0 0 0,1 0 0 0 0,-1 1 0 0 0,1 0 0 0 0,-1 0 0 0 0,0 0 0 0 0,6 3 0 0 0,-8-4 3 0 0,-1 1 0 0 0,0-1-1 0 0,1 1 1 0 0,-1 0-1 0 0,0 0 1 0 0,0-1 0 0 0,0 1-1 0 0,0 0 1 0 0,0 1-1 0 0,-1-1 1 0 0,1 0 0 0 0,-1 0-1 0 0,1 1 1 0 0,-1-1-1 0 0,0 1 1 0 0,0-1 0 0 0,0 1-1 0 0,0 0 1 0 0,-1-1 0 0 0,2 5-1 0 0,-2-5-2 0 0,0 0-1 0 0,0 0 1 0 0,0 1-1 0 0,0-1 1 0 0,-1 0-1 0 0,1 0 1 0 0,0 0-1 0 0,-1 0 1 0 0,1 1-1 0 0,-1-1 1 0 0,0 0-1 0 0,0 0 1 0 0,0 0 0 0 0,0-1-1 0 0,-2 4 1 0 0,-23 26 7 0 0,3-9 96 0 0,0-2 0 0 0,-36 24 0 0 0,2-2 124 0 0,4-10 148 0 0,39-27 232 0 0,13-4 2 0 0,7-2-451 0 0,8-2-162 0 0,-4 1 13 0 0,0 0 0 0 0,1 0 0 0 0,-1 1 0 0 0,0 1 0 0 0,0-1 0 0 0,1 2 0 0 0,-1 0 0 0 0,0 0 0 0 0,14 3 0 0 0,-22-4-6 0 0,-1 1-4 0 0,10 9-3 0 0,-7-7 0 0 0,-1 2 0 0 0,-2 16 0 0 0,-1-18 5 0 0,0 0 0 0 0,-1 0-1 0 0,1 0 1 0 0,-1 0-1 0 0,0 0 1 0 0,0 0 0 0 0,-1 0-1 0 0,1-1 1 0 0,-3 6 0 0 0,-3 5 27 0 0,6-11-17 0 0,0-1-1 0 0,0 1 1 0 0,0 0-1 0 0,0 0 1 0 0,-1-1 0 0 0,1 1-1 0 0,0-1 1 0 0,-1 1-1 0 0,0-1 1 0 0,1 1 0 0 0,-1-1-1 0 0,-3 2 1 0 0,-26 11 111 0 0,17-9-59 0 0,-27 15 54 0 0,27-12-80 0 0,0-1 1 0 0,-25 8-1 0 0,-137 23 84 0 0,65-27-2790 0 0,87-7 1682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5:26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49 12896 0 0,'-2'-9'658'0'0,"1"0"0"0"0,0 1 1 0 0,0-14 1869 0 0,1 31-2384 0 0,-1-5-110 0 0,1 0 0 0 0,-1 0 0 0 0,-1 0 0 0 0,1 0 0 0 0,0 0 0 0 0,-1-1-1 0 0,0 1 1 0 0,0 0 0 0 0,-3 4 0 0 0,-23 30 371 0 0,-22 31 189 0 0,6-8-196 0 0,24-32-203 0 0,15-21-95 0 0,0 1 1 0 0,-9 9-1 0 0,1-6 91 0 0,0 0 0 0 0,-1 0 0 0 0,0-1 0 0 0,-18 10 0 0 0,19-15-112 0 0,13-5 55 0 0,2-1-80 0 0,2 2-54 0 0,0-1 1 0 0,0 0 0 0 0,0 0 0 0 0,0-1-1 0 0,0 1 1 0 0,0-1 0 0 0,0 0-1 0 0,0 0 1 0 0,0 0 0 0 0,0-1 0 0 0,0 0-1 0 0,0 1 1 0 0,0-1 0 0 0,4-2-1 0 0,20-2 0 0 0,-22 4 0 0 0,1 0 0 0 0,-1 0 0 0 0,10-4 0 0 0,6-1 0 0 0,42-9-1 0 0,-1 1 13 0 0,18-6 41 0 0,-53 13-56 0 0,-16 5 24 0 0,0-1 0 0 0,13-5 0 0 0,-24 8-18 0 0,0 0-1 0 0,0-1 0 0 0,-1 1 1 0 0,1 0-1 0 0,0 0 0 0 0,0-1 1 0 0,0 1-1 0 0,0-1 0 0 0,-1 1 1 0 0,1 0-1 0 0,0-1 0 0 0,0 0 1 0 0,-1 1-1 0 0,1-1 0 0 0,0 1 1 0 0,-1-1-1 0 0,1 0 0 0 0,-1 1 0 0 0,1-1 1 0 0,-1 0-1 0 0,1 0 0 0 0,-1 0 1 0 0,1 1-1 0 0,-1-1 0 0 0,0 0 1 0 0,1 0-1 0 0,-1-1 0 0 0,0 1 4 0 0,0-1-1 0 0,-1 1 1 0 0,1 0-1 0 0,0 0 1 0 0,-1 0-1 0 0,1 0 1 0 0,-1 0-1 0 0,1-1 1 0 0,-1 1-1 0 0,0 0 1 0 0,0 0-1 0 0,0 0 0 0 0,-1-2 11 0 0,-2-6-3 0 0,4 9-13 0 0,-1-1 0 0 0,1 0 0 0 0,0 0 0 0 0,-1 0 0 0 0,1 0 0 0 0,-1 1 0 0 0,1-1 0 0 0,-1 0 0 0 0,1 0 0 0 0,-1 1-1 0 0,0-1 1 0 0,1 0 0 0 0,-1 1 0 0 0,0-1 0 0 0,-1 0 0 0 0,-12-10 79 0 0,11 9-30 0 0,0-1 0 0 0,0 1 0 0 0,0 0 0 0 0,0 0 1 0 0,0 1-1 0 0,0-1 0 0 0,0 1 0 0 0,0-1 0 0 0,-5 0 0 0 0,-1 0 133 0 0,8 1-160 0 0,0 1 1 0 0,0 0-1 0 0,0-1 0 0 0,0 1 0 0 0,0 0 1 0 0,0 0-1 0 0,0 0 0 0 0,0-1 1 0 0,0 1-1 0 0,0 0 0 0 0,0 1 0 0 0,0-1 1 0 0,0 0-1 0 0,0 0 0 0 0,0 0 1 0 0,0 1-1 0 0,-1-1 0 0 0,1 0 0 0 0,0 1 1 0 0,-1 0 75 0 0,-7 14 94 0 0,5-10-189 0 0,1-1 0 0 0,1 1 0 0 0,-1 0 0 0 0,1 0 1 0 0,-1 0-1 0 0,1 0 0 0 0,-1 8 0 0 0,-7 40 32 0 0,7-33-31 0 0,2-10 5 0 0,1-1 0 0 0,0 1 0 0 0,0-1 0 0 0,2 13 0 0 0,1 17 21 0 0,-3-37-23 0 0,0 0 0 0 0,0 1 1 0 0,0 0 0 0 0,0 0-1 0 0,0-1 1 0 0,1 1 0 0 0,-1 0 0 0 0,1-1-1 0 0,-1 1 1 0 0,1 0 0 0 0,0-1-1 0 0,0 1 1 0 0,3 4 0 0 0,-3-5 0 0 0,0 0 0 0 0,-1 0 0 0 0,1 0 1 0 0,0 0-1 0 0,-1 0 0 0 0,1 0 0 0 0,-1 0 0 0 0,1 1 1 0 0,-1-1-1 0 0,0 4 0 0 0,0-4-39 0 0,0 0 0 0 0,0-1 0 0 0,0 1 0 0 0,0 0 0 0 0,0 0 0 0 0,0-1 0 0 0,1 1-1 0 0,-1 0 1 0 0,1 0 0 0 0,-1-1 0 0 0,1 1 0 0 0,0 0 0 0 0,0-1 0 0 0,0 1 0 0 0,-1-1 0 0 0,2 1 0 0 0,-1-1 0 0 0,2 3 0 0 0,15 7-7062 0 0,-10-7 441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5:27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316 153 12384 0 0,'0'0'1118'0'0,"0"-2"-922"0"0,-22-31 2159 0 0,21 31-2008 0 0,2 0-162 0 0,0 1-137 0 0,-1 0 0 0 0,0 0 1 0 0,1 0-1 0 0,-1-1 0 0 0,0 1 1 0 0,1 0-1 0 0,-1 0 0 0 0,0 0 1 0 0,0-1-1 0 0,0 1 0 0 0,0 0 1 0 0,0 0-1 0 0,0 0 0 0 0,-1-1 1 0 0,1 1-1 0 0,0 0 0 0 0,-1 0 1 0 0,1 0-1 0 0,-1-2 0 0 0,1 2 12 0 0,-1 1-1 0 0,1-1 0 0 0,0 0 1 0 0,0 0-1 0 0,-1 0 0 0 0,1 0 0 0 0,0 1 1 0 0,0-1-1 0 0,0 0 0 0 0,0 0 0 0 0,0 0 1 0 0,0 0-1 0 0,0 0 0 0 0,0 1 1 0 0,0-1-1 0 0,1 0 0 0 0,-1 0 0 0 0,0 0 1 0 0,1 0-1 0 0,-1 1 0 0 0,1-2 0 0 0,11-16 1033 0 0,-8 12-792 0 0,-1 3-256 0 0,-1 0 0 0 0,1 1 0 0 0,-1-1-1 0 0,1 1 1 0 0,0-1 0 0 0,0 1 0 0 0,0 0-1 0 0,0 0 1 0 0,1 0 0 0 0,-1 1-1 0 0,0-1 1 0 0,1 1 0 0 0,-1 0 0 0 0,1 0-1 0 0,0 0 1 0 0,4-1 0 0 0,11-3 60 0 0,-7 3-94 0 0,-1 0-1 0 0,1 0 0 0 0,0 1 0 0 0,0 0 0 0 0,0 1 0 0 0,15 2 0 0 0,-22-1-9 0 0,0 0 0 0 0,0 1 0 0 0,0-1 0 0 0,0 1 0 0 0,-1 0 0 0 0,1 0 0 0 0,-1 0 0 0 0,1 1 0 0 0,-1 0 0 0 0,0 0 0 0 0,0 0 0 0 0,0 0 0 0 0,0 1 0 0 0,-1-1 0 0 0,1 1 0 0 0,-1 0 0 0 0,0 0 0 0 0,0 0 0 0 0,4 9 0 0 0,-5-9 0 0 0,0 0 0 0 0,0 0 0 0 0,0 0 0 0 0,-1 0 0 0 0,0 0 0 0 0,0 0 0 0 0,0 1 0 0 0,0-1 0 0 0,0 0 0 0 0,-1 1 0 0 0,0-1 0 0 0,0 0 0 0 0,0 1 0 0 0,-1-1 0 0 0,1 0 0 0 0,-1 1 0 0 0,0-1 0 0 0,0 0 0 0 0,-1 0 0 0 0,1 1 0 0 0,-1-1 0 0 0,-3 5 0 0 0,-2 2 0 0 0,0-1 0 0 0,0 0 0 0 0,-1 0 0 0 0,0-1 0 0 0,-1 0 0 0 0,0 0 0 0 0,-18 12 0 0 0,-126 66 0 0 0,112-69 406 0 0,-65 19 0 0 0,62-28-576 0 0,43-9 168 0 0,1 1 1 0 0,-1-1 0 0 0,0 0-1 0 0,1 0 1 0 0,-1 0 0 0 0,0 0 0 0 0,0 0-1 0 0,1 1 1 0 0,-1-1 0 0 0,0-1-1 0 0,0 1 1 0 0,1 0 0 0 0,-1 0-1 0 0,0 0 1 0 0,0 0 0 0 0,1 0 0 0 0,-1-1-1 0 0,0 1 1 0 0,1 0 0 0 0,-1-1-1 0 0,-1 0 1 0 0,2 1 7 0 0,0 0 1 0 0,0 0-1 0 0,0 0 0 0 0,0-1 0 0 0,0 1 1 0 0,0 0-1 0 0,0 0 0 0 0,0-1 0 0 0,0 1 1 0 0,0 0-1 0 0,1 0 0 0 0,-1 0 0 0 0,0-1 0 0 0,0 1 1 0 0,0 0-1 0 0,0 0 0 0 0,0 0 0 0 0,0 0 1 0 0,0-1-1 0 0,1 1 0 0 0,-1 0 0 0 0,0 0 1 0 0,0 0-1 0 0,0 0 0 0 0,1 0 0 0 0,-1-1 1 0 0,0 1-1 0 0,0 0 0 0 0,1 0 0 0 0,2-1-6 0 0,1 0 0 0 0,0 1 0 0 0,0-1 0 0 0,0 1 0 0 0,0 0 0 0 0,-1 0 0 0 0,1 0 0 0 0,0 1 0 0 0,0-1 0 0 0,7 3 0 0 0,-2 0 0 0 0,0 0 0 0 0,1 0 0 0 0,10 6 0 0 0,-8-2 4 0 0,-1 1-1 0 0,1 1 0 0 0,14 13 0 0 0,-11-9 58 0 0,-12-9-59 0 0,1-1 0 0 0,-1 0 0 0 0,0 1 1 0 0,0-1-1 0 0,0 1 0 0 0,0 0 0 0 0,-1 0 1 0 0,3 6-1 0 0,-4-9 2 0 0,-1 1 1 0 0,1-1 0 0 0,-1 1-1 0 0,1-1 1 0 0,-1 1 0 0 0,1 0-1 0 0,-1-1 1 0 0,0 1-1 0 0,0 0 1 0 0,0-1 0 0 0,0 1-1 0 0,0 0 1 0 0,0-1-1 0 0,0 1 1 0 0,-1 0 0 0 0,1-1-1 0 0,-1 1 1 0 0,1-1-1 0 0,-1 1 1 0 0,1-1 0 0 0,-1 1-1 0 0,0-1 1 0 0,0 1-1 0 0,0-1 1 0 0,-1 2 0 0 0,-9 15 132 0 0,10-16-120 0 0,0 0 0 0 0,0 0 1 0 0,0 0-1 0 0,0 0 0 0 0,0 0 0 0 0,-1 0 1 0 0,1-1-1 0 0,-1 1 0 0 0,1 0 0 0 0,-1-1 1 0 0,0 1-1 0 0,1-1 0 0 0,-4 2 0 0 0,-4 1 63 0 0,0 1-1 0 0,-1-1 0 0 0,0-1 0 0 0,0 0 0 0 0,0 0 0 0 0,0-1 1 0 0,0-1-1 0 0,-1 1 0 0 0,-12-1 0 0 0,7-2 47 0 0,-1 0-1 0 0,1-1 0 0 0,0 0 1 0 0,0-2-1 0 0,-19-5 0 0 0,29 6-139 0 0,0 0 0 0 0,0 0 0 0 0,0-1 0 0 0,1 1 0 0 0,0-1 0 0 0,-1 0 0 0 0,1-1 0 0 0,1 1 0 0 0,-1-1 0 0 0,-4-6 0 0 0,8 10-1 0 0,1 1-3 0 0,0 0 0 0 0,-1-1 1 0 0,1 1-1 0 0,-1-1 1 0 0,1 0-1 0 0,0 1 1 0 0,-1-1-1 0 0,1 1 1 0 0,0-1-1 0 0,0 1 0 0 0,-1-1 1 0 0,1 0-1 0 0,0 1 1 0 0,0-1-1 0 0,0 0 1 0 0,0 0-291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5:31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85 349 7344 0 0,'-1'-2'332'0'0,"-15"-57"190"0"0,11-12 1700 0 0,3 63-1860 0 0,1 1 1 0 0,1-1-1 0 0,-1 0 1 0 0,1 0 0 0 0,1 0-1 0 0,-1 1 1 0 0,1-1-1 0 0,1 0 1 0 0,2-9 0 0 0,-2 11-242 0 0,0 1 0 0 0,1-1 0 0 0,0 0 0 0 0,0 1 0 0 0,0 0 1 0 0,1 0-1 0 0,-1 0 0 0 0,1 0 0 0 0,0 0 0 0 0,1 1 0 0 0,9-8 1 0 0,-9 8-94 0 0,3-3 4 0 0,0 1 0 0 0,0 0 0 0 0,0 1 0 0 0,1 0 0 0 0,0 0 0 0 0,16-6 0 0 0,-16 8-26 0 0,1 1 0 0 0,0 0 0 0 0,-1 0 0 0 0,1 1 1 0 0,0 0-1 0 0,0 1 0 0 0,10 0 0 0 0,-17 1-5 0 0,1-1 0 0 0,0 1-1 0 0,0 0 1 0 0,-1 0 0 0 0,1 0-1 0 0,0 0 1 0 0,-1 1 0 0 0,1-1-1 0 0,-1 1 1 0 0,0 0 0 0 0,0 0-1 0 0,1 0 1 0 0,-1 0 0 0 0,0 1-1 0 0,-1 0 1 0 0,1-1 0 0 0,0 1-1 0 0,-1 0 1 0 0,0 0 0 0 0,4 5 0 0 0,-4-3-3 0 0,1 0 0 0 0,-1 0 1 0 0,0 0-1 0 0,0 0 0 0 0,-1 1 1 0 0,1-1-1 0 0,-1 1 0 0 0,0-1 1 0 0,-1 1-1 0 0,1-1 0 0 0,-1 7 1 0 0,-1-4 20 0 0,0 1 0 0 0,0-1 0 0 0,-1 0 1 0 0,0 0-1 0 0,-1 1 0 0 0,-5 11 0 0 0,-1-1 16 0 0,-2 0-1 0 0,0-2 0 0 0,-1 1 0 0 0,0-1 0 0 0,-17 16 1 0 0,-35 39 29 0 0,56-62-74 0 0,-1-1 1 0 0,-16 13 0 0 0,-9 8-39 0 0,-16 16 320 0 0,45-40 657 0 0,12-5 5 0 0,-3-1-1226 0 0,16 0 282 0 0,-1 2-1 0 0,1 0 0 0 0,-1 2 1 0 0,0 0-1 0 0,0 1 0 0 0,36 14 1 0 0,-33-11-31 0 0,-16-6 31 0 0,-1-1 1 0 0,0 1-1 0 0,0 0 1 0 0,0 1-1 0 0,0-1 1 0 0,0 1-1 0 0,8 6 0 0 0,0 2 11 0 0,-9-8 0 0 0,1 0 0 0 0,-1 1 0 0 0,0-1 0 0 0,0 1 0 0 0,0 0 0 0 0,-1 0 0 0 0,0 1-1 0 0,1-1 1 0 0,-1 1 0 0 0,4 9 0 0 0,-2 0 39 0 0,-4-12-39 0 0,0 1 0 0 0,0 0 0 0 0,0 0 1 0 0,-1-1-1 0 0,1 1 0 0 0,0 0 0 0 0,-1 0 0 0 0,0 0 1 0 0,0 0-1 0 0,0 0 0 0 0,0-1 0 0 0,0 1 1 0 0,0 0-1 0 0,-1 0 0 0 0,0 0 0 0 0,1 0 0 0 0,-1-1 1 0 0,0 1-1 0 0,-2 3 0 0 0,-1 1 14 0 0,0-1 1 0 0,0 1-1 0 0,-1-1 0 0 0,0 0 0 0 0,0-1 0 0 0,-1 1 1 0 0,1-1-1 0 0,-1 0 0 0 0,0 0 0 0 0,-1 0 1 0 0,1-1-1 0 0,-10 4 0 0 0,-8 5 76 0 0,-2-2 0 0 0,-29 9 0 0 0,40-16-5 0 0,-1 1 1 0 0,1-2-1 0 0,-1 0 1 0 0,0-1-1 0 0,-22 1 0 0 0,34-3-63 0 0,1 0 0 0 0,-1 0 0 0 0,1 0 0 0 0,-1 0 0 0 0,0-1 0 0 0,1 0 0 0 0,-1 1-1 0 0,1-1 1 0 0,-1 0 0 0 0,1-1 0 0 0,0 1 0 0 0,-1 0 0 0 0,1-1 0 0 0,0 0 0 0 0,0 0-1 0 0,0 0 1 0 0,0 0 0 0 0,-4-5 0 0 0,6 5-12 0 0,-11-7 58 0 0,3-4-1364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5:31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338 198 3224 0 0,'-23'-31'2470'0'0,"20"13"4206"0"0,6 3-4226 0 0,-1 11-2626 0 0,0 0 0 0 0,1 1-1 0 0,-1-1 1 0 0,7-6-1 0 0,6-10 960 0 0,-11 15-625 0 0,1 0 1 0 0,-1 0-1 0 0,1 0 1 0 0,-1 1-1 0 0,1 0 1 0 0,1 0-1 0 0,-1 0 1 0 0,11-6-1 0 0,-4 4 65 0 0,-1 1 0 0 0,2 0 0 0 0,18-5 0 0 0,-8 3-71 0 0,-18 5-123 0 0,-1 1-1 0 0,1-1 0 0 0,0 1 0 0 0,-1 0 0 0 0,1 0 1 0 0,0 0-1 0 0,0 1 0 0 0,0-1 0 0 0,0 1 0 0 0,0 1 0 0 0,0-1 1 0 0,0 0-1 0 0,-1 1 0 0 0,10 3 0 0 0,-10-3-24 0 0,-1 1 1 0 0,1 0-1 0 0,-1 0 1 0 0,1 0-1 0 0,-1 0 0 0 0,0 0 1 0 0,0 1-1 0 0,0 0 0 0 0,0-1 1 0 0,-1 1-1 0 0,1 0 0 0 0,-1 0 1 0 0,1 1-1 0 0,-1-1 0 0 0,0 0 1 0 0,0 1-1 0 0,-1-1 1 0 0,1 1-1 0 0,-1 0 0 0 0,0-1 1 0 0,1 1-1 0 0,-2 0 0 0 0,1 0 1 0 0,0 0-1 0 0,-1 0 0 0 0,0 0 1 0 0,0 0-1 0 0,0 0 0 0 0,0 0 1 0 0,-1 0-1 0 0,1-1 0 0 0,-1 1 1 0 0,-2 6-1 0 0,-6 11 93 0 0,0 0 0 0 0,-23 36 0 0 0,10-18 72 0 0,7-15-166 0 0,-1 0 0 0 0,-1-1 0 0 0,-1-1 0 0 0,-1-1 0 0 0,-39 35-1 0 0,48-47 12 0 0,-23 19-40 0 0,29-25 49 0 0,1-1-1 0 0,0 0 1 0 0,-1 0 0 0 0,1 0 0 0 0,-1 0-1 0 0,0-1 1 0 0,0 1 0 0 0,-6 0-1 0 0,6-1 10 0 0,3-1-21 0 0,0 0 0 0 0,0 0 0 0 0,0 0 0 0 0,1 0 1 0 0,-1 0-1 0 0,0 1 0 0 0,0-1 0 0 0,0 0 0 0 0,0 1 0 0 0,1-1 0 0 0,-1 0 0 0 0,0 1 0 0 0,-1 0 0 0 0,1 0 58 0 0,1-1-32 0 0,-1 0-1 0 0,1-1 0 0 0,-1 1 0 0 0,1 0 0 0 0,-1 0 0 0 0,1-1 0 0 0,-1 1 1 0 0,1 0-1 0 0,0 0 0 0 0,-1-1 0 0 0,1 1 0 0 0,-1-1 0 0 0,1 1 0 0 0,0 0 1 0 0,-1-1-1 0 0,1 1 0 0 0,0-1 0 0 0,0-1-35 0 0,1 1 0 0 0,-1-1 0 0 0,1 1 0 0 0,0-1 0 0 0,0 1 0 0 0,0-1 0 0 0,0 1 0 0 0,0 0 0 0 0,0 0 0 0 0,0-1 1 0 0,0 1-1 0 0,0 0 0 0 0,1 0 0 0 0,-1 0 0 0 0,0 0 0 0 0,1 1 0 0 0,-1-1 0 0 0,0 0 0 0 0,3 0 0 0 0,8-6-1 0 0,-9 5 0 0 0,0 0 0 0 0,1 0 0 0 0,0 1 0 0 0,-1-1 0 0 0,1 1 0 0 0,0 0 0 0 0,-1 0 0 0 0,1 0 0 0 0,0 0 0 0 0,5 0 0 0 0,42 0 0 0 0,-35 1 0 0 0,-8 1-7 0 0,1 0 0 0 0,-1 1 0 0 0,0 0 0 0 0,0 0 0 0 0,0 1-1 0 0,0 0 1 0 0,0 1 0 0 0,-1 0 0 0 0,13 8 0 0 0,-9-6 14 0 0,-8-4-7 0 0,0-1 0 0 0,-1 1 0 0 0,1 0 0 0 0,0 0 0 0 0,-1 1 0 0 0,1-1 0 0 0,-1 0 0 0 0,0 1 0 0 0,0-1 0 0 0,0 1 0 0 0,0 0 0 0 0,0 0 0 0 0,0 0 0 0 0,1 3 0 0 0,-3-5 0 0 0,1 1 0 0 0,-1-1 0 0 0,0 1 0 0 0,1-1 0 0 0,-1 0 0 0 0,0 1 0 0 0,0-1 0 0 0,0 1 0 0 0,0-1 0 0 0,0 1 0 0 0,0-1 0 0 0,0 1 0 0 0,-1-1 0 0 0,1 0 0 0 0,0 1 0 0 0,-1-1 0 0 0,0 2 0 0 0,-2 4 0 0 0,2-3 2 0 0,0 0 0 0 0,0 0-1 0 0,-1 0 1 0 0,1-1-1 0 0,-1 1 1 0 0,0 0 0 0 0,0-1-1 0 0,0 1 1 0 0,-1-1-1 0 0,1 0 1 0 0,-1 0 0 0 0,0 0-1 0 0,-6 5 1 0 0,-4 2 28 0 0,0 0 1 0 0,-18 9 0 0 0,-5 3 22 0 0,10-4 111 0 0,-45 24-1 0 0,21-19-1037 0 0,-1-2 1 0 0,-77 20-1 0 0,61-22-495 0 0,2 1-7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5:32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58 135 9648 0 0,'0'0'724'0'0,"7"-4"-448"0"0,-1 0-328 0 0,-2 2-103 0 0,0-1 0 0 0,-1 1 0 0 0,1-1-1 0 0,0 0 1 0 0,-1 0 0 0 0,0 0 0 0 0,4-5-1 0 0,-3 2-265 0 0,36-53 633 0 0,-16 24 9406 0 0,-24 38-9510 0 0,0 1-92 0 0,-1 1 0 0 0,0-1 0 0 0,0 0-1 0 0,-1 0 1 0 0,1 1 0 0 0,-4 4-1 0 0,2-3-16 0 0,1 1-1 0 0,-1-1 1 0 0,-1 9-1 0 0,-1 8-1 0 0,-16 44-1 0 0,2-10 102 0 0,4-18 89 0 0,10-29-120 0 0,1 0 1 0 0,-3 11-1 0 0,3-10 12 0 0,0 0 0 0 0,-1-1 0 0 0,0 0 0 0 0,0 0 0 0 0,-1-1-1 0 0,-1 1 1 0 0,-7 7 0 0 0,12-13-40 0 0,-2-1-12 0 0,-10 9 218 0 0,12-11 68 0 0,15-2-263 0 0,0 0 0 0 0,-1-1 0 0 0,1-1 0 0 0,-1 0 0 0 0,1-1-1 0 0,-1 0 1 0 0,20-11 0 0 0,-5 4-66 0 0,65-36-38 0 0,-81 42 54 0 0,-1-1 0 0 0,0 0 0 0 0,0-1 0 0 0,9-8 0 0 0,1 0 0 0 0,-10 8 0 0 0,-2 5 0 0 0,-6 3 11 0 0,0 0 0 0 0,0 0 0 0 0,-1 0 0 0 0,1 0 0 0 0,-1 0 0 0 0,1 1 0 0 0,-1-1 0 0 0,1 0 0 0 0,-1 1 0 0 0,0-1 0 0 0,0 1 0 0 0,0-1 0 0 0,0 1 0 0 0,2 3 0 0 0,12 29 167 0 0,-12-25-195 0 0,5 10 28 0 0,-1-1 1 0 0,0 1 0 0 0,-2 0 0 0 0,0 1 0 0 0,-2-1 0 0 0,3 27-1 0 0,-3-5-12 0 0,-2-29-59 0 0,0 0 1 0 0,-1 0 0 0 0,-1 15 0 0 0,-1-14-19 0 0,-5 33-2526 0 0,2-30 1172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5:33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404 218 17503 0 0,'-21'-58'2108'0'0,"20"57"-1918"0"0,1-1 8 0 0,0-1-186 0 0,1 0-1 0 0,-1 0 1 0 0,1 0-1 0 0,-1 0 1 0 0,1 0-1 0 0,0 1 0 0 0,0-1 1 0 0,0 0-1 0 0,1 0 1 0 0,-1 1-1 0 0,1-1 1 0 0,-1 1-1 0 0,1-1 1 0 0,0 1-1 0 0,2-3 0 0 0,-1 1 6 0 0,36-37-17 0 0,-33 35 124 0 0,-1 0-1 0 0,2 0 0 0 0,-1 0 0 0 0,0 1 1 0 0,1 0-1 0 0,0 0 0 0 0,1 1 1 0 0,-1 0-1 0 0,0 0 0 0 0,1 1 0 0 0,0 0 1 0 0,9-3-1 0 0,-7 5-86 0 0,-1 0-1 0 0,0 1 1 0 0,0 0-1 0 0,0 0 1 0 0,1 1 0 0 0,-1 0-1 0 0,0 0 1 0 0,0 1 0 0 0,0 0-1 0 0,0 1 1 0 0,-1 0-1 0 0,1 1 1 0 0,-1 0 0 0 0,10 5-1 0 0,-14-6-36 0 0,0 0 0 0 0,-1 0 0 0 0,1 1 0 0 0,-1-1 0 0 0,1 1 0 0 0,-1 0 0 0 0,-1 0 0 0 0,1 0 0 0 0,0 0 0 0 0,-1 0 0 0 0,0 1 0 0 0,0-1 0 0 0,3 10 0 0 0,-1 3 0 0 0,0 1 0 0 0,2 23 0 0 0,-5-34 7 0 0,-1 1 0 0 0,-1-1 0 0 0,1 0 0 0 0,-1 1 1 0 0,0-1-1 0 0,-1 0 0 0 0,0 0 0 0 0,0 0 0 0 0,-4 8 0 0 0,0-1 26 0 0,0-1 0 0 0,-1 0 0 0 0,-14 20 0 0 0,12-23 0 0 0,1 1 1 0 0,-2-1-1 0 0,1-1 0 0 0,-1 0 1 0 0,-1 0-1 0 0,0-1 0 0 0,0 0 1 0 0,-18 9-1 0 0,27-17 43 0 0,0 1 0 0 0,1 0-1 0 0,-1-1 1 0 0,0 1 0 0 0,0-1 0 0 0,1 0 0 0 0,-1 1 0 0 0,0-1 0 0 0,0 0-1 0 0,1 0 1 0 0,-1 0 0 0 0,0-1 0 0 0,0 1 0 0 0,0 0 0 0 0,1-1-1 0 0,-4 0 1 0 0,4 1-61 0 0,1-1-1 0 0,0 1 1 0 0,0-1-1 0 0,-1 1 1 0 0,1 0-1 0 0,0-1 1 0 0,0 1-1 0 0,0-1 1 0 0,0 1-1 0 0,-1-1 1 0 0,1 1-1 0 0,0-1 1 0 0,0 1-1 0 0,0-1 1 0 0,0 1-1 0 0,0 0 1 0 0,0-1-1 0 0,0 1 1 0 0,0-1-1 0 0,0 1 1 0 0,0-1-1 0 0,1 1 1 0 0,-1-1-1 0 0,0 0 1 0 0,4-11 118 0 0,-2 9-128 0 0,0 0-1 0 0,1 1 0 0 0,-1-1 1 0 0,1 0-1 0 0,-1 1 1 0 0,1 0-1 0 0,0 0 0 0 0,0 0 1 0 0,0 0-1 0 0,0 0 1 0 0,0 1-1 0 0,1-1 0 0 0,4-1 1 0 0,1 0-19 0 0,1 0 0 0 0,-1 1 0 0 0,18-2 0 0 0,-19 3 9 0 0,-1 1 0 0 0,0 1 0 0 0,0-1 0 0 0,1 1 0 0 0,-1 0 0 0 0,0 1 1 0 0,0-1-1 0 0,0 1 0 0 0,0 1 0 0 0,0 0 0 0 0,-1 0 0 0 0,8 4 0 0 0,0 2-5 0 0,0 1-1 0 0,-1 0 0 0 0,0 0 0 0 0,13 15 0 0 0,-24-23 8 0 0,1 0 0 0 0,-1 1 0 0 0,-1-1 0 0 0,1 0 0 0 0,0 1 0 0 0,0-1 0 0 0,-1 1 0 0 0,0-1 0 0 0,1 1 0 0 0,-1 0 0 0 0,0 0 0 0 0,0 0 1 0 0,-1-1-1 0 0,1 1 0 0 0,0 0 0 0 0,-1 0 0 0 0,0 0 0 0 0,0 0 0 0 0,0 0 0 0 0,0 0 0 0 0,0 0 0 0 0,0 0 0 0 0,-1 0 0 0 0,0 3 0 0 0,-1-1 8 0 0,-1 0 1 0 0,1 0 0 0 0,-1 0 0 0 0,1 0-1 0 0,-2 0 1 0 0,1-1 0 0 0,0 1 0 0 0,-1-1-1 0 0,0 0 1 0 0,0 0 0 0 0,0-1 0 0 0,-5 4-1 0 0,-14 9 109 0 0,-1-1 0 0 0,0-1 0 0 0,-52 21 0 0 0,50-25 19 0 0,-1-1-1 0 0,-1-1 0 0 0,1-1 0 0 0,-39 4 1 0 0,43-9-21 0 0,1-1 1 0 0,-1 0-1 0 0,0-2 0 0 0,0 0 1 0 0,-40-9-1 0 0,31 3-13 0 0,13 3-37 0 0,-1-1-1 0 0,0-1 0 0 0,-30-12 0 0 0,-44-21 63 0 0,91 38-110 0 0,0 2-14 0 0,-13-6-2 0 0,15 4-202 0 0,-1 1 0 0 0,1-1 0 0 0,-1 1-1 0 0,1 0 1 0 0,0-1 0 0 0,-1 1 0 0 0,1 0-1 0 0,-1 0 1 0 0,1 0 0 0 0,-1 0 0 0 0,1 0 0 0 0,-1 1-1 0 0,1-1 1 0 0,-1 0 0 0 0,1 1 0 0 0,0-1-1 0 0,-1 1 1 0 0,1 0 0 0 0,-1-1 0 0 0,1 1 0 0 0,0 0-1 0 0,0 0 1 0 0,-1-1 0 0 0,1 1 0 0 0,0 0-1 0 0,0 0 1 0 0,0 1 0 0 0,-2 1 0 0 0,-5 8-1474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5:35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185 142 5728 0 0,'0'0'3057'0'0,"0"-10"-1842"0"0,0 6-1040 0 0,1 0 1 0 0,0 1 0 0 0,0-1-1 0 0,0 0 1 0 0,0 0-1 0 0,1 1 1 0 0,-1-1 0 0 0,1 1-1 0 0,0-1 1 0 0,0 1-1 0 0,3-4 1 0 0,2-2 574 0 0,0 1-1 0 0,14-14 1 0 0,-15 16-598 0 0,0 2 1 0 0,1-1 0 0 0,-1 1 0 0 0,1 0-1 0 0,0 0 1 0 0,0 0 0 0 0,1 1 0 0 0,-1 1 0 0 0,0-1-1 0 0,1 1 1 0 0,14-2 0 0 0,-17 4-150 0 0,-1 0 1 0 0,1 1 0 0 0,0 0-1 0 0,-1 0 1 0 0,1 0 0 0 0,-1 0-1 0 0,0 1 1 0 0,1 0 0 0 0,-1 0-1 0 0,0 0 1 0 0,0 0-1 0 0,0 1 1 0 0,0-1 0 0 0,-1 1-1 0 0,1 0 1 0 0,-1 0 0 0 0,1 0-1 0 0,3 5 1 0 0,-5-4 4 0 0,1-1-1 0 0,-1 0 1 0 0,0 1-1 0 0,0-1 1 0 0,0 1 0 0 0,0 0-1 0 0,-1 0 1 0 0,1-1 0 0 0,-1 1-1 0 0,0 0 1 0 0,0 0-1 0 0,-1 0 1 0 0,1 1 0 0 0,-1-1-1 0 0,0 0 1 0 0,0 0 0 0 0,0 0-1 0 0,-1 0 1 0 0,1 0 0 0 0,-3 7-1 0 0,-1 3 55 0 0,-2-1 0 0 0,1 1-1 0 0,-2-1 1 0 0,0 0 0 0 0,0-1 0 0 0,-1 1-1 0 0,-1-2 1 0 0,0 1 0 0 0,-18 17-1 0 0,13-16 116 0 0,0 0 0 0 0,-1-1-1 0 0,0-1 1 0 0,-1-1 0 0 0,-28 15-1 0 0,39-23-110 0 0,1 0 39 0 0,-1 0-1 0 0,0 0 0 0 0,1 0 1 0 0,-1 0-1 0 0,0-1 1 0 0,0 0-1 0 0,0 0 0 0 0,-9 0 1 0 0,12-1 377 0 0,3-2-386 0 0,0-1-72 0 0,1 0-1 0 0,-1 1 1 0 0,0-1-1 0 0,1 0 1 0 0,0 1-1 0 0,-1-1 1 0 0,4-2-1 0 0,9-2 9 0 0,-8 5-20 0 0,-4 1-12 0 0,0 0 0 0 0,0 1 0 0 0,0-1 0 0 0,0 1 0 0 0,0-1 0 0 0,0 1 0 0 0,0 0 0 0 0,0 0 0 0 0,0 0 0 0 0,0 0-1 0 0,0 0 1 0 0,0 1 0 0 0,0-1 0 0 0,0 0 0 0 0,0 1 0 0 0,0 0 0 0 0,0-1 0 0 0,0 1 0 0 0,0 0 0 0 0,0 0 0 0 0,-1 0-1 0 0,1 0 1 0 0,0 0 0 0 0,-1 1 0 0 0,3 1 0 0 0,3 2-8 0 0,2 1-12 0 0,0 1 0 0 0,-1 0 0 0 0,1 0-1 0 0,-2 1 1 0 0,1 0 0 0 0,11 17 0 0 0,-8-9 22 0 0,-1 0 0 0 0,-1 1 0 0 0,8 19-1 0 0,-15-32 9 0 0,0 0 0 0 0,-1 0 0 0 0,0 0 0 0 0,1 0 0 0 0,-1 1 0 0 0,-1-1 0 0 0,1 1 0 0 0,-1-1 0 0 0,0 1 0 0 0,0-1 0 0 0,0 0 0 0 0,0 1 0 0 0,-1-1 0 0 0,1 1 0 0 0,-1-1 0 0 0,-1 0 0 0 0,1 1 0 0 0,0-1 0 0 0,-1 0 0 0 0,0 0 0 0 0,0 0 0 0 0,0 0 0 0 0,-1 0 0 0 0,1-1 0 0 0,-1 1 0 0 0,0-1 0 0 0,0 1 0 0 0,-5 3 0 0 0,-7 5 61 0 0,-1-1 1 0 0,0-1 0 0 0,0 0 0 0 0,-34 14-1 0 0,32-18-37 0 0,0-1 0 0 0,-1-1 0 0 0,-19 1 0 0 0,28-4-22 0 0,-1-1-1 0 0,1-1 0 0 0,0 0 0 0 0,0 0 0 0 0,0-1 0 0 0,0 0 0 0 0,1 0 1 0 0,-1-1-1 0 0,0-1 0 0 0,-9-4 0 0 0,1-5-432 0 0,10 6-5026 0 0,3-1-911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5:36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301 127 3224 0 0,'-3'-13'441'0'0,"1"-1"-1"0"0,0 0 1 0 0,1-15 0 0 0,5 3 4987 0 0,0 3-3369 0 0,-4 22-1791 0 0,0 1 0 0 0,-1-1 0 0 0,1 1 1 0 0,-1-1-1 0 0,1 1 0 0 0,0-1 0 0 0,-1 1 0 0 0,1-1 0 0 0,-1 1 0 0 0,1-1 0 0 0,-1 1 0 0 0,1 0 0 0 0,-1-1 0 0 0,1 1 0 0 0,-1 0 0 0 0,0-1 0 0 0,-5 6-138 0 0,1 0 0 0 0,1 0 0 0 0,-1 0 0 0 0,1 0 0 0 0,0 1-1 0 0,0-1 1 0 0,0 1 0 0 0,1 0 0 0 0,-4 10 0 0 0,-1-1 19 0 0,-3 5-39 0 0,-24 49 170 0 0,-2-1-180 0 0,16-32-22 0 0,-37 51 34 0 0,4-3 203 0 0,33-54 148 0 0,19-28-263 0 0,5-1-122 0 0,0 1-70 0 0,0 0-1 0 0,0 0 0 0 0,0-1 0 0 0,0 1 1 0 0,1-1-1 0 0,-1 0 0 0 0,1 0 1 0 0,-1 0-1 0 0,1 0 0 0 0,6 0 0 0 0,13 0-7 0 0,-14 0 0 0 0,1-1 0 0 0,-1 0 0 0 0,12-2 0 0 0,121-30 0 0 0,-79 17 0 0 0,-38 8 0 0 0,27-11 0 0 0,-30 10 0 0 0,-2-3 0 0 0,-9 5 0 0 0,-6-4 0 0 0,-4 6 18 0 0,-1 1 0 0 0,0 0 0 0 0,0 0-1 0 0,0-1 1 0 0,0 1 0 0 0,-1 0 0 0 0,1 0 0 0 0,-1-1-1 0 0,0 1 1 0 0,0 0 0 0 0,0 0 0 0 0,0 0-1 0 0,-1 0 1 0 0,1 0 0 0 0,-1 0 0 0 0,0 0 0 0 0,-3-3-1 0 0,-1-12 303 0 0,6 18-287 0 0,-1 0 0 0 0,1-1 0 0 0,-1 1-1 0 0,0 0 1 0 0,1-1 0 0 0,-1 1 0 0 0,1 0-1 0 0,-1 0 1 0 0,0 0 0 0 0,1 0 0 0 0,-1-1 0 0 0,1 1-1 0 0,-1 0 1 0 0,0 0 0 0 0,1 0 0 0 0,-1 0-1 0 0,0 0 1 0 0,1 1 0 0 0,-1-1 0 0 0,1 0-1 0 0,-1 0 1 0 0,0 0 0 0 0,1 0 0 0 0,-1 1-1 0 0,1-1 1 0 0,-1 0 0 0 0,1 1 0 0 0,-1-1 0 0 0,1 0-1 0 0,-1 1 1 0 0,0 0 0 0 0,-15 14-211 0 0,9-8 54 0 0,6-5 110 0 0,-1-1-1 0 0,1 1 1 0 0,0-1-1 0 0,0 1 1 0 0,-1 0-1 0 0,1-1 1 0 0,0 1-1 0 0,0 0 1 0 0,0 0-1 0 0,1-1 1 0 0,-1 1-1 0 0,0 0 1 0 0,0 2-1 0 0,-12 62-40 0 0,7-39-52 0 0,1 0 0 0 0,-3 52 0 0 0,7-51-927 0 0,-3 0-3757 0 0,1 3-1775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17:19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52 131 13824 0 0,'-39'-18'1496'0'0,"27"10"4823"0"0,12 8-6287 0 0,0 0-1 0 0,0 0 1 0 0,0 0 0 0 0,0 0 0 0 0,0 0 0 0 0,0-1 0 0 0,0 1 0 0 0,0 0 0 0 0,0 0 0 0 0,0 0 0 0 0,0 0 0 0 0,0 0 0 0 0,0 0 0 0 0,0 0 0 0 0,0 0 0 0 0,0-1 0 0 0,0 1 0 0 0,0 0 0 0 0,0 0 0 0 0,0 0 0 0 0,0 0 0 0 0,0 0 0 0 0,0 0 0 0 0,1 0 0 0 0,-1 0 0 0 0,0 0-1 0 0,0 0 1 0 0,0 0 0 0 0,0-1 0 0 0,0 1 0 0 0,0 0 0 0 0,0 0 0 0 0,0 0 0 0 0,0 0 0 0 0,0 0 0 0 0,1 0 0 0 0,-1 0 0 0 0,0 0 0 0 0,0 0 0 0 0,0 0 0 0 0,0 0 0 0 0,0 0 0 0 0,0 0 0 0 0,0 0 0 0 0,1 0 0 0 0,-1 0 0 0 0,0 0 0 0 0,0 0 0 0 0,0 0 0 0 0,0 0 0 0 0,0 0-1 0 0,0 0-31 0 0,21 1-502 0 0,-19 0 1026 0 0,44 1-327 0 0,40-3-197 0 0,-17-1 0 0 0,268-15 1623 0 0,-61 0-1198 0 0,100-2-425 0 0,-330 16 0 0 0,27-3-1 0 0,47-2 74 0 0,115-6 1738 0 0,-159 10-1664 0 0,34-1-129 0 0,-77 5-18 0 0,-9 1 0 0 0,0-1 0 0 0,5-2 0 0 0,-7-6 0 0 0,-54 16-2688 0 0,10-6 1174 0 0,5 3-20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5:37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0 14368 0 0,'0'0'1442'0'0,"-6"6"-1308"0"0,4-5-134 0 0,1 0 0 0 0,-1 0 0 0 0,0 1 0 0 0,1-1 0 0 0,-1 1 0 0 0,0-1 0 0 0,1 1 0 0 0,0-1 0 0 0,-1 1 0 0 0,-1 3 0 0 0,1-1 0 0 0,-2 3-3 0 0,0 0 0 0 0,1 1 0 0 0,0-1 0 0 0,-3 12 0 0 0,-7 17 344 0 0,-25 55 949 0 0,-13 26-139 0 0,39-92-935 0 0,-1-2 0 0 0,-1 0 0 0 0,-1 0 0 0 0,-1-1 0 0 0,-36 37 0 0 0,41-46-218 0 0,8-11 20 0 0,1 1 0 0 0,0-1 0 0 0,-1 1 0 0 0,1-1 0 0 0,-1 1 0 0 0,0-1 0 0 0,0 0 0 0 0,-3 2 0 0 0,5-4 110 0 0,-1 1-74 0 0,-2 4-28 0 0,6-2 50 0 0,13-3 64 0 0,-5-1-172 0 0,63-6 32 0 0,-17-2-2 0 0,4 0 58 0 0,-40 7-51 0 0,27-7 1 0 0,-6 1-7 0 0,-13 3 3 0 0,-1 0 0 0 0,0-2 0 0 0,0-1-1 0 0,-1-1 1 0 0,36-18 0 0 0,-59 26 3 0 0,0-1-1 0 0,0 0 1 0 0,-1 0-1 0 0,1 0 1 0 0,-1 0-1 0 0,1-1 1 0 0,-1 1 0 0 0,0 0-1 0 0,0-1 1 0 0,0 0-1 0 0,2-3 1 0 0,-3 5 6 0 0,0-1 1 0 0,-1 0 0 0 0,1 0 0 0 0,0 1-1 0 0,-1-1 1 0 0,1 0 0 0 0,-1 0 0 0 0,0 0-1 0 0,1 0 1 0 0,-1 1 0 0 0,0-1 0 0 0,0 0-1 0 0,0 0 1 0 0,0 0 0 0 0,-1 0 0 0 0,1 0-1 0 0,0 0 1 0 0,-1 1 0 0 0,0-1 0 0 0,0-2-1 0 0,-3-3-41 0 0,3 3 50 0 0,-1 1 1 0 0,1 0-1 0 0,-1 0 1 0 0,0 0-1 0 0,0 0 1 0 0,0 0-1 0 0,0 0 1 0 0,-1 0-1 0 0,1 1 1 0 0,-1-1-1 0 0,0 1 0 0 0,1 0 1 0 0,-4-3-1 0 0,4 5-12 0 0,1-1 0 0 0,0 0 0 0 0,0 1 1 0 0,0-1-1 0 0,-1 1 0 0 0,1-1 0 0 0,0 1 0 0 0,-1-1 0 0 0,1 1 0 0 0,-1 0 0 0 0,1 0 0 0 0,0 0 0 0 0,-1 0 0 0 0,1 0 0 0 0,-1 0 0 0 0,1 0 0 0 0,-3 1 0 0 0,1 0 66 0 0,0 0 1 0 0,1 0-1 0 0,-1 1 0 0 0,0-1 1 0 0,1 1-1 0 0,0 0 0 0 0,-1-1 0 0 0,-3 5 1 0 0,1-1-70 0 0,0 1 0 0 0,1-1 0 0 0,0 1 0 0 0,0 1 1 0 0,0-1-1 0 0,1 0 0 0 0,-1 1 0 0 0,-3 12 0 0 0,-14 59-11 0 0,20-72 8 0 0,-14 103-2 0 0,12-86 0 0 0,3-10 0 0 0,0-1 0 0 0,2 17 0 0 0,1 8 0 0 0,-3 47-2761 0 0,0-66 1738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5:37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73 209 13824 0 0,'0'-9'1430'0'0,"0"7"-1363"0"0,0 0-1 0 0,1 0 0 0 0,-1 0 1 0 0,1 0-1 0 0,-1 0 1 0 0,1 0-1 0 0,0 0 0 0 0,0 0 1 0 0,0 0-1 0 0,0 0 0 0 0,0 1 1 0 0,0-1-1 0 0,0 0 1 0 0,0 0-1 0 0,1 1 0 0 0,-1-1 1 0 0,1 1-1 0 0,2-3 1 0 0,5-2 164 0 0,-1 1 1 0 0,17-9 0 0 0,-3 2-324 0 0,31-24 376 0 0,-28 18 498 0 0,1 2-1 0 0,38-20 1 0 0,-57 33-595 0 0,0 0-1 0 0,1 0 1 0 0,0 0-1 0 0,-1 1 1 0 0,1 0-1 0 0,0 1 1 0 0,0 0-1 0 0,1 0 1 0 0,-1 1-1 0 0,0 0 1 0 0,0 0-1 0 0,0 1 1 0 0,14 2-1 0 0,-16-1-183 0 0,-1-1 0 0 0,0 1-1 0 0,0 0 1 0 0,0 0 0 0 0,0 0-1 0 0,0 1 1 0 0,0 0 0 0 0,-1 0-1 0 0,1 0 1 0 0,-1 0 0 0 0,0 1-1 0 0,0 0 1 0 0,0 0 0 0 0,-1 0-1 0 0,1 0 1 0 0,-1 0 0 0 0,0 1-1 0 0,0-1 1 0 0,-1 1 0 0 0,1 0-1 0 0,-1 0 1 0 0,0 0 0 0 0,0 0-1 0 0,-1 1 1 0 0,1-1 0 0 0,-1 0-1 0 0,0 1 1 0 0,-1-1 0 0 0,1 11-1 0 0,-2-8 4 0 0,0-1-1 0 0,-1 0 0 0 0,0 0 1 0 0,0 1-1 0 0,-1-1 0 0 0,1-1 1 0 0,-1 1-1 0 0,-1 0 0 0 0,0-1 1 0 0,0 1-1 0 0,0-1 0 0 0,0 0 1 0 0,-9 8-1 0 0,-8 8 62 0 0,-2 0-1 0 0,-50 36 1 0 0,70-56-57 0 0,-1 0 1 0 0,1 0-1 0 0,-1 0 1 0 0,0-1-1 0 0,-5 3 0 0 0,-9 3 48 0 0,14-5-41 0 0,0-1 1 0 0,0 1-1 0 0,0-1 0 0 0,0 1 1 0 0,0-1-1 0 0,-1-1 0 0 0,1 1 1 0 0,0 0-1 0 0,-1-1 0 0 0,1 0 1 0 0,0 0-1 0 0,-1 0 0 0 0,-6-2 1 0 0,11 2-2 0 0,0 0-1 0 0,-1 0 1 0 0,1 0 0 0 0,-1 0 0 0 0,1 0 0 0 0,0 0 0 0 0,-1-1 0 0 0,1 1 0 0 0,0 0-1 0 0,-1 0 1 0 0,1 0 0 0 0,0 0 0 0 0,-1-1 0 0 0,1 1 0 0 0,0 0 0 0 0,0 0-1 0 0,-1-1 1 0 0,1 1 0 0 0,0 0 0 0 0,0-1 0 0 0,-1 1 0 0 0,1 0 0 0 0,0-1 0 0 0,0 1-1 0 0,0 0 1 0 0,0-1 0 0 0,-1 1 0 0 0,1 0 0 0 0,0-1 0 0 0,0 0-9 0 0,0 0 0 0 0,0 0 0 0 0,1 1 0 0 0,-1-1 0 0 0,0 0 0 0 0,1 0 1 0 0,-1 1-1 0 0,0-1 0 0 0,1 0 0 0 0,-1 1 0 0 0,1-1 0 0 0,-1 0 0 0 0,2 0 0 0 0,1-2-10 0 0,0 0 0 0 0,0 0 0 0 0,0 1 0 0 0,0-1 0 0 0,7-3 0 0 0,1 2 17 0 0,0 0 0 0 0,0 1-1 0 0,14-3 1 0 0,1 0 54 0 0,-20 5-37 0 0,0 1 0 0 0,0-1 0 0 0,0 1 1 0 0,0 0-1 0 0,0 0 0 0 0,0 0 0 0 0,0 1 0 0 0,0 0 1 0 0,0 1-1 0 0,8 2 0 0 0,-2 0-22 0 0,0 1 0 0 0,0 0-1 0 0,21 13 1 0 0,-27-15-9 0 0,60 43 0 0 0,-57-40 0 0 0,-1 1 0 0 0,0 1 0 0 0,-1 0 0 0 0,1 0 0 0 0,7 12 0 0 0,-7-8 0 0 0,-6-10 0 0 0,0 0 0 0 0,0 1 0 0 0,0-1 0 0 0,-1 1 0 0 0,1-1 0 0 0,-1 1 0 0 0,0 0 0 0 0,0-1 0 0 0,0 1 0 0 0,0 0 0 0 0,0 0 0 0 0,-1 0 0 0 0,1 0 0 0 0,0 5 0 0 0,-2-5 2 0 0,0 1-1 0 0,1 0 1 0 0,-1 0-1 0 0,0-1 0 0 0,-1 1 1 0 0,1-1-1 0 0,-1 1 1 0 0,1-1-1 0 0,-1 0 0 0 0,0 1 1 0 0,-1-1-1 0 0,1 0 1 0 0,0 0-1 0 0,-1 0 1 0 0,1-1-1 0 0,-1 1 0 0 0,0-1 1 0 0,0 1-1 0 0,-4 1 1 0 0,-3 3 41 0 0,0-1 0 0 0,-1 0 1 0 0,1 0-1 0 0,-24 7 1 0 0,9-5-24 0 0,-1-2 0 0 0,0-1 1 0 0,0-1-1 0 0,-41 1 1 0 0,-106-10 269 0 0,144 3-239 0 0,0-2 1 0 0,1-2 0 0 0,-1 0 0 0 0,-29-11-1 0 0,56 16-147 0 0,0 0 1 0 0,0 0-1 0 0,0 0 0 0 0,0 1 0 0 0,0-1 1 0 0,0 1-1 0 0,0-1 0 0 0,0 1 0 0 0,-1 0 1 0 0,1 0-1 0 0,0 0 0 0 0,0 0 0 0 0,-4 1 1 0 0,-3 0-1998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5:40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166 107 2760 0 0,'0'0'7442'0'0,"5"-13"-6199"0"0,-5 12-1198 0 0,0 0 0 0 0,0 0 0 0 0,0 0-1 0 0,0 0 1 0 0,-1 0 0 0 0,1 0 0 0 0,0 0 0 0 0,-1 1 0 0 0,1-1 0 0 0,0 0 0 0 0,-1 0-1 0 0,1 0 1 0 0,-1 0 0 0 0,1 1 0 0 0,-1-1 0 0 0,0 0 0 0 0,1 0 0 0 0,-1 1-1 0 0,-1-2 1 0 0,6-15 885 0 0,-4 16-873 0 0,0 0 0 0 0,0 0 0 0 0,0 0 0 0 0,0 0 0 0 0,1 0 0 0 0,-1 0 1 0 0,0 0-1 0 0,0 0 0 0 0,1 1 0 0 0,-1-1 0 0 0,1 0 0 0 0,-1 0 0 0 0,1-1 1 0 0,-4-7 328 0 0,3 9-332 0 0,0-1-8 0 0,0-1 0 0 0,-1 1 0 0 0,1 0 0 0 0,0 0 0 0 0,0 0 0 0 0,1 0 1 0 0,-1 0-1 0 0,0 0 0 0 0,0-1 0 0 0,0 1 0 0 0,1 0 0 0 0,0-1 0 0 0,1-14 2924 0 0,-3 12-2577 0 0,-1 6 22 0 0,-1 7-202 0 0,-6 30 18 0 0,4-22-168 0 0,2-1 0 0 0,-3 20 0 0 0,5-25-18 0 0,-2 1 1 0 0,0-1-1 0 0,0 0 0 0 0,-8 20 1 0 0,-1 1 58 0 0,5-17 12 0 0,0-1 1 0 0,0 0 0 0 0,-2 0-1 0 0,-13 19 1 0 0,10-16 54 0 0,3-6 63 0 0,0-1 0 0 0,-11 11 1 0 0,14-16-99 0 0,5-3 344 0 0,18-3-444 0 0,0-2 0 0 0,0 1-1 0 0,0-2 1 0 0,0 0 0 0 0,19-8 0 0 0,-11 3-39 0 0,26-4 0 0 0,6 1 3 0 0,-17 4-36 0 0,44-4 0 0 0,-74 11 20 0 0,0-1-1 0 0,0 0 0 0 0,0 0 0 0 0,17-7 0 0 0,-22 7 1 0 0,-2 1 10 0 0,0 0 0 0 0,0 0-1 0 0,0-1 1 0 0,0 1-1 0 0,0-1 1 0 0,3-3 0 0 0,-3 4 6 0 0,5-7 0 0 0,-2-2 0 0 0,-6 6 0 0 0,0 2 0 0 0,1-1 0 0 0,-1 0 0 0 0,1-1 0 0 0,-1 1 0 0 0,0 0 0 0 0,1 0 0 0 0,-1-1 0 0 0,-1-4 0 0 0,0 1 0 0 0,-1 0 0 0 0,0 6 0 0 0,1 0 0 0 0,0 0 0 0 0,-1 0 0 0 0,1 0 0 0 0,0-1 0 0 0,0 1 0 0 0,0 0 0 0 0,0-1 0 0 0,0 1 0 0 0,0-3 0 0 0,0 4 0 0 0,1-1 0 0 0,0 1 0 0 0,0-1 0 0 0,-1 1 0 0 0,1-1 0 0 0,0 1 0 0 0,-1-1 0 0 0,1 1 0 0 0,0 0 0 0 0,-1-1 0 0 0,1 1 0 0 0,-1 0 0 0 0,1-1 0 0 0,-1 1 0 0 0,1 0 0 0 0,-1-1 0 0 0,1 1 0 0 0,-1 0 0 0 0,1 0 0 0 0,-1 0 0 0 0,1 0 0 0 0,-1-1 0 0 0,1 1 0 0 0,-1 0 0 0 0,1 0 0 0 0,-1 0 0 0 0,1 0 0 0 0,-1 0 0 0 0,0 0 0 0 0,1 0 0 0 0,-1 0 0 0 0,1 0 0 0 0,-1 1 0 0 0,1-1 0 0 0,-1 0 0 0 0,1 0 0 0 0,-1 0 0 0 0,1 1 0 0 0,-1-1 0 0 0,1 0 0 0 0,-1 1 0 0 0,1-1 0 0 0,-1 0 0 0 0,1 1 0 0 0,-1 0 0 0 0,0-1 0 0 0,0 2 0 0 0,-1-1 0 0 0,0 0 0 0 0,0 1 0 0 0,1-1 0 0 0,-1 1 0 0 0,1 0 0 0 0,-1 0 0 0 0,1-1 0 0 0,0 1 0 0 0,0 0 0 0 0,0 0 0 0 0,0 0 0 0 0,0 0 0 0 0,-1 4 0 0 0,-4 9 0 0 0,-4 7 0 0 0,1 0 0 0 0,1 1 0 0 0,-10 46 0 0 0,16-57 1 0 0,0 1 1 0 0,1 0-1 0 0,0 0 0 0 0,1 0 0 0 0,0 0 0 0 0,1 0 0 0 0,1 0 1 0 0,0-1-1 0 0,1 1 0 0 0,7 22 0 0 0,-5-24-1603 0 0,0 1 0 0 0,0-1 1 0 0,13 18-1 0 0,-10-17-5075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5:41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68 17503 0 0,'-4'-7'318'0'0,"-1"0"-1"0"0,2 0 0 0 0,-1 0 1 0 0,1-1-1 0 0,-4-14 0 0 0,6 18-333 0 0,1 3-58 0 0,2 0-93 0 0,3-2 94 0 0,-3 2-3 0 0,-3 3 29 0 0,-34 93 804 0 0,1-11-224 0 0,-22 51-362 0 0,52-126-154 0 0,0 0 0 0 0,1 0 0 0 0,0 0 0 0 0,0 0 0 0 0,1 1 0 0 0,1-1 0 0 0,-1 12 0 0 0,-3 9 66 0 0,5-29-27 0 0,1 0-47 0 0,0-1-1 0 0,0 1 1 0 0,0-1 0 0 0,0 1-1 0 0,0-1 1 0 0,0 1 0 0 0,-1 0-1 0 0,1 0 1 0 0,0-1-1 0 0,0 1 1 0 0,0 1 0 0 0,7 5 38 0 0,-6-6-34 0 0,0 0-1 0 0,0 0 1 0 0,1 0 0 0 0,-1-1 0 0 0,0 1 0 0 0,0-1-1 0 0,1 0 1 0 0,-1 1 0 0 0,0-1 0 0 0,1 0 0 0 0,-1 0-1 0 0,0 0 1 0 0,1-1 0 0 0,-1 1 0 0 0,4-2 0 0 0,3 0 37 0 0,-1-1 0 0 0,15-8 0 0 0,0 0 20 0 0,-10 4-52 0 0,-1 0 1 0 0,1 0-1 0 0,-2-1 1 0 0,1-1-1 0 0,-1 0 1 0 0,11-12-1 0 0,4-2-14 0 0,-19 17 100 0 0,1 0 0 0 0,-1 1 0 0 0,1 0 0 0 0,11-5 0 0 0,-18 9-95 0 0,-1 1-1 0 0,1 0 1 0 0,0 0 0 0 0,-1 0-1 0 0,1-1 1 0 0,0 1-1 0 0,0 0 1 0 0,-1 0-1 0 0,1 0 1 0 0,0 0 0 0 0,-1 0-1 0 0,1 0 1 0 0,0 0-1 0 0,0 0 1 0 0,-1 1-1 0 0,1-1 1 0 0,0 0 0 0 0,0 0-1 0 0,-1 1 1 0 0,1-1-1 0 0,0 0 1 0 0,-1 1-1 0 0,1-1 1 0 0,-1 1-1 0 0,1-1 1 0 0,0 1 0 0 0,-1-1-1 0 0,1 1 1 0 0,-1-1-1 0 0,1 1 1 0 0,-1-1-1 0 0,0 1 1 0 0,1 0 0 0 0,-1-1-1 0 0,0 1 1 0 0,1 0-1 0 0,-1 0 1 0 0,3 5-36 0 0,-1 0 1 0 0,0 0 0 0 0,2 10-1 0 0,0-1-33 0 0,5 4-10 0 0,-7-15 69 0 0,0 0-1 0 0,-1-1 1 0 0,1 1 0 0 0,-1 0 0 0 0,0 0 0 0 0,0 0 0 0 0,1 6-1 0 0,3 31 2 0 0,-2-27 0 0 0,-2 0 0 0 0,0 0 0 0 0,0 15 0 0 0,1 4-107 0 0,-1-28 52 0 0,0-1-1 0 0,-1 1 0 0 0,0-1 0 0 0,0 1 0 0 0,0 0 1 0 0,0-1-1 0 0,-2 7 0 0 0,-6 17-247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5:41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56 16328 0 0,'0'0'365'0'0,"2"-1"56"0"0,9-3-53 0 0,0-1-1 0 0,17-11 0 0 0,-19 10-353 0 0,0 1 0 0 0,0 0-1 0 0,0 1 1 0 0,14-4 0 0 0,-22 7 52 0 0,9 0 1470 0 0,-7 9-864 0 0,-3-6-797 0 0,1 0 146 0 0,-1 1 1 0 0,0-1-1 0 0,0 0 1 0 0,0 1-1 0 0,-1-1 1 0 0,1 1-1 0 0,0-1 1 0 0,-1 0-1 0 0,1 1 1 0 0,-1-1-1 0 0,0 0 0 0 0,0 1 1 0 0,-2 2-1 0 0,-20 28 157 0 0,4-7-77 0 0,12-13-86 0 0,-3 3 33 0 0,0 0 0 0 0,-21 26-1 0 0,-31 36 43 0 0,16-19 32 0 0,46-59-113 0 0,-1 1 0 0 0,1-1 0 0 0,0 1-1 0 0,-1-1 1 0 0,1 1 0 0 0,-1-1 0 0 0,1 1-1 0 0,0-1 1 0 0,0 1 0 0 0,-1-1 0 0 0,1 1-1 0 0,0-1 1 0 0,0 1 0 0 0,0-1 0 0 0,0 1-1 0 0,-1-1 1 0 0,1 1 0 0 0,0 0 0 0 0,0-1-1 0 0,0 1 1 0 0,0 0 0 0 0,1 0-2 0 0,-1-1-1 0 0,1 1 1 0 0,-1-1-1 0 0,1 1 1 0 0,-1-1-1 0 0,1 1 1 0 0,0-1 0 0 0,-1 1-1 0 0,1-1 1 0 0,0 0-1 0 0,-1 1 1 0 0,1-1-1 0 0,0 0 1 0 0,-1 0 0 0 0,1 0-1 0 0,0 1 1 0 0,-1-1-1 0 0,1 0 1 0 0,0 0-1 0 0,1 0 1 0 0,7 0 17 0 0,0 0 0 0 0,0-1 0 0 0,0 0 0 0 0,0 0-1 0 0,-1-1 1 0 0,1 0 0 0 0,0 0 0 0 0,13-7 0 0 0,23-4-2 0 0,-2 1-23 0 0,26-4 56 0 0,-59 16-45 0 0,2 0-10 0 0,-2 4 0 0 0,-7-2 1 0 0,-1-1-1 0 0,1 1 0 0 0,-1 1 1 0 0,0-1-1 0 0,0 0 1 0 0,0 1-1 0 0,0-1 0 0 0,0 1 1 0 0,0-1-1 0 0,-1 1 0 0 0,1 0 1 0 0,-1 0-1 0 0,0-1 0 0 0,1 6 1 0 0,1 3 15 0 0,0 0 1 0 0,0 19 0 0 0,-1-15-9 0 0,-3 18 14 0 0,-1-6 20 0 0,-3 32 12 0 0,3-38-36 0 0,1 8 39 0 0,1-27-72 0 0,0 0-1 0 0,1-1 1 0 0,-1 1 0 0 0,0-1 0 0 0,1 1 0 0 0,-1 0 0 0 0,1-1 0 0 0,-1 1-1 0 0,1-1 1 0 0,0 0 0 0 0,0 1 0 0 0,0-1 0 0 0,-1 0 0 0 0,3 3 0 0 0,2 4-3947 0 0,-3-4 1719 0 0,6 5-4573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5:42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 69 7368 0 0,'-27'-18'568'0'0,"27"17"-555"0"0,-1 1 0 0 0,0-1-1 0 0,0 0 1 0 0,0 0 0 0 0,0 0 0 0 0,0 0 0 0 0,1 0 0 0 0,-1 0 0 0 0,1-1 0 0 0,-1 1 0 0 0,0 0-1 0 0,1 0 1 0 0,0 0 0 0 0,-1-1 0 0 0,1 1 0 0 0,0-2 0 0 0,-3-7 256 0 0,-10-10 8705 0 0,9 20-8763 0 0,3 0-193 0 0,1 0 0 0 0,-1 0 0 0 0,1 0 0 0 0,-1 0 0 0 0,1 0 0 0 0,-1 0 0 0 0,1 0 0 0 0,-1 0 0 0 0,1 0 0 0 0,0 0 0 0 0,-1 0 0 0 0,1 0 0 0 0,-1 1 0 0 0,1-1 0 0 0,-1 0 0 0 0,1 0 0 0 0,-1 0 0 0 0,1 1 0 0 0,0-1 0 0 0,-1 0 0 0 0,1 1 0 0 0,0-1 0 0 0,-1 0 0 0 0,1 1 0 0 0,0-1 0 0 0,-1 0 0 0 0,1 1 0 0 0,0-1 0 0 0,0 1 0 0 0,-1-1 0 0 0,1 0 0 0 0,0 1 0 0 0,0-1 0 0 0,-1 2 0 0 0,-71 133 1598 0 0,47-96-1365 0 0,5-9-110 0 0,-7 8 28 0 0,9-14-66 0 0,7-8 125 0 0,-27 25-1 0 0,1-1 349 0 0,27-32-469 0 0,2-1-23 0 0,-9 17 104 0 0,16-23 50 0 0,3-1-158 0 0,73-23 80 0 0,48-9-160 0 0,-84 25 0 0 0,-21 4 0 0 0,27-7 0 0 0,-33 7 0 0 0,-1 0 0 0 0,24-1 0 0 0,10-2 0 0 0,-7 0 0 0 0,-27 5 0 0 0,-1-1 0 0 0,0 1 0 0 0,16-6 0 0 0,17-5 9 0 0,-31 10 36 0 0,-1-1 0 0 0,21-8 0 0 0,-31 11-25 0 0,0 0 0 0 0,0-1 0 0 0,0 1-1 0 0,0-1 1 0 0,0 1 0 0 0,0-1 0 0 0,0 1-1 0 0,0-1 1 0 0,0 0 0 0 0,0 1 0 0 0,0-1-1 0 0,0 0 1 0 0,0 0 0 0 0,-1 0 0 0 0,1 0-1 0 0,0 1 1 0 0,-1-1 0 0 0,1 0 0 0 0,-1 0-1 0 0,1 0 1 0 0,-1 0 0 0 0,1 0 0 0 0,-1-1-1 0 0,0 1 1 0 0,0 0 0 0 0,1 0 0 0 0,-1 0-1 0 0,0 0 1 0 0,0 0 0 0 0,0 0 0 0 0,0 0-1 0 0,0-1 1 0 0,0 1 0 0 0,0 0 0 0 0,-1-1-1 0 0,0-5 40 0 0,1 5-22 0 0,-1 0 0 0 0,1 0 0 0 0,-1 0 1 0 0,0 0-1 0 0,0 0 0 0 0,1 0 0 0 0,-1 0 0 0 0,-1 0 1 0 0,1 1-1 0 0,0-1 0 0 0,0 0 0 0 0,-1 1 0 0 0,1-1 1 0 0,-1 1-1 0 0,1-1 0 0 0,-3 0 0 0 0,0-1 42 0 0,1 0-1 0 0,-1 0 0 0 0,0 0 1 0 0,0 1-1 0 0,-1 0 1 0 0,-4-2-1 0 0,-57-21 1019 0 0,46 20-716 0 0,12 3-246 0 0,0 0-1 0 0,-15-2 1 0 0,20 4-121 0 0,1 0 0 0 0,-1 0 0 0 0,0 0 0 0 0,1 0 0 0 0,-1 1 0 0 0,1-1 1 0 0,-1 1-1 0 0,1 0 0 0 0,-1 0 0 0 0,1 0 0 0 0,-1 0 0 0 0,-4 2 0 0 0,-12 7-3 0 0,18-9-8 0 0,1 0 0 0 0,0-1 0 0 0,-1 1 0 0 0,1-1 0 0 0,0 1-1 0 0,-1-1 1 0 0,1 1 0 0 0,0 0 0 0 0,0-1 0 0 0,-1 1 0 0 0,1 0 0 0 0,0-1 0 0 0,0 1 0 0 0,0 0 0 0 0,0 0 0 0 0,-1 3 3 0 0,-6 7-6 0 0,5-9 0 0 0,0 1 0 0 0,1-1 0 0 0,-1 0 0 0 0,1 0 0 0 0,0 1 0 0 0,-2 3 0 0 0,-3 30 0 0 0,1-17 2 0 0,-5 36-1 0 0,-3 11-16 0 0,10-56 3 0 0,0 1 0 0 0,1 0 0 0 0,0 0 0 0 0,-1 21 0 0 0,1-1 12 0 0,1-26 0 0 0,0 1 0 0 0,1-1 0 0 0,0 1 0 0 0,0-1 0 0 0,0 1 0 0 0,0-1 0 0 0,1 0 0 0 0,2 9 0 0 0,-2-10 0 0 0,0 0 0 0 0,-1 0 0 0 0,1 0 0 0 0,-1 0 0 0 0,0 7 0 0 0,0-6 0 0 0,0-1 0 0 0,0 0 0 0 0,1 0 0 0 0,0 7 0 0 0,21 54 0 0 0,-10-39 2 0 0,-11-24-23 0 0,1 1 0 0 0,-1 0 0 0 0,1 0 0 0 0,-1 0-1 0 0,0 0 1 0 0,0 0 0 0 0,0 0 0 0 0,-1 0 0 0 0,1 0 0 0 0,-1 5 0 0 0,0-6-63 0 0,1 0 1 0 0,-1 0 0 0 0,0 0 0 0 0,1-1 0 0 0,-1 1 0 0 0,1 0 0 0 0,0-1-1 0 0,-1 1 1 0 0,3 2 0 0 0,-3-3-111 0 0,1 1-1 0 0,0-1 0 0 0,-1 1 1 0 0,1-1-1 0 0,-1 0 1 0 0,1 1-1 0 0,-1-1 0 0 0,1 1 1 0 0,-1 1-1 0 0,-3 6-1293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5:45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270 134 7456 0 0,'0'0'806'0'0,"1"-1"-744"0"0,17-7 102 0 0,-16 7-73 0 0,0 0 0 0 0,0 0 1 0 0,0 0-1 0 0,0 0 1 0 0,-1-1-1 0 0,1 1 0 0 0,-1-1 1 0 0,1 1-1 0 0,-1-1 0 0 0,1 1 1 0 0,-1-1-1 0 0,0 0 1 0 0,2-3-1 0 0,12-15 1460 0 0,-4 7-466 0 0,-9 11-922 0 0,-1 0 0 0 0,1 0 1 0 0,-1 1-1 0 0,1-1 0 0 0,0 0 0 0 0,0 0 1 0 0,0 1-1 0 0,0-1 0 0 0,3-1 1 0 0,18-11 499 0 0,-16 9-460 0 0,1 0 0 0 0,0 1-1 0 0,9-4 1 0 0,-10 5-108 0 0,1 0 1 0 0,-1 1-1 0 0,1 0 0 0 0,0 1 0 0 0,0 0 0 0 0,10-1 0 0 0,-15 2-78 0 0,0 0-1 0 0,0 1 1 0 0,0-1 0 0 0,-1 1-1 0 0,1-1 1 0 0,0 1-1 0 0,0 0 1 0 0,-1 0-1 0 0,1 0 1 0 0,0 0 0 0 0,-1 1-1 0 0,1-1 1 0 0,-1 1-1 0 0,0-1 1 0 0,1 1-1 0 0,-1 0 1 0 0,0 0 0 0 0,0 0-1 0 0,0 0 1 0 0,0 0-1 0 0,1 3 1 0 0,-1-2-16 0 0,-1-1 0 0 0,0 1 0 0 0,0-1 1 0 0,0 1-1 0 0,0-1 0 0 0,-1 1 0 0 0,1 5 1 0 0,5 11 14 0 0,-5-17-6 0 0,0 0 0 0 0,-1 1 0 0 0,1-1 0 0 0,0 0 0 0 0,0 0 0 0 0,-1 0 0 0 0,1 0 0 0 0,-1 1 0 0 0,0-1 0 0 0,0 0-1 0 0,0 0 1 0 0,0 1 0 0 0,0-1 0 0 0,0 0 0 0 0,-1 0 0 0 0,1 1 0 0 0,-1-1 0 0 0,1 0 0 0 0,-1 0 0 0 0,-1 3-1 0 0,-4 12 54 0 0,6-14-52 0 0,-1 0 0 0 0,1-1 0 0 0,-1 1-1 0 0,0 0 1 0 0,0-1 0 0 0,0 1 0 0 0,-1-1-1 0 0,1 0 1 0 0,-1 1 0 0 0,1-1 0 0 0,-3 3-1 0 0,-7 6 30 0 0,4-5 13 0 0,0 1-1 0 0,0 1 0 0 0,-7 9 1 0 0,10-11 2 0 0,-1 0-1 0 0,0-1 1 0 0,0 0 0 0 0,-1 0-1 0 0,0 0 1 0 0,0 0 0 0 0,-11 6 0 0 0,6-4 113 0 0,1 0 0 0 0,-10 10 0 0 0,16-14-102 0 0,0 1 0 0 0,-1-1-1 0 0,1-1 1 0 0,-1 1-1 0 0,-8 3 1 0 0,-15 9 308 0 0,27-13-337 0 0,-1-1-1 0 0,1 0 0 0 0,-1 0 1 0 0,0 0-1 0 0,1 0 0 0 0,-1 0 1 0 0,0 0-1 0 0,0-1 0 0 0,0 1 0 0 0,0 0 1 0 0,0-1-1 0 0,-4 1 1304 0 0,19-5-1244 0 0,-10 2-96 0 0,0 0 0 0 0,0 1 0 0 0,0-1 0 0 0,0 1 0 0 0,0 0 0 0 0,1 0 0 0 0,3-1 0 0 0,5-2 0 0 0,0 0 0 0 0,-8 6 0 0 0,-1-1 0 0 0,8 1 4 0 0,-6-2 6 0 0,-1 1 0 0 0,1 0 0 0 0,-1 0 0 0 0,0 0 0 0 0,1 1 0 0 0,7 3 0 0 0,3 3 18 0 0,-5 1 36 0 0,-2 4-22 0 0,0-3 45 0 0,-1 1 0 0 0,9 18 1 0 0,-16-28-86 0 0,0 0 0 0 0,0 0 1 0 0,0-1-1 0 0,1 1 0 0 0,-1 0 1 0 0,0 0-1 0 0,0-1 0 0 0,0 1 1 0 0,0 0-1 0 0,0 0 0 0 0,0-1 1 0 0,-1 1-1 0 0,1 0 0 0 0,0 0 1 0 0,0-1-1 0 0,0 1 0 0 0,-1 0 1 0 0,1 0-1 0 0,0-1 0 0 0,-1 1 1 0 0,1 0-1 0 0,-1-1 0 0 0,1 1 1 0 0,0-1-1 0 0,-1 1 0 0 0,0-1 1 0 0,1 1-1 0 0,-1-1 0 0 0,0 1 1 0 0,0 1 11 0 0,-1-1 0 0 0,1 0 0 0 0,0 1 0 0 0,0-1 0 0 0,0 0 0 0 0,0 1 0 0 0,1-1 0 0 0,-1 1 0 0 0,-1 2 0 0 0,1-1 5 0 0,-1 1-1 0 0,0-1 0 0 0,0 0 0 0 0,0 0 0 0 0,0 0 0 0 0,-1 0 1 0 0,1 0-1 0 0,-1 0 0 0 0,1-1 0 0 0,-1 1 0 0 0,-5 3 0 0 0,-4 1 77 0 0,-22 14 0 0 0,6-10 12 0 0,0 0 1 0 0,-35 9-1 0 0,47-16-85 0 0,9-2 8 0 0,1-1 0 0 0,-1 1 0 0 0,0-2 0 0 0,0 1 0 0 0,0-1-1 0 0,0 0 1 0 0,0 0 0 0 0,1-1 0 0 0,-11-2 0 0 0,3 0 75 0 0,1-1 0 0 0,-1-1 1 0 0,-16-8-1 0 0,22 8-71 0 0,1 0 0 0 0,1 0 0 0 0,-1 0 0 0 0,1-1 0 0 0,0 0 0 0 0,0 0 0 0 0,-6-9 0 0 0,0-5 43 0 0,0-2-20 0 0,9 18-47 0 0,0 1 1 0 0,0-1 0 0 0,0 0-1 0 0,0 0 1 0 0,1-1 0 0 0,-2-4-1 0 0,4 7 11 0 0,-8-7-159 0 0,7 8-467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5:47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63 6048 0 0,'0'0'273'0'0,"1"-2"-5"0"0,13-26 170 0 0,-12 22-113 0 0,7-15 3283 0 0,-4 15 0 0 0,-14 24-3400 0 0,-18 26 0 0 0,-30 55 769 0 0,56-98-810 0 0,1 1 1 0 0,0 2-77 0 0,0-2 12 0 0,-1 1 0 0 0,2-1 0 0 0,-1 1 0 0 0,0-1 0 0 0,0 0 0 0 0,1 1 0 0 0,-1-1 0 0 0,2 4 0 0 0,-1-5-84 0 0,-1 0 1 0 0,1 0-1 0 0,0-1 1 0 0,0 1-1 0 0,-1 0 1 0 0,1 0 0 0 0,0 0-1 0 0,0-1 1 0 0,0 1-1 0 0,0 0 1 0 0,0-1-1 0 0,0 1 1 0 0,0-1-1 0 0,0 0 1 0 0,1 1-1 0 0,-1-1 1 0 0,0 0-1 0 0,0 1 1 0 0,0-1-1 0 0,0 0 1 0 0,2 0-1 0 0,18 4 164 0 0,-15-2-141 0 0,-1-1 0 0 0,0 0 1 0 0,0-1-1 0 0,0 1 0 0 0,1-1 0 0 0,-1 0 0 0 0,6-1 0 0 0,28 1 126 0 0,-15 1-98 0 0,-20-1-57 0 0,1 1 1 0 0,-1-1-1 0 0,0 1 1 0 0,0 0-1 0 0,0 0 1 0 0,0 0-1 0 0,0 1 1 0 0,0-1 0 0 0,0 1-1 0 0,0 0 1 0 0,-1 0-1 0 0,1 0 1 0 0,-1 1-1 0 0,1-1 1 0 0,-1 1-1 0 0,0 0 1 0 0,5 6-1 0 0,-4-5-8 0 0,-1 0 0 0 0,0 0 0 0 0,-1 1 0 0 0,1-1 0 0 0,-1 1 0 0 0,1 0 0 0 0,-1 0-1 0 0,-1 0 1 0 0,1 0 0 0 0,-1 0 0 0 0,0 0 0 0 0,0 0 0 0 0,1 11 0 0 0,-3-9 18 0 0,-1-1 0 0 0,1 1 0 0 0,-1 0 1 0 0,0-1-1 0 0,-1 1 0 0 0,1-1 0 0 0,-1 0 1 0 0,-1 1-1 0 0,-4 6 0 0 0,3-5 30 0 0,1-3-9 0 0,0 1 0 0 0,0-1 1 0 0,-1 0-1 0 0,0 0 0 0 0,0 0 0 0 0,0-1 0 0 0,-1 0 0 0 0,1 0 0 0 0,-1 0 1 0 0,0-1-1 0 0,0 1 0 0 0,-1-2 0 0 0,1 1 0 0 0,-1-1 0 0 0,1 0 1 0 0,-9 2-1 0 0,7-2-6 0 0,-1-1 0 0 0,0 0-1 0 0,1 0 1 0 0,-1-1 0 0 0,0 0 0 0 0,-13-1 0 0 0,20 0-54 0 0,0 0 1 0 0,0 0-1 0 0,0 0 0 0 0,0 0 0 0 0,1 0 1 0 0,-1-1-1 0 0,0 1 0 0 0,0 0 0 0 0,1-1 1 0 0,-1 1-1 0 0,1-1 0 0 0,-1 0 1 0 0,1 1-1 0 0,0-1 0 0 0,-2-3 0 0 0,-4-10-5780 0 0,3 7-254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5:47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97 16583 0 0,'-2'-5'843'0'0,"-8"-10"146"0"0,9 15-882 0 0,3-1-139 0 0,2-1 20 0 0,1 1 0 0 0,0 0-1 0 0,-1 0 1 0 0,1 0 0 0 0,0 1 0 0 0,0-1-1 0 0,0 1 1 0 0,6 1 0 0 0,15-2 47 0 0,28-3 525 0 0,52-12 721 0 0,-37 8-587 0 0,124-16 190 0 0,-138 20-823 0 0,-41 3-32 0 0,0 1 0 0 0,0-2 0 0 0,18-3 0 0 0,-23 1-17 0 0,-4 3-49 0 0,-4 1-159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5:48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8 7832 0 0,'-25'-7'5050'0'0,"11"13"-3333"0"0,11-6-1675 0 0,1 1 0 0 0,0 0 0 0 0,-1 0 0 0 0,1 0 0 0 0,0 1 0 0 0,-1-1 0 0 0,1 0-1 0 0,0 1 1 0 0,-2 2 0 0 0,-4 3 35 0 0,2 1 1 0 0,-1 1-1 0 0,-8 13 0 0 0,-12 16 405 0 0,20-29-285 0 0,1 0 1 0 0,-9 17-1 0 0,9-15 83 0 0,0-1-1 0 0,-12 16 0 0 0,11-15 3 0 0,0 0-1 0 0,0 1 0 0 0,-7 20 1 0 0,13-30-9 0 0,1 1-94 0 0,0-3-174 0 0,0 1 0 0 0,0-1 0 0 0,0 0 0 0 0,0 0 0 0 0,-1 1 0 0 0,1-1 0 0 0,0 0 0 0 0,0 0 0 0 0,0 1 0 0 0,0-1 0 0 0,0 0 0 0 0,0 0 0 0 0,0 1 0 0 0,0-1 0 0 0,0 0 0 0 0,0 0 0 0 0,0 0 0 0 0,0 1 0 0 0,1-1 0 0 0,-1 0 0 0 0,0 0-1 0 0,0 1 1 0 0,0-1 0 0 0,0 0 0 0 0,0 0 0 0 0,0 0 0 0 0,1 1 0 0 0,-1-1 0 0 0,0 0 0 0 0,2 2 29 0 0,0 0 0 0 0,0 0 0 0 0,1-1-1 0 0,-1 1 1 0 0,0-1 0 0 0,1 1 0 0 0,-1-1 0 0 0,1 0 0 0 0,-1 0 0 0 0,1 0-1 0 0,0 0 1 0 0,-1-1 0 0 0,7 2 0 0 0,44 3 177 0 0,-35-3-111 0 0,1 1-13 0 0,1 0 0 0 0,-1 2-1 0 0,1 0 1 0 0,-1 2 0 0 0,33 15-1 0 0,-41-15-72 0 0,-10-6-6 0 0,-1-1 1 0 0,1 1-1 0 0,-1-1 1 0 0,1 1-1 0 0,-1 0 0 0 0,0-1 1 0 0,1 1-1 0 0,-1 0 1 0 0,0-1-1 0 0,0 1 1 0 0,1 0-1 0 0,-1-1 1 0 0,0 1-1 0 0,0 0 0 0 0,0 0 1 0 0,0-1-1 0 0,0 1 1 0 0,0 0-1 0 0,0-1 1 0 0,0 1-1 0 0,0 0 1 0 0,-1 0-1 0 0,1-1 0 0 0,0 1 1 0 0,0 0-1 0 0,-1-1 1 0 0,1 1-1 0 0,0 0 1 0 0,-1-1-1 0 0,1 1 1 0 0,0-1-1 0 0,-1 1 0 0 0,1 0 1 0 0,-1-1-1 0 0,1 1 1 0 0,-1-1-1 0 0,0 1 1 0 0,-25 20 247 0 0,24-19-215 0 0,-3 1-24 0 0,1 0 0 0 0,-1-1-1 0 0,0 0 1 0 0,1 0-1 0 0,-10 3 1 0 0,-16 6-21 0 0,23-7 28 0 0,-1-1 0 0 0,1-1 0 0 0,-11 3 0 0 0,-3 1 80 0 0,10-4-128 0 0,1 1 0 0 0,-1-2 0 0 0,0 1 0 0 0,0-1 0 0 0,-16-1 0 0 0,25 0 8 0 0,-1 0-25 0 0,-1-1-1 0 0,1 1 0 0 0,0-1 0 0 0,-1 0 0 0 0,-4-1 0 0 0,-4-4-1383 0 0,5-4-3849 0 0,6 2-791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17:20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0 12496 0 0,'0'0'572'0'0,"0"0"-11"0"0,0 0-350 0 0,0 0-126 0 0,0 0-18 0 0,0 0-3 0 0,0 0 53 0 0,0 0 223 0 0,0 0 92 0 0,0 0 16 0 0,0 0 15 0 0,0 0 34 0 0,0 0 13 0 0,-2 1 2 0 0,0 0-440 0 0,1 1 0 0 0,-1-1 0 0 0,0 1-1 0 0,1-1 1 0 0,-1 1 0 0 0,1 0-1 0 0,0-1 1 0 0,0 1 0 0 0,0 0 0 0 0,-1 0-1 0 0,1 0 1 0 0,1 0 0 0 0,-1 0-1 0 0,0 0 1 0 0,0 1-72 0 0,-2 6 193 0 0,1-1-1 0 0,0 1 1 0 0,-1 5-193 0 0,-6 107 956 0 0,1-20-414 0 0,-25 270 1936 0 0,28-323-2130 0 0,-8 103 506 0 0,5-59-641 0 0,3-42 70 0 0,2 18-283 0 0,2-40 63 0 0,-2 0 0 0 0,-1 0-1 0 0,-2 4-62 0 0,-5 41 75 0 0,10-67-54 0 0,0 0 1 0 0,0-1-1 0 0,0 1 1 0 0,-1 0-1 0 0,0-1 1 0 0,0 1-1 0 0,0-1 1 0 0,-1 1-1 0 0,0-1-21 0 0,-1 2-14 0 0,3-6-56 0 0,1-1 2 0 0,0 0-205 0 0,0 0-879 0 0,0 0-384 0 0,0 0-80 0 0,0 0-15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5:48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18863 0 0,'0'0'915'0'0,"6"-5"58"0"0,-3 2-897 0 0,15-5 24 0 0,1 0-100 0 0,-16 6 1 0 0,12-4 150 0 0,-3 5-151 0 0,28 2 64 0 0,-26 2-63 0 0,14 2-104 0 0,-23-5-28 0 0,0 0 0 0 0,0 1 1 0 0,-1 0-1 0 0,1 1 0 0 0,0-1 0 0 0,6 3 1 0 0,21 6-3390 0 0,-19-10 2082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5:49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233 179 2304 0 0,'0'-9'200'0'0,"5"-39"6386"0"0,-4 44-6028 0 0,0 0-1 0 0,1 0 0 0 0,-1 0 0 0 0,1 0 0 0 0,0 0 0 0 0,2-3 0 0 0,0 2-197 0 0,0-1-1 0 0,0 2 0 0 0,0-1 1 0 0,1 0-1 0 0,0 1 1 0 0,-1 0-1 0 0,2 0 1 0 0,6-5-1 0 0,3 0 304 0 0,31-13 0 0 0,-39 19-502 0 0,0 1-1 0 0,0 0 1 0 0,1 0-1 0 0,-1 0 1 0 0,0 1-1 0 0,1 0 1 0 0,10 0-1 0 0,-15 1-124 0 0,0 0 1 0 0,0 1-1 0 0,0-1 0 0 0,0 0 0 0 0,0 1 1 0 0,0 0-1 0 0,0 0 0 0 0,0 0 0 0 0,-1 0 1 0 0,1 0-1 0 0,0 0 0 0 0,-1 1 0 0 0,1-1 1 0 0,-1 1-1 0 0,1 0 0 0 0,-1 0 0 0 0,0 0 1 0 0,1 0-1 0 0,-1 0 0 0 0,0 0 0 0 0,2 4 1 0 0,-3-3-20 0 0,0 0 0 0 0,0 0 1 0 0,0 0-1 0 0,0 0 0 0 0,-1 0 1 0 0,0 0-1 0 0,1 0 0 0 0,-1 0 1 0 0,0 0-1 0 0,0 0 0 0 0,-1 0 1 0 0,1 0-1 0 0,-1 0 0 0 0,1 0 0 0 0,-2 3 1 0 0,-1 5-95 0 0,-1-1-1 0 0,-8 17 1 0 0,-38 56 139 0 0,32-54-15 0 0,10-19 10 0 0,-1-1-1 0 0,0 0 1 0 0,0 0-1 0 0,-1 0 1 0 0,0-1-1 0 0,0-1 1 0 0,-14 9-1 0 0,17-13 76 0 0,1 1-1 0 0,-1-1 0 0 0,0 0 0 0 0,0 0 0 0 0,0-1 0 0 0,0 0 1 0 0,-9 2-1 0 0,7-2-146 0 0,0 1 1381 0 0,14-8-684 0 0,2 1-674 0 0,0 0-1 0 0,0 0 1 0 0,0 1 0 0 0,0 0-1 0 0,1 1 1 0 0,-1-1-1 0 0,1 1 1 0 0,-1 1 0 0 0,1 0-1 0 0,14-1 1 0 0,-12 2-9 0 0,0 0 1 0 0,0 0-1 0 0,-1 2 0 0 0,1-1 0 0 0,0 1 1 0 0,0 0-1 0 0,-1 1 0 0 0,11 4 0 0 0,-14-3 7 0 0,0 0-1 0 0,0 0 0 0 0,0 0 0 0 0,-1 1 0 0 0,1 0 1 0 0,-1 0-1 0 0,0 0 0 0 0,-1 1 0 0 0,1 0 1 0 0,-1 0-1 0 0,0 0 0 0 0,-1 0 0 0 0,1 0 0 0 0,-1 1 1 0 0,0 0-1 0 0,-1 0 0 0 0,0-1 0 0 0,0 1 1 0 0,0 1-1 0 0,-1-1 0 0 0,0 0 0 0 0,-1 0 0 0 0,0 13 1 0 0,-1-12 8 0 0,1-3 1 0 0,-1 0 1 0 0,1 0-1 0 0,-1-1 1 0 0,-1 1-1 0 0,1 0 1 0 0,-1-1-1 0 0,0 1 1 0 0,0-1-1 0 0,-3 6 1 0 0,-4 6 91 0 0,8-14-92 0 0,0 1 0 0 0,-1-1 0 0 0,1 0 0 0 0,-1 1 0 0 0,1-1 0 0 0,-1 0 0 0 0,0 0 0 0 0,1 0 0 0 0,-4 1 0 0 0,-7 7 114 0 0,4-4-32 0 0,0 1 0 0 0,-1-1 0 0 0,1-1 0 0 0,-1 0 0 0 0,-1 0 0 0 0,-12 4 0 0 0,9-5 10 0 0,-1 0 0 0 0,1-1-1 0 0,-1-1 1 0 0,0 0 0 0 0,-21-1-1 0 0,7-1 142 0 0,0-1-1 0 0,-51-10 1 0 0,56 7-150 0 0,12 2-4 0 0,-1 0-1 0 0,1 0 0 0 0,-1-1 1 0 0,1-1-1 0 0,0 0 0 0 0,-20-11 1 0 0,11 4 134 0 0,18 10-175 0 0,1 1 1 0 0,-1-2-80 0 0,2 1-155 0 0,0 13-4307 0 0,3-1 3121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5:53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18 2304 0 0,'0'0'5944'0'0,"4"-4"-4051"0"0,2-8-787 0 0,-6 11-381 0 0,-2 2 46 0 0,-17 20 1729 0 0,6-6-2767 0 0,2-3 472 0 0,1 1 0 0 0,0 0 0 0 0,1 1 0 0 0,1 0 0 0 0,0 0 0 0 0,1 0 0 0 0,-6 17-1 0 0,10-24-25 0 0,1 1 0 0 0,-1-1-1 0 0,1 1 1 0 0,-1 12 0 0 0,3-19 659 0 0,32 10-264 0 0,-25-10-479 0 0,0-1 0 0 0,1 0 0 0 0,-1-1 0 0 0,1 1 0 0 0,6-3-1 0 0,25-1 157 0 0,-16 1-150 0 0,-11 6-42 0 0,-7-1-58 0 0,-1 1 0 0 0,1-1 0 0 0,-1 1 0 0 0,1 0 0 0 0,-1 1 0 0 0,0-1 0 0 0,0 1 0 0 0,0-1 0 0 0,-1 1 0 0 0,5 7 0 0 0,-3-4-1 0 0,0 1 0 0 0,0 0 0 0 0,-1 0 0 0 0,0 0 0 0 0,4 11-1 0 0,-6-16 1 0 0,-2-2 0 0 0,1 0 0 0 0,-1 1 0 0 0,1-1 0 0 0,-1 0 0 0 0,1 0 0 0 0,-1 0 0 0 0,0 1 0 0 0,0-1 0 0 0,0 0 0 0 0,0 0 0 0 0,0 1 0 0 0,0-1 0 0 0,0 0 0 0 0,0 0 0 0 0,0 2 0 0 0,0 3 22 0 0,0 0-1 0 0,-1 0 0 0 0,1 0 0 0 0,-1 0 0 0 0,0 0 1 0 0,-1 0-1 0 0,1 0 0 0 0,-1 0 0 0 0,0-1 0 0 0,0 1 1 0 0,-1-1-1 0 0,0 1 0 0 0,0-1 0 0 0,0 0 0 0 0,-1 0 0 0 0,1 0 1 0 0,-1-1-1 0 0,-7 7 0 0 0,3-5 20 0 0,0-1-1 0 0,-1 1 1 0 0,0-2 0 0 0,0 1-1 0 0,-18 5 1 0 0,13-6-11 0 0,0 0-1 0 0,-1-1 1 0 0,1-1 0 0 0,-1-1-1 0 0,0 0 1 0 0,1-1 0 0 0,-29-3-1 0 0,-8-5 31 0 0,48 7-190 0 0,0 1 0 0 0,0-1 0 0 0,0 0 0 0 0,1 0-1 0 0,-1 0 1 0 0,0-1 0 0 0,0 1 0 0 0,1-1 0 0 0,-1 1 0 0 0,1-1-1 0 0,0 0 1 0 0,-1 0 0 0 0,1 0 0 0 0,0 0 0 0 0,0 0 0 0 0,0 0-1 0 0,0-1 1 0 0,1 1 0 0 0,-1-1 0 0 0,1 1 0 0 0,-3-6-1 0 0,4 0-6404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5:53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9 100 13072 0 0,'0'0'988'0'0,"-2"0"-667"0"0,-3 0-197 0 0,3 0 227 0 0,115-3 2576 0 0,-80 1-2607 0 0,-1-2 0 0 0,41-8 0 0 0,-9 1-144 0 0,59-14 90 0 0,-71 13 37 0 0,81-8 0 0 0,-81 15-147 0 0,13-1-550 0 0,-64 6 248 0 0,8 0-2476 0 0,-8 0 1253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5:54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359 113 3224 0 0,'2'-1'357'0'0,"2"-1"52"0"0,-1 0 1 0 0,1 0-1 0 0,0-1 0 0 0,-1 0 0 0 0,1 1 1 0 0,-1-1-1 0 0,4-4 0 0 0,5-4 118 0 0,-9 7-152 0 0,1 0 0 0 0,0 0 0 0 0,-1-1 0 0 0,0 1 0 0 0,0-1 0 0 0,0 1 0 0 0,0-1 0 0 0,2-8 0 0 0,-4 12-280 0 0,-1 1 0 0 0,0-1 0 0 0,0 0 0 0 0,1 1 0 0 0,-1-1 0 0 0,0 1 0 0 0,0-1 1 0 0,0 0-1 0 0,0 1 0 0 0,0-1 0 0 0,0 0 0 0 0,0 1 0 0 0,0-1 0 0 0,0 1 0 0 0,0-1 0 0 0,0 0 0 0 0,0 1 0 0 0,-1-1 0 0 0,1 1 0 0 0,0-1 0 0 0,0 0 1 0 0,-1 1-1 0 0,1-1 0 0 0,0 1 0 0 0,-1-1 0 0 0,1 1 0 0 0,0-1 0 0 0,-1 1 0 0 0,1-1 0 0 0,-1 0 0 0 0,-1 0 7 0 0,0 0 0 0 0,0 0 0 0 0,0 0 0 0 0,0 0 0 0 0,0 1 0 0 0,0-1 0 0 0,0 0 0 0 0,0 1 0 0 0,-3-1 0 0 0,0 0-28 0 0,0 1 0 0 0,0-1 1 0 0,0 1-1 0 0,0 1 0 0 0,0-1 1 0 0,0 1-1 0 0,0-1 1 0 0,-8 3-1 0 0,6 0 63 0 0,0 0 1 0 0,0 1-1 0 0,-1-1 1 0 0,2 1-1 0 0,-1 1 1 0 0,0-1-1 0 0,1 1 1 0 0,0 0-1 0 0,-8 10 0 0 0,-48 51 835 0 0,46-48-898 0 0,1 0-1 0 0,1 2 0 0 0,0-1 0 0 0,2 2 0 0 0,0 0 1 0 0,2 0-1 0 0,0 1 0 0 0,1 0 0 0 0,-8 35 0 0 0,12-42-46 0 0,1 0 0 0 0,1 1-1 0 0,1 0 1 0 0,0-1 0 0 0,1 1-1 0 0,1 0 1 0 0,2 25 0 0 0,0-32 23 0 0,0 0 1 0 0,0 0 0 0 0,5 11-1 0 0,-7-20-44 0 0,1 1 1 0 0,-1-1-1 0 0,1 1 0 0 0,-1 0 0 0 0,0-1 0 0 0,1 1 0 0 0,-1-1 0 0 0,1 1 0 0 0,-1-1 0 0 0,1 1 0 0 0,0-1 0 0 0,-1 0 0 0 0,1 1 0 0 0,-1-1 0 0 0,1 0 0 0 0,0 1 0 0 0,0-1 0 0 0,2 2 17 0 0,0 0 4 0 0,0-1-1 0 0,0 1 0 0 0,0-1 1 0 0,0 1-1 0 0,1-1 1 0 0,-1 0-1 0 0,0 0 0 0 0,0-1 1 0 0,1 1-1 0 0,-1-1 0 0 0,0 1 1 0 0,1-1-1 0 0,-1 0 0 0 0,1 0 1 0 0,2-1-1 0 0,9-1 73 0 0,-1 0 1 0 0,16-6 0 0 0,-17 4-73 0 0,-8 3 1 0 0,1-1 0 0 0,-1 0 1 0 0,0-1-1 0 0,8-3 0 0 0,-11 5-18 0 0,0-1-1 0 0,0 1 1 0 0,0-1 0 0 0,0 1 0 0 0,0-1 0 0 0,0 0 0 0 0,-1 0 0 0 0,1 0 0 0 0,0 0 0 0 0,-1 0 0 0 0,0 0 0 0 0,2-3 0 0 0,1-1 16 0 0,-2 2 14 0 0,1 0-1 0 0,-1-1 1 0 0,0 1-1 0 0,2-9 1 0 0,-4 10-16 0 0,0 0 0 0 0,-1 0-1 0 0,1-1 1 0 0,-1 1 0 0 0,0 0 0 0 0,0 0 0 0 0,0 0 0 0 0,-1 0 0 0 0,1 1 0 0 0,0-1 0 0 0,-1 0 0 0 0,0 0 0 0 0,-3-4 0 0 0,3 5-2 0 0,0 1 0 0 0,0-1 1 0 0,0 0-1 0 0,0 0 1 0 0,0 1-1 0 0,0-1 1 0 0,0 1-1 0 0,0-1 0 0 0,0 1 1 0 0,-1 0-1 0 0,1 0 1 0 0,-1 0-1 0 0,1 0 1 0 0,-1 1-1 0 0,1-1 0 0 0,-1 1 1 0 0,-3-1-1 0 0,-1 1 14 0 0,4 0-34 0 0,1-1 0 0 0,-1 1 0 0 0,1 0-1 0 0,0 1 1 0 0,-1-1 0 0 0,1 0 0 0 0,-1 1 0 0 0,1-1 0 0 0,-1 1 0 0 0,1 0 0 0 0,0 0 0 0 0,0 0 0 0 0,-1 0-1 0 0,-1 1 1 0 0,-25 13-28 0 0,-1-1-52 0 0,16-5 60 0 0,0 0 0 0 0,1 1 0 0 0,-13 13 0 0 0,21-18-40 0 0,0 1 0 0 0,0 0 0 0 0,1 0-1 0 0,0 0 1 0 0,0 0 0 0 0,0 0-1 0 0,0 1 1 0 0,1 0 0 0 0,-3 10 0 0 0,-4 11-1087 0 0,1-9-4014 0 0,1-7-866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5:56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26 8840 0 0,'0'0'1477'0'0,"5"-10"1534"0"0,-5 7-3105 0 0,-2-9 5724 0 0,-1 18-5787 0 0,-9 17 335 0 0,0 0 0 0 0,-2-1 0 0 0,0 0 0 0 0,-22 24 0 0 0,-1 2 64 0 0,-5 2-113 0 0,24-29-87 0 0,-65 66 85 0 0,81-86-126 0 0,-18 21 64 0 0,19-20 347 0 0,3-2-358 0 0,5 3-63 0 0,1-1 0 0 0,0 0 0 0 0,-1-1 1 0 0,1 0-1 0 0,0 0 0 0 0,-1 0 0 0 0,1-1 0 0 0,0 0 1 0 0,11-2-1 0 0,2 0-39 0 0,-16 2 47 0 0,0 0 0 0 0,-1 0 0 0 0,1-1 0 0 0,8-1-1 0 0,100-25 2 0 0,-62 15 0 0 0,-39 11 0 0 0,-1-2 0 0 0,0 1 0 0 0,-1-1 0 0 0,1-1 0 0 0,0 0 0 0 0,15-8 0 0 0,-8 3-1 0 0,7-1 14 0 0,-20-3 149 0 0,-5 9-143 0 0,-1-1 0 0 0,1 1 0 0 0,-1-1 0 0 0,0 1 0 0 0,0-1 0 0 0,0 1 0 0 0,0 0 0 0 0,-1-1 0 0 0,-2-3 0 0 0,-4-4 35 0 0,-5-4 72 0 0,-10-3 490 0 0,22 19-432 0 0,0 0-110 0 0,0 0-74 0 0,1 0 0 0 0,-1 0 1 0 0,1 0-1 0 0,-1 0 1 0 0,1 0-1 0 0,0 0 0 0 0,-1 0 1 0 0,1 0-1 0 0,-1 0 0 0 0,1 0 1 0 0,-1 1-1 0 0,1-1 1 0 0,-1 0-1 0 0,1 0 0 0 0,0 0 1 0 0,-1 1-1 0 0,1-1 0 0 0,0 0 1 0 0,-1 1-1 0 0,1-1 0 0 0,0 0 1 0 0,-1 1-1 0 0,1-1 1 0 0,0 1-1 0 0,-1-1 0 0 0,1 0 1 0 0,0 1-1 0 0,0-1 0 0 0,0 1 1 0 0,0-1-1 0 0,-1 1 1 0 0,1-1-1 0 0,0 0 0 0 0,0 1 1 0 0,0 0-1 0 0,0 0 1 0 0,-5 10-33 0 0,1 1 1 0 0,0-1-1 0 0,0 1 0 0 0,-2 25 0 0 0,-3 5-25 0 0,7-30 57 0 0,0 0 0 0 0,1 0 0 0 0,1 15 0 0 0,-2 13 0 0 0,1 4-438 0 0,4-15-5818 0 0,-3-14-217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5:56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409 55 13448 0 0,'1'-8'162'0'0,"-1"6"-85"0"0,0-1-1 0 0,1 1 1 0 0,-1 0-1 0 0,0 0 1 0 0,0-1-1 0 0,0 1 1 0 0,-1 0-1 0 0,1-1 1 0 0,-1 1-1 0 0,1 0 0 0 0,-1 0 1 0 0,0 0-1 0 0,-1-3 1 0 0,1 4-116 0 0,1-1 550 0 0,-2-6-288 0 0,-5 7 2782 0 0,4 2-2944 0 0,1 0 1 0 0,-1 0-1 0 0,1 0 0 0 0,-1 1 1 0 0,1-1-1 0 0,-1 1 1 0 0,1-1-1 0 0,0 1 0 0 0,0 0 1 0 0,0 0-1 0 0,-3 3 0 0 0,-20 29 512 0 0,14-18-337 0 0,-7 10-168 0 0,-23 29-20 0 0,-10 10 59 0 0,-14 16 39 0 0,41-53-67 0 0,18-19-35 0 0,-1-1 0 0 0,0 1 0 0 0,-12 9 0 0 0,-43 38 197 0 0,52-48-177 0 0,2-5-33 0 0,7-2 112 0 0,-1 0-69 0 0,-4 5-47 0 0,6-6-26 0 0,0 0-1 0 0,0 0 1 0 0,0 0 0 0 0,0 0-1 0 0,0 0 1 0 0,0 0 0 0 0,0 0-1 0 0,0 0 1 0 0,0 0 0 0 0,0 0-1 0 0,0 0 1 0 0,0 0 0 0 0,0 0-1 0 0,0 0 1 0 0,0 0 0 0 0,0 0-1 0 0,0 0 1 0 0,0 0 0 0 0,0 0-1 0 0,1 0 1 0 0,-1 0 0 0 0,0 0-1 0 0,0 1 1 0 0,0-1 0 0 0,0 0-1 0 0,0 0 1 0 0,0 0 0 0 0,0 0-1 0 0,0 0 1 0 0,0 0 0 0 0,0 0-1 0 0,0 0 1 0 0,0 0 0 0 0,0 0-1 0 0,0 0 1 0 0,0 0 0 0 0,0 0-1 0 0,0 0 1 0 0,0 0 0 0 0,0 0-1 0 0,0 0 1 0 0,0 0 0 0 0,0 0-1 0 0,0 1 1 0 0,-1-1 0 0 0,1 0-1 0 0,0 0 1 0 0,0 0 0 0 0,0 0-1 0 0,0 0 1 0 0,0 0 0 0 0,0 0-1 0 0,0 0 1 0 0,0 0 0 0 0,0 0-1 0 0,0 0 1 0 0,0 0 0 0 0,0 0-1 0 0,0 0 1 0 0,0 0 0 0 0,0 0-1 0 0,0 0 1 0 0,0 0 0 0 0,3 2-1 0 0,0-1 1 0 0,1 0 0 0 0,-1 1-1 0 0,1-1 1 0 0,0 0-1 0 0,-1-1 1 0 0,1 1 0 0 0,-1-1-1 0 0,1 0 1 0 0,0 1-1 0 0,0-2 1 0 0,-1 1 0 0 0,1 0-1 0 0,0-1 1 0 0,6-1-1 0 0,1-1 1 0 0,73-7-1 0 0,-60 7 0 0 0,129-4-64 0 0,-136 6 65 0 0,-11 0 16 0 0,-1 1 1 0 0,1 0 0 0 0,9 1 0 0 0,-12 0-18 0 0,-2-1 0 0 0,22-4 0 0 0,-22 4 7 0 0,0 0-1 0 0,0 0 0 0 0,1 0 0 0 0,-1-1 1 0 0,0 1-1 0 0,0 0 0 0 0,0 0 0 0 0,0-1 1 0 0,0 1-1 0 0,0-1 0 0 0,0 1 0 0 0,1-1 1 0 0,-1 1-1 0 0,-1-1 0 0 0,1 0 1 0 0,0 1-1 0 0,0-1 0 0 0,1-1 0 0 0,1-2 87 0 0,-2 4-87 0 0,0-1 0 0 0,0 0 0 0 0,0 0-1 0 0,0 0 1 0 0,0 0 0 0 0,0 0 0 0 0,-1 0 0 0 0,1 0-1 0 0,0 0 1 0 0,-1 0 0 0 0,1 0 0 0 0,-1 0 0 0 0,1 0-1 0 0,-1 0 1 0 0,1-1 0 0 0,-1 1 0 0 0,0-2-1 0 0,0 3 5 0 0,0 0-1 0 0,0-1 0 0 0,0 1 0 0 0,1 0 0 0 0,-1 0 0 0 0,0-1 0 0 0,0 1 0 0 0,0 0 0 0 0,0 0 0 0 0,0-1 0 0 0,0 1 0 0 0,0 0 0 0 0,0 0 0 0 0,1-1 1 0 0,-1 1-1 0 0,0 0 0 0 0,0 0 0 0 0,0-1 0 0 0,1 1 0 0 0,-1 0 0 0 0,0 0 0 0 0,0 0 0 0 0,0-1 0 0 0,1 1 0 0 0,-1 0 0 0 0,1-1 14 0 0,-1 0 0 0 0,0 0 0 0 0,0 0 0 0 0,0 0 0 0 0,0 0 0 0 0,0 0 0 0 0,0 0 0 0 0,0 0 0 0 0,0 0 0 0 0,0 0 0 0 0,-1 0 0 0 0,1 0 0 0 0,0 0 0 0 0,-1 0 0 0 0,1 0 0 0 0,-1-2 0 0 0,0 2 16 0 0,-2-7 107 0 0,0 0 0 0 0,0-1 0 0 0,-1 2 0 0 0,0-1 0 0 0,-6-9 0 0 0,7 13-10 0 0,-1 0 1 0 0,1 0 0 0 0,-1 0-1 0 0,0 0 1 0 0,0 0 0 0 0,0 1-1 0 0,0 0 1 0 0,0 0 0 0 0,-6-3-1 0 0,9 5-44 0 0,-1 1-17 0 0,0 0-70 0 0,0 0 0 0 0,0 0-1 0 0,0 0 1 0 0,1 0 0 0 0,-1 0 0 0 0,0 0 0 0 0,0 1-1 0 0,0-1 1 0 0,0 0 0 0 0,0 1 0 0 0,0 0 0 0 0,1-1-1 0 0,-1 1 1 0 0,0 0 0 0 0,1 0 0 0 0,-1 0 0 0 0,0 0-1 0 0,1 0 1 0 0,-1 1 0 0 0,1-1 0 0 0,0 0 0 0 0,-1 1-1 0 0,1-1 1 0 0,-1 3 0 0 0,-9 15-65 0 0,9-16 46 0 0,0 1-1 0 0,0 0 1 0 0,0 0-1 0 0,-2 7 1 0 0,-9 59 3 0 0,8-37 11 0 0,-1 14 0 0 0,3 0 0 0 0,3 58 0 0 0,0-47 0 0 0,1-21-471 0 0,1 0 0 0 0,8 40 0 0 0,-5-53-964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29:56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4608 0 0,'0'0'12445'0'0,"4"8"-11323"0"0,-2-3-978 0 0,-1-1-1 0 0,0 1 0 0 0,0-1 1 0 0,0 1-1 0 0,-1-1 0 0 0,1 5 1 0 0,1 7 76 0 0,2 12 202 0 0,1 2-14 0 0,3 54 0 0 0,-7-64-301 0 0,1-1-1 0 0,7 30 1 0 0,1 17 345 0 0,-6-12-28 0 0,12 91 536 0 0,-5-34-290 0 0,-8-70-642 0 0,-4-34 3 0 0,1 0-1 0 0,1-1 1 0 0,-1 1 0 0 0,1 0 0 0 0,1 0-1 0 0,2 12 1 0 0,41 121 1470 0 0,-38-120-1462 0 0,-1 1 0 0 0,-1-1-1 0 0,0 1 1 0 0,1 29 0 0 0,-5-41 112 0 0,1 1 1 0 0,0-1 0 0 0,6 14 0 0 0,-4-12-107 0 0,-1-1 0 0 0,2 13 0 0 0,13 78-387 0 0,-15-83 561 0 0,-3-15-173 0 0,0 1 0 0 0,1-1 1 0 0,0 0-1 0 0,-1 1 0 0 0,1-1 0 0 0,0 0 0 0 0,0 0 0 0 0,1 0 0 0 0,-1 0 0 0 0,3 4 0 0 0,-1-4-46 0 0,7 14 0 0 0,-8-14 49 0 0,-2-1 3 0 0,0-1 0 0 0,1 0 0 0 0,0 1 0 0 0,-1-1 0 0 0,1 0 1 0 0,0 0-1 0 0,-1 0 0 0 0,1 0 0 0 0,0 0 0 0 0,0 0 0 0 0,0 0 0 0 0,0 0 0 0 0,0 0 1 0 0,0 0-1 0 0,2 1 0 0 0,-1-2-288 0 0,-6-11-7484 0 0,3-1 410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29:57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1 114 10680 0 0,'0'0'6567'0'0,"1"-1"-6055"0"0,7-2-178 0 0,0 1-1 0 0,0 1 1 0 0,-1-1-1 0 0,1 1 0 0 0,11 0 1 0 0,8-1 25 0 0,36-2 4 0 0,74-7 454 0 0,-55 6-91 0 0,9 3-187 0 0,3 0-8 0 0,118-12 306 0 0,-172 12-750 0 0,104 1-374 0 0,62-7 1245 0 0,-110-3-593 0 0,51-7 692 0 0,-52 8-194 0 0,73 3-880 0 0,-148 7 10 0 0,75-5 71 0 0,-78 5-61 0 0,-15 2-9 0 0,-1 0 18 0 0,11 1 43 0 0,-2-2-33 0 0,-7-1 84 0 0,-1 1 24 0 0,8 1 4 0 0,-7-2-34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6:02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 62 8288 0 0,'0'0'1328'0'0,"-1"-1"-1217"0"0,1 0 1 0 0,0 0-1 0 0,0 0 1 0 0,0 0 0 0 0,-1 1-1 0 0,1-1 1 0 0,-1 0-1 0 0,1 0 1 0 0,-1 0 0 0 0,1 0-1 0 0,-1 1 1 0 0,0-2-1 0 0,-7-5 39 0 0,-19-14 1306 0 0,23 18-1292 0 0,1 0 0 0 0,-1 1-1 0 0,0 0 1 0 0,0 0 0 0 0,0 0 0 0 0,0 1 0 0 0,0-1 0 0 0,0 1 0 0 0,-1 0 0 0 0,1 0 0 0 0,0 0 0 0 0,-1 1 0 0 0,1-1 0 0 0,-1 1 0 0 0,1 0 0 0 0,0 1 0 0 0,-1-1 0 0 0,1 1 0 0 0,0-1 0 0 0,-1 1 0 0 0,-4 2 0 0 0,1 0-73 0 0,0 0 1 0 0,1 0-1 0 0,-1 0 0 0 0,1 1 1 0 0,0 0-1 0 0,0 0 0 0 0,1 1 1 0 0,-1 0-1 0 0,1 0 1 0 0,0 0-1 0 0,-6 8 0 0 0,-17 16-91 0 0,21-23 0 0 0,1 1 0 0 0,0 0 0 0 0,-8 11 0 0 0,-56 92 0 0 0,64-97 0 0 0,1 1 0 0 0,0-1 0 0 0,1 1 0 0 0,0 0 0 0 0,1 1 0 0 0,-4 24 0 0 0,7-29 0 0 0,0-6 0 0 0,0 1 0 0 0,1-1 0 0 0,0 0 0 0 0,0 0 0 0 0,0 1 0 0 0,0-1 0 0 0,2 8 0 0 0,1 11 0 0 0,-3-20 0 0 0,0 0 0 0 0,0 0 0 0 0,1 0 0 0 0,-1 0 0 0 0,0 0 0 0 0,1-1 0 0 0,0 1 0 0 0,0 0 0 0 0,0 0 0 0 0,0-1 0 0 0,0 1 0 0 0,3 4 0 0 0,-1-4 142 0 0,0 1-1 0 0,0-1 1 0 0,1 1-1 0 0,0-1 0 0 0,-1 0 1 0 0,1-1-1 0 0,0 1 0 0 0,0-1 1 0 0,0 1-1 0 0,7 2 0 0 0,-7-4-86 0 0,0-1 0 0 0,1 1 0 0 0,-1-1-1 0 0,0 1 1 0 0,1-1 0 0 0,-1 0 0 0 0,0-1 0 0 0,8-1-1 0 0,-6 1-54 0 0,-1 0 0 0 0,0 0 0 0 0,0-1 0 0 0,0 1 0 0 0,6-5 0 0 0,-8 5 0 0 0,-1 0 0 0 0,0 0 0 0 0,-1 0 0 0 0,1 0 0 0 0,0-1 0 0 0,0 1 0 0 0,0-1 0 0 0,-1 1 0 0 0,1-1 0 0 0,-1 0 0 0 0,1 1 0 0 0,-1-1 0 0 0,0 0 0 0 0,1-2 0 0 0,-1 2 0 0 0,-1 0 0 0 0,0 0 0 0 0,0 1 0 0 0,0-1 0 0 0,0 0 0 0 0,0 0 0 0 0,-1 1 0 0 0,1-1 0 0 0,-1 0 0 0 0,1 1 0 0 0,-1-1 0 0 0,1 0 0 0 0,-1 1 0 0 0,0-1 0 0 0,0 0 0 0 0,0 1 0 0 0,-1-2 0 0 0,-2-4 0 0 0,3 4 0 0 0,-1 1 0 0 0,1 0 0 0 0,-1 0 0 0 0,1 0 0 0 0,-1 0 0 0 0,0 0 0 0 0,0 0 0 0 0,0 0 0 0 0,0 0 0 0 0,0 1 0 0 0,0-1 0 0 0,0 1 0 0 0,-1 0 0 0 0,1 0 0 0 0,0-1 0 0 0,-1 1 0 0 0,-3-1 0 0 0,-5-2 0 0 0,-5 0 0 0 0,11 6 0 0 0,3 0 0 0 0,-79 42-64 0 0,73-40-43 0 0,-5 3-436 0 0,12-7 521 0 0,1 0-1 0 0,0 1 1 0 0,0-1 0 0 0,-1 1-1 0 0,1-1 1 0 0,0 0 0 0 0,0 1-1 0 0,0-1 1 0 0,-1 1 0 0 0,1-1 0 0 0,0 0-1 0 0,0 1 1 0 0,0-1 0 0 0,0 1-1 0 0,0-1 1 0 0,0 1 0 0 0,0-1-1 0 0,0 0 1 0 0,0 1 0 0 0,0-1-1 0 0,0 1 1 0 0,0-1 0 0 0,0 1-1 0 0,1-1 1 0 0,-1 0 0 0 0,0 1-1 0 0,0-1 1 0 0,0 1 0 0 0,1 0-1 0 0,4 17-1294 0 0,-5-16 1049 0 0,0 0 1 0 0,0 0 0 0 0,1 0 0 0 0,-1-1-1 0 0,1 1 1 0 0,-1 0 0 0 0,3 3 0 0 0,0 3-757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17:20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155 151 3680 0 0,'-2'-1'63'0'0,"-1"1"0"0"0,1-1 0 0 0,0 1 0 0 0,-1-1 0 0 0,1 0 0 0 0,0 0 0 0 0,0 0 0 0 0,0 0 0 0 0,-1-1 0 0 0,1 1 0 0 0,1 0 0 0 0,-1-1 0 0 0,0 0 0 0 0,0 1 0 0 0,0-1 0 0 0,1 0-63 0 0,-2-1 1010 0 0,1 1-1 0 0,-1 0 1 0 0,0-1 0 0 0,0 1-1 0 0,0 0 1 0 0,0 0 0 0 0,-3-1-1010 0 0,3 2 558 0 0,1 0 1 0 0,0 0-1 0 0,-1-1 1 0 0,1 1 0 0 0,0-1-1 0 0,0 0 1 0 0,-1 0-559 0 0,2 0 195 0 0,-1 0 0 0 0,0 1 0 0 0,0-1 1 0 0,0 1-1 0 0,0 0 0 0 0,0 0 0 0 0,0-1 0 0 0,0 1 0 0 0,0 1 1 0 0,-1-1-1 0 0,0 0-195 0 0,0 0 211 0 0,1 1-119 0 0,0 0 1 0 0,1 0 0 0 0,-1-1 0 0 0,1 1 0 0 0,-1-1-1 0 0,1 1 1 0 0,-1-1 0 0 0,1 1 0 0 0,0-1 0 0 0,-1 0-1 0 0,1 0 1 0 0,0 1 0 0 0,-1-1 0 0 0,1 0-1 0 0,0 0-92 0 0,0 0 470 0 0,1 1-180 0 0,-1 0-212 0 0,-1 0-1 0 0,0 0 0 0 0,0-1 0 0 0,1 1 0 0 0,-1 0 1 0 0,0-1-1 0 0,1 1 0 0 0,-1-1 0 0 0,1 1 0 0 0,-1-1 1 0 0,0 0-78 0 0,0 0 254 0 0,2 1 2 0 0,0 0-2 0 0,0 0-12 0 0,0 0-2 0 0,0 0 0 0 0,0 0-8 0 0,0 0-32 0 0,0 0-9 0 0,2 0-6 0 0,14 3 79 0 0,-14-3-237 0 0,1 1 0 0 0,-1-1-1 0 0,0 1 1 0 0,1-1 0 0 0,-1 0-1 0 0,0 0 1 0 0,1 0 0 0 0,-1 0-1 0 0,2 0-26 0 0,20-5 192 0 0,8-1 28 0 0,0 2 0 0 0,8 0-220 0 0,105-9 392 0 0,-16 1-184 0 0,501 1 520 0 0,-366 13-880 0 0,-150-3 298 0 0,89-3 527 0 0,-175 3-835 0 0,0-1 0 0 0,2-2 162 0 0,-13-3-4175 0 0,-17 7 2295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6:03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8288 0 0,'0'0'2778'0'0,"1"9"-1172"0"0,-1-8-1402 0 0,1 3 87 0 0,11 2-178 0 0,-6-4 23 0 0,1 0 1 0 0,-1 0-1 0 0,1 0 1 0 0,0-1-1 0 0,-1 0 1 0 0,1 0-1 0 0,0 0 1 0 0,0-1-1 0 0,0 0 1 0 0,-1-1-1 0 0,1 1 1 0 0,0-1-1 0 0,0-1 1 0 0,11-3 0 0 0,-1-1-137 0 0,-12 5 0 0 0,-1 0 0 0 0,1-1 0 0 0,-1 0 0 0 0,0 0 0 0 0,0 0 0 0 0,7-5 0 0 0,-3 4 72 0 0,-6 2 298 0 0,1-2 1219 0 0,-9 28-1572 0 0,4-15-17 0 0,0 0 0 0 0,-1 0 0 0 0,-6 14-1 0 0,-35 91 1 0 0,22-27 443 0 0,4-11 1146 0 0,13-46-1571 0 0,5-27-18 0 0,0 1-1 0 0,-1 0 1 0 0,0-1 0 0 0,-2 9-1 0 0,-11 44 153 0 0,10-50-168 0 0,4-5-60 0 0,-1-1-178 0 0,1 0 0 0 0,-1 0 0 0 0,0 0 0 0 0,1-1 0 0 0,-1 1 0 0 0,0 0 0 0 0,1 0 0 0 0,-1 0 0 0 0,0-1 0 0 0,0 1 0 0 0,0 0 0 0 0,1-1-1 0 0,-1 1 1 0 0,0-1 0 0 0,0 1 0 0 0,0-1 0 0 0,-2 1 0 0 0,1 1 173 0 0,-12 6-1572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6:04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10136 0 0,'0'0'2025'0'0,"1"2"-1514"0"0,3 0-452 0 0,0 0 1 0 0,-1 0 0 0 0,1 0-1 0 0,0-1 1 0 0,0 1 0 0 0,0-1 0 0 0,0 0-1 0 0,1 0 1 0 0,6 0 0 0 0,8 2 23 0 0,39 5 1727 0 0,-44-5-1624 0 0,0-1-1 0 0,0-1 0 0 0,0-1 0 0 0,23-1 1 0 0,-3 0 935 0 0,19-4-953 0 0,-21 1-171 0 0,20-2 3 0 0,10 1 72 0 0,-60 5 90 0 0,0 0-1 0 0,0 0 0 0 0,0-1 0 0 0,0 1 0 0 0,0 0 1 0 0,0-1-1 0 0,0 0 0 0 0,0 1 0 0 0,2-2 0 0 0,5-2 187 0 0,-1 1-332 0 0,3-3-80 0 0,-9 4-273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6:05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24 10136 0 0,'0'0'769'0'0,"0"-1"-530"0"0,0-22 3779 0 0,-2 24-3868 0 0,-7 3 41 0 0,0 1 0 0 0,0 0 1 0 0,1 1-1 0 0,0-1 1 0 0,0 2-1 0 0,0-1 1 0 0,-8 10-1 0 0,2-3 176 0 0,-44 47-202 0 0,-8 7 171 0 0,-16 5 955 0 0,77-69-1218 0 0,5-2 110 0 0,2-1-107 0 0,64 5 489 0 0,-56-5-519 0 0,0 1-1 0 0,1 0 1 0 0,-1 1-1 0 0,0 0 1 0 0,0 0-1 0 0,0 1 0 0 0,-1 0 1 0 0,1 1-1 0 0,17 9 1 0 0,-20-9-38 0 0,0 1 1 0 0,0-1 0 0 0,-1 1-1 0 0,0 1 1 0 0,0-1 0 0 0,0 1-1 0 0,0 0 1 0 0,-1 1-1 0 0,0-1 1 0 0,0 1 0 0 0,-1 0-1 0 0,6 14 1 0 0,-8-17 3 0 0,-1 0 0 0 0,0 0 1 0 0,0 0-1 0 0,-1 1 0 0 0,1-1 0 0 0,-1 0 0 0 0,0 7 1 0 0,-1-3 20 0 0,2-8-29 0 0,-1 1 0 0 0,0-1 0 0 0,0 1 0 0 0,0-1 0 0 0,0 1 0 0 0,0-1 1 0 0,0 1-1 0 0,-1 0 0 0 0,1-1 0 0 0,0 1 0 0 0,0-1 0 0 0,0 1 0 0 0,0-1 0 0 0,-1 1 1 0 0,1-1-1 0 0,0 1 0 0 0,-1-1 0 0 0,1 1 0 0 0,0-1 0 0 0,-1 1 0 0 0,1-1 0 0 0,0 0 1 0 0,-1 1-1 0 0,1-1 0 0 0,-1 0 0 0 0,1 1 0 0 0,-1-1 0 0 0,1 0 0 0 0,-1 1 0 0 0,-1 0 17 0 0,-3 4 35 0 0,-1 0-1 0 0,0-1 1 0 0,0 1 0 0 0,0-1 0 0 0,0 0 0 0 0,-1-1 0 0 0,1 0 0 0 0,-1 0-1 0 0,0 0 1 0 0,0-1 0 0 0,0 0 0 0 0,-9 2 0 0 0,2-2-630 0 0,-27 3 1 0 0,-11-7-5126 0 0,26-2-594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6:05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17503 0 0,'12'-8'564'0'0,"-11"7"-472"0"0,0 0 0 0 0,0 0 0 0 0,1 0 0 0 0,-1 0 0 0 0,0 0 0 0 0,1 0 0 0 0,-1 0 0 0 0,1 1-1 0 0,0-1 1 0 0,-1 0 0 0 0,1 1 0 0 0,2-1 0 0 0,13 0-35 0 0,0 0 1 0 0,25 2-1 0 0,21 0-68 0 0,49-6-974 0 0,-25 2 119 0 0,-12 1-4486 0 0,-39-2 92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6:06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401 43 12440 0 0,'0'-2'99'0'0,"0"1"0"0"0,0-1 1 0 0,-1 1-1 0 0,1 0 1 0 0,-1-1-1 0 0,1 1 0 0 0,-1-1 1 0 0,1 1-1 0 0,-1 0 0 0 0,0-1 1 0 0,-1-1-1 0 0,1 2-16 0 0,1 0 0 0 0,-1 0 0 0 0,0 0 0 0 0,1 0 0 0 0,-1 0 0 0 0,1-1 0 0 0,-1 1 0 0 0,1 0 0 0 0,-1-5 3976 0 0,-1 5-3698 0 0,-1 0-245 0 0,-1 0 0 0 0,0 0-1 0 0,0 0 1 0 0,0 0 0 0 0,0 0-1 0 0,0 1 1 0 0,0 0-1 0 0,0 0 1 0 0,0 0 0 0 0,1 0-1 0 0,-1 1 1 0 0,0 0 0 0 0,0-1-1 0 0,0 1 1 0 0,-4 2-1 0 0,-1 0 66 0 0,0 1 0 0 0,1-1 0 0 0,0 2 0 0 0,0-1 0 0 0,-12 10 0 0 0,-30 29-13 0 0,47-40-168 0 0,-4 3 0 0 0,-1 14 0 0 0,6-17-9 0 0,0 5 49 0 0,2-7-36 0 0,1 1 0 0 0,-1-1 0 0 0,1 0 0 0 0,-1 1 0 0 0,1-1 0 0 0,0 1 0 0 0,-1-1 0 0 0,1 0 0 0 0,0 0 0 0 0,2 2 0 0 0,6 6 39 0 0,-6-7-40 0 0,2 2-2 0 0,1 0 1 0 0,0 0-1 0 0,0-1 0 0 0,0 0 0 0 0,11 5 0 0 0,-5-4-1 0 0,0 0 0 0 0,0 1 0 0 0,0 1 0 0 0,-1 0 0 0 0,0 1 0 0 0,0 0 0 0 0,10 9 0 0 0,-19-14 0 0 0,1 0 0 0 0,0 0 0 0 0,-1 1 0 0 0,1-1 0 0 0,-1 1 0 0 0,0 0 0 0 0,0-1 0 0 0,0 1 0 0 0,0 0 0 0 0,-1 0 0 0 0,3 6 0 0 0,-3-8 6 0 0,0 1 0 0 0,-1-1 0 0 0,1 1 0 0 0,0 0 0 0 0,-1-1 0 0 0,1 1 0 0 0,-1 0 0 0 0,0 0 0 0 0,0-1 0 0 0,1 1 0 0 0,-1 0 0 0 0,0 0 0 0 0,0-1 0 0 0,-1 1 0 0 0,1 0 0 0 0,0-1 0 0 0,-1 1 0 0 0,1 0 0 0 0,-1 2 0 0 0,-1-2 8 0 0,1 0-1 0 0,0 0 1 0 0,-1 0 0 0 0,1 0-1 0 0,-1 0 1 0 0,0 0 0 0 0,0-1-1 0 0,0 1 1 0 0,0 0-1 0 0,0-1 1 0 0,0 0 0 0 0,-2 2-1 0 0,-7 2 35 0 0,1-1 0 0 0,-1 0 0 0 0,0 0 1 0 0,-19 3-1 0 0,21-6-37 0 0,-11 4 5 0 0,1-2 1 0 0,-1 0 0 0 0,-23 0 0 0 0,6-2-50 0 0,19 0-147 0 0,-31-2 0 0 0,44 0 181 0 0,-48-7-2342 0 0,39 4 1146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6:06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1 103 19807 0 0,'0'0'1526'0'0,"1"-1"-986"0"0,4-3-424 0 0,0 1 0 0 0,0 0 1 0 0,0 0-1 0 0,0 0 0 0 0,0 1 0 0 0,0 0 1 0 0,1 0-1 0 0,-1 0 0 0 0,1 1 1 0 0,0-1-1 0 0,9 0 0 0 0,27-8-195 0 0,-10-2 100 0 0,0 2 1 0 0,1 1 0 0 0,64-8-1 0 0,-51 11-17 0 0,-29 4-44 0 0,28-1 0 0 0,-1 1 452 0 0,-21 1-1464 0 0,0 0-4652 0 0,-6 1-1535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6:12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37 3680 0 0,'0'0'6472'0'0,"-6"-5"-5311"0"0,-6-17 1134 0 0,12 21-2039 0 0,-12-4 496 0 0,7 2-726 0 0,3 2 412 0 0,-4 6 479 0 0,-7-5-514 0 0,6 1-403 0 0,5-1 0 0 0,0 1 0 0 0,0-1 0 0 0,0 1 0 0 0,0 0 0 0 0,0 0 0 0 0,1 0 0 0 0,-1 0 0 0 0,0 0 0 0 0,0 0 0 0 0,1 0 0 0 0,-1 1 0 0 0,0-1 0 0 0,1 1 0 0 0,0-1 0 0 0,-3 4-1 0 0,-2 2 2 0 0,2-3-2 0 0,1 0 1 0 0,0 1-1 0 0,0-1 1 0 0,0 1-1 0 0,-2 5 1 0 0,-7 11 56 0 0,-6 9 127 0 0,-20 46 0 0 0,29-56-91 0 0,2-6 39 0 0,2 1 0 0 0,-6 19-1 0 0,9-21 55 0 0,3 2 98 0 0,-1-14-264 0 0,1-1-1 0 0,-1 1 0 0 0,0 0 0 0 0,1 0 0 0 0,-1-1 0 0 0,1 1 0 0 0,0 0 0 0 0,-1-1 0 0 0,1 1 0 0 0,-1 0 0 0 0,1-1 0 0 0,0 1 0 0 0,0-1 0 0 0,-1 1 0 0 0,1-1 0 0 0,0 0 0 0 0,0 1 0 0 0,-1-1 0 0 0,3 1 0 0 0,18 6 239 0 0,-18-5-239 0 0,46 14 398 0 0,-36-12-355 0 0,0 0 1 0 0,-1 1-1 0 0,1 0 1 0 0,15 9-1 0 0,-16-6-56 0 0,-3-3 28 0 0,0 1 0 0 0,0 0 0 0 0,0 0 0 0 0,-1 1 0 0 0,12 12 0 0 0,-13-9 7 0 0,-7-7-23 0 0,-1 0-4 0 0,2-2-3 0 0,-1 1 0 0 0,1-1 0 0 0,-1 1 0 0 0,0 0 0 0 0,1-1 0 0 0,-1 1 0 0 0,0-1 0 0 0,0 1 0 0 0,0 0 0 0 0,0-1 0 0 0,0 1 0 0 0,-1-1 0 0 0,1 1 0 0 0,0-1-1 0 0,-1 1 1 0 0,1 0 0 0 0,-1-1 0 0 0,0 0 0 0 0,1 1 0 0 0,-1-1 0 0 0,-1 3 0 0 0,-4 3 34 0 0,1-1-1 0 0,-1 0 1 0 0,0 0 0 0 0,-1 0-1 0 0,1-1 1 0 0,-1 0 0 0 0,0 0-1 0 0,-1-1 1 0 0,1 0 0 0 0,-16 6 0 0 0,-8 2-180 0 0,-44 10 0 0 0,65-19-79 0 0,-1-1-1 0 0,1 0 0 0 0,-20-1 0 0 0,24-1 1 0 0,0 0-1 0 0,0 0 1 0 0,0-1 0 0 0,0 0-1 0 0,0 0 1 0 0,0-1 0 0 0,0 1-1 0 0,-6-4 1 0 0,1-3-431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6:12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13904 0 0,'0'0'1261'0'0,"2"0"-1036"0"0,19-4-388 0 0,-1 0 0 0 0,1 2-1 0 0,29 1 1 0 0,-46 0 142 0 0,0 1 1 0 0,0-1-1 0 0,0 0 0 0 0,6-2 0 0 0,17-3-58 0 0,8 3 58 0 0,47-2-595 0 0,-56 5-85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6:12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 70 5064 0 0,'0'0'232'0'0,"3"-8"32"0"0,14-25 2653 0 0,-13 21 1167 0 0,-3 7-3772 0 0,0 4 623 0 0,-1 0-817 0 0,0 0 0 0 0,0 1 1 0 0,-1-1-1 0 0,1 1 0 0 0,0-1 1 0 0,-1 1-1 0 0,1-1 0 0 0,0 1 1 0 0,-1-1-1 0 0,1 1 0 0 0,-1-1 1 0 0,1 1-1 0 0,-1-1 1 0 0,1 1-1 0 0,-1 0 0 0 0,1-1 1 0 0,-1 1-1 0 0,1 0 0 0 0,-1-1 1 0 0,0 1-1 0 0,1 0 0 0 0,-1 0 1 0 0,1 0-1 0 0,-1-1 0 0 0,0 1 1 0 0,-1 0-1 0 0,1 1-44 0 0,0-1 0 0 0,-1 0 1 0 0,1 1-1 0 0,-1 0 0 0 0,1-1 0 0 0,0 1 0 0 0,0 0 1 0 0,-1-1-1 0 0,1 1 0 0 0,0 0 0 0 0,0 0 0 0 0,-2 2 0 0 0,-6 5-69 0 0,1 1 0 0 0,-1 1-1 0 0,2 0 1 0 0,-1 0 0 0 0,-10 19-1 0 0,10-17 54 0 0,-17 19 0 0 0,5-7-2 0 0,-38 46 288 0 0,38-46-256 0 0,11-13-39 0 0,0 1 0 0 0,-9 15 0 0 0,-4 7 90 0 0,20-32-139 0 0,1 3 134 0 0,5 4-98 0 0,-4-9-35 0 0,1 0 0 0 0,-1 1 0 0 0,0-1 1 0 0,0 1-1 0 0,0-1 0 0 0,1 0 0 0 0,-1 1 0 0 0,0-1 0 0 0,1 0 1 0 0,-1 1-1 0 0,0-1 0 0 0,1 0 0 0 0,-1 0 0 0 0,0 1 1 0 0,1-1-1 0 0,-1 0 0 0 0,0 0 0 0 0,1 1 0 0 0,-1-1 0 0 0,1 0 1 0 0,-1 0-1 0 0,0 0 0 0 0,1 0 0 0 0,-1 0 0 0 0,1 0 1 0 0,-1 0-1 0 0,1 0 0 0 0,-1 0 0 0 0,0 0 0 0 0,1 0 0 0 0,-1 0 1 0 0,1 0-1 0 0,8 1 16 0 0,-1 0-17 0 0,0-1 0 0 0,0 0 0 0 0,0 0 0 0 0,0-1 0 0 0,0 0 0 0 0,7-3 0 0 0,14 0 0 0 0,-15 1 0 0 0,22-6 0 0 0,-11 2 0 0 0,28-10 0 0 0,-6 2 0 0 0,-21 7 0 0 0,-16 4 0 0 0,-1-1 0 0 0,-1-2 11 0 0,-7 7-8 0 0,0-1 1 0 0,-1 1-1 0 0,1-1 0 0 0,0 0 1 0 0,-1 1-1 0 0,1-1 0 0 0,-1 0 0 0 0,1 1 1 0 0,-1-1-1 0 0,1 0 0 0 0,-1 1 1 0 0,0-1-1 0 0,1 0 0 0 0,-1 0 1 0 0,0 0-1 0 0,1-1 0 0 0,0-1 5 0 0,0 1 43 0 0,0 1 1 0 0,0-1-1 0 0,0 1 0 0 0,0-1 1 0 0,-1 0-1 0 0,1 1 0 0 0,-1-1 1 0 0,1 0-1 0 0,-1 0 0 0 0,1 0 1 0 0,-1 1-1 0 0,0-1 0 0 0,0-3 1 0 0,0 4 658 0 0,-4 9-590 0 0,-5 4-110 0 0,1 1-1 0 0,1 0 0 0 0,0 1 1 0 0,1 0-1 0 0,1 0 0 0 0,0 0 1 0 0,-6 29-1 0 0,1-13 42 0 0,7-23-48 0 0,1 0 1 0 0,-1 1-1 0 0,-1 11 0 0 0,-4 26 106 0 0,-1 4-444 0 0,7-16-5143 0 0,2-16-1036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6:13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19 9416 0 0,'0'0'2280'0'0,"0"-1"-1921"0"0,0-1 1 0 0,0 1-1 0 0,-1-1 1 0 0,1 0 0 0 0,0 1-1 0 0,-1-1 1 0 0,1 1-1 0 0,-1-1 1 0 0,-1-1 0 0 0,0 3-240 0 0,0-1 0 0 0,-1 1 0 0 0,1-1 0 0 0,-1 1 0 0 0,1 0 0 0 0,-1 0 0 0 0,1 0 1 0 0,0 1-1 0 0,-1-1 0 0 0,1 0 0 0 0,-1 1 0 0 0,1 0 0 0 0,0-1 0 0 0,-1 1 0 0 0,1 0 1 0 0,0 0-1 0 0,0 0 0 0 0,0 1 0 0 0,-3 1 0 0 0,-5 4 72 0 0,2 1-1 0 0,-17 16 0 0 0,14-12 106 0 0,0-1-26 0 0,-17 26 0 0 0,4-5 112 0 0,11-12-162 0 0,0 1-1 0 0,1 0 0 0 0,1 1 1 0 0,0 0-1 0 0,-9 33 1 0 0,13-36-161 0 0,2 0 1 0 0,-1 1 0 0 0,-2 24-1 0 0,8-37-60 0 0,0 0 0 0 0,1 0 0 0 0,0 0 0 0 0,0 0 0 0 0,0 0 0 0 0,1 0 0 0 0,5 13 0 0 0,-7-19 0 0 0,1 0 0 0 0,-1 1 0 0 0,1-1 0 0 0,-1 0 0 0 0,1 0 0 0 0,0 1 0 0 0,0-1 0 0 0,-1 0 0 0 0,1 0 0 0 0,1 1 0 0 0,5 0 0 0 0,-5-2 0 0 0,4 1 46 0 0,-1 1 0 0 0,1-2 0 0 0,0 1 0 0 0,-1 0-1 0 0,1-1 1 0 0,0 0 0 0 0,0-1 0 0 0,-1 1 0 0 0,1-1-1 0 0,0 0 1 0 0,-1 0 0 0 0,1-1 0 0 0,-1 0 0 0 0,0 0-1 0 0,1 0 1 0 0,-1 0 0 0 0,7-5 0 0 0,-1-1 3 0 0,0 0 0 0 0,0 0 0 0 0,-1-1 0 0 0,0-1 0 0 0,-1 1 0 0 0,11-16 0 0 0,-17 21-42 0 0,0 0 0 0 0,-1 0-1 0 0,1 0 1 0 0,-1 0 0 0 0,0 0-1 0 0,0 0 1 0 0,-1-1 0 0 0,1 1-1 0 0,-1-1 1 0 0,0 0 0 0 0,0-7-1 0 0,-1 4-6 0 0,-6 3 0 0 0,3 3 0 0 0,0 1 0 0 0,0 0 0 0 0,0 0 0 0 0,0 0 0 0 0,0 0 0 0 0,-1 1 0 0 0,1-1 0 0 0,0 1 0 0 0,0 0 0 0 0,-1 0 0 0 0,1 0 0 0 0,0 0 0 0 0,0 1 0 0 0,-1-1 0 0 0,-3 2 0 0 0,-2 0 0 0 0,0 1 0 0 0,0 0 0 0 0,1 1 0 0 0,-14 6 0 0 0,13-3 0 0 0,0 0 0 0 0,0 0 0 0 0,0 1 0 0 0,1 0 0 0 0,-11 13 0 0 0,12-12 0 0 0,-3 7-37 0 0,9-14-155 0 0,1 0 1 0 0,-1 0-1 0 0,0 0 0 0 0,0 0 0 0 0,1-1 1 0 0,-1 1-1 0 0,1 0 0 0 0,-1 0 1 0 0,1 0-1 0 0,0 0 0 0 0,0 0 1 0 0,0 0-1 0 0,0 0 0 0 0,0 0 0 0 0,0 0 1 0 0,1 0-1 0 0,-1 0 0 0 0,1 0 1 0 0,-1 0-1 0 0,1 0 0 0 0,0 0 0 0 0,1 2 1 0 0,2 0-1565 0 0,14 10-17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17:21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35 3224 0 0,'45'-25'1928'0'0,"-23"17"9581"0"0,-14 6-10584 0 0,-6 2-344 0 0,-2 0-6 0 0,0 0-42 0 0,0 0-150 0 0,0 11 246 0 0,0 12-336 0 0,-2 1 0 0 0,0-1-1 0 0,-1 0 1 0 0,-3 5-293 0 0,0 2 619 0 0,-2 31-619 0 0,5-28 505 0 0,-6 20-505 0 0,-10 51 1286 0 0,2 32-1286 0 0,9-67 323 0 0,3-13 262 0 0,2 3-585 0 0,0 8 319 0 0,1-19 93 0 0,4 25-412 0 0,0 1 58 0 0,-1-62-55 0 0,0 1 1 0 0,1-1 0 0 0,1 6-4 0 0,0-5 0 0 0,-1-1 0 0 0,0 1-1 0 0,-1 5 1 0 0,5 114 1432 0 0,-7-129-989 0 0,-3 6-358 0 0,3-7-406 0 0,1-2-154 0 0,0 0-33 0 0,0 0-140 0 0,0 0-572 0 0,0 0-253 0 0,0 0-779 0 0,0 0-3069 0 0,0 0-1316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6:14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58 9128 0 0,'0'0'414'0'0,"1"-1"-6"0"0,12-17-246 0 0,4-5 1546 0 0,-13 8 3717 0 0,-7 21-4672 0 0,1-2-696 0 0,-1 1-1 0 0,1-1 1 0 0,-1 0-1 0 0,-6 7 1 0 0,-8 12 93 0 0,11-13-65 0 0,-1 1 0 0 0,-1-2-1 0 0,-11 12 1 0 0,-8 12 152 0 0,-5 7 53 0 0,19-25-99 0 0,-19 30 0 0 0,28-39-133 0 0,0 0-1 0 0,-1 0 0 0 0,-6 6 0 0 0,-10 13 56 0 0,21-25-112 0 0,-2 3 25 0 0,0 0 0 0 0,0-1 0 0 0,0 1 0 0 0,0-1 0 0 0,0 1 0 0 0,0-1 0 0 0,0 0-1 0 0,-5 3 1 0 0,8-4 28 0 0,21 17-44 0 0,-18-16-9 0 0,0-1 0 0 0,0 0-1 0 0,0 0 1 0 0,0 0 0 0 0,-1-1-1 0 0,1 1 1 0 0,0-1-1 0 0,0 0 1 0 0,0 0 0 0 0,0 0-1 0 0,5-2 1 0 0,8 1 45 0 0,6 0-44 0 0,1-2 1 0 0,-1 0-1 0 0,36-11 0 0 0,-32 7-1 0 0,45-12-1 0 0,-40 5 0 0 0,-19 8 11 0 0,-12 5-8 0 0,-1 1-1 0 0,1-1 1 0 0,0 1 0 0 0,-1 0-1 0 0,1-1 1 0 0,0 1 0 0 0,-1 0-1 0 0,1 0 1 0 0,0 0-1 0 0,-1 0 1 0 0,1-1 0 0 0,0 1-1 0 0,-1 0 1 0 0,1 0 0 0 0,0 0-1 0 0,-1 0 1 0 0,1 0 0 0 0,0 0-1 0 0,0 1 1 0 0,2-1 1 0 0,6-8 58 0 0,-8 7-2 0 0,0 0 1 0 0,-1-1 0 0 0,1 1 0 0 0,0-1 0 0 0,-1 1-1 0 0,1 0 1 0 0,-1-1 0 0 0,1 1 0 0 0,-1-1-1 0 0,0 1 1 0 0,1-1 0 0 0,-1 0 0 0 0,0 1 0 0 0,0-1-1 0 0,0 1 1 0 0,-1-3 0 0 0,1 0 120 0 0,0 2 333 0 0,-4-2-148 0 0,4 4-342 0 0,0 0-1 0 0,-1 0 1 0 0,1-1-1 0 0,0 1 1 0 0,0 0-1 0 0,0 0 1 0 0,0-1-1 0 0,0 1 1 0 0,0 0-1 0 0,-1 0 1 0 0,1 0 0 0 0,0 0-1 0 0,0-1 1 0 0,0 1-1 0 0,-1 0 1 0 0,1 0-1 0 0,0 0 1 0 0,0 0-1 0 0,0 0 1 0 0,-1 0-1 0 0,1-1 1 0 0,0 1-1 0 0,0 0 1 0 0,-1 0-1 0 0,1 0 1 0 0,0 0 0 0 0,0 0-1 0 0,-1 0 1 0 0,1 0-1 0 0,0 0 1 0 0,0 0-1 0 0,-1 0 1 0 0,1 0-1 0 0,-1 1-15 0 0,-1-1 1 0 0,1 1-1 0 0,0 0 0 0 0,0-1 0 0 0,0 1 0 0 0,0 0 0 0 0,0 0 0 0 0,0 0 0 0 0,0-1 1 0 0,0 1-1 0 0,0 0 0 0 0,0 0 0 0 0,0 1 0 0 0,0-1 0 0 0,1 0 0 0 0,-1 0 1 0 0,0 0-1 0 0,1 0 0 0 0,-1 1 0 0 0,0 0 0 0 0,0 1-3 0 0,-2 10 3 0 0,-1 0-1 0 0,2 0 0 0 0,-1 1 0 0 0,2-1 1 0 0,0 1-1 0 0,1-1 0 0 0,1 17 0 0 0,-1-1-1 0 0,4 127 70 0 0,1-134-3684 0 0,-5-12-3747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6:17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233 271 2304 0 0,'0'0'1193'0'0,"-9"-12"3804"0"0,8 10-4786 0 0,-1 1 0 0 0,1-1-1 0 0,0 0 1 0 0,0 0-1 0 0,0 0 1 0 0,0-1 0 0 0,0 1-1 0 0,1 0 1 0 0,-1 0-1 0 0,1 0 1 0 0,-1 0 0 0 0,1-1-1 0 0,0 1 1 0 0,0 0 0 0 0,0-4-1 0 0,-2-13 886 0 0,1 15-928 0 0,0 0 0 0 0,1 0 0 0 0,0 1 1 0 0,0-1-1 0 0,0 0 0 0 0,0 0 0 0 0,0 0 1 0 0,1 1-1 0 0,-1-1 0 0 0,1 0 0 0 0,0 0 1 0 0,1 1-1 0 0,-1-1 0 0 0,4-6 1 0 0,0-3 185 0 0,-4 9-253 0 0,0 1-1 0 0,1-1 1 0 0,-1 1-1 0 0,1 0 1 0 0,-1-1 0 0 0,4-3-1 0 0,1 1 105 0 0,0-1 1 0 0,0 0-1 0 0,12-8 0 0 0,2-3 52 0 0,9-5 146 0 0,-20 17-290 0 0,-7 4-64 0 0,0 0 0 0 0,1 1 0 0 0,-1-1 0 0 0,0 1 0 0 0,1-1 0 0 0,-1 1-1 0 0,4-1 1 0 0,-1 1 2 0 0,-1 0 0 0 0,0 1 0 0 0,0-1 0 0 0,1 1-1 0 0,-1 0 1 0 0,8 1 0 0 0,-11-1-40 0 0,1 0 0 0 0,0 0 1 0 0,0 1-1 0 0,-1-1 0 0 0,1 1 0 0 0,0 0 0 0 0,-1-1 0 0 0,1 1 1 0 0,-1 0-1 0 0,1 0 0 0 0,-1 0 0 0 0,1 0 0 0 0,-1 0 1 0 0,0 0-1 0 0,1 0 0 0 0,-1 0 0 0 0,0 1 0 0 0,2 1 0 0 0,-2-1 64 0 0,1-1-43 0 0,0 1-1 0 0,0 0 0 0 0,-1 0 1 0 0,1 0-1 0 0,0 0 1 0 0,-1 0-1 0 0,1 0 1 0 0,1 3-1 0 0,-3-5-29 0 0,1 3 23 0 0,1 1-1 0 0,-1 0 0 0 0,1 0 0 0 0,-1 0 0 0 0,0 0 0 0 0,-1 0 1 0 0,1 0-1 0 0,-1 0 0 0 0,1 0 0 0 0,-1 0 0 0 0,0 0 1 0 0,-1 0-1 0 0,-1 7 0 0 0,1-6 5 0 0,-1 0 1 0 0,0 0-1 0 0,0 0 1 0 0,0 0-1 0 0,-1 0 1 0 0,0 0-1 0 0,0-1 1 0 0,0 1-1 0 0,-4 4 1 0 0,-7 5 151 0 0,-1-1 0 0 0,0-1 0 0 0,-1 0 1 0 0,-25 15-1 0 0,33-22-55 0 0,-9 1 113 0 0,11-4-25 0 0,11-1 619 0 0,-1-1-833 0 0,15 1 0 0 0,-12 0 0 0 0,-1 1 0 0 0,0-1 0 0 0,-1 1 0 0 0,1 1 0 0 0,0-1 0 0 0,0 1 0 0 0,-1 0 0 0 0,0 1 0 0 0,1-1 0 0 0,-1 1 0 0 0,-1 0 0 0 0,8 7 0 0 0,-5-4 0 0 0,0 1 0 0 0,-1 1 0 0 0,1-1 0 0 0,-2 1 0 0 0,1 0 0 0 0,6 17 0 0 0,-10-22 3 0 0,-1 0-1 0 0,0 0 1 0 0,0 0-1 0 0,0 1 1 0 0,0-1-1 0 0,-1 0 1 0 0,1 0-1 0 0,-1 0 1 0 0,0 1-1 0 0,-1-1 0 0 0,1 0 1 0 0,-1 0-1 0 0,0 0 1 0 0,0 0-1 0 0,0 0 1 0 0,0 0-1 0 0,-1 0 1 0 0,0 0-1 0 0,1 0 1 0 0,-2 0-1 0 0,1-1 1 0 0,0 1-1 0 0,-1-1 1 0 0,1 0-1 0 0,-1 1 1 0 0,-6 4-1 0 0,-2 0 24 0 0,0-1 0 0 0,0 0 1 0 0,-1-1-1 0 0,0-1 0 0 0,0 0 1 0 0,0 0-1 0 0,-1-1 0 0 0,1 0 0 0 0,-1-1 1 0 0,0-1-1 0 0,0 0 0 0 0,-26 0 0 0 0,25-2 14 0 0,0 0 1 0 0,0-1-1 0 0,-1-1 0 0 0,1 0 0 0 0,0-1 0 0 0,1-1 0 0 0,-1 0 0 0 0,1 0 0 0 0,-1-2 1 0 0,-21-11-1 0 0,30 13-72 0 0,-1 0 0 0 0,2 0 0 0 0,-1-1 0 0 0,-5-6 0 0 0,-13-12 238 0 0,20 21-126 0 0,1-4-182 0 0,2 5-514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6:18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32 3680 0 0,'0'0'512'0'0,"0"-15"2033"0"0,0 14-2342 0 0,0 0-1 0 0,0 1 1 0 0,0-1-1 0 0,0 0 1 0 0,0 0-1 0 0,0 0 1 0 0,0 0-1 0 0,0 0 1 0 0,0 0-1 0 0,-1 0 1 0 0,1 1-1 0 0,0-1 1 0 0,-1 0-1 0 0,1 0 1 0 0,-1 0-1 0 0,0 0 1 0 0,1 0-116 0 0,0 1 1 0 0,-1 0-1 0 0,1 0 1 0 0,0 0-1 0 0,-1 0 1 0 0,1 0-1 0 0,0 0 1 0 0,0 0 0 0 0,-1 0-1 0 0,1 0 1 0 0,0 0-1 0 0,-1 0 1 0 0,1 0-1 0 0,0 0 1 0 0,-1 0-1 0 0,1 0 1 0 0,0 0-1 0 0,-1 0 1 0 0,1 0-1 0 0,0 0 1 0 0,-1 0-1 0 0,1 1 1 0 0,0-1-1 0 0,0 0 1 0 0,-1 0-1 0 0,1 0 1 0 0,0 0 0 0 0,0 1-1 0 0,-1-1 1 0 0,-1 2 54 0 0,0 1 0 0 0,0-1 0 0 0,-1 0 0 0 0,2 1 0 0 0,-1-1 0 0 0,0 1 0 0 0,1 0 0 0 0,-2 3 0 0 0,-15 25 315 0 0,14-24-354 0 0,0 0-1 0 0,0 1 0 0 0,-4 8 0 0 0,0 7 170 0 0,-14 25 0 0 0,-9 19 162 0 0,23-51-277 0 0,5-8-44 0 0,0 0-1 0 0,-1 0 1 0 0,-1 0 0 0 0,1-1 0 0 0,-9 10 0 0 0,3-5 66 0 0,8-8-140 0 0,0-1 0 0 0,-1 0 0 0 0,0 0 0 0 0,1 0 0 0 0,-1 0 0 0 0,0-1 0 0 0,-6 4 0 0 0,8-5 91 0 0,4 0-76 0 0,2 1-73 0 0,0-1 0 0 0,0 1-1 0 0,0-1 1 0 0,1 0 0 0 0,-1 0 0 0 0,0-1 0 0 0,1 1 0 0 0,-1-1 0 0 0,1 0 0 0 0,9-2 0 0 0,-10 1-17 0 0,-1 1 1 0 0,1 0 0 0 0,-1-1 0 0 0,1 2 0 0 0,6 0-1 0 0,-1 0 8 0 0,0-1-1 0 0,0 0 0 0 0,0 0 1 0 0,0-1-1 0 0,0 0 0 0 0,12-3 0 0 0,-8 2 30 0 0,0 0-1 0 0,14 0 0 0 0,-8-3 0 0 0,-8 2 0 0 0,1 1 0 0 0,-8-4 0 0 0,4-11 176 0 0,-8 16-159 0 0,-1 0 1 0 0,0 0-1 0 0,0 0 0 0 0,-1 0 1 0 0,1 0-1 0 0,0-1 1 0 0,0 1-1 0 0,0 0 0 0 0,-1 0 1 0 0,1 0-1 0 0,-1 0 0 0 0,0-1 1 0 0,-4-30 594 0 0,4 28-357 0 0,-1 0 1 0 0,1 0-1 0 0,-1 0 1 0 0,0 1-1 0 0,0-1 1 0 0,0 1-1 0 0,0-1 0 0 0,0 1 1 0 0,-4-4-1 0 0,5 7-195 0 0,1-1-1 0 0,-1 0 0 0 0,0 1 1 0 0,1-1-1 0 0,-1 1 0 0 0,0-1 0 0 0,0 1 1 0 0,0-1-1 0 0,1 1 0 0 0,-1 0 1 0 0,0-1-1 0 0,0 1 0 0 0,0 0 1 0 0,0 0-1 0 0,0-1 0 0 0,1 1 0 0 0,-1 0 1 0 0,0 0-1 0 0,0 0 0 0 0,0 0 1 0 0,0 0-1 0 0,-1 1 0 0 0,0-1-28 0 0,1 1 1 0 0,-1-1-1 0 0,0 1 0 0 0,1 0 0 0 0,-1 0 0 0 0,1 0 1 0 0,-1 0-1 0 0,1 0 0 0 0,-1 0 0 0 0,-1 2 0 0 0,-3 4-65 0 0,1 0 0 0 0,0-1 0 0 0,-7 14 0 0 0,10-17 87 0 0,-15 29-89 0 0,-23 63 0 0 0,37-87-59 0 0,2-1-1 0 0,-1 1 0 0 0,1 0 1 0 0,0-1-1 0 0,1 1 1 0 0,-1 0-1 0 0,2 9 0 0 0,2 13-5728 0 0,1-7-778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6:21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3 2304 0 0,'0'0'2088'0'0,"-12"-3"4166"0"0,10 4-6159 0 0,0 0 0 0 0,0 0 0 0 0,0 0 1 0 0,0 1-1 0 0,1-1 0 0 0,-1 0 0 0 0,0 1 0 0 0,1-1 0 0 0,-1 1 0 0 0,1 0 0 0 0,0-1 0 0 0,-1 1 0 0 0,0 3 0 0 0,-14 15 329 0 0,10-12-123 0 0,0-1 1 0 0,-7 14 0 0 0,0 0 346 0 0,-4 9 502 0 0,12-10-260 0 0,5-20-870 0 0,-1 1 0 0 0,1-1-1 0 0,0 1 1 0 0,0-1 0 0 0,-1 1 0 0 0,1-1 0 0 0,0 1-1 0 0,0 0 1 0 0,0-1 0 0 0,0 1 0 0 0,0-1-1 0 0,0 1 1 0 0,0 0 0 0 0,0-1 0 0 0,0 1-1 0 0,0 0 1 0 0,0-1 0 0 0,0 1 0 0 0,0-1-1 0 0,0 1 1 0 0,1-1 0 0 0,-1 1 0 0 0,0 0-1 0 0,0-1 1 0 0,1 1 0 0 0,-1-1 0 0 0,1 1-1 0 0,-1-1 1 0 0,0 1 0 0 0,1-1 0 0 0,-1 1 0 0 0,1-1-1 0 0,-1 0 1 0 0,1 1 0 0 0,-1-1 0 0 0,2 1-1 0 0,18 8 175 0 0,-9-7-103 0 0,0 0-1 0 0,0-1 0 0 0,0 0 0 0 0,0-1 0 0 0,20-1 0 0 0,0-1 57 0 0,-21 2-126 0 0,0 1-1 0 0,0 0 0 0 0,-1 0 0 0 0,1 0 0 0 0,-1 1 0 0 0,15 5 0 0 0,-20-5-7 0 0,0 0-1 0 0,-1-1 0 0 0,1 1 0 0 0,0 1 0 0 0,-1-1 0 0 0,0 0 1 0 0,1 1-1 0 0,-1 0 0 0 0,0-1 0 0 0,0 1 0 0 0,-1 1 0 0 0,1-1 1 0 0,0 0-1 0 0,-1 1 0 0 0,0-1 0 0 0,0 1 0 0 0,2 4 0 0 0,-3-6 42 0 0,0 1-1 0 0,0-1 0 0 0,-1 0 0 0 0,1 1 0 0 0,-1-1 0 0 0,1 1 0 0 0,-1-1 0 0 0,0 0 0 0 0,0 1 0 0 0,0-1 0 0 0,0 1 0 0 0,0-1 0 0 0,0 1 0 0 0,-1-1 1 0 0,1 0-1 0 0,-1 1 0 0 0,0-1 0 0 0,0 0 0 0 0,0 1 0 0 0,0-1 0 0 0,0 0 0 0 0,0 0 0 0 0,-1 0 0 0 0,-2 4 0 0 0,-2 0 46 0 0,0-1-1 0 0,-1 1 0 0 0,1-1 1 0 0,-1 0-1 0 0,-14 7 1 0 0,15-10-82 0 0,0 0 0 0 0,0 0 1 0 0,-1 0-1 0 0,1-1 0 0 0,0 0 1 0 0,-1 0-1 0 0,1-1 0 0 0,-10 0 1 0 0,-12 2 26 0 0,7 1-6 0 0,14-2-40 0 0,0 0 1 0 0,0 0 0 0 0,0-1 0 0 0,0 0-1 0 0,0 0 1 0 0,0 0 0 0 0,-9-2 0 0 0,2-1-136 0 0,9 2-89 0 0,1 0-1 0 0,-1 0 1 0 0,0-1-1 0 0,0 1 0 0 0,1-1 1 0 0,-1 0-1 0 0,1 0 0 0 0,0 0 1 0 0,-1-1-1 0 0,1 1 0 0 0,-6-6 1 0 0,-10-12-1097 0 0,3-10-11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6:21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89 11056 0 0,'0'0'852'0'0,"0"-1"-560"0"0,-5-1 1470 0 0,18-4-2 0 0,-3 1-1721 0 0,1 1 1 0 0,-1 0-1 0 0,1 0 0 0 0,11-2 1 0 0,-21 6-39 0 0,64-20 117 0 0,-40 12 121 0 0,1 0-1 0 0,0 2 1 0 0,38-5 0 0 0,-16 8-311 0 0,-24 3-18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6:22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398 182 3224 0 0,'0'0'6745'0'0,"3"-10"-5290"0"0,-3 5-1182 0 0,1 1 0 0 0,0-1 0 0 0,0 0 1 0 0,0 1-1 0 0,1-1 0 0 0,-1 1 1 0 0,1 0-1 0 0,0-1 0 0 0,0 1 0 0 0,1 0 1 0 0,-1 0-1 0 0,5-5 0 0 0,0 1 11 0 0,-1 1 0 0 0,2-1 0 0 0,-1 1 0 0 0,1 0 0 0 0,8-5-1 0 0,-3 0-53 0 0,-12 10-197 0 0,1 0 0 0 0,-1 1 1 0 0,1-1-1 0 0,0 1 0 0 0,0-1 1 0 0,0 1-1 0 0,4-3 0 0 0,12-4 153 0 0,-8 3 0 0 0,1 1 1 0 0,0 0 0 0 0,15-4-1 0 0,-17 4-4 0 0,-8 4 8 0 0,10 1 449 0 0,-9 1-611 0 0,0 0-1 0 0,0 0 1 0 0,0 0-1 0 0,0 0 0 0 0,0 0 1 0 0,0 1-1 0 0,-1-1 1 0 0,1 1-1 0 0,-1-1 1 0 0,1 1-1 0 0,-1 0 1 0 0,0-1-1 0 0,0 1 1 0 0,0 0-1 0 0,-1 0 1 0 0,1 0-1 0 0,-1 0 1 0 0,1 0-1 0 0,-1-1 1 0 0,0 1-1 0 0,0 0 1 0 0,-1 0-1 0 0,1 0 1 0 0,-1 4-1 0 0,0-1 10 0 0,0 1 0 0 0,-1-1 0 0 0,0 0 0 0 0,0 0 0 0 0,0 0 0 0 0,-1 0 0 0 0,1 0 1 0 0,-1 0-1 0 0,-1 0 0 0 0,-6 8 0 0 0,-13 13 147 0 0,-2-1 1 0 0,-48 39-1 0 0,68-61-109 0 0,0-1-1 0 0,-1 0 1 0 0,0-1-1 0 0,-6 3 1 0 0,8-4 38 0 0,0 1 0 0 0,-1 0 0 0 0,1 0 1 0 0,0 0-1 0 0,0 0 0 0 0,-7 6 0 0 0,10-7 1033 0 0,16-17-832 0 0,-12 13-285 0 0,0 0 0 0 0,1 0 0 0 0,0 0 0 0 0,0 1 0 0 0,0-1 0 0 0,0 1 0 0 0,8-3 0 0 0,13-6 28 0 0,-19 8-45 0 0,0 0 0 0 0,0 1 0 0 0,0 0-1 0 0,0 0 1 0 0,12-2 0 0 0,-5 3-12 0 0,2-1 0 0 0,25 1 0 0 0,-34 1 0 0 0,-1 1 0 0 0,1 0 0 0 0,0 0 0 0 0,-1 1 0 0 0,1-1 0 0 0,-1 1 0 0 0,10 5 0 0 0,-5-2 8 0 0,-1 0 0 0 0,0 1 0 0 0,0 1-1 0 0,0-1 1 0 0,12 14 0 0 0,-18-17-3 0 0,-1 0 0 0 0,1 0 0 0 0,-1 0 0 0 0,0 0 1 0 0,0 0-1 0 0,0 0 0 0 0,0 1 0 0 0,0-1 0 0 0,-1 1 0 0 0,0-1 0 0 0,1 1 1 0 0,-1-1-1 0 0,-1 1 0 0 0,1 0 0 0 0,0 0 0 0 0,-1-1 0 0 0,0 1 0 0 0,0 0 0 0 0,-1 6 1 0 0,0-3 40 0 0,-1 1 1 0 0,0 0 0 0 0,-1-1 0 0 0,0 1 0 0 0,0-1 0 0 0,0 0 0 0 0,-1 0 0 0 0,0 0-1 0 0,-1 0 1 0 0,1-1 0 0 0,-1 0 0 0 0,-1 0 0 0 0,-6 6 0 0 0,2-3-12 0 0,0-2 0 0 0,0 1 1 0 0,0-1-1 0 0,-1-1 0 0 0,-1 0 1 0 0,1-1-1 0 0,-19 7 0 0 0,19-9-13 0 0,-9 5 35 0 0,0-2 0 0 0,-38 7-1 0 0,34-10-51 0 0,-38 0 0 0 0,53-3 13 0 0,-1 0 0 0 0,1-1 0 0 0,0-1 0 0 0,-1 1 1 0 0,1-2-1 0 0,0 1 0 0 0,-11-5 0 0 0,-21-10 62 0 0,24 10-7 0 0,0 0 0 0 0,0-1 0 0 0,1 0 0 0 0,-24-17 0 0 0,-9-14 311 0 0,45 37-340 0 0,0-1-1 0 0,1 0 0 0 0,-1 0 0 0 0,-4-5 1 0 0,-10-10 102 0 0,-13-11-77 0 0,25 22-197 0 0,-1 0 0 0 0,0 0-1 0 0,-9-5 1 0 0,16 11-580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6:31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11 2304 0 0,'0'0'6857'0'0,"0"-1"-6534"0"0,-1 0 1 0 0,1 1-1 0 0,-1-1 0 0 0,1 0 1 0 0,-1 0-1 0 0,1 1 0 0 0,-1-1 1 0 0,1 0-1 0 0,-1 1 0 0 0,0-1 1 0 0,1 1-1 0 0,-1-1 0 0 0,-1 0 1 0 0,-8 20 328 0 0,1 0 0 0 0,-7 23 1 0 0,3-8-380 0 0,-2 10 63 0 0,11-31-185 0 0,0 0-1 0 0,-1 0 1 0 0,-7 13 0 0 0,0 0 191 0 0,10-21-262 0 0,1-1 0 0 0,-1 0 0 0 0,0 1 0 0 0,0-1 0 0 0,-1 0 0 0 0,1 0 0 0 0,-4 3 0 0 0,4-5 5 0 0,1 0 1 0 0,-1 0-1 0 0,1 1 0 0 0,0-1 0 0 0,0 0 0 0 0,0 0 0 0 0,0 1 0 0 0,0-1 0 0 0,0 1 0 0 0,0-1 0 0 0,1 1 0 0 0,-1 2 0 0 0,14-10-15 0 0,59-15-16 0 0,46-13-44 0 0,-80 22-10 0 0,-26 6 0 0 0,1 1 0 0 0,22-3 0 0 0,-12 0 0 0 0,-16 6 11 0 0,-7 1-10 0 0,1 0 1 0 0,-1 0-1 0 0,0 0 0 0 0,1 0 1 0 0,-1 0-1 0 0,0 0 0 0 0,1 0 1 0 0,-1 0-1 0 0,0 0 1 0 0,0 0-1 0 0,1 0 0 0 0,-1 0 1 0 0,0 0-1 0 0,1 0 0 0 0,-1 0 1 0 0,0 0-1 0 0,1 0 0 0 0,-1 0 1 0 0,0 0-1 0 0,0-1 0 0 0,1 1 1 0 0,-1 0-1 0 0,0 0 0 0 0,0 0 1 0 0,1-1-1 0 0,-1 1 0 0 0,0 0 1 0 0,0 0-1 0 0,0-1 0 0 0,0 1 1 0 0,1 0-1 0 0,-1 0 0 0 0,0-1 1 0 0,0 1-1 0 0,0 0 0 0 0,0-1 1 0 0,0 1-1 0 0,0 0 0 0 0,0 0 1 0 0,1-1-1 0 0,-1 1 0 0 0,0 0 1 0 0,0-1-1 0 0,0 1 0 0 0,0 0 1 0 0,0-1-1 0 0,-1 1 0 0 0,1 0 1 0 0,0 0-1 0 0,0-1 1 0 0,0 1-1 0 0,-9-17 135 0 0,6 12 58 0 0,1 3-148 0 0,1-1 1 0 0,-1 1-1 0 0,1 0 0 0 0,-1 0 1 0 0,0 0-1 0 0,0 0 0 0 0,0 0 1 0 0,0 1-1 0 0,0-1 0 0 0,0 0 1 0 0,0 1-1 0 0,-1-1 0 0 0,-2 0 1 0 0,-12-10 196 0 0,15 11 134 0 0,1 1-348 0 0,0 0 1 0 0,0 0-1 0 0,0 0 0 0 0,0 1 0 0 0,0-1 0 0 0,0 0 0 0 0,0 1 0 0 0,0-1 0 0 0,0 1 0 0 0,1-1 0 0 0,-1 1 0 0 0,0-1 0 0 0,0 1 0 0 0,0 0 0 0 0,0 0 0 0 0,1-1 1 0 0,-1 1-1 0 0,0 0 0 0 0,1 0 0 0 0,-1 0 0 0 0,1 0 0 0 0,-1-1 0 0 0,1 1 0 0 0,-1 0 0 0 0,1 0 0 0 0,-1 0 0 0 0,1 0 0 0 0,0 1 0 0 0,-2 5-18 0 0,0 0-1 0 0,1 1 0 0 0,-1 7 1 0 0,2-7 136 0 0,-4 11-8 0 0,3-13-125 0 0,0-1 0 0 0,0 1 1 0 0,0 0-1 0 0,1 0 0 0 0,1 10 0 0 0,4 22-51 0 0,3 0 0 0 0,1 0-1 0 0,18 48 1 0 0,-14-44-1767 0 0,-5-25-5402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6:32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6 128 4144 0 0,'0'0'191'0'0,"-4"-8"26"0"0,3 3 588 0 0,1 1 1 0 0,0 0 0 0 0,-1 0-1 0 0,1 0 1 0 0,1-5-1 0 0,-1 0 386 0 0,1 6-1008 0 0,0 0-1 0 0,1-1 1 0 0,-1 1 0 0 0,1 0 0 0 0,-1 0 0 0 0,1 0-1 0 0,4-5 1 0 0,26-25 489 0 0,-18 20-337 0 0,-13 12-298 0 0,0 1-1 0 0,-1-1 1 0 0,1 1-1 0 0,0-1 1 0 0,0 1-1 0 0,0 0 1 0 0,0-1 0 0 0,0 1-1 0 0,0 0 1 0 0,0 0-1 0 0,-1 0 1 0 0,1 0 0 0 0,0-1-1 0 0,0 1 1 0 0,0 1-1 0 0,0-1 1 0 0,0 0 0 0 0,0 0-1 0 0,0 0 1 0 0,0 0-1 0 0,0 1 1 0 0,0-1 0 0 0,0 0-1 0 0,-1 1 1 0 0,1-1-1 0 0,0 1 1 0 0,1 0 0 0 0,17 12 117 0 0,-16-8-45 0 0,0-1 1 0 0,0 1-1 0 0,-1 0 1 0 0,1 0 0 0 0,-1 0-1 0 0,0 0 1 0 0,-1 0-1 0 0,1 0 1 0 0,1 9 0 0 0,-2-6-8 0 0,-1 1 0 0 0,0-1 1 0 0,0 1-1 0 0,0-1 1 0 0,-4 17-1 0 0,-14 41-108 0 0,13-48 174 0 0,2-11-94 0 0,0 0 0 0 0,-1 0 0 0 0,1 0 0 0 0,-1-1 0 0 0,0 1 0 0 0,-7 6 0 0 0,6-6 105 0 0,0-1 0 0 0,1 1 0 0 0,-8 14 0 0 0,5-16 91 0 0,6-5-267 0 0,1 0 1 0 0,0 0-1 0 0,-1 0 1 0 0,1 0-1 0 0,0 0 1 0 0,-1 0-1 0 0,1 0 1 0 0,0 0-1 0 0,-1 0 1 0 0,1 0-1 0 0,0 1 1 0 0,-1-1-1 0 0,1 0 1 0 0,0 0-1 0 0,0 0 1 0 0,-1 1-1 0 0,1-1 1 0 0,0 0-1 0 0,0 0 1 0 0,-1 1 0 0 0,1-1-1 0 0,0 0 1 0 0,0 0-1 0 0,0 1 1 0 0,-1-1-1 0 0,1 0 1 0 0,0 1-1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6:32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35 15664 0 0,'-19'-28'1701'0'0,"19"28"-1690"0"0,0-1-1 0 0,0 1 1 0 0,0 0 0 0 0,0-1 0 0 0,0 1-1 0 0,-1 0 1 0 0,1-1 0 0 0,0 1 0 0 0,0 0-1 0 0,0-1 1 0 0,-1 1 0 0 0,1 0-1 0 0,0 0 1 0 0,0-1 0 0 0,-1 1 0 0 0,1 0-1 0 0,0 0 1 0 0,0-1 0 0 0,-1 1 0 0 0,1 0-1 0 0,0 0 1 0 0,-1 0 0 0 0,1 0 0 0 0,0-1-1 0 0,-1 1 1 0 0,-5 6 195 0 0,1 15 45 0 0,5 5 359 0 0,1 1 1 0 0,7 47 0 0 0,6 2-169 0 0,-9-46-225 0 0,-3-18-91 0 0,0 1-1 0 0,2 0 1 0 0,5 16-1 0 0,-5-17-44 0 0,-3-1-1 0 0,-2-11-73 0 0,1 1 0 0 0,0 0 0 0 0,0 0 0 0 0,0 0 0 0 0,0 0 0 0 0,0-1 0 0 0,0 1 0 0 0,0 0 0 0 0,0 0 0 0 0,0 0 0 0 0,0-1 0 0 0,0 1 0 0 0,0 0 0 0 0,1 0 0 0 0,-1 0 0 0 0,0-1 0 0 0,1 1 0 0 0,-1 0 0 0 0,1 1 0 0 0,1-1 25 0 0,-1 1 270 0 0,-1 0-136 0 0,2 3-52 0 0,-1-3-214 0 0,-1-1-32 0 0,1 9 30 0 0,3 2 81 0 0,-1-10 27 0 0,-2-1 0 0 0,0 1-2 0 0,1-1 0 0 0,-1 0 1 0 0,1 0-1 0 0,-1 0 0 0 0,1 0 0 0 0,0 0 1 0 0,0 0-1 0 0,-1-1 0 0 0,1 1 0 0 0,0 0 1 0 0,2 0-1 0 0,1 0 9 0 0,0 1 12 0 0,1-1-1 0 0,-1 1 1 0 0,0-1 0 0 0,0-1-1 0 0,1 1 1 0 0,-1-1-1 0 0,0 0 1 0 0,0 0 0 0 0,1-1-1 0 0,-1 1 1 0 0,9-3 0 0 0,4 0 36 0 0,-6 0-61 0 0,0 0 0 0 0,0-1 0 0 0,22-10 0 0 0,-27 11 0 0 0,11-4 0 0 0,-13 5 0 0 0,1 0 0 0 0,-1 0 0 0 0,0-1 0 0 0,10-5 0 0 0,17-12-12 0 0,-17 8-44 0 0,-13 11 56 0 0,0 0 0 0 0,-1 0 1 0 0,1 0-1 0 0,-1 0 0 0 0,1 0 0 0 0,-1 0 1 0 0,0 0-1 0 0,1-1 0 0 0,-1 1 1 0 0,0 0-1 0 0,0-1 0 0 0,0 1 0 0 0,0-1 1 0 0,0 0-1 0 0,0 1 0 0 0,0-1 0 0 0,-1 0 1 0 0,1 1-1 0 0,-1-1 0 0 0,1 0 1 0 0,-1 0-1 0 0,0 1 0 0 0,1-1 0 0 0,-1 0 1 0 0,0-2-1 0 0,-1 1 19 0 0,1-1 0 0 0,-1 1 0 0 0,0-1 0 0 0,0 1 0 0 0,0-1 0 0 0,0 1 0 0 0,0 0 0 0 0,-1-1 1 0 0,0 1-1 0 0,0 0 0 0 0,-3-4 0 0 0,0 0 32 0 0,-1 0 1 0 0,0 0-1 0 0,-10-8 1 0 0,15 14 3 0 0,0 0 1 0 0,0-1 0 0 0,-1 1 0 0 0,1 0 0 0 0,0 0 0 0 0,-1 1 0 0 0,1-1-1 0 0,-1 0 1 0 0,1 0 0 0 0,-1 1 0 0 0,0-1 0 0 0,1 1 0 0 0,-3-1-1 0 0,3 1-21 0 0,0 0 0 0 0,-1 1 0 0 0,1-1-1 0 0,0 0 1 0 0,0 1 0 0 0,0-1 0 0 0,-1 0-1 0 0,1 1 1 0 0,0-1 0 0 0,0 1-1 0 0,0 0 1 0 0,0-1 0 0 0,0 1 0 0 0,0 0-1 0 0,0 0 1 0 0,0 0 0 0 0,0 0 0 0 0,-1 1-1 0 0,0 1-15 0 0,-1 1-1 0 0,1 0 1 0 0,0-1-1 0 0,0 1 1 0 0,0 0 0 0 0,0 0-1 0 0,1 0 1 0 0,0 0-1 0 0,-1 0 1 0 0,1 0-1 0 0,1 0 1 0 0,-1 5-1 0 0,-1 9-53 0 0,3 29 0 0 0,0-20-82 0 0,1 3-51 0 0,1 0 1 0 0,2 0 0 0 0,1-1 0 0 0,11 34 0 0 0,-16-59 33 0 0,4 22-5399 0 0,-5-2-1941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6:33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18 136 6448 0 0,'0'-6'250'0'0,"0"-1"0"0"0,0 1 0 0 0,1 0 0 0 0,0-1 0 0 0,0 1 0 0 0,0-1 0 0 0,1 1 0 0 0,0 0 0 0 0,0 0 0 0 0,1 0 0 0 0,-1 0 0 0 0,1 0 0 0 0,1 1 0 0 0,-1-1 0 0 0,9-9 0 0 0,15-14 5332 0 0,-28 41-5157 0 0,1 0 0 0 0,-1 0 0 0 0,-1 0-1 0 0,-3 13 1 0 0,-1-2-212 0 0,5-13-143 0 0,-2-1 0 0 0,1 0 0 0 0,-1 0 0 0 0,-1 0-1 0 0,-5 10 1 0 0,-14 30 493 0 0,12-23-249 0 0,9-23-196 0 0,0 1-1 0 0,1 0 0 0 0,-1-1 0 0 0,1 1 0 0 0,0 0 0 0 0,-1 7 0 0 0,5-9-86 0 0,0-1 0 0 0,0 0 0 0 0,0 0 0 0 0,0-1 0 0 0,5 1 0 0 0,-3 0-30 0 0,0-1 1 0 0,-1-1-1 0 0,1 1 1 0 0,-1-1-1 0 0,1 0 0 0 0,-1 0 1 0 0,9-3-1 0 0,29-14-2 0 0,-40 17 1 0 0,22-11 0 0 0,-10 5 0 0 0,-1 1 0 0 0,1 0 0 0 0,0 1 0 0 0,15-3 0 0 0,-19 5 0 0 0,-2 1 0 0 0,1 1 0 0 0,-1 0 0 0 0,10-1 0 0 0,-10 5 0 0 0,-3 2 0 0 0,0 1 0 0 0,0 0 0 0 0,-1 0 0 0 0,0 0 0 0 0,0 1 0 0 0,0 0 0 0 0,-1-1 0 0 0,0 1 0 0 0,3 11 0 0 0,7 14 5 0 0,-10-26-22 0 0,0 0 0 0 0,-1 0 0 0 0,1 1 0 0 0,0 8 0 0 0,2 2 0 0 0,0 0-1 0 0,0 0 0 0 0,9 16 0 0 0,-11-25-28 0 0,-2-6-44 0 0,1 0 0 0 0,-1 1 0 0 0,0-1-1 0 0,1 0 1 0 0,0 0 0 0 0,-1 0 0 0 0,1 0 0 0 0,2 2 0 0 0,10 7-4941 0 0,-3-3-1265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17:22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84 6912 0 0,'-1'-1'528'0'0,"-2"-2"-82"0"0,3 3 924 0 0,0 0 439 0 0,0 0 88 0 0,0 0-167 0 0,0 0-788 0 0,-1-2-344 0 0,0 1-397 0 0,1 1 0 0 0,-1-1 0 0 0,1 1 1 0 0,0-1-1 0 0,0 0 0 0 0,-1 1 1 0 0,1-1-1 0 0,0 1 0 0 0,0-1 1 0 0,0 0-1 0 0,0 1 0 0 0,0-1 1 0 0,0 0-1 0 0,0 1 0 0 0,0-1 1 0 0,0 0-1 0 0,0 1 0 0 0,0-1 1 0 0,0 0-1 0 0,0 1 0 0 0,0-1 1 0 0,1 0-1 0 0,-1 1 0 0 0,0-1 1 0 0,1 0-202 0 0,0 0 156 0 0,0 0 0 0 0,0-1 1 0 0,0 1-1 0 0,0 0 0 0 0,0 0 1 0 0,0 0-1 0 0,1 0 0 0 0,-1 1 1 0 0,0-1-1 0 0,1 0 0 0 0,0 0-156 0 0,6-2 126 0 0,0 0-1 0 0,0 0 1 0 0,1 1-1 0 0,0 0-125 0 0,-8 1 17 0 0,71-11 1085 0 0,0 3-1 0 0,72 0-1101 0 0,-87 6-45 0 0,112 1 154 0 0,-91 3-128 0 0,118 6-61 0 0,-133-3 80 0 0,111 8 0 0 0,12-2 0 0 0,59-8 0 0 0,-136-3 0 0 0,-38-4 291 0 0,-42 2 1138 0 0,16 1-1429 0 0,-26-1-609 0 0,-17 2-340 0 0,-2 1-62 0 0,0 0-12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6:33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63 20735 0 0,'-8'-25'2129'0'0,"6"20"-2070"0"0,0 0-1 0 0,0 0 1 0 0,1 0-1 0 0,0 0 1 0 0,-1-6-1 0 0,2 9 120 0 0,-2 4-214 0 0,-1 5 102 0 0,-1 0 1 0 0,1 0-1 0 0,-4 11 0 0 0,0 2 95 0 0,4-10-68 0 0,0 0 0 0 0,-3 20 0 0 0,-2 6 28 0 0,-39 105 43 0 0,38-121-71 0 0,-17 28 1 0 0,0-1 83 0 0,5-11-113 0 0,21-33-67 0 0,0-2 0 0 0,0-1 1 0 0,0 1-1 0 0,-1 0 0 0 0,1-1 0 0 0,0 1 1 0 0,0 0-1 0 0,0-1 0 0 0,-1 1 1 0 0,1-1-1 0 0,0 1 0 0 0,-1 0 1 0 0,1-1-1 0 0,-1 1 0 0 0,1-1 0 0 0,0 1 1 0 0,-1-1-1 0 0,0 1 0 0 0,1-1 1 0 0,-1 1-1 0 0,1-1 0 0 0,-2 1 1 0 0,11 8 40 0 0,-8-8-42 0 0,0 1 0 0 0,0-1-1 0 0,1 1 1 0 0,-1-1 0 0 0,1 0 0 0 0,-1 0-1 0 0,1 1 1 0 0,0-1 0 0 0,-1 0 0 0 0,1-1-1 0 0,0 1 1 0 0,0 0 0 0 0,0 0 0 0 0,-1-1-1 0 0,1 1 1 0 0,0-1 0 0 0,0 1 0 0 0,0-1-1 0 0,0 0 1 0 0,0 0 0 0 0,0 0 0 0 0,0 0-1 0 0,0 0 1 0 0,0-1 0 0 0,0 1 0 0 0,0 0-1 0 0,0-1 1 0 0,2 0 0 0 0,15-3-23 0 0,-7 3-15 0 0,0-1 1 0 0,0 0 0 0 0,0-1-1 0 0,-1 0 1 0 0,21-9-1 0 0,-20 8 7 0 0,1 0-9 0 0,23-5 1 0 0,7-2-12 0 0,94-29 47 0 0,-117 33-23 0 0,-13 5 47 0 0,0 0 0 0 0,0-1 0 0 0,1 0-1 0 0,6-5 1 0 0,-12 8-16 0 0,5-9 0 0 0,-6 7 0 0 0,0 1 0 0 0,-1 0 0 0 0,1-1 0 0 0,0 1 0 0 0,-1 0 0 0 0,1-1 0 0 0,-1 1 0 0 0,0-1 0 0 0,1 1 0 0 0,-1 0 0 0 0,0-1 0 0 0,0 1 0 0 0,0-1 0 0 0,0 1 0 0 0,0-1 0 0 0,0 1 0 0 0,-1-3 0 0 0,1-2 0 0 0,-1-2 114 0 0,-1-1-1 0 0,0 0 0 0 0,0 1 1 0 0,0-1-1 0 0,-6-12 0 0 0,6 18-54 0 0,1 0 1 0 0,-1 1-1 0 0,0-1 0 0 0,1 0 0 0 0,-1 1 0 0 0,0-1 0 0 0,-1 1 0 0 0,-2-3 1 0 0,-7-9 367 0 0,11 13-395 0 0,0 0 0 0 0,0 0 1 0 0,0 0-1 0 0,0 0 0 0 0,0 1 0 0 0,0-1 0 0 0,0 0 0 0 0,-1 0 0 0 0,1 1 0 0 0,0-1 0 0 0,0 1 1 0 0,-1-1-1 0 0,1 1 0 0 0,0 0 0 0 0,-2-1 0 0 0,-20 0 392 0 0,23 1-418 0 0,-1 0 6 0 0,0 1-1 0 0,0 0 0 0 0,0 0 1 0 0,0 0-1 0 0,0 0 1 0 0,1 0-1 0 0,-1 0 1 0 0,0 1-1 0 0,1-1 0 0 0,-1 0 1 0 0,1 0-1 0 0,-2 3 1 0 0,1-1 2 0 0,-1 2-15 0 0,-1-1 0 0 0,1 1-1 0 0,1 0 1 0 0,-1 0 0 0 0,1 0 0 0 0,0 0 0 0 0,-1 6 0 0 0,-2 37-25 0 0,3 7 26 0 0,3 61 0 0 0,0-94 0 0 0,2 0 0 0 0,7 30 0 0 0,2 0 28 0 0,2 8 8 0 0,6 12 104 0 0,-5-16-1195 0 0,-5-21-2463 0 0,-10-33 2055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6:37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156 105 5064 0 0,'0'0'7706'0'0,"-4"-17"-6382"0"0,3 15-1274 0 0,1 0 0 0 0,-1 1-1 0 0,0-1 1 0 0,1 0 0 0 0,-1 0-1 0 0,1 0 1 0 0,-1 0 0 0 0,1 0-1 0 0,0 1 1 0 0,0-1 0 0 0,0 0-1 0 0,0 0 1 0 0,0 0 0 0 0,1-3-1 0 0,-1-2 88 0 0,0 5 159 0 0,9-11 422 0 0,-5-2-417 0 0,-4 13-176 0 0,0 1 0 0 0,0-1 0 0 0,1 0 1 0 0,-1 1-1 0 0,0-1 0 0 0,1 0 1 0 0,-1 1-1 0 0,1-1 0 0 0,1-3 2016 0 0,-2 7-1877 0 0,-6 9-153 0 0,0 1-1 0 0,2 0 0 0 0,-7 22 0 0 0,7-20-59 0 0,0 0 1 0 0,-10 19-1 0 0,-27 55 306 0 0,36-80-292 0 0,1 0-1 0 0,-1-1 1 0 0,-9 11-1 0 0,-3 5-34 0 0,-10 8 222 0 0,27-30-72 0 0,-1 0-16 0 0,-1 5-77 0 0,1-5 286 0 0,94-8-218 0 0,-55 2-168 0 0,-20 2-53 0 0,-1-1 0 0 0,1-1 0 0 0,25-10 0 0 0,-1 0 68 0 0,-6 2 138 0 0,53-27 0 0 0,-87 39-86 0 0,-2-11-119 0 0,0 11 71 0 0,1 0-1 0 0,-1 0 0 0 0,0 0 0 0 0,0 0 1 0 0,0 0-1 0 0,-1 0 0 0 0,1 0 0 0 0,0 0 0 0 0,0 0 1 0 0,0 0-1 0 0,-1 1 0 0 0,1-1 0 0 0,0 0 1 0 0,-1 0-1 0 0,1 0 0 0 0,-1 0 0 0 0,1 0 1 0 0,-1 1-1 0 0,1-1 0 0 0,-1 0 0 0 0,1 1 1 0 0,-1-1-1 0 0,0 0 0 0 0,0 1 0 0 0,1-1 1 0 0,-2 0-1 0 0,2 1 13 0 0,-1-1 1 0 0,1 1 0 0 0,0 0-1 0 0,-1-1 1 0 0,1 1-1 0 0,-1 0 1 0 0,1 0-1 0 0,-1-1 1 0 0,1 1-1 0 0,0 0 1 0 0,-1 0-1 0 0,1 0 1 0 0,-1 0-1 0 0,1-1 1 0 0,-1 1-1 0 0,1 0 1 0 0,-1 0-1 0 0,1 0 1 0 0,-1 0-1 0 0,1 0 1 0 0,-1 0-1 0 0,1 0 1 0 0,-1 1 0 0 0,1-1-1 0 0,-1 0 1 0 0,1 0-1 0 0,-1 0 1 0 0,-1 1 4 0 0,0 0 1 0 0,1 0 0 0 0,0 0 0 0 0,-1 0 0 0 0,1 0 0 0 0,0 0-1 0 0,-1 1 1 0 0,0 1 0 0 0,-1 1 6 0 0,0-1-1 0 0,1 1 0 0 0,-1 0 1 0 0,1 0-1 0 0,-3 7 0 0 0,2-1-36 0 0,0 1 0 0 0,1-1-1 0 0,0 0 1 0 0,0 1 0 0 0,1-1 0 0 0,1 1-1 0 0,0 0 1 0 0,0-1 0 0 0,1 1 0 0 0,3 13-1 0 0,3 15 8 0 0,-7-30-2 0 0,2 0-1 0 0,-1-1 0 0 0,1 1 1 0 0,1-1-1 0 0,-1 0 0 0 0,7 13 1 0 0,-1-6-173 0 0,8 21 0 0 0,-15-33 41 0 0,1 0-1 0 0,-1 0 1 0 0,1 0-1 0 0,-1-1 1 0 0,1 1-1 0 0,0-1 0 0 0,2 3 1 0 0,1 1-591 0 0,6 10-1146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6:38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27 17335 0 0,'0'-5'365'0'0,"0"4"-230"0"0,0-1 0 0 0,1 1 0 0 0,-1-1 0 0 0,0 1 0 0 0,0-1 0 0 0,0 1 0 0 0,-1 0 0 0 0,1-1 0 0 0,0 1 0 0 0,-1-3 0 0 0,-3 1-131 0 0,4 2-132 0 0,-2 2-455 0 0,-11 4 784 0 0,0 1 1 0 0,1 1-1 0 0,0-1 0 0 0,0 2 1 0 0,0 0-1 0 0,-12 11 0 0 0,20-15-165 0 0,0 0 0 0 0,-1 0 0 0 0,2 1 0 0 0,-1-1 0 0 0,0 1 0 0 0,1 0 0 0 0,0 0 0 0 0,0 0 0 0 0,0 1 0 0 0,1-1 0 0 0,0 1 0 0 0,0-1 0 0 0,0 1 0 0 0,1 0 0 0 0,0 0 0 0 0,0-1 0 0 0,0 10 0 0 0,1 3-22 0 0,0-16-1 0 0,0 0 1 0 0,0 0-1 0 0,1 0 1 0 0,-1 0-1 0 0,1 0 1 0 0,-1 0-1 0 0,1 0 1 0 0,0 0-1 0 0,-1-1 1 0 0,1 1-1 0 0,0 0 1 0 0,1 0 0 0 0,-1 0-1 0 0,0-1 1 0 0,0 1-1 0 0,1-1 1 0 0,-1 1-1 0 0,2 1 1 0 0,12 13 115 0 0,-14-15-122 0 0,1 1-2 0 0,0 0 0 0 0,0 0 0 0 0,-1 0 0 0 0,1 0-1 0 0,-1 1 1 0 0,1-1 0 0 0,-1 0 0 0 0,0 1 0 0 0,1-1-1 0 0,-1 1 1 0 0,-1-1 0 0 0,1 1 0 0 0,0-1 0 0 0,-1 1-1 0 0,1 0 1 0 0,-1-1 0 0 0,0 1 0 0 0,1 0 0 0 0,-1-1-1 0 0,-1 1 1 0 0,1 0 0 0 0,-1 2 0 0 0,0-1 20 0 0,1-1 0 0 0,-2 0 0 0 0,1 1 0 0 0,0-1 0 0 0,-1 0 0 0 0,1 0 0 0 0,-1 0 0 0 0,0 0 0 0 0,0 0 0 0 0,-3 2 0 0 0,-26 24 499 0 0,24-24-481 0 0,1 1-1 0 0,0 0 0 0 0,0-1 0 0 0,-8 12 0 0 0,14-17-42 0 0,-2 3 0 0 0,0-1-1 0 0,0 0 0 0 0,0 1 0 0 0,0-1 1 0 0,0 0-1 0 0,0 0 0 0 0,0-1 0 0 0,0 1 0 0 0,-1 0 1 0 0,1-1-1 0 0,-1 1 0 0 0,0-1 0 0 0,-3 1 1 0 0,5-1 197 0 0,0 0-248 0 0,-1 1 46 0 0,22-5 122 0 0,62-25-117 0 0,12-4 0 0 0,-34 11 54 0 0,-31 11-1 0 0,-21 6-46 0 0,1 1 0 0 0,16-4 0 0 0,-18 5-7 0 0,14-4 0 0 0,-13 3 0 0 0,-1-1 11 0 0,-5 2 32 0 0,2 0-21 0 0,-4 2 38 0 0,1-2 16 0 0,0 0-56 0 0,-1 1 0 0 0,1 0 0 0 0,-1-1 0 0 0,0 1 0 0 0,0-1 0 0 0,1 1 0 0 0,-1-1 0 0 0,0 1 0 0 0,0 0 0 0 0,0-1-1 0 0,0 1 1 0 0,-1-1 0 0 0,1 1 0 0 0,0 0 0 0 0,-1-1 0 0 0,0-1 0 0 0,-13-26 1565 0 0,14 29-1584 0 0,-1 4 48 0 0,-11 6-27 0 0,10-6-22 0 0,0 0 0 0 0,-1 0 0 0 0,1 0 0 0 0,1 0 0 0 0,-1 0 0 0 0,1 0 0 0 0,-1 0 0 0 0,1 0 0 0 0,0 1 0 0 0,0 7 0 0 0,0 7 0 0 0,1 23 0 0 0,1-17 0 0 0,-2-9 4 0 0,1-3 10 0 0,0 0 0 0 0,1 0 0 0 0,3 15 0 0 0,-3-22-248 0 0,-1-1-1 0 0,1 1 1 0 0,-1 0-1 0 0,0 0 0 0 0,-1-1 1 0 0,0 7-1 0 0,-3 7-6217 0 0,4-8-705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6:39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12 16184 0 0,'-9'-4'1722'0'0,"6"0"-1682"0"0,0 3 3 0 0,-6-1-32 0 0,6 4-12 0 0,2-1 1 0 0,-15 8 97 0 0,10-6-9 0 0,1 0 1 0 0,-1 0-1 0 0,1 1 1 0 0,-7 5-1 0 0,-2 4 118 0 0,2-2 202 0 0,-16 17 1 0 0,21-19-269 0 0,-23 30 332 0 0,28-36-452 0 0,0 0 1 0 0,0 0-1 0 0,1 0 1 0 0,-1 0 0 0 0,1 0-1 0 0,0 1 1 0 0,0-1 0 0 0,0 0-1 0 0,0 1 1 0 0,0 5-1 0 0,1-7-11 0 0,0-1 1 0 0,0 1-1 0 0,-1-1 0 0 0,1 1 0 0 0,0 0 0 0 0,0-1 0 0 0,-1 1 0 0 0,1-1 0 0 0,-2 4 0 0 0,2-5-7 0 0,0 1 1 0 0,0-1-1 0 0,0 1 0 0 0,0 0 0 0 0,0-1 0 0 0,1 1 1 0 0,-1-1-1 0 0,0 1 0 0 0,0-1 0 0 0,1 1 1 0 0,-1-1-1 0 0,0 0 0 0 0,1 1 0 0 0,-1-1 0 0 0,0 1 1 0 0,1-1-1 0 0,-1 0 0 0 0,1 1 0 0 0,-1-1 1 0 0,0 0-1 0 0,1 1 0 0 0,-1-1 0 0 0,1 0 1 0 0,-1 1-1 0 0,1-1 0 0 0,0 0 0 0 0,4 3 133 0 0,-2 0-95 0 0,0-1 0 0 0,0 0 1 0 0,0 0-1 0 0,0-1 0 0 0,0 1 1 0 0,1-1-1 0 0,-1 1 0 0 0,1-1 0 0 0,-1 0 1 0 0,1 0-1 0 0,-1-1 0 0 0,6 1 1 0 0,20 4 286 0 0,-17-3-228 0 0,0 0-1 0 0,17 0 0 0 0,-14-1-67 0 0,1 0-1 0 0,-1 1 0 0 0,1 1 0 0 0,-1 0 1 0 0,0 1-1 0 0,25 10 0 0 0,-22-4 23 0 0,1 3 50 0 0,-19-13-83 0 0,0 1-1 0 0,1 0 0 0 0,-1-1 1 0 0,0 1-1 0 0,1-1 0 0 0,-1 1 1 0 0,0 0-1 0 0,0-1 0 0 0,0 1 1 0 0,0 0-1 0 0,0-1 0 0 0,1 1 1 0 0,-1 0-1 0 0,-1-1 0 0 0,1 1 1 0 0,0 0-1 0 0,0-1 0 0 0,0 1 1 0 0,0 0-1 0 0,0-1 0 0 0,0 1 1 0 0,-1 0-1 0 0,1 0 0 0 0,-1 1-31 0 0,0 0-1 0 0,0 0 0 0 0,0 0 1 0 0,0 0-1 0 0,0 0 1 0 0,0 0-1 0 0,-1 0 0 0 0,1-1 1 0 0,-1 1-1 0 0,1 0 1 0 0,-1-1-1 0 0,1 1 0 0 0,-1-1 1 0 0,0 0-1 0 0,0 1 1 0 0,0-1-1 0 0,0 0 0 0 0,0 0 1 0 0,0 0-1 0 0,0-1 1 0 0,-3 2-1 0 0,-16 6-726 0 0,13-4 102 0 0,0-1 0 0 0,0 0 0 0 0,-1-1 1 0 0,1 0-1 0 0,-1 0 0 0 0,0-1 1 0 0,-17 1-1 0 0,-13-2-1340 0 0,5-3-7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6:39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1 129 5528 0 0,'0'0'240'0'0,"10"-9"56"0"0,-2 3-232 0 0,5-3-64 0 0,0 1 0 0 0,6 0 0 0 0,-1-4 1336 0 0,5 4 256 0 0,4-1 48 0 0,4-2 16 0 0,1 2-1328 0 0,3 1-264 0 0,6 1-64 0 0,-1-1 0 0 0,-3 3 0 0 0,3 2 0 0 0,-4-5-96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6:40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 12896 0 0,'3'2'8029'0'0,"-3"5"-7807"0"0,0 0 0 0 0,0 0-1 0 0,-1 0 1 0 0,-1 0 0 0 0,1 0 0 0 0,-1 0 0 0 0,0 0 0 0 0,-3 6 0 0 0,-7 19 121 0 0,7-18-245 0 0,0-1 0 0 0,-9 17 0 0 0,9-20-53 0 0,0 0-1 0 0,-3 11 1 0 0,0 2 13 0 0,-10 28 182 0 0,17-42-176 0 0,0-7-61 0 0,1-1-1 0 0,0 0 1 0 0,0 0-1 0 0,0 0 1 0 0,0 0-1 0 0,0 1 0 0 0,0-1 1 0 0,1 0-1 0 0,-1 0 1 0 0,0 0-1 0 0,0 0 1 0 0,1 0-1 0 0,-1 1 1 0 0,1-1-1 0 0,-1 0 0 0 0,1 0 1 0 0,0 0-1 0 0,-1 0 1 0 0,1 0-1 0 0,0-1 1 0 0,-1 1-1 0 0,1 0 1 0 0,0 0-1 0 0,2 1 0 0 0,0 0 1 0 0,-3-1-5 0 0,1 0 0 0 0,0 0-1 0 0,-1 0 1 0 0,1 0 0 0 0,0 0-1 0 0,0-1 1 0 0,0 1 0 0 0,0 0-1 0 0,0-1 1 0 0,0 1-1 0 0,0 0 1 0 0,0-1 0 0 0,0 1-1 0 0,0-1 1 0 0,0 0 0 0 0,0 1-1 0 0,1-1 1 0 0,-1 0 0 0 0,0 0-1 0 0,2 1 1 0 0,2-1-35 0 0,-1 1 14 0 0,1 0-1 0 0,-1-1 1 0 0,0 1 0 0 0,1-1 0 0 0,-1 0 0 0 0,0-1 0 0 0,1 1 0 0 0,4-2 0 0 0,39-9-70 0 0,-32 6 78 0 0,55-15-119 0 0,22-7-12 0 0,-57 15 116 0 0,-29 8 19 0 0,-6 4 8 0 0,0-1-1 0 0,0 1 1 0 0,0-1-1 0 0,0 1 1 0 0,0-1-1 0 0,1 1 1 0 0,-1 0-1 0 0,0 0 1 0 0,0-1-1 0 0,0 1 0 0 0,1 0 1 0 0,-1 0 8 0 0,0 0 1 0 0,0 0-1 0 0,0 0 1 0 0,0 0-1 0 0,0 0 0 0 0,0 0 1 0 0,0 0-1 0 0,0 0 1 0 0,0 1-1 0 0,0-1 0 0 0,0 0 1 0 0,0 1-1 0 0,-1-1 1 0 0,1 1-1 0 0,0-1 1 0 0,0 1-1 0 0,0-1 0 0 0,1 2 1 0 0,-2-1 1 0 0,1 0 0 0 0,-1-1 0 0 0,0 1 0 0 0,1 0 0 0 0,-1 0 0 0 0,0 0 0 0 0,1 0 0 0 0,-1 0 0 0 0,0-1 0 0 0,0 1 0 0 0,0 0 0 0 0,0 1 0 0 0,1 4 28 0 0,4 13 99 0 0,-3-14-91 0 0,-1 1-1 0 0,0-1 0 0 0,0 1 0 0 0,1 9 1 0 0,-1 3-4 0 0,1-1 1 0 0,5 23-1 0 0,1 4-3 0 0,-5-23-11 0 0,2-1-1 0 0,9 28 1 0 0,-9-32 15 0 0,4 16 37 0 0,-5-14-1608 0 0,2 0-3682 0 0,2 2-2317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6:40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39 5728 0 0,'0'0'440'0'0,"1"0"-307"0"0,-1-1-104 0 0,1 1 0 0 0,0-1 0 0 0,0 1 1 0 0,-1-1-1 0 0,1 0 0 0 0,0 1 0 0 0,-1-1 0 0 0,1 0 0 0 0,-1 1 0 0 0,1-1 0 0 0,-1 0 0 0 0,1 0 0 0 0,-1 0 0 0 0,1 1 1 0 0,-1-1-1 0 0,1-1 0 0 0,-1 1 30 0 0,0 0 0 0 0,0 1 0 0 0,0-1 1 0 0,1 1-1 0 0,-1-1 0 0 0,0 0 0 0 0,1 1 1 0 0,-1-1-1 0 0,0 1 0 0 0,1-1 0 0 0,-1 1 1 0 0,1-1-1 0 0,-1 1 0 0 0,1 0 0 0 0,-1-1 1 0 0,1 1-1 0 0,-1-1 0 0 0,1 1 0 0 0,-1 0 1 0 0,2-1-1 0 0,2-1 801 0 0,0-1-1 0 0,0 1 1 0 0,0 0 0 0 0,1 0 0 0 0,6-2-1 0 0,-2 8-753 0 0,-7-4 12 0 0,-1 2 61 0 0,2 2-118 0 0,0 0 0 0 0,-1 0 1 0 0,0 0-1 0 0,0 0 0 0 0,0 0 0 0 0,-1 0 0 0 0,1 0 1 0 0,-1 1-1 0 0,0-1 0 0 0,0 0 0 0 0,-1 1 0 0 0,1-1 1 0 0,-1 1-1 0 0,0-1 0 0 0,0 1 0 0 0,0-1 0 0 0,-1 1 1 0 0,-1 4-1 0 0,-2 11 296 0 0,-1 1 0 0 0,-13 31 0 0 0,17-50-319 0 0,-8 18 8 0 0,-11 21-1 0 0,-1-1 285 0 0,17-33-236 0 0,0-1 0 0 0,-1 1-1 0 0,0-1 1 0 0,-6 6 0 0 0,-4 5 110 0 0,10-8-93 0 0,5-8-77 0 0,-1-1 1 0 0,1 1-1 0 0,-1 0 0 0 0,1 0 0 0 0,-1 0 1 0 0,1 0-1 0 0,-1 0 0 0 0,0-1 0 0 0,1 1 0 0 0,-1 0 1 0 0,0 0-1 0 0,0-1 0 0 0,1 1 0 0 0,-2 0 1 0 0,-1 1-838 0 0,3 3-3537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6:43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42 5064 0 0,'5'-11'544'0'0,"-6"4"-18"0"0,1 6-386 0 0,0 1-1 0 0,0-1 0 0 0,0 0 0 0 0,0 1 0 0 0,0-1 0 0 0,0 0 0 0 0,0 1 1 0 0,0-1-1 0 0,0 0 0 0 0,0 1 0 0 0,0-1 0 0 0,0 0 0 0 0,0 1 0 0 0,0-1 1 0 0,1 0-1 0 0,-1 1 0 0 0,0-1 0 0 0,1 1 0 0 0,-1-1 0 0 0,0 1 0 0 0,1-1 1 0 0,-1 0-1 0 0,1 1 0 0 0,0-8 6611 0 0,-7 19-6222 0 0,-13 21 1 0 0,12-22-397 0 0,1 0 0 0 0,1 0 0 0 0,-9 21 0 0 0,-45 130 434 0 0,41-125-483 0 0,13-27-27 0 0,0-2 20 0 0,2 0-4 0 0,3-6-7 0 0,0 0-56 0 0,1 0 0 0 0,-1 0-1 0 0,1 0 1 0 0,-1 0-1 0 0,1 0 1 0 0,-1 0-1 0 0,1 0 1 0 0,0 0-1 0 0,0 0 1 0 0,-1-1 0 0 0,1 1-1 0 0,0 0 1 0 0,0-1-1 0 0,0 1 1 0 0,2 1-1 0 0,15 8-17 0 0,-5-6 0 0 0,0 1 0 0 0,0-2 0 0 0,1 0 0 0 0,-1-1 0 0 0,1 0-1 0 0,-1-1 1 0 0,25-1 0 0 0,-27-1-15 0 0,1 0 1 0 0,-1-1-1 0 0,0 0 0 0 0,1-1 0 0 0,19-8 0 0 0,-17 5 24 0 0,-11 2 0 0 0,-1 2 0 0 0,6-3 0 0 0,1-3 0 0 0,5-12 69 0 0,-13 9 7 0 0,-2 2 1275 0 0,0 11-1342 0 0,0 0-1 0 0,0-1 0 0 0,0 1 0 0 0,0 0 1 0 0,0 0-1 0 0,0 0 0 0 0,0 0 0 0 0,0 0 0 0 0,1 0 1 0 0,-1 0-1 0 0,1 0 0 0 0,-1 0 0 0 0,1 0 1 0 0,0 0-1 0 0,0 4 0 0 0,5 35-30 0 0,-3-29 32 0 0,2 7-338 0 0,1-1 0 0 0,13 33 0 0 0,-14-39-638 0 0,1 0-124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6:44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6 11544 0 0,'0'0'880'0'0,"-2"-1"-603"0"0,0-1-230 0 0,-2 0-20 0 0,-13 2 56 0 0,13 0 68 0 0,0 1-1 0 0,0 0 1 0 0,0 0-1 0 0,0 0 1 0 0,0 1-1 0 0,0-1 1 0 0,0 1-1 0 0,0 0 1 0 0,1 0-1 0 0,-1 1 1 0 0,1-1-1 0 0,-1 1 1 0 0,1-1-1 0 0,0 1 1 0 0,0 0 0 0 0,0 1-1 0 0,-2 2 1 0 0,4-5-119 0 0,1 0 1 0 0,-1 0 0 0 0,1 0 0 0 0,0-1 0 0 0,0 1 0 0 0,0 0 0 0 0,-1 0-1 0 0,1 0 1 0 0,0 0 0 0 0,0-1 0 0 0,0 1 0 0 0,0 0 0 0 0,0 0 0 0 0,0 0-1 0 0,1 0 1 0 0,-1 0 0 0 0,0-1 0 0 0,1 2 0 0 0,-1-1-8 0 0,0 0-1 0 0,0 0 1 0 0,1 0-1 0 0,-1 0 1 0 0,0 0 0 0 0,0-1-1 0 0,0 1 1 0 0,0 0 0 0 0,0 0-1 0 0,0 0 1 0 0,0 0-1 0 0,0 0 1 0 0,-1 0 0 0 0,1 0-1 0 0,0 0 1 0 0,-1 0-1 0 0,1-1 1 0 0,0 1 0 0 0,-1 0-1 0 0,1 0 1 0 0,-1 0 0 0 0,0 0-1 0 0,-7 11 185 0 0,-1-1 137 0 0,-12 21 0 0 0,8-11-105 0 0,11-17-194 0 0,-1 0-1 0 0,1 0 1 0 0,0 0-1 0 0,0 0 0 0 0,0 0 1 0 0,0 0-1 0 0,1 1 1 0 0,-2 5-1 0 0,-14 29 201 0 0,14-16-7 0 0,2-19-167 0 0,0-4-72 0 0,1 2 267 0 0,1-1-158 0 0,1 0-87 0 0,0 0 1 0 0,-1 0 0 0 0,1 0 0 0 0,0 0-1 0 0,0 0 1 0 0,0-1 0 0 0,0 1-1 0 0,0-1 1 0 0,0 1 0 0 0,0-1-1 0 0,0 0 1 0 0,0 1 0 0 0,0-1-1 0 0,2-1 1 0 0,34-4 503 0 0,-14 1-296 0 0,10 0-128 0 0,-25 2-88 0 0,-1 1 0 0 0,1 0 0 0 0,0 0 0 0 0,0 1 0 0 0,-1 0 0 0 0,1 0-1 0 0,0 1 1 0 0,14 3 0 0 0,2 1-15 0 0,-15 2 0 0 0,-8-4 8 0 0,1-1 0 0 0,0 1 0 0 0,-1 0 0 0 0,0 0 0 0 0,0 1 0 0 0,0-1 0 0 0,0 0 0 0 0,-1 1 0 0 0,1-1 0 0 0,-1 1-1 0 0,0-1 1 0 0,0 1 0 0 0,0 0 0 0 0,1 4 0 0 0,-2-5 5 0 0,0 0-1 0 0,0 0 1 0 0,0 0 0 0 0,0 0-1 0 0,0 0 1 0 0,-1 0 0 0 0,1 0-1 0 0,-1 0 1 0 0,0 0 0 0 0,1 0-1 0 0,-2 0 1 0 0,1-1 0 0 0,0 1-1 0 0,0 0 1 0 0,-1-1 0 0 0,0 1-1 0 0,-3 4 1 0 0,-3 1 47 0 0,3-1-18 0 0,-1-1 0 0 0,0-1-1 0 0,0 1 1 0 0,-13 8 0 0 0,1-3 23 0 0,11-6-8 0 0,0 0-1 0 0,0-1 0 0 0,0 0 0 0 0,-11 3 0 0 0,-58 21 202 0 0,-9-12-2328 0 0,83-16 1777 0 0,0 1 0 0 0,-1-1 0 0 0,1 1 0 0 0,-1-1 0 0 0,1 0 0 0 0,-1 0 1 0 0,1 0-1 0 0,-1 0 0 0 0,1-1 0 0 0,0 1 0 0 0,-3-1 0 0 0,-9-4-5765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6:44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32 102 18831 0 0,'-8'-3'298'0'0,"7"3"-210"0"0,-1-1 0 0 0,0 1 0 0 0,1-1 0 0 0,-1 1 0 0 0,1-1 0 0 0,0 0 0 0 0,-1 0 0 0 0,1 0 0 0 0,0 0 0 0 0,-1 0 0 0 0,1 0 0 0 0,0 0 0 0 0,0 0 0 0 0,0 0 0 0 0,-1-2 0 0 0,1 3-81 0 0,1-1 1 0 0,0 1-1 0 0,0 0 0 0 0,0-1 1 0 0,0 1-1 0 0,0 0 1 0 0,0-1-1 0 0,0 1 1 0 0,0 0-1 0 0,0-1 0 0 0,0 1 1 0 0,0 0-1 0 0,0-1 1 0 0,0 1-1 0 0,0 0 0 0 0,0-1 1 0 0,0 1-1 0 0,0 0 1 0 0,0-1-1 0 0,0 1 1 0 0,0 0-1 0 0,0-1 0 0 0,1 1 1 0 0,-1 0-1 0 0,0-1 1 0 0,0 1-1 0 0,0 0 1 0 0,1 0-1 0 0,-1-1 0 0 0,0 1 1 0 0,0 0-1 0 0,1 0 1 0 0,-1 0-1 0 0,0-1 0 0 0,0 1 1 0 0,1 0-1 0 0,-1 0 1 0 0,1 0-1 0 0,11-5-143 0 0,-11 4 149 0 0,39-16-244 0 0,-33 13 213 0 0,0 0-1 0 0,1 1 1 0 0,-1 0 0 0 0,14-3 0 0 0,19-7 241 0 0,-33 10-168 0 0,0 1 1 0 0,0 0 0 0 0,0 0 0 0 0,0 0-1 0 0,1 1 1 0 0,7-1 0 0 0,30 0 0 0 0,-23 1-481 0 0,42 3-1 0 0,-43-1-2652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17:23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7688 0 0,'0'0'166'0'0,"0"0"29"0"0,0 0 14 0 0,0 0 94 0 0,0 0 344 0 0,0 0 149 0 0,0 0 32 0 0,1-1-27 0 0,6-1-128 0 0,-5 1-53 0 0,-2 1-10 0 0,9-5 309 0 0,-4 6 4201 0 0,-4 2-5055 0 0,1 0 0 0 0,-1 0 0 0 0,0 1 0 0 0,0-1 0 0 0,0 0 0 0 0,-1 0 0 0 0,1 1 1 0 0,-1 0-67 0 0,6 24 209 0 0,0-6-16 0 0,-1 0 0 0 0,0 8-192 0 0,-1-3 351 0 0,6 18-351 0 0,-6-31 81 0 0,0-4 20 0 0,-2 0 0 0 0,1-1 0 0 0,-1 1 1 0 0,-1 0-1 0 0,0 9-101 0 0,-1 17 301 0 0,-1-12-9 0 0,1 0-1 0 0,3 14-291 0 0,-1 4 354 0 0,-1 0 0 0 0,-3 0 0 0 0,-3 18-354 0 0,4-43 142 0 0,-2 4 140 0 0,0 0 1 0 0,-5 10-283 0 0,3-11 132 0 0,1 1 0 0 0,0 8-132 0 0,-1 10 209 0 0,-1-1-1 0 0,-4 6-208 0 0,8-33 68 0 0,1 1-1 0 0,0 0 1 0 0,1 0-1 0 0,0 2-67 0 0,-1 22 138 0 0,2 4 51 0 0,-1-34-114 0 0,1 1 0 0 0,-1-1 0 0 0,0 1 1 0 0,0-1-1 0 0,-1 1 0 0 0,0 1-75 0 0,1-3 134 0 0,2 6-108 0 0,-4 9-146 0 0,1-17 54 0 0,1-1-166 0 0,0-2-22 0 0,0 0-112 0 0,0 0-466 0 0,0 0-206 0 0,0 0-1355 0 0,0 0-5273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6:45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0 6912 0 0,'0'0'7746'0'0,"-1"2"-7548"0"0,-19 23 501 0 0,15-21-548 0 0,1 1-1 0 0,0 0 1 0 0,1-1 0 0 0,-1 1 0 0 0,-5 11-1 0 0,1 1 94 0 0,6-14-175 0 0,0 1 0 0 0,0 0 0 0 0,0 0 0 0 0,1 0 0 0 0,0 0 0 0 0,-2 7 0 0 0,-7 46 696 0 0,10-48-751 0 0,5 20 279 0 0,1-26-202 0 0,-1-2-54 0 0,3 0 98 0 0,0-1 0 0 0,1 0-1 0 0,-1 0 1 0 0,1 0 0 0 0,-1-1-1 0 0,0-1 1 0 0,1 1 0 0 0,13-6-1 0 0,-1 2 150 0 0,-12 3-210 0 0,64-12 233 0 0,-66 13-303 0 0,0 0 0 0 0,1 1 0 0 0,-1 0 0 0 0,1 0 0 0 0,-1 1 0 0 0,1 0 0 0 0,9 2 0 0 0,-11 0 11 0 0,-1-1 0 0 0,0 1 0 0 0,1 0 0 0 0,-1 0 0 0 0,0 0 0 0 0,0 1 0 0 0,-1 0 0 0 0,1 0 0 0 0,5 7 0 0 0,11 8 83 0 0,-20-18-74 0 0,-1 0-1 0 0,1 0 1 0 0,0 0-1 0 0,-1 0 1 0 0,1 1-1 0 0,0-1 1 0 0,-1 0-1 0 0,1 0 1 0 0,-1 1 0 0 0,0-1-1 0 0,0 0 1 0 0,1 0-1 0 0,-1 1 1 0 0,0-1-1 0 0,0 2 1 0 0,-1 22 334 0 0,1-18-213 0 0,0-4-103 0 0,0 0 0 0 0,-1 0 0 0 0,0 0-1 0 0,1 0 1 0 0,-1 0 0 0 0,0-1 0 0 0,0 1 0 0 0,0 0-1 0 0,-1 0 1 0 0,1-1 0 0 0,-1 1 0 0 0,0-1 0 0 0,1 1-1 0 0,-1-1 1 0 0,0 0 0 0 0,0 0 0 0 0,-1 0-1 0 0,1 0 1 0 0,0 0 0 0 0,-1 0 0 0 0,-2 1 0 0 0,-7 4 18 0 0,1-1 1 0 0,-1 0 0 0 0,-17 5-1 0 0,21-8-58 0 0,-5 1-271 0 0,1 0-1 0 0,-1 0 0 0 0,1-2 0 0 0,-1 1 1 0 0,0-2-1 0 0,-25 1 0 0 0,17-2-1174 0 0,2 0-68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6:45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0 137 19207 0 0,'0'0'930'0'0,"2"0"-408"0"0,33-9 130 0 0,-14 6-693 0 0,1-1 0 0 0,25-8-1 0 0,2-1-123 0 0,34-11 55 0 0,-40 9 77 0 0,-11 5 41 0 0,4-1-54 0 0,63-12-1 0 0,-85 21 51 0 0,57-7-5793 0 0,-22 8-660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6:46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1 6416 0 0,'-20'5'9566'0'0,"20"-5"-9456"0"0,-1 0 0 0 0,1 0 0 0 0,-1 0-1 0 0,0 0 1 0 0,1 0 0 0 0,-1 0 0 0 0,0 0 0 0 0,1 0 0 0 0,-1 0-1 0 0,1 1 1 0 0,-1-1 0 0 0,1 0 0 0 0,-1 0 0 0 0,0 1 0 0 0,1-1-1 0 0,-1 0 1 0 0,1 1 0 0 0,0-1 0 0 0,-1 1 0 0 0,1-1 0 0 0,-1 1-1 0 0,1-1 1 0 0,-1 1 0 0 0,1-1 0 0 0,0 1 0 0 0,-1-1-1 0 0,1 1 1 0 0,0-1 0 0 0,0 1 0 0 0,-1-1 0 0 0,1 1 0 0 0,0 0-1 0 0,0-1 1 0 0,0 1 0 0 0,0-1 0 0 0,0 1 0 0 0,0 0 0 0 0,0-1-1 0 0,0 1 1 0 0,0 0 0 0 0,-1 2-418 0 0,-1 18 658 0 0,-1 6 168 0 0,-4-5-260 0 0,0-1 0 0 0,-2 0 1 0 0,-21 38-1 0 0,3-9-57 0 0,9-23-140 0 0,12-17-37 0 0,0-1 0 0 0,0-1 0 0 0,-1 1 0 0 0,-7 7 1 0 0,-11 14 145 0 0,21-29-158 0 0,9 1 50 0 0,-2 1-65 0 0,12 0-6 0 0,-7-3 1 0 0,0 1 0 0 0,-1-2 0 0 0,1 1 0 0 0,12-3 0 0 0,18-2-6 0 0,-27 6-1 0 0,4-2-71 0 0,20-11 15 0 0,6 3 12 0 0,-9 2-2 0 0,-4 4 49 0 0,-9 2 12 0 0,3-2 0 0 0,-18 1 0 0 0,1 0 0 0 0,1 2 0 0 0,-5 1 0 0 0,1-1 0 0 0,-1 0 0 0 0,1 0 0 0 0,-1-1 0 0 0,1 1 0 0 0,-1 0 0 0 0,1 0 0 0 0,-1-1 0 0 0,1 1 0 0 0,-1-1 0 0 0,0 1 0 0 0,3-2 0 0 0,7-2 12 0 0,-8 3 47 0 0,-2 0-4 0 0,1 0-46 0 0,-1 0 1 0 0,0 0-1 0 0,0 0 1 0 0,0 0-1 0 0,0-1 0 0 0,0 1 1 0 0,0 0-1 0 0,0 0 1 0 0,0-1-1 0 0,0 1 1 0 0,-1-1-1 0 0,1 1 1 0 0,0-1-1 0 0,-1 1 1 0 0,1-1-1 0 0,-1 1 1 0 0,0-1-1 0 0,0 1 0 0 0,1-1 1 0 0,-1 0-1 0 0,0 1 1 0 0,0-1-1 0 0,0 1 1 0 0,-1-1-1 0 0,1 0 1 0 0,0 1-1 0 0,-1-1 1 0 0,0-1-1 0 0,1 0-17 0 0,-1 1 2 0 0,1 1 1 0 0,-1-1-1 0 0,1 0 0 0 0,-1 0 0 0 0,0 0 0 0 0,0 1 1 0 0,0-1-1 0 0,0 0 0 0 0,0 1 0 0 0,0-1 0 0 0,0 1 0 0 0,-1-1 1 0 0,1 1-1 0 0,0 0 0 0 0,-4-3 0 0 0,-9-9 27 0 0,14 13-12 0 0,-1-1 0 0 0,0 0 0 0 0,0 1-1 0 0,1-1 1 0 0,-1 1 0 0 0,0-1 0 0 0,0 1-1 0 0,0 0 1 0 0,1-1 0 0 0,-1 1 0 0 0,0 0 0 0 0,-2-1-1 0 0,-7-4 120 0 0,9 4 110 0 0,-18 2 760 0 0,9 5-988 0 0,8-6-10 0 0,1 0 0 0 0,0 1 0 0 0,0-1 0 0 0,0 1 0 0 0,0-1 0 0 0,0 1 0 0 0,0 0 0 0 0,0 0 0 0 0,0-1 0 0 0,0 1 0 0 0,0 0 0 0 0,0 0 0 0 0,0 0 0 0 0,1 0 0 0 0,-1 0 0 0 0,0 0 0 0 0,0 0 0 0 0,1 0 0 0 0,-1 0 0 0 0,1 0 0 0 0,-1 1 0 0 0,1-1 0 0 0,0 0 0 0 0,-1 0 0 0 0,1 0 0 0 0,0 2 0 0 0,-5 17 0 0 0,4-17 0 0 0,0-1 0 0 0,0 1 0 0 0,1 0 0 0 0,-1-1 0 0 0,1 1 0 0 0,0 0 0 0 0,0 0 0 0 0,0-1 0 0 0,0 1 0 0 0,0 4 0 0 0,1-5 0 0 0,-1 0 0 0 0,0-1 0 0 0,0 1 0 0 0,-1 0 0 0 0,1 0 0 0 0,0 0 0 0 0,0 0 0 0 0,-1 0 0 0 0,1 0 0 0 0,-2 1 0 0 0,1-1 0 0 0,1 0 0 0 0,-1-1 0 0 0,1 1 0 0 0,-1 0 0 0 0,1 0 0 0 0,0-1 0 0 0,0 1 0 0 0,0 0 0 0 0,0 0 0 0 0,0 0 0 0 0,0-1 0 0 0,0 3 0 0 0,5 12 0 0 0,3 15 0 0 0,-7-24 0 0 0,0-1 0 0 0,1 1 0 0 0,0-1 0 0 0,4 8 0 0 0,-4-9 0 0 0,0 0 0 0 0,0 0 0 0 0,0 0 0 0 0,-1 1 0 0 0,0-1 0 0 0,1 8 0 0 0,-2-3-55 0 0,0-9-18 0 0,-1 1 0 0 0,1-1-1 0 0,0 1 1 0 0,0-1-1 0 0,0 1 1 0 0,1-1-1 0 0,-1 1 1 0 0,0-1-1 0 0,0 1 1 0 0,1-1 0 0 0,-1 0-1 0 0,1 1 1 0 0,-1-1-1 0 0,1 1 1 0 0,0-1-1 0 0,0 0 1 0 0,-1 0-1 0 0,1 1 1 0 0,0-1-1 0 0,2 2 1 0 0,7 8-1738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6:50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27 2760 0 0,'0'-10'3650'0'0,"0"10"-3458"0"0,0-1 0 0 0,-1 1-1 0 0,1 0 1 0 0,0-1 0 0 0,0 1-1 0 0,0 0 1 0 0,0-1-1 0 0,0 1 1 0 0,0-1 0 0 0,0 1-1 0 0,-1 0 1 0 0,1-1 0 0 0,0 1-1 0 0,0 0 1 0 0,0-1-1 0 0,-1 1 1 0 0,1 0 0 0 0,0 0-1 0 0,-1-1 1 0 0,1 1 0 0 0,0 0-1 0 0,0 0 1 0 0,-1-1-1 0 0,1 1 1 0 0,0 0 0 0 0,-1 0-1 0 0,-6-6 779 0 0,6 6-921 0 0,1-1 1 0 0,0 1-1 0 0,-1 0 0 0 0,1 0 0 0 0,-1-1 0 0 0,1 1 1 0 0,0 0-1 0 0,-1 0 0 0 0,1 0 0 0 0,-1 0 0 0 0,1 0 1 0 0,-1 0-1 0 0,1 0 0 0 0,-1 0 0 0 0,1 0 0 0 0,-1 0 1 0 0,1 0-1 0 0,-1 0 0 0 0,1 0 0 0 0,0 0 0 0 0,-1 0 0 0 0,1 0 1 0 0,-1 0-1 0 0,0 1 0 0 0,-10 3 299 0 0,10-3-259 0 0,-4 1 63 0 0,0 1 0 0 0,0 0 0 0 0,0 1 0 0 0,1-1 0 0 0,-1 1 0 0 0,1 0 0 0 0,0 0 0 0 0,0 0 0 0 0,-4 6 0 0 0,2-1 31 0 0,0 0 0 0 0,0 0 0 0 0,-7 19 0 0 0,-1 17 480 0 0,6-15-280 0 0,7-26-350 0 0,1 0 0 0 0,0-1 0 0 0,0 1 0 0 0,1-1 0 0 0,-1 1 0 0 0,1 0 0 0 0,0-1 0 0 0,0 1 0 0 0,0-1 0 0 0,2 5 0 0 0,-1-7 36 0 0,-2-1-64 0 0,1 1 0 0 0,0-1-1 0 0,-1 0 1 0 0,1 0-1 0 0,-1 0 1 0 0,1 0 0 0 0,-1 0-1 0 0,1 0 1 0 0,-1 0-1 0 0,1 1 1 0 0,-1-1 0 0 0,0 0-1 0 0,1 0 1 0 0,-1 1-1 0 0,1-1 1 0 0,-1 0 0 0 0,1 1-1 0 0,-1-1 1 0 0,0 1-1 0 0,1-1 1 0 0,-1 0 0 0 0,0 1-1 0 0,1-1 1 0 0,-1 1-1 0 0,0-1 1 0 0,0 1 0 0 0,0-1-1 0 0,1 1 1 0 0,0 2 27 0 0,1-2 6 0 0,-1 1 0 0 0,1-1 0 0 0,0 1 0 0 0,1-1 0 0 0,-1 0 0 0 0,0 0 1 0 0,0 1-1 0 0,0-2 0 0 0,1 1 0 0 0,-1 0 0 0 0,1 0 0 0 0,-1-1 0 0 0,0 1 0 0 0,5-1 0 0 0,-2 1 29 0 0,-1-1-1 0 0,0 0 0 0 0,1 0 0 0 0,-1 0 0 0 0,0-1 1 0 0,0 1-1 0 0,7-3 0 0 0,-9 2-26 0 0,1 1-1 0 0,-1-1 1 0 0,1 0 0 0 0,-1 1-1 0 0,1 0 1 0 0,3 0-1 0 0,7-1 33 0 0,3-3 40 0 0,-2 0-38 0 0,1 1 0 0 0,1 0 0 0 0,16 0 0 0 0,-28 3-74 0 0,0 0 0 0 0,0 0 0 0 0,-1 0 0 0 0,1 1 0 0 0,0-1 0 0 0,0 1 0 0 0,-1 0 0 0 0,6 1 0 0 0,1 1 0 0 0,9 0 0 0 0,-16 0 0 0 0,0 0 0 0 0,1 0-3 0 0,-2-2 8 0 0,-1 0 0 0 0,0 0 0 0 0,0 0 0 0 0,1 0 0 0 0,-1 0 0 0 0,0 0 0 0 0,0 0 0 0 0,0 1-1 0 0,0-1 1 0 0,0 0 0 0 0,-1 0 0 0 0,1 1 0 0 0,0-1 0 0 0,0 1 0 0 0,-1-1 0 0 0,1 1 0 0 0,-1-1 0 0 0,1 1 0 0 0,-1-1-1 0 0,0 1 1 0 0,0-1 0 0 0,0 1 0 0 0,0 1 0 0 0,1 2 44 0 0,-1 1-1 0 0,-1-1 1 0 0,1 0 0 0 0,-1 1-1 0 0,0-1 1 0 0,0 0 0 0 0,0 0-1 0 0,-1 0 1 0 0,0 1 0 0 0,0-2-1 0 0,0 1 1 0 0,-1 0 0 0 0,0 0-1 0 0,1-1 1 0 0,-2 1 0 0 0,1-1-1 0 0,0 0 1 0 0,-1 0 0 0 0,-7 6-1 0 0,-2 5 40 0 0,11-13-73 0 0,0 0 0 0 0,0 0 0 0 0,1 0 0 0 0,-1 0-1 0 0,0 0 1 0 0,-4 2 0 0 0,2-1-3 0 0,-14 9 69 0 0,-1-1 1 0 0,-28 12-1 0 0,-25-2-466 0 0,39-13-700 0 0,9-6-4263 0 0,5-1-977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6:50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27 124 18431 0 0,'-6'-8'386'0'0,"-14"-16"1956"0"0,22 24-2148 0 0,25-2-324 0 0,0-2 1 0 0,0 0-1 0 0,-1-2 1 0 0,35-13 0 0 0,-44 14 110 0 0,40-10 39 0 0,0 2 0 0 0,2 3 0 0 0,61-4 0 0 0,-101 14-365 0 0,-1 1 0 0 0,0 0 0 0 0,21 5 0 0 0,-39-6 292 0 0,27 5-1546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6:51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37 9528 0 0,'0'0'860'0'0,"0"-9"-688"0"0,-4-19 8754 0 0,-9 49-7714 0 0,3 3-1012 0 0,-1-2-1 0 0,-2 1 1 0 0,0-1-1 0 0,-1-1 1 0 0,-20 23-1 0 0,19-26-165 0 0,-1 0 0 0 0,-1-1-1 0 0,0-1 1 0 0,-21 15-1 0 0,24-19-33 0 0,10-8 0 0 0,0-1 0 0 0,0 0 0 0 0,0 0 0 0 0,-7 4 0 0 0,8-6 0 0 0,2 0 0 0 0,-9 8 0 0 0,4-5-29 0 0,4-4-130 0 0,5 1-78 0 0,13 5 136 0 0,0-1 0 0 0,0 0 0 0 0,1-2-1 0 0,0 0 1 0 0,-1 0 0 0 0,27-1 0 0 0,-25-1 74 0 0,0-2 0 0 0,1 0 0 0 0,-1-1 0 0 0,0-1-1 0 0,34-10 1 0 0,-37 5 21 0 0,11-4 140 0 0,-16 5-134 0 0,-10 3 0 0 0,0 3 0 0 0,4-11 48 0 0,-3 10-25 0 0,-1 1 0 0 0,1-1 0 0 0,-1 1 0 0 0,1-1 0 0 0,-1 1 0 0 0,1-1 0 0 0,-1 1 0 0 0,0-1 0 0 0,0 0 0 0 0,0 1 0 0 0,0-1-1 0 0,0 1 1 0 0,0-1 0 0 0,-1-1 0 0 0,1 2-15 0 0,-1 0 2 0 0,1 0 1 0 0,0 0-1 0 0,0 0 0 0 0,-1 0 0 0 0,1 1 0 0 0,0-1 1 0 0,0 0-1 0 0,0 0 0 0 0,0 0 0 0 0,0 0 1 0 0,0 0-1 0 0,0 0 0 0 0,1 0 0 0 0,-1 0 1 0 0,0 0-1 0 0,0 1 0 0 0,1-2 0 0 0,-13-4 430 0 0,12 6-433 0 0,-1 0 0 0 0,1 0-1 0 0,0 0 1 0 0,0 0-1 0 0,0 0 1 0 0,0 0-1 0 0,0 0 1 0 0,0 0 0 0 0,0 0-1 0 0,0 0 1 0 0,0 0-1 0 0,0 0 1 0 0,0 0 0 0 0,0 0-1 0 0,-1 0 1 0 0,1 0-1 0 0,0 0 1 0 0,0 0 0 0 0,0 0-1 0 0,0 0 1 0 0,0 0-1 0 0,0 0 1 0 0,0 0 0 0 0,0 0-1 0 0,0 0 1 0 0,0 0-1 0 0,0 0 1 0 0,0 0-1 0 0,0 0 1 0 0,0 0 0 0 0,-1 0-1 0 0,1-1 1 0 0,0 1-1 0 0,0 0 1 0 0,0 0 0 0 0,0 0-1 0 0,0 0 1 0 0,0 0-1 0 0,0 0 1 0 0,0 0 0 0 0,0 0-1 0 0,0 0 1 0 0,0 0-1 0 0,0 0 1 0 0,0 0 0 0 0,0 0-1 0 0,0-1 1 0 0,0 1-1 0 0,0 0 1 0 0,0 0 0 0 0,0 0-1 0 0,0 0 1 0 0,0 0-1 0 0,0 0 1 0 0,0 0-1 0 0,0 0 1 0 0,0 0 0 0 0,0 0-1 0 0,0 0 1 0 0,-5 9 743 0 0,-6 17 304 0 0,5 5-1064 0 0,0 1 1 0 0,-1 33-1 0 0,6-31-124 0 0,1-7-1796 0 0,-2-9-3138 0 0,-2-1-2226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6:53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1 7656 0 0,'-1'8'696'0'0,"-1"-4"-675"0"0,1 0 0 0 0,-1 1 1 0 0,-1-1-1 0 0,1 0 0 0 0,-1-1 1 0 0,1 1-1 0 0,-1 0 0 0 0,0-1 1 0 0,-5 5-1 0 0,3-4 116 0 0,1 1 0 0 0,0 0 0 0 0,-6 10 0 0 0,7-11-11 0 0,-1 1 0 0 0,1-1-1 0 0,-1 0 1 0 0,0 0 0 0 0,-4 4-1 0 0,3-4 93 0 0,1 0-1 0 0,-1 1 1 0 0,-6 9-1 0 0,-9 14 737 0 0,11-16-10 0 0,0 1 0 0 0,-7 14 1 0 0,9-15-339 0 0,6-11-540 0 0,0 0-1 0 0,0 0 1 0 0,0 0-1 0 0,0 0 1 0 0,1 0 0 0 0,-1 0-1 0 0,0 0 1 0 0,1 1-1 0 0,-1-1 1 0 0,1 0-1 0 0,0 0 1 0 0,-1 1 0 0 0,1-1-1 0 0,0 0 1 0 0,0 0-1 0 0,-1 1 1 0 0,1-1-1 0 0,0 0 1 0 0,0 1 0 0 0,1-1-1 0 0,-1 0 1 0 0,0 1-1 0 0,0-1 1 0 0,1 0-1 0 0,-1 0 1 0 0,0 1 0 0 0,2 1-1 0 0,4 1 80 0 0,1 0 5 0 0,0-1 0 0 0,0 0 0 0 0,1 0 0 0 0,-1 0-1 0 0,1-1 1 0 0,12 2 0 0 0,52 4 247 0 0,-41-5-363 0 0,-1 4-34 0 0,-19-3 0 0 0,-2-2 78 0 0,0 2 0 0 0,-1-1 0 0 0,0 1 0 0 0,13 7 0 0 0,-7-3 154 0 0,-12-6-115 0 0,1 0-1 0 0,-1 0 1 0 0,0 0 0 0 0,0 0 0 0 0,0 0 0 0 0,1 3-1 0 0,2 1 33 0 0,-5-5-126 0 0,0 0 0 0 0,0 0-1 0 0,0-1 1 0 0,-1 1 0 0 0,1 0-1 0 0,0 0 1 0 0,-1 0 0 0 0,1-1-1 0 0,-1 1 1 0 0,1 0 0 0 0,0-1-1 0 0,-1 1 1 0 0,0 0 0 0 0,0 1-1 0 0,-3 3 109 0 0,0 0 0 0 0,0 0 0 0 0,0-1 0 0 0,-1 1 0 0 0,1-1-1 0 0,-1 0 1 0 0,0 0 0 0 0,-1 0 0 0 0,1-1 0 0 0,0 0 0 0 0,-9 3 0 0 0,-3 1-244 0 0,-1-1 0 0 0,-27 5 1 0 0,18-4-34 0 0,13-4-96 0 0,-1-1 0 0 0,1 0 0 0 0,-1 0 0 0 0,0-2 0 0 0,-20-1-1 0 0,26 0-1788 0 0,0 0 0 0 0,-17-5 0 0 0,7-2-4029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6:53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9 105 17135 0 0,'-8'-10'388'0'0,"8"10"-352"0"0,0-1-1 0 0,0 1 1 0 0,0-1-1 0 0,0 1 1 0 0,1-1-1 0 0,-1 1 0 0 0,0-1 1 0 0,0 1-1 0 0,1 0 1 0 0,-1-1-1 0 0,0 1 0 0 0,1-1 1 0 0,-1 1-1 0 0,0 0 1 0 0,1-1-1 0 0,-1 1 0 0 0,1 0 1 0 0,-1-1-1 0 0,0 1 1 0 0,1 0-1 0 0,-1 0 1 0 0,1-1-1 0 0,-1 1 0 0 0,1 0 1 0 0,0 0-12 0 0,18-9 66 0 0,1 1 0 0 0,0 2 0 0 0,0 0 0 0 0,39-7 0 0 0,-3 2-249 0 0,-32 5 137 0 0,35-3-1 0 0,14 0 25 0 0,-47 5-273 0 0,1 1 0 0 0,-1 2 1 0 0,37 1-1 0 0,-39 5-1327 0 0,2 3-4226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6:54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22 9672 0 0,'0'0'748'0'0,"0"-2"-492"0"0,0-3-104 0 0,0 3 488 0 0,7-10 9158 0 0,-13 24-8490 0 0,-11 16-1767 0 0,13-22 475 0 0,1-1 0 0 0,1 0 0 0 0,-1 1 0 0 0,1 0 0 0 0,-3 10 0 0 0,-5 12 80 0 0,-5 8 47 0 0,11-24-87 0 0,-1 0-1 0 0,-1 0 0 0 0,1-1 1 0 0,-13 18-1 0 0,-1-1 36 0 0,12-18-29 0 0,0 1 0 0 0,-16 16 1 0 0,6-11-11 0 0,-1 0 1 0 0,-35 23-1 0 0,52-39-20 0 0,5 0-231 0 0,-1 1 159 0 0,17 7 0 0 0,-13-6 29 0 0,0-1-1 0 0,0 0 1 0 0,0 0-1 0 0,0-1 1 0 0,0 1 0 0 0,0-1-1 0 0,0-1 1 0 0,12-1-1 0 0,19-1-17 0 0,-4-2-11 0 0,-11 1 16 0 0,56-10 24 0 0,-27 4 0 0 0,-46 9 12 0 0,0-1-1 0 0,-1 1 0 0 0,1-1 1 0 0,-1 0-1 0 0,1-1 1 0 0,-1 0-1 0 0,0 1 0 0 0,0-2 1 0 0,0 1-1 0 0,5-5 1 0 0,-9 8 7 0 0,1-2-45 0 0,-2-12 299 0 0,1 13-227 0 0,-1 0 0 0 0,0-1-1 0 0,-1 1 1 0 0,1-1 0 0 0,0 1 0 0 0,0 0-1 0 0,0-1 1 0 0,-1 1 0 0 0,1 0-1 0 0,-1-1 1 0 0,1 1 0 0 0,-1 0 0 0 0,0 0-1 0 0,1-1 1 0 0,-1 1 0 0 0,0 0-1 0 0,0 0 1 0 0,0 0 0 0 0,0 0 0 0 0,0 0-1 0 0,-1-1 1 0 0,-2-2 1108 0 0,3 7-1136 0 0,1 0-1 0 0,-1-1 0 0 0,0 1 1 0 0,0 0-1 0 0,0-1 1 0 0,0 1-1 0 0,0-1 0 0 0,-1 1 1 0 0,-1 2-1 0 0,1-2-3 0 0,0 0 0 0 0,1-1-1 0 0,-1 1 1 0 0,1 0 0 0 0,-2 5-1 0 0,-2 19-14 0 0,2-15-25 0 0,1 1-1 0 0,-2 24 1 0 0,-4 26 14 0 0,3 77 72 0 0,5-135-200 0 0,1-1 0 0 0,0 1 0 0 0,0-1 0 0 0,0 1 1 0 0,0-1-1 0 0,1 1 0 0 0,-1-1 0 0 0,4 5 0 0 0,17 28-4939 0 0,-20-35 3033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6:56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268 153 6072 0 0,'0'0'934'0'0,"5"-17"646"0"0,0 3-554 0 0,-5 10-546 0 0,1 1-1 0 0,0 0 1 0 0,0 0-1 0 0,0 0 1 0 0,0 0-1 0 0,0 1 1 0 0,1-1-1 0 0,3-4 1 0 0,-2 3-249 0 0,16-17 1297 0 0,26-22 0 0 0,-44 42-1482 0 0,1 0 0 0 0,0 0-1 0 0,-1 0 1 0 0,1 0-1 0 0,0 0 1 0 0,0 1-1 0 0,0-1 1 0 0,0 0-1 0 0,0 1 1 0 0,4-1-1 0 0,11-4 173 0 0,-11 3-137 0 0,1 0-1 0 0,0 1 1 0 0,0-1-1 0 0,0 1 0 0 0,0 1 1 0 0,0-1-1 0 0,0 1 1 0 0,0 1-1 0 0,0-1 1 0 0,0 1-1 0 0,0 0 1 0 0,0 1-1 0 0,0-1 1 0 0,-1 1-1 0 0,1 1 1 0 0,0-1-1 0 0,-1 1 0 0 0,0 0 1 0 0,12 8-1 0 0,-16-8-36 0 0,0-1-1 0 0,1 1 1 0 0,-1-1-1 0 0,0 1 1 0 0,-1 0-1 0 0,1 0 0 0 0,0 0 1 0 0,-1 0-1 0 0,1 0 1 0 0,-1 0-1 0 0,0 0 1 0 0,0 1-1 0 0,-1-1 0 0 0,1 0 1 0 0,-1 1-1 0 0,1-1 1 0 0,-1 0-1 0 0,0 1 1 0 0,0-1-1 0 0,-1 7 0 0 0,-3 6 174 0 0,3-13-130 0 0,0 0 0 0 0,1 0 0 0 0,-1 0 0 0 0,-1 0 0 0 0,1 0 0 0 0,-3 5 0 0 0,-2 3 155 0 0,2-3-127 0 0,0-1 0 0 0,-1 1 0 0 0,0-1 1 0 0,-1 0-1 0 0,-10 11 0 0 0,-12 8 11 0 0,10-8 196 0 0,-37 26-1 0 0,51-41-153 0 0,-8 4 152 0 0,6-5-305 0 0,7 0-12 0 0,6 1-6 0 0,-7-3 4 0 0,2 0-4 0 0,0 1-1 0 0,1 0 1 0 0,-1-1 0 0 0,0 1-1 0 0,0 0 1 0 0,1 0-1 0 0,-1 0 1 0 0,0 1-1 0 0,0-1 1 0 0,0 0-1 0 0,2 3 1 0 0,4 1-52 0 0,0-1 54 0 0,0-1 0 0 0,0 1 0 0 0,0 0 0 0 0,-1 0 0 0 0,0 1-1 0 0,9 7 1 0 0,-6-3 88 0 0,-7-5-65 0 0,2 8-43 0 0,4 14-263 0 0,-9-26 293 0 0,0 1 0 0 0,0-1 0 0 0,0 0 0 0 0,0 1 0 0 0,0-1 0 0 0,0 1 1 0 0,0-1-1 0 0,0 0 0 0 0,0 1 0 0 0,0-1 0 0 0,0 0 0 0 0,0 1 0 0 0,0-1 0 0 0,0 0 0 0 0,0 1 0 0 0,-1-1 0 0 0,1 0 0 0 0,0 0 0 0 0,0 1 0 0 0,0-1 0 0 0,-1 0 0 0 0,1 1 0 0 0,0-1 0 0 0,0 0 0 0 0,-1 1 0 0 0,0 0 42 0 0,0 0-34 0 0,-2 3 52 0 0,1 0 1 0 0,-1 0 0 0 0,0 0 0 0 0,0 0 0 0 0,-1-1 0 0 0,1 1 0 0 0,-1-1 0 0 0,-6 5 0 0 0,-10 5 135 0 0,17-9-163 0 0,-2-1 1 0 0,1 0-1 0 0,0-1 0 0 0,-9 5 0 0 0,-10 1 21 0 0,1-1-1 0 0,-1-2 1 0 0,0 0-1 0 0,-37 3 1 0 0,44-7-59 0 0,-1-1 0 0 0,1-1 0 0 0,0 0-1 0 0,0-1 1 0 0,0 0 0 0 0,0-2 0 0 0,-24-7 0 0 0,0-3 45 0 0,-39-17-282 0 0,77 31-94 0 0,-3-2 591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16:55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23 4608 0 0,'-1'0'61'0'0,"1"0"0"0"0,-1 1 1 0 0,1-1-1 0 0,-1 0 0 0 0,0 1 0 0 0,1-1 1 0 0,-1 0-1 0 0,1 0 0 0 0,-1 1 0 0 0,1-1 1 0 0,-1 0-1 0 0,0 0 0 0 0,1 0 0 0 0,-1 0 1 0 0,0 0-1 0 0,1 0 0 0 0,-1 0 0 0 0,1 0 1 0 0,-1 0-1 0 0,0 0 0 0 0,1 0 0 0 0,-1 0 0 0 0,0 0 1 0 0,1 0-1 0 0,-1-1 0 0 0,1 1 0 0 0,-1 0 1 0 0,1 0-1 0 0,-1-1 0 0 0,1 1 0 0 0,-1 0-61 0 0,-1-1 1590 0 0,2 1 76 0 0,1-13 4079 0 0,-3 4 1657 0 0,1 16-7316 0 0,1 0 0 0 0,-1 0-1 0 0,1 0 1 0 0,0-1 0 0 0,1 1 0 0 0,0 6-86 0 0,1 4 103 0 0,1 33 241 0 0,-2-12 234 0 0,4 14-578 0 0,2 9 877 0 0,-2 26-877 0 0,-1-23 320 0 0,-2 22 237 0 0,-3 0-1 0 0,-4 4-556 0 0,4-70 151 0 0,1 1 0 0 0,3 11-151 0 0,-2-13 141 0 0,0 0 0 0 0,-1 17-141 0 0,-9 158 456 0 0,10-159-385 0 0,0-30-61 0 0,-1 1 1 0 0,0-1-1 0 0,0 0 1 0 0,0 0-1 0 0,-1 1 1 0 0,1-1-1 0 0,-1 0 1 0 0,0 0 0 0 0,-1 0-1 0 0,-1 5-10 0 0,2-8 6 0 0,0 1-1 0 0,0-1 1 0 0,0 1-1 0 0,0 0 1 0 0,0-1-1 0 0,1 1 1 0 0,-1 0 0 0 0,1-1-1 0 0,0 1 1 0 0,-1 0-1 0 0,2 0 1 0 0,-1 0-1 0 0,0 0-5 0 0,0 17 76 0 0,0-18 13 0 0,0 0-9 0 0,0 7-38 0 0,0-6-114 0 0,0-3-66 0 0,0 0-19 0 0,0 0-159 0 0,0 0-656 0 0,0 0-290 0 0,0-2-1468 0 0,0-6-5637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17:23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74 103 12440 0 0,'-63'-23'2034'0'0,"61"22"-1266"0"0,-2-3 570 0 0,3 4-1277 0 0,1 0 1 0 0,0 0-1 0 0,0 0 0 0 0,0 0 0 0 0,-1 0 1 0 0,1 0-1 0 0,0-1 0 0 0,0 1 0 0 0,0 0 1 0 0,-1 0-1 0 0,1 0 0 0 0,0 0 0 0 0,0 0 1 0 0,0 0-1 0 0,0 0 0 0 0,-1-1 0 0 0,1 1 1 0 0,0 0-1 0 0,0 0 0 0 0,0 0 0 0 0,0 0 0 0 0,0-1 1 0 0,0 1-1 0 0,-1 0 0 0 0,1 0 0 0 0,0 0 1 0 0,0-1-1 0 0,0 1 0 0 0,0 0 0 0 0,0 0 1 0 0,0-1-1 0 0,0 1 0 0 0,0 0 0 0 0,0 0 1 0 0,0 0-1 0 0,0-1 0 0 0,0 1 0 0 0,0 0 1 0 0,0 0-1 0 0,0 0 0 0 0,0-1 0 0 0,0 1 1 0 0,0 0-1 0 0,1 0 0 0 0,-1 0 0 0 0,0-1 1 0 0,0 1-1 0 0,0 0 0 0 0,0 0 0 0 0,0 0 0 0 0,0-1 1 0 0,1 1-1 0 0,-1 0 0 0 0,0 0 0 0 0,0 0 1 0 0,0 0-1 0 0,0 0 0 0 0,1 0 0 0 0,-1-1 1 0 0,0 1-1 0 0,0 0 0 0 0,0 0 0 0 0,1 0 1 0 0,-1 0-1 0 0,0 0 0 0 0,0 0-61 0 0,6-5 173 0 0,1 1 1 0 0,-1 0-1 0 0,0 1 0 0 0,1-1 1 0 0,0 1-1 0 0,0 0 0 0 0,0 1 1 0 0,0 0-1 0 0,5-1-173 0 0,7-1 9 0 0,0 1-1 0 0,1 0 0 0 0,3 2-8 0 0,241-13 74 0 0,-205 11-43 0 0,-3 0 59 0 0,15 3-90 0 0,305 0 53 0 0,-104 4-53 0 0,-170 0 0 0 0,80-3 0 0 0,-106-1 0 0 0,54-4-94 0 0,-127 4-398 0 0,-2 1-174 0 0,8 2-34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6:57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11976 0 0,'0'0'6237'0'0,"-2"2"-5247"0"0,1 0-827 0 0,-1 0-1 0 0,1 0 1 0 0,-1 1 0 0 0,1-1-1 0 0,-1 0 1 0 0,1 1-1 0 0,0-1 1 0 0,0 1-1 0 0,1 0 1 0 0,-1-1-1 0 0,0 1 1 0 0,1 0-1 0 0,-1 3 1 0 0,-5 19-195 0 0,6-25 32 0 0,0 1 0 0 0,-1 0 0 0 0,1 0 0 0 0,0 0 0 0 0,0 0 0 0 0,0 0 0 0 0,0 0 0 0 0,0 0 0 0 0,0 0 0 0 0,0 0 0 0 0,0 0 0 0 0,0 0 0 0 0,0 0 0 0 0,0 0 0 0 0,1-1 0 0 0,-1 1 0 0 0,0 0 0 0 0,2 1 0 0 0,1 12 0 0 0,-3-13-1 0 0,0 0 0 0 0,0 1 0 0 0,0-1 0 0 0,0 0 0 0 0,0 0 0 0 0,0 1 0 0 0,1-1 0 0 0,-1 0 0 0 0,1 0 0 0 0,-1 1 0 0 0,1-1 0 0 0,-1 0 0 0 0,1 0 0 0 0,-1 0 0 0 0,1 0 1 0 0,0 0-1 0 0,0 0 0 0 0,0 0 0 0 0,-1 0 0 0 0,1 0 0 0 0,0 0 0 0 0,0 0 0 0 0,0 0 0 0 0,0-1 0 0 0,1 1 0 0 0,-1 0 0 0 0,0-1 0 0 0,0 1 0 0 0,0-1 0 0 0,1 1 0 0 0,-1-1 0 0 0,0 0 0 0 0,0 0 0 0 0,1 1 0 0 0,-1-1 0 0 0,0 0 0 0 0,3 0 0 0 0,5 0 75 0 0,0-1 0 0 0,0 0 1 0 0,0 0-1 0 0,14-5 1 0 0,-6 3 544 0 0,18-4 263 0 0,-18 3-842 0 0,1 0-1 0 0,0 1 0 0 0,0 1 1 0 0,0 1-1 0 0,29 2 0 0 0,-45 0-39 0 0,1-1 0 0 0,-1 1 0 0 0,0-1 0 0 0,0 1 0 0 0,1 0 0 0 0,-1 0 0 0 0,0 0 0 0 0,0 0 0 0 0,0 0 0 0 0,0 0 0 0 0,2 3 0 0 0,8 3 0 0 0,-9-4 0 0 0,0 0 0 0 0,-1 0 0 0 0,1 0 0 0 0,-1 0 0 0 0,0 0 0 0 0,0 0 0 0 0,0 1 0 0 0,0-1 0 0 0,-1 1 0 0 0,0-1 0 0 0,2 5 0 0 0,-2-6 0 0 0,-1 0 0 0 0,0 0 0 0 0,1 1 0 0 0,-1-1 0 0 0,0 0 0 0 0,0 0 0 0 0,0 0 0 0 0,0 1 0 0 0,0-1 0 0 0,-1 4 0 0 0,0-2 0 0 0,0-2 0 0 0,0 1 0 0 0,1-1 0 0 0,-1 0 0 0 0,0 0 0 0 0,-1 0 0 0 0,1 0 0 0 0,0 0 0 0 0,-1 0 0 0 0,1 0 0 0 0,-1 0 0 0 0,1 0 0 0 0,-1 0 0 0 0,0-1 0 0 0,-4 3 0 0 0,1 0 0 0 0,0-1 0 0 0,0 0 0 0 0,-1 0 0 0 0,-7 3 0 0 0,-19 0 0 0 0,8-1-404 0 0,0-1 1 0 0,0-1-1 0 0,0-1 0 0 0,-29-1 0 0 0,-4 0-3187 0 0,21 2 1546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6:57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0 145 17503 0 0,'0'0'858'0'0,"11"-12"188"0"0,-7 9-1032 0 0,-2 2-13 0 0,0 0-1 0 0,0-1 0 0 0,0 1 0 0 0,1 0 1 0 0,-1 0-1 0 0,1 0 0 0 0,-1 1 0 0 0,3-1 0 0 0,73-17-8 0 0,-26 7 947 0 0,-45 10-699 0 0,1 0-1 0 0,0 0 1 0 0,10 0 0 0 0,21-2-82 0 0,34-9-158 0 0,34-8 0 0 0,-46 11 0 0 0,-34 5 0 0 0,0-1 0 0 0,33-9 0 0 0,-60 13-15 0 0,13-3 30 0 0,0 0-1 0 0,1 0 0 0 0,18-1 0 0 0,9 3-2702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6:58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17 8288 0 0,'0'0'756'0'0,"0"-2"-623"0"0,0-3 40 0 0,0 3 649 0 0,-5-6 5070 0 0,1 9-5756 0 0,1 0 0 0 0,-1-1 0 0 0,1 2 0 0 0,0-1 0 0 0,0 0 0 0 0,0 1 0 0 0,-1 0 0 0 0,2-1 0 0 0,-1 1 0 0 0,0 0 1 0 0,0 1-1 0 0,-2 2 0 0 0,-5 3 160 0 0,1 1 1 0 0,-9 11-1 0 0,0 7 343 0 0,17-22-554 0 0,2 6 8 0 0,-1-9-71 0 0,0 0-1 0 0,0 0 1 0 0,0 0-1 0 0,1 0 1 0 0,-1 0-1 0 0,1 0 0 0 0,0 0 1 0 0,-1 0-1 0 0,1 0 1 0 0,0-1-1 0 0,0 1 1 0 0,0 0-1 0 0,0 0 1 0 0,1-1-1 0 0,0 2 0 0 0,0-1-2 0 0,15 21 17 0 0,-11-14-8 0 0,1 0-1 0 0,0-1 0 0 0,0 1 0 0 0,1-2 1 0 0,12 11-1 0 0,-13-13-8 0 0,0 0 25 0 0,0 0 0 0 0,0 1 0 0 0,9 9-1 0 0,-14-13-26 0 0,0 0 0 0 0,0 0 0 0 0,-1 1 0 0 0,1-1 0 0 0,-1 1 0 0 0,0-1 0 0 0,0 1 0 0 0,0 0 0 0 0,0-1 0 0 0,0 1 0 0 0,0 0 0 0 0,-1 0 0 0 0,1 0 0 0 0,-1-1 0 0 0,0 4 0 0 0,2 14 95 0 0,-1-18-96 0 0,-1 0 0 0 0,0 0 0 0 0,1 0 0 0 0,-1 0 0 0 0,0 1 0 0 0,0-1 0 0 0,0 0 0 0 0,-1 0 0 0 0,1 0 0 0 0,0 0 0 0 0,-1 0 0 0 0,1 0 0 0 0,-1 1 0 0 0,0-1 0 0 0,-1 3 0 0 0,-5 8 152 0 0,6-11-141 0 0,1 0-1 0 0,-1 0 0 0 0,0 0 0 0 0,0-1 0 0 0,0 1 0 0 0,0 0 0 0 0,0-1 0 0 0,0 1 0 0 0,-1-1 0 0 0,1 1 0 0 0,0-1 0 0 0,-1 1 0 0 0,1-1 1 0 0,-1 0-1 0 0,-2 1 0 0 0,1 1 51 0 0,0-1 0 0 0,-1 1 1 0 0,1 0-1 0 0,0 0 0 0 0,-3 4 1 0 0,4-5-47 0 0,1 1 0 0 0,-1-1-1 0 0,0 0 1 0 0,0 0 0 0 0,0 0 0 0 0,0-1 0 0 0,0 1 0 0 0,-1 0 0 0 0,1-1 0 0 0,0 0 0 0 0,-1 1 0 0 0,1-1-1 0 0,-1 0 1 0 0,0 0 0 0 0,1 0 0 0 0,-4 0 0 0 0,-2 0-269 0 0,0-1-1 0 0,0 0 1 0 0,-1 0-1 0 0,1-1 1 0 0,0 0-1 0 0,0-1 1 0 0,0 0-1 0 0,0 0 1 0 0,0 0-1 0 0,0-1 1 0 0,0 0 0 0 0,-7-5-1 0 0,1 0-6811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6:59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1 109 18255 0 0,'0'0'884'0'0,"2"-1"-382"0"0,17-11-428 0 0,0 1 0 0 0,1 0 0 0 0,1 1 0 0 0,-1 2 0 0 0,2 0 0 0 0,26-6 0 0 0,91-17-62 0 0,-127 29-262 0 0,0 1-1 0 0,-1 1 1 0 0,1 0 0 0 0,-1 1-1 0 0,1 0 1 0 0,13 3-1 0 0,-3 0-6367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7:00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112 137 3224 0 0,'0'0'143'0'0,"-1"-11"5072"0"0,1 9-4996 0 0,-1-1 0 0 0,0 1 1 0 0,1-1-1 0 0,-1 1 0 0 0,1-1 0 0 0,0 0 0 0 0,0 1 0 0 0,0-1 0 0 0,0 0 0 0 0,1 1 0 0 0,-1-1 0 0 0,1 0 0 0 0,0 1 0 0 0,-1-1 0 0 0,1 1 0 0 0,0-1 0 0 0,0 1 0 0 0,1 0 0 0 0,-1-1 0 0 0,0 1 0 0 0,1 0 0 0 0,0 0 0 0 0,-1 0 0 0 0,1 0 0 0 0,0 0 0 0 0,0 0 0 0 0,0 0 0 0 0,0 1 0 0 0,0-1 0 0 0,0 1 0 0 0,3-2 1 0 0,19-9 233 0 0,-1 1 1 0 0,39-12 0 0 0,-60 22-408 0 0,6-1 165 0 0,0 1-1 0 0,1 0 0 0 0,0 0 0 0 0,10 1 0 0 0,-16 0-174 0 0,4 3 208 0 0,-2 0-37 0 0,-4-3-198 0 0,0 1 0 0 0,0-1 0 0 0,0 1 0 0 0,0 0 0 0 0,0-1 0 0 0,0 1 0 0 0,0 0 0 0 0,0-1 0 0 0,0 1 0 0 0,-1 0 0 0 0,1 0 0 0 0,0 0 0 0 0,-1 0 0 0 0,1 0 0 0 0,0 0 0 0 0,-1 0 0 0 0,1 0 0 0 0,-1 0 0 0 0,1 0 0 0 0,-1 0 0 0 0,0 0-1 0 0,1 0 1 0 0,-1 0 0 0 0,0 0 0 0 0,0 0 0 0 0,0 1 0 0 0,0-1 0 0 0,0 0 0 0 0,0 2 0 0 0,0-1 36 0 0,0 2 1 0 0,-1 1 0 0 0,1-1 0 0 0,-1 1-1 0 0,0-1 1 0 0,0 0 0 0 0,-1 0-1 0 0,1 0 1 0 0,-1 1 0 0 0,-4 5-1 0 0,-2 4 232 0 0,-14 16 0 0 0,16-22-177 0 0,-4 2-10 0 0,0 0 0 0 0,-1-1 0 0 0,0 0 0 0 0,0-1 0 0 0,-1 0-1 0 0,-25 13 1 0 0,11-12 47 0 0,22-8-104 0 0,0 0 0 0 0,0 0 1 0 0,0 1-1 0 0,1-1 0 0 0,-7 4 0 0 0,-37 14 463 0 0,46-18-384 0 0,-3-2 346 0 0,5 0-197 0 0,10-4-145 0 0,21-4-195 0 0,-22 6 45 0 0,-3 1 20 0 0,0 1 0 0 0,0-1-1 0 0,0 1 1 0 0,1 1 0 0 0,13 0-1 0 0,-12 0 6 0 0,9 2-21 0 0,25 5-1 0 0,-37-5 22 0 0,-1-1-1 0 0,1 1 1 0 0,-1 0-1 0 0,0 0 1 0 0,0 1-1 0 0,0 0 0 0 0,0 0 1 0 0,8 6-1 0 0,-7-4 26 0 0,-1 1 0 0 0,0 0 0 0 0,0 0 0 0 0,0 0 0 0 0,-1 1 0 0 0,0-1 0 0 0,0 1 0 0 0,0 0 0 0 0,-1 0 0 0 0,0 0 0 0 0,-1 1 0 0 0,0-1 0 0 0,0 1 0 0 0,0-1 0 0 0,-1 1 0 0 0,0 0 0 0 0,0 0 0 0 0,-1 9 0 0 0,-1-12 37 0 0,1 0-1 0 0,-1 1 1 0 0,0-1-1 0 0,0 0 1 0 0,-1 0-1 0 0,1 0 1 0 0,-1 0-1 0 0,0 0 1 0 0,-1-1-1 0 0,1 1 1 0 0,-1 0-1 0 0,0-1 1 0 0,0 0-1 0 0,0 0 1 0 0,-1 0-1 0 0,1 0 1 0 0,-1 0-1 0 0,0-1 1 0 0,0 0-1 0 0,-1 1 1 0 0,1-1 0 0 0,0-1-1 0 0,-1 1 1 0 0,0-1-1 0 0,0 0 1 0 0,0 0-1 0 0,1 0 1 0 0,-2-1-1 0 0,1 1 1 0 0,0-1-1 0 0,0-1 1 0 0,0 1-1 0 0,-6-1 1 0 0,-6 1 31 0 0,10-1-67 0 0,1 0-1 0 0,0 0 0 0 0,0 0 0 0 0,0-1 0 0 0,0 1 1 0 0,0-2-1 0 0,0 1 0 0 0,-9-4 0 0 0,-11-6-264 0 0,-51-13 0 0 0,45 14-1223 0 0,15 3-4158 0 0,-1-1-1566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7:05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16 9184 0 0,'0'0'704'0'0,"0"-1"-491"0"0,0 0-160 0 0,0 1-1 0 0,0-1 1 0 0,0 1-1 0 0,0-1 1 0 0,0 1-1 0 0,0-1 1 0 0,0 1-1 0 0,0-1 1 0 0,0 1-1 0 0,0-1 1 0 0,0 1-1 0 0,0-1 1 0 0,0 1 0 0 0,0 0-1 0 0,-1-1 1 0 0,1 1-1 0 0,0-1 1 0 0,0 1-1 0 0,-1-1 1 0 0,1 1-1 0 0,0-1 1 0 0,0 1-1 0 0,-1 0 1 0 0,1-1 0 0 0,0 1-1 0 0,-1 0 1 0 0,1-1-1 0 0,-1 1 1 0 0,1 0-1 0 0,0 0 1 0 0,-1-1-1 0 0,1 1 1 0 0,-1 0-1 0 0,1 0 1 0 0,-1 0-1 0 0,1-1 1 0 0,-1 1 0 0 0,1 0-1 0 0,-1 0 1 0 0,1 0-1 0 0,-1 0 1 0 0,1 0-1 0 0,0 0 1 0 0,-1 0-1 0 0,1 0 1 0 0,-2 0-1 0 0,0 1 88 0 0,0-1 1 0 0,1 1-1 0 0,-1 0 0 0 0,0 0 0 0 0,0 0 0 0 0,0 0 0 0 0,1 0 0 0 0,-3 1 1 0 0,0 3-64 0 0,-1-1 1 0 0,1 1 0 0 0,-1 0-1 0 0,2 1 1 0 0,-1-1 0 0 0,-5 10-1 0 0,-15 38 87 0 0,24-53-159 0 0,-53 133 711 0 0,51-126-646 0 0,0-1 1 0 0,0 1 0 0 0,1-1-1 0 0,-1 1 1 0 0,1 10 0 0 0,1-15 189 0 0,0-2-248 0 0,0 1 1 0 0,0-1 0 0 0,0 0-1 0 0,0 1 1 0 0,0-1 0 0 0,0 1-1 0 0,0-1 1 0 0,0 0 0 0 0,1 1-1 0 0,-1-1 1 0 0,0 0 0 0 0,0 1 0 0 0,0-1-1 0 0,1 1 1 0 0,-1-1 0 0 0,0 0-1 0 0,0 0 1 0 0,1 1 0 0 0,-1-1-1 0 0,0 0 1 0 0,1 0 0 0 0,-1 1-1 0 0,0-1 1 0 0,1 0 0 0 0,-1 0 0 0 0,0 0-1 0 0,1 1 1 0 0,-1-1 0 0 0,0 0-1 0 0,1 0 1 0 0,-1 0 0 0 0,1 0-1 0 0,16 6 173 0 0,-15-6-173 0 0,3 1 60 0 0,1 0 0 0 0,0 0 0 0 0,0-1 0 0 0,0 0 0 0 0,0 0 0 0 0,0 0-1 0 0,11-3 1 0 0,19 0 183 0 0,-17 2-161 0 0,-2 1-69 0 0,1 0 0 0 0,-1 1-1 0 0,0 0 1 0 0,0 2 0 0 0,23 5-1 0 0,-26-4 94 0 0,-3 0-43 0 0,0-1 0 0 0,16 9 0 0 0,-24-11-74 0 0,0 1-1 0 0,-1-1 1 0 0,1 1 0 0 0,0 0-1 0 0,-1 0 1 0 0,0 0-1 0 0,1 0 1 0 0,-1 1 0 0 0,0-1-1 0 0,0 1 1 0 0,0-1 0 0 0,-1 1-1 0 0,1 0 1 0 0,1 2-1 0 0,-1-1 13 0 0,-1 0 0 0 0,0 1-1 0 0,0-1 1 0 0,0 0 0 0 0,0 0-1 0 0,-1 1 1 0 0,1-1 0 0 0,-1 0-1 0 0,0 1 1 0 0,0-1 0 0 0,-1 0-1 0 0,1 1 1 0 0,-1-1 0 0 0,0 0-1 0 0,0 0 1 0 0,-1 0-1 0 0,1 0 1 0 0,-1 0 0 0 0,-4 7-1 0 0,2-4 19 0 0,-1 0-1 0 0,0-1 0 0 0,0 0 0 0 0,-1 0 0 0 0,1 0 0 0 0,-1-1 0 0 0,-1 0 0 0 0,1 0 0 0 0,-1 0 0 0 0,-7 3 0 0 0,4-3-40 0 0,1 0-1 0 0,-1-1 1 0 0,0 0-1 0 0,0 0 1 0 0,-1-1-1 0 0,1-1 1 0 0,-1 0-1 0 0,-13 1 1 0 0,16-3-1124 0 0,0 0 0 0 0,1 0 0 0 0,-1-1 0 0 0,-9-2 1 0 0,1 0-4383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7:05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72 13536 0 0,'-1'-7'1224'0'0,"-2"3"-974"0"0,2 4 172 0 0,3-1-368 0 0,0 0 0 0 0,1 0 0 0 0,-1 0 0 0 0,0 0 1 0 0,0 0-1 0 0,0 0 0 0 0,3-4 0 0 0,2 1-66 0 0,2 1-45 0 0,-1 0-1 0 0,1 0 1 0 0,0 1 0 0 0,0 0-1 0 0,0 0 1 0 0,13 0 0 0 0,12-2 114 0 0,33-6-252 0 0,122-3-1 0 0,-148 13-3438 0 0,3 0-1290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7:06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171 128 10336 0 0,'0'0'472'0'0,"1"-1"-10"0"0,38-56-4 0 0,-28 42-235 0 0,-9 14-123 0 0,-1 0 1 0 0,0-1 0 0 0,0 1-1 0 0,-1 0 1 0 0,1 0-1 0 0,0 0 1 0 0,0-1 0 0 0,-1 1-1 0 0,1 0 1 0 0,0-1 0 0 0,-1 1-1 0 0,1-1 1 0 0,-1 1 0 0 0,0-1-1 0 0,0 1 1 0 0,1-1 0 0 0,-1-1-1 0 0,0 1 217 0 0,0 1 0 0 0,0-1 0 0 0,0 1 0 0 0,0-1 0 0 0,1 0 0 0 0,-1 1 0 0 0,0-1 0 0 0,1 1 0 0 0,0-1 0 0 0,-1 1 0 0 0,2-2 0 0 0,-6-1 40 0 0,4 4-346 0 0,0 0 0 0 0,0 0 0 0 0,0-1 1 0 0,0 1-1 0 0,0 0 0 0 0,-1 0 0 0 0,1-1 0 0 0,0 1 0 0 0,0 0 0 0 0,0 0 0 0 0,0 0 0 0 0,0-1 0 0 0,-1 1 0 0 0,1 0 0 0 0,0 0 0 0 0,0 0 0 0 0,0 0 0 0 0,-1-1 0 0 0,1 1 0 0 0,0 0 0 0 0,0 0 0 0 0,0 0 0 0 0,-1 0 0 0 0,1 0 0 0 0,0 0 0 0 0,0 0 0 0 0,-1 0 0 0 0,1 0 0 0 0,0 0 0 0 0,0 0 0 0 0,-1 0 0 0 0,1 0 0 0 0,-4-1 61 0 0,0 1-1 0 0,0 1 0 0 0,0-1 0 0 0,1 0 0 0 0,-1 1 0 0 0,0 0 1 0 0,0 0-1 0 0,0 0 0 0 0,1 1 0 0 0,-1-1 0 0 0,1 1 0 0 0,-1-1 0 0 0,1 1 1 0 0,0 0-1 0 0,0 1 0 0 0,-1-1 0 0 0,2 1 0 0 0,-6 4 0 0 0,-3 5 11 0 0,0 1 0 0 0,1 0 0 0 0,1 0 0 0 0,0 1 0 0 0,1 0 0 0 0,0 0 0 0 0,-11 31 0 0 0,-1 14 28 0 0,9-33-89 0 0,2 1-1 0 0,2 0 1 0 0,-8 41-1 0 0,12-41-10 0 0,-4 30-31 0 0,7-52 35 0 0,0 0 0 0 0,0 0 0 0 0,1 0 0 0 0,-1 0 0 0 0,1-1 0 0 0,0 1 0 0 0,1 0-1 0 0,-1-1 1 0 0,3 6 0 0 0,-4-9 1 0 0,1 1-1 0 0,0 0 0 0 0,-1-1 0 0 0,1 1 0 0 0,-1 0 1 0 0,1 0-1 0 0,-1-1 0 0 0,1 4 0 0 0,-1-4-6 0 0,0-1 0 0 0,0 1-1 0 0,0 0 1 0 0,0-1 0 0 0,0 1 0 0 0,1-1-1 0 0,-1 1 1 0 0,0-1 0 0 0,1 1-1 0 0,-1-1 1 0 0,0 1 0 0 0,1-1-1 0 0,-1 1 1 0 0,1-1 0 0 0,-1 1 0 0 0,0-1-1 0 0,1 0 1 0 0,-1 1 0 0 0,1-1-1 0 0,-1 0 1 0 0,1 1 0 0 0,0-1-1 0 0,-1 0 1 0 0,1 0 0 0 0,-1 1 0 0 0,1-1-1 0 0,-1 0 1 0 0,1 0 0 0 0,0 0-1 0 0,0 0 1 0 0,17 1 137 0 0,-11-2-106 0 0,5 0 44 0 0,-1 0 0 0 0,17-6 0 0 0,-25 7-69 0 0,0-1 0 0 0,-1 0 0 0 0,1-1-1 0 0,0 1 1 0 0,-1 0 0 0 0,1-1 0 0 0,-1 1 0 0 0,1-1 0 0 0,-1 0 0 0 0,0 0 0 0 0,0 0 0 0 0,0 0 0 0 0,0 0-1 0 0,3-5 1 0 0,-4 6 61 0 0,3-4 6 0 0,-3 4-74 0 0,-1 1 0 0 0,0 0-1 0 0,1 0 1 0 0,-1-1-1 0 0,1 1 1 0 0,-1 0-1 0 0,0 0 1 0 0,0-1-1 0 0,1 1 1 0 0,-1 0-1 0 0,0-1 1 0 0,1 1 0 0 0,-1 0-1 0 0,0-1 1 0 0,0 1-1 0 0,0-1 1 0 0,0 1-1 0 0,1 0 1 0 0,-1-1-1 0 0,0 1 1 0 0,0-1-1 0 0,0 0 1 0 0,0 1 3 0 0,0-1 0 0 0,0 0 0 0 0,0 0 0 0 0,0 1 0 0 0,0-1 0 0 0,-1 0-1 0 0,1 0 1 0 0,0 1 0 0 0,0-1 0 0 0,-1 0 0 0 0,1 1 0 0 0,0-1 0 0 0,-1 0 0 0 0,1 1 0 0 0,-1-1 0 0 0,1 0 0 0 0,-1 1-1 0 0,1-1 1 0 0,-1 1 0 0 0,1-1 0 0 0,-1 1 0 0 0,1-1 0 0 0,-1 1 0 0 0,0-1 0 0 0,1 1 0 0 0,-1 0 0 0 0,0-1 0 0 0,0 1 0 0 0,1 0-1 0 0,-1 0 1 0 0,-1-1 0 0 0,0 0-12 0 0,-1 0-1 0 0,0 0 0 0 0,0 1 0 0 0,1-1 0 0 0,-1 0 1 0 0,0 1-1 0 0,0 0 0 0 0,0-1 0 0 0,-4 2 1 0 0,4-1-13 0 0,-1 1 1 0 0,1 1 0 0 0,0-1 0 0 0,-1 0 0 0 0,1 1-1 0 0,0 0 1 0 0,-5 3 0 0 0,0 0-413 0 0,-1 0 0 0 0,1 1-1 0 0,1 1 1 0 0,-9 7 0 0 0,-2 8-736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7:06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52 15408 0 0,'-1'-1'0'0'0,"-1"-1"88"0"0,0 1-1 0 0,0-1 1 0 0,0 0 0 0 0,1 0-1 0 0,-1 0 1 0 0,1-1-1 0 0,0 1 1 0 0,-1 0 0 0 0,1 0-1 0 0,0-1 1 0 0,0 1 0 0 0,0-1-1 0 0,1 1 1 0 0,-1-1 0 0 0,1 1-1 0 0,-1-1 1 0 0,1 1 0 0 0,0-1-1 0 0,0-4 2554 0 0,-1 9-3288 0 0,-6 18 446 0 0,-6 27-1 0 0,11-37 297 0 0,-28 79 402 0 0,9-35-370 0 0,5 2 97 0 0,15-51-187 0 0,-1 1-1 0 0,0-1 0 0 0,0 0 0 0 0,0 0 0 0 0,0-1 1 0 0,-1 1-1 0 0,-4 5 0 0 0,6-7-16 0 0,0 0 65 0 0,1 5-13 0 0,0-7-67 0 0,0 0 1 0 0,0 0-1 0 0,0 0 0 0 0,0 0 0 0 0,0 0 1 0 0,0 0-1 0 0,0 0 0 0 0,0 0 0 0 0,0 0 1 0 0,1 0-1 0 0,-1 0 0 0 0,0 0 1 0 0,1 0-1 0 0,-1 0 0 0 0,1 0 0 0 0,-1 0 1 0 0,1 0-1 0 0,-1 0 0 0 0,1 0 0 0 0,0-1 1 0 0,-1 1-1 0 0,1 0 0 0 0,0 0 0 0 0,0-1 1 0 0,-1 1-1 0 0,1 0 0 0 0,0-1 1 0 0,0 1-1 0 0,0-1 0 0 0,0 1 0 0 0,0-1 1 0 0,0 0-1 0 0,0 1 0 0 0,1-1 0 0 0,2 1 4 0 0,1-1 1 0 0,-1 0-1 0 0,0-1 0 0 0,0 1 0 0 0,1-1 0 0 0,6-2 0 0 0,4 0 50 0 0,3 0-37 0 0,-1-1 0 0 0,24-9 0 0 0,-4 1-22 0 0,-4 0 0 0 0,-26 8 0 0 0,1 1 0 0 0,-1 1 0 0 0,14-4 0 0 0,-12 6 0 0 0,0 2-10 0 0,-7-1 4 0 0,0 0 1 0 0,0 0-1 0 0,0 0 0 0 0,0 1 1 0 0,0-1-1 0 0,0 0 1 0 0,0 1-1 0 0,-1-1 0 0 0,1 1 1 0 0,0 0-1 0 0,-1 0 1 0 0,1-1-1 0 0,-1 1 0 0 0,0 0 1 0 0,1 0-1 0 0,-1 0 1 0 0,0 0-1 0 0,0 1 1 0 0,0-1-1 0 0,0 3 0 0 0,13 26 6 0 0,-6 1 0 0 0,-4-14 0 0 0,4 25 0 0 0,-7-35-224 0 0,1 0 0 0 0,0 0-1 0 0,4 11 1 0 0,-1-7-807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7:07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224 132 20271 0 0,'-6'-8'117'0'0,"3"3"88"0"0,-1 0 0 0 0,1 0-1 0 0,0 0 1 0 0,0-1 0 0 0,0 1 0 0 0,1-1-1 0 0,0 1 1 0 0,0-1 0 0 0,-2-10-1 0 0,-5-22-138 0 0,8 37-58 0 0,1 1 1 0 0,0 0-1 0 0,0-1 0 0 0,0 1 1 0 0,0 0-1 0 0,0-1 1 0 0,0 1-1 0 0,0 0 1 0 0,0-1-1 0 0,0 1 1 0 0,0-1-1 0 0,0 1 0 0 0,0 0 1 0 0,0-1-1 0 0,0 1 1 0 0,0 0-1 0 0,0-1 1 0 0,0 1-1 0 0,0 0 1 0 0,0-1-1 0 0,1 1 0 0 0,-1 0 1 0 0,0-1-1 0 0,1 0 1 0 0,-1 1 9 0 0,0-1 0 0 0,1 0 0 0 0,-1 1 1 0 0,0-1-1 0 0,1 0 0 0 0,-1 1 0 0 0,0-1 0 0 0,0 0 0 0 0,1 1 1 0 0,-1-1-1 0 0,0 0 0 0 0,0 0 0 0 0,0 1 0 0 0,0-2 1 0 0,-2 4 39 0 0,-3 1-34 0 0,-1 2 15 0 0,0 1 0 0 0,0-1-1 0 0,1 1 1 0 0,0 0 0 0 0,0 0-1 0 0,0 0 1 0 0,1 1 0 0 0,-6 9-1 0 0,-61 166 42 0 0,58-143-80 0 0,-6 18 12 0 0,2-7 146 0 0,16-48 80 0 0,1 0-178 0 0,-4 3-36 0 0,13-4 36 0 0,45-17-60 0 0,3 5 1 0 0,16-1-34 0 0,-32 7-59 0 0,-22 2 60 0 0,29-1 0 0 0,32-4 308 0 0,-77 9-276 0 0,-3-1 0 0 0,24-9 0 0 0,-21 8 0 0 0,-2 1 0 0 0,0 0 0 0 0,0 0 0 0 0,0 0 0 0 0,0 0 0 0 0,-1-1 0 0 0,1 1 0 0 0,0 0 0 0 0,0-1 0 0 0,0 1 0 0 0,-1-1 0 0 0,1 1 0 0 0,0-1 0 0 0,-1 1 0 0 0,1-1 0 0 0,0 1 0 0 0,-1-1 0 0 0,1 1 0 0 0,0-2 0 0 0,1 0 7 0 0,0 1-1 0 0,0 0 0 0 0,-1-1 0 0 0,1 1 1 0 0,0-1-1 0 0,-1 0 0 0 0,0 1 1 0 0,1-1-1 0 0,-1 0 0 0 0,0 0 0 0 0,0 0 1 0 0,0 0-1 0 0,0 0 0 0 0,0 0 1 0 0,-1 0-1 0 0,1-1 0 0 0,0 1 0 0 0,-1 0 1 0 0,0 0-1 0 0,1-3 0 0 0,-1 5 9 0 0,-1-3 46 0 0,1 0 0 0 0,0 1 0 0 0,-1-1 0 0 0,0 1 0 0 0,1-1 0 0 0,-3-3 0 0 0,-1-11 575 0 0,4 16-603 0 0,0 1 1 0 0,-1-1 0 0 0,1 1 0 0 0,0-1-1 0 0,0 1 1 0 0,0 0 0 0 0,0-1-1 0 0,0 1 1 0 0,-1-1 0 0 0,1 1 0 0 0,0-1-1 0 0,0 1 1 0 0,-1 0 0 0 0,1-1 0 0 0,0 1-1 0 0,-1 0 1 0 0,1-1 0 0 0,0 1 0 0 0,-1 0-1 0 0,1 0 1 0 0,0-1 0 0 0,-1 1 0 0 0,1 0-1 0 0,-1 0 1 0 0,1 0 0 0 0,-1-1 0 0 0,1 1-1 0 0,0 0 1 0 0,-1 0 0 0 0,1 0 0 0 0,-1 0-1 0 0,1 0 1 0 0,-1 0 0 0 0,0 0-1 0 0,0 0-2 0 0,0 0 0 0 0,1 0 0 0 0,-1 0-1 0 0,0 0 1 0 0,0 0 0 0 0,0 0-1 0 0,0 0 1 0 0,0 1 0 0 0,0-1-1 0 0,1 0 1 0 0,-1 0 0 0 0,0 1-1 0 0,0-1 1 0 0,0 1 0 0 0,1-1-1 0 0,-2 1 1 0 0,0 2-22 0 0,0 1 0 0 0,0-1-1 0 0,0 1 1 0 0,0-1 0 0 0,1 1-1 0 0,-1 0 1 0 0,-1 7 0 0 0,-3 29-15 0 0,2-18-9 0 0,2 0 0 0 0,1 0 0 0 0,3 40 0 0 0,-1-49-18 0 0,3 22-131 0 0,1 0 0 0 0,18 62 0 0 0,-11-59-455 0 0,2-1-41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17:24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7 8264 0 0,'0'0'374'0'0,"0"0"0"0"0,0 0-132 0 0,0 0 338 0 0,0 0 175 0 0,0 0 40 0 0,0 0-21 0 0,0 0-104 0 0,0 0-44 0 0,3-5-85 0 0,-1 4 819 0 0,-2 3 2972 0 0,-4 19-4148 0 0,2 0 0 0 0,1 0 0 0 0,0 0-1 0 0,3 20-183 0 0,-1-7 385 0 0,-2 11-385 0 0,-14 248 1622 0 0,14-209-940 0 0,3 1 1 0 0,5 20-683 0 0,-4-72 204 0 0,2 13-45 0 0,-2-25-82 0 0,-1 0 0 0 0,-1 3-77 0 0,-1 17 174 0 0,-5 36-174 0 0,3-54 228 0 0,1 1 1 0 0,2 10-229 0 0,-1-16-2998 0 0,1 0-3441 0 0,-1-18-258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7:12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494 51 3680 0 0,'0'0'5520'0'0,"-1"0"-5335"0"0,1 0 0 0 0,-1 0 1 0 0,1 1-1 0 0,0-1 0 0 0,-1 0 1 0 0,1 0-1 0 0,-1 1 0 0 0,1-1 1 0 0,-1 0-1 0 0,1 0 0 0 0,-1 0 1 0 0,1 0-1 0 0,-1 0 0 0 0,1 0 1 0 0,-1 0-1 0 0,1 0 0 0 0,-1 0 1 0 0,0 0-84 0 0,0 0 0 0 0,0 0 1 0 0,0-1-1 0 0,0 1 1 0 0,1 0-1 0 0,-1 0 0 0 0,0 0 1 0 0,0 0-1 0 0,0 0 1 0 0,0 0-1 0 0,0 0 0 0 0,0 0 1 0 0,0 1-1 0 0,1-1 1 0 0,-1 0-1 0 0,0 0 0 0 0,0 1 1 0 0,0-1-1 0 0,1 0 1 0 0,-1 1-1 0 0,0-1 0 0 0,0 1 1 0 0,1-1-1 0 0,-3 3 1074 0 0,-2-4-1000 0 0,1-3 30 0 0,2 2-74 0 0,0 0 0 0 0,-1-1 0 0 0,1 1-1 0 0,0 0 1 0 0,-1 0 0 0 0,-3-2-1 0 0,-10-7 211 0 0,15 10-316 0 0,0 0 0 0 0,0 0 0 0 0,-1 0-1 0 0,1 0 1 0 0,-1 0 0 0 0,1 1-1 0 0,0-1 1 0 0,-1 0 0 0 0,1 1 0 0 0,-1-1-1 0 0,0 1 1 0 0,1 0 0 0 0,-3-1 0 0 0,-14-5 207 0 0,14 5-195 0 0,1-1 0 0 0,-1 1-1 0 0,1 0 1 0 0,-1-1 0 0 0,0 2 0 0 0,0-1 0 0 0,1 0 0 0 0,-1 1 0 0 0,0 0 0 0 0,0-1 0 0 0,0 2-1 0 0,0-1 1 0 0,0 0 0 0 0,1 1 0 0 0,-1 0 0 0 0,0-1 0 0 0,-6 4 0 0 0,-4 1 193 0 0,-1 1 0 0 0,-26 15-1 0 0,26-11-201 0 0,0 0 0 0 0,0 1 0 0 0,1 0 0 0 0,0 1 0 0 0,1 0 0 0 0,1 2 0 0 0,-12 14 0 0 0,21-24-29 0 0,-9 10 0 0 0,2 1 0 0 0,-1 0 0 0 0,-11 24 0 0 0,13-23-7 0 0,1 1-1 0 0,1 0 1 0 0,0 1-1 0 0,2 0 0 0 0,0 0 1 0 0,-3 19-1 0 0,7-29 0 0 0,0 1-1 0 0,0-1 1 0 0,1 1 0 0 0,0 0 0 0 0,0 0-1 0 0,1-1 1 0 0,1 1 0 0 0,3 16-1 0 0,1-10-5 0 0,-3-8 29 0 0,0 0 0 0 0,0 0 0 0 0,0 0 0 0 0,6 8 0 0 0,-7-13-4 0 0,0 1 0 0 0,0-1-1 0 0,1 0 1 0 0,-1 0 0 0 0,0 0 0 0 0,1 0 0 0 0,-1 0 0 0 0,1 0 0 0 0,0-1 0 0 0,-1 0 0 0 0,1 1 0 0 0,0-1 0 0 0,0 0-1 0 0,3 1 1 0 0,3 0 8 0 0,0-1 1 0 0,0 1-1 0 0,0-2 0 0 0,0 1 0 0 0,0-1 0 0 0,0 0 0 0 0,0-1 0 0 0,-1 0 0 0 0,1-1 0 0 0,0 0 0 0 0,0 0 0 0 0,13-6 0 0 0,1-1 43 0 0,27-16-1 0 0,-44 22-51 0 0,0-1 0 0 0,1-1 0 0 0,-2 1 0 0 0,1-1 0 0 0,0 0 0 0 0,-1 0 1 0 0,0-1-1 0 0,7-9 0 0 0,-6 7-6 0 0,-4 6 5 0 0,-1 1 0 0 0,1-1 1 0 0,-1 1-1 0 0,0-1 0 0 0,1 0 1 0 0,-1 0-1 0 0,0 0 0 0 0,0 0 1 0 0,0 1-1 0 0,-1-1 0 0 0,1 0 1 0 0,0 0-1 0 0,-1-1 0 0 0,1 1 1 0 0,-1 0-1 0 0,0 0 0 0 0,0 0 1 0 0,0 0-1 0 0,0 0 0 0 0,0 0 1 0 0,0 0-1 0 0,0 0 0 0 0,-1-1 1 0 0,1 1-1 0 0,-1 0 0 0 0,-1-3 1 0 0,2 5-10 0 0,0-1 1 0 0,0 1 0 0 0,-1-1-1 0 0,1 0 1 0 0,0 1 0 0 0,-1-1-1 0 0,1 1 1 0 0,-1-1 0 0 0,1 1-1 0 0,-1-1 1 0 0,1 1 0 0 0,-1-1-1 0 0,1 1 1 0 0,-1 0-1 0 0,1-1 1 0 0,-1 1 0 0 0,0-1-1 0 0,-5 2-2 0 0,6-1 3 0 0,-5 0-13 0 0,0 1-1 0 0,0 0 0 0 0,0 0 1 0 0,0 0-1 0 0,0 0 1 0 0,0 1-1 0 0,0 0 0 0 0,0 0 1 0 0,-8 5-1 0 0,-3 3-64 0 0,-20 17 1 0 0,-1 1 43 0 0,32-25 6 0 0,0 1 0 0 0,0 0-1 0 0,1 0 1 0 0,0 0 0 0 0,0 0-1 0 0,0 1 1 0 0,0-1 0 0 0,1 1-1 0 0,0 0 1 0 0,0 1 0 0 0,0-1-1 0 0,0 0 1 0 0,1 1 0 0 0,0-1-1 0 0,-2 11 1 0 0,3-14-293 0 0,1 0 0 0 0,0 0 0 0 0,1 0 0 0 0,-1 0 0 0 0,0 0 0 0 0,1 0 0 0 0,-1 0 0 0 0,1 0 0 0 0,-1 0-1 0 0,1 0 1 0 0,2 3 0 0 0,-2-1-2001 0 0,4 5-3679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7:13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0 7368 0 0,'0'0'7134'0'0,"-2"1"-6554"0"0,-2 2-463 0 0,0 0 0 0 0,0 1 0 0 0,1 0 1 0 0,-1-1-1 0 0,1 1 0 0 0,-1 0 0 0 0,1 1 0 0 0,1-1 0 0 0,-5 8 0 0 0,1 0-60 0 0,0 1 0 0 0,-4 17-1 0 0,9-29-26 0 0,1-1-1 0 0,0 1 0 0 0,-1-1 0 0 0,1 1 0 0 0,0-1 0 0 0,0 1 1 0 0,0 0-1 0 0,0-1 0 0 0,-1 1 0 0 0,1 0 0 0 0,0-1 0 0 0,0 1 0 0 0,0 0 1 0 0,0-1-1 0 0,1 1 0 0 0,-1-1 0 0 0,0 1 0 0 0,0 0 0 0 0,0-1 0 0 0,0 1 1 0 0,1 0-1 0 0,-1-1 0 0 0,0 1 0 0 0,0-1 0 0 0,1 1 0 0 0,-1-1 1 0 0,1 1-1 0 0,-1-1 0 0 0,0 1 0 0 0,1-1 0 0 0,-1 1 0 0 0,1-1 0 0 0,-1 1 1 0 0,1-1-1 0 0,-1 0 0 0 0,1 1 0 0 0,0-1 0 0 0,-1 0 0 0 0,1 0 0 0 0,-1 1 1 0 0,1-1-1 0 0,0 0 0 0 0,-1 0 0 0 0,1 0 0 0 0,-1 0 0 0 0,1 0 1 0 0,0 0-1 0 0,0 0 0 0 0,5 0 115 0 0,0 0 0 0 0,0-1 0 0 0,-1 0 0 0 0,9-2 0 0 0,-3 1 169 0 0,40-7 621 0 0,-11 4-667 0 0,-29 2-232 0 0,1 2 0 0 0,-1 0 0 0 0,1 0 0 0 0,-1 1-1 0 0,0 0 1 0 0,15 3 0 0 0,-25-3-31 0 0,7 1 1 0 0,0 1 0 0 0,0 0 0 0 0,0 0 0 0 0,0 1 0 0 0,0 0 0 0 0,0 0 0 0 0,-1 0 0 0 0,0 1-1 0 0,8 6 1 0 0,-14-10-2 0 0,0 1-1 0 0,0 0 1 0 0,0 0-1 0 0,0-1 0 0 0,0 1 1 0 0,0 0-1 0 0,0 0 0 0 0,-1 0 1 0 0,1 0-1 0 0,0 0 0 0 0,-1 0 1 0 0,1 0-1 0 0,-1 0 1 0 0,1 0-1 0 0,-1 0 0 0 0,1 0 1 0 0,-1 1-1 0 0,0-1 0 0 0,0 0 1 0 0,1 0-1 0 0,-1 0 1 0 0,0 1-1 0 0,0-1 0 0 0,0 0 1 0 0,0 0-1 0 0,-1 2 0 0 0,0 0 7 0 0,0-1 0 0 0,0 0-1 0 0,0 0 1 0 0,0 0 0 0 0,-1 0 0 0 0,1 0-1 0 0,-1 0 1 0 0,-2 3 0 0 0,1-2-4 0 0,-1 1 8 0 0,-1 0-1 0 0,1-1 0 0 0,-1 0 1 0 0,1 0-1 0 0,-1 0 0 0 0,0 0 1 0 0,0-1-1 0 0,0 0 0 0 0,-9 2 1 0 0,-3 3-43 0 0,-49 16-933 0 0,20-10-4535 0 0,15-6-602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7:13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1 205 13360 0 0,'4'-9'188'0'0,"1"1"0"0"0,0-1 1 0 0,0 1-1 0 0,1 1 0 0 0,0-1 1 0 0,0 1-1 0 0,1 0 0 0 0,0 1 1 0 0,0 0-1 0 0,1 0 0 0 0,0 0 1 0 0,0 1-1 0 0,16-8 0 0 0,2 1-46 0 0,0 1-1 0 0,1 1 1 0 0,38-9-1 0 0,-3 2-95 0 0,-39 9 36 0 0,0 2-1 0 0,0 0 1 0 0,1 2 0 0 0,36-3 0 0 0,-50 7-109 0 0,-1 0 1 0 0,1 1-1 0 0,15 3 1 0 0,-5 4-4453 0 0,-6 4-857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7:14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21 14368 0 0,'-2'-1'661'0'0,"-1"0"-432"0"0,-5 0 297 0 0,-14 9-382 0 0,20-8-144 0 0,-2 1 0 0 0,-3 10 0 0 0,7-10 9 0 0,-1-1 0 0 0,1 1 1 0 0,-1 0-1 0 0,1 0 0 0 0,0-1 1 0 0,-1 1-1 0 0,1 0 0 0 0,0 0 1 0 0,0 0-1 0 0,-1-1 1 0 0,1 1-1 0 0,0 0 0 0 0,0 0 1 0 0,0 0-1 0 0,0-1 0 0 0,0 1 1 0 0,0 0-1 0 0,0 0 1 0 0,0 0-1 0 0,1-1 0 0 0,-1 1 1 0 0,0 0-1 0 0,0 0 0 0 0,1 0 1 0 0,-1-1-1 0 0,1 1 1 0 0,-1 0-1 0 0,0-1 0 0 0,1 1 1 0 0,-1 0-1 0 0,1-1 0 0 0,0 1 1 0 0,-1 0-1 0 0,2 0 1 0 0,3 2 171 0 0,-1-1 1 0 0,1 0-1 0 0,0 0 1 0 0,0 0 0 0 0,0-1-1 0 0,0 0 1 0 0,0 0 0 0 0,1 0-1 0 0,-1 0 1 0 0,0-1-1 0 0,7 0 1 0 0,8-1 456 0 0,32-6-1 0 0,-34 3-477 0 0,82-18 258 0 0,-24 3-307 0 0,61-7 153 0 0,-134 25-252 0 0,0 1 0 0 0,-1 0 0 0 0,1 0-1 0 0,-1 0 1 0 0,1 0 0 0 0,0 0-1 0 0,-1 1 1 0 0,1-1 0 0 0,-1 1 0 0 0,1 0-1 0 0,-1-1 1 0 0,1 1 0 0 0,-1 0 0 0 0,4 2-1 0 0,-5-2-11 0 0,-1-1 0 0 0,1 1 0 0 0,0-1 0 0 0,-1 0 0 0 0,1 1 0 0 0,-1 0 0 0 0,1-1 0 0 0,0 1 0 0 0,-1-1 0 0 0,1 1 0 0 0,-1 0 0 0 0,0-1 0 0 0,1 1 0 0 0,-1 0 0 0 0,1-1 0 0 0,-1 1 0 0 0,0 0 0 0 0,0 0 0 0 0,1-1 0 0 0,-1 1 0 0 0,0 0 0 0 0,0 0 0 0 0,0 0 0 0 0,0-1 0 0 0,0 1 0 0 0,0 0 0 0 0,0 0 0 0 0,0 0 0 0 0,-1 0 0 0 0,1 2 0 0 0,-1 15-15 0 0,-1 1-1 0 0,0-1 1 0 0,-9 28-1 0 0,6-25 24 0 0,0 0 1 0 0,-1 26-1 0 0,3-21-27 0 0,-2 0-1 0 0,-11 37 1 0 0,14-57 21 0 0,-10 35 43 0 0,-12 54 27 0 0,16-63-72 0 0,5-26 0 0 0,2 0 0 0 0,-1 0 0 0 0,1 0 0 0 0,0 1 0 0 0,0 7 0 0 0,-2 4-175 0 0,3-16 95 0 0,-1 0 1 0 0,1 0-1 0 0,0 0 0 0 0,-1 0 1 0 0,1 0-1 0 0,0 0 1 0 0,0 0-1 0 0,1 3 0 0 0,3 3-420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7:14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13 137 17503 0 0,'-3'-5'938'0'0,"1"3"-853"0"0,1 1 1 0 0,0-1-1 0 0,1 1 0 0 0,-1-1 0 0 0,0 0 0 0 0,0 1 0 0 0,1-1 1 0 0,-1 0-1 0 0,1 0 0 0 0,-1 1 0 0 0,1-5 0 0 0,0 6-55 0 0,0-1 0 0 0,0 1-1 0 0,0-1 1 0 0,0 1 0 0 0,0-1-1 0 0,0 1 1 0 0,0-1 0 0 0,0 1-1 0 0,0-1 1 0 0,1 1-1 0 0,-1-1 1 0 0,0 1 0 0 0,0 0-1 0 0,1-1 1 0 0,-1 1 0 0 0,0-1-1 0 0,1 1 1 0 0,-1 0 0 0 0,0-1-1 0 0,1 1 1 0 0,-1 0-1 0 0,1-1 1 0 0,-1 1 0 0 0,0 0-1 0 0,1-1 1 0 0,-1 1 0 0 0,1 0-1 0 0,-1 0 1 0 0,2-1 0 0 0,18-5-55 0 0,-11 4 0 0 0,61-20-86 0 0,117-21-1 0 0,-133 32-315 0 0,-13 3-248 0 0,3 4-48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7:14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81 8752 0 0,'-4'-14'892'0'0,"-2"1"1"0"0,0 0 0 0 0,-8-14-1 0 0,4 20 6198 0 0,-8 1-4245 0 0,13 6-2704 0 0,0-1 1 0 0,1 1 0 0 0,-1 0 0 0 0,0 0 0 0 0,0 1 0 0 0,0-1 0 0 0,0 1-1 0 0,-7 2 1 0 0,-1 1 362 0 0,-22 11 0 0 0,20-8-336 0 0,1 1 0 0 0,1 0 0 0 0,-21 16 0 0 0,30-21-110 0 0,0 0 0 0 0,0 0 1 0 0,0 1-1 0 0,1 0 0 0 0,0-1 0 0 0,0 1 0 0 0,0 1 0 0 0,0-1 0 0 0,0 0 0 0 0,1 1 1 0 0,0-1-1 0 0,0 1 0 0 0,0 0 0 0 0,1-1 0 0 0,-2 9 0 0 0,0 6-58 0 0,2-16 0 0 0,0-1 0 0 0,0 1 0 0 0,1 0 0 0 0,-1 0 0 0 0,1 0 0 0 0,0 0 0 0 0,0 0 0 0 0,0 0 0 0 0,0 0 0 0 0,1 0 0 0 0,-1-1 0 0 0,1 1 0 0 0,-1 0 0 0 0,1 0 0 0 0,0 0 0 0 0,3 4 0 0 0,0 0 0 0 0,-1-2 0 0 0,0 0 0 0 0,0 0 0 0 0,1 0 0 0 0,0 0 0 0 0,-1-1 0 0 0,2 0 0 0 0,-1 0 0 0 0,0 0 0 0 0,1 0 0 0 0,8 5 0 0 0,12 5 17 0 0,7 4-253 0 0,53 40-1 0 0,-63-40 213 0 0,-8-8 24 0 0,-2 0 0 0 0,21 22 0 0 0,-27-25 0 0 0,1 1 0 0 0,0 0 0 0 0,0 1 0 0 0,-1 0 0 0 0,7 13 0 0 0,-7-11 16 0 0,5 13 51 0 0,-11-14-24 0 0,-1-7-34 0 0,-1 0 0 0 0,1 0-1 0 0,-1 0 1 0 0,1 1 0 0 0,-1-2 0 0 0,0 1 0 0 0,0 0 0 0 0,-1 0 0 0 0,1 0 0 0 0,0-1 0 0 0,-1 0 0 0 0,0 1 0 0 0,1-1 0 0 0,-1 0 0 0 0,0 0 0 0 0,0 0 0 0 0,-6 2 0 0 0,-3 1 7 0 0,0 0 1 0 0,-1-1-1 0 0,-17 4 0 0 0,8-3-334 0 0,-1-1 0 0 0,0-1-1 0 0,0-1 1 0 0,1-1 0 0 0,-1-1-1 0 0,0-1 1 0 0,-27-5 0 0 0,46 5-210 0 0,0 0 0 0 0,-1 0 0 0 0,1-1 1 0 0,0 1-1 0 0,-7-5 0 0 0,-3-2-1103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7:15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14 122 13360 0 0,'-8'-23'1276'0'0,"3"14"-1128"0"0,5 8 92 0 0,0 1 1 0 0,0-1-1 0 0,0 1 1 0 0,0-1-1 0 0,0 1 1 0 0,-1-1-1 0 0,1 1 1 0 0,0-1-1 0 0,0 1 1 0 0,0-1-1 0 0,1 1 1 0 0,-1-1-1 0 0,0 1 1 0 0,0-1-1 0 0,0 1 1 0 0,0-1-1 0 0,0 1 1 0 0,1-1-1 0 0,-1 1 1 0 0,0-1-1 0 0,0 1 1 0 0,1-1-1 0 0,-1 1 1 0 0,0 0-1 0 0,1-1 1 0 0,-1 1-1 0 0,1-1 1 0 0,1-1-69 0 0,0 1 0 0 0,-1 0 1 0 0,1-1-1 0 0,0 1 0 0 0,1 0 1 0 0,3-1-1 0 0,0 0-142 0 0,0 0 0 0 0,0 1 0 0 0,0-1-1 0 0,0 1 1 0 0,6 0 0 0 0,92-7 1836 0 0,-75 5-1750 0 0,81-11 268 0 0,60-5-235 0 0,-108 13-84 0 0,-35 3 93 0 0,-1 0 0 0 0,1 2 0 0 0,28 3 0 0 0,-45-1-257 0 0,1-1-238 0 0,0 2 0 0 0,0 0-1 0 0,0 0 1 0 0,20 7 0 0 0,-16-1-1114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7:18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0 6448 0 0,'0'0'7040'0'0,"-1"2"-6590"0"0,-7 11-127 0 0,2-5-229 0 0,1 1-1 0 0,1-1 1 0 0,0 1 0 0 0,0-1 0 0 0,-4 15 0 0 0,4-9-26 0 0,1 0 1 0 0,1 1 0 0 0,0-1 0 0 0,0 16 0 0 0,2-29-24 0 0,0 0 0 0 0,0 1 0 0 0,0-1 0 0 0,0 0 1 0 0,1 1-1 0 0,-1-1 0 0 0,0 0 0 0 0,1 0 0 0 0,-1 1 1 0 0,1-1-1 0 0,-1 0 0 0 0,1 0 0 0 0,0 0 0 0 0,-1 0 1 0 0,1 0-1 0 0,0 0 0 0 0,0 0 0 0 0,0 0 0 0 0,0 0 1 0 0,0 0-1 0 0,0 0 0 0 0,0 0 0 0 0,0-1 0 0 0,0 1 1 0 0,0 0-1 0 0,1-1 0 0 0,-1 1 0 0 0,0-1 0 0 0,0 0 1 0 0,0 1-1 0 0,3-1 0 0 0,3 2 137 0 0,0-1-1 0 0,0-1 1 0 0,1 1 0 0 0,10-2 0 0 0,-6 1-62 0 0,23-2 110 0 0,38-6-1 0 0,-39 3-188 0 0,39 0-1 0 0,-59 5-36 0 0,0 0 0 0 0,0 1 0 0 0,0 1 0 0 0,24 7 0 0 0,-30-7 0 0 0,0 1 1 0 0,0 0-1 0 0,-1 1 1 0 0,1 0-1 0 0,-1 0 1 0 0,0 1-1 0 0,0 0 0 0 0,-1 0 1 0 0,9 8-1 0 0,-11-10 5 0 0,-1 0 0 0 0,0 1 0 0 0,0-1-1 0 0,0 0 1 0 0,-1 1 0 0 0,1 0 0 0 0,-1-1-1 0 0,1 1 1 0 0,-1 0 0 0 0,-1 0 0 0 0,1 1-1 0 0,-1-1 1 0 0,1 0 0 0 0,-1 1 0 0 0,1 4-1 0 0,-3-7 7 0 0,1 1-1 0 0,0-1 0 0 0,-1 1 1 0 0,0-1-1 0 0,1 1 1 0 0,-1-1-1 0 0,-1 3 0 0 0,-1 2 41 0 0,1-2-15 0 0,0-1 1 0 0,0 0-1 0 0,-1 1 1 0 0,1-1-1 0 0,-1 0 1 0 0,-4 4-1 0 0,-4 6 31 0 0,9-10-57 0 0,-1-1 0 0 0,0 0 0 0 0,0 0 0 0 0,0 0 0 0 0,0-1 1 0 0,0 1-1 0 0,-1-1 0 0 0,-6 4 0 0 0,-32 13 30 0 0,33-15-55 0 0,4-2-212 0 0,0-1 0 0 0,1 1-1 0 0,-1-1 1 0 0,0 0-1 0 0,0 0 1 0 0,0-1 0 0 0,-1 1-1 0 0,1-1 1 0 0,0 0-1 0 0,0-1 1 0 0,0 1 0 0 0,0-1-1 0 0,0 0 1 0 0,0 0-1 0 0,0-1 1 0 0,0 1 0 0 0,1-1-1 0 0,-1 0 1 0 0,0-1-1 0 0,1 1 1 0 0,0-1-1 0 0,-1 0 1 0 0,1 0 0 0 0,-4-4-1 0 0,-8-9-1278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7:18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41 123 10592 0 0,'-40'-43'4889'0'0,"49"36"-4485"0"0,1 3-417 0 0,1 0 1 0 0,-1 0-1 0 0,1 1 1 0 0,0 1-1 0 0,0 0 1 0 0,0 1-1 0 0,21-1 1 0 0,13-2 204 0 0,43-6 102 0 0,43-6-285 0 0,-1 0-9 0 0,-83 12-1081 0 0,58 3 1 0 0,-61 2 479 0 0,17-1-413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7:19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50 5528 0 0,'0'0'712'0'0,"1"-1"50"0"0,25-46 6268 0 0,-22 46-4183 0 0,-15 23-2495 0 0,-2 0-1 0 0,-15 22 1 0 0,-4 5-120 0 0,-78 107 228 0 0,106-151-439 0 0,-3 5 35 0 0,-1 0-1 0 0,-8 18 0 0 0,12-21-40 0 0,0-2 3 0 0,1 1-1 0 0,0 0 1 0 0,-4 8-1 0 0,8-12 36 0 0,0 0-50 0 0,1-1 0 0 0,-1 0-1 0 0,0 0 1 0 0,0 0-1 0 0,1 0 1 0 0,-1 0-1 0 0,1-1 1 0 0,-1 1 0 0 0,1 0-1 0 0,-1-1 1 0 0,1 1-1 0 0,-1-1 1 0 0,1 1-1 0 0,-1-1 1 0 0,1 0 0 0 0,0 0-1 0 0,-1 1 1 0 0,1-1-1 0 0,-1 0 1 0 0,1-1-1 0 0,0 1 1 0 0,2-1 0 0 0,2 1 1 0 0,11-2-4 0 0,-1 1 0 0 0,0-2 0 0 0,0 0 0 0 0,0-2 0 0 0,24-8 0 0 0,-12 4 0 0 0,47-19 0 0 0,-61 23 0 0 0,26-12 0 0 0,-12 4 0 0 0,-21 10 0 0 0,-4 2 0 0 0,-1 0 0 0 0,1 0 0 0 0,-1 0 0 0 0,0 0 0 0 0,0-1 0 0 0,0 1 0 0 0,1-1 0 0 0,-1 1 0 0 0,-1-1 0 0 0,1 0 0 0 0,0 0 0 0 0,0 0 0 0 0,-1 0 0 0 0,3-3 0 0 0,0-2 50 0 0,-3 6 30 0 0,-1 1 1 0 0,1-1-1 0 0,-1 1 1 0 0,0-1-1 0 0,0 1 1 0 0,1-1-1 0 0,-1 1 1 0 0,0-1-1 0 0,0 1 1 0 0,0-1-1 0 0,1 1 1 0 0,-1-1-1 0 0,0 0 1 0 0,0 1-1 0 0,0-1 1 0 0,0 1-1 0 0,0-1 1 0 0,0 0-1 0 0,0 1 1 0 0,-1-2-1 0 0,1 2-37 0 0,0 0 0 0 0,0 0-1 0 0,-1-1 1 0 0,1 1 0 0 0,0 0-1 0 0,0 0 1 0 0,-1-1 0 0 0,1 1-1 0 0,0 0 1 0 0,-1 0 0 0 0,1 0-1 0 0,0 0 1 0 0,-1 0 0 0 0,1-1 0 0 0,0 1-1 0 0,-1 0 1 0 0,1 0 0 0 0,0 0-1 0 0,-1 0 1 0 0,1 0 0 0 0,0 0-1 0 0,-1 0 1 0 0,1 0 0 0 0,-1 0 0 0 0,0 1-23 0 0,-1-1 1 0 0,0 0 0 0 0,1 1 0 0 0,-1-1 0 0 0,1 1-1 0 0,-1-1 1 0 0,1 1 0 0 0,-1 0 0 0 0,1-1 0 0 0,0 1 0 0 0,-1 0-1 0 0,1 0 1 0 0,-3 2 0 0 0,-4 10-5 0 0,0 0-1 0 0,0 1 1 0 0,1 0-1 0 0,1 0 1 0 0,0 1-1 0 0,1-1 1 0 0,-5 25-1 0 0,-2 1-22 0 0,8-24-128 0 0,1 0 0 0 0,0 0 0 0 0,0 24-1 0 0,1-19-611 0 0,-2 10-501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17:25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89 13824 0 0,'-5'0'431'0'0,"2"-1"107"0"0,-18-7 6 0 0,18 7-337 0 0,-1-2 141 0 0,4 3-334 0 0,0 0 1 0 0,0 0-1 0 0,-1 0 1 0 0,1 0-1 0 0,0 0 1 0 0,-1 0-1 0 0,1-1 0 0 0,0 1 1 0 0,0 0-1 0 0,-1 0 1 0 0,1 0-1 0 0,0 0 0 0 0,0-1 1 0 0,-1 1-1 0 0,1 0 1 0 0,0 0-1 0 0,0-1 1 0 0,0 1-1 0 0,-1 0 0 0 0,1 0 1 0 0,0-1-1 0 0,0 1 1 0 0,0 0-1 0 0,0-1 0 0 0,0 1 1 0 0,0 0-1 0 0,-1 0 1 0 0,1-1-1 0 0,0 1-14 0 0,9-5 468 0 0,-18 1 249 0 0,20-1 117 0 0,-8 3-412 0 0,-3 2 2 0 0,0 0-18 0 0,4-1-80 0 0,11-4-113 0 0,1 1 0 0 0,0 0 1 0 0,1 1-1 0 0,12 0-213 0 0,73-1 243 0 0,-11 0 45 0 0,-57 1-105 0 0,18-2 364 0 0,13 3-547 0 0,88-3 198 0 0,6 0-102 0 0,334 1 316 0 0,-460 3-407 0 0,-14 0-100 0 0,0 1 0 0 0,1 1 0 0 0,18 3 95 0 0,-35-3-397 0 0,-3-1-120 0 0,0 0-878 0 0,0 0-3587 0 0,0 0-1542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7:20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316 228 11600 0 0,'0'0'264'0'0,"1"-1"34"0"0,8-18-19 0 0,0 0-1 0 0,7-24 1 0 0,-10 26 219 0 0,5-12 645 0 0,-4 11 389 0 0,10-34 0 0 0,-12 23 899 0 0,-5 29-2404 0 0,-1 1 0 0 0,1 0 0 0 0,-1 0 0 0 0,0-1 0 0 0,0 1 0 0 0,1 0 0 0 0,-1-1 1 0 0,0 1-1 0 0,0-1 0 0 0,0 1 0 0 0,0-1 0 0 0,0 1 0 0 0,-1 0 0 0 0,-5 3 74 0 0,-60 52 71 0 0,22-17-148 0 0,21-17 18 0 0,1 1 0 0 0,-22 29-1 0 0,30-34 46 0 0,-5 6 68 0 0,2 1 1 0 0,1 1-1 0 0,0 0 0 0 0,-17 42 1 0 0,23-44-23 0 0,2 0 1 0 0,1 0-1 0 0,1 1 0 0 0,1 0 1 0 0,-5 43-1 0 0,11-57-115 0 0,0 0 0 0 0,0 0 0 0 0,1 0-1 0 0,0 0 1 0 0,1 0 0 0 0,6 20 0 0 0,-5-23-11 0 0,0 0 1 0 0,0 0 0 0 0,1-1 0 0 0,0 1 0 0 0,0-1 0 0 0,1 0-1 0 0,0-1 1 0 0,0 1 0 0 0,10 10 0 0 0,-9-13-2 0 0,0 0 0 0 0,-1 0 1 0 0,1 0-1 0 0,1-1 0 0 0,-1 0 0 0 0,0 0 0 0 0,1 0 0 0 0,0-1 1 0 0,0 0-1 0 0,9 1 0 0 0,0-1 26 0 0,0 0 1 0 0,-1-1-1 0 0,26-2 0 0 0,-30 0 3 0 0,1-2-1 0 0,-1 0 0 0 0,0 0 0 0 0,0-1 1 0 0,-1 0-1 0 0,17-9 0 0 0,-19 9-15 0 0,0 0 0 0 0,0-1 0 0 0,-1 0 0 0 0,1-1-1 0 0,-1 1 1 0 0,8-9 0 0 0,-13 12-19 0 0,0 1 0 0 0,-1-1 0 0 0,0 0 0 0 0,1 0-1 0 0,-1 0 1 0 0,0 1 0 0 0,0-1 0 0 0,0 0 0 0 0,0 0 0 0 0,0 0 0 0 0,-1-1 0 0 0,1 1 0 0 0,0 0-1 0 0,-1 0 1 0 0,0 0 0 0 0,0 0 0 0 0,1-1 0 0 0,-1 1 0 0 0,0 0 0 0 0,-1 0 0 0 0,1 0-1 0 0,0-1 1 0 0,-1 1 0 0 0,1 0 0 0 0,-1 0 0 0 0,0 0 0 0 0,1 0 0 0 0,-1 0 0 0 0,0 0-1 0 0,0 0 1 0 0,-2-2 0 0 0,1 0-3 0 0,-1 1 0 0 0,1 0 0 0 0,-1 1-1 0 0,1-1 1 0 0,-1 0 0 0 0,0 1 0 0 0,0-1-1 0 0,0 1 1 0 0,-1 0 0 0 0,1 0 0 0 0,0 0 0 0 0,-7-2-1 0 0,4 2-6 0 0,0 0 0 0 0,0 1 0 0 0,0 0 0 0 0,0 0-1 0 0,1 1 1 0 0,-1 0 0 0 0,-10 0 0 0 0,0 2-22 0 0,1 1 1 0 0,-1 0 0 0 0,0 1-1 0 0,1 1 1 0 0,-17 7-1 0 0,22-6-25 0 0,-1 0 0 0 0,1 0 0 0 0,0 1 0 0 0,1 0 0 0 0,-1 1 0 0 0,1 0 0 0 0,1 0 0 0 0,-13 17 0 0 0,19-24-70 0 0,1 1-1 0 0,0 0 1 0 0,-1 0-1 0 0,1-1 1 0 0,0 1-1 0 0,0 0 1 0 0,0 0-1 0 0,1 0 1 0 0,-1 0-1 0 0,0 0 1 0 0,1 0-1 0 0,0 0 1 0 0,-1 0-1 0 0,1 0 1 0 0,0 1-1 0 0,0-1 1 0 0,0 0-1 0 0,0 0 1 0 0,0 0-1 0 0,1 0 1 0 0,-1 0-1 0 0,0 0 1 0 0,1 0-1 0 0,0 0 1 0 0,0 0 0 0 0,-1 0-1 0 0,1 0 1 0 0,0 0-1 0 0,0 0 1 0 0,1 0-1 0 0,-1-1 1 0 0,0 1-1 0 0,1-1 1 0 0,-1 1-1 0 0,3 1 1 0 0,8 6-6474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7:20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66 15984 0 0,'3'-58'1754'0'0,"-3"56"-1461"0"0,-1-4 3577 0 0,-3 11-3813 0 0,1 1 1 0 0,0-1 0 0 0,1 1 0 0 0,-1 0-1 0 0,1 0 1 0 0,-2 9 0 0 0,-6 44 26 0 0,3-16-82 0 0,1-7-2 0 0,3-17 0 0 0,-7 25 0 0 0,-8 28 0 0 0,17-63 0 0 0,1 0-10 0 0,0-8 4 0 0,0-1 0 0 0,0 1 1 0 0,1-1-1 0 0,-1 1 1 0 0,0-1-1 0 0,0 1 1 0 0,0-1-1 0 0,0 1 0 0 0,0-1 1 0 0,0 1-1 0 0,1-1 1 0 0,-1 1-1 0 0,0-1 1 0 0,0 0-1 0 0,1 1 0 0 0,-1-1 1 0 0,0 1-1 0 0,1-1 1 0 0,-1 0-1 0 0,0 1 0 0 0,1-1 1 0 0,-1 0-1 0 0,1 1 1 0 0,-1-1-1 0 0,1 0 1 0 0,0 1-1 0 0,9 5-67 0 0,-3-3 29 0 0,-1 1 1 0 0,1-2 0 0 0,0 1-1 0 0,10 2 1 0 0,-12-4 20 0 0,-1-1-1 0 0,1 0 1 0 0,-1 0 0 0 0,0 0 0 0 0,6-2 0 0 0,1 1-35 0 0,10-2-6 0 0,-1-1 0 0 0,-1 0 0 0 0,1-2 0 0 0,-1 0 0 0 0,25-12 0 0 0,-20 10 58 0 0,-19 7-2 0 0,-1-1-1 0 0,0 1 1 0 0,1 0 0 0 0,-1-1 0 0 0,0 0 0 0 0,4-2-1 0 0,14-12 13 0 0,24-18-236 0 0,-45 33 280 0 0,1 0 0 0 0,-1 0-1 0 0,0-1 1 0 0,0 1 0 0 0,0-1-1 0 0,0 1 1 0 0,0-1 0 0 0,0 1 0 0 0,0-1-1 0 0,0 0 1 0 0,0 1 0 0 0,-1-1-1 0 0,1 0 1 0 0,-1 0 0 0 0,1 0-1 0 0,-1 1 1 0 0,0-1 0 0 0,0 0-1 0 0,0 0 1 0 0,0 0 0 0 0,0 0-1 0 0,0 0 1 0 0,0 1 0 0 0,-1-1-1 0 0,0-2 1 0 0,1 1 56 0 0,-2 0 0 0 0,1 1-1 0 0,0-1 1 0 0,0 1 0 0 0,-1-1 0 0 0,1 1-1 0 0,-1-1 1 0 0,0 1 0 0 0,0 0 0 0 0,0 0-1 0 0,0 0 1 0 0,0 0 0 0 0,0 0 0 0 0,0 1 0 0 0,-4-3-1 0 0,5 4-92 0 0,1-1-1 0 0,-1 1 1 0 0,1 0-1 0 0,-1-1 1 0 0,0 1-1 0 0,1 0 1 0 0,-1 0 0 0 0,0 0-1 0 0,1 0 1 0 0,-1-1-1 0 0,1 1 1 0 0,-1 0-1 0 0,0 0 1 0 0,1 0-1 0 0,-1 0 1 0 0,0 1-1 0 0,1-1 1 0 0,-1 0-1 0 0,0 0 1 0 0,1 0 0 0 0,-1 0-1 0 0,1 1 1 0 0,-1-1-1 0 0,0 0 1 0 0,1 1-1 0 0,-1-1 1 0 0,1 0-1 0 0,-1 1 1 0 0,1-1-1 0 0,-1 1 1 0 0,1-1-1 0 0,-1 1 1 0 0,1-1-1 0 0,-1 1 1 0 0,1-1 0 0 0,0 1-1 0 0,-1-1 1 0 0,1 1-1 0 0,0-1 1 0 0,0 1-1 0 0,-1 0 1 0 0,1-1-1 0 0,0 1 1 0 0,0 1-1 0 0,-2 4 116 0 0,0 1-1 0 0,1-1 1 0 0,-2 12-1 0 0,2-9-77 0 0,0 2-90 0 0,1 1-1 0 0,1 15 1 0 0,0-1-7 0 0,0-13 49 0 0,0 0 0 0 0,6 21 0 0 0,0 5 0 0 0,-2-12-452 0 0,0-1-1 0 0,15 40 1 0 0,1 3-2253 0 0,-16-49-4896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7:28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44 3224 0 0,'0'0'3152'0'0,"4"-4"-2671"0"0,8-11 118 0 0,-11 14 59 0 0,-1 1-616 0 0,1 0 0 0 0,-1 0 0 0 0,0 0 0 0 0,0-1 0 0 0,1 1 0 0 0,-1 0 0 0 0,0 0 0 0 0,1 0-1 0 0,-1-1 1 0 0,0 1 0 0 0,0 0 0 0 0,0 0 0 0 0,1-1 0 0 0,-1 1 0 0 0,0 0 0 0 0,0 0 0 0 0,0-1 0 0 0,0 1-1 0 0,1 0 1 0 0,-1-1 0 0 0,0 1 0 0 0,0 0 0 0 0,0-1 0 0 0,0 1 0 0 0,0 0 0 0 0,0-1 0 0 0,0 1-1 0 0,0 0 1 0 0,0-1 0 0 0,0 1 0 0 0,0 0 0 0 0,0-1 0 0 0,1-3 597 0 0,-1 3-523 0 0,1 0-1 0 0,0 0 1 0 0,0 0 0 0 0,-1 1 0 0 0,1-1 0 0 0,0 0 0 0 0,0 0 0 0 0,0 1 0 0 0,0-1 0 0 0,0 1-1 0 0,2-2 2576 0 0,-3 3-2661 0 0,-1 1 1 0 0,0-1 0 0 0,0 1-1 0 0,1-1 1 0 0,-1 1-1 0 0,0-1 1 0 0,0 0-1 0 0,0 1 1 0 0,-1-1-1 0 0,0 1 1 0 0,-5 6 44 0 0,-24 56 509 0 0,-9 3-56 0 0,18-29-191 0 0,17-28-149 0 0,-1 0-1 0 0,0 0 1 0 0,-14 18-1 0 0,-2 0 177 0 0,17-20-206 0 0,0-1 0 0 0,0 0 0 0 0,-1 0 0 0 0,0-1 0 0 0,-8 7 0 0 0,10-10-90 0 0,3-3 12 0 0,-1 3-11 0 0,2-3-68 0 0,0 0 1 0 0,0 0-1 0 0,0 0 1 0 0,0 0-1 0 0,0 0 1 0 0,0 0-1 0 0,0 0 1 0 0,0 0-1 0 0,0 0 1 0 0,1 0-1 0 0,-1 0 1 0 0,0 0 0 0 0,0 0-1 0 0,0 0 1 0 0,0 0-1 0 0,0 0 1 0 0,0 0-1 0 0,0 0 1 0 0,0 0-1 0 0,0 0 1 0 0,0 0-1 0 0,0 0 1 0 0,0 0-1 0 0,0 0 1 0 0,0 0-1 0 0,0 1 1 0 0,0-1 0 0 0,0 0-1 0 0,0 0 1 0 0,0 0-1 0 0,0 0 1 0 0,0 0-1 0 0,0 0 1 0 0,0 0-1 0 0,0 0 1 0 0,0 0-1 0 0,0 0 1 0 0,0 0-1 0 0,0 0 1 0 0,0 0 0 0 0,0 0-1 0 0,0 0 1 0 0,0 0-1 0 0,0 0 1 0 0,0 0-1 0 0,0 0 1 0 0,0 0-1 0 0,0 0 1 0 0,0 0-1 0 0,0 1 1 0 0,0-1-1 0 0,22-4 17 0 0,-17 4-18 0 0,-1 0-1 0 0,1-1 1 0 0,0 0 0 0 0,6-2-1 0 0,52-21 1 0 0,-38 14 0 0 0,-1 2 0 0 0,36-9 0 0 0,22-7 0 0 0,-48 14 0 0 0,-26 8 0 0 0,-1 0 0 0 0,1 0 0 0 0,-1 0 0 0 0,1-1 0 0 0,-1-1 0 0 0,0 1 0 0 0,0-1 0 0 0,9-7 0 0 0,0 2 29 0 0,-16 9-21 0 0,0 0-1 0 0,0 0 1 0 0,1 0 0 0 0,-1-1 0 0 0,0 1-1 0 0,0 0 1 0 0,0 0 0 0 0,0 0-1 0 0,0 0 1 0 0,1 0 0 0 0,-1 0-1 0 0,0 0 1 0 0,0 0 0 0 0,0 0 0 0 0,0 0-1 0 0,0 0 1 0 0,0 0 0 0 0,0-1-1 0 0,0 1 1 0 0,1 0 0 0 0,-1 0-1 0 0,0 0 1 0 0,0 0 0 0 0,0 0-1 0 0,0 0 1 0 0,0-1 0 0 0,0 1 0 0 0,0 0-1 0 0,0 0 1 0 0,0 0 0 0 0,0 0-1 0 0,0 0 1 0 0,0 0 0 0 0,0-1-1 0 0,0 1 1 0 0,0 0 0 0 0,0 0 0 0 0,0 0-1 0 0,0 0 1 0 0,0 0 0 0 0,0-1-1 0 0,0 1 1 0 0,0 0 0 0 0,0 0-1 0 0,0 0 1 0 0,0 0 0 0 0,0 0-1 0 0,0 0 1 0 0,0-1 0 0 0,-1 1 0 0 0,1 0-1 0 0,0 0 1 0 0,-1-2 13 0 0,1 1 8 0 0,0 1 0 0 0,0 0 0 0 0,0-1 1 0 0,0 1-1 0 0,0 0 0 0 0,0 0 0 0 0,0-1 0 0 0,-1 1 0 0 0,1 0 1 0 0,0 0-1 0 0,0 0 0 0 0,0-1 0 0 0,0 1 0 0 0,-1 0 1 0 0,1 0-1 0 0,0 0 0 0 0,0-1 0 0 0,-1 1 0 0 0,1 0 0 0 0,0 0 1 0 0,0 0-1 0 0,-1 0 0 0 0,1 0 0 0 0,0-1 0 0 0,0 1 1 0 0,-1 0-1 0 0,1 0 0 0 0,0 0 0 0 0,0 0 0 0 0,-1 0 1 0 0,1 0-1 0 0,0 0 0 0 0,-1 0 0 0 0,-11 6 215 0 0,10-4-251 0 0,-1 0 1 0 0,0 0-1 0 0,1 1 1 0 0,-1-1-1 0 0,1 1 1 0 0,-2 3-1 0 0,-4 8 46 0 0,0 1-1 0 0,1-1 1 0 0,1 2-1 0 0,1-1 1 0 0,0 1-1 0 0,1 0 1 0 0,-3 17-1 0 0,7-28-16 0 0,-2 6-15 0 0,0-1 1 0 0,1 1-1 0 0,0 0 0 0 0,1 0 0 0 0,1 11 1 0 0,0-5-244 0 0,-1-14 60 0 0,0-1 1 0 0,0 1-1 0 0,0 0 1 0 0,1-1-1 0 0,-1 1 1 0 0,1 0-1 0 0,1 4 1 0 0,6 5-703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7:29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11 6592 0 0,'0'0'764'0'0,"-18"-8"3856"0"0,17 8-4199 0 0,1 0-379 0 0,0-1 1 0 0,0 1-1 0 0,-1 0 1 0 0,1 0-1 0 0,0 0 0 0 0,0-1 1 0 0,-1 1-1 0 0,1 0 1 0 0,0 0-1 0 0,-1 0 1 0 0,1 0-1 0 0,0 0 0 0 0,0-1 1 0 0,-1 1-1 0 0,1 0 1 0 0,0 0-1 0 0,-1 0 0 0 0,1 0 1 0 0,0 0-1 0 0,-1 0 1 0 0,1 0-1 0 0,0 0 1 0 0,-1 0-1 0 0,1 0 0 0 0,0 0 1 0 0,-1 1-1 0 0,1-1 1 0 0,0 0-1 0 0,0 0 0 0 0,-1 0 1 0 0,1 0-1 0 0,0 0 1 0 0,-1 1-1 0 0,1-1 1 0 0,0 0-1 0 0,-1 0 0 0 0,-16 8 823 0 0,14-7-943 0 0,0 1 150 0 0,1-1-1 0 0,-1 1 1 0 0,1-1 0 0 0,-1 1 0 0 0,1 0 0 0 0,0 0 0 0 0,-1 0-1 0 0,-2 5 1 0 0,-16 21 497 0 0,12-17-368 0 0,8-9-173 0 0,-1-1 1 0 0,1 1-1 0 0,-1 0 1 0 0,1 0-1 0 0,-1 0 1 0 0,1 0-1 0 0,0 0 1 0 0,0 0-1 0 0,0 0 1 0 0,0 0-1 0 0,0 0 1 0 0,1 1-1 0 0,-2 3 0 0 0,2-5 11 0 0,0 0-1 0 0,0 1 0 0 0,0-1 0 0 0,0 0 0 0 0,-1 0 1 0 0,1 1-1 0 0,-1-1 0 0 0,1 0 0 0 0,-1 0 0 0 0,0 2 0 0 0,0-2 1041 0 0,4 0-971 0 0,7 3-8 0 0,-7-3-59 0 0,-1 0 1 0 0,1 0 0 0 0,0 0 0 0 0,-1-1 0 0 0,1 1 0 0 0,0-1-1 0 0,0 1 1 0 0,-1-1 0 0 0,1 0 0 0 0,0 0 0 0 0,5-1-1 0 0,5-2 131 0 0,1 1-1 0 0,0 0 0 0 0,-1 0 0 0 0,17 1 0 0 0,-21 1-121 0 0,1 1 0 0 0,-1 0-1 0 0,0 0 1 0 0,0 1-1 0 0,0 0 1 0 0,0 0-1 0 0,0 1 1 0 0,0 0-1 0 0,-1 1 1 0 0,1 0-1 0 0,14 9 1 0 0,-20-10-46 0 0,1 0 0 0 0,-1 0 0 0 0,0 1 0 0 0,0-1 0 0 0,0 1 1 0 0,0-1-1 0 0,0 1 0 0 0,-1 0 0 0 0,0 0 0 0 0,0 0 0 0 0,0 0 0 0 0,0 1 0 0 0,-1-1 0 0 0,1 0 0 0 0,-1 1 0 0 0,1 6 0 0 0,-2-6 25 0 0,0-1 0 0 0,0 0 0 0 0,-1 1-1 0 0,1-1 1 0 0,-1 0 0 0 0,0 1 0 0 0,0-1-1 0 0,0 0 1 0 0,-1 0 0 0 0,0 0-1 0 0,0 0 1 0 0,0 0 0 0 0,0 0 0 0 0,0 0-1 0 0,-1-1 1 0 0,1 1 0 0 0,-1-1 0 0 0,0 0-1 0 0,-6 5 1 0 0,0 0-30 0 0,-25 16 163 0 0,31-23-322 0 0,0 1-1 0 0,0 0 1 0 0,0-1 0 0 0,0 0-1 0 0,0 0 1 0 0,0 0 0 0 0,0 0-1 0 0,0 0 1 0 0,-7 0-1 0 0,-5-1-4600 0 0,-1 0-1553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7:29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1 104 12440 0 0,'1'-9'1290'0'0,"0"7"-1181"0"0,0 0-1 0 0,0 0 0 0 0,0 0 1 0 0,0 0-1 0 0,1 0 0 0 0,-1 0 1 0 0,1 0-1 0 0,-1 1 1 0 0,1-1-1 0 0,0 0 0 0 0,-1 1 1 0 0,1 0-1 0 0,0-1 0 0 0,0 1 1 0 0,0 0-1 0 0,1 0 0 0 0,-1 0 1 0 0,4-1-1 0 0,6-2 784 0 0,0 0 0 0 0,17-2 0 0 0,-11 2-1232 0 0,40-10 103 0 0,50-11-53 0 0,-92 23 258 0 0,-1 0 0 0 0,1 0 0 0 0,-1 2 0 0 0,1 0 0 0 0,24 3 0 0 0,-17 0-263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7:30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11 4144 0 0,'0'0'3016'0'0,"5"-10"3952"0"0,-7 17-6774 0 0,0 0 1 0 0,1 0 0 0 0,-2 0 0 0 0,-5 12-1 0 0,5-11-67 0 0,-8 14 356 0 0,-20 32 1 0 0,1-2-175 0 0,-10 19 266 0 0,5-12 168 0 0,34-58-566 0 0,0 1-103 0 0,-6 3-49 0 0,19-1 95 0 0,-8-4-105 0 0,0 0 0 0 0,0-1-1 0 0,0 0 1 0 0,0 0 0 0 0,0 0 0 0 0,0 0 0 0 0,0 0-1 0 0,0-1 1 0 0,-1 0 0 0 0,1 0 0 0 0,3-2 0 0 0,6-3 7 0 0,-11 6-16 0 0,8-4-1 0 0,0 0 0 0 0,1 0 1 0 0,0 1-1 0 0,0 0 0 0 0,0 1 0 0 0,1 0 1 0 0,-1 1-1 0 0,23-2 0 0 0,-28 4-5 0 0,1 0 0 0 0,-1 0 0 0 0,0 1 0 0 0,0 0 0 0 0,0 0 0 0 0,0 1 0 0 0,0-1 0 0 0,0 1 0 0 0,0 1 0 0 0,0-1 0 0 0,-1 1 0 0 0,1 0 0 0 0,8 6 0 0 0,-4 0 0 0 0,2 6 1 0 0,-10-11 3 0 0,-2 0 3 0 0,9 21 107 0 0,-9-23-96 0 0,0-1-1 0 0,0 0 1 0 0,1 0 0 0 0,-1 1 0 0 0,0-1 0 0 0,0 0-1 0 0,0 1 1 0 0,0-1 0 0 0,-1 0 0 0 0,1 1 0 0 0,0-1 0 0 0,0 0-1 0 0,-1 1 1 0 0,1-1 0 0 0,-1 0 0 0 0,1 0 0 0 0,-1 0 0 0 0,-1 3-1 0 0,-5 3 59 0 0,-1 1 0 0 0,1-1-1 0 0,-1-1 1 0 0,-1 0 0 0 0,1 0-1 0 0,-1 0 1 0 0,0-1-1 0 0,0 0 1 0 0,-1-1 0 0 0,-9 3-1 0 0,18-6-76 0 0,-109 35 258 0 0,96-32-546 0 0,0-1 0 0 0,0-1-1 0 0,0 0 1 0 0,0-1 0 0 0,0-1-1 0 0,-15-1 1 0 0,15-2-1062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7:30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16184 0 0,'0'0'1621'0'0,"2"0"-1483"0"0,78-6-238 0 0,8 0-40 0 0,52 6-2397 0 0,-104 0 1667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7:31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12 9216 0 0,'-14'-9'976'0'0,"13"9"-797"0"0,-1-1 0 0 0,1 1 0 0 0,0 0 1 0 0,-1-1-1 0 0,1 1 0 0 0,0 0 1 0 0,-1 0-1 0 0,1 0 0 0 0,0 0 0 0 0,-1 0 1 0 0,1 0-1 0 0,-1 0 0 0 0,1 0 0 0 0,0 1 1 0 0,-1-1-1 0 0,-1 1 0 0 0,-23 12 4675 0 0,14-6-3745 0 0,8-5-1044 0 0,0 1 0 0 0,0-1 0 0 0,0 1 0 0 0,1 0 1 0 0,-1 0-1 0 0,1 0 0 0 0,0 0 0 0 0,0 1 0 0 0,0-1 0 0 0,0 1 0 0 0,0-1 0 0 0,1 1 0 0 0,0 0 0 0 0,-1 0 0 0 0,1 1 1 0 0,1-1-1 0 0,-1 0 0 0 0,1 1 0 0 0,0-1 0 0 0,0 0 0 0 0,-1 7 0 0 0,3-7-56 0 0,-3 2-5 0 0,-1 7-4 0 0,2 10 0 0 0,2-10 0 0 0,4 19 11 0 0,0-20 32 0 0,3 2-49 0 0,-9-11 40 0 0,6 10 171 0 0,-4-11 707 0 0,0-2-844 0 0,0 1-68 0 0,0 0 1 0 0,0-1-1 0 0,-1 1 1 0 0,1-1-1 0 0,0 0 1 0 0,0 1-1 0 0,0-1 1 0 0,0 0-1 0 0,0 1 1 0 0,0-1-1 0 0,0 0 0 0 0,0 0 1 0 0,0 0-1 0 0,0 0 1 0 0,0 0-1 0 0,0 0 1 0 0,0 0-1 0 0,0 0 1 0 0,0-1-1 0 0,0 1 1 0 0,0 0-1 0 0,0-1 0 0 0,0 1 1 0 0,0 0-1 0 0,0-1 1 0 0,0 1-1 0 0,1-2 1 0 0,5-1-1 0 0,2 0 0 0 0,1 1 0 0 0,-1-2 0 0 0,0 1 0 0 0,0-1 0 0 0,12-8 0 0 0,24-10 0 0 0,40-16 14 0 0,-18 9 132 0 0,-40 18-50 0 0,-22 8 5 0 0,-4 1-52 0 0,-1 1-49 0 0,0 1 1 0 0,1 0-1 0 0,-1 0 0 0 0,0-1 1 0 0,0 1-1 0 0,1 0 1 0 0,-1-1-1 0 0,0 1 1 0 0,0 0-1 0 0,0-1 1 0 0,0 1-1 0 0,1 0 0 0 0,-1-1 1 0 0,0 1-1 0 0,0-1 1 0 0,0 1-1 0 0,0 0 1 0 0,0-1-1 0 0,0 1 1 0 0,0-1-1 0 0,0 1 1 0 0,0 0-1 0 0,0-1 0 0 0,0 1 1 0 0,0-1-1 0 0,0 1 1 0 0,0 0-1 0 0,0-1 1 0 0,-1 1-1 0 0,1 0 1 0 0,0-1-1 0 0,0 1 0 0 0,0 0 1 0 0,-1-1-1 0 0,1 1 1 0 0,0 0-1 0 0,0-1 1 0 0,-1 1-1 0 0,1 0 1 0 0,0 0-1 0 0,-1-1 1 0 0,0 0 5 0 0,-5-5 73 0 0,5 5-51 0 0,0 0 1 0 0,1 0 0 0 0,-1 0-1 0 0,0 0 1 0 0,0 1 0 0 0,0-1 0 0 0,0 0-1 0 0,0 1 1 0 0,0-1 0 0 0,0 1-1 0 0,0-1 1 0 0,-1 1 0 0 0,1-1-1 0 0,0 1 1 0 0,0 0 0 0 0,0 0 0 0 0,0 0-1 0 0,-1-1 1 0 0,1 1 0 0 0,0 0-1 0 0,0 0 1 0 0,0 1 0 0 0,0-1 0 0 0,-1 0-1 0 0,1 0 1 0 0,0 0 0 0 0,0 1-1 0 0,0-1 1 0 0,0 1 0 0 0,0-1-1 0 0,0 1 1 0 0,0-1 0 0 0,0 1 0 0 0,0 0-1 0 0,0-1 1 0 0,0 1 0 0 0,0 0-1 0 0,0 0 1 0 0,0 0 0 0 0,0 0-1 0 0,1 0 1 0 0,-1 0 0 0 0,0 0 0 0 0,0 1-1 0 0,-1 1 3 0 0,-1 1-1 0 0,1 0 1 0 0,0 0-1 0 0,0 0 1 0 0,1 0-1 0 0,-1 0 0 0 0,1 0 1 0 0,0 0-1 0 0,0 0 1 0 0,-1 7-1 0 0,0 19-37 0 0,1-22-41 0 0,0 1 0 0 0,1 0-1 0 0,0 10 1 0 0,2 11 32 0 0,-3 40 0 0 0,-1-19 122 0 0,7 66 82 0 0,-2-95-133 0 0,-2-17-38 0 0,-1-1 0 0 0,1 0 0 0 0,-1 1 0 0 0,0 8 0 0 0,-5 83-93 0 0,5-94-156 0 0,0-1 0 0 0,0 1 0 0 0,0 0 0 0 0,0-1 0 0 0,-1 1 0 0 0,1-1 1 0 0,-1 1-1 0 0,1-1 0 0 0,-2 3 0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7:31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84 17967 0 0,'-5'-7'291'0'0,"1"-1"0"0"0,0 1-1 0 0,0-1 1 0 0,1 0 0 0 0,0 0-1 0 0,0 0 1 0 0,1 0 0 0 0,-2-13-1 0 0,4 21-122 0 0,0 1-284 0 0,-6 19 166 0 0,1-1-1 0 0,1 1 0 0 0,-3 29 1 0 0,3-14 92 0 0,-3 9 126 0 0,-26 248 600 0 0,29-209-1960 0 0,3-43 416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7:34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0 6992 0 0,'0'0'5600'0'0,"-1"3"-5051"0"0,-43 55 1112 0 0,24-32-1002 0 0,-19 30 0 0 0,31-42-84 0 0,-10 23 1 0 0,17-35-477 0 0,0-1-1 0 0,1 0 0 0 0,-1 1 0 0 0,1-1 0 0 0,-1 1 0 0 0,1-1 0 0 0,0 1 1 0 0,0-1-1 0 0,0 1 0 0 0,-1 0 0 0 0,2-1 0 0 0,-1 1 0 0 0,0 2 0 0 0,1-3-74 0 0,0 0-1 0 0,-1 0 0 0 0,1 0 0 0 0,0 1 0 0 0,0-1 0 0 0,0 0 0 0 0,0-1 0 0 0,0 1 0 0 0,1 0 0 0 0,-1 0 0 0 0,0 0 0 0 0,0-1 0 0 0,0 1 0 0 0,2 0 0 0 0,3 2 34 0 0,-1-1 0 0 0,1 1-1 0 0,0-1 1 0 0,0-1-1 0 0,0 1 1 0 0,0-1 0 0 0,0 0-1 0 0,0 0 1 0 0,0-1-1 0 0,6 0 1 0 0,-5 0-21 0 0,-1 0 1 0 0,0 1-1 0 0,0-1 1 0 0,1 1-1 0 0,-1 1 1 0 0,0-1-1 0 0,0 1 0 0 0,0 0 1 0 0,-1 0-1 0 0,1 1 1 0 0,0 0-1 0 0,-1 0 1 0 0,0 0-1 0 0,0 1 0 0 0,0 0 1 0 0,0-1-1 0 0,0 2 1 0 0,4 4-1 0 0,-4-2 17 0 0,-4-6 11 0 0,-1 0-50 0 0,1 0 0 0 0,0 0 0 0 0,0 0 0 0 0,-1 0 0 0 0,1 0 0 0 0,0 0 0 0 0,-1 0 0 0 0,1 0 0 0 0,-1 0 0 0 0,0 0 0 0 0,1 0 0 0 0,-1 0 0 0 0,0 0 0 0 0,1 0 0 0 0,-1 0 0 0 0,0 1 0 0 0,0-1 0 0 0,0 1 0 0 0,0 1 6 0 0,-1 0 0 0 0,1 0 1 0 0,-1 0-1 0 0,0-1 0 0 0,0 1 1 0 0,0 0-1 0 0,0-1 1 0 0,0 1-1 0 0,0-1 0 0 0,-1 1 1 0 0,1-1-1 0 0,-1 1 0 0 0,0-1 1 0 0,0 0-1 0 0,0 0 0 0 0,0 0 1 0 0,0 0-1 0 0,0 0 0 0 0,0-1 1 0 0,0 1-1 0 0,-1 0 0 0 0,-4 1 1 0 0,-5 3-36 0 0,-1 0 1 0 0,0-1 0 0 0,-18 5-1 0 0,8-3-847 0 0,-1-2 0 0 0,0 0-1 0 0,-1-1 1 0 0,-36 0-1 0 0,38-4-858 0 0,-3-5-49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17:25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4608 0 0,'0'0'353'0'0,"0"0"-39"0"0,0 0 696 0 0,0 0 334 0 0,0 0 61 0 0,0 0-50 0 0,0 0-276 0 0,0 0-119 0 0,0 0-28 0 0,0 0-62 0 0,0 0-240 0 0,0 0-108 0 0,0 0-18 0 0,0 0-41 0 0,0 0-146 0 0,0 1-58 0 0,-11 242 2495 0 0,9-183-2410 0 0,0-32-120 0 0,1 0 0 0 0,1 1-224 0 0,4 110 868 0 0,3 32 742 0 0,-2-93-499 0 0,-4 13-1111 0 0,3 58 683 0 0,-2-93-378 0 0,-3 2-305 0 0,1-9 101 0 0,-1-37-96 0 0,0 0 0 0 0,-2 11-5 0 0,2-21 17 0 0,1 0 1 0 0,0 1-1 0 0,0-1 0 0 0,0 0 0 0 0,1 1 0 0 0,-1-1 1 0 0,1 0-1 0 0,-1 1 0 0 0,1-1 0 0 0,0 0 0 0 0,0 0 1 0 0,0 2-18 0 0,0-2 35 0 0,0 0 1 0 0,0 1 0 0 0,0-1-1 0 0,-1 0 1 0 0,1 1 0 0 0,-1-1-1 0 0,1 3-35 0 0,-1-4 258 0 0,0-1-109 0 0,0 0-461 0 0,0 0-152 0 0,0 0-1047 0 0,0-1-4334 0 0,0-8-1853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7:34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0 132 14280 0 0,'50'-23'1553'0'0,"112"-29"-1025"0"0,-104 36-546 0 0,-17 4 92 0 0,2 2-1 0 0,85-8 0 0 0,-36 18-4682 0 0,-64 0-521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7:34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16 15752 0 0,'-2'-12'1161'0'0,"-3"9"378"0"0,4 3-1360 0 0,-1 1 0 0 0,1 0 1 0 0,-1-1-1 0 0,1 1 0 0 0,-1 0 0 0 0,1 0 1 0 0,0 0-1 0 0,-1 0 0 0 0,0 2 0 0 0,-4 2-617 0 0,-6 6 483 0 0,2 0-1 0 0,-1 0 1 0 0,2 1 0 0 0,-1 0-1 0 0,-12 23 1 0 0,18-26-29 0 0,0-1 0 0 0,1 1 0 0 0,-3 12 0 0 0,-4 10 77 0 0,9-28-29 0 0,1-3-62 0 0,0 1 1 0 0,0 0-1 0 0,0-1 0 0 0,0 1 0 0 0,0-1 0 0 0,0 1 0 0 0,0-1 0 0 0,0 1 0 0 0,0-1 0 0 0,0 1 1 0 0,0 0-1 0 0,0-1 0 0 0,1 1 0 0 0,-1-1 0 0 0,0 1 0 0 0,0-1 0 0 0,1 1 0 0 0,-1-1 0 0 0,0 1 1 0 0,1-1-1 0 0,-1 0 0 0 0,0 1 0 0 0,1-1 0 0 0,-1 1 0 0 0,1-1 0 0 0,-1 0 0 0 0,1 1 0 0 0,1 0 9 0 0,-1 1-11 0 0,1-1 1 0 0,0 1 0 0 0,-1 0 0 0 0,1-1-1 0 0,0 0 1 0 0,0 1 0 0 0,0-1 0 0 0,0 0-1 0 0,0 0 1 0 0,0 0 0 0 0,0-1 0 0 0,1 1-1 0 0,-1 0 1 0 0,4 0 0 0 0,4 0-1 0 0,0 0-1 0 0,12-1 1 0 0,15 1 0 0 0,-17 4 0 0 0,0 0 0 0 0,0 1 0 0 0,28 13 0 0 0,-44-17 4 0 0,-1 0-1 0 0,0 0 1 0 0,0 0-1 0 0,0 0 1 0 0,-1 0-1 0 0,1 0 1 0 0,0 1-1 0 0,-1-1 1 0 0,0 1-1 0 0,1 0 1 0 0,-1 0-1 0 0,0 0 1 0 0,0 0 0 0 0,-1 0-1 0 0,1 0 1 0 0,-1 0-1 0 0,1 1 1 0 0,0 4-1 0 0,-2-6 5 0 0,0-1-1 0 0,0 1 1 0 0,0-1-1 0 0,-1 0 1 0 0,1 0-1 0 0,0 1 1 0 0,-1-1-1 0 0,1 0 1 0 0,-1 1-1 0 0,1-1 1 0 0,-1 0-1 0 0,0 0 1 0 0,1 0-1 0 0,-1 0 1 0 0,0 0 0 0 0,0 0-1 0 0,0 0 1 0 0,0 0-1 0 0,0 0 1 0 0,-1 1-1 0 0,-25 17 160 0 0,-40 9-98 0 0,49-21-66 0 0,2-2-846 0 0,0-1-1 0 0,0 0 0 0 0,-1-2 1 0 0,-26 3-1 0 0,21-5-681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7:35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1 130 13824 0 0,'0'-2'74'0'0,"0"0"0"0"0,1 0 0 0 0,-1 1 0 0 0,0-1 0 0 0,1 0 1 0 0,0 1-1 0 0,-1-1 0 0 0,1 0 0 0 0,0 1 0 0 0,0-1 1 0 0,0 1-1 0 0,0-1 0 0 0,0 1 0 0 0,0-1 0 0 0,0 1 0 0 0,0 0 1 0 0,1 0-1 0 0,-1 0 0 0 0,0-1 0 0 0,1 1 0 0 0,-1 0 1 0 0,1 1-1 0 0,2-2 0 0 0,3-3 320 0 0,3-1 30 0 0,1 0 1 0 0,-1 1-1 0 0,1 0 0 0 0,0 1 0 0 0,20-5 1 0 0,-16 5-439 0 0,1-1 1 0 0,16-8-1 0 0,-19 7 25 0 0,1 0-1 0 0,1 1 1 0 0,-1 1-1 0 0,0 1 1 0 0,1 0-1 0 0,0 0 1 0 0,0 2-1 0 0,-1 0 0 0 0,1 0 1 0 0,0 2-1 0 0,28 3 1 0 0,-24 1-119 0 0,-5 2 10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7:35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9 148 17135 0 0,'0'0'1712'0'0,"0"2"-1568"0"0,-8 121-456 0 0,8-120 306 0 0,-1 0-1 0 0,1 0 0 0 0,1 0 0 0 0,-1 0 0 0 0,0 0 1 0 0,1 0-1 0 0,-1 0 0 0 0,1-1 0 0 0,0 1 1 0 0,0 0-1 0 0,0 0 0 0 0,3 4 0 0 0,-3-5 0 0 0,0-1 0 0 0,0 1-1 0 0,0-1 1 0 0,0 0 0 0 0,1 1-1 0 0,-1-1 1 0 0,0 0 0 0 0,1 0 0 0 0,-1 0-1 0 0,1 0 1 0 0,-1 0 0 0 0,1 0-1 0 0,-1 0 1 0 0,1 0 0 0 0,0-1-1 0 0,-1 1 1 0 0,1 0 0 0 0,0-1 0 0 0,-1 0-1 0 0,1 1 1 0 0,0-1 0 0 0,2 0-1 0 0,14 0 30 0 0,0-1 0 0 0,31-6 0 0 0,-30 4 73 0 0,-1 2 1 0 0,1 0 0 0 0,0 1-1 0 0,0 1 1 0 0,0 0-1 0 0,24 6 1 0 0,-30-4-65 0 0,26 5 215 0 0,-37-7-215 0 0,0 0-1 0 0,1 0 1 0 0,-1 0-1 0 0,0 0 1 0 0,0 1-1 0 0,0-1 1 0 0,0 0-1 0 0,0 1 1 0 0,-1-1-1 0 0,1 1 1 0 0,0 0-1 0 0,-1 0 1 0 0,3 3-1 0 0,-4-4-24 0 0,0-1-1 0 0,0 0 1 0 0,0 1-1 0 0,0-1 1 0 0,0 1-1 0 0,0-1 1 0 0,0 1-1 0 0,0-1 1 0 0,0 0-1 0 0,0 1 1 0 0,-1-1-1 0 0,1 1 1 0 0,0-1-1 0 0,0 0 1 0 0,0 1 0 0 0,-1-1-1 0 0,1 0 1 0 0,0 1-1 0 0,-1-1 1 0 0,1 0-1 0 0,0 1 1 0 0,0-1-1 0 0,-1 1 1 0 0,0-1 8 0 0,-6 7 23 0 0,0 0 1 0 0,-1-1-1 0 0,1 0 0 0 0,-1-1 1 0 0,-1 0-1 0 0,-15 8 1 0 0,1-3-1326 0 0,-37 10 0 0 0,25-11-223 0 0</inkml:trace>
  <inkml:trace contextRef="#ctx0" brushRef="#br0" timeOffset="1">153 80 14336 0 0,'35'-20'640'0'0,"-17"12"128"0"0,9 0-616 0 0,4 1-152 0 0,6 2 0 0 0,0-3 0 0 0,2 1-96 0 0,6-1-56 0 0,0-1-8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7:36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216 310 17967 0 0,'0'-2'129'0'0,"-1"1"0"0"0,1-1 0 0 0,-1 1 0 0 0,1 0 0 0 0,-1-1 0 0 0,0 1-1 0 0,1 0 1 0 0,-1-1 0 0 0,0 1 0 0 0,0 0 0 0 0,0 0 0 0 0,0 0 0 0 0,0 0-1 0 0,0 0 1 0 0,0 0 0 0 0,-2-1 0 0 0,0-1 147 0 0,0 1 0 0 0,-1 0 1 0 0,1 0-1 0 0,0 1 0 0 0,-6-3 0 0 0,8 4-198 0 0,-1 0 0 0 0,1-1 0 0 0,-1 1 0 0 0,0 0 0 0 0,1 1 0 0 0,-1-1 0 0 0,1 0 0 0 0,-1 0 0 0 0,0 1 0 0 0,-1 0 0 0 0,-8 1 20 0 0,4-1-42 0 0,0 0 0 0 0,1 0 0 0 0,-1 0-1 0 0,1 1 1 0 0,0 0 0 0 0,0 1 0 0 0,-1-1-1 0 0,1 1 1 0 0,1 0 0 0 0,-1 1 0 0 0,0-1-1 0 0,-9 9 1 0 0,-8 4 183 0 0,20-14-222 0 0,1 0-1 0 0,-1 0 0 0 0,1 0 1 0 0,0 0-1 0 0,0 0 0 0 0,0 0 0 0 0,0 0 1 0 0,1 1-1 0 0,-1-1 0 0 0,0 1 1 0 0,1 0-1 0 0,0-1 0 0 0,0 1 1 0 0,0 0-1 0 0,0 0 0 0 0,0-1 1 0 0,0 1-1 0 0,1 0 0 0 0,-1 4 1 0 0,0-3-24 0 0,1-2 5 0 0,0 0-1 0 0,0 0 1 0 0,0 0-1 0 0,1 0 1 0 0,-1 0-1 0 0,1-1 1 0 0,-1 1-1 0 0,1 0 1 0 0,-1 0-1 0 0,1 0 1 0 0,0-1-1 0 0,0 1 1 0 0,0-1-1 0 0,0 1 1 0 0,0 0-1 0 0,0-1 1 0 0,2 2-1 0 0,2 2-28 0 0,0 0 1 0 0,0 0-1 0 0,9 7 0 0 0,8 1 31 0 0,0 0 0 0 0,26 10 0 0 0,7 4 0 0 0,-28-14 0 0 0,14 9 0 0 0,-16-8 0 0 0,-19-11 8 0 0,-1-1 0 0 0,1 2-1 0 0,-1-1 1 0 0,0 0-1 0 0,0 1 1 0 0,9 8 0 0 0,-14-11-8 0 0,0-1 1 0 0,1 0-1 0 0,-1 1 1 0 0,0-1-1 0 0,1 1 1 0 0,-1-1 0 0 0,0 1-1 0 0,0-1 1 0 0,1 1-1 0 0,-1-1 1 0 0,0 1 0 0 0,0-1-1 0 0,0 1 1 0 0,1-1-1 0 0,-1 1 1 0 0,0-1-1 0 0,0 1 1 0 0,0-1 0 0 0,0 1-1 0 0,0-1 1 0 0,0 1-1 0 0,0 0 1 0 0,-4 3-4 0 0,4-4 3 0 0,-4 3-96 0 0,1-1 0 0 0,-1 1 0 0 0,0-1 0 0 0,0 1 0 0 0,0-1 0 0 0,0 0 0 0 0,0 0 0 0 0,0-1 0 0 0,0 1 0 0 0,0-1 0 0 0,-1 0 0 0 0,1 0 0 0 0,-9 0 0 0 0,-7 0-1428 0 0,-34-1 0 0 0,21-2-3469 0 0,-6 1-1301 0 0</inkml:trace>
  <inkml:trace contextRef="#ctx0" brushRef="#br0" timeOffset="1">347 134 15200 0 0,'16'-8'1040'0'0,"25"-14"1"0"0,-29 14-460 0 0,2 0 1 0 0,25-10-1 0 0,126-35 896 0 0,-153 49-1559 0 0,1 1 1 0 0,0 0-1 0 0,0 0 1 0 0,0 2-1 0 0,0-1 0 0 0,0 2 1 0 0,0 0-1 0 0,0 0 1 0 0,24 5-1 0 0,-23-2-1109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7:38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0 3224 0 0,'0'0'6014'0'0,"-1"2"-5382"0"0,-10 22 665 0 0,-22 32 0 0 0,-12 22 783 0 0,42-70-1925 0 0,-1-1 51 0 0,0 1 1 0 0,1 0 0 0 0,0 0-1 0 0,1 0 1 0 0,-3 13 0 0 0,5-19-176 0 0,0 0 0 0 0,0-1 1 0 0,0 1-1 0 0,0 0 1 0 0,0 0-1 0 0,0 0 0 0 0,0 0 1 0 0,1 0-1 0 0,-1 0 0 0 0,1 0 1 0 0,0 0-1 0 0,-1-1 0 0 0,1 1 1 0 0,0 0-1 0 0,0-1 0 0 0,0 1 1 0 0,0 0-1 0 0,1-1 1 0 0,-1 1-1 0 0,0-1 0 0 0,1 0 1 0 0,-1 1-1 0 0,0-1 0 0 0,1 0 1 0 0,0 0-1 0 0,-1 0 0 0 0,1 0 1 0 0,0 0-1 0 0,2 1 0 0 0,1 1 74 0 0,1-1 0 0 0,-1 0-1 0 0,1 0 1 0 0,0 0 0 0 0,-1-1-1 0 0,1 0 1 0 0,0 0-1 0 0,0 0 1 0 0,0-1 0 0 0,9 0-1 0 0,78-1 546 0 0,-43 2-435 0 0,-39-1-201 0 0,-7 0 0 0 0,1 0-1 0 0,-1 0 0 0 0,1 0 0 0 0,-1 1 0 0 0,0 0 0 0 0,1 0 0 0 0,-1 0 0 0 0,0 1 0 0 0,0-1 0 0 0,1 1 0 0 0,4 3 0 0 0,-8-4-12 0 0,1-1 1 0 0,-1 1-1 0 0,1 0 0 0 0,-1 0 1 0 0,0 0-1 0 0,1 0 0 0 0,-1 1 1 0 0,0-1-1 0 0,0 0 0 0 0,0 0 1 0 0,1 3-1 0 0,7 6 60 0 0,-9-9-55 0 0,1-1-1 0 0,-1 1 1 0 0,0-1 0 0 0,0 1-1 0 0,1-1 1 0 0,-1 1-1 0 0,0 0 1 0 0,0-1-1 0 0,0 1 1 0 0,0-1-1 0 0,0 1 1 0 0,0 0-1 0 0,0-1 1 0 0,0 1 0 0 0,0 0-1 0 0,0-1 1 0 0,0 1-1 0 0,0-1 1 0 0,0 2-1 0 0,-1-1 12 0 0,1 2 4 0 0,0-1 0 0 0,0 0-1 0 0,0 1 1 0 0,-1-1 0 0 0,1 1-1 0 0,-1-1 1 0 0,0 0 0 0 0,0 0-1 0 0,0 1 1 0 0,0-1 0 0 0,0 0-1 0 0,0 0 1 0 0,0 0 0 0 0,-1 0-1 0 0,-3 3 1 0 0,0 1 68 0 0,-1-1-1 0 0,0 0 1 0 0,-11 6 0 0 0,2-1-33 0 0,1-1-104 0 0,1 0 0 0 0,-2-1 0 0 0,1-1 0 0 0,-1 0 0 0 0,0-1 0 0 0,0-1 0 0 0,0 0 0 0 0,-1-1 0 0 0,-24 3 0 0 0,36-7-145 0 0,-1 0 0 0 0,1 0 0 0 0,-1 0 0 0 0,-7-2 0 0 0,-8-4-4959 0 0,7-1-632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7:38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2 153 7832 0 0,'0'-2'49'0'0,"-1"0"1"0"0,1-1 0 0 0,0 1-1 0 0,0-1 1 0 0,0 1 0 0 0,0-1-1 0 0,0 1 1 0 0,0-1-1 0 0,1 1 1 0 0,-1-1 0 0 0,1 1-1 0 0,0 0 1 0 0,0-1 0 0 0,0 1-1 0 0,0 0 1 0 0,0 0-1 0 0,0-1 1 0 0,0 1 0 0 0,1 0-1 0 0,-1 0 1 0 0,1 0 0 0 0,-1 1-1 0 0,1-1 1 0 0,0 0 0 0 0,0 1-1 0 0,2-2 1 0 0,5-4 903 0 0,1 0 0 0 0,0 1 1 0 0,0 1-1 0 0,13-6 0 0 0,8-2-369 0 0,1 2-1 0 0,0 1 0 0 0,43-8 1 0 0,-59 16-1037 0 0,-1 1 1 0 0,17 0-1 0 0,-13 1-1053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7:38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77 177 13104 0 0,'19'-10'597'0'0,"-19"10"-576"0"0,1 0 1 0 0,-1 0-1 0 0,0-1 1 0 0,0 1-1 0 0,0 0 1 0 0,1 0-1 0 0,-1-1 1 0 0,0 1-1 0 0,0 0 1 0 0,0-1 0 0 0,0 1-1 0 0,0 0 1 0 0,0 0-1 0 0,1-1 1 0 0,-1 1-1 0 0,0 0 1 0 0,0-1-1 0 0,0 1 1 0 0,0 0-1 0 0,0-1 1 0 0,0 1-1 0 0,0 0 1 0 0,0 0-1 0 0,0-1 1 0 0,-1 1-1 0 0,1 0 1 0 0,0-1-1 0 0,0 1 1 0 0,0 0-1 0 0,0 0 1 0 0,0-1-1 0 0,0 1 1 0 0,-1-1-1 0 0,1 0 44 0 0,1-2-58 0 0,0-1 0 0 0,0 1 1 0 0,1 0-1 0 0,0 0 0 0 0,0-1 1 0 0,-1 1-1 0 0,2 0 0 0 0,-1 1 0 0 0,3-5 1 0 0,5-6 198 0 0,-8 10-169 0 0,-1 2 17 0 0,0-1-1 0 0,0 0 0 0 0,1 0 1 0 0,-1 0-1 0 0,0 1 0 0 0,1-1 0 0 0,0 1 1 0 0,-1-1-1 0 0,1 1 0 0 0,2-2 1 0 0,-4 3 22 0 0,0-1 0 0 0,0 1 0 0 0,0 0 0 0 0,0 0 0 0 0,0-1 0 0 0,0 1 1 0 0,0 0-1 0 0,0-1 0 0 0,0 1 0 0 0,0 0 0 0 0,0-1 0 0 0,0 1 1 0 0,0 0-1 0 0,0 0 0 0 0,0-1 0 0 0,0 1 0 0 0,0 0 0 0 0,0-1 1 0 0,-1 1-1 0 0,1 0 0 0 0,0 0 0 0 0,0-1 0 0 0,0 1 0 0 0,0 0 1 0 0,-1 0-1 0 0,1-1 0 0 0,0 1 0 0 0,0 0 0 0 0,-1 0 0 0 0,1 0 0 0 0,0 0 1 0 0,-1-1-1 0 0,0 1 4 0 0,0 1 1 0 0,0-1-1 0 0,0 0 1 0 0,0 0 0 0 0,0 1-1 0 0,0-1 1 0 0,0 1-1 0 0,0-1 1 0 0,0 1-1 0 0,0 0 1 0 0,0-1 0 0 0,0 1-1 0 0,0 0 1 0 0,0-1-1 0 0,1 1 1 0 0,-2 1-1 0 0,-14 18 504 0 0,6-5-372 0 0,-4 1-70 0 0,0 1-1 0 0,2 0 1 0 0,-17 28-1 0 0,24-35-124 0 0,1-1 0 0 0,0 1 0 0 0,0 0 0 0 0,1 0-1 0 0,0 0 1 0 0,0 0 0 0 0,1 0 0 0 0,1 1 0 0 0,-1 11 0 0 0,3-19-16 0 0,-1 0 1 0 0,1 0 0 0 0,-1-1-1 0 0,1 1 1 0 0,0-1 0 0 0,0 1-1 0 0,0-1 1 0 0,0 1 0 0 0,1-1-1 0 0,-1 1 1 0 0,0-1 0 0 0,1 0-1 0 0,0 0 1 0 0,0 0 0 0 0,-1 0-1 0 0,1 0 1 0 0,1 0 0 0 0,-1 0 0 0 0,0-1-1 0 0,0 1 1 0 0,0-1 0 0 0,1 0-1 0 0,-1 1 1 0 0,4 0 0 0 0,8 4 52 0 0,0-1 0 0 0,0 0 0 0 0,18 2 0 0 0,-22-4-30 0 0,4 0-22 0 0,0 1 1 0 0,0 0-1 0 0,-1 1 0 0 0,15 7 0 0 0,0 11 51 0 0,-27-23-53 0 0,0 1 0 0 0,0-1 0 0 0,0 0 0 0 0,-1 1 0 0 0,1-1 0 0 0,0 0 0 0 0,-1 1 0 0 0,1-1 0 0 0,0 1 0 0 0,-1-1 0 0 0,1 1 0 0 0,0 0 0 0 0,-1-1 0 0 0,1 1 0 0 0,-1 0 0 0 0,1-1 0 0 0,-1 1 0 0 0,1 0 0 0 0,-1 0 0 0 0,0-1 0 0 0,1 1 0 0 0,-1 0 0 0 0,0 0 0 0 0,0-1 0 0 0,1 1 0 0 0,-1 0 0 0 0,0 0 0 0 0,0 1 0 0 0,0 0 0 0 0,0 0 0 0 0,1-1 0 0 0,-1 0 0 0 0,0 0 0 0 0,0 0 0 0 0,0 1 0 0 0,0-1 0 0 0,0 0-1 0 0,0 0 1 0 0,0 1 0 0 0,0-1 0 0 0,0 0 0 0 0,-1 0 0 0 0,1 0 0 0 0,-1 1 0 0 0,1-1 0 0 0,-1 0-1 0 0,1 0 1 0 0,-1 0 0 0 0,1 0 0 0 0,-1 0 0 0 0,-1 1 0 0 0,-1 1 9 0 0,0 0 0 0 0,0 0 1 0 0,-1 0-1 0 0,-6 3 0 0 0,-12 10 146 0 0,16-11-325 0 0,0 0 1 0 0,-1-1-1 0 0,0 0 1 0 0,0 0-1 0 0,0-1 1 0 0,-15 6-1 0 0,-1 0-568 0 0,-12 3-1448 0 0,-1 0-4197 0 0</inkml:trace>
  <inkml:trace contextRef="#ctx0" brushRef="#br0" timeOffset="1">167 125 11976 0 0,'31'-36'528'0'0,"-13"24"112"0"0,4 1-512 0 0,1-6-128 0 0,4 5 0 0 0,-1 1 0 0 0,6-1 992 0 0,-4 7 176 0 0,-6-3 31 0 0,4 8 9 0 0,3 5-1440 0 0,-8-2-288 0 0,-11 2-56 0 0,-2 2-6087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7:39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80 16208 0 0,'-5'-17'279'0'0,"-7"-16"1069"0"0,10 28-1181 0 0,2 5-167 0 0,1-1-1 0 0,-1 1 1 0 0,0-1-1 0 0,0 1 1 0 0,0-1-1 0 0,0 1 1 0 0,1-1-1 0 0,-1 1 1 0 0,0-1-1 0 0,0 0 0 0 0,0 1 1 0 0,0-1-1 0 0,-1 1 1 0 0,1-1-1 0 0,0 1 1 0 0,0-1-1 0 0,0 0 1 0 0,0 1-1 0 0,-1-1 0 0 0,1 0 4 0 0,0 1 0 0 0,0-1-1 0 0,0 1 1 0 0,0-1-1 0 0,0 0 1 0 0,0 1-1 0 0,0-1 1 0 0,0 1-1 0 0,-1-1 1 0 0,1 1-1 0 0,0-1 1 0 0,0 1-1 0 0,-1 0 1 0 0,1-1-1 0 0,0 1 1 0 0,-1-1-1 0 0,1 1 1 0 0,0-1-1 0 0,-1 1 1 0 0,1 0-1 0 0,0-1 1 0 0,-1 1-1 0 0,1 0 1 0 0,-1 0-1 0 0,1-1 1 0 0,-1 1-1 0 0,1 0 1 0 0,-1 0 0 0 0,1-1-1 0 0,-1 1 1 0 0,1 0-1 0 0,-1 0 1 0 0,1 0-1 0 0,-1 0 1 0 0,1 0-1 0 0,-1 0 1 0 0,1 0-1 0 0,-1 0 1 0 0,1 0-1 0 0,-1 0 1 0 0,0 0-1 0 0,-14 9 390 0 0,14-9-360 0 0,-46 47 998 0 0,34-33-871 0 0,1 1-1 0 0,1 0 0 0 0,1 0 1 0 0,-17 33-1 0 0,0 0-86 0 0,22-38-69 0 0,0 0 0 0 0,1 0-1 0 0,0 1 1 0 0,1-1 0 0 0,-4 18-1 0 0,3-9 36 0 0,2-11-17 0 0,0 0 1 0 0,1 0 0 0 0,0 11-1 0 0,0-16-15 0 0,1-1-1 0 0,1 1 1 0 0,-1 0-1 0 0,0 0 1 0 0,1-1-1 0 0,-1 1 0 0 0,1 0 1 0 0,0-1-1 0 0,0 1 1 0 0,0 0-1 0 0,0-1 1 0 0,0 1-1 0 0,2 2 0 0 0,0-1 3 0 0,0-1-1 0 0,0 1 0 0 0,1 0 1 0 0,-1-1-1 0 0,1 0 0 0 0,-1 0 1 0 0,1 0-1 0 0,0 0 0 0 0,0 0 1 0 0,0-1-1 0 0,1 0 0 0 0,-1 0 1 0 0,0 0-1 0 0,1 0 0 0 0,0-1 1 0 0,-1 0-1 0 0,8 1 0 0 0,-2-1 14 0 0,0-1 1 0 0,-1-1-1 0 0,1 0 0 0 0,0 0 0 0 0,0-1 0 0 0,0 0 0 0 0,-1-1 0 0 0,1 0 0 0 0,-1-1 0 0 0,0 1 1 0 0,0-2-1 0 0,0 1 0 0 0,-1-1 0 0 0,1-1 0 0 0,-1 0 0 0 0,0 0 0 0 0,9-9 0 0 0,-12 10 4 0 0,0 0 0 0 0,-1 0 0 0 0,0-1 0 0 0,0 1 0 0 0,5-10 0 0 0,-8 14-26 0 0,0 0 0 0 0,-1 0 0 0 0,1 0 0 0 0,-1 0 0 0 0,0 0 0 0 0,1 0 0 0 0,-1 0 1 0 0,0-1-1 0 0,0 1 0 0 0,1 0 0 0 0,-1 0 0 0 0,0 0 0 0 0,0-1 0 0 0,-1 1 0 0 0,1 0 0 0 0,0 0 0 0 0,0 0 1 0 0,0 0-1 0 0,-1-1 0 0 0,1 1 0 0 0,-1 0 0 0 0,1 0 0 0 0,-1 0 0 0 0,1 0 0 0 0,-1 0 0 0 0,1 0 0 0 0,-1 0 1 0 0,0 0-1 0 0,0 0 0 0 0,0 0 0 0 0,1 1 0 0 0,-1-1 0 0 0,0 0 0 0 0,0 0 0 0 0,0 1 0 0 0,0-1 0 0 0,0 1 1 0 0,0-1-1 0 0,-2 0 0 0 0,1 0 16 0 0,-1 0 0 0 0,0 1 1 0 0,0-1-1 0 0,1 1 1 0 0,-1-1-1 0 0,0 1 0 0 0,0 0 1 0 0,0 0-1 0 0,0 0 0 0 0,1 1 1 0 0,-1-1-1 0 0,-4 1 0 0 0,0 1-17 0 0,-1 0 0 0 0,0 1 0 0 0,-8 4-1 0 0,1 0-47 0 0,-25 17 0 0 0,34-21-175 0 0,1 1 0 0 0,0 0 1 0 0,1 1-1 0 0,-1-1 1 0 0,1 1-1 0 0,0 0 1 0 0,-7 10-1 0 0,6-2-4564 0 0,4 2-1564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7:39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10 18543 0 0,'0'0'422'0'0,"-15"-6"1188"0"0,13 5-1610 0 0,1 0 0 0 0,0 1 0 0 0,1 0 0 0 0,-1-1 0 0 0,0 1 0 0 0,0 0 0 0 0,0 0 0 0 0,1-1 0 0 0,-1 1 0 0 0,0 0 0 0 0,0 0 0 0 0,0 0 0 0 0,1 0 0 0 0,-1 0 0 0 0,0 0 0 0 0,0 0 0 0 0,0 0 0 0 0,1 1 0 0 0,-1-1 0 0 0,0 0 0 0 0,0 0 0 0 0,0 1 0 0 0,0-1 1 0 0,-3 0-1 0 0,0 1 0 0 0,1 0 0 0 0,-1-1 0 0 0,1 1 0 0 0,-1 0 0 0 0,1 1 0 0 0,-1-1 0 0 0,1 1 0 0 0,0-1 0 0 0,0 1 1 0 0,0 0-1 0 0,-4 3 0 0 0,-6 9 192 0 0,10-11-118 0 0,0 0-1 0 0,0 0 1 0 0,1 0-1 0 0,-1 0 1 0 0,-2 5-1 0 0,-21 36 756 0 0,26-43-829 0 0,-1 1 0 0 0,0-1 0 0 0,1 0 0 0 0,-1 1 0 0 0,1-1 0 0 0,0 1 0 0 0,-1-1 0 0 0,1 1 0 0 0,0-1 0 0 0,0 0 0 0 0,0 1 0 0 0,0-1 0 0 0,0 3 0 0 0,1-2 0 0 0,-1 0 0 0 0,0-1 0 0 0,0 1 0 0 0,0-1 0 0 0,0 1 0 0 0,-1 0 0 0 0,1-1 0 0 0,0 1 0 0 0,-1 0 0 0 0,1-1 0 0 0,-2 3 0 0 0,-1 1 0 0 0,3-4 0 0 0,-1 0 0 0 0,0 0 0 0 0,1 0 0 0 0,-1 0 0 0 0,1 0 0 0 0,0 0 0 0 0,-1 0 0 0 0,1 0 0 0 0,-1 0 0 0 0,1 0 0 0 0,0 0 0 0 0,0 0 0 0 0,0 0 0 0 0,0 0 0 0 0,0 0 0 0 0,0 0 0 0 0,0 0 0 0 0,0 1 0 0 0,0-1 0 0 0,0 0 0 0 0,1 0 0 0 0,-1 0 0 0 0,0 0 0 0 0,2 2 0 0 0,5 23 0 0 0,-7-25 1 0 0,1-1 0 0 0,-1 1 0 0 0,0 0 0 0 0,0 0 0 0 0,1-1 0 0 0,-1 1 1 0 0,0 0-1 0 0,1 0 0 0 0,-1-1 0 0 0,1 1 0 0 0,-1 0 0 0 0,1-1 0 0 0,-1 1 0 0 0,1-1 1 0 0,1 2-1 0 0,0 1 24 0 0,0-1-11 0 0,-1-1 0 0 0,1 1 0 0 0,0 0-1 0 0,0-1 1 0 0,0 1 0 0 0,0-1 0 0 0,0 0-1 0 0,0 0 1 0 0,0 1 0 0 0,0-1-1 0 0,0-1 1 0 0,1 1 0 0 0,-1 0 0 0 0,0 0-1 0 0,0-1 1 0 0,1 1 0 0 0,-1-1 0 0 0,5 0-1 0 0,4 1 4 0 0,0-1 0 0 0,1-1-1 0 0,-1 0 1 0 0,18-4 0 0 0,22-2 14 0 0,-46 7-39 0 0,0 0-1 0 0,0 0 1 0 0,1 1 0 0 0,-1-1-1 0 0,0 1 1 0 0,0 0 0 0 0,7 3-1 0 0,10 1 9 0 0,-12 2-12 0 0,3 8-49 0 0,-13-10 65 0 0,0-2-7 0 0,1 0 4 0 0,-1 0-1 0 0,0 0 0 0 0,0 0 0 0 0,0-1 0 0 0,0 1 1 0 0,0 0-1 0 0,-1 0 0 0 0,1 0 0 0 0,-1 0 1 0 0,0 0-1 0 0,1 0 0 0 0,-1-1 0 0 0,-1 1 1 0 0,1 0-1 0 0,0-1 0 0 0,-1 1 0 0 0,1-1 0 0 0,-1 1 1 0 0,0-1-1 0 0,0 0 0 0 0,0 0 0 0 0,0 0 1 0 0,-4 3-1 0 0,-5 4 16 0 0,0-1 1 0 0,-1-1-1 0 0,-22 11 1 0 0,13-6-1 0 0,13-8-356 0 0,0 0 0 0 0,-1-1 0 0 0,1 0 0 0 0,-1 0 0 0 0,0-1 0 0 0,0 0 0 0 0,1 0 0 0 0,-1-1-1 0 0,0 0 1 0 0,-1-1 0 0 0,1 0 0 0 0,-13-1 0 0 0,4-4-6230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17:26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59 14368 0 0,'-4'-4'652'0'0,"3"3"-598"0"0,0 0-1 0 0,0 0 1 0 0,0 1-1 0 0,-1-1 0 0 0,1 0 1 0 0,0 0-1 0 0,0 1 1 0 0,-1-1-1 0 0,1 0 1 0 0,0 1-1 0 0,-1-1-53 0 0,-17 0 5255 0 0,34-4-4491 0 0,-4 1-608 0 0,17 0 278 0 0,15 0-434 0 0,-15 1 62 0 0,121-2 77 0 0,208-15 121 0 0,-73 30 109 0 0,-222-7-326 0 0,-32-1-22 0 0,26-2-21 0 0,-5-2 237 0 0,1 1 0 0 0,19 4-237 0 0,-32-1 431 0 0,18-2-431 0 0,-15-1 79 0 0,15-5-5488 0 0,-49 6 3842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7:40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10 166 15552 0 0,'-8'-14'712'0'0,"8"14"-697"0"0,0 0 1 0 0,0-1 0 0 0,-1 1 0 0 0,1 0 0 0 0,0 0-1 0 0,0 0 1 0 0,0 0 0 0 0,0 0 0 0 0,0 0 0 0 0,0 0 0 0 0,0 0-1 0 0,0-1 1 0 0,0 1 0 0 0,0 0 0 0 0,0 0 0 0 0,0 0-1 0 0,0 0 1 0 0,0 0 0 0 0,0 0 0 0 0,0 0 0 0 0,0-1-1 0 0,0 1 1 0 0,0 0 0 0 0,0 0 0 0 0,0 0 0 0 0,0 0 0 0 0,0 0-1 0 0,0 0 1 0 0,0-1 0 0 0,0 1 0 0 0,0 0 0 0 0,0 0-1 0 0,0 0 1 0 0,0 0 0 0 0,0 0 0 0 0,0 0 0 0 0,0 0 0 0 0,0-1-1 0 0,0 1 1 0 0,0 0 0 0 0,1 0 0 0 0,-1 0 0 0 0,0 0-1 0 0,10-10 124 0 0,0 0-1 0 0,1 1 0 0 0,0 0 0 0 0,0 0 0 0 0,14-6 0 0 0,66-32 1049 0 0,-75 39-1025 0 0,1 2 0 0 0,0 0 0 0 0,0 1 0 0 0,0 1 0 0 0,18-2 0 0 0,-22 5-435 0 0,-1 0 0 0 0,1 1 0 0 0,-1 0 1 0 0,0 1-1 0 0,1 0 0 0 0,-1 1 0 0 0,0 1 0 0 0,15 4 0 0 0,-19-4-6042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7:42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0 8520 0 0,'0'0'772'0'0,"-1"1"-632"0"0,-2 0-54 0 0,0 1 0 0 0,1 0 1 0 0,-1 1-1 0 0,0-1 0 0 0,1 0 1 0 0,0 1-1 0 0,-1-1 0 0 0,1 1 1 0 0,0 0-1 0 0,1 0 0 0 0,-3 3 0 0 0,-17 37 845 0 0,11-17-615 0 0,8-18-190 0 0,0-1-1 0 0,-1 1 0 0 0,-5 7 1 0 0,6-10 97 0 0,0 0 0 0 0,0 0 1 0 0,0 0-1 0 0,1 0 0 0 0,0 0 1 0 0,0 1-1 0 0,0-1 0 0 0,1 0 1 0 0,0 7-1 0 0,0-11 990 0 0,23-2-575 0 0,0-1-1 0 0,28-6 1 0 0,-29 3-588 0 0,1 2 0 0 0,26-1 0 0 0,-42 5-48 0 0,0-1 0 0 0,-1 1 0 0 0,1 1 0 0 0,11 3 0 0 0,-5-1-2 0 0,-11-4 0 0 0,0 1 0 0 0,0 0 0 0 0,0 0 0 0 0,-1 0 0 0 0,1 0 0 0 0,0 0 0 0 0,-1 0 0 0 0,1 0 0 0 0,0 0 0 0 0,-1 1 0 0 0,2 1 0 0 0,-2-2 7 0 0,1 1 0 0 0,-1-1-1 0 0,1 0 1 0 0,0 1 0 0 0,0-1-1 0 0,-1 0 1 0 0,5 2 0 0 0,-3-2 1 0 0,0 0 0 0 0,1 1 0 0 0,-1-1 0 0 0,0 1 0 0 0,0 0 0 0 0,5 4 0 0 0,-7-5-3 0 0,0 0-1 0 0,0 0 0 0 0,0 1 1 0 0,0-1-1 0 0,0 1 0 0 0,0-1 1 0 0,0 1-1 0 0,-1-1 0 0 0,1 1 1 0 0,0-1-1 0 0,-1 1 0 0 0,1-1 1 0 0,-1 1-1 0 0,0 0 0 0 0,1-1 1 0 0,-1 1-1 0 0,0 3 0 0 0,0-4 4 0 0,0 0 0 0 0,1 1-1 0 0,-1-1 1 0 0,0 1-1 0 0,1-1 1 0 0,-1 1 0 0 0,1-1-1 0 0,0 0 1 0 0,0 2-1 0 0,0-3 2 0 0,-1 1 0 0 0,1 0-1 0 0,-1 0 1 0 0,0-1 0 0 0,1 1-1 0 0,-1 0 1 0 0,0-1 0 0 0,1 1-1 0 0,-1 0 1 0 0,0 0-1 0 0,0 0 1 0 0,0-1 0 0 0,0 1-1 0 0,1 0 1 0 0,-1 0 0 0 0,0 0-1 0 0,-1 0 1 0 0,1-1 0 0 0,0 1-1 0 0,0 0 1 0 0,0 0 0 0 0,0 0-1 0 0,-1-1 1 0 0,1 2-1 0 0,-22 22 251 0 0,9-11-143 0 0,4-5-63 0 0,0 0 1 0 0,0 0-1 0 0,0-1 1 0 0,-15 8-1 0 0,-44 21-350 0 0,49-27 55 0 0,13-6-146 0 0,0 0-1 0 0,0-1 1 0 0,0 0-1 0 0,0 0 1 0 0,0-1-1 0 0,0 1 1 0 0,-1-1-1 0 0,1-1 1 0 0,0 1-1 0 0,-13-1 1 0 0,-15-5-1225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7:42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15 148 12896 0 0,'-4'-2'330'0'0,"3"2"-280"0"0,0 0 1 0 0,1-1 0 0 0,-1 1-1 0 0,0 0 1 0 0,1-1-1 0 0,-1 1 1 0 0,1-1-1 0 0,-1 1 1 0 0,1-1 0 0 0,-1 1-1 0 0,1-1 1 0 0,-1 0-1 0 0,1 1 1 0 0,-1-1-1 0 0,1 0 1 0 0,0 1 0 0 0,0-1-1 0 0,-1 0 1 0 0,1 1-1 0 0,0-1 1 0 0,0 0-1 0 0,-1-1 1 0 0,2 2 84 0 0,-1-1 1 0 0,0 0-1 0 0,0 0 1 0 0,1 1 0 0 0,-1-1-1 0 0,0 0 1 0 0,1 1-1 0 0,-1-1 1 0 0,1 0-1 0 0,-1 1 1 0 0,1-1-1 0 0,-1 0 1 0 0,1 1-1 0 0,0-1 1 0 0,-1 1-1 0 0,1-1 1 0 0,0 1-1 0 0,-1 0 1 0 0,1-1 0 0 0,0 1-1 0 0,-1-1 1 0 0,1 1-1 0 0,0 0 1 0 0,1-1-1 0 0,30-12-734 0 0,-20 8 828 0 0,11-4-229 0 0,31-8 0 0 0,-23 8 0 0 0,19-6 0 0 0,0 3 0 0 0,0 1 0 0 0,66-4 0 0 0,-68 10-9 0 0,48-2-1145 0 0,-47 7-4666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7:43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45 9960 0 0,'0'0'904'0'0,"-1"-8"-728"0"0,-2 1-19 0 0,-2-6 286 0 0,6 12-43 0 0,-1 0-1 0 0,0 0 1 0 0,0 0 0 0 0,0 0 0 0 0,0 0 0 0 0,0 0 0 0 0,0 0 0 0 0,-1 1-1 0 0,1-1 1 0 0,0 0 0 0 0,0 0 0 0 0,-1 0 0 0 0,1 0 0 0 0,-1 0 0 0 0,0-1 0 0 0,1 2-358 0 0,-1 0 1 0 0,1 0-1 0 0,-1 0 1 0 0,1-1-1 0 0,-1 1 1 0 0,1 0-1 0 0,-1 0 1 0 0,1 0-1 0 0,-1 0 1 0 0,1 0 0 0 0,-1 0-1 0 0,1 1 1 0 0,-1-1-1 0 0,1 0 1 0 0,-1 0-1 0 0,1 0 1 0 0,-1 0-1 0 0,0 1 1 0 0,-16 2 46 0 0,16-3-70 0 0,0 0 0 0 0,0 1 0 0 0,0-1-1 0 0,0 0 1 0 0,0 0 0 0 0,0 1 0 0 0,0-1-1 0 0,0 1 1 0 0,0-1 0 0 0,0 1 0 0 0,-1 0-1 0 0,-8 3 117 0 0,7-4-75 0 0,1 0-1 0 0,-1 0 1 0 0,0 0-1 0 0,1 1 1 0 0,-1-1-1 0 0,1 1 0 0 0,-1 0 1 0 0,1 0-1 0 0,-5 2 1 0 0,-3 1 28 0 0,4-4-33 0 0,4 0-58 0 0,-10 4 4 0 0,-2 0-2 0 0,9-2 19 0 0,0-1 0 0 0,0 1 0 0 0,1 0 0 0 0,-1 0 0 0 0,0 0 0 0 0,1 1 0 0 0,-5 3 0 0 0,7-6 54 0 0,1 2 9 0 0,-3 4-1 0 0,-3-2-2 0 0,5-2-22 0 0,-2 4-46 0 0,-1 3-10 0 0,0-1 12 0 0,2-2 50 0 0,3-5 183 0 0,-1 0-180 0 0,-2 5 2 0 0,2-5 10 0 0,-1 0-10 0 0,-3 5-42 0 0,3-5 34 0 0,2 1-4 0 0,0 5-45 0 0,-4 7 196 0 0,0-6 423 0 0,-2 0-696 0 0,1-3 67 0 0,-2-1-16 0 0,5-4 18 0 0,2 1 86 0 0,-3 1-26 0 0,3-1-122 0 0,0 0-82 0 0,1 0 143 0 0,-1-1 0 0 0,0 1 0 0 0,0-1 1 0 0,0 0-1 0 0,1 1 0 0 0,-1-1 0 0 0,0 1 1 0 0,0-1-1 0 0,1 0 0 0 0,-1 1 0 0 0,0-1 1 0 0,1 0-1 0 0,-1 1 0 0 0,1-1 0 0 0,-1 0 1 0 0,0 1-1 0 0,1-1 0 0 0,-1 0 0 0 0,1 0 1 0 0,-1 0-1 0 0,0 1 0 0 0,1-1 1 0 0,-1 0-1 0 0,1 0 0 0 0,-1 0 0 0 0,1 0 1 0 0,-1 0-1 0 0,1 0 0 0 0,-1 0 0 0 0,1 0 1 0 0,-1 0-1 0 0,1 0 0 0 0,-1 0 0 0 0,1 0 1 0 0,-1 0-1 0 0,1 0 0 0 0,0-1 0 0 0,-1 1 2 0 0,26 1-3 0 0,-14 0 0 0 0,-1-1 0 0 0,14-1 0 0 0,-3 0 0 0 0,-15-1 0 0 0,36 1 0 0 0,18 4 0 0 0,-59-3 0 0 0,0 0 0 0 0,0 0 0 0 0,0 0 0 0 0,0 1 0 0 0,0-1 0 0 0,0 1 0 0 0,0-1 0 0 0,0 1 0 0 0,0-1 0 0 0,0 1 0 0 0,-1 0 0 0 0,4 2 0 0 0,22 9 0 0 0,-26-12 0 0 0,0 1 0 0 0,0-1 0 0 0,1 0 0 0 0,-1 1 0 0 0,0-1 0 0 0,0 1 0 0 0,0 0 0 0 0,0-1 0 0 0,0 1 0 0 0,0 0 0 0 0,0 0 0 0 0,0-1 0 0 0,0 1 0 0 0,0 0 0 0 0,0 0 0 0 0,1 2 0 0 0,1 1 0 0 0,-2-4 0 0 0,-1 0 0 0 0,1 1 0 0 0,-1-1 0 0 0,1 0 0 0 0,-1 1 0 0 0,1-1 0 0 0,-1 1 0 0 0,1-1 0 0 0,-1 1 0 0 0,1-1 0 0 0,-1 1 0 0 0,0-1 0 0 0,1 1 0 0 0,-1-1 0 0 0,0 1 0 0 0,1-1 0 0 0,-1 1 0 0 0,0 0 0 0 0,0-1 0 0 0,0 1 0 0 0,1-1 0 0 0,-1 2 0 0 0,0 1 0 0 0,1-1 9 0 0,0 0-1 0 0,-1 0 0 0 0,1 0 0 0 0,-1 0 1 0 0,0 0-1 0 0,1 1 0 0 0,-1-1 1 0 0,0 0-1 0 0,0 0 0 0 0,-1 0 0 0 0,1 0 1 0 0,0 1-1 0 0,-1-1 0 0 0,1 0 0 0 0,-1 0 1 0 0,0 0-1 0 0,1 0 0 0 0,-1 0 1 0 0,0 0-1 0 0,0 0 0 0 0,-1 0 0 0 0,-2 3 1 0 0,-1 2 35 0 0,0 0 1 0 0,-1-1-1 0 0,0 0 1 0 0,-12 9 0 0 0,8-7-20 0 0,-1 0 1 0 0,0-1 0 0 0,0 0-1 0 0,0-1 1 0 0,-1 0-1 0 0,0-1 1 0 0,0 0 0 0 0,-16 3-1 0 0,9-3 1 0 0,1 0-1 0 0,-20 8 0 0 0,35-12-74 0 0,-1 0 0 0 0,0 0-1 0 0,0 0 1 0 0,1 0 0 0 0,-1-1 0 0 0,0 0-1 0 0,0 0 1 0 0,0 0 0 0 0,1 0 0 0 0,-1 0-1 0 0,0-1 1 0 0,-6-1 0 0 0,1 0-199 0 0,9 2 158 0 0,-1 0-1 0 0,0 0 0 0 0,1 0 0 0 0,-1-1 0 0 0,1 1 0 0 0,-1 0 1 0 0,0-1-1 0 0,1 1 0 0 0,-1 0 0 0 0,1-1 0 0 0,-1 1 0 0 0,1 0 1 0 0,-1-1-1 0 0,1 1 0 0 0,-1-1 0 0 0,1 1 0 0 0,-1-1 1 0 0,1 0-1 0 0,-1 1 0 0 0,1-1 0 0 0,0 1 0 0 0,-1-1 0 0 0,1 0 1 0 0,0 0-1 0 0,-1-7-1239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7:43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27 121 17967 0 0,'-4'-7'231'0'0,"3"5"-73"0"0,0 0 1 0 0,0 0 0 0 0,-1-1-1 0 0,1 1 1 0 0,-1 0 0 0 0,0 1 0 0 0,0-1-1 0 0,1 0 1 0 0,-1 0 0 0 0,-4-2-1 0 0,5 4 98 0 0,3-2-120 0 0,68-33-64 0 0,-50 26 57 0 0,1 0 0 0 0,0 1 0 0 0,0 2 0 0 0,1 0 0 0 0,27-4 0 0 0,-34 8-139 0 0,-1 1-1 0 0,1 0 1 0 0,0 0 0 0 0,27 5 0 0 0,-32-3-547 0 0,-1 1 1 0 0,0 0-1 0 0,1 1 1 0 0,16 7-1 0 0,-7 1-6118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7:44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60 2304 0 0,'1'-8'200'0'0,"-1"6"-5"0"0,1 1 1 0 0,0-1-1 0 0,0 1 1 0 0,0 0 0 0 0,0-1-1 0 0,0 1 1 0 0,0 0-1 0 0,0-1 1 0 0,1 1-1 0 0,-1 0 1 0 0,0 0-1 0 0,1 0 1 0 0,1-1-1 0 0,11-11 2076 0 0,-12 12-1989 0 0,-1 0 0 0 0,0 0 1 0 0,0-1-1 0 0,1 1 1 0 0,-1 0-1 0 0,1 0 0 0 0,-1 0 1 0 0,3-1-1 0 0,-4 2-253 0 0,0 0 1 0 0,0 0-1 0 0,0 0 0 0 0,1 0 1 0 0,-1 0-1 0 0,0 0 0 0 0,0 0 1 0 0,0 0-1 0 0,0 0 0 0 0,0-1 1 0 0,0 1-1 0 0,0 0 0 0 0,0 0 1 0 0,0 0-1 0 0,0 0 1 0 0,0 0-1 0 0,0 0 0 0 0,0-1 1 0 0,0 1-1 0 0,0 0 0 0 0,0 0 1 0 0,0 0-1 0 0,0 0 0 0 0,0 0 1 0 0,0 0-1 0 0,0 0 0 0 0,0-1 1 0 0,0 1-1 0 0,0 0 0 0 0,0 0 1 0 0,0 0-1 0 0,0 0 0 0 0,0 0 1 0 0,0 0-1 0 0,0-1 0 0 0,0 1 1 0 0,0 0-1 0 0,0 0 0 0 0,0 0 1 0 0,0 0-1 0 0,-1 0 0 0 0,1 0 1 0 0,0 0-1 0 0,0 0 0 0 0,0 0 1 0 0,0 0-1 0 0,0-1 0 0 0,0 1 1 0 0,0 0-1 0 0,0 0 1 0 0,-1 0-1 0 0,-5-3 1800 0 0,0 3-1555 0 0,1 0 0 0 0,0 0 0 0 0,0 1 1 0 0,0 0-1 0 0,0 0 0 0 0,0 1 1 0 0,0-1-1 0 0,-9 5 0 0 0,2 1-19 0 0,1 0 1 0 0,-12 9-1 0 0,12-7 128 0 0,1 0-177 0 0,1 0 1 0 0,0 1-1 0 0,1 0 1 0 0,0 0-1 0 0,1 1 1 0 0,0 0-1 0 0,-6 13 1 0 0,0-2-5 0 0,7-11-95 0 0,1-1 0 0 0,1 1 0 0 0,-6 21 0 0 0,-7 15 81 0 0,10-29-103 0 0,1 0-1 0 0,0 1 0 0 0,-4 28 0 0 0,3-13 35 0 0,5-25-48 0 0,0 0-1 0 0,1 1 1 0 0,0-1 0 0 0,1 0-1 0 0,0 0 1 0 0,0 0-1 0 0,1 1 1 0 0,0-1-1 0 0,1 0 1 0 0,5 16-1 0 0,-7-23-61 0 0,0-1 0 0 0,1 1 0 0 0,-1-1 0 0 0,1 0 0 0 0,-1 1 0 0 0,1-1 1 0 0,0 1-1 0 0,-1-1 0 0 0,1 0 0 0 0,0 0 0 0 0,0 1 0 0 0,0-1 0 0 0,0 0 0 0 0,0 0 0 0 0,0 0 0 0 0,0 0 0 0 0,0 0 0 0 0,2 1 0 0 0,3 1 11 0 0,8 8 62 0 0,-8-10-88 0 0,-3-2 10 0 0,10 2 20 0 0,0-1-1 0 0,0 0 0 0 0,0-1 0 0 0,0-1 1 0 0,-1 0-1 0 0,1-1 0 0 0,-1 0 0 0 0,14-6 1 0 0,-24 8 16 0 0,1 0 1 0 0,-1 0 0 0 0,0 0 0 0 0,0-1-1 0 0,0 1 1 0 0,0 0 0 0 0,0-1 0 0 0,0 0-1 0 0,-1 1 1 0 0,3-4 0 0 0,11-9 233 0 0,-8 10-246 0 0,-5 2-38 0 0,1 1 1 0 0,0-1-1 0 0,-1 0 0 0 0,0 0 1 0 0,1 0-1 0 0,-1 0 0 0 0,0-1 1 0 0,0 1-1 0 0,0 0 0 0 0,0-1 0 0 0,-1 1 1 0 0,1-1-1 0 0,2-5 0 0 0,5-7-44 0 0,-7 13 64 0 0,-1 1 0 0 0,0-1 0 0 0,0 1 0 0 0,0-1-1 0 0,0 0 1 0 0,0 1 0 0 0,0-1 0 0 0,0 0 0 0 0,-1 0-1 0 0,1 0 1 0 0,0 0 0 0 0,-1-2 0 0 0,-3-31 244 0 0,3 34-249 0 0,0-1 0 0 0,0 1-1 0 0,-1 0 1 0 0,1 0-1 0 0,-1 0 1 0 0,1 0 0 0 0,-1-1-1 0 0,1 1 1 0 0,-1 0 0 0 0,1 0-1 0 0,-1 0 1 0 0,0 0-1 0 0,0 0 1 0 0,1 0 0 0 0,-1 0-1 0 0,0 1 1 0 0,0-1 0 0 0,0 0-1 0 0,0 0 1 0 0,0 1-1 0 0,0-1 1 0 0,0 0 0 0 0,0 1-1 0 0,0-1 1 0 0,0 1-1 0 0,-1 0 1 0 0,0-1 0 0 0,-1 0-22 0 0,0 0 1 0 0,0 1-1 0 0,0-1 1 0 0,0 1 0 0 0,0-1-1 0 0,0 1 1 0 0,0 0-1 0 0,0 0 1 0 0,-5 1 0 0 0,2 2-9 0 0,-1 0 1 0 0,1 0 0 0 0,1 1-1 0 0,-1 0 1 0 0,0 0 0 0 0,1 0-1 0 0,0 0 1 0 0,0 1 0 0 0,-5 5-1 0 0,7-7 7 0 0,-2 3-52 0 0,0 1-1 0 0,0-1 0 0 0,-6 14 0 0 0,1-3-119 0 0,8-15 103 0 0,1 1 0 0 0,0-1 0 0 0,0 1 0 0 0,0-1 0 0 0,0 1 0 0 0,0-1 0 0 0,0 1 0 0 0,1 0 0 0 0,-1-1 0 0 0,1 1 0 0 0,0 0 0 0 0,0 0 0 0 0,0-1 0 0 0,0 1 0 0 0,0 0 0 0 0,1 0 0 0 0,-1-1 0 0 0,1 1 0 0 0,0 0 0 0 0,0-1 0 0 0,0 1 0 0 0,0-1 0 0 0,0 1 0 0 0,0-1 0 0 0,1 0 0 0 0,-1 1 0 0 0,1-1 0 0 0,0 0 0 0 0,0 0 0 0 0,0 0 0 0 0,0 0 0 0 0,0 0 0 0 0,0-1 0 0 0,0 1 0 0 0,4 1 0 0 0,12 4-1540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7:44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15 20095 0 0,'5'-12'856'0'0,"-5"12"-835"0"0,0 0 0 0 0,-1 0 0 0 0,1-1-1 0 0,0 1 1 0 0,0 0 0 0 0,0 0 0 0 0,0 0 0 0 0,0 0 0 0 0,0 0 0 0 0,0 0 0 0 0,0-1 0 0 0,0 1 0 0 0,-1 0 0 0 0,1 0 0 0 0,0 0 0 0 0,0 0 0 0 0,0 0 0 0 0,0 0 0 0 0,0 0 0 0 0,0 0 0 0 0,-1 0 0 0 0,1 0 0 0 0,0-1-1 0 0,0 1 1 0 0,0 0 0 0 0,0 0 0 0 0,0 0 0 0 0,-1 0 0 0 0,1 0 0 0 0,0 0 0 0 0,0 0 0 0 0,0 0 0 0 0,0 0 0 0 0,-1 0 0 0 0,1 0 0 0 0,0 1 0 0 0,0-1 0 0 0,0 0 0 0 0,-23 9 471 0 0,20-7-617 0 0,-5 2 138 0 0,0 2-1 0 0,0-1 0 0 0,1 1 0 0 0,-11 10 1 0 0,3-2 69 0 0,10-9-61 0 0,-1 1-1 0 0,1 0 0 0 0,1 1 1 0 0,-1-1-1 0 0,1 1 1 0 0,0 0-1 0 0,0 0 0 0 0,1 0 1 0 0,0 1-1 0 0,-3 8 0 0 0,6-13-20 0 0,-1-1 0 0 0,1 1 0 0 0,-1-1 0 0 0,1 1 0 0 0,0-1 0 0 0,0 1 0 0 0,0 0 0 0 0,1-1 0 0 0,-1 1 0 0 0,0-1 0 0 0,1 1 0 0 0,0-1 0 0 0,-1 1 0 0 0,1-1 0 0 0,2 4 0 0 0,0-1 0 0 0,1 1 0 0 0,0 0 0 0 0,1-1 0 0 0,6 6 0 0 0,-3-2 0 0 0,-4-5 0 0 0,1 0 0 0 0,0 0 0 0 0,1-1 0 0 0,-1 0 0 0 0,1 0 0 0 0,-1 0 0 0 0,11 3 0 0 0,14 7 0 0 0,-23-9 0 0 0,15 7 0 0 0,28 12 0 0 0,-18-6 0 0 0,-26-14 0 0 0,0 1 0 0 0,0-1 0 0 0,12 5 0 0 0,-16-8 0 0 0,0 1 0 0 0,1 0 0 0 0,-1 0 0 0 0,0 0 0 0 0,0 0 0 0 0,0 0 0 0 0,0 0 0 0 0,4 3 0 0 0,0 5 11 0 0,-5-7-6 0 0,-1-1 0 0 0,0 0 1 0 0,0 0-1 0 0,0 0 0 0 0,0 1 0 0 0,0-1 0 0 0,0 0 1 0 0,0 0-1 0 0,0 0 0 0 0,-1 0 0 0 0,1 1 1 0 0,0-1-1 0 0,-1 0 0 0 0,1 0 0 0 0,-1 0 0 0 0,1 0 1 0 0,-1 0-1 0 0,0 0 0 0 0,0 2 0 0 0,-2-1 8 0 0,1 1 0 0 0,-1-1 0 0 0,1 0 0 0 0,-1 1-1 0 0,0-1 1 0 0,-5 3 0 0 0,-4 1-27 0 0,-1-1 0 0 0,-20 7 1 0 0,33-12 7 0 0,-11 4-414 0 0,1-1 0 0 0,0-1 0 0 0,-1 1 0 0 0,0-2 0 0 0,1 0 0 0 0,-1 0 0 0 0,-13-1 0 0 0,5-2-1306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7:45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1 214 18599 0 0,'20'-23'1128'0'0,"5"-5"-233"0"0,-8 15-855 0 0,1 1 1 0 0,0 1-1 0 0,0 0 0 0 0,32-12 1 0 0,-19 8 48 0 0,54-27 408 0 0,-30 21-52 0 0,-47 18-466 0 0,0 1-1 0 0,-1-1 1 0 0,1 1-1 0 0,0 1 0 0 0,1-1 1 0 0,-1 1-1 0 0,0 1 1 0 0,0 0-1 0 0,0 0 1 0 0,14 2-1 0 0,10 3-2270 0 0,-18 2-4714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7:48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18 171 4144 0 0,'0'-2'191'0'0,"0"-9"9"0"0,0 7-161 0 0,0 1 1 0 0,-1-1 0 0 0,1 0-1 0 0,1 1 1 0 0,-1-1-1 0 0,1 0 1 0 0,-1 1-1 0 0,1-1 1 0 0,0 1-1 0 0,0-1 1 0 0,3-5-1 0 0,0 3 277 0 0,-1 0 0 0 0,-1 0 1 0 0,1 0-1 0 0,2-12 0 0 0,-3 11-127 0 0,1 0 0 0 0,-1 0-1 0 0,6-11 1 0 0,6-10 5911 0 0,-16 30-5705 0 0,-14 24 463 0 0,-11 15 377 0 0,21-33-862 0 0,1 0-1 0 0,1 1 1 0 0,-7 15-1 0 0,10-22-120 0 0,5 8 288 0 0,-2-8-513 0 0,-1 0 0 0 0,0 0-1 0 0,0 0 1 0 0,1 0 0 0 0,0 0-1 0 0,-1 0 1 0 0,1 0 0 0 0,0-1-1 0 0,0 1 1 0 0,0-1-1 0 0,0 1 1 0 0,0-1 0 0 0,0 0-1 0 0,0 1 1 0 0,0-1 0 0 0,5 1-1 0 0,5 2 69 0 0,0-1-1 0 0,16 2 0 0 0,15 4 24 0 0,-19 0-77 0 0,-9-4 34 0 0,-1 0 0 0 0,28 15 0 0 0,-33-14-75 0 0,-1 0 11 0 0,-6-4 164 0 0,-6-1-101 0 0,0 0 1 0 0,1 1-1 0 0,-1-1 0 0 0,1 1 1 0 0,-6 4-1 0 0,-16 8 118 0 0,-17 2-708 0 0,-66 16 0 0 0,84-24-698 0 0,2 0-60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7:48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1 111 16783 0 0,'0'0'818'0'0,"1"0"-360"0"0,35-21 114 0 0,-12 13-576 0 0,96-32-208 0 0,-85 31 212 0 0,3-1 0 0 0,46-6 0 0 0,-50 12-856 0 0,67 1-1 0 0,-69 6 243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17:27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12 8896 0 0,'32'-4'406'0'0,"-25"4"-4"0"0,-7 0-141 0 0,0 0 362 0 0,0 0 185 0 0,0 0 37 0 0,0 0 27 0 0,0 0 76 0 0,-2-2 39 0 0,2 2-783 0 0,-1-1 1 0 0,1 1-1 0 0,-1-1 1 0 0,1 1 0 0 0,-1-1-1 0 0,1 1 1 0 0,-1 0-1 0 0,1-1 1 0 0,-1 1 0 0 0,1 0-1 0 0,-1 0 1 0 0,0-1-1 0 0,1 1 1 0 0,-1 0 0 0 0,1 0-1 0 0,-1 0 1 0 0,0 0-1 0 0,1 0 1 0 0,-1 0 0 0 0,0-1-1 0 0,1 2 1 0 0,-1-1-1 0 0,1 0 1 0 0,-1 0 0 0 0,0 0-1 0 0,1 0 1 0 0,-1 0-1 0 0,1 0 1 0 0,-1 1 0 0 0,0-1-1 0 0,1 0 1 0 0,-1 1-205 0 0,-6 8-381 0 0,2 3 518 0 0,1 1-1 0 0,0-1 1 0 0,1 1-1 0 0,1 0 1 0 0,0 0 0 0 0,0 6-137 0 0,-3 18 367 0 0,-8 42 699 0 0,-1 57-1066 0 0,3 21 444 0 0,11-124-222 0 0,3 21-222 0 0,0 14 170 0 0,9 190 826 0 0,-9-225-802 0 0,1 58-176 0 0,2 28-58 0 0,0-56 126 0 0,-6-61-70 0 0,1 0-7 0 0,-1 0 0 0 0,1 0 0 0 0,-1 0 0 0 0,0 0 0 0 0,0 0 0 0 0,0 0 0 0 0,0 0 0 0 0,0 0 0 0 0,0 0 0 0 0,0 0 0 0 0,-1 0 0 0 0,1 0 0 0 0,-1 1-9 0 0,-3 4 0 0 0,3-6-128 0 0,1-1-267 0 0,0 0-94 0 0,0 0-14 0 0,0 0-201 0 0,0 0-841 0 0,0 0-366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7:48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0 10592 0 0,'0'0'5112'0'0,"-1"2"-4840"0"0,-13 17 529 0 0,11-16-619 0 0,1 0 0 0 0,-1 1 0 0 0,1-1 1 0 0,0 0-1 0 0,-3 6 0 0 0,0 3 18 0 0,-2 0 0 0 0,1 0 0 0 0,-2-1 0 0 0,1 0 0 0 0,-13 14 0 0 0,-11 18 276 0 0,23-29-21 0 0,7-12-565 0 0,2-2 68 0 0,0 0 59 0 0,0 1 0 0 0,0-1 0 0 0,1 1 1 0 0,-1-1-1 0 0,0 1 0 0 0,0-1 0 0 0,0 1 0 0 0,0 0 1 0 0,0-1-1 0 0,1 3 0 0 0,11 5-24 0 0,-3-7 7 0 0,0 0 0 0 0,0 0 0 0 0,0-1 0 0 0,15-1 0 0 0,8-1 0 0 0,-23 2 0 0 0,0-2 0 0 0,1 0 0 0 0,-1 0 0 0 0,0-1 0 0 0,11-4 0 0 0,10-6 0 0 0,-23 7 15 0 0,-6 5 890 0 0,-2 12-801 0 0,3 2-353 0 0,-1 0-1 0 0,-1 1 0 0 0,0-1 1 0 0,-1 0-1 0 0,-1 1 0 0 0,0-1 1 0 0,-4 18-1 0 0,5-18-6608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7:49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28 2304 0 0,'1'-1'167'0'0,"-1"0"-151"0"0,1 0 0 0 0,0 0 0 0 0,-1 1 0 0 0,1-1 0 0 0,0 0 0 0 0,0 0 0 0 0,0 1 1 0 0,0-1-1 0 0,0 1 0 0 0,0-1 0 0 0,0 0 0 0 0,0 1 0 0 0,0 0 0 0 0,0-1 0 0 0,0 1 1 0 0,6-2 4031 0 0,7-3-105 0 0,-10-4 1866 0 0,-11 15-3713 0 0,0 1-2258 0 0,-14 14 539 0 0,1 1 0 0 0,2 0 0 0 0,0 2 0 0 0,1 0 0 0 0,2 1-1 0 0,0 0 1 0 0,-17 44 0 0 0,28-60-326 0 0,-1 1 4 0 0,1 1 0 0 0,-1 0 0 0 0,2 0 0 0 0,0 0 0 0 0,0 0 0 0 0,1 0 0 0 0,0 1-1 0 0,0 13 1 0 0,2-17-29 0 0,0 1-1 0 0,1 0 1 0 0,0-1 0 0 0,0 1-1 0 0,1 0 1 0 0,3 8-1 0 0,-4-14-18 0 0,0 0-1 0 0,0-1 1 0 0,1 1 0 0 0,-1 0-1 0 0,1-1 1 0 0,0 1-1 0 0,-1-1 1 0 0,1 1 0 0 0,0-1-1 0 0,1 0 1 0 0,-1 0-1 0 0,0 0 1 0 0,0 0 0 0 0,1 0-1 0 0,-1-1 1 0 0,1 1-1 0 0,0-1 1 0 0,0 1 0 0 0,-1-1-1 0 0,1 0 1 0 0,3 1-1 0 0,0-1 8 0 0,0 1-1 0 0,0-1 1 0 0,0 0-1 0 0,0-1 0 0 0,-1 0 1 0 0,1 1-1 0 0,0-2 1 0 0,0 1-1 0 0,0-1 1 0 0,0 0-1 0 0,0 0 0 0 0,0-1 1 0 0,-1 1-1 0 0,12-6 1 0 0,3-2 15 0 0,-1 0 0 0 0,0-2 1 0 0,-1 0-1 0 0,26-21 0 0 0,-40 28-42 0 0,1-1-1 0 0,-1 0 0 0 0,0 0 1 0 0,0 0-1 0 0,-1 0 1 0 0,0-1-1 0 0,1 1 0 0 0,2-10 1 0 0,-6 15 5 0 0,0-1 1 0 0,1 0 0 0 0,-1 1-1 0 0,0-1 1 0 0,0 1 0 0 0,0-1 0 0 0,0 0-1 0 0,0 1 1 0 0,0-1 0 0 0,0 1-1 0 0,-1-1 1 0 0,1 0 0 0 0,0 1-1 0 0,0-1 1 0 0,0 1 0 0 0,-1-1 0 0 0,1 0-1 0 0,0 1 1 0 0,0-1 0 0 0,-1 1-1 0 0,1-1 1 0 0,-1 1 0 0 0,1-1-1 0 0,0 1 1 0 0,-1 0 0 0 0,1-1 0 0 0,-1 1-1 0 0,1-1 1 0 0,-1 1 0 0 0,1 0-1 0 0,-1-1 1 0 0,1 1 0 0 0,-1 0-1 0 0,1 0 1 0 0,-1-1 0 0 0,0 1 0 0 0,1 0-1 0 0,-2 0 1 0 0,0-1-7 0 0,-1 1 0 0 0,1-1 0 0 0,-1 1 0 0 0,1-1 0 0 0,-1 1-1 0 0,1 0 1 0 0,-5 0 0 0 0,-2 2-35 0 0,0 1 0 0 0,0-1 0 0 0,1 2 0 0 0,0-1 0 0 0,-15 9-1 0 0,3 0-16 0 0,-20 15-1 0 0,33-22 98 0 0,0 1 0 0 0,1 0 0 0 0,-12 12 0 0 0,16-16-244 0 0,1 0-1 0 0,-1 0 1 0 0,1 1-1 0 0,0-1 1 0 0,-1 0-1 0 0,1 1 1 0 0,0-1-1 0 0,0 0 0 0 0,1 1 1 0 0,-1-1-1 0 0,0 1 1 0 0,1 0-1 0 0,-1-1 1 0 0,1 1-1 0 0,0-1 1 0 0,0 1-1 0 0,0 3 0 0 0,3 3-6397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7:50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29 10592 0 0,'0'-5'119'0'0,"0"4"-49"0"0,0 0-1 0 0,0-1 1 0 0,0 1 0 0 0,0 0-1 0 0,0-1 1 0 0,-1 1 0 0 0,1 0-1 0 0,0-1 1 0 0,-1 1 0 0 0,1 0-1 0 0,-1 0 1 0 0,0-1 0 0 0,1 1 0 0 0,-1 0-1 0 0,-2-4 3971 0 0,3 12-3962 0 0,-1 0 0 0 0,1-1 0 0 0,-1 1 0 0 0,0-1 0 0 0,-1 1 1 0 0,1-1-1 0 0,-1 0 0 0 0,0 0 0 0 0,-1 0 0 0 0,-3 7 0 0 0,-5 10 299 0 0,6-12-9 0 0,0-2 0 0 0,-10 17-1 0 0,5-13 17 0 0,1 2 0 0 0,-8 15-1 0 0,10-18-178 0 0,0-1 0 0 0,-1 0 0 0 0,-16 19 0 0 0,-3 3 0 0 0,18-21-123 0 0,2-3 29 0 0,0 1 1 0 0,-10 18-1 0 0,10-16-9 0 0,2-5-13 0 0,5-4-21 0 0,0 1-44 0 0,0-3-21 0 0,0 0-1 0 0,0-1 1 0 0,0 1-1 0 0,0 0 1 0 0,0-1-1 0 0,1 1 1 0 0,-1 0-1 0 0,0-1 1 0 0,0 1-1 0 0,1-1 1 0 0,-1 1 0 0 0,1-1-1 0 0,-1 1 1 0 0,0 0-1 0 0,1-1 1 0 0,-1 0-1 0 0,1 1 1 0 0,-1-1-1 0 0,1 1 1 0 0,-1-1-1 0 0,1 1 1 0 0,1-1-1 0 0,14 7-11 0 0,-11-5 13 0 0,4 0 5 0 0,-1 0 0 0 0,1 0 0 0 0,0-1 0 0 0,-1 0 0 0 0,18-1 0 0 0,123-8-183 0 0,-124 6 150 0 0,-14 1 16 0 0,-1 0 0 0 0,1-1 0 0 0,0 0 0 0 0,15-5 0 0 0,-18 4 8 0 0,0 1 0 0 0,16-2 0 0 0,11-4 0 0 0,-25 5 0 0 0,-1 2 0 0 0,2-4 12 0 0,-8-2 52 0 0,-2 4 6 0 0,0 0 0 0 0,-1 0 0 0 0,0 0 0 0 0,0 0 0 0 0,0 0 0 0 0,0 0 0 0 0,0 0 0 0 0,-1-1-1 0 0,1 1 1 0 0,-1 1 0 0 0,0-1 0 0 0,0 0 0 0 0,-1-4 0 0 0,1 6 179 0 0,-21-15 1151 0 0,21 15-1204 0 0,-1 2-17 0 0,-4 2-56 0 0,5-3-95 0 0,0 1 0 0 0,0-1 0 0 0,-1 1 0 0 0,1 0 0 0 0,0-1 0 0 0,0 1 0 0 0,0 0 0 0 0,0 0 0 0 0,0 0 0 0 0,0 0 1 0 0,0 0-1 0 0,0 0 0 0 0,0 0 0 0 0,0 0 0 0 0,1 0 0 0 0,-2 2 0 0 0,1-1-6 0 0,-6 20 128 0 0,2 1 1 0 0,-5 31-1 0 0,8-31-90 0 0,2 1 0 0 0,1-1 0 0 0,6 33 0 0 0,-3-23-76 0 0,-1-13 34 0 0,2 0 0 0 0,8 24 0 0 0,11 14-123 0 0,-11-27-7093 0 0,-4-12-544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7:52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176 228 9528 0 0,'0'0'860'0'0,"-1"-1"-706"0"0,-8-15-120 0 0,8 15-12 0 0,1-1 0 0 0,-1 0 0 0 0,1 1 0 0 0,-1-1 0 0 0,1 0 0 0 0,0 1 0 0 0,0-1 0 0 0,0 0 0 0 0,0 1 1 0 0,0-1-1 0 0,0 0 0 0 0,0 1 0 0 0,1-1 0 0 0,-1 0 0 0 0,1 1 0 0 0,-1-1 0 0 0,1 0 0 0 0,-1 1 0 0 0,1-1 0 0 0,2-2 1 0 0,3-14 297 0 0,-4 12-8 0 0,-1 1 1 0 0,1 0-1 0 0,0 0 1 0 0,0 0-1 0 0,0 1 1 0 0,0-1-1 0 0,1 0 1 0 0,0 1-1 0 0,0-1 1 0 0,0 1-1 0 0,1 0 1 0 0,0 0-1 0 0,-1 0 1 0 0,5-3 0 0 0,14-11 712 0 0,6-4-187 0 0,-14 12-515 0 0,-8 5-198 0 0,1 1-1 0 0,-1 0 0 0 0,1 0 1 0 0,0 1-1 0 0,0 0 0 0 0,12-4 1 0 0,-6 4 31 0 0,-10 3 118 0 0,0 0-139 0 0,-1 1-110 0 0,1 0 0 0 0,0 0 0 0 0,0-1 0 0 0,-1 2 0 0 0,1-1 0 0 0,0 0 0 0 0,-1 0 0 0 0,0 1 0 0 0,1-1-1 0 0,-1 1 1 0 0,0 0 0 0 0,0 0 0 0 0,1 0 0 0 0,-2 0 0 0 0,1 0 0 0 0,0 0 0 0 0,3 5 0 0 0,-3-3-20 0 0,0 0 0 0 0,-1 0 0 0 0,1 0 0 0 0,-1 0 0 0 0,0 0 0 0 0,0 1 0 0 0,0-1 0 0 0,0 0 0 0 0,-1 0 0 0 0,1 1-1 0 0,-1-1 1 0 0,-1 6 0 0 0,0 1 36 0 0,-1-1 0 0 0,0 1-1 0 0,-1-1 1 0 0,0 1-1 0 0,-1-1 1 0 0,0 0 0 0 0,0 0-1 0 0,-1 0 1 0 0,0-1 0 0 0,-1 0-1 0 0,0 0 1 0 0,-9 10-1 0 0,5-8 13 0 0,-46 48 310 0 0,48-53-260 0 0,1 0 0 0 0,-1 0 0 0 0,0-1 0 0 0,0 0 0 0 0,-1 0-1 0 0,-11 4 1 0 0,17-8-20 0 0,-1 0 1 0 0,1 0-1 0 0,0-1 0 0 0,-1 1 0 0 0,1-1 0 0 0,-5 0 0 0 0,6 0-58 0 0,0 0 560 0 0,3 0-525 0 0,13-9-46 0 0,-13 8-15 0 0,0 0 0 0 0,1 0 0 0 0,0 0 0 0 0,-1 0 0 0 0,1 0 0 0 0,-1 0 0 0 0,1 0 0 0 0,0 1 0 0 0,0-1 0 0 0,-1 1 0 0 0,1-1 0 0 0,0 1 0 0 0,4-1 0 0 0,1 1-17 0 0,1 0 0 0 0,-1 1 0 0 0,0 0 0 0 0,1 0 0 0 0,-1 0 0 0 0,0 1-1 0 0,1 0 1 0 0,-1 1 0 0 0,0 0 0 0 0,-1 0 0 0 0,1 0 0 0 0,0 1 0 0 0,-1 0-1 0 0,6 4 1 0 0,-8-5 17 0 0,0-1 1 0 0,-1 1-1 0 0,1 0 0 0 0,-1 0 0 0 0,1 0 0 0 0,-1 0 0 0 0,0 1 0 0 0,-1-1 1 0 0,1 1-1 0 0,0 0 0 0 0,-1 0 0 0 0,0 0 0 0 0,2 5 0 0 0,-1-1 1 0 0,-2-7 0 0 0,0 1 0 0 0,0 0 0 0 0,-1-1 0 0 0,1 1 0 0 0,-1 0 0 0 0,1-1 0 0 0,-1 1 0 0 0,0 0 0 0 0,0-1 0 0 0,1 1 0 0 0,-1 0 0 0 0,0-1 0 0 0,-1 1 0 0 0,1 0 0 0 0,0 0 0 0 0,0-1 0 0 0,-1 1 0 0 0,1 0 0 0 0,-2 1 0 0 0,-3 15 37 0 0,5-16-27 0 0,-1-1 1 0 0,1 1-1 0 0,0 0 0 0 0,-1-1 1 0 0,1 1-1 0 0,-1-1 1 0 0,0 1-1 0 0,0-1 1 0 0,1 1-1 0 0,-1-1 0 0 0,0 1 1 0 0,0-1-1 0 0,0 0 1 0 0,0 1-1 0 0,-1-1 0 0 0,1 0 1 0 0,-2 1-1 0 0,-9 9 92 0 0,10-9-70 0 0,0-1 1 0 0,-1 1-1 0 0,1 0 1 0 0,0 0 0 0 0,-1-1-1 0 0,-3 2 1 0 0,-11 5 98 0 0,0-1 1 0 0,-1-1 0 0 0,-21 4-1 0 0,22-6-96 0 0,0-1 0 0 0,0-1-1 0 0,0-1 1 0 0,0 0 0 0 0,-28-3-1 0 0,28 0-34 0 0,7 1 0 0 0,1 0 0 0 0,-1-1 0 0 0,0 0 0 0 0,1 0 0 0 0,-19-8 0 0 0,26 9-312 0 0,-1-1 0 0 0,1 1 0 0 0,0 0-1 0 0,0-1 1 0 0,0 1 0 0 0,-1-1 0 0 0,2 0 0 0 0,-1 0-1 0 0,0 1 1 0 0,0-1 0 0 0,-2-5 0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7:54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6 8752 0 0,'-5'-4'909'0'0,"4"3"-851"0"0,-1 1 0 0 0,0 0 0 0 0,1 0 0 0 0,-1 0 1 0 0,1 0-1 0 0,-1 0 0 0 0,0 0 0 0 0,1 0 0 0 0,-1 1 0 0 0,1-1 0 0 0,-1 0 0 0 0,-2 2 1 0 0,-20 8 1970 0 0,18-7-1658 0 0,-10 6 1641 0 0,15-6 407 0 0,7 0-1717 0 0,-4-3-682 0 0,-1 1-1 0 0,0-1 1 0 0,1 1-1 0 0,-1 0 1 0 0,0 0 0 0 0,1 0-1 0 0,-1-1 1 0 0,0 1-1 0 0,0 0 1 0 0,2 2-1 0 0,5 3 39 0 0,82 36 654 0 0,-62-22-488 0 0,-23-15-172 0 0,1 0 0 0 0,-1 0-1 0 0,0 1 1 0 0,0 0 0 0 0,0 0-1 0 0,-1 0 1 0 0,0 1-1 0 0,0 0 1 0 0,-1-1 0 0 0,3 9-1 0 0,-5-14 164 0 0,-1 2-155 0 0,0-1 0 0 0,-1 1 0 0 0,1 0 0 0 0,-1-1 0 0 0,1 1 0 0 0,-1-1 0 0 0,0 1 0 0 0,0-1-1 0 0,0 1 1 0 0,0-1 0 0 0,0 0 0 0 0,-1 1 0 0 0,1-1 0 0 0,-1 0 0 0 0,0 0 0 0 0,1 0 0 0 0,-1 0 0 0 0,0 0 0 0 0,0 0 0 0 0,-4 2 0 0 0,-2 1 32 0 0,1-1 0 0 0,-1 0 0 0 0,0-1 0 0 0,0 1 0 0 0,-10 1 0 0 0,9-3-181 0 0,0-2 1 0 0,-1 1-1 0 0,1-1 1 0 0,-1 0-1 0 0,1-1 1 0 0,0 0-1 0 0,-15-4 1 0 0,-21-6-2486 0 0,21 7-4161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7:54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1 176 15920 0 0,'0'0'771'0'0,"1"-2"-333"0"0,4-3-346 0 0,1 0 1 0 0,0 0-1 0 0,0 0 1 0 0,0 1-1 0 0,1-1 1 0 0,-1 1-1 0 0,14-5 1 0 0,11-5 324 0 0,-22 9-267 0 0,0 1 0 0 0,18-6-1 0 0,34-9 417 0 0,-35 10-117 0 0,35-7 0 0 0,29-7 350 0 0,-1 0-216 0 0,-73 20-591 0 0,-1 1 0 0 0,1 0 1 0 0,-1 1-1 0 0,1 1 0 0 0,0 0 1 0 0,-1 1-1 0 0,22 5 0 0 0,-36-6-80 0 0,-1 0 0 0 0,1 0-1 0 0,0 0 1 0 0,-1 0 0 0 0,1 1-1 0 0,-1-1 1 0 0,1 0-1 0 0,-1 1 1 0 0,1-1 0 0 0,0 0-1 0 0,-1 1 1 0 0,1-1 0 0 0,-1 1-1 0 0,0-1 1 0 0,1 1-1 0 0,-1-1 1 0 0,1 2 0 0 0,1 0-231 0 0,7 9-812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7:55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0 9584 0 0,'0'0'868'0'0,"-1"0"-714"0"0,-3 1 7 0 0,0 0-1 0 0,1 0 0 0 0,-1 1 1 0 0,0-1-1 0 0,1 1 0 0 0,-1-1 1 0 0,1 1-1 0 0,-1 0 1 0 0,1 0-1 0 0,0 1 0 0 0,0-1 1 0 0,-5 6-1 0 0,-11 7 973 0 0,18-14-732 0 0,0 0-28 0 0,0 0-314 0 0,-1 1 1 0 0,1-1-1 0 0,0 1 0 0 0,0-1 0 0 0,1 1 1 0 0,-1-1-1 0 0,0 1 0 0 0,0 0 0 0 0,1-1 1 0 0,-1 1-1 0 0,1 0 0 0 0,0 0 0 0 0,-1-1 0 0 0,1 1 1 0 0,0 0-1 0 0,0 0 0 0 0,0 0 0 0 0,0-1 1 0 0,1 1-1 0 0,-1 0 0 0 0,0 0 0 0 0,1-1 1 0 0,-1 1-1 0 0,1 0 0 0 0,-1-1 0 0 0,1 1 0 0 0,0 0 1 0 0,0-1-1 0 0,0 1 0 0 0,0-1 0 0 0,0 1 1 0 0,0-1-1 0 0,0 0 0 0 0,0 1 0 0 0,1-1 1 0 0,-1 0-1 0 0,0 0 0 0 0,1 0 0 0 0,1 1 0 0 0,11 7 100 0 0,0-2-1 0 0,0 0 0 0 0,0 0 0 0 0,16 4 0 0 0,-13-5 147 0 0,-1 0-1 0 0,31 18 0 0 0,-40-20-238 0 0,-1 1 0 0 0,0 1 0 0 0,0-1 0 0 0,-1 1 0 0 0,1 0 0 0 0,-1 0 0 0 0,4 8 0 0 0,-5-9 19 0 0,-1 0 0 0 0,-1 1 0 0 0,1-1 0 0 0,-1 1 0 0 0,0-1-1 0 0,0 1 1 0 0,2 12 0 0 0,-4-17-52 0 0,0 1 0 0 0,1-1 0 0 0,-1 1-1 0 0,0 0 1 0 0,0-1 0 0 0,0 1 0 0 0,0-1 0 0 0,0 1-1 0 0,-1-1 1 0 0,1 1 0 0 0,0-1 0 0 0,-1 1 0 0 0,1-1-1 0 0,-1 1 1 0 0,0-1 0 0 0,1 0 0 0 0,-1 1 0 0 0,0-1-1 0 0,0 0 1 0 0,0 0 0 0 0,0 1 0 0 0,0-1 0 0 0,0 0-1 0 0,0 0 1 0 0,0 0 0 0 0,0 0 0 0 0,-1 0 0 0 0,1-1-1 0 0,0 1 1 0 0,-1 0 0 0 0,1 0 0 0 0,0-1 0 0 0,-1 1-1 0 0,1-1 1 0 0,-1 1 0 0 0,1-1 0 0 0,-4 1 0 0 0,-6 0 36 0 0,1 0 1 0 0,-1-1 0 0 0,0 0 0 0 0,0-1-1 0 0,0 0 1 0 0,-13-3 0 0 0,7 0-1322 0 0,-24-9 1 0 0,18 5-140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7:55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0 188 15344 0 0,'10'-8'1637'0'0,"8"-2"-1548"0"0,1 2 0 0 0,37-13 0 0 0,-28 11-30 0 0,68-27 11 0 0,42-14 452 0 0,-103 40-749 0 0,1 1 0 0 0,38-4 0 0 0,-31 8-3923 0 0,-2 4-1454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7:56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122 180 15288 0 0,'0'0'348'0'0,"0"-15"838"0"0,0 13-1175 0 0,1 0 0 0 0,-1 0 0 0 0,1 1 1 0 0,-1-1-1 0 0,1 0 0 0 0,0 0 0 0 0,0 1 0 0 0,0-1 0 0 0,0 0 0 0 0,0 1 0 0 0,0-1 0 0 0,1-1 1 0 0,19-18 200 0 0,-20 20-207 0 0,20-18 822 0 0,26-19-1 0 0,-39 33-584 0 0,0-1-1 0 0,0 1 0 0 0,1 1 0 0 0,0 0 1 0 0,0 0-1 0 0,0 1 0 0 0,12-3 0 0 0,28-4 579 0 0,53-4 0 0 0,-97 14-776 0 0,1 0 0 0 0,0 0-1 0 0,-1 1 1 0 0,1-1 0 0 0,0 1-1 0 0,-1 0 1 0 0,1 1 0 0 0,-1 0-1 0 0,1-1 1 0 0,-1 2 0 0 0,0-1-1 0 0,8 5 1 0 0,-11-5-37 0 0,0-1-1 0 0,0 0 0 0 0,0 1 1 0 0,-1 0-1 0 0,1-1 1 0 0,0 1-1 0 0,-1 0 1 0 0,0-1-1 0 0,1 1 1 0 0,-1 0-1 0 0,0 0 0 0 0,0 0 1 0 0,0 0-1 0 0,0 1 1 0 0,0-1-1 0 0,-1 0 1 0 0,1 0-1 0 0,-1 0 0 0 0,1 1 1 0 0,-1-1-1 0 0,0 0 1 0 0,0 0-1 0 0,0 1 1 0 0,0-1-1 0 0,0 0 0 0 0,0 1 1 0 0,-1-1-1 0 0,1 0 1 0 0,-1 0-1 0 0,0 0 1 0 0,1 1-1 0 0,-1-1 1 0 0,-2 2-1 0 0,-2 6 0 0 0,-1 0 0 0 0,0 0 1 0 0,-1 0-1 0 0,0-1 0 0 0,-1 0 0 0 0,1 0 1 0 0,-15 10-1 0 0,-66 48 589 0 0,-24 1-339 0 0,91-55-331 0 0,-1 0-1 0 0,-32 12 1 0 0,52-24 80 0 0,-1-1 0 0 0,1 1-1 0 0,0 0 1 0 0,0-1 0 0 0,-1 1 0 0 0,1-1 0 0 0,0 0 0 0 0,-1 0 0 0 0,1 0 0 0 0,-3 0 0 0 0,-4 0 343 0 0,14-4-249 0 0,10-6-121 0 0,0 0-1 0 0,1 1 1 0 0,0 1 0 0 0,1 1 0 0 0,-1 1 0 0 0,1 0-1 0 0,1 1 1 0 0,-1 0 0 0 0,1 2 0 0 0,-1 0-1 0 0,33-1 1 0 0,-40 4 23 0 0,16 0 45 0 0,0 0 0 0 0,46 8-1 0 0,-65-6-35 0 0,1 0 0 0 0,0 0 0 0 0,-1 1 0 0 0,1 0 0 0 0,-1 0 0 0 0,0 1 0 0 0,0-1 0 0 0,0 2 0 0 0,-1-1 0 0 0,1 1 0 0 0,-1 0 0 0 0,0 0 0 0 0,7 9 0 0 0,-11-12-9 0 0,8 9 3 0 0,-1 0 0 0 0,-1 0 1 0 0,11 18-1 0 0,-18-26 3 0 0,1 1 1 0 0,0 0 0 0 0,-1-1-1 0 0,0 1 1 0 0,0 0-1 0 0,0 0 1 0 0,0 0-1 0 0,0 0 1 0 0,-1 0-1 0 0,0 0 1 0 0,0 0 0 0 0,0 0-1 0 0,0 0 1 0 0,-1 0-1 0 0,1 0 1 0 0,-3 6-1 0 0,0-3 46 0 0,0 0 0 0 0,0 0 0 0 0,-1 0 0 0 0,0-1 0 0 0,0 1 0 0 0,-1-1 0 0 0,0 0 0 0 0,0 0 0 0 0,0-1 0 0 0,-1 0 0 0 0,0 0 0 0 0,0 0 0 0 0,0 0 0 0 0,0-1 0 0 0,-14 6 0 0 0,0 0 56 0 0,-1-1 0 0 0,-1-1 0 0 0,1-1-1 0 0,-25 5 1 0 0,15-6-44 0 0,1-1 0 0 0,-1-2 0 0 0,1-1 0 0 0,-1-1 0 0 0,0-1 0 0 0,0-2 0 0 0,-49-9 0 0 0,3-9 8 0 0,36 8-63 0 0,38 12-1 0 0,0-1 0 0 0,0 0 0 0 0,0 0 0 0 0,1-1 0 0 0,-6-2 0 0 0,-14-7-26 0 0,21 10-63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7:57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1353 176 16184 0 0,'-2'-2'139'0'0,"0"0"0"0"0,1 0 1 0 0,0 0-1 0 0,-1 0 0 0 0,1 0 0 0 0,0 0 1 0 0,0 0-1 0 0,0 0 0 0 0,1 0 1 0 0,-2-4-1 0 0,1 3-50 0 0,-3-4 49 0 0,3 6-122 0 0,0-1-1 0 0,-1 1 0 0 0,1 0 0 0 0,0-1 0 0 0,-1 1 0 0 0,0 0 0 0 0,1 0 0 0 0,-1 0 0 0 0,1 1 1 0 0,-1-1-1 0 0,0 0 0 0 0,0 1 0 0 0,1-1 0 0 0,-1 1 0 0 0,0-1 0 0 0,0 1 0 0 0,0 0 0 0 0,0 0 0 0 0,0-1 1 0 0,-2 2-1 0 0,-9-3 211 0 0,0 0 193 0 0,-1 1 0 0 0,1-1-1 0 0,-1 2 1 0 0,-19 1 0 0 0,-58 11 959 0 0,37-4-680 0 0,9-3-47 0 0,24-4-323 0 0,0 2-1 0 0,-23 5 0 0 0,-9 5 39 0 0,21-6 198 0 0,-57 21-1 0 0,68-20-491 0 0,-5 2-2 0 0,1 1 0 0 0,1 1 0 0 0,-34 23 0 0 0,22-9-15 0 0,-58 55 0 0 0,75-61-24 0 0,0 1 0 0 0,1 1 1 0 0,-30 48-1 0 0,20-24-9 0 0,3 2 0 0 0,-21 54 1 0 0,31-61 1 0 0,3 1 0 0 0,1 0 0 0 0,3 1 0 0 0,1 0 0 0 0,-2 57 0 0 0,9-81 0 0 0,0 0 0 0 0,1 0 1 0 0,1 0-1 0 0,0-1 1 0 0,2 1-1 0 0,0 0 1 0 0,11 27-1 0 0,-10-32-18 0 0,1-1 0 0 0,1 0-1 0 0,0 0 1 0 0,1 0 0 0 0,1-1 0 0 0,-1-1-1 0 0,2 1 1 0 0,0-2 0 0 0,0 1-1 0 0,17 12 1 0 0,-9-10 13 0 0,0-1 0 0 0,1-1 0 0 0,0 0 0 0 0,1-2 0 0 0,32 12 0 0 0,-7-7 23 0 0,72 12 0 0 0,-76-19-10 0 0,0-2 0 0 0,1-2 0 0 0,79-3 0 0 0,-43-9 61 0 0,111-26 0 0 0,-163 28-38 0 0,0-2 1 0 0,-1-1-1 0 0,-1-1 0 0 0,1-1 0 0 0,-2 0 0 0 0,0-2 1 0 0,0-1-1 0 0,-2-1 0 0 0,39-37 0 0 0,-23 19 36 0 0,-2-2 0 0 0,42-54 0 0 0,-55 59 9 0 0,-1 0 0 0 0,24-50-1 0 0,-31 47-97 0 0,-2 1 0 0 0,-1-2-1 0 0,-2 1 1 0 0,-2-1 0 0 0,-1-1-1 0 0,3-50 1 0 0,-9 61 12 0 0,-4-44 1 0 0,1 23 23 0 0,0 17 4 0 0,-1 1 1 0 0,-1-1-1 0 0,-1 1 0 0 0,-1 0 1 0 0,-2 1-1 0 0,-1 0 0 0 0,-1 0 1 0 0,-17-28-1 0 0,13 31-10 0 0,0 1 0 0 0,-2 1 0 0 0,-35-37 0 0 0,41 49-4 0 0,0 1-1 0 0,-1 0 0 0 0,0 1 1 0 0,-1 0-1 0 0,1 1 1 0 0,-19-8-1 0 0,19 10-39 0 0,-1 0 0 0 0,0 1-1 0 0,0 1 1 0 0,0-1 0 0 0,0 2-1 0 0,-23-2 1 0 0,-82 6-107 0 0,81 0 108 0 0,-116 19 11 0 0,138-19 0 0 0,-270 71 4 0 0,165-38-104 0 0,-37 22 164 0 0,131-45-69 0 0,0 1 1 0 0,1 1-1 0 0,-42 33 0 0 0,-59 62-29 0 0,115-97 26 0 0,1 0-1 0 0,0 0 1 0 0,1 1 0 0 0,-14 24 0 0 0,-23 59-25 0 0,38-79 32 0 0,-3 8-12 0 0,2 0 1 0 0,0 1-1 0 0,1 0 0 0 0,2 0 1 0 0,1 1-1 0 0,1 0 0 0 0,1 0 1 0 0,1 0-1 0 0,1 0 0 0 0,2 0 1 0 0,7 48-1 0 0,3-25-7 0 0,2 0 0 0 0,3 0 0 0 0,25 55 0 0 0,-29-79 20 0 0,1-1 0 0 0,29 43 0 0 0,-20-40 0 0 0,0 0 0 0 0,2-2 0 0 0,1-1 0 0 0,2-1 0 0 0,0 0 0 0 0,42 26 0 0 0,-47-36 0 0 0,1-1 0 0 0,1-1 0 0 0,45 17 0 0 0,79 12 0 0 0,-127-38 17 0 0,0 0 0 0 0,0-1-1 0 0,1-1 1 0 0,-1-1 0 0 0,24-3-1 0 0,105-22 116 0 0,-114 18-124 0 0,11-2 16 0 0,0-2 0 0 0,-2-2 0 0 0,1-2 0 0 0,-2-3 0 0 0,0-1 0 0 0,-1-1 0 0 0,61-42 0 0 0,25-33 64 0 0,-104 73-59 0 0,0 0 1 0 0,38-47-1 0 0,-29 24-29 0 0,-2-2 0 0 0,36-68 0 0 0,-63 106 0 0 0,63-134 13 0 0,-49 96 57 0 0,-2-2 0 0 0,-3 0-1 0 0,-1-1 1 0 0,9-78-1 0 0,-21 113-27 0 0,0 0-1 0 0,-1-1 1 0 0,0 0-1 0 0,-1 1 1 0 0,-1 0-1 0 0,0-1 0 0 0,-2 1 1 0 0,1 0-1 0 0,-2 0 1 0 0,0 0-1 0 0,-1 1 1 0 0,0 0-1 0 0,-11-18 0 0 0,-53-57-11 0 0,31 42-264 0 0,29 36 208 0 0,0 0 0 0 0,0 1 0 0 0,-1 0 0 0 0,-15-10 0 0 0,-51-29 131 0 0,75 47-100 0 0,-29-16 25 0 0,-1 2-1 0 0,0 1 0 0 0,-1 1 1 0 0,-39-11-1 0 0,-3 2 107 0 0,60 19-151 0 0,-1 1 1 0 0,1 1-1 0 0,0 0 0 0 0,-1 1 1 0 0,1 1-1 0 0,-1 1 0 0 0,-15 2 1 0 0,27-2 28 0 0,1 0 0 0 0,-1 0 0 0 0,1 0 0 0 0,-1 0 0 0 0,-3 3 0 0 0,-9 3-232 0 0,10-4-314 0 0,1 0 0 0 0,0 0-1 0 0,0 0 1 0 0,1 1 0 0 0,-1-1-1 0 0,1 1 1 0 0,-5 5-1 0 0,-2 1-334 0 0,-8 4-1092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17:27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25 15000 0 0,'0'0'340'0'0,"-2"-2"50"0"0,-1 0-293 0 0,0 0 0 0 0,0 1-1 0 0,0-1 1 0 0,0 1 0 0 0,-1 0-1 0 0,1 0 1 0 0,0 0 0 0 0,-1 0 0 0 0,0 0-97 0 0,-15-4 46 0 0,16 4-32 0 0,1 0 0 0 0,-1 0 0 0 0,0 1-1 0 0,0-1 1 0 0,1 1 0 0 0,-1 0-1 0 0,-3-1-13 0 0,4 1 496 0 0,2 0 163 0 0,0 0 28 0 0,0 0 51 0 0,0 0 186 0 0,0 0 79 0 0,0 0 18 0 0,0 0-189 0 0,2 0-778 0 0,92 5-112 0 0,7 1 454 0 0,191 4-628 0 0,-57-6 359 0 0,80 6 18 0 0,27-10 1190 0 0,-162-6-916 0 0,-151 6-359 0 0,3 0 45 0 0,0-1 0 0 0,17-3-105 0 0,-38 1-149 0 0,-9 3-631 0 0,-4 0-291 0 0,-8 0-65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8:36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12 5984 0 0,'-8'-3'-231'0'0,"6"1"615"0"0,-1 1 0 0 0,0 0 0 0 0,1 0 1 0 0,-1 0-1 0 0,0 0 0 0 0,0 0 0 0 0,0 1 0 0 0,-3-1 0 0 0,5 1-42 0 0,20 8 259 0 0,1 0-210 0 0,0 0 0 0 0,0 2 0 0 0,-1 0-1 0 0,0 1 1 0 0,-1 1 0 0 0,32 26 0 0 0,23 21 258 0 0,-8-8-179 0 0,-33-25-251 0 0,1-2 0 0 0,44 23 0 0 0,-66-40-172 0 0,48 38 413 0 0,-55-42-316 0 0,0-1 1 0 0,0 1 0 0 0,0 1 0 0 0,0-1-1 0 0,-1 0 1 0 0,5 7 3286 0 0,-16-7-2561 0 0,4-3-694 0 0,-1 0 0 0 0,1 0 0 0 0,0 0 1 0 0,0-1-1 0 0,0 0 0 0 0,0 1 0 0 0,-1-2 0 0 0,1 1 0 0 0,0 0 1 0 0,1-1-1 0 0,-1 0 0 0 0,-7-3 0 0 0,-15-7 248 0 0,15 8-217 0 0,1-1 1 0 0,-1 0-1 0 0,1-1 0 0 0,-17-12 0 0 0,-7-5 31 0 0,-97-67-60 0 0,69 44-182 0 0,28 21 4 0 0,-18-13 0 0 0,36 24 0 0 0,14 12 0 0 0,0 0 0 0 0,-1 0 0 0 0,1 0 0 0 0,0 0 0 0 0,-1 0 0 0 0,1 1 0 0 0,-1-1 0 0 0,-3-1 0 0 0,-16-12 0 0 0,21 14 0 0 0,0 1 1 0 0,-9 0-14 0 0,8 0-52 0 0,4 2-202 0 0,14 11 140 0 0,22 21-202 0 0,45 49 76 0 0,-47-40 236 0 0,-1 1 0 0 0,30 54 0 0 0,-65-98 23 0 0,1 1 0 0 0,-1-1 0 0 0,0 1 0 0 0,1-1 0 0 0,-1 1 0 0 0,1-1 0 0 0,-1 0 0 0 0,0 1 0 0 0,1-1 0 0 0,-1 1 0 0 0,1-1 0 0 0,-1 0-1 0 0,1 0 1 0 0,-1 1 0 0 0,1-1 0 0 0,-1 0 0 0 0,1 0 0 0 0,-1 0 0 0 0,1 1 0 0 0,0-1 0 0 0,0 0 0 0 0,1 0 1033 0 0,-11-4-463 0 0,5 3-473 0 0,1-1 0 0 0,0 0 0 0 0,0 0 0 0 0,0 0 1 0 0,0 0-1 0 0,-4-5 0 0 0,-12-8 368 0 0,-2-1-115 0 0,0 0 1 0 0,-30-32-1 0 0,5 5-204 0 0,36 35-137 0 0,-6-6 14 0 0,-21-23-1 0 0,36 36-29 0 0,1 0 1 0 0,0 1 0 0 0,0 0-1 0 0,-1-1 1 0 0,1 1 0 0 0,0 0 0 0 0,0-1-1 0 0,-1 1 1 0 0,1 0 0 0 0,0 0-1 0 0,0-1 1 0 0,-1 1 0 0 0,1 0-1 0 0,0 0 1 0 0,-1 0 0 0 0,1 0 0 0 0,-1-1-1 0 0,1 1 1 0 0,0 0 0 0 0,-1 0-1 0 0,1 0 1 0 0,0 0 0 0 0,-1 0-1 0 0,1 0 1 0 0,-1 0 0 0 0,1 0 0 0 0,0 0-1 0 0,-1 0 1 0 0,1 0 0 0 0,0 0-1 0 0,-1 0 1 0 0,1 0 0 0 0,-1 1-1 0 0,0-1-56 0 0,14 5-289 0 0,6 5 262 0 0,-1 1 0 0 0,0 0 0 0 0,-1 1 0 0 0,30 28 0 0 0,27 18 1 0 0,1-5 72 0 0,-61-41 11 0 0,-13-10 0 0 0,1-1 0 0 0,-1 1 0 0 0,1-1 0 0 0,-1 0 0 0 0,1 1 0 0 0,0-1 0 0 0,3 2 0 0 0,16 8 0 0 0,-18-10-1 0 0,7 6 572 0 0,-19-16-365 0 0,-9-6-36 0 0,9 7-54 0 0,0 0-1 0 0,0-1 0 0 0,-8-11 0 0 0,-6-8 24 0 0,-51-50-1 0 0,44 48-218 0 0,108 120-751 0 0,-17-19 786 0 0,-41-48 45 0 0,-15-17 0 0 0,0 0 0 0 0,0 0 0 0 0,1 0 0 0 0,0 0 0 0 0,12 7 0 0 0,6 5 3 0 0,-15-12-58 0 0,-1 0 1 0 0,18 9-1 0 0,20 7-1860 0 0,-20-7 791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8:38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48 3224 0 0,'-2'0'240'0'0,"-10"-4"3475"0"0,-8 3-2847 0 0,11 1-665 0 0,7 0-127 0 0,-4-2 111 0 0,5 2-136 0 0,0 0 0 0 0,0-1 0 0 0,0 1 0 0 0,0 0 0 0 0,0 0 0 0 0,0-1 1 0 0,1 1-1 0 0,-1-1 0 0 0,0 1 0 0 0,0 0 0 0 0,0-1 0 0 0,-1-1 0 0 0,-1-2 699 0 0,-1 0 0 0 0,0 0 0 0 0,0 0 0 0 0,0 1 0 0 0,-1-1 0 0 0,1 1 0 0 0,-1 0 0 0 0,-6-3 1744 0 0,14 8-2267 0 0,6 5-263 0 0,0 0-1 0 0,0 0 1 0 0,-1 1 0 0 0,8 9 0 0 0,31 41-486 0 0,-27-33 513 0 0,-15-19-7 0 0,94 109-35 0 0,58 52 51 0 0,-108-115 0 0 0,23 24 0 0 0,-1-3 76 0 0,-45-44 150 0 0,4 5 316 0 0,-17-17 4430 0 0,-14-19-4400 0 0,-2-2-298 0 0,-1-1 0 0 0,0 1 0 0 0,0 0 0 0 0,0 0 0 0 0,-7-5 0 0 0,-13-12 245 0 0,-75-82 338 0 0,83 87-784 0 0,-27-21 0 0 0,4 5-44 0 0,4 2 41 0 0,-50-34 0 0 0,38 29-10 0 0,-64-60-1 0 0,30 23-37 0 0,-8-16 40 0 0,78 77-60 0 0,-3-5 0 0 0,11 12-4 0 0,0 0 1 0 0,0 0-1 0 0,-1 0 1 0 0,0 0-1 0 0,0 1 1 0 0,0-1-1 0 0,0 1 1 0 0,-5-3-1 0 0,7 4-46 0 0,-3-3 24 0 0,-1 4-36 0 0,5 1-16 0 0,12 6-191 0 0,-8-4 234 0 0,8 6-46 0 0,-1 1-1 0 0,14 12 1 0 0,7 7-35 0 0,53 46 59 0 0,25 19-8 0 0,86 58-123 0 0,-140-99 186 0 0,-24-20 0 0 0,-25-26 2 0 0,0-1-1 0 0,-1 1 1 0 0,0 0-1 0 0,0 1 1 0 0,-1-1-1 0 0,6 12 1 0 0,-9-17 747 0 0,-41-29 324 0 0,23 15-882 0 0,0 1-1 0 0,-1 0 0 0 0,-30-14 1 0 0,-5-3-58 0 0,-39-26-70 0 0,-136-85 82 0 0,212 130-145 0 0,-7-4 0 0 0,1-1 0 0 0,-29-25 0 0 0,7 3 0 0 0,32 26-12 0 0,10 10-52 0 0,3 3-50 0 0,0 1 87 0 0,0-1 0 0 0,0 1 0 0 0,1-1 0 0 0,-1 0 0 0 0,1 1 0 0 0,-1-1 0 0 0,1 0 0 0 0,0 0 0 0 0,0 0 0 0 0,3 3-1 0 0,1 1-28 0 0,1 1-10 0 0,0 1-1 0 0,13 9 1 0 0,4 3 4 0 0,39 35-63 0 0,-13-13 71 0 0,-3-6 31 0 0,1-1 0 0 0,80 44 0 0 0,-33-23 28 0 0,-50-28-5 0 0,54 35 0 0 0,-95-60 1 0 0,14 6 9 0 0,-17-8 412 0 0,-4-2-376 0 0,1 0-1 0 0,-1 0 1 0 0,0 0-1 0 0,1-1 1 0 0,-1 1-1 0 0,1-1 0 0 0,0 1 1 0 0,-1-1-1 0 0,-3-3 1 0 0,-1-1 45 0 0,-14-8 188 0 0,-19-19 1 0 0,-5-2-74 0 0,-61-48 38 0 0,-6-4-200 0 0,-77-56-44 0 0,165 124 0 0 0,12 10 0 0 0,1 0 0 0 0,0 0 0 0 0,-12-14 0 0 0,22 21-1 0 0,0 1 1 0 0,1 0 0 0 0,-1 1-1 0 0,1-1 1 0 0,-1 1-1 0 0,1-1 1 0 0,-1 0-1 0 0,1 1 1 0 0,-1-1-1 0 0,0 1 1 0 0,1 0-1 0 0,-1-1 1 0 0,0 1-1 0 0,1-1 1 0 0,-1 1-1 0 0,0 0 1 0 0,0 0-1 0 0,1-1 1 0 0,-1 1-1 0 0,0 0 1 0 0,-1 0-1 0 0,0-1-52 0 0,16 22-339 0 0,6 7 321 0 0,1-2 1 0 0,2 0-1 0 0,0-1 0 0 0,2-1 1 0 0,29 22-1 0 0,21 23 37 0 0,-6-6 4 0 0,65 53 30 0 0,-78-63 0 0 0,-39-36 0 0 0,-3-7 0 0 0,-12-8 1 0 0,1-1 0 0 0,-1 1 0 0 0,0-1 0 0 0,0 1 0 0 0,0 0-1 0 0,0 0 1 0 0,0 0 0 0 0,0 0 0 0 0,0 0 0 0 0,-1 0 0 0 0,3 4 0 0 0,-3-4 336 0 0,-2-3-244 0 0,-31-27 187 0 0,-1 1-1 0 0,-43-27 0 0 0,-12-10-157 0 0,67 49-103 0 0,-39-32 51 0 0,-93-92 0 0 0,120 103-70 0 0,-49-69 0 0 0,78 97-3 0 0,3 6-6 0 0,1 1 1 0 0,-1-1-1 0 0,0 1 0 0 0,1-1 0 0 0,-1 1 0 0 0,0 0 1 0 0,0-1-1 0 0,0 1 0 0 0,-2-2 0 0 0,2 3-79 0 0,11 9-229 0 0,40 45 189 0 0,-40-41 93 0 0,0-1 1 0 0,2 0-1 0 0,-1-1 0 0 0,2 0 1 0 0,26 18-1 0 0,-17-15-34 0 0,31 25-1 0 0,-34-26-82 0 0,1 0-1 0 0,26 12 0 0 0,-15-8-471 0 0,48 20-1416 0 0,-15-7-335 0 0,-28-10 483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8:45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122 217 6880 0 0,'0'0'622'0'0,"-1"-2"-512"0"0,-2-10 145 0 0,1 6 238 0 0,0 1-1 0 0,0 0 1 0 0,1-1 0 0 0,-1-9-1 0 0,2 14 160 0 0,0-2-20 0 0,0-17 583 0 0,0 18-398 0 0,1 0-455 0 0,-1 1-308 0 0,1-1 1 0 0,0 1 0 0 0,0-1 0 0 0,0 1 0 0 0,0-1-1 0 0,0 1 1 0 0,0 0 0 0 0,0 0 0 0 0,0 0 0 0 0,0-1 0 0 0,1 1-1 0 0,-1 0 1 0 0,1 0 0 0 0,-1 1 0 0 0,1-1 0 0 0,1-1-1 0 0,0 1-46 0 0,1 0 0 0 0,-1 0-1 0 0,0 0 1 0 0,1 1-1 0 0,0-1 1 0 0,-1 1-1 0 0,5 0 1 0 0,6 0-9 0 0,-1 2 1 0 0,1-1-1 0 0,0 2 1 0 0,-1 0-1 0 0,1 0 1 0 0,-1 1-1 0 0,21 10 1 0 0,5 6-44 0 0,40 26 1 0 0,-38-21-2 0 0,-14-7 93 0 0,-1 1 1 0 0,28 27-1 0 0,0-1 280 0 0,-25-21-55 0 0,-15-12-68 0 0,1 0 1 0 0,0-1-1 0 0,29 16 1 0 0,40 21 665 0 0,-82-47-783 0 0,5 2 457 0 0,-5-3 234 0 0,-7-3-447 0 0,-53-23 461 0 0,44 21-803 0 0,1-1 0 0 0,-1 0 1 0 0,1-1-1 0 0,-23-16 0 0 0,-4-9 34 0 0,-1-2 65 0 0,-77-47 1 0 0,88 61-65 0 0,-44-36 0 0 0,50 36-22 0 0,6 5-3 0 0,0 0 0 0 0,2-1 0 0 0,-23-29 0 0 0,31 37 6 0 0,7 7-4 0 0,-1 0 0 0 0,1 0 0 0 0,0-1 0 0 0,-1 1 0 0 0,1-1 1 0 0,0 1-1 0 0,0-1 0 0 0,-1 1 0 0 0,1-1 0 0 0,1 0 1 0 0,-1 0-1 0 0,0 1 0 0 0,0-1 0 0 0,1 0 0 0 0,-1 0 1 0 0,1 0-1 0 0,-1 0 0 0 0,1 0 0 0 0,0 0 0 0 0,0 0 1 0 0,0-2-1 0 0,0 2-56 0 0,1 3-374 0 0,12 6 335 0 0,14 10 28 0 0,-21-12 31 0 0,1-1 0 0 0,12 6 0 0 0,6 3-134 0 0,-10-5 73 0 0,22 10-1 0 0,-26-13 115 0 0,1 0 0 0 0,-1 1 0 0 0,0 0 0 0 0,13 10 0 0 0,43 32-25 0 0,-31-23-60 0 0,-21-16 67 0 0,-10-6 0 0 0,1 0 1 0 0,-1 0-1 0 0,-1 0 1 0 0,1 1-1 0 0,0 0 1 0 0,3 5-1 0 0,-2-2 92 0 0,-10-5 229 0 0,-14-5 327 0 0,10 1-692 0 0,-1 0 105 0 0,1-1 0 0 0,-1 0-1 0 0,1 0 1 0 0,-12-7 0 0 0,5 3 0 0 0,-16-9 154 0 0,-38-26-1 0 0,43 26-137 0 0,-8-7-1 0 0,-30-17 86 0 0,54 34-162 0 0,0-1 1 0 0,1 0-1 0 0,-10-8 0 0 0,17 13-4 0 0,-18-11-66 0 0,17 12 68 0 0,1 0 0 0 0,-1-1 1 0 0,0 1-1 0 0,1-1 0 0 0,-5-3 0 0 0,-30-26 1 0 0,37 30 0 0 0,0 1 0 0 0,-1-1 0 0 0,1 1 1 0 0,0-1-1 0 0,-1 1 0 0 0,1 0 0 0 0,0-1 0 0 0,-1 1 0 0 0,1 0 0 0 0,-1-1 0 0 0,1 1 0 0 0,0 0 0 0 0,-1-1 0 0 0,1 1 0 0 0,-1 0 0 0 0,1 0 0 0 0,-1-1 0 0 0,1 1 0 0 0,-1 0 0 0 0,1 0 0 0 0,-1 0 0 0 0,1 0 0 0 0,-1 0 0 0 0,-6-9-11 0 0,6 8-44 0 0,3 2-265 0 0,20 19 138 0 0,25 30 0 0 0,-14-13 99 0 0,61 58 19 0 0,-89-90 64 0 0,0-1 0 0 0,1 0 0 0 0,8 6 0 0 0,10 7 0 0 0,-23-16 0 0 0,-1 0 0 0 0,1-1 0 0 0,0 1 0 0 0,-1 0 0 0 0,1-1 0 0 0,0 1 0 0 0,0 0 0 0 0,0-1 0 0 0,0 1 0 0 0,0-1 0 0 0,0 0 0 0 0,1 1 0 0 0,18 7 0 0 0,-13-4 11 0 0,-5-3 482 0 0,-4-2-429 0 0,-5-4 5 0 0,6 4-55 0 0,-1 0-1 0 0,1-1 1 0 0,-1 1 0 0 0,0 0-1 0 0,1 0 1 0 0,-1 0 0 0 0,0 1 0 0 0,-3-2-1 0 0,-9-2 22 0 0,1 0-1 0 0,0-1 0 0 0,0-1 0 0 0,0 0 1 0 0,0-1-1 0 0,-21-15 0 0 0,-25-13 42 0 0,-24-17-53 0 0,49 30 30 0 0,13 7-53 0 0,0 3 37 0 0,12 7-33 0 0,0 0 0 0 0,1-1-1 0 0,0 1 1 0 0,0-2 0 0 0,0 1 0 0 0,-11-14 0 0 0,15 16-32 0 0,3 4-124 0 0,14 4-6078 0 0,2 3-231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8:47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0 100 3224 0 0,'0'0'2096'0'0,"2"1"-1516"0"0,5 2-374 0 0,1 0 1 0 0,0-1-1 0 0,-1 0 1 0 0,1 0-1 0 0,0 0 1 0 0,1-1-1 0 0,12 0 1 0 0,49 5 433 0 0,-8-1 6 0 0,7-2-52 0 0,-57-2-457 0 0,0-2 0 0 0,0 1 0 0 0,13-3 0 0 0,23-2 315 0 0,40 2-52 0 0,-78 3-394 0 0,0-2 1 0 0,0 1 0 0 0,16-5 0 0 0,13-2 175 0 0,-26 6-95 0 0,1-1 0 0 0,24-9-1 0 0,-5 2 27 0 0,-20 6-65 0 0,-6 3-16 0 0,-1-1 0 0 0,1 0 1 0 0,0 0-1 0 0,-1-1 0 0 0,7-3 1 0 0,-11 5-25 0 0,-1 0 0 0 0,0 0 1 0 0,1 0-1 0 0,-1 0 1 0 0,1 0-1 0 0,0 1 1 0 0,-1-1-1 0 0,1 0 0 0 0,0 1 1 0 0,-1 0-1 0 0,1-1 1 0 0,0 1-1 0 0,0 0 1 0 0,1 0-1 0 0,6-2 82 0 0,-8 1 110 0 0,0 0-187 0 0,-1 1 0 0 0,0-1 1 0 0,0 1-1 0 0,0-1 1 0 0,1 1-1 0 0,-1-1 0 0 0,0 1 1 0 0,1 0-1 0 0,-1-1 0 0 0,0 1 1 0 0,1 0-1 0 0,-1-1 1 0 0,0 1-1 0 0,1 0 0 0 0,-1-1 1 0 0,1 1-1 0 0,-1 0 0 0 0,1 0 1 0 0,-1-1-1 0 0,1 1 1 0 0,-1 0-1 0 0,1 0 0 0 0,-1 0 1 0 0,1 0-1 0 0,-1-1 0 0 0,1 1 1 0 0,-1 0-1 0 0,3 0 1447 0 0,-4-1-1401 0 0,-1-3-38 0 0,1 3 209 0 0,1 0-361 0 0,-5-4 142 0 0,1-1 1 0 0,3 4 46 0 0,-1 2-3 0 0,-7 0-34 0 0,8 0-17 0 0,0 0-1 0 0,0 0 0 0 0,0 0 1 0 0,0 1-1 0 0,-1-1 1 0 0,1 0-1 0 0,0 0 1 0 0,0 1-1 0 0,0-1 0 0 0,0 0 1 0 0,0 1-1 0 0,0-1 1 0 0,0 1-1 0 0,-2 1 0 0 0,0-1 12 0 0,1 1 0 0 0,-1-1 1 0 0,0 0-1 0 0,1 1 0 0 0,-1-1 0 0 0,0 0 0 0 0,0-1 0 0 0,-4 2 0 0 0,-101 18 134 0 0,100-18-117 0 0,-1-1-1 0 0,-15 0 0 0 0,-11 2 5 0 0,-3 1-1 0 0,29-3-27 0 0,-1-1 0 0 0,-14 4 1 0 0,8-1-21 0 0,-1 0 1 0 0,0-2 0 0 0,0 0 0 0 0,-19-1 0 0 0,10-1 13 0 0,-115 6 52 0 0,114-4 63 0 0,17 0-98 0 0,5 0-36 0 0,-1 0-1 0 0,1 0 1 0 0,-1 0-1 0 0,1 1 1 0 0,-6 2 0 0 0,4 0 17 0 0,1 2-11 0 0,4-3-42 0 0,2-3 51 0 0,-1 0 1 0 0,1 1-1 0 0,0-1 1 0 0,0 0 0 0 0,-1 1-1 0 0,1-1 1 0 0,0 0-1 0 0,0 1 1 0 0,0-1 0 0 0,0 0-1 0 0,0 1 1 0 0,-1-1-1 0 0,1 0 1 0 0,0 1 0 0 0,0-1-1 0 0,0 1 1 0 0,0-1 0 0 0,0 0-1 0 0,0 1 1 0 0,0-1-1 0 0,0 0 1 0 0,0 1 0 0 0,1-1-1 0 0,-1 1 1 0 0,0-1-1 0 0,0 0 1 0 0,0 1 0 0 0,0-1-1 0 0,0 0 1 0 0,1 1-1 0 0,-1-1 1 0 0,0 0 0 0 0,0 1-1 0 0,0-1 1 0 0,1 0-1 0 0,-1 0 1 0 0,0 1 0 0 0,1-1-1 0 0,-1 0 1 0 0,0 0-1 0 0,1 0 1 0 0,-1 1 0 0 0,0-1-1 0 0,1 0 1 0 0,-1 0 0 0 0,4 3 0 0 0,0 0 1 0 0,0-1-1 0 0,-1 0 1 0 0,1 1-1 0 0,1-2 1 0 0,-1 1-1 0 0,0 0 1 0 0,0-1-1 0 0,1 0 1 0 0,-1 0-1 0 0,7 1 1 0 0,5-1-30 0 0,29 0 0 0 0,-25-2 21 0 0,13 2-17 0 0,-5-1 89 0 0,0 0 0 0 0,50-8 0 0 0,-25 0-86 0 0,-34 6 5 0 0,0-2-1 0 0,-1 1 1 0 0,33-12 0 0 0,-5 0 18 0 0,-32 11 0 0 0,21-9 0 0 0,-17 6 0 0 0,23-7 0 0 0,-18 8 0 0 0,-5 0 1 0 0,3-2 4 0 0,1 2 0 0 0,25-4 0 0 0,-25 5 78 0 0,-18 3-101 0 0,1 1 0 0 0,0 0-1 0 0,-1 0 1 0 0,8 0 0 0 0,2-2 18 0 0,4 3 256 0 0,-19 1-203 0 0,-12 17-111 0 0,12-18 37 0 0,1 1 0 0 0,-1-1 0 0 0,1 0 0 0 0,-1 1 1 0 0,1-1-1 0 0,-1 0 0 0 0,1 1 0 0 0,-1-1 0 0 0,0 0 1 0 0,1 0-1 0 0,-1 0 0 0 0,1 1 0 0 0,-1-1 1 0 0,0 0-1 0 0,1 0 0 0 0,-1 0 0 0 0,0 0 0 0 0,0 0 1 0 0,-1 7-516 0 0,-5-2 128 0 0,2 3-8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8:50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3224 0 0,'0'0'143'0'0,"1"2"109"0"0,-1-1-288 0 0,0 0 169 0 0,1 1 1 0 0,-1-1-1 0 0,1 0 0 0 0,-1 0 0 0 0,1 0 0 0 0,0 0 0 0 0,-1 0 0 0 0,1 1 0 0 0,0-1 0 0 0,0 0 1 0 0,0-1-1 0 0,-1 1 0 0 0,1 0 0 0 0,0 0 0 0 0,0 0 0 0 0,1 0 0 0 0,-1-1 0 0 0,0 1 1 0 0,0-1-1 0 0,0 1 0 0 0,2 0 0 0 0,11 7 115 0 0,14 3 762 0 0,-16-7-672 0 0,-11-3-200 0 0,10-1 146 0 0,26 0 1208 0 0,-35 0-682 0 0,13-1 162 0 0,-12-1-1124 0 0,2 0 1019 0 0,13 0-3314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9:06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72 266 17047 0 0,'0'0'388'0'0,"2"-2"52"0"0,14-13 3684 0 0,-7 25-3805 0 0,-7-3-304 0 0,1 1 1 0 0,-2-1-1 0 0,1 1 0 0 0,-1 0 0 0 0,0-1 1 0 0,-1 1-1 0 0,-1 12 0 0 0,1-14-12 0 0,-3 60 122 0 0,-17 92 0 0 0,17-139-67 0 0,-3 10 55 0 0,-11 32-1 0 0,-1 9 218 0 0,7-39 27 0 0,9-26-278 0 0,0 0 0 0 0,0 1 0 0 0,1-1 0 0 0,-1 0 0 0 0,1 1-1 0 0,0 5 1 0 0,1-9 1619 0 0,-4-10-878 0 0,3 5-717 0 0,0 0 1 0 0,1-1 0 0 0,0 1-1 0 0,-1 0 1 0 0,1 0 0 0 0,1-5-1 0 0,-1-10 206 0 0,-13-203 831 0 0,19 83-1075 0 0,-3 96-61 0 0,2 1 0 0 0,14-55-1 0 0,-14 78-3 0 0,0 1 0 0 0,1 0 0 0 0,1 0 0 0 0,0 0 0 0 0,1 1 0 0 0,1 0 0 0 0,1 0 0 0 0,0 1 0 0 0,1 1 0 0 0,13-15 0 0 0,-21 26-22 0 0,0 0-1 0 0,0 0 1 0 0,1 0-1 0 0,-1 0 1 0 0,1 1-1 0 0,0 0 1 0 0,0-1 0 0 0,-1 1-1 0 0,1 1 1 0 0,1-1-1 0 0,-1 0 1 0 0,0 1-1 0 0,0 0 1 0 0,0 0-1 0 0,1 0 1 0 0,-1 1-1 0 0,0 0 1 0 0,1-1 0 0 0,-1 2-1 0 0,1-1 1 0 0,-1 0-1 0 0,0 1 1 0 0,1 0-1 0 0,-1 0 1 0 0,0 0-1 0 0,0 0 1 0 0,0 1 0 0 0,1-1-1 0 0,-2 1 1 0 0,8 5-1 0 0,-4-2 29 0 0,-2 0 0 0 0,1 0 0 0 0,0 1 0 0 0,-1 0 0 0 0,5 7 0 0 0,-7-10-3 0 0,-1 1 0 0 0,0-1 0 0 0,0 1 0 0 0,0 0 0 0 0,0 0 0 0 0,-1-1 0 0 0,0 1 0 0 0,1 0 0 0 0,-2 0 0 0 0,1 1 0 0 0,0 6 0 0 0,0-1-3 0 0,-2 1 0 0 0,0-1 0 0 0,0 1 0 0 0,-1-1 0 0 0,0 0 0 0 0,-1 0 0 0 0,0 0 0 0 0,-8 17 0 0 0,2-8-1 0 0,5-9 3 0 0,-1 0 0 0 0,0 0 0 0 0,-1-1 0 0 0,0 0 0 0 0,-12 14 0 0 0,18-23-2 0 0,-5 6-15 0 0,0 0 0 0 0,-1 0 0 0 0,0-1 0 0 0,0 0 0 0 0,0 0 0 0 0,0 0 1 0 0,-1-1-1 0 0,0 0 0 0 0,0 0 0 0 0,-13 5 0 0 0,16-7 5 0 0,0-1 0 0 0,-1 0 0 0 0,1 0 1 0 0,0 0-1 0 0,0-1 0 0 0,0 1 0 0 0,-1-1 1 0 0,1 0-1 0 0,0 0 0 0 0,-1 0 0 0 0,1-1 0 0 0,0 0 1 0 0,0 1-1 0 0,0-1 0 0 0,0-1 0 0 0,0 1 1 0 0,-5-3-1 0 0,-6-3 60 0 0,1-1 0 0 0,0 0 1 0 0,-15-14-1 0 0,32 25-57 0 0,29 22-565 0 0,53 31 1 0 0,-54-38 516 0 0,-2 2 1 0 0,0 0 0 0 0,27 27 0 0 0,-21-18 48 0 0,43 29 1 0 0,55 21-49 0 0,-60-33 54 0 0,-49-32-2198 0 0,37 30-1 0 0,-43-32-6011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9:06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18687 0 0,'0'0'6504'0'0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9:05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9 187 13304 0 0,'0'0'1333'0'0,"-2"-1"-1222"0"0,-4-3 2278 0 0,17-1-1775 0 0,0-1 1 0 0,1 2-1 0 0,0-1 1 0 0,0 2-1 0 0,24-5 0 0 0,41-5 364 0 0,201-22 1886 0 0,-120-1-1662 0 0,71-12-708 0 0,-215 46-491 0 0,123-13 102 0 0,-106 14-292 0 0,84 0 693 0 0,-100 2-1015 0 0,0 1 0 0 0,0 0 0 0 0,0 1 1 0 0,0 0-1 0 0,19 8 0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9:05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28 2760 0 0,'-8'-15'15713'0'0,"8"14"-15638"0"0,0 0-1 0 0,0 1 1 0 0,1-1 0 0 0,-1 1 0 0 0,0-1-1 0 0,0 1 1 0 0,1-1 0 0 0,-1 0 0 0 0,0 1 0 0 0,1-1-1 0 0,-1 1 1 0 0,1 0 0 0 0,-1-1 0 0 0,1 1-1 0 0,-1-1 1 0 0,1 1 0 0 0,-1 0 0 0 0,1-1-1 0 0,-1 1 1 0 0,1 0 0 0 0,0-1 0 0 0,-1 1 0 0 0,1 0-1 0 0,-1 0 1 0 0,1 0 0 0 0,0 0 0 0 0,-1-1-1 0 0,2 1 1 0 0,19-1 394 0 0,42 17 340 0 0,-38-11-523 0 0,-1 1 1 0 0,1 1-1 0 0,-1 2 0 0 0,35 17 0 0 0,-30-12-89 0 0,-1 1 0 0 0,0 1 0 0 0,-1 2 0 0 0,27 23 0 0 0,-47-34-178 0 0,0 1 0 0 0,0 0 0 0 0,0 0 0 0 0,-1 1 0 0 0,-1 0-1 0 0,1 0 1 0 0,-1 0 0 0 0,-1 1 0 0 0,0-1 0 0 0,0 1 0 0 0,-1 0 0 0 0,3 14 0 0 0,-5-18-5 0 0,-1 0 0 0 0,1 0 0 0 0,-1 0 0 0 0,0 0 1 0 0,-1-1-1 0 0,1 1 0 0 0,-1 0 0 0 0,0 0 1 0 0,-1 0-1 0 0,1-1 0 0 0,-1 1 0 0 0,0-1 0 0 0,-1 1 1 0 0,-3 6-1 0 0,-2 0 11 0 0,5-6 0 0 0,-1 1 0 0 0,0-1-1 0 0,-1 0 1 0 0,1 0-1 0 0,-1-1 1 0 0,0 1 0 0 0,-1-1-1 0 0,1 0 1 0 0,-1 0-1 0 0,-11 6 1 0 0,-22 5-98 0 0,22-9-1365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9:02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73 464 9528 0 0,'-23'-122'3897'0'0,"16"80"-1037"0"0,6-10 1493 0 0,5 68-4185 0 0,0 8-183 0 0,-12 196 46 0 0,0-1-70 0 0,4-180 39 0 0,3-33 11 0 0,0 0-1 0 0,0 0 0 0 0,1 0 1 0 0,0 0-1 0 0,0 1 1 0 0,0-1-1 0 0,1 0 1 0 0,0 0-1 0 0,3 10 0 0 0,-3-14 1361 0 0,-1-31 322 0 0,0 3-1232 0 0,0 1 1 0 0,-5-32-1 0 0,-11-99 408 0 0,9 57-562 0 0,3 68-217 0 0,2 0 0 0 0,3-45 0 0 0,1 60-70 0 0,1 1 1 0 0,0-1 0 0 0,1 1 0 0 0,0 0 0 0 0,12-25 0 0 0,-15 39-25 0 0,0 0 0 0 0,-1-1 0 0 0,1 1-1 0 0,0 0 1 0 0,0 0 0 0 0,-1 0 0 0 0,1 0 0 0 0,0 1 0 0 0,0-1 0 0 0,0 0 0 0 0,0 0 0 0 0,0 0-1 0 0,1 1 1 0 0,-1-1 0 0 0,0 1 0 0 0,0-1 0 0 0,0 1 0 0 0,0-1 0 0 0,1 1 0 0 0,-1 0 0 0 0,0-1 0 0 0,1 1-1 0 0,-1 0 1 0 0,0 0 0 0 0,0 0 0 0 0,1 0 0 0 0,-1 0 0 0 0,0 0 0 0 0,1 0 0 0 0,-1 1 0 0 0,0-1-1 0 0,0 0 1 0 0,1 1 0 0 0,1 0 0 0 0,5 2-11 0 0,-1 0 0 0 0,1 0-1 0 0,-1 1 1 0 0,9 5 0 0 0,15 11-23 0 0,-1 1 1 0 0,0 1-1 0 0,30 32 0 0 0,-28-24 39 0 0,18 19-18 0 0,79 86 8 0 0,-114-121-3 0 0,1 0 0 0 0,0-1 0 0 0,0-1 1 0 0,2 0-1 0 0,-1-1 0 0 0,1-1 0 0 0,32 12 0 0 0,-47-21 17 0 0,0 0 0 0 0,0 0 0 0 0,0 0 0 0 0,0 0 0 0 0,1-1 0 0 0,-1 0 0 0 0,0 1 0 0 0,1-1-1 0 0,-1 0 1 0 0,0-1 0 0 0,0 1 0 0 0,7-2 0 0 0,-8 1 3 0 0,0 1 1 0 0,1-1-1 0 0,-1-1 0 0 0,0 1 1 0 0,0 0-1 0 0,0 0 0 0 0,0-1 1 0 0,0 1-1 0 0,0-1 0 0 0,0 0 0 0 0,-1 1 1 0 0,1-1-1 0 0,-1 0 0 0 0,1 0 1 0 0,-1 0-1 0 0,0 0 0 0 0,2-4 1 0 0,2-4 32 0 0,-2 4-26 0 0,0 1 0 0 0,-1-1 0 0 0,0 1 0 0 0,0-1 0 0 0,0 0 0 0 0,1-10 0 0 0,0-22 204 0 0,-2-1 0 0 0,-1 0 0 0 0,-8-53 0 0 0,2 43-150 0 0,2 0 0 0 0,3-64 0 0 0,1 62-21 0 0,-1 36-155 0 0,0 0-1 0 0,3-24 0 0 0,-2 38-4 0 0,1 1 0 0 0,-1-1-1 0 0,0 1 1 0 0,0-1 0 0 0,0 1-1 0 0,0-1 1 0 0,0 1 0 0 0,0-1-1 0 0,0 1 1 0 0,1 0 0 0 0,-1-1-1 0 0,0 1 1 0 0,0-1 0 0 0,1 1-1 0 0,-1-1 1 0 0,0 1 0 0 0,1 0-1 0 0,-1-1 1 0 0,0 1 0 0 0,1 0-1 0 0,-1-1 1 0 0,1 1 0 0 0,-1 0-1 0 0,1 0 1 0 0,-1-1 0 0 0,0 1-1 0 0,1 0 1 0 0,0 0 0 0 0,0 0-26 0 0,0 0-1 0 0,-1 0 1 0 0,1 0 0 0 0,0 0-1 0 0,0 0 1 0 0,0 0-1 0 0,-1 1 1 0 0,1-1 0 0 0,0 0-1 0 0,-1 1 1 0 0,1-1 0 0 0,0 1-1 0 0,0-1 1 0 0,-1 1 0 0 0,1-1-1 0 0,-1 1 1 0 0,1-1 0 0 0,-1 1-1 0 0,1-1 1 0 0,0 2 0 0 0,8 9-1372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17:28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2760 0 0,'1'1'207'0'0,"3"3"67"0"0,-4-4-254 0 0,0 0 0 0 0,0 0 0 0 0,0 0-1 0 0,0 0 1 0 0,0 0 0 0 0,0 1 0 0 0,0-1-1 0 0,0 0 1 0 0,0 0 0 0 0,0 0 0 0 0,0 0-1 0 0,0 0 1 0 0,0 0 0 0 0,0 0 0 0 0,1 0-1 0 0,-1 0 1 0 0,0 0 0 0 0,0 0 0 0 0,0 0-1 0 0,0 0 1 0 0,0 0 0 0 0,0 0 0 0 0,0 0-1 0 0,0 0 1 0 0,0 0 0 0 0,0 0 0 0 0,0 0-1 0 0,0 0 1 0 0,0 0 0 0 0,1 0 0 0 0,-1 0 0 0 0,0 0-1 0 0,0 0 1 0 0,0 0 0 0 0,0 0 0 0 0,0-1-1 0 0,0 1 1 0 0,0 0 0 0 0,0 0 0 0 0,0 0-1 0 0,0 0 1 0 0,0 0 0 0 0,0 0 0 0 0,0 0-1 0 0,0 0 1 0 0,0 0 0 0 0,0 0 0 0 0,0 0-1 0 0,0 0 1 0 0,0 0 0 0 0,0 0 0 0 0,0 0-1 0 0,0 0 1 0 0,0-1 0 0 0,0 1 0 0 0,0 0-1 0 0,0 0 1 0 0,0 0 0 0 0,0 0 0 0 0,0 0 0 0 0,0 0-20 0 0,3-3 636 0 0,-1 1 0 0 0,0-1 1 0 0,1 1-1 0 0,-1 0 0 0 0,1 0 1 0 0,0 0-1 0 0,-1 0 1 0 0,1 0-1 0 0,0 1 0 0 0,1-1-636 0 0,5-2 616 0 0,-8 4-520 0 0,-1-1 0 0 0,1 1 0 0 0,-1 0 1 0 0,1 0-1 0 0,-1-1 0 0 0,1 1 1 0 0,-1 0-1 0 0,1 0 0 0 0,-1 0 0 0 0,1 0 1 0 0,-1 0-1 0 0,1 0 0 0 0,-1 0 0 0 0,1 0 1 0 0,0 0-1 0 0,-1 0 0 0 0,1 0-96 0 0,0 0 148 0 0,0 0 0 0 0,0 0 0 0 0,0 0 0 0 0,0 0 0 0 0,0-1 0 0 0,0 1-1 0 0,0 0 1 0 0,-1 0 0 0 0,1-1 0 0 0,0 1 0 0 0,0 0 0 0 0,0-1 0 0 0,0 1 0 0 0,0-1 0 0 0,-1 1-1 0 0,1-1 1 0 0,0 0 0 0 0,-1 1 0 0 0,1-1 0 0 0,0 0 0 0 0,-1 0 0 0 0,1 1 0 0 0,-1-1 0 0 0,1 0-1 0 0,0 0-147 0 0,3-2 767 0 0,-4 2-696 0 0,0 1-1 0 0,0 0 0 0 0,1 0 0 0 0,-1 0 1 0 0,0 0-1 0 0,1 0 0 0 0,-1 0 0 0 0,0 0 0 0 0,0-1 1 0 0,1 1-1 0 0,-1 0 0 0 0,0 0 0 0 0,0 0 1 0 0,1-1-1 0 0,-1 1 0 0 0,0 0 0 0 0,0 0 0 0 0,0-1 1 0 0,1 1-1 0 0,-1 0 0 0 0,0 0 0 0 0,0-1 1 0 0,0 1-1 0 0,0 0 0 0 0,0-1 0 0 0,1 1 1 0 0,-1 0-1 0 0,0-1 0 0 0,0 1 0 0 0,0 0 0 0 0,0-1-70 0 0,-4 207 2680 0 0,3-186-2554 0 0,-1 1 0 0 0,-1-1 0 0 0,-2 6-126 0 0,0-1 182 0 0,-1 23-182 0 0,2 30 660 0 0,3 0-1 0 0,4 18-659 0 0,1 0 134 0 0,-2-38 53 0 0,3 7-187 0 0,-4-41 83 0 0,0 0 1 0 0,-2 4-84 0 0,1 5 36 0 0,-1-16 12 0 0,-1-1 0 0 0,-1 7-48 0 0,-1 3 21 0 0,-2 7-26 0 0,4-26 67 0 0,0 0 1 0 0,1 1 0 0 0,0-1 0 0 0,0 7-63 0 0,1-6 10 0 0,-4 8-887 0 0,4-16 565 0 0,0 4-869 0 0,0-4-569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9:03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65 240 14280 0 0,'-20'-12'1420'0'0,"10"7"-1077"0"0,1-1-1 0 0,-10-8 0 0 0,18 14-186 0 0,1 0 0 0 0,-1 0-1 0 0,1-1 1 0 0,0 1-1 0 0,-1 0 1 0 0,1-1-1 0 0,-1 1 1 0 0,1 0-1 0 0,0-1 1 0 0,0 1-1 0 0,-1-1 1 0 0,1 1-1 0 0,0-1 1 0 0,0 1-1 0 0,-1 0 1 0 0,1-1-1 0 0,0 1 1 0 0,0-1 0 0 0,0 1-1 0 0,0-1 1 0 0,0 1-1 0 0,-1-1 1 0 0,1 1-1 0 0,0-1 1 0 0,0 1-1 0 0,1-1 1 0 0,-1 1-1 0 0,0-2 1 0 0,0 2-65 0 0,1-1 0 0 0,-1 0 0 0 0,1 0 0 0 0,0 1 0 0 0,-1-1 0 0 0,1 0 0 0 0,0 1 0 0 0,-1-1 0 0 0,1 1 0 0 0,0-1 1 0 0,0 1-1 0 0,0-1 0 0 0,-1 1 0 0 0,2-1 0 0 0,4-1 33 0 0,1 0 0 0 0,-1 0 0 0 0,11-1 1 0 0,203-18 459 0 0,-140 12-574 0 0,-30 2 1 0 0,215-29 372 0 0,9-3-273 0 0,-216 27-200 0 0,79-16 154 0 0,-45 12-4190 0 0,-73 12-3233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9:03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31 10136 0 0,'-6'-5'547'0'0,"0"0"-1"0"0,0 0 1 0 0,-12-10 8911 0 0,65 25-8883 0 0,-16-2-10 0 0,1-3 0 0 0,49 4 0 0 0,-48-7-179 0 0,-1 2 1 0 0,50 12-1 0 0,-68-12-339 0 0,-1 0-1 0 0,1 2 0 0 0,-1-1 1 0 0,0 2-1 0 0,-1 0 0 0 0,1 0 1 0 0,-2 1-1 0 0,1 1 1 0 0,15 14-1 0 0,-21-17 11 0 0,0 1-1 0 0,0 0 1 0 0,-1 0 0 0 0,0 0 0 0 0,0 1 0 0 0,0-1 0 0 0,-1 1-1 0 0,0 1 1 0 0,-1-1 0 0 0,0 0 0 0 0,0 1 0 0 0,-1-1-1 0 0,0 1 1 0 0,0 0 0 0 0,-1 0 0 0 0,0 12 0 0 0,-1-11-51 0 0,-1-1 0 0 0,-1 0 0 0 0,0 0 0 0 0,0 0 0 0 0,0 0 0 0 0,-1 0 0 0 0,0-1 0 0 0,-7 12 0 0 0,2-5 31 0 0,0 0 0 0 0,-2-1 0 0 0,-19 23 0 0 0,14-21 0 0 0,-20 16 0 0 0,-1 0 27 0 0,-53 43 30 0 0,65-51-125 0 0,10-9-95 0 0,-1-1 0 0 0,0 0-1 0 0,-19 12 1 0 0,32-25-116 0 0,0 1 0 0 0,0-1 0 0 0,0 1 0 0 0,0 0 0 0 0,0 0 0 0 0,1 0 0 0 0,-1-1 0 0 0,-1 4 0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9:03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5 283 13824 0 0,'-1'-4'88'0'0,"0"0"0"0"0,0-1 0 0 0,1 1 0 0 0,-1 0 0 0 0,1-1 0 0 0,0 1 0 0 0,0 0 0 0 0,0-1 0 0 0,1 1 0 0 0,-1 0 0 0 0,1 0 0 0 0,0-1 0 0 0,0 1 0 0 0,1 0 0 0 0,-1 0 0 0 0,5-7 0 0 0,6-15 1302 0 0,-9 19 224 0 0,0-1-1 0 0,9-13 1 0 0,-11 20-1504 0 0,-1 0 0 0 0,1 0 0 0 0,0 0 0 0 0,-1 0 0 0 0,1 0 0 0 0,0 0 0 0 0,0 0 0 0 0,0 1 0 0 0,-1-1-1 0 0,1 0 1 0 0,0 1 0 0 0,0-1 0 0 0,0 0 0 0 0,0 1 0 0 0,0-1 0 0 0,0 1 0 0 0,1 0 0 0 0,-1-1 0 0 0,0 1 0 0 0,0 0 0 0 0,0 0 0 0 0,0-1 0 0 0,0 1-1 0 0,1 0 1 0 0,-1 0 0 0 0,1 1 0 0 0,11 1-41 0 0,0 2-1 0 0,0-1 0 0 0,-1 2 1 0 0,1 0-1 0 0,-1 0 0 0 0,-1 1 1 0 0,1 1-1 0 0,-1 0 1 0 0,0 0-1 0 0,14 13 0 0 0,-10-5 70 0 0,0 1 1 0 0,-1 0-1 0 0,0 1 0 0 0,-2 1 0 0 0,12 20 1 0 0,-16-24-121 0 0,-1 1 0 0 0,8 27 1 0 0,-13-34 8 0 0,0 0 0 0 0,0 0 1 0 0,-1 0-1 0 0,-1 1 1 0 0,1-1-1 0 0,-1 0 1 0 0,-2 13-1 0 0,1-15-13 0 0,0 0 1 0 0,-1 0-1 0 0,0-1 0 0 0,0 1 0 0 0,0 0 1 0 0,-1-1-1 0 0,1 1 0 0 0,-1-1 0 0 0,-1 0 1 0 0,1 0-1 0 0,-1 0 0 0 0,0 0 0 0 0,0-1 1 0 0,0 0-1 0 0,-8 7 0 0 0,8-8 15 0 0,1-1 0 0 0,-1 0 1 0 0,1 0-1 0 0,-1 0 0 0 0,0-1 0 0 0,0 1 0 0 0,-6 1 0 0 0,7-3-13 0 0,1 0 1 0 0,0 0-1 0 0,0 0 0 0 0,0-1 0 0 0,0 1 0 0 0,-1-1 0 0 0,1 1 1 0 0,0-1-1 0 0,0 0 0 0 0,0 0 0 0 0,0 0 0 0 0,0 0 0 0 0,1 0 1 0 0,-1 0-1 0 0,0 0 0 0 0,-2-3 0 0 0,0 0 9 0 0,-1 0 1 0 0,1 0-1 0 0,0-1 0 0 0,0 0 0 0 0,0 0 1 0 0,0 0-1 0 0,1 0 0 0 0,0 0 0 0 0,0-1 0 0 0,1 0 1 0 0,-1 1-1 0 0,1-1 0 0 0,1 0 0 0 0,-1 0 1 0 0,1 0-1 0 0,-1-12 0 0 0,1 4 84 0 0,0 0-1 0 0,1-1 0 0 0,1 1 1 0 0,1 0-1 0 0,0 0 1 0 0,5-19-1 0 0,-1 11-94 0 0,1 1 0 0 0,1 0 0 0 0,1 0 0 0 0,0 1 0 0 0,2 0 0 0 0,0 1 0 0 0,1 0 0 0 0,1 1 0 0 0,1 0 0 0 0,0 1 0 0 0,24-21 0 0 0,-23 24-491 0 0,-1 1 602 0 0,1 0 1 0 0,19-13-1 0 0,-28 23-722 0 0,0 0 0 0 0,0 0-1 0 0,12-4 1 0 0,-14 5-413 0 0,1 1 1 0 0,-1 0-1 0 0,1 1 0 0 0,0-1 0 0 0,-1 1 1 0 0,8 0-1 0 0,12 6-7131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9:04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184 333 5064 0 0,'-2'-1'36'0'0,"0"0"0"0"0,-1 1 1 0 0,1-1-1 0 0,0 1 0 0 0,0 0 0 0 0,-1-1 1 0 0,1 1-1 0 0,0 0 0 0 0,0 0 1 0 0,0 1-1 0 0,-1-1 0 0 0,1 0 0 0 0,0 1 1 0 0,-2 0-1 0 0,-30 10 4718 0 0,19-11 6497 0 0,26-4-10782 0 0,0-1 0 0 0,-1-1 0 0 0,1 0 0 0 0,12-10 1 0 0,-17 11-349 0 0,0 0 1 0 0,0 0-1 0 0,0 0 1 0 0,-1-1-1 0 0,0 0 1 0 0,0 0-1 0 0,0 0 1 0 0,4-9 0 0 0,-8 10-75 0 0,1 0 0 0 0,-1 0 1 0 0,0 0-1 0 0,0 0 1 0 0,0 0-1 0 0,0 0 0 0 0,-1-1 1 0 0,0 1-1 0 0,0 0 1 0 0,-1 0-1 0 0,0 0 1 0 0,0-1-1 0 0,0 1 0 0 0,0 0 1 0 0,-1 0-1 0 0,1 0 1 0 0,-1 1-1 0 0,-1-1 1 0 0,1 0-1 0 0,-1 1 0 0 0,1-1 1 0 0,-5-4-1 0 0,6 8-47 0 0,0 0 0 0 0,-1 0 0 0 0,1 0 0 0 0,0 0 0 0 0,-1 0 0 0 0,1 1 0 0 0,0-1 0 0 0,-1 0 0 0 0,1 1 0 0 0,-1-1 0 0 0,1 1 0 0 0,-1-1 0 0 0,1 1 0 0 0,-1 0 0 0 0,0-1 0 0 0,1 1 0 0 0,-1 0 0 0 0,1 0 0 0 0,-1 0 0 0 0,1 0 0 0 0,-1 1 0 0 0,0-1 0 0 0,1 0 0 0 0,-3 2 0 0 0,-4 0 0 0 0,1 0 0 0 0,0 1 0 0 0,-12 6 0 0 0,12-5-4 0 0,0 1-1 0 0,1 0 1 0 0,-1 0-1 0 0,1 0 1 0 0,0 1-1 0 0,0 0 1 0 0,1 0-1 0 0,0 0 0 0 0,0 1 1 0 0,-7 12-1 0 0,3-3-67 0 0,1 0-1 0 0,1 0 1 0 0,-9 34-1 0 0,14-38 34 0 0,0 0-1 0 0,0 1 1 0 0,1-1-1 0 0,1 1 0 0 0,1 15 1 0 0,0-23 27 0 0,0-1 0 0 0,0 1 1 0 0,0-1-1 0 0,0 1 0 0 0,1-1 0 0 0,0 0 1 0 0,0 0-1 0 0,0 0 0 0 0,0 0 0 0 0,1 0 0 0 0,-1 0 1 0 0,1-1-1 0 0,0 1 0 0 0,0-1 0 0 0,1 0 1 0 0,-1 0-1 0 0,1 0 0 0 0,-1 0 0 0 0,1-1 1 0 0,0 1-1 0 0,7 2 0 0 0,0 1 16 0 0,1-1 0 0 0,0-1 0 0 0,0 0 0 0 0,0-1 0 0 0,1 0 0 0 0,19 2 0 0 0,-21-4-6 0 0,1-1 0 0 0,-1-1 0 0 0,0 1-1 0 0,0-2 1 0 0,19-4 0 0 0,-3-2-29 0 0,29-12-1 0 0,-33 9 40 0 0,0 0 0 0 0,0-2 0 0 0,-2-1 0 0 0,0-1-1 0 0,0-1 1 0 0,-1 0 0 0 0,-1-2 0 0 0,20-23 0 0 0,-36 38 13 0 0,0-1 1 0 0,0 0-1 0 0,-1 0 1 0 0,1 0-1 0 0,-1 0 1 0 0,0 0-1 0 0,0 0 1 0 0,0 0-1 0 0,-1-1 1 0 0,0 1-1 0 0,1-1 0 0 0,-2 1 1 0 0,1-1-1 0 0,0 0 1 0 0,-1 1-1 0 0,0-1 1 0 0,0 0-1 0 0,0 1 1 0 0,-2-7-1 0 0,2 10-8 0 0,0 1 0 0 0,0-1 0 0 0,0 0 0 0 0,-1 1 0 0 0,1-1 0 0 0,0 1 0 0 0,-1-1 0 0 0,1 1 0 0 0,0-1 0 0 0,-1 0 0 0 0,1 1 0 0 0,-1 0 0 0 0,1-1 0 0 0,-1 1 0 0 0,1-1-1 0 0,-1 1 1 0 0,1-1 0 0 0,-1 1 0 0 0,0 0 0 0 0,1 0 0 0 0,-1-1 0 0 0,1 1 0 0 0,-1 0 0 0 0,0 0 0 0 0,1 0 0 0 0,-1-1 0 0 0,-1 1 0 0 0,-5 3 8 0 0,5 1-21 0 0,0 1 0 0 0,0-1 0 0 0,0 1 0 0 0,1 0 0 0 0,0-1 0 0 0,-2 10 0 0 0,2-6 0 0 0,-1 7-72 0 0,0 0-1 0 0,2 1 1 0 0,0-1-1 0 0,2 17 1 0 0,0 15-183 0 0,-2 19 88 0 0,-2 92 7 0 0,-1-105 160 0 0,-14 129 0 0 0,4-85 146 0 0,-1 153 0 0 0,13-217-20 0 0,0-21-8 0 0,1 1-1 0 0,2 20 1 0 0,-2-32-66 0 0,0 0 1 0 0,0 0-1 0 0,0 0 0 0 0,0 1 1 0 0,0-1-1 0 0,0 0 0 0 0,0 0 1 0 0,-1 0-1 0 0,1 0 0 0 0,0 0 1 0 0,-1 0-1 0 0,0 2 0 0 0,-1-2 1044 0 0,4-9-482 0 0,3-13-135 0 0,0 0-1 0 0,-1 0 0 0 0,-2-1 0 0 0,1-31 0 0 0,-10-89-82 0 0,3-177-288 0 0,10 175-108 0 0,37-206 0 0 0,-40 330 1 0 0,2 1 0 0 0,0 0-1 0 0,1 0 1 0 0,10-20 0 0 0,-12 32-2 0 0,-1 1-1 0 0,1-1 1 0 0,0 1 0 0 0,0 0-1 0 0,0 0 1 0 0,1 0 0 0 0,0 1-1 0 0,0 0 1 0 0,1 0 0 0 0,-1 0-1 0 0,1 0 1 0 0,0 1 0 0 0,1 0-1 0 0,6-3 1 0 0,-4 3-20 0 0,-1 1 1 0 0,1 0-1 0 0,0 0 0 0 0,0 1 0 0 0,0 0 0 0 0,1 1 1 0 0,-1 0-1 0 0,16 0 0 0 0,-18 1 12 0 0,1 1 0 0 0,-1 0-1 0 0,0 1 1 0 0,1 0 0 0 0,-1 0 0 0 0,0 0 0 0 0,0 1 0 0 0,0 0-1 0 0,0 0 1 0 0,-1 1 0 0 0,8 5 0 0 0,-2-1 0 0 0,0 1-1 0 0,0 1 1 0 0,0 0 0 0 0,-2 1 0 0 0,1 0 0 0 0,16 24-1 0 0,-23-29 13 0 0,-1-1-1 0 0,0 1 1 0 0,0 0-1 0 0,-1-1 1 0 0,0 1-1 0 0,0 0 1 0 0,0 1-1 0 0,0-1 1 0 0,-1 0-1 0 0,0 0 1 0 0,-1 1-1 0 0,0-1 1 0 0,1 0-1 0 0,-2 1 1 0 0,1-1-1 0 0,-1 1 1 0 0,0-1-1 0 0,0 0 1 0 0,-3 7-1 0 0,1-6-5 0 0,0 0 1 0 0,0 0-1 0 0,0-1 0 0 0,-1 1 1 0 0,0-1-1 0 0,0 0 0 0 0,-1 0 1 0 0,1-1-1 0 0,-8 7 0 0 0,-4 3-14 0 0,-33 21-1 0 0,32-24 16 0 0,-55 31-73 0 0,-26 9-2417 0 0,85-44 1025 0 0,7-4-307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9:20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58 2304 0 0,'0'-1'167'0'0,"0"-6"1514"0"0,-5-3 3912 0 0,0-5 100 0 0,5 17-5282 0 0,-2 31-330 0 0,-8 45 1 0 0,0-10-101 0 0,-37 225 55 0 0,31-211 311 0 0,12-51-105 0 0,4-24-48 0 0,-1 0 1 0 0,0 1 0 0 0,0-1 0 0 0,-4 12-1 0 0,3-13 2596 0 0,3-14-1564 0 0,0-17-220 0 0,-1 7-392 0 0,-2-24 0 0 0,1 23-359 0 0,1 0 1 0 0,3-29 0 0 0,0-6 29 0 0,2-37 42 0 0,0 24-173 0 0,16-122 7 0 0,-20 181-162 0 0,1 0 0 0 0,0 0-1 0 0,0 1 1 0 0,0-1 0 0 0,1 0-1 0 0,0 1 1 0 0,1 0 0 0 0,4-9-1 0 0,-4 7-66 0 0,-3 9 51 0 0,0 0 0 0 0,0 1 0 0 0,0-1-1 0 0,0 0 1 0 0,0 0 0 0 0,0 1 0 0 0,0-1-1 0 0,0 0 1 0 0,0 1 0 0 0,0-1 0 0 0,1 2 0 0 0,2 0-8 0 0,0 0 1 0 0,-1 1 0 0 0,1 0 0 0 0,-1 0-1 0 0,0 0 1 0 0,0 0 0 0 0,0 0 0 0 0,0 1-1 0 0,3 5 1 0 0,10 12-55 0 0,3 2 31 0 0,-1 1 0 0 0,16 29 0 0 0,6 9-5 0 0,-28-44 46 0 0,9 20 1 0 0,5 9 8 0 0,13 17-2 0 0,19 31 0 0 0,-19-29 33 0 0,-1-1-2 0 0,-25-46-41 0 0,-6-7-31 0 0,1-1-1 0 0,1 0 0 0 0,16 16 0 0 0,-24-25-882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9:20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1 148 2760 0 0,'0'0'12828'0'0,"1"0"-12614"0"0,4 0-125 0 0,0-1 0 0 0,-1 0 0 0 0,1 0-1 0 0,-1 0 1 0 0,1-1 0 0 0,5-2 0 0 0,20-6 350 0 0,-15 6-171 0 0,0-1 0 0 0,0-1 0 0 0,0-1 0 0 0,16-9-1 0 0,20-9 322 0 0,-14 9-265 0 0,-10 3-96 0 0,1 1-1 0 0,45-11 0 0 0,-71 22 27 0 0,5 18-5547 0 0,-5-14 3799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9:22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113 172 9416 0 0,'-23'0'374'0'0,"8"1"25"0"0,0-1-1 0 0,0 0 0 0 0,-19-4 1 0 0,24 0 5467 0 0,10 4-5802 0 0,0 0 0 0 0,0 0 0 0 0,0-1 1 0 0,0 1-1 0 0,0 0 0 0 0,0 0 0 0 0,0 0 0 0 0,0 0 1 0 0,0 0-1 0 0,-1 0 0 0 0,1-1 0 0 0,0 1 1 0 0,0 0-1 0 0,0 0 0 0 0,0 0 0 0 0,0 0 0 0 0,0 0 1 0 0,0-1-1 0 0,0 1 0 0 0,0 0 0 0 0,0 0 0 0 0,0 0 1 0 0,1 0-1 0 0,-1 0 0 0 0,0 0 0 0 0,0-1 1 0 0,0 1-1 0 0,0 0 0 0 0,0 0 0 0 0,0 0 0 0 0,0 0 1 0 0,0 0-1 0 0,0 0 0 0 0,0 0 0 0 0,0-1 1 0 0,1 1-1 0 0,0-1-25 0 0,1 0 1 0 0,-1 0 0 0 0,1 0 0 0 0,0 0-1 0 0,0 0 1 0 0,-1 1 0 0 0,5-2-1 0 0,14-3-39 0 0,21-2-1 0 0,15-4 13 0 0,-26 3 41 0 0,53-5 1 0 0,-7 2 10 0 0,58-9-54 0 0,-87 12-10 0 0,33-8 54 0 0,-7 2-38 0 0,-11 3 32 0 0,47-6-164 0 0,-62 12-3452 0 0,-34 3 1657 0 0,24-1-4387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9:22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94 10592 0 0,'-3'-6'331'0'0,"0"1"1"0"0,0-1-1 0 0,0-1 1 0 0,1 1-1 0 0,-2-12 1 0 0,3 16-106 0 0,1 0 1 0 0,0 0-1 0 0,-1 0 1 0 0,1-1 0 0 0,1 1-1 0 0,-1 0 1 0 0,0 0-1 0 0,0-1 1 0 0,1-1-1 0 0,0 3-138 0 0,-1 0 1 0 0,1 0-1 0 0,-1 0 0 0 0,1 0 0 0 0,-1 0 1 0 0,1 0-1 0 0,-1 1 0 0 0,1-1 0 0 0,0 0 1 0 0,-1 0-1 0 0,1 1 0 0 0,0-1 0 0 0,0 0 1 0 0,-1 1-1 0 0,1-1 0 0 0,0 1 0 0 0,0-1 1 0 0,0 1-1 0 0,0-1 0 0 0,1 1 0 0 0,4-2-41 0 0,0 1 0 0 0,1-1-1 0 0,-1 2 1 0 0,0-1 0 0 0,1 1-1 0 0,-1 0 1 0 0,1 0 0 0 0,-1 0-1 0 0,10 3 1 0 0,6 2 48 0 0,28 11 1 0 0,-36-11 10 0 0,8 2 45 0 0,-1 1-1 0 0,0 1 1 0 0,0 1 0 0 0,25 17-1 0 0,-38-21-120 0 0,-1-1 0 0 0,1 1 0 0 0,-1 1 1 0 0,0-1-1 0 0,0 1 0 0 0,-1 0 0 0 0,0 1 0 0 0,0-1 0 0 0,-1 1 1 0 0,0 0-1 0 0,0 1 0 0 0,-1-1 0 0 0,4 11 0 0 0,-4-5 57 0 0,0-1 0 0 0,4 23 0 0 0,-8-30-64 0 0,0 0 0 0 0,0 0 0 0 0,0 0-1 0 0,0 0 1 0 0,-1 0 0 0 0,0 0 0 0 0,0 0 0 0 0,-1-1 0 0 0,-2 8-1 0 0,-1-1 43 0 0,-1 0 0 0 0,0-1 0 0 0,-1 0 1 0 0,0-1-1 0 0,-1 1 0 0 0,0-1 0 0 0,-13 13 0 0 0,-72 57 245 0 0,76-67-313 0 0,-67 47-480 0 0,47-38-5003 0 0,18-11-532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9:23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6 376 17047 0 0,'0'-2'1311'0'0,"0"0"-1234"0"0,1-1 0 0 0,-1 1 0 0 0,1-1 0 0 0,0 1 0 0 0,0-1 0 0 0,2-3 0 0 0,4-11 663 0 0,-7 17-584 0 0,0-1 0 0 0,0 1 0 0 0,0 0 1 0 0,0-1-1 0 0,1 1 0 0 0,-1 0 0 0 0,0 0 1 0 0,0-1-1 0 0,0 1 0 0 0,0 0 0 0 0,0-1 0 0 0,1 1 1 0 0,-1 0-1 0 0,0 0 0 0 0,0-1 0 0 0,0 1 1 0 0,1 0-1 0 0,-1 0 0 0 0,0 0 0 0 0,1-1 0 0 0,-1 1 1 0 0,0 0-1 0 0,0 0 0 0 0,1 0 0 0 0,-1 0 1 0 0,0-1-1 0 0,1 1 0 0 0,-1 0 0 0 0,0 0 0 0 0,1 0 1 0 0,-1 0-1 0 0,1 0 0 0 0,9 6 685 0 0,8 14-1235 0 0,-13-11 398 0 0,0 1 0 0 0,0-1-1 0 0,4 15 1 0 0,-7-19-3 0 0,6 19-1 0 0,15 67 72 0 0,-19-78-18 0 0,-1 1 0 0 0,-1-1 0 0 0,1 16-1 0 0,-2-14-52 0 0,1 8-299 0 0,-2 26 0 0 0,-1-23-2574 0 0</inkml:trace>
  <inkml:trace contextRef="#ctx0" brushRef="#br0" timeOffset="1">19 44 12896 0 0,'-5'-9'1152'0'0,"2"-2"-928"0"0,-2 2-224 0 0,0 3 0 0 0,5-3 5487 0 0,13 9-5359 0 0,-3 4-48 0 0,9 4-5391 0 0,-6 0-1089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9:23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7 448 18311 0 0,'0'-2'838'0'0,"-6"-36"451"0"0,6 38-1181 0 0,0-1-1 0 0,0 1 1 0 0,0 0-1 0 0,0 0 1 0 0,0 0-1 0 0,0-1 1 0 0,0 1 0 0 0,0 0-1 0 0,-1 0 1 0 0,1-1-1 0 0,0 1 1 0 0,0 0-1 0 0,0 0 1 0 0,0-1 0 0 0,1 1-1 0 0,-1 0 1 0 0,0 0-1 0 0,0-1 1 0 0,0 1 0 0 0,0 0-1 0 0,0 0 1 0 0,0-1-1 0 0,0 1 1 0 0,0 0-1 0 0,0 0 1 0 0,1 0 0 0 0,-1-1-1 0 0,0 1 1 0 0,0 0-1 0 0,0 0 1 0 0,0 0-1 0 0,1 0 1 0 0,-1-1 0 0 0,0 1-1 0 0,0 0 1 0 0,0 0-1 0 0,1 0 1 0 0,0 0-21 0 0,-1 0 1 0 0,1 0 0 0 0,0 0-1 0 0,-1 0 1 0 0,1 0-1 0 0,0 1 1 0 0,-1-1 0 0 0,1 0-1 0 0,-1 1 1 0 0,1-1-1 0 0,0 0 1 0 0,-1 1-1 0 0,1-1 1 0 0,-1 1 0 0 0,2 0-1 0 0,0 2-90 0 0,1 0 0 0 0,0 1 0 0 0,-1-1 0 0 0,1 1 0 0 0,-1-1 0 0 0,0 1 0 0 0,0 0 0 0 0,0 0 0 0 0,-1 0 0 0 0,0 0-1 0 0,1 0 1 0 0,0 8 0 0 0,0 2-4 0 0,0 1 0 0 0,-1 18 0 0 0,-2-11 206 0 0,1-12-165 0 0,0-1 0 0 0,2 18 0 0 0,1-16-22 0 0,-2-9 47 0 0,-1-4-34 0 0,0 0 1 0 0,0 0 0 0 0,0 1-1 0 0,0-1 1 0 0,0 0 0 0 0,1 0-1 0 0,-1 1 1 0 0,1-1-1 0 0,-1 0 1 0 0,1 1 0 0 0,0-1-1 0 0,-1 0 1 0 0,3-1-1 0 0,3-12 156 0 0,21-99 1111 0 0,-17 65-726 0 0,-6 34-483 0 0,1 0 0 0 0,1 1 0 0 0,0 0 0 0 0,1 0-1 0 0,1 0 1 0 0,14-20 0 0 0,-18 29-84 0 0,0 0 0 0 0,0 0-1 0 0,1 0 1 0 0,0 1 0 0 0,0-1 0 0 0,0 1 0 0 0,0 1-1 0 0,1-1 1 0 0,11-5 0 0 0,-13 7-9 0 0,-1 1 0 0 0,1-1 0 0 0,0 1 0 0 0,0 0 1 0 0,0 0-1 0 0,0 1 0 0 0,0-1 0 0 0,0 1 0 0 0,0 0 0 0 0,0 0 0 0 0,1 0 0 0 0,-1 0 1 0 0,0 1-1 0 0,0 0 0 0 0,0 0 0 0 0,6 2 0 0 0,0 2-11 0 0,-1-1 0 0 0,0 2 0 0 0,0-1 0 0 0,0 1 0 0 0,0 1-1 0 0,-1-1 1 0 0,-1 1 0 0 0,1 1 0 0 0,-1 0 0 0 0,0 0 0 0 0,0 0 0 0 0,-1 1 0 0 0,-1 0 0 0 0,1 0-1 0 0,-1 0 1 0 0,-1 1 0 0 0,6 15 0 0 0,-1 3 12 0 0,1-2 0 0 0,0 1 0 0 0,3-2 1 0 0,0 1-1 0 0,17 23 0 0 0,-22-40 10 0 0,1-2 63 0 0,-8-7-60 0 0,-1 1-1 0 0,0-1 1 0 0,1 0-1 0 0,-1 0 1 0 0,0 0-1 0 0,1 0 1 0 0,-1 0-1 0 0,0 0 1 0 0,1 0-1 0 0,-1 0 1 0 0,1 0-1 0 0,-1 0 1 0 0,0 0-1 0 0,1 0 1 0 0,-1 0-1 0 0,0 0 1 0 0,1 0-1 0 0,-1 0 1 0 0,0-1-1 0 0,1 1 1 0 0,-1 0-1 0 0,0 0 1 0 0,1 0-1 0 0,-1 0 1 0 0,0-1-1 0 0,1 1 1 0 0,-1-1-1 0 0,2 1 15 0 0,1-3 25 0 0,1 1 0 0 0,0-1 0 0 0,-1 1 0 0 0,0-1 0 0 0,1 0 0 0 0,-1 0 0 0 0,0-1 0 0 0,-1 1 0 0 0,1 0 0 0 0,0-1 1 0 0,-1 0-1 0 0,0 0 0 0 0,0 0 0 0 0,0 0 0 0 0,0 0 0 0 0,-1 0 0 0 0,2-8 0 0 0,9-21 461 0 0,-7 21-323 0 0,-1 0 0 0 0,0 0 1 0 0,2-15-1 0 0,17-91 517 0 0,-15 81-408 0 0,-3 9-57 0 0,-1 8-94 0 0,6-20 1 0 0,-6 25-140 0 0,-1-1 0 0 0,2-17 0 0 0,5-22 0 0 0,-8 46 0 0 0,0 4 0 0 0,-1 1 0 0 0,0 0 0 0 0,0-1 0 0 0,-1 1 0 0 0,1-10 0 0 0,4 66-396 0 0,-4-32-144 0 0,6 34 0 0 0,-1-12-360 0 0,-3-25 744 0 0,1-1 0 0 0,1 1 0 0 0,0-1 1 0 0,1-1-1 0 0,10 20 0 0 0,0 1 3 0 0,-8-14 78 0 0,-2-6-30 0 0,14 26 0 0 0,5 3-45 0 0,17 49 1 0 0,-40-90 149 0 0,-1 0 0 0 0,0 0 0 0 0,0 0 0 0 0,0-1 0 0 0,0 1 0 0 0,-1 0 0 0 0,1 0 0 0 0,-1 0 0 0 0,0 0 0 0 0,-1 0 0 0 0,1 0 0 0 0,-1 0 0 0 0,1 0 0 0 0,-1 0 0 0 0,0 0 0 0 0,-1 0 0 0 0,-1 4 0 0 0,2-5 0 0 0,-1-1 0 0 0,1 1 0 0 0,-1-1 0 0 0,0 0 0 0 0,1 1 0 0 0,-1-1 0 0 0,0 0 0 0 0,0 0 0 0 0,0 0 0 0 0,0-1 0 0 0,-1 1 0 0 0,1 0 0 0 0,-1-1 0 0 0,1 1 0 0 0,-1-1 0 0 0,1 0 0 0 0,-1 0 0 0 0,1 0 0 0 0,-1 0 0 0 0,0-1 0 0 0,0 1 0 0 0,0-1 0 0 0,1 1 0 0 0,-5-1 0 0 0,2 0-168 0 0,0 0-1 0 0,0 0 1 0 0,0 0-1 0 0,1-1 0 0 0,-1 0 1 0 0,0 0-1 0 0,0 0 1 0 0,1-1-1 0 0,-1 1 1 0 0,1-1-1 0 0,-1 0 1 0 0,1-1-1 0 0,0 1 1 0 0,-7-5-1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17:29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97 183 2304 0 0,'-2'-1'167'0'0,"-8"-3"134"0"0,0 0-1 0 0,1-1 1 0 0,-2-2-301 0 0,-22-10 5765 0 0,31 17-3637 0 0,-12-7 947 0 0,14 7-2994 0 0,0 0 0 0 0,-1 0 0 0 0,1-1 1 0 0,0 1-1 0 0,0 0 0 0 0,-1 0 0 0 0,1 0 0 0 0,0 0 0 0 0,-1 0 1 0 0,1-1-1 0 0,0 1 0 0 0,0 0 0 0 0,-1 0 0 0 0,1 0 0 0 0,0-1 1 0 0,0 1-1 0 0,0 0 0 0 0,0 0 0 0 0,-1-1 0 0 0,1 1 0 0 0,0 0 1 0 0,0 0-1 0 0,0-1 0 0 0,0 1 0 0 0,0 0 0 0 0,0-1 1 0 0,0 1-1 0 0,-1 0 0 0 0,1-1 0 0 0,0 1 0 0 0,0 0 0 0 0,0 0 1 0 0,0-1-1 0 0,0 1 0 0 0,1 0 0 0 0,-1-1 0 0 0,0 1 0 0 0,0 0 1 0 0,0-1-1 0 0,0 1-81 0 0,1-1 110 0 0,0-1-1 0 0,-1 1 1 0 0,1 0 0 0 0,0 0 0 0 0,0-1 0 0 0,0 1-1 0 0,0 0 1 0 0,1 0 0 0 0,-1 0 0 0 0,0 0-110 0 0,3-2 104 0 0,0 0 0 0 0,1 0 1 0 0,-1 1-1 0 0,1-1 0 0 0,-1 1 0 0 0,5-1-104 0 0,15-4 298 0 0,7-1 292 0 0,13-2-590 0 0,136-19 802 0 0,-101 15-335 0 0,-30 6 74 0 0,7 0-541 0 0,161-4 454 0 0,173 14-454 0 0,-318 0 0 0 0,129 6 0 0 0,-131-3-1 0 0,-23-3-44 0 0,0 3 1 0 0,36 8 44 0 0,-69-11-327 0 0,-1-1 1 0 0,1 0 0 0 0,9-1 326 0 0,-19 0-155 0 0,-1 0-270 0 0,-3 0-174 0 0,5 0-1922 0 0,-4 0-3941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9:25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60 332 3224 0 0,'0'0'11722'0'0,"0"2"-11308"0"0,-2 10-127 0 0,1-10-233 0 0,1 1-1 0 0,-1-1 0 0 0,1 1 0 0 0,0-1 0 0 0,0 1 0 0 0,-1-1 1 0 0,2 4-1 0 0,20 150 384 0 0,-17-88 91 0 0,-3-30 306 0 0,-1-27-559 0 0,0-9 113 0 0,-1 1-545 0 0,1 1 2763 0 0,-4-7-912 0 0,2 1-1537 0 0,1-1 0 0 0,0 0 1 0 0,0-1-1 0 0,0 1 0 0 0,0 0 0 0 0,0 0 1 0 0,0 0-1 0 0,1-1 0 0 0,0-5 0 0 0,-4-18 256 0 0,-28-108 1308 0 0,24 94-1546 0 0,0 0-15 0 0,1 0 0 0 0,-2-72 0 0 0,9 98-112 0 0,1 0-1 0 0,1 0 0 0 0,0 0 1 0 0,1 0-1 0 0,7-20 0 0 0,-8 29-50 0 0,0-1 0 0 0,0 1-1 0 0,1 0 1 0 0,0 0 0 0 0,0 1 0 0 0,1-1-1 0 0,0 0 1 0 0,0 1 0 0 0,0 0-1 0 0,0 0 1 0 0,1 0 0 0 0,0 1-1 0 0,0-1 1 0 0,9-4 0 0 0,-9 6-8 0 0,0 0-1 0 0,0 1 1 0 0,0 0 0 0 0,1 1-1 0 0,-1-1 1 0 0,1 1 0 0 0,-1 0-1 0 0,1 0 1 0 0,0 0 0 0 0,-1 1-1 0 0,1 0 1 0 0,0 0 0 0 0,-1 1-1 0 0,1 0 1 0 0,8 1 0 0 0,-4 1-10 0 0,-1 0 0 0 0,1 1 1 0 0,-1 0-1 0 0,1 1 0 0 0,-1-1 1 0 0,0 2-1 0 0,13 10 0 0 0,-11-8 21 0 0,-7-6 0 0 0,0 1 0 0 0,-1 0 0 0 0,0 0 0 0 0,1 0 0 0 0,-1 0 0 0 0,0 0 0 0 0,3 5 0 0 0,-3-3 0 0 0,-1-1 0 0 0,0 1 0 0 0,0 0 0 0 0,0 0 0 0 0,0 0 0 0 0,-1 0 0 0 0,0 0 0 0 0,0 0 0 0 0,0 0 0 0 0,-1 1 0 0 0,1-1 0 0 0,-1 0 0 0 0,-1 9 0 0 0,0-7 0 0 0,-1 0 0 0 0,1 1 0 0 0,-1-1-1 0 0,0 0 1 0 0,-1 0 0 0 0,1 0 0 0 0,-1 0 0 0 0,-1-1-1 0 0,1 1 1 0 0,-1-1 0 0 0,-1 0 0 0 0,-6 9 0 0 0,0-4 2 0 0,0 0 1 0 0,-1 0 0 0 0,0-1-1 0 0,-23 15 1 0 0,-14 6 50 0 0,37-22-53 0 0,-1-3 0 0 0,-5-2 48 0 0,16-3-25 0 0,-1-1 42 0 0,15-1-126 0 0,1 1 0 0 0,18 1-1 0 0,0 7 7 0 0,33 12 0 0 0,-11-4 21 0 0,123 44-254 0 0,-35-21-2232 0 0,-90-26 612 0 0,45 9-402 0 0,-8-7-24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9:25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18 248 6912 0 0,'-10'-15'686'0'0,"9"14"-650"0"0,0 0 0 0 0,1 0-1 0 0,-1 0 1 0 0,0 0 0 0 0,0 0 0 0 0,1 0 0 0 0,-1 0 0 0 0,1 0-1 0 0,-1-1 1 0 0,1 1 0 0 0,0-5 5100 0 0,1 3-4445 0 0,0 1 0 0 0,1 0 1 0 0,0 0-1 0 0,0 0 1 0 0,-1 0-1 0 0,1 1 0 0 0,4-4 1 0 0,19-7 1280 0 0,-9 7-2293 0 0,27-4 0 0 0,-14 3 859 0 0,34-9-328 0 0,171-42 180 0 0,4 2-244 0 0,-154 42-39 0 0,11-3-642 0 0,-58 8 185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9:25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32 16416 0 0,'-10'-13'1791'0'0,"13"12"-1658"0"0,0 1-1 0 0,0-1 0 0 0,0 1 1 0 0,0-1-1 0 0,0 0 0 0 0,5-2 0 0 0,16-5 341 0 0,-8 6-255 0 0,0 1-1 0 0,0 0 1 0 0,0 1-1 0 0,28 4 1 0 0,-18 1 64 0 0,0 1 1 0 0,-1 1-1 0 0,31 13 0 0 0,-48-17-234 0 0,-1 1 0 0 0,1 0-1 0 0,-1 0 1 0 0,0 1 0 0 0,-1 0-1 0 0,1 0 1 0 0,-1 0-1 0 0,0 1 1 0 0,0 0 0 0 0,-1 0-1 0 0,0 0 1 0 0,0 1 0 0 0,0 0-1 0 0,7 14 1 0 0,-7-10 4 0 0,0 0 0 0 0,0 1 0 0 0,-2-1 0 0 0,1 1 1 0 0,-1 0-1 0 0,-1 0 0 0 0,0 0 0 0 0,0 1 0 0 0,-2-1 0 0 0,0 13 0 0 0,-2-8-30 0 0,-1 0 1 0 0,-1-1-1 0 0,0 1 0 0 0,-2-1 0 0 0,0 0 0 0 0,0-1 0 0 0,-1 1 1 0 0,-1-1-1 0 0,-1-1 0 0 0,0 0 0 0 0,-1 0 0 0 0,-14 15 0 0 0,16-21-613 0 0,-1 0 1 0 0,-1 0-1 0 0,1-1 0 0 0,-1 0 0 0 0,-20 10 0 0 0,11-5-6671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9:26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4 339 20815 0 0,'0'-2'252'0'0,"0"0"-1"0"0,-1 0 1 0 0,1 1 0 0 0,1-1-1 0 0,-1 0 1 0 0,0 0-1 0 0,0 0 1 0 0,2-3-1 0 0,6 2 2947 0 0,10 18-1932 0 0,-15-11-1192 0 0,-1-1-1 0 0,1 0 1 0 0,-1 1 0 0 0,0 0-1 0 0,3 6 1 0 0,5 10-37 0 0,3 3 56 0 0,-1 0 0 0 0,-1 1 0 0 0,-2 0 0 0 0,12 42 0 0 0,-15-36-77 0 0,-1 0 0 0 0,-1 1 0 0 0,0 61 0 0 0,-5-81-295 0 0,-1 0-1 0 0,1 0 1 0 0,-1 0 0 0 0,-1 0-1 0 0,-4 11 1 0 0,1-3-2623 0 0,1-6-5871 0 0</inkml:trace>
  <inkml:trace contextRef="#ctx0" brushRef="#br0" timeOffset="1">9 52 18599 0 0,'0'0'824'0'0,"-5"-9"168"0"0,2 1-792 0 0,3-4-200 0 0,0 4 1136 0 0,3-4 88 0 0,7 9-872 0 0,-2 3 240 0 0,2 3-304 0 0,4 6-816 0 0,-1 2-168 0 0,-5 6-32 0 0,5-2-8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9:26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46 220 5528 0 0,'-17'-17'-213'0'0,"3"-2"4311"0"0,12 17-2906 0 0,0-1 1 0 0,0 0 0 0 0,1 0 0 0 0,0 0-1 0 0,-1-1 1 0 0,1 1 0 0 0,0 0 0 0 0,1 0 0 0 0,-1-1-1 0 0,1 1 1 0 0,-1-6 0 0 0,1 8-1056 0 0,0-1 1 0 0,1 1-1 0 0,-1 0 1 0 0,0-1-1 0 0,1 1 1 0 0,-1 0-1 0 0,1-1 1 0 0,-1 1-1 0 0,1 0 0 0 0,0 0 1 0 0,0-1-1 0 0,-1 1 1 0 0,1 0-1 0 0,0 0 1 0 0,0 0-1 0 0,0 0 1 0 0,0 0-1 0 0,0 0 1 0 0,0 1-1 0 0,1-1 0 0 0,-1 0 1 0 0,0 0-1 0 0,0 1 1 0 0,0-1-1 0 0,3 0 1 0 0,-1 0-63 0 0,0 0 0 0 0,0 0 1 0 0,1 0-1 0 0,-1 0 0 0 0,0 1 1 0 0,1-1-1 0 0,-1 1 0 0 0,0 0 1 0 0,0 0-1 0 0,5 1 0 0 0,-4 0-73 0 0,0 0 0 0 0,1 0 0 0 0,-1 1 0 0 0,0-1 0 0 0,0 1-1 0 0,-1 0 1 0 0,1 0 0 0 0,0 0 0 0 0,-1 1 0 0 0,1-1-1 0 0,-1 1 1 0 0,1 0 0 0 0,-1 0 0 0 0,0 0 0 0 0,-1 0 0 0 0,1 1-1 0 0,0-1 1 0 0,2 5 0 0 0,1 4-20 0 0,0 1-1 0 0,-1-1 1 0 0,-1 1 0 0 0,5 20-1 0 0,-1 30 19 0 0,-7-56 17 0 0,-1-5 331 0 0,-1-7-32 0 0,-1-4-152 0 0,1 1 0 0 0,-1-1 0 0 0,2 0 0 0 0,-1 1 0 0 0,1-1 0 0 0,2-14 0 0 0,0 2 169 0 0,10-34 0 0 0,-7 40-296 0 0,0 1 1 0 0,1-1-1 0 0,1 1 1 0 0,0 1-1 0 0,1-1 1 0 0,0 2-1 0 0,1-1 1 0 0,16-17-1 0 0,-24 29-41 0 0,-1 0 0 0 0,1 0 0 0 0,0 0 0 0 0,0 0 0 0 0,0 0 0 0 0,0 1 0 0 0,0-1 0 0 0,0 0 0 0 0,0 1 0 0 0,0-1 0 0 0,0 0 0 0 0,0 1 0 0 0,1-1 0 0 0,-1 1 0 0 0,0 0 0 0 0,0-1 0 0 0,0 1 0 0 0,1 0 0 0 0,0 0 0 0 0,0-1 12 0 0,19-1-8 0 0,-17 3 0 0 0,-1 2 0 0 0,2-1-23 0 0,-1 0 0 0 0,1 1 1 0 0,-1 0-1 0 0,0 0 0 0 0,0 0 0 0 0,0 0 0 0 0,5 5 0 0 0,8 9-46 0 0,-12-13 68 0 0,-1 0 1 0 0,1 0-1 0 0,-1 0 0 0 0,0 1 1 0 0,5 9-1 0 0,-4-4-40 0 0,-1 0-1 0 0,0 0 0 0 0,3 17 1 0 0,6 15-228 0 0,-10-31-104 0 0,1-1 0 0 0,-2 1-1 0 0,1 0 1 0 0,0 12-1 0 0,4 15-2190 0 0,-6-31 1833 0 0,1 0 1 0 0,-1 0 0 0 0,-1 0-1 0 0,0 10 1 0 0,0-12 368 0 0,0 18-1686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9:27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154 137 21711 0 0,'-3'-10'473'0'0,"1"0"-1"0"0,1-1 1 0 0,-1 1-1 0 0,1-17 1 0 0,-1-3-573 0 0,-1-8 4229 0 0,-9 47-3756 0 0,2 0-370 0 0,1 1-1 0 0,1 1 0 0 0,0 0 0 0 0,-8 12 0 0 0,5-3-22 0 0,0 0 1 0 0,2 0-1 0 0,0 1 1 0 0,1 0-1 0 0,1 1 0 0 0,1-1 1 0 0,1 1-1 0 0,1 1 0 0 0,1-1 1 0 0,0 41-1 0 0,4-51 20 0 0,3-1 0 0 0,-2-9 0 0 0,-1 0 0 0 0,0 0 0 0 0,1-1 0 0 0,-1 1 0 0 0,1-1 0 0 0,0 1 0 0 0,-1-1 0 0 0,1 1 0 0 0,0-1 0 0 0,0 0 0 0 0,0 0 0 0 0,0 0 0 0 0,0 0 0 0 0,0 0 0 0 0,0-1 0 0 0,0 1 0 0 0,0 0 0 0 0,0-1 0 0 0,1 0 0 0 0,-1 1 0 0 0,3-1 0 0 0,3-1 0 0 0,0 1 0 0 0,0-2 0 0 0,0 1 0 0 0,12-4 0 0 0,-12 3 0 0 0,40-6 0 0 0,-42 6 0 0 0,1 0 0 0 0,0 0 0 0 0,0 1 0 0 0,0 0 0 0 0,-1 0 0 0 0,1 1 0 0 0,0-1 0 0 0,0 2 0 0 0,0-1 0 0 0,0 1 0 0 0,0 0 0 0 0,7 2 0 0 0,-2 2 0 0 0,-10-5-45 0 0,1 1 1 0 0,-1 1-1 0 0,0-1 0 0 0,0 0 1 0 0,0 1-1 0 0,0-1 0 0 0,0 1 0 0 0,0 0 1 0 0,0-1-1 0 0,0 1 0 0 0,-1 0 0 0 0,1 0 1 0 0,-1 0-1 0 0,1 0 0 0 0,-1 0 1 0 0,0 1-1 0 0,0-1 0 0 0,0 0 0 0 0,0 1 1 0 0,0-1-1 0 0,0 3 0 0 0,-1-1 71 0 0,0 1 1 0 0,0-1-1 0 0,-1 0 0 0 0,1 0 0 0 0,-1 0 0 0 0,0 0 1 0 0,0 0-1 0 0,-1-1 0 0 0,1 1 0 0 0,-1 0 0 0 0,0-1 1 0 0,-3 6-1 0 0,5-8 13 0 0,-3 3-3 0 0,1 0 0 0 0,-1 0-1 0 0,0-1 1 0 0,0 1 0 0 0,0-1-1 0 0,-1 1 1 0 0,1-1 0 0 0,-1 0-1 0 0,1-1 1 0 0,-1 1 0 0 0,0-1-1 0 0,0 1 1 0 0,0-1 0 0 0,-1 0-1 0 0,1-1 1 0 0,-5 2 0 0 0,-9 2-69 0 0,1-2 1 0 0,-35 4-1 0 0,22-4 80 0 0,-8-1-293 0 0,35-2 131 0 0,-1 0 0 0 0,1 0 0 0 0,-1 0-1 0 0,1-1 1 0 0,-1 1 0 0 0,1-1 0 0 0,0 0 0 0 0,-5-2 0 0 0,6 3-760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9:27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32 3680 0 0,'-3'-20'18175'0'0,"-2"9"-16495"0"0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9:30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28 8288 0 0,'0'0'381'0'0,"-1"-2"-6"0"0,-4-13 68 0 0,6 12 694 0 0,0 2-695 0 0,3-6 1606 0 0,-3 9-1898 0 0,0 2-149 0 0,0 0 0 0 0,0-1 0 0 0,-1 1 0 0 0,1 0 0 0 0,-1 0 0 0 0,0 0 1 0 0,0 0-1 0 0,0 0 0 0 0,0 0 0 0 0,-2 6 0 0 0,-12 42 42 0 0,12-44-10 0 0,-3 6 146 0 0,0 0 1 0 0,0 0-1 0 0,-1-1 1 0 0,-1 0 0 0 0,-1-1-1 0 0,1 1 1 0 0,-2-1 0 0 0,0-1-1 0 0,0 1 1 0 0,-16 13 0 0 0,4-5-180 0 0,-66 54 0 0 0,43-46 0 0 0,43-25-14 0 0,-11 5 100 0 0,10-4 1537 0 0,7 0-1095 0 0,14 4-850 0 0,-10-5 468 0 0,8 3-146 0 0,0-1 0 0 0,1-1 0 0 0,-1-1 0 0 0,31 3 0 0 0,33 6 0 0 0,-23 1-360 0 0,51 14 1150 0 0,-94-22-1657 0 0,0 0 0 0 0,0 1-1 0 0,-1 1 1 0 0,0 0-1 0 0,14 10 1 0 0,-5 2-4542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49:31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87 127 4608 0 0,'0'0'224'0'0,"2"-1"-96"0"0,49-42 0 0 0,-37 33-128 0 0,-13 9 0 0 0,1 1 0 0 0,-1-1 0 0 0,1 0 0 0 0,-1 0 0 0 0,0-1 0 0 0,1 1 0 0 0,-1 0 0 0 0,0 0 0 0 0,0-1 0 0 0,0 1 0 0 0,0 0 0 0 0,0-1 0 0 0,1-2 0 0 0,11-30 4468 0 0,-12 31-3862 0 0,-2 2-435 0 0,1-1-71 0 0,9-11 735 0 0,-1 23-422 0 0,-7-4-364 0 0,0 1 1 0 0,0-1-1 0 0,-1 1 0 0 0,0-1 1 0 0,0 1-1 0 0,-1-1 0 0 0,0 1 1 0 0,0-1-1 0 0,0 1 0 0 0,-5 11 1 0 0,-5 11-22 0 0,-1-1 0 0 0,-1-1 0 0 0,-19 29 1 0 0,23-41 87 0 0,4-7 26 0 0,-1-1 0 0 0,-1 1 1 0 0,1-1-1 0 0,-1-1 0 0 0,-1 1 0 0 0,-10 7 1 0 0,13-11-106 0 0,-11 7 144 0 0,0 1 116 0 0,-6 6 1347 0 0,22-17-1404 0 0,-1 0-239 0 0,1 1 1 0 0,0-1 0 0 0,0 0-1 0 0,0 0 1 0 0,0 0 0 0 0,0 0 0 0 0,0 1-1 0 0,0-1 1 0 0,0 0 0 0 0,0 0 0 0 0,0 0-1 0 0,0 1 1 0 0,0-1 0 0 0,0 0 0 0 0,0 0-1 0 0,0 0 1 0 0,0 1 0 0 0,0-1 0 0 0,0 0-1 0 0,0 0 1 0 0,0 0 0 0 0,0 1 0 0 0,0-1-1 0 0,0 0 1 0 0,0 0 0 0 0,1 0-1 0 0,-1 1 1 0 0,0-1 0 0 0,0 0 0 0 0,0 0-1 0 0,0 0 1 0 0,0 0 0 0 0,1 0 0 0 0,-1 1-1 0 0,0-1 1 0 0,0 0 0 0 0,7 7 54 0 0,-6-7-30 0 0,4 4 4 0 0,-1-1 0 0 0,1 0-1 0 0,0-1 1 0 0,0 1 0 0 0,0-1 0 0 0,9 3-1 0 0,20 10-31 0 0,-28-13 2 0 0,0 1 0 0 0,0-1 0 0 0,11 3 0 0 0,4 3 0 0 0,-14-6-12 0 0,-1 0 1 0 0,1-1-1 0 0,0 0 1 0 0,13 2 0 0 0,5 0-20 0 0,6 3-44 0 0,-20-5-21 0 0,0 1 0 0 0,-1 0-1 0 0,1 1 1 0 0,-1 0-1 0 0,0 1 1 0 0,0 0 0 0 0,13 7-1 0 0,-5 1-5345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27T06:48:32.2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29609 6154 1728 0,'0'0'153'0,"-4"-4"-122"0,4-2-31 0,0-3 0 16,0 9 101-16,0 0 15 0,0 0 2 0,0 0 1 15,0 0-68-15,0 0-14 0,0 0-2 0,7 9-1 16,0-3-26-16,0 7-8 0,0 3 0 0,-3 2 0 0,-1 1 13 0,4 0-1 15,-3 6 0-15,3 3 0 16,0-3-12-16,0 4 11 0,4 5-11 0,-1-6 10 0,1 7-10 0,-1-7 10 16,1 3-10-16,0-9 10 0,-4 3-10 0,3 4 10 15,1-14-10-15,-1 4 10 0,-2 0-10 0,2-3 0 16,-3-7 0-16,0 1 0 0,0-1 0 0,4 0 0 16,-8-2-11-16,-3-7 11 0,11 0 20 0,-11 0 8 15,0 0 3-15,0 0 0 0,3-7 22 0,1-2 5 16,-4-4 1-16,0-2 0 0,-4-1-15 0,4-3-2 15,-7 0-1-15,0-6 0 0,4-9-17 0,-1 2-3 16,1-8-1-16,-1 2 0 0,1 0-12 0,3-2-8 0,0 2 8 16,3 4-8-16,1-4 10 0,6 3-2 0,-3 10-8 0,0-3 12 15,4 3 3-15,3 6 0 0,-3 0 0 0,-4 1 0 16,3 2 6-16,-3 6 2 16,4 1 0-16,0 0 0 0,-1 9-23 0,1 0-8 0,-1 0 0 0,4 9 0 15,-3-3 8-15,3 7-8 0,-3 3 8 0,3 2-8 16,-4 7-5-16,5-6-1 0,-5 10 0 0,-3-1 0 15,4 3 4-15,3 4 1 0,-4-4 0 0,1 0 0 16,0-2 9-16,-1-4 0 0,1-3 0 0,-1 3 0 16,-3-7 0-16,1 1 0 0,-1-3 0 0,3 0 0 15,-3-13 0-15,-3 6 0 0,-4-9 8 0,0 0-8 16,0 0 16-16,0 0-2 0,0 0 0 0,3 0 0 16,-3-9 13-16,0-1 2 0,4-5 1 0,-1-7 0 15,1-3-1-15,-1-4 0 0,1-5 0 0,-1-1 0 16,4-2-17-16,1-4-3 0,-1 10-1 0,3-10 0 0,4 13-8 15,0-1 0-15,-3-5 0 0,3 9 0 0,4 6 0 0,-4-6 0 16,-7 12 0-16,7 4 0 0,-3 0 0 0,3 2 0 16,0 7 0-16,3 10 0 0,-2-4 0 0,-1 7 0 15,0 2 0-15,0 4 0 0,0 0-17 0,-3 0 4 16,3 6 1-16,-4-6 0 0,1 6 12 0,-4 0-9 16,4-6 9-16,-1 9-8 0,1-9-13 0,-4 3-3 15,3 0 0-15,1-4 0 16,-4-2-112-16,4-7-22 0,-1 7-5 0,1-6-1053 0</inkml:trace>
  <inkml:trace contextRef="#ctx0" brushRef="#br0" timeOffset="215.31">30960 5947 2469 0,'0'0'54'0,"0"0"11"0,0 0 3 0,0 0 2 0,0 0-56 0,0 0-14 0,0 0 0 0,0 0 0 15,0 0 58-15,7-7 9 0,-4 7 1 0,4-9 1 16,0 9-40-16,4-10-8 0,0 7-1 0,-1-3-1 16,4-6-5-16,0-1-1 0,1 0 0 0,2-2 0 15,1-4 15-15,3 0 4 0,0-6 0 0,0 6 0 16,4 0-32-16,0-6-18 0,3 0 2 0,4 6 1 16,-4 1-110-16,0-7-23 0,0 12-4 0,1-6-981 15</inkml:trace>
  <inkml:trace contextRef="#ctx0" brushRef="#br0" timeOffset="650.14">31817 5009 2890 0,'0'0'64'0,"0"0"12"0,0 0 4 0,4-6 1 0,-1 6-65 0,-3 0-16 15,0 0 0-15,0 0 0 0,0 0 0 0,0 0 0 0,0 0-11 0,0 6 11 32,-3 3-34-32,-1 7 0 0,-3 3 0 0,3 0 0 15,-6 6-14-15,3-3-4 0,3 3 0 0,-3 0 0 0,0-6 26 0,0-1 5 0,7 1 1 0,0 0 0 16,0-3 9-16,7-7 3 0,-3 7 0 0,3-13 0 15,0 6 8-15,3-9 8 0,1 7-8 0,3-7 11 16,4 0 16-16,3 3 3 0,0-3 1 0,0 0 0 16,4-3 9-16,0 3 3 0,-1 0 0 0,1 0 0 15,0 3-31-15,-1 3-12 0,1-6 8 0,-7 10-8 16,-1-4 0-16,1 3 0 0,-4-6 0 0,0 7 0 16,-3-1 0-16,-8 7-14 0,1-7 2 0,-4 7 0 15,-4-4-60-15,-3 4-12 0,-3 3-3 16,-4 0 0-16,-8 0-14 0,1 3-3 0,-7-4-1 0,-4-5 0 15,4 3-102-15,0-7-20 0,0 0-4 0,-1 1-1 16,5-10 128-16,-1 0 26 0,0 0 5 16,4 0-237-16,4-10-47 0</inkml:trace>
  <inkml:trace contextRef="#ctx0" brushRef="#br0" timeOffset="836.95">31821 5090 2016 0,'0'0'89'0,"0"-6"19"0,3-3-87 0,-3-1-21 16,4 1 0-16,-1 0 0 0,1-1 130 0,6 1 22 15,-3-1 4-15,4 4 0 0,-4-3-76 0,7 9-15 16,4-10-3-16,-4 10-1 0,0 0-38 0,0 0-8 16,-3 0-2-16,3 10 0 0,3 5-13 0,-3-5-8 15,4 5 8-15,0-2-13 0,-8 3 13 0,4 2 0 16,1 1 0-16,-1-3-9 0,-4 3-13 0,4 0-2 0,-3-1-1 0,0 7 0 31,-1-6-127-31,1 0-26 0,-8 6-5 0</inkml:trace>
  <inkml:trace contextRef="#ctx0" brushRef="#br0" timeOffset="1029.29">31905 4529 2995 0,'-10'-25'132'0,"3"22"28"0,3-13-128 0,1 7-32 0,3-1 0 0,0 1 0 0,3 6 35 16,-3-3 0-16,0 6 0 0,0 0 0 16,11-7-197-16,-11 7-39 0,7 13-8 0</inkml:trace>
  <inkml:trace contextRef="#ctx0" brushRef="#br0" timeOffset="1901.09">32191 4931 2952 0,'0'0'131'0,"0"-10"26"0,0 1-125 0,0-1-32 0,4 4 0 0,-4-3 0 15,3-1 15-15,4 1-3 0,-3-1-1 0,-1-5 0 16,1 5-23-16,3 1-4 0,-4 0 0 0,1-4-1 15,3-3 0-15,-4 10 0 0,4-3 0 0,0-10 0 16,1 9-7-16,-1 1 0 0,3-7-1 0,1 7 0 31,-1-1-7-31,1 1 0 0,3 0-1 0,-3-1 0 16,3 10-20-16,0-6-4 0,3 3-1 0,1-3 0 16,-4 6 17-16,7 0 3 0,-3 0 1 0,0 0 0 0,-8 0 21 0,-3 6 5 0,4 3 1 0,-1 1 0 15,5-1 10-15,-5 0 0 0,-3 7 0 0,0-3 0 16,0 2 0-16,-3 4 0 0,-1 0 0 0,1-3 0 15,-4 9 0-15,-4-3 0 0,1 3-8 0,-1 0 8 16,1-6 0-16,-4 6 0 0,3-3 0 0,-3-7 8 0,7 1-8 16,-3-3 0-16,3 2 0 0,0-12 0 15,0-3 0-15,0 7 12 0,0-7 0 0,0 0-1 0,0 0 12 0,0 0 2 16,7 6 1-16,0-6 0 0,7-6 12 0,-4 6 2 16,-2-7 1-16,2 4 0 0,4 3-19 0,-3 0-4 15,-4 0-1-15,3-6 0 0,1 3-9 0,0 3-8 16,-1 0 9-16,1 3-9 0,3 3 0 0,0-6 0 15,-3 0 0-15,3 10 0 16,0-4 0-16,0-3 0 0,0 3 0 0,0 4 0 0,0-1 0 0,0 1 0 16,0-1 0-16,-3 10 0 0,0 0-12 0,-1-4 4 15,-3 4 8-15,-3 0-13 0,3 6 3 0,-4 0 1 16,-6-3 0-16,-1 3 0 16,-3 0-21-16,0 4-4 0,-3-1-1 0,-4-3 0 15,-4 3-29-15,-3-3-5 0,-4 0-2 0,-3-3 0 16,3 3 5-16,-3-6 1 0,-4-10 0 0,7 7 0 0,1-10 88 0,6-2 17 0,-3-4 4 0,7-10 1 15,-4 1 75-15,4-7 14 0,11-3 3 0,-1-9 1 16,8-6-38-16,3-4-8 0,3-3-2 0,11-6 0 16,1 0-34-16,6-6-8 0,-4-1 0 0,8-5-1 15,-4 6-21-15,1-10-4 16,-1 0-1-16,4-6 0 0,-4 3-7 0,4 7-2 0,-1-4 0 0,1 0 0 16,-4 1-3-16,-7 18-1 0,1-3 0 0,-1-7 0 15,0 7-8-15,4-3 0 0,-4 6 0 0,-4 0 0 16,1 7-17-16,3-10 1 0,-3 12 0 0,-4 1 0 15,-3 15 5-15,-1 3 2 0,-6-3 0 0,-1 10 0 16,-3 6-2-16,0 3 0 0,0 0 0 0,-7 3 0 16,-3 6-13-16,-5 1-2 0,-2 9-1 15,-4 3 0-15,0 6 9 0,10-3 2 0,-3 3 0 0,3 0 0 0,-3 16 16 16,4-9 0-16,2 2 0 0,1 7 0 0,4 0 0 0,-1 13-18 16,4-14 4-16,7 8 1 0,-3-11 13 0,3-5 8 15,-3-1 0-15,3-5-8 0,7-4 0 0,0-7 0 16,0 1 0-16,7 0 0 0,4-6 12 0,10-1-4 15,4-12 0-15,-4-3-8 0,7-6 8 0,-3-4-8 16,4-6 0-16</inkml:trace>
  <inkml:trace contextRef="#ctx0" brushRef="#br0" timeOffset="2619.8">30819 7615 1382 0,'0'0'61'0,"-4"0"13"16,1-6-59-16,3 6-15 0,0 0 0 0,0 0 0 0,0 0 194 0,0 0 36 15,0 0 7-15,0 0 2 0,0 0-162 0,0 0-32 16,0 0-6-16,0 0-2 0,0 0 2 0,0 0 0 16,10 9 0-16,1 7 0 0,3-1-15 0,-4 4-2 15,1-6-1-15,-4 9 0 0,4-4 11 0,-1 1 1 16,4 9 1-16,1 1 0 0,-1-4-22 0,0 3-4 16,-4-3 0-16,4 3-8 0,-3-3 12 15,0 0-12-15,-4-6 12 0,0 0-12 0,0-3 0 0,0-4 0 0,-4-2 0 0,1-4 0 16,-4-6 16-16,0 0-3 0,0 0-1 15,0 0 0-15,0 0 35 0,0 0 6 0,0 0 2 0,0-6 0 16,-4-4 13-16,1 1 2 0,-1-4 1 0,1-9 0 16,-4 4-32-16,0-11-7 0,0-5 0 0,3-1-1 15,-3 4-18-15,3-10-3 0,-3 4-1 0,7-1 0 16,4-3-1-16,-4 4 0 0,3 2 0 0,5 1 0 16,-1 5-8-16,3 1-11 0,-3 9 3 0,0 1 0 15,7-4 0-15,-3 12 0 0,0 7 0 0,-1-3 0 16,8 6-4-16,-4 6 0 0,0-3 0 0,4 13 0 15,-1-7 0-15,1 10-1 0,3-3 0 0,-3-4 0 16,3 10 13-16,-3-3-12 0,3 0 12 0,0 0-12 16,0 0 12-16,0-1 0 0,-3 7 0 0,-1-6 0 15,-6 0 0-15,0 6 0 0,-4 0 0 0,0 0 0 16,3-3 0-16,1 3-9 0,-4 0 9 0,0-6 0 0,4 0-22 0,-4-3 1 16,0-4 0-16,0-2 0 15,3-4-25-15,1 0-5 0,7-6-1 0,-4-6 0 16,0-3-92-16,0-7-20 0,7-6-3 0,-3-3-993 15</inkml:trace>
  <inkml:trace contextRef="#ctx0" brushRef="#br0" timeOffset="2804.88">31796 7286 2008 0,'0'0'89'0,"0"0"19"0,0 0-87 0,3-10-21 0,-3 4 0 15,4 3 0-15,-1-4 108 0,1-2 16 16,0 0 4-16,3-1 1 0,0 1-39 0,0 3-8 0,3-7-2 0,1-3 0 15,3 7-18-15,0-10-4 0,7 3-1 0,4-2 0 16,-4-1-38-16,4 0-8 0,-1-6-2 0,5 0 0 16,-5-3-9-16,1 2 0 0,3-2 9 0,-7 3-9 31,1 6-124-31,-5 1-30 0,1-1-6 0</inkml:trace>
  <inkml:trace contextRef="#ctx0" brushRef="#br0" timeOffset="3172.09">32441 6232 864 0,'-3'-6'76'0,"-1"2"-60"0,1-2-16 0,3 6 0 0,0 0 517 0,0 0 101 16,-7-3 20-16,7 3 4 0,0 0-515 0,-4 3-103 15,-6 7-24-15,-1 5 0 16,1 4-39-16,-5 9-9 0,1 7-1 0,0-1-1 0,4 1 21 0,-1-1 4 15,0-2 1-15,4-1 0 0,0-3 11 0,7-3 2 16,0-3 1-16,0-3 0 0,4-3 0 0,3 3 0 16,7-10 0-16,0 7 0 0,0-7-2 0,4-3-1 15,7-2 0-15,-1-4 0 0,-3 0 13 0,4 0 8 16,3 0 0-16,1 0-8 0,2 0 0 0,5 0 0 16,-8-4 0-16,0 4 0 0,0 0 0 0,-3 0 12 15,0 4-4-15,-8-4-8 0,1 9 0 0,-4-3 0 0,0-3 0 16,-3 7 0-16,-1-1-16 0,-6 7-4 15,-1-7-1-15,-3 7 0 16,-7-4-72-16,4 4-15 0,-8 0-2 0,1-4-1 16,-1 4 7-16,0-7 0 0,-3-2 1 0,0-4 0 15,0 3 10-15,0-6 1 0,-21-6 1 0,7 3 0 0</inkml:trace>
  <inkml:trace contextRef="#ctx0" brushRef="#br0" timeOffset="3343.87">32533 6404 2595 0,'7'-9'115'0,"-7"6"24"0,7-13-111 0,0 7-28 0,0-1 0 0,0 4 0 16,4-3 92-16,0 6 14 0,-4-4 2 0,7 4 1 16,0 3-77-16,0 0-15 0,0 3-3 0,4 4-1 15,-1-4-13-15,5 12 8 0,-5-5-8 16,1 9 0-16,-1-4 0 0,1 4 0 0,0 0 0 0,3-3 0 16,-7 2-33-16,4-2-3 0,-1 3-1 0,1-7 0 15,-4 4-139-15,0 3-28 0,0-3-6 0</inkml:trace>
  <inkml:trace contextRef="#ctx0" brushRef="#br0" timeOffset="3514.94">32762 5947 1785 0,'0'0'79'0,"-3"-7"17"0,-1 4-77 0,4-3-19 0,-3-4 0 0,-1 1 0 15,4 9 262-15,0 0 49 0,0 0 9 0</inkml:trace>
  <inkml:trace contextRef="#ctx0" brushRef="#br0" timeOffset="4324.25">32847 6154 2188 0,'-7'-10'195'0,"7"7"-156"0,0-13-31 0,0 7-8 0,4-1 224 0,-1-5 44 0,4 5 9 0,-3-8 2 16,3 8-211-16,3-6-43 0,-3 7-8 0,4-10-1 16,0 10-16-16,-1-7 0 0,1 7 0 0,3-1 0 15,0 1-56-15,4 3-5 0,-4 3-1 0,-4-4 0 16,-10 7-66-16,14 10-14 0,-3 2-2 0,-4-2-1 15,-3 2 38-15,-4 4 8 0,3 3 2 0,-3-1 0 16,4 1 13-16,-4 6 2 0,7-6 1 0,-4 6 0 0,1 0 72 0,3-3 9 16,-4-6 12-16,4 3-2 0,-3-4 46 0,3-2 8 15,-3 3 3-15,-1-7 0 0,1 7-15 0,-1-7-4 16,-3 1 0-16,0-1 0 0,0-9-24 0,0 9-4 16,0-9-2-16,0 0 0 0,0 0-18 0,0 0 10 15,0 0-10-15,0 0 8 0,0 0-8 0,0 0 0 16,0 0 0-16,0 0-11 0,0 0 11 0,11-3 0 0,-1-3 0 15,1-3-8-15,3-1 8 0,0 1 8 16,-3-1-8-16,3 1 11 0,0 0 16 0,0-4 3 16,0 10 1-16,0-7 0 0,0 4-21 0,0-3-10 0,1 6 10 0,2-4-10 15,-6 4 13-15,3 3-3 0,-4 3-1 0,5-3 0 16,-8 7-9-16,3 2 0 0,1 0 0 0,-1 10 0 16,1 0 0-16,-4 6-9 0,0 0 9 0,4 4-10 15,-8-1 10-15,4 9 0 0,-3-2 0 0,-4-1 0 16,3 4 0-16,-3 3 0 0,-3-4 0 0,-1 1 0 15,1 6 0-15,-1-10-10 0,-3 4 1 0,-3 3 0 16,2-4-13-16,-2-2-2 0,-1-7-1 0,-3 0 0 16,0-3-1-1,0-6 0-15,-7 0 0 0,3-3 0 0,-3-7-9 0,0 1-1 16,0-10-1-16,3 0 0 0,0-4 53 0,1-2 12 0,3-10 1 0,3-5 1 16,4-5 47-16,0-8 10 0,7-1 1 0,0-5 1 15,11-10-1-15,-1 2 0 0,4-11 0 0,7 2 0 0,1-12-40 0,2 4-8 16,-3-11-1-16,4 4-1 0,0 0-21 0,-4 0-4 15,0 3-1-15,0 3 0 16,-3-3-12-16,-4 6-10 0,0 1 2 0,0 8 0 0,-3 7-10 0,-1-3-2 16,-3 9 0-16,-3 7 0 0,-4-1 7 0,0 10 1 15,0-3 0-15,0 12 0 0,-4 4 12 0,1 3 0 16,-1-1 0-16,-3 4-9 0,0 6 1 0,4 0 0 16,-8 6 0-16,1 7 0 0,-1-4-14 0,0 10-2 15,-6 6-1-15,-1 3 0 16,-3 13-2-16,-4 3 0 0,1 3 0 0,-5 0 0 0,5 6 19 0,3 1 8 0,3-1-8 15,0-9 8 1,11 0-29-16,7-7-1 0,0 4 0 0,7-13 0 0,7 7 48 0,4-13 10 0,3 3 1 16,4-10 1-16,-4-2 5 0,4 0 1 0,3-4 0 0,0-6 0 15,4-12-8-15,0 6 0 0,6-10-1 0,-2 0 0 32,3-5-91-32,-1-4-17 0,1 3-4 0</inkml:trace>
  <inkml:trace contextRef="#ctx0" brushRef="#br0" timeOffset="5238.12">29827 10481 1900 0,'-17'-9'169'0,"10"-1"-135"0,-7 4-34 0,3-4 0 0,0 7 106 0,1-6 14 15,3 3 4-15,0-4 0 16,0 7-68-16,0-3-12 0,0 0-4 0,3 2 0 0,-3 4-28 16,3 0-12-16,4 0 11 0,-3 0-11 0,3 0-8 0,-7 0-8 15,0 4-2-15,0 2 0 16,7-6-10-16,-7 6-3 0,7 3 0 0,-4 1 0 0,1 2 8 0,3 4 2 16,0 3 0-16,3 6 0 0,-3 3 6 0,4 0 2 15,3 13 0-15,3-3 0 0,1-1 13 0,-1 7 0 16,1 0-10-16,0 0 10 0,6 0 8 0,-3 0 5 15,-3 0 2-15,7-3 0 0,3-1 2 0,0-5 1 0,4-4 0 16,-1 4 0-16,1-10 23 0,3-6 5 0,-3-1 1 16,3-2 0-16,-3-6-37 0,3-7-10 0,-3 3 0 15,-4-12 0-15,0 3 12 0,0-7-3 0,0-6 0 0,-3 7 0 16,-4-10-9-16,0 0 12 0,0-6-12 0,-3-3 12 16,-4-6 0-16,0 5 1 0,-3-5 0 0,-1-1 0 15,1 1 23-15,-4-4 4 0,-4 4 0 0,-3-10 1 16,0 3 3-16,0-3 1 0,-7-6 0 0,3 6 0 15,-3-3-11-15,0 3-2 0,0 0-1 0,-4 10 0 16,4-4-13-16,-7 10-2 0,7 0-1 0,-4 3 0 16,1 0-5-16,-1 6-1 0,-3 3 0 0,3 7 0 15,1-4-9-15,-5 4 0 0,1 2 9 0,4-2-9 16,-5 9 0-16,5 0-10 0,-8 3 1 0,7 3 0 16,1 1-16-16,-1-4-3 0,1 13-1 15,-1-7 0-15,4 3-31 0,0 4-5 0,-4 3-2 0,4 0 0 16,7 6-116-16,0 3-23 0,0 7-5 0</inkml:trace>
  <inkml:trace contextRef="#ctx0" brushRef="#br0" timeOffset="5619.17">30208 9302 2131 0,'-14'0'94'0,"7"0"20"0,4 0-91 0,-4 3-23 16,0-3 0-16,0 6 0 0,3 4 45 0,-3-1 5 0,3 0 1 0,-3 10 0 15,4-3-51-15,-1 9 0 0,1 3 0 0,-1 7 0 16,1 2 0-16,3-2 0 0,3 12-10 0,1-3 10 15,6 6 0-15,1 3 0 0,3 4 0 0,7 5 0 16,0 1 15-16,8 9-3 0,-5 7 0 0,8-1 0 16,0-3-1-16,0 13-1 0,3 0 0 0,0 3 0 15,4-3-10-15,-4-7 0 0,0 7 0 0,-3-16 0 16,3 10 0-16,-3-4 0 0,4-6 8 0,-1-3-8 16,0-12 8-16,0-4-8 0,-3-9 0 0,0-7 8 15,0-2-8-15,3-7-16 0,0-9 4 0,0-3 1 16,-3-7-91-16,-4-3-18 0</inkml:trace>
  <inkml:trace contextRef="#ctx0" brushRef="#br0" timeOffset="6360.62">30762 9882 2926 0,'0'0'130'0,"0"0"26"0,-7 0-124 0,7 0-32 0,0 0 0 15,0 0 0-15,0 0 12 0,11 16-3 0,-1-4-1 0,4 7 0 16,4-3-19-16,0 12-4 0,-1-3-1 0,5 9 0 16,2-5 5-16,1 8 1 0,3-2 0 0,-3-7 0 15,3 7-2-15,-3-7-1 0,-1-3 0 0,1-6 0 16,-4 6 13-16,0-6-12 0,-6-1 12 0,2-2-12 15,1-7 2-15,-4 1 1 0,-3-1 0 0,-1 1 0 16,1-4 9-16,-8-3 0 0,-3-3 0 0,0 0 8 16,0 0 3-16,0 0 1 0,7-3 0 0,-3-3 0 15,-1-4 5-15,-3 1 2 0,0-10 0 0,-3 3 0 16,-1 4-1-16,-3-13 0 0,-3 0 0 0,-1-4 0 16,4 1-9-16,-4-13-1 0,-3 1-8 0,0-1 12 15,4-3-12-15,3 6 0 0,-4 1-9 0,7 2 9 16,1 10-10-16,3-3 10 0,-4 3-10 0,4 6 10 15,4-6 0-15,-1 12 13 0,1-2-1 0,0-4 0 16,-1 13 0-16,4-4 0 0,4 1 0 0,-4-1 0 0,3 7-12 0,1-3 0 16,7 6 0-16,-4 6-10 0,7-3-6 0,0 4-2 15,4 2 0-15,-1 4 0 0,5-4 1 0,-1 7 0 16,-3-1 0-16,-1-2 0 0,1 3 17 0,3 9-10 16,-10-6 10-16,3-1-8 0,0 1 8 0,-7 0 0 15,-3 0 0-15,3 3 8 0,-3-3 14 0,-4-10 3 16,3 0 1-16,-6 7 0 0,3-7-16 0,-4 1-10 15,-3-10 12-15,0 0-12 0,0 0 13 0,0 0-4 16,0 0-1-16,0 0 0 0,0 0 12 0,0 0 3 16,0-16 0-16,0 7 0 0,0-10 1 0,-3 3 1 15,-4-6 0-15,0-3 0 0,3 0-8 0,-6-3-1 0,-1 3-1 0,4-10 0 16,0 7-4-16,0 0-1 0,0 0 0 0,3-4 0 16,4 10-10-16,4-3 0 0,-4-3 0 0,3 3 0 15,4 6-9-15,4 0 9 0,-4-6-12 0,4 10 12 16,-1 5 0-16,4 1-8 0,0-1 8 0,0 1 0 15,1 9-11-15,-1 0 2 0,0 0 0 0,0 9 0 16,4 1-3-16,-4-4 0 0,0 3 0 0,3 1 0 16,1 6 12-16,-4 2-10 0,4-5 10 0,-4 6-10 15,4 6 10-15,-1-6 0 0,-3-4 0 0,7 4-8 16,-6 0 8-16,2-3 0 0,1 2 0 0,-4-2 0 16,0-3-12-16,-3 2 0 0,3 4 0 0,0-9 0 15,-7-1-103-15,3-3-21 0,1-3-4 16,-11-3 0-16,0 0-116 15,0 0-24-15</inkml:trace>
  <inkml:trace contextRef="#ctx0" brushRef="#br0" timeOffset="6625">31944 9158 2224 0,'0'0'99'0,"4"-7"20"0,-1 4-95 0,-3 3-24 16,0 0 0-16,-3-6 0 0,3 6 114 0,3-9 18 15,-3 2 4-15,7 7 1 0,-3-3-60 0,-1-3-12 16,4 6-2-16,0-3-1 0,4 6-42 0,-1-3-8 16,8 9-1-16,0-2-1 0,-4 2-10 0,7 0 0 15,0 1 0-15,0 5 0 0,1-2 0 0,2 3 0 0,-3-1 0 0,4-2 0 16,0-4 0-16,-1 7 8 0,1 0-8 0,0-7 0 16,7 0 0-16,-4-5 8 0,4 2-8 0,-4 3 0 15,0-9 0-15,0 10 8 0,-3-10-8 0,0 0 0 31,-4 0-48-31,4 0-14 0,-8 0-3 0</inkml:trace>
  <inkml:trace contextRef="#ctx0" brushRef="#br0" timeOffset="6887.01">32244 8857 1497 0,'0'0'133'0,"0"0"-106"0,0 0-27 0,0 0 0 0,0 0 376 0,0 0 71 16,0 0 13-16,0 9 4 0,0 0-368 0,0 10-74 15,0 3-14-15,3 0-8 0,1 3 0 0,-1 10 0 16,1-1 0-16,0 4-12 0,-1-4 12 0,1 4 0 16,-4-4 0-16,3 4 0 0,1-3-11 0,-4 8 11 15,0 1-13-15,0 0 5 16,0-3-21-16,0 3-4 0,0 0-1 0,0-10 0 15,-4 1-56-15,1-1-11 0,-1-5-3 0,4-4 0 16,-7-3-104-16,7-7-20 0</inkml:trace>
  <inkml:trace contextRef="#ctx0" brushRef="#br0" timeOffset="7440.84">32452 8668 2818 0,'0'0'62'0,"0"0"13"0,0 0 2 0,7-6 3 0,-7 6-64 0,11 0-16 0,-4 6 0 0,-7-6 0 16,7 4 0-16,-4 8 0 0,1 1-12 0,3 5 12 16,0-2-11-16,4 9 11 0,-1-3-10 0,-3 3 10 15,4 0 0-15,3 0 0 0,0 4 0 0,0-1 0 16,0-3 0-16,0-3 0 0,0 3 0 0,1 3 0 15,-1-6 0-15,-4-3 0 0,1 0 0 0,-1 0 0 16,1-4 0-16,0-2 0 0,-8-4 0 0,4-2 0 0,-3 2 10 0,-4-9-2 16,0 0 0-16,0 0 0 0,0 0 4 0,0 0 0 15,0 0 0-15,0 0 0 0,0 0 3 0,0 0 1 16,0-6 0-16,-4-4 0 0,1 1-16 0,-1-1 11 16,-3-2-11-16,-4-4 10 0,4-3-10 0,-3-6 0 15,-1 0 0-15,4-3 8 0,0 0 1 0,0 3 0 16,0-10 0-16,3 7 0 0,4-7-9 0,0 7 0 15,0 0 0-15,4 3 0 0,3 0 8 0,-3 6-8 16,-1-3 0-16,8 0 8 0,-4 3 12 0,3 7 3 16,-3-4 0-16,4 0 0 0,0 7 5 0,-1 0 0 15,1 5 1-15,-4-2 0 0,3-3-29 0,4 3 0 16,-3 2 0-16,3 4 0 0,0 4-10 0,4 2-8 16,-4 0-2-16,7-3 0 0,-3 7 12 0,-1 5 8 0,5-2-12 15,-1 3 12-15,0-1 0 0,-7-2 0 0,-3 2 0 16,6 4 0-16,-3-3 0 0,1-4 0 0,-5 10 8 0,4-9-8 15,-3 6 22-15,3 6-2 0,0-6 0 0,-3-1 0 16,-1-2-20-16,-3 0 0 0,0-7 0 0,0 4 0 16,-3-4 0-16,3-3-12 0,-7-6 2 0,0 0 0 31,0 0-73-31,0 0-14 0,0 0-3 0,0 0-1 16,0 0-79-16,0 0-15 0</inkml:trace>
  <inkml:trace contextRef="#ctx0" brushRef="#br0" timeOffset="7892.83">32713 7866 2523 0,'0'0'112'16,"0"0"23"-16,0 0-108 0,0 0-27 0,0 0 0 0,0 0 0 0,0 0 28 0,11 0 0 15,3 0 0-15,0 9 0 16,0 0-28-16,4 1 8 0,-1 6-8 0,4 2 0 0,4 1 0 0,0 0 8 16,3 6-8-16,0 0 0 0,0 0 11 0,-6-3-3 15,-1 3-8-15,4 4 12 0,-1-1-3 0,8 3-1 16,-4-3 0-16,0 7 0 0,1-1 8 0,9 13 0 16,-2 0 1-16,-5-3 0 0,-2 6-5 0,-5-6-2 0,1-3 0 0,-4 3 0 15,-3 0-2-15,-4 0 0 0,0 0 0 0,-3 0 0 16,-1 3 0-16,-3 3 0 0,-3 3 0 0,-4-6 0 15,0 6 1-15,0-5 0 0,-4 2 0 0,1-6 0 16,-4 3-9-16,-4-3 12 0,4-1-12 0,-3-5 12 16,-1 6-12-16,-3 0 8 0,3 0-8 0,-3-7 8 15,0-8-8-15,0 5 0 0,0-6 0 0,0 7 0 16,0-10 0-16,-1 3 0 0,1-9 0 0,0 0 0 16,0 3 0-16,4-10 0 0,-5 4 0 0,5-7 0 15,-1 7 0-15,4-7 0 0,-3-5 0 0,3 5 0 16,0-9-10-16,-1 6-4 0,5-6-1 0,-4 3 0 15,3-3-49-15,1 0-9 0,-1 0-3 0,1-3 0 16,-1 3-144-16,4-6-30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17:29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28 6912 0 0,'0'0'528'0'0,"-1"0"-342"0"0,1 0-157 0 0,-1 0-1 0 0,1 0 1 0 0,0 0-1 0 0,-1 0 1 0 0,1 0-1 0 0,0 0 0 0 0,-1 0 1 0 0,1 0-1 0 0,0 0 1 0 0,-1 0-1 0 0,1 0 1 0 0,0 0-1 0 0,-1 0 0 0 0,1 0 1 0 0,0 0-1 0 0,0-1 1 0 0,-1 1-1 0 0,1 0 1 0 0,0 0-1 0 0,-1 0 0 0 0,1 0 1 0 0,0-1-1 0 0,0 1 1 0 0,-1 0-1 0 0,1 0 0 0 0,0 0 1 0 0,0-1-1 0 0,0 1 1 0 0,-1 0-1 0 0,1-1 1 0 0,0 1-1 0 0,0 0 0 0 0,0 0 1 0 0,0-1-1 0 0,0 1 1 0 0,0 0-1 0 0,-1-1 1 0 0,1 1-1 0 0,0 0 0 0 0,0-1 1 0 0,0 1-1 0 0,0 0-28 0 0,4-11 3051 0 0,-3 10-674 0 0,-1 0-1451 0 0,0 0-865 0 0,0 1-1 0 0,0-1 0 0 0,1 1 0 0 0,-1-1 1 0 0,0 1-1 0 0,1 0 0 0 0,-1-1 1 0 0,0 1-1 0 0,1-1 0 0 0,-1 1 1 0 0,0 0-1 0 0,1 0 0 0 0,-1-1 1 0 0,1 1-1 0 0,-1 0 0 0 0,1 0 1 0 0,-1-1-1 0 0,1 1 0 0 0,-1 0 1 0 0,1 0-61 0 0,1-1 3813 0 0,-12 198-2268 0 0,6-114-978 0 0,1-33-247 0 0,-4 63 208 0 0,-2 71-187 0 0,4 14 613 0 0,4-127-293 0 0,3 0 0 0 0,10 58-661 0 0,-4-42 240 0 0,-2-29-134 0 0,-5-42-53 0 0,-1 1 56 0 0,0-15-15 0 0,0-2-12 0 0,0 0-32 0 0,0 0-130 0 0,0 0-59 0 0,0 0-12 0 0,0 0-215 0 0,0 0-902 0 0,-2-5-394 0 0,-7-20-76 0 0,-3-4-20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50:02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695 156 2304 0 0,'0'0'3641'0'0,"-4"-4"-2186"0"0,-1-6-1329 0 0,5 8-108 0 0,0-4 91 0 0,-3-1 152 0 0,2 6-174 0 0,1 0 1 0 0,0 0-1 0 0,-1 0 0 0 0,1 0 1 0 0,-1 0-1 0 0,1 0 0 0 0,-1 0 1 0 0,0 0-1 0 0,1 0 0 0 0,-1 0 0 0 0,0 0 1 0 0,-1-1-1 0 0,1-2 393 0 0,1 3-469 0 0,0 1 0 0 0,1 0 0 0 0,-1 0 0 0 0,0 0 0 0 0,0 0 1 0 0,0 0-1 0 0,0 0 0 0 0,0-1 0 0 0,0 1 0 0 0,0 0 0 0 0,0 0 0 0 0,0 0 1 0 0,0 0-1 0 0,0 0 0 0 0,0-1 0 0 0,0 1 0 0 0,0 0 0 0 0,0 0 0 0 0,0 0 1 0 0,0 0-1 0 0,0 0 0 0 0,0 0 0 0 0,0-1 0 0 0,0 1 0 0 0,-1 0 0 0 0,1 0 0 0 0,0 0 1 0 0,0 0-1 0 0,0 0 0 0 0,0 0 0 0 0,0 0 0 0 0,0-1 0 0 0,0 1 0 0 0,0 0 1 0 0,0 0-1 0 0,-1 0 0 0 0,1 0 0 0 0,0 0 0 0 0,0 0 0 0 0,0 0 0 0 0,0 0 1 0 0,0 0-1 0 0,-15-9 1031 0 0,13 8-957 0 0,1 0 1 0 0,-1 0-1 0 0,1 0 0 0 0,-1 0 0 0 0,0 0 0 0 0,0 0 0 0 0,1 0 0 0 0,-1 1 0 0 0,0-1 0 0 0,0 1 0 0 0,0-1 0 0 0,0 1 0 0 0,0 0 0 0 0,-3-1 0 0 0,-19 0 372 0 0,15 1-289 0 0,0-1 0 0 0,1 1 0 0 0,-1 0 0 0 0,0 1 0 0 0,0 0 0 0 0,-11 3 1 0 0,10-1 56 0 0,1 0 0 0 0,-19 2 1 0 0,-3 0 170 0 0,19-2-243 0 0,4-1-71 0 0,0 0 0 0 0,0 0 0 0 0,0 0-1 0 0,0 1 1 0 0,1 1 0 0 0,-1-1 0 0 0,-10 8 0 0 0,-40 29 214 0 0,-14 9-172 0 0,47-30-73 0 0,-5 5 25 0 0,-36 37 1 0 0,59-54-53 0 0,1 1 1 0 0,-8 14 0 0 0,5-7 18 0 0,3-5-28 0 0,0 1 0 0 0,1 0 0 0 0,1 1 0 0 0,0-1-1 0 0,0 1 1 0 0,1-1 0 0 0,-1 14 0 0 0,0 5 31 0 0,-1 53-1 0 0,7-43 76 0 0,1-1-1 0 0,3 1 0 0 0,1-1 0 0 0,1 0 0 0 0,3 0 1 0 0,23 58-1 0 0,-28-82-60 0 0,1 0 1 0 0,1-1-1 0 0,0 0 0 0 0,0-1 1 0 0,2 0-1 0 0,11 13 1 0 0,1-3 21 0 0,1 0 1 0 0,27 19-1 0 0,23 10 245 0 0,-63-46-262 0 0,0 0-1 0 0,1-1 1 0 0,-1-1 0 0 0,1 1-1 0 0,20 4 1 0 0,-16-6 49 0 0,1 0 0 0 0,-1-1 0 0 0,1 0 0 0 0,-1-1 1 0 0,1-1-1 0 0,18-2 0 0 0,-16 0 30 0 0,0-1-1 0 0,0 0 1 0 0,0-2 0 0 0,0 0 0 0 0,-1-1 0 0 0,0 0 0 0 0,21-12-1 0 0,-26 11-70 0 0,155-94 490 0 0,-100 63-467 0 0,-44 25-34 0 0,0 0 0 0 0,31-24 0 0 0,-27 16 41 0 0,-1-2 0 0 0,0 0 1 0 0,-2-2-1 0 0,-1-1 0 0 0,21-30 1 0 0,-39 47-48 0 0,-1 1 1 0 0,0-1 0 0 0,0 0-1 0 0,-1 0 1 0 0,0 0 0 0 0,0 0-1 0 0,-1 0 1 0 0,-1-1 0 0 0,1 1-1 0 0,-1-1 1 0 0,-1 1 0 0 0,0-1 0 0 0,-2-13-1 0 0,1 9 41 0 0,-2-1 1 0 0,0 1-1 0 0,0 0 0 0 0,-2 0 0 0 0,0 0 0 0 0,0 1 0 0 0,-1 0 0 0 0,-10-16 1 0 0,4 7 22 0 0,-1 2 0 0 0,-1-1 1 0 0,-1 1-1 0 0,-1 1 1 0 0,-32-29-1 0 0,-176-113 419 0 0,179 129-474 0 0,28 19-39 0 0,0 1-1 0 0,-20-10 0 0 0,1 2-25 0 0,25 13 0 0 0,-1 1 0 0 0,1 0 0 0 0,-24-8 0 0 0,-18-2 0 0 0,31 8 0 0 0,-1 1 0 0 0,-41-5 0 0 0,45 9 0 0 0,9 1 0 0 0,0 1 0 0 0,0 0 0 0 0,0 1 0 0 0,0 0 0 0 0,0 0 0 0 0,-13 3 0 0 0,-10 2-22 0 0,23-4 11 0 0,1 1 1 0 0,-1 0 0 0 0,-10 3-1 0 0,8-1-4 0 0,1 1 1 0 0,-1 0-1 0 0,1 1 0 0 0,0 0 0 0 0,0 1 1 0 0,0 0-1 0 0,1 1 0 0 0,0 0 0 0 0,1 1 0 0 0,-13 14 1 0 0,19-20 7 0 0,-12 15-49 0 0,-26 37 1 0 0,28-34 34 0 0,1 0 0 0 0,1 1 0 0 0,1 0 0 0 0,1 1 0 0 0,1 0 1 0 0,-9 46-1 0 0,11-26-25 0 0,2 1 1 0 0,2 0 0 0 0,2 0-1 0 0,7 59 1 0 0,14 12 34 0 0,-16-96 9 0 0,1 0-1 0 0,1 0 0 0 0,17 34 1 0 0,-14-37-4 0 0,0-1 0 0 0,0 1 0 0 0,2-2 0 0 0,0 0 0 0 0,0 0 0 0 0,2-1 0 0 0,-1 0 0 0 0,29 19 0 0 0,-25-21 6 0 0,0 0 0 0 0,1 0 0 0 0,0-2 0 0 0,0 0 0 0 0,1-1 0 0 0,0-1 0 0 0,1-1 0 0 0,32 6 0 0 0,-18-7 32 0 0,0-3 0 0 0,0 0 0 0 0,66-7 0 0 0,-72 0-8 0 0,0-1 1 0 0,-1-2-1 0 0,0 0 0 0 0,37-18 0 0 0,-58 23-21 0 0,86-36 110 0 0,160-93 0 0 0,-238 123-95 0 0,-1 0 0 0 0,0 0 1 0 0,-1-2-1 0 0,0 1 0 0 0,-1-2 1 0 0,0 1-1 0 0,0-1 0 0 0,-1-1 1 0 0,-1 0-1 0 0,0 0 0 0 0,-1-1 1 0 0,-1 0-1 0 0,0-1 0 0 0,-1 1 1 0 0,9-32-1 0 0,-4 2 57 0 0,-4 23-1 0 0,-2-1 0 0 0,0 0-1 0 0,-2 0 1 0 0,0-1 0 0 0,-1-39-1 0 0,-3 47 6 0 0,-1 0 0 0 0,0 0 0 0 0,0 0 0 0 0,-1 0 0 0 0,-1 0 0 0 0,-1 1 0 0 0,-11-25 0 0 0,11 28-22 0 0,0 1-1 0 0,-1 0 1 0 0,0 1-1 0 0,-1-1 1 0 0,0 1-1 0 0,0 1 1 0 0,-1-1-1 0 0,0 1 1 0 0,-15-11 0 0 0,-43-26 137 0 0,42 30-141 0 0,16 9-49 0 0,0 1 0 0 0,-17-8-1 0 0,-86-24 54 0 0,25 10 3 0 0,-17-6-49 0 0,76 25-11 0 0,-1 1 0 0 0,0 1-1 0 0,-39-3 1 0 0,23 3-10 0 0,2 3-7 0 0,0 1-1 0 0,-66 6 0 0 0,81 0 0 0 0,1 0 0 0 0,0 2-1 0 0,1 1 1 0 0,-1 1 0 0 0,-38 18 0 0 0,55-22 3 0 0,1 1-1 0 0,0 0 1 0 0,0 1 0 0 0,0 0-1 0 0,0 0 1 0 0,1 1 0 0 0,0 0-1 0 0,-7 9 1 0 0,-8 8-38 0 0,10-10 35 0 0,1 0-1 0 0,1 1 1 0 0,1 0-1 0 0,0 0 1 0 0,1 1-1 0 0,-9 23 1 0 0,6-12 2 0 0,2 1 1 0 0,1 0-1 0 0,1 1 1 0 0,-5 46 0 0 0,8-28-6 0 0,2 1 1 0 0,5 50-1 0 0,10 21-59 0 0,12-12 51 0 0,-19-88 18 0 0,0 0-1 0 0,2-1 1 0 0,15 28 0 0 0,-17-34 3 0 0,2 0 0 0 0,-1 0 1 0 0,2 0-1 0 0,-1-1 0 0 0,1 0 1 0 0,21 18-1 0 0,-18-20 8 0 0,1 0 0 0 0,-1-1 0 0 0,2-1 0 0 0,-1 0 0 0 0,1-1 0 0 0,0 0 0 0 0,15 3 0 0 0,-9-3 0 0 0,1-2 0 0 0,0 0 0 0 0,0-2 0 0 0,31 1 0 0 0,90-9 0 0 0,-123 3 0 0 0,0 0 0 0 0,0-1 0 0 0,0-1 0 0 0,-1-1 0 0 0,25-11 0 0 0,37-21 6 0 0,74-49-1 0 0,-137 76 9 0 0,80-55 63 0 0,-86 56-71 0 0,0 1 1 0 0,-1-2-1 0 0,0 0 0 0 0,-1 0 1 0 0,0 0-1 0 0,9-17 1 0 0,1-4 74 0 0,22-55-1 0 0,-34 69-48 0 0,-1-1 0 0 0,-1 1-1 0 0,-1-1 1 0 0,4-37 0 0 0,-5 6 68 0 0,-6-72 0 0 0,2 108-77 0 0,-2 1 0 0 0,-5-20 0 0 0,2 8-4 0 0,-1 3 12 0 0,-1 0 0 0 0,-1 0-1 0 0,-1 1 1 0 0,0 0 0 0 0,-21-29 0 0 0,16 24 12 0 0,11 20-27 0 0,1-1 1 0 0,-1 1-1 0 0,-1 0 1 0 0,1 0-1 0 0,-1 1 1 0 0,0 0-1 0 0,-10-9 1 0 0,4 5 23 0 0,0 0 1 0 0,-1 1 0 0 0,-1 0-1 0 0,1 1 1 0 0,-1 1-1 0 0,0 0 1 0 0,-1 0 0 0 0,1 1-1 0 0,-1 1 1 0 0,-26-4-1 0 0,10 5-54 0 0,0 2 0 0 0,0 1 0 0 0,0 1-1 0 0,0 1 1 0 0,-30 8 0 0 0,9 1-1272 0 0,1 2 0 0 0,-53 22 0 0 0,45-12-7595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50:09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64 194 4608 0 0,'0'0'1410'0'0,"-5"-10"2906"0"0,5-4-2026 0 0,2 15-2186 0 0,7 3-9 0 0,0 1 0 0 0,-1 0 0 0 0,1 0 0 0 0,-1 1 0 0 0,0 0 1 0 0,14 14-1 0 0,12 9 79 0 0,104 96 299 0 0,-112-100-408 0 0,-21-20-61 0 0,11 11-22 0 0,0-2 1 0 0,1 1-1 0 0,21 12 1 0 0,15 12 4 0 0,-33-23 83 0 0,27 17 1 0 0,-12-12 209 0 0,53 44 0 0 0,-45-33 212 0 0,-41-31-40 0 0,-1 0-247 0 0,6 2 1413 0 0,-21-18-1042 0 0,-9-8-453 0 0,-1 1 0 0 0,-1 2-1 0 0,-49-31 1 0 0,49 35-75 0 0,-19-8 37 0 0,19 10 107 0 0,-34-23-1 0 0,32 20-42 0 0,-28-23 127 0 0,25 20-81 0 0,1-1 0 0 0,-38-36-1 0 0,50 42-82 0 0,1-2 0 0 0,-23-30 0 0 0,-19-49 472 0 0,43 74-306 0 0,1-2 0 0 0,-15-36 0 0 0,28 59-296 0 0,-4-20-62 0 0,2 14 70 0 0,2 6-44 0 0,1 2-258 0 0,1-1 304 0 0,0 1 0 0 0,0-1 0 0 0,-1 1 0 0 0,1-1 0 0 0,0 0 0 0 0,0 1 0 0 0,0-1 0 0 0,0 0 0 0 0,-1 1 0 0 0,1-1 0 0 0,0 0 0 0 0,0 0 0 0 0,1 0 0 0 0,3 1-32 0 0,27 21-72 0 0,-24-16 104 0 0,-1-1 1 0 0,1 1-1 0 0,-1 1 0 0 0,12 12 0 0 0,-11-10-18 0 0,1-1 0 0 0,15 13 0 0 0,135 103-5 0 0,-5-4-13 0 0,35 36 44 0 0,-176-143 38 0 0,19 22-1 0 0,-27-29 18 0 0,-4-4 19 0 0,0-2 17 0 0,5 3-3 0 0,-5-3 471 0 0,-2-1-462 0 0,-2-3-48 0 0,-1 0-1 0 0,1 0 1 0 0,-1 0 0 0 0,-7-5 0 0 0,-9-8 26 0 0,-6-9-4 0 0,-51-38 0 0 0,33 30-67 0 0,-76-71-4 0 0,-20-27 200 0 0,76 69-200 0 0,37 39 64 0 0,19 21-76 0 0,5 1-36 0 0,-2-1 26 0 0,3 2-36 0 0,46 38-258 0 0,-1 2 168 0 0,-29-26 126 0 0,25 26 0 0 0,-21-20-12 0 0,0-1-1 0 0,41 30 1 0 0,-1 0-137 0 0,144 143 157 0 0,-175-158 14 0 0,-21-25 0 0 0,0-1 0 0 0,-1 0 0 0 0,2 0 0 0 0,-1-1 0 0 0,14 10 0 0 0,-18-15 3 0 0,-1-1-1 0 0,-1 0 1 0 0,1 0 0 0 0,0 1-1 0 0,-1-1 1 0 0,1 0 0 0 0,-1 0-1 0 0,1 1 1 0 0,-1-1 0 0 0,1 0-1 0 0,-1 1 1 0 0,1-1 0 0 0,-1 1 0 0 0,0-1-1 0 0,1 1 1 0 0,-1-1 0 0 0,0 1-1 0 0,1-1 1 0 0,-1 1 0 0 0,0-1-1 0 0,1 1 1 0 0,-1-1 0 0 0,0 2-1 0 0,1-1 596 0 0,-30-12-119 0 0,23 9-419 0 0,0 1 0 0 0,1-2 0 0 0,0 1 0 0 0,-1 0 0 0 0,1-1-1 0 0,-6-5 1 0 0,-42-27 319 0 0,20 15-238 0 0,-63-51 204 0 0,77 57-290 0 0,9 6-23 0 0,-71-59 140 0 0,52 41-90 0 0,-44-29-1 0 0,44 34-4 0 0,-46-41-1 0 0,21 10-90 0 0,48 48-21 0 0,5 4 29 0 0,-1-1 1 0 0,1 1-1 0 0,0-1 1 0 0,0 0 0 0 0,0 1-1 0 0,0-1 1 0 0,0 0-1 0 0,0 0 1 0 0,0 0 0 0 0,0 0-1 0 0,0 0 1 0 0,1 0-1 0 0,-1 0 1 0 0,0 0 0 0 0,1 0-1 0 0,-2-2 1 0 0,-2-4-18 0 0,3 6-38 0 0,3 1-43 0 0,-1 1 84 0 0,0 0-1 0 0,1 0 1 0 0,-1 0 0 0 0,0 0 0 0 0,0 0 0 0 0,0 0 0 0 0,0 0-1 0 0,0 0 1 0 0,1 1 0 0 0,3 4-33 0 0,15 14 5 0 0,-12-12 37 0 0,0-1 1 0 0,10 9-1 0 0,-11-11 9 0 0,139 105-372 0 0,69 59 222 0 0,-110-82 152 0 0,-101-85-2 0 0,11 10 15 0 0,-12-9 30 0 0,0 3-21 0 0,-2-5 478 0 0,-2-2-484 0 0,0 0 0 0 0,0 0 0 0 0,1 0-1 0 0,-1 1 1 0 0,0-1 0 0 0,0 0 0 0 0,0 0 0 0 0,0 1-1 0 0,0-1 1 0 0,0 1 0 0 0,0-1 0 0 0,0 1-1 0 0,0-1 1 0 0,0 1 0 0 0,-1 0 0 0 0,1-1 0 0 0,-2 1-1 0 0,0-1 29 0 0,-13-7 116 0 0,-23-14-1 0 0,16 8-62 0 0,-28-14 81 0 0,-63-40 196 0 0,50 23-168 0 0,-59-45 212 0 0,95 67-375 0 0,1-1 0 0 0,-33-38-1 0 0,48 49-42 0 0,7 9 0 0 0,1 0 0 0 0,0-1 0 0 0,0 0 0 0 0,-5-8 0 0 0,8 12-1 0 0,1 0 0 0 0,-1 0 0 0 0,1 0 0 0 0,-1 0 0 0 0,1 0 0 0 0,-1 0 0 0 0,0 0 0 0 0,0 0 0 0 0,1 0 0 0 0,-1 0-1 0 0,0 1 1 0 0,0-1 0 0 0,0 0 0 0 0,-2-1 0 0 0,2 2-80 0 0,9 9-510 0 0,20 28 517 0 0,0-2-1 0 0,3-2 0 0 0,0 0 1 0 0,3-2-1 0 0,51 38 0 0 0,-36-34 59 0 0,1-3 0 0 0,1-1 0 0 0,74 32 0 0 0,-112-57 27 0 0,-11-5 42 0 0,2 0-22 0 0,0 0 215 0 0,-5-7-83 0 0,-1 1-142 0 0,0 0 0 0 0,-1 0 1 0 0,0 0-1 0 0,0 1 0 0 0,0-1 0 0 0,-1 1 0 0 0,1 0 0 0 0,-1 0 0 0 0,0 0 0 0 0,0 0 1 0 0,-6-3-1 0 0,-12-13 27 0 0,-41-37 74 0 0,9 10-86 0 0,-72-57 30 0 0,51 45-8 0 0,-24-34-58 0 0,93 87-120 0 0,10 8-284 0 0,13 11 112 0 0,4 8 184 0 0,56 51-34 0 0,17 14 115 0 0,-66-58 20 0 0,0-2 1 0 0,2-1-1 0 0,45 29 0 0 0,-45-34 5 0 0,-24-15 5 0 0,0-1-1 0 0,0 0 1 0 0,1 0-1 0 0,13 6 1 0 0,-18-9 378 0 0,-24-18-94 0 0,2 4-206 0 0,-145-121 111 0 0,103 86-192 0 0,34 27 0 0 0,-35-33 0 0 0,55 47-1 0 0,3 2-1 0 0,0 0-1 0 0,0-1 1 0 0,0 1 0 0 0,1-1 0 0 0,-8-12 0 0 0,11 16-74 0 0,35 34-1517 0 0,39 30 214 0 0,-63-54 979 0 0,-1 0 0 0 0,0 1 0 0 0,10 14 0 0 0,-9-11-2521 0 0,20 19-1 0 0,10 0-3716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50:09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8520 0 0,'0'0'888'0'0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50:09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9 12552 0 0,'-10'-4'272'0'0,"10"-1"56"0"0,-8 5 448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50:10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12896 0 0,'0'0'576'0'0</inkml:trace>
  <inkml:trace contextRef="#ctx0" brushRef="#br0" timeOffset="1">67 15 5064 0 0,'0'0'544'0'0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50:10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5528 0 0,'0'0'600'0'0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50:11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80 2304 0 0,'0'0'1401'0'0,"-2"1"-82"0"0,-5 5 66 0 0,6-5-97 0 0,-2 6-88 0 0,3-4 1671 0 0,2 0-2834 0 0,-1 0 0 0 0,1 0 1 0 0,0-1-1 0 0,0 1 1 0 0,1-1-1 0 0,-1 1 0 0 0,0-1 1 0 0,1 0-1 0 0,0 1 1 0 0,-1-2-1 0 0,1 1 1 0 0,0 0-1 0 0,0 0 0 0 0,0-1 1 0 0,0 0-1 0 0,0 1 1 0 0,1-1-1 0 0,-1 0 0 0 0,0-1 1 0 0,6 2-1 0 0,7 0 304 0 0,1 0 0 0 0,29 0 0 0 0,204-19 2003 0 0,-72 4-1518 0 0,-154 12-759 0 0,80-5 119 0 0,-85 7-100 0 0,1 2-1 0 0,26 5 0 0 0,-19-3 75 0 0,-20-2 1263 0 0,-15 0-954 0 0,-13-1-73 0 0,-16-3-162 0 0,0-2 0 0 0,0-2 0 0 0,-60-15 0 0 0,63 8-120 0 0,25 8-56 0 0,0 0 0 0 0,-15-2 0 0 0,-76-20 204 0 0,64 15-216 0 0,0 2 1 0 0,-52-6 0 0 0,78 15-117 0 0,0 0 1 0 0,-1 1 0 0 0,-14 2-1 0 0,-19 1 34 0 0,33-3 46 0 0,1 0-1 0 0,-20 5 1 0 0,19-4 28 0 0,1 0 1 0 0,-21 1-1 0 0,30-3-36 0 0,-1 0 0 0 0,1 0 0 0 0,-1 0 0 0 0,1 0 0 0 0,-1 0 0 0 0,1 0 0 0 0,-1 0 0 0 0,1 1 0 0 0,-1-1 0 0 0,-1 1 0 0 0,1 0-33 0 0,-1 0-1 0 0,1-1 0 0 0,0 1 0 0 0,0-1 0 0 0,-1 0 1 0 0,1 1-1 0 0,0-1 0 0 0,-1 0 0 0 0,-3-1 0 0 0,9 1-5 0 0,-1 1 0 0 0,0-1 0 0 0,0 0 0 0 0,0 1 0 0 0,0 0-1 0 0,0-1 1 0 0,3 3 0 0 0,12 2-50 0 0,67-1-3 0 0,84-3-220 0 0,10 2 246 0 0,-65-1 64 0 0,-63-3 0 0 0,47-7 108 0 0,-92 8-72 0 0,-4 0-30 0 0,0 0 1 0 0,0 1-1 0 0,0-1 1 0 0,0 0-1 0 0,0 0 1 0 0,0 0-1 0 0,0-1 1 0 0,0 1-1 0 0,1 0 1 0 0,-1 0-1 0 0,0-1 1 0 0,0 1-1 0 0,0 0 1 0 0,-1-1 0 0 0,1 1-1 0 0,0-1 1 0 0,0 1-1 0 0,0-1 1 0 0,0 1-1 0 0,0-1 1 0 0,0 0-1 0 0,0-1 1 0 0,0 1 305 0 0,-83 6 141 0 0,75-5-466 0 0,1 0-1 0 0,-1-1 1 0 0,0 1-1 0 0,-8-3 1 0 0,-10 0 13 0 0,-308-14 880 0 0,243 16-695 0 0,57 2-137 0 0,0-2 0 0 0,-47-7-1 0 0,2-3 135 0 0,64 10-160 0 0,7 0-9 0 0,0 0 0 0 0,1 0 0 0 0,-9-3 0 0 0,10 3-27 0 0,5 1-57 0 0,1 2-248 0 0,3 0 215 0 0,-1 0-1 0 0,1 0 1 0 0,0 0-1 0 0,0 0 1 0 0,7 2-1 0 0,13 5-292 0 0,-18-6 324 0 0,0 0 0 0 0,1-1 0 0 0,10 3-1 0 0,8 2-69 0 0,7 3 111 0 0,0-2-1 0 0,1-1 1 0 0,45 3 0 0 0,-40-5-20 0 0,2-2-40 0 0,54-2 1 0 0,-50-2-17 0 0,-11 1-416 0 0,42-7 0 0 0,-28-1-4913 0 0,-17 0-445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50:12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57 12896 0 0,'-11'-3'633'0'0,"7"2"-525"0"0,1 0-1 0 0,-1 0 1 0 0,1-1 0 0 0,0 1 0 0 0,-1-1 0 0 0,-3-3 0 0 0,6 5 448 0 0,0 1-435 0 0,-1 1 0 0 0,1 0 1 0 0,0-1-1 0 0,0 1 1 0 0,0 0-1 0 0,0 0 0 0 0,0-1 1 0 0,1 1-1 0 0,-2 4 1 0 0,0 0 138 0 0,-1 2-136 0 0,0 0-1 0 0,1-1 0 0 0,1 1 1 0 0,-1 0-1 0 0,1 0 1 0 0,0 13-1 0 0,-1 3-46 0 0,-11 72 131 0 0,3-32 4 0 0,2-20-16 0 0,6-33-61 0 0,-1 1 0 0 0,-8 19-1 0 0,2-3 166 0 0,8-26 492 0 0,0-22-645 0 0,-2 5-111 0 0,1 10-22 0 0,1 0 0 0 0,0 0 0 0 0,0 0 1 0 0,0-8-1 0 0,0-2 6 0 0,0 0 1 0 0,-1 1 0 0 0,-5-16 0 0 0,4 13 2 0 0,-4-27 1 0 0,3 5-22 0 0,2 25 10 0 0,1 1-1 0 0,0 0 1 0 0,0 0 0 0 0,4-23-1 0 0,-2 13 38 0 0,-1 18-23 0 0,1 1-1 0 0,-1-1 1 0 0,1 0 0 0 0,-1 1-1 0 0,1-1 1 0 0,1 1-1 0 0,-1-1 1 0 0,0 1 0 0 0,1 0-1 0 0,0-1 1 0 0,4-5-1 0 0,-5 8 45 0 0,0 3-36 0 0,0-1 0 0 0,1 1 0 0 0,-1-1 1 0 0,0 1-1 0 0,1-1 0 0 0,-1 1 1 0 0,0 0-1 0 0,0 0 0 0 0,0-1 0 0 0,0 1 1 0 0,0 0-1 0 0,0 0 0 0 0,0 0 0 0 0,0 0 1 0 0,0 0-1 0 0,0 1 0 0 0,-1-1 0 0 0,2 2 1 0 0,1 1-29 0 0,-1 0 0 0 0,0 0 0 0 0,0 0 0 0 0,0 0 1 0 0,2 7-1 0 0,-2 6 116 0 0,0 0 0 0 0,0 0 0 0 0,-2 1 0 0 0,-3 33 0 0 0,1-27-13 0 0,-1 0-1 0 0,-8 31 1 0 0,5-32-36 0 0,5-16-36 0 0,0-1-1 0 0,-1 0 1 0 0,0 0 0 0 0,0 0 0 0 0,-1 0 0 0 0,-3 6-1 0 0,-7 12 758 0 0,13-25-781 0 0,0 0 0 0 0,0 0 0 0 0,0-1 0 0 0,0 1 0 0 0,-1 0 0 0 0,1 0 0 0 0,0 0 0 0 0,0 0 0 0 0,0 0 0 0 0,-1 0 0 0 0,1 1 0 0 0,-1-1 0 0 0,1 0 0 0 0,-1 0 0 0 0,0-2 0 0 0,-4-7 9 0 0,4-2 7 0 0,0-1-1 0 0,1 1 1 0 0,0-1-1 0 0,3-16 1 0 0,1-19 26 0 0,-3 27-50 0 0,4-26 1 0 0,-2 27-6 0 0,1-28-1 0 0,6-60-119 0 0,-10 111 127 0 0,1 0 0 0 0,-1 1 0 0 0,1-1 1 0 0,0 0-1 0 0,0 0 0 0 0,2 6 0 0 0,3 6-66 0 0,3 29 23 0 0,6 62-1 0 0,-13-84 31 0 0,0 20 3 0 0,-2-28 31 0 0,3 21 1 0 0,-2-14-18 0 0,-1 3 74 0 0,0-23 528 0 0,-1-2-549 0 0,-19-44 78 0 0,14 30-116 0 0,1 0-3 0 0,0 0 0 0 0,2 1 1 0 0,0-2-1 0 0,-2-21 0 0 0,2 11-14 0 0,3-3-7 0 0,1-1-18 0 0,-1 30 4 0 0,0-1 0 0 0,0 1 0 0 0,0 0 0 0 0,0-1 0 0 0,0 1 0 0 0,0-1 0 0 0,0 1 1 0 0,0 0-1 0 0,0-1 0 0 0,0 1 0 0 0,1-1 0 0 0,-1 1 0 0 0,0 0 0 0 0,0-1 0 0 0,0 1 0 0 0,1 0 1 0 0,-1-1-1 0 0,0 1 0 0 0,0 0 0 0 0,1-1 0 0 0,-1 1 0 0 0,0 0 0 0 0,1 0 0 0 0,-1-1 0 0 0,0 1 1 0 0,1 0-1 0 0,-1 0 0 0 0,1-1 0 0 0,13 1-661 0 0,11 8-2547 0 0,-12-4-4135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50:24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24 148 3680 0 0,'0'0'284'0'0,"5"-12"549"0"0,8-20 4360 0 0,-11 25-4290 0 0,-1-1 0 0 0,-1 1 0 0 0,0-9-1 0 0,0 11-853 0 0,0 4 213 0 0,0-13 76 0 0,0 13-413 0 0,0 0 107 0 0,-1 0 0 0 0,1 0 0 0 0,0 1 0 0 0,0-1 0 0 0,0 0 0 0 0,0 0 0 0 0,0 0 0 0 0,0 0 0 0 0,0 0 0 0 0,0 0 0 0 0,0 0 0 0 0,1 0 0 0 0,-1 0-1 0 0,0 0 1 0 0,1 1 0 0 0,-1-1 0 0 0,0 0 0 0 0,1 0 0 0 0,-1 0 0 0 0,1 0 0 0 0,0-1 0 0 0,0 1 31 0 0,-1 0 0 0 0,1 0-1 0 0,-1 0 1 0 0,0 0 0 0 0,0-1 0 0 0,0 1 0 0 0,0 0-1 0 0,0 0 1 0 0,0 0 0 0 0,0-1 0 0 0,0 1-1 0 0,-1-2 1 0 0,1 1 51 0 0,0 0 1109 0 0,10-1-1243 0 0,-7 5 11 0 0,0-1-1 0 0,0 1 0 0 0,0-1 0 0 0,-1 1 1 0 0,1 0-1 0 0,-1 0 0 0 0,1 1 0 0 0,-1-1 1 0 0,0 0-1 0 0,0 1 0 0 0,0-1 0 0 0,0 1 1 0 0,2 3-1 0 0,-1-1 11 0 0,1 0 0 0 0,0 0 0 0 0,8 7 0 0 0,36 36-75 0 0,8 0 126 0 0,27 23 522 0 0,31 21-13 0 0,12 10-218 0 0,-19-20-55 0 0,-94-71-287 0 0,0 1-1 0 0,0 1 0 0 0,11 14 0 0 0,-3-2 14 0 0,-10-12 26 0 0,0 1-1 0 0,-2 0 1 0 0,10 19-1 0 0,-6-11 44 0 0,13 21 112 0 0,-8-16-205 0 0,24 54 1 0 0,-29-62 20 0 0,-11-17 1242 0 0,-4-2-1142 0 0,0-1-66 0 0,-1 1 1 0 0,1 0-1 0 0,-1-1 0 0 0,1 1 1 0 0,0-1-1 0 0,-1 0 0 0 0,1 0 0 0 0,0 0 1 0 0,0 0-1 0 0,-1 0 0 0 0,1-1 1 0 0,0 1-1 0 0,0-1 0 0 0,-3-2 0 0 0,-3-5 107 0 0,0 1 0 0 0,-7-11 0 0 0,-1-1 122 0 0,-145-136 58 0 0,128 126-224 0 0,-30-19-42 0 0,5 5-68 0 0,-55-50-83 0 0,72 64 24 0 0,27 19 59 0 0,0 1 0 0 0,-25-25 0 0 0,13 9 2 0 0,18 18 0 0 0,0 0 0 0 0,0 0 0 0 0,0-1 0 0 0,-10-16 0 0 0,-3-2 0 0 0,17 23 0 0 0,0 0 0 0 0,1 0 0 0 0,-1 0 0 0 0,1 0 0 0 0,0-1 0 0 0,1 0 0 0 0,-3-5 0 0 0,3 5 0 0 0,-1 1 0 0 0,1 0 0 0 0,0 0 0 0 0,-1 0 0 0 0,-6-7 0 0 0,-3-5 0 0 0,-6-7-3 0 0,14 20 19 0 0,0-1 0 0 0,1-1 0 0 0,0 1 0 0 0,0 0 0 0 0,0-1 0 0 0,0 0 0 0 0,1 1-1 0 0,-3-8 1 0 0,3 7 18 0 0,0-1 0 0 0,0 1 0 0 0,-1 0 0 0 0,-5-9 0 0 0,7 13 164 0 0,10 10-364 0 0,27 29 125 0 0,2-1 1 0 0,82 61-1 0 0,40 20-57 0 0,93 81 80 0 0,-244-190 8 0 0,0-1 0 0 0,0 1-1 0 0,-1 0 1 0 0,-1 1 0 0 0,1-1-1 0 0,10 21 1 0 0,26 68-8 0 0,-31-64 66 0 0,-11-29-21 0 0,-1-2 215 0 0,-4-5-57 0 0,-1 0-229 0 0,-11-7 110 0 0,1 0-1 0 0,0-1 0 0 0,0-1 0 0 0,-12-13 0 0 0,-21-16 47 0 0,-4 1-115 0 0,22 15 66 0 0,-2 2 1 0 0,-1 0-1 0 0,-45-23 0 0 0,11 14-65 0 0,1-4-1 0 0,-101-71 0 0 0,144 88-57 0 0,1-2 0 0 0,-25-27 0 0 0,32 32 102 0 0,7 7-17 0 0,1 0 0 0 0,1 0 1 0 0,-1-1-1 0 0,1 0 0 0 0,-7-16 1 0 0,11 16-16 0 0,1 2-22 0 0,0 6-52 0 0,3 2 56 0 0,-1 0-1 0 0,0 0 0 0 0,0 0 0 0 0,0 0 1 0 0,0 0-1 0 0,0 0 0 0 0,0 1 0 0 0,-1-1 0 0 0,4 3 1 0 0,0 1 3 0 0,15 11-63 0 0,30 30 0 0 0,-13-11 12 0 0,-16-17 46 0 0,2 0-1 0 0,-1-2 0 0 0,2-1 1 0 0,0-1-1 0 0,39 17 0 0 0,111 51-53 0 0,-134-61 64 0 0,46 28 0 0 0,-61-33 0 0 0,-13-9 0 0 0,-1 0 0 0 0,0 1 0 0 0,0 0 0 0 0,13 15 0 0 0,-10-9 2 0 0,-1 1-1 0 0,0 1 1 0 0,-2 0-1 0 0,0 1 1 0 0,-1 0-1 0 0,8 18 1 0 0,-14-27-1 0 0,-3-7 459 0 0,-6-13-172 0 0,2 4-258 0 0,0 0 0 0 0,-1 0 0 0 0,-1 1 0 0 0,1-1 0 0 0,-1 1 1 0 0,-9-11-1 0 0,-39-34 194 0 0,22 24-179 0 0,8 7-27 0 0,-47-30 0 0 0,15 11 13 0 0,-5-6 8 0 0,-104-103-1 0 0,110 94-38 0 0,-18-21 14 0 0,9 11-21 0 0,44 53-103 0 0,17 11 104 0 0,0 0 0 0 0,-1-1 0 0 0,1 1 0 0 0,0-1 0 0 0,0 0 0 0 0,0 1-1 0 0,-4-5 1 0 0,1 2 6 0 0,-3 0 14 0 0,7 3 22 0 0,-8 17-374 0 0,7-11-207 0 0,0 0 0 0 0,0 0 0 0 0,1 0 0 0 0,0 0-1 0 0,0 0 1 0 0,0 0 0 0 0,0 1 0 0 0,1 5 0 0 0,3 9-1205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50:27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527 61 6912 0 0,'-1'0'528'0'0,"-5"-1"-529"0"0,1 0 0 0 0,-1-1 0 0 0,1 1 0 0 0,0-1-1 0 0,0 0 1 0 0,0-1 0 0 0,0 1 0 0 0,0-1 0 0 0,-5-4 0 0 0,-2-2 3024 0 0,20 14-1415 0 0,39 33-1763 0 0,-26-22 135 0 0,0 1 0 0 0,29 32 0 0 0,4 5 203 0 0,-23-25-10 0 0,-19-18-112 0 0,0 0 0 0 0,1-1 1 0 0,0-1-1 0 0,18 11 0 0 0,60 23 17 0 0,-21-9-21 0 0,95 57-4 0 0,-88-48-52 0 0,-37-18 23 0 0,-1 2 1 0 0,48 43 0 0 0,-71-56-9 0 0,9 6 39 0 0,2-1 0 0 0,1-1 1 0 0,40 19-1 0 0,93 34 448 0 0,-76-36-93 0 0,-62-24-278 0 0,40 27 0 0 0,-27-15-122 0 0,-21-14 42 0 0,-1 2-1 0 0,1 0 1 0 0,-2 0-1 0 0,0 1 1 0 0,21 25 0 0 0,-23-26 2 0 0,16 14 0 0 0,-15-15 4 0 0,15 17 0 0 0,1-1-63 0 0,-20-20 80 0 0,-1 0-1 0 0,11 14 0 0 0,-12-14 893 0 0,-6-11 1044 0 0,-5-9-930 0 0,-1 4-958 0 0,-1 1 0 0 0,0 0 0 0 0,0 0 1 0 0,-1 0-1 0 0,0 1 0 0 0,-1 0 0 0 0,-11-7 0 0 0,-15-17-178 0 0,17 16 103 0 0,-1 1-1 0 0,-1 1 0 0 0,0 1 0 0 0,-32-16 0 0 0,32 18-51 0 0,-14-6-25 0 0,-51-18 0 0 0,20 9-1 0 0,24 8 52 0 0,0-1 0 0 0,2-3 0 0 0,-62-44 0 0 0,68 43 8 0 0,-2 1 0 0 0,-62-30 0 0 0,-83-24-118 0 0,41 19-18 0 0,101 40 145 0 0,2 0 0 0 0,0-3-1 0 0,1-1 1 0 0,1-1 0 0 0,-34-30-1 0 0,64 48-39 0 0,-114-95 6 0 0,95 81-30 0 0,-1 2 0 0 0,0 1 0 0 0,-35-16 0 0 0,-57-28 25 0 0,47 23 0 0 0,58 30 6 0 0,-21-15-1 0 0,8 4 48 0 0,21 16-48 0 0,3 1 1 0 0,-1 0 0 0 0,1 0 1 0 0,-1 0-1 0 0,1-1 0 0 0,-1 1 0 0 0,1 0 1 0 0,0 0-1 0 0,-1 0 0 0 0,1-1 1 0 0,-1 1-1 0 0,1 0 0 0 0,0 0 0 0 0,-1-1 1 0 0,1 1-1 0 0,-1 0 0 0 0,1-1 0 0 0,-1 0 1 0 0,1 1-7 0 0,0 0 0 0 0,0-1 0 0 0,0 1 1 0 0,0 0-1 0 0,0 0 0 0 0,0 0 0 0 0,0-1 0 0 0,0 1 1 0 0,0 0-1 0 0,0 0 0 0 0,0-1 0 0 0,0 1 1 0 0,0 0-1 0 0,0 0 0 0 0,0-1 0 0 0,0 1 0 0 0,0 0 1 0 0,0 0-1 0 0,0-1 0 0 0,1 1 0 0 0,-1 0 0 0 0,0 0 1 0 0,0 0-1 0 0,0-1 0 0 0,0 1 0 0 0,0 0 1 0 0,1 0-1 0 0,-1 0 0 0 0,0 0 0 0 0,0-1 0 0 0,0 1 1 0 0,1 0-1 0 0,-1 0 0 0 0,0 0 0 0 0,0 0 0 0 0,0 0 1 0 0,1 0-1 0 0,-1 0 0 0 0,0 0 0 0 0,0 0 1 0 0,1 0-1 0 0,-1-1 0 0 0,0 1 0 0 0,0 0 0 0 0,1 0 1 0 0,-1 0-1 0 0,0 1 0 0 0,0-1 0 0 0,1 0 0 0 0,-1 0 1 0 0,0 0-1 0 0,0 0 0 0 0,1 0 0 0 0,10 2-1 0 0,42 20-54 0 0,-15-5 28 0 0,2-1 19 0 0,-1 2 0 0 0,-1 1 1 0 0,-1 2-1 0 0,-1 2 1 0 0,0 1-1 0 0,58 54 0 0 0,12 18 8 0 0,-83-77 0 0 0,1-2 0 0 0,47 27 0 0 0,68 32-5 0 0,48 24-138 0 0,-164-87 148 0 0,0 2-1 0 0,0 0 0 0 0,-2 1 1 0 0,22 20-1 0 0,-22-17 38 0 0,1-1-1 0 0,1-1 1 0 0,36 21-1 0 0,138 66-75 0 0,-176-92 37 0 0,-2 2 0 0 0,32 28 1 0 0,-47-38-4 0 0,67 69 0 0 0,-12-10 0 0 0,-56-60 58 0 0,0 1-1 0 0,1 0 0 0 0,-1 0 0 0 0,-1 0 0 0 0,1 0 0 0 0,3 7 0 0 0,-18-17 42 0 0,1-1-1 0 0,0 0 0 0 0,-13-11 0 0 0,-14-10 69 0 0,-64-40 265 0 0,-37-23-24 0 0,104 67-408 0 0,1-1 0 0 0,-57-53 0 0 0,55 45 0 0 0,-61-43 0 0 0,-108-42 0 0 0,137 83 0 0 0,-121-84 0 0 0,133 75 0 0 0,-43-32 0 0 0,78 62 0 0 0,-1 0 0 0 0,-43-19 0 0 0,-125-37 0 0 0,140 52 0 0 0,-4 2 0 0 0,-14-7 0 0 0,-71-29-118 0 0,138 52 16 0 0,-1-1 0 0 0,1 1 1 0 0,0 0-1 0 0,0 0 0 0 0,-1 0 0 0 0,1 0 1 0 0,0 0-1 0 0,-1 0 0 0 0,1 0 1 0 0,0 0-1 0 0,-1 0 0 0 0,1 0 0 0 0,0 1 1 0 0,-1-1-1 0 0,1 1 0 0 0,0-1 1 0 0,0 1-1 0 0,0-1 0 0 0,-1 1 0 0 0,1 0 1 0 0,-1 0-1 0 0,0 1-63 0 0,0-1-762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16:56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41 302 9216 0 0,'-1'0'706'0'0,"-3"0"-378"0"0,3 0 138 0 0,0 0-118 0 0,0 0 1 0 0,0 0-1 0 0,0-1 1 0 0,0 1-1 0 0,0 0 0 0 0,0-1 1 0 0,0 1-1 0 0,0-1 1 0 0,0 0-1 0 0,0 1 1 0 0,0-1-1 0 0,0 0 1 0 0,0 0-349 0 0,-13-7 3933 0 0,8 6-3387 0 0,6 0 644 0 0,10-4 949 0 0,-2 3-2335 0 0,-2 0 270 0 0,0 1 0 0 0,0 1 0 0 0,0-1 0 0 0,0 1 0 0 0,0 0 0 0 0,0 0 0 0 0,1 1-74 0 0,17-4 146 0 0,70-10 851 0 0,79-2-997 0 0,-83 8 306 0 0,63-13-306 0 0,-18 1 257 0 0,-38 7 4 0 0,120-12 9 0 0,-141 17-178 0 0,0-4 1 0 0,12-6-93 0 0,-1 3 98 0 0,16-5 0 0 0,9-3 59 0 0,-83 17-41 0 0,0 2 1 0 0,13 1-117 0 0,-29 1 39 0 0,0 2 4 0 0,-7 0-12 0 0,-1-1 0 0 0,0 1-1 0 0,1-1 1 0 0,-1 0-1 0 0,0 0 1 0 0,0-1-31 0 0,-1 1 6 0 0,-1 0 1 0 0,1 0-1 0 0,-1 0 1 0 0,1 1-1 0 0,-1-1 0 0 0,1 1 1 0 0,-1 0-1 0 0,1 0 1 0 0,-1 0-1 0 0,1 0-6 0 0,2 1-9 0 0,-1-1 0 0 0,0 0 0 0 0,1 0 0 0 0,-1-1 1 0 0,1 0-1 0 0,-1 0 0 0 0,0 0 0 0 0,0 0 0 0 0,1-1 9 0 0,-6 2-102 0 0,0 0 68 0 0,0 0 0 0 0,0 0 1 0 0,0 0-1 0 0,0 0 1 0 0,1 0-1 0 0,-1 0 0 0 0,0 0 1 0 0,0-1-1 0 0,0 1 1 0 0,0 0-1 0 0,0 0 0 0 0,0 0 1 0 0,0 0-1 0 0,0 0 1 0 0,0 0-1 0 0,1 0 0 0 0,-1 0 1 0 0,0 0-1 0 0,0 0 1 0 0,0-1-1 0 0,0 1 0 0 0,0 0 1 0 0,0 0-1 0 0,0 0 1 0 0,0 0-1 0 0,0 0 0 0 0,0 0 1 0 0,0 0-1 0 0,0-1 1 0 0,0 1-1 0 0,0 0 0 0 0,0 0 1 0 0,0 0-1 0 0,0 0 1 0 0,0 0-1 0 0,0 0 0 0 0,0 0 1 0 0,0-1-1 0 0,0 1 1 0 0,0 0-1 0 0,0 0 0 0 0,0 0 1 0 0,0 0-1 0 0,0 0 1 0 0,0 0-1 0 0,0 0 0 0 0,-1 0 1 0 0,1-1-1 0 0,0 1 0 0 0,0 0 1 0 0,0 0-1 0 0,0 0 1 0 0,0 0-1 0 0,0 0 0 0 0,0 0 1 0 0,0 0 33 0 0,-5-9-1179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17:30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71 118 14280 0 0,'-33'-22'1653'0'0,"27"17"-1658"0"0,0 1 1 0 0,0 0-1 0 0,0 1 0 0 0,-6-3 5 0 0,10 5 549 0 0,2 1 177 0 0,0 0 36 0 0,0 0-36 0 0,0 0-178 0 0,0 0-72 0 0,0 0-18 0 0,0 0-39 0 0,12 0 40 0 0,97-4 34 0 0,-48 2 1308 0 0,8-4-1801 0 0,-7 1 188 0 0,9 2-188 0 0,130-6 139 0 0,4 0 877 0 0,-136 9-719 0 0,257 3 275 0 0,-239-1-687 0 0,1-3 0 0 0,47-8 115 0 0,-64-7 162 0 0,-68 15-180 0 0,0 0 1 0 0,-1 1-1 0 0,1-1 0 0 0,0 0 0 0 0,-1-1 0 0 0,1 1 0 0 0,-1 0 0 0 0,0-1 0 0 0,2-1 18 0 0,-3 3-3 0 0,0-1-77 0 0,-1 1-165 0 0,0 0-627 0 0,0 0-273 0 0,0 0-1327 0 0,0 0-5089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50:37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4 149 5064 0 0,'0'0'637'0'0,"0"-9"1628"0"0,-2 5-2196 0 0,1-4 4546 0 0,1 8-4524 0 0,0-1 1 0 0,1 1 0 0 0,-1 0-1 0 0,0 0 1 0 0,1-1-1 0 0,-1 1 1 0 0,0 0-1 0 0,1 0 1 0 0,-1 0-1 0 0,1-1 1 0 0,-1 1-1 0 0,0 0 1 0 0,1 0-1 0 0,-1 0 1 0 0,1 0-1 0 0,-1 0 1 0 0,0 0-1 0 0,1 0 1 0 0,-1 0 0 0 0,1 0-1 0 0,0 0 1 0 0,3 1-111 0 0,0-1 1 0 0,0 1-1 0 0,-1 0 1 0 0,1 0 0 0 0,0 0-1 0 0,0 0 1 0 0,-1 1 0 0 0,1 0-1 0 0,-1-1 1 0 0,5 5 0 0 0,35 26 116 0 0,-24-17 6 0 0,18 14 98 0 0,29 21 198 0 0,-28-21-1 0 0,36 34 1 0 0,-51-42-144 0 0,14 13 155 0 0,26 23 400 0 0,-37-34-431 0 0,-22-18-305 0 0,0-1-1 0 0,0 0 1 0 0,1 0-1 0 0,0 0 1 0 0,0 0-1 0 0,0-1 1 0 0,0 0 0 0 0,0 0-1 0 0,9 3 1 0 0,-12-5 39 0 0,-1-1-40 0 0,-1 0 0 0 0,0 1 0 0 0,1-1-1 0 0,-1 0 1 0 0,1 1 0 0 0,-1-1 0 0 0,1 0-1 0 0,-1 0 1 0 0,1 1 0 0 0,-1-1 0 0 0,1 0-1 0 0,-1 0 1 0 0,1 0 0 0 0,-1 0 0 0 0,1 0-1 0 0,-1 0 1 0 0,1 0 0 0 0,-1 0 0 0 0,1 0 0 0 0,-1 0-1 0 0,1 0 1 0 0,-1 0 0 0 0,1 0 0 0 0,-1 0-1 0 0,1 0 1 0 0,-1 0 0 0 0,1-1 0 0 0,-1 1-1 0 0,1 0 1 0 0,-1 0 0 0 0,1-1 0 0 0,-1 1-1 0 0,1 0 1 0 0,-1 0 0 0 0,0-1 0 0 0,1 1-1 0 0,-1-1 1 0 0,0 1 0 0 0,1 0 0 0 0,-1-1-1 0 0,1-2 14 0 0,0 1-1 0 0,-1-1 0 0 0,1 0 1 0 0,-1 1-1 0 0,0-1 1 0 0,0 0-1 0 0,0 1 0 0 0,0-1 1 0 0,-1 1-1 0 0,1-1 0 0 0,-1 0 1 0 0,1 1-1 0 0,-1-1 0 0 0,0 1 1 0 0,0-1-1 0 0,0 1 1 0 0,-3-5-1 0 0,-4-6 185 0 0,-18-24 1 0 0,13 20-138 0 0,1 0-15 0 0,-2 1 1 0 0,0 1-1 0 0,-20-18 0 0 0,-52-35 224 0 0,52 42-207 0 0,-119-87 340 0 0,55 34-358 0 0,90 73-98 0 0,-1 0 1 0 0,2-1 0 0 0,-13-14-1 0 0,15 14-33 0 0,4 6-52 0 0,10 10-294 0 0,4 3 274 0 0,13 18 0 0 0,-1-1-10 0 0,31 25 4 0 0,-1-1 28 0 0,-39-37 63 0 0,1-1 0 0 0,29 22 0 0 0,-8-8 0 0 0,9 5 0 0 0,-28-21 0 0 0,23 20 0 0 0,36 30 0 0 0,-57-47 0 0 0,-13-9 11 0 0,-7-5 266 0 0,-1-11-117 0 0,0 7-138 0 0,-1-1-1 0 0,1 1 1 0 0,-1 0-1 0 0,0 0 1 0 0,0-1-1 0 0,0 1 1 0 0,0 0-1 0 0,0 0 1 0 0,0 0-1 0 0,-1 0 1 0 0,1 0-1 0 0,-1 0 1 0 0,-1-2-1 0 0,-26-23 131 0 0,28 26-149 0 0,-111-85 235 0 0,13 13-28 0 0,19 16-14 0 0,23 18-32 0 0,33 21-109 0 0,7 6-35 0 0,0 0 0 0 0,1-1 1 0 0,-14-16-1 0 0,24 21-20 0 0,0 1-14 0 0,4 6-56 0 0,3 2-11 0 0,-1 1 67 0 0,1-1 1 0 0,0 0-1 0 0,-1 0 1 0 0,1 0-1 0 0,0 1 1 0 0,0-1-1 0 0,0 0 1 0 0,0 0-1 0 0,0 0 1 0 0,1 1-1 0 0,5 4-57 0 0,18 21-77 0 0,42 33 1 0 0,16 16 289 0 0,-67-60-140 0 0,0 0 0 0 0,2-1 0 0 0,0-1 0 0 0,36 21 0 0 0,-21-13-135 0 0,34 29 0 0 0,-2 0-9 0 0,-34-32 153 0 0,-30-18 210 0 0,-2-10-5 0 0,0 3-175 0 0,-1 1-1 0 0,0-1 1 0 0,-1 1-1 0 0,1 0 1 0 0,-1 0 0 0 0,0 0-1 0 0,-6-8 1 0 0,-4-1 40 0 0,-14-15 1 0 0,11 14-28 0 0,4 4-13 0 0,-1 1 1 0 0,-22-15 0 0 0,-12-8 14 0 0,20 9-17 0 0,11 9 19 0 0,0 2 0 0 0,-28-19 0 0 0,-63-35 342 0 0,106 66-352 0 0,1 3-132 0 0,0-1 63 0 0,0 0 0 0 0,0 0 0 0 0,1 0 0 0 0,-1 0 0 0 0,1 1 0 0 0,-1-1 0 0 0,1 0-1 0 0,-1 0 1 0 0,1 0 0 0 0,1 2 0 0 0,40 50-320 0 0,-30-37 317 0 0,-1-1 1 0 0,2 0-1 0 0,24 22 0 0 0,72 62-81 0 0,34 26-4452 0 0,-103-90-3572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50:39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153 220 2304 0 0,'-4'-9'203'0'0,"-19"-21"73"0"0,22 28 694 0 0,0 0 1 0 0,0-1-1 0 0,0 1 1 0 0,0-1-1 0 0,0 1 0 0 0,0-5 1 0 0,-4-8 931 0 0,5 15-1865 0 0,0-1-1 0 0,0 1 1 0 0,-1 0-1 0 0,1 0 1 0 0,0 0-1 0 0,0 0 1 0 0,0 0-1 0 0,0 0 1 0 0,0 0-1 0 0,0-1 1 0 0,0 1-1 0 0,-1 0 1 0 0,1 0-1 0 0,0 0 1 0 0,0 0-1 0 0,0 0 1 0 0,0 0-1 0 0,0-1 1 0 0,0 1-1 0 0,0 0 1 0 0,0 0-1 0 0,0 0 1 0 0,0 0-1 0 0,0-1 1 0 0,0 1-1 0 0,0 0 1 0 0,0 0-1 0 0,0 0 1 0 0,0 0-1 0 0,0-1 1 0 0,0 1-1 0 0,0 0 1 0 0,0 0-1 0 0,0 0 1 0 0,0 0-1 0 0,0 0 1 0 0,1-1-1 0 0,-1 1 1 0 0,0 0-1 0 0,0 0 1 0 0,0 0-1 0 0,0 0 1 0 0,0 0-1 0 0,0 0 1 0 0,0 0-1 0 0,1-1 1 0 0,-1 1-1 0 0,0 0 1 0 0,0 0-1 0 0,0 0 1 0 0,0 0-1 0 0,0 0 1 0 0,1 0-1 0 0,-1 0 1 0 0,0 0-1 0 0,0 0 1 0 0,0 0-1 0 0,9 1 1047 0 0,-7-1-1413 0 0,8 3 282 0 0,-1-1 0 0 0,1 1 0 0 0,0 1 1 0 0,11 5-1 0 0,6 2 5 0 0,32 12 280 0 0,0 3-1 0 0,-2 1 0 0 0,82 54 1 0 0,116 74 1174 0 0,-181-117-1136 0 0,-1 3 0 0 0,123 93-1 0 0,-93-43-2 0 0,-70-61-66 0 0,-1 1 0 0 0,34 44 0 0 0,27 29 160 0 0,-13-36-62 0 0,-76-64-259 0 0,1 0-1 0 0,-1 0 0 0 0,6 8 0 0 0,5 4 99 0 0,-7-7 1754 0 0,-18-12 1500 0 0,-1-2-3715 0 0,-4-2 602 0 0,0 0 0 0 0,1-1 0 0 0,-1-1 0 0 0,-19-16 0 0 0,-50-49 43 0 0,54 43-249 0 0,13 13-42 0 0,-20-17-1 0 0,-108-84 109 0 0,99 85-62 0 0,-2 2 0 0 0,-67-33 0 0 0,87 49-72 0 0,-85-44-40 0 0,-45-25-20 0 0,-196-127 138 0 0,323 190-87 0 0,2 0 0 0 0,0-2 0 0 0,-41-45 0 0 0,48 47 6 0 0,15 15 10 0 0,-58-63 83 0 0,63 68-103 0 0,-1-1 1 0 0,-9-6-66 0 0,11 6 57 0 0,0 1 8 0 0,-15-10-14 0 0,15 12-57 0 0,6 13-49 0 0,-1-4 107 0 0,-1 0 0 0 0,2-1-1 0 0,-1 1 1 0 0,1-1 0 0 0,0 0 0 0 0,1 0 0 0 0,8 9 0 0 0,3 1-26 0 0,33 27 0 0 0,61 33 87 0 0,-42-32 62 0 0,70 46-341 0 0,-49-34 142 0 0,12 8 92 0 0,116 53 0 0 0,-178-97 61 0 0,-2 1-1 0 0,0 2 0 0 0,52 44 1 0 0,28 16-400 0 0,-7-5 308 0 0,24 27 31 0 0,-64-56 14 0 0,-71-50 0 0 0,0-1 1 0 0,0 0 0 0 0,1 0 0 0 0,-1 0 0 0 0,0 0 0 0 0,0 0 0 0 0,0 0-1 0 0,0 0 1 0 0,0 0 0 0 0,0 0 0 0 0,0 0 0 0 0,0 0 0 0 0,1 1 0 0 0,-1-1 0 0 0,0 0-1 0 0,0 0 1 0 0,0 0 0 0 0,0 0 0 0 0,0 0 0 0 0,0 0 0 0 0,1 0 0 0 0,-1 0-1 0 0,0 0 1 0 0,0 0 0 0 0,0 0 0 0 0,0 0 0 0 0,0 0 0 0 0,1 0 0 0 0,-1 0-1 0 0,0 0 1 0 0,0-1 0 0 0,0 1 0 0 0,0 0 0 0 0,0 0 0 0 0,0 0 0 0 0,0 0 0 0 0,1 0-1 0 0,-1 0 1 0 0,0 0 0 0 0,0-6 162 0 0,-5-7-64 0 0,-66-75 725 0 0,58 70-730 0 0,-1 1 0 0 0,-26-25-1 0 0,8 9-62 0 0,-65-61 47 0 0,13 14-40 0 0,61 59-25 0 0,-36-26-1 0 0,29 24-15 0 0,-69-48 15 0 0,57 42-13 0 0,1-2 0 0 0,-51-49-1 0 0,91 79-12 0 0,-67-69 0 0 0,-96-76 0 0 0,131 120 5 0 0,-91-64 67 0 0,107 79-98 0 0,0 1 0 0 0,0 0 0 0 0,-1 1 0 0 0,0 1-1 0 0,-29-8 1 0 0,43 14 28 0 0,-5 0 13 0 0,1 0 1 0 0,-15-7-1 0 0,21 8-90 0 0,11 6-279 0 0,5 3 312 0 0,-1 2 1 0 0,0 0 0 0 0,-1 1-1 0 0,-1 0 1 0 0,19 23 0 0 0,11 9-23 0 0,-19-23 4 0 0,28 18 1 0 0,0 1-2 0 0,45 45-86 0 0,29 23 142 0 0,-95-84 5 0 0,1-2 1 0 0,49 26-1 0 0,-23-19 0 0 0,50 28-12 0 0,-86-44 7 0 0,235 161-50 0 0,-221-147 34 0 0,11 8-369 0 0,67 66 0 0 0,-74-61-517 0 0,5 1-41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50:45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37 128 7600 0 0,'-4'-5'689'0'0,"2"4"-630"0"0,-17-18 629 0 0,18 18-458 0 0,0 0 0 0 0,0-1 0 0 0,0 1 0 0 0,0 0 0 0 0,0-1-1 0 0,1 1 1 0 0,-1-1 0 0 0,0 1 0 0 0,1-1 0 0 0,-1 0 0 0 0,1 1 0 0 0,0-1-1 0 0,-1-2 1 0 0,1 2-632 0 0,0 2 463 0 0,-1 0-1 0 0,1 0 0 0 0,0 0 0 0 0,0-1 0 0 0,0 1 1 0 0,0 0-1 0 0,0 0 0 0 0,0 0 0 0 0,0-1 0 0 0,0 1 1 0 0,0 0-1 0 0,0 0 0 0 0,0-1 0 0 0,0 1 1 0 0,0 0-1 0 0,0 0 0 0 0,0 0 0 0 0,0-1 0 0 0,0 1 1 0 0,0 0-1 0 0,0 0 0 0 0,0-1 0 0 0,0 1 0 0 0,1 0 1 0 0,-1 0-1 0 0,0 0 0 0 0,0 0 0 0 0,0-1 0 0 0,0 1 1 0 0,1 0-1 0 0,0 0 59 0 0,0 0 1 0 0,1 0 0 0 0,-1 0-1 0 0,1 0 1 0 0,-1 0-1 0 0,0 0 1 0 0,1 1-1 0 0,-1-1 1 0 0,1 1 0 0 0,-1-1-1 0 0,0 1 1 0 0,1-1-1 0 0,1 2 1 0 0,119 62 14 0 0,-60-29 235 0 0,-45-27-224 0 0,-1 1 1 0 0,0 1-1 0 0,-1 1 1 0 0,16 14-1 0 0,18 14 214 0 0,-32-28-199 0 0,25 25 0 0 0,70 74 297 0 0,-96-94-352 0 0,-12-11-33 0 0,0 0-1 0 0,1-1 1 0 0,0 1 0 0 0,5 3 0 0 0,0-3 2269 0 0,-10-12 944 0 0,0-2-3976 0 0,0 4 751 0 0,-1 0 0 0 0,0 1 0 0 0,0-1 1 0 0,0 1-1 0 0,0-1 0 0 0,-1 1 0 0 0,1 0 0 0 0,-1 0 1 0 0,-4-8-1 0 0,-5-4 244 0 0,-12-16 1 0 0,-4-7 53 0 0,23 34-302 0 0,0 0 0 0 0,0 0 0 0 0,0 0 0 0 0,-7-5 0 0 0,-7-9 120 0 0,9 10-47 0 0,0 0-1 0 0,-1 1 0 0 0,-16-11 1 0 0,12 10 81 0 0,-17-16 0 0 0,10 7-202 0 0,-1 1 1 0 0,0 1 0 0 0,-47-25-1 0 0,48 28 7 0 0,-12-6 37 0 0,20 13-26 0 0,0-1 1 0 0,-14-10 0 0 0,-19-9-102 0 0,15 7 62 0 0,30 18-55 0 0,1 4-30 0 0,1-1 85 0 0,0 0 0 0 0,0 1 1 0 0,0-1-1 0 0,0 0 0 0 0,0 0 1 0 0,0 1-1 0 0,3 2 0 0 0,-1-1-7 0 0,12 21-2 0 0,1-2 0 0 0,2 0 0 0 0,0 0-1 0 0,2-2 1 0 0,0 0 0 0 0,36 26 0 0 0,-22-19-11 0 0,70 51 69 0 0,-91-71 52 0 0,10 8-91 0 0,1-2-1 0 0,50 22 0 0 0,-62-31-38 0 0,-1-1-1 0 0,15 11 0 0 0,-16-7 1483 0 0,-28-33-632 0 0,-139-94 360 0 0,130 102-1080 0 0,17 12-46 0 0,1-1 1 0 0,-17-14 0 0 0,-28-21-43 0 0,30 26 18 0 0,20 13-12 0 0,1 0 0 0 0,-1 0-1 0 0,0 0 1 0 0,1 0 0 0 0,-4-4 0 0 0,2 2 5 0 0,1 0-1 0 0,-1 1 0 0 0,1 0 0 0 0,-7-4 0 0 0,-14-8 14 0 0,10 4-24 0 0,9 8 0 0 0,1 0 0 0 0,0 0 0 0 0,0-1 0 0 0,-8-8 0 0 0,9 10 0 0 0,0-2 0 0 0,0 0 0 0 0,0-1 0 0 0,0 1 0 0 0,-3-6 0 0 0,3 4 11 0 0,2 4 31 0 0,-5 0-42 0 0,5 2-53 0 0,3 1 0 0 0,14 21-31 0 0,11 14-6 0 0,-17-26 71 0 0,6 5-19 0 0,0 1 0 0 0,31 23 0 0 0,61 41-26 0 0,-38-36 64 0 0,-38-22 0 0 0,4 3 0 0 0,-9-10 0 0 0,-1 1 0 0 0,0 0 0 0 0,-2 2 0 0 0,27 25 0 0 0,-42-36 21 0 0,-7-6 182 0 0,-3-1-190 0 0,1 0 0 0 0,-1-1-1 0 0,0 1 1 0 0,1-1 0 0 0,-1 0 0 0 0,0 0 0 0 0,1 0-1 0 0,-1 1 1 0 0,1-1 0 0 0,0 0 0 0 0,-3-3 0 0 0,-3-1 6 0 0,-104-79 275 0 0,100 76-231 0 0,-17-17 1 0 0,9 6 37 0 0,-46-47 12 0 0,3 0-49 0 0,-50-48-64 0 0,110 111 2 0 0,-12-7-16 0 0,27 30-162 0 0,32 21-199 0 0,70 51 1 0 0,-75-62-480 0 0,50 51 0 0 0,-13 4-3266 0 0,-37-34-4514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50:47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0 10912 0 0,'-24'3'915'0'0,"23"-3"-900"0"0,1 0 1 0 0,-1 0 0 0 0,0 0 0 0 0,0 0 0 0 0,1 1 0 0 0,-1-1 0 0 0,0 0 0 0 0,1 0 0 0 0,-1 1 0 0 0,0-1-1 0 0,1 1 1 0 0,-1-1 0 0 0,0 0 0 0 0,1 1 0 0 0,-1-1 0 0 0,1 1 0 0 0,-1 0 0 0 0,1-1 0 0 0,-1 1 0 0 0,1-1-1 0 0,-1 1 1 0 0,1 0 0 0 0,0-1 0 0 0,-1 1 0 0 0,1 0 0 0 0,0-1 0 0 0,-1 1 0 0 0,1 1 0 0 0,0 0-10 0 0,0-1 0 0 0,1 1 0 0 0,-1 0 1 0 0,1-1-1 0 0,-1 1 0 0 0,1 0 0 0 0,0-1 1 0 0,0 1-1 0 0,-1-1 0 0 0,1 1 0 0 0,0-1 0 0 0,0 0 1 0 0,1 1-1 0 0,-1-1 0 0 0,0 0 0 0 0,0 0 1 0 0,3 2-1 0 0,27 17-169 0 0,-26-17 198 0 0,83 42 408 0 0,-53-28 317 0 0,-1 1-1 0 0,43 30 1 0 0,8 15-99 0 0,2-5-1 0 0,116 58 0 0 0,-48-33-272 0 0,-68-35-56 0 0,44 31-100 0 0,-103-61-216 0 0,0 1 14 0 0,34 31-1 0 0,-2-1-4 0 0,-40-33 161 0 0,30 32-1 0 0,-21-19 8 0 0,-23-23-129 0 0,0 0 0 0 0,-1 1 0 0 0,5 8 0 0 0,12 15 168 0 0,-19-27-197 0 0,0 0-1 0 0,-1 0 0 0 0,1 0 0 0 0,-1 1 1 0 0,0-1-1 0 0,0 1 0 0 0,0-1 0 0 0,1 5 0 0 0,-2-6 122 0 0,7 3 313 0 0,-6-4 370 0 0,-8-5-191 0 0,-1-1-325 0 0,-1-1-1 0 0,2 0 1 0 0,-9-8-1 0 0,8 6-143 0 0,-1 1 0 0 0,-13-9 0 0 0,-126-92 642 0 0,106 77-705 0 0,15 11-63 0 0,-20-15 129 0 0,-88-50-1 0 0,59 49-118 0 0,-9-4 98 0 0,-2 2 66 0 0,-7-4 74 0 0,55 22-198 0 0,22 13-64 0 0,1-1 0 0 0,0-1 0 0 0,-27-20 0 0 0,23 13 17 0 0,9 8-10 0 0,1 0-1 0 0,0-1 0 0 0,-15-18 0 0 0,7 7 43 0 0,12 15-67 0 0,0-1 0 0 0,0 0-1 0 0,-4-9 1 0 0,-40-60 107 0 0,32 57-72 0 0,2 4-5 0 0,6 3-4 0 0,0 2 1 0 0,-21-17 0 0 0,17 15-18 0 0,-15-15-1 0 0,21 19 5 0 0,0 1 1 0 0,0-1-1 0 0,-1 1 0 0 0,1 1 1 0 0,-1-1-1 0 0,-16-7 0 0 0,9 5 27 0 0,12 6-50 0 0,0 0 1 0 0,0 0 0 0 0,0 0-1 0 0,0 1 1 0 0,-1-1-1 0 0,1 1 1 0 0,-1 0-1 0 0,1 0 1 0 0,-8-1-1 0 0,4 0 0 0 0,6 1 80 0 0,1 2-163 0 0,0 1 66 0 0,1-1-1 0 0,-1 0 1 0 0,0 1 0 0 0,1-1 0 0 0,0 0 0 0 0,-1 1-1 0 0,1-1 1 0 0,0 0 0 0 0,0 0 0 0 0,1 2-1 0 0,2 4 6 0 0,11 20-34 0 0,1-2-1 0 0,1 0 1 0 0,22 26-1 0 0,-3-4 34 0 0,3 4-34 0 0,48 46 0 0 0,-49-61 36 0 0,65 49 0 0 0,50 22 0 0 0,-146-102 0 0 0,49 32 0 0 0,99 70 0 0 0,-142-98 0 0 0,126 101 0 0 0,-76-58 0 0 0,-52-44 278 0 0,-6-5 32 0 0,-11-5-103 0 0,3 0-149 0 0,0 0 0 0 0,1 1 0 0 0,-1-1 0 0 0,1 0 0 0 0,-5-4 0 0 0,-4-5 118 0 0,-30-29 329 0 0,-58-53 130 0 0,-41-36-394 0 0,80 77-214 0 0,26 22-8 0 0,-1 2 0 0 0,-59-37 0 0 0,47 36-19 0 0,26 16 0 0 0,0 0 0 0 0,-26-10 0 0 0,-7-9 0 0 0,45 28 12 0 0,0-2 0 0 0,0 1 0 0 0,-14-13 0 0 0,-8-5 12 0 0,6 7-20 0 0,8 4 8 0 0,1 2 0 0 0,-2 0 0 0 0,1 0-1 0 0,-2 2 1 0 0,-26-9 0 0 0,16 7 44 0 0,22 7-38 0 0,-1 1 0 0 0,1-1 0 0 0,0 1 0 0 0,-1 1-1 0 0,1-1 1 0 0,-10 1 0 0 0,16 1-18 0 0,0 0 0 0 0,0 0 0 0 0,0 0 0 0 0,0 0 0 0 0,0 0 0 0 0,0 0 0 0 0,1-1 0 0 0,-1 1 0 0 0,0 0 0 0 0,0 0 0 0 0,0-1 0 0 0,0 1 0 0 0,0-1 0 0 0,-1 0 0 0 0,2 1 0 0 0,0 0 0 0 0,0 0 0 0 0,0 0-1 0 0,0 0 1 0 0,0 0 0 0 0,0 0 0 0 0,0 0 0 0 0,0 0 0 0 0,0 0 0 0 0,0 0-1 0 0,0 0 1 0 0,-1 0 0 0 0,1 0 0 0 0,0 0 0 0 0,0 0 0 0 0,0 0-1 0 0,0 0 1 0 0,0 0 0 0 0,0 0 0 0 0,0 0 0 0 0,0 0 0 0 0,0 0-1 0 0,0 0 1 0 0,0 0 0 0 0,0 0 0 0 0,0 0 0 0 0,0 0 0 0 0,0 0 0 0 0,-1 0-1 0 0,1 0 1 0 0,0 0 0 0 0,0 0 0 0 0,0 0 0 0 0,0 0 0 0 0,0 0-1 0 0,0 0 1 0 0,0 0 0 0 0,0 0 0 0 0,0 0 0 0 0,0 0 0 0 0,0 0 0 0 0,0 0-1 0 0,0 0 1 0 0,0 0 0 0 0,0 0 0 0 0,0 0 0 0 0,0 0 0 0 0,0 0-1 0 0,0 0 1 0 0,0 0 0 0 0,0 0 0 0 0,0 0 0 0 0,0 0 0 0 0,-1 1-1 0 0,1-1 1 0 0,0 0 0 0 0,0 0 0 0 0,0 0 0 0 0,0 0 0 0 0,0 0 0 0 0,0 0-1 0 0,0 0 1 0 0,0 0 0 0 0,2 7-22 0 0,6 10-10 0 0,13 12 11 0 0,1 0-1 0 0,2-2 1 0 0,1 0 0 0 0,1-2-1 0 0,35 28 1 0 0,51 40-283 0 0,-90-77 228 0 0,3 4 138 0 0,0-2 1 0 0,35 19-1 0 0,-13-10-18 0 0,53 38 1 0 0,-63-37-45 0 0,61 40 0 0 0,-80-58 0 0 0,31 18 0 0 0,-2 1 0 0 0,76 64 0 0 0,-73-53-3 0 0,-29-24 31 0 0,20 20 0 0 0,-29-28-16 0 0,-9-6-11 0 0,0 0 0 0 0,-1 0 0 0 0,1 0 1 0 0,-1 1-1 0 0,1-1 0 0 0,-1 1 1 0 0,0-1-1 0 0,3 4 0 0 0,-1 1 58 0 0,-4-6 950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50:50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12 5064 0 0,'1'-9'13179'0'0,"-2"9"-13017"0"0,-3-3 58 0 0,3 18-11197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51:03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65 10712 0 0,'-2'-3'142'0'0,"0"-1"1"0"0,1 0 0 0 0,-1 1-1 0 0,-1 0 1 0 0,1-1 0 0 0,0 1-1 0 0,-5-5 1 0 0,-3-10 2265 0 0,13 22-2404 0 0,0 0-1 0 0,0-1 1 0 0,1 1 0 0 0,-1-1-1 0 0,1 0 1 0 0,6 3 0 0 0,4 5 9 0 0,8 6 99 0 0,1-1 0 0 0,49 24 0 0 0,1 1 212 0 0,34 18 324 0 0,-63-33-382 0 0,84 56 683 0 0,-39-15-222 0 0,230 177 1421 0 0,-191-156-1684 0 0,-85-60-320 0 0,70 35 169 0 0,-73-41-193 0 0,24 10 122 0 0,-38-20 118 0 0,-1 1-1 0 0,0 1 1 0 0,28 21 1845 0 0,-55-35-2074 0 0,1 0 0 0 0,-1-1 0 0 0,1 1 0 0 0,-1 0 0 0 0,1 0 0 0 0,-1 0 0 0 0,1 0 0 0 0,-1 0 1 0 0,-2 0-1 0 0,-10 0 259 0 0,6-3-226 0 0,-1 0 1 0 0,1-1-1 0 0,-1 0 1 0 0,1 0-1 0 0,-8-7 1 0 0,-21-10 41 0 0,-160-76 354 0 0,71 22-320 0 0,66 40-123 0 0,-24-14-23 0 0,77 45-89 0 0,-72-36 127 0 0,-113-76 0 0 0,10-27 68 0 0,144 111-171 0 0,-22-8 35 0 0,17 11 0 0 0,6 5 3 0 0,-1 1 0 0 0,-1 3-1 0 0,-60-24 1 0 0,-3 12 77 0 0,97 30-143 0 0,2 1-3 0 0,0 0 0 0 0,-1 0 1 0 0,1 0-1 0 0,0 0 0 0 0,-1 1 1 0 0,1-1-1 0 0,-1 1 0 0 0,1 0 1 0 0,-6 0-1 0 0,8 0-79 0 0,14 9-86 0 0,122 90 100 0 0,-21-10 55 0 0,-45-34 0 0 0,-31-24-36 0 0,-21-17 47 0 0,0 0-1 0 0,0-2 1 0 0,22 12 0 0 0,-1-4 1 0 0,72 41 0 0 0,9 7 0 0 0,-42-25 0 0 0,32 18 0 0 0,-72-38 0 0 0,38 25 0 0 0,31 18 0 0 0,-81-52 0 0 0,24 6 0 0 0,-42-15 36 0 0,-5-4-10 0 0,0 1 1 0 0,1 0-1 0 0,-1-1 1 0 0,1 1-1 0 0,-1-1 0 0 0,1 0 1 0 0,0 0-1 0 0,0 0 1 0 0,0 0-1 0 0,-1 0 0 0 0,1-1 1 0 0,0 1-1 0 0,0-1 1 0 0,3 0-1 0 0,-24-15 318 0 0,-10-8 79 0 0,-19-15-264 0 0,-53-55-1 0 0,64 58-143 0 0,-2 3 0 0 0,0 0 1 0 0,-50-28-1 0 0,-22-19 0 0 0,29 22 36 0 0,-107-56 0 0 0,34 22-9 0 0,66 42-42 0 0,24 15 0 0 0,-76-42-15 0 0,118 66-49 0 0,17 8 65 0 0,0-1-1 0 0,0 1 0 0 0,0-1 0 0 0,0 0 0 0 0,-7-6 1 0 0,-2 2 30 0 0,13 7-29 0 0,0-1 0 0 0,0 1-1 0 0,0-1 1 0 0,0 1-1 0 0,0 0 1 0 0,0-1-1 0 0,0 0 1 0 0,0 1-1 0 0,0-1 1 0 0,0 0-1 0 0,1 1 1 0 0,-1-1 0 0 0,-1-1-1 0 0,0 1-13 0 0,2 1 10 0 0,0 0 0 0 0,-1 0 0 0 0,1 0 0 0 0,0 0 0 0 0,0 0 1 0 0,-1 0-1 0 0,1 0 0 0 0,0 0 0 0 0,-1 0 0 0 0,1 0 0 0 0,0 0 1 0 0,0 0-1 0 0,-1 0 0 0 0,1 0 0 0 0,0 0 0 0 0,0 0 0 0 0,-1 0 1 0 0,1-1-1 0 0,0 1 0 0 0,0 0 0 0 0,-1 0 0 0 0,1 0 0 0 0,0 0 1 0 0,0 0-1 0 0,-1-1 0 0 0,1 1 0 0 0,0 0 0 0 0,0 0 0 0 0,0 0 0 0 0,0-1 1 0 0,-1 1-1 0 0,1 0 0 0 0,0 0 0 0 0,0-1 0 0 0,0 1 0 0 0,13 10-138 0 0,27 16 0 0 0,-5-4-53 0 0,206 165-295 0 0,-25-15 327 0 0,113 44 114 0 0,-250-165 23 0 0,-46-28 4 0 0,45 23 0 0 0,-75-44 31 0 0,10 6 199 0 0,-12-8-176 0 0,-1 1 0 0 0,1-1 0 0 0,-1 0 0 0 0,1 0 0 0 0,-1 0 0 0 0,1 0 0 0 0,-1 0 0 0 0,1 0 0 0 0,-1 0-1 0 0,1 0 1 0 0,-1 0 0 0 0,1 0 0 0 0,-1 0 0 0 0,1 0 0 0 0,-1 0 0 0 0,1 0 0 0 0,-1 0 0 0 0,1-1 0 0 0,-1 1 0 0 0,1 0-1 0 0,0-2-19 0 0,0 0 0 0 0,-1 1-1 0 0,1-1 1 0 0,-1 0 0 0 0,0 1-1 0 0,1-1 1 0 0,-1 0 0 0 0,0 0-1 0 0,0 1 1 0 0,0-1-1 0 0,0 0 1 0 0,0 0 0 0 0,-1 0-1 0 0,1 1 1 0 0,-1-1 0 0 0,1 0-1 0 0,-1 1 1 0 0,1-1 0 0 0,-1 0-1 0 0,0 1 1 0 0,0-1 0 0 0,0 1-1 0 0,0-1 1 0 0,-2-1-1 0 0,-1-4 36 0 0,-1-1-46 0 0,-1 0 0 0 0,0 0 1 0 0,0 1-1 0 0,-14-12 0 0 0,-32-24-6 0 0,49 41 3 0 0,-27-21-133 0 0,-66-34-1 0 0,80 49 96 0 0,0 1 0 0 0,-1 1 0 0 0,0 0-1 0 0,0 2 1 0 0,-31-6 0 0 0,8 6-385 0 0,-57 0 1 0 0,78 5 268 0 0,-1 2 0 0 0,1 0 0 0 0,0 1 1 0 0,1 1-1 0 0,-37 14 0 0 0,-8 2-622 0 0,-63 20-773 0 0,41-13 362 0 0,-37 19-3701 0 0,83-35-2471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51:04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41 319 10592 0 0,'-14'-28'472'0'0,"11"19"96"0"0,-2-10-456 0 0,0 4-112 0 0,-3-5 0 0 0,3 0 0 0 0,5 0 0 0 0,8 0-96 0 0,2 0 24 0 0,8-5 0 0 0,1 2 176 0 0,11-2 40 0 0,1-3 8 0 0,14 4-3312 0 0,10 1-656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51:04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17 9760 0 0,'-5'-8'216'0'0,"5"0"696"0"0,5 24-832 0 0,0-1-8 0 0,3 2-4488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51:11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71 5584 0 0,'0'-1'26'0'0,"0"1"-1"0"0,0-1 1 0 0,-1 0 0 0 0,1 1 0 0 0,0-1 0 0 0,0 0-1 0 0,-1 1 1 0 0,1-1 0 0 0,0 1 0 0 0,-1-1 0 0 0,1 1-1 0 0,0-1 1 0 0,-1 1 0 0 0,1-1 0 0 0,-1 1 0 0 0,1-1-1 0 0,-1 1 1 0 0,1-1 0 0 0,-1 1 0 0 0,1 0 0 0 0,-1-1-1 0 0,0 1 1 0 0,1-2-68 0 0,0 0 1 0 0,1 1-1 0 0,-1-1 0 0 0,1 1 1 0 0,0-1-1 0 0,-1 1 0 0 0,1-1 1 0 0,0 1-1 0 0,0-1 0 0 0,0 1 1 0 0,0 0-1 0 0,2-3 0 0 0,-1 2-234 0 0,7-9-460 0 0,-6 3 581 0 0,-2 1 142 0 0,-1 6 835 0 0,6-7 5447 0 0,1 12-6694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51:11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14 15808 0 0,'-8'-14'1711'0'0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17:30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10136 0 0,'0'0'464'0'0,"0"0"-10"0"0,0 0-154 0 0,0 0 443 0 0,0 0 228 0 0,0 0 42 0 0,0 0-37 0 0,0 0-193 0 0,0 0-82 0 0,0 0-19 0 0,0 0-40 0 0,0 0-162 0 0,0 0-68 0 0,0 0-18 0 0,0 0-6 0 0,2 1-17 0 0,1 2-234 0 0,0 1-1 0 0,0-1 1 0 0,-1 0 0 0 0,1 1 0 0 0,-1 0-1 0 0,0-1 1 0 0,0 1 0 0 0,0 0-1 0 0,0 0 1 0 0,0 0 0 0 0,-1 0 0 0 0,0 1-1 0 0,0 0-136 0 0,4 32 574 0 0,-2 0-1 0 0,-2 0 1 0 0,-2 13-574 0 0,0-2 318 0 0,-5 147 669 0 0,-4 31-74 0 0,4-56-666 0 0,0-2 79 0 0,6-95-184 0 0,4 1-1 0 0,3 7-141 0 0,-6-53 51 0 0,-1-23-40 0 0,0 0 0 0 0,0 0 0 0 0,0 0 0 0 0,1 0 0 0 0,0 0 0 0 0,0 0 0 0 0,1 2-11 0 0,1 14-571 0 0,-2-19-4342 0 0,-10-25 3290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51:11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4 12896 0 0,'0'0'1152'0'0,"-5"-3"-928"0"0</inkml:trace>
  <inkml:trace contextRef="#ctx0" brushRef="#br0" timeOffset="1">143 29 15200 0 0,'-13'-8'1351'0'0,"10"4"-1079"0"0,-2-4-272 0 0,0 3 2080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51:14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28 2760 0 0,'0'0'7690'0'0,"0"2"-7198"0"0,1 21 416 0 0,0-15-803 0 0,-1 0 0 0 0,0 0 0 0 0,-1 11 0 0 0,-4 36-15 0 0,3-26-90 0 0,-12 73 106 0 0,8-65-84 0 0,5-20-16 0 0,1-14 3 0 0,0 0-1 0 0,0 0 0 0 0,-1 0 1 0 0,1 0-1 0 0,-1 0 0 0 0,1 0 1 0 0,-3 4-1 0 0,-5 24 3456 0 0,7-31-3439 0 0,0 0 0 0 0,0 0 1 0 0,0-1-1 0 0,0 1 0 0 0,0-1 1 0 0,1 1-1 0 0,-1-1 0 0 0,0 0 1 0 0,0 1-1 0 0,0-1 0 0 0,1 0 1 0 0,-1 1-1 0 0,0-1 0 0 0,1 0 1 0 0,-1 0-1 0 0,0 0 0 0 0,1 1 1 0 0,-1-1-1 0 0,1 0 0 0 0,0 0 0 0 0,-1 0 1 0 0,1 0-1 0 0,-1-1 0 0 0,-6-25 310 0 0,1-5-26 0 0,2 15-97 0 0,1 1 0 0 0,-1-33-1 0 0,4 22-7 0 0,2 0-1 0 0,9-45 0 0 0,4 5-58 0 0,-7 39 92 0 0,-7 26-170 0 0,3-4-54 0 0,-1-1-1 0 0,-3 6 47 0 0,9 10 73 0 0,-5 0-129 0 0,0 1-1 0 0,-1 0 1 0 0,0 0-1 0 0,-1 0 1 0 0,0 0-1 0 0,2 16 1 0 0,-3 66 45 0 0,-1-58-26 0 0,-3 9 102 0 0,3-43-117 0 0,0 1-1 0 0,0 0 1 0 0,0-1-1 0 0,0 1 1 0 0,0-1-1 0 0,0 1 0 0 0,0-1 1 0 0,0 1-1 0 0,-1-1 1 0 0,1 1-1 0 0,0-1 1 0 0,0 1-1 0 0,0 0 1 0 0,-1-1-1 0 0,1 1 1 0 0,0-1-1 0 0,0 0 1 0 0,-1 1-1 0 0,1 0 1 0 0,-1-1 8 0 0,1 0 0 0 0,0 0 0 0 0,-1 0 0 0 0,1 0 1 0 0,0 0-1 0 0,0 0 0 0 0,-1 0 0 0 0,1 0 0 0 0,0 0 0 0 0,-1 0 1 0 0,1 0-1 0 0,0 0 0 0 0,0 0 0 0 0,-1 0 0 0 0,1 0 0 0 0,0 0 1 0 0,0 0-1 0 0,-1 0 0 0 0,1-1 0 0 0,0 1 0 0 0,0 0 0 0 0,-1 0 1 0 0,1 0-1 0 0,0 0 0 0 0,-1-1 0 0 0,0 0 35 0 0,-1-1-1 0 0,1 1 1 0 0,-1-1 0 0 0,1 1-1 0 0,0-1 1 0 0,-1 0 0 0 0,-1-3-1 0 0,-10-40 359 0 0,11 37-365 0 0,1 1 0 0 0,-1 0 0 0 0,1-1-1 0 0,1-15 1 0 0,-2-3 13 0 0,2 14-32 0 0,-1 1-1 0 0,3-18 1 0 0,0-18-45 0 0,-2 46-56 0 0,1 1-313 0 0,-1 0 381 0 0,1 0 0 0 0,0 1 0 0 0,-1-1 0 0 0,1 0 0 0 0,-1 1 0 0 0,1-1 1 0 0,-1 0-1 0 0,1 1 0 0 0,-1-1 0 0 0,1 1 0 0 0,-1-1 0 0 0,1 1 0 0 0,-1-1 0 0 0,0 1 0 0 0,1-1 1 0 0,-1 1-1 0 0,0-1 0 0 0,1 2 0 0 0,6 14-76 0 0,-6-12 44 0 0,5 9 23 0 0,-2 0 1 0 0,0 1 0 0 0,0-1-1 0 0,-1 1 1 0 0,-1 0 0 0 0,-1 0-1 0 0,0-1 1 0 0,0 1 0 0 0,-3 22-1 0 0,-4 1 136 0 0,6-36-84 0 0,0 0 0 0 0,-1 0 0 0 0,1 0-1 0 0,0 0 1 0 0,-1 0 0 0 0,1 0 0 0 0,0 0 0 0 0,-1 0 0 0 0,1-1 0 0 0,-2 3 0 0 0,2-4-27 0 0,-1 1 0 0 0,1 0 0 0 0,0 0-1 0 0,-1 0 1 0 0,1 0 0 0 0,-1 0 0 0 0,1 0 0 0 0,0-1 0 0 0,-1 1 0 0 0,1 0-1 0 0,0 0 1 0 0,-1-1 0 0 0,1 1 0 0 0,0 0 0 0 0,-1-1 0 0 0,1 1 0 0 0,0 0-1 0 0,0-1 1 0 0,-1 1 0 0 0,1 0 0 0 0,0-1 0 0 0,0 1 0 0 0,-1-2 19 0 0,-2 0-9 0 0,0-1 0 0 0,1 0 0 0 0,0 0 0 0 0,-1 0 1 0 0,1 0-1 0 0,0 0 0 0 0,1 0 0 0 0,-1-1 0 0 0,1 1 0 0 0,-1 0 0 0 0,1-1 0 0 0,0 0 0 0 0,0 1 1 0 0,0-4-1 0 0,-8-22 3 0 0,7 25-21 0 0,1 0 0 0 0,0 1-1 0 0,0-1 1 0 0,0 0 0 0 0,0 0-1 0 0,0 0 1 0 0,1 1 0 0 0,0-1-1 0 0,0-5 1 0 0,0 8-66 0 0,0 3-487 0 0,9 14 416 0 0,-8-14 128 0 0,1 0-1 0 0,-1 1 1 0 0,1-1-1 0 0,-1 0 1 0 0,0 1-1 0 0,0-1 1 0 0,0 1-1 0 0,1 4 1 0 0,-2-4 2 0 0,1 1 1 0 0,0 0 0 0 0,0 0-1 0 0,0-1 1 0 0,3 6 0 0 0,-2-4-23 0 0,1 6 18 0 0,3 7 12 0 0,-5-17 0 0 0,-1 0 0 0 0,1 0 0 0 0,-1 0 0 0 0,0 0 0 0 0,1 0 0 0 0,-1 1 0 0 0,0-1 0 0 0,0 0 0 0 0,0 0 0 0 0,0 0 0 0 0,0 1 0 0 0,0-1 0 0 0,0 0 0 0 0,0 0 0 0 0,0 0 0 0 0,0 1 0 0 0,-1-1 0 0 0,1 0 0 0 0,0 0 0 0 0,-2 2 0 0 0,0 4 22 0 0,1-5-9 0 0,1-1 0 0 0,-1 1 0 0 0,1 0 0 0 0,-1 0 0 0 0,1 0 0 0 0,0 0 0 0 0,-1 0 0 0 0,1 3 0 0 0,0-3 40 0 0,-8-14 11 0 0,5 7-77 0 0,0-1-1 0 0,0 1 1 0 0,0-1-1 0 0,1 1 0 0 0,-1-1 1 0 0,2 0-1 0 0,-3-9 0 0 0,2 0-3 0 0,0 0 0 0 0,2-21 0 0 0,0 35-60 0 0,0 2-478 0 0,10 19 339 0 0,-8-17 187 0 0,0 1 0 0 0,0 0-1 0 0,0-1 1 0 0,0 1 0 0 0,-1 0-1 0 0,0 0 1 0 0,0 0 0 0 0,0 0-1 0 0,0 1 1 0 0,0 3 0 0 0,4 49-113 0 0,-5-48 153 0 0,0-36 532 0 0,0 17-496 0 0,0 1 0 0 0,-1 0 0 0 0,-3-13 0 0 0,3 16-30 0 0,0 1 1 0 0,0-1-1 0 0,0 0 1 0 0,0-7-1 0 0,1 8-12 0 0,0-1 0 0 0,-1 0 0 0 0,-1-9-1 0 0,0 11-5 0 0,1 0 0 0 0,0 1-1 0 0,1 0 1 0 0,-1 0-1 0 0,1 0 1 0 0,0-1-1 0 0,0 1 1 0 0,0-5-1 0 0,0 7-65 0 0,1 3-245 0 0,1 0 273 0 0,-1-1 0 0 0,1 1 0 0 0,-1 0 0 0 0,0 0 0 0 0,0-1 0 0 0,2 5 0 0 0,-2-3 2 0 0,6 11-4 0 0,-1 2-1 0 0,0-1 1 0 0,-1 1 0 0 0,-1-1 0 0 0,3 25-1 0 0,-6-37 48 0 0,0 7-6 0 0,-1-1 1 0 0,0 15-1 0 0,0-9 10 0 0,-5 5 635 0 0,-2-42-506 0 0,1 6-51 0 0,1-2-26 0 0,3 11-46 0 0,0-1 0 0 0,0 1 0 0 0,1 0-1 0 0,-1-14 1 0 0,2-37-112 0 0,0 56-1 0 0,8 13-479 0 0,-5-6 534 0 0,0 1 0 0 0,0 0 1 0 0,-1 0-1 0 0,0 0 0 0 0,0 0 0 0 0,0 0 1 0 0,-1 0-1 0 0,2 8 0 0 0,-1 6 39 0 0,-1 23-1 0 0,-1 12-49 0 0,0-54 106 0 0,0 0 11 0 0,-2 15 509 0 0,-1-22-373 0 0,-3-20-37 0 0,-2-39 144 0 0,2 46-256 0 0,5 13-42 0 0,-1 0-1 0 0,1 0 0 0 0,0 0 1 0 0,-1-11-1 0 0,5-54-480 0 0,7 80 280 0 0,-9-6 152 0 0,1 1 0 0 0,0 0 0 0 0,-1-1 0 0 0,0 1 0 0 0,0 0 0 0 0,1 6-1 0 0,2 5-46 0 0,-1-3 66 0 0,-1 1-1 0 0,0-1 0 0 0,0 1 0 0 0,-2 0 1 0 0,1-1-1 0 0,-2 14 0 0 0,0 16 30 0 0,1-35 3 0 0,0-3 32 0 0,0 5-21 0 0,0-2 40 0 0,0-5 368 0 0,-9-19-216 0 0,6 14-202 0 0,1-1 0 0 0,-1 0 0 0 0,1 0 0 0 0,-1 0 0 0 0,1 0 0 0 0,1 0 0 0 0,-1 0 0 0 0,0-1 1 0 0,0-6-1 0 0,-7-15 67 0 0,7 18-77 0 0,0 0 1 0 0,0 0 0 0 0,-1-14 0 0 0,0-7-4 0 0,2 6 1 0 0,3 9-85 0 0,-1 14 77 0 0,-1 0 0 0 0,0 0 1 0 0,0 0-1 0 0,0 0 0 0 0,0-1 1 0 0,0 1-1 0 0,1 0 0 0 0,-1 0 1 0 0,0 0-1 0 0,0 0 0 0 0,0 0 1 0 0,0 0-1 0 0,0 0 0 0 0,1 0 0 0 0,-1 0 1 0 0,0 0-1 0 0,0 0 0 0 0,0 0 1 0 0,0 0-1 0 0,1 0 0 0 0,-1 0 1 0 0,0 0-1 0 0,0 0 0 0 0,0 0 1 0 0,0 0-1 0 0,1 0 0 0 0,-1 0 0 0 0,0 0 1 0 0,0 1-1 0 0,0-1 0 0 0,0 0 1 0 0,0 0-1 0 0,1 0 0 0 0,-1 0 1 0 0,0 0-1 0 0,0 0 0 0 0,0 1 1 0 0,10 12-248 0 0,-2 8 119 0 0,-2 0-1 0 0,6 25 0 0 0,-11-43 134 0 0,-1 0 1 0 0,0 0 0 0 0,1 0 0 0 0,-1 0-1 0 0,-1 5 1 0 0,1 18 2 0 0,-6 7 76 0 0,5-30-60 0 0,-1 10 42 0 0,2-11 486 0 0,0-11-439 0 0,-5-7-61 0 0,1 0-1 0 0,1-1 0 0 0,0 1 1 0 0,0-30-1 0 0,-2-53-43 0 0,5 91-16 0 0,0 7-61 0 0,4 10-479 0 0,0 0 497 0 0,-1 0 0 0 0,0 0 0 0 0,-1 0 0 0 0,0 1 0 0 0,1 10 0 0 0,-1 58 19 0 0,-2-72 35 0 0,1-6 14 0 0,-1 1 0 0 0,0-1 0 0 0,0 1 0 0 0,0 0 0 0 0,0-1 0 0 0,0 1 0 0 0,0-1 0 0 0,0 1 0 0 0,0-1 0 0 0,0 1 0 0 0,0-1 0 0 0,0 1 0 0 0,0-1 0 0 0,-1 1 0 0 0,1-1 0 0 0,0 1 0 0 0,0-1 0 0 0,0 1 0 0 0,-1-1 0 0 0,1 1 0 0 0,0-1 0 0 0,-1 1 0 0 0,1-1 0 0 0,0 0 0 0 0,-1 1 0 0 0,1-1 0 0 0,-1 1 0 0 0,0-1 35 0 0,1 0 0 0 0,-1-1 0 0 0,0 1 0 0 0,1 0 0 0 0,-1-1 0 0 0,1 1 0 0 0,-1-1-1 0 0,0 1 1 0 0,1-1 0 0 0,-1 1 0 0 0,1-1 0 0 0,-1 1 0 0 0,1-1 0 0 0,0 1 0 0 0,-1-1-1 0 0,1 1 1 0 0,-1-2 0 0 0,-1-1 4 0 0,0 0 0 0 0,0-1 0 0 0,0 0-1 0 0,1 1 1 0 0,-1-1 0 0 0,1 0 0 0 0,-1-4-1 0 0,2 1-47 0 0,-3 3-16 0 0,3 4-61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51:17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95 129 3680 0 0,'0'0'444'0'0,"10"-8"760"0"0,-9 7-1134 0 0,0-1-1 0 0,1 1 1 0 0,-1 0 0 0 0,0-1-1 0 0,0 1 1 0 0,0-1 0 0 0,-1 1 0 0 0,1-1-1 0 0,1-2 1 0 0,-2 2 361 0 0,2 1-189 0 0,6-6 4940 0 0,-6 8-4798 0 0,2 4-285 0 0,-1-1 0 0 0,1 1 0 0 0,-1 0 0 0 0,0 0 0 0 0,-1 0 0 0 0,1 0 0 0 0,-1 0 0 0 0,0 1 0 0 0,0-1 0 0 0,0 1 0 0 0,-1 0 0 0 0,1 5 0 0 0,1 12 59 0 0,-1 41-1 0 0,-7 131 1329 0 0,6-170-1055 0 0,-2 0 0 0 0,-7 44 0 0 0,6-56-163 0 0,-2 28 0 0 0,3-29-77 0 0,0 1 0 0 0,-3 16 0 0 0,4-29-143 0 0,0 0-1 0 0,0 0 1 0 0,0 0 0 0 0,0 1-1 0 0,0-1 1 0 0,0 0 0 0 0,0 0 0 0 0,0 1-1 0 0,0-1 1 0 0,0 0 0 0 0,0 0-1 0 0,0 1 1 0 0,0-1 0 0 0,0 0-1 0 0,-1 0 1 0 0,1 0 0 0 0,0 1-1 0 0,0-1 1 0 0,0 0 0 0 0,0 0-1 0 0,0 0 1 0 0,0 1 0 0 0,0-1-1 0 0,-1 0 1 0 0,1 0 0 0 0,0 0-1 0 0,0 0 1 0 0,0 1 0 0 0,-1-1-1 0 0,1 0 1 0 0,0 0 0 0 0,0 0-1 0 0,0 0 1 0 0,-1 0 0 0 0,1 0-1 0 0,0 0 1 0 0,0 0 0 0 0,0 0-1 0 0,-1 0 1 0 0,1 0 0 0 0,0 1-1 0 0,0-1 1 0 0,-1 0 0 0 0,1 0-1 0 0,0 0 1 0 0,0-1 0 0 0,0 1-1 0 0,-1 0 1 0 0,1 0 0 0 0,0 0-1 0 0,0 0 1 0 0,-1 0 0 0 0,1 0-1 0 0,0 0 1 0 0,0 0 0 0 0,0 0-1 0 0,-1 0 1 0 0,1-1 0 0 0,0 1-1 0 0,0 0 1 0 0,0 0 0 0 0,0 0-1 0 0,-1 0 1 0 0,1-1 0 0 0,0 1 0 0 0,0 0-1 0 0,0 0 1 0 0,0 0 0 0 0,0-1-1 0 0,-5-2-387 0 0,4 2 399 0 0,-1-1 0 0 0,0 0 1 0 0,1 0-1 0 0,-1 0 0 0 0,1 1 0 0 0,0-1 0 0 0,-1 0 0 0 0,1-1 0 0 0,0 1 0 0 0,-1-3 0 0 0,-8-24 413 0 0,10 26-410 0 0,-9-21 298 0 0,-1-4-72 0 0,-9-68 319 0 0,8 40-453 0 0,6 35-107 0 0,2-1 0 0 0,-3-39 0 0 0,-4-35-37 0 0,6-12-146 0 0,5 101 136 0 0,1 0-12 0 0,-1 6-48 0 0,0 3-252 0 0,22 47 74 0 0,-17-37 178 0 0,-1 1 1 0 0,0-1-1 0 0,4 18 1 0 0,5 11 7 0 0,2 2 31 0 0,-2 1 0 0 0,10 53-1 0 0,-16-65 22 0 0,-6-22 15 0 0,1 0 0 0 0,-2 0 0 0 0,2 19 0 0 0,-3 39 275 0 0,0-67 346 0 0,0-2-595 0 0,-1-1 1 0 0,0 1 0 0 0,0 0-1 0 0,0-1 1 0 0,0 1 0 0 0,0 0-1 0 0,0-1 1 0 0,-1 1 0 0 0,-1-1-1 0 0,-7-9 175 0 0,-2-9 48 0 0,2-1-1 0 0,0-1 1 0 0,-10-28 0 0 0,10 21-137 0 0,-21-61 76 0 0,4-24-67 0 0,25 105-123 0 0,0 0 1 0 0,1 0 0 0 0,-1-12-1 0 0,-1-8-14 0 0,2 4 1 0 0,1 20 0 0 0,0 0 0 0 0,0 0 0 0 0,-1 0 0 0 0,-2-10 0 0 0,2 0 0 0 0,-1 8-12 0 0,1 6-49 0 0,3 4-71 0 0,15 31-104 0 0,-2 1 0 0 0,14 44 0 0 0,-7 26 182 0 0,5 14 37 0 0,-23-106 19 0 0,-1 1 1 0 0,0 1-1 0 0,-1-1 0 0 0,0 25 0 0 0,0-24 37 0 0,-1-12-20 0 0,0 1-1 0 0,0-1 1 0 0,-1 1 0 0 0,0-1 0 0 0,1 1 0 0 0,-2 3 0 0 0,1-7-7 0 0,1 1 0 0 0,-1-1 0 0 0,0 0 0 0 0,0 0 0 0 0,0 0 0 0 0,0 0 0 0 0,0 0 0 0 0,0 0 0 0 0,0 1 0 0 0,0-1 0 0 0,0 0 0 0 0,0 0 0 0 0,0 0 0 0 0,0 0 0 0 0,0 0 0 0 0,0 0 0 0 0,0 1 0 0 0,0-1 0 0 0,0 0 0 0 0,0 0 0 0 0,0 0 0 0 0,0 0 0 0 0,0 0 0 0 0,0 1 0 0 0,0-1 0 0 0,0 0 0 0 0,0 0 0 0 0,0 0 0 0 0,0 0 0 0 0,0 0 0 0 0,0 0 0 0 0,0 0 0 0 0,0 1 0 0 0,-1-1 0 0 0,1 0 0 0 0,0 0 0 0 0,0 0 0 0 0,0 0 0 0 0,0 0 0 0 0,0 0 1 0 0,0 0-1 0 0,0 0 0 0 0,-1 0 0 0 0,1 0 0 0 0,0 0 0 0 0,0 1 0 0 0,0-1 0 0 0,0 0 0 0 0,0 0 0 0 0,0 0 0 0 0,-1 0 0 0 0,1 0 0 0 0,0 0 0 0 0,-6-9 146 0 0,-4-18-99 0 0,6 13-12 0 0,-4-16 37 0 0,2 1-1 0 0,0-1 1 0 0,-1-43 0 0 0,6 60-66 0 0,-1 0 1 0 0,0-1 0 0 0,-7-23 0 0 0,6 24-6 0 0,0 0 1 0 0,0-1 0 0 0,-1-24 0 0 0,3 12-11 0 0,1 14-9 0 0,-1 0 0 0 0,4-18 1 0 0,-1 25-27 0 0,-1 4 17 0 0,-1 1 0 0 0,1-1 0 0 0,-1 1 0 0 0,1-1 0 0 0,-1 0 0 0 0,1 1 0 0 0,-1-1 0 0 0,0 1 0 0 0,0-1 0 0 0,1 0 0 0 0,-1 1 0 0 0,0-1 0 0 0,0 0 0 0 0,0 0 0 0 0,1 1 0 0 0,-1-1 0 0 0,0 0 0 0 0,0 1 0 0 0,0-1 0 0 0,0 0 0 0 0,-1-1 0 0 0,2 5-10 0 0,-1 0 0 0 0,1 0 0 0 0,0 0 1 0 0,0 0-1 0 0,0-1 0 0 0,0 1 0 0 0,1 0 0 0 0,1 3 0 0 0,3 5-39 0 0,3 14-37 0 0,-2-1 0 0 0,-1 1-1 0 0,5 37 1 0 0,-10-58 100 0 0,30 237-137 0 0,-30-193 260 0 0,-2-6-28 0 0,1-41 388 0 0,-1-4-425 0 0,1 0 0 0 0,-1 0 0 0 0,0 0 0 0 0,0 1 0 0 0,0-1 0 0 0,0 0 0 0 0,-2-2 0 0 0,-2-6 36 0 0,-13-36 292 0 0,4-14-208 0 0,-29-142 310 0 0,42 186-471 0 0,0 0 0 0 0,0 0 0 0 0,4-23 0 0 0,-3 33-28 0 0,2-1 0 0 0,-1 1-1 0 0,1 0 1 0 0,0 0 0 0 0,1 1-1 0 0,-1-1 1 0 0,6-8 0 0 0,-7 14-43 0 0,8 9-257 0 0,-5-5 286 0 0,0 0 0 0 0,-1 1 1 0 0,1 0-1 0 0,-1-1 0 0 0,0 1 0 0 0,0 1 1 0 0,0-1-1 0 0,0 0 0 0 0,-1 1 0 0 0,2 4 1 0 0,4 9-52 0 0,5 25 0 0 0,-9-28 62 0 0,4 19-6 0 0,-1 1 1 0 0,3 58-1 0 0,-7-48 16 0 0,2 76 50 0 0,-5-104-3 0 0,0-14 535 0 0,-2-4-513 0 0,0 0-46 0 0,-1-1 0 0 0,1 1 0 0 0,-1-1 0 0 0,1 0 0 0 0,-1 0 0 0 0,1 1 0 0 0,0-1 0 0 0,0-1 0 0 0,0 1 0 0 0,0 0 0 0 0,1 0 0 0 0,-1-1 0 0 0,1 1 0 0 0,-1-1 0 0 0,-1-3 0 0 0,-9-28 151 0 0,-7-18-17 0 0,2 0 1 0 0,-16-82 0 0 0,27 81-30 0 0,-1-89 0 0 0,12 115-388 0 0,-5 26 160 0 0,2 4-406 0 0,0-1 494 0 0,0 1 1 0 0,0 0 0 0 0,-1-1-1 0 0,1 1 1 0 0,-1 0 0 0 0,2 4-1 0 0,4 8-32 0 0,1 5 0 0 0,-1 0 1 0 0,0 0-1 0 0,-1 0 0 0 0,4 34 1 0 0,-4-22 23 0 0,7 68 25 0 0,-8-51 0 0 0,-3-24 22 0 0,-2 38 1 0 0,-1-5 7 0 0,1-57 241 0 0,-9-20 423 0 0,4 2-635 0 0,-4-27-1 0 0,0 0-159 0 0,5 32 119 0 0,-8-30 24 0 0,2 0 0 0 0,-5-46 0 0 0,4-8-42 0 0,10 86 0 0 0,0-4 0 0 0,0 0 0 0 0,-6-24 0 0 0,6 37-29 0 0,1 1 20 0 0,0-1 0 0 0,0 1 0 0 0,0 0 0 0 0,0-1 0 0 0,0 1 0 0 0,0 0 0 0 0,0-1 0 0 0,0 1 0 0 0,0 0 0 0 0,0-1 0 0 0,0 1 0 0 0,0 0 0 0 0,0-1 0 0 0,0 1 0 0 0,0 0 0 0 0,0-1 0 0 0,0 1 0 0 0,0 0 0 0 0,1-1 0 0 0,-1 1 0 0 0,0 0 0 0 0,0-1 0 0 0,0 1 0 0 0,1 0 0 0 0,-1 0 0 0 0,0-1 0 0 0,0 1 0 0 0,1 0 0 0 0,-1 0 0 0 0,0 0 0 0 0,0-1 0 0 0,1 1 0 0 0,-1 0 0 0 0,0 0 0 0 0,1 0 0 0 0,5 9-407 0 0,2 4 391 0 0,0 1 1 0 0,-1 0-1 0 0,-1 1 1 0 0,6 18-1 0 0,14 64-197 0 0,-10-33 232 0 0,-3 4-10 0 0,-9-49 46 0 0,-1-1-1 0 0,-2 1 0 0 0,0 29 1 0 0,-1-1-24 0 0,0-45 806 0 0,-2-15-723 0 0,0 5-150 0 0,0 0-1 0 0,-5-14 0 0 0,-1-4 131 0 0,2 4-62 0 0,-28-144 109 0 0,12 43-90 0 0,7 43-20 0 0,1-3 90 0 0,11 71-63 0 0,2 10-102 0 0,2 5-68 0 0,48 186-966 0 0,-43-163 1081 0 0,6 44-1 0 0,1 3 8 0 0,5 8-1295 0 0,-9-35-188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51:24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7656 0 0,'0'0'9151'0'0,"-6"0"-8879"0"0,4 0-274 0 0,1 0 28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51:27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1550 773 2760 0 0,'0'0'11156'0'0,"1"-2"-11048"0"0,2-1-180 0 0,-2 2 181 0 0,-1-1 0 0 0,1 1 0 0 0,0 0-1 0 0,0 0 1 0 0,-1-1 0 0 0,1 1 0 0 0,-1-1 0 0 0,0 1 0 0 0,1 0-1 0 0,-1-1 1 0 0,0 1 0 0 0,0-1 0 0 0,1 1 0 0 0,-1 0 0 0 0,0-1-1 0 0,-1-1 1 0 0,-1-4-70 0 0,-2 3 206 0 0,3 1-196 0 0,-1 0-1 0 0,0 0 0 0 0,0 1 0 0 0,-1-1 1 0 0,1 1-1 0 0,0 0 0 0 0,-1 0 1 0 0,0 0-1 0 0,1 0 0 0 0,-1 0 1 0 0,0 0-1 0 0,0 1 0 0 0,0-1 1 0 0,0 1-1 0 0,-4-1 0 0 0,-6-3 150 0 0,-79-32 899 0 0,63 26-818 0 0,-37-9 134 0 0,39 13-167 0 0,-26-11-1 0 0,-58-18 366 0 0,12 6-336 0 0,81 23-237 0 0,-14-5 108 0 0,-44-22 0 0 0,2-6 105 0 0,-81-47 119 0 0,92 52-250 0 0,-80-34 1 0 0,54 28-38 0 0,60 25-72 0 0,-32-22 0 0 0,34 20 17 0 0,-32-16-1 0 0,35 21 11 0 0,-22-16 0 0 0,17 10-42 0 0,22 15 11 0 0,3 0-8 0 0,-1 1 1 0 0,0 0 0 0 0,0 0 0 0 0,0 1 0 0 0,0-1 0 0 0,0 1-1 0 0,-1 0 1 0 0,1 1 0 0 0,-1-1 0 0 0,1 1 0 0 0,-9-1-1 0 0,13 2-1 0 0,0 0 1 0 0,0 0 0 0 0,0 0-1 0 0,0 0 1 0 0,0 0 0 0 0,0 0-1 0 0,0 0 1 0 0,0-1-1 0 0,0 1 1 0 0,0 0 0 0 0,0-1-1 0 0,1 1 1 0 0,-1-1-1 0 0,0 1 1 0 0,0-1 0 0 0,-1 0-1 0 0,1-1-56 0 0,1 1-17 0 0,1 1-43 0 0,0-1 105 0 0,0 1 1 0 0,0 0-1 0 0,0 0 1 0 0,0 0-1 0 0,0 0 0 0 0,0 0 1 0 0,0 0-1 0 0,1 0 1 0 0,-1 0-1 0 0,0 0 0 0 0,0 1 1 0 0,0-1-1 0 0,0 0 0 0 0,0 1 1 0 0,0-1-1 0 0,1 1 1 0 0,19 11-36 0 0,-11-6 16 0 0,10 5-12 0 0,291 142-115 0 0,-264-131 139 0 0,-1 1 0 0 0,-1 3 0 0 0,44 33 0 0 0,-87-58 20 0 0,40 30-11 0 0,40 39-1 0 0,13 10-29 0 0,96 59-23 0 0,-130-90 64 0 0,-39-26 0 0 0,-3-3 0 0 0,-14-14 0 0 0,12 11 11 0 0,-15-16 370 0 0,-5-2-317 0 0,-9-2 75 0 0,0-2-1 0 0,-17-8 0 0 0,-20-8 259 0 0,34 16-373 0 0,0 0-16 0 0,-30-14-1 0 0,16 6 70 0 0,-15-9 93 0 0,13 4-28 0 0,20 13-12 0 0,-19-13 0 0 0,-83-52 672 0 0,33 23-336 0 0,-78-42 321 0 0,93 55-660 0 0,-89-62-1 0 0,128 76-126 0 0,0-2 0 0 0,2 0 0 0 0,1-2 0 0 0,-27-34 0 0 0,34 38-21 0 0,-1 1 0 0 0,0 0-1 0 0,-34-26 1 0 0,49 44-43 0 0,6 3-244 0 0,-1 0 287 0 0,0 1 1 0 0,0 0-1 0 0,0 0 0 0 0,0 0 0 0 0,3 4 0 0 0,4 4-18 0 0,28 35-89 0 0,-30-35 113 0 0,0-1 0 0 0,1 0 0 0 0,0-1 0 0 0,15 13 0 0 0,120 72-46 0 0,-38-27 32 0 0,89 58-74 0 0,-147-95 43 0 0,80 60-22 0 0,-17-11 33 0 0,38 19 313 0 0,-64-41-390 0 0,-77-52 85 0 0,-5-4 37 0 0,0 1 1 0 0,-1 0-1 0 0,1 0 0 0 0,-1 0 0 0 0,1 0 1 0 0,-1 0-1 0 0,0 1 0 0 0,0-1 0 0 0,0 1 1 0 0,0-1-1 0 0,2 5 0 0 0,-2-5 291 0 0,-35-11-58 0 0,13 5-151 0 0,-1-2-1 0 0,1-1 0 0 0,-32-15 0 0 0,50 21-71 0 0,-35-17 96 0 0,1-2 1 0 0,-33-25 0 0 0,50 32-54 0 0,-145-107 271 0 0,-71-44 146 0 0,140 97-441 0 0,59 39 28 0 0,28 20-58 0 0,0 1 0 0 0,-12-6 1 0 0,20 13 0 0 0,-1-1 1 0 0,0 1-1 0 0,1 0 1 0 0,-1-1-1 0 0,0 1 1 0 0,1-1-1 0 0,-1 1 1 0 0,1-1-1 0 0,-1 1 1 0 0,0-1-1 0 0,1 1 1 0 0,-1-1-1 0 0,1 0 1 0 0,0 1-1 0 0,-1-1 1 0 0,1 0-1 0 0,0 1 1 0 0,-1-1-1 0 0,1 0 1 0 0,0 0-1 0 0,0 1 1 0 0,-1-1-1 0 0,1-1 1 0 0,0 2-6 0 0,0-1 0 0 0,0 1 1 0 0,0 0-1 0 0,-1 0 0 0 0,1 0 1 0 0,0-1-1 0 0,0 1 0 0 0,0 0 1 0 0,0 0-1 0 0,-1 0 0 0 0,1-1 1 0 0,0 1-1 0 0,0 0 0 0 0,0 0 1 0 0,-1 0-1 0 0,1 0 0 0 0,0 0 1 0 0,0 0-1 0 0,-1 0 0 0 0,1 0 1 0 0,0-1-1 0 0,0 1 0 0 0,0 0 1 0 0,-1 0-1 0 0,1 0 0 0 0,0 0 1 0 0,0 0-1 0 0,-1 0 0 0 0,1 0 1 0 0,0 0-1 0 0,-1 1 0 0 0,16 11-44 0 0,0 0-1 0 0,1-1 0 0 0,0-1 0 0 0,1 0 1 0 0,0-1-1 0 0,21 8 0 0 0,44 24-39 0 0,-19-4-73 0 0,124 81-1023 0 0,-100-53 639 0 0,2-1 60 0 0,0 0-2031 0 0,-49-29-4749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51:31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39 2760 0 0,'-8'3'116'0'0,"1"-1"0"0"0,-1 0 0 0 0,-15 2 0 0 0,-49-1 3555 0 0,68-3-3321 0 0,-90-2 3975 0 0,154 5-3885 0 0,178-6 822 0 0,76-13-133 0 0,-239 9-907 0 0,59-6-27 0 0,-94 10-143 0 0,-29 3 25 0 0,-1-1 0 0 0,0 0 0 0 0,1-1 0 0 0,10-2 1 0 0,-18 3 287 0 0,-6 1-242 0 0,-45-1 209 0 0,16-1-313 0 0,-43 5 0 0 0,-87 8-91 0 0,14-2 78 0 0,-68 11-6 0 0,64 0 0 0 0,135-19 0 0 0,-1 0 0 0 0,-17-2 0 0 0,19 1 0 0 0,0 0 0 0 0,-27 3 0 0 0,39-3 0 0 0,0 1 0 0 0,0-1 0 0 0,1 0 0 0 0,-1 0 0 0 0,-7-1 0 0 0,6-3 12 0 0,4 4 49 0 0,109 4 82 0 0,-90-4-138 0 0,31-2 1 0 0,-3 0 36 0 0,222 7-31 0 0,-153-10-8 0 0,-89 4 10 0 0,54-8 171 0 0,-51 4-94 0 0,40 0 1 0 0,-50 7 30 0 0,-18 0 11 0 0,-10-1-36 0 0,-36-4-19 0 0,30 2-58 0 0,0 0 0 0 0,-24 2-1 0 0,-119 5-18 0 0,70-4 0 0 0,-71 6 0 0 0,-121 3 11 0 0,301-19 96 0 0,52 4-97 0 0,129-11-10 0 0,-194 15 0 0 0,93 1 0 0 0,-31 2 0 0 0,-17-3 0 0 0,110-4 0 0 0,-149 5 4 0 0,-11-1-13 0 0,1 1-1 0 0,0 0 1 0 0,0-1 0 0 0,-1 1 0 0 0,8-1-1 0 0,-9 0-254 0 0,-3 2-69 0 0,-4 10-9 0 0,-2 0-2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51:32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28 3224 0 0,'0'0'6222'0'0,"1"1"-6060"0"0,12 3-62 0 0,1 1-1 0 0,0-1 1 0 0,20 2 0 0 0,-2 0 37 0 0,-7-2 27 0 0,1-2 0 0 0,-1 0 1 0 0,0-2-1 0 0,28-3 0 0 0,-40 3-48 0 0,89-6 508 0 0,235-3-252 0 0,17 9-295 0 0,-8 3-89 0 0,-270-3 103 0 0,0-4 1 0 0,99-17-1 0 0,-174 22-58 0 0,0-1 0 0 0,-1 0 0 0 0,1 0 1 0 0,0 0-1 0 0,-1-1 0 0 0,1 1 1 0 0,-1 0-1 0 0,1 0 0 0 0,0 0 0 0 0,-1 0 1 0 0,1 0-1 0 0,-1-1 0 0 0,1 1 0 0 0,-1 0 1 0 0,1-1-1 0 0,-1 1 0 0 0,1 0 1 0 0,-1-1-1 0 0,1 1 0 0 0,-1-1 0 0 0,1 1 1 0 0,-1-1-10 0 0,-1 1 0 0 0,1 0 0 0 0,0-1 1 0 0,-1 1-1 0 0,1 0 0 0 0,-1 0 1 0 0,1-1-1 0 0,-1 1 0 0 0,1 0 0 0 0,-1 0 1 0 0,1 0-1 0 0,-1 0 0 0 0,1 0 0 0 0,-1-1 1 0 0,1 1-1 0 0,-1 0 0 0 0,0 0 0 0 0,1 1 1 0 0,-1-1-1 0 0,-2 0-20 0 0,-469 13 991 0 0,-31 9-844 0 0,425-20-142 0 0,-53 7-9 0 0,5 1 0 0 0,-27-2 0 0 0,108-6 57 0 0,0-1 0 0 0,-52-8 1 0 0,40 3 12 0 0,21-2 223 0 0,25 4-78 0 0,0 1 0 0 0,-16-1 1 0 0,27 2-209 0 0,-1 0 0 0 0,1 0 0 0 0,-1 0 0 0 0,1 0 0 0 0,-1 0 0 0 0,1 0-1 0 0,-1 0 1 0 0,1 0 0 0 0,-1-1 0 0 0,1 1 0 0 0,-1 0 0 0 0,1 0 0 0 0,-1 0 0 0 0,1 0 0 0 0,-1-1 0 0 0,1 1 0 0 0,0 0 0 0 0,-1 0 0 0 0,1-1 0 0 0,-1 1 0 0 0,1-1-4 0 0,1 1 1 0 0,-1 0-1 0 0,1 0 0 0 0,-1-1 1 0 0,1 1-1 0 0,-1 0 0 0 0,1 0 1 0 0,-1 0-1 0 0,1-1 0 0 0,-1 1 1 0 0,1 0-1 0 0,-1 0 1 0 0,1 0-1 0 0,-1 0 0 0 0,1 0 1 0 0,-1 0-1 0 0,1 0 0 0 0,-1 0 1 0 0,1 1-1 0 0,-1-1 0 0 0,1 0 1 0 0,-1 0-1 0 0,1 0 1 0 0,90 8 33 0 0,-30-3 6 0 0,-4-3-43 0 0,82-6 0 0 0,-47 0 0 0 0,321-7 0 0 0,-148 1 0 0 0,94 0 0 0 0,-139 4 32 0 0,-100 1 96 0 0,100 0 259 0 0,-188 1-263 0 0,-31 4-25 0 0,-4 0 94 0 0,-215 12 483 0 0,-11 0-604 0 0,-196 1-72 0 0,122-2 183 0 0,61 0-110 0 0,-98 6-73 0 0,237-16-248 0 0,62-1 184 0 0,-4-5 156 0 0,44 5 56 0 0,3 0-88 0 0,313-17-123 0 0,-98 2-126 0 0,149-13 157 0 0,-211 13-8 0 0,232 7 0 0 0,-371 9-130 0 0,0 0-1 0 0,0 1 0 0 0,-1 1 1 0 0,1 0-1 0 0,16 6 0 0 0,-30-8-980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51:33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14 125 11024 0 0,'8'-21'597'0'0,"2"1"-1"0"0,16-28 1 0 0,-21 42 104 0 0,0-1-1 0 0,12-11 0 0 0,-12 14 1307 0 0,-5 15-1708 0 0,-1 4-257 0 0,-1-1-1 0 0,0 0 1 0 0,-1 1 0 0 0,-1-1 0 0 0,-9 23-1 0 0,-3 15 426 0 0,-10 62-168 0 0,16-87-98 0 0,-2 2-1094 0 0,11-28-66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51:33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0 230 10136 0 0,'1'-14'156'0'0,"0"1"1"0"0,0-1-1 0 0,1 1 1 0 0,1 0 0 0 0,0 0-1 0 0,5-13 1 0 0,-3 13-46 0 0,3-8 992 0 0,9-40 0 0 0,-15 38 549 0 0,-3 18-329 0 0,-4 13-1024 0 0,-1 8-249 0 0,-6 21-4762 0 0,9-17-521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51:34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39 407 9728 0 0,'-5'-2'89'0'0,"4"1"-46"0"0,-1 0 0 0 0,1 1 0 0 0,0-1 0 0 0,-1 0 0 0 0,1 0 1 0 0,0 1-1 0 0,0-1 0 0 0,0 0 0 0 0,0 0 0 0 0,0 0 0 0 0,0 0 1 0 0,0-1-1 0 0,0 1 0 0 0,0 0 0 0 0,0 0 0 0 0,1-1 0 0 0,-1 1 1 0 0,0 0-1 0 0,1-1 0 0 0,-1 1 0 0 0,0-3 0 0 0,1 1-20 0 0,0-1-1 0 0,-1 1 1 0 0,0-1-1 0 0,1 0 0 0 0,-1 1 1 0 0,-2-5-1 0 0,2 6 115 0 0,0 0 1 0 0,0-1-1 0 0,0 1 1 0 0,1 0-1 0 0,-1-1 0 0 0,1 1 1 0 0,-1-1-1 0 0,1 1 0 0 0,0-1 1 0 0,0 1-1 0 0,0-1 0 0 0,0 0 1 0 0,1 1-1 0 0,-1-1 1 0 0,2-2-1 0 0,-1-9 739 0 0,-1 13-814 0 0,0 0 1 0 0,-1 0-1 0 0,1 0 0 0 0,0 0 1 0 0,1 0-1 0 0,-1 0 0 0 0,0 0 0 0 0,0 0 1 0 0,0 0-1 0 0,0 1 0 0 0,1-1 0 0 0,-1 0 1 0 0,1 0-1 0 0,-1 0 0 0 0,0 0 1 0 0,1 0-1 0 0,1-1 0 0 0,17-14 1044 0 0,-18 16-481 0 0,-1-1-592 0 0,0 1 0 0 0,0 0 0 0 0,0 0 0 0 0,0-1 0 0 0,0 1 0 0 0,0 0 0 0 0,0 0 1 0 0,0-1-1 0 0,1 1 0 0 0,-1 0 0 0 0,0 0 0 0 0,0-1 0 0 0,0 1 0 0 0,0 0 0 0 0,1 0 0 0 0,-1 0 0 0 0,0-1 0 0 0,0 1 0 0 0,0 0 1 0 0,0 0-1 0 0,1 0 0 0 0,-1 0 0 0 0,0-1 0 0 0,0 1 0 0 0,1 0 0 0 0,-1 0 0 0 0,0 0 0 0 0,0 0 0 0 0,1 0 0 0 0,-1 0 0 0 0,0 0 1 0 0,0 0-1 0 0,1 0 0 0 0,-1 0 0 0 0,0 0 0 0 0,1 0 0 0 0,-1 0 0 0 0,0 0 0 0 0,1 0 0 0 0,8 1-116 0 0,-7 0 34 0 0,0 0 0 0 0,0 0 0 0 0,0 1 1 0 0,0-1-1 0 0,0 0 0 0 0,0 1 0 0 0,0-1 1 0 0,0 1-1 0 0,-1 0 0 0 0,1-1 0 0 0,0 1 0 0 0,-1 0 1 0 0,0 0-1 0 0,1 0 0 0 0,-1 0 0 0 0,0 0 0 0 0,0 0 1 0 0,0 1-1 0 0,0-1 0 0 0,-1 0 0 0 0,2 3 0 0 0,4 13 49 0 0,-5-17 0 0 0,0 1 0 0 0,-1-1 0 0 0,1 1 0 0 0,-1-1 0 0 0,1 1 0 0 0,-1 0 0 0 0,1-1 0 0 0,-1 1 0 0 0,0-1 0 0 0,0 1 0 0 0,0 0 0 0 0,0-1 0 0 0,0 1 0 0 0,0 0 0 0 0,0-1 0 0 0,0 1 0 0 0,-1 0 0 0 0,1-1 0 0 0,-2 3 0 0 0,2-3 0 0 0,0 1 0 0 0,-1 0 0 0 0,1-1 0 0 0,0 1 0 0 0,0-1 0 0 0,0 1 0 0 0,0 0 0 0 0,0-1 0 0 0,1 1 0 0 0,-1 0 0 0 0,1 1 0 0 0,0-1 0 0 0,-1-1 0 0 0,0 0 0 0 0,0 1 0 0 0,1-1 0 0 0,-1 0 0 0 0,0 1 0 0 0,0-1 0 0 0,0 0 0 0 0,0 1 0 0 0,0-1 0 0 0,0 0 0 0 0,-1 1 0 0 0,1-1 0 0 0,0 0 0 0 0,-2 2 0 0 0,-2 4 0 0 0,-3 7 0 0 0,6-13 0 0 0,1 0 0 0 0,-1 0 0 0 0,1-1 0 0 0,-1 1 0 0 0,1 0 0 0 0,-1 0 0 0 0,0-1 0 0 0,1 1 0 0 0,-1-1 0 0 0,0 1 0 0 0,0 0 0 0 0,1-1 0 0 0,-1 0 0 0 0,0 1 0 0 0,-1 0 0 0 0,-2 2 0 0 0,-5 2 1262 0 0,10-6-1231 0 0,-1 0 0 0 0,0-1 0 0 0,1 1 0 0 0,-1-1 0 0 0,0 1 1 0 0,0-1-1 0 0,0 1 0 0 0,0-1 0 0 0,0 1 0 0 0,-1-3 0 0 0,1 3-17 0 0,0-1 1 0 0,-1 0-1 0 0,1 1 0 0 0,0-1 0 0 0,0 0 1 0 0,0 1-1 0 0,1-1 0 0 0,0-3 0 0 0,3-2 48 0 0,3-7 16 0 0,-6 7-32 0 0,1-1 0 0 0,1 1 0 0 0,-1-1-1 0 0,1 1 1 0 0,1 0 0 0 0,4-8-1 0 0,5-7 86 0 0,-5 6-89 0 0,14-18 1 0 0,-20 30-69 0 0,1 1-1 0 0,0-1 1 0 0,0 1 0 0 0,1 0 0 0 0,-1 0 0 0 0,1 0-1 0 0,-1 0 1 0 0,1 0 0 0 0,8-3 0 0 0,-10 5 18 0 0,0-1 1 0 0,0 1-1 0 0,1 0 1 0 0,-1 0-1 0 0,0 0 1 0 0,1 1-1 0 0,-1-1 1 0 0,1 1-1 0 0,-1-1 1 0 0,1 1-1 0 0,3 0 1 0 0,0 0-1 0 0,19 2 8 0 0,-15 5 0 0 0,-6-4 0 0 0,-1-1 0 0 0,0 1 0 0 0,0-1 0 0 0,0 1 0 0 0,0 0 0 0 0,0 0 0 0 0,-1 0 0 0 0,1 1 0 0 0,-1-1 0 0 0,0 0 0 0 0,0 1 0 0 0,0 0 0 0 0,2 6 0 0 0,-1 2 0 0 0,0 0 0 0 0,2 21 0 0 0,-1-10 0 0 0,-3-19 0 0 0,-1-1-1 0 0,1 1 1 0 0,-1 0-1 0 0,0-1 1 0 0,0 5-1 0 0,-1 33 35 0 0,13-48 362 0 0,-7 3-295 0 0,-1 0 0 0 0,1-1 0 0 0,-1 0 1 0 0,0 0-1 0 0,0 0 0 0 0,0 0 0 0 0,-1-1 0 0 0,5-10 0 0 0,-1 0 162 0 0,7-32-1 0 0,1-1 348 0 0,0-9-101 0 0,-4 14-506 0 0,-6 18 33 0 0,-4 21-10 0 0,-1 1 0 0 0,1-1 1 0 0,0 1-1 0 0,3-9 0 0 0,-2 7 3 0 0,-1 1-1 0 0,1-1 1 0 0,1-9 0 0 0,4-17-15 0 0,-5 28-14 0 0,5 1-14 0 0,-6 3 4 0 0,1 0 0 0 0,-1 0 1 0 0,1 0-1 0 0,-1 0 1 0 0,0 0-1 0 0,1 1 1 0 0,-1-1-1 0 0,1 0 0 0 0,-1 1 1 0 0,0-1-1 0 0,1 1 1 0 0,-1-1-1 0 0,0 1 0 0 0,0 0 1 0 0,1 0-1 0 0,-1-1 1 0 0,0 1-1 0 0,0 0 0 0 0,0 0 1 0 0,1 2-1 0 0,2 1-1 0 0,0 1 0 0 0,0-1 0 0 0,1 0 0 0 0,0 0 0 0 0,5 4 0 0 0,-9-7 11 0 0,1-1 0 0 0,-1 1 0 0 0,0 0 0 0 0,1 0 0 0 0,-1 1 1 0 0,0-1-1 0 0,0 0 0 0 0,0 0 0 0 0,0 1 0 0 0,0-1 0 0 0,0 0 1 0 0,0 1-1 0 0,0-1 0 0 0,-1 1 0 0 0,2 2 0 0 0,0 0 0 0 0,0 0 0 0 0,0 0 0 0 0,0 0 0 0 0,4 5 0 0 0,-3-5 0 0 0,0-1 0 0 0,-1 1 0 0 0,0 0 0 0 0,0 0 0 0 0,0 0 0 0 0,1 5 0 0 0,19 58 0 0 0,-21-61 0 0 0,1-1 0 0 0,-1 1 0 0 0,0-1 0 0 0,0 8 0 0 0,3 12 0 0 0,-4-21 0 0 0,1-1 0 0 0,-1 1 0 0 0,0 0 0 0 0,0-1 0 0 0,0 1 0 0 0,0 0 0 0 0,-1-1 0 0 0,0 1 0 0 0,0-1 0 0 0,0 1 0 0 0,0-1 0 0 0,0 1 0 0 0,0-1 0 0 0,-1 0 0 0 0,0 1 0 0 0,0-1 0 0 0,-4 5 0 0 0,0 7 0 0 0,5-14 0 0 0,1 0 0 0 0,-1 0 0 0 0,1-1 0 0 0,-1 1 0 0 0,1 0 0 0 0,-1-1 0 0 0,0 1 0 0 0,1 0 0 0 0,-1-1 0 0 0,0 1 0 0 0,1-1 0 0 0,-1 1 0 0 0,0-1 0 0 0,0 1 0 0 0,1-1 0 0 0,-1 0 0 0 0,0 1 0 0 0,-1-1 0 0 0,-10 6 0 0 0,10-5 4 0 0,-1 1 0 0 0,0-1 0 0 0,0 0 0 0 0,0 0 0 0 0,0 0 0 0 0,0 0-1 0 0,0-1 1 0 0,-4 1 0 0 0,3-1 23 0 0,0-1 1 0 0,0 1-1 0 0,0-1 0 0 0,0 0 0 0 0,0 0 1 0 0,0 0-1 0 0,0 0 0 0 0,-5-4 0 0 0,0-1-27 0 0,9 6-64 0 0,-1-1 0 0 0,1 1-1 0 0,-1 0 1 0 0,1-1 0 0 0,-1 1-1 0 0,1 0 1 0 0,-1 0 0 0 0,1-1-1 0 0,-1 1 1 0 0,1 0 0 0 0,-1 0-1 0 0,1 0 1 0 0,-1 0 0 0 0,0 0-1 0 0,1 0 1 0 0,-1 0 0 0 0,1 0-1 0 0,-1 0 1 0 0,1 0 0 0 0,-1 0-1 0 0,0 0 1 0 0,1 0 0 0 0,-1 0-1 0 0,1 0 1 0 0,-1 0 0 0 0,1 1-1 0 0,-1-1 1 0 0,1 0 0 0 0,-1 0-1 0 0,1 1 1 0 0,-1-1 0 0 0,1 0-1 0 0,-1 1 1 0 0,1-1 0 0 0,0 1-1 0 0,-1-1 1 0 0,0 1 0 0 0,-8 12-3621 0 0,5-9 2151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17:31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19 205 12840 0 0,'-1'-1'588'0'0,"-1"2"-422"0"0,-1-2 20 0 0,-6-10 372 0 0,8 9-7 0 0,0 0 180 0 0,1 2-613 0 0,0-1 1 0 0,-1 1-1 0 0,1-1 1 0 0,0 1 0 0 0,0-1-1 0 0,0 1 1 0 0,-1-1-1 0 0,1 1 1 0 0,0-1-1 0 0,0 1 1 0 0,0-1 0 0 0,0 1-1 0 0,0-1 1 0 0,0 1-1 0 0,0-1 1 0 0,0 0 0 0 0,0 1-1 0 0,0-1 1 0 0,1 1-1 0 0,-1-1 1 0 0,0 1 0 0 0,0-1-1 0 0,0 1 1 0 0,1-1-1 0 0,-1 1 1 0 0,0 0 0 0 0,0-1-1 0 0,1 1 1 0 0,-1-1-1 0 0,1 1-118 0 0,0-2 100 0 0,1 1 0 0 0,-1-1-1 0 0,1 1 1 0 0,0 0 0 0 0,0 0-1 0 0,0 0 1 0 0,-1 0-1 0 0,1 0 1 0 0,1 0-100 0 0,2-1 59 0 0,1 0-1 0 0,-1 1 0 0 0,1-1 1 0 0,-1 1-1 0 0,1 0 1 0 0,2 0-59 0 0,-1 1 73 0 0,0-1 0 0 0,0 0 0 0 0,0 0 1 0 0,0-1-1 0 0,0 0 0 0 0,2-1-73 0 0,28-6 207 0 0,243-25 2076 0 0,-142 17-2118 0 0,21-2-165 0 0,-70 7 0 0 0,29 3 0 0 0,325 2 0 0 0,-421 7-3 0 0,-15 1 43 0 0,0-1 0 0 0,1 0 1 0 0,-1 0-1 0 0,0-1 1 0 0,1 0-1 0 0,-1 0 0 0 0,0-1 1 0 0,0 0-1 0 0,6-2-40 0 0,-7 2 341 0 0,3-2-1381 0 0,-9 3 1000 0 0,0 1 0 0 0,0 0 0 0 0,-1 0 0 0 0,1-1 0 0 0,0 1 0 0 0,0 0 0 0 0,0-1 0 0 0,0 1 0 0 0,0 0 0 0 0,0 0 0 0 0,0-1 0 0 0,0 1 0 0 0,0 0 0 0 0,-1 0 0 0 0,1-1 0 0 0,0 1 0 0 0,0 0 0 0 0,0 0 0 0 0,-1-1-1 0 0,1 1 1 0 0,0 0 0 0 0,0 0 0 0 0,-1 0 0 0 0,1 0 0 0 0,0-1 0 0 0,0 1 0 0 0,-1 0 0 0 0,1 0 0 0 0,0 0 0 0 0,0 0 0 0 0,-1 0 0 0 0,1 0 0 0 0,0 0 0 0 0,-1 0 0 0 0,1 0 0 0 0,0 0 40 0 0,-19-6-2241 0 0,2 0-4921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51:41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369 177 5240 0 0,'0'0'537'0'0,"2"-1"-420"0"0,-1 0-20 0 0,0 0 0 0 0,0 0-1 0 0,0 0 1 0 0,0 0 0 0 0,0 0-1 0 0,-1 0 1 0 0,1-1 0 0 0,0 1-1 0 0,-1 0 1 0 0,1 0 0 0 0,0 0-1 0 0,-1-1 1 0 0,0 1 0 0 0,1 0-1 0 0,-1-1 1 0 0,0 1 0 0 0,1-3-1 0 0,1 1 540 0 0,-2 3-552 0 0,0 0 1 0 0,0 0-1 0 0,0 0 0 0 0,1 0 1 0 0,-1 0-1 0 0,0-1 0 0 0,0 1 1 0 0,0 0-1 0 0,0 0 0 0 0,1 0 1 0 0,-1 0-1 0 0,0 0 0 0 0,0-1 1 0 0,0 1-1 0 0,0 0 0 0 0,0 0 1 0 0,0 0-1 0 0,0 0 0 0 0,0-1 0 0 0,1 1 1 0 0,-1 0-1 0 0,0 0 0 0 0,0 0 1 0 0,0-1-1 0 0,0 1 0 0 0,0 0 1 0 0,0 0-1 0 0,0 0 0 0 0,0-1 1 0 0,0-13 1795 0 0,0 13-728 0 0,2 1-1179 0 0,6 3 22 0 0,1 0 1 0 0,-1 0-1 0 0,0 1 0 0 0,0 0 1 0 0,0 0-1 0 0,12 10 0 0 0,42 38-466 0 0,-20-14 394 0 0,-27-25 77 0 0,-2 1 0 0 0,18 21 0 0 0,-18-19 0 0 0,27 25 0 0 0,-28-30 52 0 0,15 18 1 0 0,10 11 251 0 0,3 7 319 0 0,-38-46-497 0 0,-2-1-87 0 0,1 0-1 0 0,-1 0 0 0 0,0 0 0 0 0,0 0 1 0 0,1 0-1 0 0,-1 0 0 0 0,0 0 1 0 0,1 1-1 0 0,-1-1 0 0 0,0 0 1 0 0,0 0-1 0 0,1 0 0 0 0,-1 0 1 0 0,0 0-1 0 0,0 1 0 0 0,1-1 1 0 0,-1 0-1 0 0,0 0 0 0 0,0 1 0 0 0,0-1 1 0 0,1 0-1 0 0,-1 0 0 0 0,0 1 1 0 0,0-1 4 0 0,0 0-1 0 0,0 0 1 0 0,0 0 0 0 0,0 1 0 0 0,0-1 0 0 0,0 0-1 0 0,0 0 1 0 0,0 0 0 0 0,0 0 0 0 0,0 0 0 0 0,-1 1-1 0 0,1-1 1 0 0,0 0 0 0 0,0 0 0 0 0,0 0 0 0 0,0 0-1 0 0,0 0 1 0 0,0 0 0 0 0,0 1 0 0 0,-1-1 0 0 0,1 0-1 0 0,0 0 1 0 0,0 0 0 0 0,0 0 0 0 0,0 0 0 0 0,0 0-1 0 0,-1 0 1 0 0,1 0 0 0 0,0 0 0 0 0,0 0 0 0 0,0 0-1 0 0,0 0 1 0 0,-1 0 0 0 0,1 0 0 0 0,0 0 0 0 0,0 0-1 0 0,0 0 1 0 0,0 0 0 0 0,0 0 0 0 0,-1 0 0 0 0,1 0-1 0 0,0 0 1 0 0,0 0 0 0 0,0 0 0 0 0,0 0 0 0 0,0 0-1 0 0,-1 0 1 0 0,1 0 0 0 0,0-1 0 0 0,0 1 0 0 0,0 0-1 0 0,-5-2 88 0 0,0 0 0 0 0,0 0 0 0 0,1-1 0 0 0,-1 0 0 0 0,1 0 0 0 0,0 0 0 0 0,0 0 0 0 0,-4-5 0 0 0,-4-2 68 0 0,-140-102 522 0 0,89 68-572 0 0,-103-55 0 0 0,143 88-148 0 0,-42-14 0 0 0,41 17 0 0 0,-43-21 0 0 0,38 14-5 0 0,5 2 67 0 0,-27-18-1 0 0,43 25-60 0 0,0 0 0 0 0,0 0 1 0 0,0-1-1 0 0,1 0 0 0 0,0-1 1 0 0,1 0-1 0 0,-9-12 0 0 0,10 12-17 0 0,5 5-32 0 0,0 2 75 0 0,10 5-295 0 0,3 4 111 0 0,0 0 0 0 0,14 12-1 0 0,16 11 107 0 0,-12-13 11 0 0,0 0-2 0 0,54 23 0 0 0,-36-19 42 0 0,89 51 0 0 0,-83-49 0 0 0,-43-19 0 0 0,-3-2 11 0 0,-7-2 1322 0 0,-3-4-1302 0 0,0 0 0 0 0,0 1 1 0 0,0-1-1 0 0,-1 1 0 0 0,1 0 0 0 0,-1-1 0 0 0,1 1 0 0 0,-1 0 0 0 0,0 0 0 0 0,-3-3 0 0 0,5 5-29 0 0,-10-10 75 0 0,-1 0-1 0 0,-15-10 1 0 0,5 4 13 0 0,-104-74 46 0 0,121 88-136 0 0,-11-6 0 0 0,8 1-106 0 0,6 6-452 0 0,-8 9-1826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51:42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52 9848 0 0,'-2'-2'54'0'0,"0"-2"114"0"0,0 1 0 0 0,0-1 1 0 0,0-1-1 0 0,1 1 0 0 0,-2-5 1 0 0,-1 0 969 0 0,0-2 554 0 0,26 11-1522 0 0,-13 2-203 0 0,-1 0 0 0 0,0 0 0 0 0,0 1 0 0 0,0 0 0 0 0,0 0 0 0 0,0 1 0 0 0,0 0 0 0 0,8 6 0 0 0,9 7-35 0 0,22 21 1 0 0,48 49-80 0 0,26 22 78 0 0,54 27 493 0 0,-119-88-297 0 0,41 32-478 0 0,-86-71 372 0 0,18 20 0 0 0,-15-16 2625 0 0,-16-14-2065 0 0,-5-5-201 0 0,0 0 0 0 0,-1 1 0 0 0,0 0-1 0 0,-11-6 1 0 0,-20-12 3 0 0,-67-46 122 0 0,70 48-373 0 0,2-1-1 0 0,1-2 1 0 0,-50-47-1 0 0,19 3 266 0 0,-65-91-1 0 0,93 115-268 0 0,19 25-128 0 0,15 14-13 0 0,2 5-56 0 0,10 11-42 0 0,106 124-220 0 0,-25-26 279 0 0,-3-22-24 0 0,-5-6-2392 0 0,-52-49-4003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51:43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10136 0 0,'0'0'896'0'0,"16"4"-712"0"0,3 7-184 0 0,9-3-4472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51:20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90 978 2760 0 0,'0'0'125'0'0,"2"1"-3"0"0,1 1 14 0 0,0 0 1 0 0,1-1 0 0 0,-1 0 0 0 0,1 1 0 0 0,-1-1 0 0 0,1 0-1 0 0,0-1 1 0 0,-1 1 0 0 0,1-1 0 0 0,0 1 0 0 0,6-2 0 0 0,8 0 804 0 0,25-6 1 0 0,-34 5-906 0 0,12-4 48 0 0,-19 5 281 0 0,-2 0-355 0 0,0 1 0 0 0,0 0 0 0 0,1 0 0 0 0,-1 0 0 0 0,0 0 0 0 0,0-1 0 0 0,0 1 0 0 0,0 0 0 0 0,0 0 0 0 0,0 0 0 0 0,0 0 1 0 0,1-1-1 0 0,-1 1 0 0 0,0 0 0 0 0,0 0 0 0 0,0 0 0 0 0,0 0 0 0 0,1 0 0 0 0,-1 0 0 0 0,0 0 0 0 0,0 0 0 0 0,0-1 0 0 0,1 1 0 0 0,-1 0 0 0 0,0 0 0 0 0,0 0 0 0 0,0 0 0 0 0,1 0 0 0 0,-1 0 0 0 0,0 0 0 0 0,0 0 0 0 0,0 0 0 0 0,1 0 0 0 0,-1 0 0 0 0,0 0 0 0 0,0 1 0 0 0,0-1 0 0 0,1 0 0 0 0,-1 0 136 0 0,1 0 0 0 0,-1 0 0 0 0,0 0 0 0 0,1 0 0 0 0,-1 0 0 0 0,0 0 0 0 0,1 0 0 0 0,-1 0 0 0 0,0 0-1 0 0,1 0 1 0 0,-1 0 0 0 0,0 0 0 0 0,1 0 0 0 0,-1-1 0 0 0,0 1 0 0 0,1 0 0 0 0,-1 0 0 0 0,0 0 0 0 0,0 0 0 0 0,1-1-1 0 0,-1 1 1 0 0,1-3 136 0 0,0 1-1 0 0,0-1 0 0 0,0 0 0 0 0,0 0 0 0 0,-1 0 0 0 0,1 1 1 0 0,-1-1-1 0 0,0 0 0 0 0,0 0 0 0 0,0 0 0 0 0,0 0 0 0 0,-1 0 1 0 0,1 0-1 0 0,-1 1 0 0 0,1-1 0 0 0,-1 0 0 0 0,-2-3 1 0 0,3 5-247 0 0,0 1 1 0 0,0-1-1 0 0,0 0 1 0 0,-1 1 0 0 0,1-1-1 0 0,0 1 1 0 0,0-1-1 0 0,0 0 1 0 0,0 1 0 0 0,0-1-1 0 0,0 0 1 0 0,0 1 0 0 0,0-1-1 0 0,0 1 1 0 0,0-1-1 0 0,1 0 1 0 0,-1 1 0 0 0,0-1-1 0 0,0 1 1 0 0,1-1-1 0 0,-1 1 1 0 0,1-2 0 0 0,-1 2-12 0 0,0 0-1 0 0,1-1 1 0 0,-1 1 0 0 0,0-1 0 0 0,0 1 0 0 0,0-1 0 0 0,1 1-1 0 0,-1-1 1 0 0,0 1 0 0 0,0-1 0 0 0,0 1 0 0 0,0-1-1 0 0,0 1 1 0 0,0-1 0 0 0,0 1 0 0 0,0-1 0 0 0,0 1 0 0 0,0-1-1 0 0,-3-7 165 0 0,0 1-1 0 0,0 1 1 0 0,-1-1-1 0 0,1 0 1 0 0,-2 1-1 0 0,1 0 1 0 0,-1 0-1 0 0,1 0 1 0 0,-2 0-1 0 0,1 1 1 0 0,-1 0-1 0 0,-10-8 1 0 0,15 12-145 0 0,-1 0-1 0 0,1 0 1 0 0,-1 0 0 0 0,1 0 0 0 0,-1 1 0 0 0,0-1 0 0 0,1 0-1 0 0,-1 1 1 0 0,0 0 0 0 0,1-1 0 0 0,-1 1 0 0 0,0 0-1 0 0,0 0 1 0 0,-2 0 0 0 0,0 0-74 0 0,1 1 1 0 0,-1 0-1 0 0,1 0 0 0 0,-1 1 0 0 0,-4 2 0 0 0,7-4 22 0 0,-1 1-41 0 0,-1 1 1 0 0,1 0-1 0 0,0-1 1 0 0,0 1-1 0 0,0 0 1 0 0,1 0-1 0 0,-1 0 1 0 0,0 0-1 0 0,1 1 1 0 0,-1-1 0 0 0,1 0-1 0 0,0 1 1 0 0,-2 3-1 0 0,-4 8 12 0 0,-23 35 223 0 0,18-21-202 0 0,1-1 0 0 0,1 1 0 0 0,-7 32 0 0 0,13-43-8 0 0,0-2-12 0 0,0 1 0 0 0,-1 18 0 0 0,4-30 46 0 0,1 1 1 0 0,0-1 0 0 0,0 1-1 0 0,1-1 1 0 0,-1 1 0 0 0,1-1-1 0 0,0 1 1 0 0,0-1 0 0 0,0 0 0 0 0,1 1-1 0 0,0-1 1 0 0,2 5 0 0 0,1 0 0 0 0,-4-8-7 0 0,-1 0-1 0 0,1 0 0 0 0,0-1 0 0 0,0 1 1 0 0,-1 0-1 0 0,1 0 0 0 0,0 0 0 0 0,0 0 1 0 0,0-1-1 0 0,0 1 0 0 0,0 0 0 0 0,0-1 1 0 0,0 1-1 0 0,0-1 0 0 0,0 1 1 0 0,0-1-1 0 0,0 0 0 0 0,0 1 0 0 0,0-1 1 0 0,1 0-1 0 0,-1 0 0 0 0,0 0 0 0 0,0 0 1 0 0,0 0-1 0 0,0 0 0 0 0,0 0 0 0 0,1 0 1 0 0,-1 0-1 0 0,0 0 0 0 0,1-1 0 0 0,2 0-8 0 0,1 1-1 0 0,0-1 0 0 0,1 0 0 0 0,-1 0 0 0 0,0 0 0 0 0,1-1 0 0 0,-1 0 0 0 0,0 0 1 0 0,0 0-1 0 0,-1-1 0 0 0,1 0 0 0 0,0 0 0 0 0,-1 0 0 0 0,7-6 0 0 0,-5 4 37 0 0,0 0 0 0 0,-1-1 0 0 0,0 0 0 0 0,0 0 0 0 0,0 0 0 0 0,-1 0 0 0 0,0-1 1 0 0,7-13-1 0 0,-9 13-8 0 0,4-7 61 0 0,-1 1-1 0 0,-1-2 1 0 0,0 1 0 0 0,-1 0 0 0 0,2-21-1 0 0,-8-193-72 0 0,-7 150-63 0 0,2 14 52 0 0,-15-120 156 0 0,16 157-97 0 0,0 0 1 0 0,-1 1-1 0 0,-2 0 0 0 0,-15-30 0 0 0,21 46-40 0 0,-15-42 206 0 0,18 48-173 0 0,1 3-108 0 0,0 14-185 0 0,2 34-11 0 0,3 1 1 0 0,15 67-1 0 0,-20-114 243 0 0,10 44-197 0 0,25 66 0 0 0,25 40 381 0 0,-54-138-162 0 0,1-1 0 0 0,1 0 0 0 0,0 0-1 0 0,1-1 1 0 0,0 0 0 0 0,1 0 0 0 0,0-1-1 0 0,0-1 1 0 0,20 15 0 0 0,-22-19 1 0 0,0-1 1 0 0,0 1-1 0 0,1-1 1 0 0,-1-1-1 0 0,1 1 1 0 0,0-1-1 0 0,0-1 1 0 0,0 0-1 0 0,0 0 1 0 0,1-1-1 0 0,-1 0 1 0 0,0-1-1 0 0,1 0 1 0 0,14-1-1 0 0,-19 0-3 0 0,0 0-1 0 0,1 0 1 0 0,-1 0-1 0 0,0-1 0 0 0,0 0 1 0 0,0 0-1 0 0,0 0 0 0 0,-1 0 1 0 0,1-1-1 0 0,0 0 1 0 0,-1 0-1 0 0,0 0 0 0 0,0-1 1 0 0,0 1-1 0 0,0-1 0 0 0,0 0 1 0 0,-1 0-1 0 0,4-5 1 0 0,-3 2 21 0 0,1 0 1 0 0,-2 1 0 0 0,1-1 0 0 0,-1-1 0 0 0,0 1-1 0 0,-1 0 1 0 0,0-1 0 0 0,0 0 0 0 0,0 1 0 0 0,-1-1 0 0 0,0-14-1 0 0,0 3 33 0 0,-2 0 0 0 0,0 1 0 0 0,-1-1 0 0 0,-8-34 0 0 0,2 20 27 0 0,6 30-48 0 0,1 3-46 0 0,1-1-1 0 0,-1 1 1 0 0,0 0 0 0 0,1-1 0 0 0,-1 1 0 0 0,0 0-1 0 0,0-1 1 0 0,1 1 0 0 0,-1 0 0 0 0,0 0 0 0 0,1-1-1 0 0,-1 1 1 0 0,0 0 0 0 0,0 0 0 0 0,0 0 0 0 0,1 0 0 0 0,-1 0-1 0 0,0 0 1 0 0,0 0 0 0 0,1 0 0 0 0,-1 1 0 0 0,0-1-1 0 0,0 0 1 0 0,1 0 0 0 0,-1 1 0 0 0,0-1 0 0 0,0 0-1 0 0,1 1 1 0 0,-1-1 0 0 0,0 1 0 0 0,1-1 0 0 0,-1 1 0 0 0,1-1-1 0 0,-1 1 1 0 0,1-1 0 0 0,-1 1 0 0 0,1 0 0 0 0,-1-1-1 0 0,1 1 1 0 0,-1-1 0 0 0,1 1 0 0 0,0 0 0 0 0,-1 0-1 0 0,1-1 1 0 0,0 1 0 0 0,0 0 0 0 0,0 0 0 0 0,0-1 0 0 0,-1 1-1 0 0,1 0 1 0 0,0 1 0 0 0,0 0-19 0 0,-5 14-40 0 0,1 1 0 0 0,1-1 1 0 0,1 1-1 0 0,0 0 0 0 0,2-1 1 0 0,-1 1-1 0 0,2 0 0 0 0,0 0 0 0 0,2 0 1 0 0,4 20-1 0 0,-7-37 62 0 0,3 15 31 0 0,1 1 0 0 0,1-2 0 0 0,0 1 0 0 0,7 14-1 0 0,-10-25-31 0 0,0-1-1 0 0,-1 0 0 0 0,1 0 0 0 0,0 0 0 0 0,0 0 1 0 0,1 0-1 0 0,-1-1 0 0 0,1 1 0 0 0,-1-1 0 0 0,1 1 1 0 0,0-1-1 0 0,0 0 0 0 0,0 0 0 0 0,0 0 0 0 0,0-1 1 0 0,0 1-1 0 0,1-1 0 0 0,-1 1 0 0 0,0-1 0 0 0,1 0 1 0 0,-1-1-1 0 0,1 1 0 0 0,0 0 0 0 0,3-1 0 0 0,0 0 25 0 0,0-1-1 0 0,0 0 1 0 0,0 0-1 0 0,0-1 1 0 0,-1 0-1 0 0,1 0 1 0 0,-1 0-1 0 0,1-1 1 0 0,-1 0-1 0 0,11-7 0 0 0,3-3 6 0 0,31-29-1 0 0,-44 36-6 0 0,0-2 0 0 0,1 0 0 0 0,-2 0 0 0 0,1-1 0 0 0,-1 0 1 0 0,9-18-1 0 0,3-4 35 0 0,-6 10-8 0 0,0 0 1 0 0,-2-1-1 0 0,-1-1 1 0 0,0 0-1 0 0,-2 0 1 0 0,0 0-1 0 0,4-39 1 0 0,-5 14 25 0 0,-2-1 1 0 0,-5-87 0 0 0,-12 13 31 0 0,10 102 30 0 0,-1 0 0 0 0,0 0 0 0 0,-2 0 0 0 0,0 0 0 0 0,-2 1 0 0 0,-11-23 0 0 0,14 35 82 0 0,-2 6-134 0 0,6 2-84 0 0,0 1 0 0 0,0-1 0 0 0,0 1 0 0 0,0 0 0 0 0,1-1 1 0 0,-1 1-1 0 0,0 0 0 0 0,0-1 0 0 0,1 1 0 0 0,-1 0 0 0 0,1 0 0 0 0,-1 0 1 0 0,1 0-1 0 0,-1-1 0 0 0,1 1 0 0 0,-1 2 0 0 0,-6 17-93 0 0,7-20 92 0 0,-4 19-84 0 0,1 0 0 0 0,1 1 0 0 0,1-1 0 0 0,1 25 0 0 0,0-26 28 0 0,1 16-5 0 0,2 1 0 0 0,2-1 0 0 0,1 0 0 0 0,1-1 0 0 0,2 0 0 0 0,20 48 0 0 0,-17-48 12 0 0,-5-11-15 0 0,2-1 0 0 0,12 23-1 0 0,-11-26 98 0 0,0-1-1 0 0,2 0 0 0 0,0 0 0 0 0,1-1 1 0 0,21 21-1 0 0,-28-32-68 0 0,-1-1-1 0 0,1 1 1 0 0,0-1 0 0 0,1-1-1 0 0,-1 1 1 0 0,0-1 0 0 0,1 0 0 0 0,0 0-1 0 0,0-1 1 0 0,0 0 0 0 0,0 0-1 0 0,0 0 1 0 0,0-1 0 0 0,0 0-1 0 0,1-1 1 0 0,-1 0 0 0 0,0 0-1 0 0,1 0 1 0 0,7-2 0 0 0,-6 0-390 0 0,0 0 1 0 0,0-1-1 0 0,-1 0 1 0 0,1 0 0 0 0,9-6-1 0 0,6-6-6119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51:20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16439 0 0,'0'0'800'0'0,"-9"0"208"0"0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51:36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1 165 7312 0 0,'1'-9'660'0'0,"2"-7"-149"0"0,1-1 0 0 0,-2 0 0 0 0,1-24 0 0 0,-3 37-403 0 0,1 0 0 0 0,0-1 0 0 0,0 1 0 0 0,0 0 0 0 0,2-5 0 0 0,-2 5 330 0 0,0 1 1 0 0,0 0 0 0 0,0-1 0 0 0,0 1 0 0 0,0-1 0 0 0,-1 1-1 0 0,0-7 1 0 0,9 14-250 0 0,2 1 24 0 0,-5 1-103 0 0,-1 0 0 0 0,10 13 0 0 0,-2-2 64 0 0,-5-5-7 0 0,0 0 0 0 0,-1 1 0 0 0,0 0 0 0 0,6 17 0 0 0,-10-22-90 0 0,21 58 804 0 0,19 79 0 0 0,-2-5-268 0 0,-10-25-181 0 0,-20-86-312 0 0,9 34 184 0 0,-20-60-266 0 0,1 0 0 0 0,0-1 0 0 0,0 1 0 0 0,0 0 0 0 0,0-1-1 0 0,0 1 1 0 0,1-1 0 0 0,-1 1 0 0 0,1-1 0 0 0,-1 0 0 0 0,1 0 0 0 0,0 0-1 0 0,0 0 1 0 0,0 0 0 0 0,0 0 0 0 0,0 0 0 0 0,1 0 0 0 0,-1-1-1 0 0,0 1 1 0 0,1-1 0 0 0,-1 0 0 0 0,1 0 0 0 0,0 0 0 0 0,-1 0 0 0 0,5 1-1 0 0,-5-2-1 0 0,0 0-1 0 0,1 0 0 0 0,-1-1 1 0 0,0 1-1 0 0,0 0 0 0 0,0-1 0 0 0,0 0 1 0 0,0 1-1 0 0,1-1 0 0 0,-1 0 1 0 0,0 0-1 0 0,-1 0 0 0 0,5-3 0 0 0,26-21 383 0 0,-26 21-330 0 0,108-105 725 0 0,-72 66-939 0 0,-28 26-1152 0 0,-5-2-3576 0 0,-5-5-1916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51:37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13 361 10592 0 0,'-2'-3'137'0'0,"0"0"0"0"0,0 0 0 0 0,1 0 0 0 0,-1-1 0 0 0,1 1 0 0 0,-1-5 1 0 0,2 6-121 0 0,0 1 1 0 0,-1-1 0 0 0,1 1-1 0 0,0-1 1 0 0,1 0-1 0 0,-1 1 1 0 0,0-1 0 0 0,0 1-1 0 0,1-1 1 0 0,-1 1 0 0 0,1-1-1 0 0,-1 0 1 0 0,1 1-1 0 0,-1 0 1 0 0,1-1 0 0 0,0 1-1 0 0,2-3 1 0 0,12-13 868 0 0,0 1 0 0 0,2 0 0 0 0,0 1 0 0 0,34-22 0 0 0,-5 3-368 0 0,-11 6-133 0 0,1 2 0 0 0,73-40-1 0 0,-33 30-1566 0 0,-44 24-4791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51:37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22 113 7832 0 0,'-5'-11'340'0'0,"2"5"-146"0"0,1 0 1 0 0,-1 0-1 0 0,1 0 0 0 0,0 0 1 0 0,1-1-1 0 0,-1 1 0 0 0,0-12 0 0 0,2 16 185 0 0,1 0-1 0 0,-1 0 1 0 0,0 0-1 0 0,1 0 0 0 0,-1 0 1 0 0,1 0-1 0 0,-1 0 1 0 0,1 1-1 0 0,0-1 0 0 0,0 0 1 0 0,0 0-1 0 0,2-2 1 0 0,3-8 1045 0 0,-5 10-360 0 0,2 2-559 0 0,0 1-436 0 0,0-1 0 0 0,0 0 0 0 0,0 1 0 0 0,1-1 0 0 0,-1 1 0 0 0,0 0 0 0 0,0 0 0 0 0,0 0-1 0 0,0 1 1 0 0,0-1 0 0 0,0 1 0 0 0,-1-1 0 0 0,1 1 0 0 0,4 3 0 0 0,-3 0-22 0 0,1-1 0 0 0,-1 1 0 0 0,0 0-1 0 0,0 1 1 0 0,0-1 0 0 0,5 11 0 0 0,0 3 21 0 0,-2 1-1 0 0,0 0 1 0 0,7 32-1 0 0,-7-10 77 0 0,-6-30-406 0 0,1 0 0 0 0,1 0 0 0 0,6 17 0 0 0,-4-19-786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51:37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22 112 14888 0 0,'-3'-35'320'0'0,"-2"18"72"0"0,0 1 16 0 0,2 1 15 0 0,3 3-335 0 0,-5-1-88 0 0,10 9 96 0 0,-2 4 0 0 0,2 12-320 0 0,0-4-55 0 0,8 12-9 0 0,-8 0-6112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51:38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64 269 12440 0 0,'-6'-6'746'0'0,"1"2"-608"0"0,0-1 0 0 0,1 0 0 0 0,0 0 0 0 0,-6-9 0 0 0,-18-36 3185 0 0,27 48-2347 0 0,14-1-356 0 0,-8 3-604 0 0,0 0 1 0 0,0 0-1 0 0,-1 0 0 0 0,1 1 0 0 0,0 0 0 0 0,-1 0 0 0 0,1 0 0 0 0,0 0 0 0 0,-1 1 0 0 0,1 0 0 0 0,-1 0 0 0 0,0 0 0 0 0,0 0 0 0 0,5 4 0 0 0,6 5-51 0 0,0 0 0 0 0,17 19 0 0 0,-4-4-22 0 0,-17-16 55 0 0,-1 1 0 0 0,0-1 0 0 0,-1 2 0 0 0,14 20-1 0 0,3 7-46 0 0,-25-38 186 0 0,5 2 66 0 0,-6-5 505 0 0,-1-3-561 0 0,-1-15 260 0 0,1 0 1 0 0,2-30 0 0 0,1 9-137 0 0,-2 35-232 0 0,3-75 261 0 0,-2 72-283 0 0,1-1 0 0 0,0 1-1 0 0,0 0 1 0 0,1 0 0 0 0,1 0 0 0 0,6-12-1 0 0,30-43-16 0 0,-39 61 1 0 0,1 1-1 0 0,-1-1 1 0 0,1 1-1 0 0,0 0 1 0 0,0 0-1 0 0,-1 0 1 0 0,5-3-1 0 0,-5 4-3 0 0,0 1-1 0 0,0-1 1 0 0,-1 0-1 0 0,1 1 0 0 0,0 0 1 0 0,0-1-1 0 0,0 1 1 0 0,0-1-1 0 0,0 1 1 0 0,0 0-1 0 0,0 0 0 0 0,0-1 1 0 0,0 1-1 0 0,0 0 1 0 0,0 0-1 0 0,0 0 1 0 0,0 0-1 0 0,1 0 0 0 0,-1 1 1 0 0,0-1-1 0 0,0 0 1 0 0,0 0-1 0 0,0 1 1 0 0,1 0-1 0 0,10 5-58 0 0,0 0 1 0 0,11 9-1 0 0,-19-12 11 0 0,0 1 0 0 0,0-1 0 0 0,-1 0 0 0 0,1 1 0 0 0,-1 0 0 0 0,0 0 0 0 0,0 0 0 0 0,4 7 0 0 0,2 6-60 0 0,-3-6-570 0 0,-1 0-1 0 0,0 1 0 0 0,6 18 1 0 0,-7-3-649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17:31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2760 0 0,'0'0'452'0'0,"0"0"856"0"0,0 0 372 0 0,0 0 74 0 0,0 0-112 0 0,0 0-553 0 0,0 0-244 0 0,0 0-49 0 0,0 0-6 0 0,0 0 15 0 0,0 0 10 0 0,0 0 1 0 0,0 0-42 0 0,1 2-174 0 0,6 8-3 0 0,-5-8-465 0 0,0 0 0 0 0,0 1 0 0 0,-1-1 0 0 0,1 0 0 0 0,-1 1 0 0 0,0 0 0 0 0,1 2-132 0 0,3 14 603 0 0,1 2 729 0 0,2 19-1332 0 0,-2-5 548 0 0,-3-21-280 0 0,-1 1 0 0 0,0-1 0 0 0,0 9-268 0 0,5 115 1049 0 0,-3-90-802 0 0,2 305 1403 0 0,-7-230-873 0 0,9 37-842 0 0,0 4 75 0 0,-2-53 215 0 0,-5-103-196 0 0,-1 12 76 0 0,0-19-102 0 0,0 0 0 0 0,0 0 0 0 0,0 0 1 0 0,0-1-1 0 0,-1 1 0 0 0,1 0 1 0 0,0 0-1 0 0,0 0 0 0 0,-1 0 1 0 0,1-1-1 0 0,0 1 0 0 0,-1 0 0 0 0,1 0 1 0 0,-1-1-1 0 0,1 1 0 0 0,-1 0 1 0 0,0 0-4 0 0,0 0-70 0 0,1-1 2 0 0,0 0 36 0 0,0 0 123 0 0,0 0 9 0 0,0 0-193 0 0,0 0-769 0 0,0 0-334 0 0,0 0-68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51:38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94 140 10592 0 0,'-5'-46'960'0'0,"-3"-19"252"0"0,8 59-428 0 0,-1-8 368 0 0,1 13-1021 0 0,0 1 0 0 0,0-1 0 0 0,0 1 0 0 0,0 0 0 0 0,0-1 0 0 0,0 1 0 0 0,0 0 0 0 0,0-1 0 0 0,0 1 0 0 0,-1 0 0 0 0,1-1 0 0 0,0 1 0 0 0,0 0 0 0 0,0-1 0 0 0,0 1 0 0 0,-1 0 0 0 0,1-1 0 0 0,0 1 0 0 0,0 0 0 0 0,-1 0 0 0 0,1-1 0 0 0,0 1 0 0 0,0 0 0 0 0,-1 0 0 0 0,1-1 0 0 0,-5 10 18 0 0,-4 6-158 0 0,1-1 0 0 0,0 1 0 0 0,1 1-1 0 0,-9 29 1 0 0,8-14-16 0 0,-7 51 0 0 0,15-74 25 0 0,0-1 0 0 0,1 1 0 0 0,0-1 0 0 0,0 0 0 0 0,1 0 0 0 0,4 13 0 0 0,1-11 0 0 0,-3-5 0 0 0,-1-2 0 0 0,-1 0 0 0 0,0 0 0 0 0,1 0 0 0 0,0 0 0 0 0,-1 0 0 0 0,1-1 0 0 0,0 1 0 0 0,0-1 0 0 0,0 0 0 0 0,0 0 0 0 0,0 0 0 0 0,0 0 0 0 0,0 0 0 0 0,0 0 0 0 0,6 0 0 0 0,7-2 0 0 0,-1-1 0 0 0,0 0 0 0 0,22-6 0 0 0,-18 3 0 0 0,26-3 0 0 0,-37 8 0 0 0,-1 0 0 0 0,1 0 0 0 0,-1 0 0 0 0,1 1 0 0 0,-1 0 0 0 0,1 0 0 0 0,7 3 0 0 0,7 5 0 0 0,-13-1 0 0 0,-8-7 1 0 0,2 4-3 0 0,-3 12 14 0 0,-1-14 0 0 0,0 0-1 0 0,0 0 1 0 0,0 0-1 0 0,-1 1 1 0 0,1-2-1 0 0,-1 1 1 0 0,1 0-1 0 0,-1 0 1 0 0,0 0-1 0 0,-5 4 1 0 0,-27 26 102 0 0,26-26-95 0 0,-45 37-1580 0 0,35-29-4492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51:39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94 107 14712 0 0,'2'-11'269'0'0,"-1"1"0"0"0,0-1 1 0 0,0 1-1 0 0,-1-1 0 0 0,-3-20 1 0 0,3 30-247 0 0,0-1 0 0 0,0 1 1 0 0,0 0-1 0 0,-1-1 1 0 0,1 1-1 0 0,-1-1 1 0 0,1 1-1 0 0,-1 0 1 0 0,1 0-1 0 0,-1-1 1 0 0,-1-1-1 0 0,1 2 22 0 0,1 1 0 0 0,0 0 0 0 0,-1-1 0 0 0,1 1 0 0 0,-1 0-1 0 0,1-1 1 0 0,-1 1 0 0 0,1 0 0 0 0,-1 0 0 0 0,1 0 0 0 0,-1-1 0 0 0,1 1 0 0 0,-1 0-1 0 0,1 0 1 0 0,-1 0 0 0 0,1 0 0 0 0,-1 0 0 0 0,1 0 0 0 0,-1 0 0 0 0,1 0 0 0 0,-2 0-1 0 0,0 1-1 0 0,0-1 0 0 0,1 1 0 0 0,-1 0-1 0 0,0 0 1 0 0,0 0 0 0 0,1 0-1 0 0,-1 0 1 0 0,0 0 0 0 0,1 0-1 0 0,-1 1 1 0 0,1-1 0 0 0,0 1-1 0 0,-1-1 1 0 0,-1 3 0 0 0,-1 2-65 0 0,1 1 1 0 0,-1-1-1 0 0,1 1 1 0 0,0-1-1 0 0,0 1 0 0 0,-2 11 1 0 0,-7 47-45 0 0,4-20 77 0 0,5-25-11 0 0,1 0 0 0 0,1 0 0 0 0,1 30 0 0 0,1-12 0 0 0,-1-30 0 0 0,1 2 0 0 0,8 16 0 0 0,-4-14 0 0 0,-5-12 5 0 0,1 1-1 0 0,-1 0 0 0 0,1 0 0 0 0,-1 0 1 0 0,1 0-1 0 0,0 0 0 0 0,-1-1 0 0 0,1 1 1 0 0,0 0-1 0 0,0 0 0 0 0,-1-1 0 0 0,1 1 1 0 0,0-1-1 0 0,0 1 0 0 0,0-1 0 0 0,0 1 1 0 0,0-1-1 0 0,0 1 0 0 0,0-1 0 0 0,0 0 1 0 0,0 0-1 0 0,0 1 0 0 0,0-1 0 0 0,0 0 1 0 0,0 0-1 0 0,0 0 0 0 0,0 0 1 0 0,0 0-1 0 0,0 0 0 0 0,0 0 0 0 0,0-1 1 0 0,0 1-1 0 0,1-1 0 0 0,4 1-13 0 0,0-1 9 0 0,1 0 0 0 0,0 0 0 0 0,-1-1 0 0 0,0 0-1 0 0,1 0 1 0 0,-1-1 0 0 0,0 1 0 0 0,0-1 0 0 0,0-1-1 0 0,6-4 1 0 0,26-11 56 0 0,-6 4-45 0 0,-24 10-11 0 0,2 0 0 0 0,-1 1 0 0 0,0 1 0 0 0,1-1-1 0 0,0 2 1 0 0,12-3 0 0 0,-8 3 0 0 0,-1 0 0 0 0,-10 3 0 0 0,0 1 0 0 0,13 5 0 0 0,-14-2 0 0 0,-2-2 0 0 0,2-1 0 0 0,0 1 0 0 0,-1 0 0 0 0,1-1 0 0 0,-1 1 0 0 0,0 0 0 0 0,0 0 0 0 0,0 0 0 0 0,0 0 0 0 0,0 0 0 0 0,-1 0 0 0 0,1 0 0 0 0,-1 0 0 0 0,0 1 0 0 0,0-1 0 0 0,0 0 0 0 0,0 0 0 0 0,-1 4 0 0 0,-4 16 0 0 0,4-20 0 0 0,1 0 0 0 0,0 0 0 0 0,-1-1 0 0 0,0 1 0 0 0,0 0 0 0 0,0 0 0 0 0,0 0 0 0 0,0-1 0 0 0,0 1 0 0 0,-1 0 0 0 0,-1 2 0 0 0,-7 5 10 0 0,-1 0 0 0 0,0-1 0 0 0,0 0 0 0 0,-1 0 0 0 0,-24 13-1 0 0,-7 5 66 0 0,31-18-78 0 0,-1-1 1 0 0,0 0 0 0 0,0-1-1 0 0,-27 10 1 0 0,-14-2-704 0 0,42-15-847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51:39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15920 0 0,'5'-12'1727'0'0,"-5"4"-1727"0"0,0-1 888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51:44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0 219 7920 0 0,'14'-8'593'0'0,"-11"6"-509"0"0,6-4-25 0 0,0 1-1 0 0,15-14 1 0 0,-20 15 49 0 0,2 1 0 0 0,-1 0 0 0 0,0 0-1 0 0,0 0 1 0 0,1 0 0 0 0,0 1 0 0 0,-1 0 0 0 0,1 0-1 0 0,8-1 1 0 0,13-4 393 0 0,-24 6-435 0 0,0 0 1 0 0,0 1-1 0 0,0 0 0 0 0,0 0 1 0 0,0 0-1 0 0,0 0 1 0 0,0 0-1 0 0,0 1 1 0 0,0-1-1 0 0,0 1 0 0 0,0 0 1 0 0,0 0-1 0 0,3 1 1 0 0,0 1 42 0 0,1 0 0 0 0,-1 0-1 0 0,0 0 1 0 0,10 8 0 0 0,-9-5-50 0 0,-1 0 0 0 0,0 0 0 0 0,0 1-1 0 0,-1 0 1 0 0,1 0 0 0 0,-1 0-1 0 0,-1 1 1 0 0,7 12 0 0 0,0 9 87 0 0,10 33 0 0 0,-11-32-49 0 0,-4-9 146 0 0,-2-1 0 0 0,0 1 0 0 0,-1 0 0 0 0,-2 0 0 0 0,0 30 0 0 0,-1-50-186 0 0,0 0 0 0 0,0 0 0 0 0,-1 0 0 0 0,1 0 1 0 0,0-1-1 0 0,-1 1 0 0 0,1 0 0 0 0,-1 0 0 0 0,1 0 0 0 0,-1 0 0 0 0,1 0 0 0 0,-1 0 0 0 0,1-1 0 0 0,-1 1 0 0 0,0 0 0 0 0,1-1 0 0 0,-1 1 0 0 0,0 0 0 0 0,0-1 1 0 0,1 1-1 0 0,-1-1 0 0 0,0 1 0 0 0,0-1 0 0 0,-2 1 0 0 0,2 0 3 0 0,0-1 0 0 0,0 1 0 0 0,0-1 0 0 0,-1 0-1 0 0,1 1 1 0 0,0-1 0 0 0,0 0 0 0 0,0 0 0 0 0,-1 0 0 0 0,1 0 0 0 0,0 0 0 0 0,0 0 0 0 0,-1 0 0 0 0,1 0 0 0 0,0 0 0 0 0,0-1 0 0 0,-2 0-1 0 0,0-1 87 0 0,0 0 0 0 0,0-1 0 0 0,0 0 0 0 0,0 1 0 0 0,1-1 0 0 0,-1 0 0 0 0,1 0-1 0 0,-3-6 1 0 0,-14-29 554 0 0,14 28-581 0 0,2 0 0 0 0,-1 0 0 0 0,2 1-1 0 0,0-1 1 0 0,0 0 0 0 0,0-1 0 0 0,1-12-1 0 0,0 6 19 0 0,1 0-81 0 0,0 1 0 0 0,2 0 0 0 0,0 0 0 0 0,1 0 0 0 0,0 0 0 0 0,1 1 0 0 0,12-28 0 0 0,-7 5-56 0 0,-7 30 0 0 0,0 0 0 0 0,0 0 0 0 0,0 0 0 0 0,4-7 0 0 0,-3 9-5 0 0,2-7-48 0 0,2 0 1 0 0,-1 1-1 0 0,2-1 1 0 0,-1 1-1 0 0,2 1 1 0 0,17-20-1 0 0,-13 21-3806 0 0,-9 9 1894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51:45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158 469 9272 0 0,'0'0'208'0'0,"-2"0"33"0"0,-2 0-108 0 0,-3 0 120 0 0,-11-11-128 0 0,17 11-83 0 0,0-1 0 0 0,1 1 0 0 0,-1 0 0 0 0,1-1 0 0 0,-1 1 1 0 0,1 0-1 0 0,-1-1 0 0 0,1 1 0 0 0,-1-1 0 0 0,1 1 0 0 0,-1 0 0 0 0,1-1 1 0 0,0 0-1 0 0,-1 1 0 0 0,1-1 0 0 0,0 1 0 0 0,0-1 0 0 0,-1 1 0 0 0,1-1 0 0 0,0 1 1 0 0,0-1-1 0 0,0 0 0 0 0,-1 1 0 0 0,1-1 0 0 0,0 0 0 0 0,0 1 0 0 0,0-1 1 0 0,0 1-1 0 0,0-1 0 0 0,0 0 0 0 0,1 0 0 0 0,0-2 171 0 0,0 1-1 0 0,1-1 0 0 0,-1 1 1 0 0,1 0-1 0 0,0-1 1 0 0,3-2-1 0 0,-5 5-209 0 0,3-3 80 0 0,0 0 0 0 0,1 1-1 0 0,-1-1 1 0 0,1 1 0 0 0,6-3 0 0 0,7-5-64 0 0,-7 5 24 0 0,-8 4-39 0 0,0 0-1 0 0,0 0 1 0 0,1 0-1 0 0,-1 0 1 0 0,0 0-1 0 0,0-1 1 0 0,0 1 0 0 0,0-1-1 0 0,2-2 1 0 0,2 1 72 0 0,-6 3-70 0 0,0-1 1 0 0,0 1-1 0 0,1 0 1 0 0,-1 0-1 0 0,0 0 1 0 0,0 0-1 0 0,0 0 0 0 0,1 0 1 0 0,-1 0-1 0 0,0 0 1 0 0,0-1-1 0 0,0 1 1 0 0,1 0-1 0 0,-1 0 0 0 0,0 0 1 0 0,0 0-1 0 0,0-1 1 0 0,0 1-1 0 0,0 0 1 0 0,1 0-1 0 0,-1 0 0 0 0,0-1 1 0 0,0 1-1 0 0,0 0 1 0 0,0 0-1 0 0,0 0 1 0 0,0-1-1 0 0,0 1 1 0 0,0 0-1 0 0,7-16 162 0 0,-6 15-171 0 0,-1 0 0 0 0,1 0 0 0 0,0 0 0 0 0,-1-1 0 0 0,1 1 0 0 0,-1 0 0 0 0,0 0 0 0 0,1 0 0 0 0,-1-1 0 0 0,1-1 0 0 0,-5-4 15 0 0,2 2 77 0 0,2 4-83 0 0,0 0 0 0 0,-1 1 0 0 0,1-1 0 0 0,0 1 0 0 0,-1-1 0 0 0,1 1-1 0 0,0-1 1 0 0,-1 1 0 0 0,1-1 0 0 0,-1 1 0 0 0,1-1 0 0 0,0 1 0 0 0,-1-1 0 0 0,1 1 0 0 0,-1 0 0 0 0,0-1-1 0 0,1 1 1 0 0,-1 0 0 0 0,1-1 0 0 0,-2 1 0 0 0,-12-6 53 0 0,12 6-52 0 0,-4-2-12 0 0,0 0 0 0 0,1 1 0 0 0,-1 0 0 0 0,0 1 0 0 0,0-1 0 0 0,0 1 0 0 0,0 0 0 0 0,0 1 0 0 0,0-1 0 0 0,0 1 0 0 0,0 0 1 0 0,0 1-1 0 0,0-1 0 0 0,1 1 0 0 0,-1 0 0 0 0,1 1 0 0 0,-1-1 0 0 0,1 1 0 0 0,0 0 0 0 0,0 1 0 0 0,0-1 0 0 0,0 1 0 0 0,1 0 1 0 0,-1 0-1 0 0,1 0 0 0 0,0 1 0 0 0,0-1 0 0 0,1 1 0 0 0,-1 0 0 0 0,1 0 0 0 0,-3 8 0 0 0,0-1-24 0 0,1 0-1 0 0,0 0 0 0 0,1 0 1 0 0,1 1-1 0 0,0 0 0 0 0,-2 20 1 0 0,4-28 13 0 0,1-1 1 0 0,0 1-1 0 0,0 0 1 0 0,0 0 0 0 0,0-1-1 0 0,1 1 1 0 0,0 0-1 0 0,0-1 1 0 0,0 1 0 0 0,0-1-1 0 0,1 1 1 0 0,0-1-1 0 0,0 0 1 0 0,0 0-1 0 0,0 1 1 0 0,1-2 0 0 0,-1 1-1 0 0,1 0 1 0 0,0 0-1 0 0,0-1 1 0 0,4 4 0 0 0,-4-5 12 0 0,0 0 0 0 0,0 0 1 0 0,0-1-1 0 0,0 1 1 0 0,1-1-1 0 0,-1 0 1 0 0,0 0-1 0 0,0 0 0 0 0,1 0 1 0 0,-1 0-1 0 0,1-1 1 0 0,-1 0-1 0 0,1 1 1 0 0,-1-1-1 0 0,1-1 0 0 0,-1 1 1 0 0,5-1-1 0 0,5-2 73 0 0,0-1 0 0 0,-1 0 0 0 0,16-7 0 0 0,-6 3 50 0 0,-11 2-84 0 0,0 1 0 0 0,0-2 0 0 0,0 1 0 0 0,-1-1 0 0 0,13-12 0 0 0,-5 4 57 0 0,1 0-31 0 0,-1-1 0 0 0,-1-1 1 0 0,-1 0-1 0 0,17-24 0 0 0,-27 32-31 0 0,0-1 1 0 0,-1 0-1 0 0,0 0 1 0 0,0 0-1 0 0,-1-1 0 0 0,0 1 1 0 0,-1-1-1 0 0,-1 0 1 0 0,2-13-1 0 0,-2 16 19 0 0,-2 0-1 0 0,1 0 1 0 0,-1-1-1 0 0,0 1 0 0 0,-1 0 1 0 0,0 0-1 0 0,0 0 1 0 0,-1 0-1 0 0,0 0 1 0 0,-1 0-1 0 0,1 0 1 0 0,-1 1-1 0 0,-5-8 1 0 0,7 13 402 0 0,0 4-259 0 0,0-1-198 0 0,-1 0-1 0 0,1 1 1 0 0,0-1 0 0 0,1 1 0 0 0,-1-1-1 0 0,0 1 1 0 0,0-1 0 0 0,0 1-1 0 0,1-1 1 0 0,-1 1 0 0 0,1 0 0 0 0,0-1-1 0 0,-1 1 1 0 0,1 0 0 0 0,0-1 0 0 0,0 1-1 0 0,0 0 1 0 0,0-1 0 0 0,0 1 0 0 0,0 0-1 0 0,1 1 1 0 0,1 8-105 0 0,0 0 0 0 0,6 13 1 0 0,-3-8 51 0 0,4 12 42 0 0,2-1 1 0 0,1 0-1 0 0,16 28 0 0 0,1 0 218 0 0,30 65-430 0 0,-21-60 418 0 0,-27-44-43 0 0,-1-1 0 0 0,15 33-1 0 0,-21-41-84 0 0,-1 0 0 0 0,2 0-1 0 0,5 8 1 0 0,-6-11-6 0 0,-1 1 0 0 0,0-1 0 0 0,0 1 1 0 0,-1 0-1 0 0,1 0 0 0 0,2 8 3188 0 0,-9-22-1872 0 0,-4-14-678 0 0,-2 0-1 0 0,0 1 0 0 0,-17-26 1 0 0,6 9-516 0 0,13 23-122 0 0,-17-24 0 0 0,-45-64 20 0 0,54 80-56 0 0,1-1 0 0 0,-17-41 0 0 0,0 2-9 0 0,21 39 6 0 0,0 0 1 0 0,-8-32 0 0 0,6 16-18 0 0,10 30-8 0 0,0 1 0 0 0,2-1 0 0 0,-1 0 0 0 0,1 0 0 0 0,1 0 0 0 0,0 0 0 0 0,2-13 0 0 0,-2 21 8 0 0,0 1-2 0 0,0 1-1 0 0,0 0 1 0 0,0-1 0 0 0,1 1 0 0 0,-1-1 0 0 0,0 1-1 0 0,1 0 1 0 0,-1-1 0 0 0,1 1 0 0 0,-1 0 0 0 0,1 0 0 0 0,-1-1-1 0 0,1 1 1 0 0,0 0 0 0 0,0 0 0 0 0,0 0 0 0 0,0 0-1 0 0,0 0 1 0 0,0 0 0 0 0,0 0 0 0 0,0 0 0 0 0,0 0-1 0 0,0 0 1 0 0,0 1 0 0 0,1-1 0 0 0,-1 0 0 0 0,0 1-1 0 0,3-2 1 0 0,0 2-16 0 0,-1-1 0 0 0,1 1 0 0 0,0-1 0 0 0,-1 1 0 0 0,1 0 0 0 0,0 1 0 0 0,-1-1 0 0 0,1 0 0 0 0,0 1 0 0 0,-1 0 0 0 0,1 0 0 0 0,-1 0 0 0 0,4 2 0 0 0,1-1-18 0 0,10 5-6 0 0,-1 1-1 0 0,1 0 0 0 0,-1 1 1 0 0,0 0-1 0 0,25 21 0 0 0,-14-9 45 0 0,-19-15 29 0 0,1 2 1 0 0,-1-1-1 0 0,0 1 1 0 0,-1 0-1 0 0,9 11 1 0 0,-10-10 31 0 0,-5-6-91 0 0,1 0 0 0 0,-1 1 0 0 0,1-1 0 0 0,-1 0 0 0 0,0 1 0 0 0,1 4 0 0 0,-3-7 26 0 0,1 0 0 0 0,-1 0 0 0 0,0 1 0 0 0,0-1 0 0 0,0 0 0 0 0,0 0 0 0 0,0 1 0 0 0,0-1 0 0 0,0 0 0 0 0,0 1 1 0 0,0-1-1 0 0,-1 0 0 0 0,1 0 0 0 0,-1 1 0 0 0,1-1 0 0 0,-1 0 0 0 0,1 0 0 0 0,-1 0 0 0 0,1 0 0 0 0,-1 0 0 0 0,0 0 0 0 0,0 0 0 0 0,-1 2 0 0 0,-4 3-97 0 0,-1 1 0 0 0,0-2 1 0 0,0 1-1 0 0,0-1 0 0 0,0 1 0 0 0,-13 4 0 0 0,-50 20-1268 0 0,10-5-637 0 0,20-9-537 0 0,26-8 1247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51:46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63 7920 0 0,'0'-8'365'0'0,"-1"-19"117"0"0,1 26-410 0 0,-1 0 0 0 0,1-1 1 0 0,0 1-1 0 0,-1 0 0 0 0,1-1 1 0 0,-1 1-1 0 0,1 0 0 0 0,-1 0 1 0 0,0-1-1 0 0,0 1 0 0 0,1 0 1 0 0,-1 0-1 0 0,0 0 0 0 0,-2-2 1 0 0,2 2 29 0 0,0 1 1 0 0,0-1-1 0 0,0 0 1 0 0,0 0 0 0 0,0 1-1 0 0,0-1 1 0 0,0 1-1 0 0,-1-1 1 0 0,1 1 0 0 0,0-1-1 0 0,0 1 1 0 0,-1 0-1 0 0,1 0 1 0 0,0 0 0 0 0,0-1-1 0 0,-1 1 1 0 0,1 0-1 0 0,0 1 1 0 0,-2-1 0 0 0,0 1-49 0 0,1-1 1 0 0,0 1 0 0 0,0 0 0 0 0,0 0 0 0 0,0 0 0 0 0,0 0-1 0 0,0 0 1 0 0,0 1 0 0 0,0-1 0 0 0,-2 3 0 0 0,-2 3 16 0 0,0 0 0 0 0,0 1 1 0 0,0 0-1 0 0,-6 12 1 0 0,7-12-55 0 0,1 1 0 0 0,1 0 1 0 0,-1 0-1 0 0,2 0 1 0 0,-1 0-1 0 0,1 1 0 0 0,-1 9 1 0 0,2-2-21 0 0,0 1 0 0 0,1-1 0 0 0,2 20 1 0 0,-1-32 4 0 0,-1 0 0 0 0,1 0 1 0 0,1 0-1 0 0,-1 0 1 0 0,1 0-1 0 0,0 0 1 0 0,0 0-1 0 0,4 6 0 0 0,-4-8 29 0 0,0-1 1 0 0,0 1-1 0 0,0 0 0 0 0,0-1 0 0 0,1 0 0 0 0,-1 1 0 0 0,0-1 0 0 0,1 0 0 0 0,0 0 0 0 0,-1-1 0 0 0,1 1 0 0 0,0 0 0 0 0,0-1 1 0 0,3 2-1 0 0,4-1 108 0 0,-1 0 0 0 0,0-1 1 0 0,0 0-1 0 0,1 0 0 0 0,-1 0 0 0 0,1-2 1 0 0,12 0-1 0 0,2-3-425 0 0,38-10 0 0 0,-33 5-4696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51:46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7 253 9216 0 0,'-1'0'45'0'0,"1"-1"0"0"0,-1 1 0 0 0,1-1-1 0 0,-1 0 1 0 0,1 0 0 0 0,-1 1 0 0 0,1-1 0 0 0,-1 0 0 0 0,1 0 0 0 0,0 1 0 0 0,-1-1 0 0 0,1 0 0 0 0,0 0 0 0 0,0 0 0 0 0,0 0 0 0 0,-1 1 0 0 0,1-1 0 0 0,0 0-1 0 0,0 0 1 0 0,0 0 0 0 0,1 0 0 0 0,-1 0 0 0 0,0 0 0 0 0,0 0 0 0 0,12-21 751 0 0,-4 7 397 0 0,-5 10-983 0 0,1-1 0 0 0,-1 1 0 0 0,1 0 0 0 0,0 0 1 0 0,0 0-1 0 0,1 1 0 0 0,5-5 0 0 0,37-28 741 0 0,-45 36-914 0 0,21-13 235 0 0,0 1 0 0 0,1 1 1 0 0,29-10-1 0 0,8-4-238 0 0,-27 14-639 0 0,-16 5-3218 0 0,-4 0-1197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51:46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62 11024 0 0,'-1'-1'58'0'0,"0"-1"-1"0"0,0 1 1 0 0,1 0 0 0 0,-1-1 0 0 0,0 1 0 0 0,1-1 0 0 0,-1 1 0 0 0,1-1 0 0 0,0 1 0 0 0,0-1 0 0 0,-1 1-1 0 0,1-1 1 0 0,0 1 0 0 0,0-1 0 0 0,0 1 0 0 0,1-1 0 0 0,-1 1 0 0 0,0-1 0 0 0,0 1 0 0 0,1-3 0 0 0,-1 4-50 0 0,1-1 1 0 0,-1 1-1 0 0,0-1 1 0 0,0 1-1 0 0,0-1 1 0 0,0 1-1 0 0,0-1 1 0 0,1 1-1 0 0,-1-1 1 0 0,0 1-1 0 0,0-1 1 0 0,1 1-1 0 0,-1 0 0 0 0,0-1 1 0 0,1 1-1 0 0,-1-1 1 0 0,0 1-1 0 0,1 0 1 0 0,-1-1-1 0 0,1 1 1 0 0,-1 0-1 0 0,0-1 1 0 0,1 1-1 0 0,0 0 1 0 0,1-1 208 0 0,1-1-33 0 0,0 0-1 0 0,1 0 1 0 0,-1 0-1 0 0,0 1 1 0 0,1-1-1 0 0,-1 1 1 0 0,1 0 0 0 0,0 0-1 0 0,-1 0 1 0 0,1 1-1 0 0,4-1 1 0 0,1 0 195 0 0,1 1 0 0 0,-1 0 1 0 0,15 2-1 0 0,-8 0-52 0 0,-1 2 0 0 0,1-1 1 0 0,-1 2-1 0 0,1 0 0 0 0,18 10 1 0 0,-27-12-304 0 0,-1 0 1 0 0,0 0 0 0 0,-1 1 0 0 0,1 0 0 0 0,-1 0 0 0 0,0 1 0 0 0,0-1 0 0 0,0 1 0 0 0,0 0 0 0 0,-1 0 0 0 0,0 1 0 0 0,0 0 0 0 0,0-1 0 0 0,-1 1-1 0 0,4 8 1 0 0,-6-9-28 0 0,0-1 0 0 0,0 1 0 0 0,0 0 0 0 0,0 0 0 0 0,-1 0 0 0 0,0 0 0 0 0,0 0 0 0 0,0 0 0 0 0,-1 0 0 0 0,1 0 0 0 0,-1 0-1 0 0,-3 9 1 0 0,-2 3-109 0 0,-1 0 0 0 0,-11 19 0 0 0,10-20-12 0 0,3-5-230 0 0,-1-1 0 0 0,0 0 0 0 0,0 0 0 0 0,-1 0 0 0 0,0-1 0 0 0,-10 10 0 0 0,-6 1-5387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51:47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102 128 5528 0 0,'-14'-12'306'0'0,"2"-1"0"0"0,-1 0 0 0 0,-12-20-1 0 0,1-1 2892 0 0,10 11 4019 0 0,14 23-7163 0 0,9 4 398 0 0,12 9-712 0 0,19 14 267 0 0,-18-13 118 0 0,-1 2-1 0 0,26 23 0 0 0,-22-14 31 0 0,-1 1 0 0 0,0 1-1 0 0,-3 1 1 0 0,28 46-1 0 0,-16-20 261 0 0,10 20 236 0 0,-23-35-330 0 0,92 193 1080 0 0,-99-204-1170 0 0,18 28-1 0 0,-22-41-104 0 0,23 43 394 0 0,-31-56 738 0 0,-1-4-1043 0 0,1-2-154 0 0,-1 0 0 0 0,1 0 0 0 0,-1 0 0 0 0,0 1 0 0 0,-1-1 0 0 0,1 0 0 0 0,-1 0 0 0 0,1 0 0 0 0,-1 0 0 0 0,-1 0 0 0 0,-2-6 0 0 0,-4-19 116 0 0,5 13-143 0 0,-2 0 0 0 0,0 1 0 0 0,-1-1 0 0 0,0 1 1 0 0,-11-19-1 0 0,3 12 19 0 0,0 0-1 0 0,-28-33 1 0 0,34 46-54 0 0,0 1-1 0 0,0 1 0 0 0,-1-1 1 0 0,0 2-1 0 0,-13-9 1 0 0,-51-22-32 0 0,46 25 17 0 0,-29-19 1 0 0,55 31 14 0 0,0-1-4 0 0,-1 0 0 0 0,1 0 0 0 0,-1 0 1 0 0,1 0-1 0 0,-1 1 0 0 0,0-1 1 0 0,0 0-1 0 0,-2 0 0 0 0,3 1 6 0 0,1 0 0 0 0,0 0 0 0 0,-1 0 0 0 0,1 0 0 0 0,-1 0 0 0 0,1 0 0 0 0,0 0 0 0 0,-1 0 0 0 0,1 0 0 0 0,0 0 0 0 0,-1 0 0 0 0,1-1 0 0 0,0 1 0 0 0,-1 0 0 0 0,1 0 0 0 0,0 0 0 0 0,-1-1 0 0 0,1 1 0 0 0,0 0 0 0 0,0 0 0 0 0,-1-1 0 0 0,1 1 0 0 0,0 0 0 0 0,0 0 0 0 0,0-1 0 0 0,-1 1 0 0 0,1 0 0 0 0,0-1 0 0 0,0 1 0 0 0,0 0 0 0 0,0-1 0 0 0,-1 0 0 0 0,3-2 0 0 0,-1 2-10 0 0,0-1 0 0 0,0 1 0 0 0,0 0 0 0 0,0 0 0 0 0,0 0-1 0 0,0 0 1 0 0,0-1 0 0 0,0 2 0 0 0,3-3 0 0 0,9-9-193 0 0,-7 5 137 0 0,0 1 1 0 0,1 0-1 0 0,9-6 0 0 0,3-5-15 0 0,-11 11 39 0 0,0 0-1 0 0,1 1 0 0 0,0 0 1 0 0,12-6-1 0 0,14-8-80 0 0,46-25-572 0 0,0 0-2343 0 0,-58 29 1667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51:47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25 13016 0 0,'0'0'1272'0'0,"-3"-8"-1136"0"0,-7-4-136 0 0,1 7 896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17:32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71 134 10736 0 0,'-15'-5'183'0'0,"11"4"-70"0"0,0 0 1 0 0,0 0 0 0 0,0 0-1 0 0,1 0 1 0 0,-1 1 0 0 0,0 0-1 0 0,-2 0-113 0 0,4-1 21 0 0,0 1 0 0 0,0-1 0 0 0,0 0 1 0 0,0 1-1 0 0,0-1 0 0 0,0 0 0 0 0,0 0 0 0 0,0 0 0 0 0,0-1-21 0 0,1 2 0 0 0,1 0 193 0 0,0-1 1 0 0,0 1 0 0 0,-1 0-1 0 0,1-1 1 0 0,0 1 0 0 0,0-1-1 0 0,0 1 1 0 0,0-1 0 0 0,0 1-1 0 0,0 0 1 0 0,-1-1 0 0 0,1 1-1 0 0,0-1 1 0 0,0 1 0 0 0,0-1-1 0 0,1 1 1 0 0,-1-1 0 0 0,0 1-1 0 0,0 0 1 0 0,0-1 0 0 0,0 1-1 0 0,0-1 1 0 0,0 1 0 0 0,1 0-1 0 0,-1-1 1 0 0,0 1 0 0 0,0-1-1 0 0,0 1 1 0 0,1 0 0 0 0,-1-1-1 0 0,0 1 1 0 0,1 0 0 0 0,-1-1-1 0 0,1 1-193 0 0,0-2 574 0 0,0 0-547 0 0,1 0-1 0 0,-1 0 0 0 0,1 1 1 0 0,0-1-1 0 0,-1 0 1 0 0,1 1-1 0 0,0-1 1 0 0,0 1-1 0 0,0 0 0 0 0,0-1 1 0 0,0 1-1 0 0,1 0 1 0 0,-1 0-1 0 0,0 1 1 0 0,2-2-27 0 0,6 0 134 0 0,0 0 0 0 0,1 0 0 0 0,1 0-134 0 0,11-1 492 0 0,12-3 50 0 0,1 2 1 0 0,24 0-543 0 0,-31 3 33 0 0,420-28-33 0 0,-279 22 0 0 0,65-4 0 0 0,-182 8 98 0 0,24 4-98 0 0,16 0-1527 0 0,-91-1-5619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51:49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951 512 5984 0 0,'2'-20'245'0'0,"0"1"-1"0"0,-1-1 1 0 0,-1 1 0 0 0,-1-1 0 0 0,-1 1-1 0 0,-5-24 1 0 0,3 17 524 0 0,2 15-170 0 0,0 0 1 0 0,-6-18 0 0 0,6 23-300 0 0,-1 0 0 0 0,1 0 0 0 0,-1 0 0 0 0,0 1 0 0 0,-1-1 0 0 0,1 1 0 0 0,-6-6 0 0 0,8 10-224 0 0,-1-1 0 0 0,1 1 0 0 0,0 0-1 0 0,-1-1 1 0 0,0 1 0 0 0,1 0 0 0 0,-1 0 0 0 0,0 0-1 0 0,1 0 1 0 0,-1 1 0 0 0,0-1 0 0 0,0 0 0 0 0,0 1-1 0 0,0-1 1 0 0,0 1 0 0 0,0 0 0 0 0,1 0 0 0 0,-1 0-1 0 0,0-1 1 0 0,0 2 0 0 0,0-1 0 0 0,0 0 0 0 0,0 0 0 0 0,0 1-1 0 0,0-1 1 0 0,0 1 0 0 0,0-1 0 0 0,-3 3 0 0 0,1-1 2 0 0,-1 1 0 0 0,1 0 1 0 0,-1 0-1 0 0,1 0 1 0 0,0 0-1 0 0,0 1 1 0 0,-5 6-1 0 0,-24 33 100 0 0,18-22-181 0 0,-236 352-12 0 0,185-262-19 0 0,-76 181 1 0 0,101-191 141 0 0,-40 150 0 0 0,24 0-49 0 0,10 2 0 0 0,-14 291 0 0 0,49-30 384 0 0,19-353-222 0 0,34 191 0 0 0,-25-264-214 0 0,4 0 0 0 0,50 136 0 0 0,-49-171 66 0 0,2-1-1 0 0,3-1 1 0 0,2-1 0 0 0,2-2 0 0 0,45 55-1 0 0,-23-40 202 0 0,112 103-1 0 0,-132-138-193 0 0,2-2 0 0 0,1 0-1 0 0,1-3 1 0 0,1-1 0 0 0,50 21 0 0 0,-34-21-40 0 0,1-3 1 0 0,1-2-1 0 0,87 15 1 0 0,-100-26-14 0 0,1-1 1 0 0,0-3-1 0 0,0-1 1 0 0,0-2-1 0 0,59-10 0 0 0,-41 0 51 0 0,0-2-1 0 0,-1-3 1 0 0,0-3-1 0 0,-2-3 1 0 0,0-1-1 0 0,-2-4 1 0 0,87-54-1 0 0,-43 15 277 0 0,151-130 0 0 0,-182 131-336 0 0,-3-2 0 0 0,-2-4-1 0 0,-4-2 1 0 0,99-159-1 0 0,-91 114 178 0 0,-5-4 0 0 0,62-170-1 0 0,-53 72 254 0 0,53-282 0 0 0,-49-3 372 0 0,-67 377-530 0 0,-14-254 0 0 0,-5 294-86 0 0,-4 1-1 0 0,-4 0 0 0 0,-55-159 1 0 0,72 241-196 0 0,-111-273 346 0 0,76 204-272 0 0,-75-141 163 0 0,89 178-205 0 0,-2 2 1 0 0,-1 0-1 0 0,-48-51 0 0 0,50 63-9 0 0,0 1-1 0 0,-2 1 0 0 0,0 2 1 0 0,-2 0-1 0 0,0 2 0 0 0,0 0 1 0 0,-2 2-1 0 0,-32-12 1 0 0,22 14 14 0 0,-1 2 0 0 0,-1 2 1 0 0,0 1-1 0 0,0 2 0 0 0,-1 2 1 0 0,-66 2-1 0 0,41 6-66 0 0,1 3 0 0 0,0 3 0 0 0,-88 25 0 0 0,-22 18-76 0 0,-250 110-1 0 0,306-103 98 0 0,-127 85 0 0 0,178-102 0 0 0,-31 21 0 0 0,-160 136 0 0 0,217-160-154 0 0,2 1 0 0 0,1 1 0 0 0,-59 86 0 0 0,82-102-469 0 0,1 2 0 0 0,-17 39 0 0 0,-1 19-5461 0 0,11-18-978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50:28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63 5064 0 0,'0'0'389'0'0,"0"-10"846"0"0,0 5-616 0 0,0 1 3 0 0,0-1 0 0 0,0 1 0 0 0,0-1 0 0 0,1 1 1 0 0,1-6-1 0 0,-2 9 304 0 0,4-9 243 0 0,-3 6 666 0 0,-6 9-1185 0 0,0 3-585 0 0,1-1 1 0 0,1 0 0 0 0,0 1 0 0 0,0-1 0 0 0,-4 16 0 0 0,2-6 23 0 0,1-5-56 0 0,1 0 0 0 0,-1 14 1 0 0,-4 16-38 0 0,-5 27 8 0 0,5-19 45 0 0,-10 63 177 0 0,11-35-33 0 0,5-41-82 0 0,1-10 17 0 0,4 28-1 0 0,-1 3 150 0 0,-1-39-36 0 0,6 32-1 0 0,-1-2 25 0 0,-5-41-214 0 0,1 1-1 0 0,0-1 1 0 0,0 0 0 0 0,1 0 0 0 0,0 0-1 0 0,7 12 1 0 0,-6-12 56 0 0,-2-4-35 0 0,0-1-1 0 0,0 0 1 0 0,0 1-1 0 0,1-1 1 0 0,0 0-1 0 0,-1 0 1 0 0,1 0-1 0 0,1-1 0 0 0,-1 1 1 0 0,0-1-1 0 0,0 1 1 0 0,1-1-1 0 0,4 2 1 0 0,0 0 133 0 0,0-1 0 0 0,0 0 0 0 0,0-1 0 0 0,17 4 0 0 0,-21-6-164 0 0,-1 1 1 0 0,1-1 0 0 0,-1 0 0 0 0,1 0 0 0 0,-1-1-1 0 0,1 1 1 0 0,-1-1 0 0 0,6-1 0 0 0,10-2 274 0 0,-15 3-202 0 0,0 0 0 0 0,0-1 1 0 0,0 1-1 0 0,0-1 0 0 0,6-3 1 0 0,0 0-37 0 0,-7 3-89 0 0,-1 1 0 0 0,1-1-1 0 0,0 0 1 0 0,-1 0 0 0 0,0 0 0 0 0,1 0 0 0 0,-1-1 0 0 0,0 1 0 0 0,0-1 0 0 0,0 1 0 0 0,0-1 0 0 0,-1 0 0 0 0,1 1 0 0 0,-1-1 0 0 0,1 0 0 0 0,0-4 0 0 0,7-25-3945 0 0,-4 20 2438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50:29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3 181 11256 0 0,'-1'-3'47'0'0,"1"0"0"0"0,-1 1 0 0 0,1-1 0 0 0,-1 0-1 0 0,1 0 1 0 0,0 0 0 0 0,0 1 0 0 0,0-1 0 0 0,1 0 0 0 0,-1 0 0 0 0,1 0 0 0 0,-1 1 0 0 0,1-1 0 0 0,0 0 0 0 0,0 1 0 0 0,0-1 0 0 0,0 0 0 0 0,1 1 0 0 0,-1-1 0 0 0,1 1 0 0 0,-1 0 0 0 0,1 0 0 0 0,0-1 0 0 0,0 1 0 0 0,0 0 0 0 0,2-1 0 0 0,2-2 122 0 0,0 0 1 0 0,0 1-1 0 0,1 0 1 0 0,-1 1-1 0 0,1-1 1 0 0,0 1-1 0 0,0 1 0 0 0,14-5 1 0 0,14-1 647 0 0,31-8 23 0 0,71-8 0 0 0,-122 22-830 0 0,10 0 41 0 0,38-9 0 0 0,-51 8-54 0 0,1 1-1 0 0,0 0 0 0 0,0 1 1 0 0,-1 0-1 0 0,1 1 0 0 0,15 2 1 0 0,17 5-4516 0 0,-18 1-675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50:29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5 114 7688 0 0,'0'0'696'0'0,"-4"-9"-438"0"0,4 8-100 0 0,0 0 1 0 0,0 0-1 0 0,0 0 0 0 0,0 0 0 0 0,1 0 0 0 0,-1 0 0 0 0,0 0 0 0 0,1 0 0 0 0,-1 0 0 0 0,0 0 0 0 0,1 0 0 0 0,0 0 0 0 0,-1 0 0 0 0,1 0 1 0 0,-1 1-1 0 0,1-1 0 0 0,0 0 0 0 0,0 0 0 0 0,-1 0 0 0 0,1 1 0 0 0,0-1 0 0 0,0 1 0 0 0,1-2 0 0 0,2 0 22 0 0,0-1-1 0 0,-1 1 1 0 0,1 0 0 0 0,7-3-1 0 0,41-9 826 0 0,1 1 0 0 0,55-4 0 0 0,110-2-411 0 0,-3 18-603 0 0,-116 2 245 0 0,-35-4 296 0 0,-42 1-1319 0 0,0 1 0 0 0,1 1 0 0 0,32 5 0 0 0,-41-4-401 0 0,0 2-10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50:30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32 3224 0 0,'-17'-9'210'0'0,"15"7"34"0"0,0 1-1 0 0,0-1 1 0 0,-1 1 0 0 0,1 0-1 0 0,-1 0 1 0 0,-3-2 0 0 0,4 3 586 0 0,0-1 1 0 0,-1 0 0 0 0,1 0-1 0 0,0 0 1 0 0,-1 0-1 0 0,-6-6 5805 0 0,10 7-6630 0 0,0 0 0 0 0,1 0 0 0 0,-1 0 0 0 0,0 1 0 0 0,0-1 0 0 0,0 0 0 0 0,1 0 0 0 0,-1 1 0 0 0,0-1 0 0 0,0 1 0 0 0,0-1 0 0 0,0 1 0 0 0,2 0 0 0 0,3 2-2 0 0,77 30 61 0 0,1-3 44 0 0,-37-13-64 0 0,-25-10-44 0 0,11 5 0 0 0,-6-6 18 0 0,-22-5 7 0 0,9 5 71 0 0,2 2 36 0 0,1 3-413 0 0,-15-10 383 0 0,-1 0-83 0 0,0 1-1 0 0,0-1 0 0 0,0 1 1 0 0,-1 0-1 0 0,1-1 0 0 0,0 1 0 0 0,-1 0 1 0 0,1-1-1 0 0,0 4 0 0 0,1 5-296 0 0,-2-8 275 0 0,0-1 1 0 0,1 1 0 0 0,-1-1 0 0 0,0 1 0 0 0,0-1 0 0 0,0 1-1 0 0,0-1 1 0 0,0 1 0 0 0,0-1 0 0 0,0 1 0 0 0,-1-1 0 0 0,0 3-1 0 0,-4 21 3 0 0,-5-1 231 0 0,9-22-248 0 0,1 0 0 0 0,-1 0 1 0 0,0-1-1 0 0,-1 1 0 0 0,1 0 0 0 0,0 0 0 0 0,-1 0 0 0 0,1-1 1 0 0,-1 1-1 0 0,-3 2 0 0 0,5-3 382 0 0,-17 11 139 0 0,-37 23-451 0 0,46-27-53 0 0,-2 1 0 0 0,-22 15 0 0 0,1 1-328 0 0,3-3 451 0 0,16-12 61 0 0,-3 4-161 0 0,7-9-25 0 0,6-4-68 0 0,-1 0-3 0 0,1 0 0 0 0,-1 0 0 0 0,0 1 0 0 0,0-1 0 0 0,1 1 0 0 0,-1-1 0 0 0,1 1 0 0 0,0 0 0 0 0,-5 4 0 0 0,-2 2-4086 0 0,0 1-1441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50:31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456 79 8840 0 0,'0'0'418'0'0,"-1"-8"33"0"0,-2 1-202 0 0,0 1 0 0 0,-1-1 1 0 0,0 1-1 0 0,0 0 0 0 0,0 1 0 0 0,-1-1 0 0 0,-8-7 0 0 0,11 11-198 0 0,0 1 0 0 0,0-1 0 0 0,-1 1-1 0 0,1-1 1 0 0,-1 1 0 0 0,1 0-1 0 0,-1 0 1 0 0,1 0 0 0 0,-1 0 0 0 0,1 1-1 0 0,-1-1 1 0 0,0 1 0 0 0,0-1 0 0 0,1 1-1 0 0,-1 0 1 0 0,0 0 0 0 0,0 0-1 0 0,1 1 1 0 0,-1-1 0 0 0,-4 1 0 0 0,-4 2-33 0 0,-1 1 1 0 0,1-1 0 0 0,-14 8-1 0 0,4-1-2 0 0,0 2 0 0 0,0 0-1 0 0,2 1 1 0 0,-1 1-1 0 0,2 1 1 0 0,-28 28 0 0 0,-6 22-16 0 0,43-52 62 0 0,0 0 0 0 0,1 1 1 0 0,1-1-1 0 0,-7 21 1 0 0,9-21 13 0 0,0 1 0 0 0,2 0 1 0 0,0 0-1 0 0,0 0 0 0 0,1 0 1 0 0,1 1-1 0 0,1 14 0 0 0,0-25-129 0 0,2 3 53 0 0,-1-6 16 0 0,-1 0 0 0 0,1 0 0 0 0,-1 0 0 0 0,1 0 0 0 0,-1-1 0 0 0,1 1 0 0 0,0 0-1 0 0,-1-1 1 0 0,1 1 0 0 0,0 0 0 0 0,0-1 0 0 0,0 1 0 0 0,-1-1 0 0 0,1 1 0 0 0,0-1 0 0 0,0 1 0 0 0,0-1 0 0 0,1 1 0 0 0,17 4 414 0 0,-15-4-428 0 0,13 1 288 0 0,0 0 0 0 0,1-1 0 0 0,27-2 0 0 0,-12 0-104 0 0,116 9 647 0 0,-141-8-789 0 0,3 1-21 0 0,-1 0 0 0 0,1 0 0 0 0,0 1 0 0 0,-1 0 1 0 0,1 1-1 0 0,19 8 0 0 0,-18-5-5 0 0,-1 0 1 0 0,13 9 0 0 0,-20-12-10 0 0,-1 0 1 0 0,1 0 0 0 0,-1 1 0 0 0,0-1 0 0 0,0 1 0 0 0,0-1 0 0 0,0 1 0 0 0,0 0 0 0 0,2 6-1 0 0,-4-8-4 0 0,0 1-1 0 0,-1-1 0 0 0,1 0 0 0 0,-1 1 0 0 0,1-1 1 0 0,-1 1-1 0 0,0-1 0 0 0,0 0 0 0 0,0 1 1 0 0,0-1-1 0 0,-1 1 0 0 0,1-1 0 0 0,0 1 0 0 0,-1-1 1 0 0,0 0-1 0 0,0 1 0 0 0,1-1 0 0 0,-1 0 0 0 0,-1 0 1 0 0,1 0-1 0 0,0 0 0 0 0,-2 3 0 0 0,-4 5 136 0 0,-1-1 0 0 0,0 0 0 0 0,-12 10 0 0 0,9-8 17 0 0,-9 7-132 0 0,-1-1 0 0 0,-1-1-1 0 0,-40 22 1 0 0,55-34-3 0 0,-20 11 74 0 0,-40 14 0 0 0,29-13-71 0 0,-90 31 69 0 0,124-45-74 0 0,-1-1 0 0 0,0 0 0 0 0,0 0 0 0 0,1-1 0 0 0,-1 1 0 0 0,0-1 0 0 0,-7-1 0 0 0,0 1-123 0 0,11 0-169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50:31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 14368 0 0,'0'0'2303'0'0,"1"0"-2039"0"0,39-5 672 0 0,47 2-517 0 0,-38 3-327 0 0,68-10-1 0 0,-47 3 3 0 0,15-1-20 0 0,64-5 44 0 0,-63 8 14 0 0,47-1-8 0 0,-59 1-378 0 0,-18-1-4719 0 0,-20 6-943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50:32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57 14600 0 0,'-3'-4'173'0'0,"1"-1"0"0"0,-1 1 0 0 0,0 0 0 0 0,0 0 0 0 0,-1 0 1 0 0,1 0-1 0 0,-1 0 0 0 0,-4-3 0 0 0,-3-4-131 0 0,6 6 2317 0 0,8 5-2286 0 0,-1-1 0 0 0,0 1 0 0 0,0 0 0 0 0,0 0 0 0 0,1 0 0 0 0,-1 0 0 0 0,0 1 0 0 0,3 0-1 0 0,43 13-24 0 0,64 27-1 0 0,-92-33-98 0 0,-7-3 13 0 0,13 5-21 0 0,1 1 0 0 0,45 28-1 0 0,-64-35 70 0 0,-1 2 1 0 0,0-1-1 0 0,-1 1 0 0 0,1 0 1 0 0,-1 0-1 0 0,0 1 0 0 0,0-1 1 0 0,-1 1-1 0 0,0 1 0 0 0,0-1 1 0 0,-1 1-1 0 0,0 0 0 0 0,6 16 0 0 0,-5-6 40 0 0,0 1 0 0 0,4 35 0 0 0,-8-46-73 0 0,0 0 0 0 0,-1 0 1 0 0,0 0-1 0 0,-1 0 0 0 0,0 0 1 0 0,0 0-1 0 0,-1 0 0 0 0,0 0 1 0 0,-5 12-1 0 0,-3 0 156 0 0,0 0 0 0 0,-2-1 0 0 0,0-1 1 0 0,-2 0-1 0 0,0-1 0 0 0,-31 30 0 0 0,-112 80-811 0 0,96-81-819 0 0,34-26-4954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50:32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71 395 6912 0 0,'0'-4'10'0'0,"-1"0"46"0"0,1 0 1 0 0,-1 1-1 0 0,1-1 1 0 0,0 1-1 0 0,0-1 1 0 0,0 0-1 0 0,1 1 0 0 0,-1-1 1 0 0,1 0-1 0 0,0 1 1 0 0,0-1-1 0 0,2-5 1 0 0,2 1 609 0 0,0 0 0 0 0,0 1-1 0 0,0 0 1 0 0,1 0 0 0 0,0 0 0 0 0,0 1 0 0 0,0-1 0 0 0,12-7 0 0 0,-7 6 299 0 0,1 1-1 0 0,0 0 1 0 0,0 0 0 0 0,25-8 0 0 0,-34 14-886 0 0,1 0 0 0 0,-1 0 1 0 0,1 0-1 0 0,-1 1 0 0 0,1 0 0 0 0,0 0 1 0 0,-1 0-1 0 0,1 0 0 0 0,0 1 1 0 0,-1-1-1 0 0,1 1 0 0 0,-1 0 0 0 0,1 0 1 0 0,-1 0-1 0 0,1 0 0 0 0,-1 1 1 0 0,4 1-1 0 0,-3 0-79 0 0,0-1 1 0 0,1 1 0 0 0,-1 0-1 0 0,0 1 1 0 0,0-1 0 0 0,-1 0-1 0 0,1 1 1 0 0,-1 0-1 0 0,0 0 1 0 0,0 0 0 0 0,4 8-1 0 0,-3-6-18 0 0,-1 1 0 0 0,0-1 0 0 0,0 1 0 0 0,-1 0 0 0 0,0 0 0 0 0,0 0 0 0 0,0 0 0 0 0,-1 0 0 0 0,1 12 0 0 0,-3-1 49 0 0,0 1 0 0 0,-1-1 0 0 0,-1 0 0 0 0,-1 1-1 0 0,0-1 1 0 0,-2 0 0 0 0,0-1 0 0 0,-13 29 0 0 0,9-31-3 0 0,0 0 0 0 0,-1 0 0 0 0,0-1 1 0 0,-1-1-1 0 0,-16 15 0 0 0,24-24-24 0 0,-3 3 24 0 0,-1-1 0 0 0,0 0 0 0 0,0 0 0 0 0,-1 0 0 0 0,1-1 0 0 0,-17 7 0 0 0,19-10-3 0 0,0 1 1 0 0,0-1-1 0 0,-1 0 1 0 0,1-1-1 0 0,-1 0 0 0 0,1 0 1 0 0,-1 0-1 0 0,1-1 1 0 0,-1 1-1 0 0,0-2 1 0 0,-6 0-1 0 0,10 1-12 0 0,0-1 1 0 0,0 1-1 0 0,0-1 0 0 0,0 0 0 0 0,0 0 0 0 0,1 0 0 0 0,-1 0 0 0 0,0 0 0 0 0,1-1 0 0 0,-1 1 0 0 0,1-1 0 0 0,-1 1 0 0 0,1-1 0 0 0,0 0 0 0 0,0 0 0 0 0,0 0 0 0 0,0-1 1 0 0,0 1-1 0 0,0 0 0 0 0,0-1 0 0 0,1 1 0 0 0,-1-1 0 0 0,1 1 0 0 0,0-1 0 0 0,0 0 0 0 0,0 0 0 0 0,0 1 0 0 0,0-1 0 0 0,0-5 0 0 0,-3-10 63 0 0,2-1-1 0 0,0 1 1 0 0,1 0-1 0 0,1 0 1 0 0,1-1-1 0 0,0 1 1 0 0,1 0-1 0 0,1 0 0 0 0,1 0 1 0 0,1 0-1 0 0,0 0 1 0 0,1 1-1 0 0,1 0 1 0 0,1 0-1 0 0,0 1 1 0 0,18-27-1 0 0,99-116 42 0 0,-106 137-124 0 0,-2 2 73 0 0,2-1 1 0 0,29-24-1 0 0,-38 37-33 0 0,-1 1-5 0 0,0 0 0 0 0,14-8 1 0 0,-21 14-90 0 0,4-2 107 0 0,-1 0 1 0 0,1 0-1 0 0,0 0 0 0 0,0 1 0 0 0,0 0 1 0 0,10-2-1 0 0,-14 3-197 0 0,1 1 0 0 0,0 0-1 0 0,-1 1 1 0 0,1-1 0 0 0,0 0 0 0 0,-1 1 0 0 0,1-1 0 0 0,-1 1 0 0 0,1 0 0 0 0,-1 0-1 0 0,1 0 1 0 0,-1 0 0 0 0,0 0 0 0 0,1 1 0 0 0,-1-1 0 0 0,0 1 0 0 0,0-1-1 0 0,0 1 1 0 0,0 0 0 0 0,2 2 0 0 0,15 16-1465 0 0,-4 1-15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50:33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129 453 8752 0 0,'-8'-13'936'0'0,"6"3"-1464"0"0,2 8 786 0 0,0 1 0 0 0,0-1 1 0 0,0 1-1 0 0,0 0 0 0 0,1-1 1 0 0,-1 1-1 0 0,0-1 0 0 0,0 1 0 0 0,1 0 1 0 0,-1-1-1 0 0,1 1 0 0 0,0 0 0 0 0,-1 0 1 0 0,1-1-1 0 0,0 1 0 0 0,-1 0 1 0 0,1 0-1 0 0,0 0 0 0 0,0 0 0 0 0,0 0 1 0 0,0 0-1 0 0,0 0 0 0 0,0 0 0 0 0,1 0 1 0 0,-1 1-1 0 0,0-1 0 0 0,2 0 1 0 0,7-5 58 0 0,-8 5-267 0 0,0 0 1 0 0,-1 0 0 0 0,1 0 0 0 0,0 1 0 0 0,0-1 0 0 0,0 1-1 0 0,0-1 1 0 0,3 0 0 0 0,0 0 49 0 0,0 0 1 0 0,-1 0-1 0 0,1-1 0 0 0,5-2 1 0 0,-5 2-47 0 0,-1 0 1 0 0,1 0 0 0 0,-1 1-1 0 0,8-2 1 0 0,-4 1-53 0 0,1 0 1 0 0,-1-1 0 0 0,0 0-1 0 0,0 0 1 0 0,0-1 0 0 0,-1 0-1 0 0,1 0 1 0 0,-1-1 0 0 0,7-6-1 0 0,-9 8 36 0 0,-1 0 0 0 0,0 0-1 0 0,-1-1 1 0 0,1 0-1 0 0,0 1 1 0 0,-1-1 0 0 0,0-1-1 0 0,0 1 1 0 0,4-8-1 0 0,-7 9-8 0 0,1-2 37 0 0,0 1 1 0 0,0-1-1 0 0,-1 1 0 0 0,0-9 0 0 0,-1 11-36 0 0,1 0 0 0 0,0 0 0 0 0,-1 0 0 0 0,0 0 0 0 0,1 1 0 0 0,-1-1 0 0 0,0 0 0 0 0,0 1 0 0 0,0-1 0 0 0,0 0 0 0 0,0 1 0 0 0,0-1 0 0 0,-1 1 0 0 0,1 0 0 0 0,-3-3 0 0 0,-5-4 108 0 0,5 4-120 0 0,0 0 0 0 0,-1 0 0 0 0,1 0 0 0 0,-1 1 0 0 0,0 0 0 0 0,0 0 0 0 0,0 0 0 0 0,0 0 0 0 0,0 1 0 0 0,-1 0 0 0 0,1 0 0 0 0,-1 0 0 0 0,-10-1 0 0 0,8 2-54 0 0,0 1 1 0 0,0 0 0 0 0,0 1 0 0 0,0 0-1 0 0,0 0 1 0 0,0 0 0 0 0,0 1 0 0 0,1 0-1 0 0,-1 1 1 0 0,0 0 0 0 0,1 0 0 0 0,-10 6-1 0 0,6-2 19 0 0,0 1 0 0 0,0 0-1 0 0,1 1 1 0 0,0 0 0 0 0,0 0-1 0 0,-13 18 1 0 0,18-19-13 0 0,0 0 1 0 0,0 1 0 0 0,1-1 0 0 0,0 1-1 0 0,-4 14 1 0 0,-2 1 1 0 0,8-16 17 0 0,-1 0-1 0 0,1 1 1 0 0,1-1 0 0 0,-1 0 0 0 0,1 1-1 0 0,1-1 1 0 0,0 0 0 0 0,1 14 0 0 0,0-9-3 0 0,1 0 0 0 0,1 0 0 0 0,0-1 0 0 0,8 24 0 0 0,-7-28 13 0 0,1 1 0 0 0,-1-1 0 0 0,1 0 1 0 0,1 0-1 0 0,-1 0 0 0 0,1-1 0 0 0,1 0 0 0 0,-1 0 0 0 0,1-1 0 0 0,1 1 0 0 0,10 6 0 0 0,-10-9 4 0 0,1 0-1 0 0,-1-1 0 0 0,1 0 0 0 0,0 0 0 0 0,0-1 0 0 0,17 2 0 0 0,-7-2 18 0 0,-1-1 0 0 0,28-3 0 0 0,-23 0 17 0 0,-1-2 0 0 0,1 0 0 0 0,-1-1 0 0 0,0-2 1 0 0,40-16-1 0 0,-45 15 32 0 0,-1-1 0 0 0,0-1 1 0 0,0 0-1 0 0,0-1 0 0 0,-1 0 1 0 0,-1-1-1 0 0,21-23 0 0 0,-28 27-1 0 0,1-1-1 0 0,-2 1 1 0 0,1-2-1 0 0,-1 1 1 0 0,0-1-1 0 0,-1 1 1 0 0,4-13-1 0 0,-3 7-50 0 0,-2 1-1 0 0,6-25 0 0 0,-9 31 65 0 0,0 0 0 0 0,-1 1 0 0 0,1-1 0 0 0,-1 0 0 0 0,-1 1 0 0 0,0-1-1 0 0,-2-9 1 0 0,0 1 166 0 0,3 12-97 0 0,-1-1 0 0 0,0 1 0 0 0,0 0 0 0 0,0 0 1 0 0,-1-1-1 0 0,-2-5 0 0 0,4 10-149 0 0,0 0-1 0 0,-1 0 1 0 0,1-1 0 0 0,0 1 0 0 0,0 0 0 0 0,0 0 0 0 0,0 0-1 0 0,0 0 1 0 0,0 0 0 0 0,0 0 0 0 0,0-1 0 0 0,0 1 0 0 0,0 0 0 0 0,0 0-1 0 0,0 0 1 0 0,0 0 0 0 0,-1 0 0 0 0,1 0 0 0 0,0 0 0 0 0,0 0 0 0 0,0 0-1 0 0,0-1 1 0 0,0 1 0 0 0,0 0 0 0 0,0 0 0 0 0,-1 0 0 0 0,1 0 0 0 0,0 0-1 0 0,0 0 1 0 0,0 0 0 0 0,0 0 0 0 0,0 0 0 0 0,0 0 0 0 0,-1 0-1 0 0,1 0 1 0 0,0 0 0 0 0,0 0 0 0 0,0 0 0 0 0,0 0 0 0 0,0 0 0 0 0,-1 0-1 0 0,1 0 1 0 0,0 0 0 0 0,0 0 0 0 0,0 0 0 0 0,0 1 0 0 0,0-1 0 0 0,0 0-1 0 0,0 0 1 0 0,-1 0 0 0 0,1 0 0 0 0,0 0 0 0 0,0 0 0 0 0,0 0 0 0 0,0 0-1 0 0,0 0 1 0 0,0 1 0 0 0,0-1 0 0 0,0 0 0 0 0,-3 6-8 0 0,3-6 9 0 0,-2 13-9 0 0,1 0 0 0 0,0 0 0 0 0,0 0 0 0 0,3 15-1 0 0,9 55-280 0 0,-1-10 19 0 0,8 258 92 0 0,-14-229 97 0 0,-2 232-98 0 0,-3-180 2813 0 0,-8-190-354 0 0,-5-123-1098 0 0,-17-127-982 0 0,20 60 8 0 0,9 111 14 0 0,5-163-299 0 0,-2 248 88 0 0,3-7-39 0 0,15-70 1 0 0,-18 101 9 0 0,1 0 0 0 0,0 0 1 0 0,0 1-1 0 0,1-1 0 0 0,0 0 1 0 0,0 1-1 0 0,0-1 0 0 0,0 1 1 0 0,1 0-1 0 0,0 0 0 0 0,0 1 1 0 0,1-1-1 0 0,-1 1 0 0 0,1 0 0 0 0,0 0 1 0 0,0 0-1 0 0,0 1 0 0 0,0 0 1 0 0,1 0-1 0 0,0 0 0 0 0,-1 0 1 0 0,1 1-1 0 0,0 0 0 0 0,8-1 1 0 0,-2 1-7 0 0,0 0 0 0 0,1 1 0 0 0,-1 1 0 0 0,0 0 0 0 0,0 1 0 0 0,0 0 0 0 0,15 4 1 0 0,-20-3 7 0 0,-1 0 0 0 0,0 0 0 0 0,0 1 1 0 0,0-1-1 0 0,0 1 0 0 0,-1 0 0 0 0,1 1 1 0 0,-1 0-1 0 0,0 0 0 0 0,0 0 1 0 0,0 0-1 0 0,0 1 0 0 0,-1-1 0 0 0,0 1 1 0 0,5 7-1 0 0,-3-2-3 0 0,-1-1 1 0 0,0 1-1 0 0,0 0 1 0 0,-1 0-1 0 0,0 0 1 0 0,-1 0-1 0 0,-1 1 1 0 0,3 15-1 0 0,-3-9 12 0 0,-1 1 0 0 0,-1 0-1 0 0,-1-1 1 0 0,-4 25 0 0 0,4-35-5 0 0,-1 0 0 0 0,0 0 0 0 0,0 0 1 0 0,0 0-1 0 0,-1-1 0 0 0,0 1 0 0 0,-1-1 1 0 0,1 0-1 0 0,-1 0 0 0 0,-7 9 0 0 0,-5 2-48 0 0,-33 29-1 0 0,22-22-149 0 0,-55 40-2551 0 0,60-51 805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17:33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28 5064 0 0,'0'0'389'0'0,"0"0"-142"0"0,0 0 329 0 0,0 0 174 0 0,0 0 33 0 0,-1-2 4 0 0,1 2-713 0 0,0-1 1 0 0,0 1-1 0 0,-1 0 1 0 0,1-1-1 0 0,0 1 0 0 0,0-1 1 0 0,-1 1-1 0 0,1-1 1 0 0,0 1-1 0 0,0-1 1 0 0,0 1-1 0 0,0-1 1 0 0,0 1-1 0 0,0-1 0 0 0,0 1 1 0 0,0-1-1 0 0,0 1 1 0 0,0-1-1 0 0,0 1 1 0 0,0-1-1 0 0,0 1 1 0 0,0-1-1 0 0,0 1 1 0 0,1-1-1 0 0,-1 1 0 0 0,0-1 1 0 0,0 1-1 0 0,0-1 1 0 0,1 1-1 0 0,-1 0 1 0 0,0-1-75 0 0,-2-7 746 0 0,1 5 4583 0 0,3 4-5241 0 0,0 0-1 0 0,0-1 1 0 0,0 1-1 0 0,0 0 1 0 0,-1 0-1 0 0,1 1 1 0 0,0-1-1 0 0,-1 0 1 0 0,1 0-1 0 0,-1 1 1 0 0,1-1-1 0 0,-1 1 1 0 0,0-1-1 0 0,0 1 0 0 0,1 0 1 0 0,-1-1-1 0 0,0 1 1 0 0,0 0-1 0 0,-1 0 1 0 0,1 1-88 0 0,2 4 208 0 0,-2 0 1 0 0,1 1-1 0 0,-1-1 1 0 0,0 1 0 0 0,0 0-209 0 0,3 25 430 0 0,-3-25-355 0 0,1 1 0 0 0,-2 0-1 0 0,1-1 1 0 0,-1 1 0 0 0,-1 0-1 0 0,0 4-74 0 0,-1 23 240 0 0,2-35-237 0 0,0 31 506 0 0,-1 1 0 0 0,-4 18-509 0 0,-8 37 623 0 0,-11 67 172 0 0,21-137-580 0 0,1 0 0 0 0,0 12-215 0 0,-3 23 315 0 0,-2 3-48 0 0,1 0-1 0 0,3 15-266 0 0,2-24 154 0 0,0-14 13 0 0,2 0 0 0 0,1 1-167 0 0,-2-25 24 0 0,1-5-20 0 0,-1 0 0 0 0,1 0 0 0 0,0 0 0 0 0,0-1 0 0 0,0 1 0 0 0,0 0 0 0 0,1-1 0 0 0,-1 1 0 0 0,1-1 0 0 0,2 4-4 0 0,6 26 474 0 0,-10-31-220 0 0,2 0-40 0 0,7 4-220 0 0,-7-4-250 0 0,-2-2-117 0 0,0 0-38 0 0,0 0-99 0 0,0 0-398 0 0,0 0-174 0 0,2-2-826 0 0,13-6-3329 0 0,6-2-1421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50:34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42 136 5984 0 0,'-6'-4'541'0'0,"-24"-12"-194"0"0,29 16-67 0 0,1-1 0 0 0,-1 0 0 0 0,1 0 0 0 0,-1 1 0 0 0,1-1 0 0 0,0 0 0 0 0,-1 0 0 0 0,1 0 0 0 0,0 0 0 0 0,-1 1 0 0 0,1-1 0 0 0,0 0 0 0 0,0 0 0 0 0,0 0 0 0 0,0 0 0 0 0,0 0 0 0 0,0 0 0 0 0,0 0 0 0 0,0 0 0 0 0,1-1 0 0 0,-2-11 1938 0 0,1 12-2127 0 0,0-1-1 0 0,-1 1 1 0 0,1 0-1 0 0,0-1 1 0 0,0 1-1 0 0,0-1 1 0 0,0 1-1 0 0,1 0 1 0 0,-1-1-1 0 0,0 1 1 0 0,0 0-1 0 0,1-1 1 0 0,-1 1-1 0 0,1 0 1 0 0,-1 0-1 0 0,1-1 1 0 0,0 1-1 0 0,-1 0 1 0 0,1 0-1 0 0,0 0 1 0 0,0 0-1 0 0,0 0 1 0 0,0 0-1 0 0,0 0 1 0 0,0 0-1 0 0,0 0 1 0 0,0 0 0 0 0,0 1-1 0 0,2-2 1 0 0,5-3 305 0 0,1 0 1 0 0,0 1 0 0 0,10-4 0 0 0,-4 1-40 0 0,-7 4-223 0 0,1 0-1 0 0,-1 0 1 0 0,1 0-1 0 0,0 1 1 0 0,0 0-1 0 0,-1 1 1 0 0,19 0-1 0 0,-7 1-88 0 0,1 1-1 0 0,27 6 0 0 0,-34-3-45 0 0,0 0 0 0 0,-1 0 0 0 0,1 1 0 0 0,-1 1 0 0 0,0 1 0 0 0,0-1 0 0 0,-1 2 0 0 0,0 0 0 0 0,22 19 0 0 0,-25-19-110 0 0,-1 1 0 0 0,0 1 0 0 0,0-1 1 0 0,-1 2-1 0 0,0-1 0 0 0,-1 1 0 0 0,0 0 0 0 0,-1 0 1 0 0,0 0-1 0 0,6 24 0 0 0,-2 5-1172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50:41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54 126 11376 0 0,'-27'-69'1232'0'0,"16"47"-1189"0"0,8 19 491 0 0,1 0-1 0 0,0-1 0 0 0,1 1 0 0 0,-1-1 0 0 0,0 0 0 0 0,1 1 1 0 0,-1-7-1 0 0,1 23-533 0 0,1 9-83 0 0,4 33 0 0 0,-3-44 95 0 0,0 1 0 0 0,-2 17-1 0 0,1 15 66 0 0,9 346 3906 0 0,-4-230-2766 0 0,-4-114-745 0 0,11 71 0 0 0,-10-104-305 0 0,2 0-1 0 0,-1 0 0 0 0,2 0 1 0 0,8 19-1 0 0,-11-29-148 0 0,-1-1 0 0 0,1 1 0 0 0,0-1 0 0 0,-1 0 0 0 0,1 0 0 0 0,0 1 0 0 0,1-1 0 0 0,-1-1 0 0 0,0 1-1 0 0,0 0 1 0 0,1 0 0 0 0,-1-1 0 0 0,1 0 0 0 0,0 1 0 0 0,-1-1 0 0 0,1 0 0 0 0,0 0 0 0 0,0 0 0 0 0,-1-1 0 0 0,1 1 0 0 0,0-1-1 0 0,4 1 1 0 0,-2-1 31 0 0,0 0 0 0 0,0 0 0 0 0,0 0 0 0 0,0-1-1 0 0,0 1 1 0 0,0-1 0 0 0,0-1 0 0 0,0 1 0 0 0,-1 0-1 0 0,1-1 1 0 0,0 0 0 0 0,5-4 0 0 0,6-3 27 0 0,-1-1 0 0 0,0-1 0 0 0,0-1 0 0 0,-1 0 1 0 0,-1-1-1 0 0,0 0 0 0 0,-1-1 0 0 0,0 0 0 0 0,15-25 0 0 0,-19 25-196 0 0,3-5-551 0 0,-1-1 1 0 0,9-25-1 0 0,-14 31-201 0 0,-3 9 187 0 0,0-1-1 0 0,0 0 0 0 0,1-10 1 0 0,-2-7-1185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50:41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69 10592 0 0,'0'0'818'0'0,"-1"-1"-532"0"0,-2-4-132 0 0,2 4 480 0 0,1 0-472 0 0,-1 0 1 0 0,1 1-1 0 0,-1-1 1 0 0,1 0 0 0 0,0 0-1 0 0,0 0 1 0 0,-1 0-1 0 0,1 0 1 0 0,0 0 0 0 0,0 0-1 0 0,0 0 1 0 0,0 1-1 0 0,0-1 1 0 0,0 0-1 0 0,0 0 1 0 0,0 0 0 0 0,0 0-1 0 0,1-2 1 0 0,3 0-36 0 0,-1-1 1 0 0,1 1-1 0 0,0 0 1 0 0,0 0-1 0 0,0 0 1 0 0,0 1-1 0 0,1-1 1 0 0,-1 1-1 0 0,1 0 1 0 0,-1 0-1 0 0,1 1 1 0 0,0-1-1 0 0,0 1 1 0 0,8-1-1 0 0,8-1 22 0 0,0 1-1 0 0,24 1 0 0 0,-13 1-105 0 0,4 4-33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50:41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61 13704 0 0,'-21'-20'1372'0'0,"7"11"1263"0"0,28 4-1776 0 0,-6 3-761 0 0,1 0 0 0 0,-1 0 1 0 0,1 1-1 0 0,0 0 0 0 0,12 0 0 0 0,13-1 73 0 0,383-13 624 0 0,-339 15-702 0 0,33 3-2608 0 0,-75-3-3916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50:42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43 8752 0 0,'-28'-29'936'0'0,"27"29"-554"0"0,1-1 1 0 0,0 1 0 0 0,-1-1-1 0 0,1 1 1 0 0,0-1 0 0 0,-1 1-1 0 0,1-1 1 0 0,0 1 0 0 0,-1-1-1 0 0,1 0 1 0 0,0 1 0 0 0,0-1-1 0 0,0 1 1 0 0,0-1 0 0 0,0 0-1 0 0,0 1 1 0 0,0-2-1 0 0,0 2-303 0 0,0 0-1 0 0,0 0 0 0 0,0-1 0 0 0,0 1 0 0 0,1 0 0 0 0,-1 0 0 0 0,0 0 0 0 0,0 0 0 0 0,0-1 0 0 0,1 1 0 0 0,-1 0 0 0 0,0 0 0 0 0,0 0 1 0 0,1 0-1 0 0,-1 0 0 0 0,0 0 0 0 0,0 0 0 0 0,1 0 0 0 0,-1 0 0 0 0,0 0 0 0 0,1 0 0 0 0,-1 0 0 0 0,0 0 0 0 0,0 0 0 0 0,1 0 0 0 0,-1 0 1 0 0,0 0-1 0 0,26 7-1237 0 0,-18-5 1874 0 0,23 5-468 0 0,190 51 1329 0 0,-211-54-1565 0 0,0 1 0 0 0,0 0 0 0 0,0 0 0 0 0,-1 1 0 0 0,0 0 0 0 0,0 1 0 0 0,0 0 0 0 0,-1 0 0 0 0,0 1 0 0 0,0 0 0 0 0,-1 0 0 0 0,0 1 0 0 0,9 14 0 0 0,-14-18-11 0 0,1 0 0 0 0,-1 0-1 0 0,0 0 1 0 0,0 1-1 0 0,0-1 1 0 0,-1 0 0 0 0,0 1-1 0 0,0-1 1 0 0,0 1-1 0 0,-1-1 1 0 0,0 1 0 0 0,0 6-1 0 0,-1-4 9 0 0,0 0 0 0 0,0 0 1 0 0,-1-1-1 0 0,0 1 0 0 0,0 0 0 0 0,-1-1 0 0 0,-6 14 0 0 0,4-13-9 0 0,2-1 11 0 0,-1 0 1 0 0,0-1 0 0 0,0 1 0 0 0,-1-1-1 0 0,0 0 1 0 0,0 0 0 0 0,-10 9-1 0 0,5-6-10 0 0,2-2 18 0 0,0-1 0 0 0,0 0 1 0 0,-1 0-1 0 0,-15 8 0 0 0,-74 29-1402 0 0,75-34 557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50:42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421 237 17047 0 0,'-2'-13'131'0'0,"-2"-7"442"0"0,1 0-1 0 0,-1-26 0 0 0,4 29 373 0 0,0 0-1 0 0,-2 0 0 0 0,0 1 0 0 0,-4-18 1 0 0,4 21-258 0 0,2 10-506 0 0,-1 0-1 0 0,1 1 0 0 0,-1-1 0 0 0,1 1 0 0 0,-1-1 1 0 0,-2-3-1 0 0,3 5 325 0 0,-9 2-66 0 0,-2 4-364 0 0,0 1 0 0 0,1 0 1 0 0,-11 8-1 0 0,-4 3-96 0 0,-3 3-4 0 0,1 0 0 0 0,1 2 0 0 0,1 1-1 0 0,1 1 1 0 0,-37 49 0 0 0,47-55 15 0 0,2 0 0 0 0,0 0 0 0 0,1 1 0 0 0,1 1 0 0 0,0 0 0 0 0,2 0 0 0 0,-11 40 0 0 0,13-38 18 0 0,-3 11-139 0 0,9-31 123 0 0,0 1-1 0 0,0-1 1 0 0,0 0 0 0 0,0 0-1 0 0,0 0 1 0 0,1 0 0 0 0,-1 1-1 0 0,0-1 1 0 0,1 0 0 0 0,0 0-1 0 0,-1 0 1 0 0,1 0 0 0 0,2 3-1 0 0,3 10 76 0 0,2-8-54 0 0,-2-4-20 0 0,0 0 0 0 0,0-1-1 0 0,1 1 1 0 0,0-2 0 0 0,-1 1-1 0 0,1-1 1 0 0,0 0 0 0 0,0 0-1 0 0,-1-1 1 0 0,1 1 0 0 0,10-2-1 0 0,112-4 22 0 0,-101 5 26 0 0,31 5-30 0 0,-52-4-20 0 0,0 0 1 0 0,-1 1-1 0 0,1 0 0 0 0,0 0 0 0 0,0 0 0 0 0,-1 0 1 0 0,1 1-1 0 0,11 7 0 0 0,-4-2 2 0 0,-12-7 6 0 0,0 0 0 0 0,-1 0 0 0 0,1 0-1 0 0,-1 0 1 0 0,1 1 0 0 0,-1-1 0 0 0,1 0 0 0 0,-1 1 0 0 0,0-1-1 0 0,0 1 1 0 0,0-1 0 0 0,0 1 0 0 0,0 0 0 0 0,0 0-1 0 0,0-1 1 0 0,-1 1 0 0 0,1 0 0 0 0,0 0 0 0 0,-1 0 0 0 0,0 0-1 0 0,1-1 1 0 0,-1 1 0 0 0,0 0 0 0 0,0 0 0 0 0,0 0-1 0 0,0 0 1 0 0,0 0 0 0 0,-1 0 0 0 0,1 0 0 0 0,-1 0 0 0 0,1 0-1 0 0,-2 2 1 0 0,1 1-4 0 0,-1 0 0 0 0,-1 0 0 0 0,1 0 0 0 0,0-1 0 0 0,-1 1 0 0 0,0-1 0 0 0,0 0 0 0 0,0 1 0 0 0,-1-1 0 0 0,0-1 0 0 0,-6 7 0 0 0,2-5 11 0 0,1 0-1 0 0,-1-1 1 0 0,0 0-1 0 0,-1 0 1 0 0,-16 5-1 0 0,-48 8 39 0 0,32-9-33 0 0,-70 26-1909 0 0,96-29 1416 0 0,-29 7-831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51:05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348 65 3224 0 0,'1'-1'355'0'0,"15"-9"3386"0"0,-16 9-3602 0 0,1 1 0 0 0,-1-1 1 0 0,1 1-1 0 0,-1-1 0 0 0,0 1 1 0 0,1-1-1 0 0,-1 1 0 0 0,1-1 1 0 0,-1 1-1 0 0,0-1 0 0 0,0 0 0 0 0,1 1 1 0 0,-1-1-1 0 0,0 1 0 0 0,0-1 1 0 0,0 0-1 0 0,0 1 0 0 0,1-1 1 0 0,-1 0-1 0 0,0 0 0 0 0,0 1 1 0 0,0-1-1 0 0,0 0 0 0 0,-1 1 0 0 0,1-2 1 0 0,-4-15 1894 0 0,3 15-1876 0 0,-1 1 1 0 0,1-1 0 0 0,0 1 0 0 0,-1 0 0 0 0,0 0-1 0 0,1-1 1 0 0,-1 1 0 0 0,1 0 0 0 0,-1 0-1 0 0,0 1 1 0 0,0-1 0 0 0,0 0 0 0 0,1 0 0 0 0,-4 0-1 0 0,0 0 44 0 0,-1 0-1 0 0,0 1 0 0 0,-9-1 0 0 0,2 2-66 0 0,1 1 0 0 0,-1 0 0 0 0,1 1 0 0 0,0 0 0 0 0,0 1 0 0 0,0 1 0 0 0,1-1-1 0 0,0 2 1 0 0,-1 0 0 0 0,-16 12 0 0 0,17-10 12 0 0,0 2 0 0 0,-18 18 0 0 0,13-11-15 0 0,5-5-88 0 0,1 2 0 0 0,0-1 0 0 0,0 1 0 0 0,2 1 0 0 0,-1 0 0 0 0,-9 26 0 0 0,15-33-6 0 0,0 0 0 0 0,1 0-1 0 0,-1 1 1 0 0,2-1-1 0 0,-1 1 1 0 0,1-1-1 0 0,0 13 1 0 0,1-17-17 0 0,0 0 0 0 0,0-1 0 0 0,1 1 0 0 0,-1-1 0 0 0,1 1 0 0 0,0 0 0 0 0,0-1 0 0 0,0 0 0 0 0,1 1 0 0 0,-1-1 0 0 0,1 0 0 0 0,0 1 0 0 0,-1-1 0 0 0,1 0 1 0 0,1 0-1 0 0,-1-1 0 0 0,0 1 0 0 0,1 0 0 0 0,5 3 0 0 0,-2-2 16 0 0,0-1 0 0 0,0 0 0 0 0,0 0 0 0 0,1 0 0 0 0,0-1 0 0 0,-1 0 1 0 0,1 0-1 0 0,0-1 0 0 0,0 0 0 0 0,0 0 0 0 0,8-1 0 0 0,9 0 152 0 0,46-6-1 0 0,71-13-122 0 0,-95 11-164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51:06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24 15288 0 0,'0'0'697'0'0,"-1"-2"-9"0"0,-2-3-379 0 0,2 3 486 0 0,3 2-707 0 0,0-1 1 0 0,-1 0 0 0 0,1 1-1 0 0,0-1 1 0 0,0 1-1 0 0,0 0 1 0 0,0 0 0 0 0,0-1-1 0 0,0 1 1 0 0,4 1-1 0 0,-4-1-16 0 0,84-5 311 0 0,66 2-190 0 0,-27-1-1487 0 0,-88 4-5179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51:06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15 11544 0 0,'0'0'1046'0'0,"0"-9"-708"0"0,0 9-253 0 0,0-1 0 0 0,0 1 0 0 0,0 0 1 0 0,0 0-1 0 0,0 0 0 0 0,0 0 0 0 0,0 0 0 0 0,-1 0 1 0 0,1 0-1 0 0,0-1 0 0 0,0 1 0 0 0,0 0 1 0 0,0 0-1 0 0,0 0 0 0 0,0 0 0 0 0,0 0 0 0 0,0 0 1 0 0,0-1-1 0 0,0 1 0 0 0,0 0 0 0 0,0 0 1 0 0,0 0-1 0 0,0 0 0 0 0,1 0 0 0 0,-1 0 1 0 0,0-1-1 0 0,0 1 0 0 0,0 0 0 0 0,0-1 512 0 0,0 1-512 0 0,1 0 0 0 0,-1 0 1 0 0,0 0-1 0 0,0 0 0 0 0,0 0 0 0 0,0 0 0 0 0,0 0 1 0 0,0 0-1 0 0,0 0 0 0 0,1 0 0 0 0,-1 0 1 0 0,0 0-1 0 0,0 0 0 0 0,0 0 0 0 0,0 0 1 0 0,0 0-1 0 0,0 0 0 0 0,1 0 0 0 0,-1 0 0 0 0,0 0 1 0 0,0 0-1 0 0,0 0 0 0 0,0 0 0 0 0,0 0 1 0 0,0 0-1 0 0,1 0 0 0 0,-1 0 0 0 0,0 0 1 0 0,0 0-1 0 0,0 0 0 0 0,0 1 0 0 0,10 11 883 0 0,-6-5-1083 0 0,0 0 0 0 0,-1 0 0 0 0,4 8 0 0 0,0 19 310 0 0,0-1-1 0 0,1 39 0 0 0,-4-31-23 0 0,5 7-138 0 0,-6-31-80 0 0,3 30 1 0 0,1 36 0 0 0,0 29 172 0 0,-5-66-4 0 0,2-1 0 0 0,3 1 1 0 0,12 45-1 0 0,-6-39 1127 0 0,-13-52-1234 0 0,0 0 0 0 0,0 1 0 0 0,0-1 0 0 0,0 0 0 0 0,0 0 0 0 0,0 0 0 0 0,0 1 0 0 0,0-1 0 0 0,0 0 0 0 0,0 0 0 0 0,0 0 0 0 0,1 1-1 0 0,-1-1 1 0 0,0 0 0 0 0,0 0 0 0 0,0 0 0 0 0,0 0 0 0 0,0 0 0 0 0,1 1 0 0 0,-1-1 0 0 0,0 0 0 0 0,0 0 0 0 0,0 0 0 0 0,0 0 0 0 0,1 0 0 0 0,-1 0 0 0 0,0 0 0 0 0,0 0-1 0 0,0 0 1 0 0,1 0 0 0 0,-1 1 0 0 0,0-1 0 0 0,1 0 0 0 0,7-4 394 0 0,6-10 65 0 0,-13 13-443 0 0,4-6 157 0 0,0 0 0 0 0,-1 0 0 0 0,0-1 0 0 0,0 1 0 0 0,0-1 0 0 0,4-15 0 0 0,-2 7-76 0 0,-2 3-35 0 0,-1 0 1 0 0,-1-1-1 0 0,1 1 0 0 0,-2-1 1 0 0,0 0-1 0 0,-1 1 1 0 0,0-1-1 0 0,-1 0 1 0 0,-4-18-1 0 0,2 18-54 0 0,-1 0 0 0 0,0 1 0 0 0,-1 0 0 0 0,-1 0 0 0 0,0 0-1 0 0,-15-23 1 0 0,18 32-24 0 0,0 1 0 0 0,0-1-1 0 0,0 1 1 0 0,-1 0 0 0 0,0 0-1 0 0,1 0 1 0 0,-1 0 0 0 0,0 1-1 0 0,-9-4 1 0 0,6 2-52 0 0,-1 1-1 0 0,0 0 0 0 0,1 1 1 0 0,-1 0-1 0 0,-9-1 1 0 0,14 3 51 0 0,-1 0 1 0 0,0 0-1 0 0,0 0 1 0 0,1 0-1 0 0,-1 1 1 0 0,1 0-1 0 0,-1 0 1 0 0,0 0 0 0 0,1 0-1 0 0,-1 0 1 0 0,-5 4-1 0 0,0-2-28 0 0,8-3 27 0 0,1 0 1 0 0,0 0 0 0 0,-1 0-1 0 0,1 1 1 0 0,-1-1 0 0 0,1 0 0 0 0,0 0-1 0 0,-1 0 1 0 0,1 0 0 0 0,-1 0 0 0 0,1 1-1 0 0,0-1 1 0 0,-1 0 0 0 0,1 0 0 0 0,0 1-1 0 0,0-1 1 0 0,-1 0 0 0 0,1 1-1 0 0,-1-1 1 0 0,-1 1-56 0 0,-5-1-9 0 0,6 0-5 0 0,4 0-292 0 0,68-5 353 0 0,-32 1 11 0 0,82-14-328 0 0,-71 10 88 0 0,117-24-5066 0 0,-115 19 3460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51:07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14424 0 0,'0'0'1568'0'0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17:34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25 11600 0 0,'0'0'264'0'0,"0"0"34"0"0,0 0 21 0 0,-5 0 61 0 0,-26 3 1104 0 0,29-2-957 0 0,2-1 1 0 0,0 0 0 0 0,0 0 0 0 0,0 0-27 0 0,0 0-112 0 0,-1 2-49 0 0,1-2-267 0 0,0 1-1 0 0,0-1 1 0 0,-1 1-1 0 0,1-1 1 0 0,0 1 0 0 0,0-1-1 0 0,0 1 1 0 0,0-1-1 0 0,0 1 1 0 0,0-1-1 0 0,0 1 1 0 0,0-1 0 0 0,0 1-1 0 0,0-1 1 0 0,0 1-1 0 0,0-1 1 0 0,0 1 0 0 0,1-1-1 0 0,-1 1 1 0 0,0-1-1 0 0,0 1 1 0 0,1-1-1 0 0,-1 1 1 0 0,0-1 0 0 0,0 1-1 0 0,1-1 1 0 0,-1 0-1 0 0,0 1 1 0 0,1-1-1 0 0,-1 0 1 0 0,1 1 0 0 0,-1-1-1 0 0,0 0 1 0 0,1 1-1 0 0,-1-1 1 0 0,1 0 0 0 0,-1 0-1 0 0,1 1 1 0 0,-1-1-1 0 0,1 0 1 0 0,-1 0-1 0 0,1 0 1 0 0,-1 0 0 0 0,1 0-1 0 0,-1 0 1 0 0,1 0-73 0 0,5 1 1 0 0,0 0-1 0 0,0-1 1 0 0,0 0 0 0 0,2 0-1 0 0,1-1 365 0 0,150-9 825 0 0,-23 3-821 0 0,-32-1-186 0 0,55-3 237 0 0,-53 3 120 0 0,5 4-540 0 0,407 8 92 0 0,-346 2 102 0 0,-55-2-401 0 0,-65 2-6413 0 0,-15-2-918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51:50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3267 311 8752 0 0,'-28'-14'290'0'0,"8"4"41"0"0,-36-12 0 0 0,-2 8 77 0 0,-82-10 0 0 0,-67 5 1228 0 0,-25-3 598 0 0,175 15-1424 0 0,-98 1-1 0 0,-57 15 797 0 0,-82 21-708 0 0,147-13-716 0 0,84-8-95 0 0,1 2 0 0 0,0 4 0 0 0,0 1 0 0 0,1 4 0 0 0,2 2 0 0 0,-111 58-1 0 0,84-32-12 0 0,-144 109 0 0 0,171-109-70 0 0,2 2 0 0 0,-98 115 0 0 0,76-68-110 0 0,-73 120 1 0 0,120-163 58 0 0,1 1 1 0 0,4 2-1 0 0,1 0 1 0 0,-20 73-1 0 0,6 12 141 0 0,-31 207 0 0 0,43-87-184 0 0,26-203 88 0 0,2 0 0 0 0,11 84 0 0 0,-2-88 1 0 0,2-1-1 0 0,2 0 1 0 0,24 60 0 0 0,-21-74-48 0 0,1-1 1 0 0,3-1-1 0 0,1 0 1 0 0,42 57-1 0 0,171 189-743 0 0,-213-263 745 0 0,0-1-1 0 0,2-1 0 0 0,33 22 1 0 0,81 41 70 0 0,-80-49-57 0 0,41 20-183 0 0,127 49-1 0 0,-173-83 199 0 0,0-2 1 0 0,1-3-1 0 0,80 12 0 0 0,168 2-118 0 0,-140-22 72 0 0,0-7-1 0 0,0-7 1 0 0,-1-8-1 0 0,175-39 0 0 0,-204 30-10 0 0,75-18 72 0 0,-68 7-12 0 0,-2-6 0 0 0,-1-6 0 0 0,162-84 0 0 0,-252 108 16 0 0,-1-3 0 0 0,46-38 0 0 0,75-72 0 0 0,-137 112 0 0 0,40-32 24 0 0,119-111-89 0 0,-158 139 91 0 0,-2-1 0 0 0,0-2 0 0 0,-3-1 0 0 0,23-38-1 0 0,-1-12 97 0 0,40-105 0 0 0,-63 129 127 0 0,-3-2 0 0 0,21-108 0 0 0,-37 146-230 0 0,21-152-5 0 0,-21 109 25 0 0,1 5 274 0 0,-2 1 1 0 0,-7-73-1 0 0,-12 20 144 0 0,-4 0 1 0 0,-5 2-1 0 0,-71-196 0 0 0,75 255-221 0 0,-50-83-1 0 0,42 90-142 0 0,-1 1 1 0 0,-45-46-1 0 0,17 24 95 0 0,-3 3 1 0 0,-3 2-1 0 0,-81-58 0 0 0,99 86-126 0 0,-2 3-1 0 0,-2 1 0 0 0,-96-39 1 0 0,51 32-105 0 0,-125-28 0 0 0,116 38 43 0 0,-167-19 0 0 0,200 38-16 0 0,-1 4 0 0 0,0 3 0 0 0,0 3 0 0 0,-72 12 0 0 0,116-10-15 0 0,-40 13-1 0 0,55-14-26 0 0,1 1 0 0 0,-1 0 0 0 0,1 1 0 0 0,1 1 1 0 0,-16 10-1 0 0,25-15 8 0 0,-50 40-1992 0 0,25-14 792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52:47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423 114 8608 0 0,'0'0'665'0'0,"0"-1"-443"0"0,1-6-189 0 0,2-11 544 0 0,-2 14-207 0 0,-1 0 0 0 0,0 0 0 0 0,0 0 0 0 0,0 0 0 0 0,-1-6 0 0 0,1 8-263 0 0,-1 1-1 0 0,1-1 1 0 0,-1 1 0 0 0,1-1 0 0 0,-1 1 0 0 0,1-1-1 0 0,-1 1 1 0 0,0-1 0 0 0,0 1 0 0 0,0-1-1 0 0,0 1 1 0 0,0 0 0 0 0,0-1 0 0 0,0 1-1 0 0,0 0 1 0 0,0 0 0 0 0,0 0 0 0 0,-1 0-1 0 0,1 0 1 0 0,-1 0 0 0 0,1 0 0 0 0,0 1-1 0 0,-1-1 1 0 0,0 0 0 0 0,1 1 0 0 0,-1-1-1 0 0,-1 1 1 0 0,-12-4 445 0 0,-11 0 347 0 0,20 4-736 0 0,-1 0 0 0 0,1 1 0 0 0,0 0 0 0 0,0 0 0 0 0,0 1 0 0 0,-1 0 0 0 0,2 0 1 0 0,-1 0-1 0 0,-10 6 0 0 0,8-3-71 0 0,-1 0 0 0 0,1 1 1 0 0,0 1-1 0 0,1-1 0 0 0,-11 12 0 0 0,1 3-81 0 0,1 1-1 0 0,1 0 1 0 0,-20 40-1 0 0,25-43-38 0 0,-8 13 288 0 0,2 1 0 0 0,-19 54 0 0 0,18-24 13 0 0,2 0 0 0 0,3 1 0 0 0,3 0 0 0 0,-1 116-1 0 0,11-151 36 0 0,2 0 0 0 0,12 50 0 0 0,-10-59-283 0 0,2 0 1 0 0,1 0-1 0 0,19 34 0 0 0,-27-52-19 0 0,6 7 47 0 0,0 0 0 0 0,1 0 0 0 0,-1-1 0 0 0,2 0 1 0 0,-1 0-1 0 0,1-1 0 0 0,0 0 0 0 0,1 0 0 0 0,0-1 0 0 0,0 0 0 0 0,13 6 0 0 0,-14-8 13 0 0,1-1-1 0 0,-1 0 0 0 0,1-1 1 0 0,0 0-1 0 0,0 0 0 0 0,0-1 1 0 0,0 0-1 0 0,0 0 0 0 0,0-1 1 0 0,16-2-1 0 0,8-2 328 0 0,50-13 0 0 0,-79 16-372 0 0,34-10 233 0 0,-2-3 0 0 0,41-20 0 0 0,-65 28-193 0 0,-1-1 0 0 0,0 0 1 0 0,0-1-1 0 0,0 0 0 0 0,-1 0 0 0 0,0-1 0 0 0,-1-1 0 0 0,16-20 0 0 0,-14 15 8 0 0,-1 0-1 0 0,0-1 0 0 0,-1 0 1 0 0,-1-1-1 0 0,11-31 0 0 0,-11 16 62 0 0,-2 0 1 0 0,5-55-1 0 0,-9 66-105 0 0,3-44 147 0 0,-6-105 0 0 0,-4 125 52 0 0,-2 1 0 0 0,-17-62 0 0 0,12 70-27 0 0,8 26-147 0 0,1-1-1 0 0,0 0 1 0 0,-2-13 0 0 0,4 20-43 0 0,0 0-1 0 0,0 0 1 0 0,-1 0 0 0 0,1 1-1 0 0,-1-1 1 0 0,0 1 0 0 0,0-1-1 0 0,0 1 1 0 0,0 0-1 0 0,-1-1 1 0 0,1 1 0 0 0,-1 0-1 0 0,0 1 1 0 0,-4-5 0 0 0,-7-4 6 0 0,-28-17 0 0 0,38 25-15 0 0,-19-11 11 0 0,-1 2 0 0 0,0 0 1 0 0,-1 2-1 0 0,0 1 0 0 0,0 0 0 0 0,-32-5 0 0 0,44 12 13 0 0,-26-1 0 0 0,1 0-17 0 0,34 2-35 0 0,1 1 0 0 0,-1 0 0 0 0,0 0 0 0 0,0 0 0 0 0,0 0 0 0 0,0 0 0 0 0,1 1 0 0 0,-1-1 0 0 0,0 1 0 0 0,0 0 0 0 0,1 0 0 0 0,-1 1 0 0 0,1-1 0 0 0,-4 3 0 0 0,3-2-391 0 0,0 1-1 0 0,1 0 1 0 0,0 0 0 0 0,-1 0-1 0 0,1 0 1 0 0,0 1 0 0 0,-4 6-1 0 0,-5 5-8389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52:48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458 174 16439 0 0,'-9'-17'552'0'0,"0"0"0"0"0,-9-26 0 0 0,-8-15-121 0 0,24 55-311 0 0,0 0-1 0 0,0 1 0 0 0,0-1 1 0 0,0 1-1 0 0,0-1 1 0 0,-1 1-1 0 0,1 0 1 0 0,-1 0-1 0 0,1 0 1 0 0,-1 0-1 0 0,0 0 1 0 0,0 1-1 0 0,0-1 0 0 0,-5-1 1 0 0,5 2-28 0 0,1 0 0 0 0,0 0 0 0 0,-1 1 1 0 0,1 0-1 0 0,-1-1 0 0 0,1 1 0 0 0,-1 0 0 0 0,1 0 1 0 0,-1 0-1 0 0,1 0 0 0 0,-1 1 0 0 0,1-1 0 0 0,-1 1 1 0 0,1-1-1 0 0,0 1 0 0 0,-1 0 0 0 0,1 0 0 0 0,0 0 1 0 0,0 0-1 0 0,-4 3 0 0 0,-3 4-2 0 0,0 0 1 0 0,0 1-1 0 0,0 0 1 0 0,1 1-1 0 0,1 0 0 0 0,0 0 1 0 0,-8 15-1 0 0,0 3-115 0 0,-18 51 0 0 0,25-57 27 0 0,-18 48 8 0 0,-17 77 0 0 0,8 20 532 0 0,7 1 1 0 0,8 1 0 0 0,1 273-1 0 0,23-362-24 0 0,4-1-1 0 0,34 149 0 0 0,-26-174-325 0 0,2 0 0 0 0,37 75 0 0 0,-41-103-138 0 0,1-1 0 0 0,2 0-1 0 0,0-2 1 0 0,1 1 0 0 0,1-2-1 0 0,26 23 1 0 0,-16-19-354 0 0,2-2 0 0 0,40 25 0 0 0,-63-44 187 0 0,35 22-522 0 0,-7-8-5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52:50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559 0 9152 0 0,'0'0'7236'0'0,"2"2"-6985"0"0,11 7-21 0 0,-1 2-1 0 0,0-1 1 0 0,0 2-1 0 0,-1-1 1 0 0,-1 2-1 0 0,13 18 0 0 0,9 10 85 0 0,-5-6-121 0 0,-1 2 0 0 0,-2 0-1 0 0,20 43 1 0 0,46 128 732 0 0,-78-169-586 0 0,-1-1 1 0 0,9 65-1 0 0,-17-80-129 0 0,-1 1 0 0 0,-1 0 0 0 0,-4 39 1 0 0,-16 72 248 0 0,18-128-437 0 0,-12 62 467 0 0,-27 85 0 0 0,26-111-219 0 0,-2-1 0 0 0,-2-1 0 0 0,-26 44 0 0 0,18-40-77 0 0,-51 80 618 0 0,32-54-231 0 0,-13 15-66 0 0,44-67-432 0 0,-2 0 0 0 0,0-2-1 0 0,-1 0 1 0 0,0 0 0 0 0,-1-2-1 0 0,-1 0 1 0 0,-25 14-1 0 0,3-6 389 0 0,-80 31-1 0 0,104-48-394 0 0,8-1-24 0 0,-1-2 1 0 0,0 1 0 0 0,0-2-1 0 0,0 1 1 0 0,0-1 0 0 0,-1-1-1 0 0,-11 1 1 0 0,13-2 14 0 0,0 0 1 0 0,1 0-1 0 0,-1-1 1 0 0,0-1-1 0 0,0 1 0 0 0,1-1 1 0 0,-1-1-1 0 0,-10-4 0 0 0,11 4-18 0 0,7 3-35 0 0,0 0-1 0 0,-1-1 1 0 0,1 1 0 0 0,0-1-1 0 0,0 1 1 0 0,0-1 0 0 0,-1 0 0 0 0,1 1-1 0 0,0-1 1 0 0,0 0 0 0 0,0 0 0 0 0,0 0-1 0 0,0 0 1 0 0,0 0 0 0 0,1 0 0 0 0,-2-1-1 0 0,-3-5-272 0 0,-5-1-1689 0 0,2 7 745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53:01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0 227 3224 0 0,'0'0'448'0'0,"1"-18"4926"0"0,1 12-4527 0 0,0-1-1 0 0,0 0 0 0 0,-1 1 0 0 0,0-1 0 0 0,0-8 1 0 0,-1 13-325 0 0,2-5 2998 0 0,1 11-3559 0 0,0 0 1 0 0,0 1-1 0 0,0-1 0 0 0,0 0 0 0 0,-1 1 1 0 0,1 0-1 0 0,1 6 0 0 0,12 41-56 0 0,-12-38 117 0 0,3 19 131 0 0,-2 0 0 0 0,3 59 0 0 0,-8-83-156 0 0,0 5 3 0 0,0 1-1 0 0,-4 17 0 0 0,0 18 82 0 0,3-30 34 0 0,0 1 1 0 0,-8 32-1 0 0,3-23 108 0 0,5-17-77 0 0,-4 6 2868 0 0,-2-34-1838 0 0,4-9-923 0 0,1 0 1 0 0,1 0-1 0 0,1 0 0 0 0,2 0 0 0 0,7-45 0 0 0,-5 48-196 0 0,1 0 1 0 0,1 0-1 0 0,0 0 0 0 0,2 1 1 0 0,0 0-1 0 0,12-19 0 0 0,-9 20-42 0 0,1 1 0 0 0,1 0 0 0 0,0 1 0 0 0,2 0-1 0 0,0 1 1 0 0,0 1 0 0 0,2 0 0 0 0,23-16 0 0 0,-30 24-21 0 0,0 1 1 0 0,0 0 0 0 0,0 1 0 0 0,1 0 0 0 0,0 0 0 0 0,0 1-1 0 0,0 1 1 0 0,1 0 0 0 0,-1 0 0 0 0,1 1 0 0 0,0 1-1 0 0,0 0 1 0 0,-1 0 0 0 0,1 1 0 0 0,0 1 0 0 0,23 3 0 0 0,-30-2 1 0 0,-1-1 1 0 0,1 0-1 0 0,-1 1 1 0 0,1 0-1 0 0,-1 0 1 0 0,0 0-1 0 0,0 1 1 0 0,0-1-1 0 0,0 1 1 0 0,0 0-1 0 0,0 0 1 0 0,5 6-1 0 0,-5-4-5 0 0,0 0 0 0 0,-1 1 0 0 0,1-1 0 0 0,-1 1 0 0 0,0 0 0 0 0,-1 0 0 0 0,1 0 0 0 0,1 8 1 0 0,1 8-16 0 0,-2 1 0 0 0,0-1 0 0 0,-1 1 0 0 0,-2 27 1 0 0,0-44 22 0 0,-3 55 153 0 0,8-79 345 0 0,-2 11-344 0 0,11-49 718 0 0,-8 33-706 0 0,10-29 0 0 0,0 7-113 0 0,18-39 11 0 0,-30 76-62 0 0,1-1-1 0 0,0 1 0 0 0,1-1 0 0 0,0 1 1 0 0,0 1-1 0 0,1-1 0 0 0,7-6 0 0 0,-4 6-7 0 0,0 0-1 0 0,0 1 1 0 0,0 0 0 0 0,16-7-1 0 0,-20 11-3 0 0,1 1 0 0 0,-1-1 0 0 0,1 2 0 0 0,-1-1 0 0 0,1 0 0 0 0,0 1 0 0 0,-1 1 0 0 0,1-1 0 0 0,12 1 1 0 0,-12 0-1 0 0,1 1 0 0 0,-1-1 1 0 0,1 1-1 0 0,-1 1 0 0 0,1-1 1 0 0,-1 1-1 0 0,0 1 0 0 0,0-1 1 0 0,0 1-1 0 0,10 6 0 0 0,-5 0-7 0 0,1 0-1 0 0,-1 1 1 0 0,-1 1 0 0 0,17 20-1 0 0,-22-23 9 0 0,0 0 0 0 0,0 1 0 0 0,-1 0-1 0 0,-1 0 1 0 0,1 1 0 0 0,-2-1 0 0 0,1 1-1 0 0,2 11 1 0 0,-1 9 10 0 0,0 0 0 0 0,-3 1 0 0 0,0-1 0 0 0,-2 1 0 0 0,-1-1 0 0 0,-1 0 0 0 0,-8 38 0 0 0,-5 12 0 0 0,12-43 4 0 0,3-33 15 0 0,0 1-1 0 0,0 0 1 0 0,0 0 0 0 0,-1 0 0 0 0,0 0 0 0 0,0 0 0 0 0,0 0-1 0 0,-1 0 1 0 0,-1 5 0 0 0,2-9-96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53:01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40 123 15576 0 0,'-29'0'761'0'0,"27"0"-336"0"0,0 0-46 0 0,-5 0 1791 0 0,19 0-1767 0 0,-1-2-1 0 0,0 0 0 0 0,21-5 0 0 0,-19 3-205 0 0,-1 1 0 0 0,18-1 0 0 0,136-17 304 0 0,-116 13-474 0 0,-26 3 64 0 0,0-1 1 0 0,34-14-1 0 0,-34 12-88 0 0,0 0 0 0 0,28-5 0 0 0,-33 9-112 0 0,8-1-6090 0 0,-9 2-679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53:02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18023 0 0,'0'0'2552'0'0,"1"2"-2336"0"0,17 21 573 0 0,-15-18-719 0 0,1-1-1 0 0,-1 0 1 0 0,0 1 0 0 0,0 0-1 0 0,0 0 1 0 0,-1 0-1 0 0,3 6 1 0 0,6 24 42 0 0,-2-7 79 0 0,11 56 0 0 0,-10 7 658 0 0,-5 126-1 0 0,-5-186-774 0 0,1-25-259 0 0,-1 0 0 0 0,1 0 1 0 0,0-1-1 0 0,1 1 0 0 0,0 0 1 0 0,0 0-1 0 0,3 5 0 0 0,-3-4-1309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53:02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19063 0 0,'4'-6'186'0'0,"-3"5"-41"0"0,0-1 0 0 0,0 0 0 0 0,0 1 0 0 0,0-1 0 0 0,0 0 0 0 0,-1 0 0 0 0,1 0 0 0 0,0 0 0 0 0,-1 0 0 0 0,1 1 0 0 0,-1-1 0 0 0,0-4 0 0 0,11 31-128 0 0,-4-4 283 0 0,6 43 0 0 0,-1-9 344 0 0,-5-14-182 0 0,-2 0 0 0 0,1 56 1 0 0,1 3 498 0 0,-2-14 39 0 0,-4-52 1017 0 0,2-36-1423 0 0,3-11-428 0 0,0 0 1 0 0,-1-1-1 0 0,0 1 1 0 0,-1-1-1 0 0,-1 0 1 0 0,3-25-1 0 0,9-32-10 0 0,-10 54-146 0 0,3-12 28 0 0,1 0 0 0 0,26-54 0 0 0,-26 67-38 0 0,-7 10 0 0 0,0 1 0 0 0,1 0 0 0 0,0 0 0 0 0,0 0 0 0 0,1 0 0 0 0,-1 0 0 0 0,1 1 0 0 0,0-1 0 0 0,0 1 0 0 0,1 0 0 0 0,4-4 0 0 0,10-5-66 0 0,-14 10 27 0 0,0-1-1 0 0,0 1 1 0 0,0 0 0 0 0,0 0-1 0 0,0 0 1 0 0,1 1 0 0 0,-1 0-1 0 0,1 0 1 0 0,-1 0 0 0 0,9-1-1 0 0,-6 3 54 0 0,0 0 0 0 0,-1 0 0 0 0,1 1 0 0 0,-1 0 0 0 0,1 0-1 0 0,-1 1 1 0 0,0 0 0 0 0,1 0 0 0 0,-1 0 0 0 0,0 1 0 0 0,-1 1 0 0 0,1-1-1 0 0,0 1 1 0 0,9 7 0 0 0,-4-1-31 0 0,0 0 1 0 0,-1 0-1 0 0,0 1 0 0 0,-1 1 1 0 0,0 0-1 0 0,9 14 0 0 0,-15-19 17 0 0,0 0 1 0 0,-1-1-1 0 0,4 10 0 0 0,7 16-16 0 0,-6-15 7 0 0,-1 0-1 0 0,0 1 0 0 0,-2-1 0 0 0,0 1 0 0 0,4 29 0 0 0,7 26-4 0 0,-11-54 14 0 0,4 33 0 0 0,-8-43 0 0 0,-1-6-48 0 0,1-1 0 0 0,0 0 0 0 0,0 0 0 0 0,0 1 1 0 0,0-1-1 0 0,2 3 0 0 0,-2-3-17 0 0,0 0 1 0 0,0 0 0 0 0,0-1 0 0 0,-1 1-1 0 0,1 0 1 0 0,0 0 0 0 0,-1 0-1 0 0,1 0 1 0 0,-1 0 0 0 0,1 2-1 0 0,-3 7-904 0 0,0 5-6321 0 0,2-1-1319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53:10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6311 6407 3224 0 0,'0'0'240'0'0,"2"-40"7577"0"0,4 18-6422 0 0,-2 13-659 0 0,-4 9-725 0 0,0 0 1 0 0,0 0-1 0 0,0 0 1 0 0,0 1-1 0 0,0-1 1 0 0,0 0 0 0 0,0 0-1 0 0,0 0 1 0 0,0 0-1 0 0,0 0 1 0 0,1 0-1 0 0,-1 0 1 0 0,0 0 0 0 0,0 0-1 0 0,0 0 1 0 0,0 0-1 0 0,0 0 1 0 0,0 0-1 0 0,0 0 1 0 0,0 0 0 0 0,0 0-1 0 0,0 0 1 0 0,0 0-1 0 0,0 0 1 0 0,0 0-1 0 0,0 0 1 0 0,0 0 0 0 0,0 0-1 0 0,0 0 1 0 0,0 0-1 0 0,0 0 1 0 0,1 0-1 0 0,-1 0 1 0 0,0 0 0 0 0,0 0-1 0 0,0 0 1 0 0,0 0-1 0 0,0 0 1 0 0,0 0-1 0 0,0 0 1 0 0,0 0 0 0 0,0 0-1 0 0,0 0 1 0 0,0 0-1 0 0,0 0 1 0 0,0 0-1 0 0,0 0 1 0 0,0 0 0 0 0,0 0-1 0 0,0 0 1 0 0,0 0-1 0 0,0 0 1 0 0,0 0-1 0 0,0 0 1 0 0,1 0 0 0 0,3 37 576 0 0,-2-34-152 0 0,0-10-88 0 0,2-14 320 0 0,-3 18-492 0 0,3-13 268 0 0,-3 11-267 0 0,0 0 0 0 0,0-1 0 0 0,0 1 0 0 0,0-6 0 0 0,-2-66 1537 0 0,-2-3-1151 0 0,-5-46 836 0 0,2-18-1 0 0,9 14-554 0 0,20-135 0 0 0,-12 172-666 0 0,14-89 8 0 0,-2 6 162 0 0,-19 149-217 0 0,13-48 0 0 0,-2 13 39 0 0,8-41 118 0 0,-7 54-208 0 0,-13 42-24 0 0,-3 6-44 0 0,1-1 0 0 0,-1 1 0 0 0,1-1 0 0 0,-1 1 0 0 0,1-1 0 0 0,-1 0 0 0 0,0 1 0 0 0,0-1 0 0 0,0 0 0 0 0,0-1 0 0 0,0 1 86 0 0,0 2-185 0 0,0 0 88 0 0,0 0-1 0 0,1 0 0 0 0,-1 0 1 0 0,0 0-1 0 0,0 0 1 0 0,0 0-1 0 0,0 0 0 0 0,1 0 1 0 0,-1-1-1 0 0,0 1 0 0 0,0 0 1 0 0,0 0-1 0 0,0 0 1 0 0,0 0-1 0 0,0 0 0 0 0,1 0 1 0 0,-1-1-1 0 0,0 1 0 0 0,0 0 1 0 0,0 0-1 0 0,0 0 1 0 0,0 0-1 0 0,0 0 0 0 0,0-1 1 0 0,0 1-1 0 0,0 0 1 0 0,0 0-1 0 0,0 0 0 0 0,0 0 1 0 0,0-1-1 0 0,0 1 0 0 0,0 0 1 0 0,0 0-1 0 0,0 0 1 0 0,0-1-1 0 0,0 1 0 0 0,0 0 1 0 0,0 0-1 0 0,0 0 0 0 0,0 0 1 0 0,0-1-1 0 0,0 1 1 0 0,0 0-1 0 0,0 0 0 0 0,0 0 1 0 0,0 0-1 0 0,0 0 1 0 0,-1-1-1 0 0,1 1 0 0 0,0 0 1 0 0,0 0-1 0 0,0 0 0 0 0,0 0 1 0 0,0 0-1 0 0,0 0 1 0 0,-1-1-1 0 0,-8-10-17 0 0,8 10 13 0 0,-30-18 4 0 0,2 13 0 0 0,-47-6 0 0 0,-80-8 0 0 0,45 9-23 0 0,-76-4-2 0 0,119 15-32 0 0,-111 15 0 0 0,8 4-166 0 0,127-17 151 0 0,0-2 1 0 0,-61-9-1 0 0,0 1 72 0 0,0 0 0 0 0,55 4 34 0 0,-93 3 0 0 0,70 2-310 0 0,62-1 237 0 0,1 0 69 0 0,0 0 0 0 0,1-1 0 0 0,-17-2 1 0 0,22 2 61 0 0,3 0-104 0 0,0 1 1 0 0,0-1 0 0 0,-1 1-1 0 0,1 0 1 0 0,0-1 0 0 0,0 1-1 0 0,0 0 1 0 0,0 0 0 0 0,0 0-1 0 0,-1 0 1 0 0,1 0 0 0 0,0 0-1 0 0,0 0 1 0 0,0 0 0 0 0,-2 1-1 0 0,2-2-53 0 0,0 0 59 0 0,-1-1 0 0 0,1 1 1 0 0,0-1-1 0 0,0 0 0 0 0,0 0 0 0 0,0 1 1 0 0,0-1-1 0 0,1 0 0 0 0,-1 0 0 0 0,1 0 1 0 0,-2-3-1 0 0,2 5 4 0 0,-4-24 35 0 0,2 1 1 0 0,0-1-1 0 0,1-28 0 0 0,1 47-38 0 0,-10-151 224 0 0,8 97-53 0 0,-12-62-1 0 0,0-17 21 0 0,-5-147 198 0 0,18 245-362 0 0,3-53-1 0 0,1 10 0 0 0,-3 56-21 0 0,0 6 0 0 0,0 0 0 0 0,5-29 0 0 0,-4 26 7 0 0,-2-15-86 0 0,1 33 79 0 0,-1 5 0 0 0,1 0 0 0 0,0 1 0 0 0,0-1 0 0 0,-1 0 0 0 0,1 1 0 0 0,0-1 0 0 0,-1 0 0 0 0,1 1 0 0 0,-1-1 0 0 0,1 1 0 0 0,0-1 0 0 0,-1 1 0 0 0,0-1 0 0 0,1 1 0 0 0,-1-1 0 0 0,0 0 0 0 0,-3 1 0 0 0,4 0 0 0 0,-37-4 0 0 0,32 3 0 0 0,0-1 0 0 0,-1 1 0 0 0,1 0 0 0 0,-1 1 0 0 0,-8-1 0 0 0,-13-1 0 0 0,2-2-16 0 0,1 2 0 0 0,-1 1 0 0 0,-43 3 0 0 0,-73 16-50 0 0,40-4-64 0 0,-168 2 1 0 0,67-10 120 0 0,-103-3 55 0 0,281-5-69 0 0,0-2 0 0 0,-31-8 1 0 0,8 1 10 0 0,-185-44 92 0 0,217 51-84 0 0,-2-1-27 0 0,-23-3 0 0 0,-15-8 17 0 0,44 13 14 0 0,6-2 0 0 0,0 1 0 0 0,1-3 14 0 0,1 3 39 0 0,-2 0-53 0 0,4 2-53 0 0,0-3 40 0 0,2 3 12 0 0,4-2 48 0 0,-16-10-70 0 0,2 8 23 0 0,8 6 0 0 0,0-1 0 0 0,0 1 0 0 0,0-1 0 0 0,0 1 0 0 0,1-1 0 0 0,-1 0 0 0 0,0 1 0 0 0,0-1 0 0 0,1 0 0 0 0,-1 1 0 0 0,0-1 0 0 0,1 0 0 0 0,-1 0 0 0 0,0-1 0 0 0,0 1 0 0 0,0 0 0 0 0,1 0 0 0 0,-1 0 0 0 0,0 0 0 0 0,0 0 0 0 0,0 0 0 0 0,0 0 0 0 0,0 1 0 0 0,0-1 0 0 0,0 0 0 0 0,0 0 0 0 0,0 1 0 0 0,0-1 0 0 0,-2 0 0 0 0,-10-7 0 0 0,-48-39 0 0 0,51 39 0 0 0,0 0 0 0 0,0 2 0 0 0,-1-1 0 0 0,0 1 0 0 0,-22-9 0 0 0,-8-4 0 0 0,-10-6 0 0 0,26 13 0 0 0,1 0 0 0 0,0-2 0 0 0,0-1 0 0 0,-22-19 0 0 0,13 6 0 0 0,10 9 0 0 0,1-2 0 0 0,0 0 0 0 0,-26-34 0 0 0,-103-182 0 0 0,113 172 0 0 0,12 22 0 0 0,-1 2 0 0 0,-2 1 0 0 0,-2 2 0 0 0,-1 1 0 0 0,-2 1 0 0 0,-65-53 0 0 0,39 40 0 0 0,32 24 0 0 0,-43-28 0 0 0,-71-47 0 0 0,79 55-66 0 0,-14-13-20 0 0,75 58 88 0 0,-1 0-2 0 0,-5-5-12 0 0,8 3-3 0 0,0 1 14 0 0,0 1 0 0 0,0 0-1 0 0,0 0 1 0 0,0-1 0 0 0,0 1 0 0 0,-1 0 0 0 0,1-1 0 0 0,0 1-1 0 0,0 0 1 0 0,0 0 0 0 0,0 0 0 0 0,0-1 0 0 0,0 1 0 0 0,0 0-1 0 0,-1 0 1 0 0,1-1 0 0 0,0 1 0 0 0,0 0 0 0 0,0 0 0 0 0,0 0-1 0 0,-1 0 1 0 0,1-1 0 0 0,0 1 0 0 0,0 0 0 0 0,-1 0-1 0 0,1 0 1 0 0,0 0 0 0 0,0 0 0 0 0,-1 0 0 0 0,1-1 0 0 0,0 1-1 0 0,-1 0 1 0 0,-6-4-9 0 0,5 3-33 0 0,0-1 22 0 0,1 1-33 0 0,2 3-63 0 0,5 6 117 0 0,-5-6 53 0 0,-1-3 1 0 0,-4-1-54 0 0,0-1 1 0 0,0 0 0 0 0,1 0 0 0 0,0 0 0 0 0,0 0 0 0 0,0-1 0 0 0,0 0 0 0 0,0 1 0 0 0,0-1-1 0 0,1 0 1 0 0,-3-7 0 0 0,4 10-1 0 0,1 1 0 0 0,0-1 0 0 0,-1 0 0 0 0,1 0 0 0 0,-1 1 0 0 0,1-1 0 0 0,-1 1 0 0 0,1-1 0 0 0,-1 0 0 0 0,1 1 0 0 0,-1-1 0 0 0,0 1 0 0 0,-1-1 0 0 0,2 0 0 0 0,-1 1 0 0 0,0-1 0 0 0,1 1 0 0 0,-1 0 0 0 0,1-1 0 0 0,-1 1 0 0 0,1-1 0 0 0,-1 1 0 0 0,1-1 0 0 0,-1 0 0 0 0,1 1 0 0 0,0-1 0 0 0,-1 1 0 0 0,1-1 0 0 0,0 0 0 0 0,-1 1 0 0 0,1-2 0 0 0,-2-3 6 0 0,0 0 0 0 0,-1 0 0 0 0,0 1 0 0 0,1-1 0 0 0,-1 1 1 0 0,-1-1-1 0 0,-4-4 0 0 0,-6-10 9 0 0,9 13-15 0 0,1 0 0 0 0,-1 1 0 0 0,-1-1 0 0 0,1 1 0 0 0,-8-6 0 0 0,2 2 0 0 0,-11-12 17 0 0,17 15 8 0 0,0 1-1 0 0,-1-1 0 0 0,-11-6 1 0 0,-3-1 41 0 0,-64-43 249 0 0,12 8-315 0 0,62 41-67 0 0,0 1 0 0 0,-16-8 0 0 0,14 8-11 0 0,1-1 0 0 0,-13-9 1 0 0,18 12 75 0 0,-15-11-16 0 0,1-2-1 0 0,0 0 1 0 0,2-1 0 0 0,-20-23-1 0 0,26 26 19 0 0,5 6 0 0 0,0 0 0 0 0,1 0 0 0 0,0 0 0 0 0,0-1 0 0 0,-7-17 0 0 0,3 4 0 0 0,8 19 0 0 0,0 0 0 0 0,0 0 0 0 0,1 0 0 0 0,-1-1 0 0 0,1 1 0 0 0,0 0 0 0 0,0-1 0 0 0,0-6 0 0 0,-1 1 0 0 0,1 9 0 0 0,1-1 0 0 0,-1 0 0 0 0,1 0 0 0 0,-1 0 0 0 0,1 0 0 0 0,0 0 0 0 0,0 0 0 0 0,0 0 0 0 0,0-3 0 0 0,-1-23 234 0 0,-1 10 14 0 0,2 16-304 0 0,-1-5-330 0 0,-3 2 362 0 0,-4-32 35 0 0,7 35 441 0 0,1 0-963 0 0,0-3 421 0 0,0 3 63 0 0,-1 1 48 0 0,-2-4-26 0 0,2 3-98 0 0,1-1-54 0 0,-1 1 287 0 0,-16-5 11 0 0,13 5-197 0 0,3 1-19 0 0,-11-7-66 0 0,9 9 162 0 0,-12-10-166 0 0,13 9 77 0 0,-2-1 4 0 0,-5-3 50 0 0,2-3 14 0 0,0-17 0 0 0,-1 1 0 0 0,0 14 0 0 0,6 7 0 0 0,0 0 0 0 0,0 0 0 0 0,0 0 0 0 0,0 0 0 0 0,0 0 0 0 0,1-1 0 0 0,-1 1 0 0 0,1-1 0 0 0,-1 1 0 0 0,1-1 0 0 0,0 1 0 0 0,-1-6 0 0 0,2 5 0 0 0,-2-3 0 0 0,-7-10 0 0 0,7 12 0 0 0,-1-3 0 0 0,0 1 0 0 0,0-1 0 0 0,-1 1 0 0 0,0 0 0 0 0,-1 0 0 0 0,1 0 0 0 0,-9-7 0 0 0,4 4 0 0 0,0-1-1 0 0,0-1 1 0 0,1 1-1 0 0,-12-22 0 0 0,-22-51 22 0 0,27 53 21 0 0,-13-37 6 0 0,20 46-39 0 0,0 0 0 0 0,-2 0 0 0 0,-12-19 0 0 0,10 26-9 0 0,0 0 0 0 0,0 0 0 0 0,-1 2 0 0 0,-1-1 0 0 0,0 2 0 0 0,-30-19 0 0 0,32 21 0 0 0,0 0 0 0 0,-14-15 0 0 0,-5-3 0 0 0,28 24 7 0 0,-1-1-1 0 0,1 0 1 0 0,0 0-1 0 0,0 0 1 0 0,0-1-1 0 0,1 1 1 0 0,-1-1-1 0 0,1 1 1 0 0,0-1-1 0 0,0 0 1 0 0,1 0-1 0 0,0 0 1 0 0,-1 0 0 0 0,2 0-1 0 0,-1 0 1 0 0,0 0-1 0 0,1-6 1 0 0,0 4 3 0 0,0-4-10 0 0,0 5 11 0 0,-2 3 32 0 0,-5-3-33 0 0,3 1-20 0 0,5 4-33 0 0,6-1 32 0 0,1 1 1 0 0,-6 1-17 0 0,0-1 86 0 0,5-7-43 0 0,-1 1 42 0 0,-4 3-50 0 0,1-6 8 0 0,-4 7 12 0 0,-1 1-18 0 0,6-6-42 0 0,-4 7 9 0 0,1 1 1 0 0,0 0-1 0 0,-1-1 1 0 0,1 1-1 0 0,-1 0 1 0 0,1 0-1 0 0,0 0 1 0 0,-1 0 0 0 0,1 0-1 0 0,-1-1 1 0 0,1 1-1 0 0,0 0 1 0 0,-1 1-1 0 0,1-1 1 0 0,0 0-1 0 0,-1 0 1 0 0,1 0-1 0 0,-1 0 1 0 0,1 0 0 0 0,0 1-1 0 0,0-1-32 0 0,3 1-775 0 0,0 0 0 0 0,0 1-1 0 0,0-1 1 0 0,0 1 0 0 0,6 3 0 0 0,-4-1-1308 0 0,16 7-5493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53:31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5003 2558 7344 0 0,'0'0'548'0'0,"5"-8"-87"0"0,-1-22 346 0 0,-2 23-575 0 0,0-1 0 0 0,-1 0 1 0 0,0-8-1 0 0,-6-75 3135 0 0,0 48-1911 0 0,0-49 703 0 0,10-73-657 0 0,1 101-872 0 0,-2 19-226 0 0,12-93 868 0 0,-8 50-460 0 0,3-48-25 0 0,-10 118-718 0 0,4-26-1 0 0,-1 16-40 0 0,-2 13 43 0 0,0 1 0 0 0,6-17-1 0 0,-7 24 101 0 0,-3 2-158 0 0,-5 4-13 0 0,-1 1 0 0 0,0 0 0 0 0,0 1 0 0 0,0-1 0 0 0,-9 3 0 0 0,-8 6 0 0 0,-9 1 0 0 0,-15 0-18 0 0,33-6-6 0 0,-28 3 0 0 0,12-5 1 0 0,-66 7-32 0 0,-28 0 55 0 0,51-5 0 0 0,-45-3-51 0 0,69-2 53 0 0,37 1 22 0 0,1-1 0 0 0,-25-6 0 0 0,-6-1 31 0 0,22 5-53 0 0,-1-1 1 0 0,1-2 0 0 0,-35-13-1 0 0,-82-34-154 0 0,113 42 131 0 0,-8-1-38 0 0,-3 1-127 0 0,13 2 36 0 0,22 9 54 0 0,-9-1-496 0 0,9 1 580 0 0,-12-3-72 0 0,9-2 68 0 0,1-3 16 0 0,-6-8 0 0 0,-11-29 0 0 0,7 14 0 0 0,6 9 0 0 0,7 18 0 0 0,0 1 0 0 0,0-1 0 0 0,-1 0 0 0 0,-3-6 0 0 0,-6-11 57 0 0,1 0 0 0 0,1 0 0 0 0,0-1 0 0 0,-9-44-1 0 0,-1 2 4 0 0,12 39-40 0 0,-5-11 35 0 0,6 21-7 0 0,-6-26 1 0 0,-1 1-29 0 0,2-1-20 0 0,9 31 16 0 0,-1 0 0 0 0,0 1 0 0 0,-5-13 0 0 0,6 18-16 0 0,1 0 0 0 0,0 1 0 0 0,0-1 0 0 0,0 0 0 0 0,0-7 0 0 0,0 6 0 0 0,0 0 0 0 0,0 1 0 0 0,0-1 0 0 0,-2-6 0 0 0,-2-4 0 0 0,3 11-14 0 0,0 5-45 0 0,-2 6 44 0 0,3-3-44 0 0,-1 0 0 0 0,0-1 0 0 0,1 1 0 0 0,-2-1-1 0 0,1 1 1 0 0,-4 4 0 0 0,1-3-9 0 0,0 3 46 0 0,5-6 42 0 0,-1-1 0 0 0,0 1 0 0 0,0 0 0 0 0,0-1 0 0 0,0 1 0 0 0,0-1 0 0 0,0 0 0 0 0,0 1 0 0 0,-1-1 0 0 0,1 0 0 0 0,0 1 0 0 0,-1-1 0 0 0,1 0 0 0 0,-3 1 0 0 0,-4 4-192 0 0,8-5 163 0 0,-1 0-1 0 0,0 0 0 0 0,0 0 0 0 0,0 0 0 0 0,1 0 1 0 0,-1 0-1 0 0,0 0 0 0 0,0-1 0 0 0,-1 1 0 0 0,1 0 1 0 0,0-1-1 0 0,-1 2 0 0 0,-26 14-51 0 0,10-5-13 0 0,0-1-1 0 0,-1 0 1 0 0,0-2 0 0 0,-22 7-1 0 0,0 0-69 0 0,31-11 125 0 0,-102 36-202 0 0,70-29 221 0 0,21-4 0 0 0,-1-1 0 0 0,-41 5 0 0 0,-35 0 0 0 0,-16-1 246 0 0,-61-2-161 0 0,168-8-74 0 0,0 1 0 0 0,0 0 0 0 0,0 0 0 0 0,-13 5 1 0 0,-18 4-15 0 0,32-10 3 0 0,-42 9-80 0 0,33-7 76 0 0,1 0 0 0 0,0 0 0 0 0,-24-2 0 0 0,-7 5 4 0 0,41-5 0 0 0,-1 2 0 0 0,-13 7 0 0 0,10-8 0 0 0,1-1-10 0 0,4 0-33 0 0,-1 0 32 0 0,-10 2 11 0 0,2-4 0 0 0,-11-9 64 0 0,19 10-60 0 0,0 0 0 0 0,0-1-1 0 0,1 1 1 0 0,-1-1 0 0 0,0 0-1 0 0,1 0 1 0 0,0 0 0 0 0,-7-6-1 0 0,-23-24 468 0 0,1-16-28 0 0,20 30-371 0 0,-13-23-1 0 0,-9-15 63 0 0,17 30-94 0 0,-24-49 0 0 0,23 39-40 0 0,-96-206 183 0 0,106 225-166 0 0,-37-98 55 0 0,12 34-76 0 0,12 29 62 0 0,7 11-84 0 0,11 29-14 0 0,-1 1 1 0 0,0 0-1 0 0,-7-13 1 0 0,10 20 15 0 0,1 2-19 0 0,0 0 22 0 0,-1 1-35 0 0,0 0 48 0 0,-1 0 0 0 0,1 0 0 0 0,0 0 0 0 0,-1 1 0 0 0,1-1 0 0 0,0 1-1 0 0,-1-1 1 0 0,1 1 0 0 0,-1-1 0 0 0,1 1 0 0 0,0 0 0 0 0,-1 0 0 0 0,1 0 0 0 0,-1-1 0 0 0,1 2 0 0 0,-1-1 0 0 0,1 0 0 0 0,-1 0 0 0 0,1 0 0 0 0,-1 1 0 0 0,-2 0 0 0 0,4-1-10 0 0,-9 2 5 0 0,7-2 17 0 0,-1 1 0 0 0,1-1 0 0 0,0 1 0 0 0,0-1 0 0 0,-1 1 0 0 0,1 0 0 0 0,0 0 0 0 0,-3 1 0 0 0,-6 4-137 0 0,0 0 0 0 0,-13 11 1 0 0,-11 6-169 0 0,-62 25-251 0 0,75-40 526 0 0,1-1 0 0 0,-1-1 0 0 0,-24 4 1 0 0,-68 4 42 0 0,49-7-10 0 0,-103-1 234 0 0,131-6-250 0 0,-75-4-3 0 0,-183-31 0 0 0,171 20 233 0 0,64 9 136 0 0,-87-20-1 0 0,65 2-640 0 0,-132-55 0 0 0,195 70-66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17:35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25 7920 0 0,'0'0'174'0'0,"0"0"29"0"0,0 0 13 0 0,2-2 37 0 0,3-1 969 0 0,-1 0 1 0 0,0 0-1 0 0,1-1 0 0 0,-1 0 0 0 0,0 0-1222 0 0,-3 2 483 0 0,-1 2-3 0 0,0 0-10 0 0,0 0-38 0 0,0 0-16 0 0,0 0-7 0 0,0 0-19 0 0,0 0-78 0 0,0 0-31 0 0,0 0-8 0 0,0 0-26 0 0,0 0-107 0 0,0 0-48 0 0,0 3-11 0 0,2 7 29 0 0,0 0-1 0 0,-1 0 0 0 0,-1 0 0 0 0,1 0 0 0 0,-2 9-109 0 0,-8 55 331 0 0,1-16-164 0 0,6-28-34 0 0,-12 117 618 0 0,7-99-521 0 0,-18 177 679 0 0,22-187-800 0 0,0-11 0 0 0,1 0 0 0 0,1 0 0 0 0,2 0 0 0 0,1 0-1 0 0,3 14-108 0 0,-2-20 83 0 0,-1 0 0 0 0,-1 0 0 0 0,-1 19-83 0 0,-1-15 220 0 0,2 0-1 0 0,2 12-219 0 0,-2-29 80 0 0,0-3-50 0 0,-1 0 0 0 0,1 0 0 0 0,-2 1 0 0 0,1-1 0 0 0,0 0 0 0 0,-1 0 0 0 0,0 0 0 0 0,-2 4-30 0 0,2 0 0 0 0,0-5 0 0 0,0 0 0 0 0,0 1 0 0 0,0-1 0 0 0,-1 0 0 0 0,0 0 0 0 0,0 0 0 0 0,0 0 0 0 0,-2 2 0 0 0,0 0-132 0 0,3-5-560 0 0,-11-2-2552 0 0,1-4-4119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53:14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6537 4240 5496 0 0,'0'0'880'0'0,"1"0"-800"0"0,1-2-29 0 0,0 0 0 0 0,0 0 1 0 0,0 0-1 0 0,-1-1 0 0 0,1 1 1 0 0,0 0-1 0 0,-1-1 0 0 0,0 1 0 0 0,1-1 1 0 0,-1 1-1 0 0,0-1 0 0 0,0 0 1 0 0,-1 0-1 0 0,1 1 0 0 0,0-7 0 0 0,4-8 690 0 0,-4 11-455 0 0,1 0 0 0 0,-1 1 0 0 0,-1-1 0 0 0,1 0 0 0 0,-1 0 0 0 0,0 1 0 0 0,0-1 0 0 0,-1 0 0 0 0,-1-6 0 0 0,1-5 239 0 0,-6-33 977 0 0,-2 0 0 0 0,-28-91 0 0 0,16 70-697 0 0,9 16-222 0 0,3 0 0 0 0,-3-58 0 0 0,10 96-519 0 0,-4-272 209 0 0,7 179-273 0 0,7-41 75 0 0,-11 15 1030 0 0,3 135-1177 0 0,0 3-372 0 0,1 5 363 0 0,0-4 55 0 0,-1 0 0 0 0,0 0 0 0 0,0-1 0 0 0,0 1 1 0 0,0 0-1 0 0,0-1 0 0 0,0 1 0 0 0,-1 0 0 0 0,1 0 0 0 0,-1-1 0 0 0,0 1 0 0 0,0-1 0 0 0,-1 4 0 0 0,-7 16-23 0 0,7-19 102 0 0,1-1-1 0 0,-1 0 1 0 0,0 1 0 0 0,1-1 0 0 0,-1 0-1 0 0,0 0 1 0 0,0 0 0 0 0,0 0-1 0 0,0 0 1 0 0,-1-1 0 0 0,1 1-1 0 0,-1 0 1 0 0,1-1 0 0 0,-1 0 0 0 0,1 0-1 0 0,-1 0 1 0 0,-5 2 0 0 0,-4 0-26 0 0,0-1 1 0 0,-20 3-1 0 0,31-5-29 0 0,-111 1 2 0 0,59-2 0 0 0,-78-2 0 0 0,-16-2-90 0 0,65 2-322 0 0,-102-17 0 0 0,84 0 702 0 0,90 18-289 0 0,-216-16-58 0 0,219 18 53 0 0,-1 0-1 0 0,1 0 1 0 0,0-1-1 0 0,0 0 0 0 0,-1 0 1 0 0,1 0-1 0 0,0-1 1 0 0,0 0-1 0 0,0-1 0 0 0,-8-3 1 0 0,-7-10-215 0 0,20 11 261 0 0,0 0 0 0 0,0 0 0 0 0,1-1 0 0 0,-1 1 0 0 0,1-1 0 0 0,0 1 0 0 0,1-1 0 0 0,-1 1-1 0 0,1-1 1 0 0,0 1 0 0 0,2-10 0 0 0,-1-11 362 0 0,-1 21-397 0 0,0 0 0 0 0,1 0 1 0 0,0 0-1 0 0,0 0 0 0 0,3-7 0 0 0,2-10-8 0 0,-4 15 1 0 0,3-25 0 0 0,11-29 0 0 0,-12 45 0 0 0,-1 0 0 0 0,2-16 0 0 0,0-1 0 0 0,14-81 0 0 0,-14 46-1 0 0,-1 11 21 0 0,-4 55-15 0 0,18-216 547 0 0,-9 71-165 0 0,-9 139-374 0 0,1-1 0 0 0,0 0 0 0 0,4-10-1 0 0,0-9 50 0 0,-1 11-46 0 0,-3 15-9 0 0,-1 0-1 0 0,1 0 1 0 0,-1-1 0 0 0,1 1 0 0 0,-1 0 0 0 0,0-1 0 0 0,0 1 0 0 0,0 0-1 0 0,0-4 1 0 0,-7-27-7 0 0,7 32 0 0 0,0 1 0 0 0,-1-1 0 0 0,1 0 0 0 0,0 1 0 0 0,-1-1 0 0 0,1 1 0 0 0,-1-1 0 0 0,1 0 0 0 0,-1 1 0 0 0,1-1 0 0 0,-1 1 0 0 0,0-1 0 0 0,1 1 0 0 0,-1 0 0 0 0,1-1 0 0 0,-1 1 0 0 0,-1-1 0 0 0,0 0 0 0 0,2 1 0 0 0,0 0 0 0 0,-1 0 0 0 0,1 0 0 0 0,-1 0 0 0 0,1-1 0 0 0,-1 1 0 0 0,1 0 0 0 0,0 0 0 0 0,-1 0 0 0 0,1-1 0 0 0,0 1 0 0 0,-1 0 0 0 0,1 0 0 0 0,0-1 0 0 0,-1 1 0 0 0,1 0 0 0 0,0-1 0 0 0,-1 1 0 0 0,1 0 0 0 0,0-1 0 0 0,0 1 0 0 0,0 0 0 0 0,-1-1 0 0 0,1 1 0 0 0,0 0 0 0 0,0-1 0 0 0,0 1 0 0 0,0-1 0 0 0,0 0 0 0 0,-2-2 0 0 0,-20-6 0 0 0,13 6 0 0 0,-2 2-1 0 0,9 4-7 0 0,1-2-3 0 0,-16 9-85 0 0,-1 0-1 0 0,-1-1 0 0 0,1-1 0 0 0,-27 8 0 0 0,24-10-18 0 0,9-2 86 0 0,0-1 0 0 0,-1 0 0 0 0,1 0-1 0 0,-1-2 1 0 0,1 1 0 0 0,-22-1-1 0 0,-119-22 30 0 0,117 15 0 0 0,28 5 1 0 0,-19-4-34 0 0,-50-2 1 0 0,15 7-72 0 0,-128 5 16 0 0,134 0 88 0 0,-78 13 0 0 0,31-5 0 0 0,62-5-156 0 0,-43 3-1 0 0,12-2-293 0 0,48-4 196 0 0,-46 1-1 0 0,37-1 127 0 0,16-6 130 0 0,13-2-25 0 0,3 1-16 0 0,0 1 39 0 0,0 0-1 0 0,1 0 1 0 0,-1-1-1 0 0,1 1 1 0 0,-1 0-1 0 0,1 0 1 0 0,-1 0-1 0 0,1 0 0 0 0,0-1 1 0 0,-1 1-1 0 0,1 0 1 0 0,0 0-1 0 0,0 0 1 0 0,0-1-1 0 0,0 1 1 0 0,0 0-1 0 0,0 0 0 0 0,0-1 1 0 0,1-1-1 0 0,0 0 0 0 0,3-13 1 0 0,0 3 0 0 0,-2-12 0 0 0,-1 20 0 0 0,0 0 0 0 0,-1 1 0 0 0,1-1 0 0 0,-1 0 0 0 0,-1-6 0 0 0,0 5 0 0 0,1 1 0 0 0,0-1 0 0 0,0 0 0 0 0,1-8 0 0 0,-1-19 0 0 0,-5-95-1 0 0,3 37 13 0 0,1 59 26 0 0,-3-39 31 0 0,-3 20-7 0 0,-4-26 102 0 0,-34-111 92 0 0,31 100-50 0 0,-4-4 378 0 0,14 71-579 0 0,2-1 0 0 0,0 0 0 0 0,1-35 0 0 0,2 21-15 0 0,-1 35-79 0 0,-1 2-803 0 0,0 1 903 0 0,0-1 1 0 0,1 1 0 0 0,-1-1 0 0 0,1 1-1 0 0,-1 0 1 0 0,1-1 0 0 0,0 3-1 0 0,0 2-24 0 0,0 24-54 0 0,-9 47-341 0 0,9-75 378 0 0,-1 0 0 0 0,1 0 0 0 0,-1 0 0 0 0,1 0-1 0 0,-1 0 1 0 0,0 0 0 0 0,0-1 0 0 0,0 1 0 0 0,0 0-1 0 0,-1-1 1 0 0,1 1 0 0 0,0-1 0 0 0,-2 3-1 0 0,0-1-18 0 0,0 1-25 0 0,1-1 0 0 0,-1 0 0 0 0,0 0 0 0 0,0 0 0 0 0,0 0 0 0 0,0 0 0 0 0,0-1-1 0 0,-1 0 1 0 0,1 1 0 0 0,-1-1 0 0 0,1 0 0 0 0,-1-1 0 0 0,0 1 0 0 0,-7 2-1 0 0,-16 1 75 0 0,16-3 0 0 0,0 0 0 0 0,-20 1 0 0 0,-118 1 0 0 0,15 4-13 0 0,-82 8-130 0 0,192-13 117 0 0,-204 33-88 0 0,103-10 114 0 0,-34 8 0 0 0,8 0 0 0 0,79-21 0 0 0,46-9 0 0 0,0 1 0 0 0,-35 12 0 0 0,30-13 0 0 0,25-4 0 0 0,-1 0 11 0 0,5 0 21 0 0,2 0-149 0 0,-2 0 142 0 0,1 0 44 0 0,-8-12 355 0 0,7 5-226 0 0,0 0 0 0 0,0 0-1 0 0,1 0 1 0 0,-1-13-1 0 0,2 18-191 0 0,-1 1 0 0 0,1 0 0 0 0,0 0 0 0 0,0-1 0 0 0,-1 1 0 0 0,1 0 0 0 0,-1 0 0 0 0,1-1 0 0 0,-1 1-1 0 0,0-1 1 0 0,0 0-1 0 0,0 1 0 0 0,1 0 0 0 0,-1 0-1 0 0,1 0 1 0 0,-1-1 0 0 0,1 1 0 0 0,0 0-1 0 0,-1 0 1 0 0,1-1 0 0 0,0-1 0 0 0,-1-4 17 0 0,0 0 0 0 0,0-1 0 0 0,-1 1 0 0 0,0 0 0 0 0,0 0 1 0 0,-6-12-1 0 0,-2-8 89 0 0,-26-100 680 0 0,-12-32-158 0 0,37 124-634 0 0,-14-36 82 0 0,-48-124 95 0 0,59 161-131 0 0,-2 1-1 0 0,-34-56 1 0 0,33 64-43 0 0,2 0 1 0 0,1-2 0 0 0,-13-31-1 0 0,25 55-2 0 0,1 3 0 0 0,1-1 0 0 0,-1 1 0 0 0,1-1 0 0 0,-1 0 0 0 0,1 0 0 0 0,-1 1 0 0 0,1-1 0 0 0,-1 0 0 0 0,1 0 0 0 0,0 0 0 0 0,-1 1 0 0 0,1-1 0 0 0,0 0 0 0 0,0 0 0 0 0,0 0 0 0 0,-1-1 0 0 0,1-6 0 0 0,0 1-18 0 0,0 6-69 0 0,0 15-110 0 0,0-8 187 0 0,0-4 10 0 0,0-1 0 0 0,0 1 0 0 0,0 0 0 0 0,0 0 0 0 0,0 0 0 0 0,-1-1 0 0 0,1 1 0 0 0,0 0 0 0 0,-1 0 0 0 0,1-1 0 0 0,-1 1 0 0 0,0 0 0 0 0,1-1 0 0 0,-3 3 0 0 0,-7 16 0 0 0,0 4-10 0 0,-3 8-97 0 0,4-16 133 0 0,6-13-37 0 0,1 1 0 0 0,1-1 0 0 0,-1 1 0 0 0,0 0-1 0 0,1-1 1 0 0,0 1 0 0 0,-2 7 0 0 0,2-7-39 0 0,0 0-1 0 0,-1 0 1 0 0,1 0 0 0 0,-1 0-1 0 0,0 0 1 0 0,0 0-1 0 0,0-1 1 0 0,-4 6-1 0 0,-25 27-359 0 0,24-28 446 0 0,0-2-36 0 0,0-1 0 0 0,0 0 0 0 0,0 0 0 0 0,0 0 0 0 0,-1-1 0 0 0,0 0 0 0 0,0-1 0 0 0,0 0 0 0 0,0 0 0 0 0,-13 2 0 0 0,2-1 14 0 0,0-1-1 0 0,0-1 1 0 0,-1-1-1 0 0,-22-2 0 0 0,14 1-14 0 0,-31 3-1 0 0,-62 6 2 0 0,56-2 0 0 0,0-2 0 0 0,0-4 0 0 0,-86-8 0 0 0,-366-13-16 0 0,483 22-88 0 0,0 1 0 0 0,-54 13 0 0 0,15 3 312 0 0,72-18-186 0 0,-14-2 84 0 0,7-2-106 0 0,-13-7-89 0 0,18 9 101 0 0,2 0 20 0 0,-4 21-1784 0 0,5-9 819 0 0,0-8 676 0 0,0 1 0 0 0,0 0 0 0 0,0 0 0 0 0,1 0-1 0 0,0 5 1 0 0,10 12-1021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53:15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1 129 6992 0 0,'0'-6'66'0'0,"0"-1"0"0"0,1 1 0 0 0,-1 0 1 0 0,1 0-1 0 0,1 0 0 0 0,-1 0 0 0 0,1 0 1 0 0,0 0-1 0 0,1 0 0 0 0,-1 0 0 0 0,6-7 0 0 0,-1 1 123 0 0,-6 9-136 0 0,0 0 1 0 0,1 0-1 0 0,0 0 1 0 0,-1 1 0 0 0,1-1-1 0 0,0 1 1 0 0,0-1 0 0 0,1 1-1 0 0,-1 0 1 0 0,0 0-1 0 0,1 0 1 0 0,4-3 0 0 0,-6 5-44 0 0,-1 0 1 0 0,1 0-1 0 0,-1-1 1 0 0,1 1-1 0 0,-1 0 0 0 0,1 0 1 0 0,-1 0-1 0 0,1 0 1 0 0,-1 0-1 0 0,1 0 1 0 0,-1 0-1 0 0,1 0 1 0 0,-1 0-1 0 0,1 0 0 0 0,-1 0 1 0 0,1 0-1 0 0,-1 0 1 0 0,1 0-1 0 0,-1 0 1 0 0,1 0-1 0 0,-1 1 1 0 0,1-1-1 0 0,-1 0 1 0 0,1 0-1 0 0,-1 1 0 0 0,0-1 1 0 0,1 0-1 0 0,-1 1 1 0 0,1-1-1 0 0,0 1 1 0 0,10 14 525 0 0,-7-9-395 0 0,-2-3-107 0 0,-1-1 0 0 0,1 1 1 0 0,-1 0-1 0 0,1 0 0 0 0,-1 0 0 0 0,0 0 0 0 0,0 1 1 0 0,0-1-1 0 0,0 5 0 0 0,2 34 201 0 0,-2-16-151 0 0,4 82 182 0 0,-5-98-214 0 0,0-1 0 0 0,-2 14 0 0 0,1-14-1 0 0,1 0 1 0 0,0 15-1 0 0,4 110 93 0 0,-4-89 2660 0 0,0-32 911 0 0,1-28-3265 0 0,0 0 0 0 0,2 1 0 0 0,0-1 0 0 0,8-23 0 0 0,1-8-114 0 0,-7 30-280 0 0,1-1-1 0 0,0 1 0 0 0,13-24 0 0 0,-5 13-52 0 0,-13 24-3 0 0,1 0 0 0 0,0-1 0 0 0,1 1 0 0 0,-1 0 0 0 0,0 0 0 0 0,1 1 0 0 0,4-5 0 0 0,1 3 0 0 0,-6 4 0 0 0,0 0-1 0 0,0 0 0 0 0,0 0 1 0 0,0 0-1 0 0,0 0 0 0 0,0 0 1 0 0,0 0-1 0 0,0 1 0 0 0,0-1 0 0 0,0 0 1 0 0,0 1-1 0 0,0 0 0 0 0,-1 0 1 0 0,1-1-1 0 0,0 1 0 0 0,0 0 1 0 0,-1 0-1 0 0,1 0 0 0 0,-1 1 1 0 0,2 0-1 0 0,2 3-30 0 0,0 0 0 0 0,-1 1 0 0 0,0-1 0 0 0,4 8 0 0 0,2 3-72 0 0,-4-6 46 0 0,0 0 0 0 0,0 0 0 0 0,-1 1 0 0 0,-1 0-1 0 0,5 15 1 0 0,6 14-68 0 0,-10-27 120 0 0,0 0-1 0 0,0 0 0 0 0,2 15 1 0 0,2 2-43 0 0,-7-25 47 0 0,0 0 0 0 0,0 0 0 0 0,-1 0 1 0 0,0 0-1 0 0,0 0 0 0 0,0 7 0 0 0,-1-8 2 0 0,0-2 0 0 0,0 0 0 0 0,0 0-1 0 0,1 1 1 0 0,-1-1 0 0 0,0 0 0 0 0,1 0-1 0 0,0 0 1 0 0,-1 0 0 0 0,1 0-1 0 0,0 0 1 0 0,0 0 0 0 0,0 0-1 0 0,0 0 1 0 0,1 0 0 0 0,0 1-1 0 0,-1-1 1187 0 0,1-5-1041 0 0,0 1 0 0 0,-1 0 0 0 0,1-1 1 0 0,-1 0-1 0 0,0 1 0 0 0,0-1 0 0 0,0 0 0 0 0,0 1 0 0 0,1-5 0 0 0,2-7 65 0 0,42-98 606 0 0,-36 93-788 0 0,21-31-1 0 0,-11 20-117 0 0,-9 12 128 0 0,1 1 0 0 0,0 1 0 0 0,1 0 0 0 0,19-17 0 0 0,-27 29-65 0 0,0 0 0 0 0,0 0 0 0 0,0 1 0 0 0,0-1 1 0 0,10-3-1 0 0,-14 6 21 0 0,1 0 1 0 0,0 1 0 0 0,0-1-1 0 0,-1 1 1 0 0,1-1-1 0 0,0 1 1 0 0,0 0 0 0 0,0-1-1 0 0,0 1 1 0 0,-1 0 0 0 0,1 0-1 0 0,0 1 1 0 0,0-1-1 0 0,0 0 1 0 0,0 0 0 0 0,-1 1-1 0 0,1-1 1 0 0,0 1-1 0 0,0 0 1 0 0,-1 0 0 0 0,1-1-1 0 0,1 2 1 0 0,2 2-14 0 0,0 0 0 0 0,0 0-1 0 0,-1 1 1 0 0,0-1 0 0 0,1 1 0 0 0,-2 0-1 0 0,1 0 1 0 0,-1 1 0 0 0,0-1 0 0 0,0 1 0 0 0,4 9-1 0 0,4 8-60 0 0,-2-6-26 0 0,-2 0 0 0 0,10 29 0 0 0,5 42-2571 0 0,-17-71 978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53:15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27 156 17967 0 0,'-22'-48'1955'0'0,"21"48"-1972"0"0,1-1-1 0 0,-1 1 1 0 0,1-1-1 0 0,0 0 1 0 0,-1 1-1 0 0,1-1 1 0 0,0 0 0 0 0,0 1-1 0 0,-1-1 1 0 0,1 0-1 0 0,0 1 1 0 0,0-1-1 0 0,0 0 1 0 0,0 1-1 0 0,0-1 1 0 0,0 0 0 0 0,0 0-1 0 0,0 1 1 0 0,0-1-1 0 0,0 0 1 0 0,0 1-1 0 0,0-1 1 0 0,0 0-1 0 0,1 1 1 0 0,-1-1 0 0 0,0 0-1 0 0,0 1 1 0 0,1-1-1 0 0,-1 0 1 0 0,1 1-1 0 0,-1-1 1 0 0,0 1 0 0 0,1-1-1 0 0,-1 1 1 0 0,1-1-1 0 0,-1 1 1 0 0,1-1-1 0 0,0 1 1 0 0,-1-1-1 0 0,1 1 1 0 0,-1 0 0 0 0,1-1-1 0 0,0 1 1 0 0,-1 0-1 0 0,1 0 1 0 0,0-1-1 0 0,-1 1 1 0 0,1 0-1 0 0,1 0 1 0 0,5-2-51 0 0,0 1 0 0 0,1 1 0 0 0,-1-1 0 0 0,8 1 0 0 0,-3 0 80 0 0,187-23-734 0 0,-161 17 745 0 0,235-41-511 0 0,-263 46 155 0 0,-9 1-861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53:16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70 16583 0 0,'-44'-66'1800'0'0,"43"65"-1746"0"0,1 1-1 0 0,-1-1 0 0 0,1 1 1 0 0,-1 0-1 0 0,1 0 0 0 0,-1-1 0 0 0,1 1 1 0 0,0 0-1 0 0,-1 0 0 0 0,1 0 0 0 0,-1-1 1 0 0,0 1-1 0 0,1 0 0 0 0,-1 0 1 0 0,1 0-1 0 0,-1 0 0 0 0,1 0 0 0 0,-1 0 1 0 0,1 0-1 0 0,-1 0 0 0 0,1 0 1 0 0,-1 0-1 0 0,0 1 0 0 0,9 18-132 0 0,1 0 0 0 0,1-1 1 0 0,25 34-1 0 0,-16-23 66 0 0,84 130-148 0 0,-92-142 139 0 0,-2-5-96 0 0,-1 1-1 0 0,0 0 1 0 0,9 23 0 0 0,-8-12-649 0 0,-1 0 1 0 0,-1 0-1 0 0,6 46 1 0 0,-9-44-4918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53:16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 18543 0 0,'5'-29'852'0'0,"-4"19"-37"0"0,-2-3-463 0 0,9 29-299 0 0,-5-6-51 0 0,-3-8 2 0 0,0 0 0 0 0,1 0 0 0 0,-1 0 0 0 0,1 0 0 0 0,0 0 0 0 0,0-1 0 0 0,0 1 0 0 0,0 0 0 0 0,2 3 0 0 0,40 63-286 0 0,-11-17 172 0 0,-13-20 33 0 0,32 65 0 0 0,-28-35 11 0 0,-22-58 58 0 0,0-1 0 0 0,-1 0-1 0 0,1 0 1 0 0,-1 0 0 0 0,1 1 0 0 0,-1-1 0 0 0,0 0 0 0 0,0 0 0 0 0,0 1 0 0 0,0-1 0 0 0,-1 3 0 0 0,-1 20 6 0 0,2-25 22 0 0,-1 0-1 0 0,1 1 0 0 0,-1-1 1 0 0,0 0-1 0 0,1 0 1 0 0,-1 0-1 0 0,0 0 1 0 0,1 0-1 0 0,-1 0 1 0 0,0 0-1 0 0,1 0 1 0 0,-1 0-1 0 0,0 0 1 0 0,1 0-1 0 0,-1 0 1 0 0,0 0-1 0 0,1 0 0 0 0,-1-1 1 0 0,-1 1-1 0 0,2-1-13 0 0,0 0 0 0 0,-1 0-1 0 0,1 0 1 0 0,0 0-1 0 0,0 0 1 0 0,0 0-1 0 0,-1 0 1 0 0,1 0 0 0 0,0 0-1 0 0,0 0 1 0 0,1 0-1 0 0,-1 0 1 0 0,0 0-1 0 0,0 0 1 0 0,0 0 0 0 0,1 0-1 0 0,-1 0 1 0 0,0 1-1 0 0,1-1 1 0 0,-1 0-1 0 0,1-1 1 0 0,16-22 42 0 0,-8 11-13 0 0,31-48 95 0 0,49-85-4 0 0,-77 126-121 0 0,26-35 0 0 0,-20 30-5 0 0,-15 22-10 0 0,0 0 0 0 0,-1 0 1 0 0,1 0-1 0 0,0 0 0 0 0,0 0 0 0 0,0 1 0 0 0,1-1 0 0 0,-1 1 0 0 0,1 0 0 0 0,4-2 0 0 0,-7 4 3 0 0,0-1-1 0 0,0 1 1 0 0,0 0-1 0 0,1 0 1 0 0,-1 0-1 0 0,0 0 0 0 0,0 0 1 0 0,0 0-1 0 0,0 0 1 0 0,0 0-1 0 0,0 1 1 0 0,0-1-1 0 0,1 0 1 0 0,-1 1-1 0 0,0-1 1 0 0,0 1-1 0 0,0-1 1 0 0,0 1-1 0 0,0-1 1 0 0,0 1-1 0 0,-1 0 1 0 0,1-1-1 0 0,0 1 1 0 0,0 0-1 0 0,0 0 1 0 0,-1 0-1 0 0,1 0 1 0 0,0 0-1 0 0,-1-1 1 0 0,2 3-1 0 0,1 2-28 0 0,0 0 0 0 0,0 1 0 0 0,-1-1 0 0 0,2 7 0 0 0,1 2-7 0 0,-2-5 4 0 0,0-1-1 0 0,-1 1 0 0 0,3 12 0 0 0,6 86-265 0 0,2-24-79 0 0,-12-78 191 0 0,0 0 1 0 0,0 0-1 0 0,0-1 0 0 0,1 1 1 0 0,2 5-1 0 0,2 9-4405 0 0,-4 0-1266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53:16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63 20271 0 0,'-8'-39'1800'0'0,"3"27"-1440"0"0,0 0-288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53:24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1457 1510 9216 0 0,'-4'-1'403'0'0,"-2"-1"178"0"0,0 0 1 0 0,0 0 0 0 0,0 1-1 0 0,0 0 1 0 0,0 0 0 0 0,-9 0-1 0 0,4 1 1833 0 0,1 0-1686 0 0,1 0-1 0 0,-14-2 0 0 0,20 1-728 0 0,0 1 0 0 0,0-1-1 0 0,1 0 1 0 0,-1 0 0 0 0,0 0 0 0 0,1 0 0 0 0,-1-1 0 0 0,1 1 0 0 0,-1 0 0 0 0,1-1 0 0 0,-1 0 0 0 0,-1-2-1 0 0,-4-4 256 0 0,0 0 0 0 0,1 0 0 0 0,-11-17 0 0 0,-12-22 618 0 0,5 5 198 0 0,-3 1-1 0 0,-48-57 0 0 0,-71-51 384 0 0,-55-62-282 0 0,36 28-532 0 0,-81-93-18 0 0,180 198-433 0 0,-31-34 123 0 0,-38-44 130 0 0,109 120-441 0 0,26 43-23 0 0,1-1 1 0 0,-1 1-1 0 0,2 10 0 0 0,16 87-530 0 0,2 15 246 0 0,-16-92 292 0 0,0 4 8 0 0,9 38 0 0 0,6 12-23 0 0,12 48 0 0 0,-20-87 52 0 0,-7-29-4 0 0,0 1-1 0 0,9 25 1 0 0,-11-37 307 0 0,-2-5-294 0 0,0 0 0 0 0,0 0 0 0 0,0 0 0 0 0,0 0 0 0 0,0 0 0 0 0,-1 0 0 0 0,1 0 0 0 0,-1 1 0 0 0,-2-3 0 0 0,-4-9 43 0 0,3 3-18 0 0,-4-7 35 0 0,1-1-1 0 0,-10-37 1 0 0,6 9-16 0 0,-8-38-11 0 0,2-4 1 0 0,-3-13-13 0 0,20 97-52 0 0,-7-47 9 0 0,-2-79 1 0 0,10 130-18 0 0,0 0 0 0 0,1-1 0 0 0,-1 1 1 0 0,0 0-1 0 0,1-1 0 0 0,-1 1 0 0 0,1 0 0 0 0,-1 0 1 0 0,1 0-1 0 0,-1-1 0 0 0,1 1 0 0 0,0 0 0 0 0,0 0 1 0 0,0 0-1 0 0,0 0 0 0 0,0 0 0 0 0,0 0 0 0 0,0 0 1 0 0,0 0-1 0 0,0 1 0 0 0,0-1 0 0 0,0 0 0 0 0,0 1 1 0 0,1-1-1 0 0,-1 1 0 0 0,1-1 0 0 0,50-5-175 0 0,75 3 0 0 0,-117 3 173 0 0,17 0-121 0 0,167 3 430 0 0,-136 0-1789 0 0,76 15 0 0 0,-96-10-4722 0 0,1 0-1939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53:25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1606 13360 0 0,'0'0'1209'0'0,"0"-2"-952"0"0,4-7 88 0 0,-2-1 0 0 0,4-18 0 0 0,0-3-550 0 0,1-4 849 0 0,-2 0-1 0 0,-1-1 1 0 0,-2-54 0 0 0,-2 66-325 0 0,-10-287 2913 0 0,2 217-2544 0 0,-11-91 273 0 0,5 43-219 0 0,7 64-260 0 0,1-179 602 0 0,7 162-888 0 0,-2 79-196 0 0,-1 1 0 0 0,0 0 0 0 0,-9-28 0 0 0,5 20 0 0 0,-3 0 75 0 0,7 18-32 0 0,-5 1-22 0 0,3 23 86 0 0,1-11-96 0 0,3-6-13 0 0,-1-1 1 0 0,0 1 0 0 0,1 0 0 0 0,0 0-1 0 0,-1-1 1 0 0,1 1 0 0 0,0 0 0 0 0,0 0-1 0 0,0 3 1 0 0,1 4-45 0 0,-5 13-143 0 0,-2 2 60 0 0,5-14 129 0 0,1 1 0 0 0,-3-3 0 0 0,-2-1 11 0 0,2-3 3 0 0,1 0 0 0 0,-1 0 0 0 0,0-1 0 0 0,0 1 0 0 0,-1-1 0 0 0,1 0-1 0 0,-7 4 1 0 0,-8 9 86 0 0,1 2-41 0 0,14-15-46 0 0,0 0-1 0 0,-1 1 1 0 0,1-1-1 0 0,1 1 0 0 0,-1 0 1 0 0,-3 5-1 0 0,-34 71-12 0 0,40-80 1 0 0,0 1 0 0 0,0 0-1 0 0,0-1 1 0 0,0 1 0 0 0,-1-1-1 0 0,1 1 1 0 0,0 0 0 0 0,0-1 0 0 0,-1 1-1 0 0,1-1 1 0 0,0 1 0 0 0,-1-1-1 0 0,1 1 1 0 0,0-1 0 0 0,-1 1 0 0 0,1-1-1 0 0,-1 1 1 0 0,1-1 0 0 0,-1 0-1 0 0,1 1 1 0 0,-1-1 0 0 0,1 0 0 0 0,-1 1-1 0 0,1-1 1 0 0,-1 0 0 0 0,1 0-1 0 0,-2 1 1 0 0,2-1 0 0 0,-1 0 0 0 0,1 0 0 0 0,0 0 0 0 0,-1 0 0 0 0,1 1 0 0 0,0-1 0 0 0,-1 0 0 0 0,1 0 0 0 0,0 0 0 0 0,0 1 0 0 0,-1-1 0 0 0,1 0 0 0 0,0 0 0 0 0,-1 1 0 0 0,1-1 0 0 0,0 0 0 0 0,0 1 0 0 0,0-1 0 0 0,-1 0 0 0 0,1 1 0 0 0,0-1 0 0 0,0 0 0 0 0,0 1 0 0 0,0-1 0 0 0,0 0 0 0 0,0 1 0 0 0,0-1 0 0 0,-1 0 0 0 0,1 1 0 0 0,0-1 0 0 0,0 1 0 0 0,0-1 0 0 0,1 1 0 0 0,1-8 16 0 0,0 1 1 0 0,1 0-1 0 0,5-10 1 0 0,8-16-14 0 0,-1-5 23 0 0,19-57 82 0 0,-31 83-109 0 0,1-2 0 0 0,0-1 0 0 0,1 0 0 0 0,0 1 0 0 0,13-23 0 0 0,-14 27 12 0 0,-4 8-9 0 0,1 1 0 0 0,-1-1 0 0 0,1 1-1 0 0,-1 0 1 0 0,0-1 0 0 0,1 1 0 0 0,-1 0-1 0 0,1-1 1 0 0,-1 1 0 0 0,1 0 0 0 0,-1-1 0 0 0,1 1-1 0 0,-1 0 1 0 0,1 0 0 0 0,-1 0 0 0 0,1 0 0 0 0,0-1-1 0 0,-1 1 1 0 0,1 0 0 0 0,-1 0 0 0 0,1 0 0 0 0,0 0-1 0 0,13 0-71 0 0,-13 1 46 0 0,4-1 4 0 0,0 1-1 0 0,0 0 1 0 0,0 0-1 0 0,-1 0 0 0 0,8 4 1 0 0,7 1 86 0 0,166 35-257 0 0,-146-32-1738 0 0,65 25 0 0 0,-76-22-6215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53:2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1651 57 13536 0 0,'-5'0'206'0'0,"1"0"1"0"0,0 1 0 0 0,0-1 0 0 0,-1 1 0 0 0,1 0-1 0 0,0 1 1 0 0,-4 1 0 0 0,-4 1-397 0 0,-13 6 130 0 0,-13-10 654 0 0,-46 12 2246 0 0,14-3-1464 0 0,-5-1-211 0 0,-1-3 0 0 0,-82-5 0 0 0,63-1-619 0 0,8 1 35 0 0,-1-4 0 0 0,-91-16 0 0 0,78 6-247 0 0,-15-3-27 0 0,-17 1-78 0 0,41 7-111 0 0,8-1-105 0 0,2-4-647 0 0,73 11-800 0 0,1-2-466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53:26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814 35 19439 0 0,'-2'-3'25'0'0,"1"1"132"0"0,-1 0 1 0 0,1 0-1 0 0,0 0 0 0 0,-1 0 1 0 0,0 0-1 0 0,1 0 0 0 0,-1 0 0 0 0,0 1 1 0 0,0-1-1 0 0,0 1 0 0 0,0-1 0 0 0,-4-1 1 0 0,-3-1-137 0 0,-1 1 3 0 0,9 4-33 0 0,0-1-1 0 0,0 1 0 0 0,0-1 1 0 0,0 1-1 0 0,0 0 0 0 0,1-1 1 0 0,-1 1-1 0 0,0 0 1 0 0,0 0-1 0 0,1-1 0 0 0,-1 1 1 0 0,1 0-1 0 0,-2 1 0 0 0,-19 28-314 0 0,4-4 84 0 0,-36 39 0 0 0,33-40 161 0 0,14-17 76 0 0,0 0 0 0 0,-12 10 0 0 0,-44 33 379 0 0,-3-3 0 0 0,-77 44 0 0 0,-46 13 920 0 0,94-58-593 0 0,76-39-550 0 0,15-7-127 0 0,1 0 0 0 0,-1 0 0 0 0,1 0-1 0 0,0 0 1 0 0,-1 0 0 0 0,1 0 0 0 0,0 1 0 0 0,0-1 0 0 0,0 1 0 0 0,0-1 0 0 0,0 1 0 0 0,0 0 0 0 0,1 0 0 0 0,-1 0-1 0 0,1 0 1 0 0,-3 3 0 0 0,4-3-4 0 0,0-1-18 0 0,0-1 0 0 0,-1 1 0 0 0,1-1 0 0 0,0 1 0 0 0,0-1 1 0 0,0 1-1 0 0,-1-1 0 0 0,1 0 0 0 0,0 1 0 0 0,0-1 1 0 0,-1 1-1 0 0,1-1 0 0 0,0 0 0 0 0,-1 1 0 0 0,1-1 0 0 0,0 0 1 0 0,-1 1-1 0 0,1-1 0 0 0,-1 0 0 0 0,1 0 0 0 0,-1 1 0 0 0,0-1 1 0 0,14 6-83 0 0,-6-3 79 0 0,0 0 1 0 0,1-1-1 0 0,-1 1 0 0 0,9 0 0 0 0,21 7 35 0 0,16 6-271 0 0,-20-6 228 0 0,-1 0-1 0 0,54 7 1 0 0,-70-14-2 0 0,194 48-1621 0 0,-184-43 791 0 0,7 1-236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17:36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89 10824 0 0,'35'-4'95'0'0,"-20"1"623"0"0,-41-4 278 0 0,25 7-304 0 0,1 0 39 0 0,-3-2 6 0 0,2 2-675 0 0,0-1 0 0 0,0 1 0 0 0,1-1 0 0 0,-1 1 0 0 0,0-1 0 0 0,1 1 0 0 0,-1-1 0 0 0,0 0 0 0 0,1 1 0 0 0,-1-1 0 0 0,1 0 0 0 0,-1 1 0 0 0,1-1 0 0 0,-1 0 0 0 0,1 0 0 0 0,-1 0 0 0 0,1 0-62 0 0,0 1 41 0 0,0-1 0 0 0,0 0 1 0 0,1 1-1 0 0,-1-1 0 0 0,0 1 0 0 0,0-1 0 0 0,1 1 0 0 0,-1-1 0 0 0,0 1 0 0 0,1-1 0 0 0,-1 1 1 0 0,1-1-1 0 0,-1 1 0 0 0,1-1 0 0 0,-1 1 0 0 0,1 0 0 0 0,-1-1 0 0 0,1 1 0 0 0,-1 0 0 0 0,1-1 1 0 0,-1 1-1 0 0,1 0 0 0 0,-1 0 0 0 0,1 0 0 0 0,0-1 0 0 0,-1 1 0 0 0,1 0 0 0 0,-1 0 0 0 0,2 0-41 0 0,12-5 645 0 0,-10 3-494 0 0,1 0-1 0 0,-1 0 0 0 0,1 1 0 0 0,0 0 0 0 0,3-1-150 0 0,154-8 1119 0 0,-83 6-692 0 0,96-1 111 0 0,195-11 288 0 0,4 17-50 0 0,-149 0-564 0 0,-9-1 1 0 0,-182 3-149 0 0,-33-3-53 0 0,-1 0 0 0 0,0 1 0 0 0,1-1 0 0 0,-1 0 0 0 0,0 0 1 0 0,1 0-1 0 0,-1 0 0 0 0,0 0 0 0 0,1 0 0 0 0,-1 0 0 0 0,0 0 0 0 0,0 0 0 0 0,1 0 0 0 0,-1 0 0 0 0,0 0 0 0 0,1 0 1 0 0,-1 0-1 0 0,0 0 0 0 0,1 0 0 0 0,-1 0 0 0 0,0-1 0 0 0,1 1 0 0 0,-1 0 0 0 0,0 0 0 0 0,0 0 0 0 0,1 0 0 0 0,-1-1 1 0 0,0 1-12 0 0,5-2-2996 0 0,-5 2 1206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53:34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3100 3717 7136 0 0,'0'0'2496'0'0,"3"-10"-4932"0"0,-12-1 6111 0 0,6 8-3522 0 0,0 1 0 0 0,0 0 0 0 0,0 0 0 0 0,0 0 1 0 0,0 0-1 0 0,0 0 0 0 0,-6-1 0 0 0,4 2-169 0 0,5-1-53 0 0,0 1 95 0 0,0 1 0 0 0,0-1 1 0 0,0 1-1 0 0,-1-1 0 0 0,1 1 0 0 0,0-1 1 0 0,0 1-1 0 0,0-1 0 0 0,-1 1 0 0 0,1-1 0 0 0,0 1 1 0 0,0-1-1 0 0,-1 1 0 0 0,1-1 0 0 0,0 1 1 0 0,-1-1-1 0 0,1 1 0 0 0,0 0 0 0 0,-1-1 1 0 0,-7-2 512 0 0,5 2-206 0 0,0-1 0 0 0,0 1-1 0 0,0-1 1 0 0,0 0 0 0 0,-4-2 0 0 0,2 2-67 0 0,5 2-248 0 0,-1 0 1 0 0,1 0-1 0 0,0 0 0 0 0,0 0 1 0 0,-1 0-1 0 0,1 0 1 0 0,0 0-1 0 0,0 0 1 0 0,0 0-1 0 0,-1 0 0 0 0,1 0 1 0 0,0 0-1 0 0,0-1 1 0 0,0 1-1 0 0,-1 0 1 0 0,1 0-1 0 0,0 0 0 0 0,0 0 1 0 0,0 0-1 0 0,0 0 1 0 0,-1 0-1 0 0,1-1 1 0 0,0 1-1 0 0,0 0 0 0 0,0 0 1 0 0,0 0-1 0 0,0 0 1 0 0,0-1-1 0 0,-1 1 1 0 0,1 0-1 0 0,0-1 1 0 0,-1-1 23 0 0,-1 0 1 0 0,1 1 0 0 0,-1-1-1 0 0,0 0 1 0 0,0 0 0 0 0,0 1-1 0 0,0-1 1 0 0,0 1 0 0 0,0 0-1 0 0,0-1 1 0 0,0 1 0 0 0,-3-1 0 0 0,-31-11 313 0 0,27 11-99 0 0,-1 1-1 0 0,1 1 1 0 0,-1 0-1 0 0,-13 1 0 0 0,-7 0 326 0 0,-20 8-304 0 0,38-9-240 0 0,1 1 1 0 0,-16 3-1 0 0,-6 2 40 0 0,-87 14 555 0 0,99-18-394 0 0,-22 6 0 0 0,-16 3 171 0 0,11-4-252 0 0,-29-3-148 0 0,50-1 42 0 0,23-2-36 0 0,0-1 0 0 0,-1 1-1 0 0,1-1 1 0 0,-1 1 0 0 0,-6-2 0 0 0,-20 1-2 0 0,24 0-14 0 0,0 0 0 0 0,0 0 0 0 0,-1-1 0 0 0,1 0 0 0 0,-9-2-1 0 0,9 1 1 0 0,1 1 0 0 0,0 0 0 0 0,-13-1 0 0 0,-7 0 0 0 0,8 0 0 0 0,-31 1 0 0 0,33 1 0 0 0,-1 0 0 0 0,-22-4 0 0 0,19 4 0 0 0,13 1 0 0 0,0-1 0 0 0,-1 0 0 0 0,-9-2 0 0 0,-1-3 0 0 0,-23-5 0 0 0,33 9 0 0 0,-1 1 0 0 0,0-4 0 0 0,4 0 0 0 0,4 4 0 0 0,0-1 1 0 0,0 1-1 0 0,0-1 0 0 0,0 0 0 0 0,0 1 0 0 0,0-1 0 0 0,0 0 0 0 0,0 1 0 0 0,0-1 0 0 0,0 0 1 0 0,0 0-1 0 0,1 0 0 0 0,-1 0 0 0 0,0 0 0 0 0,1 0 0 0 0,-1 0 0 0 0,0 0 0 0 0,1 0 0 0 0,0 0 1 0 0,-1-2-1 0 0,-4-7 51 0 0,4 8-43 0 0,-1 0 0 0 0,1 0 0 0 0,0 0 0 0 0,0 0 0 0 0,1-1 0 0 0,-1 1 0 0 0,0 0-1 0 0,1 0 1 0 0,-1-1 0 0 0,1 1 0 0 0,0-1 0 0 0,0-3 0 0 0,0 2 5 0 0,0 1-1 0 0,-1-1 1 0 0,1 1-1 0 0,-1 0 1 0 0,-2-6-1 0 0,2 3-2 0 0,-1 1-1 0 0,1-1 1 0 0,0 0 0 0 0,0 0-1 0 0,0 0 1 0 0,1-7-1 0 0,-1 7 14 0 0,1-1 0 0 0,-1 0-1 0 0,-3-13 1 0 0,-3-10 77 0 0,1 0 0 0 0,1-1 0 0 0,-1-35 1 0 0,4 40-1 0 0,1-7-85 0 0,-3-14-17 0 0,3 33 5 0 0,0 0-1 0 0,2-19 0 0 0,-1 20 38 0 0,0 1 0 0 0,0-1 0 0 0,-4-16 0 0 0,3 14 19 0 0,0 0 1 0 0,0 0-1 0 0,2-21 1 0 0,1 2-65 0 0,-2-24 5 0 0,0 56 0 0 0,0 0 0 0 0,-5-9 0 0 0,5 11 1 0 0,0-1 1 0 0,-1 1-1 0 0,1-1 0 0 0,0 0 0 0 0,0 1 0 0 0,-1-1 0 0 0,1 0 0 0 0,0 1 0 0 0,0-1 0 0 0,0 1 1 0 0,0-1-1 0 0,0 0 0 0 0,0 1 0 0 0,0-1 0 0 0,0 0 0 0 0,0 1 0 0 0,0-1 0 0 0,0-1 1 0 0,2-4-304 0 0,-14 6 145 0 0,8 0 117 0 0,0 0-1 0 0,0 1 1 0 0,-1-1 0 0 0,1 1-1 0 0,-6 2 1 0 0,7-1 24 0 0,-1-1 0 0 0,0 0 0 0 0,0 0 0 0 0,0-1-1 0 0,-6 1 1 0 0,-74-6 16 0 0,-30-1 376 0 0,-7-1-776 0 0,-39-4 432 0 0,136 8-32 0 0,-12-1 0 0 0,21 3 0 0 0,1-1 0 0 0,-27-5-1 0 0,27 3 5 0 0,0 2 0 0 0,-26-2 0 0 0,-41-5 339 0 0,52 10-634 0 0,0-1 168 0 0,-32-3 1 0 0,42 1 79 0 0,-34 2 0 0 0,5 1 159 0 0,45-1-116 0 0,1 0 0 0 0,-11-4 0 0 0,5 3-12 0 0,32-22-62 0 0,1-6-96 0 0,-21 23 202 0 0,1-1-1 0 0,-1 0 0 0 0,0 0 0 0 0,0 0 0 0 0,-1-1 1 0 0,0 1-1 0 0,0-1 0 0 0,-1 1 0 0 0,2-12 0 0 0,-3 14-17 0 0,0-1 0 0 0,1 0 0 0 0,0 1-1 0 0,0-1 1 0 0,4-7 0 0 0,6-19-17 0 0,-6 10 4 0 0,2-10 4 0 0,6-41 0 0 0,-12 58 25 0 0,1 0 1 0 0,6-16-1 0 0,3-16 164 0 0,11-52 14 0 0,-2 20-258 0 0,-8 39-100 0 0,28-101 54 0 0,-39 132 96 0 0,0 0 0 0 0,0 0 0 0 0,-1-1 0 0 0,-1-15 0 0 0,4-20 0 0 0,8-42 0 0 0,-9 67-16 0 0,1-1 0 0 0,1 0 0 0 0,10-27 0 0 0,-7 20-120 0 0,-7 22 159 0 0,-1 5 346 0 0,0-2-319 0 0,0 2-62 0 0,1 0 0 0 0,-1 0 0 0 0,0 0 1 0 0,0 0-1 0 0,-1 0 0 0 0,1-1 0 0 0,0 1 0 0 0,0 0 1 0 0,0 0-1 0 0,-1 0 0 0 0,1 0 0 0 0,0 1 1 0 0,-1-1-1 0 0,1 0 0 0 0,-1 0 0 0 0,1 0 0 0 0,-1 0 1 0 0,0 0-1 0 0,1 0 0 0 0,-1 1 0 0 0,0-1 1 0 0,0 0-1 0 0,-1-1 0 0 0,-5-3 71 0 0,0 0 0 0 0,-1 1 0 0 0,0 0 0 0 0,0 0 0 0 0,0 0 0 0 0,-16-4-1 0 0,-56-10-191 0 0,70 16 119 0 0,-108-26-770 0 0,-12 0 890 0 0,27 4-52 0 0,68 15-52 0 0,-44-17 0 0 0,26 8-188 0 0,-86-24 144 0 0,72 17 186 0 0,65 25-144 0 0,-1-1 0 0 0,1 0 0 0 0,0 0 0 0 0,-1 0 0 0 0,1 0 0 0 0,0 0 0 0 0,0 0 0 0 0,0-1 0 0 0,0 1 0 0 0,0-1 0 0 0,0 1 0 0 0,0-1 0 0 0,-2-2 0 0 0,1 0-14 0 0,2 4-58 0 0,0-2 4 0 0,-2-3 65 0 0,2 3 35 0 0,0 2-128 0 0,-3-5 85 0 0,1-1 11 0 0,2-2 0 0 0,0 2 0 0 0,-7-3 0 0 0,3 4 0 0 0,-7-5 0 0 0,7 4 0 0 0,-18-25-10 0 0,23 28 6 0 0,-1 1 1 0 0,1 0 0 0 0,0-1-1 0 0,-1 1 1 0 0,1-1 0 0 0,0 1-1 0 0,1 0 1 0 0,-1-1 0 0 0,0 1-1 0 0,1-1 1 0 0,-1 1 0 0 0,1 0-1 0 0,0-1 1 0 0,-1 1 0 0 0,3-3-1 0 0,-3 4 4 0 0,40-71 0 0 0,-26 41 2 0 0,-11 24-16 0 0,0 0 1 0 0,0 1-1 0 0,6-10 0 0 0,-1 4 4 0 0,15-24 9 0 0,8-16 1 0 0,-11 10 0 0 0,-3 9 0 0 0,-2-1 0 0 0,-2-1 0 0 0,11-42 0 0 0,-14 32 32 0 0,5-71 0 0 0,7-146 104 0 0,-10 170-136 0 0,-5 34 0 0 0,0 12 0 0 0,-6 35-8 0 0,12-81-316 0 0,-10 72-500 0 0,-2 0-252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53:36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40 18287 0 0,'-24'-20'808'0'0,"19"12"168"0"0,2 2-784 0 0,-7 1-192 0 0,15 24-2752 0 0,0-2 1177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53:36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119 727 11976 0 0,'-19'-7'621'0'0,"-23"-10"1"0"0,7 2 71 0 0,15 14 772 0 0,18 1-868 0 0,4 1-615 0 0,11 3-116 0 0,1 0 0 0 0,0-1 0 0 0,-1-1 1 0 0,1 0-1 0 0,0-1 0 0 0,19 0 0 0 0,87-11-178 0 0,-117 10 306 0 0,220-41-107 0 0,-118 19 117 0 0,437-94 585 0 0,-325 57-385 0 0,-73 17-81 0 0,344-121 802 0 0,-348 111-543 0 0,376-116 310 0 0,-480 156-664 0 0,-25 8-4 0 0,-1 0 0 0 0,20-4 0 0 0,-14 5 40 0 0,-16 3-65 0 0,0 0-1 0 0,0 0 1 0 0,0 0-1 0 0,0 0 1 0 0,0 0-1 0 0,0 0 1 0 0,0 0-1 0 0,0 0 1 0 0,0 0-1 0 0,0 0 1 0 0,0 0-1 0 0,0 0 1 0 0,0 0-1 0 0,0 0 1 0 0,0 0-1 0 0,0 0 1 0 0,0 0-1 0 0,0 0 1 0 0,0 0-1 0 0,0 0 1 0 0,0 0-1 0 0,0 0 1 0 0,0 0-1 0 0,0 0 1 0 0,0 1-1 0 0,0-1 0 0 0,0 0 1 0 0,0 0-1 0 0,0 0 1 0 0,0 0-1 0 0,0 0 1 0 0,0 0-1 0 0,0 0 1 0 0,0 0-1 0 0,0 0 1 0 0,0 0-1 0 0,0 0 1 0 0,1 0-1 0 0,-9 6-261 0 0,-11 6-583 0 0,-13 5-471 0 0,-6 2-53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53:37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31 679 14280 0 0,'-31'-42'1582'0'0,"41"36"-957"0"0,4 2-449 0 0,1 1 0 0 0,0 0 0 0 0,20-2 0 0 0,4 0-176 0 0,66-11 0 0 0,135-25 0 0 0,-93 10-41 0 0,217-52 0 0 0,-340 77 29 0 0,521-124-30 0 0,-112 23 42 0 0,-69 16 0 0 0,-72 14 0 0 0,-259 63 49 0 0,6-1-859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53:37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14 14424 0 0,'-10'-14'1584'0'0,"15"31"-1584"0"0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22:35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82 3680 0 0,'0'0'284'0'0,"0"0"73"0"0,0 0 1003 0 0,0 0 456 0 0,0 0 88 0 0,-1-12 1332 0 0,0 9-3108 0 0,0 1 0 0 0,0-1-1 0 0,0 0 1 0 0,1 0 0 0 0,-1 0 0 0 0,1 1 0 0 0,0-1-1 0 0,-1 0 1 0 0,1 0 0 0 0,1 0-128 0 0,-1-1 352 0 0,0 0 1 0 0,0 1-1 0 0,-1-1 0 0 0,1 1 1 0 0,-1-1-1 0 0,-1-2-352 0 0,2 5 113 0 0,0 1 0 0 0,0 0 0 0 0,0 0 1 0 0,-1 0-1 0 0,1-1 0 0 0,0 1 0 0 0,0 0 0 0 0,0 0 0 0 0,0-1 1 0 0,0 1-1 0 0,0 0 0 0 0,0 0 0 0 0,0-1 0 0 0,0 1 0 0 0,0 0 1 0 0,0-1-1 0 0,-1 1 0 0 0,2 0 0 0 0,-1 0 0 0 0,0-1 0 0 0,0 1 1 0 0,0 0-1 0 0,0 0 0 0 0,0-1 0 0 0,0 1 0 0 0,0 0 1 0 0,0-1-1 0 0,0 1 0 0 0,0 0 0 0 0,0 0 0 0 0,1 0 0 0 0,-1-1 1 0 0,0 1-1 0 0,0 0 0 0 0,0 0 0 0 0,1-1 0 0 0,-1 1 0 0 0,0 0 1 0 0,0 0-1 0 0,1 0-113 0 0,9 0 5490 0 0,-5 1-6969 0 0,22 3 2838 0 0,24 7-1359 0 0,-28-5 158 0 0,1-1 0 0 0,0-2-1 0 0,1 0-157 0 0,52 6 171 0 0,-9 0 2 0 0,3-6 216 0 0,40-4-389 0 0,23 0 299 0 0,628 1 1325 0 0,-324-2-685 0 0,-28 2-223 0 0,-200-1-413 0 0,37-1-221 0 0,-182 1-82 0 0,49-3 11 0 0,74-3 30 0 0,-68 5-29 0 0,3 3-9 0 0,-45 1-18 0 0,-73-1-33 0 0,2 3 25 0 0,-6-3-33 0 0,-1-1-21 0 0,0 0-3 0 0,0 0 0 0 0,0 0-64 0 0,-26 4-1076 0 0,22-3 1055 0 0,-1 0 0 0 0,1 0 0 0 0,-1 0 1 0 0,0-1-1 0 0,1 0 0 0 0,-4 0 165 0 0,-19-4-3674 0 0,-24-6 3674 0 0,27 5-2347 0 0,-9-4-5990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22:35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1071 1 17335 0 0,'0'0'795'0'0,"0"0"-18"0"0,0 0-367 0 0,0 0 300 0 0,0 0 186 0 0,0 0 38 0 0,0 0-68 0 0,0 0-316 0 0,0 0-138 0 0,0 0-27 0 0,0 0-8 0 0,0 0-1 0 0,0 0 0 0 0,0 0 0 0 0,0 0-17 0 0,0 0-72 0 0,-2 0-30 0 0,1 0-202 0 0,-1 0 1 0 0,1 1 0 0 0,-1 0-1 0 0,1-1 1 0 0,-1 1-1 0 0,1 0 1 0 0,-1 0-1 0 0,1 0 1 0 0,0 0-1 0 0,0 0 1 0 0,-1 0-1 0 0,1 0 1 0 0,0 0 0 0 0,0 1-1 0 0,0-1 1 0 0,0 1-56 0 0,-21 29 472 0 0,17-23-296 0 0,-21 26 8 0 0,-1-1 0 0 0,-1-2 0 0 0,-2 0-1 0 0,-4 0-183 0 0,-46 48 137 0 0,-22 20 20 0 0,73-72-127 0 0,-65 75 76 0 0,-255 200-19 0 0,276-234-26 0 0,25-24-51 0 0,11-4 55 0 0,25-26 13 0 0,-2 1-1 0 0,1-2 1 0 0,-6 4-78 0 0,19-17 0 0 0,0 0 1 0 0,0 0-1 0 0,-1 0 1 0 0,1 1 0 0 0,0-1-1 0 0,-1 0 1 0 0,1 1-1 0 0,0-1 1 0 0,-1 1-1 0 0,1-1 1 0 0,0 0-1 0 0,-1 1 1 0 0,1-1-1 0 0,0 1 1 0 0,0-1-1 0 0,0 1 1 0 0,-1-1-1 0 0,1 0 1 0 0,0 1 0 0 0,0-1-1 0 0,0 1 0 0 0,1 1 0 0 0,0 0 0 0 0,0-1 0 0 0,1 1 0 0 0,-1-1 0 0 0,0 1 0 0 0,1-1 0 0 0,-1 1 0 0 0,1-1 0 0 0,0 0 0 0 0,-1 0 0 0 0,1 0 0 0 0,0 1 0 0 0,0-2 0 0 0,0 1 0 0 0,4 3 0 0 0,0-1 0 0 0,1-1 0 0 0,-1 1 0 0 0,2 0 0 0 0,69 19-60 0 0,-1 4 0 0 0,3 6 60 0 0,19 5-32 0 0,0 5 32 0 0,78 45 0 0 0,-40-18 0 0 0,-77-39 0 0 0,42 29 0 0 0,70 40 0 0 0,-41-17 108 0 0,139 93 272 0 0,-77-46 116 0 0,-69-56-13 0 0,-61-37-169 0 0,-22-13 350 0 0,31 12-664 0 0,-68-33 19 0 0,10 1 77 0 0,-8-18-972 0 0,-4-4 320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22:50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3095 3680 0 0,'0'0'167'0'0,"0"0"205"0"0,0 0 756 0 0,0 0 325 0 0,0 0 68 0 0,0 0-144 0 0,0 0-658 0 0,0 0-287 0 0,1 1-59 0 0,12 33 284 0 0,-5-11-474 0 0,1-5-20 0 0,-6-12-56 0 0,-1-1 0 0 0,1 1 0 0 0,-1 0 0 0 0,1 3-107 0 0,-1-3 260 0 0,1 0-1 0 0,0 0 1 0 0,0 0 0 0 0,0 0 0 0 0,1 0 0 0 0,1 0-260 0 0,4 8 788 0 0,-9-13-728 0 0,1 0 1 0 0,-1 0 0 0 0,1 0 0 0 0,-1 0-1 0 0,0 0 1 0 0,0 0 0 0 0,0 0 0 0 0,1 0-1 0 0,-1 0 1 0 0,0 0 0 0 0,0 1 0 0 0,-1-1-1 0 0,1 0 1 0 0,0 1-61 0 0,0 8 350 0 0,8 58 1071 0 0,-6-48-1215 0 0,-2-16-165 0 0,0-1-1 0 0,0 1 1 0 0,0-1-1 0 0,1 1 1 0 0,0-1-1 0 0,-1 0 1 0 0,2 1-1 0 0,-1 1-40 0 0,1 0 77 0 0,-1 0-1 0 0,1 0 1 0 0,-1 1-1 0 0,0-1 1 0 0,-1 0-1 0 0,0 1 1 0 0,1-1-1 0 0,-2 0 1 0 0,1 4-77 0 0,-1 5 207 0 0,1-11-64 0 0,0-3-14 0 0,0 0-1 0 0,0 0-5 0 0,0 0-24 0 0,0 0-17 0 0,0 0-2 0 0,0 0 0 0 0,1-3 0 0 0,3-8-19 0 0,-1 0 0 0 0,-1-1 0 0 0,1 1 0 0 0,-2-1 0 0 0,0 0 0 0 0,0 1 0 0 0,-1-1 0 0 0,0-2-61 0 0,-2-25 368 0 0,3-27-368 0 0,1 7 184 0 0,3-77 790 0 0,22-117-974 0 0,4-68 765 0 0,-25 135-290 0 0,12-204 319 0 0,-10 214-490 0 0,-5 72 7 0 0,12-64-311 0 0,36-252 162 0 0,-40 322-171 0 0,6-25 21 0 0,3-35 59 0 0,-8 40-8 0 0,5-82 115 0 0,-12 146-44 0 0,2 0-1 0 0,4-10-133 0 0,8-55 111 0 0,-14 89-101 0 0,-3 13-8 0 0,-4 13-4 0 0,6-4 28 0 0,-2 4-17 0 0,-1 2-158 0 0,-1 2-42 0 0,0 0-8 0 0,0 0-62 0 0,0 0-258 0 0,0 0-110 0 0,1 1 541 0 0,-1 0 0 0 0,0 0 0 0 0,1 0 0 0 0,-1 0 0 0 0,1 0-1 0 0,-1 0 1 0 0,1-1 0 0 0,0 1 0 0 0,-1 0 0 0 0,1 0 0 0 0,0-1 0 0 0,-1 1 0 0 0,1 0 88 0 0,2 2-274 0 0,2 3-358 0 0,1 1-515 0 0,-1 0 0 0 0,0 0 0 0 0,0 1 0 0 0,0 2 1147 0 0,2 7-6359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22:54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1239 3888 0 0,'0'0'175'0'0,"0"0"86"0"0,-1 1 259 0 0,-2 3-217 0 0,1 0 1 0 0,-1 0 0 0 0,0-1-1 0 0,0 0 1 0 0,0 1 0 0 0,-1-1-1 0 0,1 0 1 0 0,-1 0 0 0 0,0-1-304 0 0,-31 27 1569 0 0,31-25-1357 0 0,0 0-1 0 0,0 1 1 0 0,1-1 0 0 0,0 1-1 0 0,0-1 1 0 0,0 1-1 0 0,0 0 1 0 0,1 0-1 0 0,-1 2-211 0 0,-9 23-168 0 0,1-6 144 0 0,11-23 101 0 0,-1 1 0 0 0,1 0-1 0 0,0 0 1 0 0,-1 0 0 0 0,1-1-1 0 0,0 1 1 0 0,0 0 0 0 0,0 0-1 0 0,0 0 1 0 0,1-1 0 0 0,-1 1-1 0 0,0 0 1 0 0,1 0 0 0 0,-1 0-77 0 0,1 0 397 0 0,-1-2 10 0 0,0 0-3 0 0,0 0-16 0 0,0 0-4 0 0,0 0 0 0 0,0 0-18 0 0,3 0-272 0 0,0-1 0 0 0,0 1 0 0 0,0-1 1 0 0,0 0-1 0 0,0 0 0 0 0,0 0 0 0 0,0-1 0 0 0,0 1 0 0 0,0-1 0 0 0,-1 1 0 0 0,1-1 0 0 0,0 0 0 0 0,-1 0 0 0 0,0 0 0 0 0,1 0 1 0 0,1-3-95 0 0,6-7 459 0 0,1-1 0 0 0,6-11-459 0 0,-10 15 189 0 0,25-46 253 0 0,-10 19-208 0 0,39-76 613 0 0,0 1 129 0 0,108-178 705 0 0,-155 259-1508 0 0,-1-1 0 0 0,-2 1 0 0 0,4-18-173 0 0,-3 9 409 0 0,17-36-409 0 0,79-144 896 0 0,-96 198-829 0 0,42-71 186 0 0,-54 92-253 0 0,9-14 0 0 0,-1 0 0 0 0,0-1 0 0 0,6-15 0 0 0,-4 14 0 0 0,-1 0 0 0 0,-9 14 0 0 0,0 1 0 0 0,1 0-1 0 0,-1 0 1 0 0,1 0 0 0 0,-1 0-1 0 0,1 0 1 0 0,0 0 0 0 0,0 1-1 0 0,-1-1 1 0 0,1 0 0 0 0,0 0-1 0 0,0 0 1 0 0,0 1 0 0 0,0-1 0 0 0,9-10 23 0 0,7-13 630 0 0,-8 19-673 0 0,-7 4-89 0 0,-2 1-60 0 0,0 0 144 0 0,1 1 0 0 0,-1 0 0 0 0,1 0 1 0 0,-1-1-1 0 0,1 1 0 0 0,0 0 0 0 0,-1-1 1 0 0,1 1-1 0 0,0-1 0 0 0,0 1 0 0 0,0-1 1 0 0,-1 1-1 0 0,1-1 25 0 0,0 1-28 0 0,13 9-6 0 0,-12-5 37 0 0,-1 0-4 0 0,12 11-1 0 0,-9-11 48 0 0,-1 0-1 0 0,1 1 1 0 0,-1-1-1 0 0,3 6-45 0 0,5 12 410 0 0,1-1 0 0 0,14 21-410 0 0,-11-19-8 0 0,-1 1 0 0 0,1 4 8 0 0,7 13 0 0 0,-13-26 4 0 0,-1 1-1 0 0,0 0 1 0 0,0 6-4 0 0,12 32 50 0 0,-5-15-36 0 0,-1 4-14 0 0,-7-23 23 0 0,1 0-1 0 0,0-1 1 0 0,2 0 0 0 0,1-1-1 0 0,11 16-22 0 0,-12-18 37 0 0,-1 0 1 0 0,3 8-38 0 0,-6-10 45 0 0,1-2 0 0 0,1 1 1 0 0,5 7-46 0 0,8 8 157 0 0,3 5 257 0 0,20 20-414 0 0,-2-3-169 0 0,-20-23 204 0 0,7 5-35 0 0,-9-9 76 0 0,-2 0-1 0 0,0 0 1 0 0,-1 3-76 0 0,-2-4 60 0 0,44 74 84 0 0,2 1 56 0 0,-29-50-69 0 0,-27-39-109 0 0,-4-9-375 0 0,-1 1 1 0 0,1 0-1 0 0,-1-1 0 0 0,1 1 0 0 0,-1 0 0 0 0,1-1 0 0 0,-1 1 1 0 0,1 0-1 0 0,0-1 0 0 0,-1 1 0 0 0,1-1 0 0 0,0 1 1 0 0,0-1-1 0 0,-1 0 0 0 0,1 1 353 0 0,2 0-1876 0 0,8 4-6295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23:20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53 2304 0 0,'-28'0'200'0'0,"-17"0"8100"0"0,40-1-7405 0 0,1 0 1 0 0,-1-1 0 0 0,1 1 0 0 0,0-1-1 0 0,0 0 1 0 0,-3-2-896 0 0,4 3 373 0 0,2 0-290 0 0,0 1-1 0 0,0-1 0 0 0,0 0 0 0 0,0 0 0 0 0,0 0 0 0 0,0 0 1 0 0,0 0-1 0 0,0 0 0 0 0,0 0 0 0 0,1 0 0 0 0,-1 0 0 0 0,0 0 0 0 0,1 0 1 0 0,-1 0-1 0 0,0-1-82 0 0,-7-10 351 0 0,-7 2 593 0 0,13 9-748 0 0,2 1 16 0 0,0 0 4 0 0,0 0 0 0 0,-1 0-128 0 0,1 0-1 0 0,-1 0 0 0 0,1 0 0 0 0,-1 0 0 0 0,1 0 1 0 0,-1 0-1 0 0,1 0 0 0 0,-1 0 0 0 0,0 0 0 0 0,1 0 1 0 0,-1 0-1 0 0,1 1 0 0 0,-1-1 0 0 0,1 0 0 0 0,-1 0 1 0 0,1 0-1 0 0,-1 1 0 0 0,1-1 0 0 0,-1 0 0 0 0,1 1-87 0 0,21 34 472 0 0,-19-32-445 0 0,0-1 0 0 0,0 0-1 0 0,0 1 1 0 0,0-1 0 0 0,0 0-1 0 0,0 0 1 0 0,1 0 0 0 0,-1-1-1 0 0,1 1 1 0 0,-1 0 0 0 0,1-1 0 0 0,0 0-1 0 0,-1 0 1 0 0,1 1 0 0 0,0-2-1 0 0,0 1-26 0 0,21 10 181 0 0,17 19 150 0 0,23 11 680 0 0,53 44-1011 0 0,139 101 234 0 0,-41-63 199 0 0,-102-60 125 0 0,-3 4-558 0 0,-15-11 208 0 0,3 1-11 0 0,258 198 231 0 0,-245-172-174 0 0,57 31-254 0 0,-146-100 6 0 0,86 54 436 0 0,88 39-442 0 0,-175-96 2 0 0,-12-6-174 0 0,-1-1-1 0 0,1 0 0 0 0,0 0 1 0 0,8 2 172 0 0,-17-6-20 0 0,1 0 1 0 0,-1 0 0 0 0,0 0-1 0 0,1 0 1 0 0,-1 0 0 0 0,1 0-1 0 0,-1 0 1 0 0,0 0 0 0 0,1 0-1 0 0,-1 1 1 0 0,1-1 0 0 0,-1 0-1 0 0,0 0 1 0 0,1 0 0 0 0,-1 1-1 0 0,0-1 1 0 0,1 0 0 0 0,-1 1-1 0 0,0-1 1 0 0,0 0 0 0 0,1 0-1 0 0,-1 1 1 0 0,0-1 0 0 0,0 0-1 0 0,1 1 1 0 0,-1-1 19 0 0,6 7-617 0 0,0-3 154 0 0,-4-3-8 0 0,1-1 9 0 0,9 3 36 0 0,-9-2 12 0 0,-3-1 4 0 0,0 0-92 0 0,0 0-398 0 0,0 0-175 0 0,0 0-40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17:36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0 9072 0 0,'0'0'413'0'0,"0"0"-10"0"0,0 0-166 0 0,0 0 260 0 0,0 0 141 0 0,0 0 30 0 0,0 0 18 0 0,0 0 62 0 0,0 0 27 0 0,0 0 8 0 0,0 0-25 0 0,0 0-106 0 0,0 0-48 0 0,0 0-11 0 0,0 0-54 0 0,-1 2-224 0 0,-5 23 304 0 0,2 1-1 0 0,-2 21-618 0 0,-5 28 637 0 0,-1 4 319 0 0,4 0 0 0 0,2 8-956 0 0,-4 184 680 0 0,10-242-524 0 0,2 24-156 0 0,1 12 280 0 0,-1 1 210 0 0,2 0-1 0 0,6 16-489 0 0,-7-50 84 0 0,-1 0 0 0 0,-2 18-84 0 0,-1-19 36 0 0,4-4 12 0 0,-2-23-46 0 0,-1 0-1 0 0,1 1 1 0 0,-1-1 0 0 0,0 0-1 0 0,0 1 1 0 0,-1-1-1 0 0,1 0 1 0 0,-1 0-1 0 0,0 1 1 0 0,0-1-2 0 0,0 4 59 0 0,1-5 26 0 0,-1-2-80 0 0,1 0 0 0 0,0 0 0 0 0,-1 0 0 0 0,1 0 0 0 0,0-1 1 0 0,-1 1-1 0 0,1 0 0 0 0,-1 0 0 0 0,0-1 0 0 0,1 1 0 0 0,-1 0 0 0 0,1-1 0 0 0,-1 1 0 0 0,0 0-5 0 0,-5-1-20 0 0,6 0 20 0 0,-2 1-91 0 0,2-1-8 0 0,-2-3-258 0 0,-1-3-319 0 0,0 0 1 0 0,0 0-1 0 0,1-1 0 0 0,-1 1 1 0 0,1-1-1 0 0,1 1 0 0 0,-1-1 1 0 0,1 0 675 0 0,-3-19-2046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23:20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123 284 2304 0 0,'10'14'167'0'0,"-10"-14"-151"0"0,1 1 1 0 0,-1-1-1 0 0,1 1 1 0 0,-1-1 0 0 0,0 1-1 0 0,1 0 1 0 0,-1-1-1 0 0,0 1 1 0 0,1-1-1 0 0,-1 1 1 0 0,0 0 0 0 0,0 0-1 0 0,1-1 1 0 0,-1 1-1 0 0,0 0 1 0 0,0-1 0 0 0,0 1-1 0 0,0 0 1 0 0,0 0-17 0 0,-7 1 2766 0 0,6-3-1140 0 0,-26 1-536 0 0,25 0-696 0 0,2 1-356 0 0,-1-1 0 0 0,1 0 0 0 0,0 0-1 0 0,-1 0 1 0 0,1-1 0 0 0,-1 1 0 0 0,1 0-1 0 0,0 0 1 0 0,-1 0 0 0 0,1 0 0 0 0,0 0-1 0 0,-1 0 1 0 0,1 0 0 0 0,0-1-1 0 0,-1 1 1 0 0,1 0 0 0 0,0 0 0 0 0,0 0-1 0 0,-1-1 1 0 0,1 1 0 0 0,0 0 0 0 0,0 0-1 0 0,-1-1 1 0 0,1 1 0 0 0,0 0 0 0 0,0-1-38 0 0,-8-7 476 0 0,8 7-364 0 0,-1 0 32 0 0,0 0 1 0 0,1 0 0 0 0,-1-1 0 0 0,0 1-1 0 0,1 0 1 0 0,-1-1 0 0 0,1 1 0 0 0,0 0-1 0 0,-1-1 1 0 0,1 1 0 0 0,0-1 0 0 0,0 1-1 0 0,0-1-144 0 0,0 1 150 0 0,-1 0 1 0 0,1-1-1 0 0,0 1 0 0 0,0-1 0 0 0,-1 1 1 0 0,1 0-1 0 0,0-1 0 0 0,-1 1 0 0 0,0 0 1 0 0,0-1-151 0 0,1 2 30 0 0,0-1 0 0 0,-1 1 0 0 0,1 0 0 0 0,0-1 0 0 0,0 1 0 0 0,0 0 0 0 0,-1-1 0 0 0,1 1 0 0 0,0 0 0 0 0,0-1 0 0 0,0 1 0 0 0,0 0 0 0 0,-1-1 1 0 0,1 1-1 0 0,0-1 0 0 0,0 1 0 0 0,0 0 0 0 0,0-1 0 0 0,0 1 0 0 0,0-1 0 0 0,0 1 0 0 0,0 0 0 0 0,0-1 0 0 0,0 1 0 0 0,0 0 0 0 0,1-1 0 0 0,-1 1 0 0 0,0-1 1 0 0,0 1-1 0 0,0 0 0 0 0,0-1 0 0 0,1 1-30 0 0,0-2 63 0 0,-1 1-48 0 0,-1 0 1 0 0,1 1 0 0 0,0-1-1 0 0,0 0 1 0 0,0 1-1 0 0,-1-1 1 0 0,1 0-1 0 0,0 1 1 0 0,-1-1-1 0 0,1 0 1 0 0,0 1 0 0 0,-1-1-1 0 0,1 1 1 0 0,-1-1-1 0 0,1 1 1 0 0,-1-1-1 0 0,1 1 1 0 0,-1-1 0 0 0,0 1-1 0 0,1-1 1 0 0,-1 1-1 0 0,1 0 1 0 0,-1-1-1 0 0,0 1 1 0 0,0 0-16 0 0,-1-2 64 0 0,-8-18 1099 0 0,9 19-1071 0 0,-1 0 0 0 0,1-1 1 0 0,-1 1-1 0 0,1-1 0 0 0,0 1 1 0 0,0-1-1 0 0,0 1 0 0 0,0-1 1 0 0,0 0-1 0 0,0 0 0 0 0,0 1 1 0 0,0-2-93 0 0,-5-9 10 0 0,-1 9 61 0 0,7 3-39 0 0,-1-1-1 0 0,0 1 1 0 0,0 0 0 0 0,0-1-1 0 0,1 1 1 0 0,-1-1 0 0 0,0 1-1 0 0,1-1 1 0 0,-1 1 0 0 0,1-1-1 0 0,-1 0 1 0 0,0 1-1 0 0,1-1 1 0 0,-1 0 0 0 0,1 0-1 0 0,0 1 1 0 0,-1-1 0 0 0,1 0-1 0 0,-1 0 1 0 0,1 1 0 0 0,0-1-1 0 0,0 0 1 0 0,0 0-1 0 0,-1 0 1 0 0,1 0 0 0 0,0 1-1 0 0,0-1 1 0 0,0 0 0 0 0,0 0-1 0 0,0 0 1 0 0,1 0-32 0 0,-4-18 858 0 0,-2 8 34 0 0,4 14 458 0 0,1 1-1221 0 0,1 0-1 0 0,0 0 0 0 0,0 0 0 0 0,0 0 0 0 0,1 0 1 0 0,0 0-129 0 0,1 3 25 0 0,-1 1 1 0 0,0-1-1 0 0,0 1 1 0 0,0-1-1 0 0,-1 2-25 0 0,9 33 81 0 0,1-16-33 0 0,-7-16-17 0 0,0 1 1 0 0,0-1-1 0 0,2 11-31 0 0,-1 12 56 0 0,-4-21-34 0 0,1-1 0 0 0,0 1 0 0 0,1-1 0 0 0,0 1-22 0 0,21 42 88 0 0,-17-38-45 0 0,1 0 0 0 0,-2 1-1 0 0,2 7-42 0 0,5 20 114 0 0,1-1-1 0 0,14 26-113 0 0,-23-55 38 0 0,0-1 1 0 0,2 13-39 0 0,-5-15 17 0 0,1-1 1 0 0,0 1-1 0 0,1-1 1 0 0,0 0-1 0 0,0 0 0 0 0,2 1-17 0 0,-2-5 37 0 0,-1-1 0 0 0,0 1 0 0 0,0 0 0 0 0,0 0 0 0 0,-1 0 0 0 0,0 0 0 0 0,0 2-37 0 0,0-3 64 0 0,-1 0 1 0 0,1-1-1 0 0,0 1 1 0 0,1 0-1 0 0,-1-1 1 0 0,1 0-1 0 0,0 1 0 0 0,0-1 1 0 0,2 2-65 0 0,2-1 219 0 0,1-1-29 0 0,-4 0-174 0 0,0 0 1 0 0,0 0-1 0 0,-1 0 0 0 0,1 0 0 0 0,-1 1 1 0 0,0 0-1 0 0,-1 0 0 0 0,1 0 0 0 0,-1 0 0 0 0,0 0 1 0 0,0 0-1 0 0,1 6-16 0 0,-3 3 16 0 0,0-13-13 0 0,0 1 0 0 0,-1-1 0 0 0,1 0 0 0 0,0 0 0 0 0,0 1 0 0 0,0-1 0 0 0,1 0 0 0 0,-1 1 0 0 0,0-1 0 0 0,0 0 0 0 0,1 0 0 0 0,-1 1 0 0 0,1-1 0 0 0,-1 0 0 0 0,1 0 0 0 0,-1 0 0 0 0,2 2-3 0 0,21 16 106 0 0,-22-17 2 0 0,-1-2 52 0 0,-2-8-5 0 0,-1 0 1 0 0,0 1-1 0 0,-1-1 0 0 0,-3-6-155 0 0,3 8 51 0 0,1 0 1 0 0,0-1-1 0 0,0 1 0 0 0,0-1 1 0 0,1 0-1 0 0,0 0 0 0 0,1 0-51 0 0,-1-4 65 0 0,1 6-28 0 0,1-1 0 0 0,-1 1 0 0 0,-1-1 0 0 0,1 1 0 0 0,-1-1 0 0 0,0 1 0 0 0,0 0 0 0 0,-1 0 0 0 0,-1-4-37 0 0,-13-16 82 0 0,10 16-51 0 0,0 0 0 0 0,1-1-1 0 0,1 1 1 0 0,0-1 0 0 0,0-1-1 0 0,-3-9-30 0 0,1-2 80 0 0,-2 1-1 0 0,-10-18-79 0 0,9 20 63 0 0,1 0 0 0 0,1-1 0 0 0,-6-18-63 0 0,4-2 48 0 0,1 9 27 0 0,1-1 1 0 0,2-3-76 0 0,2 14 66 0 0,-1-1-1 0 0,-1 1 1 0 0,-5-12-66 0 0,8 25 30 0 0,1 0 0 0 0,0-1-1 0 0,1 0 1 0 0,-1-5-30 0 0,2 6 34 0 0,-1 0 1 0 0,0 1-1 0 0,-1-1 0 0 0,-2-6-34 0 0,-8-10 99 0 0,10 21-79 0 0,0-1-1 0 0,0 0 1 0 0,0 1 0 0 0,1-1-1 0 0,-1 0 1 0 0,1 0 0 0 0,0 0-1 0 0,0-1-19 0 0,0-2 32 0 0,0 0-1 0 0,-1 0 0 0 0,0 0 1 0 0,0 0-1 0 0,-1 0 0 0 0,-1-3-31 0 0,1 5 4 0 0,2-3 56 0 0,-1 4-52 0 0,0-3-1 0 0,10 4-9 0 0,1 0 1 0 0,4-2-2 0 0,-5 2-5 0 0,-1 0-1 0 0,0 1 1 0 0,1 0 0 0 0,-1 0-1 0 0,1 1 1 0 0,6 0 8 0 0,76-1-67 0 0,26-1-5 0 0,-12-3 77 0 0,0 5 1 0 0,44 7-6 0 0,-84-4 162 0 0,1-3-1 0 0,0-2 1 0 0,6-5-162 0 0,-32 2 255 0 0,14-5-255 0 0,-13 2 257 0 0,8 1-257 0 0,-18 3 127 0 0,-1-1-1 0 0,13-6-126 0 0,22-4 127 0 0,-31 8-70 0 0,0 2 0 0 0,0 1 0 0 0,1 2 0 0 0,3 2-57 0 0,65 1 392 0 0,-91-3-342 0 0,-9 2-37 0 0,-1 1 0 0 0,1-1-1 0 0,-1 1 1 0 0,1-1-1 0 0,-1 1 1 0 0,1 0-1 0 0,-1 0 1 0 0,1-1 0 0 0,-1 1-1 0 0,2 0-12 0 0,-2 0 96 0 0,-1 0-5 0 0,0 0-166 0 0,0 0-613 0 0,0 0-279 0 0,0 0-58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2:54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12 3224 0 0,'0'0'401'0'0,"0"0"478"0"0,0 0 213 0 0,0 0 41 0 0,-1-11 8976 0 0,0 11-9836 0 0,-1 0 0 0 0,1 0 0 0 0,-1 0 0 0 0,1 0 0 0 0,-1 0-1 0 0,1 0 1 0 0,0 1 0 0 0,-1-1 0 0 0,1 1 0 0 0,-1-1 0 0 0,1 1 0 0 0,0-1-1 0 0,0 1 1 0 0,-1 0 0 0 0,1 0 0 0 0,0 0-273 0 0,-1 0 7 0 0,1 1-1 0 0,-1 0 1 0 0,1 0-1 0 0,0 0 1 0 0,-1 0 0 0 0,1 0-1 0 0,0 0 1 0 0,0 1-1 0 0,0 0-6 0 0,-3 8 36 0 0,0 1 0 0 0,0 0 0 0 0,1 0 0 0 0,1 1 0 0 0,0-1 0 0 0,1 0 0 0 0,0 7-36 0 0,-4 21 668 0 0,2-21-406 0 0,3-16-220 0 0,-1-1 0 0 0,1 1 1 0 0,-1 0-1 0 0,1 0 1 0 0,0 0-1 0 0,0 0 1 0 0,1 3-43 0 0,-1 3 96 0 0,0 1 1 0 0,0 0-1 0 0,-1 0 1 0 0,0 0-1 0 0,-1 0 1 0 0,0 0-1 0 0,0-1 1 0 0,-1 1-97 0 0,-5 22 213 0 0,-5 62 218 0 0,5 7-286 0 0,1-9-277 0 0,-5-16 1064 0 0,12-21-748 0 0,-1-37-146 0 0,0 0 1 0 0,1 5-39 0 0,0-5 49 0 0,-1 0 1 0 0,-1 4-50 0 0,2-11 26 0 0,-1 1 0 0 0,2-1 0 0 0,-1 1-1 0 0,2 1-25 0 0,1 27 41 0 0,-3-22-41 0 0,0-6 0 0 0,0-1 0 0 0,-1 1 0 0 0,0 0 0 0 0,-2 7 0 0 0,3-13 19 0 0,-1-1-1 0 0,0 1 1 0 0,1 0 0 0 0,0 0-1 0 0,1-1 1 0 0,-1 1-1 0 0,1 0 1 0 0,0 0-19 0 0,3 26 266 0 0,-2-20 265 0 0,1 0 0 0 0,0 1 0 0 0,2 2-531 0 0,4 9-82 0 0,-5-12 33 0 0,0-1-1 0 0,1 0 0 0 0,4 5 50 0 0,-7-11 47 0 0,-1-4-33 0 0,0 1 1 0 0,0 0-1 0 0,0-1 0 0 0,0 1 0 0 0,-1 0 1 0 0,1 0-1 0 0,-1 0 0 0 0,1 0 0 0 0,-1 0 1 0 0,0 0-1 0 0,0 1-14 0 0,2 7 3 0 0,-2-7-3 0 0,6 10 0 0 0,-4-9 0 0 0,4 9-13 0 0,-7-10-34 0 0,1-1-15 0 0,0 0-106 0 0,0-2-22 0 0,0 0 50 0 0,0 0 218 0 0,0 0 91 0 0,0 0 20 0 0,0 0-160 0 0,0 0-682 0 0,0 0-297 0 0,0-1-61 0 0,0-6-12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2:55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40 3224 0 0,'-3'1'-441'0'0,"-2"1"4273"0"0,5-2-3542 0 0,0 0 1 0 0,0 0-1 0 0,0 0 0 0 0,0 0 0 0 0,0 0 1 0 0,-1 0-1 0 0,1 0 0 0 0,0 0 0 0 0,0 0 1 0 0,0 0-1 0 0,0 0 0 0 0,0 0 0 0 0,-1 1 1 0 0,1-1-1 0 0,0 0 0 0 0,0 0 1 0 0,0 0-1 0 0,0 0 0 0 0,0 0 0 0 0,0 0 1 0 0,-1 0-1 0 0,1 0 0 0 0,0 0 0 0 0,0 0 1 0 0,0 1-1 0 0,0-1 0 0 0,0 0 0 0 0,0 0 1 0 0,0 0-1 0 0,0 0 0 0 0,0 0 0 0 0,0 0 1 0 0,0 1-1 0 0,-1-1 0 0 0,1 0 0 0 0,0 0 1 0 0,0 0-1 0 0,0 0 0 0 0,0 0 0 0 0,0 1 1 0 0,0-1-1 0 0,0 0 0 0 0,0 0 0 0 0,0 0 1 0 0,0 0-1 0 0,0 0 0 0 0,0 0 0 0 0,1 1-290 0 0,38 3 506 0 0,-28-2-325 0 0,0-1 1 0 0,0 0 0 0 0,0 0-1 0 0,0-1 1 0 0,0 0-1 0 0,8-2-181 0 0,-12 2 28 0 0,33-4 130 0 0,29 0 48 0 0,82-1 38 0 0,-62 1-63 0 0,52 5-181 0 0,-58 2-5 0 0,56-8 5 0 0,10 0 59 0 0,98 0 15 0 0,-51-2-74 0 0,-55 2 0 0 0,12 2 0 0 0,-33-2 124 0 0,172 5 1350 0 0,-180-7-964 0 0,-110 7-448 0 0,-2 0 16 0 0,0 0 2 0 0,0 0 0 0 0,0 0-29 0 0,0 0-126 0 0,0 0-63 0 0,0 0-21 0 0,0 0-8 0 0,0 0-237 0 0,0 0-990 0 0,0 0-424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2:56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6392 0 0,'0'0'141'0'0,"0"0"23"0"0,0 0 12 0 0,0 0 24 0 0,0 0 76 0 0,0 0 39 0 0,0 0 5 0 0,0 0-16 0 0,0 0-66 0 0,0 0-22 0 0,0 0-6 0 0,0 0 43 0 0,0 0 192 0 0,0 0 89 0 0,0 0 11 0 0,0 0-6 0 0,0 0-51 0 0,0 0-28 0 0,0 0-4 0 0,0 0 8 0 0,0 0 33 0 0,0 0 14 0 0,0 0 1 0 0,0 0-22 0 0,0 0-87 0 0,0 0-34 0 0,1 2-7 0 0,2 5 45 0 0,-1 0 0 0 0,0 1 0 0 0,0-1 0 0 0,-1 0 0 0 0,0 1 0 0 0,0-1 1 0 0,0 1-1 0 0,-1 0-407 0 0,-1-6 1 0 0,1 0 0 0 0,0 0 1 0 0,0 0-1 0 0,0 0 1 0 0,1-1-1 0 0,-1 1 0 0 0,0 0 1 0 0,1 0-1 0 0,-1 0 0 0 0,1 0 1 0 0,0 0-2 0 0,1 6-14 0 0,-7 64 1714 0 0,4-56-1521 0 0,1-5-89 0 0,0 0 0 0 0,1-1 0 0 0,0 1 0 0 0,0 0 0 0 0,1 1-90 0 0,3 10 209 0 0,-1 0 0 0 0,-2 0 0 0 0,0 0 0 0 0,-1 8-209 0 0,1 11 602 0 0,5 30-602 0 0,-4-51 96 0 0,2 19 565 0 0,0 38-661 0 0,5 59 729 0 0,-8-105-518 0 0,-1-23-116 0 0,0 0 0 0 0,-1 0 1 0 0,0 0-1 0 0,0 4-95 0 0,-2 11 86 0 0,1 1-1 0 0,3 18-85 0 0,-1 6 196 0 0,-1-2-74 0 0,0 15 64 0 0,3 19-186 0 0,0-27-427 0 0,-4 41 427 0 0,0-21 870 0 0,6 3 244 0 0,-5-34-1394 0 0,0-39 198 0 0,0 6 425 0 0,-1-7-334 0 0,7 14-70 0 0,-2-1-18 0 0,-5-11 45 0 0,0-2 71 0 0,6 8 92 0 0,-4-9-63 0 0,12-12-822 0 0,-11 9 465 0 0,-1 0-1 0 0,0 0 1 0 0,0 0-1 0 0,0 0 0 0 0,0 0 1 0 0,0 0-1 0 0,0 0 1 0 0,-1-1 291 0 0,1-8-6670 0 0,-1-1-1059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2:57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6448 0 0,'0'0'297'0'0,"0"0"-9"0"0,0 0-87 0 0,0 0 333 0 0,0 0 159 0 0,0 0 38 0 0,0 0-55 0 0,-2 8 704 0 0,2 2 6042 0 0,7-5-7178 0 0,0-1 0 0 0,0 0 0 0 0,1 0 0 0 0,-1 0 0 0 0,1-1 0 0 0,0 0 0 0 0,0-1 0 0 0,0 0 0 0 0,0 0 0 0 0,4 0-244 0 0,12 0 337 0 0,-1-1 1 0 0,23-3-338 0 0,-4 1 101 0 0,53-7-460 0 0,111 16 1377 0 0,15 0-76 0 0,-185-5-941 0 0,31 1-134 0 0,9 0-315 0 0,-37-2 308 0 0,31-2 140 0 0,-26-1-18 0 0,8 3 18 0 0,-13-1 548 0 0,36-3-548 0 0,-18-1-466 0 0,36 4 466 0 0,-23 0 78 0 0,-51-1-90 0 0,34 0 626 0 0,47 6-614 0 0,-78-4 113 0 0,0-1-1 0 0,11-2-112 0 0,1 0-45 0 0,29-6-71 0 0,-28 7 772 0 0,-33 0-433 0 0,-2 0-107 0 0,0 0-41 0 0,0 0 11 0 0,20 0 326 0 0,-19-2-354 0 0,6 0 22 0 0,1 1-74 0 0,2-4-1849 0 0,-3 2-3482 0 0,-7 3-2466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2:59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7280 0 0,'0'0'332'0'0,"0"0"-4"0"0,0 0-128 0 0,0 0 234 0 0,0 0 129 0 0,0 0 21 0 0,0 0-1 0 0,0 0-34 0 0,0 0-18 0 0,0 0-3 0 0,0 0 5 0 0,0 0 23 0 0,0 0 11 0 0,0 0 1 0 0,0 0-19 0 0,0 0-77 0 0,0 0-31 0 0,0 0-7 0 0,0 0-33 0 0,0 0-129 0 0,0 0-59 0 0,0 0-12 0 0,0 0-6 0 0,0 0-23 0 0,0 0-11 0 0,5 10 243 0 0,-6 12 28 0 0,0 1-1 0 0,-1-1 0 0 0,-3 9-431 0 0,3-16 306 0 0,1-1 0 0 0,0 1 0 0 0,1 0 0 0 0,2 5-306 0 0,-1 13 294 0 0,0-14 26 0 0,0-1 0 0 0,2-1 0 0 0,1 7-320 0 0,5 26 328 0 0,-5-6-174 0 0,-2-34-90 0 0,-1 1 1 0 0,-1-1-1 0 0,0 0 1 0 0,-1 8-65 0 0,0 7 180 0 0,1-22-154 0 0,0 0 0 0 0,-1 0 0 0 0,1 0 1 0 0,-1 0-1 0 0,0 0 0 0 0,0 2-26 0 0,-3 15 83 0 0,-1 28 45 0 0,0 17 92 0 0,4-44 68 0 0,0-15-197 0 0,1 1 0 0 0,-1 0 0 0 0,2-1 0 0 0,-1 1 0 0 0,1 0-91 0 0,4 47 53 0 0,0 9-53 0 0,-5-61 0 0 0,1 0 0 0 0,-1 0 0 0 0,0-1 0 0 0,0 1 0 0 0,0 0 0 0 0,0-1 0 0 0,-1 1 0 0 0,1 0 0 0 0,0-1 0 0 0,-1 1 0 0 0,0 1 0 0 0,-1 12 0 0 0,-3 90 219 0 0,5-81-179 0 0,1-10-10 0 0,-1 0 0 0 0,0-1 1 0 0,-2 5-31 0 0,2-14 6 0 0,-1 0 1 0 0,1 0-1 0 0,1 0 0 0 0,-1 0 1 0 0,1 0-1 0 0,-1 0 1 0 0,1 2-7 0 0,3 19 125 0 0,-4-18-92 0 0,1-1 1 0 0,0 0-1 0 0,0 0 0 0 0,1 0 0 0 0,1 3-33 0 0,3 16 74 0 0,-2 2-3 0 0,-1-9-10 0 0,0-1 1 0 0,-2 2 0 0 0,0 0-62 0 0,-1-15 27 0 0,0 0-18 0 0,0 1 0 0 0,0 0 0 0 0,1 0 1 0 0,-1-1-1 0 0,1 1 0 0 0,0 0 0 0 0,1 3-9 0 0,1-2 12 0 0,-2-1 28 0 0,3 27-112 0 0,-4-31 71 0 0,3 14-14 0 0,0-6 16 0 0,2 4 101 0 0,-2-11-166 0 0,0-1 231 0 0,4 10 572 0 0,11 21-739 0 0,-13-28 0 0 0,-4-3-57 0 0,1 0-1 0 0,-1 0 1 0 0,1 0-1 0 0,0 0 1 0 0,-1-1-1 0 0,1 1 1 0 0,0 0-1 0 0,0-1 1 0 0,0 0-1 0 0,-1 1 1 0 0,1-1-1 0 0,0 0 1 0 0,0 0-1 0 0,0 0 1 0 0,0 0 57 0 0,-1-1-122 0 0,0 1 0 0 0,0-1 0 0 0,0 0 0 0 0,0 1 0 0 0,-1-1 0 0 0,1 0 1 0 0,0 0-1 0 0,-1 0 0 0 0,1 1 0 0 0,0-1 0 0 0,-1 0 0 0 0,1 0 0 0 0,-1 0 0 0 0,0 0 0 0 0,1 0 0 0 0,-1 0 0 0 0,0-1 122 0 0,1 1-77 0 0,2-10-1439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3:00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1 103 2304 0 0,'0'0'101'0'0,"0"0"257"0"0,0 0 990 0 0,0 0 430 0 0,0 0 87 0 0,0 0-198 0 0,0 0-915 0 0,0 0-397 0 0,0 0-78 0 0,0 0 11 0 0,0 0 120 0 0,0 0 52 0 0,0 0 11 0 0,0 0 34 0 0,2 1 142 0 0,4 1-234 0 0,0 1 1 0 0,0-2 0 0 0,0 1 0 0 0,1-1 0 0 0,-1 0 0 0 0,1 0 0 0 0,-1-1 0 0 0,1 0 0 0 0,6 0-414 0 0,-12 0 50 0 0,14 1 316 0 0,6-1-29 0 0,-5-2-25 0 0,0 1 0 0 0,7 1-312 0 0,16-1 393 0 0,131-10 881 0 0,-134 9-1081 0 0,32-2 132 0 0,111-7 809 0 0,130-9-1083 0 0,-141 12-444 0 0,-73 4 386 0 0,-14 1 366 0 0,17-6-359 0 0,72-6 123 0 0,-101 11-16 0 0,-1-1 39 0 0,-31 1 41 0 0,0 2 0 0 0,0 1 0 0 0,7 3-187 0 0,16-1 226 0 0,-28-1-28 0 0,-1-1-90 0 0,1 2-1 0 0,4 2-107 0 0,-30-2 13 0 0,-3-1 2 0 0,1 1 0 0 0,-1-1 0 0 0,1 0 0 0 0,0 0 1 0 0,-1 0-1 0 0,1 0 0 0 0,-1 0 0 0 0,1-1 0 0 0,-1 0 0 0 0,1 0 0 0 0,-1 0 0 0 0,1 0 0 0 0,-1 0 0 0 0,3-2-15 0 0,7 1 32 0 0,-12 2 40 0 0,-1 0 1 0 0,1 0-1 0 0,0 0 0 0 0,0 0 0 0 0,0 0 0 0 0,-1-1 1 0 0,1 1-1 0 0,0 0 0 0 0,0 0 0 0 0,0-1 1 0 0,-1 1-1 0 0,1 0 0 0 0,1-1-72 0 0,6-2 113 0 0,-4 3-4374 0 0,-4 0-3297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3:01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6448 0 0,'0'0'141'0'0,"0"0"23"0"0,0 0 13 0 0,0 0 55 0 0,0 0 182 0 0,0 0 76 0 0,0 0 20 0 0,0 0 2 0 0,0 0 0 0 0,0 0 0 0 0,0 0 0 0 0,0-4-53 0 0,0 1 646 0 0,1 4 5322 0 0,2 8-6221 0 0,-1 0 0 0 0,0-1 0 0 0,-1 1-1 0 0,0 0 1 0 0,0 1 0 0 0,-1 0-206 0 0,3 20 837 0 0,-2-24-713 0 0,-1 0-1 0 0,-1 0 1 0 0,1 0-1 0 0,-1-1 1 0 0,0 1-124 0 0,-1 19 110 0 0,-1 47 1420 0 0,1-40-1243 0 0,1-1 0 0 0,3 26-287 0 0,2 15 337 0 0,-3 45-337 0 0,-2-55 127 0 0,0-25-97 0 0,0-23-128 0 0,1 1-1 0 0,0-1 1 0 0,1 4 98 0 0,-3 12-38 0 0,2-25 111 0 0,-1 0-1 0 0,1 0 0 0 0,-1 1 1 0 0,2-1-1 0 0,-1 1-72 0 0,23 134 1493 0 0,-10-79-1493 0 0,-10-31 443 0 0,-1 0-1 0 0,-3 20-442 0 0,0-16 381 0 0,2-1 0 0 0,2 10-381 0 0,2 11 250 0 0,8 20-83 0 0,-8-35-167 0 0,-3-25 0 0 0,-2-8 0 0 0,0-1 0 0 0,0 0 0 0 0,1 1 0 0 0,0-1 0 0 0,0 2 0 0 0,1-3 0 0 0,-1-3 1 0 0,-1 0 0 0 0,1 0-1 0 0,-1 1 1 0 0,0-1 0 0 0,1 0 0 0 0,-1 0-1 0 0,0 0 1 0 0,0 0 0 0 0,0 1 0 0 0,0-1-1 0 0,0 0 1 0 0,0 0 0 0 0,0 0 0 0 0,0 0-1 0 0,0 1 1 0 0,-1-1-1 0 0,1 11 48 0 0,2-1-36 0 0,-2-11-12 0 0,1 0 0 0 0,-1 0 0 0 0,0 0 0 0 0,0 0 0 0 0,1 1 0 0 0,-1-1 0 0 0,0 0 0 0 0,0 0 0 0 0,1 0 0 0 0,-1 0 0 0 0,0 0 0 0 0,0 0 0 0 0,1 0 0 0 0,-1 0 0 0 0,0 0 0 0 0,0 0 0 0 0,1 0 0 0 0,-1 0 0 0 0,0 0 0 0 0,1 0 0 0 0,-1 0 0 0 0,0 0 0 0 0,0 0 0 0 0,1 0 0 0 0,-1 0 0 0 0,0 0 0 0 0,0 0 0 0 0,1 0 0 0 0,-1-1 0 0 0,2 0-349 0 0,0 0 0 0 0,-1 0-1 0 0,1-1 1 0 0,-1 1 0 0 0,1 0 0 0 0,-1-1-1 0 0,1 0 1 0 0,-1 1 0 0 0,0-1 0 0 0,0 0 0 0 0,0 0-1 0 0,0 0 1 0 0,0 1 0 0 0,0-1 0 0 0,0 0-1 0 0,-1-1 350 0 0,1-9-8187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3:02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8288 0 0,'0'0'381'0'0,"0"0"-6"0"0,0 0-171 0 0,0 0 176 0 0,0 0 106 0 0,0 0 24 0 0,0 0 2 0 0,0 0 0 0 0,0 0 0 0 0,0 0 0 0 0,0 0-70 0 0,0 0-250 0 0,0 0 42 0 0,0 0 43 0 0,0 0 10 0 0,0 0 37 0 0,6 16 3551 0 0,-5-14-3820 0 0,0-1-1 0 0,0 0 0 0 0,0 1 0 0 0,0-1 0 0 0,1 0 0 0 0,-1 0 0 0 0,0 0 0 0 0,1 0 0 0 0,-1 0 0 0 0,1 0 0 0 0,-1 0 0 0 0,1-1 0 0 0,-1 1 0 0 0,1 0 0 0 0,0-1 1 0 0,-1 0-1 0 0,1 1 0 0 0,0-1 0 0 0,0 0-54 0 0,40 6 667 0 0,-29-5-136 0 0,30 4-296 0 0,0-2 1 0 0,0-2 0 0 0,0-2-1 0 0,6-3-235 0 0,30 1 950 0 0,-23 2-50 0 0,-8-1-1595 0 0,21 3 695 0 0,4-1-54 0 0,-50-1 276 0 0,1 1 1 0 0,0 1-1 0 0,20 3-222 0 0,-16 0 256 0 0,28 1-256 0 0,-1-1-8 0 0,-20-2 13 0 0,-1-2 0 0 0,34-3-5 0 0,11-1-134 0 0,-37 4-143 0 0,27 0 121 0 0,49 1 487 0 0,-64-2-705 0 0,-15 4 377 0 0,-30-1 43 0 0,0-2 1 0 0,0 1 0 0 0,0-1-1 0 0,0 0 1 0 0,0-1 0 0 0,0 0 0 0 0,0 0-1 0 0,1-1-46 0 0,0 0-19 0 0,1 0 0 0 0,-1 1 0 0 0,0 0 0 0 0,0 0 0 0 0,10 2 19 0 0,-6-1-53 0 0,-1 0 1 0 0,12-2 52 0 0,1-2 78 0 0,1 2-1 0 0,0 0 0 0 0,9 3-77 0 0,-33-1 36 0 0,14-5 116 0 0,-15 5-217 0 0,-2 0-24 0 0,2 0 39 0 0,8 0 140 0 0,3 0-102 0 0,0 0 0 0 0,0-1 1 0 0,0-1-1 0 0,1 0 12 0 0,-4-1-21 0 0,-8 2-38 0 0,-2 1-33 0 0,0 0-11 0 0,0 0-1515 0 0,0 0-6059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3:04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 3224 0 0,'0'0'415'0'0,"0"0"531"0"0,0 0 234 0 0,0 0 48 0 0,0 0-96 0 0,0 0-447 0 0,0 0-195 0 0,0 0-40 0 0,0 0-35 0 0,0 0-114 0 0,0 0-49 0 0,0 0-10 0 0,0 0 24 0 0,0 0 113 0 0,0 0 49 0 0,0 0 11 0 0,0 0 5 0 0,0 0 17 0 0,0 0 10 0 0,0 0 1 0 0,0 0 20 0 0,0 0 84 0 0,0 0 37 0 0,0 0 9 0 0,0 0-80 0 0,0 0-288 0 0,0 0 104 0 0,0 0 83 0 0,0 0 20 0 0,0 0-31 0 0,0 0-145 0 0,0 0-58 0 0,0 0-17 0 0,0 0-18 0 0,-1 1-66 0 0,-2 1-93 0 0,2-2-10 0 0,0 1 0 0 0,0 0 1 0 0,-1 1-1 0 0,1-1 0 0 0,0 0 1 0 0,0 0-1 0 0,0 0 0 0 0,0 1 1 0 0,1-1-1 0 0,-1 0 0 0 0,0 1 0 0 0,0-1 1 0 0,1 1-1 0 0,-1-1 0 0 0,1 1 1 0 0,-1-1-1 0 0,1 1-23 0 0,-3 7 55 0 0,0 0 1 0 0,1 0-1 0 0,0 1 0 0 0,0-1 0 0 0,1 1 0 0 0,0-1 1 0 0,1 9-56 0 0,-7 37 506 0 0,2-27-184 0 0,5 92 1364 0 0,-3-95-1686 0 0,2-21 0 0 0,1 0 0 0 0,-1 0 0 0 0,1 1 0 0 0,0-1 0 0 0,0 0 0 0 0,0 1 0 0 0,0-1 0 0 0,1 1 0 0 0,2 8-2 0 0,-1 1-1 0 0,0 0 0 0 0,-1-1 1 0 0,0 8 2 0 0,7 47-494 0 0,-7-28 506 0 0,0-12 14 0 0,-2 0 0 0 0,-2 21-26 0 0,2-39 103 0 0,1 0 0 0 0,1 0 0 0 0,0 0-1 0 0,0 0 1 0 0,1 0 0 0 0,1 2-103 0 0,3 19 263 0 0,-1-2-57 0 0,-2-20-209 0 0,-1 1-1 0 0,-1-1 1 0 0,0 1-1 0 0,0 0 4 0 0,7 81 0 0 0,-7-64 2 0 0,2-1 1 0 0,3 16-3 0 0,-3-25 10 0 0,2 4 166 0 0,-4-16-147 0 0,0-1-1 0 0,0 1 1 0 0,0-1-1 0 0,0 1 1 0 0,-1 4-29 0 0,0 59-838 0 0,-5-41 838 0 0,6-24-5 0 0,-1-2 4 0 0,-9 18 31 0 0,9-18 104 0 0,0-1 78 0 0,0 0 20 0 0,0 0-58 0 0,0 0-267 0 0,0 0-119 0 0,0 0-20 0 0,0 0-40 0 0,0 0-141 0 0,0 0-61 0 0,0 0-7 0 0,0 0-80 0 0,0 0-315 0 0,0 0-138 0 0,0 0-30 0 0,0 0 68 0 0,0 0 302 0 0,-8 0-870 0 0,6 0-3448 0 0,2 0 1075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16:57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24 6448 0 0,'56'0'797'0'0,"-56"0"-771"0"0,1 1-1 0 0,-1-1 1 0 0,0 0 0 0 0,0 0-1 0 0,0 0 1 0 0,0 0 0 0 0,0 0-1 0 0,1 0 1 0 0,-1 0-1 0 0,0 0 1 0 0,0 0 0 0 0,0 0-1 0 0,0 0 1 0 0,0 0 0 0 0,1 0-1 0 0,-1 0 1 0 0,0 0-1 0 0,0 0 1 0 0,0-1 0 0 0,0 1-1 0 0,0 0 1 0 0,0 0 0 0 0,1 0-1 0 0,-1 0 1 0 0,0 0-1 0 0,0 0 1 0 0,0 0 0 0 0,0 0-1 0 0,0 0 1 0 0,0 0 0 0 0,0-1-1 0 0,0 1 1 0 0,0 0-1 0 0,1 0 1 0 0,-1 0 0 0 0,0 0-1 0 0,0 0 1 0 0,0 0 0 0 0,0-1-1 0 0,0 1 1 0 0,0 0-1 0 0,0 0 1 0 0,0 0 0 0 0,0 0-1 0 0,0 0 1 0 0,0 0 0 0 0,0-1-1 0 0,0 1 1 0 0,0 0 0 0 0,0 0-1 0 0,0 0 1 0 0,0 0-1 0 0,0 0 1 0 0,0-1 0 0 0,0 1-1 0 0,0 0 1 0 0,0 0 0 0 0,-1 0-1 0 0,1 0 1 0 0,0 0-1 0 0,0 0 1 0 0,0-1 0 0 0,0 1-1 0 0,0 0 1 0 0,0 0 0 0 0,0 0-26 0 0,-5-5 800 0 0,4 4-546 0 0,0 1-1 0 0,0-1 1 0 0,0 0-1 0 0,0 1 1 0 0,0-1-1 0 0,0 1 1 0 0,0-1-1 0 0,-1 1 1 0 0,1 0-1 0 0,0-1 1 0 0,0 1-1 0 0,0 0 1 0 0,-1 0 0 0 0,1 0-1 0 0,0 0 1 0 0,0 0-254 0 0,-14-3 2548 0 0,12 2-1623 0 0,0 0 0 0 0,0 0 0 0 0,0 0 0 0 0,-1 1-1 0 0,1-1 1 0 0,-2 1-925 0 0,4 0 508 0 0,1 0 4 0 0,0 0-69 0 0,-5 10-278 0 0,3 0-165 0 0,1 1 0 0 0,1 0 0 0 0,0 0 0 0 0,0-1 0 0 0,1 2 0 0 0,0 14 0 0 0,0 6 0 0 0,0-18 0 0 0,-1 0 0 0 0,-1 11 0 0 0,-5 115 1064 0 0,4-96-437 0 0,2 4-627 0 0,1-13 205 0 0,-2-1 1 0 0,-3 10-206 0 0,1-8 15 0 0,1 21-15 0 0,2-26 124 0 0,-2 0 1 0 0,-2 12-125 0 0,0-12 412 0 0,1 0 1 0 0,2 4-413 0 0,-1 10 325 0 0,0 159 278 0 0,3-110-474 0 0,1-66-62 0 0,-2-18-49 0 0,1 0 1 0 0,-1 0-1 0 0,-1 0 0 0 0,0 1-18 0 0,1 1 5 0 0,2-6 25 0 0,-2-1 1 0 0,1 1-1 0 0,0 0 1 0 0,-1-1-1 0 0,-1 5-30 0 0,1 0 28 0 0,0-7 38 0 0,0-3 6 0 0,0 0-36 0 0,0 0-112 0 0,0 0-200 0 0,0-7-2285 0 0,-4-2 1031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17:37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136 137 13216 0 0,'-6'-4'164'0'0,"0"0"1"0"0,0 0 0 0 0,-1 0 0 0 0,1 1 0 0 0,-1 0-1 0 0,0 1 1 0 0,0-1 0 0 0,0 1 0 0 0,-6 0-165 0 0,4-1-35 0 0,-11 0 365 0 0,18 3-113 0 0,0 0 0 0 0,0 0 0 0 0,0 0 1 0 0,-1 0-1 0 0,1-1 0 0 0,0 1 0 0 0,0-1 0 0 0,0 0 0 0 0,0 0 1 0 0,0 1-1 0 0,0-1 0 0 0,0 0 0 0 0,0-1 0 0 0,0 1 0 0 0,-1-1-217 0 0,3 1 395 0 0,0 1-19 0 0,0 0-35 0 0,0 0-118 0 0,0 0-51 0 0,0 0-11 0 0,0 1-142 0 0,1 0-1 0 0,-1 0 0 0 0,1-1 0 0 0,0 1 0 0 0,-1 0 1 0 0,1-1-1 0 0,0 1 0 0 0,0-1 0 0 0,0 1 0 0 0,-1-1 0 0 0,1 1 1 0 0,0-1-1 0 0,0 1 0 0 0,1-1-18 0 0,4 2 28 0 0,0 0 0 0 0,1-1 0 0 0,-1 0 0 0 0,1 0 0 0 0,-1 0 0 0 0,2-1-28 0 0,20 3 84 0 0,-5 0-3 0 0,0-2 0 0 0,-1 0 0 0 0,1-1 0 0 0,0-2 0 0 0,12-2-81 0 0,31-1 104 0 0,81-9 252 0 0,-30 0 169 0 0,-9-1-138 0 0,22 2-94 0 0,46-4 74 0 0,-11 7-127 0 0,-48 1-240 0 0,-42 3 0 0 0,2 3 0 0 0,-49 4 0 0 0,-13-1 0 0 0,-1 0 0 0 0,0 0 0 0 0,3-2 0 0 0,18 2-639 0 0,-18 1-246 0 0,-14-1-743 0 0,-3 0-78 0 0,0 0-20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3:05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1840 0 0,'0'0'83'0'0,"0"0"209"0"0,0 0 837 0 0,2 1-85 0 0,-1 0 0 0 0,1 0 0 0 0,-1 1 0 0 0,1-1 0 0 0,-1 0 0 0 0,0 1 0 0 0,0-1 0 0 0,1 3-1044 0 0,-1 14 1147 0 0,0-12-899 0 0,-1 0 1 0 0,0-1 0 0 0,0 1-1 0 0,0-1 1 0 0,0 1 0 0 0,-1-1-1 0 0,0 1 1 0 0,0-1 0 0 0,-2 3-249 0 0,2-7 231 0 0,6 46 841 0 0,-5-46-881 0 0,1 1-33 0 0,1 4-79 0 0,0-1 0 0 0,-1 0 1 0 0,0 1-1 0 0,0-1 0 0 0,0 1 0 0 0,0-1 0 0 0,-1 1 1 0 0,0-1-1 0 0,-1 1 0 0 0,1 0-79 0 0,0 13 428 0 0,0-14-199 0 0,0-1-83 0 0,0 0 0 0 0,0 0 0 0 0,0 0 0 0 0,0 0 1 0 0,-1 0-1 0 0,1 0 0 0 0,-2 3-146 0 0,2-6 3 0 0,0-1 1 0 0,-1 0 0 0 0,1 0 0 0 0,0 1-1 0 0,0-1 1 0 0,0 0 0 0 0,0 0-1 0 0,0 1 1 0 0,-1-1 0 0 0,1 0-1 0 0,0 0 1 0 0,0 1 0 0 0,0-1-1 0 0,0 0 1 0 0,0 1 0 0 0,0-1 0 0 0,0 0-1 0 0,0 1 1 0 0,0-1 0 0 0,0 0-1 0 0,0 0 1 0 0,0 1 0 0 0,0-1-1 0 0,1 0 1 0 0,-1 1 0 0 0,0-1-1 0 0,0 0 1 0 0,0 0 0 0 0,0 1-1 0 0,1-1-2 0 0,0 6 25 0 0,-8 13 31 0 0,3-11-57 0 0,3 0 0 0 0,1 3 0 0 0,0-2 0 0 0,0-1 0 0 0,0 0 0 0 0,0-1-1290 0 0,0-6-5163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3:06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7 106 2304 0 0,'0'0'101'0'0,"0"0"213"0"0,-2 0 1642 0 0,-1 0 7131 0 0,1 0-5224 0 0,5 0-1644 0 0,13 1-1158 0 0,21 1-1551 0 0,-15-2 495 0 0,9 0 17 0 0,0 0 0 0 0,0-3 0 0 0,8-2-22 0 0,16-2 116 0 0,-1 2 0 0 0,1 3 1 0 0,15 2-117 0 0,6 0 180 0 0,20-5-180 0 0,78-4 254 0 0,-11 2 12 0 0,-49 2 374 0 0,35 5-640 0 0,-44 1 370 0 0,-54-3 444 0 0,13-3-814 0 0,8-1-26 0 0,-21 1-231 0 0,23-7 257 0 0,-60 10 6 0 0,37-5 58 0 0,-35 5 60 0 0,0 4-123 0 0,-14-2 5 0 0,0-1-1 0 0,0 1 0 0 0,1 0 1 0 0,-1-1-1 0 0,0 1 1 0 0,0-1-1 0 0,0 1 0 0 0,0-1 1 0 0,0 0-1 0 0,0 0 0 0 0,0 0 1 0 0,1-1-6 0 0,0 0 4 0 0,1 0 1 0 0,0 0-1 0 0,0 1 0 0 0,0 0 1 0 0,0-1-1 0 0,0 1 1 0 0,0 0-1 0 0,0 1 0 0 0,0-1 1 0 0,0 1-1 0 0,0 0 1 0 0,5 0-5 0 0,-8 0-416 0 0,-1 0-202 0 0,0 0-43 0 0,0 0-68 0 0,0 0-250 0 0,0 0-114 0 0,0 0-25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3:07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17 6736 0 0,'0'0'306'0'0,"0"0"-4"0"0,0 0-66 0 0,0 0 440 0 0,0 0 216 0 0,0 0 41 0 0,0 0-116 0 0,5-5-499 0 0,-1-4-244 0 0,-3 7 308 0 0,-1 2 108 0 0,0 0 20 0 0,0 0 15 0 0,0 0 56 0 0,0 0 26 0 0,0 0 8 0 0,0 0-33 0 0,0 0-138 0 0,0 0-57 0 0,0 0-17 0 0,1 0-205 0 0,0-1 0 0 0,0 1 0 0 0,0 0 0 0 0,-1 0 0 0 0,1 0 0 0 0,0 0 0 0 0,0 0 0 0 0,0 1 0 0 0,0-1 0 0 0,0 0 0 0 0,-1 0 0 0 0,1 1 0 0 0,0-1 0 0 0,0 0 0 0 0,-1 1 0 0 0,1-1 0 0 0,0 0 0 0 0,0 1 0 0 0,-1-1-165 0 0,1 1 26 0 0,-1 0 1 0 0,0 0 0 0 0,0 0 0 0 0,0 0-1 0 0,0 0 1 0 0,0 0 0 0 0,0 0 0 0 0,0 0-1 0 0,0 0 1 0 0,-1 0 0 0 0,1 0 0 0 0,0-1 0 0 0,0 1-1 0 0,-1 0 1 0 0,1 0 0 0 0,-1 0 0 0 0,1 0-1 0 0,-1 0-26 0 0,1-1 7 0 0,-1 2 27 0 0,0 0-1 0 0,0 0 1 0 0,1 0 0 0 0,-1 0 0 0 0,0 0 0 0 0,1 0 0 0 0,0 0-1 0 0,-1 0 1 0 0,1 0 0 0 0,0 1 0 0 0,0-1 0 0 0,0 0 0 0 0,0 0-1 0 0,1 1-33 0 0,-1-1 19 0 0,0-1-1 0 0,0 1 0 0 0,0 0 0 0 0,0-1 0 0 0,0 1 1 0 0,-1 0-1 0 0,1-1 0 0 0,-1 1 0 0 0,1-1 1 0 0,-1 1-1 0 0,1 0 0 0 0,-1-1 0 0 0,0 2-18 0 0,0-2 17 0 0,0 1-1 0 0,0 0 0 0 0,0 0 1 0 0,1 0-1 0 0,-1 0 0 0 0,1 0 1 0 0,-1 0-1 0 0,1 0 0 0 0,0 0-16 0 0,0 12 89 0 0,1-10-69 0 0,-1 1 0 0 0,0 0 0 0 0,0-1 0 0 0,-1 1-1 0 0,0 0 1 0 0,0 1-20 0 0,-1 1 0 0 0,1 1 0 0 0,0 0 0 0 0,0 7 0 0 0,-3 20 0 0 0,2-20 67 0 0,0 0-1 0 0,2 0 1 0 0,0 0-1 0 0,1 4-66 0 0,-1 37 1174 0 0,0-50-1071 0 0,0-1-1 0 0,0 1 1 0 0,1 0 0 0 0,0-1-1 0 0,0 1-102 0 0,0-1 13 0 0,0 1-1 0 0,0-1 1 0 0,-1 1 0 0 0,1-1-1 0 0,-2 6-12 0 0,-1 61-6 0 0,1-45 160 0 0,0 1 0 0 0,-2 5-154 0 0,-3 15-52 0 0,5-28 38 0 0,-2-1-1 0 0,0 0 1 0 0,-2 3 14 0 0,4-16 53 0 0,0 0-1 0 0,0 1 1 0 0,1-1 0 0 0,0 0 0 0 0,0 0-1 0 0,0 1-52 0 0,1 1 12 0 0,-1-1 0 0 0,-1 0-1 0 0,1 0 1 0 0,-1 0 0 0 0,0 1-12 0 0,0-2-52 0 0,0 0 1 0 0,1 0 0 0 0,0 0-1 0 0,0 0 1 0 0,1 0 0 0 0,0 0 0 0 0,0 3 51 0 0,1-2-24 0 0,-1 1 0 0 0,-1-1 1 0 0,1 1-1 0 0,-1 0 0 0 0,-1 4 24 0 0,-1-4 0 0 0,2-4 0 0 0,-1-1 0 0 0,1 0 0 0 0,-1 0 0 0 0,1 0 0 0 0,0 0 0 0 0,0 0 0 0 0,1 0 0 0 0,-1 3 0 0 0,1-3 0 0 0,1 4 0 0 0,0 1 0 0 0,-1 0 0 0 0,1 1 0 0 0,-2-1 0 0 0,1 4 0 0 0,2 14 0 0 0,-2-24 0 0 0,0 0 0 0 0,-1 0 0 0 0,1 0 0 0 0,-1 0 0 0 0,0 1 0 0 0,0-1 0 0 0,1 0 0 0 0,-2 0 0 0 0,1 1 0 0 0,0-1 0 0 0,0 0 0 0 0,-1 0 0 0 0,1 0 0 0 0,-1 1 0 0 0,0-1 0 0 0,1 0 0 0 0,-1 0 0 0 0,-1 1 0 0 0,0 1 74 0 0,1-1-1 0 0,-1 1 0 0 0,1 0 1 0 0,0 0-1 0 0,0 0 0 0 0,0 0 1 0 0,0 2-74 0 0,1-2 185 0 0,-1 0 0 0 0,0-1 1 0 0,0 1-1 0 0,0 0 0 0 0,-1 0 1 0 0,1 0-1 0 0,-2 1-185 0 0,0-2 82 0 0,2-2-75 0 0,0 0 0 0 0,0 1 0 0 0,0-1 0 0 0,1 0 0 0 0,-1 0 0 0 0,0 0 0 0 0,0 1 0 0 0,1-1 0 0 0,-1 0-1 0 0,1 1 1 0 0,-1-1 0 0 0,1 1-7 0 0,-17 25-14 0 0,16-26-66 0 0,1-1-42 0 0,0 0-7 0 0,0 2 17 0 0,0 8 89 0 0,0-1 43 0 0,0-7 80 0 0,0-2 20 0 0,0 0 0 0 0,1 2-20 0 0,1 8-80 0 0,-2-9-20 0 0,0-1 0 0 0,0 1 0 0 0,0 0 0 0 0,0-1 0 0 0,0 1 0 0 0,-1 0 0 0 0,1-1 0 0 0,0 1 0 0 0,0 0 0 0 0,-1-1 0 0 0,1 1 0 0 0,-1-1 0 0 0,1 1 0 0 0,0 0 0 0 0,-1-1 0 0 0,0 1-18 0 0,0 0 0 0 0,0 0 0 0 0,0 1 0 0 0,0-1 0 0 0,0 0 0 0 0,0 0 0 0 0,1 1 1 0 0,-1-1-1 0 0,0 0 0 0 0,1 1 0 0 0,-1-1 0 0 0,1 0 0 0 0,0 1 0 0 0,-1-1 0 0 0,1 1 0 0 0,0-1 0 0 0,0 1 0 0 0,0-1 18 0 0,0 1 22 0 0,0-1 0 0 0,1 0 0 0 0,-1 1 0 0 0,1-1 0 0 0,-1 0 1 0 0,1 1-1 0 0,-1-1 0 0 0,1 0 0 0 0,0 0 0 0 0,0 0 0 0 0,0 1-22 0 0,0-1 20 0 0,6 10 19 0 0,-9-7-45 0 0,0-3 9 0 0,-6 9-4 0 0,8-6-5 0 0,1-1-11 0 0,-9 6-115 0 0,6-7-73 0 0,2-2-19 0 0,0 1 32 0 0,0 3 153 0 0,0 15-119 0 0,2-15-32 0 0,0-2 126 0 0,-2-1 43 0 0,0-1-1 0 0,0 1 0 0 0,0-1 0 0 0,0 1 1 0 0,0-1-1 0 0,0 1 0 0 0,-1-1 1 0 0,1 1-1 0 0,0-1 0 0 0,0 1 1 0 0,0-1-1 0 0,0 1 0 0 0,-1-1 1 0 0,1 1-1 0 0,0-1 0 0 0,0 1 1 0 0,-1-1-1 0 0,1 0 0 0 0,0 1 0 0 0,-1-1 1 0 0,1 0-1 0 0,-1 1 0 0 0,1-1 1 0 0,0 0-1 0 0,-1 1 0 0 0,1-1 1 0 0,-1 0-1 0 0,1 0 0 0 0,-1 1 1 0 0,0-1 21 0 0,1 0 45 0 0,0 0 52 0 0,0 0-30 0 0,0 0-124 0 0,0 0-58 0 0,0 0-12 0 0,-4 5-3154 0 0,4-5 2146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3:08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46 4144 0 0,'0'0'191'0'0,"0"0"-186"0"0,1 0 1 0 0,-1 0 0 0 0,0-1 0 0 0,0 1 0 0 0,0 0 0 0 0,0 0 0 0 0,0 0 0 0 0,0-1-1 0 0,0 1 1 0 0,0 0 0 0 0,0 0 0 0 0,0 0 0 0 0,0-1 0 0 0,0 1 0 0 0,0 0 0 0 0,0 0-1 0 0,0 0 1 0 0,0-1 0 0 0,0 1 0 0 0,0 0 0 0 0,-1 0 0 0 0,1 0 0 0 0,0 0 0 0 0,0-1-1 0 0,0 1 1 0 0,0 0 0 0 0,0 0 0 0 0,0 0 0 0 0,0 0 0 0 0,-1 0 0 0 0,1-1-1 0 0,0 1 1 0 0,0 0 0 0 0,0 0 0 0 0,0 0 0 0 0,-1 0 0 0 0,1 0-6 0 0,-33-25 5652 0 0,32 24-4810 0 0,-6-1 85 0 0,4 2 2218 0 0,-4 2-2885 0 0,6-2 132 0 0,1 0 96 0 0,0 0 21 0 0,0 0-19 0 0,0 0-96 0 0,0 0-39 0 0,0 0-10 0 0,0 0-25 0 0,23 8 716 0 0,-11-7-552 0 0,1-1 0 0 0,0 0 0 0 0,9-1-484 0 0,17-2 296 0 0,19 2-153 0 0,-24-1 446 0 0,0 2 1 0 0,11 3-590 0 0,-34-3 43 0 0,0 0 0 0 0,-1 0 0 0 0,9-2-43 0 0,19-1 88 0 0,178-5 431 0 0,-90 2-450 0 0,134 9 194 0 0,-117 5-435 0 0,-86-7 153 0 0,49-1 443 0 0,-3-2-771 0 0,-45 3 695 0 0,17-5-348 0 0,-56 3 103 0 0,-1 1-1 0 0,16 3-102 0 0,19-1 59 0 0,-32-2-43 0 0,-6-1 13 0 0,-1 1 1 0 0,1 1-1 0 0,-1 1 1 0 0,2 0-30 0 0,0 0 78 0 0,0 0 0 0 0,0-2 0 0 0,3 0-78 0 0,4 2 126 0 0,-17-2-73 0 0,0 1-1 0 0,0-1 0 0 0,0 0 1 0 0,1 0-1 0 0,-1-1 0 0 0,0 0-52 0 0,0-1-217 0 0,-3 2 758 0 0,38 1-3326 0 0,-41-1-5425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3:09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10944 0 0,'0'0'248'0'0,"0"0"34"0"0,0 0 20 0 0,0 0-38 0 0,0 0-63 0 0,0 0 370 0 0,0 0 182 0 0,0 0 42 0 0,0 0-102 0 0,0 0-380 0 0,0 0 90 0 0,0 0 86 0 0,5 8 1835 0 0,-4-7-2169 0 0,1 1-1 0 0,-1-1 1 0 0,0 0-1 0 0,0 1 1 0 0,0-1-1 0 0,0 1 1 0 0,0 0 0 0 0,0-1-1 0 0,0 1 1 0 0,0 0-1 0 0,-1 0 1 0 0,1-1-1 0 0,0 3-154 0 0,6 23 682 0 0,-1 17 207 0 0,-2-28-422 0 0,0 9 26 0 0,-3-3-90 0 0,1 1-1 0 0,5 18-402 0 0,0 3 286 0 0,1 67 901 0 0,-3-26-1394 0 0,14 131 533 0 0,-14-148-198 0 0,-3-30-31 0 0,-1 0 0 0 0,-2 15-97 0 0,0 6 9 0 0,0-35 36 0 0,1-1-50 0 0,1 0 1 0 0,1 12 4 0 0,3 32-271 0 0,0-6 271 0 0,-4-47 0 0 0,-2-9 0 0 0,1 0 0 0 0,0 0 0 0 0,0 0 0 0 0,0 0 0 0 0,1 4 0 0 0,2 11 0 0 0,-1-16 0 0 0,0 0 0 0 0,-2 0 0 0 0,0 0 0 0 0,6 11 0 0 0,-2-3 0 0 0,-3-2 11 0 0,-1 14 242 0 0,0-22-190 0 0,0-2-160 0 0,0 0-19 0 0,0 0-44 0 0,0 0-228 0 0,0 0-100 0 0,0 0-22 0 0,0 0-70 0 0,0 0-285 0 0,0 0-126 0 0,0 0-1257 0 0,0 0-4915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3:09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10 5640 0 0,'0'0'257'0'0,"0"0"-2"0"0,0 0-71 0 0,0 0 297 0 0,0 0 154 0 0,0 0 33 0 0,0 0-18 0 0,0 0-90 0 0,0 0-42 0 0,0 0-6 0 0,0 0-7 0 0,0 0-29 0 0,0 0-17 0 0,-2 0-3 0 0,-18 0 522 0 0,19 0-444 0 0,1 0 2 0 0,0 0-3 0 0,0 0-10 0 0,0 0-3 0 0,0 0 0 0 0,0 0 10 0 0,0 0 46 0 0,0 0 21 0 0,0 0 3 0 0,0 0-12 0 0,0 0-50 0 0,0 0-24 0 0,0 0-2 0 0,1 0-61 0 0,38-8-76 0 0,17 7 169 0 0,-17 0-65 0 0,1 2 0 0 0,39 5-479 0 0,-19 0 152 0 0,0-3-1 0 0,21-2-151 0 0,40 1 113 0 0,-120-2-113 0 0,212 8 0 0 0,-150-6 0 0 0,1 4 0 0 0,-2-1 0 0 0,2-3 0 0 0,-32-2 8 0 0,22 1 116 0 0,1-3-1 0 0,51-8-123 0 0,-61 4 99 0 0,1 3 0 0 0,17 1-99 0 0,34-2 67 0 0,-24 4 17 0 0,-30-2 15 0 0,36 2-99 0 0,-21 1 25 0 0,-42-3-111 0 0,-14 1 52 0 0,0 1 1 0 0,0 0-1 0 0,1-1 1 0 0,-1 1-1 0 0,0 0 0 0 0,1 0 1 0 0,1 0 33 0 0,28 4-103 0 0,0-2 0 0 0,1-1 1 0 0,21-2 102 0 0,7-1 757 0 0,-30 2-693 0 0,-29 1-64 0 0,-1-1 0 0 0,0 1 0 0 0,0-1 0 0 0,-1 0 0 0 0,1 0 0 0 0,0 0 0 0 0,0 0 0 0 0,-1 0 0 0 0,1 0 0 0 0,0 0 0 0 0,-1 0 0 0 0,1 0 0 0 0,0 0 0 0 0,0-1 0 0 0,-1 1 0 0 0,1 0 0 0 0,0 0 0 0 0,-1-1 0 0 0,1 1 0 0 0,0 0 0 0 0,17-8-1813 0 0,-18 8 826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3:11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6448 0 0,'0'0'297'0'0,"-1"0"-9"0"0,-3 3-188 0 0,-3-4 221 0 0,7-1-94 0 0,-2 2 94 0 0,-3 1 1257 0 0,5-1-1473 0 0,-1 0 0 0 0,1 0 0 0 0,0-1 0 0 0,0 1 1 0 0,-1 0-1 0 0,1 0 0 0 0,0 0 0 0 0,0 0 0 0 0,-1 0 0 0 0,1 0 0 0 0,0 0 0 0 0,0 0 1 0 0,-1 0-1 0 0,1 1 0 0 0,0-1 0 0 0,0 0 0 0 0,0 0 0 0 0,-1 0 0 0 0,1 0 0 0 0,0 0 1 0 0,0 0-1 0 0,-1 0 0 0 0,1 1 0 0 0,0-1 0 0 0,0 0 0 0 0,0 0 0 0 0,0 0 1 0 0,-1 0-1 0 0,1 1 0 0 0,0-1 0 0 0,0 0 0 0 0,0 0 0 0 0,0 0 0 0 0,0 1-105 0 0,-1 0 402 0 0,1-1-40 0 0,0 0-8 0 0,0 0-28 0 0,0 0-106 0 0,0 0-48 0 0,0 0-10 0 0,0 0 36 0 0,0 0 164 0 0,0 0 71 0 0,0 0 13 0 0,4 12 388 0 0,-3-8-626 0 0,1 0 1 0 0,-1-1 0 0 0,0 1-1 0 0,0 0 1 0 0,0 0 0 0 0,0 0-1 0 0,-1 0 1 0 0,1 0-1 0 0,-1 0 1 0 0,0 0 0 0 0,0 3-209 0 0,1 19 583 0 0,0-14-347 0 0,0-4-63 0 0,0 1-1 0 0,1-1 0 0 0,0 0 0 0 0,0 0 1 0 0,2 2-173 0 0,-2-2 9 0 0,1 0 0 0 0,-1 0-1 0 0,-1 1 1 0 0,1 5-9 0 0,0-1 3 0 0,2 13-5 0 0,0-5 259 0 0,-1-1 0 0 0,0 20-257 0 0,7 94 992 0 0,-12-69-854 0 0,1-30-6 0 0,1 0 1 0 0,2 16-133 0 0,3 58 133 0 0,5 14-122 0 0,6-6 122 0 0,-10-78-141 0 0,-6-32 13 0 0,0-1-1 0 0,0 0 0 0 0,-1 0 1 0 0,0 1-1 0 0,0-1 0 0 0,0 0 1 0 0,-1 0-1 0 0,-1 3-4 0 0,-3 17 281 0 0,3-13-65 0 0,2-11-187 0 0,0 0-1 0 0,1 0 1 0 0,-1 1-1 0 0,1-1 1 0 0,-1 0-1 0 0,1 1 1 0 0,0-1-1 0 0,0 1 1 0 0,0-1-1 0 0,0 0 1 0 0,0 1 0 0 0,1-1-1 0 0,-1 0 1 0 0,1 1-1 0 0,0 0-28 0 0,1 2 106 0 0,-1 1 0 0 0,1 0 0 0 0,-1-1 0 0 0,0 1 0 0 0,-1 0 0 0 0,1 1-106 0 0,-1 0 41 0 0,1-1 0 0 0,0 1 0 0 0,0-1 0 0 0,2 4-41 0 0,-3-8 6 0 0,1-1 1 0 0,-1 1-1 0 0,1 0 0 0 0,0 0 0 0 0,0 0 1 0 0,0-1-1 0 0,0 1 0 0 0,0 0 0 0 0,0-1 0 0 0,0 1 1 0 0,1 0-7 0 0,4 7 115 0 0,3 20-99 0 0,-8-21-16 0 0,-1-8 0 0 0,0 0 0 0 0,0 1 0 0 0,0-1 0 0 0,0 1 0 0 0,0-1 0 0 0,0 0 0 0 0,0 1 0 0 0,0-1 0 0 0,0 1 0 0 0,0-1 0 0 0,0 0 0 0 0,0 1 0 0 0,0-1 0 0 0,0 1 0 0 0,0-1 0 0 0,0 0 0 0 0,0 1 0 0 0,0-1 0 0 0,1 1 0 0 0,-1-1 0 0 0,0 0 0 0 0,0 1 0 0 0,0-1 0 0 0,1 0 0 0 0,-1 0 0 0 0,0 1 0 0 0,1-1 0 0 0,-1 0 0 0 0,0 1 0 0 0,1-1 0 0 0,-1 0 0 0 0,0 0 0 0 0,1 0 0 0 0,-1 1 0 0 0,0-1 0 0 0,1 0 0 0 0,-1 0 0 0 0,0 0 0 0 0,1 0 0 0 0,-1 0 0 0 0,1 0 0 0 0,6 4 0 0 0,3-1-13 0 0,-8-3-59 0 0,-2 0-36 0 0,0 0-11 0 0,0 0-37 0 0,0 0-152 0 0,0 0-68 0 0,0 0-9 0 0,0 0-36 0 0,0 0-130 0 0,0 0-52 0 0,14-4-1143 0 0,-9 0-1829 0 0,2-3 2145 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3:12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13 104 9272 0 0,'0'0'208'0'0,"0"0"33"0"0,0 0 14 0 0,-13 9 2126 0 0,15-6 3642 0 0,5-2-4316 0 0,11-1-2885 0 0,-13 0 1943 0 0,16-1-204 0 0,1-1-1 0 0,20-5-560 0 0,-7 1 158 0 0,48-6 177 0 0,1 5 0 0 0,31 2-335 0 0,14-1 477 0 0,-2-1 398 0 0,99 4-363 0 0,-157 2-512 0 0,54 1 86 0 0,-64 4-73 0 0,-1-4 0 0 0,1-1 1 0 0,48-9-14 0 0,-49 3 329 0 0,-30 4-88 0 0,-1-1-1 0 0,10-3-240 0 0,1-1 197 0 0,1 2 0 0 0,1 1-197 0 0,-31 4 52 0 0,13-2 53 0 0,15-2 38 0 0,15 5 27 0 0,-1 0-44 0 0,-6-1 8 0 0,-9-1-7396 0 0,-36 2 5201 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3:13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14 10336 0 0,'0'0'233'0'0,"0"0"39"0"0,0 0 15 0 0,0-2 63 0 0,0-7 264 0 0,0 7 114 0 0,0 2 28 0 0,0 0-14 0 0,0 0-71 0 0,0 0-30 0 0,0 0-7 0 0,0 0-24 0 0,0 0-89 0 0,0 0-38 0 0,0 0-10 0 0,0 0-35 0 0,0 0-146 0 0,0 0-62 0 0,0 0-7 0 0,0 0-3 0 0,0 2 11 0 0,3 9 33 0 0,0 1 1 0 0,-1-1-1 0 0,-1 0 1 0 0,0 1 0 0 0,-1 0-1 0 0,0 8-264 0 0,2 37 558 0 0,0-34-234 0 0,-1 0 0 0 0,-2 14-324 0 0,0 1 335 0 0,-2-2-6 0 0,2-25-171 0 0,0 1 0 0 0,1-1-1 0 0,1 6-157 0 0,0 3 391 0 0,0 0 0 0 0,-2 0-1 0 0,0 5-390 0 0,-2 57 367 0 0,2-18-262 0 0,0-9 33 0 0,-3 22 64 0 0,4-64-254 0 0,0 1-1 0 0,0-1 1 0 0,2 6 52 0 0,-1-6-42 0 0,0 0-1 0 0,-1 0 1 0 0,0 6 42 0 0,-1-7 102 0 0,0 0 0 0 0,1 0 0 0 0,0 1 0 0 0,2 3-102 0 0,-1 3 401 0 0,-1 0 0 0 0,-1 0-1 0 0,0 0 1 0 0,-2 4-401 0 0,0 5-64 0 0,1 15 64 0 0,-2 69 224 0 0,4-96-243 0 0,1-3-5 0 0,-2 1 0 0 0,1-1 0 0 0,-2 1 0 0 0,0 0 24 0 0,1 22 0 0 0,1-33 0 0 0,0 0 0 0 0,1 0 0 0 0,-1 0 0 0 0,1 0 0 0 0,-1 0 0 0 0,1 0 0 0 0,1 3 0 0 0,-1-5 0 0 0,-1 1 0 0 0,1-1 0 0 0,-1 1 0 0 0,0 0 0 0 0,1-1 0 0 0,-1 1 0 0 0,0-1 0 0 0,0 1 0 0 0,0 0 0 0 0,0-1 0 0 0,-1 1 0 0 0,1 0 0 0 0,0-1 0 0 0,0 1 0 0 0,-1-1 0 0 0,1 1 0 0 0,-1-1 0 0 0,0 1 0 0 0,1-1 0 0 0,-1 1 0 0 0,0-1 0 0 0,-1 1 0 0 0,-7 14 31 0 0,8-14 131 0 0,1-2 72 0 0,0 0 19 0 0,0 0-66 0 0,0 0-290 0 0,0 0-121 0 0,0 0-28 0 0,9-6-285 0 0,-7 4 154 0 0,-1 0 0 0 0,1 0 0 0 0,-1 0 0 0 0,0 0 0 0 0,0-1 0 0 0,0 1 0 0 0,0 0 0 0 0,0-1 0 0 0,0 1 0 0 0,-1 0 0 0 0,1-1 0 0 0,-1 1 0 0 0,0-1 383 0 0,2-3-438 0 0,2-15-1608 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3:14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11024 0 0,'0'0'505'0'0,"0"0"-9"0"0,0 0-233 0 0,0 0 189 0 0,0 0 116 0 0,0 0 28 0 0,0 0 5 0 0,0 0 7 0 0,0 0 7 0 0,0 0 1 0 0,0 0-73 0 0,0 0-301 0 0,0 0-136 0 0,0 0-30 0 0,0 0 27 0 0,0 0 128 0 0,2 0 51 0 0,100-5 3108 0 0,10-2-1744 0 0,-10 11-730 0 0,65 12-916 0 0,-134-14 103 0 0,15-1-103 0 0,11 0 55 0 0,137 5 43 0 0,-67-4-2 0 0,36 10-96 0 0,-76-6-399 0 0,67-4 399 0 0,-100-2-134 0 0,91-6 309 0 0,3 0 161 0 0,-49 8-302 0 0,14 5-34 0 0,-66-3 175 0 0,28-2-175 0 0,-77-2 83 0 0,3-3-170 0 0,-3 3-424 0 0,0 0-197 0 0,0-1-1424 0 0,-3-2-5539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17:37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 8288 0 0,'17'0'92'0'0,"-13"0"3183"0"0,2 0 3484 0 0,-7 0-6719 0 0,1 0 1 0 0,-1 0-1 0 0,1 0 0 0 0,-1 0 1 0 0,1 0-1 0 0,0 0 0 0 0,-1 0 1 0 0,1 0-1 0 0,-1 1 0 0 0,1-1 1 0 0,0 0-1 0 0,-1 0 0 0 0,1 1 0 0 0,0-1 1 0 0,-1 0-1 0 0,1 0 0 0 0,0 1 1 0 0,-1-1-1 0 0,1 0 0 0 0,0 1 1 0 0,0-1-1 0 0,-1 0 0 0 0,1 1 1 0 0,0-1-1 0 0,0 1 0 0 0,0-1 1 0 0,0 0-1 0 0,-1 1 0 0 0,1-1 0 0 0,0 1 1 0 0,0-1-1 0 0,0 1-40 0 0,-1 16 1146 0 0,1-12-1133 0 0,-6 291 2478 0 0,3-266-2409 0 0,-1 0 1 0 0,-4 8-83 0 0,0 5 0 0 0,-4 29 18 0 0,-2 2 456 0 0,4 1 0 0 0,2-1 0 0 0,4 1-474 0 0,4-44 365 0 0,0-4-399 0 0,0-1 0 0 0,2 1 0 0 0,2 9 34 0 0,3 17 63 0 0,-6-35 6 0 0,1 0-1 0 0,1 0 1 0 0,1-1-1 0 0,2 5-68 0 0,-2-8 0 0 0,1-6-268 0 0,-4-6-1130 0 0,-1-2-516 0 0,0 0-108 0 0,0 0-24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3:16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8432 0 0,'0'0'388'0'0,"0"0"-11"0"0,0 0-148 0 0,0 0 257 0 0,0 0 142 0 0,0 0 32 0 0,0 0-6 0 0,0 0-39 0 0,0 0-20 0 0,0 0-3 0 0,0 0-27 0 0,0 0-112 0 0,0 0-49 0 0,0 0-10 0 0,0 0 2 0 0,0 0 16 0 0,0 0 3 0 0,0 0 1 0 0,0 0 0 0 0,0 0 0 0 0,0 0 0 0 0,0 0 0 0 0,0 0-5 0 0,0 0-22 0 0,0 0-5 0 0,0 0 0 0 0,2 0-28 0 0,7 0-118 0 0,-7 0-57 0 0,-2 0-12 0 0,0 0 19 0 0,0 0 83 0 0,0 0 32 0 0,0 0 7 0 0,0 0-22 0 0,2 2-100 0 0,4 8 29 0 0,-1 0 0 0 0,0 0-1 0 0,1 3-216 0 0,1 4 114 0 0,-5-14-98 0 0,-1 1 1 0 0,0 0-1 0 0,0 1 0 0 0,0-1 0 0 0,-1 0 1 0 0,1 0-1 0 0,-1 2-16 0 0,4 22-82 0 0,-2-18 208 0 0,0 0 0 0 0,0 1-1 0 0,-1 7-125 0 0,5 25 605 0 0,-3-26-397 0 0,0 0 0 0 0,-1 1 0 0 0,-1 9-208 0 0,3 22 322 0 0,-4-43-277 0 0,0 1-1 0 0,0 0 1 0 0,0-1 0 0 0,-1 1-1 0 0,0 0 1 0 0,-1 1-45 0 0,1-1-16 0 0,0 1-1 0 0,0 0 1 0 0,1 0 0 0 0,0 7 16 0 0,2 29 637 0 0,-1-1-1 0 0,-6 42-636 0 0,5-47 321 0 0,0-29-260 0 0,0-1 0 0 0,0 1-1 0 0,-1 0 1 0 0,-2 8-61 0 0,0 8 44 0 0,0 1 1 0 0,2-1-1 0 0,0 1 0 0 0,3 12-44 0 0,-1 14 39 0 0,-1-29 14 0 0,-2 22-258 0 0,4-38 221 0 0,-2-6 69 0 0,0-1 38 0 0,1 5 77 0 0,-1-2-231 0 0,1 0 0 0 0,-1-1-1 0 0,0 1 1 0 0,0 0-1 0 0,0 0 1 0 0,-1-1 0 0 0,1 1-1 0 0,0 0 1 0 0,-1 0-1 0 0,0-1 1 0 0,0 1 0 0 0,0-1-1 0 0,0 2 32 0 0,-9 19 0 0 0,10-22-6 0 0,-1 0 2 0 0,0 1 0 0 0,1 0 0 0 0,-1 0 0 0 0,0-1 0 0 0,1 1 0 0 0,0 0 0 0 0,-1 0 0 0 0,1 0 0 0 0,0-1 0 0 0,0 1 0 0 0,0 0 0 0 0,0 0 0 0 0,0 0 0 0 0,1 0 0 0 0,-1-1 0 0 0,1 1 0 0 0,-1 0 0 0 0,1 0 0 0 0,-1-1 0 0 0,1 1 0 0 0,0 0 3 0 0,0-1-466 0 0,-1-1-152 0 0,1 2 262 0 0,0-1 0 0 0,0 0 0 0 0,1 0 0 0 0,-1 1 0 0 0,0-1 0 0 0,-1 1 0 0 0,1-1 0 0 0,0 1 0 0 0,0 0 357 0 0,2 2-2536 0 0,-3-3 2073 0 0,0-1 102 0 0,0 0-806 0 0,0 0-3447 0 0,0 0-1478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3:17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0 102 10592 0 0,'0'0'488'0'0,"0"0"-12"0"0,0 0-227 0 0,0 0 183 0 0,0 0 117 0 0,0 0 25 0 0,0 0-25 0 0,0 0-112 0 0,0 0-49 0 0,3 0-10 0 0,-3 0-416 0 0,21 0 1244 0 0,-21 0-1079 0 0,1 0 1 0 0,0 0-1 0 0,0 0 1 0 0,0 0-1 0 0,-1 0 1 0 0,1 0 0 0 0,0 0-1 0 0,0 0 1 0 0,0 0-1 0 0,-1 1 1 0 0,1-1-1 0 0,0 0 1 0 0,0 0-1 0 0,0 1 1 0 0,-1-1-1 0 0,1 1 1 0 0,0-1-1 0 0,-1 0 1 0 0,1 1 0 0 0,0 0-1 0 0,-1-1-127 0 0,19-1 2016 0 0,-18 0-1948 0 0,1 0 1 0 0,-1-1-1 0 0,1 1 0 0 0,-1 0 1 0 0,1 0-1 0 0,-1 0 0 0 0,1 0 1 0 0,-1 0-1 0 0,1 0 1 0 0,0 1-1 0 0,0-1 0 0 0,-1 1 1 0 0,1-1-1 0 0,1 1-68 0 0,31-7 1323 0 0,-13 4-1074 0 0,-3-2-245 0 0,0 1 0 0 0,1 1 0 0 0,-1 1 0 0 0,2 0-4 0 0,29 1 0 0 0,1-3 0 0 0,-1 0 0 0 0,3 2 0 0 0,387-10 683 0 0,-326 8-786 0 0,94 0 125 0 0,-188 3 156 0 0,59-3-322 0 0,5-4 144 0 0,-54 6 524 0 0,-22 2-388 0 0,0 0 0 0 0,1-1 0 0 0,-1 0 0 0 0,0 0 0 0 0,4-2-136 0 0,17-9 214 0 0,-28 12-214 0 0,1 0 1 0 0,0-1-1 0 0,-1 1 1 0 0,1 0-1 0 0,-1-1 1 0 0,1 1-1 0 0,0 0 1 0 0,-1 0-1 0 0,1 0 1 0 0,-1 0-1 0 0,1-1 1 0 0,0 1 0 0 0,-1 0-1 0 0,1 0 1 0 0,0 0-1 0 0,-1 0 1 0 0,1 1-1 0 0,0-1 1 0 0,-1 0-1 0 0,1 0 1 0 0,0 0-1 0 0,-1 0 1 0 0,1 1-1 0 0,1 0-2 0 0,6-2 35 0 0,-6 1-20 0 0,0 0-1 0 0,0-1 1 0 0,0 1 0 0 0,0 0-1 0 0,0 0 1 0 0,0 0-1 0 0,0 0 1 0 0,-1 1-1 0 0,1-1 1 0 0,0 1-1 0 0,0-1 1 0 0,0 1-1 0 0,0-1 1 0 0,-1 1 0 0 0,3 1-13 0 0,-4-1-100 0 0,0-1-16 0 0,0 0-111 0 0,0 0-49 0 0,0 0-11 0 0,0 0-225 0 0,0 0-940 0 0,0 0-400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3:18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5 2760 0 0,'0'0'125'0'0,"0"0"245"0"0,0 0 940 0 0,0 0 413 0 0,0 0 79 0 0,0-1 638 0 0,0-1-3381 0 0,0 1 2411 0 0,0 2 8325 0 0,2 20-9039 0 0,-1-15-545 0 0,0-1 0 0 0,-1 1 0 0 0,1-1 0 0 0,-1 0 0 0 0,-1 5-211 0 0,-3 29 491 0 0,2-1 0 0 0,1 0 0 0 0,3 7-491 0 0,-1 17 565 0 0,-6 151 1107 0 0,1 44-496 0 0,8-142-1104 0 0,1-63 417 0 0,-7-48-692 0 0,2-4 197 0 0,-1 0-1 0 0,1 0 0 0 0,0 0 1 0 0,0 0-1 0 0,-1 1 1 0 0,1-1-1 0 0,0 0 0 0 0,0 0 1 0 0,0 0-1 0 0,0 1 1 0 0,-1-1-1 0 0,1 0 0 0 0,0 0 1 0 0,0 1-1 0 0,0-1 1 0 0,0 0-1 0 0,0 0 0 0 0,0 1 1 0 0,0-1-1 0 0,0 0 1 0 0,0 0-1 0 0,0 1 0 0 0,0-1 1 0 0,0 0-1 0 0,0 0 1 0 0,0 1-1 0 0,0-1 0 0 0,0 0 7 0 0,0 5 1939 0 0,0 0-4141 0 0,0-4 1853 0 0,0-1 1 0 0,0 1-1 0 0,0-1 0 0 0,0 0 1 0 0,-1 1-1 0 0,1-1 1 0 0,0 0-1 0 0,0 1 0 0 0,0-1 1 0 0,-1 1-1 0 0,1-1 1 0 0,0 0-1 0 0,0 1 0 0 0,-1-1 1 0 0,1 0-1 0 0,0 0 1 0 0,0 1-1 0 0,-1-1 0 0 0,1 0 1 0 0,0 1-1 0 0,-1-1 1 0 0,1 0-1 0 0,-1 0 0 0 0,1 0 1 0 0,0 0-1 0 0,-1 1 1 0 0,1-1-1 0 0,0 0 0 0 0,-1 0 1 0 0,1 0-1 0 0,-1 0 349 0 0,-8 4-4348 0 0,0-1-990 0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3:18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20 3224 0 0,'-10'-5'265'0'0,"8"4"2803"0"0,0 0 3291 0 0,2 1-6201 0 0,0 0 0 0 0,0 0 0 0 0,0-1 0 0 0,0 1 0 0 0,0 0 0 0 0,0 0 1 0 0,0 0-1 0 0,0 0 0 0 0,0 0 0 0 0,0 0 0 0 0,0 0 0 0 0,1-1 0 0 0,-1 1 1 0 0,0 0-1 0 0,0 0 0 0 0,0 0 0 0 0,0 0 0 0 0,0 0 0 0 0,0 0 0 0 0,0 0 1 0 0,0 0-1 0 0,0 0 0 0 0,0 0 0 0 0,0 0 0 0 0,0-1 0 0 0,1 1 1 0 0,-1 0-1 0 0,0 0 0 0 0,0 0 0 0 0,0 0 0 0 0,0 0 0 0 0,0 0 0 0 0,0 0 1 0 0,0 0-1 0 0,0 0 0 0 0,1 0 0 0 0,-1 0 0 0 0,0 0 0 0 0,0 0 0 0 0,0 0 1 0 0,0 0-1 0 0,0 0 0 0 0,0 0 0 0 0,0 0 0 0 0,1 0 0 0 0,-1 0 0 0 0,0 0 1 0 0,0 0-1 0 0,0 0-158 0 0,14-1 1845 0 0,20 1-2502 0 0,-30 0 1339 0 0,134-4 294 0 0,37-1-976 0 0,-146 5 0 0 0,207 5 0 0 0,31-3 0 0 0,-142-4 0 0 0,118-3 0 0 0,-200 10 872 0 0,-35-9-590 0 0,-6 3-7433 0 0,-2 1-363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3:19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7568 0 0,'0'0'166'0'0,"0"0"29"0"0,0 0 14 0 0,0 0 71 0 0,0 0 248 0 0,0 0 106 0 0,11-4 3056 0 0,-11 4-3479 0 0,0 0-1 0 0,1-1 1 0 0,-1 1-1 0 0,0 0 0 0 0,0 0 1 0 0,0 0-1 0 0,1 0 1 0 0,-1 0-1 0 0,0 0 1 0 0,0 0-1 0 0,1 0 0 0 0,-1-1 1 0 0,0 1-1 0 0,1 0 1 0 0,-1 0-1 0 0,0 0 1 0 0,0 0-1 0 0,1 0 0 0 0,-1 0 1 0 0,0 1-1 0 0,0-1 1 0 0,1 0-1 0 0,-1 0 1 0 0,0 0-1 0 0,0 0 0 0 0,1 0 1 0 0,-1 0-1 0 0,0 0 1 0 0,0 0-1 0 0,1 1-210 0 0,2 7 1954 0 0,-2 20-2819 0 0,-1-19 1595 0 0,2 73-630 0 0,-1-19 1801 0 0,-3 33-1901 0 0,-2-13 1279 0 0,6 18-1279 0 0,-1-15 869 0 0,-1-53-886 0 0,-4 135 1114 0 0,2-92-511 0 0,1-36-333 0 0,-1 11-253 0 0,0-26 55 0 0,2 0 0 0 0,3 23-55 0 0,0 14 43 0 0,-3-48-4 0 0,-1-5 52 0 0,1-1 0 0 0,0 1 0 0 0,1 0-1 0 0,0-1 1 0 0,0 1 0 0 0,1 0 0 0 0,0-1-1 0 0,1 3-90 0 0,-1-8 24 0 0,-1-3-22 0 0,-1 1 1 0 0,0 0 0 0 0,1 0-1 0 0,-1 0 1 0 0,0 0-1 0 0,0 0 1 0 0,1 0 0 0 0,-1 0-1 0 0,0-1 1 0 0,0 1 0 0 0,0 0-1 0 0,0 0 1 0 0,0 0 0 0 0,0 0-1 0 0,-1 0 1 0 0,1 1-3 0 0,0-2-7 0 0,0 0 0 0 0,1 1 0 0 0,-1-1 0 0 0,0 0 0 0 0,0 1 1 0 0,0-1-1 0 0,1 0 0 0 0,-1 1 0 0 0,0-1 0 0 0,1 0 0 0 0,-1 1 0 0 0,0-1 0 0 0,1 0 1 0 0,-1 0-1 0 0,0 0 0 0 0,1 1 0 0 0,-1-1 0 0 0,0 0 0 0 0,1 0 0 0 0,-1 0 1 0 0,0 0-1 0 0,1 0 0 0 0,-1 1 0 0 0,1-1 0 0 0,-1 0 7 0 0,3-1-4415 0 0,3-9-1573 0 0,-5-3-1723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3:20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60 4144 0 0,'0'0'191'0'0,"-2"0"-11"0"0,-11 1-311 0 0,-17 0 1158 0 0,28-1-617 0 0,1 0-1 0 0,-1 0 1 0 0,0 0-1 0 0,1 0 1 0 0,-1-1-1 0 0,1 1 1 0 0,-1-1-1 0 0,0 1 0 0 0,1-1 1 0 0,-1 1-1 0 0,1-1 1 0 0,-1 0-1 0 0,0 0-409 0 0,1 0 1075 0 0,1 1-208 0 0,0 0-41 0 0,0 0-44 0 0,0 0-154 0 0,1 0 6635 0 0,6-1-3595 0 0,49-5-2504 0 0,50-10-795 0 0,-57 7-522 0 0,12 2 153 0 0,144-6 192 0 0,2 10 0 0 0,50 12-192 0 0,44 2 144 0 0,-173-10-23 0 0,-77-2-198 0 0,85-4-55 0 0,-133 5 140 0 0,-1 0 0 0 0,0 0 0 0 0,1-1 0 0 0,-1 1 0 0 0,0-1 0 0 0,1 0 0 0 0,-1 0 0 0 0,0 0 0 0 0,0 0-1 0 0,0 0 1 0 0,1 0-8 0 0,8-5-6 0 0,-10 5-200 0 0,-1 1-527 0 0,0 0-237 0 0,0 0-1544 0 0,0 0-6015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3:21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8840 0 0,'0'0'400'0'0,"0"0"0"0"0,0 0-138 0 0,0 0 369 0 0,0 0 192 0 0,0 0 38 0 0,0 0 30 0 0,0 0 86 0 0,0 0 42 0 0,0 0 5 0 0,0 0-70 0 0,0 0-289 0 0,0 0-121 0 0,0 0-28 0 0,0 0-8 0 0,0 8 464 0 0,-5 50 785 0 0,0 5-755 0 0,3 21-29 0 0,1 46 142 0 0,2 186 719 0 0,-3-153-1211 0 0,-3 37 265 0 0,7-156-361 0 0,3 13-527 0 0,-1-13 142 0 0,-1 12-142 0 0,-3-47 72 0 0,1-1 0 0 0,0 1 0 0 0,0-1 0 0 0,1 1 0 0 0,2 5-72 0 0,1 5 139 0 0,-2-10-192 0 0,-2-7 19 0 0,-1-2-275 0 0,0 0-156 0 0,0 0-42 0 0,0 0 15 0 0,0 0 83 0 0,0 0 32 0 0,1-1 281 0 0,0 0 0 0 0,-1 0 0 0 0,1 0 0 0 0,0 0 0 0 0,-1 0 0 0 0,1 0 0 0 0,-1 0 0 0 0,1 0 0 0 0,-1 0 0 0 0,1 0 0 0 0,-1 0 0 0 0,1 0 0 0 0,-1 0 0 0 0,0 0 0 0 0,0 0 0 0 0,0 0 0 0 0,1-1 96 0 0,-1 0-558 0 0,1-2-96 0 0,0 2 417 0 0,-1 1 0 0 0,1-1 0 0 0,-1 1 0 0 0,0-1 0 0 0,1 1-1 0 0,-1-1 1 0 0,0 1 0 0 0,0-1 0 0 0,0 1 0 0 0,0-1 0 0 0,-1 0 237 0 0,-3-9-1678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3:21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72 6448 0 0,'0'0'297'0'0,"-11"3"102"0"0,5-3-134 0 0,-8 0 4904 0 0,13 0-3353 0 0,1 0-624 0 0,-9 0 1736 0 0,6 1 3101 0 0,8 1-5921 0 0,0 0 0 0 0,0 0 1 0 0,0-1-1 0 0,0 0 0 0 0,1 0 0 0 0,-1 0 0 0 0,0-1 0 0 0,0 0 0 0 0,2 0-108 0 0,16 2 269 0 0,-1 0 78 0 0,-1-2 0 0 0,12-1-347 0 0,2 1 282 0 0,140-7 541 0 0,-76 1-832 0 0,457-1-87 0 0,-519 7 211 0 0,216-11-82 0 0,-83 2-276 0 0,27-8 458 0 0,-185 16-211 0 0,0-2 0 0 0,-1 1 0 0 0,0-2 0 0 0,6-2-4 0 0,-1 4 0 0 0,-15 2 0 0 0,1 0 0 0 0,0 0 0 0 0,0 0 0 0 0,-1 0 0 0 0,1-1 0 0 0,0 1 0 0 0,-1 0 0 0 0,1-1 0 0 0,-1 0 0 0 0,1 1 0 0 0,-1-1 0 0 0,1 0 0 0 0,-1 0 0 0 0,1 0 0 0 0,-1 0 0 0 0,3-3-147 0 0,-3 3-619 0 0,-1 1-287 0 0,0 0-61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3:23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28 4144 0 0,'0'0'319'0'0,"0"0"-210"0"0,-4 0 110 0 0,3 0 852 0 0,1 0 369 0 0,0 0 68 0 0,0 0-100 0 0,0 0-1300 0 0,0 0 0 0 0,-1 0 0 0 0,1 0-1 0 0,-1 0 1 0 0,1-1 0 0 0,-1 1-1 0 0,1 0 1 0 0,0-1 0 0 0,-1 1 0 0 0,1 0-1 0 0,0 0 1 0 0,-1-1 0 0 0,1 1 0 0 0,0-1-1 0 0,-1 1 1 0 0,1 0 0 0 0,0-1-1 0 0,0 1 1 0 0,-1-1 0 0 0,1 1 0 0 0,0 0-1 0 0,0-1 1 0 0,0 1 0 0 0,0-1 0 0 0,0 1-1 0 0,-1-1 1 0 0,1 1 0 0 0,0-1-1 0 0,0 1 1 0 0,0-1 0 0 0,0 1 0 0 0,0-1-1 0 0,1 1 1 0 0,-1-1-108 0 0,2-13 4281 0 0,-2 13-3762 0 0,0 1 7 0 0,0 0-4 0 0,0 0-29 0 0,0 0-12 0 0,0 0-1 0 0,0 0-28 0 0,0 0-118 0 0,0 0-57 0 0,0 0-12 0 0,0 0-17 0 0,5 31 298 0 0,-3-26-476 0 0,-1 1 0 0 0,0 0 1 0 0,0 0-1 0 0,-1 5-70 0 0,9 140 1149 0 0,-10-79-642 0 0,3 88 660 0 0,-2-48-475 0 0,-1-54-398 0 0,-8 151 201 0 0,4-18 1062 0 0,5-177-1518 0 0,1 0-1 0 0,-1 0 0 0 0,2 0 1 0 0,0-1-1 0 0,2 6-38 0 0,0-9 13 0 0,-3-6 55 0 0,-1 1 18 0 0,0-3-2 0 0,0-2 4 0 0,0 0-14 0 0,0 0-16 0 0,0 0-126 0 0,0 0-22 0 0,0 0-75 0 0,0 0-352 0 0,0 0-157 0 0,5-18-2459 0 0,-5 13 2148 0 0,-1 0 0 0 0,1 0-1 0 0,-1 0 1 0 0,0-1 0 0 0,-2-2 985 0 0,-5-17-7713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3:23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35 15664 0 0,'0'0'356'0'0,"0"0"49"0"0,0 0 21 0 0,-1 0-42 0 0,-7 0-250 0 0,-8 0 720 0 0,15 0 88 0 0,1 0 46 0 0,0 0-52 0 0,0 0-263 0 0,0 0-117 0 0,0 0-20 0 0,0 0-25 0 0,0 0-82 0 0,0 0-40 0 0,0 0-5 0 0,0 0-32 0 0,0 0-136 0 0,0 0-65 0 0,2 0-14 0 0,22 1 895 0 0,22 3-1032 0 0,-39-4 94 0 0,1 0 0 0 0,-1 0 0 0 0,1-1 0 0 0,-1 1 0 0 0,6-3-94 0 0,18 0 137 0 0,181-2 352 0 0,-38 6-438 0 0,-83 1-30 0 0,29-6-21 0 0,276-3 390 0 0,-280 7-363 0 0,-102 0-158 0 0,0-2 0 0 0,11-2 131 0 0,-12 2 96 0 0,0 0 0 0 0,10 1-96 0 0,-20 1 56 0 0,-1 0-1 0 0,1-1 1 0 0,0 1 0 0 0,-1 0 0 0 0,1-1 0 0 0,0 0 0 0 0,-1 0 0 0 0,1 0-1 0 0,1 0-55 0 0,0-1 163 0 0,-3 2 154 0 0,-1 0 10 0 0,0 0-79 0 0,0 0-336 0 0,0 0-147 0 0,0 0-27 0 0,0 0 8 0 0,0 0 72 0 0,0 0 28 0 0,0 0 9 0 0,0 0-194 0 0,0 0-818 0 0,0 0-363 0 0,0 0-1405 0 0,0 0-5341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17:38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41 146 12440 0 0,'-3'-1'565'0'0,"3"1"-564"0"0,-3-2 51 0 0,1 1-1 0 0,-1-1 1 0 0,0 0 0 0 0,1 0 0 0 0,0 0 0 0 0,-1 0 0 0 0,1 0 0 0 0,0 0-1 0 0,0-1 1 0 0,0 1 0 0 0,0-1 0 0 0,0 1 0 0 0,1-1 0 0 0,-1 0 0 0 0,0-1-52 0 0,2 2 304 0 0,-1 0 0 0 0,1 0 0 0 0,-1 0 0 0 0,1-1 0 0 0,-1 1 0 0 0,1 0 0 0 0,0 0 0 0 0,0 0 0 0 0,0 0 1 0 0,1-2-305 0 0,-1 3 127 0 0,1 0 1 0 0,-1-1 0 0 0,1 1 0 0 0,-1 0 0 0 0,1 0 0 0 0,0 0 0 0 0,-1-1 0 0 0,1 1 0 0 0,0 0 0 0 0,0 0 0 0 0,0 0 0 0 0,0 0 0 0 0,0 1 0 0 0,0-1 0 0 0,0 0-1 0 0,0 0 1 0 0,1 0-128 0 0,6-2 271 0 0,0-1 0 0 0,0 1 0 0 0,0 1 0 0 0,0-1-1 0 0,1 1 1 0 0,-1 1 0 0 0,8-1-271 0 0,10-2 178 0 0,1 0 0 0 0,1 1 0 0 0,24 2-178 0 0,5-1 42 0 0,232-12 182 0 0,146 8-241 0 0,-312 7 742 0 0,59-1 375 0 0,67-1-1081 0 0,-138 2-134 0 0,-103-2 133 0 0,0 1-1 0 0,-1-1 1 0 0,1-1-1 0 0,0 0-17 0 0,26-3-4188 0 0,-34 5-2869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3:24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9 7456 0 0,'0'0'340'0'0,"0"0"-6"0"0,-7-1-84 0 0,-2-4 1044 0 0,3 3 6151 0 0,7 2-7328 0 0,-1 0 0 0 0,1 0 0 0 0,-1 0 0 0 0,1-1 0 0 0,0 1 0 0 0,-1 0 0 0 0,1 0 0 0 0,-1 1 0 0 0,1-1 0 0 0,0 0 0 0 0,-1 0 0 0 0,1 0 0 0 0,-1 0 0 0 0,1 0 0 0 0,-1 1 0 0 0,1-1 0 0 0,-1 0 0 0 0,1 0 0 0 0,-1 1 0 0 0,1-1 0 0 0,-1 1 0 0 0,1-1 0 0 0,-1 0 0 0 0,1 1 0 0 0,-1-1 0 0 0,0 1 0 0 0,1-1 0 0 0,-1 1-117 0 0,0 0 285 0 0,0 1 1 0 0,0-1-1 0 0,0 0 1 0 0,0 1-1 0 0,0-1 0 0 0,0 0 1 0 0,-1 1-1 0 0,1-1 1 0 0,0 0-1 0 0,-1 0 1 0 0,1 1-286 0 0,-3 7-704 0 0,2-5 757 0 0,1-1 0 0 0,-1 1 0 0 0,1-1 1 0 0,0 1-1 0 0,0-1 0 0 0,1 1 0 0 0,-1-1 0 0 0,1 1 0 0 0,0 2-53 0 0,3 22 274 0 0,-7-9-96 0 0,2-15-125 0 0,0 1 0 0 0,1 0 0 0 0,-1 0 0 0 0,1 0 0 0 0,0 0 0 0 0,1 2-53 0 0,3 19 211 0 0,-1-6 64 0 0,0-1 1 0 0,-1 15-276 0 0,-2-31 27 0 0,-1 17 170 0 0,2 1 1 0 0,0-1-1 0 0,2 0 1 0 0,1 9-198 0 0,0-7 215 0 0,0 0 1 0 0,-2 1-1 0 0,-1-1 0 0 0,-1 12-215 0 0,1-24 84 0 0,0 0-1 0 0,0 0 1 0 0,1 0-1 0 0,0 0 1 0 0,3 5-84 0 0,-2-5 81 0 0,0 1 1 0 0,-1 0-1 0 0,0 0 1 0 0,-1 6-82 0 0,-1 21 170 0 0,0-24-114 0 0,0-1-1 0 0,1 1 1 0 0,0-1 0 0 0,1 1-1 0 0,1 3-55 0 0,1 4 104 0 0,-1-1-1 0 0,-1 1 1 0 0,-2-1 0 0 0,0 9-104 0 0,0-6 185 0 0,1 0 0 0 0,1 0-1 0 0,3 12-184 0 0,-5-28 71 0 0,1-1-1 0 0,-1 0 0 0 0,0 1 1 0 0,0-1-1 0 0,-1 0 0 0 0,0 2-70 0 0,0-2 30 0 0,1 1 1 0 0,-1-1-1 0 0,1 0 0 0 0,0 1 1 0 0,1 2-31 0 0,4 10 57 0 0,-4-15-47 0 0,1 0 1 0 0,-2 0-1 0 0,1 0 0 0 0,0-1 0 0 0,-1 1 0 0 0,0 1-10 0 0,0 20 28 0 0,-1-13-9 0 0,1 1-1 0 0,0-1 0 0 0,2 8-18 0 0,1 7 38 0 0,-3-20-17 0 0,1 0 1 0 0,-1 0-1 0 0,2 0 1 0 0,-1 0-1 0 0,2 3-21 0 0,-1 1 28 0 0,-6-6 0 0 0,2-5-145 0 0,1-8-239 0 0,1 7 303 0 0,0 0 0 0 0,-1 0 0 0 0,1 0 1 0 0,-1 1-1 0 0,1-1 0 0 0,-1 0 0 0 0,1 0 0 0 0,-1 0 0 0 0,1 1 0 0 0,-1-1 0 0 0,0 0 1 0 0,1 1-1 0 0,-1-1 0 0 0,0 1 0 0 0,0-1 0 0 0,0 0 53 0 0,1 1-146 0 0,-1-1-1 0 0,0 1 1 0 0,0-1-1 0 0,0 0 1 0 0,0 1-1 0 0,1-1 1 0 0,-1 0-1 0 0,0 0 1 0 0,1 0-1 0 0,-1 1 1 0 0,1-1-1 0 0,-1 0 1 0 0,1 0-1 0 0,-1 0 1 0 0,1 0-1 0 0,0 0 1 0 0,-1 0-1 0 0,1 0 1 0 0,0 0-1 0 0,0 0 1 0 0,0-1 146 0 0,-2-25-2072 0 0,-2-2-22 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3:25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32 11976 0 0,'-3'-2'127'0'0,"0"1"1"0"0,0 0-1 0 0,0 0 0 0 0,0 0 1 0 0,-1 1-1 0 0,1-1 1 0 0,0 1-1 0 0,0 0 1 0 0,-1 0-1 0 0,0 0-127 0 0,-13-1 26 0 0,14-1-8 0 0,-1 0 33 0 0,2 2 28 0 0,1-1-1 0 0,-1 1 1 0 0,0-1 0 0 0,0 1-1 0 0,0 0 1 0 0,0 0 0 0 0,0 0-1 0 0,0 0 1 0 0,0 0 0 0 0,0 1-1 0 0,-2-1-78 0 0,3 1 510 0 0,-4-1-181 0 0,3 0 886 0 0,3 0 6023 0 0,18 3-7231 0 0,11 2 446 0 0,23-7 1168 0 0,20-5-1621 0 0,24-1-16 0 0,-21 3 11 0 0,38-1 240 0 0,192 9 1039 0 0,-173 2-842 0 0,-52-1-476 0 0,-11 0-138 0 0,53 0-147 0 0,134 1 972 0 0,-224-5-643 0 0,23 0 0 0 0,10 3 0 0 0,-57-2 2 0 0,-7-1-3 0 0,0 1 0 0 0,0-1 0 0 0,0 0 0 0 0,0 0-1 0 0,0 0 1 0 0,0 0 0 0 0,0 0 0 0 0,0 0 0 0 0,0-1 0 0 0,0 1 0 0 0,0-1 0 0 0,0 1 0 0 0,0-1 0 0 0,0 0-1 0 0,0 0 2 0 0,-1 1-82 0 0,10-2 101 0 0,-4 0-2104 0 0,0 1-5070 0 0,5 1-710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3:26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8520 0 0,'0'0'389'0'0,"0"0"-6"0"0,0 0-119 0 0,0 0 394 0 0,0 0 204 0 0,0 0 39 0 0,0 0-1 0 0,0 0-44 0 0,0 0-21 0 0,0 0-3 0 0,0 0-18 0 0,0 0-73 0 0,0 0-34 0 0,0 0-10 0 0,0 0-22 0 0,0 0-90 0 0,0 0-38 0 0,0 0-10 0 0,0 0-26 0 0,0 0-107 0 0,0 0-48 0 0,1 3-11 0 0,1 18 129 0 0,0 0-1 0 0,-1 0 1 0 0,-2 0 0 0 0,-1 19-474 0 0,-1 20 385 0 0,-2 280 1794 0 0,5-313-2039 0 0,4 182 837 0 0,-2-143-735 0 0,-1-32-59 0 0,1 1 0 0 0,2 9-183 0 0,4 16 164 0 0,3 21-16 0 0,6 34 349 0 0,-9-72-317 0 0,-7-41-312 0 0,-1 1 114 0 0,-1-4-6145 0 0,-6-9 4511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3:26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11976 0 0,'0'0'922'0'0,"0"0"-475"0"0,0 0 234 0 0,0 0 167 0 0,0 0 31 0 0,0 0-25 0 0,0 0-132 0 0,0 0-61 0 0,0 0-12 0 0,0 0-18 0 0,0 0-75 0 0,0 0-39 0 0,1 0-5 0 0,80 0 3083 0 0,62-11-3595 0 0,-25 2 1095 0 0,-61 6-1073 0 0,72-5 994 0 0,-1 5 0 0 0,19 6-1016 0 0,351 9-354 0 0,-444-12 452 0 0,188-4 102 0 0,-223 4-180 0 0,1-1 0 0 0,-1-1 0 0 0,0 0 0 0 0,0-2-20 0 0,-10 2-133 0 0,-8 2-564 0 0,-1 0-262 0 0,0 0-52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3:28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15 2760 0 0,'0'0'125'0'0,"-1"0"-3"0"0,-2-4 112 0 0,2 3 850 0 0,1 1 367 0 0,0 0 70 0 0,0 0-56 0 0,0 0-287 0 0,0-7 1927 0 0,1 5 2544 0 0,2 11-5534 0 0,0 1 0 0 0,0 0 0 0 0,-1 0-1 0 0,0 1 1 0 0,0-1 0 0 0,-1 5-115 0 0,0 67 932 0 0,0-11 151 0 0,1-35-322 0 0,-2 0-1 0 0,-2 6-760 0 0,1-20 282 0 0,2 0 0 0 0,1 1-282 0 0,0 26 36 0 0,-2-23-137 0 0,7 276 3306 0 0,-2-183-2733 0 0,-3-82-347 0 0,-2 20-125 0 0,-1-15 39 0 0,5 5 120 0 0,-4-46-83 0 0,0-1-11 0 0,0 2-12 0 0,0 6-77 0 0,-2 10-1490 0 0,0-6-5061 0 0,2-12-588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3:28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 10336 0 0,'0'0'472'0'0,"0"0"-10"0"0,0 0-231 0 0,0 0 118 0 0,0 0 89 0 0,0 0 11 0 0,0 0 59 0 0,0 0 225 0 0,0 0 99 0 0,0 0 22 0 0,0 0-90 0 0,0 0-387 0 0,11 5 519 0 0,-9-4-807 0 0,13 3 362 0 0,0-1 0 0 0,0 0-1 0 0,11 0-450 0 0,13-7 304 0 0,-9 0 115 0 0,77-7 1490 0 0,-44 3-329 0 0,1 4-1580 0 0,102-8 204 0 0,-56 3 405 0 0,1 5-609 0 0,253 1 1334 0 0,-100-5-1748 0 0,-225 9 428 0 0,-18 0 26 0 0,0-1 0 0 0,0-1 0 0 0,3-1-40 0 0,-20 1-90 0 0,7-1 135 0 0,-7 2-4354 0 0,-4 0-3390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3:29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6448 0 0,'0'0'498'0'0,"1"-1"-327"0"0,3-1 32 0 0,-4 1 750 0 0,0 1-401 0 0,0-1-1 0 0,1 0 1 0 0,-1 0-1 0 0,0 0 1 0 0,0 0 0 0 0,0 0-1 0 0,1 1 1 0 0,-1-1 0 0 0,0 0-1 0 0,1 0 1 0 0,-1 0-1 0 0,0 1 1 0 0,1-1 0 0 0,0 0-552 0 0,-1 1 343 0 0,0-1 0 0 0,0 1 0 0 0,1 0 0 0 0,-1-1 0 0 0,0 1 0 0 0,0 0 0 0 0,1-1 0 0 0,-1 1 0 0 0,0 0 1 0 0,1 0-1 0 0,-1-1 0 0 0,1 1 0 0 0,-1 0 0 0 0,0 0 0 0 0,1 0 0 0 0,-1 0 0 0 0,1-1 0 0 0,-1 1 0 0 0,0 0 0 0 0,1 0 1 0 0,-1 0-1 0 0,1 0 0 0 0,-1 0 0 0 0,1 0-343 0 0,-1 1 120 0 0,1-1 0 0 0,-1 0 0 0 0,0 0 0 0 0,0 1 0 0 0,1-1 0 0 0,-1 1 0 0 0,0-1 0 0 0,0 0 0 0 0,0 1 0 0 0,1-1 0 0 0,-1 0 0 0 0,0 1 0 0 0,0-1 0 0 0,0 1 0 0 0,0-1 0 0 0,0 0 0 0 0,0 1 1 0 0,0-1-1 0 0,0 1 0 0 0,0 0-120 0 0,-3 31-1507 0 0,2-23 2398 0 0,-2 30-512 0 0,3 0 0 0 0,3 29-379 0 0,-2-39 146 0 0,2 27 86 0 0,2 48 96 0 0,0 116-149 0 0,-5-196-60 0 0,-4 160 1176 0 0,4-174-1255 0 0,0 0-1 0 0,1 0 0 0 0,0 0 0 0 0,1 4-39 0 0,0-5 36 0 0,-1 1 0 0 0,0-1 0 0 0,-1 1-1 0 0,0 5-35 0 0,-1-3 38 0 0,0 0 0 0 0,1-1 0 0 0,0 1 0 0 0,1-1-1 0 0,1 1 1 0 0,1 5-38 0 0,1 1 50 0 0,15 49-39 0 0,-16-57-39 0 0,2 4-498 0 0,-4-13 83 0 0,-1-1-6 0 0,0 0-82 0 0,0 0-319 0 0,0 0-140 0 0,0 0-1531 0 0,0 0-6009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3:30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14 10136 0 0,'-34'0'2108'0'0,"32"0"-963"0"0,2 0 51 0 0,0 0-27 0 0,0 0-156 0 0,0 0-70 0 0,0 0-14 0 0,0 0-67 0 0,0 0-281 0 0,0 0-124 0 0,0 0-29 0 0,0 0 8 0 0,0 0 51 0 0,0 0 22 0 0,0 0 3 0 0,0 0-28 0 0,0 0-117 0 0,0 0-51 0 0,0 0-11 0 0,0 0-19 0 0,0 0-81 0 0,0 0-40 0 0,0 0-5 0 0,0 0-14 0 0,1 0-72 0 0,190-7 15 0 0,5 1 1410 0 0,19 14-951 0 0,-130-4-488 0 0,74-4-60 0 0,-17 13 0 0 0,-2-1 0 0 0,-23-5-1384 0 0,21-11 2339 0 0,-60-3-2486 0 0,-68 6-437 0 0,-8 1 1305 0 0,-1 0 0 0 0,1-1 0 0 0,0 1 0 0 0,-1 0 0 0 0,1 1 0 0 0,0-1-1 0 0,0 0 1 0 0,-1 0 0 0 0,1 1 0 0 0,0-1 0 0 0,0 1 663 0 0,2 5-7081 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3:32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25 6992 0 0,'0'0'157'0'0,"0"0"23"0"0,0 0 12 0 0,0 0 28 0 0,0 0 91 0 0,9-6 1137 0 0,-5 2 2541 0 0,-3-5-2580 0 0,2 4 5454 0 0,-5 11-1878 0 0,-4 4-6916 0 0,4-6 1958 0 0,0 0 1 0 0,0 1-1 0 0,0-1 0 0 0,1 0 0 0 0,0 1 0 0 0,0-1 1 0 0,0 0-1 0 0,0 1 0 0 0,1-1 0 0 0,-1 3-27 0 0,2 52 365 0 0,0-28-282 0 0,0 42 263 0 0,1-15 695 0 0,-5 23-1041 0 0,-7 142 669 0 0,5-127-669 0 0,5 11 1907 0 0,2-98-1752 0 0,-2-7-155 0 0,1-1-1 0 0,-1 1 0 0 0,1-1 1 0 0,-1 1-1 0 0,1-1 1 0 0,-1 1-1 0 0,0-1 0 0 0,0 1 1 0 0,0-1-1 0 0,0 2 1 0 0,0-1-88 0 0,0-2-49 0 0,0 0-14 0 0,0 0 43 0 0,0 0 180 0 0,0 0 61 0 0,0 0 10 0 0,0 0-87 0 0,0 0-368 0 0,0 0-157 0 0,0 0-1220 0 0,-1-2-4973 0 0,-3-8-2125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3:33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60 3224 0 0,'0'0'464'0'0,"0"0"739"0"0,0 0 322 0 0,0 0 67 0 0,0 0-96 0 0,0 0-438 0 0,0 0-192 0 0,0 0-40 0 0,0 0-22 0 0,-9 0 672 0 0,1 0-754 0 0,6 0-10 0 0,2 0-35 0 0,0 0-19 0 0,0 0-2 0 0,0 0-10 0 0,0 0-46 0 0,0 0-22 0 0,0 0-2 0 0,-4-3 302 0 0,5 2 2228 0 0,29-8-2525 0 0,0 2 0 0 0,0 1 0 0 0,1 1 0 0 0,19 1-581 0 0,126-1 381 0 0,-156 5-267 0 0,36 1-14 0 0,38-1 29 0 0,30-1 83 0 0,42 9-212 0 0,-91-3 20 0 0,-6-1-15 0 0,148 4 43 0 0,-198-8-14 0 0,1-2 0 0 0,-1 0 0 0 0,0-1 0 0 0,0-1-1 0 0,-1 0 1 0 0,12-6-34 0 0,-20 7 14 0 0,-4 1-5 0 0,0 0 0 0 0,0 0 0 0 0,0 1-1 0 0,5-1-8 0 0,5-5-153 0 0,-15 6-135 0 0,-1 1-873 0 0,0 0-374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17:39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31 1840 0 0,'0'0'328'0'0,"0"0"705"0"0,0 0 309 0 0,0 0 59 0 0,9-8 889 0 0,-5 5 1164 0 0,-4 3-3248 0 0,1-1 1 0 0,-1 0-1 0 0,0 0 1 0 0,1 0 0 0 0,-1 0-1 0 0,0 0 1 0 0,0 0-1 0 0,1 0 1 0 0,-1 0 0 0 0,0 0-1 0 0,0 0 1 0 0,0 0-1 0 0,0 0 1 0 0,0 0-1 0 0,0 0 1 0 0,-1 0-207 0 0,1-3 5022 0 0,-29 123-4274 0 0,14-63-143 0 0,2 0 1 0 0,0 18-606 0 0,5-15 264 0 0,0 8 308 0 0,1 16-572 0 0,-5 97 1037 0 0,2-29-469 0 0,-1-29-336 0 0,9-103-182 0 0,-1 1-1 0 0,-2 2-49 0 0,-5 34 40 0 0,8-30 20 0 0,-1 1 1 0 0,-1 0-1 0 0,-4 9-60 0 0,4-25-225 0 0,3-7 66 0 0,0 1 1 0 0,1-1-1 0 0,-1 0 1 0 0,1 1 0 0 0,0-1-1 0 0,0 1 1 0 0,0-1-1 0 0,1 1 159 0 0,-1 13-1835 0 0,0-18-6044 0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3:34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2304 0 0,'0'0'465'0'0,"0"0"1114"0"0,0 0 483 0 0,0 0 97 0 0,0 0-167 0 0,0 0-767 0 0,0 0-339 0 0,0 0-72 0 0,0 0-22 0 0,0 0-40 0 0,0 0-16 0 0,0 0-7 0 0,0 0-39 0 0,0 0-164 0 0,0 0-70 0 0,0 0-9 0 0,0 0-55 0 0,0 0-208 0 0,0 0-89 0 0,0 0-21 0 0,0 0 57 0 0,5 13 1242 0 0,-3 22 492 0 0,-1-25-1668 0 0,0 1 1 0 0,0-1 0 0 0,-1 0 0 0 0,-1 4-198 0 0,-4 49 1147 0 0,3-1 1 0 0,3 20-1148 0 0,1-1 272 0 0,-2 220 1569 0 0,-2-255-1880 0 0,0-28-15 0 0,2-1-1 0 0,0 0 1 0 0,1 1 0 0 0,1 2 54 0 0,-1-15 102 0 0,0 2 0 0 0,-1-1-1 0 0,0 0 1 0 0,0 0 0 0 0,0 0 0 0 0,-1 0-1 0 0,1 0 1 0 0,-1 0 0 0 0,-1 0-1 0 0,0 1-101 0 0,2-6 246 0 0,0-1-13 0 0,0 0-1 0 0,0 1-39 0 0,0 3-282 0 0,0-2-586 0 0,0-2-273 0 0,0 0-62 0 0,0 0-149 0 0,0-10-2746 0 0,0-8 2057 0 0,0-6-199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3:34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 10016 0 0,'0'0'462'0'0,"0"0"-12"0"0,0 0-166 0 0,0 0 381 0 0,0 0 198 0 0,0 0 38 0 0,0 0-25 0 0,0 0-143 0 0,0 0-58 0 0,0 0-17 0 0,0 0 14 0 0,0 0 67 0 0,0 0 28 0 0,0 0 7 0 0,0 0-68 0 0,0 0-297 0 0,5-5 131 0 0,2-1-362 0 0,1 2 0 0 0,0-1 1 0 0,1 1-1 0 0,-1 0 0 0 0,1 1 0 0 0,-1 0 0 0 0,1 0 0 0 0,0 1 1 0 0,0 0-1 0 0,0 0 0 0 0,6 1-178 0 0,117-7 1413 0 0,89 7-1413 0 0,-98 2 404 0 0,-62 0-278 0 0,-4 0 101 0 0,-1-2 0 0 0,12-4-227 0 0,-47 3-72 0 0,1 1-1 0 0,5 1 73 0 0,-6 1 21 0 0,1-2-1 0 0,4-1-20 0 0,-11 1 56 0 0,-11 1-39 0 0,1 0 1 0 0,0-1-1 0 0,0 0 1 0 0,-1 0-1 0 0,1 0 1 0 0,-1 0 0 0 0,1-1-1 0 0,0 0-17 0 0,-3 1 39 0 0,-2 1-264 0 0,0 0-710 0 0,0 0-302 0 0,0 0-62 0 0,0 0-12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3:35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8752 0 0,'0'0'398'0'0,"0"0"-3"0"0,10-9 1165 0 0,-6 5 5125 0 0,-3 4-6575 0 0,-1 0-1 0 0,1 0 0 0 0,-1 0 1 0 0,0 0-1 0 0,1 0 0 0 0,-1 0 1 0 0,0 0-1 0 0,1 0 1 0 0,-1 0-1 0 0,1 0 0 0 0,-1 0 1 0 0,0 0-1 0 0,1 0 1 0 0,-1 0-1 0 0,0 0 0 0 0,1 0 1 0 0,-1 0-1 0 0,0 0 1 0 0,1 0-1 0 0,-1 1 0 0 0,1-1 1 0 0,-1 0-1 0 0,0 0 1 0 0,0 0-1 0 0,1 1 0 0 0,-1-1 1 0 0,0 0-1 0 0,1 0 0 0 0,-1 1 1 0 0,0-1-110 0 0,6 14 634 0 0,-2 18-869 0 0,-4 47 2019 0 0,-4 0-1 0 0,-6 28-1783 0 0,7-70 415 0 0,0 34-415 0 0,0 3 465 0 0,-1 126 1188 0 0,4-143-1457 0 0,3-22-225 0 0,0-19 24 0 0,-2 1-1 0 0,0-1 1 0 0,-1 4 5 0 0,1-15 201 0 0,-2 18 267 0 0,0-19-2713 0 0,-1 3-5300 0 0,2-7-472 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3:36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13 13824 0 0,'-1'-1'314'0'0,"-7"-1"-14"0"0,0 0-1 0 0,-1 1 0 0 0,1 0 1 0 0,-2 0-300 0 0,0 0 960 0 0,12 0 2071 0 0,16-1-1080 0 0,77 4-630 0 0,88-3-453 0 0,9 0 382 0 0,-100 1-897 0 0,123 7-168 0 0,-80-1-78 0 0,61 2 53 0 0,-126-1-144 0 0,-18 0-19 0 0,-7-10-6742 0 0,-45 3 5018 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3:36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11720 0 0,'0'0'532'0'0,"0"0"-4"0"0,0 0-215 0 0,0 0 343 0 0,0 0 192 0 0,0 0 43 0 0,0 0-30 0 0,0 2-145 0 0,4 10-125 0 0,-1-1-1 0 0,-1 0 1 0 0,0 1 0 0 0,0 0-1 0 0,-1-1 1 0 0,-1 1 0 0 0,0 11-591 0 0,0-4 531 0 0,1 1 1 0 0,2 12-532 0 0,4 3 404 0 0,-3-18-191 0 0,-1 0 1 0 0,0 5-214 0 0,4 34 355 0 0,-4-29 145 0 0,0 0 0 0 0,-2 7-500 0 0,4 158 2182 0 0,-2-106-1573 0 0,-1-38-242 0 0,-3 37-367 0 0,-3 62 0 0 0,3-116 1 0 0,1-21 4 0 0,-1 0-1 0 0,1 0 1 0 0,1 1-1 0 0,0-1 1 0 0,0 0-1 0 0,1 1-4 0 0,-1-9 141 0 0,-1-2 34 0 0,0 0 1 0 0,4 7-401 0 0,-3-5-3235 0 0,-1-2-5430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3:37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37 6912 0 0,'0'0'528'0'0,"-8"0"-320"0"0,-9 0 1109 0 0,16 0 159 0 0,-1 1 76 0 0,-13 4 1088 0 0,13-4-1628 0 0,2-1-27 0 0,0 0-44 0 0,0 0-153 0 0,0 0-69 0 0,0 0-14 0 0,0 0-26 0 0,0 0-107 0 0,0 0-48 0 0,0 0-11 0 0,0 0-41 0 0,2-1-168 0 0,25-6 206 0 0,0 2 0 0 0,0 0 0 0 0,18 1-510 0 0,-33 2 88 0 0,118-5 444 0 0,-21 2-226 0 0,-43 3 151 0 0,43 3-457 0 0,-19 1 255 0 0,-43-2-130 0 0,215-4 390 0 0,-82 2-247 0 0,-99 3 16 0 0,-40-5-1816 0 0,-41 4 592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3:38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0 6448 0 0,'0'0'297'0'0,"0"0"-9"0"0,0 0-49 0 0,0 0 491 0 0,0 0 240 0 0,0 0 43 0 0,0 0-2 0 0,0 0-50 0 0,0 0-22 0 0,0 0-3 0 0,0 0-44 0 0,0 0-187 0 0,0 0-86 0 0,0 0-13 0 0,0 0-17 0 0,0 0-51 0 0,0 0-24 0 0,0 0-2 0 0,0 0-68 0 0,1 2-289 0 0,1 7-63 0 0,-1-1 1 0 0,0 1-1 0 0,0 0 1 0 0,0 0-1 0 0,-1-1 0 0 0,0 1 1 0 0,-1 4-93 0 0,0 12 388 0 0,1-8-167 0 0,0 13 103 0 0,-1 0 0 0 0,-3 16-324 0 0,-3 26 1406 0 0,3 0 0 0 0,5 49-1406 0 0,0-35 745 0 0,3 274 2003 0 0,-8-324-2748 0 0,3-27-76 0 0,-3-8-162 0 0,0-4-798 0 0,2 2 653 0 0,0-1-1 0 0,1 1 1 0 0,-1-1 0 0 0,1 1 0 0 0,0-1 0 0 0,-1 1 0 0 0,1-1 0 0 0,-1-2 383 0 0,2 4-115 0 0,-8-11-1539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3:39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37 8752 0 0,'0'0'398'0'0,"0"0"-3"0"0,-3 0 361 0 0,-1 0 2909 0 0,-5 0-2777 0 0,7 0-89 0 0,2 0-20 0 0,0 0 11 0 0,0 0 63 0 0,0 0 31 0 0,0 0 4 0 0,0 0-62 0 0,0 0-265 0 0,0 0-118 0 0,0 0-25 0 0,0 0-26 0 0,0 0-101 0 0,0 0-47 0 0,0 0-11 0 0,0 0 19 0 0,2-1 83 0 0,13-3-131 0 0,0 0 0 0 0,0 2 0 0 0,0 0 0 0 0,0 0 0 0 0,1 1 0 0 0,4 1-204 0 0,9-1 493 0 0,14-2-493 0 0,6-2 737 0 0,-1 3 0 0 0,33 3-737 0 0,-17 0 417 0 0,279-12-252 0 0,-271 10-230 0 0,52 8 65 0 0,-47-3-70 0 0,-42-1-120 0 0,-19-1 133 0 0,0-1 0 0 0,-1-1 0 0 0,1-1 0 0 0,0 0 0 0 0,14-3 57 0 0,-18 1 39 0 0,-11 2-17 0 0,0 0 2 0 0,-1 0 93 0 0,0 1 13 0 0,0 0 4 0 0,0 0-85 0 0,0 0-362 0 0,0 0-156 0 0,0 0-38 0 0,0 0-142 0 0,9-5-4783 0 0,-9 5-2070 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3:40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11 11976 0 0,'-18'-4'266'0'0,"14"3"44"0"0,4 1 15 0 0,1 0-26 0 0,14-2 321 0 0,-9 1 1078 0 0,-6 1-471 0 0,2 0-69 0 0,-1-1-1003 0 0,0 1 0 0 0,0-1 0 0 0,0 1 0 0 0,0 0 0 0 0,0 0 0 0 0,0 0 0 0 0,0 0 0 0 0,1-1 0 0 0,-1 1-1 0 0,0 1 1 0 0,0-1 0 0 0,0 0 0 0 0,0 0 0 0 0,0 0 0 0 0,0 0 0 0 0,0 1 0 0 0,0-1 0 0 0,0 1 0 0 0,0-1 0 0 0,0 1-1 0 0,0-1 1 0 0,1 1-155 0 0,-3 3 220 0 0,0-4-180 0 0,1 1 0 0 0,-1 0 0 0 0,1 0 0 0 0,-1 0-1 0 0,1 0 1 0 0,-1 0 0 0 0,1 0 0 0 0,-1 0-1 0 0,1 0 1 0 0,0 0 0 0 0,-1 0 0 0 0,1 0 0 0 0,0 0-1 0 0,0 0 1 0 0,0 0 0 0 0,0 0 0 0 0,0 0 0 0 0,0 0-40 0 0,0 1 90 0 0,1 0 1 0 0,0 0-1 0 0,0 0 1 0 0,0 0 0 0 0,0 0-1 0 0,0 0 1 0 0,0 0 0 0 0,0 0-1 0 0,2 1-90 0 0,-2-1 76 0 0,0 0-1 0 0,0 0 1 0 0,0 1-1 0 0,0-1 0 0 0,-1 0 1 0 0,1 1-1 0 0,-1-1 1 0 0,1 1-1 0 0,-1-1 0 0 0,0 1 1 0 0,0-1-1 0 0,0 1 1 0 0,0-1-1 0 0,-1 0 0 0 0,1 1 1 0 0,-1 1-76 0 0,1 1 128 0 0,-1-1 0 0 0,1 1 1 0 0,0 0-1 0 0,0-1 0 0 0,0 1 0 0 0,1 1-128 0 0,2 17 186 0 0,0-1 0 0 0,-2 1-1 0 0,-1 10-185 0 0,1 18 69 0 0,0-39 20 0 0,0 28 1076 0 0,-2 24-1165 0 0,1-52 159 0 0,1 0 0 0 0,0 0 0 0 0,1 5-159 0 0,0-7 35 0 0,-1 1-1 0 0,0 0 0 0 0,-1 0 1 0 0,0 10-35 0 0,-3-1 33 0 0,1-13-19 0 0,1 1 0 0 0,0-1 0 0 0,1 0 0 0 0,-1 1 0 0 0,1-1 0 0 0,1 3-14 0 0,1 0 51 0 0,-1 0 51 0 0,1 0 0 0 0,-1 0 0 0 0,-1 1 0 0 0,1-1-1 0 0,-2 0 1 0 0,0 0 0 0 0,-1 8-102 0 0,-2 0 163 0 0,0-1-76 0 0,0 0 1 0 0,2 0-1 0 0,0 0 0 0 0,0 5-87 0 0,2-16 13 0 0,-1-1-1 0 0,1 1 1 0 0,-1 0 0 0 0,-1-1 0 0 0,0 2-13 0 0,1-2 13 0 0,-1 1 0 0 0,1-1 1 0 0,1 1-1 0 0,-1-1 1 0 0,1 2-14 0 0,0 7 27 0 0,1-11-23 0 0,-1-1 1 0 0,0 1 0 0 0,0-1 0 0 0,0 1-1 0 0,0-1 1 0 0,0 1 0 0 0,-1-1 0 0 0,1 0-1 0 0,-1 1 1 0 0,0-1 0 0 0,1 0 0 0 0,-1 1-1 0 0,0-1 1 0 0,-1 1-5 0 0,1-2 1 0 0,-2 10 34 0 0,3-9-30 0 0,0-1 0 0 0,1 1-1 0 0,-1 0 1 0 0,1-1 0 0 0,-1 1-1 0 0,1 0 1 0 0,0-1-1 0 0,0 1 1 0 0,0-1 0 0 0,0 1-5 0 0,0-1-205 0 0,0 0-1 0 0,0 0 1 0 0,0 0 0 0 0,0 0 0 0 0,0-1 0 0 0,0 1 0 0 0,0 0-1 0 0,0-1 1 0 0,0 1 0 0 0,0-1 0 0 0,1 1 0 0 0,-1-1 0 0 0,0 0 0 0 0,0 1-1 0 0,0-1 1 0 0,1 0 205 0 0,-2 0-1448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3:40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89 8752 0 0,'-57'-11'2949'0'0,"54"10"-1841"0"0,-11-2 732 0 0,10 0-87 0 0,8 0 6323 0 0,7 0-7679 0 0,-7 1-268 0 0,1 1 0 0 0,-1 0 0 0 0,1 0 0 0 0,-1 0 0 0 0,1 0 0 0 0,0 0-129 0 0,395-6 2030 0 0,-245 5-849 0 0,12 8-1181 0 0,-99-3 459 0 0,25-4-196 0 0,-29-1-438 0 0,-13 0 299 0 0,36-7-124 0 0,-4 1 199 0 0,-77 7-191 0 0,1 0 1 0 0,-1 0-1 0 0,0-1 1 0 0,1 1-1 0 0,-1-1 0 0 0,0-1 1 0 0,4-1-9 0 0,16-6-78 0 0,-10 3 309 0 0,-11 5-919 0 0,-2 2-3359 0 0,-3 0 2407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17: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67 12672 0 0,'0'0'289'0'0,"0"0"40"0"0,0 0 21 0 0,0 0-46 0 0,-2 0-203 0 0,0 0-32 0 0,-2 0-138 0 0,-11 4 4477 0 0,20-5-4197 0 0,-1 1 1 0 0,1-1 0 0 0,0 1-1 0 0,-1 0 1 0 0,5 1-212 0 0,14-1 359 0 0,150-24 1471 0 0,-27 2-835 0 0,8 11-361 0 0,-25 2-108 0 0,1 5 0 0 0,91 12-526 0 0,29-3 138 0 0,-170-6-58 0 0,-38 3 18 0 0,4 2-98 0 0,33 0-19 0 0,-76-4-424 0 0,-3 0-182 0 0,0 0-42 0 0,0 0-189 0 0,0 0-773 0 0,0 0-342 0 0,-1 0-68 0 0,-2 0-9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3:41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 3680 0 0,'0'0'167'0'0,"0"0"257"0"0,0 0 974 0 0,0 0 423 0 0,0 0 89 0 0,0 0-142 0 0,0 0-639 0 0,0 0-281 0 0,0 0-59 0 0,0 0-43 0 0,0 0-137 0 0,0 0-58 0 0,0 0-9 0 0,0 0-25 0 0,0 0-83 0 0,0 0-33 0 0,1 2-8 0 0,1 0-308 0 0,-1 1 0 0 0,1 0 0 0 0,-1-1-1 0 0,0 1 1 0 0,0 0 0 0 0,0 0 0 0 0,0 0-1 0 0,-1 0 1 0 0,1 0 0 0 0,-1 0 0 0 0,0 0-1 0 0,0 0 1 0 0,0 3-85 0 0,-1 7 385 0 0,0 0 1 0 0,-4 11-386 0 0,-1 18 617 0 0,-21 284 2603 0 0,22-225-2792 0 0,2-27 132 0 0,2 72 545 0 0,1-85-786 0 0,1-27-155 0 0,-1 16 70 0 0,-2-22 39 0 0,3 19-273 0 0,-1-16 102 0 0,1-20-30 0 0,2-1 7 0 0,-2-8-13 0 0,-3-1-12 0 0,-4 5-32 0 0,4-5 5 0 0,2-1-132 0 0,0 0-79 0 0,0 0-22 0 0,0 0-222 0 0,0-1-924 0 0,0-6-396 0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3:42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91 11976 0 0,'-6'-5'576'0'0,"2"1"-402"0"0,2 1-74 0 0,-1 1 0 0 0,0 0 0 0 0,0 0-1 0 0,0 1 1 0 0,0-1 0 0 0,-1 0 0 0 0,0 1-100 0 0,2 0 711 0 0,2 0-498 0 0,0 1 0 0 0,-1 0 0 0 0,1-1 1 0 0,0 1-1 0 0,-1 0 0 0 0,1-1 1 0 0,-1 1-1 0 0,1 0 0 0 0,0 0 1 0 0,-1-1-1 0 0,1 1 0 0 0,-1 0 0 0 0,1 0 1 0 0,-1 0-1 0 0,1 0 0 0 0,-1 0 1 0 0,1 0-1 0 0,-1-1 0 0 0,1 1 0 0 0,-1 0 1 0 0,1 0-214 0 0,-7-2 3740 0 0,16-3-3496 0 0,23-4 254 0 0,1 2-1 0 0,0 0 1 0 0,1 3-1 0 0,21-1-497 0 0,-23 2 209 0 0,13-2-10 0 0,0 0 157 0 0,1 1-356 0 0,4 3 140 0 0,49-2 397 0 0,25 5-537 0 0,212 9 561 0 0,-149-5 919 0 0,-61-1-3577 0 0,-28-4-6824 0 0,-98-1 1564 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3:42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0 5528 0 0,'0'0'422'0'0,"0"0"34"0"0,0 0 1172 0 0,0 0 542 0 0,0 0 108 0 0,0 0-155 0 0,0 0-747 0 0,0 0-326 0 0,0 0-67 0 0,0 0-67 0 0,0 0-225 0 0,0 2-98 0 0,-15 61 580 0 0,4 1 0 0 0,2 0 0 0 0,2 7-1173 0 0,1-7 870 0 0,0 21 1310 0 0,6 69-2180 0 0,1-67 391 0 0,3 14-10 0 0,-2-43 38 0 0,-2 32-419 0 0,-1-28 138 0 0,1-35-81 0 0,-1 0 1 0 0,-2 10-58 0 0,-2 21 72 0 0,4-33-45 0 0,1-7 1 0 0,0-17-150 0 0,0-1-80 0 0,0 0-22 0 0,0 0-223 0 0,0 0-907 0 0,0 0-396 0 0,-1 0-76 0 0,-3-3-20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3:43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43 10592 0 0,'-25'-14'1365'0'0,"24"13"-177"0"0,-3-3 1414 0 0,4 3 3738 0 0,54 1-5445 0 0,-39 0-724 0 0,1 0-1 0 0,-1-1 1 0 0,11-2-171 0 0,28-1 336 0 0,350-7 1583 0 0,-54 7-1490 0 0,-228 13-350 0 0,0 4-79 0 0,53 5-82 0 0,-143-12-146 0 0,6-1-4732 0 0,-32-5-2803 0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3:43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10136 0 0,'0'0'230'0'0,"0"0"30"0"0,0 0 19 0 0,0 0 50 0 0,0 0 181 0 0,0 0 76 0 0,0 0 20 0 0,0 0 44 0 0,0 0 180 0 0,0 0 76 0 0,0 0 20 0 0,0 0-55 0 0,0 0-233 0 0,0 0-102 0 0,0 0-22 0 0,0 0-2 0 0,0 0 0 0 0,0 0 0 0 0,0 0 0 0 0,0 0 0 0 0,0 0 0 0 0,0 0 0 0 0,0 0 0 0 0,0 0-21 0 0,0 0-90 0 0,0 0-38 0 0,1 2-10 0 0,3 2-252 0 0,-1 0-1 0 0,0 0 1 0 0,0 1 0 0 0,0-1-1 0 0,0 1 1 0 0,-1 0 0 0 0,0-1-1 0 0,1 1 1 0 0,-2 1-1 0 0,1-1 1 0 0,-1 0 0 0 0,0 0-1 0 0,1 5-100 0 0,9 57 839 0 0,3 146-42 0 0,-7 164-114 0 0,-8-343-634 0 0,0-24-35 0 0,0 1 1 0 0,1-1-1 0 0,1 1 0 0 0,1 9-14 0 0,4 14 32 0 0,-5-22 10 0 0,1-1 0 0 0,1 0 0 0 0,2 9-42 0 0,-4-17 42 0 0,-1 1-58 0 0,0-3-130 0 0,0-1-84 0 0,0 0-1221 0 0,0 0-5039 0 0,0 0-2157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3:44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60 12896 0 0,'-3'-1'594'0'0,"-16"-9"-64"0"0,15 8-484 0 0,1 0 0 0 0,-1 0 0 0 0,0 0 0 0 0,0 1 0 0 0,1-1 0 0 0,-2 1-46 0 0,-3-2 1424 0 0,-1 0 1 0 0,0 0 0 0 0,1 0 0 0 0,0-1-1 0 0,-6-4-1424 0 0,12 7 911 0 0,2 1-42 0 0,0 0-62 0 0,0 0-242 0 0,0 0-106 0 0,0 0-19 0 0,-7-2 1222 0 0,14-2-1224 0 0,17-2-258 0 0,204 12 589 0 0,31 8-238 0 0,-192-12-199 0 0,140 4-330 0 0,-31 0 165 0 0,-36 0-55 0 0,-102-4-112 0 0,16 3 0 0 0,-16-1 0 0 0,16-2 0 0 0,-41-2-74 0 0,0-1 0 0 0,0 0 0 0 0,1-1 0 0 0,5-1 74 0 0,-15 2-1772 0 0,-4 1 832 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3:45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2304 0 0,'0'0'381'0'0,"0"0"762"0"0,0 0 333 0 0,0 0 69 0 0,0 0-114 0 0,0 0-537 0 0,0 0-234 0 0,0 0-48 0 0,0 0 12 0 0,0 0 95 0 0,0 0 45 0 0,11 4 2787 0 0,-7-2-3218 0 0,1 0 1 0 0,-1 0 0 0 0,0-1 0 0 0,1 1 0 0 0,-1-1 0 0 0,1 0 0 0 0,-1-1 0 0 0,1 1-1 0 0,-1-1 1 0 0,1 0 0 0 0,0 0-334 0 0,16-1 993 0 0,-1-1 0 0 0,0 0-993 0 0,2-1 629 0 0,49-5 167 0 0,44-6 1419 0 0,77 3-2215 0 0,-55 8 179 0 0,-42 0-193 0 0,37 6 14 0 0,-31-1 0 0 0,-54-2 0 0 0,0 2 0 0 0,1 2 0 0 0,-29-2 0 0 0,-1-2 0 0 0,4 0 0 0 0,-9 0 0 0 0,1 0 0 0 0,-1 1 0 0 0,0 0 0 0 0,14 3 0 0 0,-20-2-596 0 0,0-1-1 0 0,1 0 0 0 0,-1-1 1 0 0,0 0-1 0 0,1 0 597 0 0,-2 0-2465 0 0,-6 0 625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3:46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70 15664 0 0,'0'-12'717'0'0,"0"1"0"0"0,1-1 0 0 0,2-9-717 0 0,-3 21 181 0 0,0-1 0 0 0,0 0-1 0 0,0 1 1 0 0,0-1 0 0 0,0 1-1 0 0,0-1 1 0 0,1 1 0 0 0,-1-1-1 0 0,0 0 1 0 0,0 1 0 0 0,0-1-1 0 0,1 1 1 0 0,-1-1 0 0 0,0 1-1 0 0,0-1 1 0 0,1 1 0 0 0,-1 0-1 0 0,1-1 1 0 0,-1 1 0 0 0,0-1-1 0 0,1 1 1 0 0,-1 0-1 0 0,1-1 1 0 0,-1 1 0 0 0,1 0-1 0 0,-1-1 1 0 0,1 1 0 0 0,-1 0-1 0 0,1 0 1 0 0,-1-1 0 0 0,1 1-1 0 0,-1 0-180 0 0,1 1 79 0 0,0-1-1 0 0,0 1 1 0 0,0-1-1 0 0,0 1 1 0 0,0 0-1 0 0,0-1 0 0 0,-1 1 1 0 0,1 0-1 0 0,0 0 1 0 0,0-1-1 0 0,-1 1 1 0 0,1 0-1 0 0,-1 0 0 0 0,1 0 1 0 0,-1 0-1 0 0,1 1-78 0 0,3 6 37 0 0,0 0-1 0 0,-1 1 1 0 0,0-1-1 0 0,0 1 1 0 0,-1 0-1 0 0,1 5-36 0 0,6 57 170 0 0,-7-51-84 0 0,9 116 2155 0 0,-6 135-2241 0 0,-8-199 556 0 0,-3 0 0 0 0,-11 43-556 0 0,-14 89 516 0 0,23-158-357 0 0,3-16 56 0 0,-1-1 0 0 0,-2 2-215 0 0,-10 41 479 0 0,17-63-475 0 0,1-8-5 0 0,1 0-1 0 0,-1 0 0 0 0,-1 0 1 0 0,1 0-1 0 0,0 0 1 0 0,0 0-1 0 0,0-1 1 0 0,0 1-1 0 0,-1 0 0 0 0,1 0 1 0 0,0 0-1 0 0,-1 0 1 0 0,1-1-1 0 0,0 1 0 0 0,-1 0 1 0 0,0 0 1 0 0,0 0-115 0 0,1-1-56 0 0,0 0-18 0 0,0 0-216 0 0,0 0-897 0 0,0 0-391 0 0,-2-4-77 0 0,-9-17-20 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3:47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 5528 0 0,'0'0'422'0'0,"-5"0"572"0"0,0 0-356 0 0,-1 0 0 0 0,1 0 1 0 0,0 0-1 0 0,-1 1 0 0 0,1 0 0 0 0,0 0 1 0 0,-1 0-1 0 0,1 1 0 0 0,0 0 0 0 0,-3 1-638 0 0,7-2 883 0 0,1-1 12 0 0,0 0-38 0 0,0 0-163 0 0,-4 0 288 0 0,5 1 2131 0 0,2 1-2973 0 0,0 0 0 0 0,1 0 0 0 0,-1-1 0 0 0,1 0 0 0 0,-1 1 0 0 0,1-1 0 0 0,0 0 0 0 0,-1-1 0 0 0,3 1-140 0 0,36 4 997 0 0,-19-4-561 0 0,0-2-1 0 0,0 0 1 0 0,0-1-436 0 0,48-3 365 0 0,-6 5-92 0 0,171 5 452 0 0,-67 6-405 0 0,41 4-202 0 0,-70-6-315 0 0,-89-4-27 0 0,177 7 497 0 0,-214-10-202 0 0,-4 1-2896 0 0,-10-3 899 0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3:47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6 15120 0 0,'0'0'693'0'0,"0"0"-21"0"0,0 0-400 0 0,0 0-86 0 0,0-5 84 0 0,0 4 2804 0 0,2 111-1390 0 0,0 58-320 0 0,-33 200 1451 0 0,24-272-1439 0 0,4 76-1376 0 0,3-145 116 0 0,2 24 247 0 0,5 22-363 0 0,-1-2 131 0 0,-4-56-104 0 0,1-1-1 0 0,0 1 1 0 0,0-1-1 0 0,3 5-26 0 0,-6-18 0 0 0,5 13-862 0 0,-5-13-773 0 0,0-1-4703 0 0,0 0-2013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17:40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 3680 0 0,'0'0'284'0'0,"1"-12"2952"0"0,0 11-2579 0 0,-1-1-1 0 0,1 0 1 0 0,0 1 0 0 0,-1-1 0 0 0,1 1 0 0 0,-1-1-1 0 0,0 1 1 0 0,1-1 0 0 0,-1 0 0 0 0,0 1 0 0 0,0-1-1 0 0,0 0 1 0 0,0 0-657 0 0,1 1 169 0 0,0 0 0 0 0,0 0 0 0 0,0-1 0 0 0,1 1 0 0 0,-1 0 0 0 0,0 0 0 0 0,1 0 1 0 0,-1 0-1 0 0,0 0 0 0 0,1 1 0 0 0,-1-1 0 0 0,1 0 0 0 0,-1 1 0 0 0,2-1-169 0 0,-3 1 151 0 0,1 0-1 0 0,-1 0 1 0 0,0 0 0 0 0,1 0-1 0 0,-1 0 1 0 0,1 0 0 0 0,-1 0 0 0 0,1 0-1 0 0,-1 0 1 0 0,1 0 0 0 0,-1 0 0 0 0,1 0-1 0 0,-1 0 1 0 0,1 0 0 0 0,-1 0-1 0 0,1 1 1 0 0,-1-1 0 0 0,1 0 0 0 0,-1 0-1 0 0,1 1 1 0 0,-1-1 0 0 0,0 0 0 0 0,1 1-1 0 0,-1-1 1 0 0,0 0 0 0 0,1 1 0 0 0,-1-1-1 0 0,0 0-150 0 0,10 18 907 0 0,1 23-868 0 0,-8-30 54 0 0,-2-1 1 0 0,1 1-1 0 0,-1 0 0 0 0,-1 0 0 0 0,0 0 0 0 0,-1 9-93 0 0,0-4 97 0 0,1 0-1 0 0,1 0 1 0 0,1 1-97 0 0,1 35 209 0 0,-3-4-84 0 0,0 105 940 0 0,10 39-1065 0 0,-4-107 34 0 0,-3-38 2 0 0,1 0 0 0 0,5 9-36 0 0,-3-5 163 0 0,-1 1 1 0 0,-3 0-1 0 0,-2 28-163 0 0,-1-29 159 0 0,1-39-90 0 0,0-9-5 0 0,0 5 169 0 0,0-6-8434 0 0,0-2 274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3:48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12552 0 0,'0'0'281'0'0,"0"0"40"0"0,0 0 23 0 0,0 0-34 0 0,0 0-153 0 0,0 0 110 0 0,-10 8 4170 0 0,10-8-4168 0 0,-1 0-1 0 0,1 0 1 0 0,0 0-1 0 0,-1 1 1 0 0,1-1-1 0 0,-1 0 1 0 0,1 1 0 0 0,0-1-1 0 0,0 0 1 0 0,-1 0-1 0 0,1 1 1 0 0,0-1-1 0 0,-1 1 1 0 0,1-1 0 0 0,0 0-1 0 0,0 1 1 0 0,0-1-1 0 0,-1 1 1 0 0,1-1-1 0 0,0 0 1 0 0,0 1 0 0 0,0-1-1 0 0,0 1 1 0 0,0-1-1 0 0,0 1-268 0 0,23 3 215 0 0,0-1-1 0 0,1-1 0 0 0,-1 0 1 0 0,4-2-215 0 0,109-4 596 0 0,-52 1-26 0 0,72 6-570 0 0,-109 1 74 0 0,63 5 60 0 0,165 15-134 0 0,-181-13 0 0 0,28-1-3561 0 0,66-4 3561 0 0,-173-7-6004 0 0,-2-2-1774 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3:48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12 15664 0 0,'0'0'718'0'0,"-1"-1"-19"0"0,-4-3-449 0 0,-8-2 378 0 0,11 6-349 0 0,1-1 694 0 0,1 1 41 0 0,0 0-21 0 0,0 0-121 0 0,0 0-52 0 0,0 0-11 0 0,0 0-77 0 0,0 8-52 0 0,0 0-531 0 0,0 23 183 0 0,-1 0-1 0 0,-3 11-331 0 0,-36 363 1929 0 0,26-216-962 0 0,10-108-250 0 0,5 62-717 0 0,1-31 232 0 0,3-24-74 0 0,-5-84-230 0 0,0 1 1 0 0,1 0-1 0 0,-1 0 0 0 0,1 0 1 0 0,0 0-1 0 0,0-1 1 0 0,1 1-1 0 0,-1 0 0 0 0,1-1 1 0 0,2 5 71 0 0,-3-8-836 0 0,-1-1-1748 0 0,0 0-6810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3:49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58 10224 0 0,'0'0'464'0'0,"0"0"-8"0"0,0 0-232 0 0,0 0 97 0 0,0 0 79 0 0,0 0 15 0 0,0 0 22 0 0,0 0 91 0 0,0 0 44 0 0,0 0 11 0 0,-4-3 349 0 0,4 3 5078 0 0,6-1-5629 0 0,1 0 1 0 0,-1 0-1 0 0,0-1 1 0 0,0 0-1 0 0,2 0-381 0 0,20-6 250 0 0,155-12 1111 0 0,38 6-1361 0 0,-188 12 58 0 0,72 1 245 0 0,51 8-303 0 0,31 0 98 0 0,-79-6-96 0 0,93-2 148 0 0,-180 1-171 0 0,20 2 21 0 0,-25 0 29 0 0,-1-2 0 0 0,1 0 0 0 0,-1 0 0 0 0,1-2-29 0 0,-7 0 47 0 0,-12 2-230 0 0,1 1 0 0 0,-1-2-1 0 0,0 1 1 0 0,1 0 0 0 0,-1 0 0 0 0,1-1 0 0 0,-1 1 0 0 0,0-1 183 0 0,-16-2-2483 0 0,0 3-5510 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3:49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 11600 0 0,'0'0'264'0'0,"0"0"34"0"0,0 0 21 0 0,0 0-36 0 0,0 0-74 0 0,0 0 383 0 0,0 0 189 0 0,0 0 34 0 0,0 0 14 0 0,0 0 31 0 0,0 0 17 0 0,0 0 3 0 0,0 2-65 0 0,-5 115 1112 0 0,-6 0 0 0 0,-11 36-1927 0 0,8-54 677 0 0,8-40 550 0 0,3 1-1227 0 0,-2 17 638 0 0,-1 56 188 0 0,3-56-497 0 0,0 28 102 0 0,-2 46-236 0 0,3-114-195 0 0,-1 11 0 0 0,2-34-5 0 0,0-11-31 0 0,1 1 0 0 0,0 0 0 0 0,-1-1 0 0 0,0 1 0 0 0,1-1 0 0 0,-1 1 0 0 0,-1-1 0 0 0,0 3 36 0 0,1-5-1532 0 0,1-1-555 0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3:50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 5528 0 0,'0'0'422'0'0,"0"0"-102"0"0,0 0 600 0 0,-14 11 8654 0 0,10-7-8200 0 0,4 1-19 0 0,1 2 3095 0 0,8-4-3158 0 0,-6-2-1716 0 0,26 4 703 0 0,1-2 0 0 0,0-1 0 0 0,0-1 0 0 0,20-2-279 0 0,33 0 130 0 0,201 12 459 0 0,-187-6-90 0 0,193 13-419 0 0,-272-16-120 0 0,313 16-21 0 0,-75-9 198 0 0,-59-9-127 0 0,-117 5 130 0 0,-77-5-1162 0 0,-3 0-393 0 0,0 0-80 0 0,0 0-9 0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3:51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0 15664 0 0,'0'0'356'0'0,"0"0"49"0"0,0 0 21 0 0,0 0-42 0 0,0 0-112 0 0,0 0 463 0 0,0 0 234 0 0,0 0 45 0 0,0 0-61 0 0,0 0-288 0 0,0 0-121 0 0,0 0-28 0 0,0 0-72 0 0,0 2-217 0 0,-4 9 162 0 0,1 0 0 0 0,1 1 0 0 0,0-1 0 0 0,1 1 0 0 0,-1 9-389 0 0,-2 19 48 0 0,-15 117 883 0 0,11-78-26 0 0,2 7-905 0 0,1-4 212 0 0,-2 65-228 0 0,3-49 104 0 0,1 100 1872 0 0,3-182-1951 0 0,0-1-1 0 0,3 15-8 0 0,1 22-1 0 0,-2-38-10 0 0,0 0 1 0 0,0 0-1 0 0,1 0 0 0 0,1 0 1 0 0,0-1-1 0 0,5 10 11 0 0,-8-21-337 0 0,-1-2-138 0 0,0 0-1215 0 0,0 0-4972 0 0,0 0-2125 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3:51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25 12896 0 0,'15'-4'594'0'0,"-12"3"-16"0"0,-3 1-266 0 0,0 0 261 0 0,0 0 158 0 0,0 0 33 0 0,0 0 6 0 0,0 0 13 0 0,-18 0 5434 0 0,11 0-5924 0 0,7 0-569 0 0,-1 0 568 0 0,1 0-4 0 0,0 0-10 0 0,0 0-45 0 0,8-2-116 0 0,1-1 0 0 0,0 1 0 0 0,-1 0 1 0 0,1 1-1 0 0,0-1 0 0 0,0 2 0 0 0,0 0 0 0 0,0 0 0 0 0,4 1-116 0 0,22-2 188 0 0,18-2-75 0 0,-14-1 29 0 0,35 3-143 0 0,40 3 107 0 0,22 1-15 0 0,36 0 36 0 0,-80 0-71 0 0,72 2 11 0 0,-82-3-46 0 0,-43-2-1 0 0,0 2 0 0 0,13 3-21 0 0,-8-1-2 0 0,5 0 15 0 0,-37-4 24 0 0,-10 0-34 0 0,0-1-1 0 0,1 1 0 0 0,-1 0 1 0 0,0 1-1 0 0,0-1 1 0 0,0 0-1 0 0,1 0 1 0 0,-1 1-1 0 0,0-1 0 0 0,0 1 1 0 0,2 1-3 0 0,-3-2 22 0 0,-1 0-116 0 0,1 0-49 0 0,-1 0 1 0 0,1 0-1 0 0,-1 0 0 0 0,1-1 1 0 0,-1 1-1 0 0,0 0 1 0 0,1 0-1 0 0,-1 0 0 0 0,1-1 1 0 0,-1 1-1 0 0,0 0 1 0 0,1-1-1 0 0,-1 1 0 0 0,0 0 1 0 0,1-1-1 0 0,-1 1 1 0 0,0 0-1 0 0,1-1 0 0 0,-1 1 1 0 0,0-1-1 0 0,0 1 1 0 0,0 0-1 0 0,1-1 0 0 0,-1 1 1 0 0,0-1-1 0 0,0 1 1 0 0,0-1-1 0 0,0 1 0 0 0,0-1 1 0 0,0 1-1 0 0,0-1 1 0 0,0 1-1 0 0,0 0 0 0 0,0-1 1 0 0,0 1-1 0 0,0-1 1 0 0,0 0 142 0 0,0 1 239 0 0,0-3-1885 0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3:52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29 2304 0 0,'-1'-4'200'0'0,"1"3"-27"0"0,0 0 0 0 0,0-1 0 0 0,0 1 1 0 0,0 0-1 0 0,0 0 0 0 0,0 0 0 0 0,0-1 0 0 0,0 1 1 0 0,0 0-1 0 0,1 0 0 0 0,-1 0 0 0 0,0-1 0 0 0,1 1 0 0 0,-1 0 1 0 0,1 0-1 0 0,-1 0 0 0 0,1 0 0 0 0,0-1-173 0 0,0 1 3511 0 0,-1 1 175 0 0,0 0-300 0 0,0 0-1395 0 0,0 0-615 0 0,0 0-120 0 0,0 0-109 0 0,0 0-346 0 0,0 0-147 0 0,0 0-29 0 0,0 0-62 0 0,0 0-233 0 0,4 10 98 0 0,-4-8-386 0 0,0 1 0 0 0,0 0 0 0 0,0 0 0 0 0,0-1 0 0 0,0 1 0 0 0,-1 0 0 0 0,1 0-42 0 0,-1 0 36 0 0,0 0-1 0 0,1 0 0 0 0,0 0 0 0 0,0 0 1 0 0,0-1-1 0 0,0 1 0 0 0,0 0 0 0 0,1 2-35 0 0,1 4 76 0 0,-1-5-33 0 0,0 1-1 0 0,0-1 1 0 0,0 1 0 0 0,0 0-1 0 0,-1 0 1 0 0,0-1 0 0 0,0 4-43 0 0,-2 50 800 0 0,3 23-800 0 0,1-5 352 0 0,-2-30-148 0 0,0 31 573 0 0,3 7-777 0 0,-2-63 284 0 0,-1 0 0 0 0,-2 12-284 0 0,1-13 254 0 0,0 1 0 0 0,2 11-254 0 0,2-7 52 0 0,-1-10-111 0 0,-1 1 0 0 0,-1 0 0 0 0,0 8 59 0 0,-13 104-347 0 0,6-64 419 0 0,4-45-31 0 0,0 1 0 0 0,2-1-1 0 0,0 1 1 0 0,3 18-41 0 0,-2-36 4 0 0,0 1 1 0 0,0 0-1 0 0,0-1 0 0 0,-1 1 1 0 0,1 0-1 0 0,-1-1 1 0 0,1 1-1 0 0,-1-1 0 0 0,0 1 1 0 0,0-1-1 0 0,0 1-4 0 0,0-2 4 0 0,0 1-1 0 0,0 0 1 0 0,1 0 0 0 0,-1 0-1 0 0,0 0 1 0 0,1-1-1 0 0,0 1 1 0 0,-1 0 0 0 0,1 0-1 0 0,0 0 1 0 0,0 0-1 0 0,0 0 1 0 0,0 0 0 0 0,1 0-1 0 0,-1 0 1 0 0,0 0-1 0 0,1-1 1 0 0,0 3-4 0 0,0-2-75 0 0,0 0 0 0 0,-1 0 0 0 0,1 0 0 0 0,-1 1 0 0 0,1-1 0 0 0,-1 0 0 0 0,0 0 0 0 0,1 1 0 0 0,-1-1-1 0 0,0 0 76 0 0,0-1-1634 0 0,0-1-4999 0 0,0 0-2144 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3:53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80 8720 0 0,'0'0'197'0'0,"0"0"24"0"0,0 0 19 0 0,0 0 56 0 0,0 0 182 0 0,0 0 76 0 0,0 0 20 0 0,0 0-16 0 0,-7-5 1268 0 0,-21-6 1279 0 0,27 11-2673 0 0,-1-1-234 0 0,0-1 0 0 0,0 1 0 0 0,0 0 0 0 0,0 1 0 0 0,0-1 0 0 0,0 0 0 0 0,-1 0 0 0 0,0 1-198 0 0,1 0 213 0 0,2 0-12 0 0,-11-7 406 0 0,9 5-172 0 0,-4 2 7 0 0,3 0 44 0 0,4 1 2487 0 0,11 2-2891 0 0,-1-1-1 0 0,1 0 1 0 0,0-1 0 0 0,-1 0 0 0 0,1 0 0 0 0,0-2-1 0 0,4 0-81 0 0,16 1 127 0 0,266-12 510 0 0,-205 7-513 0 0,114-9 137 0 0,-88 8-88 0 0,-33 3-74 0 0,393-6 302 0 0,-387 9-290 0 0,80 9 55 0 0,-132-9-1404 0 0,-41 0 1167 0 0,0-1-1 0 0,1 1 1 0 0,-1 0 0 0 0,0 0-1 0 0,0 0 1 0 0,1-1-1 0 0,-1 1 1 0 0,0 0 0 0 0,1-1-1 0 0,-1 1 1 0 0,1-1-1 0 0,-1 1 1 0 0,0-1 0 0 0,1 1-1 0 0,-1-1 1 0 0,1 1-1 0 0,-1-1 1 0 0,1 0 71 0 0,-7-5-2699 0 0,1 5-3023 0 0,-1 1-1139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3:54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58 9184 0 0,'0'0'208'0'0,"-6"-11"501"0"0,-1-14-70 0 0,4 19 403 0 0,1-2-56 0 0,2 7-106 0 0,0-6 608 0 0,0 8 5734 0 0,-1 14-6832 0 0,-1 0 1 0 0,-2 13-391 0 0,-3 21 398 0 0,-7 59 984 0 0,2-11-750 0 0,4-23-620 0 0,-3 53 435 0 0,-3 24 993 0 0,11-86-1348 0 0,-3 47-19 0 0,6 47-73 0 0,0-131 0 0 0,1-13 0 0 0,-1-1 0 0 0,2 0 0 0 0,0 4 0 0 0,7 78 1883 0 0,-8-80-1443 0 0,-1 3-5145 0 0,0-19-4504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17:41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103 215 8288 0 0,'-14'-13'221'0'0,"-37"-32"462"0"0,35 35 3945 0 0,-6-5 3415 0 0,35 16-7598 0 0,-10-2-382 0 0,13 1 67 0 0,71 0 936 0 0,69-9-1066 0 0,151-20 1138 0 0,478-24-161 0 0,-672 43-963 0 0,-15 1-81 0 0,16 4 67 0 0,-56 4-14 0 0,6-3 14 0 0,-41 3 0 0 0,-16 1 0 0 0,1-1 0 0 0,0 0 0 0 0,-1 0 0 0 0,1 0 0 0 0,-1-1 0 0 0,3-1 0 0 0,-1 2-138 0 0,-7 1-582 0 0,-2 0-250 0 0,0 0-1408 0 0,0 0-5471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3:55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19 9184 0 0,'0'0'421'0'0,"-1"-1"-12"0"0,-8-3-279 0 0,0 1 1 0 0,0 1-1 0 0,0 0 0 0 0,0 0 0 0 0,-8-1-130 0 0,-2 2 2215 0 0,-1 0-1 0 0,-11 2-2214 0 0,-2 0 2727 0 0,-15 2 641 0 0,21 6 1981 0 0,272-17-4536 0 0,-42 6-606 0 0,-114 3-123 0 0,208 8 174 0 0,-36-4-36 0 0,-155 1-116 0 0,-66-5-53 0 0,-19 1-9 0 0,1-2 1 0 0,14-2-45 0 0,-13 2 47 0 0,-18 1-30 0 0,0-1 0 0 0,0 0 0 0 0,1 0 0 0 0,-1 0 1 0 0,0-1-1 0 0,0 0 0 0 0,0 0 0 0 0,1-1-17 0 0,-3 2 77 0 0,-3 0-10 0 0,4 0-43 0 0,-3 0 0 0 0,-1 0-103 0 0,0 0-12 0 0,0 0-143 0 0,0 0-644 0 0,0 0-281 0 0,0 0-60 0 0,0 0-12 0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3:55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3224 0 0,'0'-9'93'0'0,"1"6"3468"0"0,-1 1 3909 0 0,4-12-4957 0 0,-4 13-1608 0 0,0 1-46 0 0,0 0-131 0 0,0 0-59 0 0,0 0-12 0 0,0 0-55 0 0,1 10 43 0 0,3 35 330 0 0,-3 0 0 0 0,-2 23-975 0 0,0-3 1011 0 0,12 498 1397 0 0,-9-473-2104 0 0,-2-47-115 0 0,1 0-1 0 0,8 37-188 0 0,-4-42 49 0 0,-4-23-115 0 0,1-1 1 0 0,3 13 65 0 0,-3-20-38 0 0,0 0 1 0 0,-1 1 0 0 0,1-1-1 0 0,-2 2 38 0 0,2 15-4423 0 0,-2-24-4106 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3:56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 10136 0 0,'1'0'98'0'0,"11"0"68"0"0,-12 0-147 0 0,0 0 0 0 0,0 0 0 0 0,0 0 0 0 0,0 0-1 0 0,1 0 1 0 0,-1 0 0 0 0,0 0 0 0 0,0 0 0 0 0,0 0 0 0 0,0 0 0 0 0,1 0 0 0 0,-1 0 0 0 0,0 0-1 0 0,0 0 1 0 0,0 0 0 0 0,1 0 0 0 0,-1 0 0 0 0,0 0 0 0 0,0 0 0 0 0,0 0 0 0 0,0 0 0 0 0,1 0-1 0 0,-1 0 1 0 0,0 0 0 0 0,0 0 0 0 0,0 1 0 0 0,0-1 0 0 0,0 0 0 0 0,0 0 0 0 0,1 0 0 0 0,-1 0 0 0 0,0 0-1 0 0,0 0 1 0 0,0 1 0 0 0,0-1 0 0 0,0 0 0 0 0,0 0 0 0 0,0 0 0 0 0,0 0 0 0 0,0 1 0 0 0,0-1-1 0 0,0 0 1 0 0,1 0 0 0 0,-1 0 0 0 0,0 1 0 0 0,0-1-19 0 0,-1 1 393 0 0,-1-1-111 0 0,1 0-1 0 0,-1 0 0 0 0,1 0 0 0 0,-1 0 0 0 0,0 0 1 0 0,1 1-1 0 0,-1-1 0 0 0,1 1 0 0 0,-1-1 0 0 0,-1 1-281 0 0,-8 2 1718 0 0,9-3-732 0 0,-13 5 2498 0 0,7-5-3158 0 0,2 1 17 0 0,0-1 1 0 0,0 0-1 0 0,0-1 0 0 0,0 1 0 0 0,1-1 0 0 0,-1 0 0 0 0,-1-1-343 0 0,5 1 345 0 0,-2 1 329 0 0,-8 0-172 0 0,12 0-270 0 0,0 0-10 0 0,0 0-45 0 0,0 0-17 0 0,0 0-7 0 0,0 0-9 0 0,0 0-33 0 0,0 0-14 0 0,0 0-1 0 0,2 0-16 0 0,1-2-66 0 0,2 0-14 0 0,15 4 89 0 0,6-1-3 0 0,17-1-86 0 0,10 1-5 0 0,176 12 5 0 0,-139-11 0 0 0,-32-1 0 0 0,112 1 0 0 0,-57-2 0 0 0,22 7 0 0 0,72 8 0 0 0,-107-8 0 0 0,36-6 0 0 0,-129-1 0 0 0,132 5 0 0 0,-115-5-1280 0 0,-23-1 1037 0 0,-1 0 222 0 0,0 1-1 0 0,0 0 1 0 0,0 0-1 0 0,0 0 1 0 0,0 0-1 0 0,0 0 1 0 0,0 0-1 0 0,0-1 1 0 0,0 1-1 0 0,0 0 0 0 0,0 0 1 0 0,1 0-1 0 0,-1 0 1 0 0,0 0-1 0 0,0 0 1 0 0,0 0-1 0 0,0-1 1 0 0,0 1-1 0 0,0 0 1 0 0,0 0-1 0 0,0 0 1 0 0,0 0-1 0 0,1 0 1 0 0,-1 0-1 0 0,0 0 1 0 0,0 0-1 0 0,0 0 0 0 0,0 0 1 0 0,0 0-1 0 0,0 0 1 0 0,1 0-1 0 0,-1-1 1 0 0,0 1-1 0 0,0 0 1 0 0,0 0-1 0 0,0 0 1 0 0,0 0-1 0 0,0 0 1 0 0,1 0 21 0 0,15 0-4474 0 0,-16 0 2350 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3:56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36 15984 0 0,'-5'-6'771'0'0,"-12"-16"193"0"0,17 22-880 0 0,0-1 0 0 0,-1 1-1 0 0,1-1 1 0 0,0 1-1 0 0,-1-1 1 0 0,1 1-1 0 0,-1-1 1 0 0,1 1-1 0 0,-1-1 1 0 0,1 1-1 0 0,-1 0 1 0 0,1-1-1 0 0,-1 1 1 0 0,1 0-1 0 0,-1-1 1 0 0,1 1 0 0 0,-1 0-1 0 0,0 0 1 0 0,1 0-1 0 0,-1-1 1 0 0,1 1-1 0 0,-2 0-83 0 0,2 0 198 0 0,-1 0 0 0 0,1 1 0 0 0,0-1 0 0 0,-1 0 0 0 0,1 0 0 0 0,-1 1 0 0 0,1-1 0 0 0,-1 0 0 0 0,1 1 0 0 0,0-1 0 0 0,-1 0 0 0 0,1 1 0 0 0,-1-1 0 0 0,1 1-1 0 0,0-1 1 0 0,0 0 0 0 0,-1 1 0 0 0,1-1 0 0 0,0 1 0 0 0,0-1 0 0 0,-1 1-198 0 0,-4 19 3385 0 0,3-8-4750 0 0,-1 62 1518 0 0,1-19-253 0 0,-3 86 1928 0 0,10 92-1828 0 0,-2-148 380 0 0,-2-21 680 0 0,4 11-1060 0 0,-1-14 485 0 0,-2-34-552 0 0,0 0 0 0 0,3 9 67 0 0,2 10-99 0 0,-5-28 137 0 0,1 0 0 0 0,3 12-38 0 0,-1-14 28 0 0,0-2 13 0 0,-2 0-1 0 0,1 0 0 0 0,-1 4-40 0 0,-3-17 5 0 0,0 1-1 0 0,1-1 0 0 0,-1 1 1 0 0,1-1-1 0 0,-1 1 0 0 0,1-1 0 0 0,0 0 1 0 0,0 1-1 0 0,-1-1 0 0 0,1 0 0 0 0,1 2-4 0 0,-1-2 3 0 0,0 0 0 0 0,0 0-1 0 0,0 1 1 0 0,0-1-1 0 0,0 0 1 0 0,-1 1-1 0 0,1-1 1 0 0,-1 0-1 0 0,1 1 1 0 0,-1-1 0 0 0,1 1-1 0 0,-1-1 1 0 0,0 0-1 0 0,0 1 1 0 0,0 0-3 0 0,2 6 445 0 0,-1-4-1119 0 0,0 0-3624 0 0,-1-4-4849 0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3:58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 9528 0 0,'0'0'432'0'0,"0"0"-4"0"0,0 0-154 0 0,0 0 364 0 0,0 0 186 0 0,0 0 37 0 0,3 4 276 0 0,-1-3 6652 0 0,115 6-4213 0 0,-50-6-2831 0 0,-27 1-594 0 0,0-2 1 0 0,13-3-152 0 0,-8 0 187 0 0,15 1-187 0 0,25 0 101 0 0,84-5 212 0 0,8 8-313 0 0,-46 0 71 0 0,26 3-38 0 0,80-3 62 0 0,-177-1-96 0 0,-40 1 44 0 0,-1-1-1 0 0,0-1 0 0 0,0-1 0 0 0,1 0 0 0 0,-1-2 0 0 0,4-1-42 0 0,39-11 628 0 0,-37 8-369 0 0,0 1-1 0 0,1 1 1 0 0,12-1-259 0 0,-32 6-483 0 0,-8 2-1218 0 0,-12 2-2095 0 0,1-2-4647 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3:59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9216 0 0,'0'0'706'0'0,"1"-9"2300"0"0,2 4-1972 0 0,6-8 2054 0 0,-8 12-2063 0 0,-1 1-29 0 0,0 0-54 0 0,0 0-214 0 0,0 0-96 0 0,0 0-22 0 0,0 0-70 0 0,0 0-285 0 0,0 0-126 0 0,13 24 378 0 0,-8-9-227 0 0,0 0 0 0 0,-1 1 0 0 0,0-1 0 0 0,-2 1 0 0 0,2 15-280 0 0,12 112 883 0 0,-11-106-344 0 0,3 9-539 0 0,-2-16 273 0 0,-1 1 1 0 0,-2 6-274 0 0,6 363 2088 0 0,-17-249-1544 0 0,7-129-447 0 0,-1-1 0 0 0,-1 6-97 0 0,-4 28 126 0 0,6-39-90 0 0,0 1 91 0 0,0 0-1 0 0,1 1 1 0 0,2 8-127 0 0,-3 1 111 0 0,1-23-134 0 0,-1 0 1 0 0,1 0-1 0 0,0 0 0 0 0,0 0 1 0 0,0 0-1 0 0,1 0 0 0 0,0 2 23 0 0,0 4-47 0 0,-1-8 99 0 0,0-2-49 0 0,0 0-272 0 0,0 0-121 0 0,0 0-1897 0 0,0 0-7503 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4:00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48 3224 0 0,'0'0'491'0'0,"0"0"853"0"0,0 0 379 0 0,0 0 73 0 0,-10-12 3288 0 0,-10 4-1805 0 0,19 8-2911 0 0,1 0 42 0 0,0 0 6 0 0,0 0-10 0 0,0 0-44 0 0,0 0-11 0 0,0 0-6 0 0,0 0-11 0 0,0 0-46 0 0,0 0-22 0 0,0 0-2 0 0,0 0 8 0 0,0 0 34 0 0,0 0 12 0 0,0 0 2 0 0,0 0-30 0 0,0 0-129 0 0,0 0-53 0 0,0 0-11 0 0,0 0-1 0 0,0 0 0 0 0,0 0 0 0 0,0 0 0 0 0,0 0 22 0 0,0 0 90 0 0,0 0 42 0 0,0 0 6 0 0,0 0-13 0 0,0 0-56 0 0,0 0-25 0 0,8 0 185 0 0,10-1 380 0 0,-1 0-1 0 0,14-4-726 0 0,20-2 456 0 0,10 1-186 0 0,-20 2-191 0 0,0 1-1 0 0,23 3-78 0 0,211 15 821 0 0,15-3-578 0 0,-152-6-435 0 0,-7 0 356 0 0,-77-3-83 0 0,-36-1-114 0 0,0-1-1 0 0,15-2 34 0 0,-13 0-18 0 0,23-2 247 0 0,-25 1-125 0 0,-11 0-93 0 0,-4 1 31 0 0,4-1-50 0 0,13-4-366 0 0,1 12-954 0 0,-4-4-155 0 0,17 3-608 0 0,-12-7-5305 0 0,-13-1 560 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4:00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10 13360 0 0,'0'0'1026'0'0,"-1"-8"-355"0"0,-1 6 2947 0 0,1 10-2104 0 0,0 20-1594 0 0,0-11 489 0 0,-7 111 965 0 0,-10 96 1024 0 0,11-140-1572 0 0,-3 28 116 0 0,-8 32-185 0 0,2 42 450 0 0,10-96-839 0 0,1 1-135 0 0,5-84-208 0 0,0-1 1 0 0,0 0-1 0 0,0 0 0 0 0,2 5-25 0 0,-1-5 23 0 0,-1-1 0 0 0,1 1 0 0 0,-1 0 0 0 0,0-1 0 0 0,-1 4-23 0 0,1-4 29 0 0,0 1 1 0 0,0 0-1 0 0,0-1 0 0 0,0 1 0 0 0,1 0 0 0 0,0-1-29 0 0,3 39 40 0 0,-4-43-424 0 0,0-1-146 0 0,0 0-1172 0 0,0 0-4814 0 0,0 0-2062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4:01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37 2304 0 0,'-14'-5'224'0'0,"-24"1"2004"0"0,36 4 286 0 0,2 0 129 0 0,-3 0 510 0 0,-12 0-2223 0 0,-52 4 1128 0 0,66-4-1984 0 0,-16 0 808 0 0,-32-4 4326 0 0,35 2-3866 0 0,14 2-1315 0 0,0 0 0 0 0,0 0 0 0 0,0 0 0 0 0,0 0 0 0 0,0 0 0 0 0,0 0-1 0 0,0 0 1 0 0,0 0 0 0 0,-1 0 0 0 0,1 0 0 0 0,0 0 0 0 0,0 0 0 0 0,0 0 0 0 0,0 0 0 0 0,0-1 0 0 0,0 1-1 0 0,0 0 1 0 0,0 0 0 0 0,0 0 0 0 0,0 0 0 0 0,0 0 0 0 0,0 0 0 0 0,0 0 0 0 0,0 0 0 0 0,0 0 0 0 0,0 0 0 0 0,0 0-1 0 0,0 0 1 0 0,0 0 0 0 0,0-1 0 0 0,1 1 0 0 0,-1 0 0 0 0,0 0 0 0 0,0 0 0 0 0,0 0 0 0 0,0 0 0 0 0,0 0 0 0 0,0 0-1 0 0,0 0 1 0 0,0 0 0 0 0,0 0 0 0 0,0 0 0 0 0,0 0 0 0 0,0 0 0 0 0,0 0 0 0 0,0 0 0 0 0,0 0 0 0 0,0 0-1 0 0,0 0 1 0 0,1 0 0 0 0,-1 0 0 0 0,0 0 0 0 0,0 0 0 0 0,0 0 0 0 0,0 0 0 0 0,0 0 0 0 0,0 0 0 0 0,0 0 0 0 0,0 0-1 0 0,0 0 1 0 0,0 0 0 0 0,0 0 0 0 0,0 0 0 0 0,0 0 0 0 0,1 0 0 0 0,-1 0 0 0 0,0 0 0 0 0,0 0-27 0 0,25-6 2342 0 0,-16 4-2871 0 0,12-1 829 0 0,0 1 1 0 0,0 1-1 0 0,3 1-300 0 0,11-1 42 0 0,131-2-269 0 0,-37 4 227 0 0,-43 0 0 0 0,171 3 64 0 0,-19 4-355 0 0,188-22 374 0 0,-406 14-146 0 0,-14 0 53 0 0,0 0-1 0 0,0 0 1 0 0,0 0 0 0 0,5-2 10 0 0,-4-1-140 0 0,-5 2-585 0 0,-2 1-246 0 0,0 0-1543 0 0,0 0-6015 0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4:01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0 10592 0 0,'0'0'818'0'0,"0"0"-334"0"0,0 0 576 0 0,0 0 312 0 0,0 0 62 0 0,0 0-93 0 0,-1 2-415 0 0,-2 6-218 0 0,1 0-1 0 0,0 0 1 0 0,0 8-708 0 0,-2 6 383 0 0,1-1 68 0 0,1 1 1 0 0,0 21-452 0 0,0-5 465 0 0,-1 84 987 0 0,2-50 154 0 0,-4 10-1606 0 0,-10 151 1967 0 0,8-100-1150 0 0,5 64-841 0 0,3-105-24 0 0,0-72 66 0 0,0-16 2 0 0,-1 0 1 0 0,1 0-1 0 0,-1 0 0 0 0,0 1 1 0 0,-1-1-1 0 0,1 0 0 0 0,-1 3-20 0 0,0 9 422 0 0,1-13-3540 0 0,0-2-3450 0 0,0-1-1439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17:41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39 8288 0 0,'0'0'190'0'0,"0"0"28"0"0,-7-2 199 0 0,-13-8-378 0 0,18 9 160 0 0,1 0 0 0 0,-1 0 0 0 0,1 0 0 0 0,0 0 0 0 0,0 0 0 0 0,0 0 0 0 0,-1 0 0 0 0,1-1 0 0 0,0 1 0 0 0,1 0 0 0 0,-2-1-199 0 0,2 1 192 0 0,-1 0 1 0 0,1 0-1 0 0,-1 0 1 0 0,0 0 0 0 0,0 0-1 0 0,0 0 1 0 0,0 0-1 0 0,1 0 1 0 0,-1 0-1 0 0,0 1 1 0 0,0-1 0 0 0,-1 0-193 0 0,0 0 544 0 0,2 1-28 0 0,0 0 28 0 0,0 0 133 0 0,0 0 53 0 0,0 0 8 0 0,0 0-54 0 0,0 0-246 0 0,0 0-107 0 0,-1 2-19 0 0,-7 14 60 0 0,1 1 0 0 0,1 0 0 0 0,0 0 0 0 0,1 1 0 0 0,1 0 1 0 0,-1 12-373 0 0,2-14 192 0 0,-2 25 271 0 0,1 1 0 0 0,1 10-463 0 0,0 8 321 0 0,3-31-192 0 0,1 0 0 0 0,1 0 0 0 0,1 0 0 0 0,5 19-129 0 0,5 38 149 0 0,-8-43-93 0 0,2 16 496 0 0,-2 33-552 0 0,-3-30 756 0 0,4 8-756 0 0,-1-9 190 0 0,-2 8-190 0 0,0-19 56 0 0,-1-37 10 0 0,-1 0-1 0 0,0 0 1 0 0,-1 0-1 0 0,-2 13-65 0 0,-2-3 118 0 0,1-11-93 0 0,1 0 0 0 0,1 0-1 0 0,0 6-24 0 0,1-16 1 0 0,1 2-3 0 0,-7 8 14 0 0,5-10-279 0 0,1-2-1327 0 0,0 0-556 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4:03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4 7400 0 0,'-26'-3'924'0'0,"26"3"-282"0"0,-7 0 687 0 0,7 0 6926 0 0,10 4-7948 0 0,0-1-1 0 0,1 0 1 0 0,0-1 0 0 0,0-1-1 0 0,0 1 1 0 0,2-1-307 0 0,71-1 1115 0 0,-41-1-709 0 0,103 5 459 0 0,47-1-74 0 0,-22-1 121 0 0,37 10-912 0 0,-157-9 32 0 0,313 17-32 0 0,-13-8 68 0 0,-308-14 693 0 0,0-2 0 0 0,5-2-761 0 0,-44 5 36 0 0,0-1-150 0 0,7 2-2700 0 0,-23 5-1669 0 0,-8 2 2884 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4:04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0 13416 0 0,'0'0'613'0'0,"0"0"-10"0"0,0 0-329 0 0,1 2 52 0 0,1 3-128 0 0,-1 0 0 0 0,0-1 0 0 0,0 1 1 0 0,0 0-1 0 0,0 0 0 0 0,-1-1 0 0 0,0 1 1 0 0,0 0-1 0 0,0 0-198 0 0,-7 49 1624 0 0,2-18-853 0 0,-10 105 1191 0 0,4-43-1018 0 0,-4 52 674 0 0,1 23 278 0 0,11-122-1453 0 0,-3 79 82 0 0,6-82-435 0 0,-2-22-26 0 0,2-1 0 0 0,1 0-1 0 0,1 0 1 0 0,1 0 0 0 0,1 0-1 0 0,2 2-63 0 0,-5-23-104 0 0,0-1 0 0 0,0 1 0 0 0,0 0 0 0 0,-1 0-1 0 0,1 0 1 0 0,-1-1 0 0 0,0 1 0 0 0,0 1 104 0 0,7-8-3448 0 0,8-10 1416 0 0,-1-6-15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4:05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54 8640 0 0,'0'0'396'0'0,"0"0"-12"0"0,0 0-124 0 0,0 0 377 0 0,-4-4 564 0 0,4 3 2906 0 0,0 1 4482 0 0,85-7-7732 0 0,46 1-680 0 0,2-1-42 0 0,-49 6-105 0 0,67 1 64 0 0,-35 0-42 0 0,48-9-52 0 0,58-1 24 0 0,104 7 24 0 0,-198-2 1315 0 0,-117 5-1330 0 0,0-1-16 0 0,0 2 0 0 0,0 0 0 0 0,-1 0-1 0 0,1 1 1 0 0,5 1-17 0 0,-13-3 1 0 0,8 2-50 0 0,-10-2-19 0 0,-1 0-1 0 0,0 0 0 0 0,1 0 1 0 0,-1 0-1 0 0,0 0 0 0 0,0 0 1 0 0,1 0-1 0 0,-1 0 1 0 0,0 0-1 0 0,0 0 0 0 0,1 0 1 0 0,-1 0-1 0 0,0 1 0 0 0,0-1 1 0 0,1 0-1 0 0,-1 0 1 0 0,0 0-1 0 0,0 0 0 0 0,0 1 1 0 0,1-1-1 0 0,-1 0 1 0 0,0 0-1 0 0,0 0 0 0 0,0 1 1 0 0,0-1-1 0 0,1 0 0 0 0,-1 0 1 0 0,0 1-1 0 0,0-1 1 0 0,0 0-1 0 0,0 1 0 0 0,0-1 1 0 0,0 0-1 0 0,0 0 0 0 0,0 1 1 0 0,0-1-1 0 0,0 0 1 0 0,0 0-1 0 0,0 1 0 0 0,0-1 1 0 0,0 0-1 0 0,0 1 0 0 0,0-1 1 0 0,0 0-1 0 0,0 0 1 0 0,0 1-1 0 0,0-1 0 0 0,0 0 1 0 0,-1 0-1 0 0,1 1 1 0 0,0-1-1 0 0,0 0 0 0 0,0 0 69 0 0,-14 13-2491 0 0,8-8 127 0 0,2-1 800 0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4:05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4608 0 0,'0'0'208'0'0,"0"0"356"0"0,0 0 1369 0 0,0 0 598 0 0,0 0 117 0 0,0 0-211 0 0,0 0-998 0 0,0 0-442 0 0,-1 1-91 0 0,-2 4-611 0 0,1 0 0 0 0,-1 1 0 0 0,1-1 0 0 0,0 1 0 0 0,1 0 0 0 0,-1 0 0 0 0,1-1 0 0 0,0 3-295 0 0,-2 50 1103 0 0,1-16-550 0 0,-1 69 520 0 0,1-23-428 0 0,-2 300 1766 0 0,4-253-1629 0 0,9 13-136 0 0,-8-103-527 0 0,1-26-74 0 0,-2 0 1 0 0,0 0-1 0 0,-3 11-45 0 0,2-20-51 0 0,0 0 0 0 0,1 0 0 0 0,0 0 0 0 0,1 0 0 0 0,0 0 0 0 0,0 0 0 0 0,2 4 51 0 0,-2 1 209 0 0,-1-14-152 0 0,0-1-229 0 0,0 0-98 0 0,0 0-18 0 0,0 0-148 0 0,0 0-595 0 0,0 0-258 0 0,0 0-1394 0 0,0 0-5380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4:06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9184 0 0,'0'0'208'0'0,"0"0"33"0"0,0 0 14 0 0,0 0 55 0 0,0 0 232 0 0,0 0 104 0 0,0 0 24 0 0,0 0 14 0 0,0 0 52 0 0,0 0 28 0 0,0 0 4 0 0,0 0-59 0 0,0 0-246 0 0,0 0-110 0 0,0 0-23 0 0,2 1 16 0 0,11 2 522 0 0,-7-1-608 0 0,-1 0 0 0 0,1-1-1 0 0,0 0 1 0 0,0 0 0 0 0,0-1 0 0 0,0 1-1 0 0,6-2-259 0 0,70-13 1696 0 0,-17 5-976 0 0,43-5 1560 0 0,106 0-2280 0 0,-115 14 213 0 0,195 4 230 0 0,102 12-72 0 0,-15-4 90 0 0,-338-10-292 0 0,-28-1-29 0 0,0-1 0 0 0,0 0 0 0 0,0-1 1 0 0,9-2-141 0 0,-19 3 49 0 0,-4 0-37 0 0,0 0 0 0 0,0-1 0 0 0,0 1 0 0 0,0 0 0 0 0,0 0 0 0 0,0 0 1 0 0,0-1-1 0 0,0 1 0 0 0,0-1 0 0 0,0 1 0 0 0,0-1 0 0 0,0 1 0 0 0,0-1 0 0 0,0 0 0 0 0,0 0-12 0 0,0 1 71 0 0,-1 0-6 0 0,0 0-574 0 0,3-1 1784 0 0,-2-3-2684 0 0,0-3-4594 0 0,-1 7 4009 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4:07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32 10136 0 0,'18'-13'464'0'0,"-18"13"-454"0"0,1 0-1 0 0,-1 0 1 0 0,0 0 0 0 0,0-1 0 0 0,0 1 0 0 0,0 0 0 0 0,0 0 0 0 0,0 0 0 0 0,1 0 0 0 0,-1 0-1 0 0,0 0 1 0 0,0 0 0 0 0,0 0 0 0 0,0 0 0 0 0,0 0 0 0 0,0 0 0 0 0,0 0 0 0 0,0 0-1 0 0,1 0 1 0 0,-1 0 0 0 0,0-1 0 0 0,0 1 0 0 0,0 0 0 0 0,0 0 0 0 0,0 0 0 0 0,0 0 0 0 0,0 0-1 0 0,0 0 1 0 0,0 0 0 0 0,0-1 0 0 0,0 1 0 0 0,0 0 0 0 0,0 0 0 0 0,0 0 0 0 0,0 0-1 0 0,0 0 1 0 0,0 0 0 0 0,0-1 0 0 0,0 1 0 0 0,0 0 0 0 0,0 0 0 0 0,0 0 0 0 0,0 0 0 0 0,0 0-1 0 0,0 0 1 0 0,0-1-10 0 0,-2-5 160 0 0,4 3-26 0 0,-1 2 464 0 0,-1 1 196 0 0,0 0 35 0 0,0 0 24 0 0,0 0 62 0 0,0 0 21 0 0,0 0 6 0 0,3 0-51 0 0,9-3-224 0 0,-9 3-99 0 0,-3 0-22 0 0,6 11 551 0 0,-1-2-867 0 0,-5-5-148 0 0,0 1-1 0 0,-1-1 0 0 0,1 0 1 0 0,-1 0-1 0 0,0 0 1 0 0,0 0-1 0 0,-1 0 1 0 0,1 0-1 0 0,-1 0 1 0 0,0 1-82 0 0,-5 12 141 0 0,3 0 29 0 0,1-1 0 0 0,-1 12-170 0 0,-5 22 259 0 0,2-27-73 0 0,3-8 13 0 0,0 1 0 0 0,1 0 1 0 0,0 4-200 0 0,-1 32 426 0 0,-7 55 442 0 0,7-72-449 0 0,2 0-1 0 0,2 0 1 0 0,3 29-419 0 0,0 22 350 0 0,-2-58-219 0 0,2 0 0 0 0,1 0 0 0 0,5 20-131 0 0,-7-38 34 0 0,-1 0 0 0 0,0 1-1 0 0,-1-1 1 0 0,-1 6-34 0 0,1-7 36 0 0,0 1-1 0 0,0-1 1 0 0,1 0 0 0 0,0 1-1 0 0,2 2-35 0 0,4 10 128 0 0,-5-16-69 0 0,0 0 0 0 0,0-1 0 0 0,-1 1 0 0 0,0 0 0 0 0,0 0-1 0 0,0 4-58 0 0,-6 33 303 0 0,3-34-243 0 0,1 0 0 0 0,0-1 0 0 0,0 1 0 0 0,1 8-60 0 0,2-1 25 0 0,-1 0-1 0 0,-1 0 1 0 0,-1 0 0 0 0,-1 5-25 0 0,4-4 85 0 0,-1-16-78 0 0,-1 0 0 0 0,0 0 0 0 0,1 0 0 0 0,-1 0-1 0 0,0 0 1 0 0,0 1 0 0 0,0-1 0 0 0,0 0 0 0 0,0 0 0 0 0,0 0-1 0 0,0 1 1 0 0,0-1 0 0 0,-1 0 0 0 0,1 0 0 0 0,0 0-1 0 0,-1 0-6 0 0,-6 11 11 0 0,7-11-17 0 0,0-1 1 0 0,0 0-1 0 0,0 1 0 0 0,0-1 0 0 0,0 0 1 0 0,0 0-1 0 0,0 1 0 0 0,0-1 0 0 0,0 0 1 0 0,0 1-1 0 0,0-1 0 0 0,0 0 0 0 0,1 0 0 0 0,-1 1 1 0 0,0-1-1 0 0,0 0 0 0 0,0 0 0 0 0,0 1 1 0 0,1-1-1 0 0,-1 0 0 0 0,0 0 0 0 0,0 0 1 0 0,0 1-1 0 0,1-1 0 0 0,-1 0 6 0 0,2 1-737 0 0,-2-1-218 0 0,0 0-1595 0 0,0 0-6255 0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4:08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34 1840 0 0,'-7'-4'437'0'0,"-28"-2"9089"0"0,-21 7-4941 0 0,23-1-1418 0 0,13 2-1781 0 0,17-1-1000 0 0,0-1 0 0 0,0 0 0 0 0,0 0 0 0 0,0 0 0 0 0,0 0 0 0 0,0 0 0 0 0,0 0 0 0 0,0-1 0 0 0,-2 0-386 0 0,3 0 267 0 0,2 1-55 0 0,17 1 913 0 0,0 0 1 0 0,6 1-1126 0 0,-3 1 21 0 0,1-2-1 0 0,-1 0 1 0 0,11-2-21 0 0,60-3 47 0 0,-2 0-19 0 0,41-1 37 0 0,1 5 0 0 0,10 6-65 0 0,99 2 51 0 0,-124-10-34 0 0,-24-1 30 0 0,42 7-47 0 0,-101-3 21 0 0,0-1 0 0 0,6-2-21 0 0,31-1 22 0 0,-4-1 140 0 0,1-2 0 0 0,36-9-162 0 0,-88 12 7 0 0,17 3 46 0 0,-25 0-444 0 0,0 1 0 0 0,0 0 0 0 0,-1 1 0 0 0,1 0-1 0 0,0 0 1 0 0,-1 0 0 0 0,1 1 0 0 0,-1 0 0 0 0,1 1 391 0 0,2 0-1211 0 0,-1 0 0 0 0,1-1 0 0 0,4 2 1211 0 0,-11-5-1569 0 0,-2 0-237 0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4:08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 11520 0 0,'1'-5'1190'0'0,"-1"4"-1113"0"0,0 1-1 0 0,0-1 1 0 0,0 0-1 0 0,0 0 1 0 0,1 1-1 0 0,-1-1 1 0 0,0 0-1 0 0,1 1 0 0 0,-1-1 1 0 0,1 0-1 0 0,-1 1 1 0 0,1-1-1 0 0,-1 1 1 0 0,1-1-1 0 0,-1 0 1 0 0,1 1-1 0 0,-1-1 1 0 0,1 1-1 0 0,0 0 1 0 0,-1-1-1 0 0,1 1 1 0 0,0 0-1 0 0,-1-1 1 0 0,1 1-1 0 0,0 0 0 0 0,0-1-76 0 0,-1 1 82 0 0,1 0-1 0 0,-1 0 1 0 0,0 0-1 0 0,1 0 1 0 0,-1 0-1 0 0,1 0 1 0 0,-1-1-1 0 0,0 1 0 0 0,1 0 1 0 0,-1 0-1 0 0,1-1 1 0 0,-1 1-1 0 0,0 0 1 0 0,1 0-1 0 0,-1-1 1 0 0,0 1-1 0 0,0 0 0 0 0,1-1 1 0 0,-1 1-1 0 0,0 0 1 0 0,1-1-82 0 0,11-13 5725 0 0,-11 13-4876 0 0,-1 1-1 0 0,0 0-89 0 0,0 0-376 0 0,9 12 18 0 0,-8-9-385 0 0,0 0 0 0 0,1 0 0 0 0,-1 0 0 0 0,-1 0 0 0 0,1 0 1 0 0,0 0-1 0 0,-1 0 0 0 0,1 1 0 0 0,-1-1 0 0 0,0 0 0 0 0,0 1-16 0 0,1 14 0 0 0,2 10 153 0 0,-1-1 0 0 0,-1 1-1 0 0,-2 8-152 0 0,1 1 206 0 0,-8 109 314 0 0,2-57-282 0 0,0-17-4 0 0,2-20 159 0 0,1 5-393 0 0,-2 235 71 0 0,5-155-60 0 0,1-134 42 0 0,4 7-702 0 0,-5-8 96 0 0,-1 0 125 0 0,1-1-1530 0 0,0-1-114 0 0,0 0-28 0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4:09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87 2760 0 0,'0'0'125'0'0,"0"0"239"0"0,-17 0 6997 0 0,12 0-6274 0 0,4 1-904 0 0,1-1 1 0 0,-1 0-1 0 0,1 0 1 0 0,-1 0-1 0 0,0 0 0 0 0,1 1 1 0 0,-1-1-1 0 0,1 0 0 0 0,-1 0 1 0 0,1 0-1 0 0,-1 0 1 0 0,1 0-1 0 0,-1 0 0 0 0,0-1 1 0 0,1 1-1 0 0,-1 0 1 0 0,1 0-1 0 0,-1 0 0 0 0,1 0 1 0 0,-1-1-1 0 0,1 1 1 0 0,-1 0-184 0 0,1 0 596 0 0,0 0-70 0 0,0 0-13 0 0,0 0-37 0 0,0 0-150 0 0,0 0-66 0 0,0 0-18 0 0,0 0 16 0 0,0 0 71 0 0,0 0 30 0 0,0 0 7 0 0,-4 0 2346 0 0,16-1-2211 0 0,0 0 1 0 0,0-1-1 0 0,8-3-501 0 0,23-2 128 0 0,1 2-8 0 0,36-3 112 0 0,181 0 476 0 0,139 5 220 0 0,-308 3-879 0 0,230-4 317 0 0,-225 3-201 0 0,-55 2-1 0 0,0-3 0 0 0,28-4-164 0 0,-39 3 77 0 0,-18 1-26 0 0,0 1 0 0 0,0-2-1 0 0,3 0-50 0 0,9-3 52 0 0,-19 5-26 0 0,-1 0 1 0 0,1 0-1 0 0,-1 0 1 0 0,1-1-1 0 0,4-2-26 0 0,-9 3 7 0 0,0 0 0 0 0,-1 1 0 0 0,1-1 0 0 0,0 1-1 0 0,0-1 1 0 0,-1 1 0 0 0,1 0 0 0 0,0-1 0 0 0,0 1-1 0 0,0 0 1 0 0,0 0 0 0 0,-1-1 0 0 0,1 1 0 0 0,0 0-1 0 0,0 0 1 0 0,0 0 0 0 0,0 0-7 0 0,6 1 18 0 0,-7-1-285 0 0,0 0-846 0 0,0 0-342 0 0,-4 8-6677 0 0,-5 1 865 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4:10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15 13216 0 0,'0'0'298'0'0,"0"0"46"0"0,0 0 22 0 0,-10-10 74 0 0,10 6-303 0 0,0 3 574 0 0,0 1 238 0 0,0 0 47 0 0,0 0-11 0 0,0 0-88 0 0,0 0-38 0 0,0 0-10 0 0,0 0-79 0 0,0 0-332 0 0,0 0-146 0 0,0 0-32 0 0,0 0-4 0 0,0 0 0 0 0,0 0 0 0 0,0 0 0 0 0,-1 48 428 0 0,1 38-216 0 0,2 179 768 0 0,-3-136-1008 0 0,1 226 684 0 0,7-190-461 0 0,1-3-54 0 0,-7-131-2829 0 0,1-1-3952 0 0,-2-30-1959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17:42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48 219 11976 0 0,'-41'-33'1737'0'0,"36"31"-1340"0"0,3 2 865 0 0,3-1 2479 0 0,1-1-3657 0 0,1 0 1 0 0,0 0 0 0 0,0 0-1 0 0,0 1 1 0 0,0-1-1 0 0,0 1 1 0 0,0 0 0 0 0,1 0-1 0 0,-1 0 1 0 0,0 0-1 0 0,1 0 1 0 0,-1 1 0 0 0,0-1-1 0 0,1 1 1 0 0,-1 0-1 0 0,1 0 1 0 0,-1 1 0 0 0,0-1-1 0 0,1 1 1 0 0,-1-1-1 0 0,0 1 1 0 0,3 1-85 0 0,1-1 16 0 0,-1 0 0 0 0,1-1 0 0 0,0 1 0 0 0,-1-1 0 0 0,1-1 0 0 0,-1 1 0 0 0,1-1 0 0 0,0-1 0 0 0,2 0-16 0 0,31-4 108 0 0,6 3 34 0 0,105-9-31 0 0,-16 0 570 0 0,48-7 309 0 0,-121 11-669 0 0,34 2-321 0 0,-62 3 8 0 0,26-5-8 0 0,1 0 46 0 0,67-13-62 0 0,-53 8 472 0 0,12-7 981 0 0,-43 10-1266 0 0,-34 6-172 0 0,1 1 0 0 0,-1 1 0 0 0,1 0-1 0 0,-1 0 1 0 0,3 1 1 0 0,15-3-201 0 0,-27 4-850 0 0,-1 0-385 0 0,0 0-78 0 0,0 0-20 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4:11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34 4144 0 0,'0'0'191'0'0,"-1"0"-11"0"0,-9 1 225 0 0,2-2 907 0 0,-6 2 1286 0 0,10 3 1568 0 0,4-5-4073 0 0,0 1 1 0 0,0 0 0 0 0,0 0 0 0 0,0-1 0 0 0,0 1 0 0 0,0 0-1 0 0,0 0 1 0 0,-1-1 0 0 0,1 1 0 0 0,0 0 0 0 0,0 0-1 0 0,0 0 1 0 0,0-1 0 0 0,-1 1 0 0 0,1 0 0 0 0,0 0 0 0 0,0 0-1 0 0,0 0 1 0 0,-1 0 0 0 0,1-1 0 0 0,0 1 0 0 0,0 0 0 0 0,-1 0-1 0 0,1 0 1 0 0,0 0 0 0 0,0 0 0 0 0,-1 0 0 0 0,1 0 0 0 0,0 0-1 0 0,0 0 1 0 0,-1 0 0 0 0,1 0 0 0 0,0 0 0 0 0,0 0-1 0 0,-1 0 1 0 0,1 0 0 0 0,0 0 0 0 0,0 0 0 0 0,-1 0 0 0 0,1 0-1 0 0,0 1 1 0 0,0-1 0 0 0,-1 0 0 0 0,1 0 0 0 0,0 0 0 0 0,0 0-1 0 0,0 0 1 0 0,-1 1 0 0 0,1-1 0 0 0,0 0-94 0 0,-10 6 5763 0 0,93 2-4328 0 0,147 0-338 0 0,-176-8-778 0 0,38-4-319 0 0,-19 0 101 0 0,-16 0-36 0 0,23 0-7 0 0,63-3 13 0 0,-50 2-57 0 0,61-7 50 0 0,-86 5-36 0 0,-31 2-3 0 0,28 1-25 0 0,-15 3 0 0 0,-9 0 0 0 0,9 2 0 0 0,-3 2-8 0 0,2 0-109 0 0,47 8 117 0 0,-15 1-600 0 0,-5-3-1379 0 0,-69-8 1303 0 0,0-1-1 0 0,-1 0 0 0 0,1 0 0 0 0,0-1 1 0 0,-1 0-1 0 0,1 0 0 0 0,2-1 677 0 0,3 0-4542 0 0,-3-1-1826 0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4:11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33 6912 0 0,'0'0'21'0'0,"0"-1"0"0"0,0 1 0 0 0,0 0 0 0 0,-1 0 0 0 0,1 0 0 0 0,0 0 0 0 0,0 0 0 0 0,0 0 0 0 0,0-1 0 0 0,-1 1 0 0 0,1 0 0 0 0,0 0 0 0 0,0 0 0 0 0,0 0 0 0 0,0-1 0 0 0,0 1 0 0 0,0 0 0 0 0,0 0 0 0 0,0 0 0 0 0,0-1 1 0 0,0 1-1 0 0,-1 0 0 0 0,1 0 0 0 0,0 0 0 0 0,0-1 0 0 0,0 1 0 0 0,0 0 0 0 0,0 0 0 0 0,0-1 0 0 0,1 1 0 0 0,-1 0 0 0 0,0 0 0 0 0,0 0 0 0 0,0-1 0 0 0,0 1 0 0 0,0 0 0 0 0,0 0 0 0 0,0 0 0 0 0,0 0 0 0 0,0-1 0 0 0,1 1 0 0 0,-1 0 0 0 0,0 0 0 0 0,0 0-21 0 0,12-10 2544 0 0,-9 9-1878 0 0,0-1-1 0 0,0 0 1 0 0,0 1 0 0 0,0 0-1 0 0,1 0 1 0 0,-1 0 0 0 0,1 0-1 0 0,-1 0-665 0 0,-1 1 1073 0 0,-2 0-38 0 0,0 0-855 0 0,0 0-1 0 0,1-1 0 0 0,-1 1 1 0 0,0 0-1 0 0,1 0 1 0 0,-1-1-1 0 0,1 1 1 0 0,-1 0-1 0 0,0 0 1 0 0,1-1-1 0 0,-1 1 1 0 0,1 0-1 0 0,-1 0 0 0 0,1 0 1 0 0,-1 0-1 0 0,1 0 1 0 0,-1 0-1 0 0,0 0 1 0 0,1 0-1 0 0,-1 0 1 0 0,1 0-1 0 0,-1 0-179 0 0,10 8 394 0 0,-9-7-355 0 0,0-1 0 0 0,0 1 0 0 0,0 0 0 0 0,1 0 0 0 0,-1 0-1 0 0,0 0 1 0 0,-1 0 0 0 0,1 1 0 0 0,0-1 0 0 0,0 0 0 0 0,0 0-1 0 0,-1 0 1 0 0,1 1 0 0 0,0-1 0 0 0,-1 0 0 0 0,0 1 0 0 0,1-1 0 0 0,-1 1-1 0 0,0-1 1 0 0,1 0 0 0 0,-1 1 0 0 0,0-1 0 0 0,0 1 0 0 0,0 0-39 0 0,0 2 34 0 0,0-1 0 0 0,1 1 0 0 0,0-1 0 0 0,0 1 0 0 0,0-1 0 0 0,0 0 0 0 0,0 1 0 0 0,1 0-34 0 0,7 20 173 0 0,-5 6 171 0 0,0-1 0 0 0,-2 1 0 0 0,-1 1 0 0 0,-2 8-344 0 0,0 8 463 0 0,2 4-463 0 0,0-18 57 0 0,-1 0 0 0 0,-2 0-1 0 0,-2 6-56 0 0,-3 22 323 0 0,1 26-323 0 0,-3-11 557 0 0,5-47-256 0 0,1 1 0 0 0,1 8-301 0 0,1-14 110 0 0,-1 1 0 0 0,-1 3-110 0 0,-3 30 161 0 0,4-15-53 0 0,2 0 1 0 0,4 18-109 0 0,-4-56-97 0 0,1 1 1 0 0,-1 0-1 0 0,0 0 0 0 0,0 0 0 0 0,-1-1 1 0 0,0 1-1 0 0,0 0 0 0 0,0 0 0 0 0,-1-1 0 0 0,0 1 1 0 0,0-1-1 0 0,-2 3 97 0 0,1-4-1327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4:15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1840 0 0,'0'0'339'0'0,"0"0"749"0"0,0 0 325 0 0,0 0 68 0 0,-2 1-101 0 0,2-1-1232 0 0,0 0 0 0 0,-1 0 0 0 0,1 0-1 0 0,0 0 1 0 0,0 0 0 0 0,0 0 0 0 0,0 0 0 0 0,-1 1-1 0 0,1-1 1 0 0,0 0 0 0 0,0 0 0 0 0,0 0 0 0 0,0 0 0 0 0,-1 0-1 0 0,1 0 1 0 0,0 0 0 0 0,0 1 0 0 0,0-1 0 0 0,0 0 0 0 0,0 0-1 0 0,0 0 1 0 0,0 0 0 0 0,0 1 0 0 0,-1-1 0 0 0,1 0-1 0 0,0 0 1 0 0,0 0 0 0 0,0 0 0 0 0,0 1 0 0 0,0-1 0 0 0,0 0-1 0 0,0 0 1 0 0,0 0 0 0 0,0 1 0 0 0,0-1 0 0 0,0 0 0 0 0,0 0-1 0 0,0 0 1 0 0,0 0 0 0 0,0 1 0 0 0,0-1 0 0 0,1 0-1 0 0,-1 0 1 0 0,0 0 0 0 0,0 1 0 0 0,0-1 0 0 0,0 0 0 0 0,0 0-1 0 0,0 0 1 0 0,0 0 0 0 0,1 0 0 0 0,-1 1 0 0 0,0-1-1 0 0,0 0 1 0 0,0 0 0 0 0,0 0 0 0 0,0 0 0 0 0,1 0-148 0 0,17 9 2039 0 0,25 1-1802 0 0,-1-7 584 0 0,1-2 0 0 0,35-4-821 0 0,88 0 331 0 0,-49 3-40 0 0,146-5 125 0 0,-130 5-116 0 0,37 9-300 0 0,18 0 332 0 0,-72-5-98 0 0,86 1-484 0 0,-121-3 167 0 0,68-3 406 0 0,-102-1-206 0 0,-4 1-90 0 0,24-5-27 0 0,-55 5 0 0 0,12-3 0 0 0,-1 0 0 0 0,21-7 0 0 0,-40 10-4 0 0,10-1-97 0 0,-13 2-451 0 0,-1 0-212 0 0,0 0-1248 0 0,0 0-4810 0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4:15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61 7832 0 0,'-2'-19'822'0'0,"1"16"-604"0"0,1 1 0 0 0,0-1 0 0 0,-1 0 0 0 0,1 0 0 0 0,0 0 0 0 0,1 0-1 0 0,-1 1 1 0 0,0-1 0 0 0,1 0 0 0 0,0-2-218 0 0,0 4 788 0 0,-1 1 56 0 0,0 0 20 0 0,0 0 7 0 0,0-7 2726 0 0,1 7-1517 0 0,4 10-1025 0 0,2 21-1252 0 0,24 140 1612 0 0,-27-132-892 0 0,-1 17-523 0 0,0 1 296 0 0,1 34 1051 0 0,-8 76-1347 0 0,-1-14 747 0 0,5-102-425 0 0,4 145 809 0 0,-1-153-874 0 0,1 1 0 0 0,3-1 0 0 0,6 19-257 0 0,-2-7 193 0 0,-7-34 46 0 0,5 19-239 0 0,-8-36 25 0 0,0-1 1 0 0,-1 1-1 0 0,1 0 0 0 0,-1 0 1 0 0,1 3-26 0 0,-1-6-278 0 0,0-1-124 0 0,0 0-1149 0 0,0 0-4738 0 0,0 0-2029 0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4:17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35 4520 0 0,'0'0'201'0'0,"-8"5"38"0"0,3-5-182 0 0,-16 0 1354 0 0,20 0-898 0 0,1 0 51 0 0,0 0 11 0 0,-14 0 2990 0 0,10-1-397 0 0,5 2-1295 0 0,10 5-768 0 0,-5-3-1031 0 0,-1 0 0 0 0,1-1 0 0 0,-1 0 0 0 0,1 0 0 0 0,0-1-74 0 0,49 4 589 0 0,1-3 1 0 0,0-3-1 0 0,1-1-589 0 0,-17 0 116 0 0,306-11 376 0 0,-67 1-222 0 0,-10-3-270 0 0,-12-2 0 0 0,-108 14 0 0 0,-138 3-54 0 0,-9 0-234 0 0,-2 0-115 0 0,0 0-21 0 0,0 0-45 0 0,-19 3-1581 0 0,6 0 1331 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4:17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12 11200 0 0,'0'0'256'0'0,"0"0"34"0"0,0 0 20 0 0,0 0-40 0 0,-1-1-175 0 0,-2-2 1 0 0,-6-4 3079 0 0,8 15 45 0 0,2 3-3949 0 0,-1 107 1377 0 0,-5 231 1523 0 0,5-322-1636 0 0,2 22-535 0 0,1 7 414 0 0,9 193 981 0 0,-7-182-902 0 0,12 79 49 0 0,-11-104-488 0 0,-3-27 38 0 0,-1 0 0 0 0,0 0 0 0 0,-1 6-92 0 0,-1-21-469 0 0,1 12 1397 0 0,-1-7-7405 0 0,-19-9 4495 0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4:18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192 109 3224 0 0,'-4'3'288'0'0,"-7"0"-231"0"0,8-2 327 0 0,0 0 1 0 0,0 0 0 0 0,0 0 0 0 0,0-1-1 0 0,0 1 1 0 0,-3-1-385 0 0,-39 5 4411 0 0,-30-1-923 0 0,73-4-3378 0 0,0 0 0 0 0,0 1 0 0 0,1-1 0 0 0,-1 1 0 0 0,0-1 0 0 0,1 1 0 0 0,-1 0 0 0 0,1-1 0 0 0,-1 1 1 0 0,0 0-111 0 0,-11 4 5289 0 0,42-6-5037 0 0,16-3-252 0 0,-15 0 245 0 0,17 2-245 0 0,77-3 454 0 0,-50 1-369 0 0,214-4-269 0 0,-18-3 672 0 0,-213 11-196 0 0,17 4-292 0 0,23 0 196 0 0,6-4-194 0 0,98 0-152 0 0,53-13 150 0 0,-238 12-38 0 0,0-2 0 0 0,11-2 38 0 0,-21 3-5 0 0,0 1 1 0 0,-1-1-1 0 0,0 0 0 0 0,1-1 1 0 0,-1 1-1 0 0,0-1 1 0 0,0 0-1 0 0,-1 0 1 0 0,2-2 4 0 0,-5 5-105 0 0,-1-1 1 0 0,1 0 0 0 0,-1 0 0 0 0,1 0 0 0 0,-1 0-1 0 0,1 0 1 0 0,-1 0 0 0 0,0 0 0 0 0,1 1-1 0 0,-1-1 1 0 0,0 0 0 0 0,0 0 0 0 0,0 0-1 0 0,0 0 1 0 0,0 0 0 0 0,0-1 0 0 0,0 1 0 0 0,0 0-1 0 0,0 0 1 0 0,0 0 0 0 0,-1 1 0 0 0,1-1-1 0 0,0 0 1 0 0,-1 0 0 0 0,1 0 0 0 0,0 0 0 0 0,-1 0 104 0 0,-13-25-3620 0 0,11 22 3267 0 0,1 0-1597 0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4:19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72 8288 0 0,'-1'-9'862'0'0,"-4"-3"-871"0"0,4 11 153 0 0,0 0 1 0 0,0 0-1 0 0,1-1 1 0 0,-1 1-1 0 0,0 0 1 0 0,1-1 0 0 0,-1 1-1 0 0,1 0 1 0 0,0-1-1 0 0,-1 1 1 0 0,1-1-1 0 0,0 1 1 0 0,0-1-145 0 0,0-2 798 0 0,-1 1 1 0 0,1-1 0 0 0,-1 1-1 0 0,0 0 1 0 0,0 0 0 0 0,0-1-1 0 0,0 1 1 0 0,-1-1-799 0 0,2 4 685 0 0,0 0-12 0 0,-1 1-69 0 0,-1 4-516 0 0,0 0-1 0 0,0 0 0 0 0,0 0 1 0 0,1 1-1 0 0,0-1 0 0 0,0 0 1 0 0,0 1-1 0 0,1-1 0 0 0,-1 2-87 0 0,-3 28 153 0 0,-2 1 62 0 0,2 0 0 0 0,0 32-215 0 0,-1 9 526 0 0,-12 196 929 0 0,17-262-1409 0 0,-2 108 1442 0 0,6 1 0 0 0,11 61-1488 0 0,-12-149 203 0 0,5 39 230 0 0,7 21-433 0 0,-10-68 16 0 0,1-1 0 0 0,1 0 1 0 0,1 0-1 0 0,2-1 1 0 0,9 19-17 0 0,7-1 29 0 0,-19-28-155 0 0,-2-3-1841 0 0,2-3-3405 0 0,2-1-2805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4:20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2304 0 0,'0'0'101'0'0,"0"0"181"0"0,0 0 671 0 0,0 0 294 0 0,0 0 58 0 0,0 0-97 0 0,0 0-438 0 0,2-1-613 0 0,-2 1 153 0 0,0-1 1 0 0,0 1 0 0 0,1 0-1 0 0,-1 0 1 0 0,0 0-1 0 0,1-1 1 0 0,-1 1-1 0 0,0 0 1 0 0,1 0 0 0 0,-1 0-1 0 0,0-1 1 0 0,1 1-1 0 0,-1 0 1 0 0,1 0-1 0 0,-1 0 1 0 0,0 0 0 0 0,1 0-1 0 0,-1 0 1 0 0,0 0-1 0 0,1 0 1 0 0,-1 0 0 0 0,1 0-311 0 0,16 5 416 0 0,1-1 0 0 0,0-1 0 0 0,-1-1-1 0 0,1 0 1 0 0,0-2 0 0 0,15 0-416 0 0,39-3 1290 0 0,25-6-1290 0 0,-10 1 718 0 0,-24 3-368 0 0,163-9 36 0 0,-218 13-377 0 0,215 0 198 0 0,-13 4-160 0 0,62 3-30 0 0,-143 2-10 0 0,39 3 50 0 0,-146-9-28 0 0,0-1 0 0 0,9-2-29 0 0,25 0-860 0 0,-56 1 414 0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4:20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43 12840 0 0,'0'-1'55'0'0,"-1"0"1"0"0,1 0 0 0 0,-1-1-1 0 0,0 1 1 0 0,0 0 0 0 0,1 0-1 0 0,-1 0 1 0 0,0 0 0 0 0,0 0-1 0 0,0 0 1 0 0,0 0 0 0 0,-1 0-56 0 0,-1-2 145 0 0,0 0 1 0 0,-1 0-1 0 0,1 0 1 0 0,1 0 0 0 0,-3-4-146 0 0,0 3 12 0 0,-2 2 46 0 0,5 1 246 0 0,2 1 102 0 0,0 0 11 0 0,0 0-17 0 0,0 0-93 0 0,0 0-41 0 0,0 0-9 0 0,1 1-187 0 0,-1 1-1 0 0,0-1 0 0 0,0 0 0 0 0,0 1 0 0 0,0-1 1 0 0,-1 0-1 0 0,1 0 0 0 0,0 1 0 0 0,0-1 0 0 0,-1 0 1 0 0,0 2-70 0 0,1 0 126 0 0,-1 8 123 0 0,1 1-1 0 0,0 0 0 0 0,1 0 0 0 0,0 0 0 0 0,1-1 1 0 0,1 2-249 0 0,4 40 556 0 0,-2 22-20 0 0,3 77 194 0 0,-18 196 1278 0 0,9-293-1190 0 0,4 28-818 0 0,0 7 497 0 0,2 17-204 0 0,-5-89-205 0 0,2-1 0 0 0,0 1 0 0 0,3 9-88 0 0,4 10-520 0 0,-8-34 250 0 0,2 7-2170 0 0,1-3-5377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17:42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25 11976 0 0,'0'0'266'0'0,"0"0"44"0"0,0 0 15 0 0,0 0-26 0 0,0-2-198 0 0,0-18 118 0 0,0 17 858 0 0,0 3 367 0 0,0 0 76 0 0,0 0-123 0 0,0 0-574 0 0,0 0-250 0 0,0 0-49 0 0,0 0-79 0 0,0 3-290 0 0,-6 43 793 0 0,12 90 253 0 0,1 3-1285 0 0,4 74 1266 0 0,0 2-316 0 0,-10-137-866 0 0,-2 67 0 0 0,1-90 0 0 0,1-37 0 0 0,-1 0 0 0 0,0 0 0 0 0,-2 0 0 0 0,-3 17 0 0 0,-3 8 0 0 0,6-27 0 0 0,0 0 0 0 0,-3 6 0 0 0,0-13-14 0 0,4-8-66 0 0,1-1-42 0 0,0 0-1110 0 0,0 0-4634 0 0,0 0-1979 0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4:21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32 4144 0 0,'0'0'191'0'0,"0"0"106"0"0,0 0 343 0 0,0 0 146 0 0,0 0 29 0 0,0 0-94 0 0,0 0-423 0 0,-1-1-245 0 0,0 0 0 0 0,1 0 0 0 0,-1 0 1 0 0,0 0-1 0 0,0 0 0 0 0,0 0 0 0 0,0 0 0 0 0,0 0 1 0 0,0 0-1 0 0,0 0-53 0 0,-70 1 4190 0 0,22 0 3065 0 0,72 7-6821 0 0,7-5-16 0 0,0-1-1 0 0,0-2 0 0 0,21-3-417 0 0,41-1 584 0 0,57-4-364 0 0,52 4 64 0 0,2-1 56 0 0,-14 12-260 0 0,-1-1-32 0 0,-105-2-48 0 0,69 11 0 0 0,-53-6 821 0 0,85-4-821 0 0,-171-4-11 0 0,7-2-279 0 0,-5 1-1180 0 0,-4 0-2552 0 0,-3 1-2661 0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4:21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12 13360 0 0,'-7'-10'612'0'0,"5"8"-15"0"0,2 2-302 0 0,0 0 141 0 0,0 0 106 0 0,0 0 24 0 0,0 12 447 0 0,1 84 963 0 0,-6 201 1177 0 0,3-70-1458 0 0,3-123-1126 0 0,2-38 280 0 0,5 19-849 0 0,0 14 480 0 0,-5-69-478 0 0,1-1 0 0 0,4 12-2 0 0,2 13-56 0 0,-9-37-198 0 0,-2-14-19 0 0,1-1-1 0 0,0 1 1 0 0,0 0-1 0 0,0-1 0 0 0,1 1 1 0 0,-1-1-1 0 0,1 3 274 0 0,1 4-5883 0 0,-5 2-1876 0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4:23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89 3224 0 0,'-36'-3'483'0'0,"11"2"1258"0"0,12 1 2733 0 0,10 0-3382 0 0,-6-3 72 0 0,7 2 4123 0 0,9 3-5162 0 0,-1-1 1 0 0,0 0-1 0 0,0 0 1 0 0,0-1-1 0 0,1 0 1 0 0,-1 0-1 0 0,0 0 1 0 0,0-1-1 0 0,1 0 1 0 0,1 0-126 0 0,18-2 219 0 0,109-12 819 0 0,239-13-48 0 0,-162 20-722 0 0,-70 5-422 0 0,-67 2 262 0 0,-23 0 710 0 0,46-6-818 0 0,-30 0-448 0 0,65 3 448 0 0,-130 4-11 0 0,0 0 0 0 0,1 0 1 0 0,-1 0-1 0 0,0 0 0 0 0,0-1 0 0 0,1 0 0 0 0,-1 1 0 0 0,1-1 11 0 0,11-1-378 0 0,-12 2 111 0 0,11 1 319 0 0,-8-1-3529 0 0,-15 7 2011 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4:23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21 15864 0 0,'-8'-8'510'0'0,"8"8"-479"0"0,0 0-1 0 0,0-1 0 0 0,0 1 0 0 0,-1 0 0 0 0,1 0 0 0 0,0-1 0 0 0,0 1 0 0 0,0 0 0 0 0,0-1 0 0 0,0 1 0 0 0,-1 0 0 0 0,1 0 0 0 0,0-1 0 0 0,0 1 0 0 0,0 0 0 0 0,0-1 0 0 0,0 1 0 0 0,0 0 0 0 0,0-1 0 0 0,0 1 0 0 0,0 0 0 0 0,0 0 0 0 0,0-1 0 0 0,0 1 0 0 0,0 0 0 0 0,1-1 0 0 0,-1 1 0 0 0,0 0 0 0 0,0-1 0 0 0,0 1 0 0 0,0 0 0 0 0,0 0 0 0 0,1-1 0 0 0,-1 1 0 0 0,0 0 0 0 0,0 0 0 0 0,0-1 0 0 0,1 1 0 0 0,-1 0 0 0 0,0 0 0 0 0,0 0 0 0 0,1 0-30 0 0,0-1 235 0 0,-1 1 56 0 0,1 1 11 0 0,4 9-60 0 0,-1 1-1 0 0,0-1 1 0 0,-1 1-1 0 0,0 0 1 0 0,-1 0-1 0 0,0 0 0 0 0,0 0 1 0 0,-1 0-1 0 0,-1 2-241 0 0,2 6 394 0 0,0 0-1 0 0,4 13-393 0 0,-4-26 52 0 0,1 5 75 0 0,0 0 1 0 0,-1 1-1 0 0,0-1 1 0 0,0 1-1 0 0,-1-1 0 0 0,-1 8-127 0 0,-5 15 241 0 0,4-25-165 0 0,-1 0 1 0 0,1 1 0 0 0,1-1 0 0 0,0 0-1 0 0,1 8-76 0 0,5 17 199 0 0,-3-22-71 0 0,-1-1 1 0 0,-1 1-1 0 0,1 12-128 0 0,-3 14 266 0 0,0-14-16 0 0,2-1 0 0 0,0 0 0 0 0,1 5-250 0 0,5 20 652 0 0,-2 1 0 0 0,-3 26-652 0 0,-1-65 88 0 0,0-1 1 0 0,0 0-1 0 0,1 1 0 0 0,3 6-88 0 0,-3-8 29 0 0,0 0-1 0 0,0 0 1 0 0,-1 1 0 0 0,0-1-1 0 0,0 8-28 0 0,-3 3 36 0 0,1-14-31 0 0,0-1 0 0 0,1 1 0 0 0,0 0 0 0 0,0-1-1 0 0,0 1 1 0 0,0-1 0 0 0,1 1 0 0 0,1 3-5 0 0,6 16 33 0 0,-6-17-30 0 0,1 0-1 0 0,-1 0 1 0 0,0 0 0 0 0,-1 1 0 0 0,1-1 0 0 0,-2 0 0 0 0,1 3-3 0 0,0-1 21 0 0,-1-1-1 0 0,2 1 1 0 0,-1-1-1 0 0,1 0 1 0 0,0 0 0 0 0,3 5-21 0 0,0 4 52 0 0,-4-15-87 0 0,-1 0 0 0 0,1 0 0 0 0,-1 0 0 0 0,1 0 0 0 0,-1 0 0 0 0,0 0 0 0 0,0 0 0 0 0,0 0 0 0 0,0 0 0 0 0,-1 0 0 0 0,1 0 1 0 0,0 0-1 0 0,-1 0 35 0 0,1-2-5 0 0,0 1 1 0 0,0-1 0 0 0,0 0-1 0 0,0 1 1 0 0,0-1 0 0 0,0 1-1 0 0,0-1 1 0 0,0 1 0 0 0,0-1-1 0 0,0 0 1 0 0,0 1 0 0 0,0-1-1 0 0,1 1 1 0 0,-1-1 0 0 0,0 0-1 0 0,0 1 1 0 0,0-1 0 0 0,1 0-1 0 0,-1 1 1 0 0,0-1 0 0 0,0 0-1 0 0,1 1 5 0 0,0 0-2196 0 0,-1 1-3630 0 0,0-2-1929 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4:24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51 5840 0 0,'0'0'266'0'0,"0"0"1"0"0,0 0-102 0 0,0 0 206 0 0,-2 1 114 0 0,-3 1 212 0 0,-1 0 0 0 0,1-1-1 0 0,-1 1 1 0 0,0-2-1 0 0,1 1 1 0 0,-1 0 0 0 0,0-1-1 0 0,0 0 1 0 0,1 0 0 0 0,-2-1-697 0 0,-8 1 723 0 0,-34-4 2496 0 0,42-1-1827 0 0,-8 5-91 0 0,11 0 310 0 0,12 0-1184 0 0,131-7 378 0 0,78-9-242 0 0,8 5-267 0 0,-75 6-27 0 0,133-4-77 0 0,-276 8-190 0 0,279-1 980 0 0,-220 8-982 0 0,-21-3 0 0 0,5-1 0 0 0,-8 2 0 0 0,-34-3 0 0 0,0 0 0 0 0,1 0 0 0 0,-1-1 0 0 0,0 0 0 0 0,1 0 0 0 0,7-2 0 0 0,-12 0 238 0 0,-1 0-994 0 0,-1 1-2892 0 0,-2 1-4401 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4:24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21 16208 0 0,'0'0'743'0'0,"0"0"-17"0"0,-1-2-465 0 0,-5-12 112 0 0,3 9 3811 0 0,4 17-2637 0 0,13 113 664 0 0,-5 27-2211 0 0,-5-90 200 0 0,1 156 1138 0 0,-3-56-767 0 0,-1-14-430 0 0,1-98-82 0 0,0 10 239 0 0,4 10-298 0 0,-4-51-194 0 0,6 35 359 0 0,-6-47-999 0 0,0 0-1 0 0,0-1 0 0 0,1 0 1 0 0,0 2 834 0 0,2 1-9221 0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4:26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 2304 0 0,'0'0'101'0'0,"0"0"279"0"0,0 0 1087 0 0,0 0 475 0 0,0 0 98 0 0,0 0-141 0 0,0 0-682 0 0,0 0-302 0 0,0 0-62 0 0,0 0-45 0 0,0 0-142 0 0,0 0-68 0 0,0 0-12 0 0,0 0-30 0 0,0 0-118 0 0,0 0-49 0 0,1 0-6 0 0,11-1 16 0 0,-1 0 0 0 0,0-1 1 0 0,7-2-400 0 0,23-4 491 0 0,436-19 2317 0 0,162 22-2006 0 0,-590 5-709 0 0,45-2 84 0 0,32-7-177 0 0,-114 6 55 0 0,-8 2-86 0 0,-1 0 0 0 0,1 1 0 0 0,0-1 0 0 0,0 1 0 0 0,0 0 0 0 0,0 0 0 0 0,0 0 31 0 0,-1 0-1115 0 0,-3 0-408 0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4:26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35 6448 0 0,'-1'-2'498'0'0,"1"0"-405"0"0,-9-9 253 0 0,2 4 946 0 0,6 6 440 0 0,-5-9 2539 0 0,6 10-4192 0 0,0 0 1 0 0,0 0 0 0 0,0 0 0 0 0,0-1 0 0 0,0 1-1 0 0,0 0 1 0 0,0 0 0 0 0,0 0 0 0 0,0 0 0 0 0,0 0 0 0 0,0 0-1 0 0,-1 0 1 0 0,1 0 0 0 0,0 0 0 0 0,0 0 0 0 0,0 0-1 0 0,0 0 1 0 0,0 0 0 0 0,0 0 0 0 0,0 0 0 0 0,0 0 0 0 0,0 0-1 0 0,0 0 1 0 0,0 0 0 0 0,-1 0 0 0 0,1 0 0 0 0,0 0-1 0 0,0 0 1 0 0,0 0 0 0 0,0 0 0 0 0,0 0 0 0 0,0 0-1 0 0,0 0 1 0 0,0 0 0 0 0,0 0 0 0 0,0 0 0 0 0,-1 0 0 0 0,1 0-1 0 0,0 0 1 0 0,0 0 0 0 0,0 0 0 0 0,0 0 0 0 0,0 0-1 0 0,0 0 1 0 0,0 0 0 0 0,0 0 0 0 0,0 0 0 0 0,0 0 0 0 0,0 0-1 0 0,0 1 1 0 0,0-1 0 0 0,0 0 0 0 0,0 0 0 0 0,0 0-1 0 0,-1 0 1 0 0,1 0 0 0 0,0 0 0 0 0,0 0 0 0 0,0 0 0 0 0,0 0-1 0 0,0 0 1 0 0,0 1 0 0 0,0-1 0 0 0,0 0 0 0 0,0 0-1 0 0,0 0 1 0 0,0 0 0 0 0,0 0 0 0 0,0 0-80 0 0,-3 13 1841 0 0,-1 25-2230 0 0,4-29 1033 0 0,-2 24-8 0 0,1-1-1 0 0,4 30-635 0 0,1 16 813 0 0,-11 149 809 0 0,0 0-901 0 0,6-172-579 0 0,2 38 85 0 0,0-24 27 0 0,-1-34 348 0 0,3 25-602 0 0,4 2 241 0 0,0 8-577 0 0,6 14 336 0 0,-13-81-645 0 0,1 10 954 0 0,0-8-8312 0 0,6-2-386 0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4:26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9216 0 0,'0'0'706'0'0,"0"0"-295"0"0,0 0 484 0 0,-3 0 964 0 0,4 0 4387 0 0,38 9-4756 0 0,60-4-331 0 0,-32-5-633 0 0,82-1 709 0 0,151-4 435 0 0,-200 6-1244 0 0,73 4-11 0 0,3 1-323 0 0,116-1 25 0 0,-257-7 462 0 0,-6 0-2094 0 0,-3 1-6595 0 0,-26 1 597 0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4:27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17503 0 0,'0'0'399'0'0,"0"0"60"0"0,0 0 21 0 0,0 0-59 0 0,0 0-137 0 0,0 0 451 0 0,0 0 227 0 0,0 0 44 0 0,8 0 503 0 0,-7 1-1466 0 0,0-1 1 0 0,0 1-1 0 0,0 0 0 0 0,0-1 0 0 0,0 1 1 0 0,0 0-1 0 0,0-1 0 0 0,0 1 0 0 0,-1 0 1 0 0,1 0-1 0 0,0 0 0 0 0,-1 0 1 0 0,1 0-1 0 0,0 0 0 0 0,-1 0 0 0 0,1 0 1 0 0,-1 0-1 0 0,1 0 0 0 0,-1 0 1 0 0,0 0-1 0 0,0 0 0 0 0,1 1-43 0 0,5 29 350 0 0,-5-24-275 0 0,3 15 64 0 0,-2-12-72 0 0,0 0 1 0 0,0-1-1 0 0,-1 1 0 0 0,-1 0 0 0 0,0 4-67 0 0,-3 19 324 0 0,1-2 213 0 0,0-1-1 0 0,3 7-536 0 0,0 62 747 0 0,-6 37-747 0 0,-1 29 1301 0 0,15 290-69 0 0,-13-413-810 0 0,1-18-2099 0 0,1-2-6077 0 0,2-6-1396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16:58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20 112 6448 0 0,'0'0'498'0'0,"0"0"-214"0"0,0 0 322 0 0,0 0 176 0 0,0 0 33 0 0,0 0-43 0 0,0 0-211 0 0,-2 0-90 0 0,-4-1-1702 0 0,-2 0 5479 0 0,8 1-4032 0 0,0-1 1 0 0,-1 1-1 0 0,1 0 0 0 0,0 0 1 0 0,0 0-1 0 0,-1 0 0 0 0,1 0 1 0 0,0-1-1 0 0,0 1 0 0 0,0 0 1 0 0,-1 0-1 0 0,1 0 1 0 0,0-1-1 0 0,0 1 0 0 0,0 0 1 0 0,0 0-1 0 0,0-1 0 0 0,0 1 1 0 0,-1 0-1 0 0,1 0 1 0 0,0-1-1 0 0,0 1 0 0 0,0 0 1 0 0,0 0-1 0 0,0-1-216 0 0,2-6 832 0 0,-1 6-778 0 0,1-1-1 0 0,-1 0 1 0 0,1 0-1 0 0,-1 1 1 0 0,1-1-1 0 0,0 1 0 0 0,-1-1 1 0 0,1 1-1 0 0,0 0 1 0 0,0 0-1 0 0,0 0 1 0 0,0 0-1 0 0,0 0 1 0 0,0 0-1 0 0,0 0 0 0 0,1 1 1 0 0,0-1-54 0 0,41-6 505 0 0,-44 7-501 0 0,153-9 1586 0 0,-88 4-1573 0 0,12 3-17 0 0,36-1-1 0 0,394-18 1 0 0,-14 8 0 0 0,-346 12-2 0 0,-64 2 40 0 0,16-5-38 0 0,-40-3 735 0 0,-47 3-3179 0 0,-12 4 485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17:43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74 10592 0 0,'0'0'818'0'0,"-1"-1"-532"0"0,0 0-233 0 0,0 1 0 0 0,0-1 0 0 0,0 0 0 0 0,0 0 0 0 0,0 1 0 0 0,0-1 0 0 0,0 0 0 0 0,0 0 0 0 0,1 0 0 0 0,-1 0 0 0 0,0 0 0 0 0,1 0 0 0 0,-1 0 0 0 0,1 0 0 0 0,-1 0 0 0 0,1 0 0 0 0,-1 0 0 0 0,1 0 0 0 0,0 0 0 0 0,0-1 0 0 0,-1 1 0 0 0,1 0-53 0 0,-3-4 1901 0 0,3 5-1854 0 0,0 0 0 0 0,0 0 0 0 0,0 0 0 0 0,-1 0 1 0 0,1 0-1 0 0,0 0 0 0 0,0 0 0 0 0,0 0 1 0 0,0 0-1 0 0,0 0 0 0 0,0 0 0 0 0,0 0 1 0 0,-1-1-1 0 0,1 1 0 0 0,0 0 0 0 0,0 0 0 0 0,0 0 1 0 0,0 0-1 0 0,0 0 0 0 0,0 0 0 0 0,0 0 1 0 0,0-1-1 0 0,0 1 0 0 0,0 0 0 0 0,0 0 1 0 0,0 0-1 0 0,0 0 0 0 0,0 0 0 0 0,0-1 0 0 0,0 1 1 0 0,0 0-1 0 0,0 0 0 0 0,0 0 0 0 0,0 0 1 0 0,0 0-1 0 0,0 0 0 0 0,0-1 0 0 0,0 1 0 0 0,0 0 1 0 0,0 0-1 0 0,0 0 0 0 0,0 0-47 0 0,2-3 374 0 0,1 0-1 0 0,-1 0 1 0 0,1 0-1 0 0,0 1 1 0 0,-1-1-1 0 0,1 1 1 0 0,0-1-1 0 0,1 1 1 0 0,-1 0-1 0 0,0 1 1 0 0,1-1-1 0 0,-1 0 1 0 0,1 1-1 0 0,-1 0 1 0 0,1 0-1 0 0,-1 0 1 0 0,1 0-1 0 0,2 0-373 0 0,11-1-35 0 0,2 0-1 0 0,-1 2 1 0 0,7 0 35 0 0,-12 0 156 0 0,128 5-102 0 0,-18 7 956 0 0,10 0-416 0 0,20 1-412 0 0,-3-1-1 0 0,10 0-18 0 0,18-3-17 0 0,-38-2-268 0 0,85-7 122 0 0,-127-2-112 0 0,27-2 222 0 0,-122 4-89 0 0,0-1 0 0 0,0 1 1 0 0,0-1-1 0 0,-1 0 1 0 0,1 0-1 0 0,0 0 1 0 0,-1 0-1 0 0,1 0 1 0 0,-1 0-1 0 0,1-1 1 0 0,1-1-22 0 0,-3 3-766 0 0,-1 0-318 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4:31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17 5496 0 0,'-14'3'460'0'0,"10"-1"-350"0"0,0-1 0 0 0,0 0-1 0 0,0 0 1 0 0,0 0 0 0 0,0-1 0 0 0,0 1 0 0 0,-1-1-1 0 0,1 0 1 0 0,0 0 0 0 0,0-1 0 0 0,-3 0-110 0 0,-15-4 2492 0 0,10 1 1193 0 0,11 3-3480 0 0,0 1 0 0 0,0-1 1 0 0,1 1-1 0 0,-1-1 1 0 0,0 1-1 0 0,0 0 1 0 0,0-1-1 0 0,0 1 1 0 0,0 0-1 0 0,0 0 1 0 0,0 0-1 0 0,-1 0-205 0 0,-22 7 2945 0 0,21-6-2542 0 0,3-1-23 0 0,0 0-11 0 0,0 0-1 0 0,0 0 6 0 0,0 0 22 0 0,0 0 10 0 0,0 0 2 0 0,0 0-30 0 0,0 0-130 0 0,0 0-59 0 0,0 0-12 0 0,0 0 33 0 0,2 1 139 0 0,1 0-219 0 0,1 1 1 0 0,-1-1-1 0 0,1 0 1 0 0,0 0-1 0 0,-1-1 1 0 0,1 1-1 0 0,0-1 1 0 0,-1 0-1 0 0,4 0-130 0 0,37-4 661 0 0,-2 0-151 0 0,168-5 163 0 0,-162 6-604 0 0,-5 0-53 0 0,5 0 128 0 0,30 2-144 0 0,106 1 80 0 0,-72 0 10 0 0,5 4-90 0 0,225 3 57 0 0,-251-7-50 0 0,-34-4-191 0 0,-61 15-1164 0 0,-14 7-2764 0 0,9-10-3763 0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4:31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65 10592 0 0,'-9'-12'549'0'0,"4"6"-103"0"0,1-1 0 0 0,-1 1 0 0 0,-1 0-1 0 0,1 1 1 0 0,-1-1 0 0 0,0 1 0 0 0,-1 0 0 0 0,-1-1-446 0 0,6 5 733 0 0,2 1 10 0 0,0 0-33 0 0,-1 1-622 0 0,1 0 0 0 0,-1 0 0 0 0,0 0 0 0 0,1 0 0 0 0,-1 0 0 0 0,1 0-1 0 0,0 0 1 0 0,-1 0 0 0 0,1 0 0 0 0,0 0 0 0 0,0 0 0 0 0,0 0 0 0 0,-1 1 0 0 0,1-1 0 0 0,0 0 0 0 0,1 0-88 0 0,-2 1 178 0 0,-1 27 914 0 0,1 0 0 0 0,2 21-1092 0 0,-1 26 952 0 0,-1-17 170 0 0,3 2-1122 0 0,0 15 565 0 0,-2 3-83 0 0,0 86 2061 0 0,15 102-2543 0 0,-9-202 81 0 0,5 38-16 0 0,-7-76 11 0 0,5 27 133 0 0,-5-33-142 0 0,6 16 155 0 0,-9-35-158 0 0,-1-2 0 0 0,0 0-22 0 0,5 4-197 0 0,4 2 44 0 0,-7-5-245 0 0,-2-1-1025 0 0,0 0-451 0 0,2-5-89 0 0,6-21-21 0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4:32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379 24 2304 0 0,'-36'-11'1476'0'0,"22"11"-16"0"0,1 0-1704 0 0,-2-2-15 0 0,0 1-1 0 0,-13 1 260 0 0,18 0 202 0 0,-75 6 4653 0 0,59-7-3648 0 0,10 1-298 0 0,0 0 0 0 0,1 0 0 0 0,-1 2 0 0 0,-7 1-909 0 0,20-2 309 0 0,-1-1 0 0 0,1 1-1 0 0,-1-1 1 0 0,1 0 0 0 0,-1 0 0 0 0,0 0 0 0 0,1 0-1 0 0,-1-1 1 0 0,1 1 0 0 0,-1-1 0 0 0,1 0 0 0 0,-1 0-1 0 0,0-1-308 0 0,4 2 510 0 0,0 0-13 0 0,0 0-8 0 0,0 0-1 0 0,0 0-6 0 0,0 0-28 0 0,0 0-7 0 0,0 0-6 0 0,0 0-47 0 0,0 0-196 0 0,41 2 254 0 0,-25 0-195 0 0,-1-2 1 0 0,0 0-1 0 0,1 0-257 0 0,208-12 1696 0 0,67 12-1696 0 0,-126 1 432 0 0,431 2-432 0 0,-574-4 175 0 0,-1 0 0 0 0,3-3-175 0 0,7 0-842 0 0,0 3-3468 0 0,-29 1 2272 0 0,-2 0-76 0 0,0 0-19 0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4:32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85 10912 0 0,'0'-1'-12'0'0,"0"-1"96"0"0,-1 0 1 0 0,1 0-1 0 0,-1 0 0 0 0,1 0 1 0 0,-1 0-1 0 0,0 0 1 0 0,0 0-1 0 0,0 0 0 0 0,0 0 1 0 0,0 0-85 0 0,-1-1 48 0 0,0 0 1 0 0,0 0-1 0 0,0-1 1 0 0,0 1 0 0 0,0-1-1 0 0,1-1-48 0 0,-9-15 1785 0 0,7 13-1510 0 0,-4-2 4027 0 0,7 9-4241 0 0,0 0 0 0 0,-1 0 0 0 0,1 0 1 0 0,0 0-1 0 0,-1 0 0 0 0,1 0 1 0 0,0 0-1 0 0,-1 1 0 0 0,1-1 1 0 0,0 0-1 0 0,-1 0 0 0 0,1 0 0 0 0,0 1 1 0 0,0-1-1 0 0,-1 0 0 0 0,1 0 1 0 0,0 1-1 0 0,0-1 0 0 0,-1 0 1 0 0,1 1-1 0 0,0-1 0 0 0,0 0 0 0 0,0 1 1 0 0,0-1-1 0 0,-1 0 0 0 0,1 1 1 0 0,0-1-1 0 0,0 0 0 0 0,0 1 1 0 0,0-1-1 0 0,0 0 0 0 0,0 1 0 0 0,0-1 1 0 0,0 0-1 0 0,0 1-61 0 0,-5 17 255 0 0,0 1-1 0 0,2-1 1 0 0,-1 6-255 0 0,-2 14 399 0 0,-4 35 1030 0 0,1 17-1429 0 0,-4 32 891 0 0,6-70-668 0 0,-15 105 1336 0 0,6 23-1559 0 0,8-79 471 0 0,1-32-166 0 0,4 13-305 0 0,1-44 85 0 0,1-26-54 0 0,0 0 0 0 0,1-1 0 0 0,1 1 0 0 0,0 0 0 0 0,1 7-31 0 0,16 89 256 0 0,-18-99-337 0 0,0-7-607 0 0,0-2-252 0 0,0 0-1524 0 0,0 0-5914 0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4:33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87 6448 0 0,'-5'-6'585'0'0,"4"5"-413"0"0,1-1-1 0 0,-1 1 1 0 0,0-1 0 0 0,0 1-1 0 0,0 0 1 0 0,0-1 0 0 0,0 1-1 0 0,-1 0 1 0 0,1 0-1 0 0,0-1 1 0 0,-1 1 0 0 0,1 0-1 0 0,0 1 1 0 0,-1-1 0 0 0,0 0-1 0 0,0 0-171 0 0,-8-6 3115 0 0,9 7-2196 0 0,1 0-20 0 0,0 0-13 0 0,0 0-38 0 0,0 0-16 0 0,0 0-7 0 0,0 0-49 0 0,0 0-201 0 0,11-4 378 0 0,5 0-131 0 0,1 1 0 0 0,17-1-822 0 0,7-1 479 0 0,130-14 440 0 0,-113 14-553 0 0,44 0 511 0 0,17 4-877 0 0,6 0 211 0 0,379-1 56 0 0,-264 3-362 0 0,-204 2-489 0 0,-34-3 83 0 0,-2 0-19 0 0,0 0-131 0 0,0 0-521 0 0,0 0-225 0 0,0 0-47 0 0,0 0-11 0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4:34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0 16296 0 0,'0'0'365'0'0,"0"0"56"0"0,0 0 27 0 0,0 0-48 0 0,-6 3-243 0 0,5-3-121 0 0,-1 1 0 0 0,1 0 0 0 0,-1-1 0 0 0,0 1 0 0 0,1 0 0 0 0,-1 0 0 0 0,1 0 1 0 0,0 0-1 0 0,-1 1 0 0 0,1-1 0 0 0,0 0 0 0 0,0 0 0 0 0,0 1 0 0 0,0-1 0 0 0,0 1 0 0 0,0-1 0 0 0,0 1 0 0 0,0-1 0 0 0,0 1 0 0 0,1-1 0 0 0,-1 1 0 0 0,1 0 0 0 0,-1 0-36 0 0,-1 7 325 0 0,0 0 1 0 0,1 1 0 0 0,0-1 0 0 0,0 1-326 0 0,0 2 190 0 0,-6 139 1719 0 0,1-19-1153 0 0,3-50 586 0 0,5 38-1342 0 0,0-17 511 0 0,1 152 675 0 0,-1-147-932 0 0,-1-72-219 0 0,3 0-1 0 0,2 7-34 0 0,-1-6 3 0 0,-4-28 21 0 0,0 0-1 0 0,0 1 1 0 0,-1-1-1 0 0,0 0 1 0 0,-2 8-24 0 0,2-15 1 0 0,0-1 0 0 0,0 0 1 0 0,0 0-1 0 0,0 0 1 0 0,0 0-1 0 0,0 0 0 0 0,0 0 1 0 0,0 0-1 0 0,0 0 1 0 0,1 0-1 0 0,-1 0 0 0 0,0 0 1 0 0,1 1-2 0 0,1 9-29 0 0,-2-10-79 0 0,0-1-11 0 0,0 0-162 0 0,0 0-678 0 0,0 0-294 0 0,0 0-54 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4:35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36 100 3224 0 0,'0'0'143'0'0,"-2"0"-3"0"0,-3 0 180 0 0,4 0 1185 0 0,0 0-1080 0 0,0 0 1 0 0,0 0-1 0 0,0 0 0 0 0,0-1 1 0 0,1 1-1 0 0,-1 0 1 0 0,0-1-1 0 0,0 1 0 0 0,0 0 1 0 0,1-1-1 0 0,-1 1 0 0 0,0-1 1 0 0,1 1-1 0 0,-1-1-425 0 0,-9-9 2339 0 0,6 6-2216 0 0,3 3 461 0 0,1 1-48 0 0,0 0-21 0 0,0 0-3 0 0,0 0-11 0 0,0 0-44 0 0,0 0-17 0 0,0 0-7 0 0,0 0-33 0 0,0 0-134 0 0,0 0-61 0 0,8-3 202 0 0,-1 0-169 0 0,0 0 0 0 0,0 1 0 0 0,0 0 0 0 0,0 0 1 0 0,0 1-1 0 0,0 0 0 0 0,5 0-238 0 0,26-4 381 0 0,-21 2-78 0 0,0 1 1 0 0,1 0 0 0 0,17 2-304 0 0,4-1 231 0 0,-12 0-113 0 0,278-10 504 0 0,19 3-446 0 0,-104-1 40 0 0,-59 1-237 0 0,-19 6-134 0 0,21-7 155 0 0,-137 8-90 0 0,-14 1-3162 0 0,-12 0 1818 0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4:35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17 11520 0 0,'0'-1'226'0'0,"1"-4"89"0"0,-10-5 446 0 0,9 10-692 0 0,0 0 1 0 0,0 0-1 0 0,-1 0 0 0 0,1 0 0 0 0,0 0 0 0 0,0 0 0 0 0,0-1 0 0 0,0 1 1 0 0,0 0-1 0 0,0 0 0 0 0,-1 0 0 0 0,1 0 0 0 0,0 0 0 0 0,0 0 0 0 0,0 0 0 0 0,0 0 1 0 0,0 0-1 0 0,0 0 0 0 0,-1 0 0 0 0,1 0 0 0 0,0 0 0 0 0,0 0 0 0 0,0 0 1 0 0,0 0-1 0 0,0 1 0 0 0,0-1 0 0 0,-1 0 0 0 0,1 0 0 0 0,0 0 0 0 0,0 0 1 0 0,0 0-1 0 0,0 0 0 0 0,0 0 0 0 0,0 0 0 0 0,0 0 0 0 0,0 0 0 0 0,-1 0 1 0 0,1 1-1 0 0,0-1 0 0 0,0 0 0 0 0,0 0 0 0 0,0 0 0 0 0,0 0 0 0 0,0 0 1 0 0,0 0-1 0 0,0 1 0 0 0,0-1 0 0 0,0 0 0 0 0,0 0 0 0 0,0 0 0 0 0,0 0 0 0 0,0 0 1 0 0,0 0-1 0 0,0 1 0 0 0,0-1-69 0 0,-2 14 860 0 0,3 17-631 0 0,35 164 2544 0 0,-22-77 150 0 0,0 102-2923 0 0,-10-125 620 0 0,-1 33-262 0 0,-1-32 145 0 0,6 25-503 0 0,-5-90 67 0 0,-2 0 0 0 0,-1 0 0 0 0,-2 0 0 0 0,-3 18-67 0 0,2-3 0 0 0,-1 3 0 0 0,1-40-5698 0 0,3-9 3716 0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4:36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9 9760 0 0,'0'0'222'0'0,"0"0"30"0"0,-7 1 244 0 0,5 0-464 0 0,1 0-28 0 0,0-1 0 0 0,1 0 0 0 0,-1 1 0 0 0,0-1 1 0 0,0 0-1 0 0,1 0 0 0 0,-1 1 0 0 0,0-1 0 0 0,0 0 0 0 0,0 0 0 0 0,1 0 1 0 0,-1 0-1 0 0,0 0 0 0 0,0 0 0 0 0,0 0 0 0 0,1 0 0 0 0,-1-1 0 0 0,0 1 1 0 0,0 0-1 0 0,0 0 0 0 0,1-1 0 0 0,-1 1-4 0 0,-9-3 892 0 0,10 3-381 0 0,0 0 43 0 0,0 0 180 0 0,0 0 76 0 0,0 0 20 0 0,0 0-50 0 0,0 0-218 0 0,0 0-91 0 0,0 0-21 0 0,0 0-48 0 0,0 0-197 0 0,0 0-86 0 0,0 0-21 0 0,2 2 14 0 0,1 2-3 0 0,0-1 0 0 0,1 0 0 0 0,0 0 0 0 0,0-1 0 0 0,0 1 0 0 0,0-1 0 0 0,0 1 0 0 0,0-1 0 0 0,0 0 0 0 0,1-1 0 0 0,-1 1 0 0 0,1-1 0 0 0,-1 0 0 0 0,4 0-109 0 0,11 2 295 0 0,0-2 1 0 0,-1 0-1 0 0,4-1-295 0 0,-21 0 12 0 0,133-6 945 0 0,-44 1-524 0 0,323-13 473 0 0,-192 7-906 0 0,-148 7 0 0 0,34 0 0 0 0,23 4-77 0 0,-95 5-439 0 0,-34-5 91 0 0,6 2-105 0 0,-6-1-7301 0 0,-1-1 1907 0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4:37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45 12528 0 0,'-1'-2'572'0'0,"-7"-24"208"0"0,5 19-742 0 0,2 6 160 0 0,1 1 54 0 0,0 0 4 0 0,0-1-218 0 0,0 1 1 0 0,0 0-1 0 0,-1-1 1 0 0,1 1-1 0 0,0 0 1 0 0,0-1 0 0 0,0 1-1 0 0,0-1 1 0 0,0 1-1 0 0,-1 0 1 0 0,1-1-1 0 0,0 1 1 0 0,0 0 0 0 0,-1-1-1 0 0,1 1 1 0 0,0 0-1 0 0,0 0 1 0 0,-1-1-1 0 0,1 1 1 0 0,0 0 0 0 0,-1 0-1 0 0,1 0 1 0 0,0-1-1 0 0,-1 1 1 0 0,1 0-1 0 0,0 0 1 0 0,-1 0 0 0 0,1 0-1 0 0,-1 0 1 0 0,1 0-1 0 0,0-1 1 0 0,-1 1-1 0 0,1 0 1 0 0,-1 0 0 0 0,1 0-1 0 0,0 0 1 0 0,-1 1-1 0 0,1-1 1 0 0,0 0 0 0 0,-1 0-1 0 0,1 0 1 0 0,-1 0-1 0 0,1 0 1 0 0,0 0-1 0 0,-1 1 1 0 0,1-1-39 0 0,-16 7 913 0 0,13-4-740 0 0,1 1-1 0 0,-1 0 0 0 0,1 0 0 0 0,1 0 0 0 0,-1 0 0 0 0,0 0 0 0 0,1 0 0 0 0,0 0 0 0 0,0 1 0 0 0,0-1 0 0 0,0 4-172 0 0,1-7 7 0 0,-8 87 995 0 0,-5 36-376 0 0,-10 118 756 0 0,9-74-692 0 0,13-163-657 0 0,-18 210 1371 0 0,16-153-986 0 0,3 0-1 0 0,5 29-417 0 0,-2-68 18 0 0,2-1 0 0 0,0 0 0 0 0,2 2-18 0 0,-1 1-102 0 0,-5-21 39 0 0,0-1-1 0 0,1 0 0 0 0,-1 1 1 0 0,1-1-1 0 0,0 0 0 0 0,0 1 64 0 0,5 7-5381 0 0,-6-9 4116 0 0,8 9-6514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17:44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3224 0 0,'3'-1'491'0'0,"0"0"-151"0"0,-1 1 1 0 0,1-1 0 0 0,-1 0 0 0 0,0 0 0 0 0,0 0 0 0 0,1-1 0 0 0,-1 1 0 0 0,0 0-1 0 0,1-2-340 0 0,-1 1 1796 0 0,4-7 1016 0 0,-5 8-2808 0 0,0 0 224 0 0,1 0 0 0 0,-1-1 0 0 0,0 1 0 0 0,0-1-1 0 0,1 1 1 0 0,-1-1 0 0 0,0 0 0 0 0,0 1 0 0 0,0-1-1 0 0,-1 0 1 0 0,1 0 0 0 0,0 0 0 0 0,-1 0 0 0 0,1-1-228 0 0,-1 2 36 0 0,0 1 0 0 0,1 0 0 0 0,-1 0 0 0 0,0 0 0 0 0,0-1 0 0 0,1 1 0 0 0,-1 0 0 0 0,0 0 0 0 0,1 0 0 0 0,-1 0 0 0 0,0 0 0 0 0,1 0 0 0 0,-1-1 0 0 0,0 1 0 0 0,0 0 0 0 0,1 0 0 0 0,-1 0 0 0 0,0 0 0 0 0,1 0 0 0 0,-1 0 0 0 0,0 0 0 0 0,1 0 0 0 0,-1 0 0 0 0,0 1 0 0 0,1-1-36 0 0,3 2 4685 0 0,-2 0-4668 0 0,-1 0 0 0 0,0 0 0 0 0,0 1 0 0 0,0-1 0 0 0,0 0 0 0 0,0 0 0 0 0,0 1 0 0 0,-1-1 0 0 0,1 0 0 0 0,-1 1 0 0 0,1 0-17 0 0,1 34 98 0 0,-1-15 89 0 0,-1-6-42 0 0,-1 1 0 0 0,0-1 1 0 0,-1 1-1 0 0,-2 5-145 0 0,1-2 217 0 0,0 1-1 0 0,1 15-216 0 0,2 158 1134 0 0,2-157-559 0 0,1 0 1 0 0,8 31-576 0 0,-4-31 326 0 0,-2 1-1 0 0,0 33-325 0 0,-6-26 154 0 0,0-19-50 0 0,1 0-1 0 0,1 1 0 0 0,5 24-103 0 0,-4-38 72 0 0,-1 0 0 0 0,0 1 0 0 0,-1-1-1 0 0,-1 5-71 0 0,0-6 109 0 0,1 0 0 0 0,1 0 0 0 0,-1 0 0 0 0,2 1 0 0 0,0 2-109 0 0,12 20 217 0 0,-11-30-212 0 0,-1 0 0 0 0,0 0 0 0 0,0 0 0 0 0,0 0 0 0 0,0 0 0 0 0,-1 1-1 0 0,0-1 1 0 0,0 5-5 0 0,-3 7 0 0 0,2-15 1 0 0,-1 0 1 0 0,1 0-1 0 0,0 0 0 0 0,0 0 1 0 0,0 0-1 0 0,0 0 0 0 0,0 0 1 0 0,0 0-1 0 0,0 0 1 0 0,1 0-1 0 0,-1 0 0 0 0,1 1-1 0 0,10 14 61 0 0,-10-16-54 0 0,0 0 0 0 0,0 1 0 0 0,0-1 0 0 0,0 0 0 0 0,-1 0 0 0 0,1 1 0 0 0,0-1 0 0 0,-1 0 0 0 0,1 1 1 0 0,0-1-1 0 0,-1 0 0 0 0,0 1 0 0 0,1-1 0 0 0,-1 1 0 0 0,0-1 0 0 0,0 1 0 0 0,0-1 0 0 0,0 1 0 0 0,0-1 0 0 0,0 1 0 0 0,0-1 0 0 0,-1 2-7 0 0,1 10 48 0 0,0-12-41 0 0,1 1 0 0 0,-1-1 0 0 0,0 0 0 0 0,0 1 0 0 0,0-1 0 0 0,0 1 0 0 0,0-1 0 0 0,-1 0 0 0 0,1 1 0 0 0,0-1 0 0 0,-1 0 0 0 0,1 1 0 0 0,-1-1 0 0 0,1 0 0 0 0,-1 0 0 0 0,1 1 0 0 0,-1-1 0 0 0,0 0 1 0 0,0 1-8 0 0,-14 8-284 0 0,12-11 52 0 0,2 1 85 0 0,-1 0-632 0 0,2 0-1537 0 0,0 0-5987 0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4:38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25 7920 0 0,'15'0'165'0'0,"-11"0"38"0"0,-8 0 22 0 0,2 0 20 0 0,2 0 97 0 0,0 0 39 0 0,-7 2 416 0 0,2-1-394 0 0,-12 2 1031 0 0,17-3-1343 0 0,-1 0 0 0 0,1 0 0 0 0,-1 1 0 0 0,1-1 1 0 0,0 0-1 0 0,-1 0 0 0 0,1 1 0 0 0,-1-1 0 0 0,1 0 0 0 0,0 1 0 0 0,-1-1 0 0 0,1 0 0 0 0,0 1 0 0 0,0-1 0 0 0,-1 1 0 0 0,1-1 0 0 0,0 0 0 0 0,0 1 0 0 0,-1-1 0 0 0,1 1 0 0 0,0-1 0 0 0,0 1 1 0 0,0-1-1 0 0,0 1 0 0 0,0-1 0 0 0,0 1 0 0 0,0-1 0 0 0,0 1 0 0 0,0-1 0 0 0,0 0 0 0 0,0 1 0 0 0,0-1 0 0 0,0 1 0 0 0,0-1 0 0 0,0 1-91 0 0,1 0 45 0 0,-1 1-1 0 0,1-1 0 0 0,-1 0 1 0 0,1 0-1 0 0,-1 0 0 0 0,1 1 1 0 0,0-1-1 0 0,-1 0 0 0 0,1 0 1 0 0,0 0-1 0 0,0 0 1 0 0,0 0-1 0 0,0 0 0 0 0,0-1 1 0 0,0 1-1 0 0,0 0 0 0 0,0 0 1 0 0,0-1-1 0 0,0 1 0 0 0,0-1 1 0 0,0 1-1 0 0,1-1 1 0 0,-1 1-1 0 0,0-1 0 0 0,0 0 1 0 0,1 1-1 0 0,-1-1 0 0 0,0 0 1 0 0,1 0-1 0 0,-1 0 0 0 0,0 0 1 0 0,1 0-1 0 0,-1 0-44 0 0,0 0 34 0 0,-1 0 0 0 0,1 0 0 0 0,0 0 1 0 0,0 0-1 0 0,-1 0 0 0 0,1 0 0 0 0,0 1 0 0 0,-1-1 0 0 0,1 0 0 0 0,0 0 0 0 0,-1 1 0 0 0,1-1 1 0 0,-1 0-1 0 0,1 1 0 0 0,0-1-34 0 0,6 4 121 0 0,5-3 154 0 0,1-1 0 0 0,0 0 0 0 0,0-1-1 0 0,-1-1 1 0 0,1 1 0 0 0,5-3-275 0 0,7 0 183 0 0,141-11 1045 0 0,-50 6-824 0 0,267-14 522 0 0,-310 22-825 0 0,61-2 84 0 0,78-5 35 0 0,-48 4-172 0 0,6 5 39 0 0,-83 2-1707 0 0,-88-3-339 0 0,-6 3-4916 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4:38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66 15176 0 0,'-2'-6'195'0'0,"1"4"-97"0"0,0 0 0 0 0,1 0 0 0 0,-1 0 0 0 0,0 0 0 0 0,0 0 0 0 0,-1 0 0 0 0,1 0 0 0 0,0 0 0 0 0,-1 1 0 0 0,1-1 0 0 0,-1 1 1 0 0,-1-2-100 0 0,1 1 96 0 0,1 2-88 0 0,0-1 1 0 0,1 1 0 0 0,-1-1 0 0 0,0 1 0 0 0,0-1 0 0 0,1 1 0 0 0,-1-1 0 0 0,0 0 0 0 0,1 1 0 0 0,-1-1 0 0 0,0 0-1 0 0,1 1 1 0 0,-1-1 0 0 0,1 0 0 0 0,-1 0 0 0 0,1 0 0 0 0,0 0 0 0 0,-1 1 0 0 0,1-1 0 0 0,0 0 0 0 0,0 0 0 0 0,-1-1-9 0 0,3-2 75 0 0,-2 0 141 0 0,-2 3-104 0 0,1 1-65 0 0,1 0-1 0 0,0 0 1 0 0,0 0-1 0 0,0 0 0 0 0,0-1 1 0 0,0 1-1 0 0,0 0 1 0 0,0 0-1 0 0,0 0 0 0 0,0-1 1 0 0,0 1-1 0 0,0 0 1 0 0,0 0-1 0 0,0 0 0 0 0,0-1 1 0 0,0 1-1 0 0,0 0 0 0 0,0 0 1 0 0,0 0-1 0 0,0 0 1 0 0,0-1-1 0 0,0 1 0 0 0,1 0 1 0 0,-1 0-1 0 0,0 0 1 0 0,0 0-1 0 0,0-1 0 0 0,0 1 1 0 0,0 0-1 0 0,0 0 0 0 0,1 0 1 0 0,-1 0-1 0 0,0 0 1 0 0,0 0-1 0 0,0 0 0 0 0,0-1 1 0 0,0 1-1 0 0,1 0 1 0 0,-1 0-1 0 0,0 0 0 0 0,0 0 1 0 0,0 0-1 0 0,1 0 1 0 0,-1 0-1 0 0,0 0 0 0 0,0 0 1 0 0,0 0-1 0 0,0 0 0 0 0,1 0-45 0 0,3 14 458 0 0,-1-8-299 0 0,-1 1-1 0 0,0 0 1 0 0,0 0 0 0 0,-1 0 0 0 0,0 0 0 0 0,0 0 0 0 0,-1 0-1 0 0,0 3-158 0 0,-1 4 173 0 0,0-7-66 0 0,0 1 0 0 0,1-1 0 0 0,0 1 0 0 0,0 0 0 0 0,0-1 0 0 0,1 1-107 0 0,5 16 208 0 0,-4-15-106 0 0,0 1 0 0 0,0 0 0 0 0,0 0 0 0 0,-1 7-102 0 0,-4 20 243 0 0,1-24-80 0 0,1 0-1 0 0,1 12-162 0 0,6 19 295 0 0,-3-29-125 0 0,-1-1 0 0 0,1 9-170 0 0,-4 17 656 0 0,-4 29-656 0 0,-1 25 357 0 0,6-67-221 0 0,-2 0 1 0 0,-1 0-1 0 0,-2 0 0 0 0,-6 21-136 0 0,9-33 94 0 0,0-1 0 0 0,0 1 0 0 0,1 0 0 0 0,1 2-94 0 0,0 1 137 0 0,-1 0 0 0 0,-2 5-137 0 0,-1 1 6 0 0,2 0 0 0 0,0 1 1 0 0,1-1-1 0 0,2 3-6 0 0,-1-4-54 0 0,-2 22 54 0 0,1-30 28 0 0,0 0-1 0 0,1 0 1 0 0,0 0-1 0 0,2 1 1 0 0,1 9-28 0 0,1-11 29 0 0,-3-8-20 0 0,1 0 1 0 0,-1-1 0 0 0,0 1-1 0 0,0 0 1 0 0,-1 0 0 0 0,0 4-10 0 0,-3 7 37 0 0,2-15-42 0 0,1 0 0 0 0,-1 1 0 0 0,1-1 0 0 0,-1 0 0 0 0,1 1 0 0 0,0-1 0 0 0,0 0 0 0 0,0 1 0 0 0,0-1 0 0 0,0 1 0 0 0,1-1 0 0 0,-1 1 5 0 0,9 20-414 0 0,-7-19 254 0 0,0 0 0 0 0,0 0-1 0 0,-1 1 1 0 0,1-1 0 0 0,-1 1 0 0 0,0-1-1 0 0,-1 1 1 0 0,1-1 0 0 0,-1 2 160 0 0,0 10-727 0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4:39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51 9528 0 0,'0'0'23'0'0,"0"0"0"0"0,0 0 0 0 0,0 0 1 0 0,0 1-1 0 0,0-1 0 0 0,0 0 0 0 0,0 0 1 0 0,0 0-1 0 0,0 0 0 0 0,0 0 0 0 0,0 1 1 0 0,0-1-1 0 0,0 0 0 0 0,0 0 0 0 0,-1 0 1 0 0,1 0-1 0 0,0 0 0 0 0,0 0 0 0 0,0 1 1 0 0,0-1-1 0 0,0 0 0 0 0,0 0 0 0 0,-1 0 1 0 0,1 0-1 0 0,0 0 0 0 0,0 0 0 0 0,0 0 0 0 0,0 0 1 0 0,-1 0-1 0 0,1 0 0 0 0,0 0 0 0 0,0 0 1 0 0,0 0-1 0 0,0 0 0 0 0,-1 0 0 0 0,1 0 1 0 0,0 0-24 0 0,-40-7 1214 0 0,40 7-640 0 0,0 0 48 0 0,0 0 197 0 0,0 0 86 0 0,0 0 21 0 0,0 0-60 0 0,0 0-257 0 0,0 0-110 0 0,2 0-19 0 0,28 1 439 0 0,1-1 425 0 0,14-1-1344 0 0,189-14 1172 0 0,-62 6-638 0 0,74-2 202 0 0,-46 10-486 0 0,40-3-20 0 0,3-1-230 0 0,-185 6 0 0 0,-34-3-86 0 0,-18 2 23 0 0,1-1 1 0 0,-1 1-1 0 0,0 0 0 0 0,0 1 0 0 0,5 0 63 0 0,-8 0-424 0 0,-3-1-1109 0 0,0 0-488 0 0,0 0-99 0 0,0 0-21 0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4:39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84 15056 0 0,'-4'-14'238'0'0,"1"0"459"0"0,-1 0-1 0 0,-3-6-696 0 0,0 1 1060 0 0,6 17 1103 0 0,6 11-1203 0 0,3 13-649 0 0,0 1-1 0 0,-1-1 1 0 0,-2 2-1 0 0,1 4-310 0 0,-1-4 133 0 0,9 62 1094 0 0,3 71-1227 0 0,-16-145 81 0 0,8 158 1997 0 0,-11 124-2078 0 0,-3-174 478 0 0,-2 71-373 0 0,7-183-98 0 0,-1 32-30 0 0,2-1 1 0 0,2 0 0 0 0,7 35 22 0 0,-4-55-1324 0 0,1-6-483 0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4:40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65 10592 0 0,'0'0'39'0'0,"-1"0"1"0"0,1 0-1 0 0,-1 0 1 0 0,1 0-1 0 0,-1 0 1 0 0,1 0-1 0 0,0 0 1 0 0,-1 0 0 0 0,1 0-1 0 0,-1 0 1 0 0,1-1-1 0 0,-1 1 1 0 0,1 0-1 0 0,0 0 1 0 0,-1 0-1 0 0,1-1 1 0 0,-1 1-1 0 0,1 0 1 0 0,0 0 0 0 0,-1-1-40 0 0,0 0 24 0 0,1 1 0 0 0,-1-1 1 0 0,0 1-1 0 0,0-1 0 0 0,0 1 1 0 0,0-1-1 0 0,0 1 0 0 0,0-1 1 0 0,-1 1-1 0 0,1 0 0 0 0,0 0 1 0 0,0 0-1 0 0,0-1 0 0 0,0 1 1 0 0,0 0-1 0 0,0 0 0 0 0,0 1 1 0 0,-1-1-1 0 0,1 0-24 0 0,-10-2 1488 0 0,10 1 5329 0 0,23 5-6651 0 0,0-2 0 0 0,1 0 0 0 0,-1-1 0 0 0,1-2 0 0 0,15-1-166 0 0,31-1 305 0 0,81-3 416 0 0,-35 0-456 0 0,64-3-73 0 0,-55 4-192 0 0,61-1 11 0 0,-22-2 90 0 0,-2 0 3 0 0,159-1-1445 0 0,-285 13-2146 0 0,-26-8-3132 0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4:40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16959 0 0,'0'0'388'0'0,"0"0"52"0"0,0 0 28 0 0,0 0-58 0 0,0-1-268 0 0,0-4-6 0 0,0 4 486 0 0,0 1 208 0 0,0 0 40 0 0,0 0-70 0 0,0 0-330 0 0,1 1-146 0 0,1 1-259 0 0,0 0 0 0 0,-1 0-1 0 0,1 0 1 0 0,-1 0-1 0 0,1 1 1 0 0,-1-1 0 0 0,0 0-1 0 0,0 1 1 0 0,0-1-1 0 0,0 0 1 0 0,0 3-65 0 0,8 33 251 0 0,-4-16-121 0 0,3 16 95 0 0,-3 1 0 0 0,0 0-1 0 0,-3 0 1 0 0,-2 25-225 0 0,1 6 253 0 0,1 169 555 0 0,-3-131-592 0 0,11 24-162 0 0,-8-73-62 0 0,2 1 0 0 0,4-1 0 0 0,8 31 8 0 0,-15-79-946 0 0,1-1 0 0 0,-2 1 1 0 0,1 0-1 0 0,-2-1 1 0 0,0 8 945 0 0,0 3-1814 0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4:41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85 12696 0 0,'0'0'580'0'0,"-1"0"-11"0"0,-9-5-352 0 0,9 4-202 0 0,-1 0-1 0 0,0 1 1 0 0,1-1-1 0 0,-1 0 0 0 0,0 1 1 0 0,1-1-1 0 0,-1 1 0 0 0,0-1 1 0 0,0 1-1 0 0,0 0-14 0 0,1-1 437 0 0,1 1-1 0 0,-1 0 0 0 0,0 0 0 0 0,0-1 1 0 0,1 1-1 0 0,-1 0 0 0 0,0-1 1 0 0,1 1-1 0 0,-1-1 0 0 0,0 1 1 0 0,1-1-1 0 0,-1 1 0 0 0,1-1 0 0 0,-1 0 1 0 0,1 1-1 0 0,-1-1 0 0 0,0 0-436 0 0,97-10 744 0 0,13 9-527 0 0,20-1-84 0 0,40-2-54 0 0,-13 2 44 0 0,47-2 66 0 0,-43 2 288 0 0,267-9 881 0 0,-201 11-686 0 0,-126 1-629 0 0,-89 1-49 0 0,-1-1 0 0 0,1-1 1 0 0,-1 0-1 0 0,0-1 0 0 0,1 0 1 0 0,-1 0-1 0 0,7-4 6 0 0,-11 1-83 0 0,-6 4-153 0 0,0 1-654 0 0,0 0-286 0 0,0 0-58 0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4:41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40 19351 0 0,'-17'-38'1943'0'0,"16"36"-1711"0"0,1 2 156 0 0,0 0 100 0 0,0 1-440 0 0,1-1 0 0 0,-1 0 0 0 0,1 0 1 0 0,-1 0-1 0 0,1 1 0 0 0,-1-1 0 0 0,1 0 0 0 0,-1 0 0 0 0,1 1 1 0 0,-1-1-1 0 0,1 1 0 0 0,-1-1 0 0 0,0 0 0 0 0,1 1 0 0 0,-1-1 1 0 0,0 1-1 0 0,1-1 0 0 0,-1 1 0 0 0,0-1 0 0 0,0 1 0 0 0,1-1 1 0 0,-1 1-49 0 0,5 13 312 0 0,-4-11-151 0 0,17 42 876 0 0,-8-20-529 0 0,-1 1 0 0 0,0 0-1 0 0,-2 3-507 0 0,4 19 603 0 0,6 31-102 0 0,-6 6 187 0 0,-2 0 0 0 0,-5 0 0 0 0,-5 72-688 0 0,-4-96-134 0 0,-2-1 1 0 0,-2 1-1 0 0,-7 17 134 0 0,8-41-424 0 0,0 1-2312 0 0,1-15-2931 0 0,-6 3-3120 0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4:43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3224 0 0,'0'0'143'0'0,"0"0"201"0"0,0 0 741 0 0,0 0 324 0 0,0 0 60 0 0,0 0-62 0 0,0 0-328 0 0,19 1 2443 0 0,-11 2-2983 0 0,0 1-1 0 0,1-2 1 0 0,-1 1-1 0 0,1-1 1 0 0,0 0-1 0 0,-1-1 1 0 0,7 0-539 0 0,17 1 1547 0 0,16-3-1547 0 0,-16 1 456 0 0,46-3 927 0 0,22-6-1383 0 0,-10 1 401 0 0,58-4 125 0 0,134-8-26 0 0,-276 20-498 0 0,298-16 202 0 0,-147 5-21 0 0,-127 12-155 0 0,-25-1-64 0 0,-1 1-1 0 0,0-1 1 0 0,1 0-1 0 0,-1 0 1 0 0,0-1-1 0 0,3 0 37 0 0,3 0-389 0 0,-6 1-3998 0 0,-4 0-2188 0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4:43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31 14800 0 0,'-5'-27'1481'0'0,"5"27"-1393"0"0,0-1 0 0 0,-1 1 0 0 0,1 0-1 0 0,0-1 1 0 0,-1 1 0 0 0,1 0 0 0 0,0 0 0 0 0,-1 0 0 0 0,1 0 0 0 0,-1-1 0 0 0,1 1 0 0 0,0 0 0 0 0,-1 0-1 0 0,1 0 1 0 0,0 0 0 0 0,-1 0 0 0 0,1 0 0 0 0,-1 0 0 0 0,1 0 0 0 0,0 0 0 0 0,-1 0 0 0 0,1 0-1 0 0,-1 0 1 0 0,1 0 0 0 0,0 0 0 0 0,-1 0 0 0 0,1 1-88 0 0,-2 6 236 0 0,0 1 0 0 0,1 0-1 0 0,1 0 1 0 0,-1 0 0 0 0,1 0-1 0 0,1 3-235 0 0,6 52 516 0 0,-4-43-357 0 0,8 96 1728 0 0,-4 2-1887 0 0,-6 17 1128 0 0,-6-1 0 0 0,-9 30-1128 0 0,2 16 913 0 0,7-84-609 0 0,3-67-285 0 0,1 1 0 0 0,2-1 0 0 0,1 1 0 0 0,7 28-19 0 0,-6-34 58 0 0,-2-18-74 0 0,-1-1 1 0 0,1 0-1 0 0,0 0 1 0 0,1 1-1 0 0,-1-1 1 0 0,1 0-1 0 0,0 0 1 0 0,0 0-1 0 0,1-1 1 0 0,0 2 15 0 0,-1-4 282 0 0,2 5-2169 0 0,2-1-4300 0 0,-4-5-1679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17:45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6 170 2760 0 0,'0'0'125'0'0,"0"0"445"0"0,0 0 1779 0 0,0 0 776 0 0,0 0 156 0 0,-1-1-327 0 0,-3-6-1495 0 0,3 5-656 0 0,1 2-130 0 0,0 0-66 0 0,0 0-163 0 0,0 0-76 0 0,0 0-15 0 0,0 0-31 0 0,0 0-130 0 0,0 0-58 0 0,0 0-7 0 0,2 0 22 0 0,13-5 391 0 0,-1 0 0 0 0,10 0-540 0 0,10-3 336 0 0,-18 4-180 0 0,0 1 0 0 0,8 0-156 0 0,19-3 207 0 0,84-15 1246 0 0,22 3-1453 0 0,-37 4 135 0 0,-55 5-72 0 0,0 3 1 0 0,20 2-64 0 0,14 1 217 0 0,14-6-217 0 0,-15 1 305 0 0,14 4-305 0 0,62-3 179 0 0,-96 3-112 0 0,3-3 3 0 0,-24 3-402 0 0,8 1 332 0 0,-56 3-1265 0 0,2 1-4508 0 0,12 2-1932 0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4:44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80 7856 0 0,'-5'-4'713'0'0,"-1"-4"-599"0"0,2 3 30 0 0,0 1 0 0 0,0-1 0 0 0,0 1-1 0 0,0 0 1 0 0,-1 0 0 0 0,-3-2-144 0 0,-14-17 2023 0 0,20 22-1464 0 0,2 1-11 0 0,-4-4 430 0 0,-12-3 2751 0 0,15 6-3425 0 0,1 1 34 0 0,0 0 12 0 0,0 0 2 0 0,0 0 8 0 0,0 0 35 0 0,0 0 18 0 0,1 1 3 0 0,1 1-311 0 0,1 0 0 0 0,-1 0 0 0 0,0-1 0 0 0,1 1 0 0 0,0-1 0 0 0,-1 1 0 0 0,1-1 0 0 0,0 0 0 0 0,-1 0 0 0 0,4 0-105 0 0,32 6 547 0 0,-14-4-218 0 0,62 12 579 0 0,0-4 0 0 0,75 0-908 0 0,440-3 932 0 0,-462-8-766 0 0,226-4-142 0 0,-353 2 388 0 0,-7 1-1738 0 0,1 1-5265 0 0,-6 0-1007 0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4:44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9 14600 0 0,'-11'-7'664'0'0,"9"5"-8"0"0,3 4-391 0 0,1 5 12 0 0,1 0 0 0 0,-1 0 0 0 0,-1 0 1 0 0,1 0-1 0 0,-1 1 0 0 0,-1-1 0 0 0,1 6-277 0 0,-2 12 2325 0 0,-2 18-2325 0 0,0 16 2707 0 0,4 45-2707 0 0,0-27 857 0 0,-4 199 744 0 0,4-226-1356 0 0,0-5 98 0 0,-3 15-343 0 0,-3 129 336 0 0,5-166-268 0 0,6 132 223 0 0,-6-116-196 0 0,0-28-57 0 0,0 0-1 0 0,0 0 1 0 0,1 0-1 0 0,1 1-37 0 0,1-4 11 0 0,-2-7-118 0 0,-1-1-662 0 0,0 0-300 0 0,0 0-1497 0 0,0 0-5749 0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4:45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64 2304 0 0,'-10'4'770'0'0,"6"-4"2301"0"0,3-1-2926 0 0,0 1 0 0 0,0-1 1 0 0,0 1-1 0 0,0-1 0 0 0,0 1 0 0 0,0-1 0 0 0,0 1 0 0 0,0 0 0 0 0,0 0 0 0 0,0-1 1 0 0,-1 1-1 0 0,1 0 0 0 0,0 0 0 0 0,0 0 0 0 0,0 0 0 0 0,0 0 0 0 0,0 1 0 0 0,0-1 1 0 0,0 0-1 0 0,0 0 0 0 0,-1 1 0 0 0,1-1 0 0 0,0 0 0 0 0,0 1-145 0 0,-1 0 658 0 0,-1-1 0 0 0,1 1 0 0 0,-1-1-1 0 0,0 1 1 0 0,1-1 0 0 0,-1 0 0 0 0,-1 0-658 0 0,-1 0 1440 0 0,6 3 671 0 0,9 2-1112 0 0,11-1-651 0 0,1-1 0 0 0,-1-2-1 0 0,1 0 1 0 0,0-1 0 0 0,7-1-348 0 0,18 0 268 0 0,124 0 531 0 0,151 1-37 0 0,-121-1-667 0 0,-2-1-91 0 0,-1-3 81 0 0,-36-1 59 0 0,-142 6-144 0 0,1-1 0 0 0,-1-1 0 0 0,0-1 0 0 0,0-1 0 0 0,9-2 0 0 0,-22 4-1 0 0,15-4 80 0 0,-21 5-111 0 0,-1-1 0 0 0,0 1 0 0 0,0 0 0 0 0,0 0 1 0 0,0 0-1 0 0,-1 0 0 0 0,1-1 0 0 0,0 1 1 0 0,0 0-1 0 0,-1 0 0 0 0,1 0 0 0 0,-1 0 0 0 0,1-1 32 0 0,-10-2-1470 0 0,0 1-1 0 0,0 0 0 0 0,-7-1 1471 0 0,-2-1-1198 0 0,-8-3-751 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4:45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29 10912 0 0,'-3'-3'194'0'0,"0"-1"163"0"0,-1 0 1 0 0,0 0 0 0 0,-1 1-1 0 0,1 0 1 0 0,-1-1 0 0 0,-1 1-358 0 0,6 3 636 0 0,0 0 29 0 0,-10 18 1757 0 0,7-11-2190 0 0,2 1-1 0 0,-1 0 0 0 0,1 0 0 0 0,1-1 0 0 0,-1 1 0 0 0,1 0 0 0 0,1 0 0 0 0,0 3-231 0 0,0 13 277 0 0,9 123 1224 0 0,-10-91-1113 0 0,0 37 832 0 0,-5 23-1220 0 0,-2 4 390 0 0,0 9-79 0 0,5-92-100 0 0,1 0 0 0 0,3 24-211 0 0,-1-27 415 0 0,-4 23-415 0 0,1-26 174 0 0,2-1-1 0 0,1 9-173 0 0,2 6-137 0 0,-2-20-188 0 0,1 0 0 0 0,1 1-1 0 0,2-1 1 0 0,4 13 325 0 0,-5-24-835 0 0,-3 1-12 0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4:46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3224 0 0,'-5'7'403'0'0,"-20"17"4791"0"0,24-24-4807 0 0,1 0-3 0 0,0 0 21 0 0,0 0 91 0 0,0 0 43 0 0,0 0 5 0 0,0 0 50 0 0,0 0 214 0 0,0 0 96 0 0,0 0 22 0 0,0 0-62 0 0,1 2-270 0 0,2 0-459 0 0,0 0-1 0 0,0 0 1 0 0,0 0 0 0 0,0-1-1 0 0,0 1 1 0 0,0 0-1 0 0,0-1 1 0 0,1 0-1 0 0,-1 0 1 0 0,1 0 0 0 0,-1 0-1 0 0,1-1 1 0 0,-1 0-1 0 0,2 1-134 0 0,13 0 442 0 0,0-1 1 0 0,7-1-443 0 0,3 0 308 0 0,224 9 1011 0 0,-3-3 426 0 0,76-14-1745 0 0,-82 6 312 0 0,-195 2-312 0 0,-23 1 0 0 0,0-1 0 0 0,0-1 0 0 0,13-3 0 0 0,-31 3-626 0 0,18 0 1731 0 0,-11 2-3295 0 0,8 1-3332 0 0,-22-1-1148 0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4:47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 15176 0 0,'0'0'340'0'0,"0"0"50"0"0,0 0 26 0 0,0 0-44 0 0,0 1-241 0 0,-4 7 82 0 0,0 0 1 0 0,1 0 0 0 0,0 0-1 0 0,0 0 1 0 0,1 1 0 0 0,0-1-1 0 0,0 5-213 0 0,-2 21 1202 0 0,1 10-1202 0 0,1-18 269 0 0,-1 66 2031 0 0,5 31-2300 0 0,0-10 540 0 0,1-10-27 0 0,-1-29 392 0 0,-3 5-905 0 0,-5 53 328 0 0,-15 207 444 0 0,20-325-852 0 0,1 1 1 0 0,0-1-1 0 0,1 1 1 0 0,0 0-1 0 0,3 11 80 0 0,1-16-2492 0 0,-5-10-5559 0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4:48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37 4608 0 0,'0'0'353'0'0,"-14"0"3896"0"0,-2 0-1723 0 0,14 0-1552 0 0,2 0-22 0 0,-10 5 3088 0 0,10-5-3987 0 0,0 0 0 0 0,0 0 0 0 0,0 0 0 0 0,0 0 0 0 0,0-1 0 0 0,-1 1 0 0 0,1 0 0 0 0,0 0 0 0 0,0 0 0 0 0,0 0 0 0 0,0 0 0 0 0,0 0 0 0 0,-1 0 0 0 0,1 0 0 0 0,0 0 0 0 0,0 1 0 0 0,0-1 0 0 0,0 0 0 0 0,0 0 0 0 0,-1 0 0 0 0,1 0 0 0 0,0 0 0 0 0,0 0 0 0 0,0 0 0 0 0,0 0 0 0 0,0 0 0 0 0,0 0 0 0 0,-1 0 0 0 0,1 1 0 0 0,0-1 0 0 0,0 0 0 0 0,0 0 0 0 0,0 0 0 0 0,0 0 0 0 0,0 0 0 0 0,0 0 0 0 0,0 1 0 0 0,0-1 0 0 0,0 0 0 0 0,0 0-53 0 0,5 5 454 0 0,15 4-273 0 0,0-8 93 0 0,-1 0 0 0 0,1-2-1 0 0,0 0 1 0 0,-1-1 0 0 0,2-1-274 0 0,9 0 213 0 0,370-33 755 0 0,-179 24-877 0 0,104 11-91 0 0,-154 2 5 0 0,104 2 509 0 0,-253-3-591 0 0,1 1 0 0 0,-1 1 1 0 0,0 1-1 0 0,10 3 77 0 0,-31-5-138 0 0,1-1 0 0 0,-1 0-1 0 0,1 0 1 0 0,-1 0 0 0 0,1 1 0 0 0,-1-1 0 0 0,1-1-1 0 0,-1 1 1 0 0,1 0 0 0 0,0 0 138 0 0,-2-1-2487 0 0,-8 2 1093 0 0,-6 3 338 0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4:48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15 13416 0 0,'0'0'298'0'0,"-5"-2"414"0"0,3 3-593 0 0,-1-2-16 0 0,-12-10 193 0 0,13 9-8 0 0,2 3-230 0 0,0 0 0 0 0,-1 0 1 0 0,1-1-1 0 0,0 1 1 0 0,-1 0-1 0 0,1-1 0 0 0,0 1 1 0 0,-1-1-1 0 0,1 1 1 0 0,-1 0-1 0 0,1-1 1 0 0,-1 1-1 0 0,1-1 0 0 0,-1 1 1 0 0,0-1-59 0 0,-4 7 309 0 0,4-4-187 0 0,1 1 1 0 0,-1 0-1 0 0,1 0 1 0 0,-1 0-1 0 0,1 0 1 0 0,1 0-1 0 0,-1 0 1 0 0,1 0-1 0 0,-1 0 1 0 0,1 0 0 0 0,1 2-123 0 0,2 21 489 0 0,16 157 1048 0 0,-9-86-930 0 0,-4-41 452 0 0,1 54-1059 0 0,2 137 1846 0 0,-9-186-1391 0 0,1-28-54 0 0,-2 0-1 0 0,-3 20-400 0 0,-1-6 492 0 0,2 2-492 0 0,-1 16 220 0 0,1 14-31 0 0,3-41-22 0 0,-4 13-167 0 0,3-46 30 0 0,0 0 0 0 0,0 0 1 0 0,1 0-1 0 0,-1 0 0 0 0,1-1 0 0 0,1 1-30 0 0,2 24-107 0 0,-1-22-5463 0 0,-2-7 3966 0 0,0 0-6355 0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4:49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27 137 7920 0 0,'0'0'174'0'0,"0"0"29"0"0,0 0 13 0 0,-2-1-31 0 0,-13-6-33 0 0,14 7 436 0 0,1 0 178 0 0,0 0 30 0 0,0 0 29 0 0,0 0 107 0 0,-6-6 2671 0 0,4 4-978 0 0,10 1-2251 0 0,280-5 2529 0 0,-219 3-2217 0 0,6-3-686 0 0,18-2 381 0 0,35 1-244 0 0,517-38 788 0 0,-572 39-925 0 0,-22 2 0 0 0,18-5 0 0 0,-43 6 0 0 0,21 0 0 0 0,19-2 0 0 0,-59 3-404 0 0,-12 2-577 0 0,-10 0-999 0 0,-47-8-2135 0 0,17 4 2004 0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4:49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28 13824 0 0,'-5'-27'1545'0'0,"5"26"-1172"0"0,0 1 101 0 0,0 0 7 0 0,0 0-37 0 0,0 0-178 0 0,0 0-76 0 0,-1 7-26 0 0,0-1 0 0 0,1 1-1 0 0,0-1 1 0 0,0 1 0 0 0,0 0 0 0 0,1-1 0 0 0,0 1 0 0 0,0-1 0 0 0,1 2-164 0 0,3 30 606 0 0,1 38 669 0 0,-1-28-448 0 0,-3-1 0 0 0,-2 2-827 0 0,-2 158 1460 0 0,-3 41 208 0 0,5-211-1130 0 0,4 27-538 0 0,0 19 294 0 0,-2-49-185 0 0,1 0 0 0 0,2 0 0 0 0,2 0 0 0 0,5 14-109 0 0,-4-13 92 0 0,-4-23-83 0 0,0 0 0 0 0,0-1 0 0 0,1 1-1 0 0,1-1 1 0 0,0 0 0 0 0,0 0 0 0 0,1-1 0 0 0,0 0-1 0 0,1 0 1 0 0,5 4-9 0 0,6 9-1482 0 0,-9-14-108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17:46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7832 0 0,'0'0'602'0'0,"0"0"-276"0"0,0 0 310 0 0,0 0 178 0 0,0 0 33 0 0,0 0-36 0 0,0 0-183 0 0,0 0-79 0 0,0 0-18 0 0,0 0 14 0 0,0 0 72 0 0,0 0 30 0 0,0 0 8 0 0,0 0-29 0 0,0 0-123 0 0,0 0-58 0 0,1 2-12 0 0,6 7-1 0 0,-6-8-394 0 0,0 1-1 0 0,0-1 1 0 0,0 1-1 0 0,0-1 0 0 0,0 1 1 0 0,-1-1-1 0 0,1 1 1 0 0,0-1-1 0 0,-1 1 1 0 0,1-1-1 0 0,-1 1 0 0 0,0 0 1 0 0,1-1-1 0 0,-1 1 1 0 0,0 0-1 0 0,0 1-37 0 0,2 77 897 0 0,-1 36 214 0 0,-8-39-475 0 0,3-44 172 0 0,0 32-808 0 0,1 11 612 0 0,1-34 241 0 0,2 30-853 0 0,7 82 449 0 0,2 38-14 0 0,-5-132-422 0 0,1 7 190 0 0,2 1-203 0 0,-5-55 83 0 0,-2 1 0 0 0,0 11-83 0 0,-1-6 136 0 0,1-17-70 0 0,0-2-31 0 0,0 0-192 0 0,0 0-89 0 0,0 0-1076 0 0,0 0-4481 0 0,0 0-1919 0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4:50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4 7688 0 0,'0'0'166'0'0,"0"0"29"0"0,0 0 14 0 0,-9 0 13 0 0,1 0-125 0 0,7 0 158 0 0,1 0-1 0 0,-1 0 0 0 0,1 0 1 0 0,-1 0-1 0 0,1-1 1 0 0,-1 2-1 0 0,0-1 1 0 0,1 0-1 0 0,-1 0 0 0 0,1 0 1 0 0,-1 0-1 0 0,1 0 1 0 0,-1 0-1 0 0,0 1 1 0 0,1-1-1 0 0,-1 0 0 0 0,1 0 1 0 0,-1 1-1 0 0,1-1 1 0 0,-1 0-1 0 0,1 1 1 0 0,0-1-1 0 0,-1 0 1 0 0,1 1-1 0 0,-1-1 0 0 0,1 1 1 0 0,0-1-1 0 0,-1 1-254 0 0,4 7 3712 0 0,4-1-4855 0 0,-2-3 1241 0 0,0-1-1 0 0,0 0 1 0 0,0 0-1 0 0,0-1 1 0 0,1 1-1 0 0,-1-1 1 0 0,1-1-1 0 0,0 1 1 0 0,-1-1-1 0 0,1 0 1 0 0,0 0-98 0 0,19 2 408 0 0,0-1 1 0 0,2-1-409 0 0,1 0 62 0 0,68 0 395 0 0,25-6-457 0 0,38 0 64 0 0,193-10 171 0 0,-78 1-150 0 0,-95 5-18 0 0,42-1-2038 0 0,-175 10-2847 0 0,-42 0 3045 0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4:50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59 12840 0 0,'-5'-50'1433'0'0,"5"49"-1305"0"0,0-6 84 0 0,1 7 3313 0 0,1 2-3470 0 0,0 0 0 0 0,0 0 1 0 0,0 0-1 0 0,-1 1 0 0 0,1-1 0 0 0,-1 1 0 0 0,0-1 1 0 0,1 1-1 0 0,-1 0 0 0 0,0-1 0 0 0,-1 1 0 0 0,1 0 0 0 0,0 0 1 0 0,-1 0-1 0 0,0 0-55 0 0,2 13 314 0 0,-1-1-1 0 0,-1 8-313 0 0,0 1 286 0 0,4 32 279 0 0,-1 6 956 0 0,-3 35-1521 0 0,-4 90 1374 0 0,10 69-1374 0 0,-2-210 688 0 0,7 23-688 0 0,0 8 218 0 0,13 99-181 0 0,-17-112-1497 0 0,-7-49 885 0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4:51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0 5064 0 0,'0'0'389'0'0,"-2"0"-250"0"0,-23 3 705 0 0,20-2 102 0 0,0 0-1 0 0,-1 0 1 0 0,1-1-1 0 0,0 0 1 0 0,-1 0-1 0 0,-2 0-945 0 0,4-1 358 0 0,1 1 1 0 0,-1 0-1 0 0,0 0 0 0 0,1 0 1 0 0,-1 1-1 0 0,-3 0-358 0 0,4 0 457 0 0,-1-1-1 0 0,1 1 1 0 0,-1-1 0 0 0,0 0 0 0 0,1 0-1 0 0,-1 0-456 0 0,2 0 299 0 0,0 1 0 0 0,1 0-1 0 0,-1-1 1 0 0,0 1 0 0 0,1 0-1 0 0,-1 0 1 0 0,0 0 0 0 0,1 1-1 0 0,-1 0-298 0 0,3 1 54 0 0,1 0-1 0 0,0 0 0 0 0,0 0 0 0 0,0 0 1 0 0,0 0-1 0 0,0 0 0 0 0,1-1 1 0 0,0 1-1 0 0,-1-1 0 0 0,1 1 0 0 0,0-1 1 0 0,0 0-1 0 0,0 0 0 0 0,0-1 1 0 0,0 1-1 0 0,1-1 0 0 0,-1 1 0 0 0,0-1 1 0 0,1 0-1 0 0,0 0-53 0 0,12 2 218 0 0,-1 0 0 0 0,1-1 0 0 0,-1-1 0 0 0,5 0-218 0 0,19 1 361 0 0,29 2 79 0 0,49-3-440 0 0,-63-1 120 0 0,194-5 436 0 0,63-1 26 0 0,2 0-155 0 0,-166 3-643 0 0,-94 4 281 0 0,-38 0-9 0 0,-1 0-1 0 0,1-2 1 0 0,10-1-56 0 0,-17 2-38 0 0,-7 0-168 0 0,-1 0-88 0 0,0 0-24 0 0,0 0-18 0 0,0 0-69 0 0,0-1 364 0 0,-1 1 1 0 0,1 0-1 0 0,0-1 0 0 0,0 1 0 0 0,-1 0 1 0 0,1-1-1 0 0,0 1 0 0 0,-1 0 1 0 0,1 0-1 0 0,-1-1 0 0 0,1 1 0 0 0,0 0 1 0 0,-1 0-1 0 0,1 0 0 0 0,-1 0 1 0 0,1 0-1 0 0,-1-1 0 0 0,1 1 0 0 0,0 0 1 0 0,-1 0-1 0 0,1 0 0 0 0,-1 0 1 0 0,1 0-1 0 0,-1 0 41 0 0,-11 0-491 0 0,12 0 475 0 0,-44 1-5090 0 0,25 3-890 0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4:52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9 15056 0 0,'0'0'340'0'0,"-10"-8"961"0"0,8 8-1257 0 0,0 0 0 0 0,0 0 1 0 0,0 0-1 0 0,0 0 0 0 0,0 0 0 0 0,0 1 1 0 0,0-1-1 0 0,0 1 0 0 0,0 0 0 0 0,0-1 1 0 0,0 1-1 0 0,1 0 0 0 0,-1 0 1 0 0,0 0-1 0 0,1 0 0 0 0,-1 1 0 0 0,0-1 1 0 0,1 0-1 0 0,-1 1 0 0 0,1-1-44 0 0,-2 3 125 0 0,1 0-1 0 0,0-1 0 0 0,0 1 1 0 0,0 0-1 0 0,1 0 1 0 0,-1 0-1 0 0,0 3-124 0 0,-2 5 118 0 0,0 4 38 0 0,0 0-1 0 0,2 0 0 0 0,-1 1 1 0 0,2-1-1 0 0,0 0 0 0 0,1 1 1 0 0,1 1-156 0 0,-1 29 446 0 0,-2 5 743 0 0,5 40-1189 0 0,-2-55 642 0 0,-1 19-642 0 0,-1 17 470 0 0,2-9 518 0 0,-3 3-988 0 0,-1 23 625 0 0,1-40-107 0 0,-7 41-518 0 0,2-40 390 0 0,2 41-390 0 0,3-45 79 0 0,1-27-41 0 0,1 0-1 0 0,0 0 1 0 0,3 16-38 0 0,0-10 0 0 0,-2 1 0 0 0,0 1 0 0 0,-1 0 0 0 0,4 18 0 0 0,0 23-1246 0 0,-4-57-156 0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4:53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64 5064 0 0,'0'0'389'0'0,"0"0"-164"0"0,0 0 239 0 0,0 0 134 0 0,0 0 30 0 0,0 0-26 0 0,0 0-122 0 0,0 0-52 0 0,0 0-10 0 0,-7-1 4535 0 0,6 2-4426 0 0,1-1 1 0 0,-4 4 182 0 0,4-3 3446 0 0,48 0-3398 0 0,43-2 25 0 0,261 3 422 0 0,-12 0-798 0 0,-154-6-55 0 0,73-4 68 0 0,-232 6-420 0 0,40-3 0 0 0,8-5 0 0 0,-46 6-51 0 0,-16 3-14 0 0,0-1 0 0 0,0-1 0 0 0,-1 0 1 0 0,9-4 64 0 0,24-4-143 0 0,-13 1-91 0 0,-20 8-4549 0 0,-12 2 2574 0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4:53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54 11600 0 0,'-5'-11'288'0'0,"3"4"-44"0"0,-1 0 0 0 0,-1 0 0 0 0,1 0 0 0 0,-3-3-244 0 0,6 10 70 0 0,-1 0 0 0 0,1-1 0 0 0,0 1 1 0 0,0 0-1 0 0,-1 0 0 0 0,1-1 0 0 0,0 1 1 0 0,0 0-1 0 0,-1 0 0 0 0,1-1 0 0 0,0 1 1 0 0,-1 0-1 0 0,1 0 0 0 0,0 0 0 0 0,-1-1 1 0 0,1 1-1 0 0,0 0 0 0 0,-1 0 0 0 0,1 0 1 0 0,0 0-1 0 0,-1 0 0 0 0,1 0 0 0 0,0 0 1 0 0,-1 0-1 0 0,1 0 0 0 0,-1 0 0 0 0,1 0 0 0 0,0 0 1 0 0,-1 0-1 0 0,1 0 0 0 0,0 0 0 0 0,-1 0 1 0 0,1 0-1 0 0,0 1 0 0 0,-1-1 0 0 0,1 0 1 0 0,0 0-1 0 0,-1 0 0 0 0,1 0 0 0 0,0 1 1 0 0,-1-1-1 0 0,1 0 0 0 0,0 0 0 0 0,0 1 1 0 0,-1-1-1 0 0,1 0 0 0 0,0 1 0 0 0,0-1 1 0 0,0 0-1 0 0,-1 1 0 0 0,1-1-70 0 0,-2 3 141 0 0,1-1-1 0 0,-1 1 1 0 0,1-1 0 0 0,-1 1-1 0 0,1 0 1 0 0,0 0 0 0 0,0 0-1 0 0,0 0 1 0 0,1 0 0 0 0,-1 0-1 0 0,1 0 1 0 0,-1 0-1 0 0,1 0 1 0 0,0 0 0 0 0,0 0-1 0 0,1 1-140 0 0,-2 7 226 0 0,0 57 1220 0 0,3 1 1 0 0,6 32-1447 0 0,-4-60 427 0 0,4 167 1337 0 0,-3 47-808 0 0,-5-205-904 0 0,0 35 821 0 0,7 52-873 0 0,-4-104 199 0 0,-2-14-187 0 0,1 0-1 0 0,1 0 0 0 0,1 0 1 0 0,0-1-1 0 0,3 7-11 0 0,1-4-195 0 0,4 12-94 0 0,1-11-6409 0 0,0-6-1439 0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4:54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40 7400 0 0,'-4'0'315'0'0,"0"0"0"0"0,0 0 1 0 0,0 0-1 0 0,0 1 0 0 0,0 0 1 0 0,0-1-1 0 0,0 1 0 0 0,1 1 1 0 0,-1-1-1 0 0,-1 1-315 0 0,4-1 589 0 0,1-1-11 0 0,0-1-512 0 0,-1 1 0 0 0,1 0 0 0 0,-1 0 0 0 0,1 0 0 0 0,-1 0 0 0 0,1 0 0 0 0,-1 0 0 0 0,0 0 0 0 0,1 0 0 0 0,-1 1 0 0 0,1-1 0 0 0,-1 0 0 0 0,1 0 0 0 0,-1 0 0 0 0,1 1 0 0 0,-1-1 0 0 0,1 0 0 0 0,-1 1-66 0 0,0 1 8206 0 0,11 1-7959 0 0,-1-1 1 0 0,1 0-1 0 0,0 0 1 0 0,0-1-1 0 0,8 1-247 0 0,56-3 573 0 0,-32 0-350 0 0,199-11 553 0 0,-95 1-513 0 0,95-2-8 0 0,321-13-6 0 0,-411 26-196 0 0,4 7-53 0 0,-98-6 3 0 0,-38-2-7 0 0,-1 1-1 0 0,1 1 1 0 0,0 1 0 0 0,7 3 4 0 0,32 7-134 0 0,-23-8-684 0 0,-27-4-2538 0 0,-1 0-3319 0 0,-7 0 745 0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4:55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45 13360 0 0,'0'-2'90'0'0,"-1"-1"1"0"0,0 1 0 0 0,1-1 0 0 0,-1 1 0 0 0,0 0-1 0 0,0-1 1 0 0,0 1 0 0 0,0 0 0 0 0,-1 0 0 0 0,1-1-1 0 0,0 1 1 0 0,-1 0 0 0 0,0 0 0 0 0,1 1 0 0 0,-1-1-1 0 0,0 0 1 0 0,0 1 0 0 0,0-1 0 0 0,0 1 0 0 0,-2-2-91 0 0,2 2 197 0 0,2 3-53 0 0,0-1 1 0 0,-1 0-1 0 0,1 0 0 0 0,-1 0 1 0 0,1 0-1 0 0,-1 1 0 0 0,0-1 1 0 0,1 0-1 0 0,-1 0 1 0 0,0 0-1 0 0,0 0 0 0 0,0 0-144 0 0,-9 14 830 0 0,2 19-130 0 0,1 1 0 0 0,2 0-1 0 0,2 0 1 0 0,0 19-700 0 0,2-28 241 0 0,-26 377 2815 0 0,0-84-1544 0 0,4-83-912 0 0,15-165-585 0 0,4-42-187 0 0,1 1 0 0 0,1 8 172 0 0,3 1-2444 0 0,3-26-5990 0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4:56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3 2304 0 0,'-1'0'167'0'0,"-2"0"127"0"0,2 0 1060 0 0,-9-2 7383 0 0,5 1-4401 0 0,12 8-2418 0 0,-2-5-1818 0 0,-1 1 1 0 0,1-1-1 0 0,0 0 0 0 0,0 0 0 0 0,0 0 1 0 0,0 0-1 0 0,0-1 0 0 0,0 0 0 0 0,4 0-100 0 0,51 3 492 0 0,-34-4-349 0 0,221 2 1121 0 0,-128-3-864 0 0,70-5-19 0 0,2 0-198 0 0,228-2-156 0 0,-289 6 20 0 0,-28-1 43 0 0,68 9-90 0 0,-89 1-16 0 0,-12 2-2038 0 0,-64-8 1495 0 0,-3 1-1039 0 0,1-2-2886 0 0,-3 0-1692 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4:56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41 10136 0 0,'32'-17'464'0'0,"-24"11"-6"0"0,-9 3-504 0 0,0 3 115 0 0,0-1-1 0 0,1 1 1 0 0,-1 0-1 0 0,1-1 1 0 0,-1 0-1 0 0,1 1 0 0 0,0-1 1 0 0,-1 1-1 0 0,1-1 1 0 0,0 1-1 0 0,-1-1 1 0 0,1 0-1 0 0,0 1 0 0 0,0-1 1 0 0,-1 0-1 0 0,1 1 1 0 0,0-1-1 0 0,0 0 1 0 0,0 1-1 0 0,0-1 0 0 0,0 0 1 0 0,0 1-1 0 0,0-1-68 0 0,-2 1 244 0 0,0 0 1 0 0,0 0-1 0 0,1 1 0 0 0,-1-1 0 0 0,0 1 0 0 0,0-1 0 0 0,1 1 0 0 0,-1 0 1 0 0,0 0-245 0 0,1-1 62 0 0,1 1 0 0 0,-1-1 0 0 0,0 1 0 0 0,1-1 0 0 0,-1 1 1 0 0,0 0-1 0 0,1-1 0 0 0,-1 1 0 0 0,1-1 0 0 0,-1 1 0 0 0,1 0 1 0 0,0-1-1 0 0,-1 1 0 0 0,1 0 0 0 0,0 0 0 0 0,-1-1 0 0 0,1 1 1 0 0,0 0-1 0 0,0 0 0 0 0,0-1 0 0 0,-1 1 0 0 0,1 0 0 0 0,0 0 1 0 0,0 0-1 0 0,0 0 0 0 0,0-1 0 0 0,1 2-62 0 0,7 21 770 0 0,-6-20-698 0 0,-1 0-1 0 0,0-1 1 0 0,0 1-1 0 0,0 0 1 0 0,0-1 0 0 0,0 1-1 0 0,-1 0 1 0 0,1 1-72 0 0,-2 16 337 0 0,0-14-205 0 0,0 0-1 0 0,1 0 1 0 0,0 1 0 0 0,1 2-132 0 0,4 19 366 0 0,-3-16-193 0 0,0-1 1 0 0,-1 1 0 0 0,0 0 0 0 0,-1 0-1 0 0,0 1-173 0 0,-3 20 371 0 0,1-15-78 0 0,0 0-1 0 0,2-1 0 0 0,1 16-292 0 0,0-22 111 0 0,0-2-8 0 0,0-1 0 0 0,0 1 0 0 0,-1-1 0 0 0,0 1 0 0 0,-1-1 0 0 0,0 1 0 0 0,-1 4-103 0 0,-4 9 184 0 0,3-15-106 0 0,1 1 1 0 0,0 0-1 0 0,0 0 1 0 0,1 0-1 0 0,0 0 1 0 0,1 7-79 0 0,2 14 214 0 0,-1-20-137 0 0,0 0 1 0 0,0 0-1 0 0,-1 0 1 0 0,-1-1-1 0 0,0 4-77 0 0,-7 30 250 0 0,5-25-85 0 0,0 0 0 0 0,0 1-1 0 0,1 16-164 0 0,1-2 341 0 0,-4 20-341 0 0,1-25 98 0 0,2 1-1 0 0,1 21-97 0 0,2-40 18 0 0,-1 0-6 0 0,1 1 1 0 0,-1-1-1 0 0,-1 1 1 0 0,0 0-1 0 0,0 0-12 0 0,-2 2 24 0 0,1-7-10 0 0,1 0 0 0 0,0-1-1 0 0,1 1 1 0 0,-1 0 0 0 0,1 0-1 0 0,0-1 1 0 0,0 1 0 0 0,0 4-14 0 0,4 5 11 0 0,-3-11-11 0 0,0 0 0 0 0,0 0 0 0 0,-1 0 0 0 0,1 1 0 0 0,-1-1 0 0 0,0 0-1 0 0,0 0 1 0 0,0 3 0 0 0,-1 4-16 0 0,0-6-35 0 0,0 0 0 0 0,1 0-1 0 0,-1 0 1 0 0,1 0 0 0 0,0 0 0 0 0,1 0-1 0 0,-1 0 1 0 0,1 0 0 0 0,-1 0 0 0 0,1 0-1 0 0,1 3 52 0 0,11 24-2717 0 0,-10-19-5073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17:46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21 108 14136 0 0,'0'0'646'0'0,"0"0"-10"0"0,-1-2-408 0 0,-5-6-202 0 0,5 7-16 0 0,1 1 0 0 0,-1-1 0 0 0,1 1 0 0 0,0-1 0 0 0,-1 1 0 0 0,1-1 0 0 0,-1 1 0 0 0,1-1 1 0 0,0 1-1 0 0,-1-1 0 0 0,1 0 0 0 0,0 1 0 0 0,0-1 0 0 0,-1 1 0 0 0,1-1 0 0 0,0 0 0 0 0,0 1 0 0 0,0-1 1 0 0,0 0-1 0 0,0 1 0 0 0,0-1 0 0 0,0 0 0 0 0,0 1 0 0 0,0-1 0 0 0,0 0 0 0 0,0 1-10 0 0,5-3 238 0 0,-18-3 1448 0 0,30 0-925 0 0,-1 2 0 0 0,1 0 0 0 0,0 1 0 0 0,9-1-761 0 0,187-10 1359 0 0,-105 6-1019 0 0,10-1-96 0 0,-38 7-65 0 0,344-3 756 0 0,-304 3-818 0 0,10 1-74 0 0,16 1-43 0 0,-66-1 0 0 0,-42-4-3185 0 0,-5 0-159 0 0,-33 5 1554 0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4:57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4 4144 0 0,'0'0'319'0'0,"0"0"-27"0"0,0 0 667 0 0,0 0 317 0 0,0 0 62 0 0,0 0-74 0 0,0 0-338 0 0,0 0-152 0 0,0 0-34 0 0,-4-3 430 0 0,5 2 3179 0 0,88 10-1977 0 0,276-18 1016 0 0,507 13-2254 0 0,-744-7-1074 0 0,78 3-126 0 0,-135 0 262 0 0,-33-1-3930 0 0,-34 10-2714 0 0,-3-1 211 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4:58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14280 0 0,'2'-8'228'0'0,"-2"7"-161"0"0,1 0 0 0 0,-1-1-1 0 0,0 1 1 0 0,1-1 0 0 0,-1 1 0 0 0,1 0 0 0 0,0-1-1 0 0,-1 1 1 0 0,1 0 0 0 0,0 0 0 0 0,0 0 0 0 0,0-1-1 0 0,0 1 1 0 0,0 0 0 0 0,0 0 0 0 0,0 0-67 0 0,7-5 229 0 0,-1 4-203 0 0,-7 2-13 0 0,0 0 0 0 0,0 0 1 0 0,1 0-1 0 0,-1 0 1 0 0,0 0-1 0 0,0 0 1 0 0,0 0-1 0 0,0 0 1 0 0,0 0-1 0 0,0 0 1 0 0,0 0-1 0 0,0-1 1 0 0,1 1-1 0 0,-1 0 1 0 0,0 0-1 0 0,0 0 1 0 0,0 0-1 0 0,0 0 1 0 0,0 0-1 0 0,0 0 1 0 0,0 0-1 0 0,0 0 0 0 0,1 0 1 0 0,-1 1-1 0 0,0-1 1 0 0,0 0-1 0 0,0 0 1 0 0,0 0-1 0 0,0 0 1 0 0,0 0-1 0 0,0 0 1 0 0,0 0-1 0 0,1 0 1 0 0,-1 0-1 0 0,0 0 1 0 0,0 0-1 0 0,0 0 1 0 0,0 0-1 0 0,0 0 1 0 0,0 1-1 0 0,0-1 1 0 0,0 0-1 0 0,0 0 1 0 0,0 0-1 0 0,0 0 0 0 0,0 0 1 0 0,0 0-1 0 0,0 0 1 0 0,0 0-1 0 0,0 1 1 0 0,0-1-1 0 0,0 0 1 0 0,0 0-1 0 0,0 0 1 0 0,0 0-1 0 0,0 0 1 0 0,0 0-1 0 0,0 0 1 0 0,0 0-1 0 0,0 1-13 0 0,0 9 792 0 0,0-6-713 0 0,0-1 16 0 0,1 1 0 0 0,-1-1 0 0 0,1 0 0 0 0,0 0 0 0 0,0 0 0 0 0,0 1 0 0 0,0-1 0 0 0,1 0 0 0 0,-1 0 0 0 0,2 1-95 0 0,-1 0 51 0 0,0-1 0 0 0,0 1 0 0 0,-1 0 0 0 0,1-1-1 0 0,-1 1 1 0 0,1 1-51 0 0,-1 4 110 0 0,-1-1 0 0 0,0 1 1 0 0,0-1-1 0 0,0 1 0 0 0,-2 4-110 0 0,-1 24 397 0 0,8 10 64 0 0,-3-37-347 0 0,-1-1 0 0 0,0 1 1 0 0,-1 0-1 0 0,0 0 0 0 0,0 0 1 0 0,-1 4-115 0 0,-5 11 231 0 0,4-17-147 0 0,0 0 1 0 0,0 1-1 0 0,1-1 1 0 0,0 0 0 0 0,1 0-1 0 0,0 2-84 0 0,4 31 317 0 0,2 14 110 0 0,-9 2 55 0 0,1-35-219 0 0,2 1 1 0 0,0 0-1 0 0,1-1-263 0 0,3 16 196 0 0,-3 0 0 0 0,-1 1-1 0 0,-1-1 1 0 0,-3 1-196 0 0,3-26 24 0 0,1-1-1 0 0,0 1 1 0 0,0-1 0 0 0,2 1 0 0 0,-1-1 0 0 0,1 1-24 0 0,-1-5 10 0 0,0 0 1 0 0,-1 1 0 0 0,0-1-1 0 0,0 1 1 0 0,-1-1 0 0 0,0 2-11 0 0,-1-1 19 0 0,1 0 0 0 0,1 0 0 0 0,0-1 0 0 0,0 1 1 0 0,1 2-20 0 0,0-1 5 0 0,1-1-3 0 0,0 1 1 0 0,-1 1-1 0 0,-1-1 0 0 0,0 0 0 0 0,0 0 1 0 0,-1 0-1 0 0,-1 6-2 0 0,1-8 7 0 0,0 0 1 0 0,1 0 0 0 0,-1 0-1 0 0,2 1 1 0 0,-1-1-1 0 0,1 0 1 0 0,1 5-8 0 0,1 10 0 0 0,-3-20-63 0 0,0 0-1 0 0,0 0 1 0 0,0-1-1 0 0,0 1 1 0 0,-1 0-1 0 0,0 0 1 0 0,1-1-1 0 0,-1 1 1 0 0,-1 2 63 0 0,1-3-223 0 0,0 1 0 0 0,0 0 0 0 0,0-1 0 0 0,0 1 0 0 0,1 0 0 0 0,-1 0 1 0 0,1 0-1 0 0,0 0 0 0 0,0 2 223 0 0,6 14-1456 0 0,-5-15-15 0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4:59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4608 0 0,'0'0'353'0'0,"0"0"-3"0"0,0 0 845 0 0,0 0 395 0 0,0 0 76 0 0,0 0-131 0 0,0 0-630 0 0,0 0-274 0 0,0 0-58 0 0,0 0-26 0 0,0 0-64 0 0,0 0-31 0 0,0 0-4 0 0,0 0 10 0 0,0 0 46 0 0,0 0 21 0 0,1 2 3 0 0,0 0-461 0 0,0 0-1 0 0,0 0 1 0 0,0 0-1 0 0,0-1 1 0 0,0 1-1 0 0,0 0 1 0 0,1-1-1 0 0,-1 1 1 0 0,0-1-1 0 0,1 1 1 0 0,0-1-1 0 0,-1 0 1 0 0,1 0-1 0 0,0 1 1 0 0,0-1-1 0 0,-1 0 1 0 0,1-1-1 0 0,0 1 1 0 0,0 0-1 0 0,0 0 1 0 0,0-1-1 0 0,0 1 1 0 0,0-1-1 0 0,0 0 1 0 0,1 0-67 0 0,10 2 343 0 0,0 0 0 0 0,1-2 0 0 0,8 0-343 0 0,-15 0 156 0 0,267-8 2452 0 0,-48-11-1600 0 0,-129 14-570 0 0,6 3-438 0 0,25 1 126 0 0,145-4-38 0 0,-48 3-36 0 0,-13-3-52 0 0,-41 1 0 0 0,-110 4-14 0 0,-59 0-57 0 0,-2 0-4 0 0,0 0 3 0 0,0 0 0 0 0,0 0-173 0 0,-2 0-727 0 0,-25 8-1668 0 0,10-1 1273 0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4:59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18 13448 0 0,'0'0'613'0'0,"0"0"-10"0"0,0-2-387 0 0,2-3-119 0 0,-1 3 279 0 0,-1-6 1130 0 0,2 8-202 0 0,0 5-628 0 0,11 63 459 0 0,-3 1-1 0 0,-4 0 0 0 0,-2 0 1 0 0,-5 66-1135 0 0,-9 2 928 0 0,4-63-699 0 0,-3 0 1 0 0,-10 29-230 0 0,-8 69 63 0 0,8-52 13 0 0,18-98-985 0 0,0 0 0 0 0,1 0-1 0 0,3 15 910 0 0,0-24-8007 0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5:00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22 6848 0 0,'0'0'314'0'0,"0"0"-6"0"0,-2 0-198 0 0,-3 0 27 0 0,2 1 129 0 0,1-1 1 0 0,-1 0-1 0 0,1 1 0 0 0,0-1 1 0 0,0 1-1 0 0,-1 0 0 0 0,1 0 1 0 0,0 0-1 0 0,-2 1-266 0 0,-3 1 943 0 0,6-2-58 0 0,1-1-11 0 0,0 0-2 0 0,0 0-38 0 0,0 0-155 0 0,0 0-67 0 0,0 0-17 0 0,0 0-20 0 0,0 0-65 0 0,0 0-29 0 0,0 1-413 0 0,0 0 0 0 0,0 0 1 0 0,0 0-1 0 0,1 0 0 0 0,-1 0 0 0 0,0 0 0 0 0,1 0 0 0 0,-1 0 0 0 0,1 0 0 0 0,-1-1 1 0 0,1 1-1 0 0,0 0 0 0 0,-1 0 0 0 0,1 0 0 0 0,0-1 0 0 0,-1 1 0 0 0,1 0 0 0 0,0-1 1 0 0,0 1-1 0 0,0-1 0 0 0,-1 1 0 0 0,1-1 0 0 0,0 1-68 0 0,23 8 682 0 0,-4-5-308 0 0,0-1 0 0 0,1-1 0 0 0,-1-1 0 0 0,2-1-374 0 0,10 1 348 0 0,61 0 1078 0 0,87-12-1426 0 0,-39 2 386 0 0,-112 8-331 0 0,489-29 674 0 0,-347 22-630 0 0,-5 0-43 0 0,-56 2-29 0 0,1 6-1 0 0,67 9-26 0 0,-145-6-34 0 0,-7-2-129 0 0,0 2-1 0 0,23 5 164 0 0,-49-7-117 0 0,1-1 0 0 0,0 1 0 0 0,-1-1 1 0 0,1 1-1 0 0,0-1 0 0 0,-1 1 0 0 0,1-1 0 0 0,-1 1 1 0 0,1 0-1 0 0,-1-1 0 0 0,1 1 0 0 0,-1 0 0 0 0,0 0 0 0 0,1-1 1 0 0,-1 1-1 0 0,0 0 0 0 0,0 0 0 0 0,1 0 0 0 0,-1-1 1 0 0,0 1-1 0 0,0 0 0 0 0,0 0 0 0 0,0 0 0 0 0,0 0 1 0 0,0-1-1 0 0,0 1 117 0 0,-9 8-1419 0 0,-7 0-12 0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5:00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58 10136 0 0,'-2'-6'360'0'0,"1"0"1"0"0,-1 0 0 0 0,1 0-1 0 0,0 0 1 0 0,1 0 0 0 0,-1-5-361 0 0,1 10 1202 0 0,0 1 57 0 0,-4-9 992 0 0,4 8 1672 0 0,3 15-3652 0 0,0 1 0 0 0,-1-1 0 0 0,0 0 0 0 0,-1 0 0 0 0,-1 8-271 0 0,1 7 208 0 0,1 80 903 0 0,-5 0 0 0 0,-11 63-1111 0 0,-43 216 1423 0 0,49-329-1418 0 0,-5 27 126 0 0,10-71-88 0 0,2 0 1 0 0,-1 7-44 0 0,-2 20 41 0 0,0-7-753 0 0,1 0 0 0 0,2 0 0 0 0,1 4 712 0 0,0-20-360 0 0,0-17-1058 0 0,0-2-20 0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5:01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52 120 7920 0 0,'-39'-16'1556'0'0,"38"16"-771"0"0,-9-7 2403 0 0,9 5 4402 0 0,283-10-4790 0 0,-171 4-2273 0 0,1 3-73 0 0,118-9 533 0 0,-54 0-487 0 0,10 8-500 0 0,-179 6 7 0 0,162-2 40 0 0,105-4 23 0 0,-10 2-8 0 0,-235 4-60 0 0,-16-2-2 0 0,14-1 11 0 0,-25 3 10 0 0,-2 0-113 0 0,0 0-14 0 0,0-1 71 0 0,0 1 0 0 0,-1-1 1 0 0,1 1-1 0 0,0-1 1 0 0,0 1-1 0 0,0-1 1 0 0,-1 1-1 0 0,1-1 0 0 0,0 1 1 0 0,-1-1-1 0 0,1 1 1 0 0,0 0-1 0 0,-1-1 1 0 0,1 1-1 0 0,-1-1 0 0 0,1 1 1 0 0,0 0-1 0 0,-1-1 1 0 0,1 1-1 0 0,-1 0 1 0 0,1 0-1 0 0,-1-1 0 0 0,1 1 1 0 0,-1 0-1 0 0,1 0 1 0 0,-1 0 34 0 0,-17-5-868 0 0,13 4 345 0 0,-2 0-349 0 0,0 0 0 0 0,0 1 0 0 0,0 0-1 0 0,0 0 1 0 0,0 0 0 0 0,0 1-1 0 0,-4 0 873 0 0,9 0-143 0 0,-30 2-2159 0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5:02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84 14600 0 0,'-6'-7'316'0'0,"0"0"1"0"0,0-1 0 0 0,1 1 0 0 0,0-1 0 0 0,-4-6-317 0 0,7 8 266 0 0,-1 1 0 0 0,-1 0 1 0 0,1 0-1 0 0,-1 0 0 0 0,0 0-266 0 0,3 3 732 0 0,-3 4 287 0 0,4-2-991 0 0,0 0 0 0 0,0 0 0 0 0,-1 0 0 0 0,1 0 0 0 0,0 0-1 0 0,0 0 1 0 0,-1 0 0 0 0,1 0 0 0 0,0 0 0 0 0,0 0 0 0 0,-1 0 0 0 0,1 0 0 0 0,0 0-1 0 0,-1 0 1 0 0,1 0 0 0 0,0 1 0 0 0,0-1 0 0 0,0 0 0 0 0,-1 0 0 0 0,1 0-1 0 0,0 0 1 0 0,0 1 0 0 0,0-1 0 0 0,-1 0 0 0 0,1 0 0 0 0,0 0 0 0 0,0 1 0 0 0,0-1-1 0 0,0 0 1 0 0,0 0 0 0 0,-1 1 0 0 0,1-1-28 0 0,-8 24 1017 0 0,5-17-885 0 0,1 0 1 0 0,0 0-1 0 0,0 1 0 0 0,0-1 1 0 0,1 4-133 0 0,-4 88 998 0 0,4 0 0 0 0,6 32-998 0 0,9 91 1542 0 0,-1-19-607 0 0,4 22-806 0 0,-13-78 10 0 0,-4-143-139 0 0,2 31 142 0 0,-2 12-142 0 0,-1-37-5 0 0,1 0-1 0 0,-2 0 1 0 0,1 0-1 0 0,-2 0 1 0 0,1-1-1 0 0,-4 10 6 0 0,-4-2-1669 0 0,-1-3-4088 0 0,1-1-2520 0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5:03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36 3224 0 0,'0'0'143'0'0,"-9"0"26"0"0,-1 0 1297 0 0,0 0 1 0 0,0 1-1 0 0,0 0 0 0 0,0 1 1 0 0,-7 2-1467 0 0,-16 0 5172 0 0,31-4-4942 0 0,1 0 0 0 0,-1 0 0 0 0,1 1 0 0 0,-1-1 0 0 0,1 1 0 0 0,-1-1 1 0 0,1 1-1 0 0,0-1 0 0 0,-1 1 0 0 0,1 0 0 0 0,0 0 0 0 0,0-1 0 0 0,-1 2-230 0 0,1-2 374 0 0,1 0-29 0 0,0 0-8 0 0,0 0-9 0 0,0 0-32 0 0,0 0-9 0 0,0 0-6 0 0,2 2-197 0 0,-1 0 0 0 0,0-1 0 0 0,1 1 0 0 0,0-1 0 0 0,-1 1 0 0 0,1-1 0 0 0,0 0 0 0 0,0 0 0 0 0,-1 1 0 0 0,2-1-84 0 0,3 1 101 0 0,0 0-1 0 0,0-1 1 0 0,0 0-1 0 0,0 0 1 0 0,0 0-1 0 0,1-1 1 0 0,-1 1-1 0 0,0-2 1 0 0,4 1-101 0 0,4-1 102 0 0,213-11 887 0 0,-34 1-521 0 0,145-5 63 0 0,-92 4-351 0 0,336-15 655 0 0,-391 28-779 0 0,-67 2-700 0 0,-122-3 454 0 0,-2 0-2 0 0,0 0-196 0 0,0 0-822 0 0,-3 0-361 0 0,-8 4-77 0 0,-2 3-15 0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5:03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0 13248 0 0,'0'0'298'0'0,"0"0"46"0"0,0 0 22 0 0,0 0-48 0 0,0 0-123 0 0,0 0 257 0 0,0 0 129 0 0,0 0 26 0 0,0 0-27 0 0,-1 3-146 0 0,-4 19 244 0 0,1 0-1 0 0,0 8-677 0 0,0-1 269 0 0,-10 118 859 0 0,-18 89 568 0 0,15-132-1034 0 0,5-36 138 0 0,2 16-800 0 0,-9 72 521 0 0,6-58-216 0 0,10-71-207 0 0,-5 41-42 0 0,1 53-56 0 0,4-81-1138 0 0,0-19-4586 0 0,1-1-1775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17:47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 8432 0 0,'0'0'388'0'0,"2"0"-11"0"0,4 0-68 0 0,-4 0 591 0 0,-2 0 284 0 0,0 0 58 0 0,0 0-36 0 0,0 0-172 0 0,0 0-77 0 0,0 0-19 0 0,0 0-62 0 0,0 0-250 0 0,1 3-108 0 0,2 7-258 0 0,-1-5-113 0 0,0 0 1 0 0,-1 0 0 0 0,1 0-1 0 0,-1 0 1 0 0,-1 1 0 0 0,1-1 0 0 0,-1 0-1 0 0,1 1 1 0 0,-2-1 0 0 0,1 0-1 0 0,-1 3-147 0 0,-12 66 2152 0 0,-2 38-2152 0 0,4-33 568 0 0,4-34-17 0 0,-1 34-551 0 0,2 78 489 0 0,5-105-307 0 0,3 0 0 0 0,2 3-182 0 0,0 15 100 0 0,-3-2 109 0 0,0-20 588 0 0,3 15-797 0 0,-3-34 45 0 0,-1-21-45 0 0,1-1-1 0 0,-1 1 0 0 0,1-1 1 0 0,1 1-1 0 0,0 0 1 0 0,4 23-59 0 0,-6-29 33 0 0,0 0 0 0 0,0 0 1 0 0,0 1-1 0 0,0-1 0 0 0,0 0 0 0 0,-1 0 1 0 0,1 0-1 0 0,-1 0 0 0 0,1 1 1 0 0,-1-1-1 0 0,0 0 0 0 0,0 1 26 0 0,0-1-109 0 0,1-2 146 0 0,0 0 69 0 0,0 0 12 0 0,0 0-120 0 0,0 0-517 0 0,0 0-228 0 0,-2-1-1514 0 0,-8-2-5897 0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5:04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29 3224 0 0,'-15'-3'1832'0'0,"-33"-2"6646"0"0,48 5-8359 0 0,-1 0 0 0 0,0 0 0 0 0,1 0 0 0 0,-1 0 0 0 0,0 0-1 0 0,1 0 1 0 0,-1 0 0 0 0,0 0 0 0 0,1 0 0 0 0,-1 0 0 0 0,0 0 0 0 0,1 0-1 0 0,-1 1 1 0 0,0-1 0 0 0,1 0 0 0 0,-1 1 0 0 0,1-1 0 0 0,-1 0-119 0 0,-5 2 1213 0 0,5-2-465 0 0,1 0-84 0 0,0 0-37 0 0,0 0-10 0 0,0 0-23 0 0,0 0-96 0 0,0 0-39 0 0,0 0-10 0 0,15 7 174 0 0,-4-2-499 0 0,0-1 0 0 0,1 0 0 0 0,0-1 0 0 0,-1 0 0 0 0,11 1-124 0 0,63 3 824 0 0,-40-4-501 0 0,62 1 235 0 0,4-4-558 0 0,-35-1 174 0 0,245-9 300 0 0,-86 1-431 0 0,-1-2 676 0 0,-14 1-594 0 0,-114 5-286 0 0,31-1 369 0 0,-43-2-139 0 0,-93 8-242 0 0,-1 0-62 0 0,0 0-12 0 0,0 0-113 0 0,0 0-470 0 0,-6-4-2601 0 0,-6-1-4235 0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5:04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44 12896 0 0,'0'-2'997'0'0,"-14"-31"-522"0"0,13 31 17 0 0,1 0 442 0 0,-3-2-732 0 0,2 3 3033 0 0,-2 8-2885 0 0,0-1-1 0 0,0 1 0 0 0,0 0 0 0 0,1 0 0 0 0,0 0 0 0 0,1 1 1 0 0,-1 3-350 0 0,-4 54 655 0 0,5-47-508 0 0,-17 154 896 0 0,12-20-273 0 0,3-45-390 0 0,-1 83 36 0 0,0-20-344 0 0,2-29-525 0 0,3-78-90 0 0,-1-31-597 0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5:05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21 8720 0 0,'0'0'197'0'0,"0"0"24"0"0,-2 1 19 0 0,-1 1-203 0 0,0 0-1 0 0,-1 0 1 0 0,1 0-1 0 0,-1 0 0 0 0,0-1 1 0 0,1 0-1 0 0,-1 0 1 0 0,0 0-1 0 0,0 0 0 0 0,-3 0-36 0 0,-5 3 890 0 0,-6 0 5828 0 0,17-4-6245 0 0,1 0-135 0 0,0 0-61 0 0,0 0-12 0 0,0 0 9 0 0,0 0 39 0 0,0 0 20 0 0,0 0 3 0 0,0 0-303 0 0,0 1 0 0 0,0 0 0 0 0,1 0 0 0 0,-1-1 0 0 0,1 1 0 0 0,-1 0 0 0 0,0 0 0 0 0,1-1 0 0 0,-1 1 0 0 0,1-1 0 0 0,-1 1 0 0 0,1 0 0 0 0,0-1 0 0 0,-1 1 0 0 0,1-1 0 0 0,-1 1 0 0 0,1-1 0 0 0,0 0 0 0 0,0 1 0 0 0,-1-1 0 0 0,1 0 0 0 0,0 1 0 0 0,0-1-33 0 0,18 6 209 0 0,2-2 20 0 0,0-1-1 0 0,1-1 0 0 0,-1-1 1 0 0,1-1-1 0 0,9-2-228 0 0,14 1 177 0 0,219-10 761 0 0,-38 0-85 0 0,450-1-501 0 0,-360 3-342 0 0,-168 1-10 0 0,-132 7-34 0 0,0 0 0 0 0,12-3 34 0 0,-14 1-46 0 0,0 2 0 0 0,9-1 46 0 0,-22 2-11 0 0,-1 0 1 0 0,0 0-1 0 0,0 0 0 0 0,1 0 0 0 0,-1 0 0 0 0,0 0 0 0 0,1 0 1 0 0,-1 0-1 0 0,0 0 0 0 0,1 0 0 0 0,-1 0 0 0 0,0 0 0 0 0,0 0 1 0 0,1-1-1 0 0,-1 1 0 0 0,0 0 0 0 0,0 0 0 0 0,1 0 1 0 0,-1 0-1 0 0,0-1 0 0 0,0 1 0 0 0,0 0 0 0 0,1 0 0 0 0,-1-1 1 0 0,0 1-1 0 0,0 0 0 0 0,0 0 0 0 0,0-1 0 0 0,1 1 0 0 0,-1 0 1 0 0,0 0-1 0 0,0-1 11 0 0,0 1-151 0 0,0 0 0 0 0,0 0 0 0 0,0 0 0 0 0,0-1 0 0 0,0 1 0 0 0,0 0 0 0 0,0 0 0 0 0,1 0 0 0 0,-1 0 1 0 0,0-1-1 0 0,0 1 0 0 0,0 0 0 0 0,0 0 0 0 0,0 0 0 0 0,0 0 0 0 0,1 0 0 0 0,-1 0 0 0 0,0-1 0 0 0,0 1 0 0 0,0 0 0 0 0,0 0 0 0 0,1 0 0 0 0,-1 0 1 0 0,0 0-1 0 0,0 0 0 0 0,0 0 0 0 0,1 0 0 0 0,-1 0 0 0 0,0 0 0 0 0,0 0 0 0 0,0 0 151 0 0,0 0-7134 0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05:06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15 10592 0 0,'-1'0'54'0'0,"0"0"0"0"0,0 0 0 0 0,0 0 0 0 0,0 0 0 0 0,0 0 0 0 0,0 0 0 0 0,1 0 1 0 0,-1-1-1 0 0,0 1 0 0 0,0 0 0 0 0,0-1 0 0 0,0 1 0 0 0,1 0 0 0 0,-1-1 0 0 0,0 1 0 0 0,0-1 1 0 0,1 0-1 0 0,-1 1 0 0 0,0-1 0 0 0,1 1 0 0 0,-1-2-54 0 0,-7-4 713 0 0,7 5 72 0 0,1 1 30 0 0,0 0-72 0 0,-4 12-75 0 0,1-3-486 0 0,1 1 1 0 0,0 0-1 0 0,0 0 1 0 0,0 0-1 0 0,2 0 1 0 0,-1 4-183 0 0,2 16 990 0 0,2 15-990 0 0,1 23 878 0 0,-5 40 2450 0 0,-13 95-3328 0 0,-1-94 1233 0 0,-5-1 0 0 0,-16 46-1233 0 0,23-102 280 0 0,-1 23-280 0 0,6-29 76 0 0,6-26-46 0 0,0 0 0 0 0,2 0 1 0 0,0 0-1 0 0,2-1 1 0 0,1 12-31 0 0,0-7 10 0 0,1 4-1604 0 0,1-11-3606 0 0,0-1-2501 0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54:14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6448 0 0,'0'0'482'0'0,"6"-14"7898"0"0,-4 16-8362 0 0,-1 0 0 0 0,1 0 0 0 0,-1 0 0 0 0,0 0-1 0 0,0 0 1 0 0,0 0 0 0 0,0 0 0 0 0,0 0 0 0 0,0 1 0 0 0,-1-1 0 0 0,1 0-1 0 0,-1 0 1 0 0,0 1 0 0 0,1-1 0 0 0,-1 3 0 0 0,0 5 372 0 0,0 0 1 0 0,-1 16-1 0 0,-1 3-19 0 0,2 54 0 0 0,1-31 426 0 0,-2-10-29 0 0,0-22-652 0 0,0 0 1 0 0,5 33-1 0 0,1-29-129 0 0,-3-17 249 0 0,0 1 0 0 0,-1-1 0 0 0,1 14 0 0 0,3-10 617 0 0,-4-9-754 0 0,8 6 50 0 0,4-2-133 0 0,-10-5-16 0 0,0-1 0 0 0,-1 1 0 0 0,1-1 0 0 0,0 0 0 0 0,0 0 0 0 0,-1 0 0 0 0,1 0 0 0 0,0-1 0 0 0,-1 1 0 0 0,1-1 0 0 0,3 0 0 0 0,27-13 0 0 0,-25 10 0 0 0,11-10 0 0 0,-3 1 0 0 0,-12 10-202 0 0,1 0-1 0 0,-1-1 0 0 0,0 1 1 0 0,5-6-1 0 0,6-5-2669 0 0,-6 6-3610 0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54:14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121 123 15664 0 0,'-11'-4'131'0'0,"9"3"-86"0"0,0 1 0 0 0,0-1 0 0 0,-1 0 0 0 0,1 0 0 0 0,0 0 0 0 0,0 0 0 0 0,0-1 0 0 0,0 1 0 0 0,0-1 0 0 0,0 1 0 0 0,1-1 0 0 0,-1 1 0 0 0,-1-3 0 0 0,1 1 29 0 0,0 0-1 0 0,0 1 1 0 0,0 0 0 0 0,0-1 0 0 0,0 1-1 0 0,-1 0 1 0 0,1 0 0 0 0,-1 0 0 0 0,1 1-1 0 0,-1-1 1 0 0,0 1 0 0 0,-5-3-1 0 0,-1-2-73 0 0,3 5 0 0 0,-2 6 0 0 0,-4 4 0 0 0,11-5 0 0 0,0-2 0 0 0,-1 3 0 0 0,1 0 0 0 0,0-1 0 0 0,0 1 0 0 0,0 0 0 0 0,0 0 0 0 0,1 0 0 0 0,0 0 0 0 0,0 0 0 0 0,0 0 0 0 0,0 0 0 0 0,1-1 0 0 0,0 1 0 0 0,0 0 0 0 0,0 0 0 0 0,1 0 0 0 0,-1-1 0 0 0,1 1 0 0 0,3 5 0 0 0,0-1 0 0 0,0-1 0 0 0,0 0 0 0 0,1 0 0 0 0,0 0 0 0 0,0 0 0 0 0,1-1 0 0 0,0 0 0 0 0,10 8 0 0 0,-12-12 62 0 0,0 1-1 0 0,1-1 1 0 0,-1-1 0 0 0,0 1-1 0 0,1-1 1 0 0,0 0-1 0 0,-1 0 1 0 0,1-1-1 0 0,0 1 1 0 0,0-1-1 0 0,0 0 1 0 0,0-1-1 0 0,0 0 1 0 0,10 0-1 0 0,-13-1-7 0 0,-1 1 0 0 0,0 0-1 0 0,0-1 1 0 0,1 0 0 0 0,-1 1 0 0 0,0-1 0 0 0,0 0-1 0 0,0 0 1 0 0,0 0 0 0 0,0 0 0 0 0,0 0-1 0 0,0-1 1 0 0,0 1 0 0 0,0-1 0 0 0,0 1 0 0 0,-1-1-1 0 0,1 0 1 0 0,-1 0 0 0 0,1 1 0 0 0,-1-1 0 0 0,0 0-1 0 0,1 0 1 0 0,-1 0 0 0 0,1-3 0 0 0,0 0 110 0 0,0 1 0 0 0,-1-1 0 0 0,1 0 0 0 0,-1 0 0 0 0,0 0 0 0 0,0 0 0 0 0,0 0 0 0 0,-1 0 0 0 0,0 0 0 0 0,0-7 0 0 0,-2 4-31 0 0,-1 0-1 0 0,0 1 0 0 0,0 0 1 0 0,0-1-1 0 0,-1 1 1 0 0,0 0-1 0 0,0 1 0 0 0,-1-1 1 0 0,0 1-1 0 0,-7-8 0 0 0,0 0-10 0 0,-1 2-1 0 0,0-1 1 0 0,-1 2 0 0 0,-19-14-1 0 0,20 16-124 0 0,11 7-1 0 0,0 0 0 0 0,-1 0 1 0 0,1 0-1 0 0,-1 1 1 0 0,0-1-1 0 0,1 1 1 0 0,-1-1-1 0 0,0 1 1 0 0,0 0-1 0 0,0 0 1 0 0,0 0-1 0 0,0 1 0 0 0,0-1 1 0 0,0 1-1 0 0,0 0 1 0 0,-3-1-1 0 0,6 2-43 0 0,0 0 1 0 0,-1-1-1 0 0,1 1 0 0 0,0 0 0 0 0,0-1 0 0 0,0 1 1 0 0,-1 0-1 0 0,1-1 0 0 0,0 1 0 0 0,0 0 0 0 0,0-1 1 0 0,0 1-1 0 0,0 0 0 0 0,0-1 0 0 0,1 2 0 0 0,-1-2-16 0 0,0 6-330 0 0,1 0 1 0 0,0 0-1 0 0,1 0 0 0 0,-1-1 0 0 0,1 1 0 0 0,0 0 1 0 0,0-1-1 0 0,4 6 0 0 0,4 11-1445 0 0,-6-5 304 0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54:15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84 15664 0 0,'0'0'356'0'0,"0"-9"859"0"0,0 8-1202 0 0,1-1-1 0 0,0 1 0 0 0,0-1 1 0 0,0 1-1 0 0,0-1 0 0 0,0 1 1 0 0,0-1-1 0 0,0 1 0 0 0,0 0 1 0 0,0 0-1 0 0,3-2 0 0 0,5-2-12 0 0,15-4 261 0 0,-15 5 180 0 0,0 0 0 0 0,1 1 0 0 0,9-2-1 0 0,6-4-422 0 0,-21 7-18 0 0,0 0-1 0 0,0 0 1 0 0,0 1 0 0 0,0 0 0 0 0,5-2-1 0 0,3 1-412 0 0,22-2 1000 0 0,-13 5-6104 0 0,-12 1-531 0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54:15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 11976 0 0,'0'0'1082'0'0,"0"2"-890"0"0,3 5-97 0 0,-3-6-59 0 0,0-1 0 0 0,0 1 0 0 0,1-1-1 0 0,-1 1 1 0 0,0-1 0 0 0,1 0 0 0 0,-1 1 0 0 0,1-1 0 0 0,-1 0 0 0 0,0 1 0 0 0,1-1-1 0 0,-1 0 1 0 0,1 1 0 0 0,-1-1 0 0 0,1 0 0 0 0,-1 0 0 0 0,1 0 0 0 0,-1 1 0 0 0,1-1 0 0 0,-1 0-1 0 0,1 0 1 0 0,-1 0 0 0 0,1 0 0 0 0,-1 0 0 0 0,1 0 0 0 0,11 0 406 0 0,31-7 1262 0 0,-29 5-1236 0 0,24-6-1 0 0,74-19-451 0 0,-96 24-113 0 0,3 0-433 0 0,35-11 0 0 0,-44 10-5256 0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54:17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68 279 6448 0 0,'0'0'8714'0'0,"2"0"-8564"0"0,-1-2-132 0 0,14-3-20 0 0,-6 4 2 0 0,-7 0 0 0 0,0 1 0 0 0,0 0 0 0 0,1-1 0 0 0,-1 1 0 0 0,0-1 0 0 0,0 0 0 0 0,0 0 0 0 0,0 0 0 0 0,2-1 0 0 0,31-14 0 0 0,6-3 0 0 0,-27 11 2031 0 0,-6 3-2015 0 0,-7 4-16 0 0,0 0 0 0 0,0 0 0 0 0,0 0 0 0 0,0 0 0 0 0,0-1 0 0 0,-1 1 0 0 0,1 0 0 0 0,0 0 0 0 0,-1 0 0 0 0,1-1 0 0 0,0 1 0 0 0,-1 0 0 0 0,1-1 0 0 0,-1 1 0 0 0,0 0 0 0 0,1-3 0 0 0,-1 3 0 0 0,0 1 0 0 0,0-1 0 0 0,0 0 0 0 0,0 1 0 0 0,0-1 0 0 0,1 0 0 0 0,-1 0 0 0 0,0 1 0 0 0,0-1 0 0 0,1 0 0 0 0,-1 1 0 0 0,1-1 0 0 0,-1 1 0 0 0,0-1 0 0 0,1 0 0 0 0,-1 1 0 0 0,1-1 0 0 0,-1 1 0 0 0,2-1 0 0 0,-1-2 0 0 0,1 0 0 0 0,0 1 0 0 0,-1-1 0 0 0,0 0 0 0 0,1 0 0 0 0,-1 0 0 0 0,0 0 0 0 0,-1 0 0 0 0,1 0 0 0 0,0-4 0 0 0,0-24 0 0 0,3 20 0 0 0,-3 10 0 0 0,-1 1 0 0 0,0-1 0 0 0,1 0 0 0 0,-1 1 0 0 0,1-1 0 0 0,-1 0 0 0 0,0 0 0 0 0,0 1 0 0 0,0-1 0 0 0,1 0 0 0 0,-1 0 0 0 0,0 0 0 0 0,0 1 0 0 0,0-1 0 0 0,0 0 0 0 0,0 0 0 0 0,0 0 0 0 0,0 1 0 0 0,-1-1 0 0 0,1 0 0 0 0,0 0 0 0 0,0 0 0 0 0,-1 1 0 0 0,1-1 0 0 0,0 0 0 0 0,-1 0 0 0 0,1-5 54 0 0,1 0 0 0 0,0 0 0 0 0,1 1 0 0 0,1-7 0 0 0,-3 11 119 0 0,4-35 1432 0 0,-3 30-1669 0 0,-1 4-273 0 0,5 14-1254 0 0,3 6 1591 0 0,-7-16 0 0 0,1 1 0 0 0,-1 0 0 0 0,1 0 0 0 0,-1 1 0 0 0,0-1 0 0 0,0 0 0 0 0,-1 0 0 0 0,1 7 0 0 0,1 13 0 0 0,5 35 0 0 0,0-1 0 0 0,-1 128 0 0 0,-7-161 205 0 0,0-17 90 0 0,1 0 0 0 0,0 0 0 0 0,1 12-1 0 0,0 8 323 0 0,-1-24-618 0 0,0 1 0 0 0,0-1 0 0 0,0 1 0 0 0,1-1 0 0 0,-1 1 0 0 0,1-1 0 0 0,0 1 0 0 0,1 2 0 0 0,0 6 1 0 0,-2 7 0 0 0,-3-10 0 0 0,-1-6 0 0 0,1-1 0 0 0,-1 1 0 0 0,0 0 0 0 0,0-1 0 0 0,0 0 0 0 0,0 0 0 0 0,0 0 0 0 0,-1 0 0 0 0,1 0 0 0 0,-10 1 0 0 0,-36 9 0 0 0,41-9 0 0 0,-1 0 0 0 0,-19 2 0 0 0,15-3 0 0 0,0 0 0 0 0,-18 7 0 0 0,17-5 0 0 0,-23 4 0 0 0,35-7 32 0 0,0-1 0 0 0,0 1 0 0 0,0 0 0 0 0,0 0 0 0 0,-5 4-1 0 0,6-4-27 0 0,-1 0-1 0 0,1 0 1 0 0,0 0-1 0 0,-1 0 0 0 0,1 0 1 0 0,-1 0-1 0 0,1-1 0 0 0,-6 1 1 0 0,41 3-186 0 0,-27-3 185 0 0,0 0 1 0 0,0 0-1 0 0,1 0 0 0 0,9-1 0 0 0,49-11-3 0 0,-40 6 0 0 0,28-3 0 0 0,73-6 281 0 0,-10 0 1265 0 0,-93 11-1461 0 0,36-10 0 0 0,-7 2-90 0 0,174-36 5 0 0,-217 44-200 0 0,4-1 361 0 0,-3 5-6028 0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54:19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275 638 3224 0 0,'0'0'6129'0'0,"0"-2"-5262"0"0,0-2-544 0 0,0 0 1 0 0,0 0 0 0 0,-1 0 0 0 0,0 0-1 0 0,0 0 1 0 0,0 0 0 0 0,0 0 0 0 0,-1 0-1 0 0,1 0 1 0 0,-1 0 0 0 0,0 1 0 0 0,0-1-1 0 0,-1 1 1 0 0,1-1 0 0 0,-5-4 0 0 0,1 1 113 0 0,3 2-279 0 0,0 1 1 0 0,-1 1-1 0 0,1-1 1 0 0,-1 0-1 0 0,1 1 1 0 0,-1 0-1 0 0,0 0 1 0 0,0 0-1 0 0,0 0 0 0 0,-1 1 1 0 0,1-1-1 0 0,-9-2 1 0 0,0 1 192 0 0,12 3-337 0 0,-1 0 0 0 0,1 1 0 0 0,-1-1 0 0 0,1 0-1 0 0,-1 1 1 0 0,1 0 0 0 0,-1-1 0 0 0,1 1 0 0 0,-1 0-1 0 0,1 0 1 0 0,-1 0 0 0 0,1 0 0 0 0,-1 0 0 0 0,1 0-1 0 0,-1 0 1 0 0,1 0 0 0 0,-1 1 0 0 0,1-1 0 0 0,-1 1 0 0 0,1-1-1 0 0,-1 1 1 0 0,1-1 0 0 0,-1 1 0 0 0,1 0 0 0 0,-2 1-1 0 0,-4 3-23 0 0,-1 1-1 0 0,1 0 0 0 0,0 1 1 0 0,1-1-1 0 0,0 1 0 0 0,0 0 1 0 0,0 1-1 0 0,-5 8 0 0 0,9-11 6 0 0,-7 8-31 0 0,1 1-1 0 0,1 1 1 0 0,0-1-1 0 0,1 1 1 0 0,-8 28-1 0 0,7-19-1 0 0,5-20 34 0 0,1 0-1 0 0,0 0 0 0 0,0 0 1 0 0,0 1-1 0 0,0-1 0 0 0,1 1 1 0 0,0-1-1 0 0,0 6 0 0 0,0 5 5 0 0,2-2 0 0 0,-1-11 17 0 0,0-1 0 0 0,0 1-1 0 0,0-1 1 0 0,0 0-1 0 0,0 1 1 0 0,1-1 0 0 0,-1 0-1 0 0,0 0 1 0 0,1 0-1 0 0,-1 0 1 0 0,1 0 0 0 0,-1 0-1 0 0,1 0 1 0 0,-1-1-1 0 0,1 1 1 0 0,0 0-1 0 0,-1-1 1 0 0,1 1 0 0 0,0-1-1 0 0,0 0 1 0 0,-1 0-1 0 0,1 1 1 0 0,3-1 0 0 0,1 0 123 0 0,1 0 0 0 0,-1-1 1 0 0,0 1-1 0 0,1-1 0 0 0,8-2 0 0 0,-9 0-45 0 0,0 1 0 0 0,-1-1 0 0 0,1 0 0 0 0,-1 0-1 0 0,0 0 1 0 0,0-1 0 0 0,0 0 0 0 0,0 0-1 0 0,-1 0 1 0 0,8-9 0 0 0,4-7 254 0 0,17-26-1 0 0,-30 41-296 0 0,7-13 130 0 0,0 0-1 0 0,-2 0 0 0 0,11-32 0 0 0,-8 19-19 0 0,-7 20-100 0 0,-1 0 1 0 0,-1-1-1 0 0,0 0 0 0 0,1-22 1 0 0,1-7 92 0 0,3-82 275 0 0,-6 55-198 0 0,1 1-2 0 0,2-40 204 0 0,1 76-268 0 0,-3 19-68 0 0,1-22 1 0 0,1 71-325 0 0,5 53-7 0 0,-19 332 537 0 0,12-391-385 0 0,1-1 0 0 0,1 1 0 0 0,15 51 0 0 0,-18-79 77 0 0,0 2-2 0 0,0 0-1 0 0,1 0 0 0 0,0 0 1 0 0,0 0-1 0 0,1-1 0 0 0,-1 1 1 0 0,1-1-1 0 0,0 1 0 0 0,0-1 1 0 0,0 0-1 0 0,1 0 0 0 0,-1 0 0 0 0,1-1 1 0 0,0 1-1 0 0,0-1 0 0 0,9 6 1 0 0,-6-6 20 0 0,1 1 0 0 0,0-1 0 0 0,0 0 0 0 0,-1-1 0 0 0,1 0 0 0 0,1 0 0 0 0,-1-1 0 0 0,0 0 0 0 0,16 0 0 0 0,-3-1-46 0 0,-1-2 1 0 0,1 0 0 0 0,-1-1-1 0 0,0-1 1 0 0,0-1-1 0 0,0-1 1 0 0,0-1-1 0 0,-1 0 1 0 0,20-12-1 0 0,0-1-617 0 0,30-17-4191 0 0,-46 21-1894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17:47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128 112 7832 0 0,'-70'-44'1194'0'0,"32"21"7935"0"0,30 20-7185 0 0,-2 0-766 0 0,9 3-397 0 0,1 0-160 0 0,0 0-69 0 0,0 0-9 0 0,0 0-52 0 0,0 0-199 0 0,3-1-90 0 0,17-2-111 0 0,1 1 0 0 0,-1 1 0 0 0,1 1 0 0 0,6 2-91 0 0,16-1 52 0 0,405-21 932 0 0,-263 13-641 0 0,41 10-343 0 0,-28 0 116 0 0,-1 2-39 0 0,-18-3-27 0 0,-99-2-36 0 0,-69-1 8 0 0,0 0 1 0 0,0-1-1 0 0,0 0 0 0 0,-1-1 0 0 0,10-3-22 0 0,-18 5 7 0 0,14-4-1714 0 0,-16 5 24 0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54:19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8288 0 0,'0'0'4624'0'0,"3"0"-4142"0"0,5-1-69 0 0,0 0-1 0 0,0 0 1 0 0,11-3-1 0 0,-10 1-209 0 0,0 2 0 0 0,0-1 0 0 0,13 0 0 0 0,40-3-365 0 0,-48 5-124 0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54:19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7832 0 0,'0'0'4545'0'0,"2"1"-3381"0"0,4 1-1044 0 0,0 0 1 0 0,0-1-1 0 0,0 1 0 0 0,0-1 0 0 0,0 0 1 0 0,1-1-1 0 0,-1 0 0 0 0,12-1 1 0 0,98-12-72 0 0,-93 12-154 0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54:20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332 231 8176 0 0,'0'0'741'0'0,"2"-1"-609"0"0,26-11 179 0 0,-21 10 206 0 0,0-1 0 0 0,1 1 1 0 0,17-2 3594 0 0,-27 6-3778 0 0,-2 2-247 0 0,-1-1 0 0 0,0 0 0 0 0,-1 1 0 0 0,1-2 0 0 0,0 1-1 0 0,-1-1 1 0 0,1 1 0 0 0,-1-1 0 0 0,0-1 0 0 0,0 1 0 0 0,0-1 0 0 0,0 0 0 0 0,0-1-1 0 0,0 1 1 0 0,0-1 0 0 0,0 0 0 0 0,0-1 0 0 0,-7-1 0 0 0,8 1-6 0 0,0 0 1 0 0,-1-1-1 0 0,1 0 1 0 0,0 0-1 0 0,0-1 1 0 0,0 0-1 0 0,1 1 0 0 0,-1-2 1 0 0,1 1-1 0 0,-1 0 1 0 0,1-1-1 0 0,-5-5 1 0 0,0 0 200 0 0,6 5-193 0 0,1 0 0 0 0,0 0 0 0 0,-1 0-1 0 0,2 0 1 0 0,-1-1 0 0 0,0 1 0 0 0,1 0 0 0 0,0-1-1 0 0,0 0 1 0 0,0 1 0 0 0,1-1 0 0 0,0-5 0 0 0,0 5-11 0 0,0 1 1 0 0,1-1 0 0 0,0 0 0 0 0,0 1-1 0 0,0-1 1 0 0,0 0 0 0 0,1 1 0 0 0,0-1-1 0 0,0 1 1 0 0,0 0 0 0 0,0 0-1 0 0,1 0 1 0 0,0 0 0 0 0,4-5 0 0 0,1 0-32 0 0,1 0 1 0 0,0 1-1 0 0,1 0 1 0 0,11-7-1 0 0,-18 13-60 0 0,0 1 0 0 0,0 0 0 0 0,0 0 0 0 0,0 0-1 0 0,1 1 1 0 0,-1-1 0 0 0,0 1 0 0 0,0-1 0 0 0,1 1-1 0 0,-1 0 1 0 0,4 1 0 0 0,0-1-7 0 0,-4 0 11 0 0,0 1 0 0 0,0-1 1 0 0,-1 1-1 0 0,1 0 0 0 0,0 0 1 0 0,-1 0-1 0 0,1 0 0 0 0,-1 0 0 0 0,1 1 1 0 0,-1-1-1 0 0,1 1 0 0 0,-1-1 1 0 0,0 1-1 0 0,0 0 0 0 0,0 0 1 0 0,0 0-1 0 0,0 0 0 0 0,2 4 1 0 0,0-1-9 0 0,-1 0 0 0 0,0 1 0 0 0,0-1 0 0 0,0 0 0 0 0,-1 1 0 0 0,1 0 1 0 0,1 9-1 0 0,0 3-3 0 0,-1 1-1 0 0,0 0 1 0 0,-1-1 0 0 0,-1 1 0 0 0,-1 0 0 0 0,-4 33-1 0 0,1-34 21 0 0,0 0 0 0 0,-1 0 0 0 0,-1 0 0 0 0,-1-1 0 0 0,0 1 0 0 0,-13 23 0 0 0,5-19 17 0 0,-1 0 1 0 0,0-1-1 0 0,-2 0 0 0 0,0-2 0 0 0,-21 19 0 0 0,-104 78 171 0 0,135-112-161 0 0,0 1 0 0 0,1-1 1 0 0,-12 5-1 0 0,15-8-3 0 0,0 0 1 0 0,1 0 0 0 0,-1 0 0 0 0,0 0-1 0 0,0-1 1 0 0,0 1 0 0 0,0-1-1 0 0,0 1 1 0 0,0-1 0 0 0,0 0 0 0 0,-5-1-1 0 0,6 0 12 0 0,0 0 0 0 0,0-1-1 0 0,0 1 1 0 0,0 0-1 0 0,1-1 1 0 0,-1 0-1 0 0,0 1 1 0 0,1-1 0 0 0,-1 0-1 0 0,1 0 1 0 0,-1 0-1 0 0,1 0 1 0 0,0 0-1 0 0,0 0 1 0 0,-2-4 0 0 0,3 5-32 0 0,-1 0 31 0 0,0-1 1 0 0,1 0-1 0 0,-1 0 0 0 0,1 0 1 0 0,-1 0-1 0 0,1 0 1 0 0,0 0-1 0 0,0 0 0 0 0,0-1 1 0 0,0 1-1 0 0,0 0 1 0 0,0 0-1 0 0,1 0 1 0 0,-1 0-1 0 0,1 0 0 0 0,-1 0 1 0 0,1 0-1 0 0,0 1 1 0 0,0-1-1 0 0,-1 0 1 0 0,2 0-1 0 0,0-2 0 0 0,2-2 81 0 0,1 1 0 0 0,-1-1 0 0 0,1 0-1 0 0,11-8 1 0 0,-11 9-61 0 0,0 1-1 0 0,1 0 1 0 0,-1 0 0 0 0,11-5-1 0 0,2 2-54 0 0,-13 7 0 0 0,-1 1 0 0 0,4-2-17 0 0,-1 1 0 0 0,1 0 0 0 0,0 0 0 0 0,0 1 0 0 0,-1 0 0 0 0,1 0 0 0 0,0 1 0 0 0,-1-1 0 0 0,0 2 0 0 0,1-1 0 0 0,9 6 0 0 0,-5-1-17 0 0,0 0 0 0 0,0 0 0 0 0,-1 1 0 0 0,-1 1 0 0 0,16 15 0 0 0,0-2 12 0 0,-19-18 14 0 0,-2 1-1 0 0,1 0 1 0 0,-1 0 0 0 0,9 11-1 0 0,-11-13 9 0 0,-1 0 0 0 0,1 0 0 0 0,0 0 0 0 0,0 0 0 0 0,0 0 0 0 0,0-1 0 0 0,5 4 0 0 0,36 16 0 0 0,-42-21 3 0 0,-1 0 0 0 0,0-1 0 0 0,0 1 0 0 0,0-1 0 0 0,0 0 1 0 0,0 0-1 0 0,0 1 0 0 0,-1-1 0 0 0,1 0 0 0 0,0 0 0 0 0,0 0 1 0 0,0 0-1 0 0,0 0 0 0 0,0 0 0 0 0,0 0 0 0 0,1-1 1 0 0,9 1 17 0 0,3-3 60 0 0,-12 0-69 0 0,-1 1 2 0 0,7-4 14 0 0,-6 4-16 0 0,0 0 1 0 0,1 0-1 0 0,-1 1 0 0 0,0-1 1 0 0,0-1-1 0 0,0 1 0 0 0,-1 0 1 0 0,1 0-1 0 0,0-1 0 0 0,1-2 1 0 0,16-35 164 0 0,-7 15-122 0 0,-8 17-31 0 0,-1 1 0 0 0,1-1 1 0 0,2-11-1 0 0,-1-12 29 0 0,-5 27-42 0 0,0 1 1 0 0,0 0-1 0 0,0 0 0 0 0,0 0 0 0 0,-1 0 0 0 0,-1-4 0 0 0,2 6-14 0 0,-1-6-27 0 0,-1-1-769 0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54:22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9 387 4144 0 0,'-1'-4'428'0'0,"-1"0"-208"0"0,1-1 0 0 0,-1 0 0 0 0,1 0 0 0 0,1 0 0 0 0,-1 1 0 0 0,1-1 0 0 0,-1 0 0 0 0,1 0 0 0 0,1 0 0 0 0,-1 0 0 0 0,1 0 0 0 0,0 0 0 0 0,0 1 0 0 0,0-1 0 0 0,1 0 0 0 0,-1 1 0 0 0,1-1 0 0 0,0 1 0 0 0,5-8 0 0 0,5-6 124 0 0,0 1-1 0 0,1 0 0 0 0,20-18 0 0 0,-31 33-288 0 0,5-5 176 0 0,1 1 0 0 0,1 0 0 0 0,-1 0 1 0 0,1 1-1 0 0,0 0 0 0 0,1 1 1 0 0,-1-1-1 0 0,1 2 0 0 0,-1 0 0 0 0,14-3 1 0 0,-18 5-131 0 0,0 0 1 0 0,0 0-1 0 0,1 1 1 0 0,-1 0-1 0 0,1 0 1 0 0,-1 0-1 0 0,0 0 1 0 0,1 1-1 0 0,-1 0 1 0 0,0 0-1 0 0,0 0 1 0 0,1 1-1 0 0,7 3 0 0 0,-6-1-17 0 0,0 0 0 0 0,-1 0 0 0 0,1 1 0 0 0,-1-1-1 0 0,0 1 1 0 0,-1 1 0 0 0,1-1 0 0 0,8 13-1 0 0,-7-9-32 0 0,0 2 0 0 0,-1-1-1 0 0,0 1 1 0 0,-1 0-1 0 0,0 0 1 0 0,-1 1-1 0 0,0-1 1 0 0,-1 1-1 0 0,0 0 1 0 0,-1 0-1 0 0,0 0 1 0 0,0 13 0 0 0,-2-8 50 0 0,0 1 1 0 0,-1-1 0 0 0,-1 1-1 0 0,0-1 1 0 0,-2 0 0 0 0,-8 27-1 0 0,-7 8 203 0 0,13-33-132 0 0,0 0 1 0 0,-2 0-1 0 0,0-1 1 0 0,-2 0 0 0 0,-20 31-1 0 0,29-48-158 0 0,-1 2 33 0 0,0 0 1 0 0,0 0-1 0 0,-1-1 0 0 0,1 1 0 0 0,-1 0 0 0 0,1-1 0 0 0,-1 0 0 0 0,0 0 0 0 0,0 0 0 0 0,-4 3 0 0 0,5-5 81 0 0,2 1-109 0 0,0-1 1 0 0,-1 0-1 0 0,1 0 1 0 0,0 1-1 0 0,0-1 0 0 0,-1 0 1 0 0,1 0-1 0 0,0 1 0 0 0,-1-1 1 0 0,1 0-1 0 0,0 0 1 0 0,-1 0-1 0 0,1 1 0 0 0,0-1 1 0 0,-1 0-1 0 0,1 0 0 0 0,0 0 1 0 0,-1 0-1 0 0,1 0 1 0 0,-1 0-1 0 0,1 0 0 0 0,0 0 1 0 0,-1 0-1 0 0,1 0 0 0 0,-1 0 1 0 0,1 0-1 0 0,0 0 1 0 0,-1 0-1 0 0,1 0 0 0 0,0 0 1 0 0,-1-1-1 0 0,1 1 0 0 0,0 0 1 0 0,-1 0-1 0 0,1 0 1 0 0,0 0-1 0 0,-1-1 0 0 0,1 1 1 0 0,0 0-1 0 0,-1 0 0 0 0,1-1 1 0 0,-12-12 650 0 0,11 10-551 0 0,0-1-1 0 0,0 0 0 0 0,1 1 1 0 0,-1-1-1 0 0,1 1 1 0 0,0-1-1 0 0,0 0 1 0 0,1-4-1 0 0,0-7 235 0 0,-1 10-262 0 0,1-1 0 0 0,-1 1 0 0 0,1-1 0 0 0,4-9 0 0 0,1-13 200 0 0,-1 10-126 0 0,0 1 0 0 0,12-29 0 0 0,-6 20-60 0 0,2-4-35 0 0,1 1 0 0 0,2 0 0 0 0,29-41 0 0 0,-30 51-75 0 0,1 0 0 0 0,0 1-1 0 0,1 1 1 0 0,23-18 0 0 0,83-53-38 0 0,-53 39 32 0 0,29-13 11 0 0,-92 57 0 0 0,1 1 0 0 0,-1 1 0 0 0,14-5 0 0 0,3-1-29 0 0,-23 8-115 0 0,4 10-4500 0 0,-2 2 3149 0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54:22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31 10592 0 0,'-14'-8'1133'0'0,"7"8"1487"0"0,7 0-2571 0 0,0 0 0 0 0,-1 0 0 0 0,1 0 0 0 0,0 0 0 0 0,0 0 0 0 0,0 0 0 0 0,0 0 0 0 0,0 0 0 0 0,0 0 0 0 0,0 0 0 0 0,-1 0 0 0 0,1 0 0 0 0,0 0 0 0 0,0 0 0 0 0,0 0 0 0 0,0-1 0 0 0,0 1 0 0 0,0 0 0 0 0,0 0 0 0 0,-1 0 0 0 0,1 0 0 0 0,0 0 0 0 0,0 0 0 0 0,0 0 0 0 0,0 0 0 0 0,0 0 0 0 0,0 0 0 0 0,0 0 0 0 0,0-1 0 0 0,0 1 0 0 0,0 0 0 0 0,0 0 0 0 0,0 0 0 0 0,0 0 0 0 0,0 0 0 0 0,0 0 0 0 0,0 0 0 0 0,0-1 0 0 0,-1 1 0 0 0,1 0 0 0 0,0 0 0 0 0,0 0 0 0 0,1 0 0 0 0,-1 0 0 0 0,0 0 0 0 0,0 0 0 0 0,0-1 0 0 0,0 1 0 0 0,0 0 0 0 0,0 0 0 0 0,0 0 0 0 0,0 0 0 0 0,0 0-1 0 0,0 0 1 0 0,17-5 457 0 0,1 1-1 0 0,0 2 0 0 0,25-2 0 0 0,-37 3-399 0 0,20-1 165 0 0,0 1-1 0 0,38 3 1 0 0,-50-1-1934 0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54:23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14280 0 0,'0'0'2018'0'0,"3"-1"-1506"0"0,8-2-219 0 0,1 0 0 0 0,22-4 0 0 0,-20 6-465 0 0,23-7 0 0 0,-24 4 159 0 0,26-3 0 0 0,12 1 413 0 0,-27 3-1312 0 0,-1 1-3365 0 0,-5-1-1109 0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54:23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175 220 3680 0 0,'-16'-20'-449'0'0,"13"17"1298"0"0,1 0 1 0 0,0-1 0 0 0,0 1-1 0 0,1-1 1 0 0,-1 0 0 0 0,1 1 0 0 0,-2-6-1 0 0,3 7-296 0 0,-1 0-1 0 0,1-1 0 0 0,0 1 1 0 0,0 0-1 0 0,0-1 0 0 0,0 1 1 0 0,0-1-1 0 0,1 1 0 0 0,-1 0 0 0 0,1-1 1 0 0,-1 1-1 0 0,3-4 0 0 0,-2 4-523 0 0,0-1 0 0 0,1 1 0 0 0,-1-1 0 0 0,1 1 0 0 0,0-1 0 0 0,0 1 0 0 0,3-3-1 0 0,-1 1 86 0 0,3-2 171 0 0,0-1-1 0 0,0 1 0 0 0,0 1 0 0 0,1-1 1 0 0,0 1-1 0 0,15-7 0 0 0,9-6 445 0 0,-26 14-574 0 0,0 1 0 0 0,0-1 0 0 0,1 1-1 0 0,13-5 1 0 0,6 0 248 0 0,-23 6-352 0 0,1 0 1 0 0,0 0 0 0 0,0 1 0 0 0,0 0 0 0 0,0 0 0 0 0,1 0 0 0 0,-1 0 0 0 0,0 1 0 0 0,0-1 0 0 0,1 1 0 0 0,-1 0 0 0 0,0 0 0 0 0,0 1-1 0 0,0-1 1 0 0,6 2 0 0 0,4 3 12 0 0,-5 0-64 0 0,-6-2 0 0 0,0 0 0 0 0,0 0 0 0 0,-1 0 0 0 0,1 1 0 0 0,-1-1 0 0 0,0 0 0 0 0,0 1 0 0 0,0 0 0 0 0,-1-1 0 0 0,1 1 0 0 0,-1 0 0 0 0,2 7 0 0 0,-2-4 0 0 0,0 0 0 0 0,-1 0 0 0 0,0 0 0 0 0,0 0 0 0 0,-1 0 0 0 0,1 0 0 0 0,-3 7 0 0 0,0-1 15 0 0,-1-1 0 0 0,0 0-1 0 0,-1 0 1 0 0,0 0 0 0 0,-1 0-1 0 0,0-1 1 0 0,-15 20 0 0 0,9-15 23 0 0,-1-1 0 0 0,0-1-1 0 0,-1 0 1 0 0,0-1 0 0 0,-1 0 0 0 0,0-1 0 0 0,-1-1 0 0 0,-33 18 0 0 0,46-28-26 0 0,-7 6 736 0 0,11-8-711 0 0,0 0 0 0 0,0 0 0 0 0,0 0 0 0 0,0 0 0 0 0,0 0 0 0 0,1 0 0 0 0,-1 0 0 0 0,0 0 0 0 0,0 1 0 0 0,1-1 0 0 0,-1 0 1 0 0,0 1-1 0 0,3-1 0 0 0,0-1-35 0 0,0 1-1 0 0,0-1 1 0 0,1 1 0 0 0,-1 0 0 0 0,1 0 0 0 0,-1 1 0 0 0,0-1 0 0 0,1 1 0 0 0,-1 0 0 0 0,1 0 0 0 0,-1 0 0 0 0,1 1 0 0 0,-1 0-1 0 0,1 0 1 0 0,4 2 0 0 0,-4-1-2 0 0,0 1 0 0 0,0-1 0 0 0,0 1 0 0 0,-1 1 0 0 0,1-1 0 0 0,-1 1 0 0 0,0-1 0 0 0,0 1 0 0 0,-1 0 0 0 0,1 1 0 0 0,-1-1 0 0 0,4 6 0 0 0,-6-7 0 0 0,0 0 0 0 0,0-1 0 0 0,0 1 0 0 0,-1 0 0 0 0,1 0 0 0 0,0 6 0 0 0,2 8 0 0 0,0-8 0 0 0,-1-1 0 0 0,0 2 0 0 0,0-1 0 0 0,-1 0 0 0 0,-1 0 0 0 0,1 0 0 0 0,-1 0 0 0 0,-1 1 0 0 0,0-1 0 0 0,0 0 0 0 0,-1 0 0 0 0,-4 14 0 0 0,1-7-14 0 0,2-3 3 0 0,-2 0-1 0 0,-7 17 1 0 0,9-26 32 0 0,1 0-1 0 0,-1 0 1 0 0,1 0-1 0 0,-1 0 0 0 0,0-1 1 0 0,0 1-1 0 0,-1-1 1 0 0,1 0-1 0 0,-1 0 1 0 0,0 0-1 0 0,-4 2 1 0 0,0 0 51 0 0,0 0 0 0 0,-1-1 0 0 0,0 0 0 0 0,0 0 0 0 0,0-1 1 0 0,0 0-1 0 0,-1 0 0 0 0,1-1 0 0 0,-1-1 0 0 0,1 0 0 0 0,-1 0 1 0 0,0-1-1 0 0,1 0 0 0 0,-1 0 0 0 0,-18-4 0 0 0,5-2 84 0 0,12 4-32 0 0,0-1 0 0 0,-1-1 0 0 0,1 1 0 0 0,-20-11 0 0 0,29 12-104 0 0,1 1 1 0 0,-1-1-1 0 0,0 0 0 0 0,0 1 1 0 0,1-1-1 0 0,-1 0 0 0 0,1 0 0 0 0,-1 0 1 0 0,0-2-1 0 0,-9-11 48 0 0,8 12-42 0 0,3 3-21 0 0,-1-1 1 0 0,0 1 0 0 0,1-1-1 0 0,-1 1 1 0 0,0-1 0 0 0,1 0-1 0 0,-1 0 1 0 0,1 1 0 0 0,-1-1-1 0 0,1 0 1 0 0,-1 0 0 0 0,1 1-1 0 0,-1-1 1 0 0,1 0 0 0 0,0 0-1 0 0,0 0 1 0 0,-1 0 0 0 0,1-1-1 0 0,-18-35 9 0 0,18 36-385 0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54:40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217 205 3680 0 0,'0'0'167'0'0,"0"-9"26"0"0,0-4 87 0 0,-1 9-61 0 0,1 0-1 0 0,0-1 0 0 0,0 1 0 0 0,0 0 0 0 0,1 0 1 0 0,-1 0-1 0 0,1 0 0 0 0,0 0 0 0 0,1-4 0 0 0,4-14 1368 0 0,20-29-36 0 0,-25 48-1524 0 0,1 0 0 0 0,-1 0 0 0 0,1 1 0 0 0,0-1 1 0 0,0 1-1 0 0,0 0 0 0 0,0 0 0 0 0,1 0 0 0 0,2-2 0 0 0,2-3-5 0 0,-6 6-21 0 0,0 0-1 0 0,0 1 1 0 0,-1-1 0 0 0,1 1 0 0 0,0-1 0 0 0,0 1-1 0 0,0-1 1 0 0,0 1 0 0 0,0-1 0 0 0,0 1 0 0 0,0 0-1 0 0,1-1 1 0 0,2 0 2 0 0,0 0 0 0 0,0-1 0 0 0,0 1 0 0 0,0-1 0 0 0,0 0-1 0 0,5-4 1 0 0,-3 2 44 0 0,-2 3-39 0 0,13-3 4 0 0,-13 4 32 0 0,9 3-32 0 0,6 3-11 0 0,-15-2 0 0 0,-1-1 0 0 0,1 0-21 0 0,-1 0-1 0 0,1 1 1 0 0,0 0 0 0 0,-1 0 0 0 0,0 0 0 0 0,0 0-1 0 0,0 0 1 0 0,0 0 0 0 0,-1 1 0 0 0,0 0 0 0 0,1-1 0 0 0,-2 1-1 0 0,1 0 1 0 0,-1 0 0 0 0,1 0 0 0 0,-1 6 0 0 0,0-5 21 0 0,-2-1 0 0 0,1 1 0 0 0,0-1 0 0 0,-1 1 0 0 0,0-1 0 0 0,-1 0 0 0 0,1 1 0 0 0,-1-1 0 0 0,-3 6 0 0 0,0 5 0 0 0,1-7 2 0 0,0 1 1 0 0,-1-1-1 0 0,0 0 1 0 0,0 0-1 0 0,-1 0 1 0 0,0-1 0 0 0,0 0-1 0 0,-1 0 1 0 0,0 0-1 0 0,-1-1 1 0 0,-15 11-1 0 0,7-6 65 0 0,-36 29 140 0 0,37-28-195 0 0,-2 0 0 0 0,0 0 1 0 0,-28 15-1 0 0,31-18-27 0 0,11-8 15 0 0,0 1 1 0 0,0-1-1 0 0,0 0 1 0 0,0 0-1 0 0,0-1 1 0 0,0 1-1 0 0,0-1 0 0 0,-1 1 1 0 0,1-1-1 0 0,-1 0 1 0 0,1-1-1 0 0,-7 2 1 0 0,-12-1 495 0 0,22-1-327 0 0,-2-2 188 0 0,2 2-342 0 0,-1 0 1 0 0,1 0-1 0 0,0 0 1 0 0,-1 0-1 0 0,1-1 1 0 0,0 1-1 0 0,0 0 1 0 0,-1 0-1 0 0,1-1 1 0 0,0 1-1 0 0,0 0 1 0 0,-1 0-1 0 0,1-1 1 0 0,0 1-1 0 0,0 0 1 0 0,0-1-1 0 0,0 1 1 0 0,-1 0-1 0 0,1-1 1 0 0,0 1-1 0 0,0 0 1 0 0,0-1-1 0 0,0 1 1 0 0,0 0 0 0 0,0-1-1 0 0,0 1 1 0 0,0 0-1 0 0,0-1 1 0 0,0 1-1 0 0,0 0 1 0 0,0-1-1 0 0,0 1 1 0 0,0 0-1 0 0,0-1 1 0 0,0 1-1 0 0,1 0 1 0 0,-1-1-1 0 0,0 1 1 0 0,0 0-1 0 0,0-1 1 0 0,0 1-1 0 0,1 0 1 0 0,-1 0-1 0 0,1-1 1 0 0,-1-1-13 0 0,1 1 0 0 0,0-1 1 0 0,0 1-1 0 0,0-1 0 0 0,0 1 1 0 0,0 0-1 0 0,0 0 0 0 0,1-1 1 0 0,-1 1-1 0 0,0 0 0 0 0,1 0 1 0 0,-1 0-1 0 0,1 0 0 0 0,2-1 1 0 0,11-8-20 0 0,-13 8 12 0 0,-1 1 0 0 0,1-1 1 0 0,0 1-1 0 0,-1 0 0 0 0,1 0 0 0 0,0-1 0 0 0,0 1 0 0 0,0 1 0 0 0,0-1 0 0 0,0 0 0 0 0,0 0 0 0 0,0 1 0 0 0,0-1 0 0 0,0 1 0 0 0,0 0 1 0 0,3-1-1 0 0,14-4-26 0 0,-17 4 24 0 0,0 0 1 0 0,1 0 0 0 0,-1 0 0 0 0,1 1-1 0 0,-1-1 1 0 0,1 1 0 0 0,3-1 0 0 0,23 0 5 0 0,-12 1 0 0 0,30 2 0 0 0,-37 1 0 0 0,11 9-54 0 0,-11-5 44 0 0,-8-5 22 0 0,1 1 1 0 0,-1-1 0 0 0,0 0 0 0 0,0 1 0 0 0,0-1-1 0 0,0 1 1 0 0,0 0 0 0 0,-1-1 0 0 0,3 6 0 0 0,-3-3 8 0 0,0 0 0 0 0,0 1 1 0 0,0-1-1 0 0,0 0 0 0 0,-1 11 1 0 0,0-13-35 0 0,0 0 0 0 0,-1 0 1 0 0,1-1-1 0 0,-1 1 1 0 0,1 0-1 0 0,-1-1 0 0 0,0 1 1 0 0,0 0-1 0 0,0-1 1 0 0,0 1-1 0 0,0-1 0 0 0,-1 0 1 0 0,-2 4-1 0 0,-1 0 3 0 0,0-1-1 0 0,0 0 1 0 0,-9 7-1 0 0,13-12 26 0 0,-11 14 143 0 0,11-13-153 0 0,0 1-1 0 0,0-1 1 0 0,-1 1-1 0 0,1-1 1 0 0,0 1-1 0 0,-1-1 1 0 0,1 0 0 0 0,-1 0-1 0 0,-2 1 1 0 0,-6 5-5 0 0,1 0 0 0 0,-11 8 0 0 0,14-9 0 0 0,0-1 0 0 0,0 0 0 0 0,-1-1 0 0 0,0 0 0 0 0,0 0 0 0 0,0 0 0 0 0,-11 4 0 0 0,0-3 11 0 0,14-3 23 0 0,0 0-1 0 0,0-1 1 0 0,0 0-1 0 0,0 0 1 0 0,0 0-1 0 0,0 0 1 0 0,-1-1 0 0 0,1 0-1 0 0,0 0 1 0 0,0 0-1 0 0,-1 0 1 0 0,1-1-1 0 0,-5 0 1 0 0,3-1 9 0 0,3 2 47 0 0,1-1 1 0 0,-1 0-1 0 0,1 1 1 0 0,-1-1-1 0 0,0 0 1 0 0,1 0-1 0 0,-1-1 1 0 0,1 1-1 0 0,0-1 0 0 0,0 1 1 0 0,-1-1-1 0 0,1 0 1 0 0,-2-2-1 0 0,-10-9 361 0 0,11 11-354 0 0,0-1 1 0 0,0 1 0 0 0,1-1 0 0 0,-1 0-1 0 0,1 0 1 0 0,-2-3 0 0 0,1 1 62 0 0,0-1 1 0 0,0 1-1 0 0,-3-11 0 0 0,-5 3 146 0 0,10 6-196 0 0,-2 4-50 0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54:46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5152 0 0,'0'0'1014'0'0,"1"1"-1040"0"0,15 5 8 0 0,-15-5 37 0 0,0 0 0 0 0,1-1 0 0 0,-1 1 0 0 0,0-1 0 0 0,1 0 0 0 0,-1 1 0 0 0,0-1 0 0 0,1 0 0 0 0,-1 0 0 0 0,0 1 0 0 0,2-1 0 0 0,-1 0 8 0 0,-1 0 0 0 0,1 0 0 0 0,-1 0 0 0 0,1 0-1 0 0,0 1 1 0 0,-1-1 0 0 0,1 0 0 0 0,-1 1 0 0 0,3 1-1 0 0,-3-2 4 0 0,1 1-1 0 0,0 0 0 0 0,-1-1 1 0 0,1 1-1 0 0,-1-1 0 0 0,1 0 1 0 0,-1 1-1 0 0,1-1 0 0 0,2 0 1 0 0,20-3 253 0 0,-19 2-225 0 0,0 0 1 0 0,0 0-1 0 0,1 1 0 0 0,-1 0 0 0 0,10 0 0 0 0,-13 1-53 0 0,-1-1 0 0 0,0 0 1 0 0,0 0-1 0 0,0 0 0 0 0,1 0 0 0 0,-1 0 1 0 0,0 0-1 0 0,0 0 0 0 0,0-1 1 0 0,0 1-1 0 0,1 0 0 0 0,-1-1 0 0 0,1 0 1 0 0,4-1 9 0 0,0 0-1 0 0,0 1 1 0 0,11-2 0 0 0,9 0 56 0 0,-24 3-65 0 0,-1 0 1 0 0,1 0 0 0 0,0 0-1 0 0,0 0 1 0 0,-1-1-1 0 0,1 1 1 0 0,0 0-1 0 0,-1-1 1 0 0,1 0-1 0 0,0 1 1 0 0,1-2-1 0 0,1 1 37 0 0,6 1-20 0 0,5 0 68 0 0,-12-2-73 0 0,-1 1-10 0 0,-1 0 1 0 0,0 0-1 0 0,1 0 1 0 0,-1 0-1 0 0,1 0 1 0 0,-1 0-1 0 0,1 0 1 0 0,-1 1-1 0 0,1-1 1 0 0,2 0-1 0 0,5-3 64 0 0,-9 4-71 0 0,0 0 0 0 0,0 0 0 0 0,0 0 0 0 0,0 0 0 0 0,0 0 0 0 0,0 1 0 0 0,0-1-1 0 0,0 0 1 0 0,0 0 0 0 0,0 0 0 0 0,0 0 0 0 0,0 0 0 0 0,0 0 0 0 0,0 0 0 0 0,0 0 0 0 0,0 0-1 0 0,0 0 1 0 0,0 0 0 0 0,0 0 0 0 0,0 0 0 0 0,0 0 0 0 0,0 0 0 0 0,0 0 0 0 0,0 0-1 0 0,0 0 1 0 0,0 0 0 0 0,0 0 0 0 0,0 0 0 0 0,0 1 0 0 0,0-1 0 0 0,0 0 0 0 0,0 0 0 0 0,0 0-1 0 0,0 0 1 0 0,0 0 0 0 0,0 0 0 0 0,0 0 0 0 0,0 0 0 0 0,0 0 0 0 0,0 0 0 0 0,0 0-1 0 0,0 0 1 0 0,0 0 0 0 0,1 0 0 0 0,-1 0 0 0 0,0 0 0 0 0,0 0 0 0 0,0 0 0 0 0,0 0 0 0 0,0 0-1 0 0,0 0 1 0 0,0 0 0 0 0,0 0 0 0 0,0 0 0 0 0,0 0 0 0 0,0 0 0 0 0,0 0 0 0 0,0 0-1 0 0,0 0 1 0 0,0 0 0 0 0,0 0 0 0 0,0 5 7 0 0,0 1 0 0 0,-1-1 1 0 0,0 0-1 0 0,0 1 0 0 0,0-1 0 0 0,-1 0 0 0 0,0 0 0 0 0,0 1 0 0 0,0-1 0 0 0,-1-1 1 0 0,1 1-1 0 0,-1 0 0 0 0,0-1 0 0 0,-1 1 0 0 0,-5 5 0 0 0,-9 15 105 0 0,8-11-94 0 0,-1-1 0 0 0,0 0 0 0 0,-21 19 0 0 0,14-14 49 0 0,17-17-63 0 0,1-1 1 0 0,0 1-1 0 0,-1 0 0 0 0,1-1 1 0 0,-1 1-1 0 0,1-1 1 0 0,-1 1-1 0 0,1-1 0 0 0,-1 0 1 0 0,1 1-1 0 0,-1-1 1 0 0,1 1-1 0 0,-1-1 1 0 0,0 0-1 0 0,1 1 0 0 0,-1-1 1 0 0,0 0-1 0 0,1 0 1 0 0,-1 1-1 0 0,0-1 0 0 0,1 0 1 0 0,-1 0-1 0 0,0 0 1 0 0,-2 0 21 0 0,-4 1 1417 0 0,28-2-957 0 0,-18 1-495 0 0,1 0 1 0 0,0 0-1 0 0,0-1 1 0 0,-1 1 0 0 0,1-1-1 0 0,0 0 1 0 0,0 0-1 0 0,4-2 1 0 0,-5 3 60 0 0,11 6-33 0 0,-1 0-86 0 0,-3 1 54 0 0,-3 2 12 0 0,0 2 0 0 0,-6-10 0 0 0,1 0 0 0 0,-1 1 0 0 0,-1-1 0 0 0,1 1 0 0 0,0-1 0 0 0,0 1 0 0 0,0 0 0 0 0,-1-1 0 0 0,1 1 0 0 0,-1 0 0 0 0,1-1 0 0 0,-1 3 0 0 0,1 2 0 0 0,2 10 0 0 0,-3-9-6 0 0,-1-1-1 0 0,0 0 1 0 0,-1 0 0 0 0,1 1 0 0 0,-1-1 0 0 0,0 0 0 0 0,-6 10-1 0 0,8-14 12 0 0,-1 0 0 0 0,0-1 0 0 0,0 1 0 0 0,0-1 0 0 0,1 1 0 0 0,-1-1 0 0 0,-1 0 0 0 0,1 1 0 0 0,0-1 0 0 0,0 0 0 0 0,0 1 0 0 0,-2 0 0 0 0,-1 1 4 0 0,3-2-9 0 0,0 0-1 0 0,1 0 1 0 0,-1-1 0 0 0,0 1 0 0 0,1 0 0 0 0,-1 0 0 0 0,0-1 0 0 0,0 1 0 0 0,0 0 0 0 0,0-1-1 0 0,0 1 1 0 0,0-1 0 0 0,0 1 0 0 0,-1 0 0 0 0,-2 0 15 0 0,0 1 2 0 0,0 0 0 0 0,0 0 0 0 0,-1-1-1 0 0,1 0 1 0 0,-1 1 0 0 0,1-2 0 0 0,-1 1 0 0 0,1 0 0 0 0,-8-1 0 0 0,-19 4 49 0 0,30-3-63 0 0,1-1 1 0 0,-1 0-1 0 0,1 0 0 0 0,-1 1 1 0 0,1-1-1 0 0,-1 0 1 0 0,0 0-1 0 0,1 0 1 0 0,-1 0-1 0 0,1 0 1 0 0,-1 0-1 0 0,0 0 0 0 0,1 0 1 0 0,-1 0-1 0 0,0 0 1 0 0,1 0-1 0 0,-1 0 1 0 0,1 0-1 0 0,-1 0 1 0 0,0 0-1 0 0,1-1 0 0 0,-1 1 1 0 0,1 0-1 0 0,-1 0 1 0 0,0-1-1 0 0,-6-2 57 0 0,5 3-56 0 0,0 0-1 0 0,-1 0 1 0 0,1-1-1 0 0,-1 0 1 0 0,1 1-1 0 0,0-1 1 0 0,0 0-1 0 0,-1 0 1 0 0,1 0-1 0 0,0 0 1 0 0,-2-2-1 0 0,-13-6 463 0 0,15 8-349 0 0,-16-12 210 0 0,14 8-284 0 0,3 4-27 0 0,0 0-1 0 0,0-1 1 0 0,0 1 0 0 0,0 0-1 0 0,-1 0 1 0 0,1-1-1 0 0,0 1 1 0 0,-1 0-1 0 0,1 0 1 0 0,-3-1 0 0 0,2 1-110 0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06:55:01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57 3224 0 0,'0'0'7360'0'0,"0"0"-7300"0"0,0-1-1 0 0,0 1 1 0 0,0 0 0 0 0,0-1 0 0 0,0 1 0 0 0,0 0 0 0 0,0-1-1 0 0,0 1 1 0 0,-1 0 0 0 0,1-1 0 0 0,0 1 0 0 0,0 0 0 0 0,0-1 0 0 0,0 1-1 0 0,0 0 1 0 0,-1-1 0 0 0,1 1 0 0 0,0 0 0 0 0,0 0 0 0 0,-1-1 0 0 0,1 1-1 0 0,0 0 1 0 0,0 0 0 0 0,-1-1 0 0 0,1 1 0 0 0,-1 0 0 0 0,1 0-60 0 0,-1 0 0 0 0,0-1 0 0 0,0 1 0 0 0,0 0 1 0 0,0 0-1 0 0,0 0 0 0 0,1 0 0 0 0,-1 1 0 0 0,0-1 1 0 0,0 0-1 0 0,0 0 0 0 0,0 0 0 0 0,1 1 0 0 0,-1-1 1 0 0,0 0-1 0 0,0 1 0 0 0,0-1 0 0 0,1 1 0 0 0,-1-1 1 0 0,0 1-1 0 0,1-1 0 0 0,-2 2 0 0 0,0 0 12 0 0,0-1 30 0 0,0 1 1 0 0,1-1 0 0 0,-1 0-1 0 0,0 1 1 0 0,1 0 0 0 0,-1-1 0 0 0,1 1-1 0 0,-3 4 1 0 0,-7 7 398 0 0,7-9-326 0 0,1 0 0 0 0,0 0 0 0 0,0 0 0 0 0,0 0 0 0 0,0 1 1 0 0,1 0-1 0 0,-3 4 0 0 0,-4 9 132 0 0,8-16-231 0 0,0 0 1 0 0,0 1 0 0 0,1-1-1 0 0,-1 0 1 0 0,0 0-1 0 0,1 0 1 0 0,0 1 0 0 0,-1 2-1 0 0,-2 13 66 0 0,-19 57-18 0 0,17-62 8 0 0,1 1 0 0 0,1 0 0 0 0,0 0 0 0 0,1 0 0 0 0,0 0 0 0 0,1 26 0 0 0,1-4 175 0 0,-1-16 35 0 0,1 1-1 0 0,1-1 0 0 0,4 24 1 0 0,0-12-95 0 0,0 39 1 0 0,-3-42-79 0 0,0 0 1 0 0,8 33 0 0 0,-1-25 99 0 0,26 62 0 0 0,-27-78 23 0 0,2 0-1 0 0,22 34 1 0 0,-27-48-143 0 0,1 1 1 0 0,0-1 0 0 0,0 0 0 0 0,0-1-1 0 0,1 0 1 0 0,0 0 0 0 0,0 0 0 0 0,1-1 0 0 0,15 9-1 0 0,-12-8 59 0 0,1-1 0 0 0,0 0 0 0 0,1-1 0 0 0,-1 0 0 0 0,17 3 0 0 0,44-1 590 0 0,0-3-1 0 0,127-12 0 0 0,-60-11-198 0 0,-58 4-235 0 0,-43 8-207 0 0,1-3 61 0 0,0-1 0 0 0,40-18 0 0 0,-74 27-136 0 0,16-6 117 0 0,-1 0-1 0 0,0-2 1 0 0,-1 0-1 0 0,20-15 1 0 0,-30 18-38 0 0,-1 0 0 0 0,0 0 0 0 0,0-1 0 0 0,-1 0 1 0 0,0-1-1 0 0,0 1 0 0 0,-1-2 0 0 0,0 1 0 0 0,6-14 0 0 0,-8 14 13 0 0,-1 0-1 0 0,0-1 1 0 0,0 0-1 0 0,-1 0 1 0 0,0 0-1 0 0,1-21 1 0 0,-1 7-85 0 0,3-41-18 0 0,-4 29 109 0 0,-1 27-92 0 0,-1 0 1 0 0,0 0-1 0 0,0 0 1 0 0,-1 0 0 0 0,0 0-1 0 0,-5-18 1 0 0,1 2 37 0 0,4 19-48 0 0,-1 1-1 0 0,1 0 0 0 0,-1 0 1 0 0,0 0-1 0 0,-3-8 1 0 0,-3-1 20 0 0,-4-9-9 0 0,-2 0 0 0 0,0 0 0 0 0,-1 1 1 0 0,-2 1-1 0 0,-20-22 0 0 0,-20-16 24 0 0,37 42-53 0 0,-1 1 0 0 0,-25-16 0 0 0,33 22 0 0 0,-6-3 0 0 0,-33-18-64 0 0,6 5 11 0 0,14 7 42 0 0,28 18 10 0 0,-1 0 0 0 0,1 0-1 0 0,-1 0 1 0 0,0 0 0 0 0,1 1-1 0 0,-1-1 1 0 0,-6 0 0 0 0,-6 1-12 0 0,0 1 0 0 0,0 0 0 0 0,0 1 0 0 0,1 0 0 0 0,-18 5 0 0 0,-15 1-157 0 0,11-2 135 0 0,12-2 6 0 0,-32 1-1 0 0,-19 1 30 0 0,67-4-15 0 0,0 0 0 0 0,-15 3 0 0 0,-2 1-4 0 0,-44 5-45 0 0,35 1 0 0 0,31-9 71 0 0,0 0 0 0 0,0 0-1 0 0,0 1 1 0 0,0 0 0 0 0,-8 6 0 0 0,-12 6 16 0 0,21-13-31 0 0,0 1-1 0 0,0-1 0 0 0,0 1 0 0 0,1 0 1 0 0,-4 3-1 0 0,-8 6 68 0 0,5-4-76 0 0,0 1-1 0 0,0 0 1 0 0,0 0 0 0 0,2 1-1 0 0,-1 0 1 0 0,-10 15 0 0 0,-3 20 3 0 0,18-36 4 0 0,1 0 0 0 0,0-1 0 0 0,0 1 0 0 0,1 1-1 0 0,0-1 1 0 0,-1 13 0 0 0,-5 22-223 0 0,6-33 227 0 0,0 1 1 0 0,0 19-1 0 0,1-20 6 0 0,0-1 1 0 0,0 1-1 0 0,-3 10 0 0 0,1-7 25 0 0,1-1 1 0 0,0 1-1 0 0,2-1 0 0 0,0 18 0 0 0,0-21 49 0 0,0 8-24 0 0,5 26 0 0 0,-2-29-46 0 0,-2-10-4 0 0,0 0 0 0 0,1 0 0 0 0,0 1 0 0 0,0-1 0 0 0,1 0 0 0 0,-1-1 0 0 0,5 7 0 0 0,7 15 0 0 0,-4-5-97 0 0,16 24-1 0 0,-2-3-19 0 0,13 11 101 0 0,-35-50 16 0 0,1 0 0 0 0,-1 0 0 0 0,1 0 0 0 0,0 0 0 0 0,0 0 0 0 0,0 0 0 0 0,1-1 0 0 0,-1 1 0 0 0,0-1 0 0 0,1 0 0 0 0,5 2 0 0 0,6 5 0 0 0,-9-6 0 0 0,0 0 0 0 0,1 0-1 0 0,-1 0 1 0 0,0-1 0 0 0,1 0-1 0 0,7 1 1 0 0,42 4 30 0 0,-43-6-4 0 0,56 2-13 0 0,-22-2-16 0 0,-13 0 50 0 0,0-2 1 0 0,0-1-1 0 0,0-1 0 0 0,56-14 0 0 0,4-3 361 0 0,-47 8-232 0 0,-29 8-109 0 0,0 0-1 0 0,30-13 0 0 0,2-2-8 0 0,-34 14-60 0 0,30-14-1 0 0,-12 3 143 0 0,0 3 0 0 0,48-14-1 0 0,-38 14 26 0 0,-39 10-130 0 0,1 1-1 0 0,-1-1 1 0 0,0 0 0 0 0,5-4-1 0 0,8-4 73 0 0,-14 8-84 0 0,1 0 1 0 0,-1 0-1 0 0,-1 0 0 0 0,1 0 0 0 0,4-6 1 0 0,13-10 44 0 0,-10 9 6 0 0,-1 0 0 0 0,1-1 1 0 0,-2 0-1 0 0,1-1 0 0 0,-2 0 0 0 0,9-14 0 0 0,-4 6-33 0 0,-11 16-21 0 0,1 0 0 0 0,-1 0 0 0 0,0 0-1 0 0,0-1 1 0 0,-1 1 0 0 0,1 0 0 0 0,-1-1 0 0 0,0 1-1 0 0,0-1 1 0 0,0 1 0 0 0,-1-1 0 0 0,1 1 0 0 0,-1-1 0 0 0,0 1-1 0 0,-1-1 1 0 0,1 0 0 0 0,-3-6 0 0 0,1 3 18 0 0,0 1 1 0 0,-1 0-1 0 0,0 0 1 0 0,-1 0-1 0 0,0 0 1 0 0,0 1-1 0 0,0-1 1 0 0,-1 1-1 0 0,-8-9 0 0 0,-4-5-15 0 0,12 13-24 0 0,0 1 0 0 0,-1 0 0 0 0,-8-8 0 0 0,5 7-7 0 0,1 0-1 0 0,0-1 1 0 0,0 0 0 0 0,1 0-1 0 0,0-1 1 0 0,-8-12-1 0 0,12 17 50 0 0,0 0-1 0 0,-1-1 0 0 0,1 1 0 0 0,-1 1 0 0 0,0-1 0 0 0,-7-4 0 0 0,-6-7-27 0 0,-42-37-307 0 0,41 38 386 0 0,-30-18 0 0 0,46 30-97 0 0,-37-20-172 0 0,22 13 237 0 0,-21-15 0 0 0,26 16-46 0 0,1 1 0 0 0,-1 0 0 0 0,-1 1 0 0 0,-15-5 0 0 0,24 9-11 0 0,-43-22-63 0 0,35 20 24 0 0,1 0 0 0 0,-25-4 0 0 0,-137-15 36 0 0,162 22 0 0 0,0 1 0 0 0,0 0 0 0 0,0 1 0 0 0,-20 4 0 0 0,-1 0 0 0 0,20-4-20 0 0,0 1 1 0 0,0 1-1 0 0,1 0 0 0 0,-13 5 1 0 0,-20 12-3299 0 0,27-12-6058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17:48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 9416 0 0,'0'0'430'0'0,"0"0"-8"0"0,0-1-274 0 0,0-2 183 0 0,0-1 1 0 0,0 1-1 0 0,1 0 1 0 0,-1-1-1 0 0,1 1 1 0 0,0 0 0 0 0,0 0-1 0 0,0 0 1 0 0,1 0-1 0 0,-1 0 1 0 0,1 0-1 0 0,0 0 1 0 0,-1 0-1 0 0,1 0 1 0 0,1 0-332 0 0,-1 1 627 0 0,5 1 439 0 0,4-5-515 0 0,-9 5-414 0 0,-1 1 0 0 0,0-1 0 0 0,1 0 0 0 0,-1 0 0 0 0,1 1 0 0 0,-1-1 0 0 0,1 1 0 0 0,-1-1 0 0 0,1 1 0 0 0,-1-1 0 0 0,1 1 0 0 0,-1 0 0 0 0,1 0 0 0 0,-1 0-137 0 0,1 0 56 0 0,0 0-1 0 0,0 1 0 0 0,0 0 0 0 0,0-1 1 0 0,0 1-1 0 0,0 0 0 0 0,0 0 0 0 0,-1 0 1 0 0,1 0-1 0 0,0 0 0 0 0,-1 0 0 0 0,1 0 0 0 0,0 0 1 0 0,-1 1-1 0 0,0-1 0 0 0,1 1 0 0 0,-1-1 1 0 0,0 1-1 0 0,0 0 0 0 0,0-1 0 0 0,0 1 1 0 0,0 0-1 0 0,0 0 0 0 0,0 0 0 0 0,-1 0-55 0 0,3 5 50 0 0,0 0-1 0 0,-1 0 0 0 0,0 0 1 0 0,0 0-1 0 0,-1 1 1 0 0,1 6-50 0 0,-2-1 106 0 0,12 251 1406 0 0,-22-3-148 0 0,12-235-1283 0 0,-1-18-40 0 0,0 0 0 0 0,-1 0 0 0 0,-1 7-41 0 0,-5 71 551 0 0,3 23-551 0 0,-3-9 183 0 0,0-1-173 0 0,6-94-16 0 0,-1 5 20 0 0,-1 4 16 0 0,1-9-336 0 0,-2 5 1684 0 0,-2-4-6886 0 0,-5-1-2149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17:48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1 215 16208 0 0,'0'0'365'0'0,"0"0"56"0"0,0 0 26 0 0,0 0-53 0 0,0-2-254 0 0,0 0-58 0 0,0 0 0 0 0,0 0 0 0 0,0 0-1 0 0,0 0 1 0 0,0 0 0 0 0,1 0-1 0 0,-1 0 1 0 0,1 0 0 0 0,-1 0 0 0 0,1 0-1 0 0,0 0 1 0 0,0 0 0 0 0,0 0-1 0 0,0 0 1 0 0,0 1 0 0 0,0-1-1 0 0,1 0 1 0 0,-1 1 0 0 0,0-1 0 0 0,1 1-1 0 0,-1-1 1 0 0,1 1 0 0 0,0 0-1 0 0,-1 0 1 0 0,1 0 0 0 0,0 0 0 0 0,0 0-1 0 0,0 0 1 0 0,0 0 0 0 0,0 0-1 0 0,0 1 1 0 0,2-1-82 0 0,71-17 972 0 0,1 5 0 0 0,25-1-972 0 0,-42 6 79 0 0,41-4 37 0 0,20 3 30 0 0,115-7 508 0 0,-76 6-96 0 0,-34 0-540 0 0,-79 6 77 0 0,0-3 1 0 0,-1-1-1 0 0,17-6-95 0 0,4 5-864 0 0,-57 7 166 0 0,0 1 0 0 0,-1 0 0 0 0,8 0 698 0 0,12-1-2795 0 0,-11-1 1164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17:49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5 8640 0 0,'0'0'396'0'0,"0"0"-12"0"0,-1 0-244 0 0,-2 0-10 0 0,3 0 464 0 0,0 0 198 0 0,0 0 37 0 0,0 0 8 0 0,0 0-5 0 0,-2-1 334 0 0,2 0-1082 0 0,0 1 1 0 0,0 0-1 0 0,-1 0 0 0 0,1 0 0 0 0,0 0 1 0 0,0-1-1 0 0,0 1 0 0 0,0 0 0 0 0,0 0 0 0 0,0 0 1 0 0,0 0-1 0 0,0 0 0 0 0,-1 0 0 0 0,1-1 1 0 0,0 1-1 0 0,0 0 0 0 0,0 0 0 0 0,0 0 1 0 0,0 0-1 0 0,-1 0 0 0 0,1 0 0 0 0,0 0 1 0 0,0 0-1 0 0,0 0 0 0 0,0 0 0 0 0,-1 0 0 0 0,1 0 1 0 0,0 0-1 0 0,0 0 0 0 0,0 0 0 0 0,0 0 1 0 0,-1 0-1 0 0,1 0 0 0 0,0 0 0 0 0,0 0 1 0 0,0 0-1 0 0,0 0-84 0 0,-2 4 173 0 0,0 1 1 0 0,1-1 0 0 0,0 1-1 0 0,0 0 1 0 0,0-1-1 0 0,0 3-173 0 0,-1 7 279 0 0,-16 89 1025 0 0,-4 16-491 0 0,13-68-460 0 0,-3 38 1240 0 0,3 7-1593 0 0,3-23 265 0 0,3-21-249 0 0,2 14-16 0 0,2-26-1 0 0,-3-1 0 0 0,-5 32 1 0 0,0-19 126 0 0,2 1 0 0 0,1 43-126 0 0,-2 28 1300 0 0,5-114-1029 0 0,0 0-571 0 0,3 6-7279 0 0,-2-16 60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16:58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29 5984 0 0,'0'0'464'0'0,"0"0"-98"0"0,0 0 729 0 0,0 0 346 0 0,0 0 67 0 0,0 0-80 0 0,0 0-405 0 0,1-1-178 0 0,7-15 1395 0 0,-7 15-1627 0 0,-1 1-6 0 0,0 0-23 0 0,1-2-73 0 0,4-4-30 0 0,-4 4-8 0 0,-1 2-21 0 0,0 0-85 0 0,0 0-42 0 0,0 0-5 0 0,0 0-42 0 0,-1 2-182 0 0,-3 9 53 0 0,2-1 0 0 0,-1 1 1 0 0,2 0-1 0 0,-1 0 0 0 0,2-1 1 0 0,-1 6-150 0 0,-2 25 408 0 0,-19 100 354 0 0,-6 57 214 0 0,22-144-557 0 0,3 0 0 0 0,2 0-1 0 0,6 54-418 0 0,1-41 503 0 0,-3 5-503 0 0,4 58 393 0 0,3 19 31 0 0,-4-62-269 0 0,0-4 5 0 0,-5-59-64 0 0,-1-23-3 0 0,0-1-2 0 0,0 0-130 0 0,0 0-459 0 0,0 0-204 0 0,0 0-1075 0 0,1-1-4360 0 0,2-8-1864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17:49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38 282 16959 0 0,'-2'0'72'0'0,"-1"-1"0"0"0,1 0 0 0 0,-1 0 0 0 0,1 0 0 0 0,0 0 0 0 0,0 0 0 0 0,0 0 0 0 0,-1 0 0 0 0,1-1 0 0 0,1 1 0 0 0,-1-1 0 0 0,0 0 0 0 0,0 1 0 0 0,0-1 0 0 0,1 0 0 0 0,-1 0 0 0 0,1 0 0 0 0,-1 0-72 0 0,2-2 410 0 0,5-3-192 0 0,-4 6 192 0 0,-2 1-375 0 0,1 0 1 0 0,0 0-1 0 0,0 0 0 0 0,0 0 1 0 0,-1 0-1 0 0,1 0 1 0 0,0 0-1 0 0,0 0 1 0 0,0 0-1 0 0,0-1 1 0 0,-1 1-1 0 0,1 0 0 0 0,0 0 1 0 0,0 0-1 0 0,0 0 1 0 0,0 0-1 0 0,0 0 1 0 0,-1 0-1 0 0,1 0 0 0 0,0-1 1 0 0,0 1-1 0 0,0 0 1 0 0,0 0-1 0 0,0 0 1 0 0,0 0-1 0 0,0-1 1 0 0,-1 1-1 0 0,1 0 0 0 0,0 0 1 0 0,0 0-1 0 0,0 0 1 0 0,0-1-1 0 0,0 1 1 0 0,0 0-1 0 0,0 0 0 0 0,0 0 1 0 0,0 0-1 0 0,0-1 1 0 0,0 1-1 0 0,0 0 1 0 0,0 0-1 0 0,0 0 1 0 0,0 0-1 0 0,0-1 0 0 0,0 1-35 0 0,6-4 136 0 0,-1 1-1 0 0,1 0 0 0 0,-1-1 1 0 0,1 2-1 0 0,0-1 0 0 0,0 1 1 0 0,0 0-1 0 0,0 0 0 0 0,0 1 1 0 0,5-1-136 0 0,16-2 398 0 0,28 0-398 0 0,-19 2 30 0 0,186-21 139 0 0,-66 2-16 0 0,36-8 111 0 0,11 8-74 0 0,-82 10-102 0 0,115-7-30 0 0,-185 15-58 0 0,40-7 0 0 0,-67 5 0 0 0,1 0 0 0 0,-1-1 0 0 0,0-1 0 0 0,15-8 0 0 0,-9 5-456 0 0,-27 9-34 0 0,-2-2-1418 0 0,4-8-5597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17:50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12440 0 0,'0'0'281'0'0,"0"0"40"0"0,0 0 22 0 0,0 0-40 0 0,2-1-202 0 0,-2 1-72 0 0,0 0-1 0 0,0 0 1 0 0,1 0 0 0 0,-1-1 0 0 0,0 1-1 0 0,0 0 1 0 0,1 0 0 0 0,-1 0 0 0 0,0-1-1 0 0,0 1 1 0 0,0 0 0 0 0,1 0 0 0 0,-1-1-1 0 0,0 1 1 0 0,0 0 0 0 0,0-1 0 0 0,0 1-1 0 0,0 0 1 0 0,0 0 0 0 0,1-1 0 0 0,-1 1-1 0 0,0 0 1 0 0,0-1 0 0 0,0 1 0 0 0,0 0-1 0 0,0-1 1 0 0,0 1 0 0 0,0 0 0 0 0,0 0-1 0 0,0-1 1 0 0,0 1 0 0 0,-1 0 0 0 0,1-1-1 0 0,0 1 1 0 0,0 0 0 0 0,0-1 0 0 0,0 1-1 0 0,0 0 1 0 0,0 0 0 0 0,-1-1 0 0 0,1 1-1 0 0,0 0 1 0 0,0 0 0 0 0,0-1 0 0 0,-1 1-1 0 0,1 0 1 0 0,0 0 0 0 0,0 0 0 0 0,-1 0-1 0 0,1-1 1 0 0,0 1 0 0 0,-1 0 0 0 0,1 0-1 0 0,0 0 1 0 0,0 0 0 0 0,-1 0 0 0 0,1 0-29 0 0,0 0 901 0 0,0 0-19 0 0,0 0-115 0 0,0 0-51 0 0,0 0-11 0 0,0 0-41 0 0,0 0-168 0 0,0 0-74 0 0,0 2-20 0 0,4 15 93 0 0,-3-15-467 0 0,0 0 0 0 0,0 0 0 0 0,-1 1 0 0 0,1-1 0 0 0,0 0 0 0 0,-1 0 0 0 0,0 1 0 0 0,0-1 0 0 0,0 0 0 0 0,0 1-28 0 0,0 7 113 0 0,0 0-1 0 0,0 0 1 0 0,1 0-1 0 0,1 6-112 0 0,2 26 351 0 0,-5 0-47 0 0,0-18-101 0 0,2 21-203 0 0,2-6 63 0 0,-2 1-1 0 0,-3 13-62 0 0,2-20 436 0 0,0 1-1 0 0,3 0 1 0 0,1 1-436 0 0,-3-29 61 0 0,-1 6 72 0 0,0 1-1 0 0,0-1 0 0 0,-1 0 0 0 0,-2 5-132 0 0,1-4 20 0 0,1-1 0 0 0,0 0 0 0 0,1 1-1 0 0,1 6-19 0 0,2 4 0 0 0,-1-8 0 0 0,-1 0 0 0 0,0-1 0 0 0,0 7 0 0 0,-3 43 20 0 0,4 23-20 0 0,-2-53 99 0 0,-1-26-52 0 0,1 1 0 0 0,0-1 1 0 0,1 1-1 0 0,0-1 0 0 0,0 1 0 0 0,1-1 1 0 0,0 0-1 0 0,0 0 0 0 0,3 6-47 0 0,-5-14 0 0 0,2 3 9 0 0,-1 0 0 0 0,0 0 0 0 0,0 0 0 0 0,0 0 0 0 0,0 0 0 0 0,0 1-1 0 0,0-1 1 0 0,-1 0 0 0 0,0 2-9 0 0,0-4 6 0 0,0-1 0 0 0,0 1 0 0 0,1 0 0 0 0,-1 0 0 0 0,0-1 0 0 0,0 1 0 0 0,0 0 0 0 0,0 0 0 0 0,1 0 0 0 0,-1-1 0 0 0,0 1 0 0 0,1 0 0 0 0,-1-1 0 0 0,1 1 0 0 0,-1 0 0 0 0,0-1 0 0 0,1 1 0 0 0,0 0 0 0 0,-1-1 0 0 0,1 1 0 0 0,-1-1 0 0 0,1 1 0 0 0,0-1 0 0 0,-1 1 0 0 0,1-1-6 0 0,0 0 1 0 0,1 2 64 0 0,-2-2-1 0 0,0 0-108 0 0,0 0-454 0 0,0 0-204 0 0,0 0-1019 0 0,0 0-4126 0 0,0 0-1764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17:50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1 140 16783 0 0,'0'0'382'0'0,"0"0"54"0"0,0 0 22 0 0,0 0-46 0 0,1-1-268 0 0,3-5-30 0 0,-3 5 390 0 0,-1 1 169 0 0,0 0 30 0 0,0 0-42 0 0,3-1-206 0 0,16-4-217 0 0,1 0 0 0 0,0 2 0 0 0,0 0 0 0 0,0 1 0 0 0,1 1 0 0 0,1 1-238 0 0,14-1 174 0 0,397-27 1885 0 0,-391 24-1992 0 0,288-27-99 0 0,-40 7 182 0 0,-216 19-146 0 0,-48 5-4 0 0,0 0 0 0 0,2 2 0 0 0,-2 0 0 0 0,24-2 0 0 0,32-3 0 0 0,-24 2 0 0 0,11-5 0 0 0,-19-3-985 0 0,-38 5-134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17:51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19 304 4144 0 0,'0'0'319'0'0,"2"-3"-210"0"0,16-16 333 0 0,-16 17-147 0 0,1 0-1 0 0,-1 0 1 0 0,0 0 0 0 0,0-1 0 0 0,0 1 0 0 0,0-1-1 0 0,0 1 1 0 0,0-1 0 0 0,-1 0 0 0 0,1 1-1 0 0,-1-1 1 0 0,0 0 0 0 0,0 0 0 0 0,0 0-1 0 0,0 0 1 0 0,0 0 0 0 0,-1 0 0 0 0,1-2-295 0 0,0-6 411 0 0,-2-1 0 0 0,1 1 0 0 0,-1 0 0 0 0,-1 0 0 0 0,0 1 0 0 0,0-1 0 0 0,-1 0 0 0 0,-2-4-411 0 0,3 9 392 0 0,-1-1 0 0 0,2 1 0 0 0,-1-1 0 0 0,1 1 0 0 0,0-1 1 0 0,0 1-1 0 0,1-8-392 0 0,-6-14 1534 0 0,6 24-1402 0 0,-1 1 9 0 0,1 0-1 0 0,0 0 0 0 0,1 0 1 0 0,-1 0-1 0 0,0 0 1 0 0,1-1-1 0 0,0 1 1 0 0,-1 0-1 0 0,1 1 0 0 0,1-2-140 0 0,-1 2 478 0 0,-1 2-146 0 0,-2 7 1781 0 0,-3 17-1885 0 0,0 0 0 0 0,1 2-228 0 0,-12 165 336 0 0,9 123 941 0 0,6-231-1130 0 0,-1-15 72 0 0,4 16-219 0 0,2 18 376 0 0,-5 7-376 0 0,-1-8 230 0 0,8-29 526 0 0,-5-62-756 0 0,2 3 12 0 0,-3-11 47 0 0,0-2 6 0 0,0 0-1 0 0,0 0-117 0 0,0 0-495 0 0,0 0-223 0 0,-4-10-6783 0 0,-2 0 49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17:52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9 254 14280 0 0,'0'0'1102'0'0,"-1"-2"-719"0"0,-4-10-301 0 0,6 8-66 0 0,-1 3-12 0 0,0 1 0 0 0,0 0 0 0 0,0 0 0 0 0,0-1 0 0 0,0 1 0 0 0,0 0 0 0 0,0 0 0 0 0,0-1 0 0 0,0 1 0 0 0,0 0 0 0 0,0 0 0 0 0,0-1 0 0 0,0 1 0 0 0,0 0-1 0 0,0 0 1 0 0,0-1 0 0 0,0 1 0 0 0,0 0 0 0 0,0 0 0 0 0,0-1 0 0 0,0 1 0 0 0,0 0 0 0 0,0 0 0 0 0,0 0 0 0 0,0-1 0 0 0,-1 1 0 0 0,1 0 0 0 0,0 0 0 0 0,0-1 0 0 0,0 1 0 0 0,0 0 0 0 0,-1 0-4 0 0,1-2 162 0 0,-1 0-1 0 0,1 1 1 0 0,0-1-1 0 0,-1 0 1 0 0,1 0-1 0 0,0 0 1 0 0,0 1-1 0 0,0-1 1 0 0,1 0-1 0 0,-1 0 1 0 0,1-1-162 0 0,0-13 2560 0 0,2 14-2033 0 0,3-3-374 0 0,1 0-1 0 0,0 1 1 0 0,0 0 0 0 0,0 0 0 0 0,1 0-1 0 0,-1 1 1 0 0,1 0 0 0 0,0 1-1 0 0,0 0 1 0 0,1 0-153 0 0,23-4 586 0 0,32-2-586 0 0,-32 5 140 0 0,101-12 768 0 0,-9 2-389 0 0,14-3-286 0 0,-23 1-55 0 0,-43 6-68 0 0,51-4 280 0 0,31-4 464 0 0,-110 11-793 0 0,29-7-70 0 0,-28 8 35 0 0,-36 5-14 0 0,-1-1-1 0 0,0 0 0 0 0,1 0 1 0 0,-1-1-1 0 0,7-2-11 0 0,-11 4 43 0 0,4 0-138 0 0,-6 0-461 0 0,-2 0-229 0 0,0 0-58 0 0,8 2-1054 0 0,-5 1-2206 0 0,2 6 2313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17:52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21 10136 0 0,'0'0'230'0'0,"0"0"30"0"0,-7-6 258 0 0,-2-7-325 0 0,8 12 554 0 0,2 10 5563 0 0,2 37-5453 0 0,-12 255 1267 0 0,3-154-588 0 0,5-83-9 0 0,4 27-1527 0 0,0 9 964 0 0,0-44-887 0 0,1-1 0 0 0,5 11-77 0 0,-3-21 11 0 0,1-4-11 0 0,3 5 0 0 0,0 3 0 0 0,1-4 15 0 0,6 15-15 0 0,-12-43 29 0 0,-4-10 9 0 0,-6-7-642 0 0,3-1-211 0 0,1 0 0 0 0,-1 0-1 0 0,1 0 1 0 0,0 0 0 0 0,-1 0-1 0 0,1-1 1 0 0,0 1 0 0 0,0-1-1 0 0,-1 1 816 0 0,-7-14-7635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10:17:53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42 127 14280 0 0,'-37'-43'1653'0'0,"37"42"-1480"0"0,-1 0 1 0 0,1 1-1 0 0,-1-1 1 0 0,1 0-1 0 0,-1 1 1 0 0,1-1-1 0 0,0 0 1 0 0,-1 0-1 0 0,1 0 1 0 0,0 1-1 0 0,0-1 1 0 0,0 0-1 0 0,0 0 1 0 0,0 0-1 0 0,0 1 1 0 0,0-1-1 0 0,0 0 1 0 0,0 0-1 0 0,0 0 1 0 0,0 1-1 0 0,0-1 1 0 0,0 0-1 0 0,1 0 0 0 0,-1 0 1 0 0,0 1-1 0 0,1-1-173 0 0,0-2 212 0 0,0 1 0 0 0,0 0-1 0 0,1 0 1 0 0,-1 0 0 0 0,1 0-1 0 0,0 0 1 0 0,0 0 0 0 0,0 0-212 0 0,1 0 117 0 0,0-1 0 0 0,0 1 0 0 0,0 0 0 0 0,0 1 0 0 0,1-1 0 0 0,-1 0 1 0 0,1 1-1 0 0,-1 0 0 0 0,1 0 0 0 0,1-1-117 0 0,40-4 662 0 0,-19 2-618 0 0,72-5 746 0 0,0 3 0 0 0,64 7-790 0 0,-64 0-27 0 0,479 12 27 0 0,-507-11 0 0 0,0-2 0 0 0,27-6 0 0 0,-59 5-414 0 0,-29 1-181 0 0,0 0 0 0 0,-1-1 1 0 0,1 0-1 0 0,4-1 595 0 0,-11 2-1023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26T10:07:54.8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6643 308 518 0,'0'0'46'0,"3"-9"-37"16,-3 9-9-16,7 0 0 15,-7-13 155-15,4 7 29 0,-1-3 5 0,1 2 2 0,3 4-80 0,0-3-16 16,-7-3-3-16,0-1-1 0,4 1-15 0,-1 3-2 16,-3-4-1-16,4 7 0 0,-4 3 2 0,3-6 0 15,8-4 0-15,-11 10 0 0,0 0-5 0,0 0-1 16,0 0 0-16,0 0 0 0,0 0-17 0,0 0-3 0,10 7-1 0,-6 2 0 16,3 4-34-16,-4 12-14 15,8-7 11-15,-11 8-11 0,0 8 8 0,0-6-8 0,0 10 0 0,0 3 9 16,-7-4-9-16,7 1 0 0,0 3 0 0,7-4-11 15,-7-8 11-15,7 5 0 0,-3-9 0 0,3 3 0 16,3-3 0-16,1-6 0 0,-1 0 8 0,1-3-8 16,3-4 12-16,0-2-3 0,-3-4 0 0,3-6 0 15,0 0 13-15,4 0 2 0,-8-6 1 0,4-4 0 16,1 7-9-16,-1-13-3 0,0-2 0 0,0 2 0 16,0-3 0-16,4-9 0 0,-8 0 0 0,4-7 0 15,4 1 10-15,-7-1 1 0,6 7 1 0,-3-6 0 16,4-4 0-16,0 3 0 0,-1 1 0 0,1 6 0 15,-4-1-9-15,4 11-3 0,6-7 0 0,-13 9 0 16,3 3-5-16,-3-2-8 0,-1 5 11 0,4 7-11 16,-3-3 10-16,-8 0-10 0,4 6 8 0,-7 0-8 15,15 0 0-15,-12 0 0 0,8 6 0 0,-1 3 0 16,1 10 0-16,-11-10 0 0,7 1-8 0,-4 15 8 0,4-9-15 0,0-4 2 16,-7 13 0-16,4 3 0 0,0-2 13 0,-4-1 0 15,0 3 9-15,3 6-9 0,-3-9 0 0,0 4-10 16,0-7 0-16,0 3 0 0,0-6-2 0,0-4-1 15,0-5 0-15,0 8 0 0,4-11 13 0,-1 2 0 16,-3-9 0-16,0 0 0 0,0 0 16 0,0 0-3 16,7 0-1-16,0-6 0 0,4-4 20 0,6-8 3 15,-9 2 1-15,2 3 0 0,4-2-8 0,0-10-2 16,0 3 0-16,1-13 0 0,2 10-12 0,-3-9-2 16,0 5-1-16,11-5 0 0,-11 6-11 0,7 3 0 15,-7 3 0-15,4 6 8 0,-4-3-8 0,4 10 0 0,-4-1 0 16,-3 4 0-16,-4-3-12 0,0 9 12 0,10 0-12 0,-6 9 12 15,3-3-15-15,-7 7 5 0,0-1 1 16,-3 10 0-16,3-3 0 0,-4 6 0 0,-3 0 0 0,7-6 0 16,-7 9 9-16,0-3-8 0,0 4 8 0,7-4-8 15,-3-6 8-15,-1 9 0 0,8-9 0 0,-7 6 0 16,3-10 0-16,3-2 0 0,4 3 0 0,-10-7 0 16,6 0 0-16,1-2 9 0,0 2-9 0,-1-9 10 15,4 0 3-15,-7 0 1 0,11-6 0 0,-11 3 0 16,7-13 9-16,-3 3 1 0,3 1 1 0,0-7 0 15,0-3-5-15,0-3 0 0,0 0-1 0,4-3 0 16,-4 3-5-16,4-4-1 0,-4 4 0 0,3-9 0 16,1 6-4-16,0-1-1 0,-4 4 0 0,0-3 0 15,4 3-8-15,-8 6 0 0,1 0 0 0,3 4 0 0,-11 5 0 16,4 1 0-16,-7 0 0 0,0-1-11 16,0 10-14-16,0 0-3 0,0 0-1 0,-10 10 0 15,-4 8-19-15,-4-2-3 0,4-3-1 0,0 2 0 16,7 4 0-16,-4-3-1 0,8-1 0 0,3 7 0 15,7-6 18-15,0 3 4 0,0 0 1 0,3-1 0 0,5-2 18 0,-1 12 3 16,0-3 1-16,0 4 0 0,3-10 8 0,-9 6 0 16,2 0 0-16,1-3 0 0,-4 3 16 0,-7-6-2 15,3 6 0-15,-3 0 0 0,0-13 8 0,0 10 2 16,-3-9 0-16,3 2 0 0,0-5-4 0,-7-1 0 16,0 1 0-16,3-1 0 0,-6 0-11 0,2-2-9 15,1-7 12-15,-3 3-12 0,-4-3 0 0,0 0 0 0,0-3 0 16,-1 3 0-16,5 0 0 0,-8-7-19 15,4-2 3-15,3 0 0 16,-3-1-92-16,4 1-17 0,-4-1-4 0</inkml:trace>
  <inkml:trace contextRef="#ctx0" brushRef="#br0" timeOffset="443.72">8886 613 2134 0,'0'0'47'0,"8"0"9"0,-5 6 3 0,11-3 1 0,-7-6-48 0,7-3-12 15,-3 6 0-15,7 0 0 0,-1 0 62 0,4 0 10 16,4 6 1-16,-4-6 1 0,4-6-42 0,3 6-8 15,4 0-1-15,0 0-1 0,3-4-8 0,4 4-2 0,3-6 0 0,0 6 0 16,4 0 12-16,4-9 3 0,-4 9 0 0,3-10 0 16,-3 7-1-16,3-3 0 0,8-3 0 0,-4-1 0 15,3 1-26-15,-3-7 0 0,3 7-14 0,-6-1 5 32,-4 1-118-32,-1-1-23 0,-2-5-5 0</inkml:trace>
  <inkml:trace contextRef="#ctx0" brushRef="#br0" timeOffset="791.71">9730 236 1382 0,'0'0'123'0,"0"0"-99"0,0 0-24 0,-4 10 0 16,1-1 260-16,3-3 48 0,0-6 8 0,10 10 3 0,-3-7-233 0,4 3-46 15,6 4-10-15,-2-1-2 0,6 0-28 0,0 1 0 16,0-1-13-16,4-3 4 0,3-2 33 0,4 2 6 16,-4 3 2-16,4 1 0 0,-1-1-32 0,1-9 0 15,0 6 0-15,3 4 0 0,-7-10 0 0,4 3 0 16,0 3 0-16,-4-6 0 0,-3 6 0 0,3-2 0 16,-3 5 0-16,-4-9 0 0,4 9 0 0,-8-2 0 15,-3 2 0-15,-3 4 0 0,0-7 0 0,-11 13 14 16,-8-10-4-16,5 7-1 0,-4-7-9 0,-4 10 0 0,-6 0 0 15,-1 0 0-15,0 6 0 0,-3 0 12 0,-3-6-12 0,-1 6 12 16,-3-3-12-16,-1-7 8 0,1 10-8 0,-7-12 8 16,3 3-20-16,-3 9-4 0,3-13 0 0,0 4-1 31,-3-7-115-31,7 10-22 0,-4-13-5 0</inkml:trace>
  <inkml:trace contextRef="#ctx0" brushRef="#br0" timeOffset="1556.33">11374 396 2282 0,'-8'0'50'0,"8"0"10"0,0 0 3 0,0 0 1 0,0 0-51 0,0 0-13 0,0 0 0 0,0 0 0 0,0 0 30 0,0 0 3 15,0 0 1-15,11 0 0 0,3 0-24 0,-10-6-10 16,-8 3 8-16,8-7-8 0,3-5 0 0,-4 5 0 16,-3 1 0-16,4 3 0 0,3-7 0 0,0-3 10 15,0 7 1-15,0-10 0 0,-3 10 23 0,6-1 5 16,4-5 1-16,-7-4 0 0,-7 3 8 0,4 7 3 15,14-10 0-15,-8 10 0 0,-6-1-15 0,-1 4-2 16,4-4-1-16,-3 7 0 0,-4 3-13 0,0 0-4 0,3-15 0 0,4 15 0 16,0-10-16-16,-7 10 0 0,0 0-8 0,0 0 8 15,0 0 0-15,0 0 0 0,0 0 0 0,0 0 10 16,4 10-21-16,-1 5-4 0,-6-5-1 0,-1-1 0 16,1 10 24-16,6-10 5 0,8 7 1 0,-8-3 0 15,-3 12-14-15,8-10 0 0,2 4 0 0,-3 0 0 16,-3 6 0-16,-1 0 0 0,8 3 0 0,-4-9 0 15,0 9 0-15,0 1 8 0,-4-4-8 0,5 0 0 16,2 3 0-16,-3-3 0 0,-3-6 0 0,3 9 0 16,0-9 0-16,0 6 11 0,-4-9-11 0,4-4 10 15,-3 4-10-15,0-7 0 0,-1 10 9 0,-3-13-9 16,0 4 12-16,0-1-1 0,0-9-1 0,0 0 0 16,-7 7-10-16,7-7 12 0,0 0-12 0,-4 3 12 15,-6 6 0-15,-1 0 0 0,8-9 0 0,-8 7 0 16,-3-7-4-16,0 9 0 0,0-9 0 0,0 0 0 0,3 3-8 0,-6-3 0 15,-5 0 0-15,5 0 0 0,6 7 17 0,-6-4 2 16,-5-3 0-16,1 0 0 0,0 6-30 0,0-6-5 16,0 6-2-16,-4-3 0 0,4-3 18 0,0 10 0 15,-1-10 0-15,5 0 0 0,-8 9 12 0,8-9 5 16,2 6 2-16,1-6 0 0,0 4-19 0,0-4 0 16,3 6 0-16,4-3 0 0,-3-3 10 0,6 6-2 15,4-6 0-15,0 0 0 0,0 0-8 0,0 0 0 16,4 0 9-16,10 10-9 0,7-10 12 0,4 9-3 15,0-9 0-15,10 0 0 0,14 0-9 0,4 0 10 0,4-9-10 16,3-1 10-16,10 10 1 0,4-6 0 0,4-3 0 0,-1 5 0 16,4-11-3-16,1 15-8 15,-1-13 12-15,-7 7-4 0,-4-3-8 0,-3 2 12 0,-3 4-12 16,-4 3 12 0,0-9-132-16,-4 2-25 0,47-2-6 0,-36-16-1 0</inkml:trace>
  <inkml:trace contextRef="#ctx0" brushRef="#br0" timeOffset="3375.42">17067 691 1094 0,'0'0'48'0,"0"0"11"0,0 0-47 0,0 0-12 0,0 0 0 0,0 0 0 16,0 0 259-16,0 0 49 0,0 0 11 0,0 0 1 16,0 0-213-16,0 0-43 0,0 0-9 0,0 0-2 15,0 0-21-15,4-6-5 0,-8-4-1 0,4 10 0 0,0 0-13 0,-3-3-2 16,-1-6-1-16,-3 2 0 0,0-2-1 15,0 9 0-15,0-13 0 0,0 7 0 16,-4 0 7-16,1 3 2 0,-1-3 0 0,-3 2 0 0,4 4-5 0,-5 0-1 16,1-6 0-16,0 6 0 0,-3 0-12 15,3 6 9-15,-4 4-9 0,0-1 8 0,1-3-8 0,-1 7 0 16,0 3 0-16,-3-4 0 0,4 10 0 0,2 0-9 16,-2-12 9-16,3 15 0 0,3-7-8 0,-3-2 8 15,7-3 0-15,0 12 0 0,0-10 0 0,3-11-8 16,1 5 8-16,6 4 0 0,-3-1 0 0,4-3-8 15,-1-2 8-15,4-7 0 0,0 3 0 0,0-3-8 16,4 0 8-16,3-3 0 0,-3-4 11 0,3-2 5 16,4 0 2-16,-1-1 0 0,4-5 5 0,1-4 1 0,-1 6 0 15,3-2 0-15,1-4-4 0,-4-6-1 0,0 0 0 16,4 6 0-16,-4-9 1 0,0 2 0 0,1-8 0 0,-5 6 0 16,1 0-3-16,0-7 0 0,-1-3 0 0,-3 4 0 15,0 6-9-15,-3-7-8 0,0 10 9 0,-4-9-9 16,0 5 11-16,0 1-11 0,-4 9 12 0,4-6-12 15,-7 10 12-15,4 2-4 0,-8 4 0 0,4 2-8 16,-3-2 16-16,-1 0-3 0,1 5-1 0,-4-2 0 16,3 6-3-16,4 0-1 0,-10 0 0 0,2 6 0 15,1 7-20-15,0-4-5 0,0-2-1 0,4 5 0 16,-4 10 6-16,3 0 2 0,1 3 0 0,-1 10 0 16,1-7 10-16,-1 6-10 0,4 4 10 0,-3 6-10 15,3 3 10-15,3-6 0 0,1-4 0 0,-4 1 0 16,3 6 0-16,4-10-8 0,-3 1 8 0,3-7 0 15,0 0-12-15,3-6 2 0,1 6 1 0,0-15 0 0,3 3 9 16,0 2-12-16,3-11 12 0,1 2-12 0,3-6 12 0,4-3-10 16,0 0 10-16,-1-3-10 0,1-3 10 0,3-4 8 15,-7 1-8-15,4-3 11 0,-4-1-11 0,0 0 10 16,4-2-10-16,-7-10 10 0,3 6-2 16,-3 0 0-16,-1-9 0 0,-3 3 0 0,-3 0-8 0,3 3 8 15,-3-3-8-15,-1 6 8 0,-3 3 0 0,-3-6-8 16,-1 7 12-16,4-1-4 0,-7 6-8 0,0-8 0 15,0 8 0-15,0 4 0 0,0 6 8 0,0 0 0 16,0 0 0-16,-7 0 0 0,-3 6-20 0,-1 4-5 16,1-1-1-16,-1 7 0 15,-3-4-6-15,0 4-2 0,3 3 0 0,1-4 0 16,-1 4-8-16,4 0-2 0,3 6 0 0,1-12 0 0,3 12 22 0,0-10 4 0,3-2 1 16,1 12 0-16,-1-16 9 0,5 7 0 0,2 3 0 0,1-10-8 15,3 10 8-15,3-13 0 0,1 4 0 0,0-1 8 16,6-9-8-16,1 10 0 0,0-10 8 0,3 0-8 15,4-3 8-15,0-4-8 0,3 1 8 0,0-3-8 16,0-10 0-16,4 9 0 0,0-8 0 0,0-1 8 16,0 3-8-16,-8-9 0 0,1 6 0 0,0-9 0 15,-4 3 8-15,-3-7 4 0,-1 1 1 0,-2-3 0 16,-5 5-2-16,1-5-1 0,-8 6 0 0,1-7 0 16,-4 7-1-16,0 0 0 0,-3 3 0 0,-4 0 0 15,-4 3 7-15,1-3 2 0,-4 6 0 0,0 3 0 16,-1-3 2-16,-2 4 0 0,-1 5 0 0,1 7 0 15,3 3-20-15,-4 0 8 0,-3 0-8 0,0 9 0 16,0 1 0-16,0 9 0 0,0-4 0 0,-1 4-9 16,5 9 9-16,-1-3 0 0,1 4-9 0,3 5 9 15,3 1 0-15,1 2-11 0,6 7 11 0,1 0-8 0,3-6 8 16,3-4-8-16,1 10 8 0,-1-16-8 0,5 7 8 0,-1-7 0 16,0 0 0-16,0-3 0 0,3 0 0 0,1-6 0 15,0 0 0-15,-4-3 0 0,4-4 0 0,-1-2 0 16,4 2 0-16,-3-9 0 0,3 7 0 0,0-10 0 15,4 0 0-15,-4 0 0 0,0-10-16 0,4 1-5 16,0 3-1-16,3-7-861 16,0-3-172-16</inkml:trace>
  <inkml:trace contextRef="#ctx0" brushRef="#br0" timeOffset="3675.24">19392 594 2592 0,'25'0'115'0,"-11"9"23"0,4-9-110 0,6 6-28 0,8-2 0 0,0 2 0 15,7-3 59-15,-1 3 6 0,5 0 2 0,-1-2 0 16,4 5-51-16,-4-9-16 0,4 0 10 0,4 0-10 0,-1 0 8 0,4 0-8 16,3 0 8-16,-3-9-8 0,4 9 0 15,-4 0 0-15,-4-10-14 0,0 10 5 16,-6-6-142-16,-1-3-28 0,4-1-5 0,-4-9-2 0</inkml:trace>
  <inkml:trace contextRef="#ctx0" brushRef="#br0" timeOffset="3985.37">20331 371 1900 0,'0'0'169'0,"0"0"-135"0,0 0-34 0,0 0 0 15,0 0 144-15,10 6 21 0,1-6 5 0,-1 10 1 16,4-7-103-16,1 3-20 0,-1-6-4 0,3 10 0 15,4-1-22-15,1 0-4 0,-1 1-1 0,3-1 0 16,1 1-4-16,0 2-1 0,7 1 0 0,-4-4 0 16,4 1-12-16,-8-1 9 0,1-3-9 0,0 4 8 15,-1 8-8-15,-2-11 0 0,-5 2 0 0,-3 1 0 16,0-1 0-16,-7 0 0 0,1 10-11 0,-5-13 11 16,1 7-17-16,-4 3 1 0,0 2 1 0,-4-2 0 15,1-3 15-15,-8 12 0 0,-7-10 0 0,1-2 0 31,-5 3-44-31,-2 2-2 0,-8 1-1 0,0 3 0 0,-3 0-130 16,0-12-27-16,-1 12-4 0</inkml:trace>
  <inkml:trace contextRef="#ctx0" brushRef="#br0" timeOffset="4725.96">21375 559 2530 0,'0'0'56'0,"3"0"11"0,4 7 2 0,4-4 3 0,-4-3-58 0,0 6-14 0,4-6 0 0,-4 0 0 16,3 0 21-16,-3 6 2 0,4-12 0 0,0 6 0 15,-1 0-23-15,1-6 9 0,-1-4-9 0,1 7 0 16,6-13 0-16,-2 7 0 0,-1-10 0 0,-4 10-12 16,4-7-3-16,4-3 0 0,-4 4 0 0,0 2 0 15,-3-3 15-15,3-2 0 0,4 2 0 0,-4 3 0 16,-11-2 26-16,8-4-2 0,3 0 0 0,0 10 0 16,-10-7 16-16,3 3 2 0,3 1 1 0,-3 9 0 15,0-7 3-15,-3 4 1 0,-1-3 0 0,4 9 0 16,0-10-25-16,-7 10-5 0,-7 0-1 0,7 0 0 15,11-3-16-15,-11 3 8 0,0 0-8 0,0 0 0 16,0 0 0-16,0 0 0 0,4 13-12 0,-1-4 3 16,1 7 9-16,3-7-10 0,0 10 10 0,0 0-10 0,-4 0 10 15,4 6-8-15,4 0 8 0,-4-6-8 0,-3 9 8 0,-1-3 0 16,8 9 0-16,-8-5 0 0,1 5 0 16,3 4 0-16,-4-10 0 0,1 6 0 0,3-8 0 0,-4 2 0 15,-3-9 0-15,4 6 8 0,3 0-8 0,0-3 0 16,-10-7-8-16,3 10 8 0,7-12 0 0,-7 3 0 15,0-7 0-15,0 7 0 0,-4-7 0 0,4-6 0 16,0 7 0-16,0-4 0 0,-3 0-12 0,3-6 0 16,0 3 0-16,0-3 0 0,-11 0 12 0,0 0 0 15,11 0 0-15,-10 0 0 0,-4 0 0 0,-4-3-13 16,0-3 1-16,1 6 1 0,3-6 11 0,-4 6 16 0,-3-3-4 16,-4-4-1-16,4 7-11 0,0 0 0 15,-4 0 0-15,4 0 8 0,0 0-8 0,0 0 0 0,-1 0 0 0,5 0 0 16,-1 0 0-16,0 7 0 0,1-4 0 0,3-3 0 15,-4 6 0-15,4-6-14 0,0 6 3 0,7-3 1 16,-4-3 10-16,1 0 14 0,6 10-3 0,4-10-1 16,0 0-10-16,0 0 0 0,0 0 0 0,7 0 0 15,7 0 12-15,4 0 1 0,7 9 0 0,6-9 0 16,12-9 7-16,3 9 0 0,7-10 1 0,10 7 0 16,4-3 5-16,4 0 1 0,-4-4 0 0,3 7 0 15,11-3-15-15,-3 3-2 0,-4-4-1 0,-3-2 0 16,-4 9-51-1,-4-9-10-15,-3 6-3 0,-7-4-1313 0</inkml:trace>
  <inkml:trace contextRef="#ctx0" brushRef="#br0" timeOffset="5810.5">25626 1086 2232 0,'0'0'99'0,"7"-9"20"0,0 6-95 0,3-13-24 0,-2 6 0 0,2 1 0 16,1-7 87-16,3 7 13 0,0 0 2 0,0-10 1 16,0 9-7-16,4-5 0 0,-4 5-1 0,4-12 0 15,-1 0-27-15,1 3-4 0,-1-2-2 0,1-1 0 16,3-7-23-16,4 4-5 0,0-3-1 0,-1-6 0 16,1-4-2-16,7 3-1 0,-4-8 0 0,4-1 0 15,0 6-9-15,3-6-1 0,0-3-1 0,0 3 0 16,-3 0-5-16,0 7-1 0,0-4 0 0,-1 3 0 15,-2 1-13-15,-5-4 9 0,-3 13-9 0,1-1 8 16,-5 4-8-16,-3 7 8 0,-3 2-8 0,-4 3 8 16,-3-2-8-16,-4 5 0 0,-4 1 0 0,0 3-11 15,-6 6-18-15,-8 6-4 0,-6 3-1 0,-5 16 0 16,-9-6-50-16,-5 9-11 0,-3 1-1 0,-7 11-1 16,-3-2 18-16,3 0 4 0,4 2 1 0,3-2 0 15,3-10 18-15,12 16 4 0,-1-13 1 0,11 7 0 0,3-10 38 0,0 10 13 16,11-4-9-16,0-5 9 0,7-4 0 0,7-6 11 15,0 2-1-15,8 1 0 0,2-6 10 0,8-3 3 16,3-1 0-16,7 1 0 0,4-4-1 0,7-3 0 16,0-2 0-16,3 5 0 0,4-9-3 0,-3 6-1 15,-1-6 0-15,0 0 0 0,-3 10-7 0,-3-1-2 16,-1-9 0-16,-7 9 0 0,-3-2 7 0,-7 2 0 16,-1-6 1-16,-2 7 0 15,-5 2-45-15,-3 1-8 0,-3 2-3 0,-1-5 0 0,-2 6 16 16,-5-4 3-16,1 13 1 0,3-12 0 0,-4-1 19 0,4 1 0 15,-3 2 0-15,3-2 0 0,0 3 9 0,3 3-9 0,-6-10 8 0,3 0-8 16,0 4 20-16,4-10 0 0,-1 6-1 0,1 1 0 16,3-10 22-16,0 0 5 0,-3 0 1 0,3-10 0 15,3 7-32-15,-2-6-7 0,-1-4 0 0,0 1-8 32,0-4-61-32,0-3-19 0,0 0-4 0,0-6-761 0,7 0-152 0</inkml:trace>
  <inkml:trace contextRef="#ctx0" brushRef="#br0" timeOffset="6796.14">27115 622 1785 0,'0'0'79'0,"0"0"17"16,0 0-77-16,-4 6-19 0,4 13 0 0,0-10 0 15,0-9 71-15,0 7 10 0,0 5 3 0,0-2 0 0,0-10-24 0,7 6-5 16,0 3-1-16,0 1 0 0,0-10-22 0,0 9-4 15,4-9 0-15,3 0-1 0,7 0-14 0,0 0-2 16,0-9-1-16,4 9 0 0,3-10-10 0,1 1-14 16,-5-7 3-16,5 7 1 15,-1-1-13-15,-4-8-2 0,1 2-1 0,-4 3 0 0,0-2 10 0,4-10 1 16,-7 12 1-16,-1-3 0 0,-2-2 44 0,-5 2 9 16,1 3 1-16,-1-2 1 0,-3-4 3 0,0 3 1 15,-7 7 0-15,0-1 0 0,0-8 2 0,-3 8 0 16,-4 1 0-16,-4 2 0 0,-3 4-31 0,0-3-5 15,0 6-2-15,-7 0 0 0,0 0-9 0,-4 6-11 0,7 4 3 16,-6-7 0-16,2 13 8 0,1 2 0 0,-3-8 0 0,6 9 0 31,-3 6-28-31,3 3-3 0,4-3-1 0,3 3 0 0,4-3 32 0,7 4 0 0,0 5 13 0,4-9-4 16,6-6-9-16,5 9-11 0,2-3 3 0,1-6 0 16,7 6 8-16,-1-12 11 0,1 2-3 0,7-5 0 15,-1 5-8-15,8-11 0 0,7 5 0 0,0-9 8 16,0 0-8-16,0 0 0 0,0-3 0 0,-4-3-11 15,-3 2 11-15,-1-11-12 0,1 5 12 0,-3 1-12 16,-1-7 12-16,0 7 12 0,-3-10-2 0,0 0-1 16,3 4 10-16,-3-4 1 0,-8 6 1 0,5-2 0 15,-1-1 35-15,0-3 6 0,-3-6 2 0,-1 12 0 16,-2-12-36-16,-5 10-8 0,1 2 0 0,-1 4-1 16,1-7-3-16,-4 3-1 0,0 1 0 0,0 9 0 15,-3 3-15-15,3 3-10 0,-3 3 2 0,-1 4 0 0,-3 8 8 0,4 1-8 16,0 6 8-16,-1 4-8 0,1 5-1 0,-4 1 0 15,7 2 0-15,-4-2 0 0,1 2 9 0,0 13-10 16,3 4 10-16,-4-7-10 0,4 16 10 0,1-1 0 16,-1-2 0-16,0 3 0 0,3-7 0 0,-6 7 0 15,3-1 0-15,0-2 0 0,0-4 0 0,0-2 0 16,-3-4 0-16,0-3 0 0,-1-13 0 0,4 4 0 16,-3-7 0-16,-1-2 0 0,-6-17 0 0,3 4 0 15,0-7 0-15,-3 7 8 0,-4-16 1 0,0 0 1 16,0 0 0-16,0 0 0 0,0-6 9 0,0-13 1 15,-4 3 1-15,1-12 0 0,-5 6 0 0,5-3 0 0,-8-10 0 0,4 1 0 16,0-13 2-16,-3-6 0 0,3 2 0 16,-4 4 0-16,0-6-8 0,1-3-2 0,3-4 0 15,-4-3 0-15,1 1-5 0,3-1 0 0,-4 3-8 16,4 4 12-16,0-4 8 0,-4 7 0 0,8 6 1 0,-4 3 0 16,0 0-21-16,0 0 0 0,3 7 0 0,1 8 0 15,-1-5 11-15,1 15-3 0,-1-6 0 0,4 0 0 16,-4 6-8-16,4-3 8 0,0 6-8 0,4 7 8 15,0-7-8-15,-1 7 0 0,4 9 0 0,4-9 0 16,-4-1-9-16,3 4 9 0,1 6-12 0,-1-3 12 16,1 3-13-16,3 3 4 0,0-3 1 0,-3 12 0 15,3 1-6-15,4 3-1 0,-1-7 0 0,-3 10 0 16,4 0 4-16,-4 9 1 0,0-3 0 0,0 0 0 16,0 3 10-16,1-3 0 0,-5 0 0 0,1 4 0 15,-1-7 0-15,-3 3 0 0,0-6 0 0,-3 3 0 0,-4-10-9 0,-4 13 9 16,-3-12-10-16,0 12 10 0,0-16-16 0,-7 1 4 15,0 5 0-15,-4 4 0 0,1-10-4 0,-4 7 0 16,3-6 0-16,-3-1 0 0,-4 0-7 0,4 1-1 16,0-10-1-16,0 9 0 15,3-9-14-15,-3 6-2 0,7-12-1 0,-4 6 0 16,4 0-114-16,0 0-24 0,3-9-4 0</inkml:trace>
  <inkml:trace contextRef="#ctx0" brushRef="#br0" timeOffset="7111.23">29993 835 2487 0,'0'0'110'0,"4"0"23"0,6 6-106 0,1-6-27 0,-1-6 0 0,8 6 0 15,0 0 76-15,3 0 9 0,4-9 3 0,3 9 0 16,0-10-39-16,7 1-7 0,4 3-2 0,7-4 0 16,3 7-40-16,1-6 0 0,-4 2 0 0,3-2-11 15,0-10 11-15,1 13 8 0,-4-3-8 0,0-1 11 16,3 1-11-16,-3-4 0 0,0 1 0 0,-8 2 0 15,-2 7-100-15,-5-6-23 0,1 2-4 16,-4-2-669-16,-3 0-135 0</inkml:trace>
  <inkml:trace contextRef="#ctx0" brushRef="#br0" timeOffset="7502.54">30653 478 403 0,'-7'-10'36'0,"7"10"-36"16,0 0 0-16,0 0 0 0,0 0 271 0,0 0 47 16,0 0 10-16,0 0 1 0,0 0-137 0,0 0-28 0,0 10-6 0,3 5-1 15,-3-15-36-15,11 0-7 0,-4 4-2 0,7 2 0 16,0 3-28-16,4 1-7 0,3-1-1 0,4 0 0 16,3-2-18-16,7 2-4 0,0-6-1 0,1 7 0 15,3 5-33-15,-1-5-8 0,1-1 0 0,0 1-1 16,0-1-1-16,-4 7 0 0,0-7 0 0,-3 7 0 15,3-7-10-15,1 4 0 0,-1-7 0 0,-3 13 0 16,6-10 0-16,-6 1 0 0,-4-1-8 0,4 4 8 16,-4-1 0-16,-3-3 0 0,0 7 0 0,-4-6 0 15,-3-1-9-15,-8 10 9 0,1-10-12 0,-1 7 12 16,-6 0 0-16,-1-4 0 0,-3 4 12 0,-7-4-3 16,-3 4-9-16,-4 3-16 0,-4-4 4 0,0-2 1 15,-6 3-8-15,-1 9-1 0,-7-16-1 0,-3 7 0 0,0-4 10 16,-1 7 3-16,1-9 0 0,0-1 0 15,3-3-29-15,0 4-6 16,1-1-1-16,-1 1 0 0,4-10-74 0,-1 6-15 0,1-6-3 0,0 0-968 16</inkml:trace>
  <inkml:trace contextRef="#ctx0" brushRef="#br0" timeOffset="8462.48">32438 459 1324 0,'0'0'118'0,"0"0"-94"15,0 0-24-15,7 6 0 0,0-3 180 0,-7-3 32 16,0 0 7-16,0 0 1 0,0 0-132 0,0 0-25 16,0 0-6-16,-7 10-1 0,-7-10-56 0,0 0 0 15,0 0 0-15,-4 0-11 0,-3 0-1 0,3-10-1 16,1 10 0-16,-1 0 0 0,0-9-7 0,4 3 0 15,0-4-1-15,0 1 0 0,-4-1 36 0,4 1 7 16,4-10 2-16,3 10 0 0,-4-7 16 0,4-3 3 16,0 10 1-16,3-10 0 0,1 3 38 0,3-2 8 15,0 2 2-15,0 3 0 0,3-2-29 0,4 5-6 0,-3-5-1 0,7 5 0 16,-1 7-39-16,1-6-8 0,-1 2-1 0,1-2-8 16,3 9 0-16,0-9 0 0,4 9 0 0,-4 0 0 15,3 0 0-15,1 9 0 0,3-9 0 0,0 9 0 16,4 7 0-16,0-3 0 0,3 2-10 0,-3 4 10 31,-4 0-43-31,0 6-1 0,-3 0 0 0,-4 3 0 16,0 0-6-16,-3 7-2 0,-8-7 0 0,1 7 0 0,-4-1 29 0,-4 10 6 0,-7-6 1 0,1-4 0 15,-1 4 16-15,-3-4 0 0,-3 1-8 0,-5 2 8 16,-2-8 0-16,-1 5-8 0,0-9 8 0,1 3 0 16,-1-2-16-16,-3-8 4 0,3 7 1 0,0-6 0 15,1-9 11-15,-1 9 0 0,4-13 0 0,0-6 0 16,3 0-10-16,0 0 0 0,4-6 0 0,0-4 0 15,0 10 22-15,3-12 5 0,1-1 1 0,3 0 0 16,0-2 4-16,3-4 1 0,-3 0 0 0,4 3 0 16,3-2 12-16,0 2 2 0,0 3 1 0,3-2 0 15,1-4-9-15,3 3-1 0,-4 13-1 0,4-13 0 0,0 7-8 16,4 0-2-16,-4 6 0 0,4-4 0 0,3 7-17 0,-4 0 8 16,4 0-8-16,4 10 0 0,-4-1 0 0,4 0 0 15,-1 7 0-15,1-3 0 0,0 2 18 0,-1 4 3 16,4 0 1-16,1 6 0 0,2-6-14 0,1 6-8 15,3 3 10-15,-3-9-10 0,0 6 18 0,3 0-2 16,4-9-1-16,-1 6 0 0,5-3-15 0,-1 3 9 16,0 0-9-16,0-7 8 0,1-5-8 0,-1-1 0 15,0 0 0-15,4 1 0 0,-4-10 0 0,-6 6 0 16,2-6 14-16,5 0-4 0,-5 0-10 0,5-6 0 0,-5 6 0 0,5 0 0 16,-5-10-13-16,8 1 5 15,-4 0 8-15,-6-1-13 16,-1-5-105-16,-3-4-21 0,17-16-4 0,-17-9-1 0</inkml:trace>
  <inkml:trace contextRef="#ctx0" brushRef="#br0" timeOffset="27812.86">9634 5473 288 0,'0'0'25'16,"0"0"-25"-16,0 0 0 0,0 0 0 15,0 0 136-15,0 0 21 0,0 0 5 0,0 0 1 16,0 0-102-16,0 0-20 0,0 0-4 0,0 0-1 16,7-6-53-16,-7 6-11 0</inkml:trace>
  <inkml:trace contextRef="#ctx0" brushRef="#br0" timeOffset="29907.8">7489 5912 403 0,'0'0'17'0,"0"0"5"0,0 0-22 0,0 0 0 0,0 0 0 0,11 9 0 16,0 1 195-16,-4-4 34 0,0-3 7 0,3 4 2 31,1 8-225-31,0-2-45 0,-1-7-8 0,-3 7-3 15,4-4 3-15,-4 4 1 0,-4-1 0 0,4-3 0 0,0 7 39 0,-3-6 8 0,3 5 2 0,0-2 0 16,-7 2 55-16,4-5 11 0,3 6 3 0,0-4 0 16,0-2 5-16,3 5 0 0,-3-5 1 0,4-1 0 15,0 0-39-15,-1 7-8 0,1-7-2 0,3-5 0 16,7 5-15-16,-7 4-3 0,7-10-1 0,-3 6 0 16,7 1 12-16,-4-4 3 0,3-3 0 0,-2 6 0 15,2 1 8-15,1 2 1 0,-4-9 1 0,4 7 0 16,-4-1-10-16,4-2-1 0,-1-4-1 0,1 3 0 0,0-3-20 15,-4 3-10-15,4-6 10 0,-1 7-10 0,-2-7 8 0,-1-7-8 16,3 1 0-16,5 3 9 0,-1 3 0 0,-3 0 0 16,-1-6 0-16,1 3 0 0,0-7 11 0,-1 4 1 15,-2-4 1-15,-1 1 0 0,-4 0-1 0,1-1 0 16,0 4 0-16,-4-3 0 0,3-1-10 0,-6 7-3 16,3-3 0-16,-3-4 0 0,-4 4-8 0,3 3 0 15,-3-3 0-15,-3 2 0 0,-4 4 0 0,7-6 8 16,-7 6-8-16,0 0 0 0,0 0 0 0,3-3 0 15,4-3 0-15,-7 6 0 0,0 0-17 0,0 0 1 16,0 0 0-16,0 0 0 16,0 0-25-16,0 0-5 0,0 0-1 0,0 0 0 15,-10 0-139-15,3 0-28 0,-11 6-6 0,4-3 0 0</inkml:trace>
  <inkml:trace contextRef="#ctx0" brushRef="#br0" timeOffset="30523.54">8491 6066 806 0,'0'0'72'0,"0"0"-58"15,0 0-14-15,0 0 0 0,0 0 148 0,0 0 26 16,0 0 6-16,0 0 0 0,0 0-127 0,0 0-25 16,0 0-6-16,0 0-1 0,0 0-21 0,0 0 0 15,0 0 0-15,0 0 0 0,0 0 14 0,0 0 5 16,0 0 1-16,0 0 0 0,4 6 48 0,-4-6 11 16,0 0 1-16,7 9 1 0,-7-9-14 0,0 0-3 15,0 0-1-15,7 0 0 0,-7 0-14 0,4 10-2 16,3-4-1-16,-4-3 0 0,4 3-30 0,0-2-5 15,-7-4-2-15,7 6 0 0,4-6-1 0,-4 3 0 16,0 3 0-16,0-6 0 0,4 7 3 0,-4-4 0 16,3-3 0-16,-3 6 0 0,4-3 8 0,-1-3 1 0,1 0 1 15,0 0 0-15,-1 6 3 0,1-6 0 0,-4 0 0 16,3 4 0-16,1-4-10 0,-4 0-2 0,4 0 0 0,-1 0 0 16,-10 0-12-16,0 0 0 0,0 0 0 0,0 0 0 31,0 0-29-31,0 0-3 0,0 0 0 0,0 0 0 0,0 0 14 0,-7 9 2 0,4 0 1 0,3-9 0 15,0 7 15-15,-4-4 0 0,1 3-10 0,3 3 10 16,-4 1 0-16,1-4 0 0,-1 3 0 0,1 1 0 16,-1-7 0-16,0 3 0 0,4 4 0 0,-7-1 8 15,0-3-8-15,0 4 0 0,0-7 0 0,0 6 0 16,-3 7 11-16,-1-7 9 0,4 1 3 0,-7 6 0 16,3-7-23-16,-3 7 0 0,0-4 0 0,0-2 0 15,3-1 0-15,-6 0 0 0,-1-2 0 0,4 8 0 0,3-5 0 16,-6-1 0-16,3 4 0 0,3-7 0 15,-3 3 0-15,0 1 0 0,3-1 0 0,1 1 0 0,-1-4 0 0,4-3 0 16,3 6 0-16,-3-9 0 0,7 7-12 0,0-7-8 16,0 0 0-16,0 0-1 15,0 0-120-15,0 0-24 0,0 0-5 0</inkml:trace>
  <inkml:trace contextRef="#ctx0" brushRef="#br0" timeOffset="31777.51">8932 6116 691 0,'7'-6'61'0,"-7"6"-49"0,0 0-12 0,0 0 0 15,0 0 111-15,0 0 19 0,0 0 4 0,0 0 1 16,0 0-115-16,0 0-20 0,0 0-8 0,0 0 0 15,0 0-4-15,0 0 0 0,0 0 0 0,0 0 0 0,0 0 26 0,0 0 5 16,0 0 1-16,0 0 0 0,0 0 44 0,-7 9 10 16,4-3 2-16,3-6 0 0,0 0-9 0,-7 10-2 15,0-1 0-15,3 1 0 0,4-10-39 0,0 0-8 16,-7 6-2-16,7-6 0 0,0 0 0 0,0 0-1 16,0 0 0-16,0 0 0 0,0 0 10 0,0 0 3 15,0 0 0-15,0 0 0 0,0 0 3 0,0 0 1 16,-7 0 0-16,7 0 0 0,-11 3-16 0,4-3-4 15,-3 0 0-15,3 0 0 0,-4 0 0 0,4 0 0 16,-7 0 0-16,3 0 0 0,11 0 6 0,-7 0 1 16,-3 0 0-16,-1 0 0 0,1 0 2 0,3 0 1 15,0 0 0-15,-1-3 0 0,1-3-10 0,0 2-3 0,7 4 0 16,-3-6 0-16,-1 3-9 0,1-3 0 16,3-4 0-16,3 1 0 0,-3 3 0 0,4-4 12 0,3 7-12 0,-4-6 12 15,1 2 0-15,3-2 1 0,0 0 0 0,0-1 0 16,0 4 0-16,0-4 0 0,-3 7 0 0,3-3 0 15,3-3 8-15,1 9 2 0,-4-10 0 0,0 10 0 16,7-6-23-16,-3 3 0 0,-4 3 0 0,3 0 8 16,-3 0-8-16,4 0-15 0,3 3 4 0,-10 3 1 15,3-6 18-15,0 10 3 0,3-1 1 0,-6-3 0 16,7 4-4-16,-4-1 0 0,3 1 0 0,-3 8 0 16,4-8-8-16,-4 5 0 0,-4-2 0 0,4 9 0 15,-3-3 0-15,-1 0 0 0,-3 6 0 0,0-3 0 16,0 3 0-16,0 3 0 0,-3-3 0 0,-1 3 0 15,1-3 0-15,-4 4 0 0,0-1 0 0,0 3 0 16,0-9 0-16,3 3 8 0,-6 3-8 0,-1-3 8 16,0-6-8-16,1 6 0 0,-1-6 0 0,-3 0 0 0,-7 0 0 0,7 3 0 15,-4-3 0-15,4-7 8 0,-7 4-8 0,0-1 0 16,0-2 0-16,-1-4 0 0,1 7 0 0,-3-6 0 16,6-4 0-16,0-3 0 0,1 3 0 0,3-3 0 15,-1 4 0-15,1-4 0 0,7-3 0 0,0-3 8 16,-3 3 0-16,6-7 0 0,-3 4 29 0,3-6 6 15,1-7 1-15,-1 7 0 0,4-1-26 0,0-5-5 16,4 5-1-16,-1-9 0 0,5 4-3 0,-5-4-1 16,4 6 0-16,0-9 0 0,0 10-8 0,0-4 0 15,4 4-10-15,3-1 10 0,-3 4 0 0,-1-4 0 16,4 7 0-16,0-4 10 0,1 1-10 0,2 9 0 0,-3-9 0 0,4 9-11 16,3-7 11-16,0 7 0 0,-3 0 0 0,-1 0 0 15,8 0 0-15,-4 0 0 0,4 0 8 0,-4 7-8 16,0-4 0-16,-3 3 0 0,0 3 0 0,-1 1-8 15,1-1 8-15,3 1 0 0,-7 5 0 0,0-5 0 16,0 5 0-16,-3-2 0 0,3 3 8 0,0-1-8 16,-3-2 0-16,-1 3 0 0,1-7-12 0,-4 10 4 15,0-4 8-15,4-2 0 0,-1-4 0 0,1 7 0 16,-1-6 0-16,1 5 0 0,0-5 0 0,-1-1 8 16,-3-6 0-16,0 3 0 0,4 4 0 0,3-4 0 15,-3-3 10-15,3-3 2 0,-7 0 1 0,3-3 0 16,-3 3 5-16,0-6 1 0,0 6 0 0,1-3 0 15,-1-4 0-15,0-2 0 0,0 3 0 0,-4 3 0 16,1-7 1-16,3 1 1 0,0-7 0 0,0 7 0 0,-4 2-18 0,5-2-11 16,-5 0 12-16,1-1-12 0,3 1 13 15,-4-1-4-15,1 1-1 0,3 3 0 0,0-4-8 0,0 1 8 16,-4 0-8-16,1-1 8 16,3 1-8-16,-3 9 0 0,-4-7 0 0,3-2 8 0,1 6-8 0,3-3 0 15,-7 6 9-15,0 0-9 0,0 0 0 0,0 0 0 16,0-4 0-16,0 4 8 0,0 0-8 0,0 0 0 15,0 0 0-15,0 0 0 0,0 0 0 0,0 0 0 16,0 0-9-16,0-6 9 0,0 6-17 0,0 0 1 16,0 0 0-16,0 0 0 15,0 0-109-15,3-9-22 0,-6 9-4 0</inkml:trace>
  <inkml:trace contextRef="#ctx0" brushRef="#br0" timeOffset="37002.37">31309 1992 2718 0,'0'0'60'0,"0"0"12"0,0 0 2 0,7-6 2 0,4-3-60 0,-1-1-16 16,1 7 0-16,3-9 0 0,0 2-13 0,7 1-6 15,-7-1-1-15,4-2 0 0,0-1 20 0,-1 4 0 0,1-1 0 0,0 1 0 16,3 0-13-16,3-1 1 16,1 7 0-16,0-9 0 0,-1 2 35 0,5 1 7 0,2-1 2 0,8 1 0 15,4-7-10-15,2 7-2 0,12-4 0 0,3 7 0 16,7-13 4-16,3 16 0 0,1-13 0 0,7 7 0 15,-1-7 0-15,8-3 1 0,0 10 0 16,-4 0 0-16,0-1 2 0,4 4 0 0,-4-3 0 16,-21-1 0-16,7 10 3 0,-4-3 1 0,4 3 0 15,-3-6 0-15,-1-1-15 0,1 7-2 0,-4 0-1 0,14 0 0 16,-7 0-13-16,-7 0 0 0,-11 0 0 0,-3 0 0 16,-4 13 0-16,-6-13 0 0,-5 0-10 0,-6 3 10 15,-4-3-36-15,-3 6-1 0,-4-2-1 16,-3 5 0-16,-4-9 3 0,-4 9 1 0,4 1 0 0,-7-4 0 15,0-3-78-15,-3 13-15 0,-1-7-3 0</inkml:trace>
  <inkml:trace contextRef="#ctx0" brushRef="#br0" timeOffset="37364.08">31411 2002 2246 0,'0'0'100'0,"4"3"20"16,3-3-96-16,4 0-24 0,3 0 0 0,7 0 0 0,7 0 158 0,4 0 27 15,7 0 6-15,-1 0 1 0,5-3-142 0,-1 3-28 0,4-7-6 0,7 4 0 16,3-3-16-16,1-3 8 0,3 5-8 0,3-5 0 16,-3-3 0-16,0 8 0 0,4-11 0 0,3-4 0 15,7 9 0-15,0-5 8 0,-4-4-8 0,4 10 0 16,-3-4 9-16,0-3-9 0,3 1 8 0,-21 2-8 16,3 4 16-16,4-4-1 0,3 4-1 0,1 6 0 15,-4-13 10-15,-4 16 3 0,1-9 0 0,17-1 0 16,-11 7-27-16,-6-3 0 0,-8-1 0 0,-6 14-11 15,-8-1-73-15,-7-3-16 0,-7 7-2 16</inkml:trace>
  <inkml:trace contextRef="#ctx0" brushRef="#br0" timeOffset="99542.49">8671 5244 1152 0,'0'0'102'0,"0"0"-82"16,0 0-20-16,0 0 0 0,0 0 113 0,0-9 19 0,4 9 3 0,-4 0 1 15,0 0-88-15,0 0-16 0,0 0-4 0,0-10-1 16,-4 1-27-16,4 6 8 0,-7-4-8 0,7 7 0 16,-3 0 0-16,-4 0 8 0,0-6-8 0,3 3 0 15,4 3 27-15,-7 0 0 0,0 0 0 0,0 9 0 16,7-9 9-16,-4 0 3 0,-3 7 0 0,0-4 0 15,0 6-22-15,0 1-4 0,0-4-1 0,0-3 0 16,0 13-12-16,-4 3 0 0,4-10 0 0,-7 7 0 16,4 3 0-16,3-1 0 0,0-2 0 0,-1-3 0 0,1 9 0 15,4-10 0-15,-1 4 0 0,4 3 0 0,0-1 0 0,0 1 0 16,0-9 0-16,0 5 0 0,4 1 0 16,-1-7 0-16,-3 4 0 0,4 3 0 0,-1-7-12 0,1 10 12 15,-4-10-12-15,4-3 12 0,-1 4 0 0,4-1 0 16,-3 1 0-16,3-1 0 0,0 1 0 0,3-10 17 15,-3 6-1-15,4-3-1 0,-4 3-1 0,4 0 0 16,-1-2 0-16,4-4 0 0,-7 0-5 0,0 0-1 16,4 0 0-16,-4-4 0 0,4 4-8 0,-1 0 12 15,1-6-12-15,-4 0 12 0,3 3 0 0,1-3 0 16,0 6 0-16,-4-10 0 0,3 7 11 0,1-3 2 16,-4-4 1-16,3 1 0 0,-2 3-6 0,-1 2 0 15,3-11-1-15,-3 15 0 0,4-13-6 0,-1 4-1 0,1-7 0 0,-4 7 0 16,0 2-4-16,0-5 0 0,0 3-8 0,0-1 12 15,-7-6 4-15,4 10 0 0,-1-3 0 0,1-4 0 16,-4-2 0-16,0 5 0 0,-4-6 0 0,1 7 0 16,-1 0-2-16,4-1 0 0,-7-5 0 0,0 5 0 15,4 1 22-15,-1-1 4 0,-7-2 0 0,8-1 1 16,-1 4-17-16,-3-1-3 0,0 1-1 0,4 0 0 16,-1-4-2-16,1 1-1 0,-1 2 0 0,4 7 0 15,0-3-17-15,-7 6 0 0,7 0 0 0,-3-10 0 16,-4 1 0-16,0-1 8 0,7 10-8 0,-8 0 0 15,1-9 8-15,-3 9-8 0,-1 0 0 0,4-6 0 16,-7 6 0-16,0 6 0 0,0-6 0 0,3 9 0 16,-13 1 0-16,6-1-20 0,-7 1 2 0,4-1 1 15,-4-3 17-15,1 10-12 0,-5-3 12 0,5-4-10 16,-4 0-93-16,6 7-18 0,-2 0-4 0</inkml:trace>
  <inkml:trace contextRef="#ctx0" brushRef="#br0" timeOffset="102229.9">9790 5244 518 0,'0'0'23'0,"0"0"5"0,0 0-28 0,0 0 0 0,0 0 0 0,0 0 0 16,0 0 238-16,0 0 42 0,0 0 9 0,0 0 2 16,0 0-208-16,0 0-42 0,-4-3-8 0,4 3-1 15,-3-6-3-15,3 6 0 0,0 0 0 0,-8 0 0 16,1 0 6-16,-3 0 1 0,3 0 0 0,-4 0 0 16,1 0 3-16,-1 0 1 0,0 9 0 0,1-9 0 15,-1 6-21-15,1-6-4 0,-1 4-1 0,1 2 0 0,-5-6-2 0,5 0 0 16,-4 0 0-16,3 0 0 0,1 0-1 0,2 0-1 15,-2 0 0-15,3-6 0 0,-4 2 9 0,4 4 1 16,0-6 1-16,4-3 0 0,3-1 3 0,0 1 0 16,-4-1 0-16,4-5 0 0,4 5-13 0,-1 1-3 15,1-4 0-15,-1-2 0 0,1 5 4 0,3 4 1 16,0-3 0-16,0-1 0 0,3 1-5 16,-2-1-8-16,6 1 11 0,0 3-11 0,0 3 0 0,0 3 0 15,-3-7 0-15,3 7 0 0,3 0-16 0,-3 7 0 16,4-4 0-16,-7 3 0 0,3 3 0 0,-4 10 0 15,4-9 0-15,-6 5 0 0,-1 4 16 0,0 6-12 16,-7-3 12-16,-4 3-12 0,-6 4 0 0,2 2 0 16,-6-3 0-16,-3 0 0 0,-4-3-3 0,-1 4 0 0,1-1 0 15,0-3 0 1,-7 3-10-16,3-3-3 0,-3-6 0 0,0 0 0 0,-1 3 13 0,1 0 3 0,0-16 0 0,3 3 0 16,4 7 12-16,0-6 16 0,0-1-3 0,7-6-1 15,0 3 19-15,3-2 3 0,-3-4 1 0,7 0 0 16,7 0 2-16,0 0 1 0,0 0 0 0,0 0 0 15,3-10-28-15,4 1-10 0,-3-4 0 0,3-3 9 16,4 10-9-16,-1-3-14 0,4-1 3 0,4 1 1 16,-4 6 10-16,4-3-10 0,3 2 10 0,-3-2-10 15,-4 6 10-15,7 0-10 0,-4 0 10 0,5 10-10 16,-5-4 10-16,4-3 0 0,1 6-9 0,-1 1 9 16,3-1 0-16,1 1-9 0,0 2 9 0,7 1 0 15,-1 2 0-15,5-5 0 0,-5-1 0 0,5 1 0 16,2 8 0-16,1-11-13 0,0-4 4 0,-4 6 1 15,4 1-143-15,-4-4-28 0</inkml:trace>
  <inkml:trace contextRef="#ctx0" brushRef="#br0" timeOffset="103041.93">10156 5849 633 0,'0'0'28'0,"0"0"6"0,0 0-34 0,0 0 0 15,0 0 0-15,0 0 0 0,0 0 300 0,0 0 52 16,0 0 12-16,0 0 1 0,0 0-281 0,0 0-57 16,0 0-11-16,0 0-3 0,-3 10-13 0,-1-1 0 15,-3 1-12-15,0-4 12 0,0 3-23 0,0 1 3 16,0 5 0-16,0-5 0 0,-4 2 11 0,1 4 9 15,-1 3-12-15,1 0 12 0,-4-4 0 0,3 10 20 16,0-3-2-16,-3 3-1 0,0 4 2 0,0-4 0 16,4 3 0-16,-1 6 0 0,0-5-9 0,1 5-2 15,3-6 0-15,0 7 0 0,7-1-8 0,0-5 8 16,0-1-8-16,7 3 8 0,-4-9-16 0,4 3-4 0,-3-6-1 0,3 0 0 31,7 3-15-31,-3-10-2 0,3 4-1 0,-4 0 0 0,8-4 11 0,-4-2 3 0,4-1 0 0,-4-9 0 16,0 9 25-16,4-9 6 0,3 0 1 0,0-3 0 15,-7-3 25-15,7-3 4 0,4-1 2 0,0 1 0 16,-8-1-13-16,1-5-2 0,3-4-1 0,-3 0 0 16,3 0-6-16,-7 0 0 0,-7 1-1 0,7-4 0 15,0 0 13-15,-3-3 2 0,-8 0 1 0,1 6 0 16,-1 0 14-16,-6-6 3 0,-4 0 1 0,-4 3 0 16,8-3-4-16,-4 0-1 0,0 6 0 0,-4-9 0 15,-3 9-14-15,3-6-3 0,4 0-1 0,-3 6 0 16,-4 0-16-16,-1 0-3 0,8 3-1 0,-3-2 0 0,-1 8-14 15,-3 1 11-15,0-1-11 0,0 1 10 0,-4 3-10 16,1-4 0-16,-1 7 0 0,0 3 8 16,1 0-38-16,-5 3-8 0,-2 7-2 0,3-1 0 15,-4 1-127-15,-3 5-25 0,-32 23-6 0,14-19-1 0</inkml:trace>
  <inkml:trace contextRef="#ctx0" brushRef="#br0" timeOffset="104918.69">11021 5420 2073 0,'-11'-10'92'0</inkml:trace>
  <inkml:trace contextRef="#ctx0" brushRef="#br0" timeOffset="105876.68">11328 5206 518 0,'14'0'23'0,"-14"0"5"0,0 0-28 0,0 0 0 0,3-9 0 0,-3 3 0 16,-3 3 135-16,3 3 21 0,0 0 5 0,0 0 1 15,0-7-110-15,-4-2-21 0,-3 9-5 0,7 0-1 16,0 0-25-16,0 0 8 0,-7-3-8 0,7 3 0 31,0 0-44-31,-3 0-15 0,-8-6-2 0,0 6-1 0,11 0-31 0,-3 6-7 0,-8-6 0 0,4 0-1 16,0 3 92-16,0-3 18 0,0 0 4 0,0 0 1 15,-7 0 80-15,7 0 16 0,7 0 3 0,-7 0 1 0,0 0 8 0,0-3 2 16,7 3 0-16,0 0 0 0,-7-6-35 0,3 2-6 16,-3-2-2-16,7 6 0 0,0-3-35 0,0-3-7 15,-3 6-2-15,3 0 0 0,0 0-24 0,0 0-5 16,-4-10 0-16,4 10-8 0,0 0 0 0,7 0 0 15,-7-6 0-15,0 6 0 0,11-3 0 0,-4-3 0 16,0-4 0-16,-7 10 0 0,0 0 0 0,7-3 0 16,3-3 0-16,-10 6 0 15,0 0 8-15,8 0-8 0,2-3 0 0,1 3 0 0,-11 0 0 0,0 0 0 16,10 9 0-16,-3 4 0 0,0-7 8 0,0-3-8 16,0 13 0-16,1-7 0 0,-1 7 8 0,-4-4-8 15,-6 4 0-15,3 3 0 0,3 0 0 0,-6-4 0 0,-4 14 0 0,-4-11-12 16,4 8-4-16,0-8 0 0,-7 7 0 0,0 4 0 15,0-11 1-15,-1 8 0 0,5 2 0 0,-4-13 0 16,-7 4 15-16,6-9-9 0,8 5 9 0,0-5-8 16,-7-1 8-16,4 1 0 0,6-4 0 0,1-3 0 15,-1-3 15-15,0 6-2 0,-3-6 0 0,7 0 0 16,0 0 11-16,0 0 1 0,-3 0 1 0,3 0 0 16,0 0 6-16,3-6 2 0,-3 3 0 0,0 3 0 15,4-6-19-15,7-4-4 0,-8 4-1 0,4-4 0 16,0 7-10-16,0-3 0 0,0 3 0 0,0-3 8 15,-7 6-8-15,7 0 0 0,8-3 0 0,-5 3-11 16,-3 0 11-16,7 0 0 0,0 0 0 0,1 3 0 16,-5-3 0-16,1 6 0 0,3-6 0 0,3 3 0 0,1 3 0 15,-4-3 0-15,-7-3 0 0,7 10 0 16,4-4 0-16,-4 4 0 0,-10-4 0 0,6-3 0 0,4 6 0 16,-7 1 0-16,-7-1 0 0,0 1 0 0,4 5 0 0,-4-5 0 15,-4-1 0-15,-3 7 0 0,-3-7 0 0,-1 10 0 16,8-10 8-16,-4 7-8 0,-8-7 0 0,8 7 9 15,4-3-9-15,-4-4 0 0,-4-3 8 0,4 4-8 16,0-7 0-16,0 3 0 0,0-6 12 0,0 0-4 16,-4 6 0-16,4-2-8 0,0-4 24 0,-3 6-1 15,-4-12-1-15,-1 6 0 0,8 0 19 0,-7 0 4 16,-3 0 1-16,-1-4 0 0,4-2 5 0,0-3 1 16,-4 3 0-16,4 2 0 0,0-5-12 0,0 3-3 15,3-4 0-15,-3 7 0 0,-4-3-25 0,8-4-4 16,6 4-8-16,-3 6 11 0,-7-9-11 0,4 9-16 0,10 0 4 0,-7 0 1 31,0-3-128-31,-1-4-25 0,8 7-6 0,0 0-880 0</inkml:trace>
  <inkml:trace contextRef="#ctx0" brushRef="#br0" timeOffset="109222.25">12104 5338 961 0,'0'0'42'0,"0"0"10"0,0 0-42 0,0 0-10 0,-11 0 0 0,11 0 0 15,0 0 53-15,-7 0 9 0,7 0 2 0,-10-6 0 0,3 6-4 0,7 0 0 16,-11-3 0-16,4-3 0 0,0 6-4 0,3-7-2 16,4 7 0-16,-3-3 0 0,-1-6 0 0,4 2 0 15,-3-2 0-15,3 6 0 0,0 3-37 0,3-6-7 16,4-4-2-16,-3 7 0 0,-1-3-8 0,1-4 0 16,-1 4 9-16,4 3-9 0,-3-3 12 0,0 6-1 15,-4 0-1-15,7-10 0 0,-4 10-1 0,4-3 0 16,-7 3 0-16,4-6 0 0,6 6 0 0,-10 0 0 15,0 0 0-15,7 0 0 0,0 0-9 0,4 0 0 16,-4 0 0-16,-7 0 8 0,4 9-8 0,3 1 0 16,0-4 0-16,-4 3 0 0,-3 1 0 0,0 5 0 15,0-5 0-15,0 2 0 0,-3 4 0 0,-1 0 0 16,1-4 0-16,-1 4-11 0,1-3 11 0,-1 2 0 16,-3 4 0-16,3-10 0 0,1 7 0 0,-1-6 0 0,-3-1 0 0,4 0 0 15,3-9 0-15,0 0 0 0,0 0 0 0,0 10 0 16,0-10 18-16,0 0-1 0,0 0 0 0,0 0 0 15,0 0 12-15,0 0 3 0,0 0 0 0,0 0 0 16,0 0 4-16,0 0 0 0,3-10 1 0,-3 10 0 16,7 0-29-16,0-3-8 0,0-3 0 0,1 3 0 15,-8 3 0-15,7-6 0 0,0 6 0 0,0 0 0 16,3 0 0-16,-3 0-8 0,4 0 8 0,-4 0-8 16,0 6 8-16,4-3-12 0,-4 6 12 0,0 1-12 15,0-4 12-15,0 3-8 0,0-5 8 0,0 8-8 16,-3-9 8-16,-1 7 0 0,1-1 0 0,-1 0-8 15,-3-2 8-15,0 2 0 0,0 1 0 0,0-1 0 16,-3 0 0-16,-1 1 8 0,1-1-8 0,-5-3 0 0,5 10 8 0,-4-6-8 16,0-1 10-16,0 4-10 0,0-7 8 0,-4 3-8 15,1 1 0-15,-1-1 9 0,0 0 3 0,-3-2 0 16,-7-4 0-16,3 3 0 0,1 3 0 0,-1-9 0 16,1 0 0-16,-1 4 0 0,-3 2 8 0,3-6 1 15,-3 0 1-15,0 0 0 0,0 0-22 0,3 0 0 16,0-10-12-16,1 10-695 15,-1 0-138-15</inkml:trace>
  <inkml:trace contextRef="#ctx0" brushRef="#br0" timeOffset="112003.95">11024 6232 230 0,'0'0'20'0,"0"0"-20"0,0 0 0 0,0 0 0 15,0 0 166-15,0 0 29 0,0 0 5 0,0 0 2 16,-3 0-115-16,3 0-23 0,0 0-5 0,0 0-1 16,0 0-9-16,0 0-1 0,0 0-1 0,0 0 0 15,0 0-31-15,0 0-7 0,0 0-1 0,0 0 0 16,10 0-8-16,-10 0 0 0,0 0 0 0,0 0 0 0,11 0 0 0,-11 0 0 16,0 0 0-16,0 0 0 0,0 0 16 0,0 0 8 15,0 0 2-15,0 0 0 0,0 0 56 0,3-6 11 16,8 6 3-16,-11 0 0 0,-3-10-26 0,3 7-5 15,3-3-1-15,1-4 0 0,-1 7-20 0,4-9-4 16,0 2 0-16,0 7-1 0,-3-3-7 0,-1-3-2 16,1 5 0-16,-1-5 0 0,4 3-21 0,-3-4-9 15,-4 4 8-15,0 3-8 0,7-3 15 0,-3-4-3 16,-4 7 0-16,0-3 0 0,3 3 4 0,1-4 1 16,-4-2 0-16,0 9 0 0,0 0-3 0,3-9-1 15,1 9 0-15,-4-7 0 0,-4 4-4 0,4 3-1 0,0 0 0 16,0 0 0-16,0 0 4 0,0 0 0 15,0 0 0-15,0 0 0 0,0 0-12 0,0 0 0 0,0 0 0 0,0 0 0 16,0 0 0-16,0 0 0 0,0 0 0 0,7 10 0 16,0 8 0-16,-3-8 0 0,-4 9-14 0,3-4 5 15,4 4 9-15,-3 0-10 0,-4 0 10 0,3 3-10 16,-3 0 10-16,4 0 0 0,-4-4 0 0,0 4 0 16,0 0 0-16,0 0 0 0,7-3 0 0,-7-3 0 15,-4 3 0-15,4-1 0 0,4-8 0 0,0 5 0 16,-8 1 0-16,4-3 0 0,0-7 0 0,0-6 0 15,4 9 0-15,-4 1 0 0,-4-1 0 0,4 1 8 16,0-10-8-16,4 6 0 0,-12 3 0 0,8-9 0 16,0 0 0-16,0 10 0 0,-7-7 0 0,4 3-8 15,3-6 8-15,0 0-10 0,-11 9 10 0,4 1-10 16,-7-4 10-16,4-3 0 0,2-3 0 0,-2 7 0 16,-8-7 0-16,8 3 0 0,3-3 0 0,-4 0 0 0,-7 0 0 15,4 6 0-15,4-6 0 0,-1 0-8 16,1 0 8-16,-5 0 0 0,1-6 0 0,7 6 0 0,7 0 0 0,0 0 0 15,-14 0-9-15,7 0 9 16,7 0 0-16,0 0 0 0,-10 0 0 0,2 0 0 0,8 0-9 0,0 0 9 16,-7 0 0-16,0 6 0 0,7-6-12 0,0 0 12 15,0 0-12-15,-7 3 12 0,0 3-17 0,7-6 3 16,0 0 1-16,0 0 0 0,0 0 2 0,0 0 1 16,11 0 0-16,-4 10 0 0,-7-10 10 0,7 0 0 15,7 0-9-15,7 0 9 0,4-3 0 0,0-4 0 16,-8 7 8-16,8-6-8 0,7 3 0 0,-4-3 8 15,-7-4-8-15,4 7 0 0,3-3 0 0,4-4-14 16,-4 1 2-16,-3 0 0 16,3-7-108-16,4 7-22 0</inkml:trace>
  <inkml:trace contextRef="#ctx0" brushRef="#br0" timeOffset="113059.09">12072 6172 1940 0,'0'0'43'0,"0"0"9"0,0 0 1 0,0 0 1 0,0 0-43 0,0 0-11 0,4-9 0 0,-4 6 0 0,3-3 25 0,-3-4 3 15,4 7 1-15,-4-3 0 0,3-4-11 0,-3-5-2 16,4 5-1-16,-4 1 0 0,3-1-3 0,1 1 0 16,-4 0 0-16,0-1 0 0,0-6 15 0,0 7 2 15,-4 0 1-15,4-7 0 0,0 7-9 0,-3-1-1 16,3 1-1-16,0-1 0 0,-4 1 5 0,4 3 0 15,-3 3 1-15,3-4 0 0,0-2 2 0,0 6 0 0,0-4 0 0,0 7 0 16,0 0-13-16,0 0-2 0,0 0-1 0,0 0 0 16,0 0-11-16,0 0 0 0,0 0 9 0,0 0-9 15,0 0 0-15,0 0-8 0,0 0 0 0,0 10 0 16,0-1 8-16,3 7 0 0,1 0-9 0,3-4 9 16,-4 4 0-16,4 0 0 0,-3 2 0 0,3-5 0 15,-4 6 0-15,1 3 0 0,-1 0 0 0,5-7 8 16,-5 10-8-16,4-6 0 0,-3 0-12 0,-1 0 12 15,4 6 0-15,-3-6 0 0,-4 6 0 0,0-6 12 16,3-1-12-16,1-2 0 0,-1 3 0 0,-3-3 0 16,0 2 0-16,0-5 0 0,0-4 0 0,0 7 0 15,-3-7 0-15,-1 7 0 0,4-6 0 0,-3-1 0 16,-1 0 0-16,-3-2 0 0,7-7 0 0,-3 3 0 16,-4 3 0-16,0-3 0 0,-1 3 0 0,1-2 8 0,7-4-8 15,-10 0 0-15,-1 6 0 0,1-3 8 0,3-3-8 16,-4 0 0-16,0 0 9 0,1 0-9 15,3 6 0-15,-4-3 0 0,1-3 0 0,-4 0 0 0,3 7 0 16,-3-7-12-16,0 0 12 0,3 9-12 0,-3-9 1 16,0 9 0-16,-4-9 0 0,4 10 0 0,0-4-4 0,0-3-1 15,3-3 0-15,-3 10 0 0,4-4 8 0,-4-3 8 16,3 3-13-16,0 1 5 0,1-4 8 0,-1 3 0 16,4-3 0-16,0-3 0 0,0 6 0 0,7-6 0 15,0 0 0-15,0 0 0 0,0 0 11 0,0 0-3 16,0 0 0-16,0 0 0 0,0 0 0 0,0 0 0 15,0 0 0-15,0 0 0 0,7 0-8 0,4 0 12 16,3 0-12-16,-4-6 12 0,5 6-12 0,2-3 0 0,1-3 9 0,3 3-9 16,0-4 8-16,4 1-8 0,3-3 8 0,0 6-8 15,1-7 9-15,2 1-9 0,1-1 12 0,3-2-12 16,1 2 19-16,-5 1-3 0,1 0-1 0,3-4 0 16,-3-3 0-16,0 7 0 0,0-7 0 0,-1 7 0 15,1-10 9-15,3 10 1 0,-3-7 1 0,0 3 0 16,-4 4-7-16,0 0-2 0,1-7 0 0,-5 7 0 15,-3-1 19-15,1 1 4 0,-1-1 1 0,-4-2 0 16,-3 9-26-16,1-4-6 0,-8 4-1 0,3-3 0 16,-10 6 4-16,11 0 0 0,-11 0 0 0,0 0 0 15,0 0-1-15,0 0 0 0,0 0 0 0,0 0 0 16,0 0 16-16,0 0 3 0,0 0 1 0,0 0 0 16,0 0-31-16,0 0 8 0,0 0-8 0,0 0 0 15,0 0 8-15,0 0-8 0,0 0 11 0,0 0-11 16,0 0 16-16,0 0-4 0,0 0-1 0,0 0 0 0,0 0-11 15,0 0 10-15,0 0-10 0,0 0 10 0,0 0-10 0,0 0 0 16,0 0 0-16,0 0 8 0,0 0-8 0,0 0 0 16,0 0 0-16,0 0 0 0,0 0 0 0,0 0 0 15,0 0 0-15,0 0 0 0,0 0-21 0,0 0 3 16,0 0 1-16,0 0 0 16,0 0-111-16,0 0-21 0,0 0-5 0,0 0-1109 0</inkml:trace>
  <inkml:trace contextRef="#ctx0" brushRef="#br0" timeOffset="117421.49">13487 5304 230 0,'0'0'20'0,"0"0"-20"16,0 0 0-16,7-7 0 0,-4 4 28 0,1-3 0 16,-4 6 1-16,3-3 0 0,-3 3 21 0,4-6 4 15,-4-4 1-15,0 1 0 0,0 9 46 0,0-10 10 16,0 4 1-16,0 6 1 0,0 0-34 0,-4-3-7 16,4 3-2-16,0 0 0 0,0 0-3 0,0 0-1 15,0 0 0-15,0 0 0 0,0-6-15 0,0 6-3 16,-3 0-1-16,3 0 0 0,0 0-20 0,0 0-4 0,0 0-1 0,0 0 0 15,-4 0-22-15,1 9 0 0,3-3 0 0,-4 10 0 16,4-3 8-16,0 5-8 0,0-2 8 0,0 3-8 16,0 0 27-16,4-4 1 0,-8 4 0 0,1-3 0 15,3 3-28-15,0-7 0 0,0 10 0 0,0-9 0 16,0 2 11-16,-4 4 6 0,1-3 2 0,3-7 0 16,-7 1-10-16,3-1-1 0,1 1-8 0,-1-4 12 15,4-6-4-15,0 0-8 0,0 0 11 0,0 0-11 16,0 9 0-16,0-9 0 0,0 0 0 0,0 0 0 15,0 0 0-15,0 0 0 0,0 0-12 0,0 0 3 16,0 0-19 0,0 0-3-16,0 0-1 0,0 0 0 0,0 0 19 0,0 0 3 0,11-6 1 0,-4 6 0 15,0-3 9-15,3-3 0 0,1 2 0 0,-4-2-8 0,4-3 8 16,-4 2 0-16,7-2 0 0,-4 0-8 16,-3 6 8-16,0-4 0 0,0-2 0 0,0-1 0 0,4 4 0 0,-4 3 0 15,4-3 0-15,-1-4 0 0,-3 10 0 0,0-9 0 16,0 6 0-16,1-3 0 0,-1-1 0 0,0 4 0 15,-4-3 0-15,-3 6-8 0,7-3 0 0,-7 3 0 16,4-7 0-16,-4 7 0 0,0 0 8 0,0 0 0 16,0 0 0-16,0 0-8 0,-4-3 8 0,4-6 0 15,-3 3 8-15,3 3-8 0,-7 3 23 0,3-7 0 16,-3 7 0-16,4 0 0 0,-5-3 10 0,1 3 3 16,0-6 0-16,7 6 0 0,-3 6-3 0,-4-3 0 15,0-3 0-15,7 0 0 0,0 0-10 0,-4 10-3 16,1-4 0-16,-1 3 0 0,1 1-10 0,3-1-2 0,0 1-8 0,0 5 12 15,3-2-12-15,1 2 0 0,-1 1 0 16,4 3 0-16,4 0 0 0,-4 0 8 0,3-1-8 0,-2 7 0 16,2 1 11-16,1-4-11 0,-1 9 12 0,1 0-12 15,-4-6 9-15,3 4-9 0,1 5 0 0,0-6 9 16,-1-3-9-16,-3 4-17 0,4-4 4 0</inkml:trace>
  <inkml:trace contextRef="#ctx0" brushRef="#br0" timeOffset="118557.01">14489 5225 864 0,'0'0'76'0,"0"0"-60"16,7-3-16-16,-4-3 0 0,1-4 95 0,-1 1 16 16,-3 9 3-16,4-6 1 0,-4 6-72 0,7-3-15 15,-7 3-2-15,0 0-1 0,3-7-8 0,-3 7-1 16,0 0-1-16,0 0 0 0,0 0 6 0,0 0 2 15,0 0 0-15,0 0 0 0,0 0-6 0,0 0-1 16,4 10 0-16,-4-1 0 0,3 7-6 0,-3-7-2 16,0 7 0-16,-3-7 0 0,3 10 2 0,0-3 0 0,-4-4 0 0,4-2 0 15,-3 12 13-15,3 0 2 16,-4-13 1-16,4 13 0 0,0 0 5 0,-3-6 1 16,-1 3 0-16,4-1 0 0,-3-2-16 0,-1-3-4 0,4 2 0 0,-3 1 0 15,3-4-12-15,-4-2 8 0,4-4-8 0,0 4 0 16,0-1 0-16,0 0-8 0,0 1-1 0,0-10 0 31,0 0-31-31,0 0-7 0,0 0-1 0,0 0 0 0,0 0 7 16,0 0 1-16,0 0 0 0,0 0 0 0,0 0 30 0,7 9 10 0,-7-9 0 0,7-3 0 15,4 3 0-15,-4-6 0 0,0 6 8 0,0 0-8 16,0-10 16-16,4 7-4 0,-1-3 0 0,1 3 0 16,-1-3-12-16,1-4 9 0,3 1-9 0,-3 2 8 15,-1-2-8-15,4 6 8 0,-7-6-8 0,4-1 8 0,3-2-8 0,-3 8 0 16,-1-5 0-16,-3 3 8 0,4-4-8 0,-4 1 0 15,0 0 0-15,-3 2 0 0,-1 4 0 16,1-6 8-16,-4 9-8 0,3-7 8 0,-3 4-8 0,0-3 8 16,-3-3-8-16,3 9 8 0,-4-3 0 0,1-4 0 15,-5-2 0-15,8 9 0 0,0 0 22 0,0 0 4 16,-3-10 1-16,-4 4 0 0,7 6 16 0,0 0 3 16,-7 0 1-16,7 0 0 0,-4 0-7 0,-3 0-2 15,0 0 0-15,7 0 0 0,0 0-7 0,0 0-2 16,-3 6 0-16,3 4 0 0,-4-1-37 0,4 1 0 15,4 5 0-15,-4-5 0 0,-4-1 0 0,4 10 0 16,0 0 0-16,0-10 0 0,0 7 0 0,0 3 0 0,0-4 0 16,4-2 0-16,-1 9 0 0,1 0 9 0,-1-13 0 0,4 13 0 15,-3-9-9-15,3 6 0 0,0-4 9 0,0 4-9 16,4 0-9-16,-4-4-7 0,0 4 0 0,-4-3-1009 16</inkml:trace>
  <inkml:trace contextRef="#ctx0" brushRef="#br0" timeOffset="119861.62">13727 6295 540 0,'0'0'24'0,"0"0"4"0,0 0-28 0,0 0 0 16,0 0 0-16,0 0 0 0,0 0 14 0,0 0-3 16,-7 3-1-16,7-3 0 0,-8 6-10 0,8-6 0 15,0 0 0-15,0 0 0 0,0 0 36 0,0 0 6 16,-10 0 1-16,10 0 0 0,0 0 33 0,0 0 6 16,0 0 2-16,0 0 0 0,-7 0-3 0,7 0 0 15,0 0 0-15,-11 6 0 0,4-3-38 0,4-3-8 16,-4 0-2-16,7 0 0 0,-4 10-25 0,4-10-8 15,0 0 0-15,-3 0 0 0,3 0 0 0,0 0 0 16,0 0 0-16,0 0 0 0,-7 9 10 0,7-9-10 16,-4 7 8-16,4-7-8 0,0 0 28 0,0 0 0 0,0 0 0 0,0 0 0 15,0 0-3-15,0 0 0 0,0 0 0 0,0 0 0 16,0 0 11-16,0 0 3 0,0 0 0 0,0 0 0 16,0 0-16-16,0 0-3 0,0 0-1 0,0 0 0 15,-7 3-2-15,0-3 0 0,7 0 0 0,0 0 0 16,-4 6-1-16,4-6 0 0,0 0 0 0,-7 0 0 15,0 0 3-15,7 0 0 0,0 0 0 0,0 0 0 16,0 0-9-16,-3-9-2 0,-1 2 0 0,1-2 0 16,-1-1 4-16,4 1 1 0,0 0 0 0,-3-1 0 15,-1 1-13-15,1-7 0 0,3 4 8 0,0-4-8 16,0 6 28-16,3-5 4 0,-3 2 0 0,4-2 0 16,-1-1-20-16,-3 7-3 0,0-1-1 0,4 1 0 15,-1-1 3-15,1 1 0 0,-8-1 0 0,4 4 0 16,0-3-11-16,0 9 0 0,4 0 0 0,-4 0 0 0,7-3 0 15,0 3 0-15,3 3-11 0,1-3 11 0,3 0-9 16,0 9 9-16,-3 1-10 0,3-1 10 0,0 4-8 0,0-1 8 16,0 7 0-16,0 0-9 0,0 6 9 0,1-6 0 15,-5 6 0-15,1 0 0 0,-1 3 0 0,-3 7 0 16,-3-7 0-16,-1 0 0 0,-3-3 0 0,0 3 0 16,-3-3 0-16,-1 0-8 0,-3-3-2 0,-3 3 0 15,-1 1 0-15,-3-8 0 0,0 1 10 0,-4 6-10 16,1-6 10-16,-1 0-10 0,0-3 10 0,-3-4 0 15,4 4 0-15,-1-1 0 0,4-5 0 0,3-1 8 16,-3 1-8-16,-4-1 11 0,4-3-1 0,-3-2 0 16,6 2 0-16,-3-6 0 0,0-6-1 0,3 6 0 0,4 0 0 15,-3-4 0-15,6-2-9 0,4 6 8 0,-7 0-8 16,7 0 8-16,0 0-8 0,0 0 0 0,0 0 0 0,0 0 0 16,0 0-10-16,7-9 10 0,0 2-13 0,0 7 5 15,4 0 8-15,-1-3 0 16,5-3-9-16,-1 6 9 0,0-3 0 0,3-3 0 0,-2 2-9 0,2 4 9 15,1-6 0-15,-1 6 0 0,1 0 0 16,3 0 0-16,0 0 0 0,1 0 0 0,-1 0 0 0,-4 0 0 16,1 0 0-16,3 0-12 0,-7 0 12 0,4 0-10 15,-4 0 0-15,0 6 0 0,0-6 0 0,-3 4 0 16,3-4 10-16,-3 0 0 0,-1 0-9 0,1 0 9 16,-1 0 0-16,1 0-11 0,-4 0 11 0,0 0-8 15,4-4 8-15,-1-2-12 0,1 3 12 0,-1-3-12 16,-3-4-12-16,4 4-4 15,0-3 0-15,-1-1 0 0,4 1-35 0,-3-4-7 0,-1-2-2 0,-3 5-772 16</inkml:trace>
  <inkml:trace contextRef="#ctx0" brushRef="#br0" timeOffset="120905.6">14859 6056 1465 0,'0'0'64'0,"0"0"15"0,0 0-63 0,0 0-16 15,0 0 0-15,0 0 0 0,0 0 67 0,0 0 10 16,0 0 3-16,0 0 0 0,0 0-41 0,-7 7-8 16,7-7-2-16,-11 3 0 0,-3 3-14 0,4 3-3 15,10-9-1-15,-7 7 0 0,-4-4-11 0,0 3 8 16,11-6-8-16,-10 3 8 0,3 3-8 0,-4-2 8 0,1 2-8 0,-1-6 8 16,11 0 0-16,-11 0-8 0,1 0 12 0,3 0-4 15,0-6 14-15,0 6 2 0,3-4 1 0,-3-2 0 16,4 3-1-16,3-3 0 0,-4-4 0 0,4 1 0 15,0 0-14-15,0 2-10 0,0-2 12 0,4-1-12 16,-1 7 10-16,4-3-10 0,-3-3 8 0,6-1-8 16,1 10 0-16,-1 0 0 0,1 0 0 0,3 0 0 15,0 0 0-15,0 7 0 0,1-4 0 0,2 6 0 16,1 0 0-16,-4 1 0 0,0-1 0 0,0 7 0 16,0 3-9-16,0 0 9 0,-3-4 0 0,3 14 0 15,-3-11-15-15,-1 14 4 0,-6-4 1 0,3 0 0 16,-7 0-14-16,0 7-2 15,0-7-1-15,-7 3 0 0,0-9 12 0,0 10 3 0,-4-10 0 0,-3 3 0 16,3-6 12-16,-3 6 0 0,0-7 0 0,0-2 0 0,0-3 0 16,-4 2 0-16,-3-5 0 0,3-1 0 0,1 7 15 15,-1-13-4-15,1 6-1 0,-1-9 0 0,7 7 6 0,1-7 2 16,-4 0 0-16,3 0 0 0,0 0 7 0,4 0 2 16,0 0 0-16,7 0 0 0,0 0-11 0,0 0-1 15,0 0-1-15,0 0 0 0,-3-7-14 0,10-2 0 16,0 6 0-16,7-3 0 0,0 2 0 0,4-2-8 15,3 3 8-15,4 3 0 0,-1-6-12 16,1 6 12-16,3 0-12 0,-3 6 12 0,3-6 0 0,0 3 0 16,-3-3 0-16,3 0 0 0,1 0 0 0,-1 0 0 15,-4 0 0-15,5 0 0 0,2 0 8 0,-2 0-8 16,-1 0 0-16,-3-3 9 0,-1 3 3 0,-6 0 0 16,7 0 0-16,-4-6 0 0,-4 6-12 0,1 0 0 0,3 0 0 15,-3-3 0-15,-4-4-8 0,0 1 8 0,4 3-10 16,-4-3 10-16,0-4 0 0,4 1 18 0,-8-1-2 0,4 1-1 15,-3-7-15-15,-1 7 0 0,1-4-12 0,-4-2 12 16,4-1-9-16,-4 4 9 0,0-4 0 0,0-3-9 31,-4 3-45-31,4-2-9 0,-3-1-1 0,-1 0-872 0</inkml:trace>
  <inkml:trace contextRef="#ctx0" brushRef="#br0" timeOffset="123211.23">16016 5244 644 0,'0'0'28'0,"0"0"7"0,0 0-35 0,0 0 0 0,0 0 0 0,0 0 0 16,0 0 64-16,-7 0 5 0,7 0 2 0,-3 0 0 15,-5 0-3-15,8 0 0 0,-7 6 0 0,7-6 0 0,-7 0-8 0,7 0-1 16,-3 0-1-16,-1 10 0 16,1-1-25-16,-1 1-5 0,1 5 0 0,-1-2-1 15,1 3-19-15,3 12-8 0,-4-13 8 0,4 4-8 0,0 0 8 0,0 0-8 16,0 3 0-16,0-10 8 0,0 7-8 0,0-3 8 15,0-7-8-15,4 7 8 0,-4-7 2 0,3-6 0 16,-6 7 0-16,3-10 0 0,0 0 0 0,0 0 0 16,0 0 0-16,0 0 0 0,10 0 5 0,-3-3 1 15,4-4 0-15,-4 4 0 0,4-6-2 0,-4 0 0 16,7-7 0-16,-4 6 0 0,-3 1-5 0,4-7-1 16,0 7 0-16,-1 0 0 0,1-1 6 0,-1 1 1 15,1 2 0-15,-4 4 0 0,3-6-3 0,1 3 0 16,3 6 0-16,-3 6 0 0,3-3-12 0,-4 3 0 0,1-3 0 15,0 7 0-15,-1 6 0 0,1-1 0 0,-1-2 0 0,-3 2 0 16,-7 4 0-16,4-3 9 0,3 3-1 0,-7 0 0 16,-4-1-8-16,1 1-14 0,-1-3 3 0,1 3 1 15,-8 0 10-15,4-4 0 0,0 4 8 0,0 0-8 16,-3-4 0-16,-5 1 0 0,5-3 0 0,-1-4 0 16,-3 1 0-16,0 5 0 0,0-5 0 0,0-1 0 31,0 0-43-31,0 1-13 0,-4-1-2 0,4-2-438 0,-4-4-88 0</inkml:trace>
  <inkml:trace contextRef="#ctx0" brushRef="#br0" timeOffset="123450.07">15942 5213 1324 0,'0'0'118'0,"0"0"-94"16,0-7-24-16,0 7 0 0,0 0 118 0,0 0 19 15,7 0 4-15,0 0 1 0,4 0-112 0,-1 7-22 16,1-4-8-16,-1-3 0 0,1 0 0 0,3 6 0 16,0-6 0-16,0 0-8 15,1 0-24-15,2-6-4 0,1 6 0 0,3 0-484 16,0-10-96-16</inkml:trace>
  <inkml:trace contextRef="#ctx0" brushRef="#br0" timeOffset="124026.06">16852 5404 979 0,'0'0'87'0,"0"0"-70"0,0 0-17 0,0 0 0 16,0 0 83-16,0 0 13 0,0-3 2 0,0 3 1 0,0-6-63 15,0-4-13-15,0 10-3 0,-3-3 0 0,3-3-6 16,-4-4-2-16,1 1 0 0,3 3 0 0,-4-4 25 0,4 10 5 15,-3-3 1-15,3 3 0 0,0 0-19 0,0 0-3 16,0 0-1-16,0 0 0 0,0 0-2 0,0 0-1 16,-7 0 0-16,7 0 0 0,-8 0 6 0,8 0 1 15,-10 3 0-15,6 7 0 0,4-10-9 0,-3 9-2 16,-4-3 0-16,0 10 0 0,3-6-1 0,1-1-1 16,3 0 0-16,0-6 0 0,0 13-3 0,0-6-8 15,7-1 12-15,-4 0-4 0,1 1-8 0,-1-4 12 16,4-3-12-16,-3 3 12 0,3 4-12 0,-4-1 0 15,-3-9 0-15,4 7 8 0,7-4-8 0,-4 3 0 16,0-3 0-16,0-3 0 0,3 6 0 0,4-6 8 0,-3 0-8 16,0-6 0-16,-4 3 0 0,7-3 0 0,0 6 0 0,0-10 0 15,-3 7 0-15,3-3 0 0,0-4 0 0,0 4 0 16,0-3 0-16,-3 9 8 0,3-10-8 0,-4 7 0 16,4-3 0-16,-3 6 0 0,0 0 0 15,-1 0 0-15,-3 0 0 0,0 0 0 0,-7 0 0 0,0 0 0 16,11 6 0-16,-11-6 0 0,3 13 0 0,1-7 0 15,-4 3 0-15,-4 7 0 0,-3-3 0 0,0 2 0 16,0-2-12-16,-3 9-8 0,-4-10-2 0,3 7 0 16,-3-3-127-16,-4 3-26 15,-17 15-5-15,10-6-485 0</inkml:trace>
  <inkml:trace contextRef="#ctx0" brushRef="#br0" timeOffset="124262.05">16799 5360 1929 0,'4'-19'85'0,"-1"16"19"0,8-3-84 0,0-3-20 15,6-1 0-15,1 1 0 0,3-1 27 0,0 1 1 16,4-1 0-16,3 1 0 0,-3-7-28 0,3 10 0 15,-3-3 8-15,3-10-8 16,-3 0-24-16,3 3-6 0,0 4-2 0,4-4 0 16,-4-3-49-16,-3 4-11 0,3-4-1 0,-3 0-1 0</inkml:trace>
  <inkml:trace contextRef="#ctx0" brushRef="#br0" timeOffset="125361.98">15977 6116 345 0,'0'0'31'0,"0"0"-31"16,-7-6 0-16,4 6 0 0,-1-4 194 0,1-2 33 16,-1-3 6-16,-3 9 2 0,4-10-137 0,3 7-27 15,-7-3-6-15,3-3-1 0,0 2-5 0,1-5-2 16,-1 2 0-16,1 1 0 0,3-7-8 0,0 7-1 16,0-1-1-16,3 1 0 0,1 0-24 0,3-1-5 15,-3 4-1-15,3-3 0 0,-4 2-17 0,4-2 0 16,0 9 0-16,0-3 0 0,4-4 0 0,-1 4 0 15,-3-3 0-15,4 6-9 0,-4 6 9 0,4-6 0 16,-4 0 0-16,3 3-8 0,1 4 8 0,0-4 0 16,-1 6 0-16,1-2 0 0,-4 2 0 0,0 7 0 0,0-4 0 15,-4 4 0-15,-3 0 0 0,0-4 0 16,0 7 0-16,0-3 0 0,-3 2 0 0,-1-2 0 0,-3-3-12 16,4 2 4-16,-1 4 8 0,-3-3 0 0,0-4 0 0,0-2 0 15,4 2 0-15,-5-2 0 0,1-1 10 0,0-6-10 16,4 3 16-16,-1-2-4 0,-3 5 0 0,7-9 0 15,0 0-4-15,0 0 0 0,0 0-8 0,0 0 12 16,0 0-12-16,0 0 9 0,0 0-9 0,0 0 8 16,0 0-8-16,0 0-11 0,0 0 3 0,11-3 0 15,-4-3-3-15,3 6 0 0,1-4 0 0,0 4 0 16,3-6 0-16,-4 6 0 0,4 0 0 0,4 0 0 16,-4 0 11-16,-3 6 0 0,3-2 8 0,0 2-8 15,-3-3 0-15,3 3 0 0,-4 4 0 0,-3-1 0 16,0 1 0-16,0-1 0 0,-3 7 0 0,-4-1-8 15,0-2 18-15,-4 12 4 0,1-6 1 0,-4 0 0 0,-4-1-2 16,1 7 0-16,-1-6 0 0,1 0 0 0,-5-3 2 0,1 3 0 16,4-1 0-16,-4-2 0 0,-4 3-1 0,4 0 0 15,0-10 0-15,0 7 0 0,-4-7 10 0,4 1 3 16,-4-1 0-16,1 0 0 0,-1-2 0 0,0 2 0 16,1-9 0-16,-1 0 0 0,0 10-12 0,1-10-3 15,-1 0 0-15,0 0 0 0,4-4-23 0,0-2-5 16,0 6 0-16,0-9-1 15,7 9-51-15,0-7-9 0,7-2-3 16,0 6-814-16</inkml:trace>
  <inkml:trace contextRef="#ctx0" brushRef="#br0" timeOffset="126211.32">16919 5975 1652 0,'0'0'36'0,"0"0"8"0,4-10 2 0,-1 7 0 0,-3-9-37 0,4 2-9 15,-1 1 0-15,-3 6 0 0,7-4 34 0,-3-2 5 16,-1 0 1-16,1 6 0 0,-4-4-19 0,3-2-3 15,1 3-1-15,3 2 0 0,-3-2-5 0,3-3 0 16,-7 9-1-16,7 0 0 0,0-10-11 0,3 10 0 16,1-3 0-16,-4 3 0 0,7 0 0 0,-3 3 0 15,-1-3 0-15,4 0-11 0,1 7 11 0,-1-4 0 16,-4-3 0-16,4 6 0 0,-3 3 0 0,-1-5 0 0,5 11 0 0,-5-5 0 16,-3-1 0-16,0 7 0 0,0-4 0 0,0 10 0 15,-7-3 0-15,4 0 0 0,-4 0 8 0,-4-1-8 16,1 8 0-16,-1-8 0 0,1 1 0 0,-4-3 0 15,3 0 9-15,-3-4-9 0,-3 7 12 0,3-3-12 16,-1-1 28-16,1-2-2 0,-3-4 0 0,3 1 0 16,3-1 8-16,-3 4 2 0,0-4 0 0,0-6 0 15,0 3-4-15,0-2-1 0,7-4 0 0,0 0 0 16,0 0-19-16,0 0-4 0,0 0-8 0,0 0 12 16,0 0-4-16,0 0-8 0,0-10 11 0,4 7-11 15,-1-6 0-15,4-4 0 0,0 10 0 0,0-7 0 16,4 4 0-16,3-3 0 0,-4-1 0 0,5 7 0 15,2-3 0-15,1-3 0 0,-1 9 0 0,1-7 0 0,7 7 0 16,-4-3 0-16,0-3 0 0,4 6-9 0,-7 0 9 0,-1 0 0 16,1 6 0-16,-1-3 0 15,5 4 0-15,-5-7 0 0,4 3 0 0,-3 3 0 16,-7 3 0-16,3 1 0 0,-7 5 0 0,3-2 0 0,-3 3 0 0,-7 3 0 16,-3-1 0-16,-1 4 8 0,4-3-8 0,-10 0 0 15,-1 0 0-15,-3 0 0 0,3 6 0 0,-3-7 0 16,4 8 0-16,-4-8 8 0,-4 1-8 0,-3 0 8 15,0-3-8-15,-4 2 8 0,0 1 0 0,1-9 1 16,-5 5 0-16,5-5 0 0,-5-1 24 0,5 1 5 16,-4-4 1-16,-1 3 0 0,-2-6-10 0,2 4-1 15,1 2-1-15,0-3 0 0,0-2-27 0,3 2 0 16,0-3 0-16,8-3 0 0,-4 6 0 0,6-3-14 0,5-3 3 16,-1 7 1-1,1-4-22-15,3-3-5 0,-4 0-1 0,11 0 0 16,0 0-106-16,0 0-22 0,0 0-4 0,0 0-1 0</inkml:trace>
  <inkml:trace contextRef="#ctx0" brushRef="#br0" timeOffset="131499.13">18983 5244 518 0,'0'0'23'0,"0"0"5"0,-7 6-28 0,0-6 0 16,7 0 0-16,-4 0 0 0,-3 0 169 0,7 0 29 16,-7 0 6-16,7 0 0 0,0 0-139 0,-3 0-28 15,3 0-5-15,-7 0-2 0,0 0-2 0,0 0 0 16,-1 0 0-16,1 4 0 0,0-4 3 0,0 0 0 16,-3 0 0-16,3 0 0 0,0 6 11 0,-4-6 2 0,0 0 1 0,1 9 0 15,-1-9-5-15,1 10 0 0,-1-4-1 0,1 3 0 16,-8 1-17-16,7-1-3 0,1 7-1 0,-4-4 0 15,-1 7 2-15,1-3 0 0,0 3 0 0,0-1 0 16,0 8-29-16,0 2-6 0,0-13-1 0,3 4 0 16,-3 6 16-16,4-6 0 0,3 0 0 0,-1 0 0 15,5 6 12-15,-4 0-12 0,7-6 12 0,0 6-12 16,0-3 15-16,3-7-4 0,1 4-1 0,-4 0 0 16,3-3-10-16,5-1 0 0,-5-2 0 0,4-7 0 15,0 4 0-15,0-7 0 0,0 3 0 0,4-6 0 16,-1 0-9-16,1 0-4 0,0-6-1 0,3 3 0 15,-4-7 2-15,4 1 1 0,-3-1 0 0,3-5 0 16,-3-1 11-16,3 4 0 0,-4-10 0 0,4 9 0 0,-3-6 0 16,0 0 0-16,-8-2 0 0,4 2 8 0,0 0 5 0,-3 3 2 15,-1 7 0-15,-3-10 0 0,4 6 17 0,-4 1 3 16,0 2 1-16,-4 7 0 0,-3-3-3 16,4-3 0-16,-1 9 0 0,4 0 0 0,-7 0-45 0,0 6-10 15,-3-3-2-15,2 6 0 16,-2 1-8-16,-1 6-1 0,1-7-1 0,-1 10 0 15,4-4 0-15,0-5 0 0,-4 9 0 0,4-4 0 16,4-2-30-16,-4 9-5 0,3-10-2 0,-3 7-711 0</inkml:trace>
  <inkml:trace contextRef="#ctx0" brushRef="#br0" timeOffset="132548.78">19897 5250 806 0,'0'0'72'0,"0"0"-58"0,-4 0-14 0,-3 4 0 15,7-4 114-15,-3 6 20 0,-4-6 4 0,7 0 1 0,0 0-71 16,-4 0-13-16,-3 6-3 0,0-6-1 0,3-6-12 0,4 6-3 16,-7 6 0-16,7-6 0 0,-7 3-17 0,4-3-4 15,-4 6-1-15,0-2 0 0,0-4-5 0,3 0-1 16,-3 0 0-16,3 6 0 0,-3-3 0 0,0 3 0 15,4-6 0-15,-4 3 0 0,-4 4 6 0,4 2 1 16,0-6 0-16,-4 13 0 0,4-7 3 16,-3 1 1-16,-1 5 0 0,1 1 0 0,-1-3-7 0,0 5 0 15,1-8-1-15,3 12 0 0,0-10-3 16,0 7 0-16,0-3 0 0,0 0 0 16,3-4 4-16,1 4 1 0,-1-1 0 0,1-2 0 0,3 6 3 0,0-4 1 15,3 1 0-15,4-3 0 0,-3-4-17 0,3 7-9 0,0-7 1 0,0 7 0 16,3-4 8-16,1-2 0 0,-4-1 0 0,0-3 0 15,4 4 0-15,-1-4 0 0,-3-3 0 0,0-3 0 16,4 0 0-16,-1 0 11 0,-2 0-3 0,-1-3 0 16,0-3-8-16,0-4-17 0,3 4 4 0,-3-3 1 15,0-4 12-15,0-2 0 0,-3 5 0 0,3-5 0 16,0 2 0-16,-7-3 0 0,7-3 0 0,-7 4 0 16,0 5 0-16,0 1 0 0,0 0 0 0,0-1 0 15,0 4 0-15,0 6 12 0,0-3-3 0,-3-4 0 16,3 7 2-16,-4-3 0 0,-3-3 0 0,7 6 0 15,0 0-11-15,0 0 0 0,-7 0 9 0,7 0-9 16,-4 9 0-16,-3-2 0 0,4-4 0 0,-4 13 0 16,0-7-10-16,0 10 10 0,0-10-12 0,0 7 12 0,0 3 0 15,-1 0 0-15,1-4 0 0,4 4 9 16,-4 0-50-16,3 0-11 0,-3 6-1 0,0-10-523 16,0 4-104-16</inkml:trace>
  <inkml:trace contextRef="#ctx0" brushRef="#br0" timeOffset="135850.81">18757 6047 288 0,'0'0'12'0,"0"0"4"0,-7-10-16 0,-3 7 0 0,-1-3 0 0,0 6 0 15,1-9 372-15,3 9 72 0,0 0 15 0,7 0 2 16,0 0-354-16,0 0-71 0,-7 0-15 0,0 9-2 15,7-9-19-15,-7 6 0 0,-1 4-13 0,5-1 5 16,-4 1 8-16,3-1 14 0,-3 0-3 0,4 7-1 16,-1-7-21-16,-3 4-4 0,0 3-1 0,4-7 0 15,-8 10 16-15,4-3 0 0,0 2 0 0,-4 7 0 16,1-6 10-16,3 0 5 0,0 6 1 0,0-6 0 16,0 9-16-16,-1-9 0 0,-2 3 0 0,6-3 0 15,-3 0-21-15,0-1-4 0,0-2-1 16,4-3 0-16,-1-4 2 0,1 4 0 0,-1-4 0 0,4-6 0 0,0-3 8 15,0 0 3-15,-7 10 0 0,7-10 0 16,0 0-17-16,0 0-3 0,0 0-1 0,0 0 0 0,0 0 11 0,0 0 3 16,0 0 0-16,4-4 0 0,3-2 6 0,0-3 2 15,0 6 0-15,3-4 0 0,1-2-7 0,-1 3-1 16,5 3 0-16,-5-7 0 0,1 4 2 0,3-4 0 16,0 1 0-16,-3 0 0 0,3 2 1 0,3-2 0 15,-3 0 0-15,-3-1 0 0,3 1-5 0,-3-1-1 16,-1 1 0-16,-3 0 0 0,4-1 15 0,-1 4 8 15,-2 3-10-15,-8 3 10 0,3-7 16 0,-3 7 10 16,4-9 2-16,-4 9 0 0,0 0 17 0,0 0 4 16,0 0 1-16,0 0 0 0,0 0 17 0,0 0 3 15,0 0 1-15,0 0 0 0,0 0-35 0,0 0-6 0,3 9-2 0,1 7 0 16,-4 3-16-16,3-3-3 0,-3 2-1 0,0 1 0 16,7 0-8-16,-3 6 0 0,-4-3 0 0,3 3 0 15,4 0 0-15,-3-6 0 0,3 9 0 0,0-9 0 16,0 6 0-16,0-6-11 0,0 6 3 0,4-6-558 15,-1 0-111-15</inkml:trace>
  <inkml:trace contextRef="#ctx0" brushRef="#br0" timeOffset="136767.26">20002 6100 864 0,'0'0'76'0,"0"0"-60"0,-10 0-16 15,3 0 0-15,0 6 91 0,0-6 15 0,-4 0 3 0,4 0 1 16,0 4-52-16,7-4-10 0,0 0-3 0,-3 0 0 16,-8 6-13-16,4-6-2 0,7 0-1 0,0 0 0 15,-7 0-7-15,7 0-2 0,0 0 0 0,0 0 0 16,-4 3-20-16,4-3 0 0,0 0 0 0,-3 6 0 15,3-6 0-15,-7 7 8 0,3-4-8 0,1 3 0 16,3-6 33-16,-4 3 3 0,4 7 0 0,-3-1 0 16,-1-3 16-16,1-3 3 0,-1 4 1 0,1 2 0 15,3 7-24-15,-4-4-4 0,4 4 0 0,-4-7-1 16,4 10-15-16,-3-3-4 0,3-4 0 0,-4 4 0 16,1 3-8-16,-1-3 0 0,1-4 0 0,-1 4 0 15,4-1 0-15,-3-2 0 0,-1 3 0 0,1-7 0 16,3 10 0-16,-4-10 0 0,1 1 0 0,-1 5 0 0,4-5-22 15,-3-1 0-15,-1 1 0 0,1-1 0 0,3-9 2 0,-4 6 0 16,4-6 0-16,0 0 0 0,0 0 4 0,0 10 0 16,0-10 1-16,0 0 0 0,0 0 6 0,0 0 1 15,0 0 0-15,0 0 0 0,0 0 8 0,0 0-13 16,0 0 5-16,0 0 8 0,0 0-9 0,7-7 9 16,4 7 0-16,-4-3 0 0,3-3-8 0,1-3 8 15,-1-1 0-15,5 7 0 0,-5-13-8 16,1 10 8-16,-1-3 0 0,4-1 0 0,1-2-8 0,-1-4 8 15,0 7 0-15,3-1 0 0,1-5 0 0,0 5 0 16,-1-2 8-16,-3-4-8 0,1 10 0 0,-1-7-12 16,7-3 1-16,-4 1 0 0,-2 5 11 0,-1 1 0 0,3-4 0 15,-3 4 0-15,-3 0 8 0,3-4 1 0,-3 4 0 0,3 5 0 16,-4-5-9-16,1 3 0 0,-8-4 0 0,5 1 0 16,-1 3 0-16,-7 6-17 0,0 0 4 0,0 0 1 15,7-3 20-15,-7 3 5 0,0-7 1 0,0 7 0 16,0 0-14-16,0 0-18 0,0 0 4 0,0 0 1 15,-7-3 28-15,7 3 5 0,-7 0 2 0,-1 0 0 16,5-6-3-16,-4 6-1 0,3 0 0 0,-3 0 0 16,0 6 15-16,4-3 3 0,3-3 1 0,-4 0 0 15,1 7-20-15,-1 2-4 0,1-3-1 0,-1-3 0 16,4 7-4-16,4 5-8 0,-4-5 11 0,3-1-11 16,1 10 19-16,-1-3-3 0,1-4-1 0,3 10 0 15,-4-3 13-15,4 0 2 0,0 0 1 0,0 0 0 16,4 6-23-16,0-7-8 0,-4 1 0 0,3-3 9 15,-3 3 1-15,4 0 0 0,0-1 0 0,-1-2 0 0,1 0-10 16,-1-4 0-16,1 4 0 0,-1 0 0 16,-2-4-81-16,-1 4-19 0,0-4-3 0</inkml:trace>
  <inkml:trace contextRef="#ctx0" brushRef="#br0" timeOffset="142953.31">21110 5313 403 0,'0'-6'36'0,"0"6"-36"15,-7 0 0-15,0 0 0 0,4-3 227 0,-1 3 38 16,-3 0 8-16,3-7 2 0,1 7-167 0,-1 0-32 15,-3-3-8-15,4 3 0 0,-1 3-36 0,4-3-6 16,0 0-2-16,0 0 0 0,0 0-24 0,0 0 8 16,0 0-8-16,0 0 0 0,0 0 0 0,0 0 0 15,0 0 0-15,11 0 0 0,-1 7 14 0,1-7-2 0,3-7-1 16,4 7 0-16,-4 0 6 0,4 0 2 16,6-3 0-16,-3-3 0 0,8 3-5 0,-5-3-1 0,1 6 0 0,0-10 0 15,-1 1-2-15,1-1-1 0,-4 4 0 0,0 3 0 16,4-3-10-16,-7-4 0 0,-4 1 0 15,4 9 8-15,-1-10-8 0,-3 1 0 0,0 3 0 0,0 3 0 16,-6 3 0-16,2-7 0 0,4 4 0 0,-7-3-11 16,-7 6 11-16,0 0 0 0,11 0 0 0,-11 0-8 15,0 0 8-15,0 0 0 0,10 0 0 0,-2 0 0 16,-8 0 0-16,0 0 12 0,7 6-2 0,0-3-1 16,0 4 11-16,0 2 3 0,-7 0 0 0,0 1 0 15,3 9-23-15,-3-10 0 0,-3 7 0 0,-1 3 0 16,1-1 0-16,3-2 14 0,-7 3-2 0,0 0 0 15,0 0-12-15,3 3 0 0,0-4 0 0,-3 1 0 16,-3 0 0-16,6 0 0 0,1-4 0 0,3 4 0 0,-7 0 0 16,3-3 0-16,4 3 0 0,-3-4 0 0,-1-2 0 15,1 2 0-15,-1 4 0 0,1 0 0 0,-1-9 0 0,0 5 0 16,1 4 0-16,-1-10 0 16,4 1-19-16,0-1-6 0,-3-3-2 0,-1 4 0 15,4-1-13-15,0-9-4 0,0 0 0 0,0 0-780 0</inkml:trace>
  <inkml:trace contextRef="#ctx0" brushRef="#br0" timeOffset="143567.37">21191 5545 806 0,'0'0'36'0,"0"0"7"0,0 0-35 0,0 0-8 15,0 0 0-15,0 0 0 0,0 0 24 0,0 0 2 16,0 0 1-16,0 0 0 0,0 0 23 16,0 0 5-16,0 0 1 0,0 0 0 0,0 0 12 0,0 0 4 15,0 0 0-15,0 0 0 0,0 0-16 0,0 0-4 16,7 0 0-16,0 0 0 0,1 0-29 0,-1 0-7 15,3-6 0-15,1 6-1 0,3 0-15 0,0-3 0 16,-3 3 0-16,3 0 0 0,0 0 10 0,3 0-1 16,-2-7 0-16,-1 7 0 0,0 0 3 0,3 0 1 15,-2 0 0-15,2-3 0 0,-3-3 13 0,4 6 2 16,0-3 1-16,-4-3 0 0,0 6-3 0,0 0-1 16,3-3 0-16,1-4 0 0,-7 7 12 0,-1-3 3 0,11-3 0 0,-3 6 0 15,-7-10-30-15,3 10-10 0,3-6 0 0,1 3 9 16,0-3 2-16,-8 6 0 0,-3 0 0 0,7-10 0 15,4 10-11-15,-4-3 0 0,-7-3 9 0,0 6-9 16,7 0 0-16,-7 0 0 0,-3-9 0 0,-4 9 0 16,0 0 0-16,0 0 0 0,0 0 0 0,0 0 0 15,0 0 0-15,0 0 0 0,7 0 0 0,-7 0 0 16,0 0 0-16,0 0 0 0,7 0 0 0,-7 0 0 16,0 0 0-16,0 0-12 0,0 0 4 0,0 0-604 15,0 0-121-15</inkml:trace>
  <inkml:trace contextRef="#ctx0" brushRef="#br0" timeOffset="147825.34">22285 5169 691 0,'0'0'61'0,"0"0"-49"16,0 0-12-16,0 0 0 16,0 0 268-16,0 0 50 0,0 0 10 0,0 0 3 0,-7-6-235 0,7 6-46 15,0 0-10-15,0 0-1 0,0 0-39 0,0 0 0 16,7 0 0-16,4 6 0 0,-4-6 0 0,3 3 0 16,-3-3 0-16,7 0 0 0,8 0 0 0,-1 0 0 15,-7-3 9-15,3 3-9 0,12-6 0 0,-5 6 0 16,-6-4 0-16,7-2 0 0,-4-3 9 0,4-1-1 15,-4 4-8-15,-4-3 12 0,1 9-2 0,0-10-1 16,3 1 0-16,-7-1 0 0,-3 4-1 0,3 3-8 16,3-3 12-16,-3 3-4 0,-10-4 0 0,3-2-8 0,0 9 12 0,7-3-4 15,-3-3-8-15,-4 6 0 0,-7 0 0 0,0 0 8 16,0 0-8-16,0 0 0 0,0 0 0 0,0 0 0 16,10 6 0-16,-3-3 0 0,-7-3 0 0,0 9 0 15,7 7 0-15,-3-7 0 0,-1 10 0 0,-3 0 0 16,0-3 0-16,0 12 0 0,0-3 0 0,-3 3 0 15,-1-9 0-15,-3 6 0 0,7 3 0 0,-7 4 0 16,-3-1 0-16,3-6 0 0,7 3 0 0,-4 7 0 16,-3-7 0-16,0-3 0 0,0 3 0 0,3-2 0 15,4 2 0-15,-7-3 0 0,4 0 0 0,-1-3 0 16,8 3 0-16,-4 0 0 0,-7-6-9 0,0 6 9 16,7-12-23-16,-4 2 3 0,1-5 0 0,-1-1 0 15,4 0-89-15,-3-2-18 0,3-7-3 16</inkml:trace>
  <inkml:trace contextRef="#ctx0" brushRef="#br0" timeOffset="148071.75">22366 5486 2487 0,'-21'-4'55'0,"21"4"11"0,0 0 2 0,7 0 2 0,-7 0-56 0,7-6-14 16,7 6 0-16,4 0 0 0,3-3 16 0,0-3 0 16,0 6 0-16,4 0 0 0,7-10-16 0,-8 10 0 15,1-9 0-15,0 9 0 0,7-9-17 0,-1 9 3 16,-6-10 1-16,7 4 0 16,0-4-19-16,-1 1-4 0,-6 0-1 0,0-1 0 15,-1 1-15-15,1-1-2 0,3 4-1 0,-3-3-937 0</inkml:trace>
  <inkml:trace contextRef="#ctx0" brushRef="#br0" timeOffset="148743">21378 6047 1681 0,'0'0'74'0,"0"0"16"0,0 0-72 0,0 0-18 16,0 0 0-16,0 0 0 0,-3 9 44 0,-1-9 6 0,-3 7 1 0,4 2 0 15,-1 0-39-15,-3 1-12 0,4-1 0 0,-4 1 0 16,-1-1 22-16,5 4-2 0,-1-4-1 0,-3 4 0 16,0-4 4-16,4 7 1 0,-1-1 0 0,4-2 0 15,-3-4-16-15,6 1-8 0,-3-4 8 0,4 3-8 16,-1 7 8-16,-3-7-8 0,4 1 8 0,-4-7-8 16,7 6 0-16,-4-2 0 0,4-4 0 0,-3 3 0 15,3 3 8-15,0-2-8 0,4-4 8 0,-4 6-8 16,0-2 26-16,3-4 1 0,1 3 0 0,0 3 0 15,-1-2-4-15,1-4-1 0,3 6 0 0,-4-3 0 16,-3-2-14-16,4 2-8 0,0-3 8 0,-1 3-8 16,-10-6 0-16,7 3 0 0,4 7 0 0,-4-4 8 0,-7-6-8 15,0 9-15-15,0 7 4 0,-4-6 1 0,1-1 10 0,-4 0 8 16,-4 1-8-16,1-1 11 0,-1 1-22 0,-3-1-4 16,0 0-1-16,-4 1 0 0,4 2 0 0,0-9-1 15,-7 7 0-15,0-1 0 16,3 1-16-16,-3-4-3 0,-4-3-1 0,0 3 0 15,4-6-5-15,0 0-1 0,0 0 0 0,3 0 0 16,1 0-101-16,3-9-21 0</inkml:trace>
  <inkml:trace contextRef="#ctx0" brushRef="#br0" timeOffset="148912.87">21128 6135 1670 0,'0'0'148'0,"0"0"-118"0,0 0-30 0,3-10 0 16,1 4 149-16,3-3 24 0,-3 5 5 0,6-2 1 15,1-3-105-15,-1-1-21 0,8 1-4 0,3 0-1 16,4-7-38-16,3 6-10 0,0-8 0 0,0 2 0 31,4 7-20-31,3-10-5 0,1 0-2 0,-1 3 0 16,4 4-41-16,-4-4-9 0,-3-3-2 0,3 4-581 0,4 2-117 0</inkml:trace>
  <inkml:trace contextRef="#ctx0" brushRef="#br0" timeOffset="151210.43">22214 6091 518 0,'0'0'46'0,"0"0"-37"0,0 0-9 0,0 0 0 16,4 0 101-16,-4 0 19 0,0 0 3 0,0 0 1 15,11-3-27-15,-11 3-5 0,-8-7 0 0,8 7-1 16,0 0-8-16,0 0-2 0,0 0 0 0,0 0 0 16,-3-3-1-16,3 3 0 0,0 0 0 0,0 0 0 0,-4-6-13 15,4 6-3-15,0 0-1 0,0 0 0 0,0 0-23 0,0 0-4 16,7 9 0-16,1 7-1 0,-5-3-16 0,1 2-3 15,-4 4-1-15,3-3 0 16,4 3-15-16,-3-4 0 0,-4 4 0 0,3-6 0 0,8 9 9 0,-4-4-9 16,-7-5 8-16,0 3-8 0,7-7 19 0,-4 0-2 15,4 1 0-15,-3-4 0 0,3-3 25 0,0 4 5 16,7-4 1-16,0 3 0 0,-3-6 3 0,3 0 1 16,11 0 0-16,-4 0 0 0,-3-6-32 0,3 6-7 15,0 0-1-15,0 0 0 0,-3 0-12 0,-1 0 0 16,1 6 0-16,0-6 0 0,-1 3 0 0,-3 3 0 15,-3 1 0-15,3-4-10 0,4 6 10 0,-11 1 0 0,-7-10-9 0,7 6 9 16,3 6-8-16,-6-2 8 0,-4 5-10 0,-4-5 10 16,1-1-10-16,-1 7 10 0,4-7-10 0,-7 1 10 15,0 5 0-15,-3-5 0 0,6 2-8 0,-3-5 8 16,-7 2-13-16,3 0 0 16,8 1 0-16,-8-1 0 15,1-9-20-15,-1 7-4 0,-3-4-1 0,3-3 0 16,1 0-112-16,-1 0-22 0,-3-3-5 0</inkml:trace>
  <inkml:trace contextRef="#ctx0" brushRef="#br0" timeOffset="151469.03">22257 6053 1670 0,'0'0'148'15,"0"0"-118"-15,-4-6-30 0,4 6 0 0,7 0 187 0,-7 0 31 16,-3-3 6-16,3 3 2 0,7-7-130 0,-4 4-27 15,-3 3-5-15,7-6 0 0,0 3-32 0,8-3-5 16,2-4-2-16,4 1 0 0,-3 3-13 0,10-4-2 16,4 1-1-16,0-1 0 0,-1 1-9 0,5-7 0 15,3 7 0-15,-1-1 0 0,5-2 0 0,-4-4 10 16,-1 7-10-16,5 3 10 0,-1-7-10 0,4 7 0 16,-11-4-10-16,4 7 10 0,0-3-16 0,-4-3 4 15,-7 2 0-15,0 7 0 16,-3-3-102-16,3-3-20 0,-6 3-4 0,2-4-605 15,1 7-121-15</inkml:trace>
  <inkml:trace contextRef="#ctx0" brushRef="#br0" timeOffset="156532.84">23961 5332 172 0,'0'0'16'0,"0"0"-16"15,0 0 0-15,0 0 0 0,-7-3 128 0,7 3 24 0,0 0 4 0,0 0 0 16,-4-6-115-16,4 6-23 0,-7 0-5 0,7 0-1 16,-7 0-26-16,7 0-6 0,-7-7 0 0,7 7-1 31,-7-3-24-31,7 3-5 0,-4-6-1 0</inkml:trace>
  <inkml:trace contextRef="#ctx0" brushRef="#br0" timeOffset="157548.37">23823 5216 1152 0,'0'0'51'0,"0"0"10"0,0 0-49 0,0 0-12 0,0 0 0 0,-3 0 0 0,-5-3 168 0,1-4 32 16,7 7 5-16,-7 0 2 0,4 0-134 0,3 0-26 15,-7 0-6-15,3-6-1 0,-3 6-16 0,0-3-3 16,0 3-1-16,0 0 0 0,0 0-20 0,0 3 0 16,-4 3 0-16,4 1 0 0,0 2 0 0,4 4 0 15,-8-4 0-15,8-3-8 0,-8 13 8 0,8-9 0 16,-1 8-9-16,0-2 9 0,4 0 0 0,0-4-11 16,0-2 11-16,4 5-8 0,0-5 8 0,3-1 0 15,3 1 0-15,-3-1 0 0,4-3 0 0,-1-3 12 16,4 4-2-16,4 2-1 0,-4-9 10 0,7 0 1 15,-3 3 1-15,0 4 0 0,-1-7-7 0,1 0-2 0,0 0 0 16,6 6 0-16,-3-6-4 0,-3 3-8 0,0-3 11 16,-4 6-11-16,0-3 8 0,0 7-8 0,-3-10 0 0,-4 9 0 15,0 1 0-15,-4 2 0 0,-3-2 0 0,-3-1-9 32,-4 3-15-32,-4 4-2 0,-3 0-1 0,0 6 0 0,-7-13 3 0,0 7 0 0,-1 3 0 0,1 0 0 15,-3-4 4-15,-1 1 0 0,4-4 1 0,-1 4 0 16,1-7 30-16,7 1 5 0,0-1 2 0,0-2 0 15,7-4 11-15,-4 3 3 0,4-3 0 0,0-3 0 16,7 0-8-16,0 0-2 0,-3-3 0 0,3-3 0 16,0-4 7-16,0-5 2 0,3 2 0 0,4-3 0 15,-3-2-7-15,6-1 0 0,5-6-1 0,-5 0 0 16,4 6-23-16,0-13 0 0,4 1 0 0,-4 3 8 16,-3-7-8-16,-1 7 0 0,1 0 8 0,-1-3-8 15,5 2 11-15,-8 1-3 0,0 3 0 0,0 3 0 16,0 0-8-16,-4 3 0 0,-3 0 0 0,-3 4 0 15,3 5 10-15,-4-2 6 0,1 2 2 0,-1 1 0 0,1 3-7 0,-1-4-2 16,-3 10 0-16,0-6 0 0,-4 6-9 0,1 0-14 16,3 0 3-16,-4 6 1 15,1-2-36-15,3 11-7 0,-1-5-2 0,5 8 0 16,-1 1-84-16,4 6-17 0,4-6-3 0</inkml:trace>
  <inkml:trace contextRef="#ctx0" brushRef="#br0" timeOffset="158160.74">24977 5090 1785 0,'0'0'159'0,"0"0"-127"0,0 0-32 0,-7 10 0 15,0-10 161-15,0 6 27 0,-1-3 4 0,1-3 2 16,-3 10-154-16,-1-4-30 0,-3-3-10 0,0 7 0 31,0 2-20-31,0-3-10 0,-4 1-2 0,0 2 0 16,1 4-1-16,-1 0-1 0,1-4 0 0,2 7 0 0,1-3 2 0,0 3 0 0,0-1 0 0,4-2 0 15,3 3 4 1,-4 0 0-16,4-10 1 0,0 7 0 0,3-7 13 0,1 1 2 0,-1-1 1 0,4 0 0 16,7-2 11-16,-3 2 0 0,3-6 0 0,0 4 0 15,4 2 0-15,3-3 8 0,-4-3-8 0,8 7 0 0,-4-10 12 16,4 9-3-16,3-9 0 0,-7 0 0 0,3 6 11 15,-2-6 3-15,2 4 0 0,-3 2 0 0,0-6-11 0,-6 6-1 16,2-3-1-16,-10-3 0 0,0 0-10 0,0 10 10 16,0-4-10-16,0 3 10 0,-3-6-10 0,-4 7 8 15,-1-4-8-15,-2 4 8 0,3-1-8 0,-4 0 0 16,-3 1 9-16,0-10-9 0,0 9 0 0,-4-3 8 16,4 4-8-16,-3-1 0 0,-5 1 0 0,5-4 0 15,-4 3 0-15,3-5 0 0,0 2 13 0,1 3-1 16,3-3-1-16,-1-2 0 0,1-4-11 0,4 6 0 15,-4-6 0-15,7 0-11 0,-4 0 19 0,11 0 3 16,-4-6 1-16,4 6 0 0,-3-10 1 0,6 1 1 0,1-7 0 16,3 4 0-16,4-4 3 0,6-3 1 0,1-6 0 15,0 6 0-15,3 0-5 0,3-6-1 0,1 0 0 0,0-3 0 16,-1 0 11-16,5 3 1 0,-5-4 1 0,1 4 0 16,0 7 20-16,-1-8 4 0,1 8 1 0,-4-1 0 15,-7-6-33-15,1 6-6 0,-5 3-2 0,-3 4 0 16,4-4-9-16,-8-3 8 0,-3 4-8 0,4 5 8 15,-4 1-8-15,-4-10 0 0,1 9-12 0,-1-5 12 16,-3 5-17-16,0 7 4 16,-7-6 1-16,-4 3 0 15,4 2-24-15,-3-2-5 0,-5 6-1 0,1 6 0 0,-3-2-41 16,-1 11-8-16,-3-5-1 0,-1 2-947 0</inkml:trace>
  <inkml:trace contextRef="#ctx0" brushRef="#br0" timeOffset="158748.29">23671 6047 1720 0,'0'-19'38'0,"0"10"8"0,4-1 2 0,-1-5 0 0,1 2-39 0,0-3-9 0,-1-2 0 0,1 2 0 15,-1 6 19-15,1 1 1 0,-1 0 1 0,1 6 0 16,-4-4-21-16,0 7 8 0,0 0-8 0,0 0 0 15,0 0 12-15,0 0-3 0,0 0 0 0,0 0 0 16,-7 7-9-16,-4 2 12 0,0 0-12 0,1 4 12 16,-1 6 2-16,1 6 1 0,-4 3 0 0,-1 3 0 15,1-2 1-15,0 8 0 0,0 4 0 0,4-3 0 16,-1-1 0-16,4 4 0 0,0-3 0 0,3-1 0 16,4-2-16-16,0-1 0 0,0-6 0 0,7-2 0 15,0-8 0-15,0 7 0 0,4-12 0 0,0-4 0 16,3 1-19-16,3 2-6 0,-2-9-2 0,6-3 0 15,-4-3 16-15,5-9 11 0,-1 2-13 0,3 1 5 0,1-10 24 0,3 7 4 16,0-10 2-16,-6 9 0 0,-5-6 5 16,1-3 1-16,-4 0 0 0,4 4 0 0,-8-4 0 15,4 3 0-15,-7 0 0 0,1 3 0 0,-5 7 6 0,1-10 2 16,-1 10 0-16,-3-7 0 0,-3 7 7 0,-1 5 1 16,-7-5 1-16,4 3 0 0,7 6-34 0,-10 0-11 15,-4 0 0-15,-4 0 0 0,-3 9-11 0,0 7-9 16,0 0-1-16,-4-4-1 0,4 7 6 0,0 6 2 15,-1 3 0-15,5 7 0 16,-1-7-44-16,0 3-9 0,8 1-1 0,-1-7-588 16,4 3-118-16</inkml:trace>
  <inkml:trace contextRef="#ctx0" brushRef="#br0" timeOffset="159398.97">25262 5874 1152 0,'0'0'102'0,"0"0"-82"0,-3-6-20 0,-1-3 0 15,4 9 110-15,0 0 18 0,-3-10 3 0,3 7 1 0,0 3-85 0,-4-6-17 16,1-3-3-16,-1 2-1 0,4 7-4 0,-3-3-1 16,3-6 0-16,-7 2 0 0,7 7 0 0,-4-3 0 15,-6-3 0-15,3 3 0 0,-4-3 8 0,0 6 2 16,1 0 0-16,-1 0 0 0,-6 0-3 0,2 6-1 16,-2-3 0-16,-1 6 0 0,-3-2 16 0,3 2 3 15,-3 1 1-15,0-1 0 0,-4 10-11 0,-3-4-1 16,3-2-1-16,1 12 0 0,3-6 2 0,-4 6 1 15,0 3 0-15,4 4 0 0,0-1-21 0,0 3-4 16,3 1 0-16,0 3-1 0,4 5-11 0,0 1 0 16,0 3 0-16,0-3 0 0,3-3 0 0,1-3 8 15,3-1-8-15,0-2 8 0,3-7-8 0,1 3 0 16,-1-2-12-16,4-4 12 0,0-3-17 0,7 3 4 16,-3-6 1-16,3-1 0 0,0-8 12 0,3 5-11 0,1-5 11 0,3-1-10 15,0-3-6-15,4-2-2 0,3 2 0 0,0-6 0 16,4-6 18-16,-1 6 0 0,5-10 8 0,-1 1-8 15,0-1 12-15,4 1-3 0,-4-7-1 0,4-2 0 16,-4 2 0-16,0-3 0 0,-7 6 0 0,-3-5 0 16,0-4 0-16,-4 9 0 0,-4-3 0 0,1 1 0 15,-7 5 5-15,-1 1 1 0,-3-4 0 0,0 7 0 16,0-3 27-16,-7 9 6 0,0-3 1 0,-4-4 0 16,1 7-24-16,-8 7-5 0,1-4-1 0,-5 6 0 15,1 1-9-15,-3-1-1 0,-1 7-8 0,-7-1 12 16,4 4-4-16,0 0-8 0,3 0 11 0,-3 6-11 15,3-3 0-15,0 3 0 0,1 3 0 0,-1-3 0 16,4 10-32-16,0-7-1 0,-1-3 0 0,5 3 0 16,-4 0-52-16,3-2-11 0,4-8-1 0,3 1-650 15,1-3-129-15</inkml:trace>
  <inkml:trace contextRef="#ctx0" brushRef="#br0" timeOffset="161934.59">27439 5188 1090 0,'0'0'48'0,"0"0"11"0,0 0-47 0,4-7-12 16,-4 7 0-16,0 0 0 0,0 0 79 0,7-3 13 15,-7-3 4-15,0 6 0 0,0 0-30 0,0 0-6 0,0-9 0 0,0 9-1 16,0 0-3-16,-4-10 0 0,4 7 0 0,-7-3 0 15,4 6-8-15,-5-6-3 0,5 2 0 0,-8 4 0 16,4-6-17-16,-3 6-3 0,-1 0-1 0,1 0 0 16,-1 0-24-16,0 6 0 0,-3-6 0 0,4 10 0 15,-1-4 0-15,1 3 0 0,-1-5-8 0,4 5 8 16,-4 7 0-16,4 2-9 0,4-8 9 0,-1 9 0 16,4-10 0-16,0 7 0 0,-3-1 0 0,6-2 0 15,-3-4-13-15,7 7 4 0,-3-6 1 16,3-1 0-16,0 0 8 0,-4 1-10 0,-3-10 10 0,7 6-10 15,1-3 10-15,2 3 0 0,1-6 0 0,-4 0-8 16,-7 0 8-16,7 0 0 0,3 0 0 0,1-6 0 16,-4 6 0-16,0-3 9 0,0-3-9 0,0-4 0 15,0 7 12-15,0-6-12 0,0-7 12 0,-3 7-12 16,3 2 14-16,-4-2-4 0,5 0-1 0,-5 5 0 16,-3 4 19-16,0 0 4 0,0-9 1 0,0 9 0 0,0 0-1 0,0 0-1 15,0 0 0-15,0 0 0 0,0 0-22 0,0 0-9 16,0 0 8-16,0 0-8 0,0 0-11 0,0 0-7 15,0 0-2-15,7 3 0 0,0 3 3 0,-3 4 0 16,3-1 0-16,0 1 0 0,-4 2 17 0,4 4 0 16,0-7-8-16,1 1 8 0,-1 5 0 0,0-5 0 15,0-1 0-15,0 1 0 0,0-1 0 0,0 0 0 16,-4 1 0-16,1-1 0 0,-1 4 14 0,4-1 0 16,-7-2 0-16,4-1 0 0,-4-3-14 0,0 10-15 15,-4-6 3-15,4-1 1 0,-7-6 11 0,0 6 0 16,0 1 0-16,0 2 0 0,-3-8 0 0,-1 5 9 15,1 0-9-15,-5 1 0 0,-2-4 15 0,3-3-4 16,-8 7-1-16,5-4 0 0,-4 3 2 0,-4-9 0 0,0 10 0 0,-6-10 0 16,2 6-4-16,-2-3-8 0,-1 3 12 15,0-2-4-15,-3 2-8 0,3-3-12 0,-3 3 2 0,-1 4 1 32,5-4-36-32,-5-3-7 0,5 6-2 0,-1-2-914 0</inkml:trace>
  <inkml:trace contextRef="#ctx0" brushRef="#br0" timeOffset="163020.93">26204 6144 918 0,'0'0'40'0,"0"0"9"0,0 0-39 0,0 0-10 0,0 0 0 0,0 0 0 15,0 0 60-15,0 0 9 0,0 0 3 0,0 0 0 16,0 0-23-16,0 0-4 0,0 0-1 0,0 0 0 15,0 0-12-15,0 0-4 0,7 0 0 0,-3 0 0 16,3 0 12-16,0 0 1 0,0 6 1 0,0-6 0 16,4 0-14-16,-1 4-2 0,1-4-1 0,3 0 0 15,-3 0-6-15,3 0-2 0,0-4 0 0,0 4 0 16,0 0 11-16,4-6 3 0,-4 6 0 0,0-3 0 16,0-3 12-16,0-4 2 0,-3 10 1 0,3-9 0 15,-4 3-31-15,1 6-7 0,3-10 0 0,-3 7-8 0,-8-3 18 16,4 6-3-16,4-3-1 0,-8-4 0 15,-3 7 2-15,0 0 0 0,4-3 0 0,-4 3 0 0,0 0 6 0,0 0 2 16,0 0 0-16,0 0 0 0,0 0-13 0,0 0-3 16,7 10 0-16,-4-1 0 0,1 4-8 0,0 2 8 15,-8 4-8-15,4 0 8 0,0 0-8 0,-4 6 8 16,4 0-8-16,-3 3 8 0,3 7-8 0,-7-1 0 16,3-6 0-16,1 10-11 0,-8-7 11 0,4 1 0 15,4-1 0-15,-4-9 0 0,0 9 0 0,0-9 0 16,3-3 0-16,-3 6 8 0,3-6-8 0,1-3 0 15,3 3 0-15,-4-10 8 0,4 7-8 0,-3-13 0 16,3 6 0-16,-4-3 0 0,4 4 0 0,0-4-20 0,0-6 4 16,0 0 1-1,0 0-125-15,0 0-26 0</inkml:trace>
  <inkml:trace contextRef="#ctx0" brushRef="#br0" timeOffset="163312.44">26039 6671 2646 0,'0'0'58'0,"0"0"12"0,0 0 2 0,0 0 3 15,0 0-60-15,14-3-15 0,3-3 0 0,4-4 0 0,8 10 18 0,-5-9 1 16,5-7 0-16,2 7 0 0,1-1-8 0,3-9-2 15,-3 10 0-15,0-7 0 0,3 4-9 0,0-4 0 16,1 0 0-16,-1-2 0 0,-3 5-25 0,-4-3 2 16,0 1 1-16,-3 2 0 15,3 7-41-15,-3-4-8 0,-4 1-1 0,0 0-1 16,-3 2-17-16,-4 7-3 0,0-9-1 0,-3 9 0 16,-1 0-20-16,-3 0-4 0,-7 0-1 0,0 0-676 0</inkml:trace>
  <inkml:trace contextRef="#ctx0" brushRef="#br0" timeOffset="164986.94">26060 5279 1562 0,'0'0'69'0,"0"0"15"0,0 0-68 0,0 0-16 16,0 0 0-16,3-10 0 0,1 7 56 0,3-3 7 15,-7 6 1-15,7-10 1 0,-4 4-46 0,4-3-10 16,1 9-1-16,-1-10-8 0,-4 7 16 0,-3 3-3 15,7-6-1-15,-7 6 0 0,0 0 4 0,0 0 1 16,11-3 0-16,-11 3 0 0,0 0-1 0,0 0 0 16,0 0 0-16,0 0 0 0,0 0-4 0,0 0 0 15,-11-7-1-15,4 7 0 0,0 0-11 0,0-6 0 0,-4 3 0 16,4 3 0-16,0 0 34 0,0 0 2 0,-3-6 0 0,3 3 0 16,-4-4 21-16,7 7 5 0,4 0 1 0,0 0 0 15,-7-3-29-15,7 3-6 0,0 0 0 0,0 0-1 16,-7 3-37-16,4 4-7 0,3-7-2 0,0 9 0 31,-4 0-9-31,8 10-3 0,3-9 0 0,-4 5 0 0,1-5 15 0,-1 5 4 0,8-5 0 0,-4 2 0 16,0-5-10-16,-3 2-2 0,6 1 0 0,1-1 0 15,-1-9 24-15,1 6 0 0,3-3-9 16,-3-6 9-16,-1 3 17 0,4 0 7 0,-3 0 2 0,0-6 0 16,-1 3-11-16,1-3-3 0,-4-1 0 0,3 4 0 15,1-3 7-15,-4-4 1 0,4 7 0 0,-4-6 0 16,-4-1 9-16,4 1 3 0,-3-7 0 0,-1 10 0 15,1-3-10-15,-1-10-2 0,-3 9 0 0,0 1 0 16,0-7-6-16,-3 7-2 0,3 0 0 0,-4-1 0 0,4 1-3 16,-3-1-1-16,3 1 0 0,0 3 0 0,0 6-8 0,0 0 0 15,0 0 0-15,0 0 0 0,0 0 0 0,0 0 0 16,0 0-12-16,10 0 12 0,-3 6-16 0,0 3 4 16,4 1 0-16,0-1 1 0,-1 16 11 0,1-6-12 15,3 0 12-15,-7 9-12 16,4-3 2-16,-1 3 0 0,1-2 0 0,-1 2 0 0,-6 3 1 0,6-3 0 15,-3 1 0-15,1-1 0 0,-1-13 9 0,-4 14 0 16,1-11-9-16,-1 4 9 0,-3 0 0 0,0-6 0 16,-3-3 0-16,-1 2 0 0,1 4 20 0,-4-3-2 15,-1-7 0-15,1 10 0 0,-3-10 9 0,-4 7 1 0,0-7 1 16,0 7 0-16,-4-6 0 0,0-1 0 0,-3 4 0 16,-4-7 0-16,1 3-12 0,-1-3-2 0,0-2-1 0,1 5 0 15,-5 0-14-15,1-2 0 0,3-4 8 0,1-3-8 31,-1 6-20-31,0-3-6 0,1-3-2 0,6 7 0 16,0-7-162-16,1 9-33 0</inkml:trace>
  <inkml:trace contextRef="#ctx0" brushRef="#br0" timeOffset="165504.51">27340 6091 2372 0,'0'0'52'0,"0"0"12"0,-7 0 1 0,0 0 1 0,0 6-53 0,-3-6-13 15,-1 0 0-15,4 0 0 0,0 3 26 0,7-3 2 16,0 0 1-16,0 0 0 0,0 0-21 0,0 0-8 16,-4-3 0-16,4 3 0 0,7-9 12 0,0-1-3 15,8-5-1-15,-1 8 0 0,3-5-8 0,1-4 0 16,3 7 0-16,0-1 0 0,0-5 0 0,1 5 0 16,-1 1 0-16,0-1 0 0,4 1 0 0,-8 3-12 15,1 3 0-15,0-4 1 0,-1 4 0 0,1-3 0 0,-4 6 0 0,0 0 0 16,-3-3 20-16,-1 3 4 0,-3 3 1 0,4-3 0 15,-1 9-5-15,-3-9-1 0,4 7 0 0,0 2 0 16,-1-3-8-16,-3 7 0 0,0-4 9 0,0 1-9 16,-3 5 0-16,3 4 0 0,0 0 0 0,-3 6 8 15,-1 3-17-15,-3 4-3 0,4-1-1 0,-4 3 0 32,-4 1-17-32,1 3-3 0,-4 2-1 0,-1-2 0 0,5-4 34 15,-1 4 0-15,-3-3 0 0,4-7 0 0,-1 0 23 0,1 3 5 0,-1-9 0 16,1 3 1-16,-1-6-9 0,4 0-3 0,0-3 0 0,-3 3 0 15,-1-4-17-15,4-5 0 0,-3-7 0 0,3-3 0 16,-4 6-101-16,4-6-18 16,0 0-3-16,-7 3-1 0</inkml:trace>
  <inkml:trace contextRef="#ctx0" brushRef="#br0" timeOffset="165717.07">27369 6473 1324 0,'0'0'118'0,"0"0"-94"16,0 0-24-16,10 0 0 0,4-6 320 0,7 3 60 15,1-3 12-15,6-4 3 0,7 1-289 0,4-1-58 16,3-8-11-16,4-1-2 0,7 3-11 0,-4-9-1 0,1 6-1 0,-1-9 0 31,-3 12-50-31,3-6-9 0,1-3-3 0,-4 0 0 16,-1 6-123-16,1-6-25 0,28-15-4 0,-17 8-2 0</inkml:trace>
  <inkml:trace contextRef="#ctx0" brushRef="#br0" timeOffset="166224.96">27661 5642 2736 0,'-35'4'121'0,"21"-4"25"0,-4 0-117 0,1 0-29 0,-1 0 0 0,4 0 0 0,-4 6 21 0,4-3-1 16,-3 3-1-16,-1 4 0 0,0 8-19 0,-3-8 0 16,0 5-8-16,3 11 8 0,-6-4-8 0,-1 3 8 15,-3 3 0-15,3 6-9 0,0 1-11 0,1 9-1 16,2 0-1-16,5 0 0 15,-1-4-18-15,4 14-3 0,3-4-1 0,4-3 0 0,7 6 29 0,4 0 6 16,6 1 1-16,1-7 0 0,3 3 8 0,7-6 0 16,8-7 0-16,-1 1 0 0,7-3 24 0,0-7 0 15,4-3 0-15,3 0 0 0,4-6-4 0,11-10-1 16,3 1 0-16,7-4 0 0,0-6 5 0,0-6 0 16,-4-4 1-16,8 1 0 0,3-7-11 0,0 4-2 15,0-13-1-15,-3 6 0 0,-1-6 1 0,-6-4 1 0,-4 4 0 0,0-3 0 16,0-6 4-16,-11-4 1 0,-3 3 0 0,0-2 0 15,-11-4 2-15,0 10 1 0,-6-10 0 0,-8 3 0 16,-7 1 5-16,-4-4 1 0,-6-3 0 0,-8 3 0 16,-6-3 5-16,-8 0 2 0,1-6 0 0,-12 10 0 15,-2-4-16-15,-5 0-3 0,-6 3-1 0,-4 3 0 16,-3 13 6-16,-8-3 2 0,-6 3 0 0,-8 3 0 16,-3 6-14-16,-3-3-8 0,2 13 8 0,-6 3-8 15,-7-3-8-15,-7 15-7 0,-4-3-1 0,4 13 0 16,0-3-112-16,-1 3-22 0,1 9-5 0,7-9-1153 15</inkml:trace>
  <inkml:trace contextRef="#ctx0" brushRef="#br0" timeOffset="173586.02">8414 6912 288 0,'0'0'25'0,"0"0"-25"16,0 0 0-16,0 0 0 0,0 0 60 0,0 0 6 15,0 0 2-15,0 0 0 0,0 0-41 0,0 0-8 16,0 0-2-16,0 0 0 0,0 0-8 0,0 0-1 16,0 0-8-16,0 0 12 0,0 0 16 0,0 0 2 15,0 0 1-15,0 0 0 0,0 0 20 0,0 0 4 16,0-3 1-16,0 3 0 0,0 0 5 0,0 0 2 16,0 0 0-16,0 0 0 0,0 0-16 0,0-6-3 15,0-3-1-15,0 9 0 0,0 0-14 0,0 0-2 0,0 0-1 16,0-10 0-16,-4 1-4 0,4 9-1 0,0 0 0 0,0 0 0 15,4-7-7-15,-4-2-2 16,7 6 0-16,-4-6 0 0,4 2-4 0,-7-2-8 0,7-1 11 0,-3 1-11 16,3 0 9-16,-3 2-9 0,3-2 0 0,0 0 9 15,-7-1-1-15,7 1-8 0,-4 2 12 0,4 4-4 16,0-3 10-16,-7 3 2 0,0 3 0 0,7-6 0 16,4 2-7-16,-4-2-1 0,0 3 0 0,0-3 0 15,4 6-12-15,-1-3 0 0,-3-4 0 0,4 7 0 16,0 0 0-16,-4 7 0 0,3-4 0 0,-3-3 0 15,0 9 0-15,0-3 0 0,4-2 0 0,0 5 0 16,-4 0 0-16,0 1 0 0,0 6 0 0,-4-1 0 16,4-2 0-16,-7 2 0 0,4 4 8 0,-4 0-8 15,0-3 0-15,0 3 9 0,-4-1-9 0,4-2 8 16,0 3-8-16,0-3 0 0,-10-4 0 0,6 4 8 16,1-7 8-16,-1 7 0 0,-3-7 1 0,4 1 0 0,-5-1-17 0,5-6 0 15,3-3 0-15,-7 6 0 0,3 4 11 0,4-10-2 16,0 0 0-16,0 0 0 0,0 0 11 0,0 0 3 15,0 0 0-15,0 0 0 0,0 0-3 16,0 0 0-16,-7-10 0 0,7 4 0 0,0 6-11 0,0-3-9 16,4-3 12-16,-1-4-12 0,1 1 0 0,3 6 0 15,0-3 0-15,0-4 0 0,-3 4-9 0,6 3 9 16,-3-4-8-16,4 4 8 0,-4-3 0 0,7 6 0 16,-3 0 0-16,3 0-8 0,0 0 8 0,-4 0 0 15,1 9 0-15,0-9-8 0,-4 7 8 0,10 2 0 16,-10 1 0-16,7-1-8 0,0 0 8 0,-3 1 0 15,3-1 0-15,-7 7 0 0,0-7 0 0,0 7 0 0,-3-13 0 16,-1 7 0-16,1 5 0 0,-1 1 0 0,-3-7 0 0,0 4 0 16,-3 3 0-16,-1-7 8 0,-3 0-8 0,0 7 0 15,0-7 12-15,0 1-1 0,-3-1-1 0,-5 7 0 16,1-7 10-16,0 1 1 0,7-1 1 0,-10 1 0 16,-5-1 22-16,5 0 4 0,-1 1 0 0,1-4 1 15,-5-3-20-15,1 3-4 0,0-6-1 16,0 4 0-16,0-4 21 0,-1 6 4 0,1-6 1 0,0 0 0 15,0-6 4-15,3 2 1 0,-6 4 0 0,3-6 0 16,-1-3-19-16,5 6-3 0,-8-4-1 0,4-2 0 16,0 0-18-16,-1 2-4 0,5 4-1 0,3-6 0 15,-4-1-9-15,4 4 0 0,10-3 0 0,-10 5 0 16,4-2-17-16,-4-3 1 0,7 3 0 0,0 6 0 16,-4-4 0-16,4-2 1 0,7 6 0 0,0 0 0 15,0 0-10-15,0 0-3 0,-4 0 0 0,4 0 0 16,0 0-136-16,0 0-27 0,0 0-5 0</inkml:trace>
  <inkml:trace contextRef="#ctx0" brushRef="#br0" timeOffset="175476.67">9613 6922 1112 0,'0'0'49'0,"0"0"11"0,0 0-48 0,0 0-12 0,-3 0 0 0,-1-3 0 16,1-4 64-16,3 7 12 0,0 0 1 0,-7-3 1 0,7 3-18 15,0 0-4-15,0 0-1 0,0 0 0 0,0 0-25 0,0 0-5 16,-8 3-1-16,5 4 0 0,3-4-24 0,0 6 0 16,0 4 0-16,3-1 0 0,5 4 0 0,-8 3 0 15,0 6 0-15,3-3 0 0,4 0 10 0,-3 0 3 16,3 3 1-16,-4 3 0 0,4-3 4 0,-3 3 1 16,3 1 0-16,-4-4 0 0,1 3-8 0,-4-3-2 15,3 0 0-15,-3-6 0 0,0 0 3 0,4-1 0 16,0-2 0-16,-4-6 0 0,0 5 4 0,0-12 0 15,0-3 1-15,3 10 0 0,-3-10 9 0,0 0 2 16,0 0 0-16,0 0 0 0,0 0-7 0,0 0-1 16,4-10 0-16,-4 1 0 0,3-7-4 0,-3 4-2 0,-3-4 0 15,3-3 0-15,0 10-14 0,0-10 11 16,0 0-11-16,-4-3 10 0,-3 10-10 0,3-4 10 0,-3-9-10 16,4 6 10-16,-4 0-10 0,3-9 8 0,1 9-8 0,-4-6 8 15,0 0-8-15,-4 3 0 0,8-3 0 0,-5 6 8 16,1 4 2-16,-3-4 0 0,6 0 0 0,1 3 0 15,-1 7 6-15,1-1 2 0,-4 1 0 0,3 3 0 16,4 6-18-16,0 0 0 0,0 0 8 0,0 0-8 16,0 0 0-16,0 0-19 0,7 15 4 0,-3-5 1 15,-1 6 2-15,4 2 1 0,-3-5 0 0,3 9 0 16,3-3 11-16,-2-7 12 0,-1 10-2 0,0-3-1 16,0 0-20-16,-4 0-4 0,8-4-1 0,-4 4 0 15,0 0 16-15,0 0 0 0,-3 0 0 0,3-4 0 16,0 1-18-16,-4-4-1 0,1 4 0 0,-1 3-940 15</inkml:trace>
  <inkml:trace contextRef="#ctx0" brushRef="#br0" timeOffset="179430.43">8569 7740 518 0,'0'0'46'0,"0"0"-37"0,0 0-9 0,0-6 0 16,0-3 94-16,-4 5 17 0,1-2 3 0,3 3 1 15,-4-3-27-15,1-4-6 0,-1 4-1 0,4 3 0 0,0-6-16 0,-7 2-3 16,7 4-1-16,0-3 0 0,-3-4-22 0,-1 7-5 15,4-3-1-15,0 3 0 0,0-10-20 0,-3 10-4 16,3-6-1-16,3 3 0 0,-3-4-8 0,4 1 12 16,-8-7-12-16,4 7 12 0,7 5-2 0,0-5 0 15,-7 3 0-15,0-4 0 0,7 7 0 0,0-3 0 16,-3 3 0-16,-4 3 0 0,11-6-10 0,-4 6 8 16,0 0-8-16,3 0 8 0,-3 6-8 0,4-3 0 15,3 6 0-15,-3-2 0 0,-1 2 0 0,4 0 0 16,-10 1 0-16,6-1 0 0,-3 10 0 0,1-9 0 0,-5 5 0 15,1 4 0-15,-1-3 0 0,-3-4 0 16,-3 7 0-16,-1-3 8 0,1 3 3 0,-1-4 0 0,-3 4 0 0,3 0 0 16,-3 0 23-16,0 3 5 0,0-10 1 0,0 7 0 15,0-3-8-15,0-1 0 0,0-5-1 0,0 2 0 16,-4-2-7-16,4 5-2 0,7-8 0 0,-10 2 0 16,3-6-10-16,3 3-3 0,4-6 0 0,0 0 0 15,0 0-1-15,0 0-8 0,0 0 12 0,0 0-4 16,0 0-8-16,0 0 0 0,0 0 0 0,0 0 0 15,0 0 0-15,7 0 0 0,-7 0 0 0,14 0 0 16,-3-6-14-16,-1 6 5 0,1-3 1 0,3 3 0 16,0 3 8-16,-3 3 0 0,3-6-9 0,4 4 9 15,-1 2 0-15,-6-3 0 0,3 3 0 0,-7-3 0 16,-7-3 0-16,7 7 0 0,0 2 0 0,0 0 0 16,0 1 0-16,-7-1 0 0,0 7 12 0,0-7-4 0,0 10 0 15,0-9 0-15,-7 5 0 0,0 1 0 0,0 3-8 0,-4-7 12 16,1 4-12-16,-4 3 12 0,3-3-4 0,-6-4 0 15,2 4 0-15,-2-7 0 0,-1 7 5 0,1-4 1 16,-1-2 0-16,0 5 0 0,1-5 11 16,-1-1 3-16,0-2 0 0,1-4 0 0,-1-3-5 0,0 6-1 15,4-6 0-15,-3 0 0 0,3 0-22 0,-1-6-10 16,8 6 1-16,-7-10 0 16,4 7-140-16,3-6-28 0,3-7-6 0</inkml:trace>
  <inkml:trace contextRef="#ctx0" brushRef="#br0" timeOffset="181418.39">9740 7696 1526 0,'0'0'68'0,"0"0"13"0,0 0-65 0,0 0-16 15,0 0 0-15,0 0 0 0,0 0 95 0,0 0 15 16,-7 7 3-16,4-4 1 0,3-3-79 0,-4 9-16 16,4 1-3-16,0 5-1 0,0 4-15 0,0-3 8 15,0 3-8-15,-3 6 0 0,3-3 13 0,0 3-3 16,0 3-1-16,0-3 0 0,0 3 2 0,0-9 0 15,0 12 0-15,0-9 0 0,0 3 2 0,0 0 1 16,0-6 0-16,0 0 0 0,0 0 2 0,-4-3 0 16,4 2 0-16,0-8 0 0,0-1 0 0,-3 1 1 0,-1-1 0 0,4-9 0 15,0 0-1-15,0 0-1 0,0 0 0 0,0 0 0 16,0 0 20-16,0 0 4 0,0 0 1 16,0 0 0-16,0-9 8 0,-4 6 3 0,4-7 0 0,-3-6 0 15,-1 1-26-15,1 2-5 0,-1-12 0 0,1 6-1 16,-1-6-11-16,4 3-8 0,0-3 9 0,0 0-9 15,0 0 12-15,0 3-3 0,-3-3-1 0,6 6 0 16,-3 3-8-16,4-2-12 0,-8 2 2 0,8 7 1 16,-1-1 9-16,1 1 0 0,-4-1 0 0,0 1 0 15,0 0 0-15,0 9 0 0,0-7 8 0,0 7-8 16,0 0 0-16,0 0 0 0,0 0 0 0,0 0 0 16,0 0 0-16,0 0 0 0,0 0-11 0,0 0 11 15,0 0-12-15,0 0 3 0,7 10 1 0,0 5 0 0,-3-5 8 16,-1 5-12-16,4-2 12 0,0 9-12 0,0-10 12 0,0 7 0 15,-3 6 0-15,3-6 0 0,-4 0 0 0,4-3 0 16,-7 2 0-16,4 1 0 0,-1-3 0 0,-3-7 0 16,4 10 0-16,0-9 8 0,-1-1-8 0,-3-3 0 15,0-6 0-15,0 0 8 0,4 10-8 0,-4-10 0 16,0 0 0-16,0 0 8 0,0 0 2 0,0 0 1 16,0 0 0-16,0 0 0 0,0 0 13 0,0 0 4 15,3-7 0-15,1 4 0 0,-4-3 6 0,0-3 2 16,0-1 0-16,0-2 0 0,0-4-16 0,-4 0-4 15,1-3 0-15,-1 7 0 0,1-4-8 0,-1 1-8 16,-3-4 12-16,3 0-12 0,-3 0 9 0,4 3-9 16,-4-2 0-16,-4 2 9 0,8 7-9 0,-4-1 0 0,3-2 0 15,-3 2 0-15,4 4 0 0,3 6 0 0,-4-6 0 0,4 6 0 16,0 0 0-16,0 0-9 0,0 0 9 0,0 0 0 16,0 0-12-16,0 0 4 0,0 0 8 0,0 0-13 15,0 0 1-15,4 12 0 0,-4-2 0 0,3 2 0 16,1 4 2-16,-1-4 1 0,-3 4 0 0,4 3 0 15,-1 6 9-15,-3 0 0 0,0-3 0 16,0 3 0-16,0 0 0 0,4 0-10 0,-4-3 10 0,0 3 0 16,0-6-9-16,0-3 9 0,3-4 0 0,-3 4-9 15,0-7 9-15,0 1 0 0,0-1 0 0,0-9 0 16,0 0 0-16,0 10 0 0,0-10 0 0,0 0 0 16,0 0 0-16,0 0 9 0,0 0-9 0,0 0 0 15,0 0 11-15,0 0-11 0,0 0 10 0,0 0-10 16,0 0 8-16,-3-10-8 0,-1 1 0 0,1-1 9 15,-1-5-9-15,4 2 0 0,-3-2 0 0,-4-11 0 0,3 4-11 16,0-3 11-16,-3-3-8 0,0 3 8 0,0 0 0 0,0-3-10 16,0 3 10-16,4 6 0 0,-1 0 0 0,1 0-8 15,-1 4 8-15,1 5 0 0,3 1 0 0,-4-1 0 16,4-5 0-16,-4 5 9 0,4 7-9 0,0-3 0 16,-3-4 0-16,3 10 0 0,-4 0 0 0,4-9 0 15,-3 6 0-15,3 3 0 0,0 0-12 0,0 0 0 16,-7 0-1-16,0 0 0 0,0 3-6 0,0-3-1 15,0 9 0-15,0-2 0 0,-8 2 6 0,5 4 1 16,-1 2 0-16,-3 4 0 0,4 0 13 0,-8 6-11 16,7-6 11-16,-3 0-10 0,-3 6 10 0,3-6 0 0,3-4 0 0,-3 4 0 15,7-3 0-15,-4-4 0 0,-3 4 0 16,7-7 11-16,3 1-11 0,-3-1 0 0,0 1 0 0,7-10 0 16,0 0 0-16,0 0 0 0,0 0 0 0,0 0 0 15,0 0 0-15,0 0-11 0,0 0 3 0,0 0 0 16,0 0 8-16,7-4 0 15,0-5 0-15,1 0 0 0,-1-1 0 0,0-5 0 0,3-1 0 0,1 3 0 16,-1-2 0-16,1-4 0 0,7 3 0 0,-11-3 0 16,7 1 0-16,-4 2 0 0,1-6-12 0,0 0 4 15,3 3 8-15,-4 0 0 0,1 4 0 0,-4 2 0 16,3-3 0-16,-3-2 12 0,1 8-4 0,-1-5 0 16,-4 5 0-16,4 1 0 0,-3-1 0 0,-1 4 0 15,-3 3-8-15,0 3 8 0,0 0-8 0,0 0 8 16,0 0-8-16,0 0 0 0,0 0 0 0,0 0 8 15,0 0-8-15,0 0 0 0,0 0 0 0,0 0-8 0,0 0 8 16,0 0-10-16,0 0 10 0,7 9-10 0,-3 1 10 0,-1 5 0 16,1-5-9-16,-4-1 9 0,7 7 0 0,-4-4 0 15,1 7-9-15,0 3 9 0,-1-9 0 0,1 6 0 16,-1 6 0-16,1-7 0 0,3 8 0 0,-4-8 0 16,-3 11 0-16,4-11 0 0,-1 7 0 0,1 1 0 15,3-8 0-15,-4 7 0 0,1-6 0 0,-1 0 0 16,5 0 0-16,-5-3 9 0,1 2-9 0,3-2 0 15,-4-3 0-15,4-4 0 0,-3 7 0 0,-1-7 0 16,1 1 0-16,3-1 0 0,-7-3 0 0,0-6 0 16,0 0 0-16,0 10 0 0,3-7 8 0,-3-3-8 15,4 6 8-15,-4 3-8 0,-4 1 0 0,4-10 8 16,0 0-8-16,0 0 0 0,0 6 8 0,0-6-8 0,-7 3 8 0,0 7-8 16,0-10 8-16,0 9-8 0,7-9 8 0,-7 0-8 15,0 0 0-15,0 6 0 0,-4-6 0 0,1 0 0 16,-1 0 0-16,1 0-12 0,-1 0 2 0,0 0 1 15,1 0-1-15,-1 0 0 0,1 0 0 0,-1 0 0 16,1 0 10-16,-1 0 9 0,0 0-1 0,1 0-8 16,-1 0 0-16,4 0 0 0,0 0 0 0,4 0 0 15,-8 0 0-15,4 0 0 0,0 3 0 0,3-3 0 16,1 7 0-16,3-7 0 0,0 0 0 0,0 0 0 16,-7 0 0-16,3 0 0 0,-3-7 0 0,4 7 0 15,3 0 0-15,0 0-9 0,0 0 9 0,0 0-12 16,0 0 12-16,0 0-12 0,0 0 12 0,0 0-12 15,10-3 12-15,-3 3 0 0,4 0 0 0,3 0 0 16,0-6 0-16,4-3-8 0,-4 6 8 0,11-4 0 0,-8-2 0 0,8 6 0 16,0-7 0-16,-1-2 0 0,5 2 0 15,-1 1 9-15,3-4-9 0,1-2 10 0,7-1 6 0,-4 4 0 16,-3-7 1-16,0-3 0 0,0 3-1 0,3 0 0 16,-7 0 0-16,4 0 0 0,-4 1 19 0,0-4 3 15,0 3 1-15,-3 0 0 0,-4 0-11 0,4 4-1 16,0 5-1-16,-1-9 0 0,-9 10-6 0,2 0-2 15,1-1 0-15,-4 4 0 0,-11-4-7 0,1 7-2 16,3-3 0-16,0 6 0 0,-7 0-9 0,0 0 8 16,0 0-8-16,0 0 8 0,7-3-8 0,-7 3 0 15,0 0 0-15,0 0 0 16,0 0-96-16,-10 9-19 0,-5 1-3 0,1-1-1173 0</inkml:trace>
  <inkml:trace contextRef="#ctx0" brushRef="#br0" timeOffset="213529.04">12538 6931 860 0,'0'0'38'0,"0"0"8"0,-7 6-37 0,3 1-9 0,4-7 0 16,-7 3 0-16,-3 3 11 0,2-3 0 0,1 4 0 0,0-4 0 15,0 6-11-15,0-9-9 0,-3 9 9 0,6-2-13 16,-6-4 5-16,2 3 8 0,-2 0-13 0,3-2 5 16,0 5 17-16,0-9 4 0,-4 6 1 0,1-3 0 15,2-3 38-15,-2 7 7 0,-1-7 1 0,1 3 1 16,-1-3-3-16,1 6-1 0,-1-6 0 0,0 0 0 15,1 0 1-15,3-6 0 0,-4 6 0 0,1 0 0 16,-1 0 21-16,4-3 4 0,0-7 1 0,0 4 0 16,0-3-31-16,0-1-5 0,0 1-2 0,3 2 0 15,1-2-30-15,-1 0-5 0,4-1-2 0,-3-2 0 16,3-4-9-16,0 10 0 0,0-4 0 0,0 1 0 16,3 0 0-16,1-1 0 0,-4 10 0 0,0 0 0 15,0 0-12-15,0 0 12 0,0 0-12 0,10 0 12 0,-3 6-15 0,4-2 5 16,-4 5 1-16,4 0 0 0,-1 7-7 0,-3 0-2 15,0-4 0-15,4 7 0 0,-4 0-2 0,0 3-1 16,0-3 0-16,0-7 0 0,-3 13 11 0,3-6 10 16,-4-3-13-16,1 3 5 0,-1-1 8 0,1-2 0 15,-4 0 0-15,-4 3 0 0,4-7 0 0,-7 13 0 16,4-6 0-16,-8 0 0 0,4 3 8 0,-4-3-8 16,4-7 8-16,-3 7-8 0,-1-3-8 0,1 2-7 15,-1-2-1-15,4-6 0 0,-4 5 16 0,4-5 0 16,0-1 0-16,0 0 0 0,0-9 0 0,0 4 0 15,7-4 0-15,-7 0 10 0,7 0 10 0,-7 0 3 16,7 0 0-16,-4-4 0 0,4 4-3 0,-3-6 0 0,-1 6 0 16,4-9 0-16,4-1-9 0,-4 1-3 0,0 6 0 0,0 3 0 15,3-6-8-15,4-4 0 0,-7 10 0 0,8-6 0 16,-1 3 0-16,0 3-11 0,-7 0 11 0,7-7-8 16,3 4 8-16,-3 3 0 0,4 3 0 0,0 4-8 15,-1-4 8-15,1 3 0 0,3-6-9 0,-4 10 9 16,4-10 0-16,-3 9-11 0,0-9 11 0,-1 9-8 15,4-2 8-15,-3-4 0 0,3 6 0 0,-3-3 0 16,3-6 0-16,0 10 0 0,0-7 0 0,-3 3 0 16,3 1 0-16,-4-4 0 0,4 6 0 0,0-9 0 15,-3 6 0-15,3-3 0 0,-7 4 8 0,4-7-8 16,3 3 0-16,-4-3 0 0,1-3 0 0,3 3 0 16,-3 0 0-16,-4-7 0 0,3 4 0 0,-3-3 0 15,0 6 0-15,1-9 9 0,-1 6-9 0,0-4 0 0,-7 7 8 16,7-9-8-16,-4 3 0 0,1 2 0 0,-4 4 12 0,3-6-12 15,-3-3 12-15,0-1-12 0,0 10 0 0,0 0 0 16,-7-9 0-16,7 9 0 0,-3-9 0 0,-1 9-11 16,1-10 0-16,-4 10 0 15,3-6-25 1,-3 6-4-16,0 0-2 0</inkml:trace>
  <inkml:trace contextRef="#ctx0" brushRef="#br0" timeOffset="-214657.04">11363 6931 1119 0,'21'6'49'0,"-21"-6"11"0,0 0-48 0,0 0-12 16,0 0 0-16,11 0 0 0,-11 0 28 0,0 0 2 15,0 0 1-15,7 10 0 0,0-4-22 0,-7-6-9 16,-4 3 8-16,4-3-8 0,7 10 12 0,-7-10-2 0,-7 6-1 0,4-3 0 16,3-3-9-16,-4 9 8 0,-3-2-8 0,-3 2 8 15,-1-3-8-15,4-2 0 0,0-4 0 0,-4 0 0 16,-6 0 14-16,6 0 1 0,8 0 0 0,-4 0 0 15,-11 0 34-15,11 0 7 0,0-4 2 0,-4-2 0 16,4 6 12-16,0-9 2 0,0 9 1 0,4-7 0 16,3-2-18-16,-4 0-4 0,-3-1-1 0,7 1 0 15,3-1-27-15,1-5-6 0,-11 5-1 0,7 1 0 16,7-10-16-16,-3 10 0 0,-8-1 0 0,8 1-9 16,3 0 9-16,-4 2 0 0,-3 7 0 0,0 0-8 15,0 0 8-15,14 0-10 0,4 10 10 0,-8-1-10 16,-3 0 10-16,4 7-8 0,7 3 8 0,-8 6-8 15,-6 0 8-15,3-3-10 0,3 3 10 0,-3 3-10 0,-7-3-10 16,0 10-1-16,-7-7-1 0,4 0 0 16,-1-2-1-16,-3 2 0 0,-7-3 0 0,4 0 0 0,-1-3 11 15,0 3 3-15,-3-9 0 0,0-4 0 0,4 4 9 0,-1 0 0 16,-3-7 0-16,3 0 0 0,-3 1 15 0,4-7-2 16,-1-3 0-16,-3 0 0 0,0 0 14 0,3 6 2 15,4-6 1-15,-3 0 0 0,-1-6-1 0,4 6 0 16,0-10 0-16,3 7 0 0,1-3-10 0,3 6-3 15,0-3 0-15,3-3 0 0,4-4-16 0,1 1 0 16,-8 9-13-16,10-6 5 0,4 2 8 0,-3-2-12 16,-1-3 12-16,1 9-12 0,7-3 12 0,-4 3-10 15,0 0 10-15,0 3-10 0,0-3 10 0,0 6 0 16,4-3 0-16,-4-3-8 0,-3 10 8 0,3-4 0 16,7-3 0-16,-4 10 0 0,-6-1 0 0,0-3 0 0,3 1 8 15,-4-4-8 1,1 10-34-16,3-4-11 0,4 4-3 0,-1-7 0 0</inkml:trace>
  <inkml:trace contextRef="#ctx0" brushRef="#br0" timeOffset="-212730.15">11342 7662 712 0,'-25'9'32'0,"18"-9"6"0,7 0-30 0,-11 7-8 0,-3-4 0 0</inkml:trace>
  <inkml:trace contextRef="#ctx0" brushRef="#br0" timeOffset="-212134.76">11102 7768 864 0,'7'0'76'0,"-7"0"-60"0,0 0-16 0,0 0 0 16,0 0 169-16,0 0 31 0,0 0 7 0,0 0 1 16,-7 0-100-16,7 0-20 0,0 0-4 0,-4-9-1 15,-3 6-54-15,7-10-10 0,4 10-3 0,-4-6 0 0,-4 3-6 16,4-4-2-16,4 1 0 0,3-1 0 0,-4 1 4 0,1 3 0 16,3-4 0-16,-3 7 0 0,6-3 12 0,-3 3 4 15,-3-4 0-15,6 4 0 0,4-3-4 0,-7 6-1 16,-7 0 0-16,8 6 0 0,9-3-23 0,-6 4 0 15,-1 2 0-15,-3 1 8 0,4-1-8 0,0 10 0 16,-1 0 8-16,-6-4-8 0,-1 13 0 0,-3-9 0 16,7 16 0-16,-7-7-8 0,-10 3 8 0,3-2-10 15,3 8 10-15,-6-2-10 16,-5-1-13-16,-2 1-2 0,-1-4-1 0,4 0 0 16,-4-2-29-16,1-1-5 0,-12 0-2 0,12-6 0 15,3 0 22-15,-7-3 5 0,-11-4 1 0,11 1 0 0,10-3 34 0,-3-4 0 16,-4-3 8-16,4 4-8 0,-3-4 33 0,2-3 1 15,1-3 0-15,-3 0 0 0,-1-3 16 0,4-3 3 16,3 6 1-16,4-10 0 0,-7 4-10 0,4-3-3 0,6 6 0 0,4-7 0 16,-7 1-14-16,7-7-3 0,4 10-1 0,3-4 0 15,0-2-23-15,0-4 0 0,3 0 0 0,11 7 0 16,8-3 0-16,-8 2 0 0,-14 4-11 0,7-4 11 16,14 1-10-16,-3 3 10 0,-4 3-10 0,0 3 10 15,8 0 0-15,-5 0 0 0,-6 0 0 0,3 3 0 16,-3 3 0-16,-1 0 16 0,4-3-3 0,-6 7-1 15,-1-10-4-15,0 9-8 0,3 1 11 0,-2-4-11 16,-8 3 9-16,3 1-9 0,1-1 0 0,-1 1 9 16,-3-4-9-16,-3 3 0 0,3 1 0 0,0-1 0 15,4 0 0-15,-4 1 0 0,-4-1 0 0,1 1 0 0,10-4 0 16,-7-3 0-16,-7 3 0 0,7-3 0 0,4 4 0 16,-1-7 0-16,-10 0 0 0,11-7 0 0,-1 4 0 15,4-3 0-15,8-3 0 0,-12 6 0 0,-3-13 12 0,4 6 6 16,10 1 2-16,-7 0 0 15,-3-7-38-15,-1 3-7 0,4-2-2 0,0-1-680 16,1 4-136-16</inkml:trace>
  <inkml:trace contextRef="#ctx0" brushRef="#br0" timeOffset="-210904.88">12196 7903 403 0,'0'0'36'0,"0"0"-36"0,0 0 0 0,0 0 0 15,3-9 137-15,1 6 21 0,-1-4 4 0,4 7 1 16,0-3-47-16,-7 3-8 0,4-6-3 0,-1 3 0 16,4-3-15-16,-7 6-3 0,0 0-1 0,0 0 0 15,7 0-26-15,-7 0-4 0,0 0-2 0,7 6 0 16,-7-6-20-16,8 3-4 0,-8-3-1 0,0 0 0 16,3 9-5-16,-3-9-2 0,0 7 0 0,-3 2 0 15,-1 1-10-15,-3-1-1 0,-4 7-1 0,1-4 0 16,-4-2-10-16,-4-1 0 0,0 7 0 0,4-7 0 0,0 0 0 0,0-2 0 15,0-4 0-15,7-3 0 0,-4 0 0 0,4 0 20 16,0 0-3-16,-3 0 0 0,6-3 21 0,-3-4 4 16,3-2 1-16,1 0 0 0,-1-1-18 0,4 4-3 15,0-3-1-15,0-1 0 0,4-9 9 0,-1 10 2 16,1-10 0-16,0 3 0 0,3-2-32 0,0 2 0 16,3-3 0-16,1 0 0 0,-1 1 12 0,1 2-3 15,3 6-1-15,0-8 0 0,0 8-8 0,4 4 0 16,-4-3 0-16,0 5 0 0,4-2 0 0,-1 6-11 15,-2 0 3-15,2 10 0 0,1-4 0 0,-1 3 0 0,-2 1 0 0,2 8 0 16,1 1 8-16,3-3 0 0,-7 12 0 0,4-9-8 16,-4 6 8-16,-4 3 14 0,-2-3-3 0,-5 10-1 15,-3-7-10-15,0 7 0 0,-3-7 0 0,-5 6 0 16,-2-5 0-16,3-1 0 0,-7 3 0 0,0-3 0 16,-1-3 0-16,1-3 0 0,0 3 0 0,0 4 0 15,0-11-24-15,0 4-1 0,0-9 0 0,0 3 0 16,3-7 16-16,-3 7 9 0,0-7-10 0,0 1 10 15,-4-7 0-15,4 3 0 0,3-6 0 0,-3 0 10 16,4 0 14-16,-1-6 2 0,-3 3 1 0,0-4 0 16,3-2-8-16,4-1-2 0,0 1 0 0,0 0 0 15,4-1 7-15,-1-5 0 0,1 2 1 0,3-3 0 16,0 10-15-16,3-3-10 0,4-1 12 0,4 1-12 16,-1-1 0-16,4 7 0 0,4-9-12 0,-4 9 3 15,4-4 9-15,3 7-10 0,0 0 10 0,0 0-10 0,4 7 10 16,0-4 0-16,-1 3-9 0,1 3 9 0,3-2 0 0,-3 2 0 15,3-6 0-15,1 7 0 16,-1-1 0-16,0 7 0 0,0-7 0 0,0 1 0 0,1 5 0 0,-5-5 0 16,5-1 0-16,-1 7 0 0,-4-7 0 0,1 1 0 15,3 2 0-15,-3-6 0 0,0 4 21 0,-1-1 9 16,1-9 2-16,0 10 0 0,3-10-32 0,-3 0 0 16,3 0 0-16,4-10 0 0,0 7 0 0,-1-3 16 15,-10-10-4-15,4 7 0 0,7-10-12 0,-4 0-12 16,-3 0 3-16,-1-6-801 15,1 0-160-15</inkml:trace>
  <inkml:trace contextRef="#ctx0" brushRef="#br0" timeOffset="-207169.61">13515 6956 403 0,'0'0'36'0,"0"0"-36"0,3 0 0 0,-3-9 0 16,0 9 137-16,0 0 21 0,4-10 4 0,-4 4 1 15,0 6-74-15,7-3-14 0,-3-3-3 0,-1-4-1 16,4 7-21-16,0-3-4 0,0-3-1 0,4 5 0 16,-1-2-5-16,5 0-2 0,-5 3 0 0,1 3 0 15,-8-7-6-15,8 4 0 0,-1-3-1 0,1 6 0 16,3-9 11-16,0 9 2 0,0-3 1 0,4-4 0 0,-4 4-18 16,4-3-4-16,-4 6-1 0,3-10 0 0,-2 10-10 0,2-9-3 15,-6 9 0-15,3 0 0 0,0 0-9 0,-3 3 0 16,-4-3 0-16,0 6 8 0,3 1-8 0,-6-4 0 15,3 6 0-15,-4 1 0 0,-3-1 0 0,4 7 0 16,-4-1 0-16,-4-2 0 0,4 3 0 0,-3-4 0 16,-4 10 0-16,0-9 0 0,0 5 0 0,0-2 0 15,0 3 0-15,-4-10 8 0,4 7 1 0,0-7 0 16,0 7 0-16,-4-3 0 0,4-4 9 0,0 1 2 16,-3-4 0-16,3 3 0 0,-1-3 0 0,-2-2 1 15,3-4 0-15,0 6 0 0,3-3-5 0,4-3-2 0,-7 0 0 0,7 0 0 16,0 0 6-16,0 0 2 15,0 0 0-15,0 0 0 0,0 0-14 0,0 0-8 0,0 0 8 16,7 0-8-16,0-9 0 0,4 9 0 0,-1-10 0 16,5 4 8-16,2-3-8 0,-3 9 0 0,0-10 8 15,1 10-8-15,2-3 0 0,-3-3 0 0,0 6 0 16,1 0 0-16,-1 0 0 0,0 6 0 0,0-6 0 16,-4 3 0-16,1 7 0 0,0-4 0 0,-4-3 0 0,3 9 0 15,-3-2 0-15,0-1 8 0,0 1-8 0,-7-7 0 16,4 6 10-16,-8 4-2 0,1-4-8 0,-4 1 12 15,0 2 0-15,-4 4-1 0,-3-7 0 0,0 10 0 16,-4-3 5-16,1-7 2 0,-8 7 0 0,4-4 0 16,-4 7 0-16,0-3 0 0,1 0 0 0,-1-4 0 15,0-6 6-15,1 7 0 0,-1-7 1 0,4 4 0 0,3-4-10 0,1-3-3 16,2 6 0-16,-2-2 0 0,3-7-23 16,0 3-5-16,3-3 0 0,-3 0-749 15,7 0-150-15</inkml:trace>
  <inkml:trace contextRef="#ctx0" brushRef="#br0" timeOffset="-206602.78">14930 7000 1670 0,'0'0'148'0,"-4"0"-118"0,1 0-30 0,3 0 0 15,-4-9 79-15,4 9 9 0,0-7 3 0,4 4 0 16,-4-3-63-16,10-6-13 0,-3 2-3 0,4-6 0 15,-1 1-12-15,1 5-8 0,-1-2 8 0,5-4-13 16,-1-3 13-16,3 4 0 0,1-4 0 0,-4 3-9 16,7 7 9-16,-3-4 0 0,0 4 0 0,3-1-8 15,-4-2 8-15,5 9 12 0,-8-4-2 0,3 7-1 16,1 7 1-16,-4-7 0 0,-7 9 0 0,-3 1 0 0,-4 5-10 0,0-2 0 16,-7 9 0-16,-4 0-11 0,-7 3 11 0,1 3-12 15,-4 0 12-15,-4 7-12 16,4-10 12-16,-1 3-13 0,5-3 5 0,3-6 8 0,0 0 12 0,7-4 11 15,3-5 1-15,1-1 1 16,3-9 19-16,0 0 3 0,0 0 1 0,0 0 0 0,7 6-27 0,-7-6-5 16,10 4 0-16,1-8-1 0,3-2-1 0,0 6 0 15,-3-6 0-15,3 3 0 0,3-3 1 0,-3 6 0 16,4-4 0-16,-4-2 0 0,-3 6-6 0,-1 0-1 16,-3 0 0-16,0 0 0 0,0 10-8 0,4-10 12 15,0 6-12-15,-4 3 12 0,0 1-12 0,-4-1-11 16,-3 0 3-16,0 1 0 0,0 6 8 0,-3-7 14 0,-1 10-3 0,-6 0-1 15,-8-4-10-15,0 10 0 0,-6-3 0 16,-8 3 8-16,4 4-8 0,-4 5 0 0,-7-6 0 0,4 7 0 31,-7-10-167-31,-1 9-25 0</inkml:trace>
  <inkml:trace contextRef="#ctx0" brushRef="#br0" timeOffset="-206019.15">13589 7797 2026 0,'0'0'44'0,"7"-10"10"0,-3 7 2 0,3-6 1 0,0-1-45 0,7-5-12 16,0 5 0-16,7 1 0 0,0-7 31 0,0 7 4 16,1-1 1-16,2-5 0 0,5 5-27 0,-8 1-9 15,3 6 0-15,-2-7 9 0,2 1-9 0,-3-4 0 16,-3 10 0-16,3-3 8 0,-3 3-8 0,-1-3 0 16,1 6 0-16,-4 0 0 0,0 0 0 0,-3 6 0 15,-4-3 0-15,-3 6 0 16,-1 7-39-16,-6 0 0 0,-5 3 0 0,-2 6 0 15,-4-3-5-15,0 12-2 0,-4-6 0 0,0-3 0 16,-3 4 33-16,7 2 13 0,-4-3-11 0,1-3 11 0,3-3 16 0,3 3 8 16,-3-6 3-16,3-3 0 0,-3 3 14 0,4-4 3 0,3-2 1 15,-4 2 0-15,1-5-4 0,2-1-1 0,5 1 0 0,3-10 0 16,-7 0 6-16,7 0 1 0,0 0 0 0,0 0 0 16,14 0-1-16,0-10 0 0,4-5 0 0,3 5 0 15,0-9 3-15,4 4 1 0,-1-4 0 0,1 0 0 16,0 0 2-16,-4 10 1 0,0-1 0 0,4 1 0 15,-7 3-26-15,-1 3-6 0,1-4-1 0,-4 7 0 16,-7 10-20-16,4-1 0 0,-1 1 0 0,-6 5 0 16,-4 4 0-16,-4 6 0 0,-3 3 0 0,-4 1 0 15,-3 2-32-15,-3 0 0 0,-4 1-1 0,-1-1 0 16,-2 4 9-16,3-1 3 0,-4 4 0 0,0-4 0 16,0 1 8-16,-3 2 1 0,4-8 1 0,-1 5 0 0,0-9-5 15,0 3 0-15,1-9-1 0,-1 6 0 16,4-6-34-16,3-3-6 0,1-1-2 0,-1-2 0 15,-3-4-150-15,7 1-31 0</inkml:trace>
  <inkml:trace contextRef="#ctx0" brushRef="#br0" timeOffset="-205784.26">14803 7953 864 0,'0'0'76'0,"0"0"-60"0,0 0-16 0,0 0 0 15,0 0 72-15,0 0 11 0,0 0 2 0,0 0-393 16,0 0-78-16</inkml:trace>
  <inkml:trace contextRef="#ctx0" brushRef="#br0" timeOffset="-205251.62">14788 7903 288 0,'0'0'12'0,"0"0"4"0,0 0-16 0,0 0 0 0,0 0 0 0,0 0 0 15,0 0 285-15,0 0 55 0,0 0 10 0,0 0 2 16,0 0-219-16,0 0-44 0,0 0-9 0,0 0-1 16,0-3-17-16,0 3-3 0,0 0-1 0,0 0 0 15,0 0-34-15,4-6-6 0,0-4-2 0,-4 10 0 16,0-3-4-16,0 3-2 0,7-6 0 0,0-3 0 0,-4-1 2 15,4 4 0-15,0-3 0 0,4-1 0 0,-1 1 6 16,5-4 2-16,-1-2 0 0,3 5 0 0,1-6-8 16,3 4-2-16,-3-10 0 0,3 9 0 0,0-2-10 15,0-1 12-15,-3 4-12 0,0 2 12 0,-1-6-4 0,1 7 0 16,3 0 0-16,-7 2 0 0,4 4 4 0,-1 3 1 16,1 0 0-16,0 0 0 0,-1 0-13 0,-6 3 8 15,-1 4-8-15,-3 2 0 0,4 0 0 0,0 7-12 16,-8-6 1-16,1 8 0 0,-4 1 11 0,0 0 0 15,-4-3 0-15,1 12 0 0,3-3-16 0,-11 0 0 0,-3-3-1 16,-7 3 0-16,3 3-1 0,-3-3 0 0,0 4 0 0,0-4 0 16,3 0 18-16,-3-3 0 0,7 0 0 0,-4-4 0 15,0-5 0-15,4 3 17 0,4-7-3 0,-1 1-1 16,1-4 17-16,3-3 3 0,-1 3 1 0,8-6 0 16,0 0 1-16,0 0 0 0,0 0 0 0,0 0 0 15,0 0-19-15,8-6-4 0,-1-3-1 16,7-1 0-16,-4 1-11 0,4-1 0 0,4-5 0 0,-4 11 0 15,4-2-10-15,-1-3 10 0,1 6 0 16,0-4-9-16,6 7 9 0,-6 0 0 0,3 0 0 0,0 0 0 16,1 0 0-16,-1 0 0 0,0 10 0 0,0-4 8 15,-3-3-8-15,-4 7 0 0,0-1 0 0,0 0 0 16,-3 7 0-16,-8-6 0 0,1 5 0 0,-4-2 0 16,-7 2 0-16,-4 4-10 0,0 0 10 0,-6-3-10 0,-4 9 10 15,-4-3 0-15,-7 3 0 0,-7 0 0 16,4 3 0-16,-7-3 0 0,-4 3 0 0,-3 1 0 15,-4 2-28-15,-7 0-4 0,0-6-1 0,-7 4-699 16,0 2-140-16</inkml:trace>
  <inkml:trace contextRef="#ctx0" brushRef="#br0" timeOffset="-202617.82">16429 6875 748 0,'0'0'67'0,"0"0"-54"16,0 0-13-16,0 0 0 0,0 0 165 0,0 0 31 16,-7 0 5-16,7 0 2 0,0 0-135 0,0 0-28 15,-11 0-4-15,11 0-2 0,0 0-21 0,-7 0-4 16,-3 0-1-16,10 0 0 0,-11 0 4 0,4 0 1 0,0 0 0 16,0 9 0-16,-4-9 15 0,4 10 2 0,0-4 1 0,0 3 0 15,-7-6-31-15,3 7-10 0,4-4 0 0,-7 3 0 16,0 1 10-16,4-1 0 0,-1-9 8 0,0 10-8 15,1-10 28-15,3 6 0 0,-4-6 1 0,4 0 0 16,0 3 7-16,0-3 2 0,0-3 0 0,0-3 0 16,3 6-4-16,-3 0-1 0,4-10 0 0,-1 7 0 15,4-3-2-15,-3-4-1 0,3 1 0 0,3-7 0 16,-3 7-16-16,4-4-3 0,-4-2-1 0,3-1 0 16,4-3-10-16,0 0 0 0,0 4 0 0,1 5 0 15,-1 1 0-15,3-4 0 0,1 7 0 0,3-3 0 16,-4 2-11-16,1-2 11 0,7 9-8 0,-8-3 8 15,1 6 0-15,-1 3 0 0,5 4 0 0,-5-1 0 16,4 7 0-16,4-4 0 0,-8 4 0 0,5 3 0 16,-8 6-12-16,3-3-6 0,1 3-2 0,-4 0 0 15,0 3 20-15,0-9 0 0,-7 6 0 0,0 3 0 16,0-3-13-16,-4-6 1 0,-3 6 0 0,-3-6 0 0,-4 6-10 0,3-3-2 16,0 3 0-16,-6-6 0 0,-4 6 12 0,-4-6 1 15,4 0 1-15,0-3 0 16,-4 2-13-16,4 1-2 0,0-3-1 0,-1-7 0 0,-2 10 26 0,6-10 0 15,0-2 0-15,1-4 0 0,3 3 26 0,-4 4 1 16,4-10 0-16,0 0 0 0,-4 0 4 0,4 0 1 16,0-7 0-16,3 4 0 0,-3-3 0 0,0-4 1 15,0 1 0-15,7 0 0 0,-4-1-19 0,4 1-4 16,0-1-1-16,4 4 0 0,-1-3-9 0,4-1 0 16,0 10 0-16,4-9 0 0,-1 0 0 0,4-1 0 0,0 4 0 0,8 6 0 15,-5-10 0-15,8 10 0 16,-1-3-11-16,1 3 11 0,0-6 0 0,3 6 0 0,0 0 0 15,0 6 0-15,0-3 0 0,4 7 0 0,-4-4 0 0,0-3 0 16,4 4 0-16,0 2 0 0,-8 0 0 0,5 1 0 16,-8-1 0-16,3 7 0 0,5 0 0 0,2-4 0 15,-3-3 0-15,4 7-10 0,0-6 10 0,-4 5-13 16,4-2 13-16,-4 2 0 0,0-2 0 0,0 3 0 16,0-1 0-16,-3-2 0 0,3-7 0 0,-3 4 0 15,-1-1 0-15,1 0 8 0,0-9 0 0,3 7-8 16,-4-4 17-16,1-3-3 0,-4 0-1 0,0 0 0 15,0 0-5-15,1-3 0 0,-5-4-8 0,1-2 12 16,-1 6-41-16,1-10-9 0,-4 4-2 0,0-1-969 16</inkml:trace>
  <inkml:trace contextRef="#ctx0" brushRef="#br0" timeOffset="-201541.7">17304 6956 403 0,'0'0'17'0,"0"0"5"0,0 0-22 0,0 0 0 0,0 0 0 0,0 0 0 16,0-3 324-16,0 3 61 0,0 0 12 0,0 0 3 16,0 0-280-16,0 0-55 0,0 0-11 0,0 0-2 15,0 0-36-15,0 0-6 0,0 0-2 0,0 10 0 16,0 2-8-16,0-3 0 0,-4 7 9 0,4 3-9 15,-3-3 0-15,-1-4 9 0,-3 4-9 0,0 3 0 16,4 0 0-16,-8-4 0 0,4 4 0 0,-4-3 0 16,1-7-12-16,-1 7 1 0,1-4 0 0,-1 4 0 0,-3-7 11 15,3 1 0-15,4-1 0 0,0 1 0 16,0-4 0-16,4-3 9 0,3-3-1 0,0 0-8 0,0 0 10 0,0 0-10 16,0 0 8-16,0 0-8 0,0 0 0 0,0 0 0 15,7 0 0-15,0 0 0 0,3 6 0 0,-3-3 0 16,4-3 0-16,-1 0 0 0,5 0-12 0,-1 0 3 15,3 0 0-15,-3-3 0 0,8 3 9 0,-5-6 0 16,4 6 0-16,1-9 0 0,-1 9 0 0,-4-10 0 16,1 4 0-16,0 3 0 0,3-3 0 0,-7-4 0 15,0 7 0-15,4-3 0 0,-8 3 8 0,4-4 0 16,-7-2 0-16,4 6 0 0,-4-3-8 0,0-4 0 16,0 4 0-16,-3 3 0 0,-4 3 9 0,7-7 1 15,-4 4 0-15,-3 3 0 0,0 0 12 0,0-6 2 16,4-3 1-16,-4 9 0 0,0-10 15 0,0 10 2 0,0 0 1 0,0 0 0 15,0 0 5-15,0 0 2 0,0 0 0 0,0 0 0 16,0 0-19-16,0 0-4 0,0 0-1 0,0 0 0 16,0 0-16-16,0 0-10 0,-4 10 12 0,1 5-12 15,-4-2 0-15,3 9 0 0,4-3 0 0,-3 3 0 16,-1 3 0-16,1 0 0 0,3 3 0 0,-4 0-9 31,1 4-23-31,-1-1-4 0,1 0 0 0,-5-3-1 16,8 7-149-16,-3-7-30 0</inkml:trace>
  <inkml:trace contextRef="#ctx0" brushRef="#br0" timeOffset="-200899.85">16090 7850 1036 0,'0'0'92'0,"0"0"-73"15,0 0-19-15,0 0 0 0,0 0 280 0,0 0 52 0,0 0 10 0,0 0 2 16,0 0-256-16,11 6-51 0,-8 4-10 0,4-1-3 31,-3 19-123-31,-4-6 39 0,-4-3 0 16,1 3-23-16,-4 0-5 0,0 0 0 0,0 3-1 16,-4-6 47-16,4 6 10 0,0-6 1 0,0 0 1 0,0-1 46 0,0-2 8 0,3 0 3 0,-3-4 0 15,0 4 18-15,4-7 4 0,-1 1 1 0,-3-1 0 16,4 1-26-16,3-4-4 0,0-6-2 0,-4 3 0 15,4-3-18-15,0 0 0 0,0 0 0 0,0 0 0 16,0 9-16-16,4-2 0 0,-4-7 0 0,3 9 0 16,8-9 6-16,-1 9 1 0,-3-2 0 0,4-4 0 15,3-3 9-15,-3 0 9 0,3 0-1 0,0-3-8 16,0 3 18-16,4-7-3 0,-1 4-1 0,1-3 0 16,-1-3 1-16,5 2 0 0,-1-2 0 0,0 0 0 15,0-1-7-15,-7 1 0 0,-3-1-8 0,-1 4 12 0,1 3 5 16,0-3 1-16,-1 3 0 0,-3-4 0 0,0 7 5 15,0 0 1-15,-7 0 0 0,7 0 0 0,0 7 8 16,0-4 1-16,1 6 1 0,-5-3 0 0,8 10 10 16,-4-3 1-16,-4 2 1 0,4 4 0 15,-3-3 3-15,3 3 1 0,-4-1 0 0,4 1 0 0,-3 9-19 0,3-3-4 16,-3 1-1-16,-1-4 0 0,1 3 5 0,-1-7 1 16,1 7 0-16,-4 1 0 0,3-8-32 0,1 1 0 15,-1 0 0-15,-3 0 0 16,4 3-43-16,-1-3-11 0,-3-1-2 0,4-2-1 15,3-3-103-15,-4 2-20 0,1-5-4 0</inkml:trace>
  <inkml:trace contextRef="#ctx0" brushRef="#br0" timeOffset="-200200.01">17466 7856 1670 0,'-7'0'148'16,"0"0"-118"-16,3 0-30 0,1 0 0 16,-4 10 202-16,7-10 34 0,0 0 8 0,0 0 0 0,3 6-203 0,-3 3-41 15,-3-6 0-15,-4 4-16 16,0-4-21-16,-4 6-5 0,1-9-1 0,-5 7 0 15,1-4-18-15,0 3-4 0,-7 0-1 0,7-3 0 16,0-3 30-16,-4 0 7 0,4 0 1 0,0-3 0 0,-4-3 43 0,4 0 9 16,4 3 1-16,-5-4 1 0,5-2 38 0,-1-1 8 15,4-2 2-15,0-4 0 0,0 1-15 0,4 2-3 16,-1-6-1-16,8 4 0 0,-4-4-35 0,3 3-8 16,4-3 0-16,0 4-1 0,4 5-11 0,-1 1-16 15,5-1 4-15,-1 1 1 0,0 0 1 0,7 9 0 16,-7-7 0-16,7 7 0 0,4 7-5 0,-4-4-1 15,4 6 0-15,-8 7 0 0,-2-7-5 0,-1 1-2 0,0 8 0 16,0 4 0-16,-4 0 13 0,-3 0 10 0,4 0-13 0,-7 3 5 16,-8 3 8-16,1-2-13 0,-1 2 5 0,-3 6 8 15,0-6 0-15,0 1 0 0,0-4 0 0,0 3 12 16,-11 3-12-16,0-9 0 0,-3 3 0 0,0 4 0 16,4-4 0-16,-5-6 0 0,1-1 0 0,4 4 0 15,-5-9 0-15,5 6 16 0,-1-10 0 0,-3 7-1 16,7-7 14-16,0 1 3 0,0-4 1 0,3-3 0 15,-3-3 14-15,7 0 2 0,-4-3 1 0,4-3 0 16,-3 2-22-16,3-2-4 0,3-3 0 0,4-1-1 16,0 10-11-16,0-6-3 0,4-3 0 0,-1 6 0 15,4-7-9-15,0 4-17 0,4-4 4 0,3 10 1 16,0-3 3-16,0-3 1 0,4 6 0 0,3 0 0 16,0 9 0-16,4-2 0 0,-1-4 0 0,5 6 0 0,2 1 8 15,-2-1 0-15,2-3 0 0,1 10 0 0,0-3 9 0,3-4-9 16,-3 7 12-16,3-1-12 0,1-2 12 0,-5 6-12 15,1-4 12-15,0 4-12 0,-4-3 16 0,4-7-4 16,3 1-1-16,-7-1 0 0,4 0-11 0,0-2 0 16,-4-4 0-16,0-3 8 0,4-3-8 0,0-4 0 15,-1 4 0-15,1-3 0 0,-4-10-11 0,1 7-7 16,-5-10-2-16,1 0-807 16,-4 1-161-16</inkml:trace>
  <inkml:trace contextRef="#ctx0" brushRef="#br0" timeOffset="-195079.32">18598 7063 1191 0,'-7'-3'52'0,"4"3"12"0,3 0-51 0,0 0-13 15,-4 3 0-15,1-3 0 0,3 0 51 0,0 0 7 0,-4-3 2 0,-10 3 15 16,11-7-75-16,3 7 9 0,0 0-9 15,-7 0 0-15,3 0 0 0,1 7 0 0,3-7 0 16,-4 0 0-16,4 0 0 0,-4 0 0 0,4 0 0 16,-3 3 20-16,-4-3 4 0,0 0 2 0,0 9 0 15,0-2 7-15,0-4 2 0,-4 6 0 0,4 1 0 16,3-4-2-16,4 9 0 0,-3-2 0 0,-1 3 0 16,1-7-8-16,-1 10-1 0,-3-10-1 0,4 10 0 15,-1-9-11-15,1 5-1 0,3-5-1 0,0-1 0 0,0 7-10 0,0-7 0 16,3 1 9-16,1-4-9 0,3-3 34 0,0-3 2 15,0 6 1-15,4-12 0 0,6 3-7 0,-3-3-2 16,4-4 0-16,0 4 0 0,3-7-1 0,0 4-1 16,4-7 0-16,-4 7 0 0,3-7-4 0,1 7-1 15,-4-1 0-15,0 1 0 0,1 0-13 0,-1 2-8 16,-4 4 8-16,-2 3-8 0,2-6 0 0,-3 6 0 16,0 6 0-16,-3-6 0 0,0 10 0 0,-1-4 0 15,1-3 0-15,-4 6 0 0,0 1 0 0,-7-1 0 16,3 7 0-16,-6-7-12 0,3 10 12 0,-7-3-12 15,0-4 12-15,-4 10-12 16,1-3-12-16,-1 0-2 0,-3 0-1 0,-4-4 0 16,4-2-11-16,-3 9-2 0,-5-3-1 0,-2-7 0 15,2 4-16-15,-2 3-3 0,-4-1-1 0,-1-2 0 16,1-6-59-16,0 5-11 0,-4-5-2 0</inkml:trace>
  <inkml:trace contextRef="#ctx0" brushRef="#br0" timeOffset="-194826">18397 7028 2268 0,'0'0'50'0,"0"0"10"0,0 0 3 0,7 0 0 0,8-3-51 0,-5 3-12 0,-3-6 0 0,7 6 0 0,7-9 8 0,4 5 0 15,-4-2-8-15,8-3 12 0,-5 2-12 0,4-2 0 16,1 0 0-16,2-1 0 0,-2-2-11 0,2-4-1 16,1 0-1-16,0 7 0 0,0-10-9 0,-4 3-2 15,4 7 0-15,-1-3 0 16,-6-4-10-16,3 6-2 0,0 1-1 0,4 0-885 0</inkml:trace>
  <inkml:trace contextRef="#ctx0" brushRef="#br0" timeOffset="-192575.62">19780 6991 975 0,'0'0'21'0,"0"0"5"0,0 0 1 0,0 0 1 0,-3-7-28 0,-1 4 0 0,4 3 0 0,0-6 0 16,0-3 37-16,0 9 3 0,0-10 0 0,0 7 0 0,0-3-16 0,0-4-4 16,0 4 0-16,0 3 0 0,0 3 17 0,0-9 3 15,0 2 1-15,0 7 0 0,0 0-2 0,0 0-1 16,0 0 0-16,0 0 0 0,0 0 6 0,0 0 0 16,0 0 1-16,0 0 0 0,-3-3-16 0,3 3-3 15,0 0-1-15,0 0 0 0,0 0-25 0,-7-6 8 16,7 6-8-16,0 0 0 0,0 0 0 0,0 0 0 15,-7 0 0-15,7 0 0 0,0 0 0 0,0 0 0 16,0 0 0-16,0 0 0 0,0 0 13 0,0 0 4 0,0 0 1 0,0 0 0 16,0 0-9-16,0 0-1 0,0 0-8 0,0 0 12 15,0 0 1-15,0 0 0 0,-4 0 0 0,4 0 0 16,-7 6 4-16,7-6 1 0,0 0 0 0,0 0 0 16,-7 3-2-16,7-3-1 0,0 0 0 0,0 0 0 15,-4 7 7-15,4-7 2 0,-7 3 0 0,7-3 0 16,0 0-13-16,0 0-3 0,0 0 0 0,0 0 0 15,0 0 0-15,0 0-8 0,-3 0 12 0,3 0-4 16,0 0 1-16,0 0 0 0,-7 6 0 0,7-6 0 16,0 0 14-16,0 0 2 0,-7 3 1 0,7-3 0 15,0 0-26-15,0 0 8 0,0 0-8 0,-7 0 0 16,-4 6 8-16,11-6-8 0,0 0 8 0,0 0-8 16,-7 0 0-16,7 0 8 0,0 0-8 0,0 0 0 15,0 0 8-15,0 0-8 0,-4 0 8 0,-3 0-8 16,4 0 0-16,3 0 8 0,-7 0-8 0,7 0 0 15,0 0 0-15,0 0 0 0,0 0 0 0,0 0 0 0,0 0 0 0,0 0 0 16,0 0 9-16,0 0-9 0,0 0 8 0,0 0-8 16,-7 7 10-16,7-7-10 0,-11 3 10 0,11-3-10 15,0 0 10-15,0 0-10 0,-7 0 0 0,7 0 0 16,0 0 0-16,0 0 0 0,-7 0 0 0,7 0 0 16,0 0 0-16,0 0 0 15,0 0 9-15,0 0-9 0,-10 6 8 0,10-6-8 0,0 0 0 0,0 0 0 16,-4 3 0-16,4-3 0 0,0 0 0 0,0 0 0 15,0 0 0-15,0 0 0 0,0 0 0 0,0 0 0 16,0 0-11-16,0 0 11 0,-7 7 0 0,7-7 0 16,0 0 0-16,0 0 0 0,-4 3 0 0,4-3 0 15,0 9 0-15,0-3 0 0,-3 4 0 0,3-1-8 16,0 1 0-16,-4-1 0 0,1 0 8 0,3 1 0 0,-7 5 0 0,3 1 0 16,4-3 0-16,-3-4-12 0,-4 1 4 0,3 5 0 15,1-5 0-15,3-1 0 0,0 0 0 0,0 1 0 16,0-4 8-16,0-6 0 0,0 10 0 0,0-10 0 15,7 9 0-15,0-9 0 0,0 9 0 0,3-9 0 16,1 7 0-16,3-7 8 0,0 0-8 0,4-7 11 16,-4 7-11-16,4 0 0 0,-1 0 0 0,1-3 0 15,-1-3 0-15,1 6 0 16,0 0 0-16,-1 0 0 0,1 0 0 0,-4 0 0 0,0 0 0 0,4 6 0 16,-4-3 0-16,0-3 0 0,-3 10 0 0,-1-4 0 15,1-3 0-15,-1 3 0 0,-3 4-9 0,1-1 9 16,-5 1 0-16,1-1-10 0,-4 0 10 0,0 1-8 15,0 6-16-15,-4-7-4 16,-3 7 0-16,0-4 0 0,-4-2 10 0,-3 5 2 0,4 1 0 0,-4-4 0 0,-1-2 6 16,1 6 2-16,-3-7 0 0,3 7 0 0,-8-4-12 0,1-6-1 15,0 4-1-15,0-7 0 16,3 3-26-16,-3 1-4 0,-4-4-2 0,4-3-777 16</inkml:trace>
  <inkml:trace contextRef="#ctx0" brushRef="#br0" timeOffset="-192330.25">19593 6931 2286 0,'0'0'50'0,"0"0"10"0,0 0 3 0,0 0 1 0,0 0-51 0,11 6-13 0,10-6 0 0,0 0 0 16,4 0 19-16,0-6 1 0,3 3 0 0,4-3 0 15,-1-4-20-15,5-2 0 0,-1-4-11 0,4 0 11 16,3 7-25-16,-3-3 1 0,3-4 1 0,0 0 0 31,1 4-38-31,-1-4-8 0,0 7-2 0,-3-7 0 16,0 6-4-16,-7 1-1 0,0 0 0 0,-1 5 0 0</inkml:trace>
  <inkml:trace contextRef="#ctx0" brushRef="#br0" timeOffset="-190817.69">18609 7812 172 0,'0'0'8'0,"0"0"1"0,0 0-9 0,0 0 0 16,0 0 0-16,0 0 0 15,0 0 132-15,0 0 24 0,0 0 4 0,0 0 2 0,0 0-52 0,0 0-10 16,0 0-3-16,0 0 0 16,0 0-34-16,0 0-7 0,0 0-2 0,0 0 0 0,0 0-16 15,0 0-3-15,0 0-1 0,0 0 0 0,0 0-19 0,0 0-4 16,0 0-1-16,4-9 0 0,-1 3-10 0,1-4 10 15,-1 7-10-15,-3-3 10 0,4-4-10 0,-4 10 0 16,7 0 9-16,-4-9-9 0,1 6 0 0,-4 3 0 16,3-6 0-16,-3 6 8 0,4-10 10 0,-1 10 2 15,4-6 1-15,-7 6 0 0,4-3-13 0,-4 3-8 16,7-6 8-16,-7 6-8 0,4-4 10 0,3-2-2 16,0 6-8-16,0-9 12 0,-7 9 5 0,3 0 1 15,4-10 0-15,0 10 0 0,-3-9-6 0,3 9 0 0,-4-6-1 0,4 3 0 16,1-4-11-16,-8 7-12 0,3 0 2 0,4-3 1 15,-7 3 9-15,7-6 11 0,-3 3-3 0,3-4 0 16,-4 7-8-16,4-3-11 0,-7 3 3 0,0 0 0 16,7 0 16-16,0-6 3 0,1 6 1 0,-1-3 0 15,3 3-3-15,-3 0 0 16,0-6 0-16,0 6 0 0,4 6 3 0,-4-6 0 0,4 0 0 0,-1 3 0 16,-3-3-12-16,0 6 0 0,4-3 0 0,-4 7 8 15,0-4-8-15,-4-3 0 0,5 13 0 0,-5-7 8 16,1 7-8-16,-4-3 0 0,-4 2 9 0,1 4-9 15,-1 0 8-15,-3 0-8 0,0 6 8 0,-4-6-8 16,1 6 8-16,-4 0-8 0,-4-3 8 0,0 3-8 16,1-6 13-16,-4 6-1 0,3-7-1 0,-3 1 0 0,0 3 1 15,-1-9 1-15,5 6 0 0,-1-10 0 0,4 7 19 0,-4-7 3 16,4 1 1-16,4-4 0 0,-1-3 12 0,1-3 2 16,-1 6 1-16,4-6 0 0,7 0-27 0,0 0-4 15,0 0-2-15,0-6 0 0,0-3-3 0,0-1-1 16,3 1 0-16,4-1 0 0,1-5-14 0,2 5 0 15,1-2 0-15,-1-4 0 0,1 10 0 0,3-4-8 16,0 1 8-16,0 6-10 0,0-4 10 0,0 7 0 16,-3-3 0-16,0 6-8 0,-1-3 8 0,4 7 0 15,-3-4-9-15,-1 6 9 0,1 1 0 0,0 5 0 16,-4 1-9-16,-4-3 9 0,4 2 0 0,-7 4 0 16,0 0 0-16,0 0 0 0,-7 6 0 0,0-6-12 15,0-4 12-15,-4 10-10 0,1-6 10 0,-1 0 0 16,-3 0 0-16,0 0 0 0,0-1 0 0,-4-2 0 0,1 3 0 0,-1-3 0 15,0 2 0-15,1 1 9 0,-4-3-9 0,3-7 0 16,-3 1 11-16,0-4-11 0,3 3 10 0,0-5-10 16,4-4 8-16,4 0-8 0,-8 6 0 0,0-12 0 15,4 6-14-15,-3-10-9 0,3 1-1 0,-1-1-1 32,1 4-148-32,4-6-30 0</inkml:trace>
  <inkml:trace contextRef="#ctx0" brushRef="#br0" timeOffset="-190127.26">19657 7957 2257 0,'-18'-10'100'0,"11"10"20"0,7 0-96 16,-3-3-24-16,-4-3 0 0,7-4 0 0,0 1 55 0,0 0 5 16,3-7 2-16,1 3 0 15,-1-9-74-15,1 10-14 0,-1-4-3 0,4-3-1 0,0 1 30 0,4 2-9 0,-4 3 9 16,3-2 0-16,-2-1-9 0,2 7 9 0,-3-1-10 0,4 1 10 15,3 6 0-15,-4-4 0 0,1-2-8 0,0 9 8 16,-1-6 0-16,-3 12 0 0,4-6 0 0,-1 0-9 16,1 9 9-16,-4-2 0 0,-3 2-9 0,3 0 9 15,0 4 0-15,-4-4 0 0,1 7 0 0,-4 3 0 16,-4-3 0-16,4 2 0 0,-3 1-9 0,-1 0 9 16,-3 6 0-16,0 0 0 0,0-6 0 0,-4 0 0 15,4 0 0-15,0-4 0 0,-3 4 0 0,3-3 0 16,0-4 0-16,0-2 0 0,-1 2 8 0,1-2-8 15,4-7 8-15,3-3-8 0,0 9 11 0,0-9-11 16,0 0 36-16,0 0 1 0,0 0 0 0,0 0 0 16,0 0-23-16,0 0-5 0,0 0-1 0,0 0 0 15,3-9-8-15,1 6 8 0,3-7-8 0,-3-2 8 0,6 9-8 16,-3-7 0-16,4 1 0 0,-1 2 0 0,1-2 0 0,0 9 0 16,6-9 0-16,-3 9-11 0,0 0-8 0,1 0-1 15,-1 9-1-15,0-3 0 0,3-3 9 0,-3 7 1 16,4-4 1-16,-4 4 0 0,0-1 10 0,0 10 0 15,-3-10-9-15,3 7 9 0,-3-4 0 0,-4 4 0 16,-4 3 0-16,1-3 0 0,-4 2 0 0,-4 1 0 16,-3 0 10-16,0 3-10 0,-3-3 0 0,-1 0 0 15,-3 6 0-15,-4-3 0 0,-3-7 16 0,3 10 5 16,-3-3 2-16,-3-6 0 0,-1 3-9 0,-3 0-2 16,-1-10 0-16,1 7 0 0,-4-7 32 0,1 7 7 15,-1-13 1-15,0 6 0 0,1-2-12 0,2-7-1 16,-6 3-1-16,3-3 0 0,0 0-28 0,4-3-10 0,-3-4 0 15,2 4 9 1,1-3-155-16,3 3-31 0</inkml:trace>
  <inkml:trace contextRef="#ctx0" brushRef="#br0" timeOffset="-179217.82">21530 6966 345 0,'0'0'31'0,"0"0"-31"0,0 0 0 0,0-3 0 16,-7-4 200-16,3 4 35 0,4 3 6 0,0-6 2 16,0 6-145-16,0-10-29 0,0 4-5 0,0 6-2 15,0-3-48-15,0-3-14 0,0-4 0 0,0 1 8 16,-3 0-21-16,3 5-4 0,0-2-1 0,3-3 0 16,1 2 6-16,-4 7 0 0,3-3 1 0,1-3 0 15,-4-3 11-15,0 9 0 0,0-3 0 0,0 3 0 16,0-7 12-16,0 7-3 0,4-9 0 0,-4 9 0 15,0 0 7-15,0 0 2 0,3-10 0 0,-3 10 0 16,0-6 20-16,0 6 4 0,0 0 1 0,0 0 0 16,0 0 17-16,0 0 3 0,-3-9 1 0,3 9 0 0,0 0-3 0,0 0 0 15,0 0 0-15,0 0 0 16,-4-3-21-16,0-4-4 0,-3 7 0 0,0 0-1 0,0 0-5 0,4 0-1 16,-8 7 0-16,1-4 0 0,3-3-9 0,0 6-1 15,-1 3-1-15,1 1 0 0,0 6-18 0,-3-4 10 16,3 4-10-16,0 3 8 0,0 6-8 0,0-7 0 15,-4 11 0-15,4-11 0 0,3 14 0 0,-3-10 0 16,0 3 0-16,0 3 0 0,4-3 0 0,-1 3 0 16,-3-2 0-16,4 2 0 0,3-3 0 0,0 3 0 15,0-9 0-15,3 6 0 0,-3 0-12 0,7-6 12 16,-3 0-10-16,-1-1 10 0,1-2-14 0,3 3 3 16,0-10 1-16,0 1 0 0,0-1 10 0,4-3-10 15,-1-6 10-15,-3 4-10 0,4-4 10 0,-1 0 0 0,1-4 0 16,3-2 0-16,4 6 0 0,-1-9 8 0,-6 6-8 15,3-4 0-15,0-5 8 0,0-4-8 0,-3 7 10 0,6-7-10 16,-2 7 12-16,-5-1-3 0,-6 1-1 0,6-1 0 16,-3 1 7-16,0-7 1 0,-7 7 0 0,0 0 0 15,0 2 8-15,-3-2 1 0,-1-1 1 0,1 1 0 16,-4 6-5-16,-4-3-1 0,4-4 0 0,0 1 0 16,-4 3-8-16,-3-4-3 0,7 7 0 0,-7-3 0 15,0 6-9-15,0-3 10 0,0 6-10 0,0-3 10 16,0 6-10-16,0-3-9 0,-4 7 9 0,4-1-13 15,3 7 5-15,-3-1 8 0,4 4-13 0,-5 6 5 16,5-3-1-16,-1 10 0 0,1-4 0 0,3-3 0 16,3 3-38-16,1 0-7 0,3-9-2 15,0 0-661-15,3 3-133 0</inkml:trace>
  <inkml:trace contextRef="#ctx0" brushRef="#br0" timeOffset="-178509.42">22602 6812 460 0,'15'-6'41'0,"-15"6"-33"0,-4 0-8 0,4 0 0 16,0 0 127-16,0 0 23 0,-11 0 5 0,8-3 1 15,3 3-79-15,0 0-15 0,-4-7-3 0,1 7-1 16,3 0-20-16,0 0-4 0,-4-9-1 0,1 6 0 15,-4-3-4-15,7 6-1 0,0 0 0 0,0 0 0 16,-7-10 32-16,7 10 5 0,0 0 2 0,-4-6 0 16,-3 3-12-16,4-4-3 0,3 7 0 0,0 0 0 15,0 0-9-15,0 0-3 0,0 0 0 0,0 0 0 16,0 0-15-16,0 0-3 0,0 0-1 0,0 0 0 0,0 0-9 16,0 0-3-16,-7 0 0 0,3 7 0 0,0 2-9 0,1 1 0 15,-1 5 0-15,-3 4 0 0,0 0 0 0,0 6 0 16,4-6 0-16,-8 9 0 0,-3-3 0 0,3 10 0 15,4-7-9-15,-3 0 9 0,-4 6 0 0,3-5 0 16,4-1 0-16,0 3 0 0,-4-2 0 0,1-4 0 16,3 3 0-16,0 0 0 0,7-3 0 0,-4 0 0 15,1-3 0-15,6-6 0 0,8 12 8 0,-4-12-8 16,-7-4 0-16,3 4 0 0,8 0 8 0,-4-7-8 16,0 0 0-16,0-5 0 0,0 5 0 0,4-3 0 15,-1 1 0-15,-3-4 0 0,-7-3 9 0,11 0-9 16,3-3 8-16,-3-4-8 0,-4-2 15 0,3 3-3 0,4 2 0 0,-3-5 0 15,-4 0 7-15,4-7 1 0,-1 7 0 0,4-1 0 16,-3 1 0-16,-4-1 0 0,-3-5 0 0,-1 12 0 16,4-10 6-16,-3 10 2 0,-8-7 0 0,1 1 0 15,6 3-4-15,-3 6-1 0,-10-10 0 0,2 7 0 16,1-3-14-16,-3-3-9 0,-1 2 12 0,-3 4-12 16,-7 3 0-16,7 0 0 0,-4 0 0 0,1 3 0 15,-8 4 0-15,0 2 0 0,11 0-8 0,-7 7 8 16,0-7-8-16,0 10 8 0,3 6 0 0,4-6-9 31,0 9-28-31,0-3-6 0,-4 4-1 0,4-1-1030 0</inkml:trace>
  <inkml:trace contextRef="#ctx0" brushRef="#br0" timeOffset="-177498.56">21378 7803 403 0,'0'0'17'0,"-3"0"5"0,-1-6-22 0,4 6 0 0,0 0 0 0,-7-3 0 15,4 3 135-15,3 0 22 0,0 0 5 0,0-7 1 16,0-2-86-16,0-1-17 0,0 7-3 0,0-3-1 0,0 6 13 16,0 0 3-16,0-9 0 0,0 9 0 15,3-7-19-15,-3 7-3 0,0 0-1 0,0 0 0 16,0 0-6-16,0 0-2 0,0 0 0 0,0 0 0 0,0 0-14 0,0 0-3 15,-3 7-1-15,-4 2 0 0,3 7-10 0,-6-4-1 16,6 4-1-16,-7 9 0 0,4-3-11 0,0 3 12 16,-3 0-12-16,3-6 12 0,0 9-12 0,-4-3 0 15,0 0 0-15,1-3 8 0,-1 0-8 0,4 0 0 16,-3-6 9-16,-1 3-9 0,8-10 8 0,-5 7-8 16,1-4 8-16,0-2-8 0,4-4 8 0,-1 3-8 15,1 1 8-15,3-10-8 0,0 0 0 0,0 0 0 16,0 0 0-16,0 0 8 0,-7 9-8 0,7-9 8 15,0 0-8-15,0 0 8 0,0 0-8 0,0 0 0 16,0 0 0-16,0 0 0 0,0 0 0 0,0 0 8 0,0 0-8 0,0 0 8 16,0 0-8-16,0 0 11 0,3-3-11 0,4-3 12 15,0 3-12-15,0-4 0 0,0 7 0 0,4 0 0 16,0-9 0-16,3 9 0 0,-4-6 0 0,1 3 8 16,3-4-8-16,0 7-9 0,0-3 9 0,0-3-13 15,-3 3 13-15,7-3 0 0,-1 2 12 0,-3-2-12 16,4-3 9-16,-4 9-9 0,7-10 0 0,-7 4 9 15,0 6-9-15,1-9 8 0,-1 5-8 0,0-2 8 16,-4-3-8-16,4 6 12 0,1-4-12 0,-5-2 12 16,4 9-12-16,-3-9 10 0,-1 2-10 0,-2 4 10 15,2-3 4-15,-3 3 1 0,-7 3 0 0,7-7 0 16,-3 7 9-16,-4 0 1 0,0-9 1 0,0 9 0 16,0 0 11-16,-4-3 3 0,1-3 0 0,-4-4 0 0,-4 10-8 15,4-6-2-15,0 3 0 0,0-3 0 0,-4 6 1 16,1-4 0-16,3 4 0 0,0-6 0 0,-4 6 8 0,0 0 1 15,4-3 1-15,0 3 0 0,0-6-5 0,0 6-2 16,0 0 0-16,7 0 0 16,0 0-3-16,0 0-1 0,-3 0 0 0,3 0 0 0,-7 6-30 0,3-3 0 15,1 7 0-15,-1-1 0 0,0 7 0 16,4-1 0-16,-3-2 0 0,3 6 0 0,3 6 0 0,-3 0-8 16,0 0 8-16,0 3-13 0,0 0 13 0,0 1 0 15,0 5 0-15,0 1 0 0,-3 2 0 0,3-2 0 16,-4-1 0-16,4 4 0 0,-3-4-21 0,3 4-2 15,0-4 0-15,-4-5 0 16,4-4-113-16,0 3-24 0,0-3-4 0</inkml:trace>
  <inkml:trace contextRef="#ctx0" brushRef="#br0" timeOffset="-176649.87">22546 7837 1728 0,'-21'-6'153'0,"17"6"-122"0,1-3-31 0,3 3 0 16,0 0 175-16,0 0 29 0,-4-6 5 0,4 6 2 0,0 0-143 0,0 0-29 15,-3 0-6-15,3 0-1 16,0 0-16-16,0 0-3 0,0 0-1 0,0 0 0 0,0 0-12 0,0 0-8 16,0 0 8-16,0 0-13 0,-11 0 13 0,8 9-11 15,-1 1 11-15,1 5-10 0,-8-5 10 0,0 8 0 16,8 1 0-16,-8-3 0 0,1 12 0 0,-1-9 0 16,-3 3 0-16,3 0 0 0,-3-3 22 0,0 6 6 15,-7-6 2-15,3-1 0 0,11 4-30 0,-3-9 0 16,-8 3 0-16,8-7 0 0,2 7 0 0,5-7 0 15,-8 1 0-15,8-1 0 0,3-9 0 0,0 0 12 16,0 0 0-16,-4 3 0 0,-3 3-21 0,7-6-5 0,0 0-1 0,0 0 0 16,-3 0 3-16,3 0 1 0,0 0 0 0,0 0 0 15,0 0 11-15,0 0-12 0,10 0 12 0,1 0-12 16,-4 0 12-16,4 0-12 0,-1 0 12 0,4 0-12 16,4 0 12-16,0 0 0 0,-11 0 0 15,7-6 0-15,7 6 0 0,-3 0-8 0,-8-3 8 16,4-3 0-16,4 6 0 0,-1 0 0 0,-2-3 0 0,-5-4 0 15,4 7-9-15,0-3 9 0,4-3-10 0,-4 6 10 16,0-3 0-16,4-4 0 0,0 4 0 0,-8-3 10 16,1 0-10-16,-4 3 0 0,10-4 0 0,-2 7 0 15,-1-9 0-15,0 6 0 0,3-3 0 0,1 2 0 16,0-2 0-16,-4-3-11 0,-4 9 11 0,4-10-12 16,4 4 12-16,-7 3 8 0,-8-3-8 0,4-4 11 15,7 10-11-15,-7-9 0 0,-7-1 0 0,0 7 8 16,0 3-8-16,0-6 10 0,-3 0-10 0,-4 3 10 0,0-7 6 0,3 4 0 15,4-4 1-15,0 1 0 0,-14 6 7 0,7-3 0 16,7 6 1-16,-3-10 0 0,-8 4 19 0,0-3 4 16,11 9 1-16,0 0 0 0,-7 0-27 0,4-4-6 15,3 4 0-15,0 0-1 0,0 0 3 0,0 0 1 16,-11 0 0-16,11 0 0 0,0 0-8 0,0 0-2 16,-7 4 0-16,0 2 0 0,7-3-9 0,-3 6 0 15,3 7 0-15,-4-7 0 0,-3 7 0 0,7-3 0 16,0 2 0-16,0 4 0 0,-4 0 0 0,4 6 0 15,8 0 0-15,-5-6 0 0,-3 9 0 0,0-9 0 16,11 6 0-16,-8 0 0 0,4-6 0 0,-3 9 0 16,-1-3 0-16,4 0 0 0,-3-3 0 0,-1 3 0 15,-3 1 0-15,7-8 0 0,4 1 0 0,0 0 0 16,-15-3 0-16,1 2 0 0,3-2 0 0,0-3-14 16,0 2 3-16,0-5 1 15,0-1-17-15,0 1-3 0,0-1-1 0,0 0 0 16,-11-2-27-16,11-7-6 0,0 0 0 0,0 0-1 15,-14 3-145-15,10 3-29 0,4-6-5 0</inkml:trace>
  <inkml:trace contextRef="#ctx0" brushRef="#br0" timeOffset="-171888.04">23608 6953 730 0,'0'0'32'0,"0"0"8"0,0 0-32 0,0 0-8 0,0 0 0 0,0 0 0 0,-7-6 52 0,0 6 8 15,0 0 3-15,0-3 0 0,0-4 8 0,0 7 1 16,-1 0 1-16,8 0 0 0,-7 0 24 0,0-6 5 15,0 3 1-15,7 3 0 0,0 0-37 0,0 0-7 16,-7 0-2-16,7 0 0 0,0 0-39 16,0 0-8-16,0 0-2 0,0 0 0 0,0 0-8 0,0 0 0 15,0 0 0-15,0 0 0 0,0 0-9 0,0 0 9 16,7 9-12-16,0-2 12 0,4-4-10 0,-4-3 10 16,4 6-8-16,3-6 8 0,-4 0 0 0,4 0 0 15,1 0 9-15,2-6-9 0,-3 6 12 0,4 0-4 16,-4-3 0-16,4-4-8 0,-1 7 12 0,-3-9-12 15,4 3 12-15,0 3-12 0,3-4 12 0,-4 4-12 16,-2-3 12-16,-5 3-12 0,4-3 11 0,-3-4-11 0,-1 4 10 0,1 3-10 16,-4-4 14-16,4 7-3 0,-4 0-1 0,3-3 0 15,-6-3 14-15,3 6 4 0,-4-3 0 0,-3 3 0 16,0 0-16-16,0 0-4 0,0 0 0 0,0 0 0 16,0 0 5-16,0 0 1 0,0 0 0 0,0 0 0 15,0 0-3-15,0 0-1 0,0 0 0 0,0 0 0 16,0 0-10-16,0 0 0 0,0 0 0 0,0 0 0 15,-7 3-8-15,0 6 8 0,0-2-10 0,4 12 10 16,-4-4-8-16,3-2 8 0,4 12 0 0,0-6-9 16,-3 6 9-16,3 3-8 0,-4-3 8 0,1 10-8 15,-1-7 8-15,1 0 0 0,3-3 0 0,-4 3 0 16,-3 7 0-16,3-7 0 0,4 0 0 0,0 4 0 16,-3-10 0-16,-1 3 0 0,4 0 0 0,-3-6 0 0,-1-1 0 15,1-2 0-15,3 3 0 0,0-3 0 0,0-4-9 16,-4-3-7-16,1 1 0 0,-1-1-1 15,1-2-146 1,3-7-29-16</inkml:trace>
  <inkml:trace contextRef="#ctx0" brushRef="#br0" timeOffset="-171577.72">23548 7242 1911 0,'0'0'84'0,"0"0"19"0,0 0-83 0,0 0-20 0,0 0 0 0,0 0 0 16,0 0 31-16,0 0 1 0,7-4 1 0,0-2 0 15,4 6-33-15,3-6 0 0,-4 3 0 0,8 3 0 16,-4-6 0-16,4 2 0 0,3-2 0 0,0 6 0 15,4-9 11-15,-1 6-11 0,5-4 10 0,-5 7-10 16,5-9 0-16,-5 9-12 0,1-9 1 0,3 9 0 16,0-7-4-16,1 4-1 0,-5 3 0 0,1-6 0 15,0 6-23-15,-1 0-5 0,1-3 0 0,-4 3-779 16</inkml:trace>
  <inkml:trace contextRef="#ctx0" brushRef="#br0" timeOffset="-170627.44">24917 6875 288 0,'-7'3'25'0,"3"3"-25"15,-3 0 0-15,0-2 0 0,0-4 181 0,0 6 31 16,-4-6 7-16,4 3 1 0,0-3-96 0,0 6-18 16,-3-6-4-16,2 3-1 0,-2 4-37 0,3-7-7 0,0 0-1 15,3 3-1-15,-3-3-11 0,7 0-3 0,0 0 0 0,-7 0 0 16,7 0-1-16,0 0-1 0,0 0 0 0,0 0 0 16,0 0-18-16,0 0-3 0,0 0-1 0,0 0 0 15,0 0-9-15,0 0-8 0,0 0 9 0,0 0-9 16,0 0 15-16,0 0-3 15,7 6-1-15,4-6 0 0,-1 0-2 0,1 3 0 0,3 3 0 0,0-6 0 16,0 0-9-16,0 0 0 0,4 0 9 0,-4 0-9 16,4 0 15-16,-4 0-2 0,0 0 0 0,4 0 0 15,-1-6 5-15,1 6 1 0,0-3 0 0,-4-3 0 16,3 3 5-16,-3-4 0 0,1-2 1 0,-1 9 0 16,0-3-11-16,-4-3-2 0,-10 6-1 0,7 0 0 15,-7 0 0-15,0 0 0 0,7-10 0 0,-7 10 0 16,0 0 1-16,0 0 0 0,0 0 0 0,0 0 0 15,0 0-1-15,0 0 0 0,4 10 0 0,3-1 0 0,-7 0-11 16,0 7 0-16,4 3 0 0,-4 0 0 0,0-1 0 16,0 4 10-16,0-3-10 0,0 0 10 0,0 9-10 0,-4-3 0 15,1 0 0-15,-1-3 0 0,4-3 0 0,0 6 0 16,-7 0 0-16,3-6 0 0,1 6 0 0,-1 4 0 16,-3-11 8-16,4 7-8 0,-4-6 0 0,7 0 0 15,-4 0 0-15,1-3 0 0,-1 2 0 0,1-2 0 16,3-7 0-16,0 1 0 15,-4-1-39-15,4-9-9 0,0 0-3 0,0 0 0 16,0 0-108-16,0 0-21 0,0 0-5 0,0 0-1 0</inkml:trace>
  <inkml:trace contextRef="#ctx0" brushRef="#br0" timeOffset="-170310.93">24906 7204 2440 0,'0'0'54'0,"0"0"11"0,0 0 3 0,0 0 0 0,0 0-55 0,0 0-13 0,11 0 0 0,-4 0 0 16,3-6 13-16,4 6 0 0,1-3 0 0,2-4 0 15,4 4-13-15,4-6-16 0,3 3 3 0,0-4 1 16,-3 1 12-16,3-1 13 0,4 1-2 0,-4-7-1 15,-3 7-10-15,3-1 0 0,1 1 0 0,2 0 8 0,-3-1-8 16,1-6-9-16,-1 7 9 0,-3 0-13 0,-1-1 13 0,5 1 16 16,-5-1-3-16,1 4-1 0,-4-3-12 0,0 2 8 15,-3 4-8-15,0-3 0 16,-4 3-23-16,-4-3-10 0,1 6-3 0,-11 0-688 16,0 0-137-16</inkml:trace>
  <inkml:trace contextRef="#ctx0" brushRef="#br0" timeOffset="-168343.53">23629 7856 460 0,'0'0'41'0,"0"0"-33"0,0 0-8 0,0 0 0 16,0 0 125-16,0 0 23 0,0 0 5 0,0 0 1 15,0 0-118-15,0 0-23 0,0 0-5 0,0 0 0 16,0 0-27-16,0 0-5 0,0 0 0 0,0 0-1 15,0 0 0-15,0 0 0 0,0 0 0 0,0 0 0 16,0 0 25-16,0 0-10 0,0 0 10 0,0 0 0 16,0 0 23-16,-3-6 11 0,3 6 2 0,0 0 1 0,0 0 27 0,0 0 6 15,0 0 1-15,0 0 0 0,0 0 4 0,0 0 1 16,0 0 0-16,0 0 0 0,0 0-23 0,0 0-4 16,0 0-1-16,0 0 0 15,0 0-28-15,0 0-7 0,0 0-1 0,0 0 0 0,0 0-12 0,0 0 0 16,0 0 0-16,0 0 0 0,7 0 0 0,3 0 0 15,1 0 0-15,-4 0 0 0,-7 0 10 0,14 0-1 16,-7 0 0-16,7 0 0 0,-3-3 13 0,-1 3 2 16,4-6 1-16,-3 6 0 0,0 0 1 0,3-4 0 15,0-2 0-15,0 6 0 0,0-9 1 0,0 9 0 16,4-3 0-16,-4-4 0 0,-4 7-15 0,1-9-2 0,0 9-1 16,-1-6 0-16,1 3 2 0,-4-4 0 0,0 4 0 15,-4-3 0-15,1 6-3 0,-4 0 0 0,0 0 0 16,0 0 0-16,0 0 0 0,0 0-8 0,0 0 12 0,0 0-4 15,0 0 7-15,0 0 1 0,0 0 0 0,0 0 0 16,0 0-16-16,0 0 8 0,0 0-8 0,0 0 0 16,0 0 11-16,0 0-11 0,0 0 12 0,0 0-12 15,0 0 0-15,0 0 0 0,0 0-12 0,0 0 3 16,0 0 9-16,0 0 0 0,0 0-9 0,0 0 9 16,0 0 0-16,0 0 0 0,0-3-9 0,0 3 9 15,0 0 0-15,0 0-12 0,0 0 12 0,0 0-10 16,0 0 10-16,0 0-8 0,0 0 8 0,-4-7-8 15,4 7 8-15,-7 0 0 0,7 0 0 0,0 0 0 16,0 0-8-16,0 0 0 0,0 0 0 0,-7 0 0 16,-7 0 8-16,4 0 0 0,3 0 0 0,-1 0 0 15,1 0 0-15,0 0 0 0,0 0 0 0,4 0 0 0,-4 0 0 0,7 0 0 16,-7 0 0-16,3 7 0 0,4-7 0 0,-7 0 0 16,0 3 0-16,0-3 0 0,7 0 0 0,-4 0 0 15,-3 0 0-15,0 0 0 0,4 6 0 0,3-6 0 16,-7 0 0-16,3 0 0 0,-3 0 0 0,7 0 0 15,-7 3 0-15,4-3 0 0,-4 0 0 0,3 0 9 16,-3 0-9-16,7 0 0 0,-7 0 11 0,0 7-11 16,3-7 10-16,-3 3-10 0,4 3 8 0,-4-6-8 15,3 9 0-15,1-9 0 0,3 0 0 0,-7 10 0 16,3-10 0-16,4 0 0 0,-7 9 0 0,3-9 0 16,4 0 0-16,-3 10 0 0,3-10 0 0,-7 0-12 0,3 9 12 15,-3-3-10-15,0 4 10 0,0-4-13 0,0-3 5 16,0 6 8-16,0 1-11 0,3-4 11 0,-3 4-8 0,0-7 8 15,4 9 0-15,-4-2 0 0,3-7 0 0,-3 6 0 16,4 1 0-16,-1 5-8 0,1-5 8 0,-1-1 0 16,4 0 0-16,0 1 0 0,0-1 0 0,4-2 0 15,-1 2 0-15,1 0 0 0,-4-9 0 0,3 10 0 16,4-1 0-16,0 1 0 0,4-1 0 0,-1-3 0 16,-2-3 0-16,2 4 0 0,1-7 0 0,-1 6 0 15,1-6 8-15,-1 3 1 0,5-3 0 0,-1-3 0 16,0-3 5-16,0 6 1 0,4-7 0 0,-1 4 0 15,4-3-3-15,-3 6 0 0,3-9 0 0,-3 5 0 16,-4-2 0-16,4 6 0 0,-4 0 0 0,0-3 0 16,0 3-4-16,-4 0-8 0,1 0 11 0,0 3-11 15,3-3 0-15,-4 6 0 0,-3-2 0 0,4-4 0 16,-4 9 0-16,0-3 0 0,0 4 0 0,0-1 0 0,-3 1 0 0,-1-1 0 16,4 0 0-16,-7 1-9 0,0 5 9 0,0-5 0 15,0-1 0-15,0 1 0 0,-3 5 12 0,-4-5-1 16,0-1-1-16,-4 7 0 0,0-7-2 0,1 4 0 15,-8-1 0-15,4 1 0 0,4-4-8 0,-8 1 0 16,-7-1 0-16,1 0 8 0,-1 7-26 0,0-10-6 16,0-2 0-16,1 2-1 15,3-3-27-15,-1-3-4 0,1 0-2 0,4-9-902 0</inkml:trace>
  <inkml:trace contextRef="#ctx0" brushRef="#br0" timeOffset="-168144.32">23837 7756 2365 0,'0'0'104'0,"0"0"23"0,0 0-102 0,0 0-25 0,14-6 0 0,0 6 0 16,1 0 84-16,2-7 11 0,8 4 2 0,7-3 1 16,-1 6-78-16,1-9-20 0,0 5 0 0,0-5 0 15,3 3-30-15,-3-4-10 0,-1 1-1 0,1 0-1 16,3-1-193-16,-3-6-38 15,28-2-8-15,-21 2-2 0</inkml:trace>
  <inkml:trace contextRef="#ctx0" brushRef="#br0" timeOffset="-167678.78">25082 7609 2973 0,'0'0'65'0,"0"0"14"0,0 0 2 0,0 0 3 0,0 0-67 0,0 9-17 15,-3-3 0-15,-1-3 0 0,-3 10 0 0,0-4 0 16,-7 4 0-16,0 3 0 16,4-7-28-16,-5 10-8 0,-2 6-3 0,-1-6 0 0,-3 6 24 0,3-6 5 15,1 6 1-15,-1-3 0 0,4 3 9 0,3-7-8 0,1 1 8 0,3 3-8 16,3-9 8-16,1 2 0 0,-1-2 0 0,4-4 0 15,-3 4 10-15,6-4 1 0,-3-6 0 0,0-3 0 16,0 0 7-16,11 10 2 0,-4-10 0 0,3 6 0 16,1-3-2-16,0-3 0 0,6 0 0 0,-3 0 0 15,0 0-18-15,1-3 8 0,2 3-8 0,-3 0 0 16,7 0 0-16,-3 0 0 0,0 0 0 0,-1 0 0 16,1 3 0-16,0 4 0 0,-8-4 0 0,1 3 0 15,3 3 0-15,-4-2-9 0,1 2 1 0,-4-6 0 16,0 7-19-1,-3-1-3-15,-1-3-1 0,-3 4 0 0,-3-1 19 0,3 1 3 0,-4-1 1 0,-3 0 0 16,4 7 8-16,-4-7 0 0,-4 1 0 0,0-1 0 16,-3 1 0-16,-3 5 0 0,-5-5 0 0,8-1-8 15,-3 1-12-15,-1-1-3 0,-10 0 0 0,3-2 0 16,0 2-56-16,1 0-11 0,-1 1-2 0,0-10-1 16,1 0-132-16,2 0-27 0</inkml:trace>
  <inkml:trace contextRef="#ctx0" brushRef="#br0" timeOffset="-167105.83">25082 7662 2188 0,'0'0'97'0,"0"0"20"0,0 0-93 0,0 0-24 0,0 0 0 16,11 0 0-16,0 6 173 0,3-3 31 0,3-3 5 15,1 0 2-15,-4 0-163 0,4 0-32 0,-4 0-6 0,0 7-2 16,4-7-8-16,-1 0 0 0,-3 0 0 0,4 0 0 16,3-7-15-16,0 7-1 0,1 0-1 0,2-3 0 15,1-3 17-15,0 6-10 0,3-3 10 0,0-4-8 16,0 4 8-16,1-3 0 0,-1-3 0 0,0 9 0 16,0-7 8-16,0 4-8 0,1-3 8 0,-5 3-8 15,1-3 18-15,-4 2-1 0,0-2 0 0,1 3 0 16,-5-3 9-16,1 3 2 0,-4-4 0 0,0 7 0 15,0-9-4-15,0 9-1 0,-3-6 0 0,-1 2 0 16,1 4-8-16,-4-6-2 0,4 6 0 0,-4-3 0 16,-7 3-13-16,0 0 0 0,0 0 8 0,0 0-8 15,0 0 0-15,0 0 0 0,0 0 0 0,0 0 0 16,0 0 0-16,0 0-12 0,0 0 12 0,0 0-10 16,0 0 10-16,0 0-10 0,0 0 10 0,0 0-10 0,0 0 10 0,0 0 0 15,0 0-9-15,0 0 9 0,0 0 0 16,0 0-9-16,0 0 9 0,0 0 0 0,0 0-8 0,0 0 8 15,0 0 0-15,0 0 0 0,0 0 0 0,0 0-8 16,0 0 8-16,0 0 0 0,0 0 0 0,0 0 0 16,0 0 0-16,0 0 0 0,0 0 0 0,0 0 0 15,0 0 0-15,0 0 0 0,0 0-10 0,0 0 10 16,0 0-8-16,0 0 8 0,0 0-10 0,0 0 10 16,0 0-12-16,0 0 12 0,0 0-12 0,0 0 4 15,0 0 8-15,0 0-13 0,0 0 2 0,0 0 1 16,0 0 0-16,0 0 0 0,0 0 1 0,0 0 0 0,0 0 0 15,0 0 0-15,0 0-11 0,0 0-3 16,0 0 0-16,0 0 0 16,0 0-18-16,0 0-4 0,0 0-1 0,0 0 0 15,0 0-132-15,0 0-26 0,0 0-6 0</inkml:trace>
  <inkml:trace contextRef="#ctx0" brushRef="#br0" timeOffset="-160304.89">26374 6928 806 0,'0'0'72'0,"0"0"-58"0,0 0-14 0,0-6 0 16,-4-4 154-16,4 7 28 0,0-3 6 0,0-3 0 15,-3-1-108-15,3 1-21 0,-4 2-5 0,1-2-1 16,-1 0-29-16,4 6-5 0,0 3-2 0,0 0 0 16,-3-7-1-16,3 7 0 0,-8-9 0 0,8 9 0 15,-3 0-16-15,3 0-19 0,-7-3 4 0,0 6 1 16,0-3-6-16,-4 9 0 0,4-2-1 0,0 2 0 16,-4 3 5-16,1-5 2 0,3 12 0 0,0-10 0 15,0 10 14-15,0-4 0 0,3-5 9 0,1 6-9 0,-1-4 19 16,-3 4-3-16,7-1 0 0,-3-2 0 0,3 3-16 0,0-4 0 15,0 4 0-15,3-7 0 16,1 1 11-16,-1-1-11 0,-3-9 10 0,7 10-10 0,0-4 0 0,4-6 8 16,-4 0-8-16,3 0 0 0,1 0 13 0,3 0 0 15,0 0 0-15,0-6 0 0,0 6 2 0,1-10 0 16,-1 10 0-16,3-3 0 0,-3-3-4 0,1 3-1 16,2 3 0-16,1-7 0 0,-4 7-10 0,0 0 8 15,4 0-8-15,-8 0 8 0,1 0-8 0,3 0 0 16,-3 7 0-16,-1-4 8 0,1 6-8 0,-8 1 0 15,-3-4 0-15,0 13 0 0,0-4-20 0,-3-2 1 16,-4 3 0-16,-7 2 0 0,3 1-3 0,-3-3-1 0,-4 9 0 0,4-6 0 16,-4-7 11-16,1 13 1 0,-1-6 1 0,1 6 0 15,-1-6 10-15,-3 0 0 0,3-3 0 0,0 2 0 16,4-8 24-16,0-1 1 0,0 1 0 0,4-4 0 16,-1-6 48-16,-3 0 10 0,3 0 1 0,1-6 1 15,3-4-17-15,0 7-3 0,0-6-1 0,3-7 0 16,0 7-36-16,1-10-7 0,3-6-1 0,0 0-1 15,0 3-19-15,3-3-9 0,5-1 1 0,-5-2 0 16,4 3-3-16,-3 3 0 0,6-3 0 0,-3 0 0 16,4 0 11-16,3 6 0 0,-3-3-9 0,3-3 9 15,-7 6 0-15,3 0 0 0,4-3 0 0,-3 4 0 16,3 5 9-16,-3-3-9 0,-1 1 10 0,-3 2-10 16,4 4 8-16,-8-1-8 0,4-2 0 0,-3 9 0 15,0-4 0-15,-4 7 0 0,0 0 0 0,0 0 0 16,0 0 0-16,3-9 8 0,-3 9-8 0,0 0 0 0,0 0 0 0,0 0 0 15,0 0 8-15,-3 0-8 0,-5-9 0 16,5 6 0-16,3 3 8 0,-7-7-8 0,0 4 0 0,7 3 0 16,-7 0 0-16,0 3 0 0,-4-3-12 0,4 7 0 15,0 2 1-15,-4 0 0 16,1 1-29-16,-4 9-7 0,3-4-1 0,-3 4 0 16,0 0-126-16,0 6-26 0,0-6-4 0,0 0-2 0</inkml:trace>
  <inkml:trace contextRef="#ctx0" brushRef="#br0" timeOffset="-159214.58">27277 6856 403 0,'0'0'36'0,"3"-6"-36"0,1-4 0 0,-4 10 0 0,7 0 163 0,0-3 25 16,-4-3 6-16,5-4 1 0,-5 1-89 0,1 3-18 0,-1 3-3 15,4-7-1-15,-7 10-19 0,0 0-4 0,0 0-1 0,4-6 0 16,-4 6-8-16,0 0-1 0,0 0-1 0,0 0 0 16,0 0-26-16,0 0-6 0,0 0-1 0,0 0 0 15,0 0-17-15,0 9 0 0,0 1 0 0,0 5-9 16,0 4 9-16,0-3 0 0,0-4 0 0,0-2-8 15,0 12 8-15,0-3 0 0,0-7 0 0,3 4 0 16,-3 0 0-16,4-4 0 0,-1-3 0 0,1 1 0 16,-1-4 0-16,1 4 0 0,3-1 0 0,0-3 0 15,-7-6 0-15,7 3 8 0,0 7-8 0,4-10 0 16,-1 0 10-16,1 0-2 0,-1 0-8 0,1 0 12 16,3 0-1-16,-3-3-1 0,3-4 0 0,0 4 0 15,-3-3 14-15,3 6 2 0,-4-9 1 0,4 9 0 16,0-4-27-16,4 4-17 0,-7 0 2 0,3 0 1 0,0 0 14 15,0 4 0-15,-14-4 0 0,7 6 0 16,4-3 10-16,-4 6 5 0,-7 1 1 0,0-4 0 0,0 3-29 0,0 1-6 16,-4-1-1-16,-3 7 0 0,-3-7 11 0,-1 1 9 15,0 9-13-15,1-10 5 0,-4 7 8 0,3-7 0 16,-3 1 0-16,0-1-8 0,-4 0 8 0,4 7 0 16,-4-3 0-16,4-7 0 0,0 13 0 0,0-10 0 15,-4-3 0-15,1 4-8 0,3-7 8 16,3 3 0-16,-3-3 0 0,0 4 0 0,7-7 13 0,-4 6-1 15,-3-12-1-15,4 6 0 0,-1-7-2 0,0 4 0 16,1-3 0-16,6 3 0 0,1-4 2 0,3 7 0 16,-4-9 0-16,8 0 0 0,-1-1 9 0,1 1 3 15,3-7 0-15,0 7 0 0,7-1 11 0,0-8 2 16,-3 8 1-16,3-6 0 0,0 7-18 0,0-10-4 0,0 4-1 0,4-4 0 16,-1 6-1-16,1-3 0 0,-4 1 0 15,4-4 0-15,0 0-1 0,-1 0 0 0,1 1 0 0,-4 2 0 16,0 0-12-16,0 4 0 0,-3 2 8 0,-1 1-8 15,1 3 0-15,-1-4 0 0,-2 1 8 0,-5-7-8 16,-3 7 0-16,0-1 0 0,0 10 0 0,0 0 0 16,0-3 9-16,-3-6-9 0,6 2 8 0,-3 7-8 15,-7-9 12-15,3 3-2 0,-3 6-1 0,7 0 0 16,-3-10 3-16,-4 10 0 0,0-3 0 0,-4-3 0 16,4 3-12-16,0-3 12 0,-4 6-12 0,1 0 12 15,-1 0-12-15,-3-4 12 0,4-2-12 0,-1 6 12 16,0 6-12-16,-3-2 0 0,0 2 0 0,0-3 0 15,0 6 0-15,0-2 0 0,-4 2-12 0,1 7 12 16,-1-4-26-16,-7 7 2 0,1-3 1 0,-1 9 0 16,-3-3-31-16,-1 0-6 0,1 0-2 15,0 6 0-15,-7 3-121 0,3-3-24 0</inkml:trace>
  <inkml:trace contextRef="#ctx0" brushRef="#br0" timeOffset="-157884.12">26515 7502 633 0,'0'0'56'0,"3"-3"-44"0,1-4-12 0,-1 4 0 0,-3 3 141 0,0-6 27 0,0-3 4 0,0 9 2 16,7-10-64-16,-7 10-13 0,0 0-2 0,0 0-1 15,0 0-19-15,0 0-4 0,0 0-1 0,0 0 0 16,-7 0-17-16,0 0-3 0,7 0-1 0,-7 0 0 15,-3 0-37-15,-1 7-12 0,4-4 0 0,0 3 0 16,-4 3 0-16,4 1 0 0,4-7 0 0,-8 13 0 16,4 2 0-16,-3-2 0 0,-1-3 0 0,0 2 0 15,1 10 12-15,-1-3-12 0,-3 3 12 0,0 1-12 16,3 2 9-16,1 0-9 0,3 3 0 0,-4-2 9 16,4 8 3-16,-3-12 1 0,6 3 0 0,-3 1 0 15,3-4 1-15,1 3 0 0,-1-3 0 0,4 0 0 16,-3-6-14-16,3 0 0 0,3 0 0 0,1-4 0 15,-1-5 8-15,5 5-8 0,-1-5 0 0,0-7 0 16,-4 6 0-16,4-2 0 0,4-4 0 0,-1 3-10 16,-3-6 10-16,4-6 0 0,3 6 0 0,-3-3-8 15,-1-4 8-15,4 4 0 0,1-6 0 0,-5 3-8 0,4-4 8 0,0 1 0 16,-3-1 0-16,0 1 0 16,-1-7 8-16,1 7-8 0,-4-1 10 0,-4-5-10 0,1 5 28 0,3 1-1 15,-7-1 0-15,0 1 0 0,0 0 16 0,-4-1 3 16,4 4 1-16,-3-3 0 0,-1 5-12 0,-3-2-3 15,4-3 0-15,-1-1 0 0,-3 10-14 0,7 0-3 16,-7-3-1-16,0-3 0 0,-4 6-14 0,1 0 0 16,3 6 0-16,0-3 0 0,-4 4 0 0,4-4 0 15,0 6-12-15,-4 1 12 0,4 5-12 0,0-5 12 16,0 8-12-16,0 1 12 0,-3-3-11 0,3 0 11 16,3-4-10-16,4 4 10 0,-7-4-8 0,7 4 8 0,0 0 0 15,0-4-9-15,0-5-10 0,0 2-1 0,4 0-1 16,-1 1 0-1,1 6-35-15,3-13-8 0,-4 6 0 0,8-3-961 0</inkml:trace>
  <inkml:trace contextRef="#ctx0" brushRef="#br0" timeOffset="-156803.53">27520 7652 979 0,'0'-3'87'0,"4"-3"-70"16,-1-3-17-16,4-1 0 0,-3 1 68 0,6-1 11 15,-3-5 1-15,1 5 1 0,-1 1-69 0,0-1-12 16,3 4 0-16,-3 3-9 0,0-3 9 0,0-4-12 16,0 7 12-16,-3-3-12 0,3-3 12 0,0 2 0 15,-3 4 0-15,-4 3 0 0,3-6 12 0,-3 6 4 16,0 0 0-16,0 0 1 0,0 0 47 0,0 0 8 16,-3-3 3-16,-1-4 0 0,-3 4-8 0,-4-3-2 15,1 6 0-15,-1 0 0 0,1 0-17 0,-1 6-4 0,4-6-1 0,-7 3 0 16,0 4-11-16,0-4-3 0,3 3 0 0,-3 4 0 15,3-1-13-15,1 0-4 0,3 1 0 0,0-1 0 16,-4 7-2-16,4-7-1 0,-3 10 0 0,2 0 0 16,-2-3 0-16,3 2 0 0,0 1 0 0,0 6 0 15,0 4 12-15,0-4 3 0,0 9 0 0,0-6 0 16,3 1-24-16,-3 5 0 0,3-6 0 0,1 7 8 16,-1-7-8-16,4 6 0 0,4-8-11 0,-4 2 11 15,3-9-8-15,1 6 8 0,3 0 0 0,-3-6-9 16,6-1 9-16,-3-2 0 0,4 3 0 0,-1-10 0 15,1 7-9-15,3-7 0 0,0-5 0 0,-3 5 0 16,3-9-5-16,0 0-1 0,0 0 0 0,4 0 0 16,-1-3 15-16,1-3 16 0,0-4-3 0,-4 1-1 15,3-1 8-15,1-5 0 0,-4 5 1 0,0-2 0 16,-3-4-21-16,-4 0 0 0,3 4 0 0,-6-4 0 0,3 7 20 16,-3-1 8-16,-4-5 3 0,0 5 0 0,0 1 4 0,0-1 1 15,-4 1 0-15,0 3 0 0,-3-4-24 0,0 10-12 16,-3-3 12-16,3-3-12 0,-4 12 0 0,1-3 0 15,-5 4 0-15,1 2-12 0,0-3 12 0,0 4 0 16,0 2 0-16,3-2 0 0,-3-1-13 0,4 0 0 16,-4 7 0-16,3 0 0 0,0-4 21 0,4 4 4 15,-3 0 0-15,-1-4 1 0,4 4-13 0,0-7 0 16,0 10 0-16,0-9 0 16,0 5-41-16,3-2-11 0,1 2-3 0,-1-5-649 15,1-1-129-15</inkml:trace>
  <inkml:trace contextRef="#ctx0" brushRef="#br0" timeOffset="-155883.1">27986 7342 1324 0,'-4'-3'118'0,"4"3"-94"16,0 0-24-16,0 0 0 0,-3-6 96 0,-4 2 16 15,7 4 2-15,-4-6 1 0,1 3-60 0,3 3-12 16,-7 0-3-16,0-6 0 0,0 6-18 0,-4 0-4 16,4-3-1-16,0 3 0 0,-4 0-9 0,4 0-8 15,-3 0 12-15,-1 0-12 0,4 0 27 0,-4 3-2 16,1-3 0-16,-1 0 0 0,1 0-5 0,-4 0 0 0,3 0-1 0,-3 0 0 15,0 0 13-15,0 0 4 0,0 0 0 16,-4 0 0-16,0 0-5 0,1 0-1 0,2 0 0 0,1 0 0 16,-3 6 2-16,-1-6 0 0,4 3 0 0,-7 3 0 15,7-2-32-15,-7 5 0 0,-1-3 0 0,1 4 0 16,0-1 0-16,0 0 0 0,3 7 0 0,-3-6 0 16,3-1 0-16,-3 7 0 0,0-4 0 0,3 4 0 15,-3-7 0-15,4 10 0 0,-8-3 0 0,7-7 0 16,-3 10 0-16,4 0 0 0,-5-4 11 0,1 11-11 15,4-8 0-15,-5 4-14 0,5 10 1 0,-1-10 0 16,-3 12 13-16,3-9 0 0,1 10-10 0,-1-7 10 16,0 10 0-16,4-4 0 0,0 1-9 0,4 2 9 15,-1-2 0-15,4 2-8 0,0-2 8 0,3-1 0 16,1-5-11-16,3-4 11 0,-4 3-10 0,8-3 10 16,-1 3-8-16,1-3 8 0,-1-6 0 0,8 6-9 0,3-3-3 0,0 3-1 15,4 0 0-15,3-6 0 0,-3 6-3 0,6-3 0 16,5-6 0-16,2 3 0 0,5-4 16 0,-1-2-11 15,4 2 11-15,-1-5-10 0,1-4 10 0,0-3 0 16,0 4 0-16,3-7 0 0,4 0 0 0,-4-7 8 16,4 4-8-16,4-3 11 0,-1 3 1 0,-3-13 1 15,-4 7 0-15,1-7 0 0,-5 7-13 0,1-10 11 16,0 3-11-16,-4-3 10 0,4 0-2 0,-4-6-8 16,4 7 12-16,-4-11-4 0,-3 4-8 0,-4 3 0 15,4-3 9-15,-4 0-9 0,4-3 12 0,-4 0-1 16,-3-4-1-16,-4 4 0 0,-3-6 4 0,0-4 1 15,-4 3 0-15,-4 1 0 0,-3-4 7 0,-3 1 2 0,-4-4 0 0,-4 10 0 16,1-4 4-16,-4 1 2 0,-7-1 0 16,-4-2 0-16,-3 2 8 0,0 7 2 0,-8 3 0 0,5-4 0 15,-1-5-2-15,0 9 0 0,-6 6 0 0,-1-6 0 16,0 6-22-16,-3 7-4 0,-1-4 0 0,1 7-1 16,0-1-11-16,-7 4 0 0,-11 6 0 0,0 6 0 15,-7-6-27-15,0 10 3 0,0-1 0 0,0 10 0 31,0-4-77-31,3 11-15 0,1-5-4 0,0 5-664 0,-1 2-134 0</inkml:trace>
  <inkml:trace contextRef="#ctx0" brushRef="#br0" timeOffset="-134103.28">8442 8659 1324 0,'4'-6'118'0,"-1"6"-94"16,-3-3-24-16,0-4 0 0,4 4 98 0,-4-3 15 16,3 3 3-16,-3 3 1 0,0 0-81 0,4-6-16 15,3-4-3-15,-7 10-1 0,0 0-16 0,0 0 10 16,0-9-10-16,3 2 8 0,-3 7 13 0,0 0 3 16,0 0 0-16,0 0 0 0,0 0 4 0,0 0 0 15,0 0 1-15,0 0 0 0,0 0-3 0,0 0-1 16,0 10 0-16,0 6 0 0,-3-7-9 0,3 10-1 0,-7-4-1 0,0 4 0 15,3 0-14-15,-3 6 0 0,0-6 0 16,3 0 0-16,-6 6 0 0,3-6 9 0,0-1-9 0,7 8 8 16,-11-8-8-16,4 1 0 0,4 3 9 0,-5-9-9 15,5 6 0-15,-1-4 9 0,-3 1-9 0,4-4 0 16,-1-2 0-16,1-1 0 0,-4-3 0 0,7 4 0 16,0-10 0-16,0 9-14 0,-7 1 2 0,7-10 1 15,0 0 3-15,0 0 0 0,0 0 0 0,0 0 0 16,0 0-3-16,0 0 0 0,0 0 0 0,0 0 0 15,0 0 11-15,7-10 0 0,0 1 0 0,3 3-8 16,1-4 8-16,-4 1 0 0,4 6 0 0,3-7 0 16,-4-5-20-16,4-1 2 0,-3 7 0 0,0-4 0 15,3-3-14-15,3 1-2 0,-3 5-1 0,1 1 0 16,-5-1 20-16,1 1 4 0,-1 0 1 0,-3 5 0 0,4-8 10 16,-4 9 0-16,0-4 0 0,0 7 0 0,-3 0 0 15,6 0 0-15,-6-3 0 0,-4 3-8 0,10 0 8 0,-10-6 0 16,0 6 0-16,7-3 0 0,0-3 0 0,-3 6 0 15,3-3 0-15,-3-4 0 0,-1 7 0 0,-3 0 0 16,0 0 0-16,0 0-8 0,7-3 8 0,-7 3 0 16,0 0 0-16,0 0 0 0,0 0 21 0,0 0 7 15,0 0 0-15,0 0 1 0,0 0 11 0,0 0 3 16,0 0 0-16,0 0 0 0,0 0-4 0,0 0-1 16,0 0 0-16,0 0 0 0,0 0-2 0,0 0-1 15,0 0 0-15,-7 3 0 0,0 7-13 0,7-1-2 0,0 0-1 16,0 1 0-16,4 6 6 0,-1 2 2 0,1 1 0 15,3 6 0-15,0 4-27 0,3 5 0 0,-6 0 0 0,6 1 0 16,5-7 0-16,-1 10 0 0,3-4 0 0,-6 4-743 16,3-4-147-16</inkml:trace>
  <inkml:trace contextRef="#ctx0" brushRef="#br0" timeOffset="-132684.86">9716 8662 576 0,'0'0'51'0,"0"0"-41"0,0 0-10 0,0 0 0 16,0 0 171-16,0 0 32 0,0 0 6 0,0 0 2 16,0 0-130-16,0 0-25 0,0 0-6 0,0 0-1 15,0 0-28-15,0 0-5 0,0 0-2 0,0 0 0 16,0 0-14-16,0 0 0 0,0 0 0 0,0 0-10 16,0 0 20-16,-8 6 4 0,1 4 1 0,-3-4 0 15,-1 4-15-15,-3-1-12 0,4 3 3 0,-5-2 0 0,1 6 9 0,0-1-12 16,0-5 12-16,3-1-12 0,-3 0 12 0,4 1 0 15,-1-4 0-15,4-3 0 0,-3-3 48 0,3 0 12 16,-1 0 3-16,5 0 0 0,-1-3 3 0,1-3 1 16,-4-4 0-16,7 4 0 0,0-6-45 0,0-4-9 15,0-3-1-15,0 3-1 0,3 4-11 0,1-4 0 16,-1-3 0-16,4 1 0 0,-3-1 0 0,0-6 0 16,3 6 0-16,0 3 0 0,0-3 0 0,0 4 0 15,3 5 0-15,-3-2 0 0,0-4 0 0,8 10 13 16,-8-4-1-16,3 10-1 0,1 0-3 0,-1 7 0 15,4-4 0-15,1 12 0 0,-5-5-8 0,4 9 0 16,-7-4 0-16,4 4 8 0,0 6-19 0,-4-6-4 0,-4 6-1 16,4-3 0-1,0 10-12-15,0-11-4 0,-7 5 0 0,0-1 0 0,4-7 21 0,-8 11 11 0,1-11-12 0,-1 8 12 16,-3-1 0-16,0-7 0 0,0 1 8 0,0 6-8 16,-4-6 9-16,1 0-9 0,-1 0 8 0,4-10-8 15,-3 1 23-15,-1 2-1 0,4-9 0 0,-4 7 0 16,4-10 2-16,-3 6 0 0,3-6 0 0,0-6 0 15,0 6 8-15,-8 0 1 0,8-3 1 0,-3-4 0 16,3 7-6-16,0-9-2 0,0-1 0 0,0 1 0 16,0 3-26-16,3 3 0 0,0-7 0 0,4 10 0 15,0 0 0-15,0 0 0 0,0 0 0 0,0 0 0 16,0 0-12-16,0 0 12 0,0-6-10 0,0 6 10 16,0 0-12-16,15 0 12 0,-12-3-13 0,8 3 5 15,-1-6 8-15,1 6 0 0,3 0 0 0,-3 9 0 0,3-9 0 16,0 9 0-16,0-9 0 0,4 10-8 15,-1-10 8-15,-3 9 0 0,4-3 0 0,0 4 8 0,-1-1-8 0,4 1 0 16,1-4 0-16,-5 3-8 0,1 1 8 0,-4-1 0 16,4-3 0-16,-4-2 0 0,3 5 0 0,1 0 0 15,-4-2 0-15,4-4 0 0,-4 3 0 0,0-6 0 16,0 0 0-16,0 0 0 16,0-6-85-16,-3 3-12 0,3-4-3 0</inkml:trace>
  <inkml:trace contextRef="#ctx0" brushRef="#br0" timeOffset="-131452.08">8643 9452 921 0,'0'0'82'0,"0"0"-66"15,0 0-16-15,0 0 0 0,0 0 128 0,-3-6 23 16,-1 3 4-16,4 3 1 0,0 0-84 0,0 0-16 15,-7-6-3-15,7 6-1 0,0 0-10 0,-4 0-2 16,-3 0-1-16,0-3 0 0,7 3-7 0,0 3-2 16,0-3 0-16,-10 0 0 0,3 6 3 0,0-3 1 0,0 7 0 0,-1 5 0 15,-2-5-20-15,-1 8-4 0,4 7-1 0,-3-6 0 16,-1 6-9-16,-3 4 0 0,0-1 0 0,-4-3 8 16,8 3-8-16,-8-3 0 0,4 3 0 0,3-2 8 15,-3-8-8-15,4 7 0 0,-1-6 0 0,-3 0 0 16,10-3 0-16,-6-4 0 0,-1 4 0 0,8-7 0 15,-4 1 0-15,0-1 0 0,0-9 0 0,3 10 0 16,0-4 0-16,4-6 0 0,0 0 0 0,0 0-11 16,0 0-8-16,0 0-1 0,0 0-1 0,0 0 0 15,0 0-10-15,0 0-1 0,0 0-1 16,0 0 0-16,0 0 11 0,0 0 2 0,11-6 1 0,0 2 0 16,-4-2 19-16,3 3-10 0,4-3 10 0,-3 3-8 15,3-4 8-15,0-2 0 0,0 3 0 0,0-4 0 16,1 1 0-16,-1-1 0 0,3 1 0 0,-3 0-8 0,1-1 8 15,-1 4 0-15,-4-3 0 0,4-1-8 16,-3 1 8-16,3-1 0 0,-3 1 0 0,3 3-8 0,-4-4 8 0,-3 1 0 16,4 6 0-16,0-7 0 15,-8 4 0-15,4-3 0 0,0 9 0 0,0 0 0 0,0-7 0 0,-7 7 0 16,0 0 8-16,0 0-8 0,0 0 21 0,0 0 0 16,0 0 0-16,0 0 0 0,0 0 10 0,0 0 1 15,0 0 1-15,0 0 0 0,0 0 1 0,0 0 0 16,0 0 0-16,0 7 0 0,0 2-5 0,0 0-1 15,0 1 0-15,0 6 0 0,0-7-9 0,0 10-3 16,0 0 0-16,4-1 0 0,-1 7-7 0,1 4-1 16,-1 5-8-16,4 1 12 0,1-1-12 0,-1 4 0 15,0-4-9-15,3 10 9 16,-3-6-195-16,4-1-33 0,3 32-6 0,4-22-2 0</inkml:trace>
  <inkml:trace contextRef="#ctx0" brushRef="#br0" timeOffset="-130498.5">9962 9496 403 0,'0'0'17'0,"-3"-6"5"0,-4 6-22 0,3 0 0 16,-3 0 0-16,4 0 0 0,-4 0 341 0,3-6 64 15,4 6 13-15,0 0 2 0,0 0-312 0,-7 0-62 0,4-3-13 16,3 3-2-16,0 0-31 0,0 0 0 16,-4 3 0-16,-3 3 0 0,0 3 0 0,0 1 0 15,-4-4 0-15,1 3 0 0,-1 1 0 0,-3-1 0 16,3 10 0-16,-6-9 0 15,3 5-36-15,-4-5-14 0,0 8-2 0,1-8-1 0,3 6 31 0,0-7 6 0,-1 0 2 0,1 1 0 16,4-10 38-16,3 6 7 0,-4-12 1 0,4 6 1 16,0-3 51-16,3-4 11 0,1-2 1 0,-1 0 1 15,1-7-40-15,3-3-8 0,-4 0-1 0,1 0-1 16,3-6-23-16,0 6-5 0,7-9-1 0,-4 6 0 16,4 0-18-16,-3 4 0 0,7-4 0 0,-4 3-9 15,3 0 9-15,1 10 0 0,-1-7 0 0,5 6 0 16,-1 1-16-16,0 6 1 0,3-3 1 0,5 6 0 15,-1 0-3-15,3 6-1 0,-6 3 0 0,3 1 0 16,0 2 8-16,4 4 2 0,-4 3 0 0,0 0 0 16,-3 6 8-16,-4 3 0 0,0-3 0 0,0 9-8 0,4 1 8 0,-11-4 0 15,0 4-9-15,0 6 9 16,-3-4-30-16,-4 1-2 0,0-4 0 0,-7 10 0 16,0 0 1-16,0-6 0 0,-4 6 0 0,4-7 0 15,-4-2 31-15,1-1-9 0,-4-5 9 0,0 5 0 0,-1-9 0 0,-2-3 0 16,3 0 0-16,0-9 11 0,-1 2-3 0,1-2-8 15,-3-7 12-15,-1-3-4 0,4 3 18 0,-7-12 3 16,3 3 1-16,4-3 0 0,0-4 7 0,0 1 2 16,-4-10 0-16,4 0 0 0,3 1-19 0,1-8-4 15,3 1-1-15,3-3 0 0,1 3 1 0,-1 3 0 16,4-3 0-16,4 0 0 0,3 6-32 0,0 0-5 0,0 0-2 16,4 4 0-16,-1-4 12 0,1 10 3 0,6-7 0 0,1 13 0 15,3-4-12-15,4 4-1 0,-1-3-1 0,1 6 0 16,0 0 0-16,0 6 0 0,3-3 0 0,0 7 0 15,0-1 22-15,4 1 0 0,-7-1-9 0,3 7 9 16,4-7 9-16,-4 10 6 0,-3-3 1 0,6 3 0 16,1-1-26-16,0 1-5 0,-4 3-1 0,0-3 0 15,4 0 26-15,-4 0 5 0,-7-1 1 0,1 1 0 16,-5-3-16-16,8 0-18 0,0-7 4 0,-4-6 1 16,-7 3 29-16,7-3 7 0,4-3 1 0,-1-3 0 15,-9-3 8-15,6 3 3 0,0-6 0 0,0-7 0 16,0-3-15-16,0 3-4 0,-6-6 0 0,-1-3 0 15,7 0-16-15,-4-3 0 0,-6 9 8 0,0-6-8 16,6 0-167-16,-6 3-37 0</inkml:trace>
  <inkml:trace contextRef="#ctx0" brushRef="#br0" timeOffset="-126995.58">11109 8634 576 0,'0'0'51'0,"0"0"-41"0,0 0-10 0,-7 0 0 16,-4-3 137-16,11 3 26 0,0 0 5 0,0 0 0 16,-7-6-84-16,7 6-18 0,0 0-3 0,0 0-1 15,0-4-23-15,0-2-5 0,-3 0-1 0,6 3 0 16,4-7-18-16,-3 4-4 0,-8 3-1 0,8-3 0 15,6-4 3-15,-3 7 1 0,-3-3 0 0,0 0 0 16,3 2 5-16,3-2 1 0,-3 6 0 0,0-9 0 16,0 9-7-16,4-3-1 0,0-4 0 0,-4 7 0 15,-7 0-2-15,10-3-1 0,8-3 0 0,-8 6 0 16,-10 0-1-16,11 6 0 0,0-3 0 0,-1 7 0 16,-3-10-8-16,4 9 0 0,-4-3 0 0,-4 4 0 15,8-4 0-15,-8-3 0 0,-6 7 0 0,3 5 0 0,3-5 0 16,-6 9 0-16,-8-4 10 0,1-2-10 0,3 6 0 0,-4 6 0 15,-6-7 0-15,2 4 0 0,1-3 0 0,0 0 0 16,0 0 0-16,0 0 0 0,0-10 11 0,0 0-11 16,7 1 10-16,-4 2-10 0,-3-8 32 0,7 5 0 15,7-9 0-15,0 0 0 16,-7 0-7-16,7 0-1 0,0 0 0 0,0 0 0 0,0 0-10 0,0 0-2 16,-4-3-1-16,4 3 0 0,7-6-11 0,-7 6 0 15,0-10 0-15,4 1 0 0,3 2 0 0,4 4 0 16,-4-3 0-16,0 3-11 0,-7 3 11 0,7-6 0 15,0 3 0-15,-7 3-8 0,0 0 8 0,14-7 0 16,-4 7 0-16,1-3-8 0,-11 3 8 0,11 3 0 0,-1-3 8 0,1 0-8 16,-1 0 10-16,-3 7-2 0,8-4-8 0,-5-3 12 15,-3 6-12-15,0-3 9 0,-3-3-9 0,3 9 8 16,0-2-8-16,0-4 0 0,-11 3 0 0,4 4 0 16,4-1 0-16,-4-3 0 0,-7 7 0 0,3-4 0 15,4 1 0-15,-7 5 8 0,0-5-8 0,0 5 0 16,-3-5 0-16,3-1 8 0,0 1-8 0,-4-1 0 15,-3 7 20-15,3-13 0 0,8 6-1 0,-8-3 0 16,-7 4 1-16,8-4 0 0,-1 4 0 0,1-7 0 16,-8 6-3-16,4 1 0 0,0-4 0 0,0-3 0 15,3 3-5-15,-3 0-2 0,-7-2 0 0,7 2 0 16,10-6 6-16,-10 3 0 0,-3-3 1 0,2 6 0 16,5-6 2-16,-1 3 0 0,-10-3 0 0,7 0 0 15,0 0-3-15,3 0-1 0,4 0 0 0,-7 0 0 16,0 0-15-16,3-3 8 0,11 3-8 0,-7 3 0 0,-7-3-9 15,4 7-8-15,10-7-2 0,-7 3 0 16,-4 6-175-16,0 1-35 0</inkml:trace>
  <inkml:trace contextRef="#ctx0" brushRef="#br0" timeOffset="-123751.91">12160 8599 1357 0,'0'0'29'0,"0"0"7"0,-3-3 0 0,-1-3 4 0,1-3-32 0,-1 5-8 15,1-5 0-15,-1 3 0 0,1 0 64 0,3 6 12 16,0-10 3-16,-4 7 0 0,4 3-13 0,-4-9-2 0,4-1-1 0,0 4 0 16,0 6-15-16,0 0-4 15,8-10 0-15,-5 1 0 0,4 0-21 0,-3 2-5 0,3-2-1 0,-4 6 0 16,8-3-7-16,-4 2-2 0,0 4 0 0,0-6 0 15,0 6-8-15,0-3 0 0,-7 3 0 0,7 0 8 16,0 3-8-16,0-3 0 16,-7 0 0-16,11 10 0 0,-4-4 0 0,-4-3 0 0,5 6 0 0,-5-2 0 15,1 8 0-15,-1-2 0 0,1-4 0 0,-4 7 0 16,0-3 0-16,0 2 0 0,0 1 0 0,-4-4 0 16,4 4 0-16,-3 0 0 0,-1-4 0 0,1-2 0 15,-1 5 0-15,0-5 0 0,1-1 0 0,-4 1 8 16,7-1-8-16,-4 0 0 0,1-2 0 0,3-7 8 15,0 0-8-15,0 0 0 0,0 0 0 0,0 0 0 16,0 0 12-16,0 0-2 0,0 0-1 0,0 0 0 16,0 0-1-16,0 0-8 0,0 0 12 0,0 0-4 15,0 0-8-15,0 0 0 0,7-7 0 0,0 7 0 16,0-3 0-16,0-3 0 0,4 6 0 0,-4-3 0 16,0 3 0-16,3 0 0 0,-6 3-9 0,6-3 9 15,-3 6 0-15,4-6 0 0,-11 0 0 0,7 3 0 0,0 4-8 16,0 2 8-16,-3-3 0 0,-1-2 0 0,-3-4 0 0,4 9 0 15,-4 0 0-15,3-2 0 0,-3 2 10 0,0 0-1 16,-3 1 0-16,-4 9 0 0,0-10-1 0,-4 7-8 16,4-1 12-16,-7-2-4 0,0 6-8 0,0-4 10 15,0 4-10-15,0-3 10 0,-8-3 0 0,5-4 0 16,-1 7 0-16,-3-7 0 0,3 0 11 0,1 1 3 16,-1-1 0-16,-3-9 0 0,7 6 5 0,0-6 2 15,-1 0 0-15,1 0 0 0,0 0-15 0,0 0-4 0,0-6 0 16,3 6 0-16,-3 0-24 0,0 0-6 0,0-9-1 15,4 9-721-15,-1-3-145 16</inkml:trace>
  <inkml:trace contextRef="#ctx0" brushRef="#br0" timeOffset="-122743.88">11165 9474 921 0,'-17'7'82'0,"13"2"-66"0,4-9-16 0,0 0 0 15,-7 0 121-15,0 0 21 0,0 0 4 0,7 0 1 16,0 0-41-16,0 0-8 0,-3-6-2 0,-1 3 0 16,11-4-48-16,-3-2-9 0,-1 0-3 0,4-1 0 0,0-2-8 0,0-1-3 15,0 4 0-15,0-1 0 0,-3 1-13 0,3-1-2 16,4 10-1-16,-1-9 0 0,-10 9 3 0,7 0 0 15,4-9 0-15,-1 9 0 16,-10 0-12-16,11 0 0 0,0 0 0 0,-1 3 0 0,1 3 0 0,-4 0 0 16,-7-6 0-16,10 10 8 0,1-1-8 0,-4 4 0 15,-7-4 0-15,4 7 0 0,-1-1 0 0,1-2 0 16,-11 6 0-16,-1 3 0 0,8-4 0 0,-7 1-9 16,0 0 9-16,-3 0 0 0,-4 6 0 0,3-6 0 15,1 0 0-15,-5-4 0 0,1 4 0 0,4-3 0 16,6-4 0-16,1-2 0 0,-8 2 8 0,4-2 9 15,7-10 2-15,0 0 0 0,0 0-2 0,0 0 0 0,0 0 0 0,0 0 0 16,0 0-5-16,0 0-2 0,0 0 0 0,11-7 0 16,3 4 7-16,-4-3 2 0,-6-3 0 0,6 2 0 15,5 4-19-15,-5-3 8 0,1 3-8 0,-4-3 0 16,3 2 0-16,1-2 0 0,-1 6 0 0,-2 0 0 16,-8 0 0-16,10 0 0 0,4 0 0 0,-3 0 0 15,-11 0 0-15,3 6 0 0,11-2 0 0,-7 5 0 16,-7 0 0-16,0-2 0 0,0 2 0 0,4 7 0 15,0-4 0-15,-1-2 0 0,-6 5 0 0,3-5 0 16,0 5 0-16,-4-5 0 0,-7-1 10 0,4 4-10 16,4-1 15-16,-4-2-3 0,-11 2 0 0,8-2 0 15,-5-4 8-15,5 3 0 0,-4 1 1 0,0-4 0 16,0-3-7-16,-4 7-2 0,4-4 0 0,0-3 0 16,-7 3 3-16,3-6 0 0,4 3 0 0,0-3 0 0,-8 7-2 0,5-7 0 15,3 0 0-15,3 0 0 0,-3 0 16 16,3 0 3-16,-3-7 1 0,4 4 0 0,6-3-33 0,-6 6 0 15,-4 0 0-15,7-3 0 16,7 3-88-16,0 0-22 0,-11-6-4 0,11 6-976 16</inkml:trace>
  <inkml:trace contextRef="#ctx0" brushRef="#br0" timeOffset="-120711.2">12146 9399 1134 0,'0'0'50'0,"0"0"10"0,0 0-48 0,0 0-12 0,-3 0 0 0,-4-6 0 15,3 6 97-15,0-3 17 0,1-4 3 0,3 7 1 16,-4-3-33-16,1-3-6 0,-4 0-2 0,3 3 0 15,4-7-5-15,0 1-2 0,0 2 0 0,0-2 0 0,4 6-22 0,-1-3-4 16,1 3 0-16,3-4-1 0,0-2-34 0,0 3-9 16,4-4 0-16,-1 1 0 0,1 9 0 0,-1-10 0 15,1 10 0-15,3 0 0 0,-7-9 0 0,4 9 0 16,-1 0 0-16,1 0 0 0,0 0 0 0,-1 0-8 16,-3 9 8-16,4-9 0 0,-1 7 0 15,-3-4 0-15,0 6 0 0,0-3 0 0,1 4 0 0,-5-1 0 16,1 1 0-16,-4 5 0 0,0-2 0 0,0 3 0 15,0 2 0-15,-4-2 0 0,1 3 0 0,-1-3 0 16,0-4 0-16,-3 7 0 0,4-3 0 0,-4 2 0 0,3-8 0 16,1 5 0-16,-4-5 9 0,0-1 1 0,3 1 0 15,-3-1 0-15,0 1 10 0,0-1 3 0,7-9 0 0,-7 0 0 16,0 6 3-16,3-3 1 0,4-3 0 0,0 0 0 16,0 0-1-16,0 0 0 0,0 0 0 0,0 0 0 15,0 0-6-15,0 0 0 0,-3-3-1 0,3 3 0 16,3-9-19-16,4 3 0 0,0-4 8 0,1 1-8 15,2 6 0-15,1-4 0 0,-1 1-8 0,1 3 8 16,-1 3 0-16,1 0 0 0,3 0 0 0,-3 0 0 16,3 0 0-16,-4-6 0 0,4 6-8 0,-3 6 8 15,0-6 0-15,3 3 0 0,0 3 0 0,-4 4-9 16,5-4 9-16,-5 3 0 0,1 1 10 0,-1 2-10 16,-3 4 0-16,0 3 8 0,1-3-8 0,-5 2 0 15,1 1 0-15,-1 0 0 0,-6 0 0 0,3 6 0 16,-4-6 0-16,1 6 0 0,-5-10 0 0,1 4 0 0,0 0 0 0,-3 0 8 15,3 0-8-15,-4-4 0 0,1 1 16 16,-5-3-2-16,5 2-1 0,-1-5 0 0,-3-1 7 0,0 1 2 16,0-1 0-16,0-3 0 0,3-3 9 15,-3-3 1-15,0 7 1 0,0-7 0 0,3 0 3 16,-3 0 1-16,0-7 0 0,0 7 0 0,0 0-7 16,0-3-2-16,-4-3 0 0,0 6 0 0,4-9-9 15,-3 9-3-15,-1-10 0 0,4 10 0 0,0-6-8 0,0 3-8 16,-4-4 12-16,8 4-12 0,-5-3 8 0,8 6-8 15,0-9 0-15,4 5 0 0,-1 4 8 0,-3-6-8 16,4 6 9-16,3 0-9 0,-7-3 0 0,7 3 8 16,0 0-8-16,0 0 0 15,0 0-34-15,0 0-10 0,0 0-1 0,0 0-1 16,0 0-177-16,7 0-35 0</inkml:trace>
  <inkml:trace contextRef="#ctx0" brushRef="#br0" timeOffset="-116171.49">13825 8599 280 0,'0'0'12'0,"0"0"4"0,0 0-16 0,0 0 0 0,0 0 0 0,0 0 0 15,0 0 25-15,0 0 3 0,0 0 0 0,0 0 0 16,0 0 34-16,0 0 7 0,0 0 2 0,0 0 0 16,0 0 11-16,0 0 2 0,0 0 1 0,0 0 0 15,0 0-32-15,0 0-6 0,0 0-2 0,0 0 0 16,0 0-36-16,0 0-9 0,0 0 0 0,0 0 0 15,0 0 0-15,0 0 0 0,0 0 0 0,0 0 0 0,0 0 0 0,0 0 0 16,0 0 0-16,0 0 0 0,0 0 0 0,0 0 0 16,0 0 0-16,0 0 0 0,0 0 0 0,0 0 0 15,0 0 0-15,0 0 0 0,0 0 18 0,0 0 2 16,0 0 0-16,0 0 0 0,0 0 20 0,0 0 4 16,0 0 0-16,0 0 1 0,0 0-13 0,0 0-2 15,0 0-1-15,0 0 0 0,0 0-16 0,-7 7-3 16,7-7-1-16,0 0 0 0,0 0-9 0,0 0-9 15,0 0 9-15,0 0-13 0,0 0 13 0,-7 0 0 16,4 9 0-16,3-9 0 0,0 0 20 0,0 0 11 0,0 0 1 0,0 0 1 16,0 0-9-16,0 0-3 0,0 0 0 0,0 0 0 15,0 0 1-15,0 0 0 0,0 0 0 0,0 0 0 16,0 0-1-16,0 0 0 0,0 0 0 0,0 0 0 16,0 0-21-16,0 0 0 0,0 0 0 0,0 0 0 15,0 0 0-15,0 0-12 0,0 0 2 0,0 0 0 16,0 0 10-16,0 0 0 0,0 0 0 0,0 0 0 15,-7 0 0-15,7 0 0 0,0 0 0 0,0 0 0 16,0 0 0-16,0 0 14 0,-4 10-3 0,4-10-1 16,0 0-10-16,0 0 0 0,0 0-12 0,-7 0 12 15,7 0 0-15,0 0 0 0,0 0 0 0,0 0 0 16,0 0 0-16,0 0 0 0,0 0 0 0,-3 9 0 16,3-9 0-16,0 0 0 0,0 0 8 0,0 0-8 15,0 0 0-15,0 0 0 0,-4 6 0 0,4-6 0 0,0 0 0 0,0 0 0 16,0 0 0-16,0 0 0 0,-3 3 0 0,-5 4 0 15,8-7 0-15,0 3 0 0,-7-3 0 0,7 0 0 16,0 0-9-16,0 0 9 0,0 0 0 0,0 0 0 16,0 0 8-16,-3 6-8 0,-1-3-12 0,4-3-9 15,0 0-2-15,-3 6 0 16,3-6-5-16,-7 0 0 0,7 0-1 0,0 0 0 16,0 0-9-16,0 0-2 0,-4 10 0 0,4-10 0 15,-3 9-25-15,3-9-6 0,0 0-1 0,0 0 0 0</inkml:trace>
  <inkml:trace contextRef="#ctx0" brushRef="#br0" timeOffset="-115058.73">13748 8828 230 0,'0'0'20'0,"0"0"-20"0,3-9 0 0,-3 3 0 0,-3-4 152 0,3 1 25 15,3-1 6-15,-3 1 1 0,0 0-129 16,0-1-26-16,0 1-5 0,4-1 0 0,-1-2-24 0,-3 9 0 16,0 3 0-16,0 0-8 0,0 0 8 0,0-7 0 15,0 4 0-15,0 3 0 0,0 0 0 0,0 0 0 16,0 0 0-16,0 0 0 0,0 0 16 0,0 0 9 16,0 0 2-16,0 0 0 0,0 0 13 0,0 0 4 15,0 0 0-15,0 0 0 0,0 0-2 0,0 0 0 16,0 0 0-16,0 0 0 0,0 0 11 0,0 0 3 15,0 0 0-15,0 0 0 0,0 0-32 0,0 0-5 16,0 0-2-16,0 0 0 0,0 0-4 0,0 0-1 0,0 0 0 0,0 0 0 16,0 0-3-16,-7 3-1 0,4-3 0 0,3 0 0 15,-7 7-8-15,0-4 12 0,-4 3-12 0,4-6 12 16,0 6 7-16,7-6 1 0,-7 4 1 0,7-4 0 16,0 0 9-16,-7 0 2 0,0 0 0 0,0 0 0 15,7 0 12-15,0 0 4 0,-7 0 0 0,7 0 0 16,0 0-20-16,-7-4-3 0,0-2-1 0,0 6 0 15,3-6-16-15,0 3-8 0,4 3 8 0,0 0-8 16,0 0 0-16,-3-7 0 0,3 4 0 0,-4-3 0 16,4 3 0-16,-3-3 0 0,3-4 0 0,3 7 0 15,-3 3 0-15,4-6 0 0,-1-4 12 0,1 4-4 16,0-3 0-16,3 6-8 0,0-4 12 0,-4 4-4 16,-3 3-8-16,4-6 12 0,-1-3-12 0,-3 9 12 15,7 0-12-15,-7 0 8 0,0 0-8 0,0 0 8 16,0 0-8-16,0 0 0 0,0 0 0 0,0 0 0 0,0 0 0 0,0 0 0 15,0 0 10-15,0 0-10 0,0 0 0 0,0 0 0 16,0 0-10-16,0 0 10 0,0 0-12 0,4 6 12 16,-1 3-12-16,1 1 12 0,-4 2 0 0,0-6 0 15,-4 13 0-15,4-3 0 0,0-4 0 0,-7 10 10 16,0-3-2-16,0 0-8 0,0-6 12 0,0 12-12 16,4-7 12-16,-1 8-12 0,-3-8 10 0,-4 1-10 15,4 6 8-15,0-6-8 0,0 0 0 0,-3 3 0 16,-1-10 8-16,4 7-8 0,3-13 0 0,-3 10 8 15,-3-6-8-15,3-1 8 0,3 0-8 0,1-5 0 16,-1 2 0-16,4-6 0 0,-3 3 0 0,3-3 8 16,0 0-8-16,0 0 0 0,0 0 8 0,0 0-8 0,0 0 0 15,0 0 8-15,0 0-8 0,0 0 0 0,0 0-10 0,0 0 10 16,7-3-23-16,3-3 2 0,1 2 0 0,3-2 0 16,0-3 7-16,-3-1 2 0,3 10 0 0,0-9 0 15,4-1 12-15,-1 1-9 0,1-7 9 0,-1 7-8 16,5 0 8-16,-5-1 0 0,1 4 0 0,0-3 0 15,-1-1 0-15,-3 1-8 0,0-1 8 0,0 1 0 16,1-1 0-16,-1 4 0 0,-4 3 0 0,1-3 0 16,-4-4 8-16,0 7-8 0,-3-3 8 0,-4 6-8 15,7-3 8-15,-7 3-8 0,0 0 10 0,0 0-10 16,0 0 24-16,0 0 0 0,0 0-1 0,0 0 0 16,0 0 13-16,0 0 2 0,0 0 1 0,0 0 0 15,0 0-8-15,0 0-2 0,-4-6 0 0,4 6 0 16,0 0 0-16,0 0 0 0,-3-4 0 0,3 4 0 15,0 0 3-15,0 0 0 0,-8 4 0 0,1 2 0 0,0 3-13 16,0 1-3-16,4 2 0 0,-4 4 0 0,3 3-16 0,1 0 0 16,-1 6 0-16,4 3 0 0,-3-3 0 0,-1 3 0 15,1-3 0-15,3 3 0 0,-4-2 0 0,4-1-16 16,0-3 4-16,0 3 0 16,0-7-85-16,4 1-17 0,-4 3-3 0,3-9-1000 0</inkml:trace>
  <inkml:trace contextRef="#ctx0" brushRef="#br0" timeOffset="-114240.52">14711 8794 403 0,'0'0'36'0,"0"0"-36"15,0 0 0-15,0 0 0 0,-4-6 230 0,-3 2 39 16,4-2 8-16,3 3 2 0,-4-3-197 0,1-4-39 15,-1 7-8-15,4-3-2 0,0-3-21 0,0-1-12 16,0 4 12-16,0 3-12 0,0-4 15 0,0 7-4 16,0 0-1-16,0 0 0 0,0 0 21 0,0 0 4 0,0 0 1 0,0 0 0 15,0 0 35-15,0 0 7 0,0 0 2 16,0 0 0-16,0 0-40 0,-3 7-7 0,3 2-1 0,-4 7-1 16,-3-4-19-16,0 4-3 0,3-3-1 0,-3 2 0 15,0 1-8-15,0 3 0 0,4-4 0 16,-4 4 0-16,3-6 0 0,-3-4 0 15,4 7 0-15,-1-7 0 0,1 1 0 0,3-1 0 0,-4-3 0 0,4 4 8 16,-4-7-8-16,4-3 0 0,0 0 0 16,0 0 0-16,0 0 0 0,0 0 0 0,0 0 0 0,0 0 0 15,0 12-12-15,0-12 12 0,0 0-12 0,0 0 12 16,0 0-12-16,0 0 12 0,0 0-10 0,0 0 10 16,0 0-16-16,8 4 4 0,-8-4 0 0,7 0 0 15,0 0 2-15,0 0 1 0,3 0 0 0,1 0 0 16,7 0-2-16,-4-4 0 0,-4-2 0 0,4-3 0 15,0 3 0-15,1 2 0 0,-1-2 0 0,0-3 0 16,3-1-1-16,-2 1-1 0,-1-1 0 0,-4 4 0 0,1 3 13 0,-1-3 0 16,1-4 0-16,0 1 0 0,-4 6 8 0,0-3 4 15,0-4 0-15,0 4 1 0,-7 6 10 0,0 0 1 16,0 0 1-16,0 0 0 0,0 0 10 0,0 0 1 16,0 0 1-16,0 0 0 0,0 0 17 0,0 0 3 15,0 0 1-15,0 0 0 0,0 0-18 0,7 6-3 16,-4 4-1-16,-3-1 0 0,0 10-15 0,0 0-3 15,0 3-1-15,0 0 0 0,0 3-17 0,4-7 0 16,-1 7 0-16,-3-6 0 16,0 0-110-16,0 0-26 0</inkml:trace>
  <inkml:trace contextRef="#ctx0" brushRef="#br0" timeOffset="-113654.06">13624 9622 2293 0,'0'0'101'0,"0"0"22"0,0 0-99 0,0 0-24 15,0 0 0-15,0 0 0 0,0 0 54 0,0 0 6 16,0 0 0-16,0 0 1 16,0 0-72-16,0 0-14 0,0 0-3 0,4 9-1 15,-4 1-38-15,0-1-7 0,0 10-2 0,-4 0 0 16,-3-4 24-16,-3 4 5 0,3 6 1 0,-4-6 0 0,0 0 32 0,1 6 14 15,3-6-12-15,0-1 12 0,0 1 0 0,-4-3 15 16,4 3-1-16,0-4 0 0,0-5-4 0,3-1-1 16,1 1 0-16,-1-1 0 0,1-3-9 0,3-6 0 15,0 0 0-15,0 0 0 0,-4 10 9 0,8-7-9 16,-4-3 10-16,0 0-10 0,0 0 0 0,7 9 0 16,3-9-11-16,1 0 11 0,-4 0-19 0,4 0 4 0,6 0 1 0,-3 0 0 15,-3-3 22-15,0-3 4 0,3-3 0 0,0-1 1 16,0 4-24-16,4-4-5 0,-4 1 0 0,3 6-1 15,-3-13 17-15,1 7 0 0,-1-1 0 0,0 1 0 16,-4 3 12-16,-3-4 0 0,0 7 0 0,1-3 0 16,-5 3 13-16,-3 3 3 0,0 0 0 0,0 0 0 15,0 0 20-15,0 0 5 0,0 0 1 16,0 0 0-16,0 9-14 0,-3 10-4 0,3 0 0 16,-4 9 0-16,4-3-14 0,0 3-3 0,4 7-1 0,-4-7 0 15,3 7-8-15,1-1-2 0,3-6 0 0,0 7 0 16,0-7-96-1,3-3-20-15,1-6-4 0</inkml:trace>
  <inkml:trace contextRef="#ctx0" brushRef="#br0" timeOffset="-112956.59">14923 9452 3027 0,'0'0'67'0,"0"0"13"0,0 0 4 0,0 10 0 0,-8-1-67 0,8 1-17 16,-3 5 0-16,3-2 0 0,0 2 0 0,0-2-17 16,0 9 3-16,-4-3 1 15,4-10-23-15,-3 10-4 0,-4 0 0 0,0 0-1 16,0 6-31-16,-4-6-5 0,-3 6-2 0,-4-7 0 15,1 11-8-15,-4-4-1 0,-1 3-1 0,1-3 0 0,4 0 61 0,-5-6 12 0,5 6 2 0,3-6 1 16,0 0 38-16,7 0 8 0,-1-10 2 0,-2 0 0 16,6 1 0-16,1-1 0 0,3-9 0 0,0 0 0 15,0 0-35-15,0 0 0 0,10 6 0 0,1-6 0 16,0-6-8-16,6 3-9 0,-3-3-2 0,7-4 0 16,-3 7 4-16,3-6 1 0,-3-1 0 0,3-2 0 15,0 2 4-15,0 1 1 0,-3 0 0 0,3-1 0 16,0 1 0-16,-3-1 0 0,3 1 0 0,0 0 0 15,4-7 9-15,-4 6 0 0,0 1 0 0,4 0 8 16,-4-1 2-16,4 1 1 0,0-1 0 0,-1 4 0 16,-2-3 4-16,-1-1 1 0,-4 1 0 0,4 3 0 15,1 6 0-15,-5-10 1 0,1 7 0 0,-4-3 0 0,0 3 7 16,-3-4 2-16,-1 7 0 0,1-3 0 0,-4-3-16 0,-7 6-10 16,3 0 12-16,-3 0-12 0,0 0 9 0,0 0-9 15,0 0 0-15,-3-9 9 0,-1 2-9 0,1 4 0 16,-4-6 0-16,-4 3 0 0,-3 2 0 0,4-2 0 15,3-3 0-15,-4 9 0 0,-3-10 27 0,0 4 0 16,3 3 0-16,1 3 0 0,-5-6 11 0,1 6 2 16,4 0 1-16,-1 0 0 0,-3 0-13 0,7 0-2 15,-4 0-1-15,1 6 0 0,3 3 1 0,0-2 0 16,-4-4 0-16,4 6 0 0,0 1-26 0,0-1 0 16,3 0 0-16,4 1 0 0,-3 5 0 0,-1-5 0 0,4 9 9 15,0-4-9-15,0 4 0 0,0-3 0 0,7 3 0 16,-3-1-8-16,-4 1 8 0,7 0 0 0,-3 6 0 0,3 0 0 15,-4 0 0-15,4-3 0 0,4 3 0 16,-4 4 0 0,-4-4-23-16,4 3-2 0,-3-3-1 0,3 3 0 15,0-3-38-15,0 4-7 0,0-4-1 0,0 0-1 16,4-3-76-16,-1 3-15 0,-3 0-4 0</inkml:trace>
  <inkml:trace contextRef="#ctx0" brushRef="#br0" timeOffset="-110433.79">16076 8643 230 0,'0'0'20'0,"0"0"-20"15,0 0 0-15,0 0 0 0,0 0 173 0,0 0 31 16,-7 0 5-16,7 0 2 0,0 0-131 0,0 0-27 16,0 0-5-16,0 0 0 0,0 0-14 0,0 0-2 15,0 0-1-15,0 0 0 0,-3 7-7 0,3-7 0 16,-4-7-1-16,4 7 0 0,-7 7 9 0,3-7 1 15,4 0 1-15,0 0 0 0,-7 3-6 0,4-3-2 16,3 0 0-16,-7 0 0 0,3 0-6 0,-3 9-2 16,4-9 0-16,-4 6 0 0,7-6 3 0,-4 10 1 0,4-10 0 0,-7 6 0 15,0-3 1-15,3 7 0 0,-3-4 0 0,4 3 0 16,-4-6-13-16,0 13-2 0,0-6-8 0,3-1 12 16,-3 0-12-16,4 7 0 0,-1-7 8 0,1 1-8 15,-1 9 0-15,0-10 8 0,1 0-8 0,-1 1 0 16,4 6 12-16,0-7-4 0,0 0-8 0,0 1 12 15,4-1 3-15,-4-9 0 0,0 0 0 0,3 6 0 16,-3-6 2-16,8 4 1 0,-1 2 0 0,0 0 0 16,3-3-6-16,1-3 0 0,-1 0-1 0,1-3 0 15,3-3-11-15,-3 0 0 0,6 2 9 0,-3 4-9 16,-3-6 11-16,3 6-3 0,0-3 0 0,0-3 0 16,-3 6 0-16,3-3 0 0,-3 3 0 0,-1 3 0 15,1-3-8-15,-1 6 0 0,-3-3 0 0,0 3 0 0,4 4 0 16,-7-1 0-16,-1 1 0 0,1-1 0 0,-1 10 0 0,-6-3 0 15,-1-1 0-15,1 4 0 0,-4 0 0 0,-1 0 0 16,1 0 0-16,0-4 0 16,-3 4 0-16,3-3 0 0,-4-4 0 0,1 4 0 0,-1 0 0 15,0-4 0-15,1-2 0 0,-1-1 8 0,-3-3-8 0,4 4 0 16,-5-4 0-16,5-3 0 0,-1 3-18 0,1-3-6 16,-4-3 0-16,3 7-583 15,0-14-116-15</inkml:trace>
  <inkml:trace contextRef="#ctx0" brushRef="#br0" timeOffset="-110164.55">15970 8662 2185 0,'0'0'48'0,"0"0"9"0,0 0 3 0,0 0 2 0,-3 6-50 0,3-6-12 0,0 0 0 0,0 10 0 16,0-1 8-16,3 1 0 0,1-4-8 0,-4-6 12 16,7 3-12-16,3-3 0 0,1 6 0 0,3-3 0 15,0-3 0-15,7-3-10 0,-3 3 10 0,0-6-12 16,-1 3-2-16,4-3-1 0,1 6 0 0,-1-10 0 16,0 10 15-16,4 0 12 0,-8 0-3 0,4-3 0 15,1 3-41-15,-5 3-9 0,-3-3-2 0,1 7-572 16,2-4-114-16</inkml:trace>
  <inkml:trace contextRef="#ctx0" brushRef="#br0" timeOffset="-109042.71">16997 8737 518 0,'0'0'46'0,"0"0"-37"0,0 0-9 0,0 0 0 16,0-6 200-16,0 6 37 0,0-9 8 0,3 2 2 16,-3-2-137-16,4 6-27 0,-4-3-6 0,7-4-1 15,-4 1-41-15,1-1-9 0,3 4-2 0,0-3 0 16,4-1-6-16,-4 1-2 0,3 0 0 0,1-1 0 16,0 1-7-16,3 2-1 0,-4-2-8 0,-3 6 12 15,4 3 6-15,3-6 1 0,-3 6 0 0,-1 0 0 16,1 0 9-16,-1 0 1 0,1 6 1 0,-4-3 0 0,3 3-18 15,-2-3-3-15,-1 7-1 0,-4 2 0 16,1-2-8-16,-4 2 0 0,0 4 0 0,-4-3-11 0,-3 2 11 0,-4 4 0 16,4 0 0-16,0 3 0 0,-3-10 0 0,-1 7 0 15,-3-3 0-15,7 0 0 0,-4-4 8 0,4-3-8 16,-3 7 8-16,3-6-8 0,0-1 20 0,3-3-1 16,-3-3 0-16,4 4 0 0,3-7 0 15,0 0 0-15,0 0 0 0,0 0 0 0,0 0-6 0,0 0-1 16,0 0 0-16,0 0 0 0,0 0-12 0,0 0 8 15,0 0-8-15,0 0 0 0,3-10 0 0,4 4 0 16,0-3 0-16,0-1-10 0,0 4 10 0,4 3 0 16,0-4-9-16,-1 7 9 0,1-3 0 0,-1 3 0 0,1 0 0 15,-1 0 0-15,1 0 0 0,0 0 0 0,-1 3 12 0,-3 4-4 16,4-7 3-16,-4 3 0 0,0 9 0 0,-4-8 0 16,1 5 1-16,0 0 1 0,-4 7 0 0,0-7 0 15,-4 1-5-15,0 6-8 0,1-4 11 0,-4 4-11 16,0-1 8-16,-4-2-8 0,1 6 0 0,-1-10 0 15,0 7 0-15,1-7 0 0,-4 1 0 0,0 5 0 16,0-5 12-16,-4-1-4 0,4 1 0 0,-4-1-8 16,-3-3 16-16,3-3-4 0,-3 4-1 0,0-4 0 15,3-3 2-15,-3 6 1 0,-7-3 0 0,7-3 0 16,0 0-6-16,-4 0 0 0,0 0-8 0,4 0 12 31,-4 0-42-31,8 0-9 0,-1-3-1 0,1-3-1033 0</inkml:trace>
  <inkml:trace contextRef="#ctx0" brushRef="#br0" timeOffset="-107267.95">16101 9562 576 0,'0'0'25'0,"0"0"6"0,0-3-31 0,0 3 0 0,0 0 0 0,0 0 0 16,-4-6 168-16,4 6 28 0,-7-10 6 0,7 10 1 15,0 0-117-15,-3 0-23 0,-4-6-5 0,7 6-1 16,0 0-5-16,-7 6-2 0,0 1 0 0,-4-4 0 15,4 6 6-15,0-9 0 0,0 10 1 0,-4-1 0 16,4 7-10-16,-3-1-3 0,-1-2 0 0,4 6 0 16,-4 6-22-16,4-6-5 0,0 6-1 0,0-7 0 15,0 8-7-15,4-8-1 0,-1 1-8 0,1 0 12 16,-1-3-12-16,4 2 8 0,0-2-8 0,0-3 0 16,0 2 9-16,0-5-9 0,0-10 8 0,4 9-8 15,-1-3 19-15,-3-6-2 0,0 0 0 0,7 4 0 0,4-4 7 16,-1 0 0-16,4 0 1 0,-3-4 0 0,0-2-2 0,3 6-1 15,3-9 0-15,-3 9 0 0,1 0-14 0,2 0-8 16,1 0 10-16,-4 0-10 0,0 0 0 0,0 0 0 16,0 9 0-16,-3-3 0 0,3 4 0 0,-7-7 0 15,4 6-10-15,-4 1 10 0,3 2-13 0,-6-2 2 16,-1 2 1-16,1-2 0 0,-4-1 10 0,-4 7-10 16,1-7 10-16,-4 10-10 0,0-10-6 0,-4 7-2 15,0 3 0-15,-3 0 0 16,0-4-28-16,-3-5-6 0,2-1 0 0,1 1-1 15,-3-4-12-15,-1-3-3 0,4-3 0 0,-4 0-508 0,1 0-101 0</inkml:trace>
  <inkml:trace contextRef="#ctx0" brushRef="#br0" timeOffset="-107064.31">16002 9456 2289 0,'0'0'101'0,"0"0"22"0,0 0-99 0,0 0-24 0,7 6 0 0,4-3 0 16,-1 6 35-16,8-9 1 0,0 7 1 0,3-7 0 15,7 0-16-15,0 0-3 0,4-7-1 0,3-2 0 0,0-4-32 0,8-2-6 16,-1-4-2-16,0 3 0 16,4-6-116-16,-3 0-23 0</inkml:trace>
  <inkml:trace contextRef="#ctx0" brushRef="#br0" timeOffset="-106315.65">17374 9506 403 0,'0'0'17'0,"-7"0"5"0,0 0-22 0,-3-7 0 0,-1 7 0 0,0 0 0 16,4-3 376-16,-3-3 70 0,3-3 14 0,0 2 4 15,-4 4-355-15,4-3-70 0,0-3-15 0,0-1-2 16,0 7 5-16,0-6 1 0,0-4 0 0,3 4 0 16,1-1 28-16,-1 1 5 0,4-1 2 0,-3-5 0 15,3 5-35-15,0 1-6 0,0-1-2 0,3 1 0 16,1 0-4-16,-1-1 0 0,4 1-1 0,-3 3 0 15,3-4-15-15,-4 7 0 0,4-3 0 0,1 6 0 16,2-3 0-16,4 3 0 0,-3 0 0 0,3 3-10 16,7-3 10-16,-7 0 0 0,4 9-9 0,-1-3 9 15,1-2-8-15,0 5 8 0,3 7-10 0,-3-7 10 16,-4 10-16-16,-4-3 2 0,4 2 1 0,-3 7 0 16,0 1-11-16,-8-4-1 15,4 3-1-15,-3 3 0 0,-4-3 9 0,-4 3 1 0,1 0 1 0,-1-3 0 16,-3 4 15-16,0-4 0 0,0-6-10 0,-4-1 10 0,1-2 0 15,-1 3 0-15,1 0 0 0,2-10 0 0,1 4 17 0,0-10 2 16,4 6 0-16,3-9 0 0,0 0 10 0,0 0 3 16,0 0 0-16,-7 0 0 0,0 0-7 0,7 0-1 15,0 0 0-15,-4-3 0 0,1-3-13 0,3-4-3 16,3 1-8-16,1 3 12 0,-4-4-12 0,3 1-12 16,-3-4 3-16,7 1 0 0,4 9 9 0,-1-7 0 15,1 4 0-15,0 3-8 0,3-3 8 0,0 2 0 16,0-2 0-16,0 6 0 0,4 0-8 0,-1 0 0 0,-2 6 0 0,-1-2 0 15,3 5 8-15,-3-3 0 16,4-3 0-16,-7 7 8 0,3 2-8 0,-4 1 0 0,1-4 0 0,-4 7 0 16,0 3 0-16,-4 0-8 0,1-1 8 0,-4 7-12 15,0-6 12-15,-4 6-10 0,1 4 10 0,-1-4-10 16,-3-6 10-16,0 9 0 0,-3-3 0 0,-1 3 0 16,1-6 0-16,-5 0 0 0,1-3 0 0,-3-4 0 15,-4 4 0-15,-1-3 0 0,-2-7 0 0,-1 7 0 16,0-7 15-16,-3 1-2 0,0-7 0 0,-4 3 0 15,0-6 22-15,1 0 4 0,-1 0 1 0,4-6 0 16,-4 3 10-16,4-3 2 0,-4-4 1 0,4 1 0 16,-1-7-27-16,1 7-6 0,0-1 0 0,3-2-1 15,1-4-11-15,-5 0-8 0,1 7 12 0,3 0-12 32,1-1-49-32,-1 1-17 0,4-1-3 0,-4 4-789 0,1 3-158 0</inkml:trace>
  <inkml:trace contextRef="#ctx0" brushRef="#br0" timeOffset="-97979.97">18517 8810 288 0,'-7'3'25'0,"7"-3"-25"15,0 0 0-15,0 0 0 0,0 0 53 0,0 0 6 16,0 0 1-16,0 0 0 0,0 0-40 0,0 0-8 16,0 0-2-16,0 0 0 0,0 0 4 0,0 0 1 15,0 0 0-15,0 0 0 0,0 0 18 0,0 0 4 16,0 0 1-16,0 0 0 0,0 0 2 0,0 0 0 15,0 0 0-15,0 0 0 0,0 0-10 0,0 0-2 16,0 0 0-16,0 0 0 0,-3 0-6 0,3 0-2 16,0 0 0-16,0 0 0 0,0 0-3 0,0 0-1 15,0 0 0-15,0 0 0 0,0 0-6 0,0 0-2 16,0 0 0-16,0 0 0 0,0 0 4 0,0 0 0 0,0 0 0 0,0 0 0 16,0 0-12-16,0 0 12 0,0 0-12 0,0 0 12 15,0 0-12-15,0 0 0 0,0 0 0 0,0 0 0 16,0 0 8-16,0 0-8 0,0 0 12 0,0 0-4 15,-7 9 11-15,7-9 1 0,0 0 1 0,0 0 0 16,0 0-2-16,0 0-1 0,0 0 0 0,0 0 0 16,0 0-18-16,0 0 0 0,0 0 0 0,0 0 0 15,0 0 0-15,0 0 0 0,-4 6 0 0,1-3 10 16,3-3 3-16,0 0 1 0,0 0 0 0,0 0 0 16,0 0 22-16,0 0 4 0,0 0 0 0,0 0 1 15,0 0-5-15,0 0-2 0,0 0 0 0,0 0 0 16,0 0-19-16,0 0-4 0,0 0-1 0,0 0 0 0,0 0-10 0,0 0 0 15,0 0 0-15,0 0 8 16,0 0 8-16,0 0 0 0,0 0 1 0,0 0 0 0,0 0 4 0,0 0 1 16,0 0 0-16,0 0 0 0,0 0-11 0,0 0-3 15,0-3 0-15,0 3 0 0,0 0-8 0,0 0 0 16,0 0 0-16,0 0 0 0,0 0 0 0,0 0 0 16,0-9 0-16,0 9 0 0,0 0 0 0,0 0 0 15,0-6 0-15,0 6 0 0,0 0 8 0,0 0-8 16,0 0 12-16,0 0-4 0,0-10 6 0,0 10 1 15,0 0 0-15,0 0 0 0,0 0-1 0,0 0 0 16,0 0 0-16,0 0 0 0,0-3-1 0,0 3 0 16,0 0 0-16,0 0 0 0,0-6 0 0,0 6 0 0,0 0 0 0,0 0 0 15,0-6-2-15,0 6-1 0,-4-4 0 0,4 4 0 16,0-6 13-16,0-3 2 16,0 6 1-16,0 3 0 0,0-7-8 0,0 7-2 0,-3-3 0 0,3-3 0 15,0-3 3-15,3 9 0 0,-3 0 0 0,0-10 0 16,0 4 7-16,0 6 2 0,0 0 0 0,0 0 0 15,0-3-28-15,0 3 0 0,0 0 0 0,0 0 0 16,0 0 0-16,0 0 8 0,0 0 2 0,0 0 0 16,-3 9-10-16,3 10 0 0,-4 0 0 0,4 0 0 15,-4 6 0-15,1-7 0 0,-4 8 0 0,3 2 8 16,1-3-8-16,-1 0-11 0,1-6 3 0,-4 0 0 16,7-1 8-16,-4 1 0 0,1 6 0 0,-1-9 0 15,4-3 0-15,-3-4 0 0,3 7 0 0,0-7 8 16,-4 0-8-16,4-9 0 0,0 7 0 0,0-7 0 0,0 0 0 15,0 0-10-15,0 0 10 0,0 0-13 16,0 0-1-16,0 0 0 0,0 0 0 0,0 0 0 0,0 0 1 0,0 0 0 16,0 0 0-16,0 0 0 0,4 3-4 0,-4-3-1 15,7 9 0-15,0-9 0 0,3 0 9 0,1-3 9 16,-1-3-13-16,1 6 5 0,0-3-7 0,-1-4-1 16,4 7 0-16,-3-3 0 0,3-3 0 0,0 3 0 15,-3-3 0-15,3-4 0 0,0 4 4 0,0 3 0 16,-3-3 0-16,-1 2 0 0,1-2 12 0,-1-3 0 15,1-1 0-15,-4 10-9 0,0-9 9 0,0 3 0 16,0 2 0-16,-3-2 0 0,-4 6 0 0,7-9 16 16,-4-1-4-16,1 1-1 0,-4 9 13 0,0 0 4 15,3-9 0-15,-3 9 0 0,0 0 3 0,0 0 1 16,4-4 0-16,-4 4 0 0,0-6 5 0,0 6 2 0,0 0 0 0,0 0 0 16,0 0 14-16,0 0 3 0,0 0 1 0,0 0 0 15,0 0-29-15,7 6-7 0,-7 7-1 0,3 3 0 16,-3-4-9-16,0 13-3 0,4 4 0 0,0-4 0 15,-1 9-8-15,1-6 0 0,-1 1 0 0,1-4 0 32,-1 3-79-32,4-3-8 0,0 3-1 0,0-3-691 0,0 0-137 0</inkml:trace>
  <inkml:trace contextRef="#ctx0" brushRef="#br0" timeOffset="-97075.66">19794 8590 403 0,'-3'-13'17'0,"3"13"5"0,0 0-22 0,0-6 0 0,-4-3 0 0,4-1 0 16,-3 4 169-16,3-3 30 0,0 9 5 0,-4-10 2 15,4 7-65-15,0 3-13 0,0 0-2 0,0 0-1 16,-3-6-38-16,3 6-8 0,0 0-2 0,0 0 0 15,0 0-25-15,0 0-6 0,-4 0-1 0,1 6 0 16,-1 4-33-16,-3 2-12 0,0-2 9 0,3 5-9 0,-3 4 0 0,0-3 0 16,0 3 0-16,0-1 0 15,0 1 10-15,4 6-10 0,-4-9 12 0,0 3-12 0,0 0 0 0,-1-1 0 16,1 1 0-16,0-3 0 0,-3 0 0 0,6-4 0 16,1 4 0-16,-4-7 0 0,-4 7 0 0,8-7 0 15,-1 1 0-15,1-1 0 0,-1-6-12 0,4-3 3 16,-7 6 1-16,7-6 0 0,0 0 8 0,0 0 0 15,-4 4 0-15,4-4 0 0,0 0 0 0,0 0 0 16,0 0 0-16,0 0 0 0,0 0-21 0,0 0 1 16,0 0 0-16,0 0 0 0,11 6 0 0,0 3 1 15,-4-9 0-15,3-3 0 0,1 3 5 0,3-6 1 16,0-4 0-16,0 4 0 0,0 3 13 0,0-6-11 16,4-1 11-16,-4 1-10 0,0-1-6 0,0-2-2 0,0 2 0 0,1 7 0 15,-1-6 18-15,-4 0 0 0,4 2 0 0,0-2 0 16,-3 3 0-16,0 2 0 0,-1-2-8 0,4 3 8 15,0-3 0-15,-3-4 0 0,0 7 0 0,-1-3 0 16,1-3 0-16,3 9 0 0,-7-10 0 0,3 4 0 16,1 3 11-16,-4-4-1 0,0-2 0 0,0 6 0 15,-7 3 9-15,4-6 1 0,-4 6 1 0,0 0 0 16,0 0 19-16,0 0 4 0,0 0 1 0,0 0 0 16,0 0-22-16,3-3-5 0,-3 3-1 0,0 0 0 15,-3-7 11-15,-1 4 3 0,4 3 0 0,0 0 0 16,0 0 1-16,-7 0 1 0,0-6 0 0,7 6 0 15,-7 9 15-15,4-2 2 0,-5-4 1 0,5 6 0 16,3-9-11-16,-4 16-3 0,4-1 0 0,-3 4 0 16,-1 0-27-16,1 0-10 0,3 9 0 0,0-3 9 15,-4 3-9-15,4 1-17 0,4 5 4 0,-1-9 1 16,-3 10-121-16,0-7-24 0,0-3-5 0</inkml:trace>
  <inkml:trace contextRef="#ctx0" brushRef="#br0" timeOffset="-96289.31">18655 9675 2091 0,'0'0'46'0,"0"0"10"0,0 0 1 0,-4 3 2 0,1-3-47 0,3 0-12 15,-4 6 0-15,-3-2 0 0,4 2 0 0,-1 3 0 16,1 1 0-16,-1-1 0 0,1 10-9 0,-4-3-4 16,3-7-1-16,-3 10 0 0,0 0 14 0,-4-1-9 15,1 7 9-15,3-6-8 16,0 6-21-16,0-6-4 0,-4 0-1 0,-3 0 0 0,3 3 22 0,1-3 12 16,3-7-12-16,-4 4 12 0,4 3 0 0,0-4 0 0,0-5 0 0,0-1 0 15,3 1 0-15,1-1 0 0,-4-3 0 0,3-3 0 16,1 7-21-16,3-4 2 0,0 3 1 0,0-9 0 15,0 0 10-15,0 0 8 0,0 0-12 0,0 0 12 16,3 0-18-16,8 0 3 0,-4 0 1 0,3 0 0 16,1 0 14-16,3-6 16 0,-3 3-3 0,6-3-1 15,1-4-12-15,3 7 0 0,-7-6 8 0,4 3-8 16,0-4 0-16,-1 7 0 0,1-10 0 0,-1 4-10 16,-2-4 10-16,2-2 0 0,-3 5 8 0,0-5-8 15,1 5 0-15,-1 1 0 0,-4 0 0 0,1-7 0 16,-4 6 9-16,0 1-9 0,-4 6 12 0,5-7-12 15,-5 4 28-15,-3 6-2 0,0 0 0 0,0 0 0 16,0 0 25-16,0 0 5 0,0 0 0 0,0 0 1 16,0 0 3-16,0 0 1 0,0 0 0 0,0 10 0 15,0-1-23-15,0 7-5 0,-3 3-1 0,3 9 0 0,0-3-17 16,0 3-4-16,0 3-1 0,3-2 0 0,-3-1-10 0,4 0 0 16,-1-3 0-16,4 3 0 15,-3-9-107-15,3 6-20 0,3-9-4 0</inkml:trace>
  <inkml:trace contextRef="#ctx0" brushRef="#br0" timeOffset="-95494.97">20080 9321 1684 0,'0'0'75'0,"0"0"15"0,0 0-72 0,0 0-18 0,0 0 0 0,0 0 0 16,0 0 63-16,0 0 9 0,-7 0 1 0,0 6 1 15,-4-3-25-15,4-3-5 0,-3 0 0 0,-1 9-1 16,1-2 3-16,3 5 1 0,-4-5 0 0,4 11 0 15,-4-8-29-15,1 5-6 0,3 4 0 0,-4 0-1 16,1 0-11-16,-1 6 0 0,4 0 9 0,-4-6-9 16,1 9 0-16,-1 0 0 0,1-3 0 0,3 4 0 15,-4-4 0-15,-3-6 0 0,3 6 0 0,1 0 0 16,-1-6 0-16,0-1 0 0,1 1 0 0,-1 0 0 0,1-3 0 16,3 2 8-16,-4-8-8 0,4-1 0 0,3 1 0 15,-3-1 0-15,4-3 0 0,-4 4 0 16,7-10-11-16,0 0 0 0,0 6 0 0,0-6 0 0,0 0 3 0,0 0 0 15,0 0 0-15,0 0 0 16,0 0-23-16,0 0-4 0,0 0-1 0,0 0 0 0,0 0 24 0,7 3 12 16,3-3-12-16,1 0 12 0,0 0-8 0,-1-9 8 15,4 9 0-15,0-3 0 0,-3-4-12 0,3 7 4 16,0-9 8-16,0 9-13 0,1-6 1 0,2 3 0 16,-3-4 0-16,7-2 0 0,-6 6 2 0,2-4 1 15,1 4 0-15,-1-3 0 0,1 0 9 0,0 3-8 0,-1-4 8 16,1-2-8-16,-4 6 8 0,0-3 0 0,4 2 0 15,-4-2-8-15,0-3 8 0,0 6 0 16,4-4 0-16,-1 1 0 0,-2 3 0 0,-1-3 0 0,-4 3 8 16,1-4-8-16,3 4 12 0,-3-3-1 0,-4 3-1 0,0-4 0 15,0-2-10-15,0 9 0 0,-4-9 0 0,-3 9 0 16,0 0 0-16,4 0-11 0,-1-10 11 0,-3 10-12 16,0 0 12-16,0 0 12 0,0 0-2 0,0 0-1 15,0 0 13-15,-3 0 2 0,-4-6 1 0,3 6 0 16,-3-3-7-16,0 3-2 0,7 0 0 0,-7 0 0 15,-4 0 4-15,4 0 0 0,0 3 0 0,0-3 0 16,0 0 2-16,7 0 1 0,-7 6 0 0,0-3 0 16,7-3 1-16,-7 7 0 0,0 2 0 0,4-3 0 0,3-6-1 15,-4 3 0-15,-3 7 0 0,3-1 0 16,4 1-11-16,0 5-3 0,0 1 0 0,0 3 0 0,4 0-9 0,-4 9 0 16,7-3 0-16,0 3 0 0,0 7 0 15,0 2 0-15,4 4 0 0,-1-3 8 0,4 6-8 0,-3-7 0 16,3 7 0-16,0 0 0 0,0 3-18 0,4-6 4 15,0-4 1-15,-4 7 0 16,3-9-170-16,1-4-33 0</inkml:trace>
  <inkml:trace contextRef="#ctx0" brushRef="#br0" timeOffset="-90471.38">21216 8653 990 0,'0'0'44'0,"0"0"8"0,0 0-41 0,0 0-11 0,-3-10 0 0,-5 10 0 16,1-3 85-16,7 3 15 0,0 0 4 0,0 0 0 16,0 0-58-16,-7 0-11 0,7 0-3 0,-10 10 0 15,6-7-8-15,-6 12-1 0,3-5-1 0,0 9 0 16,7-1-33-16,-4-2-6 0,1 3-2 0,3 0 0 16,-4 6 19-16,4-6 0 0,4-1 0 0,-4-2 0 15,0-6 12-15,0 5 5 0,3-5 2 0,1-1 0 16,3-6-7-16,-4 3 0 0,1-2-1 0,-4-4 0 15,7 6 18-15,0-6 4 0,-7 0 1 0,10 0 0 16,-10 0 5-16,11 0 1 0,3-10 0 0,4 4 0 16,-4 6 3-16,3-9 1 0,1 9 0 0,0-3 0 15,-1-4-44-15,1 7-9 0,-4 0-2 0,4 0 0 0,-1 7 11 0,-2-4 0 16,-5 3 0-16,4-3-8 0,0 3 17 0,-3 13 4 16,-4-3 1-16,0 3 0 0,-3-10-28 0,-1 10-6 15,1 0 0-15,-4-4-1 0,0 4 11 0,-4 0 10 16,1-3-13-16,-1 3 5 0,-3-4 8 0,0-2 0 15,3 3 0-15,-3-7 0 0,0 0 0 0,-3 7 0 16,-1-7 0-16,4-5 8 0,-4 5-8 0,1-3 0 16,-4 1-11-16,0-4 11 15,0-3-63-15,-1 0-6 0,1-3-2 0</inkml:trace>
  <inkml:trace contextRef="#ctx0" brushRef="#br0" timeOffset="-90243.55">21011 8750 1324 0,'0'0'118'0,"0"0"-94"0,0 0-24 0,4-9 0 16,7 5 118-16,-1-2 19 0,4-10 4 0,4 7 1 15,3 0-98-15,0-4-20 0,4-3-4 0,3 1-1 16,0-4-11-16,4 0-8 0,0 3 12 0,3-2-12 15,-3 5 0-15,0-3 0 0,-1-2 0 0,5 2 0 16,-1-3 0-16,0 3 0 0,-3-2 0 0,7 8-856 16</inkml:trace>
  <inkml:trace contextRef="#ctx0" brushRef="#br0" timeOffset="-89824.1">22229 8640 1702 0,'17'-6'76'0,"-17"6"15"0,0 0-73 0,0 0-18 15,-7 0 0-15,7 0 0 0,0 0 116 0,0 0 19 0,-10 0 4 0,10 0 1 31,0 0-149-31,-4 6-30 0,-10-3-5 0,7 7-2 0,0 5 33 0,0 1 13 0,-7-3-11 0,3 5 11 16,-3 8-12-16,3-1 12 0,1-7-13 0,-1 11 5 16,-3-4-8-16,7 0 0 0,3-3-1 0,1-7 0 15,-4 4 17-15,7-9 0 0,3 5-8 0,1-11 8 16,-4-4 0-16,3 6 0 0,8-3 0 0,0-3 0 16,-1-3 24-16,1 3 8 0,-4-6 1 0,7-4 1 15,4 7-17-15,-1-3-3 0,-3-4-1 0,0 7 0 16,4-3-4-16,-4 0-1 0,0 6 0 0,0-4 0 15,1 4-8-15,-1 0 0 0,-4 4-12 0,1 2 12 16,-11-6-16-16,7 6 5 0,3 4 1 0,-2-7 0 16,-12 6-29-1,4-9-5-15,7 6-2 0,-7 4 0 0,-11-7-7 0,8 9-2 0,-4 1 0 16,0-4-476-16,-4 7-95 0</inkml:trace>
  <inkml:trace contextRef="#ctx0" brushRef="#br0" timeOffset="-89648.3">22098 8634 1382 0,'11'-9'123'0,"-4"-7"-99"16,0 3-24-16,10-2 0 0,8-4 132 0,3 0 20 15,-7-6 5-15,4 6 1 0,3 3-129 0,4 4-29 16,3-7 0-16,-3 3 0 15,-7 1-136-15,3 12-25 0</inkml:trace>
  <inkml:trace contextRef="#ctx0" brushRef="#br0" timeOffset="-89256.29">21336 9697 1753 0,'-21'0'38'0,"14"0"8"16,-4 0 2-16,4 0 2 0,0 6-40 0,7-6-10 0,0 0 0 0,-7 3 0 0,0 4 0 15,3 2 0-15,4 0 0 0,-3 1 0 0,-1-1 0 0,4 7 12 16,4-7-12-16,-1 10 12 0,-3 0 1 0,4 0 1 15,-1 3 0-15,5 0 0 0,-1 0-14 0,0-4 0 16,0-5 0-16,3 3 0 0,4-1 0 0,1-5 0 16,-1-7 0-16,3-3 0 0,1 6 0 0,3-6 0 15,0 0 0-15,0-6 0 0,1 3 0 0,6-3 0 16,-4-4 0-16,1 4 0 0,0 3 28 0,3-4-1 16,-3 4 0-16,0 3 0 0,-4-6-5 0,0 6-1 15,7 0 0-15,-3 0 0 0,-8 0-13 0,1 6-8 16,0-3 8-16,-1 4-8 0,-6 2 0 0,-1 1-13 15,-6-1 1-15,0 0 1 16,3 7-49-16,-11 3-11 0,-7 0-1 0</inkml:trace>
  <inkml:trace contextRef="#ctx0" brushRef="#br0" timeOffset="-89079.66">21011 10061 1670 0,'-3'-10'148'0,"-1"-5"-118"0,11-4-30 16,-3-6 0-16,7 6 83 0,-1-9 10 0,11-1 3 0,4-5 0 16,3-1-60-16,4 1-12 0,7 3-3 0,-4-10 0 15,4 6-21-15,0-2 0 0,3 9 0 0,-3-7 0 16,0-9-73-16,3 10-16 0,0-4-3 0</inkml:trace>
  <inkml:trace contextRef="#ctx0" brushRef="#br0" timeOffset="-88717.27">22493 9465 2073 0,'-3'0'184'0,"-8"0"-147"15,-3 0-29-15,3 6-8 0,11-6 201 0,-3 3 39 16,-8 7 8-16,4 2 2 0,4 1-199 0,-1-4-40 15,-6 7-11-15,2 3 0 16,-2 0-28-16,3-4-10 0,0 4-2 0,0 6 0 0,-4-12 16 0,4 2 4 0,11 1 0 0,-4-3 0 31,-4-4-15-31,8 0-2 0,6 1-1 0,1 2 0 16,-1-9-3-16,4 7-1 0,-3-4 0 0,7-3 0 0,-1 7 24 0,1-4 5 0,-4-3 1 0,4 3 0 16,6 1 12-16,-2-4 0 0,-8 6 0 0,3-3 0 15,8-2 0-15,-4 2 0 0,-7 3 0 0,7 1 0 16,-3-7 8-16,0 9 5 0,-1-9 1 0,-3 7 0 15,-3-4-14-15,3 4-13 0,4-7 2 0,-8 3 1 16,-3 3-12-16,0 1-2 0,8-10-1 0,-8 9 0 31,-4 1-142-31,-3-1-28 0,-3 10-5 0,-4 6-2 0</inkml:trace>
  <inkml:trace contextRef="#ctx0" brushRef="#br0" timeOffset="-88538.24">22479 9452 2476 0,'14'-18'220'16,"-7"2"-176"-16,-3 6-35 0,6-8-9 0,4-7 96 0,11 6 16 16,0-6 4-16,3-4 1 0,7-5-86 0,4 6-18 15,3-7-3-15,1 1-1 16,-4-1-149-16,6 4-31 0,8-4-5 0</inkml:trace>
  <inkml:trace contextRef="#ctx0" brushRef="#br0" timeOffset="-87815.46">21943 9954 806 0,'-21'6'72'0,"21"-6"-58"0,0 0-14 0,0 0 0 16,0 0 240-16,0 0 44 0,0 0 10 0,0 0 2 16,-4 10-220-16,-3-7-44 0,-4 6-9 0,4 1-2 15,7-1-21-15,-7 7-12 0,-7-7 2 0,0 1 0 16,4-1 10-16,-1 0-12 0,-7-2 12 0,1 8-12 0,-1-2 12 0,0-7 0 15,1 4 0-15,-4-7-8 0,-1 6 8 0,1 4 0 16,7-10 0-16,-3 6 0 0,-8-2 11 0,4-4-3 16,7 3 0-16,-4-3 0 0,4-3-8 0,-4 6 10 15,4-6-10-15,0 0 10 0,3 3-10 0,-3-3-9 16,4 0 9-16,3 0-576 16,3 7-107-16</inkml:trace>
  <inkml:trace contextRef="#ctx0" brushRef="#br0" timeOffset="-87264.14">23019 10196 1036 0,'0'0'92'0,"0"0"-73"0,0 0-19 0,-7 6 0 16,0-3 216-16,7-3 39 0,0 0 8 0,0 0 1 16,-11 0-220-16,11 0-44 0,0 0-11 0,0 0-1 31,-7 0-18-31,3 0-4 0,4 0-1 0,-7 6 0 15,0-3-15-15,-3-3-3 0,-1 10-1 0,1-10-702 0</inkml:trace>
  <inkml:trace contextRef="#ctx0" brushRef="#br0" timeOffset="-84964.88">23770 8581 345 0,'0'0'31'0,"0"0"-31"0,0 0 0 0,0 0 0 15,0 0 185-15,0 0 31 0,0 0 7 0,0 0 1 16,0 0-130-16,4-10-26 0,-4 10-4 0,0 0-2 15,3-9 2-15,1 3 0 0,-1 2 0 0,-3 4 0 16,0 0-6-16,0 0-1 0,0 0 0 0,0 0 0 16,-7-6-25-16,7 6-4 0,-3 0-2 0,-4 0 0 15,0 0-26-15,0 0 0 0,-1 6 0 0,1-2 0 16,-3 2 0-16,3 3 0 0,-4 1-9 0,1-1 9 16,-1 0 0-16,0 7 0 0,-3-6 0 0,4 5 0 15,-4-2 0-15,3-4 0 0,0 7 0 0,-3 0 0 16,4-4 13-16,-4 4 3 0,3-1 1 0,0-2 0 15,-3 6-3-15,4-4-1 0,-1 4 0 0,4-3 0 16,0 3-13-16,4 0 0 0,-4-1 0 0,3 1 0 16,4 6 0-16,0-6 0 0,-4 6 0 0,8-6 0 15,0 0 0-15,3 6 0 0,-4-6 0 0,4 6 0 0,0 0 0 16,4-3 0-16,-4-3 0 0,3 3 0 0,1-4-14 0,0-5 1 16,-1 3 0-16,1-7 0 0,-1 0-2 0,1 1 0 15,0-1 0-15,3-2 0 0,-7-7 15 0,7 0-11 16,-4 0 11-16,5-7-10 0,-5-2 10 0,4 6 0 15,0-13 0-15,0 7 8 0,1-7 1 0,-1 3 1 16,-4-5 0-16,4 2 0 0,0-3-10 0,-3 0 10 16,0 0-10-16,-1 4 10 0,1-4 10 0,-4 3 1 15,-4-3 1-15,-3 4 0 0,0 2-22 0,0-2 9 16,4 5-9-16,-8-5 0 0,-3 5 16 0,4 1-4 16,-4-1-1-16,0 7 0 0,-4-3 4 0,0 6 1 15,1 0 0-15,-4 0 0 0,0 9-16 0,0 1 0 0,-4-1-9 0,0 7 9 16,-3 3-10-16,4-4 10 0,-1 7-10 0,4 0 10 15,-4 0-9-15,4-3 9 0,0 3-8 0,3 0 8 16,-3-3-9-16,7 6 9 0,0-6-10 0,0-4 10 31,0 10-34-31,3-3-1 0,1 0 0 0,3-3 0 16,3 0-91-16,1 0-18 0</inkml:trace>
  <inkml:trace contextRef="#ctx0" brushRef="#br0" timeOffset="-84251.52">24680 8471 1087 0,'0'0'48'0,"-3"3"10"0,3-3-46 0,-4 9-12 0,1-2 0 0,-1 2 0 16,-3-3 107-16,0-3 19 0,0 7 4 0,0-1 1 16,3-2-51-16,-3 2-9 0,-3-6-3 0,3 3 0 15,-4 10-16-15,1-7-3 0,-1 1-1 0,0 2 0 16,1 4-26-16,-1 3-6 0,-3-3 0 0,4 2-1 15,-1 11-7-15,0-11-8 0,4 14 11 0,-3-10-11 16,3 9 0-16,0-3 0 0,0 1 0 0,3-1 0 16,1-3 0-16,-1 3 0 0,4 3 0 0,0-2 0 15,0-7 8-15,4 3-8 0,-1 3 0 0,1-3 0 16,6-9 0-16,-3 3-14 0,0-1 2 0,4-8 1 0,-1 5-5 0,5-5-2 16,-5-7 0-16,4 3 0 0,0 1-5 0,0-4-1 15,1-6 0-15,2-4 0 0,-3 1 6 0,4-3 1 16,0-1 0-16,-1-9 0 0,-3 4 17 0,4-4 0 15,0 0 0-15,-1-9 9 0,1 3 9 0,-4-4 2 16,0 1 0-16,0-3 0 0,-3 9 16 0,-1-3 4 16,1 6 1-16,-4 0 0 0,0 4 3 0,-3-4 1 15,-1 9 0-15,-3 4 0 0,0-3 5 0,0 9 1 16,-3-10 0-16,-1 7 0 0,4 3-14 0,-3-6-2 16,-8 6-1-16,4 0 0 0,0 0-34 0,-4 9 0 15,1-9 0-15,-1 16 0 0,1-4-14 0,-1 4 0 16,0 3 0-16,1 6 0 15,-1 3-37-15,-3 1-7 0,0 5-2 0,0 0 0 16,3 1-131-16,-3-1-26 0</inkml:trace>
  <inkml:trace contextRef="#ctx0" brushRef="#br0" timeOffset="-83662.58">23640 9534 1821 0,'0'0'40'0,"0"0"8"0,0 0 1 0,-7-6 3 0,7 6-41 0,-4 6-11 15,-3-6 0-15,0 3 0 0,0 3 10 0,0 1 0 16,-4-4 0-16,4 6 0 0,-3 7-2 0,3-7-8 0,-4 10 12 0,0-3-4 15,1 3 8-15,-1 6 0 16,4-3 1-16,-3 6 0 0,3 6-6 0,-4 1-2 0,4-7 0 0,0 6 0 16,0 4-9-16,3-3 0 15,4-1 0-15,0 4 8 0,0-4 4 0,0 1 0 0,7-7 0 0,-3 0 0 16,3-3-12-16,0 0 0 0,0-6 0 0,0-3 0 16,4-4 0-16,-1-2 0 15,1-4 0-15,-1-6 0 0,1 3-13 0,0-3-5 0,3-3-1 0,-4-6 0 16,4-1 19-16,-3-5 8 0,3-4-8 0,0-6 12 15,-3 6-2-15,3-6-1 0,-4-3 0 0,5 2 0 16,-8 8-9-16,0-1 12 0,0-6-12 0,-4 6 12 16,4 0-4-16,-7 3 0 0,4-2 0 0,-4 5 0 15,-4-3 4-15,4 1 1 0,0 5 0 0,-3 1 0 16,-1-1-13-16,4 1 0 0,0 9-12 0,0 0 12 16,0 0-38-1,0 0-1-15,-3 9 0 0,-4 7 0 0,7-3-143 0,-4 9-29 16</inkml:trace>
  <inkml:trace contextRef="#ctx0" brushRef="#br0" timeOffset="-83118.49">24994 9446 1036 0,'0'0'92'0,"-3"-3"-73"0,-8-6-19 0,1 2 0 16,-4 1 292-16,6 3 56 0,-2 3 10 0,-1-6 2 15,-3 2-288-15,0 4-59 0,0 0-13 0,0 0 0 16,-4 4 0-16,4-4-13 0,-4 6 3 0,4-3 1 15,-3 10 9-15,-1-4 0 0,4 4-9 0,-4 2 9 16,1 4 0-16,-1 0-9 0,0 6 9 0,4-6 0 16,-3 9-10-16,-1-3 10 0,4 3-8 0,0 4 8 15,0-1 0-15,3 3 0 0,-3 1 0 0,3 3-8 16,4 5 8-16,-3-8 9 0,6 3-1 0,1 2-8 16,-1-2 10-16,4-4-10 0,4 1 8 0,-1-4-8 15,4 1 0-15,-3-4 0 0,3-9 0 0,0 0 0 0,0-1 0 0,4-2 0 16,-1-7 0-16,4 1 0 15,-3-1-16-15,3-9-8 0,-3 0-1 0,3-9-1 16,3-1-2-16,1 1 0 0,0-10 0 0,-1 0 0 0,4-6 28 0,-3 0-8 16,0-3 8-16,3 0 0 0,-4-4 0 15,1 4 0-15,-4-6 12 0,-3 6-4 0,3-1 28 0,-4 4 7 16,-2-3 1-16,-1 9 0 0,0 0 16 0,-4 4 3 16,1-1 1-16,-1 7 0 0,-3-1-29 0,0 7-6 15,4-3-1-15,-4 6 0 0,0 0-1 0,0 0-1 16,0 0 0-16,-7 0 0 15,0 9-56-15,-4 7-11 0,0 3-3 0,-3 6 0 16,-3 3-102-16,3 6-21 0,-1 4-4 0,-2 6-789 0</inkml:trace>
  <inkml:trace contextRef="#ctx0" brushRef="#br0" timeOffset="-79966.66">26042 8599 518 0,'0'0'46'16,"0"0"-37"-16,0 0-9 0,0 0 0 16,0 0 192-16,0 0 36 0,0 0 7 0,0 0 1 0,0 0-114 0,0 0-23 15,0 0-5-15,0 0-1 0,0 0-44 0,0 0-9 16,0 0-1-16,0 0-1 0,0 0-30 0,0 0-8 16,0 0 0-16,0 0 0 0,11 0 0 0,-1 0 0 15,1-3 0-15,-1-3 0 0,8 6 0 0,-7-3 0 16,6-3 0-16,-3-4 0 0,4 1 20 0,0-1 4 15,-1-5 0-15,1 5 0 0,-4 1-6 0,4-4-1 16,-4-2 0-16,-4-1 0 0,4 7-8 0,-3-1-1 16,0-5-8-16,-1 5 12 0,-3 1-3 0,0-1-1 15,-3 7 0-15,-4 3 0 0,0 0-8 0,0 0-11 16,0 0 3-16,0 0 0 0,7 0 8 0,0 10 0 16,-3 2 0-16,3 10 0 0,-4 0-10 0,1 12 10 15,3-5-12-15,-4 11 12 0,1-2 0 0,-1 0 0 0,-3 3 0 16,4-4 0-16,-1 7 0 0,1 0 0 0,-1 0 0 0,1-7 0 15,-4 1 0-15,0-3 0 0,0-7 8 0,0 6-8 16,0-5 0-16,0-8 0 0,0-2 8 0,0-6-8 16,0-4 0-16,0 1-18 0,0-10 4 0,0 0-870 15</inkml:trace>
  <inkml:trace contextRef="#ctx0" brushRef="#br0" timeOffset="-79737.44">26250 8778 1324 0,'0'0'59'0,"0"0"12"0,0 0-57 0,-3 6-14 16,-1 4 0-16,4-10 0 0,0 0 156 0,0 0 29 15,0 0 6-15,4 6 1 0,6-3-151 0,-3 4-29 16,-7-7-12-16,11 0 8 0,-1 0 5 0,5-7 1 15,2-2 0-15,-3-1 0 0,4 4-14 0,7-6 0 16,-1-4-9-16,5-3-606 16,-1 3-121-16</inkml:trace>
  <inkml:trace contextRef="#ctx0" brushRef="#br0" timeOffset="-79346.8">27055 8712 2545 0,'0'0'112'0,"0"0"24"0,-4 0-108 0,4 0-28 0,0 0 0 0,0 0 0 16,0 0 25-16,0 0 0 0,0 0 0 0,0 0 0 16,0 0-25-16,0 0 0 0,0 0 0 0,0 0 0 15,0 0-20-15,0 0 4 0,0 0 1 0,11-6 0 16,-4 6-25-16,0 0-4 0,3 0-2 0,1-3 0 15,3-3-2-15,0 6-1 0,0-3 0 0,0-4 0 16,0 4 17-16,1-3 3 0,-5 0 1 0,4 2 0 16,-3 4 18-16,-1-6 10 0,-3 6-10 0,4 0 10 0,0 0 0 15,-1-3 16-15,-3 3-1 0,0 3-1 16,0-3 21-16,0 6 4 0,-7-6 1 0,7 10 0 0,1-4-5 0,-1 7-1 16,0-4 0-16,0 7 0 0,-4-7-21 0,4 10-4 15,-3-3-1-15,-1-4 0 0,1 10-8 0,-4-3 0 16,3 0 0-16,-3 0 0 0,0-1 0 0,4 1 0 15,-4 6 0-15,-4-9 0 0,4-3-9 0,0 2 9 16,0 4-12-16,0-3 12 16,0-4-44-16,0-6-3 0,-3 4 0 0,3-10-642 15,0 6-129-15</inkml:trace>
  <inkml:trace contextRef="#ctx0" brushRef="#br0" timeOffset="-79178.25">27213 8894 2559 0,'0'0'113'0,"0"0"24"0,0 0-109 0,0-9-28 0,0 6 0 0,4-7 0 15,-1 4 42-15,8-3 3 0,-4-1 1 0,4 4 0 16,-4 3-38-16,3-4-8 0,4-2 0 0,0 0 0 31,1 6-64-31,-1-7-10 0,3 4-2 0,-3-4-684 0,1 4-136 0</inkml:trace>
  <inkml:trace contextRef="#ctx0" brushRef="#br0" timeOffset="-78698.16">25862 9760 2199 0,'0'0'97'0,"0"0"21"0,0 0-94 0,0 0-24 15,0 0 0-15,11 0 0 0,6 6 0 0,-3-6-18 0,4-6 3 0,0 6 1 16,3-10-2-16,0 7-1 15,0-3 0-15,0-4 0 0,4-5-7 0,0 2 0 0,0-2-1 0,-1-4 0 32,-3-6-15-32,4 6-4 0,0 0 0 0,-4-6 0 15,0 6 6-15,-3-6 1 0,-1 6 0 0,-3 0 0 0,-3 10 26 0,0 0 11 0,-4-1-8 0,0 1 8 16,-7 9 0-16,7-6 0 0,-7 6 9 0,0 0-9 16,0 0 24-16,0 0-3 0,0 0 0 0,3 9 0 15,4 0-6-15,-3 1-2 0,-1 5 0 0,1 4 0 16,0 6-13-16,-1-6 0 0,1 9 0 0,-1 4 0 15,1-4 0-15,-1 6 0 0,4-5 0 0,-7 5 0 16,4 1 0-16,-1-4 0 0,4 3 0 0,-3 1 0 16,-4-1 0-16,3-2 0 0,1 2 8 0,-1 1-8 15,-3-1 0-15,0-5 0 0,0-1 0 0,0-3 0 0,0 3 0 16,0-6 0-16,0 0 0 0,0-3-547 16,0-10-107-16</inkml:trace>
  <inkml:trace contextRef="#ctx0" brushRef="#br0" timeOffset="-78486.71">26123 9989 1440 0,'0'0'64'0,"0"0"12"0,0 0-60 0,0 0-16 15,0 0 0-15,0 0 0 0,0 0 255 0,4-7 48 16,6-2 9-16,4 0 3 0,4-1-261 0,0-6-54 0,6 7 0 0,1-4-16 31,3-5-14-31,1 2-3 0,2-3-1 0,5 3 0 16,-1-12-119-16,4 9-24 0,-1-6-5 0,5 0-1 0</inkml:trace>
  <inkml:trace contextRef="#ctx0" brushRef="#br0" timeOffset="-78060.29">27224 9553 2775 0,'0'0'61'0,"0"0"13"0,0 0 2 0,0 0 2 0,0 0-62 0,0 0-16 0,0 0 0 0,10 6 0 15,1-3-36-15,0-3-9 0,-4 0-3 0,3 0 0 16,1 0 15-16,-1-3 2 0,5-3 1 0,-1-4 0 15,0 4-16-15,0-3-3 0,0 5-1 0,0-5 0 16,-3 0-19-16,3-1-4 0,-4-2-1 0,1 2 0 16,0 1 22-16,-4 0 4 0,0-1 0 0,0 7 1 0,0-3 35 0,-7 6 12 15,7 0-9-15,-7 0 9 0,7 0 23 0,-7 0 9 16,10 0 3-16,-2 6 0 0,2 3 5 0,1-5 2 16,3 5 0-16,-4 0 0 0,1 1-19 0,0 5-4 15,3-5-1-15,0 9 0 0,0-4-5 0,0 10-1 16,-3-6 0-16,3 6 0 0,0-3-12 0,-4 3 8 15,-3 0-8-15,0-3 0 0,1 3 8 0,-1 4-8 16,-7 2 0-16,3-9 9 0,1 9 3 0,-1-9 0 16,-3 10 0-16,0-10 0 0,0 3 1 0,0-6 1 0,-3-1 0 0,3 1 0 15,0 3-14-15,0-9 0 16,0 2 0-16,0 1 0 0,0-3-8 0,0-7-5 0,0-6-1 0,0 3 0 31,0-3-182-31,-7 6-36 0</inkml:trace>
  <inkml:trace contextRef="#ctx0" brushRef="#br0" timeOffset="-77832.4">27443 9901 2624 0,'0'0'116'0,"0"0"24"0,0 0-112 15,0 0-28-15,0 0 0 0,0 0 0 0,0 0 63 0,0 0 6 16,0 0 2-16,7-10 0 0,0 4-53 0,0 3-10 15,3-6-8-15,4 2 9 0,1-2-9 0,2-1 0 16,1-8 0-16,3 8 0 0,0-5-14 0,4 2-2 16,0-3 0-16,-4-2 0 15,3 2-24-15,1-3-4 0,-7 0-2 0,6 4 0 16,-6 2-158-16,0-3-32 0</inkml:trace>
  <inkml:trace contextRef="#ctx0" brushRef="#br0" timeOffset="-77215.83">27693 9305 1785 0,'-14'-3'159'16,"0"3"-127"-16,0-6-32 0,0 2 0 0,0-2 213 0,-1 3 37 0,5 3 7 15,-1-6 2-15,-3 3-227 0,0-4-44 0,3 7-10 0,-3-3-2 16,0-3 4-16,-3 6 0 0,-1-6 0 0,0 6 0 16,1 0 20-16,3 6-11 0,-4-6 11 0,0 6-8 15,4-3 8-15,-7 7-12 0,7-4 12 0,-7 3-12 16,3 1 12-16,0-1 0 0,1 7-9 0,-4-4 9 16,3 7-8-16,-3 3 8 0,0-3-10 0,3 0 10 0,0 9 0 0,4 0 0 15,4-3 0-15,-4 4 0 16,3-4 0-16,0 9 0 0,1-6-11 0,6 1 11 0,-3 5 0 0,4-9 0 15,3 10 0-15,3-7 0 0,1 6 0 0,3-5 0 16,-4 8 0-16,8-2 0 0,0 2 0 0,6 4 0 16,1-3 0-16,3 6 0 0,4-7 11 0,-1 4-1 15,-2-3 0-15,6-4 0 0,-4 4-10 0,8-10 0 16,-7 3 0-16,3-9-11 16,0 3-21-16,1-6-4 0,-1 0 0 0,4-3-1 0,3-7 13 0,-3 1 2 15,-1-1 1-15,8-3 0 0,-4-3 21 0,1-3 0 16,-1 0 10-16,0 0-10 0,-3-9 27 0,0 0-2 15,3-1 0-15,-3-5 0 0,-1 2-4 0,1-12-1 16,0 6 0-16,0-6 0 0,-1-10-4 0,5 7 0 0,-1-9-1 0,-7-1 0 16,-3-3 0-16,-4-3 0 0,-3 7 0 0,-1-7 0 15,5 0 9-15,-5 0 3 0,-3-3 0 0,-3 3 0 16,-1 0 1-16,-2 0 1 0,-5-3 0 0,-3 3 0 16,-7 0 8-16,0 1 2 0,0-5 0 0,-7 5 0 15,-4-1-14-15,-3 0-2 0,0 9-1 0,-4 4 0 16,-3-4 0-16,-7 10 0 0,3 0 0 0,-7 3 0 15,4 7-22-15,-4-1 0 0,0 13 0 0,-3-3 0 16,3 12-10-16,-10 3-3 0,-4 10-1 0,-4 6 0 16,1 3-38-1,-1 16-7-15,1 3-1 0,-4 7-1 0,-4 8-143 0,1 1-28 0</inkml:trace>
  <inkml:trace contextRef="#ctx0" brushRef="#br0" timeOffset="-63920.45">8442 10268 576 0,'0'0'25'0,"-4"0"6"0,-3 0-31 0,0 6 0 0,0-12 0 0,0 6 0 16,-3 0 125-16,3 0 19 0,0 0 4 0,-1 6 1 15,1-6-84-15,7 0-17 0,-10 3-3 0,10-3-1 16,0 0-16-16,0 0-4 0,0 0-1 0,0 0 0 16,0 0-10-16,0 0-1 0,-7 0-1 0,7 0 0 15,0 0-3-15,0 0 0 0,0 0 0 0,0 0 0 16,0 0-8-16,0 0 0 0,0 6 0 0,0 4 8 16,0-1-8-16,0 1 0 0,0 5 0 0,-4-2 0 15,1 2 0-15,3 4 0 0,0-3 0 0,0-3 0 16,-7 2 32-16,7 1 4 0,0-4 0 0,7-2 1 15,-7-1 1-15,0 7 0 0,3-7 0 0,-3 1 0 16,4 5-20-16,-1-5-4 0,1-1-1 0,-1 1 0 16,4 5-5-16,-3-5-8 0,-1-1 11 0,5-6-11 0,-8-3 15 0,7 7-4 15,0-7-1-15,3 0 0 0,-3 0 14 0,7 0 4 16,-10 0 0-16,7 0 0 0,-4 0-5 0,7 0-1 16,-7 0 0-16,3 0 0 0,1-7-10 0,-4 14-3 15,4-7 0-15,-4 0 0 0,0 0 2 0,0 0 0 16,0 0 0-16,3 6 0 0,-6-3-11 15,3 6 0-15,-4 1 0 0,1-1 0 0,-1 1 0 0,-3 5 0 16,-3-5 0-16,3-1 8 0,0 7-8 16,-7-7 0-16,3 7 0 0,-3-4 0 0,7 4 8 0,-10-3-8 15,-1 2 8-15,1 1-8 0,-1-4 0 0,-3 4 0 16,3-6 0-16,-6 5 0 0,3-2-19 0,3-4 4 0,0-3 1 0,-6-2 0 16,-1 2-9-16,0 0-1 0,4-6-1 15,4-6-558-15,-4 6-111 0</inkml:trace>
  <inkml:trace contextRef="#ctx0" brushRef="#br0" timeOffset="-63713.97">8382 10224 1785 0,'0'0'159'0,"0"0"-127"0,0 0-32 0,0 0 0 16,0 0 94-16,0 0 13 0,0 0 2 0,0 0 1 15,11 6-74-15,3-6-16 0,-7 0-2 0,10 3-1 16,-2 3-17-16,6-6 0 0,-11 0 0 0,8 0 0 16,0 7 0-16,3-4-12 0,0-3 1 0,0 0 1 15,0 0-43-15,0 6-9 0,4-3-2 0,3 4-551 16,-7 2-110-16</inkml:trace>
  <inkml:trace contextRef="#ctx0" brushRef="#br0" timeOffset="-63351.69">9698 10710 230 0,'0'0'20'16,"0"0"-20"-16</inkml:trace>
  <inkml:trace contextRef="#ctx0" brushRef="#br0" timeOffset="-62796.61">9581 10597 1008 0,'-3'-9'44'0,"3"9"10"15,-7-7-43-15,0 7-11 0,0-3 0 0,0 3 0 0,0-6 62 0,0 6 10 16,7-3 3-16,-7-4 0 0,3 4-11 0,-3-3-3 16,3 3 0-16,-3-3 0 0,7 2 4 0,-3-2 1 15,-1-3 0-15,1-1 0 0,3 1-18 0,-4 0-4 16,4 2-1-16,0-5 0 0,0-1-18 0,4 4-3 16,-1-1-1-16,1 1 0 0,-1 0-13 0,4-1-8 0,-3 1 10 0,-1 3-10 15,1-4 0-15,7 10 0 0,-8-9 0 0,4 9 0 16,-7 0 10-16,7-3-10 0,4-4 10 0,-4 7-10 15,3 0 13-15,5 7-3 0,-8-7-1 0,3 3 0 16,-3 3 5-16,4-3 1 0,-8 13 0 0,4-7 0 16,4 7-6-16,-7-4-1 0,-1 4 0 0,-3 9 0 15,4-6-8-15,-4 0 8 0,-4 0-8 0,1-1 8 16,-1 8-8-16,0-8 0 0,-3 1 0 16,4-3 8-16,-4 3-8 0,3-1 0 0,-3-2 0 0,0 3 0 15,-3-10 0-15,3 7 8 0,-1-7-8 0,5 1 0 16,-4-1 8-16,0 1-8 0,0-4 8 0,7-6-8 15,-4 3 13-15,4-3-2 0,0 0-1 0,0 0 0 16,0 0 0-16,0 0 0 0,-7 0 0 0,7 0 0 16,0 0-10-16,0 0 0 0,0 0 0 0,0 0 8 15,7-3-8-15,0-3 0 0,4 3-10 0,-4-4 10 0,4 7 0 0,-4 0 0 16,3 0 13-16,-3 0-4 0,4 0-19 0,-1 0-4 16,5 0-1-16,-5 0 0 0,1 10 15 0,-1-10 0 15,1 6 0-15,-4-3 0 0,0 3 0 0,-3-3 0 16,-4-3 0-16,7 0 0 0,-4 10 8 0,-3-10-8 15,0 0 12-15,0 6-12 0,-3 4 20 0,-4-1-4 16,-1 0 0-16,-2-2 0 0,-1 2-16 0,-3-6 0 16,4 7-11-16,-8 2 11 0,4-9 0 0,-4 7 0 15,1-1 0-15,-8 1 0 0,0-4 0 0,0-3 0 16,8 3 0-16,-8 4 9 0,-3-1-9 0,7-9 0 16,0 9 0-16,-1-9 0 15,5 10-92-15,3-1-21 0,-11-2-4 0</inkml:trace>
  <inkml:trace contextRef="#ctx0" brushRef="#br0" timeOffset="-61370.66">8551 11196 691 0,'0'0'30'0,"-10"0"7"0,3 0-29 0,0 0-8 0,3 6 0 0,-3-6 0 16,4 3 190-16,-5 4 37 0,1-4 7 0,0 3 2 16,0 10-160-16,0-4-32 0,4-2-7 0,-4 8-1 15,7 7-14-15,-11 1-3 0,1-1-1 0,2-3 0 16,5 9 4-16,-1-3 1 0,-10 0 0 0,11-2 0 16,-1 2-10-16,1-9-1 0,3 6-1 0,0-7 0 15,0-2-2-15,0-3 0 0,0-4 0 0,0-3 0 16,0-6 14-16,0 0 2 0,0 0 1 0,0 0 0 15,0 0 14-15,7 0 4 0,3-6 0 0,1 6 0 16,0-9-6-16,3-1-1 0,0 1 0 0,3-1 0 16,-10 1-29-16,8 0-8 0,-1 2 0 0,-4-2 0 15,4 6 0-15,-3-3 0 0,-1 6 0 0,5-4 8 16,-5 4-8-16,4 4 0 0,-7-4 0 0,0 9 0 16,-3 0-9-16,-1 1 0 0,-3 5 0 0,0 1 0 0,0 3 9 0,0 0 0 15,-3 0 0-15,-1-1 8 0,-3 4-8 0,4-3-8 16,-1 3 8-16,-3-6-12 15,-3 9-12-15,-1-13-2 0,0 10-1 0,4-9 0 16,-3 3-129-16,-1-7-27 0</inkml:trace>
  <inkml:trace contextRef="#ctx0" brushRef="#br0" timeOffset="-61203.11">8467 11152 2264 0,'0'0'100'0,"0"0"21"0,0 0-97 0,0 0-24 0,0 0 0 0,7-9 0 16,10 5 36-16,1-11 3 0,0 5 0 0,6-5 0 15,8 2-39-15,0-3-10 0,7-2-1 0,-1 2-695 16,1 3-139-16</inkml:trace>
  <inkml:trace contextRef="#ctx0" brushRef="#br0" timeOffset="-60531.18">9610 11506 1670 0,'-7'0'148'0,"0"0"-118"15,-11 0-30-15,11-6 0 0,0 6 160 0,0-9 27 16,-4 9 5-16,8-10 0 0,-4 1-130 0,7-4-26 16,0-2-6-16,-7-4-1 0,7 3-29 0,0-9 0 15,7 6 0-15,-7-3 0 0,0 0 0 0,7 0 0 16,-4-3 0-16,4 10 0 0,-3-4 0 0,-1 0 0 16,4 3 0-16,0 7 0 0,-3-1 0 0,3 1 0 15,4 0-8-15,-4-1 8 0,-4 10 0 0,4-6 0 16,0 6 0-16,4-3 0 0,-1 6 12 0,1 3-3 15,0-6-1-15,3 10 0 0,-4-1 0 0,1 0-8 16,3 7 12-16,-3-6-4 0,3 8-8 0,-4-2 0 0,1 3 0 0,-1 0 0 16,1-1-8-16,-7 1-4 0,-1 6-1 0,1-6 0 15,-4 6-7-15,0-6-2 0,0 0 0 0,-4 0 0 16,1-4 22-16,3 4 0 0,-8-3-9 0,5-4 9 16,-1 4 0-16,1 3-8 0,-1-10 8 0,-3 7 0 15,4-7 17-15,-1 1 11 0,1-1 1 16,3-9 1-16,0 0-14 0,0 0-2 0,-7 7-1 0,7-7 0 15,0 0 8-15,0 0 2 0,0 0 0 0,0 0 0 16,0 0-6-16,0 0-1 0,0 0 0 0,0 0 0 16,0-7-4-16,3 4 0 0,4-3-1 0,0-4 0 15,4 1-24-15,-1 9-5 0,8-9-1 0,-4 2 0 16,4 7 19-16,-1 0 0 0,1 0-8 0,3 7 8 16,4 2-10-16,-4 0 2 0,0 1 0 0,-3 6 0 15,3 2 8-15,0 1-12 0,-3 0 12 0,3-3-12 0,-10 12 12 0,3-9-13 16,-4 6 5-16,1-6 8 0,-4 6-12 0,-7-7 12 15,4 11-10-15,-1-10 10 0,-3 6 0 0,0-7 0 16,-7 4 0-16,0-3 0 0,-4 0 0 0,1 0 0 16,-4 0 0-16,-4-1 10 0,4-2-1 0,-7 3 0 15,-4 0 0-15,-3 0 0 0,0-4-9 0,-4 4 0 16,0-10 0-16,0 1 0 0,4 6 33 0,0-7 2 16,-7 0 0-16,6 1 0 0,1-4-35 0,0 3 0 15,0-5 0-15,0 2 0 16,3 3-14-16,0-9-10 0,-3 10-1 0,3-10-1157 0</inkml:trace>
  <inkml:trace contextRef="#ctx0" brushRef="#br0" timeOffset="-52532.72">11183 10562 403 0,'4'-9'17'0,"-4"0"5"0,-11-1-22 0,7 1 0 0,4-7 0 0,-3 7 0 15,-4-4 144-15,3-2 25 0,1 5 5 16,-1 1 1-16,4-7-135 0,-7 7-28 0,0-10-4 0,0 9-8 16,7-5 0-16,-7 2 0 0,-7-3 0 0,3 1 0 15,8 5-21-15,-1-2 2 0,-6-4 1 0,-1 0 0 16,4 4 18-16,0 3 0 0,-4-7 0 0,1 6 9 16,-1 1 26-16,4 3 5 0,0-4 0 0,0 7 1 15,-7-3 23-15,7 3 4 0,7 3 0 0,0 0 1 16,-11-6-14-16,4 2-3 0,7 4-1 0,0 0 0 15,0 0-15-15,0 0-4 0,0 0 0 0,0 0 0 0,11 4-14 16,-11-4-3-16,0 0-1 0,3 9 0 16,8 7 1-16,-7-4 0 0,-11 10 0 0,3 0 0 0,8 3 18 0,-1 0 4 15,-6 3 1-15,-5 1 0 0,1-4-10 0,0 9-1 16,4-5-1-16,-8 5 0 0,-3 0-26 0,4-2 8 16,6 2-8-16,-10 1 0 0,-7-1 0 0,3-5 0 15,15 5-12-15,-8-9 12 0,-7-3 0 0,8 3 12 16,-1-6 0-16,8 0 0 0,3-4-12 0,-4 1 0 15,-10-3 0-15,7-4-11 0,7-3 11 0,-4-2 0 16,-3 5 0-16,7-9 0 0,0 0 0 0,0 0 0 16,-3 6 8-16,3-6-8 15,0 0-24-15,0 0-8 0,7 0-3 0,-7 0 0 0,0 0 13 0,10-6 2 16,8 3 1-16,-7-3 0 0,-4-4 19 0,3 7 0 0,11-3-8 0,-3-4 8 16,-7 1 0-16,3-7 0 15,11 7 0-15,-1-4 0 0,1-2 0 0,0-1 0 0,-4-3 0 0,7 0 0 16,4 0 0-16,-4 4 0 0,-3-4 0 15,-4 0 0-15,7 0 0 0,-7 4 0 0,-3-4-8 0,-4 3 8 16,7-3 0-16,-7 10 0 0,-3-7 0 0,-1 7 0 16,-3 6 0-16,1-7 0 0,-1 4 0 0,-7 6 0 15,0 0 9-15,0 0-1 0,7-3 0 0,-7 3 0 16,-7-6 17-16,7 6 3 0,0 0 1 0,0 0 0 16,-7 0-5-16,-1-4-2 0,1 4 0 0,7 0 0 15,0 0-4-15,-7-6-1 0,-3 6 0 0,-1 0 0 16,11 0 7-16,-3-3 0 0,-11 3 1 0,7-6 0 15,-1 6 3-15,1 0 0 0,-3 0 0 0,-1 0 0 16,4 0-1-16,0 0 0 0,0 6 0 0,0-3 0 16,-4 7-9-16,8 5-2 0,-1-2 0 15,1 9 0-15,-11 0-16 0,10 9 0 0,8 0 0 0,-4 4 0 16,0-1 0-16,3 4-9 0,-3-3 9 0,7 2 0 0,-3 4 0 0,3-3 0 16,-4 6 0-16,1-7-8 0,7 7 8 0,-4 0 0 15,-7 0-9-15,0 0 9 16,10 0-150-16,-6 3-26 0</inkml:trace>
  <inkml:trace contextRef="#ctx0" brushRef="#br0" timeOffset="-50762.9">12090 10274 230 0,'0'0'20'0,"0"0"-20"0,0 0 0 0,0 0 0 0,0 0 156 0,0 0 28 16,0 0 4-16,0 0 2 0,0 0-128 0,0 0-26 15,0 0-4-15,0 0-2 0,0 0-20 0,0-6-10 16,0 3 10-16,0-4-10 0,3-2 0 0,-3 6 0 15,7-10 0-15,-3 10 0 0,-4-3 0 0,3-4 0 16,1 7 0-16,-4-3 0 0,3-3 20 0,-3 9-1 16,0-10-1-16,0 10 0 0,4-3 22 0,-4 3 5 15,0-6 1-15,0 6 0 0,0 0 15 0,0 0 3 16,0 0 1-16,0 0 0 0,0 0-13 0,0 0-4 16,0 0 0-16,0 0 0 0,0 0-25 0,0 0-6 15,0 0-1-15,0 0 0 0,-4 9-16 0,4 1 0 0,-3 5 0 0,3-2 0 16,-4 2 0-16,1 1 0 0,-4 3 0 0,3 0-9 15,-3 0 9-15,0 9 0 0,0-3 0 0,0 0 0 16,0 0 0-16,-4 3 0 0,-3 1 0 0,7-1 0 16,4 3 12-16,-4-3 5 0,0-6 1 0,-4 3 0 15,4 0-27-15,0 1-6 0,0-8-1 0,0 1 0 16,0 0 16-16,3 0 8 0,-3-10 0 0,4 7-8 16,-4-7 0-16,3-2 0 0,4-7-15 0,0 0 5 31,0 0-13-31,0 0-2 0,0 9-1 0,0-9 0 0,0 0-26 0,0 0-6 15,0 0-1-15,7-6 0 0,0 6 23 0,0-10 5 0,4 10 1 0,-1-9 0 16,1-1 19-16,-4 4 11 0,4-3-12 0,-4 6 12 16,3-4 0-16,4-2 16 0,0 0-2 0,4-1 0 15,-4 1-38-15,4-1-7 16,-1 1-1-16,1 0-1 0,0 2 33 0,-1-2 12 0,1-7 0 0,0 7 0 16,-1-1-12-16,1 7 0 0,-4-6 0 0,4 3 0 0,-4-4 0 0,0 4 0 15,-4 3 0-15,1-4 0 0,0 4 18 0,-1-3 1 16,-3 3 0-16,0-3 0 0,-7 6-5 0,7 0-1 15,-7 0 0-15,0 0 0 0,0 0 14 0,0 0 2 16,0 0 1-16,0 0 0 0,0 0-6 0,0 0-2 16,0 0 0-16,0 0 0 0,0 0-10 0,0 0-1 15,0 0-1-15,0 0 0 0,-10 0-10 0,3 0 0 16,0 0 0-16,-4 6 0 0,4-6 0 0,-4 0 0 16,1 0 0-16,-1 0 8 0,4 3 8 0,-3-3 2 15,-1 0 0-15,1 0 0 0,2 0 10 0,-2 0 3 16,-1-3 0-16,1 3 0 0,-1 0 1 0,4-6 0 15,0 6 0-15,0 0 0 0,0-4-3 0,3 4 0 16,4 0 0-16,0 0 0 0,-7 0-4 0,7 0-1 0,-7-6 0 16,7 6 0-16,0 0-5 0,0 0-2 0,-3 10 0 0,3-10 0 15,0 0-5-15,-4 9-2 0,1 0 0 0,3 7 0 16,3 0-10-16,-3 3 0 0,4-7 0 0,-1 13 8 16,-3-6-8-16,4 6 0 0,-1-6 0 0,1 9 0 15,-1-3 0-15,1-6 0 0,-1 6 0 0,1 3 8 16,-1-9-8-16,5 6 0 0,-5 4 0 0,4-4 0 15,-7 0-96-15,4 3-20 0,-1-3-5 0</inkml:trace>
  <inkml:trace contextRef="#ctx0" brushRef="#br0" timeOffset="-49743.46">11162 11133 345 0,'0'0'15'0,"0"0"4"0,-7 6-19 0,7-6 0 15,0 0 0-15,0 0 0 0,-7 0 285 0,7 0 54 16,0 0 10-16,0 0 3 0,-4 4-260 0,4 5-51 0,-3-3-10 0,3 4-3 15,0 5-20-15,0-2-8 0,-7 6 0 0,3 3 0 16,1 0 8-16,-1-4-8 16,-7 7 0-16,4 1 0 0,7 2 8 0,-7 0-8 0,-10-3 0 15,6 3 9-15,4-3-9 0,-3 4 8 0,-8-4-8 0,4 3 8 16,3-9-8-16,-3 6 8 0,7-6-8 0,-7-4 8 16,-7 4 0-16,10-3 0 0,11-7 0 0,-3 1 0 15,-8-1-8-15,8-3 0 0,3-6 0 0,3 3 0 31,-3-3-26-31,0 0-1 0,0 0 0 0,11 7 0 16,3-7 0-16,-4 0 0 0,-10 0 0 0,11-7 0 0,10 7 10 0,-3-3 1 0,-11-3 1 0,7-3 0 16,0 2 15-16,0 4 0 0,-3-6 0 0,3-1 0 15,-4 1 13-15,4-7-1 0,1 10 0 0,-1-6 0 16,-4-4 12-16,4 6 1 0,4-5 1 0,-4 5 0 16,-7-2-1-16,4-4 0 0,3 7 0 0,0-1 0 15,-7 4-6-15,4-3-2 0,-4-1 0 0,3 1 0 0,1 9-4 16,-8-10-1-16,-3 10 0 0,4 0 0 0,3-9 0 15,-7 9-1-15,0 0 0 0,0 0 0 0,4 0 13 0,-4 0 2 16,-4-6 1-16,4 6 0 0,0 0 5 0,0 0 2 16,0 0 0-16,0 0 0 0,-11 0-6 0,11 0 0 15,0 0-1-15,0 0 0 0,-10 6-7 0,3 0-2 16,7-6 0-16,0 13 0 0,-4 6-10 0,1 6-8 16,-1 0 9-16,8-3-9 0,-1 9 9 0,1-3-9 15,-4 7 8-15,7-1-8 0,7-2 0 0,-11 2 0 16,-3-6 0-16,8 7 0 0,2-7 0 0,-3 7 0 15,-3-10 0-15,3 3 0 16,3-9-44-16,4 6 0 0,-3 3-1 0,-4-12-941 0</inkml:trace>
  <inkml:trace contextRef="#ctx0" brushRef="#br0" timeOffset="-49012.43">12206 11124 403 0,'0'0'36'0,"0"0"-36"0,0 0 0 0,0 0 0 15,0 0 395-15,0 0 72 0,0 0 14 0,0 0 3 0,0 0-369 0,0 0-75 16,0 0-14-16,0 9-3 0,0 7-23 0,0-7-15 15,0 10 3-15,-3-3 0 0,-1-4 12 0,1 10-11 16,-1 0 11-16,-3-3-10 0,0 6 10 0,0 0 0 16,-4 0 10-16,1-3-10 0,-1 3 12 0,0 0-4 15,1-6-8-15,-4 0 12 0,0 6 1 0,3-3 0 16,1 0 0-16,-1-3 0 0,0 0-13 0,1-4 0 16,3-2 0-16,7-4 0 0,0 1-16 0,0-10-4 15,0 0 0-15,0 0 0 16,0 0-12-16,0 0-2 0,0 0-1 0,0 6 0 15,7-3-2-15,0 3-1 0,0-6 0 0,0 0 0 0,4 0 26 0,3 0 12 16,-4-6-12-16,4 6 12 0,0-9 0 0,1 6 0 16,-1-4 0-16,0 4 0 0,7-3 0 0,-7-4 0 0,4 7 8 0,-1-3-8 15,-3-3 0-15,4 2 0 0,0 4 0 16,-1-6 0-16,1 3 0 0,-4 2 0 0,4-2 0 0,-1-3 0 16,1 9 0-16,-4-10 0 0,4 10 0 0,-1-6 0 15,1 3 0-15,0-3 0 0,-4 3 0 0,3-4 0 16,1-2 15-16,-4 9-3 0,-3-10 0 0,-1 10 0 15,1-9 12-15,0 3 1 0,-1 3 1 0,-3-4 0 16,4 7-18-16,-8-3-8 0,-3 3 0 0,0 0 8 16,7-9 12-16,-7 9 3 0,0-6 0 0,0 6 0 15,0-10 2-15,-3 7 1 0,-1-3 0 0,1-4 0 16,-8 4 0-16,1 3 0 0,3-3 0 0,-1 2 0 16,-2-2 2-16,-1 3 1 0,1-3 0 0,-1 6 0 15,4 0 1-15,-3 0 0 0,-1 0 0 0,4 0 0 16,0 0-2-16,-4 0-1 0,4 6 0 0,0-3 0 0,0 3-11 0,0-2-1 15,7-4-1-15,-7 9 0 0,0-3-14 0,3 10 8 16,1-3-8-16,-4-4 0 0,7 7 8 0,-4 2-8 16,4 1 0-16,0 0 9 0,0 6-9 0,4 3 0 15,-1 4 0-15,1-4 8 0,-4 0 1 0,3 7 0 16,4-1 0-16,-3-6 0 0,3 7-9 0,0-7 0 16,0 7 0-16,0-7 0 0,4 0 0 0,-4 3 0 15,-4-2 0-15,4-7 0 0,0 3 0 0,1 0 0 16,-1 0 0-16,-4-6 0 15,4-1-34-15,0 1-2 0,-3-9-1 0,3-1-756 16,-7 7-151-16</inkml:trace>
  <inkml:trace contextRef="#ctx0" brushRef="#br0" timeOffset="-45523.78">13614 10362 864 0,'0'0'38'0,"0"0"8"0,-7 3-37 0,0 6-9 0,0-2 0 0,3-4 0 16,-3 6 131-16,3-3 24 0,4-6 5 0,-3 4 0 16,-1 2-123-16,1 3-25 0,3-9-4 0,-4 10-8 15,4-4 0-15,0 3 0 0,0-6 0 0,0 7 0 16,0-10 26-16,0 6-1 0,4 4 0 0,-4-10 0 16,0 0-7-16,0 0-2 0,0 0 0 0,3 6 0 0,4-3 17 0,0 6 3 15,1-2 1-15,-1-4 0 0,-4 3-1 0,8-3-1 16,-8 7 0-16,8-4 0 0,-1 3 5 0,1 1 2 15,3-1 0-15,0 0 0 0,-3 7-42 0,-1-6 0 16,4 5-8-16,-3-5 8 0,0 2 0 0,3 4 0 16,-7-7 0-16,0 7 0 0,0-4 0 0,-4 7 0 15,-3-3 0-15,0 3 0 0,-3 0 0 0,-4 6-9 16,0-7 9-16,-4 8-13 0,1-8-7 0,-4 7-2 16,-4 1 0-16,0-4 0 15,4-4-6-15,0 7-2 0,0-6 0 0,0 3 0 16,0-9 14-16,-4 6 4 0,4-10 0 0,0-3 0 15,3-6-61-15,1 0-12 0</inkml:trace>
  <inkml:trace contextRef="#ctx0" brushRef="#br0" timeOffset="-45279.44">13568 10312 2296 0,'-18'0'102'0,"11"0"21"0,4 0-99 0,3 0-24 0,0 0 0 0,0 0 0 16,0 0 28-16,7 0 1 0,10 0 0 0,1-4 0 15,3-2-45-15,4-3-10 0,3-1-2 0,4 1 0 0,3-7 4 16,0 7 1-16,1-10 0 0,-1 3 0 16,0 7-9-16,0-10-3 0,-3 3 0 0,0 4 0 15,0-4 7-15,-1 4 2 0,-2-1 0 0,-1 4 0 16,0 6-117-16,-3-4-23 0,24-11-5 0,-10 18-1 0</inkml:trace>
  <inkml:trace contextRef="#ctx0" brushRef="#br0" timeOffset="-44901.93">14873 10321 1209 0,'0'0'108'0,"0"0"-87"0,0 0-21 0,-10 0 0 16,2 0 252-16,-2 0 47 0,3 0 9 0,0 6 1 16,0-6-205-16,-4 3-40 0,4-3-9 0,-3 7-2 15,-1-4-53-15,-3 3 0 0,0 3-8 0,-4 7 0 16,4-6 8-16,-4 2 0 0,1 10-9 0,-1 0 9 16,0-3-20-16,1 6 0 0,3 3 0 0,-4-3 0 15,4 3 20-15,0-2 0 0,0 2 0 0,3-3 0 16,4 0 0-16,0-6 0 0,3 0 0 0,1-4 0 15,3-2 0-15,0-4 0 0,0 1 9 0,3-4-9 16,1 3 8-16,3-2-8 0,0-4 10 0,0-3-10 16,4 0 12-16,-4 0-3 0,3 0-1 0,1 0 0 15,3-3 4-15,0-4 0 0,-3 7 0 0,3-3 0 16,4 3-12-16,-4-6 8 0,-7 6-8 0,3 0 8 16,1 6-8-16,-1-3 0 0,-3-3 0 0,1 10 0 15,2-10-19-15,-6 9-2 0,-4-9-1 0,3 6 0 16,-3 4-54-16,-3-1-10 0,-4 1-2 0,0-1-583 15,-1 7-116-15</inkml:trace>
  <inkml:trace contextRef="#ctx0" brushRef="#br0" timeOffset="-44647.69">14732 10318 576 0,'0'0'51'0,"0"0"-41"0,0 0-10 0,0 0 0 16,0 0 460-16,0 0 89 0,18-6 19 0,3 6 3 15,0-4-460-15,0-2-92 0,4-3-19 0,0 2 0 16,-4-2-22-16,3 0-2 0,-2-4 0 0,-1-3 0 31,3 1-25-31,-2 5-6 0,-1-8-1 0,-4 8 0 16,1-6 2-16,0 7 0 0,-1 0 0 0,-6-1 0 15,3 1 3-15,-3 9 1 0,-4-10 0 0,-7 10-850 0</inkml:trace>
  <inkml:trace contextRef="#ctx0" brushRef="#br0" timeOffset="-44001.4">13663 11293 288 0,'0'0'25'0,"0"0"-25"0,-10 0 0 0,-1 0 0 16,11 0 342-16,-4 6 63 0,4-6 13 0,-10 3 2 16,-1 4-315-16,4 2-63 0,0 1-13 0,-3-1-2 15,-1 0-27-15,4 10 8 0,-4-3-8 0,4-4 0 16,4 4 20-16,-1 3-2 0,1-3 0 0,-1-7 0 0,4 7 14 0,4-7 4 16,-1 4 0-16,1-4 0 15,3-3-16-15,0 4-4 0,3-1 0 0,1 1 0 0,0-4-16 0,3 3 0 16,0-6 0-16,0 4-9 15,4-7 9-15,-4 9 16 0,3-3-4 0,4-3-1 0,-3 4 5 0,0-4 0 16,-4 6 1-16,7-2 0 0,-3-4 3 0,-1 6 1 16,-3-3 0-16,4 4 0 0,-4-1-2 0,-3 1-1 15,-1-4 0-15,-3 3 0 0,0 1-10 0,1-1-8 16,-5 7 9-16,-3-4-9 0,0-2 11 0,-3 5-11 16,-1 1 12-16,0 3-12 0,-6-7 0 0,-1 10 0 15,1-3 0-15,-4-6 0 16,-4 12-29-16,0-6-13 0,-3-4-2 0,4-2-1 15,-1 3-39-15,-3-7-7 0,0 0-1 0,3 1-1 16,0-4-94-16,1-6-18 0,-22-6-4 0,14-4-1 0</inkml:trace>
  <inkml:trace contextRef="#ctx0" brushRef="#br0" timeOffset="-43836.62">13684 11168 2487 0,'0'0'110'0,"0"0"23"0,0 0-106 0,0 0-27 0,0 0 0 0,14 0 0 16,4 0 29-16,7 0 1 0,-1 0 0 0,5-10 0 16,2 4-20-16,1-3-10 0,0-1 10 0,7-2-10 15,-1-4-99-15,1-3-25 0,0 3-6 0,0-12-901 16</inkml:trace>
  <inkml:trace contextRef="#ctx0" brushRef="#br0" timeOffset="-43375.04">14940 11321 2718 0,'0'0'60'0,"0"0"12"15,-3 7 2-15,-1-4 2 0,4-3-60 0,-7 6-16 0,7 3 0 0,-3-2 0 16,-1-4-25-16,0 6-8 0,-3-3-2 0,4 7 0 16,-4-4 2-16,0 7 0 0,-4 3 0 0,4-3 0 15,0 2 5-15,-4 8 0 0,4-8 1 0,0 1 0 0,-3 6 27 0,6-6 0 0,1-10 0 0,-1 10 0 16,4-3 20-16,0-7 8 0,0 1 3 0,0-1 0 16,7 7-19-16,0-7-3 0,0-6-1 0,4 4 0 15,-4-4-8-15,4 3 8 0,-4 3-8 0,3-9 8 16,4 7-8-16,0-7 0 0,-3 3 0 0,3-3 8 15,0 0-8-15,0 0 0 0,0 0 0 0,1 0 8 16,-5 0-8-16,4 0 0 0,0 0 0 0,4 0 0 16,-4 0 8-16,0 0-8 0,4 6 0 0,-4-3 8 15,-3-3-8-15,3 7 0 0,-4-4 0 0,1-3 0 16,-4 9-8-16,-4-3-4 0,1 4-1 0,-4-1 0 16,-4 1-34-16,-3 5-6 0,0-2-2 0,-3 2 0 15,-4 4-9-15,3-3-3 0,-7-3 0 0,4 2 0 16,0 1 11-16,0-4 1 0,-4 4 1 0,-3-6 0 15,0-1-3-15,3 7-1 0,1-13 0 0,-4 6-464 16,0-3-93-16</inkml:trace>
  <inkml:trace contextRef="#ctx0" brushRef="#br0" timeOffset="-43024.54">14982 11375 3034 0,'0'0'67'0,"0"0"13"0,0 0 4 0,0 0 1 0,0 0-68 0,0 0-17 0,0 0 0 0,0 0 0 15,11 0 0-15,3-4 0 16,0-2 0-16,7 3 0 0,4-13 0 0,3 1-9 0,1-4 9 0,2-3-8 16,1-3 8-16,0 0-12 0,3-3 12 0,0 2-12 15,1-2 12-15,-5 3-8 0,1 3 8 0,-4-3-8 16,1 0 8-16,-5 6 9 0,1 4-1 0,-4-4-8 15,0 6 24-15,-3-2-1 0,-4 5-1 0,4 1 0 16,-8-1-2-16,4 4 0 0,-3-3 0 0,0 2 0 16,-4 4-12-16,0-3-8 0,3 6 10 0,-6-3-10 15,3-3 0-15,-7 6 0 0,0 0 0 0,7 0 0 16,0-4-20-16,-7 4-4 0,0 0-1 0,0 0 0 16,0 0-31-1,0 0-5-15,0 0-2 0,0 0 0 0,0 0-75 0,0 0-15 16,4 4-3-16,-4-4-1 0,0 9-47 0,-4-3-10 0</inkml:trace>
  <inkml:trace contextRef="#ctx0" brushRef="#br0" timeOffset="-41090.03">16461 10205 756 0,'0'0'33'0,"0"0"7"0,0 0-32 0,0 0-8 0,0 0 0 0,0 0 0 16,0 0 0-16,-7 6 0 0,7-6 0 0,0 0 0 0,0 0 0 0,0 0 0 16,0 0 0-16,0 0 0 15,-4-6 50-15,4 6 5 0,0 0 1 0,0 0 0 0,0 0 12 0,0 0 2 16,-7-3 1-16,7 3 0 0,0 0-5 0,-4 0-1 16,-3 0 0-16,0 0 0 0,7 0-26 0,-3 3-6 15,-4-3-1-15,0 9 0 0,0-2-32 0,-4 2 0 16,0 0 0-16,1 1 0 0,3 6 0 0,3-4-14 15,1 4 2-15,-4-1 1 0,-4-2 11 0,8 3 11 16,-1-4-3-16,4 4 0 0,-7-7 17 0,4 7 3 16,3-7 1-16,-4 1 0 0,4-1-12 0,-4 1-2 15,4-10-1-15,0 0 0 0,4 6-2 0,-4-6-1 16,0 9 0-16,0-9 0 0,0 0-3 0,0 0 0 0,0 0 0 16,0 0 0-16,7 3-8 0,-7-3 0 15,0 0 0-15,0 0 8 0,0 0 2 0,0 0 0 0,7 7 0 0,-7-7 0 16,0 0-10-16,0 0 0 15,0 0 0-15,0 0 0 0,0 0 8 0,0 0-8 0,0 0 12 0,0 0-4 16,0 0-8-16,0 0 12 0,0 0-12 0,0 0 12 16,0 0-12-16,0 0 10 0,0 0-10 0,0 0 10 15,0 0-10-15,0 0 0 0,0 0 0 0,0 0 8 16,0 0-8-16,0 0 0 0,0 0 0 0,0 0 0 16,0 0 0-16,0 0 8 0,0 0-8 0,0 0 8 15,0 0-8-15,0 0 0 0,0 0 0 0,0 0 8 16,0 0-8-16,0 0 0 0,0 0 0 0,0 0 0 15,0 0 0-15,0 0 0 0,0 0 0 0,0 0 0 16,0 0 0-16,0 0 0 0,0 0 0 0,0 0 0 16,0 0 0-16,0 0 0 0,0 0 0 0,4-10-11 15,-1 4-103-15,1-3-21 0,-1-20-4 0,4 14-1 0</inkml:trace>
  <inkml:trace contextRef="#ctx0" brushRef="#br0" timeOffset="-40504.2">16549 10123 1324 0,'-7'7'118'0,"-4"-7"-94"15,4 0-24-15,-3 3 0 0,2-3 135 0,1 0 22 0,7 0 5 0,-10 6 1 16,6-3-105-16,-3-3-21 0,0 7-4 0,0-4-1 15,0-3-42-15,4 6-9 0,-5-3-1 0,1 3-1 16,0 4 21-16,0-4 0 0,-3 3-9 0,3 4 9 16,-4-4 15-16,1 1 6 0,-1 5 2 0,0 4 0 15,1 0-23-15,-1 6 0 0,4 0 0 0,-7-6 0 16,0 9 8-16,7 1 1 0,-4 2 0 0,1-3 0 16,-1 7-9-16,4-7 0 0,4-3 0 0,-5 3 0 15,5 0 0-15,-1-3 0 0,4 1 0 0,0-5 0 16,0-5 0-16,0 3 0 0,4 0 0 0,-1-4 0 15,5 1 0-15,-1-3 0 0,-4-4 0 0,8 0 0 16,3 1-21-16,-4-4-3 0,1-6-1 0,-4 0 0 16,-7 0 12-16,7 0 2 0,4 0 1 0,3 0 0 0,-4-6 10 0,4-4 0 15,4 7 8-15,-4-6-8 0,0 3 24 0,-3-7 0 16,3 1 0-16,-3 2 0 0,-1-2-12 0,-3-4-1 16,4-3-1-16,-4 3 0 0,0 7 4 0,-4-10 1 15,1 4 0-15,0 2 0 0,-4-3-3 0,0-2-1 16,-4 2 0-16,4 3 0 0,-4 4 5 0,-3-7 0 15,0 7 1-15,0 3 0 0,-3-4 3 0,-1 7 1 16,1-3 0-16,2 3 0 0,-6 3-9 0,0-7-3 16,0 7 0-16,0 0 0 0,0 7-9 0,3-4 0 15,8 6 0-15,-8-3 8 0,1 4-8 0,-4-1 0 16,7 1 0-16,-4-1 0 0,0 7 0 0,4-7-9 16,0 10 9-16,0-3 0 0,0 2-8 0,4 1 8 15,-4-3 0-15,7 6 0 0,0-6-11 0,0 9 11 0,-4-7-10 16,4 1 10-1,4 0-33-15,-1 0-1 0,1-3 0 0,3-7 0 16,-4 10-42-16,4-10-8 0,4 1-1 0,-1 2-792 0</inkml:trace>
  <inkml:trace contextRef="#ctx0" brushRef="#br0" timeOffset="-39171.79">17618 10349 406 0,'0'0'18'0,"0"0"4"0,0 0-22 0,0 0 0 16,0 0 0-16,0 0 0 0,0 0 12 0,0 0-1 15,0 0-1-15,0 0 0 0,0 0 2 0,0 0 0 16,-11 0 0-16,11 0 0 0,0 0 51 0,0 0 10 16,-10-3 3-16,10 3 0 0,0 0 16 0,0 0 3 15,0 0 1-15,0 0 0 0,-7 0-61 0,7 0-12 16,0 0-3-16,0 0 0 0,0 0-20 0,0 0-8 0,0 0 0 0,0 0 0 15,0 0 8-15,0 0 0 0,0 0 0 0,0 0 0 16,0 0 0-16,0 0 11 0,0 0-3 0,0 0 0 16,-4 0-8-16,4 0 8 0,0 0-8 0,0 0 8 15,0 0 26-15,0 0 5 0,0 0 1 0,0 0 0 16,0 0-16-16,0 0-4 0,0 0 0 0,0 0 0 16,0 0 16-16,0 0 4 0,0 0 0 0,0 0 0 15,0 0-15-15,0 0-2 0,0 0-1 0,0 0 0 16,0 0-10-16,0 0-3 0,0 0 0 0,0 0 0 15,0 0-9-15,0 0 0 0,0 0 0 0,0 0 0 16,0 0 0-16,0 0 0 0,-7 0 0 0,0 0 0 16,7 0 10-16,0 0-10 0,0 0 12 0,-7 9-12 15,7-9 21-15,0 0-2 0,0 0-1 0,0 0 0 16,0 0 2-16,0 0 0 0,0 0 0 0,0 0 0 0,0 0-11 0,0 0-1 16,0 0-8-16,0 0 12 15,0 0 1-15,0 0 0 0,0 0 0 0,0 0 0 0,0 0 9 0,0 0 2 16,0 0 0-16,0 0 0 0,-7 0 4 0,7 0 2 15,0 0 0-15,0 0 0 0,0 0-7 0,0 0-2 16,-7 0 0-16,7 0 0 0,0 0 12 0,0 0 3 16,0 0 0-16,0 0 0 0,0 0-13 0,0 0-3 15,0 0 0-15,0 0 0 0,-7 7-20 0,0-4 0 16,7-3 0-16,0 0 0 0,-7 0 11 0,7 0-3 16,0 0 0-16,0 0 0 0,-8 0-8 0,8 0 0 15,0 0 9-15,0 0-9 0,0 0 21 0,0 0 0 0,-7 0 0 0,7 0 0 16,0 0-13-16,0 0-8 0,0 0 8 15,0 0-8-15,0 0 12 0,0 0-3 0,-10 6 0 0,10-6 0 16,0 0-9-16,0 0 0 0,0 0 0 0,-7 3 0 16,0 4 0-16,7-7 0 15,0 0 0-15,-4 9 0 0,-3 0 0 0,4 1 0 0,-1-1 0 0,1 1-11 16,-1-1 11-16,-3 0-8 0,7 7 8 0,-4-6-8 16,1 5 8-16,-1-5 0 0,1 2 0 0,3-2 0 15,-4 2 0-15,1 1 0 0,-1-4 0 0,4 7 0 16,0-7 0-16,0 7 0 0,0-4 0 0,0-2 8 15,-3 5-8-15,-1-5 0 0,1-1 0 0,-1 1 0 16,-3-1 0-16,4 0 0 0,-1-2 0 0,1-4-8 16,-5 3 8-16,5 4 0 0,3-10 0 0,-4 9-8 15,4-9 8-15,-3 6 0 0,3-6 0 0,0 0 0 16,-4 3 0-16,4-3 0 0,0 0 0 0,0 0 0 16,0 0 0-16,0 0 0 0,0 0 0 0,0 0 0 0,0 0-14 0,0 0 2 15,0 0 1-15,0 0 0 0,0 0-2 0,0 0-1 16,7 7 0-16,0-4 0 0,1-3 4 0,-1 0 1 15,3 0 0-15,-6 0 0 0,3 0 9 0,3-3 0 16,1 3 0-16,3-7 0 0,0 7 0 0,0-3 0 16,4-3 0-16,0 3 0 0,-1-3 0 0,1-1 0 15,-1 4 0-15,1-3 0 0,0 3 0 0,-1-4 0 16,-3-2 0-16,1 6 0 0,-1-3 0 0,0-4 0 16,-4 1 0-16,4 3 0 0,1 2 0 0,-5-2 0 15,1-3 0-15,-1-1 0 0,-3 7 0 0,4-3 0 0,0-3 0 16,-4 2 0-16,0 4 8 0,0-3-8 0,0 3 8 15,-4-4-8-15,1 4 13 0,-4 3-1 0,3-6-1 0,-3 6 0 16,0 0 1-16,0 0 0 0,0 0 0 0,0 0 0 16,0-9 0-16,0 9 0 0,0-4 0 0,0 4 0 15,-3-6-3-15,-4-3 0 0,3 9 0 0,-3-6 0 16,4 2-9-16,-4-2 12 0,0 6-12 0,0 0 12 16,-1-3 0-16,1 3 0 0,0-6 0 0,7 6 0 15,-7 0 13-15,0 0 3 0,0 0 1 0,7 0 0 16,-7 6-17-16,7-6-3 0,0 0-1 0,-3 3 0 15,-4 3 1-15,3-2 0 0,4-4 0 0,0 15 0 16,-4-5-9-16,4 5 0 0,0 4-10 0,0 0 10 16,0 0-9-16,0 0 9 0,0 6-8 0,4-7 8 15,-4 8 0-15,4-1 0 0,-4-3 0 0,0 3 0 16,0-7-11-16,3 8 11 0,-3-1-13 0,0-7 5 16,4 8-28-16,-4-8-4 0,-4 1-2 0,4-3-739 15,-3 3-148-15</inkml:trace>
  <inkml:trace contextRef="#ctx0" brushRef="#br0" timeOffset="-38188.53">16446 11259 691 0,'0'0'61'0,"0"0"-49"16,0 0-12-16,0 0 0 0,0 0 152 0,0 0 28 16,0 0 6-16,0 0 1 0,0 0-105 0,0 0-21 15,0 0-4-15,0 0-1 0,0 0-42 0,0 0-14 16,0 0 8-16,0 0-8 0,0 0 12 0,0 0-2 15,0 0 0-15,0 0 0 0,0 0 8 0,0 0 2 0,-7 9 0 0,4-3 0 16,3-6 13-16,-4 10 3 0,-3-4 1 0,4-3 0 16,-1 6-10-16,4-9-3 0,-7 7 0 0,4 2 0 15,-1-6 3-15,4-3 0 0,-3 7 0 0,-1 2 0 16,1 0-13-16,-1 1-2 0,1-1-1 0,-1 7 0 16,0-7-11-16,1 10 0 0,-1-3 0 0,-3 3 0 15,4-1 0-15,-1 1 8 0,4 6-8 0,-3 0 8 16,-1-3-8-16,-3 10 8 0,4-10-8 0,-1 3 8 15,-3 3-8-15,0 3 0 0,4-2 9 0,-1-1-9 16,-3 0 0-16,3 6 9 0,4-5-9 0,-3-4 0 16,3 3 8-16,-4-3-8 0,8 3 0 0,-4-9 0 15,3 6 0-15,1-6 0 0,3-3 0 0,0 3 0 16,0-1 0-16,0-8 0 0,-7 5-15 0,4-5 5 16,3-4 10-16,0-3 0 0,3-3-9 0,-3 0 9 15,0 0 0-15,4 0 0 0,0 0 0 0,-1-9 0 16,4-1 0-16,-3 4 0 0,-1-3 0 0,1-4 0 0,3-2 22 0,-3 5-1 15,3-6 0-15,-4-2 0 0,1-1 0 0,0 0 0 16,-1 0 0-16,1-6 0 0,-4 9-5 0,0-6 0 16,-4-3-1-16,5 7 0 0,-5-8 4 0,1 8 1 15,-4-1 0-15,0 0 0 0,0-3 1 0,-4 10 1 16,1-4 0-16,-1 3 0 0,0-2 3 0,1 8 1 16,-4 4 0-16,0-3 0 0,0 3-2 0,-4-3 0 15,1 6 0-15,-1 0 0 0,0 0-12 0,-3 6-2 16,4-6-1-16,-1 3 0 0,-3 3-9 0,3 4 0 15,1-1 0-15,-4 7 0 0,3-4-10 0,1 7-1 16,-5 6 0-16,5-6 0 0,3 6 11 0,0 3 0 0,3-3 0 0,-3 0 0 16,7-3-9-16,-3 4-7 15,3-8 0-15,0 1-1 16,3 3-26-16,1-9-5 0,-1 2 0 0,1-5-1 16,3-1-26-16,3 1-5 0,-3-1 0 0,8-9-572 0,-5 6-113 0</inkml:trace>
  <inkml:trace contextRef="#ctx0" brushRef="#br0" timeOffset="-37452.72">17480 11356 748 0,'0'0'67'0,"0"0"-54"0,4-10-13 0,3 1 0 0,-4 0 98 0,-3-7 17 16,4 6 3-16,-1-2 1 0,4-4-60 0,-3 1-12 16,-4 2-3-16,3-3 0 0,-3 1-20 0,0 5-5 15,0-2-1-15,0 2 0 0,0-5 26 0,0 8 6 16,0 7 1-16,0-3 0 0,-3-3 21 0,3 6 5 16,0 0 1-16,0 0 0 0,0 0 19 0,0 0 4 15,0 0 1-15,0 0 0 0,-7 6-40 0,3 13-8 16,1-10-2-16,-4 10 0 0,3-3-29 0,1 3-7 15,-8 0 0-15,8-1-1 0,-5 7-15 0,5-6 0 16,-1 6 8-16,-3-6-8 0,0 0 0 0,0 3 0 16,0-3 0-16,0 0 0 0,-3-1-9 0,-1 1 9 0,0-3 0 0,4-4-9 15,-3 4 9-15,3 0 0 0,0-4 0 16,0-5 0-16,3 8 0 0,1-5 0 0,-1-7 0 0,4-3 0 16,-3 9-12-16,3-9-1 0,0 0 0 0,0 0 0 31,0 0-11-31,0 0-3 0,0 0 0 0,0 0 0 0,7 7 12 0,0-4 3 0,3-3 0 0,1 6 0 15,-4-12 12-15,7 6 0 0,0 0-10 0,-3-3 10 16,-1-4 0-16,1-2 0 0,-1 6 0 0,8-4 0 16,0-2 0-16,3 3 0 0,-7 3-9 0,4-4 9 15,-1 4 0-15,1-6 0 0,0 3 0 0,3 2 9 16,-4-2-9-16,1 3 0 0,0-3 0 0,-1 6-11 16,1-7 11-16,-4 4 0 0,4-3 0 0,-4 6-8 15,0-9 8-15,0-1 0 0,-3 7 0 0,3-3 8 16,-4-4-8-16,4 7 0 0,-3-9 0 0,0 9 0 0,-1-4 0 15,-3-2 0-15,-3 6 0 0,-1-3 8 0,1-4-8 16,-1 7 12-16,-3 3-4 0,4-6 0 0,-4 6 18 0,-4-10 4 16,4 4 1-16,0 3 0 0,-3-3 14 0,-1-4 3 15,-3 7 1-15,4-3 0 0,-1 6-1 0,4 0 0 16,-7 0 0-16,4 0 0 0,-5-3-9 0,1 3-3 16,0 3 0-16,4-3 0 0,-8 0-3 0,4 6-1 15,-3-3 0-15,3 3 0 0,-1 4-12 0,1-1-2 16,0 1-1-16,4-1 0 0,-4 10 14 0,0-3 2 15,0 2 1-15,3 8 0 0,-3-5-34 0,4 11 0 16,-1-4 0-16,0 0 0 0,1 7 0 0,3-1 0 0,0-6 0 16,0 1 0-1,0 5-24-15,0-6-6 0,0-3-1 0,3 4 0 16,1-4-53-16,-4-6-10 0,4 6-2 0,-1-6-752 0,1-1-151 16</inkml:trace>
  <inkml:trace contextRef="#ctx0" brushRef="#br0" timeOffset="-34283.78">18493 10409 748 0,'7'0'67'0,"-7"0"-54"0,0 0-13 0,0 0 0 0,0 0 69 0,0 0 11 15,0 0 3-15,0 0 0 16,0 0 4-16,-7 6 1 0,7-6 0 0,-7 3 0 0,7-3-12 0,-8 10-3 15,-2-4 0-15,10-6 0 0,-4 3-10 0,-3 6-3 16,4-2 0-16,3 2 0 0,0 1-36 0,-4-1-7 16,4-3-1-16,4 4-1 0,-1-7-15 0,1 6 0 15,-1-3 0-15,1 4 0 0,10-10 0 0,-3 6 0 16,-4-3 0-16,3-3 0 0,4 0 12 0,0 0-1 16,-3 6 0-16,3-6 0 0,0 0 0 0,0 0 0 15,-3 0 0-15,3 0 0 0,0 4 1 0,0-4 0 0,0 0 0 0,1 6 0 16,-5-3-12-16,-3 6 0 0,4 1 0 0,-4-4 0 15,-4 4 0-15,4-1 0 0,0 0-12 0,-3 1 12 16,-1-1 0-16,1-3 0 0,-4 4 0 0,-4-1 0 16,4 7 0-16,-3-7 16 0,-4-6-2 0,0 13-1 15,0-6 1-15,0-1 0 0,-4 0 0 0,1 7 0 16,-5-7-14-16,1 1 9 0,4-1-9 0,-8 1 8 16,1 5-20-16,-1-5-5 0,4-1-1 0,-7 1 0 31,3-4-26-31,0 3-6 0,4-6-1 0,0 4-809 0</inkml:trace>
  <inkml:trace contextRef="#ctx0" brushRef="#br0" timeOffset="-34068.96">18450 10428 1555 0,'0'0'68'0,"0"0"16"0,0 0-68 0,0 0-16 16,0 0 0-16,0 0 0 0,0 0 150 0,0 0 26 15,0 0 6-15,11-4 1 0,3-2-150 0,0-3-33 16,4 3 0-16,3-4 0 0,7-2-21 0,0-4-2 16,1-3 0-16,-1 10 0 15,4-7-4-15,-1-3-1 0,-3 3 0 0,4 7 0 16,-4-3-19-16,1-4-4 0,-1 0-1 0,4 7 0 16,-4-4 19-16,4 7 3 0,-4-3 1 0</inkml:trace>
  <inkml:trace contextRef="#ctx0" brushRef="#br0" timeOffset="-33483.89">19784 10384 1713 0,'-7'0'76'0,"7"0"16"0,0 0-74 0,-4 0-18 15,-3 0 0-15,0 0 0 0,4 0 99 16,-1 0 16-16,-3 0 3 0,0 0 1 0,3 0-63 0,-3 6-12 16,4-6-2-16,-4 3-1 0,0 3-29 0,0 4-12 15,0-4 11-15,0 7-11 0,-1 2 0 0,1-2 0 16,-3 9 0-16,3 0 0 0,0-3 0 0,0 6 0 16,0-7 0-16,3-2 0 0,1 3 0 0,-1 0 0 15,4-4 0-15,4-5 0 0,-1 9 0 0,4-10-8 16,-3-3 8-16,3-3-10 0,3 7 10 0,1-4 0 0,-1-6 0 0,5 0 0 15,-5 0 14-15,4-6-2 0,0 3 0 0,4-4 0 16,-4-2-2-16,0 0-1 0,4 6 0 0,-4-4 0 16,0-2-9-16,0 3 0 0,-3 2 9 0,3-2-9 15,4 6 0-15,-8 0 0 0,1 0 0 0,-1 0 0 16,1 6 0-16,-1 4 0 0,1-4 0 0,0-3 0 16,-1 7 0-16,-3-1-10 0,0 0 10 0,0 1 0 15,-3-1-9-15,-4 7 9 0,3-7 0 16,-3 1-9-16,-7-1 9 0,7 7 0 0,-7-7-9 0,4 1 9 15,-8 5-24-15,1-2 0 0,-1-4 0 0,-3 7 0 16,0-7-39 0,0 7-8-16,0-3-1 0,-4-1-854 0</inkml:trace>
  <inkml:trace contextRef="#ctx0" brushRef="#br0" timeOffset="-33214.54">19773 10462 2793 0,'0'0'124'0,"0"0"25"0,0 0-119 0,0 0-30 16,0 0 0-16,0 0 0 0,0 0 30 0,7-6 0 16,4 3 0-16,-1-4 0 0,1 4-38 0,0-3-8 15,3-3-2-15,0-1 0 0,0 1-3 0,0-1-1 16,4 1 0-16,3 0 0 15,-4-1-12-15,1 1-2 0,3-4-1 0,-3 10 0 0,3-6 12 0,-3-1 2 0,-1 4 1 0,1-3 0 16,-4 9-2-16,4-10 0 16,-8 7 0-16,4-3 0 15,1 6-27-15,-1 0-5 0,-4-7-2 0,1 7-636 16,-11 0-127-16</inkml:trace>
  <inkml:trace contextRef="#ctx0" brushRef="#br0" timeOffset="-32583.85">18845 11259 1893 0,'-14'0'41'0,"14"0"9"0,-7 6 2 0,0-3 2 0,-3-3-43 0,3 6-11 0,-1-3 0 0,1 4 0 15,0-1-14-15,0-3-5 0,4 6-1 0,-4-2 0 16,3-4 10-16,-3 6 2 0,4 7 0 0,-4-7 0 16,3 1-10-16,-3 5-2 0,0 4 0 0,0 0 0 15,3 0 20-15,-3 0 0 0,0 6-8 0,0-6 8 16,0 6 0-16,4-6 0 0,-4 6 0 0,3-7 0 15,0-2 12-15,4-3-1 0,-3 2 0 0,3-5 0 16,3 5 5-16,1-5 0 0,3-7 1 0,0 6 0 16,0-2 3-16,0-7 0 0,4 3 0 0,3 3 0 15,0-6-11-15,0 0-1 0,0 0-8 0,0 0 12 16,4 0-12-16,-4 0 8 0,4 0-8 0,-4 0 0 16,4 0 12-16,-4 0-4 0,3 0-8 0,-6 0 12 15,3 6-12-15,-3-3 0 0,-1 4 0 0,-3-4 0 16,4 6-10-16,-4 1-2 0,0-1 0 0,-4 1 0 0,-3 5 36 15,0 1 8-15,-3-4 0 0,-1 4 1 0,-3 0-33 16,0-4 0-16,4 4 0 0,-8-3 0 0,1 2 0 0,-1 1-19 16,0-4 3-16,1 4 0 15,-1 0-16-15,1-7-2 0,-1 4-1 0,0-7 0 16,1 3-34-16,-1-9-7 0,-3 10-2 0</inkml:trace>
  <inkml:trace contextRef="#ctx0" brushRef="#br0" timeOffset="-32327.54">18874 11230 1728 0,'0'0'153'0,"0"0"-122"0,0 0-31 0,0 0 0 0,0 0 168 0,0 0 28 0,0 0 6 0,0 0 1 16,0 0-135-16,0 0-28 0,0 0-4 0,7-3-2 15,0-3-34-15,3-3 0 0,1 2 0 0,3 7-12 16,4-9-4-16,-4-1 0 0,0 1 0 0,3 0 0 31,8-1-12-31,0 1-4 0,-4-1 0 0,0-5 0 16,4 5-13-16,-4-5-3 0,0 5-1 0,-3 1 0 0,3-1-84 0,-7 7-17 0,0-3-3 0</inkml:trace>
  <inkml:trace contextRef="#ctx0" brushRef="#br0" timeOffset="-31780.76">19964 11497 1796 0,'0'0'80'0,"0"0"16"0,0 0-77 0,0 0-19 0,0 0 0 0,0 0 0 16,0 0 47-16,0 0 5 0,0 0 2 0,0 0 0 16,-4-6-22-16,1 3-4 0,3 3 0 0,0 0-1 15,0 0 1-15,-4-7 1 0,-3 7 0 0,7 0 0 16,-7 0-5-16,0 0-2 0,-4 7 0 0,1 2 0 15,3 0-8-15,0 1-2 0,-4 5 0 0,4 4 0 16,0 0-12-16,0 0 0 0,0 6 0 0,3 0 0 16,-3-3 0-16,0-6 0 0,4 9-8 0,-1-13 8 15,4 7 0-15,0-9 0 0,0 2 0 0,4-3 0 16,-4-5 0-16,0-4 0 0,0 0 0 0,10 9 0 16,-3 0 0-16,4-2 0 0,-4-7 0 0,4 0 0 15,-1 0 0-15,4 0 0 0,-3 0 0 0,-1 0 0 16,5 0 0-16,-5 0 0 0,4-7 8 0,4 7-8 0,-4 0 0 0,4 0 0 15,-4-3 0-15,0 3 0 0,0 0 0 16,0-6 0-16,0 12 0 0,-3-6 0 0,-4 0 0 0,3 3 8 16,1 4-8-16,-4-7 0 0,0 9 0 0,-3 0 0 15,-1-2 0-15,1 2 0 0,-4 1 0 0,0-1 0 16,-4 0 0-16,4 1 0 0,-7-1 0 0,4 7-12 16,-8-4 12-16,4 4-13 15,-4-6-37-15,-3 8-7 0,-3-8-2 0,-1 5 0 16,0 4-61-16,1-3-13 0,-5-4-3 0,1 4-652 0</inkml:trace>
  <inkml:trace contextRef="#ctx0" brushRef="#br0" timeOffset="-31385.53">19939 11506 288 0,'0'0'25'0,"0"0"-25"0,0 0 0 0,0 0 0 16,0 0 510-16,0 0 97 0,11 0 19 0,-1-6 4 15,1 3-494-15,6-3-100 0,1-4-19 0,0 7-4 16,-1-6-13-16,8-7 0 0,-4 7 8 0,0-7-8 16,4-3 0-16,0 3 0 0,-1-2 0 0,1 5 0 15,0-3-8-15,-4-2 8 0,4 2-12 0,-4 3 12 16,-4-2-10-16,5-1 10 0,-5 7-8 0,1-4 8 15,0 4 0-15,-4-7 9 0,3 7 0 0,1-1 0 16,0 1 19-16,-4-1 4 0,0 1 1 0,0 3 0 0,0-4-20 16,-3 4-4-16,3-3-1 0,0 9 0 15,-7-10-8-15,3 10 0 0,-2-3 0 0,-1-3 0 0,3 6 0 16,-3-3 0-16,0-4 0 0,0 7 0 0,-7 0 0 16,7 0 0-16,0-3 0 0,-7 3 0 0,0 0 0 0,0 0 0 15,8-6 0-15,-8 6 0 16,-8 0-36-16,8 0-10 0,0 0-2 0,4 6 0 15,-4-6-131-15,4 3-26 0</inkml:trace>
  <inkml:trace contextRef="#ctx0" brushRef="#br0" timeOffset="-28083.24">21195 10355 1033 0,'-4'0'45'0,"1"0"11"0,-1 0-45 0,-3 0-11 0,4-6 0 0,-4 6 0 16,3-3 68-16,1 3 11 0,-1 0 2 0,1-6 1 16,-1 6-13-16,1 0-2 0,-1-3-1 0,-3-4 0 15,3 7 7-15,1 0 2 0,3 0 0 0,-7 10 0 16,0-10-31-16,3 9-7 0,1 4-1 0,-1-1 0 15,1 7-17-15,-1 3-4 0,1 0-1 0,-1 3 0 16,1 3-31-16,-5-3-7 0,5 4 0 0,-4-1-1 16,3-6 13-16,1 0 4 0,-1-3 0 0,1-4 0 15,-1 4 8-15,1-3 0 0,-1-7 0 0,1 7-8 16,3-7 8-16,-4 1 0 0,1-1 0 0,-1-6 0 16,1 7 0-16,3-10 0 0,0 0 0 0,0 0 0 0,0 6-11 0,0-6 0 15,0 0 0-15,0 0 0 16,0 0-19-16,0 0-4 0,0 0-1 0,0 0 0 15,0 0-5-15,7 6 0 0,0-6-1 0,3 0 0 0,-3 0 28 0,4 0 13 16,-1-6-12-16,1 6 12 0,3-6 0 0,0 2 0 16,0-2 0-16,1 3 0 0,-5-3 0 0,4-4 0 15,-3 7 0-15,3-3 0 0,0-3 0 0,-3-1 0 16,-1 4 0-16,4-4 0 0,-3 1 8 0,3 6 0 16,-7-6 0-16,4 2 0 0,-4-2 3 0,0 3 0 15,-7 6 0-15,10-4 0 0,-6-2-11 0,-4 6 8 16,0 0-8-16,0 0 8 0,3-3 0 0,-3 3 0 0,0 0 0 15,0 0 0-15,0 0 19 0,0 0 3 0,0 0 1 0,0 0 0 16,0 0-11-16,0 0-3 0,0 0 0 16,0 0 0-16,0 0-6 0,-3-6-2 0,3 6 0 0,0 0 0 15,0 0 19-15,0 0 3 0,-4-3 1 0,4 3 0 16,-3-7 0-16,3 7 1 0,-4 0 0 0,4 0 0 16,0 0 6-16,0 0 1 0,0 0 0 0,-3 0 0 15,-4 0-5-15,7 0-1 0,-4 0 0 0,1 7 0 16,-4 2-7-16,3 0-2 0,4 1 0 0,0 6 0 15,0-4-25-15,0 7 0 0,4 3 0 0,3 0 0 16,-4-3 8-16,4 6-8 0,0 0 8 0,0-6-8 16,0 9 0-16,0-3 0 0,4 0 0 0,-4 3 0 15,14 26-212 1,-14-20 89-16,4-6-1 0</inkml:trace>
  <inkml:trace contextRef="#ctx0" brushRef="#br0" timeOffset="-27030.55">22511 10308 460 0,'7'-6'41'0,"0"-3"-33"0,-11 2-8 0,1 4 0 15,3-3 222-15,0-3 42 0,0 6 9 0,-4-4 2 16,1-2-162-16,-1 9-32 0,4-10-6 0,-3 10-2 15,-8-9-13-15,8 9-2 0,-1-6-1 0,-3 6 0 16,-4 0-21-16,1-3-4 0,6-4 0 0,-6 7-1 16,-1 0-7-16,1 0 0 0,-5 7-1 0,5-4 0 15,6-3 3-15,-6 6 1 0,-8-6 0 0,4 9 0 16,3 1-4-16,-6 6-1 0,-1-4 0 0,0 4 0 16,11-1-22-16,-3 4 9 0,-1 3-9 0,-3 3 0 15,0 4 0-15,0 2 0 0,10 0 0 0,-6 4 0 16,-8-1 0-16,11 4 0 0,7-4 0 0,-3 1 0 0,-4-1 0 15,3-5 0-15,8 5 0 0,-1-6-9 0,1-3 9 0,-1-6-10 16,8 0 10-16,3 0-10 0,0-4-10 0,-3-5-1 16,-4-1-1-16,7 1 0 15,10-4-8-15,-6-3-2 0,-7-3 0 0,6 0 0 0,4-3 18 0,1-6 3 16,-5-1 1-16,-3-6 0 0,8 7 10 0,-5-7 8 16,1-2-8-16,-1-8 11 0,1 8-1 0,-4-1 0 15,0-6 0-15,-3 3 0 0,-8-3-2 0,4 0-8 16,4 0 12-16,-4 6-4 0,-7 0 1 0,4 0 0 15,-1 0 0-15,-3 4 0 0,0 2 8 0,-3 1 2 0,-4 2 0 16,3 1 0-16,0 6 2 0,-3-4 1 0,-10-2 0 16,10 9 0-16,-4 0-11 0,1 0-3 0,-15 6 0 0,4-3 0 15,7 13-8-15,-4-7 0 0,-3 10-10 0,0 0 10 16,-1 6-12-16,5 0 12 0,-1 3-13 0,1 1 5 16,-8 5-11-16,11-6-1 0,10 7-1 0,-6-1 0 31,-8 1-37-31,7-4-7 0,8 4-2 0,-1-1-847 0</inkml:trace>
  <inkml:trace contextRef="#ctx0" brushRef="#br0" timeOffset="-26616.47">21484 11139 403 0,'0'0'36'0,"0"0"-36"0,0 0 0 0,0 0 0 16,0 0 152-16,0 0 23 0,0 0 5 0,0 0 0 15,0 0-138-15,0 0-28 0,0 0-6 0,0 0 0 32,0 0-48-32,0 0-10 0,0 0-2 0</inkml:trace>
  <inkml:trace contextRef="#ctx0" brushRef="#br0" timeOffset="-26164.83">21474 11105 1033 0,'0'0'45'0,"0"0"11"0,0 0-45 0,0 0-11 0,0 0 0 0,0 0 0 15,0 0 98-15,0 0 18 0,-4 0 3 0,4 0 1 16,0 0-65-16,0 0-13 0,-7 0-2 0,0 0-1 15,-4 0-22-15,8 6-4 0,3-6-1 0,-11 3 0 0,4 4-12 16,0-4 0-16,0 3 0 0,4 3 0 0,-8 1 0 0,4-1 0 16,-4 7 0-16,1-4 0 0,-1 4 0 0,1-3 0 15,-1 12 11-15,0-6-11 0,1 6 15 0,-4 0-4 16,3-3-1-16,1 9 0 0,-1-3 12 0,4 7 2 16,-4-7 1-16,4 10 0 0,4-4-9 0,-1 4-3 15,4 3 0-15,0-4 0 16,0-2-13-16,4 2 0 0,3-2 8 0,-4 2-8 0,1-5 0 0,3-10 0 15,0 3 0-15,4-6 0 0,-1-1-12 0,-3-2 0 16,7-6 1-16,-3-1 0 0,3-3 11 0,-3-3 0 16,3-3 0-16,0 0-8 0,-4-3 0 0,5-3 0 15,-5-3 0-15,4-1 0 0,4 1 26 0,-8-1 6 0,1-5 0 0,0-4 1 16,3 3 7-16,-4-3 0 0,1 0 1 0,-4-6 0 16,3 7-7-16,-2-1-2 0,-1-6 0 0,-4 6 0 15,-3 0-9-15,0 0-3 0,0 4 0 0,-3-4 0 16,-4 9 8-16,3-5 0 0,-3 12 1 0,0-7 0 15,0 4 11-15,-4 6 1 0,4-3 1 0,-3 6 0 16,-1-3-8-16,0 6-2 0,-3-3 0 0,4 7 0 16,-1-1-16-16,-3 0-8 0,4 7 0 0,-1-6 8 15,4 8-8-15,-4-2 0 0,1 3 0 0,3 6 0 16,0 0-26-16,3 3 2 0,-3-3 1 0,7-3 0 16,-4 3-50-16,4 4-11 0,4-11-1 15,-4 8-1-15,4-8-134 0,-1-2-26 0</inkml:trace>
  <inkml:trace contextRef="#ctx0" brushRef="#br0" timeOffset="-25343.63">22475 11027 2347 0,'-10'0'52'0,"3"-4"10"0,0-2 2 0,7 6 2 0,-4 0-53 0,-3-3-13 0,0 3 0 0,7 0 0 16,0 0 28-16,0 0 2 0,-7-6 1 0,7 6 0 15,0 0-15-15,0 0-4 0,0 0 0 0,0 0 0 16,0 0-12-16,0 9 9 0,0 1-9 0,0 5 8 16,-3 4-8-16,3 6-17 0,-4-6 4 0,1 9 1 15,-8 7 3-15,4-7 1 0,7 3 0 0,-7 1 0 16,-7-7 16-16,3 3 3 0,4-3 1 0,0 3 0 16,0-3-12-16,-4-6 0 0,4 6 0 0,4-6 0 15,-1 0-9-15,1-3-4 0,-8-4-1 0,4-3 0 16,14 7 14-16,-10-6 0 0,-8-4 0 0,4 3 0 15,7-9 11-15,0 0 1 0,0 0 1 0,0 0 0 16,0 3-35-16,0-3-7 0,0 0-2 0,0 0 0 16,0 0-2-16,0 0-1 0,0 0 0 0,0 0 0 0,0 0 34 0,0 0-8 15,14 0 8-15,0-3 0 0,-14 3 0 16,11-6 0-16,-1-3 0 0,4 9 0 0,4-4-15 0,-4-2 1 16,-3 3 0-16,3-3 0 0,7 6 14 0,-7-7 0 15,-3 4 0-15,3 3-9 0,7-6 9 0,-3 6-13 16,-8-3 5-16,1-3 8 0,6 6-20 0,-2-3 3 15,-1-4 1-15,-4 7 0 0,1-3 16 0,-1-3 0 16,5 3 0-16,-1-4 0 0,-7-2 0 0,3 9 0 16,4-9 0-16,1 2 0 0,-8-2 0 0,0 0 9 15,7-1-9-15,0 1 8 0,-4-1 11 0,-2 4 1 0,2-3 1 0,1 5 0 16,-1-5-2-16,1 3-1 0,-15-4 0 16,8 7 0-16,10-3 8 0,-7-3 2 0,-14 2 0 0,3 4 0 15,4-3 0-15,0 3 0 0,-3-4 0 0,-4-2 0 16,0 0 0-16,0 2 1 0,3 4 0 0,-3-3 0 15,-7 6 6-15,3 0 1 0,11 0 0 0,-7-3 0 16,-7-3-2-16,4 6 0 0,10 0 0 0,0 0 0 16,-11 0-5-16,1 0-1 0,3 6 0 0,-1-3 0 15,8-3-9-15,-3 6-3 0,-4-6 0 0,7 0 0 16,0 0-8-16,0 16-8 0,-7-7 12 0,3 4-12 16,4-4 0-16,0 7 0 0,-3 3 0 0,-1-4 0 15,4 4 0-15,4 10 0 0,-1-4 0 0,1 3-9 16,-4 6 9-16,3 4 0 0,4-4 0 0,-3 4 0 15,-4 6 0-15,3-3 0 0,8-4 0 0,-4 7 0 16,0-6-12-16,0-4 4 0,4 4 0 0,-1 3 0 16,1-10-21-16,0 4-4 0,-4-1-1 0,7 1-822 15,3-7-165-15</inkml:trace>
  <inkml:trace contextRef="#ctx0" brushRef="#br0" timeOffset="-22352.65">23442 10399 864 0,'0'0'76'0,"0"0"-60"0,0 0-16 0,0 0 0 16,0 0 60-16,0 0 8 0,0 0 3 0,0 0 0 15,0 0 1-15,0 0 0 0,0 0 0 0,0 0 0 16,0 0-16-16,0 0-4 0,0 0 0 0,0 0 0 16,0 0-20-16,0 0-4 0,0 0 0 0,0 0-1 0,0 0-9 15,0 0-2-15,0 0 0 0,11 0 0 16,-4-6-5-16,-7 6-2 0,7 0 0 0,3 0 0 0,1 0-1 0,0-3 0 15,-1 3 0-15,1 0 0 0,-4 0-8 0,3 0 8 16,1 3-8-16,-4-3 8 0,4 0-8 0,-1 0 0 16,1 0 0-16,-1 0 0 0,1 6 0 0,-1-6 8 15,1-6-8-15,0 6 8 0,-1 0-8 0,-3 0 0 16,4-3 0-16,-1 3 8 0,-2-6-8 0,-1 3 0 16,3-4 9-16,-3 7-9 0,-3-3 12 0,-4 3-1 15,3-6-1-15,4 6 0 0,-7 0 8 0,0 0 2 16,0 0 0-16,0 0 0 0,0 0 1 0,0 0 1 15,0 0 0-15,0 0 0 0,0 0-6 0,0 0 0 0,0 9-1 0,0 1 0 16,0 5-15-16,0 1 0 0,0-3 0 0,0 5-10 16,0-2 10-16,0 9 0 0,0-6 0 0,0 6 0 15,0-3 0-15,0 3 0 0,4-6 0 16,-4 6 0-16,3-6 10 0,-3 0-2 0,4-1-8 0,-4-2 12 16,3 3-1-16,1 0-1 0,-4-4 0 15,3 1 0-15,1-3-10 0,0 2 8 0,-4-2-8 0,3-4 8 16,1 7-8-16,-1-7 0 0,-3 1 0 0,0-1 0 15,0 1 0-15,0-4 0 0,0-6 0 0,4 9 0 16,-4-9-19-16,0 0-2 0,0 7-1 0,0-7 0 16,0 0-51-16,0 0-11 15,0 0-1-15,0 0-472 0,0 0-95 0</inkml:trace>
  <inkml:trace contextRef="#ctx0" brushRef="#br0" timeOffset="-21884.71">23548 10713 1450 0,'0'0'32'0,"0"0"6"0,0 0 2 0,0 0 1 0,-4 0-33 0,4 0-8 0,0 0 0 0,0 0 0 15,0 0 27-15,0 0 3 0,0 0 1 0,0 0 0 16,0 0-15-16,0 0-4 0,0 0 0 0,0 0 0 15,7-3-1-15,0-3-1 0,1-1 0 0,-1 4 0 16,3 3-10-16,-3-6 12 0,4 6-12 0,-1 0 12 16,1-3-12-16,0-4 0 0,-1 7 0 0,1 0 0 15,-1-3 0-15,4-3 0 0,-3 6 0 0,3 0 8 16,0-3 0-16,-3 3 0 0,3-6 0 0,0 6 0 16,0-10 16-16,4 7 2 0,-4-3 1 0,0 0 0 15,0 2-17-15,0-2-10 0,-7-3 12 0,7 6-12 0,1-4 11 16,-1-2-11-16,-4 0 10 0,1 9-10 0,3-10-12 15,-3 10-9-15,-1-6-2 0,1 6-507 16,-4-3-102-16</inkml:trace>
  <inkml:trace contextRef="#ctx0" brushRef="#br0" timeOffset="-19575.52">24758 10403 691 0,'0'0'61'0,"0"0"-49"0,0 0-12 0,0 0 0 16,0 0 160-16,0 0 30 0,-7 6 6 0,3-6 0 0,-3 0-120 0,7 0-25 16,-7 6-5-16,0-3-1 0,0-3-28 0,7 0-5 15,-7 6-2-15,4-2 0 0,-4 2-10 0,-1-3 0 16,1 6 9-16,4-2-9 0,-4-4 0 0,0 6 0 16,0 4 0-16,-4-1-12 0,4-2 12 0,0 5 0 15,0 4 10-15,0-3-10 0,0-4 20 0,0 4-3 16,3 3 0-16,1 0 0 0,-1-10 14 0,1 7 2 15,3-7 1-15,0 1 0 0,0-1-34 0,0 0 0 16,0-9 0-16,0 10 0 0,3-4 0 0,-3-6-22 16,0 0 3-16,4 10 1 0,-1-1 18 0,-3-9 0 15,0 0 0-15,0 0 0 0,4 9 0 0,-4-9 0 0,0 0 0 0,0 0 0 16,0 0 14-16,7 0-3 0,-7 0-1 16,0 0 0-16,7 0 7 0,-7 0 2 15,7-3 0-15,-7 3 0 0,0 0 7 0,0 0 2 0,0 0 0 0,0 0 0 16,0 0-7-16,0 0-1 0,0 0 0 0,0 0 0 15,0 0-12-15,0 0-8 0,0 0 10 0,0 0-10 16,0 0 0-16,0 0 0 0,0 0 0 0,0 0 0 16,0 0-16-16,0 0 0 0,0 0 0 0,0 0 0 15,0 0 4-15,0 0 0 0,0 0 1 0,0 0 0 16,0 0 11-16,0 0 0 0,-7-6 0 0,3 3 8 16,1-3 5-16,-1-4 2 0,-3 10 0 0,4-6 0 15,-4 3-3-15,3-4 0 0,1-2 0 0,-1 6 0 16,1-3 4-16,-1-4 0 0,-3 7 0 0,3-9 0 15,-3 2-2-15,4 1 0 0,-1-1 0 0,1-2 0 0,-4-4-2 0,3 0-1 16,1 7 0-16,3-10 0 0,0 4-1 0,-4 2 0 16,4-3 0-16,0 4 0 0,0-4 0 0,4 0 0 15,-1 7 0-15,1 0 0 16,-4-1-2-16,3 1-8 0,-3-1 12 0,4 4-4 0,-1-3-8 0,-3 6 0 16,4-4 0-16,3-2 0 0,-7 9 0 0,3-3 0 15,4-10 0-15,1 10 0 0,-8 3 0 0,3-6 0 16,1 6 0-16,3-10 0 0,0 10 0 0,0-3 0 15,0 3 0-15,0 0 0 0,0 0 0 0,4 0 0 16,-11 0 0-16,10 3 0 0,-3-3 0 0,0 10 0 16,4-10-9-16,-4 6 9 0,0-3 0 0,0 3-8 15,-7-6 8-15,11 0 0 0,-4 7 0 0,3-4 0 16,1-3 0-16,-1 0 0 0,1 0 0 0,0 0 0 0,-1 0 0 0,1 0 0 16,-1-3 0-16,1-4 0 0,3 7 0 0,-3-6 0 15,3 3 0-15,-4-3 0 0,1 3 0 0,3-4 0 16,-3-2 0-16,3 6 0 0,-4-7 8 0,1 4-8 15,-1-3 0-15,1-1 0 0,-4 1 0 0,0 0 0 16,0 2 0-16,-3-2 0 0,-1 6 0 0,-3 3 0 16,0 0 0-16,4-7 8 0,-4 7-8 0,0 0 0 15,0 0 14-15,0 0-3 0,0-9-1 0,0 9 0 16,0 0 2-16,0 0 0 0,0 0 0 0,0 0 0 16,0 0 16-16,0 9 3 0,0 1 1 0,0 9 0 15,3-10-32-15,-6 16-21 0,3-6 3 0,0 6 1 16,3 3 4-16,-3-3 1 0,-3 4 0 0,6-1 0 15,-3 3 12-15,4-3 0 0,-1 1 0 0,1-1-9 0,-1-3 9 16,4 0 0-16,-3 0 0 0,-1-3 0 0,1-3 0 16,3-3-10-16,0 2 10 0,-3-2-13 0,-4-7-4 15,3 1-1-15,-3-1 0 0,4 1 0 16,-1-1-93-16,-3 0-18 0,0-9-4 0</inkml:trace>
  <inkml:trace contextRef="#ctx0" brushRef="#br0" timeOffset="-19227.79">24818 10688 1152 0,'-11'6'102'0,"11"-6"-82"0,-3 0-20 0,3 0 0 15,0 0 340-15,0 0 63 0,0 0 13 0,0 0 2 16,0 0-340-16,0 0-68 0,0 0-10 0,0 0-9 15,7 0-5-15,3 0-1 0,1 0 0 0,3-6 0 16,0-4 15-16,7 7 0 0,8-12 0 0,-5 5 0 16,-2 1-8-16,-1-1 8 0,3-5-13 0,1 5 5 15,0-2-3-15,-1-4 0 0,-2 10 0 0,-1-7 0 16,3 4-1-16,-6-1 0 0,0 1 0 0,-1-3 0 16,1 2 12-16,0 7 0 0,-4-6 0 0,-4 2 0 15,4 4 0-15,1-3 8 0,-5-3-8 0,1 2 0 16,-4 4 0-16,3 3 0 0,-3-6 0 0,0 3 0 15,1-4 0-15,-8 7 0 0,7-3 0 0,-7 3 0 16,7-6-17-16,-7 6-2 0,0 0 0 0,0 0 0 16,3-3-46-16,-3 3-10 0,0 0-1 0,0-6-920 15</inkml:trace>
  <inkml:trace contextRef="#ctx0" brushRef="#br0" timeOffset="-17207.93">23777 11221 576 0,'0'0'51'0,"-7"-6"-41"0,0 3-10 15,0-4 0-15,0 7 172 0,-4-3 32 0,4-3 6 0,0 3 2 16,0 3-93-16,-3 0-19 0,6-7-3 0,-3 7-1 16,0 0-19-16,0 0-4 0,0 7-1 0,0-7 0 15,3 3-27-15,-3 3-5 0,4-3-2 0,-4 4 0 16,3-4-21-16,1 12-4 0,-1-5-1 0,1 5 0 16,3 4-12-16,0 0 0 0,0-3 0 0,3 3 0 15,1-1-8-15,-1 1 8 0,1 0 0 0,-1-3 0 16,4-7-8-16,0 7 8 0,4-4 0 0,-4-5 0 15,4 2 0-15,-1 0 0 0,-3-9 0 0,4 10 0 16,-4-10 12-16,3 0-3 0,5 0-1 0,-5 0 0 16,4 0-8-16,0-10 12 0,4 10-12 0,-4-9 12 15,4 3-12-15,-4 3 0 0,0 3 0 0,0-7 8 16,4 7-8-16,-1 0 8 0,-3 0-8 0,-3 0 8 0,3 0-8 0,-3 7-11 16,-1-4 3-16,-3 3 0 0,0 3 8 0,0 1-8 15,1 6 8-15,-5-4-8 0,1-3-4 0,-4 7 0 16,0 3 0-16,-4-3 0 0,1 2 12 0,-1-2-10 15,0-3 10-15,-3 2-10 0,0 4 10 0,-3 0 0 16,-1-3-9-16,1-1 9 0,-4-2-18 0,3 3 1 16,0-4 0-16,1 4 0 15,-4-7-13-15,0 7-2 0,-4-4-1 0,0 4 0 16,4-7-89-16,-4-2-18 0</inkml:trace>
  <inkml:trace contextRef="#ctx0" brushRef="#br0" timeOffset="-16946.53">23618 11353 2559 0,'0'0'113'0,"0"0"24"0,0 0-109 0,0 0-28 0,4-7 0 0,3-2 0 16,0 3 16-16,4-4-1 0,3-2-1 0,0-4 0 15,4 0-14-15,3 4-10 0,3-7 2 0,5-6 0 16,2 6-4-16,1-6 0 0,0 0 0 0,3 3 0 16,0-3-28-16,4-3-5 15,0 3-2-15,0 0 0 0,0-4 8 0,-4 4 2 0,4 3 0 0,-4-3 0 16,0 6-23-16,1-6-4 0,2 6 0 0,-2 1-560 16,-5 2-111-16</inkml:trace>
  <inkml:trace contextRef="#ctx0" brushRef="#br0" timeOffset="-16337.8">24839 11290 864 0,'0'0'76'0,"0"0"-60"0,0 0-16 0,0 0 0 16,-3-6 257-16,-1-4 49 0,0 4 10 0,4 6 1 15,0 0-228-15,0-3-45 0,-3-3-10 0,3 6-2 16,-4-4 2-16,4 4 0 0,-7-6 0 0,7 6 0 16,-7 0-18-16,7 0-4 0,-3 6-1 0,-4-2 0 15,0-4-11-15,0 9 0 0,3 0 0 0,-3 7 0 16,4-7 0-16,-1 10-11 0,-3-3 11 0,7 0-8 16,-4-4 8-16,4 4 0 0,-3-4-9 0,3 4 9 0,0 0 0 0,3-4 0 15,1-5 0-15,-1 2 0 0,1-3 0 0,-4-6 0 16,7 3 0-16,-3 4 0 0,-4-7 0 0,10 3 10 15,1-3-10-15,3 0 10 0,-4-3-10 0,5-4 0 16,2 7 0-16,-3 0 8 0,0-3-8 0,1-3 0 16,6 6 0-16,-7-6 0 15,3 6 0-15,-2-3 0 0,-1 3 0 0,0 0 0 0,7 0 0 0,-7 3 0 16,0-3 0-16,0 6 0 0,0 0 0 0,-3-3 0 16,-4 4 0-16,0-4 0 0,4 6 0 0,-4 1 0 15,-7-1 0-15,3 0 8 0,1 7 0 0,-4 0-8 16,-4-4 12-16,1 4-4 0,-4 0-8 0,0-4 0 15,0-2 0-15,-1 5 0 0,-6 4-11 0,4 0-4 16,-4-10-1-16,0 7 0 16,-4-7-20-16,4 7-4 0,-4-3 0 0,4-4-1 15,-7 1-23-15,0 2-4 0,0-9 0 0,-1 7-803 0</inkml:trace>
  <inkml:trace contextRef="#ctx0" brushRef="#br0" timeOffset="-15896.46">24751 11240 1094 0,'0'0'97'0,"0"0"-77"0,0 0-20 0,0 0 0 16,0 0 259-16,0 0 48 0,0 0 9 0,0 0 3 0,0 0-251 0,3-3-51 15,4-4-9-15,-3 4-8 0,3-3 0 0,0-3 0 16,4 2 8-16,-1-2-8 0,4-1 0 0,0 1 8 16,4-7-8-16,-4 7 8 0,11-4-8 0,-4-2 0 15,-3 5 0-15,-1-5 0 0,5 5 8 0,2-2-8 16,1-4 8-16,0 7-8 0,-4-7 19 0,3 7-2 16,-2-1 0-16,2 1 0 0,-6-4 15 0,3 1 4 15,0 2 0-15,1 7 0 0,-1-6 3 0,0-1 1 16,-4 1 0-16,5-4 0 0,-1 4 5 0,0 0 2 15,-3-1 0-15,-1 1 0 0,1-1-1 0,0 1 0 16,-1-1 0-16,-3 4 0 0,4-3-21 0,-7-1-4 0,-4 7-1 0,3-3 0 16,1-3-12-16,-4 2-8 0,-4 4 10 0,4-3-10 15,0 6 10-15,-3 0-10 0,-4 0 10 0,0 0-10 16,0 0 0-16,0 0 8 0,0 0-8 0,0 0 0 16,0 0 0-16,0 0-8 0,0 0 8 0,0 0-13 31,0 0-49-31,11 0-10 0,-4 0-1 0,-7 0-1 15,7 6-129-15,-7-6-25 0,10 10-6 0,-10-10-1 0</inkml:trace>
  <inkml:trace contextRef="#ctx0" brushRef="#br0" timeOffset="-13071.57">26035 10409 1224 0,'0'0'54'0,"0"0"11"0,-4-6-52 0,4 6-13 0,0 0 0 0,0 0 0 15,-3-4 87-15,-1-2 14 0,1-3 3 0,3 6 1 16,-4-4-32-16,1 4-6 0,-1-3-2 0,4 6 0 16,0-10-19-16,0 10-4 0,-3-6-1 0,-1 3 0 15,1-3-22-15,3 6-5 0,0 0-1 0,0 0 0 16,0 0-13-16,0 0 8 0,0 0-8 0,-7 0 0 15,0 0 0-15,0 6-8 0,0 3-1 0,3 1 0 16,-3-1-4-16,3 7-1 0,1-7 0 0,3 7 0 16,0-3 14-16,3-4-9 0,1 0 9 0,-1 7-8 15,1-6 8-15,3-1 0 0,0-3 0 0,0-3 0 0,7 4 15 0,0-4-2 16,-3-3 0-16,3-3 0 0,0-4-5 0,0 7 0 16,0-9-8-16,4 9 12 0,-4-9-12 0,0-1 8 15,4 10-8-15,0-6 0 0,-1 3 8 0,1-4-8 16,-4 7 0-16,4 0 0 0,-4 10 0 0,0-10 8 15,0 6-8-15,0 4 0 0,-3-1 0 0,3 7-16 16,-4-4 3-16,-3 4 1 16,4 3-30-16,-8-1-6 0,1 1 0 0,-4 6-1 15,-4-6-19-15,-3 6-4 0,-3 0-1 0,-1-6 0 16,1 0 21-16,-1 6 4 0,-3-12 0 0,-4 9 1 0,1-10 30 0,-1 4 5 16,4-4 2-16,0 4 0 0,-4-7 21 0,4-2 4 0,0-4 1 15,3 3 0-15,-3-3 72 0,4-3 14 0,3-3 3 0,0-3 1 16,-4 3-10-16,4-4-1 0,3-2-1 0,-3 0 0 15,0-1-33-15,0-6-6 0,0-2-2 0,7 5 0 16,-3-9-22-16,-1 3-5 0,1 1-1 0,6-1 0 16,1-6-25-16,-1 6-16 0,-3-6 3 0,4 6 0 15,3-6 21-15,-4 3 4 0,-3 3 0 16,4-3 1-16,3 3-13 0,-4 7 0 0,-3-10 0 16,4 12 0-16,-4-8-15 0,3 8 4 0,-3-5 1 0,0 2 0 15,0 4 22-15,-3-7 4 0,-1 6 0 0,1 1 1 16,-1 0-7-16,4-1-2 0,-3 1 0 0,-1-1 0 15,1 4 0-15,-1-3-8 0,-3-1 12 0,4 4-4 16,-1 3-8-16,-3-3 0 0,-4-4 0 0,1 7 0 16,3-3 0-16,-4 3 0 0,1-4 0 0,-1 7 0 0,1 0-15 15,-1 0 5-15,0 0 1 0,1 0 0 16,3 7-35-16,-4-4-6 0,8 6-2 0,-1 7-640 16,1-4-128-16</inkml:trace>
  <inkml:trace contextRef="#ctx0" brushRef="#br0" timeOffset="-12306.55">26861 10374 345 0,'0'0'15'0,"0"0"4"0,-8-3-19 0,1-3 0 0,-3 6 0 0,3 0 0 15,7 0 240-15,-4 0 44 0,-6 0 8 0,10 0 3 16,0 0-231-16,-7-3-47 0,0 3-9 0,-4 3-8 15,7-3 33-15,-3 0 0 0,-3 9 0 0,6-9 0 16,-3 7 4-16,0 2 1 0,0-6 0 0,0 7 0 16,0 5-6-16,0 1 0 0,0 3-1 0,0 0 0 15,3-1-31-15,1 7-20 0,3-6 4 0,0 0 0 0,3 0 25 0,-3 3 6 16,4-3 1-16,3-7 0 0,-4-2-16 0,8 2 0 16,-4-2 0-16,4-7 0 0,-1 3 0 0,1-3 0 15,3-3 0-15,-4 0 0 0,5-3 0 0,-1-3 0 16,-4-4 0-16,4 1-10 0,1-1 26 0,-1 1 6 15,0 0 1-15,3-7 0 0,-3 7-5 0,4-1-1 16,0 4 0-16,-1-4 0 0,1 10-17 0,0-3 0 16,3 3 0-16,-4 3 0 0,1-3 0 0,-4 10-16 15,-3-1 4-15,-1 7 0 16,-3 3-27-16,1-4-5 0,-1 4 0 0,-4 0-1 16,1 0 1-16,-4 3 1 0,0-3 0 0,-4-1 0 0,8 1 23 0,-8-3 5 15,-3-4 1-15,0 4 0 0,-4 0 14 0,1-4 0 0,-4 7 0 16,0-9 0-1,-4 5-32-15,4-5-6 0,0-1-2 0,0 1 0 0,3-10 40 0,-3 9 13 0,3-9 0 0,4 0 0 16,-3 0 88-16,3 0 18 0,-4-3 3 16,4-3 1-16,0-4-32 0,3 1-7 0,1-1 0 0,-1-5-1 15,4 2-55-15,0-3-10 0,0-9-2 0,4 6-1 16,3-9-15-16,0 3-12 0,0-3 3 0,4 0 0 16,-1 0 9-16,1-4 0 0,-1 1-9 0,8-1 9 15,-4 4 0-15,0 0 0 0,0-6 0 0,0 8 0 16,-3-2 24-16,0 3 0 0,6 3 0 0,-6-3 0 15,-4 6 0-15,-4-6-1 0,1 6 0 0,0 4 0 16,-1-4 1-16,-3 0 1 0,-3 3 0 0,3 7 0 16,7 0-4-16,-4-4-1 0,-10 0 0 0,4 10 0 15,3 3-20-15,-8-6 0 0,-2 3 0 0,-1 3 0 16,-3 3-21-16,0 3-6 0,-4 4-1 0,-3 5 0 16,4 7-109-16,-5-3-23 0,1 6-4 0</inkml:trace>
  <inkml:trace contextRef="#ctx0" brushRef="#br0" timeOffset="-11525.89">26162 11168 1134 0,'0'0'50'0,"0"0"10"0,-4 6-48 0,4-6-12 0,0 0 0 0,-3 0 0 0,-1-6 73 0,1 6 12 15,-4 0 3-15,7 0 0 0,0 0-20 0,0 0-3 16,0 0-1-16,0 0 0 0,-4 6-8 0,1-6-3 15,-1 0 0-15,4 0 0 0,0 0-5 0,-3 0 0 16,-4-6-1-16,0 6 0 0,3 0 9 0,1 0 1 16,3 0 1-16,-7 0 0 15,-1 0-31-15,8 0-7 0,0 0 0 0,0 0-1 0,-7 0 1 0,7 0 0 16,0 0 0-16,0 0 0 0,-3 0-3 0,3 0 0 16,0 0 0-16,0 0 0 0,0 0-4 0,-11 0-1 15,4 6 0-15,0-3 0 0,0-3 0 0,4 6-1 0,-8-3 0 16,4 7 0-16,0-4-11 0,-4 4 12 0,1-1-12 0,3 7 12 15,0-4-12-15,0 7 0 16,0 6 0-16,3-6 0 0,-3 6 0 0,3 3-9 0,-3-3 9 16,4 10 0-16,-1-7-10 0,4 10 10 0,4-7-8 0,-1 0 8 15,-3 4-17-15,4-10 1 0,3 0 1 0,0-3 0 32,4-3-15-32,-4 3-3 0,3-10-1 0,-3 4 0 0,0-7 7 0,0 1 2 0,0-1 0 0,0-3 0 15,4-2 7-15,-4-4 2 0,0-4 0 0,4-2 0 16,-4 3 24-16,0-3 6 0,3-4 1 0,1 4 0 15,-4-3 11-15,0-1 2 0,4 1 1 0,-8-1 0 16,1 1 6-16,-1 0 1 0,1 2 0 0,-4-2 0 16,-4 0-16-16,4-1-4 0,-3 7 0 0,-1-3 0 15,4 6 8-15,-3-10 2 0,-4 4 0 0,3 6 0 16,-6 0-5-16,3 0-1 0,-1 0 0 0,8 0 0 16,0 0-20-16,-7 6 0 0,-3 4 0 0,-1-1 0 15,4 1-28-15,-3-1-9 0,3 0-3 16,-1 7 0-16,-2 3-31 0,6 0-6 0,-3-4-2 0,4 4-634 15,-4 6-127-15</inkml:trace>
  <inkml:trace contextRef="#ctx0" brushRef="#br0" timeOffset="-10819.36">27488 10920 1785 0,'0'0'79'0,"-3"0"17"0,-4-3-77 0,0-3-19 0,0 6 0 0,-4 0 0 16,8 0 128-16,-4 0 23 0,0 0 4 0,-1 0 1 15,1 0-122-15,0 0-24 0,-3 0-10 0,3 0 8 16,-4 6 0-16,4-3 0 0,0-3 0 0,0 0 0 16,-4 6-8-16,1-6 0 0,-1 10 0 0,4-4 0 15,-3-3 0-15,-5 6 0 0,5 1 0 0,-8 6 0 0,4-7 0 16,0 10 0-16,-4 0 0 0,1-1 0 0,3 4 0 0,0 0-11 15,3 3 11-15,4 0-8 0,0-3 8 16,0 10 0-16,-4-4 8 0,1 6-8 16,10-5 0-16,-4 8 8 0,4-2-8 0,0-1 0 0,4 4 0 0,-1-4 0 15,-3 4 0-15,7-3 0 0,4-7 0 0,-1 3-12 16,4-3 12-16,1 1-12 0,-1-11-9 0,0 7-3 16,3-9 0-16,-2-3 0 15,2 2-8-15,1-5-3 0,-1-4 0 0,1-3 0 0,-4-3 21 0,4 0 4 16,0 0 1-16,-1-9 0 0,-3-1 9 0,0 4 0 15,4-6 0-15,-4-4 0 0,0-3 20 0,0 3-1 0,-3-2 0 16,0-1 0-16,-1-6-6 0,-3 6-1 0,0 0 0 0,-3 0 0 16,-4 0-3-16,0-6-1 15,0 10 0-15,0 2 0 0,-4-3 10 0,-3 1 2 0,4 5 0 16,-1 1 0-16,1 0 22 0,-4 5 5 0,-1-2 1 16,1 6 0-16,0 0-26 0,-3 10-5 0,-4-4-1 15,3 3 0-15,-3 1-16 0,0 8 0 0,-4-2 0 0,4-3 0 31,0 5-28-31,3 8-4 0,-3-8 0 0,0 7 0 0,0 4 9 0,3-11 2 0,4 8 0 0,-3-8 0 16,6 7 21-16,-3-6 0 0,0 0 0 0,4-3 8 16,3 3-8-16,-4-1 12 0,4-2-12 0,4 0 12 15,-1-4-33-15,4-2-7 0,0-1 0 0,4 1-1 16,3-4-167-16,0-6-34 0</inkml:trace>
  <inkml:trace contextRef="#ctx0" brushRef="#br0" timeOffset="-10206.99">27665 10622 2383 0,'-11'3'52'0,"4"3"12"0,-7-2 1 0,4 2 2 0,-5 3-54 0,1-2-13 16,0-4 0-16,0 6 0 0,0-3 15 0,0-3 0 15,0 7 0-15,0-4 0 0,0 4-1 0,-4-1 0 0,4 0 0 16,-7 1 0-16,3-1-14 0,-7 1 0 0,4 2 0 0,-4 1 0 31,1-4-23-31,-5 7-7 0,1-7-2 0,4 10 0 0,-5-3 32 0,1-4 10 0,7 4 0 0,-4 3 0 16,1 0-10-16,-1 6 0 0,0-7 0 0,-3 8 0 16,3 2 16-16,-3 0-3 0,3 3 0 15,1 1 0-15,-5 8-4 0,5-2-1 0,-4-3 0 0,-1 8 0 16,1 1-23-16,0-6-5 0,3 0 0 0,0 6-1 15,4-1 21-15,4 1 0 0,-1 0 0 0,7 3 0 16,8-3-14-16,-1 9 5 0,4-9 1 0,7 3 0 16,8 7 8-16,-1-4-12 0,3-3 12 0,8 6-12 15,0 1-1-15,3-7-1 0,0 3 0 0,4-3 0 16,7-3-1-16,-4-10 0 0,4 4 0 0,7-13 0 16,-1 0-13-16,8-6-2 0,-3-4-1 0,6-11 0 15,4 5 14-15,0-9 2 0,0-3 1 0,4-7 0 16,6-5 14-16,1-1-12 0,-4-3 12 0,0-9-12 0,0 3 3 0,-4-9 1 15,1-4 0-15,-1-6 0 0,1 0 8 0,-1 6 9 16,-3-5-1-16,0-1-8 0,0 0 48 0,-7-3 2 16,-7 3 1-16,3 0 0 0,-6-9 10 0,-1 6 3 15,-7-4 0-15,1-2 0 0,-5 0 4 0,-6-1 2 16,0 7 0-16,-8-6 0 0,-2 0-8 0,-5-1-2 16,-6-2 0-16,-4 3 0 0,-11-7-27 0,0 7-5 15,-10 0-2-15,0 6 0 0,-7-4 8 0,3 14 2 16,-7-7 0-16,1 0 0 0,-8 13-21 0,-3-4-4 15,-4 1-1-15,-7 5 0 0,-4 4-2 0,-3 0-8 16,-7 6 12-16,4 1-4 0,-1 8-8 0,-6 10 0 16,-4 0 0-16,0 0 0 0,-4 10 0 0,4 5-12 15,-4 4 0-15,4 6 1 16,-3 3-73-16,3 7-14 0,-4 6-3 0,4 9-1218 0</inkml:trace>
  <inkml:trace contextRef="#ctx0" brushRef="#br0" timeOffset="-3727.62">8495 11883 345 0,'0'0'31'0,"0"0"-31"0,0 0 0 0,0 0 0 0,0 0 133 0,0 0 21 15,0 0 4-15,0 0 1 0,0 0-97 0,0 0-19 16,-4 6-4-16,4-6-1 0,0 0-30 0,0 0-8 16,0 9 0-16,0-9 0 0,0 3 0 0,0-3 0 15,0 0 0-15,0 0 0 0,0 7 0 0,0-7 0 16,0 9 12-16,0-9-4 0,0 0 30 0,-7 6 6 15,7-6 2-15,-3 4 0 0,-1 2 16 0,1-3 3 16,-4 3 1-16,7-3 0 0,-11 4-18 0,4-4-3 16,4-3-1-16,-5 6 0 0,1-3-16 0,0 3-3 15,0 4-1-15,4-1 0 0,-4 1-13 0,-4-1-3 16,4 0-8-16,-4-2 12 0,4 2-12 0,0 7 0 0,0-4 0 16,4-2 0-16,-1 5 0 0,1 1 0 0,3 3 0 15,0 0 0-15,-7 0 0 0,14 6 0 0,-7-7 0 0,0 11 0 16,0-10 0-16,0 6 0 0,7 0 0 0,-4-7 0 15,4 1 0-15,0 0 0 0,-3 0 0 0,3 3 0 16,0-3 0-16,4-7 0 0,-1 4 0 0,1-7 0 16,-1 7 0-16,-3-13 0 0,4 7 0 0,0-4 0 15,-1 3 0-15,4-9 0 0,-7 7 0 0,7-7 0 16,1 0 0-16,-5-7 0 0,1 7 0 0,-1 0 9 16,4-9-1-16,1 3 0 0,-8 2 0 0,3-2 0 15,4-3 8-15,-7-1 0 0,0 1 1 0,0 0 0 16,1-1 5-16,-1 1 1 0,-4-1 0 0,1 1 0 15,-4-1-2-15,0-2 0 0,3 9 0 0,-6-3 0 0,3-4 5 0,-7 1 1 16,3-1 0-16,1 7 0 0,-8-6-7 0,4 2-2 16,0-2 0-16,3 3 0 0,-6 3-18 0,3-4 8 15,-4 4-8-15,0-3 0 0,1 6 9 0,-1-3-9 16,-3-3 0-16,4 6 9 0,-1 0-9 0,-3 6 0 16,3-3 0-16,-3-3 0 0,4 6 0 0,-8 4 0 15,4-1 0-15,0 0 0 0,0 7 0 0,0-3 0 16,3 6-11-16,0 2 11 0,-3-2-9 0,4 0 9 15,-1 6-10-15,4-6 10 0,4 0-14 0,-1 6 3 16,-3-6 1-16,3 0 0 16,8-1-24-16,-1 1-5 0,-3-3-1 0,8 0 0 15,-1-7-86-15,0 0-18 0</inkml:trace>
  <inkml:trace contextRef="#ctx0" brushRef="#br0" timeOffset="1288.08">9687 12068 518 0,'0'0'46'0,"-3"-7"-37"16,3-2-9-16,-4 9 0 0,1-9 112 0,-1 5 21 16,4-8 4-16,0 2 1 0,-7 7-71 0,4-6-15 15,3 0-2-15,-4 2-1 0,1-2 4 0,-5-1 1 16,1 1 0-16,4 3 0 0,-1-4 9 0,-3 7 1 16,0-3 1-16,4 6 0 0,-1-9-4 0,4 9-1 15,-10 0 0-15,3 6 0 0,-1-3-15 0,1 3-3 16,-3 4-1-16,6-1 0 0,-6 10-22 0,6 0-5 15,-6-1-1-15,3 8 0 0,0 2-13 0,-1-3 0 16,1 3 0-16,4-3 0 0,-4 3 0 0,0-3 0 16,3 1 0-16,1-4 0 0,-1-1 0 0,1-2 0 15,-4 0 0-15,7 0 0 0,-7-3 8 0,3-4-8 0,-3-2 0 0,3-1 0 16,1-3 0-16,3 4 0 0,0-10 0 0,0 0 0 16,0 0 0-16,0 0 0 0,0 0 0 0,0 0-10 15,0 0-6-15,0 0-2 0,0 0 0 0,0 0 0 16,0 0-2-16,0 0-1 0,0 0 0 0,7-4 0 15,0-2 9-15,4 0 3 0,-4 3 0 0,0-3 0 16,3 2 1-16,-3-2 0 0,4-3 0 0,0 6 0 16,3-4-6-16,-4-2-1 0,1 6 0 0,3-4 0 15,4 1-1-15,-8 3-1 0,4-3 0 0,4-4 0 16,-4 7 7-16,0-3 2 0,0 3 0 0,0-7 0 16,0 4 8-16,1-3 0 0,2 3 0 0,-3-4 0 15,4 1 0-15,-4-1 0 0,-3 1 0 0,3-1 0 0,3 4 0 16,-3-3 0-16,-6 6 0 0,-1-4 0 15,3-2 8-15,-3 6-8 0,-3-3 8 0,3-4-8 0,-7 10 8 0,0 0-8 16,0 0 8-16,0 0-8 0,-4-6 28 0,4 6 0 16,0 0 1-16,-3-3 0 0,-1-4 21 0,1-2 4 15,-4 9 1-15,3-3 0 0,4 3-29 0,-7-6-6 16,-4 6 0-16,1-3-1 0,3 3 21 0,0-7 5 16,-4 7 1-16,1 0 0 0,-1 0-18 0,0 7-3 15,4-4-1-15,0-3 0 0,-3 6 15 0,6-3 2 16,-3-3 1-16,4 9 0 0,-4-2-20 0,3 2-4 15,1 10-1-15,-1-3 0 0,4-4-6 0,0 13-2 16,0 4 0-16,0-4 0 0,4 9-9 0,-1-6 0 16,1 7 0-16,-1 2 0 0,4 4-8 0,-3-3-1 0,-1 6 0 0,-3 0 0 31,4 0-128-31,-1 3-26 0,1-4-5 0</inkml:trace>
  <inkml:trace contextRef="#ctx0" brushRef="#br0" timeOffset="2675.37">8551 12767 1144 0,'0'0'51'0,"0"0"10"0,0 0-49 0,0-9-12 16,-7 5 0-16,4-2 0 0,-1-3 84 0,4-1 15 15,-7 1 2-15,4 3 1 0,-1-4-30 0,1 7-5 16,-4-3-2-16,3-4 0 0,-3 1-20 0,3 6-4 15,-3-3-1-15,7-1 0 0,-7 4-12 0,0 3-4 16,0-6 0-16,4 6 0 0,-8 0-8 0,4 6-3 16,0-3 0-16,0 4 0 0,3 2-13 0,-10 7 0 15,4-4 0-15,3 13 0 0,-7 0 0 0,6 4-10 16,1-1 10-16,-3 6-8 0,3 1 8 0,0 2 0 0,7-2 0 0,-11 3 0 16,11-4 0-16,-3 10 0 0,3-6 0 15,3-4 0-15,1 1 0 0,3-7 0 0,-7 0 0 0,7 7 0 16,0-10 0-16,3 0 0 15,-6-3 0-15,3-4 0 0,0 4 0 0,4-9 0 0,-1-4 0 0,1 1 0 16,-1-4 0-16,-3-3 0 0,4 3-9 16,0-6 9-16,-4-6 0 0,3 3-11 0,4-3 11 0,-3-4-8 15,-4-2 8-15,4-4 0 0,-1-3 8 0,1 4-8 16,-1-4 10-16,-3-6-2 0,0 6-8 0,-3-3 12 16,7-3-12-16,-8 0 9 0,1 0-9 0,-4 6 8 15,0 0 4-15,0 0 0 0,-4 10 0 0,-3-7 0 16,0 7 12-16,0-1 4 0,0 1 0 0,3 3 0 15,-13 6-15-15,6 0-2 0,-3 0-1 0,0 6 0 16,-4 3-20-16,8 7-4 0,-8-3-1 0,4 5 0 16,-7 4-1-16,7 0 0 0,0 3 0 0,-1-6 0 0,5 9 16 0,-1-2-11 15,8 2 11-15,-8 3-10 0,8-3-10 0,-1 1-3 16,4-4 0-16,4 3-580 16,3-3-116-16</inkml:trace>
  <inkml:trace contextRef="#ctx0" brushRef="#br0" timeOffset="3441.09">9578 12917 2289 0,'-14'0'101'0,"7"-3"22"0,3 3-99 0,-3-6-24 0,0 6 0 0,4 0 0 15,-4 0 41-15,-1 0 3 0,1 6 1 0,0-3 0 16,0-3-36-16,4 10-9 0,-1-4 0 0,-3 4 0 15,4-1-9-15,-4 10-4 0,7 0-1 0,-7-1 0 16,0 7-4-16,3 4-1 0,0 5 0 0,1 1 0 16,3-1 19-16,-4-6-12 0,-3 10 12 0,4-3-10 0,3-1 10 0,-4-6-8 15,1 0 8-15,-1 4-8 0,4-10-11 0,-3 3-1 16,-4-6-1-16,7-1 0 16,0-2-7-16,-7 0-2 0,7-7 0 0,-4 1 0 0,1-7 10 0,3-3 3 15,0 0 0-15,0 0 0 0,0 0 1 0,0 0 0 16,0 0 0-16,14 6 0 0,-14-6-4 0,7-6 0 15,3 6 0-15,4-10 0 0,-3 7 10 0,0-6 2 16,-1 3 0-16,4-4 0 0,0 1 8 0,0 9-8 16,1-10 8-16,-5 4-8 0,8 3 8 0,-4-3 0 15,-4 3-9-15,5-4 9 0,-1 4 0 0,0-3-11 16,-4 3 11-16,1-4-8 0,0-2 8 0,-1 3-12 0,1 6 12 16,-1-10-12-16,-3 10 12 0,4-9 0 0,0 6 0 0,-1-3 0 15,-3-4 0-15,4 7 0 0,-1-3 0 0,-3-4 0 16,0 4 0-16,1 3 0 0,-1-7 0 0,-4 4 0 15,-3 6 0-15,4 0 0 0,-1-9 0 0,1 6 0 16,-4 3 0-16,0 0 0 0,0-7 8 0,0 7-8 16,-4-9 28-16,4 3 2 0,-3-4 0 0,-1 10 0 15,1-9 14-15,-1 6 4 16,-3-3 0-16,0 6 0 0,-4-4-1 0,4-2 0 0,7 6 0 0,-3 0 0 16,-4 0-4-16,7 0-1 0,-7 0 0 0,7 0 0 15,-7 0-5-15,7 0-1 0,-7 0 0 0,7 0 0 16,0 0 0-16,-7 10 0 0,-1-10 0 0,5 6 0 15,-1 3-2-15,4 1-1 0,-3-1 0 0,-1 7 0 16,8 2-16-16,-4 1-3 0,3 0-1 0,-3 6 0 16,7 3-13-16,1-2-16 0,-1 2 3 0,0 0 1 0,0 6 12 15,0 1 0-15,7-1 9 0,0-2-9 16,0 2-94-16,0-5-25 0,0 5-5 0,4 1-1018 16</inkml:trace>
  <inkml:trace contextRef="#ctx0" brushRef="#br0" timeOffset="6793.29">11056 12061 288 0,'0'0'12'0,"-7"-3"4"0,0 3-16 0,7 0 0 16,0 0 0-16,0 0 0 0,-7-6 71 0,7 6 11 15,0 0 2-15,0 0 1 0,-11 0-20 0,11 0-4 16,0 0-1-16,0 0 0 0,0 0 2 0,0 0 0 0,0 0 0 0,0 0 0 16,7-3-11-16,-7 3-3 0,0 0 0 0,0 0 0 15,11-6 0-15,-4-4-1 0,-7 10 0 0,4-6 0 16,6 3 1-16,-3-4 0 16,-7 7 0-16,7-3 0 0,-3-3-8 0,3-3-2 0,3-1 0 15,-3 7 0-15,0-3-14 0,1-4-2 0,9 4-1 0,-10 3 0 16,0-3-2-16,4 6-1 0,3 0 0 0,-3 0 0 15,-11 0-18-15,7 0 8 0,7 0-8 0,0 6 0 16,-4 3 12-16,-2-5-12 0,2 8 12 0,-3 1-12 16,7-4 12-16,-10 0-4 0,-4 7 0 0,3 0-8 15,4-4 16-15,-7 7-3 0,0-3-1 0,-3 3 0 16,-4-1 0-16,3 8-1 0,-3-8 0 0,-3 1 0 16,-1-3-1-16,0 3 0 0,1 0 0 0,-1-4 0 15,1 1-2-15,-1-4 0 0,4-2 0 0,0-1 0 16,-7 4-8-16,7-4 0 0,0-6 9 0,3 7-9 0,-3-10 10 0,7 0-2 15,-7 6-8-15,7-6 12 0,0 0 1 0,0 0 0 16,0 0 0-16,0 0 0 0,0 0-4 0,0 0-1 16,0 0 0-16,7-6 0 0,0-4-8 0,4 1 0 15,-8 6 0-15,4-4 0 0,0 1 0 0,4 3 0 16,0-3 0-16,-4 6 0 0,-7 0-9 0,14 0 9 16,0 0 0-16,-3 0 0 0,-4 0 0 0,3 6 0 15,4-3 0-15,-3 3 0 0,-4-6 0 0,0 7 8 16,4-4 0-16,-4 6 1 0,3-2 5 0,-3-4 1 15,-7 6 0-15,4-3 0 0,3 4 0 0,-7-1 0 16,-7 1 0-16,0 5 0 0,3-2-3 0,-3-4 0 0,-3 7 0 16,-8 0 0-16,4-4-4 0,0 4 0 15,3-7-8-15,-7 10 12 0,1-10-3 0,-1 7-1 0,4-6 0 0,-4-1 0 16,-6 7 5-16,3-7 1 0,-1 0 0 0,1 1 0 16,-3-7 4-16,2 3 1 0,1 4 0 0,0-10 0 15,3 6 9-15,-3-6 1 0,-3-6 1 0,2 6 0 16,8-3 0-16,-7-4 0 0,-4 7 0 0,1-9 0 15,6 3-16-15,-3 2-3 0,0-5-1 0,3 0 0 16,-3-1-10-16,0 4 0 0,10-3 0 0,-6 2 0 16,-1 4-29-1,4-3-2-15,10 6 0 0,-6-3 0 0,-4-4-85 0,6 7-18 16,8 0-3-16</inkml:trace>
  <inkml:trace contextRef="#ctx0" brushRef="#br0" timeOffset="7218.1">12354 12328 504 0,'0'-19'22'0,"0"10"5"16,4-1-27-16,-4 4 0 0,0-7 0 0</inkml:trace>
  <inkml:trace contextRef="#ctx0" brushRef="#br0" timeOffset="7661.82">12160 12068 576 0,'0'0'51'0,"0"0"-41"16,0 0-10-16,0 0 0 0,0 0 120 0,0 0 21 15,0 0 5-15,0 0 1 0,0 0-67 0,-7 9-12 0,0 0-4 16,4 1 0-16,-1 6-1 0,4-4-1 0,0 7 0 0,0-3 0 16,4 2 10-16,-4 1 1 0,0 3 1 0,3-3 0 15,1-6-18-15,3 2-3 0,-4 4-1 0,1-3 0 16,3-4-24-16,0 1-4 0,0-1-2 0,0-2 0 15,0-4-22-15,4-3 8 0,-4 3-8 0,0-2 0 16,0 2 8-16,0-6-8 0,3 3 8 0,1 3-8 16,-4-6 16-16,4 0 0 0,-1 0-1 0,1 0 0 15,-1 0 9-15,1 0 3 0,0 0 0 0,3 6 0 16,-4-2-8-16,1-4-2 0,3 0 0 0,-3 9 0 16,3-9-7-16,-4 9-2 0,1-2 0 0,-4-4 0 15,3 3-8-15,-2 4 12 0,-1-4-12 0,0 3 12 16,-4 1-12-16,1-1 8 0,-4 0-8 0,-4 1 8 15,1 6-8-15,-8-4 0 0,4 4 0 0,-4-4-11 16,-3 4-13-16,4 0-4 0,-8-4 0 0,4 7 0 16,-4-3-36-16,1 2-7 0,-1-2-1 0,-3-6-1 15,7 5-15-15,-7-5-2 0,3-7-1 0,0 3-713 16</inkml:trace>
  <inkml:trace contextRef="#ctx0" brushRef="#br0" timeOffset="7902.32">12160 11836 1785 0,'0'0'159'0,"0"0"-127"0,0 0-32 0,0 0 0 16,0 0 162-16,0 0 26 0,11 3 6 0,3-3 1 16,4 0-160-16,3 0-35 0,0 0 0 0,4-3 0 15,-4-4 0-15,7 4 0 0,4-3 0 0,-4-4 8 16,4 1-27-16,-1 0-5 0,5-1 0 0,-1 1-1 31,0-1-11-31,1 1-1 0,-1-3-1 0,-3 2 0 16,-1 7 1-16,-2-3 0 0,-5 3 0 0,1-4 0 15,0 7 9-15,-4-3 1 0,-4 3 1 0,-2 3-588 0,-5-3-118 0</inkml:trace>
  <inkml:trace contextRef="#ctx0" brushRef="#br0" timeOffset="8410.31">11172 13052 1843 0,'0'0'164'0,"0"0"-132"16,0 0-32-16,0 0 0 0,0 0 136 0,0 0 20 0,0 0 4 0,0 0 0 31,4-3-160-31,-4 3-41 0,0 0-4 0,0 0-1 16,0 0-27-16,0 0-6 0,-4 10-1 0,1-1 0 15,-4 10 18-15,0 0 3 0,7-1 1 0,-4 7 0 0,-6-6 32 0,6 6 6 0,4 0 2 0,0-6 0 16,0 0 46-16,4-3 8 0,-4-4 3 0,7 4 0 16,3 0 11-16,-3-4 2 0,-3-6 1 0,3 4 0 15,11-7-36-15,-4 6-7 0,-4-2-2 0,1-7 0 16,7 0 0-16,-1 0-8 0,1 0 12 0,-1 0-4 16,5-7 7-16,2 4 1 0,5 3 0 0,-8 0 0 15,-7 0 12-15,7 0 2 0,7 0 1 0,-10 3 0 16,-8 4-31-16,5-1 8 0,-1-3-8 0,0 13 0 15,-4-4 0-15,-3-2 0 0,-7 12 0 0,4-3 0 16,-4-1-13-16,-4 1-6 0,-10 0-1 0,7 0 0 0,0 6 10 16,-3-6 2-16,-12-1 0 0,8 8 0 15,7-8-104-15,-7 7-21 0,-7 4-4 0</inkml:trace>
  <inkml:trace contextRef="#ctx0" brushRef="#br0" timeOffset="8643.63">11292 12889 2674 0,'0'0'119'0,"0"0"24"0,0 0-115 0,7 0-28 0,-7 0 0 0,15-6 0 16,2 6 24-16,1-9 0 0,-1 5-1 0,8-2 0 31,3-3-45-31,4-7-9 0,-7 3-1 0,3-2-1 16,7-4-24-16,1 3-5 0,-5-2-1 0,1-1 0 15,3-6-124-15,-3 3-25 0,0-3-4 0</inkml:trace>
  <inkml:trace contextRef="#ctx0" brushRef="#br0" timeOffset="9449.74">12188 13256 1440 0,'-14'0'128'0,"14"0"-103"15,-7-3-25-15,0 3 0 0,7 0 193 0,0 0 34 16,-3-6 6-16,-1-1 2 0,8-2-196 0,-4 0-39 16,3-10-8-16,-3 0-2 15,4 3-13-15,3-3-2 0,-7 1-1 0,3-1 0 0,-3 3 26 0,4-3 0 16,-1 4 0-16,-3-4 0 0,0 6 10 0,0-2 7 0,0-1 2 16,0 7 0-16,0-1 24 0,4-2 5 15,-1-1 0-15,-3 4 1 0,4-1-10 0,0 1-3 0,-1-1 0 0,1-2 0 16,-1-1-24-16,4 4-12 0,0-4 10 0,4-2-10 15,-4 5 8-15,3 1-8 0,1-7 0 0,0 4 9 16,3-4-9-16,0 0 10 0,-4 4-10 0,8-4 10 16,-4 4-10-16,4-4 0 0,-1 0 9 0,1 4-9 15,3 2 0-15,0 1 0 0,1-4 0 0,-1 10 8 16,-7 3-8-16,4-6-12 0,-1 12 4 0,1 4 0 16,-1-4 8-16,1 6-8 0,-4-2 8 0,4 5-8 15,-8-2 8-15,4 9-8 0,-6-3 8 0,2 0-8 16,-3-1 8-16,-3 7 0 0,-1-6 0 0,1 6-8 15,-4-3 8-15,0 3 0 0,-4 1 0 0,1-1 0 16,-8 3 0-16,4-3 0 0,-4-3-8 0,1 3 8 16,-1 3-12-16,1-9 4 0,-1 3 0 0,1-3 0 0,-1 0 8 15,4-7 0-15,0 4 0 0,0-7 0 0,0 1 0 0,0-4 0 16,7-6 12-16,-4 3-4 0,-3 3-8 0,7-6 0 16,0 0 0-16,0 0 0 0,0 0 12 0,0 0-1 15,0 0-1-15,0 0 0 0,0 0-10 0,0 0 10 16,4-6-10-16,-1-3 10 0,8 5-10 0,-1-5 0 15,-3 0 0-15,4-4 0 0,0 4 0 0,3-1-9 16,3 7 9-16,-3-6 0 0,4 2 0 0,0-2-8 16,-1 9 8-16,1-3 0 0,-4 3 0 0,7 0 0 15,-3 3-8-15,0 6 8 0,-4-2 0 0,3 2 0 16,-6 4 8-16,3 2-8 0,-3 4 8 0,-1-3-8 0,-3-4 0 16,0 10 9-16,-3-3-9 0,-1 3 0 15,-6 3 0-15,-1 0 0 0,1 4 0 0,-4-11 0 0,-4 7 0 0,1 4 0 16,-5-4 0-16,1 0 0 0,0-3 0 0,-3-7 0 15,-5 11 12-15,1-8-2 0,0 1-1 0,-4 0 0 16,1 0 19-16,-5-4 3 0,5-5 1 0,-8 6 0 16,0-13-8-16,4 6 0 0,-4-3-1 0,4 4 0 15,-4-10-6-15,4 6-1 0,3-3 0 0,-3-3 0 16,0 0-24-16,0 0-6 0,0 6-1 0,-4-2 0 31,4 2-100-31,-1-3-20 0,1 6-4 0,3 1-967 0</inkml:trace>
  <inkml:trace contextRef="#ctx0" brushRef="#br0" timeOffset="14799.34">13720 12102 403 0,'0'0'36'0,"0"0"-36"0,-4-6 0 15,0 0 0-15,4 6 68 0,0 0 8 0,0 0 0 0,0 0 1 16,0-4-27-16,0-2-6 0,0 6 0 0,0-3-1 15,0 3 25-15,-3-6 6 0,3 6 1 0,0 0 0 16,0 0-4-16,-4-10-1 0,1 7 0 0,3 3 0 16,-4-6-26-16,4 6-6 0,0 0-1 0,-7-3 0 15,4-3 7-15,-4 6 2 0,7 0 0 0,-7-4 0 16,-4 4-7-16,11 0-2 0,0 0 0 0,-3 4 0 16,-4-4-16-16,-1 9-3 0,1-9-1 0,0 9 0 15,0 1 11-15,0-4 1 0,4 3 1 0,-4 1 0 16,0-1-14-16,0 7-4 0,3-4 0 0,-3 4 0 15,3 3-4-15,-3 0-8 0,7 0 11 0,0 3-11 16,0 0 0-16,0-7 0 0,0 10 0 0,0-6 0 16,4 0 0-16,-1 6 0 0,-3-6 0 0,4 0 0 0,3-1 0 15,0-2 0-15,-3 3 0 0,3 0 0 0,3 0 0 0,-3-4 0 16,-3-5 0-16,-1 5 0 0,1-5 0 0,-1 2-14 16,1 1 4-16,3-4 1 0,-3-6 0 0,6 7 0 15,-3-10 0-15,0 6 0 0,4-3 9 0,-1-3-13 16,-3 0 5-16,4-3 8 0,-4 3-11 0,4-6 11 15,-4 3-8-15,0-4 8 0,0 4 0 0,0-3 0 16,0-3 0-16,-4 2 8 0,5 4 0 0,-5-3 1 16,4-4 0-16,-3 1 0 0,-1 6 4 0,-3-3 1 15,0-4 0-15,0 1 0 0,0 3 5 0,-3 2 1 16,3-2 0-16,-7-3 0 0,3 6 3 0,1-4 1 0,-8 4 0 0,4-3 0 16,0-3-7-16,0 9-1 15,-4-7 0-15,1 4 0 0,3-3-8 0,-4 6-8 0,-3 0 9 16,3-3-9-16,-3 3 0 0,4 0 8 0,-1 0-8 15,4 3 0-15,-4-3 0 0,4 6 0 0,-3-3 0 16,-1 10 0-16,1-4 0 0,2 4-10 0,-6-4 10 0,7 7-12 16,0 3 1-16,0-1 0 0,0 1 0 0,4 6 0 31,-4-6-21-31,7 6-4 0,0 0 0 0,0-6-1 16,0 6-85-16,3-6-17 0,4-6-3 0</inkml:trace>
  <inkml:trace contextRef="#ctx0" brushRef="#br0" timeOffset="16684.44">14838 11970 576 0,'0'0'51'0,"0"0"-41"0,0 0-10 0,-4-9 0 15,1 3 212-15,3 6 40 0,-4-3 8 0,1-4 1 16,3 7-150-16,-4-3-31 0,-3-3-5 0,4 6-2 16,-4-9-8-16,7 9-1 0,-4 0-1 0,-3-4 0 15,-4-2-19-15,4 6-4 0,0 0-1 0,0 0 0 16,4 0-22-16,-4 6-4 0,0-2-1 0,-4-4 0 15,0 9-12-15,1-3 0 0,3 4 0 0,-4-1 0 16,-3 0 0-16,4 10 0 0,-5 0 0 0,5 6 0 16,-1 0 0-16,1 3 0 0,3 1 0 0,0 5 0 15,-4-6-8-15,4 7 8 0,3-7 0 0,1-3 0 16,3 3-8-16,0-3 8 0,0 1 0 0,3-4 0 16,1-7 0-16,3 10-8 0,0-12 8 0,0 9 0 0,-3-10-12 0,6 7 0 15,-3-9 1-15,4-1 0 0,-4 4-6 0,3-10-2 16,1 6 0-16,0-9 0 0,-4 6 19 0,3-6 0 15,1 0 0-15,-1 0 0 0,1-6-16 0,0 6 3 16,-4-9 1-16,3 9 0 0,-3-10 12 0,4 1 8 16,-8-1 0-16,8 1-8 0,-7 0 14 0,3-7-4 15,-4 7-1-15,4-7 0 0,-3 6-9 0,-1-2 0 16,1-4 0-16,-1 7 8 0,-3-7-8 0,0 7 10 16,-3-4-10-16,-1-3 10 0,1 7 2 0,-1 0 1 15,-3-1 0-15,0 4 0 0,4-3 0 0,-5 5 0 16,-2-2 0-16,3 0 0 0,-4 3 6 0,4 3 1 0,-3 0 0 15,3 3 0-15,-1 3-20 0,-2 4-19 0,-1-4 4 16,1 3 1-16,-1 4 14 0,1 2 0 0,3 1 0 0,-4 3-9 16,7-6 9-16,-3 12 0 0,-3-7 0 0,3 8-8 15,0-8-2-15,0 7 0 0,3-6 0 0,1 9 0 32,-1-2-54-32,0-1-10 0,1-3-2 0</inkml:trace>
  <inkml:trace contextRef="#ctx0" brushRef="#br0" timeOffset="17668.8">13769 12980 1324 0,'0'0'118'0,"-7"0"-94"0,3-3-24 0,1 3 0 15,3 0 84-15,0 0 13 0,0 0 3 0,0 0 0 16,0 0-49-16,0 0-10 0,0 0-1 0,0 0-1 0,0 0-17 0,-7 3-3 15,3 7-1-15,-3-1 0 0,4 0-18 0,-1 7 10 16,-3 0-10-16,4 6 8 0,-5-7-8 0,1 14 0 16,0-4 0-16,0 3 0 0,0-3 0 0,-3 3 0 15,-1 0 0-15,4 4 0 0,4-4 0 0,-1-3 8 16,-3-3-8-16,0 9 8 0,0-9-8 0,-4-6 10 16,4 3-10-16,0 0 10 0,0-4-10 0,0-5 0 15,7 5 0-15,0-5 8 0,0-10-16 0,-4 3-4 16,4-3-1-16,0 0 0 15,0 0-19-15,0 0-3 0,0 9-1 0,0-9 0 16,0 0 3-16,0 0 0 0,8 0 0 0,2 7 0 0,-6-4 21 0,3-3 12 0,0-3-12 16,0-4 12-16,3 7 0 0,1-3 0 0,0-3 0 0,6 6 0 15,-3-9 0-15,0 5 0 0,1-5 0 0,-1-4 0 16,3 4 11-16,-3 0-11 0,4-1 12 0,-4 1-12 16,4-7 12-16,-1 7-12 0,-2-4 12 0,2-2-12 15,-3 2 12-15,0-3-12 0,1 1 12 0,-5-4-12 16,4 9 13-16,-3-5-4 0,-4 5-1 0,3 1 0 15,-3 0 13-15,1-1 3 0,-1 1 0 0,-4 2 0 16,4 4 9-16,-3-3 3 0,-4-3 0 0,0 9 0 16,0 0 2-16,0 0 1 0,0 0 0 0,0 0 0 15,-4 0 5-15,1-4 0 0,-1-2 1 0,-3 6 0 16,0-3-12-16,3 3-2 0,-3-6-1 0,0 6 0 16,4 0-2-16,3 0 0 0,0 0 0 0,-7 6 0 15,0-3-4-15,3-3 0 0,-3 6-1 0,4 4 0 0,-1-7-4 0,1 13-1 16,-1-1 0-16,4-2 0 0,0 6-18 15,4 6 8-15,-4 0-8 0,7 0 0 0,0 6 0 0,0 4 0 16,0-7 0-16,3 7 0 0,1-1-12 0,0 4 0 16,-1-4 0-16,1 1 0 15,3 2-84-15,0-2-16 0,0 2-3 0,4 4-909 0</inkml:trace>
  <inkml:trace contextRef="#ctx0" brushRef="#br0" timeOffset="18487.16">14912 12936 403 0,'0'0'17'0,"0"0"5"0,-4 0-22 0,-3-3 0 0,4-3 0 0,-4 3 0 16,3-4 314-16,1 4 58 0,-1-3 12 0,4-3 3 15,-3 9-310-15,3 0-61 0,0 0-16 0,0 0 0 16,0 0 0-16,0 0 0 0,0 0 0 0,0 0 0 16,0 0 52-16,0 0 8 0,0 0 2 0,0 0 0 15,0 0-15-15,-4 0-3 0,-6 6-1 0,2 3 0 16,1-6 4-16,0 13 1 0,0-3 0 0,0-4 0 0,4 13-24 0,-4-3-5 15,0 0-1-15,0 6 0 0,0-3-8 0,-1 9-2 16,5-9 0-16,-1 3 0 0,1 0 2 0,-4-6 0 16,7 6 0-16,-4-6 0 0,4-7-23 0,0 4-5 15,-3 0-1-15,3-4 0 16,0-2-9-16,0 5-1 0,0-5-1 0,0-4 0 0,0-6 14 0,0 0 4 16,0 0 0-16,0 0 0 15,3 3-16-15,-3-3-4 0,0 0 0 0,0 0 0 0,0 0 14 0,0 0 2 16,0 0 1-16,0 0 0 0,0 0 15 0,7 6-11 15,0-6 11-15,0 0-10 0,1 0 10 0,-1-6 0 16,3 6 0-16,-3-9-8 0,0 9 8 0,0-3-12 16,4-4 12-16,-4 1-12 0,4 3 12 0,-4-3 0 15,0 3 0-15,3-4 0 0,1-2 0 0,-1 6 11 16,1-7-3-16,3 4 0 0,-3-3-8 0,-1-1 0 0,4 4 0 0,-3-3 0 16,3-1 0-16,0 1 0 0,-3-1 0 0,3 1 0 15,0 3-15-15,-3-7 2 0,3 4 0 0,0-7 0 16,-4 7 3-16,4-1 1 0,1 4 0 0,-5-3 0 15,1-1 9-15,-1 1 0 0,1-1 0 0,0 1 0 16,-1 3 0-16,-3 6 12 0,0-10-2 0,0 7-1 16,0-3 5-16,-7 6 1 0,0 0 0 0,7-3 0 15,0-4 1-15,-7 7 0 0,0 0 0 0,0 0 0 16,0 0 4-16,0 0 2 0,0 0 0 0,0 0 0 16,-7-3 1-16,7 3 0 0,-3-6 0 0,-4 6 0 15,-4-3 4-15,8-3 1 0,3 6 0 0,-11 0 0 16,1 0 2-16,6 6 1 0,4-6 0 0,-7 3 0 0,-4-3-6 15,4 9-1-15,0-9 0 0,7 0 0 0,-3 7-4 0,-1-4 0 16,1 6-1-16,-1-2 0 0,1 2-2 16,-1 0 0-16,4 1 0 0,-3 5 0 0,6-2-6 0,-3 3-2 15,0 2 0-15,0 1 0 0,7 6-9 16,-3 4 12-16,3-4-12 0,3 9 12 0,-3-12-12 0,4 9 0 16,0-2 0-16,-1 5 0 0,-3-6 0 0,4 1 0 15,-1-4 0-15,1 3 0 0,-1-3-8 0,-2 3 8 16,-1-3-10-16,3 0 10 15,1-6-52-15,-1 0-5 0,1 0-1 0,0 0-721 16,-1-4-144-16</inkml:trace>
  <inkml:trace contextRef="#ctx0" brushRef="#br0" timeOffset="35803.71">16055 12112 288 0,'0'0'12'0,"0"0"4"0,0 0-16 0,0 0 0 15,0 0 0-15,0 0 0 0,0 0 105 0,0 0 19 16,0 0 3-16,-4-7 1 0,4 7-64 0,0 0-12 0,-7 0-2 0,7 0-1 16,-3-9 4-16,3 9 1 0,-7 0 0 0,7 0 0 15,0 0 0-15,0 0 0 0,0 0 0 0,0 0 0 16,-7 0-18-16,7 0-3 0,-4-6-1 0,4 6 0 15,-3 0-8-15,3 0-3 0,0 0 0 16,0 0 0-16,0 0-2 0,0 0-1 0,0 0 0 0,0 0 0 16,0 0-10-16,0 0-8 0,0 0 12 0,0 0-12 15,0 0 16-15,7 6-3 0,0 3-1 0,0-2 0 16,3-4 5-16,1 3 1 0,0-3 0 0,-1 3 0 16,1-3 6-16,-1 4 0 0,1-7 1 0,-1 3 0 15,5 3-13-15,-5-6-4 0,4 0 0 0,0-6 0 16,-3 6-8-16,3 0 12 0,4-3-12 0,-4 3 12 15,0-7-12-15,4-2 12 0,-4 6-12 0,-4-3 12 16,1-7-4-16,-1 7 0 0,-2-4 0 0,2 4 0 16,1-3-8-16,-4 9 8 0,0-10-8 0,0 7 8 15,-4-3-8-15,4 3 8 0,-7 3-8 0,0 0 8 0,0 0-8 16,0 0 10-16,4-6-10 0,-4 6 10 0,0 0 4 0,0 0 1 16,0 0 0-16,0 0 0 0,0 0-3 0,3 9-1 15,1 0 0-15,0 1 0 0,-1 5-1 0,-3 4 0 16,0 0 0-16,0 6 0 0,4 0-10 0,-4-3 12 15,-4 10-12-15,4-4 12 0,0 0-12 0,0-3 0 16,-3 3 0-16,-1 1 0 0,0-4-15 0,1 3 2 16,-1-6 0-16,1 0 0 0,3-3 13 0,0-4 0 15,0 1-10-15,0-7 10 0,0 1-10 0,0-1 10 16,0-9-13-16,0 0 5 16,0 0-40-16,0 0-8 0,0 0-2 0</inkml:trace>
  <inkml:trace contextRef="#ctx0" brushRef="#br0" timeOffset="36033.61">16281 12259 1785 0,'0'0'159'0,"-4"6"-127"0,-3 4-32 0,4-10 0 16,3 0 60-16,-4 9 5 0,1 0 2 0,6 1 0 15,1-4-58-15,3 3-9 0,3-2 0 0,-3-4-10 0,-7-3-6 16,14 6-2-16,8-3 0 0,-1-3 0 16,3 0-18-16,5-3-4 0,-1-3-1 0,4 6 0 15,3-3-41-15,0-4-8 0</inkml:trace>
  <inkml:trace contextRef="#ctx0" brushRef="#br0" timeOffset="36728.67">17671 11927 1605 0,'0'0'71'0,"0"0"15"0,0 0-69 0,-7 0-17 0,0 0 0 0,-1 0 0 0,1 0 11 0,7 0-2 16,-3 0 0-16,-4 9 0 0,0-3-22 0,0 4-5 15,0-7-1-15,0 12 0 16,7-5-5-16,-4-1-2 0,-3 7 0 0,4-4 0 0,3 4 15 0,0 0 11 16,0-4-13-16,0 7 5 0,3-3 8 0,-3 3 16 15,7-4-4-15,-3-2-1 0,-1 3 8 0,1 2 1 16,-1-2 1-16,1-7 0 0,-1 1-10 0,1-1-3 16,3 1 0-16,-4-4 0 0,-3-6 6 0,7 3 1 0,0-3 0 15,4 6 0-15,-4-12 21 0,4 6 4 0,-1 0 0 16,1-3 1-16,-1-3-28 0,1 6-5 0,0-10-8 0,-1 10 11 15,4-9-3-15,-3 3-8 0,-4 2 12 0,4 4-4 16,-1-6-8-16,4 3 0 0,-3 3 0 0,-1 0 8 16,-6 3-8-16,3-3 0 0,0 6 0 0,0-2 0 15,-7 2-9-15,0 10 9 0,0-7-12 0,0 4 12 16,-7 2-20-16,0-5 2 0,0 8 1 0,0-2 0 16,0 0 5-16,-4-4 0 0,1 4 1 0,3-3 0 15,-8-4-1-15,5 7 0 0,-4-7 0 0,0 7 0 16,0-7-20-1,-1 1-5-15,1-4-1 0</inkml:trace>
  <inkml:trace contextRef="#ctx0" brushRef="#br0" timeOffset="37005.78">17664 11864 2016 0,'0'0'179'0,"0"0"-143"0,0 0-36 0,0 0 0 0,0 0 96 0,0 0 13 16,0 0 3-16,0 0 0 0,0 0-87 0,0 0-17 15,7 6-8-15,3-3 8 0,1-3-8 0,-1 0-16 16,1 6 4-16,0-6 1 0,3 0-5 0,-4 0 0 16,1-6-1-16,3 6 0 0,0 0-7 0,4-3 0 15,-8-3-1-15,4 6 0 0,1-10 2 0,-1 10 1 0,3-6 0 0,-3 3 0 31,-3-3-6-31,0 3-2 0,3-4 0 0,-7 7 0 16,3-3-26-16,1 3-6 0,-1-6-1 0,1 6-508 0,0 0-101 16</inkml:trace>
  <inkml:trace contextRef="#ctx0" brushRef="#br0" timeOffset="38212.39">16083 12889 345 0,'0'0'31'0,"0"0"-31"0,0 0 0 0,0 0 0 16,0 0 146-16,0 0 23 0,0 0 5 0,0 0 1 15,0 0-83-15,0 0-17 0,0 0-3 0,0 0-1 16,0 0-28-16,0 0-6 0,0 0-1 0,0 0 0 15,0 0-7-15,0 0-1 0,0 0-1 0,0 0 0 16,0 0-2-16,0 0 0 0,0 0 0 0,0 0 0 16,0 0 1-16,0 0 0 0,0 0 0 0,0 0 0 15,-3 0 0-15,3 0 0 0,-7 10 0 0,3-4 0 16,1 3-14-16,-1 1-2 0,0 2-1 0,1-2 0 16,-1 5-9-16,4 4 8 0,-3-9-8 0,3 5 8 15,0-5-8-15,0 5 0 0,0-5 0 0,3-1 0 0,-3-9 0 16,4 10 0-16,-1-1 0 0,1-6 0 0,0 10 0 0,3-10 0 15,-4 6 0-15,4-3 8 0,-7-6-8 0,7 4 8 16,0 5-8-16,0-9 8 0,4 6 1 0,-4-3 0 16,0 4 0-16,4-7 0 0,-1 0 1 15,4 0 0-15,0-7 0 0,4 4 0 0,0 3 1 0,-4-6 0 16,3 6 0-16,-2-3 0 0,-5-3 1 0,8-4 1 16,-1 10 0-16,1-9 0 0,0 9-1 0,3-3 0 15,-7-4 0-15,4 7 0 0,-1 0-4 0,-3 7-8 16,0-4 11-16,1 3-11 0,-8-3 8 0,3 3-8 15,-3 4 0-15,-3-1 0 0,-1 1 0 0,-3 5 0 16,0-2 0-16,-3 6 0 0,-1-4-8 0,1 4-3 16,-4-3 0-16,-4 3 0 0,4 0-1 0,-4-1-1 15,-3-2 0-15,0 3 0 0,0-4 5 0,0-2 8 0,3 3-13 16,-3-7 5-16,0 1 0 0,0-1 0 16,-7 0 0-16,3 1 0 15,-3-10-106-15,-4 0-21 0</inkml:trace>
  <inkml:trace contextRef="#ctx0" brushRef="#br0" timeOffset="38456.94">16062 12745 2383 0,'0'0'52'0,"-4"3"12"0,4-3 1 0,-7 6 2 0,7-6-54 0,0 0-13 0,0 0 0 0,0 0 0 0,0 0 12 0,11 4-1 16,-4 2 0-16,4-6 0 0,6-6-22 0,-3-4-4 16,4 1-1-16,3-1 0 0,4-5-5 0,3 2-2 15,4-6 0-15,0-6 0 16,-4 6-28-16,7-6-5 0,0 0-2 0,-3 3 0 16,0-3-8-16,3 0-2 0,-3 6 0 0,0 0 0 15,-4 4-28-15,-3-4-5 0,6 3-2 0</inkml:trace>
  <inkml:trace contextRef="#ctx0" brushRef="#br0" timeOffset="41400.04">17304 12917 644 0,'0'0'28'0,"0"0"7"0,0 0-35 0,0 0 0 0,0 0 0 0,0 0 0 16,0 0 84-16,0 0 9 0,0 0 3 0,0 0 0 15,0 0-52-15,0 0-9 0,0 0-3 0,0 0 0 16,0 0-12-16,0 0-2 0,0 0-1 0,0 0 0 15,0 0 4-15,0 0 1 0,0 0 0 0,0 0 0 16,0 0 8-16,0 0 2 0,0 0 0 0,0 0 0 16,0 0 17-16,0 0 4 0,0 0 1 0,0 0 0 15,0 0-32-15,0 0-6 0,0 0-2 0,0 0 0 16,0 0 3-16,0 0 1 0,0 0 0 0,0 0 0 16,0 0-8-16,0 0-2 0,0 0 0 0,0 0 0 15,-4 7-8-15,4-4 8 0,0-3-8 0,0 0 8 16,0 0-8-16,0 0 0 0,-3 6 0 0,3-6 8 15,0 0 0-15,0 0-8 0,0 0 12 0,0 0-4 16,0 0 4-16,-4 3 0 0,4-3 0 0,0 0 0 16,0 0-12-16,0 0-11 0,0 0 3 0,0 0 0 15,0 0 8-15,0 0 0 0,0 10 0 0,0-10 0 0,0 0 0 16,0 0 11-16,0 0-3 0,0 0 0 0,0 6-8 16,0-6 0-16,0 0 0 0,0 0 8 0,0 0-8 0,0 9 12 15,0-2-12-15,0-7 12 0,0 3-12 0,0-3 0 16,0 9-12-16,0-3 12 0,0 4 0 0,0-10 0 15,0 0 12-15,0 0-4 0,0 0-8 0,0 0 0 16,0 0 0-16,0 0-11 0,0 0 11 0,0 0 12 16,0 0-2-16,0 0-1 0,0 0 1 0,0 0 0 15,4 3 0-15,-4-3 0 0,0 0-10 0,0 0 0 16,3 6 0-16,-3-6 0 0,0 0 0 0,0 0 0 16,7 3 0-16,-7-3 0 0,4 7 0 0,-4-7 0 0,7 9 0 15,-7-9 0-15,0 0 0 0,3 0 0 0,-3 0 0 0,0 0 0 16,0 0 0-16,0 0 0 15,0 0 0-15,0 0 0 0,0 0 0 0,0 0 0 0,0 0 0 0,0 0 0 16,0 0 0-16,7 9 8 0,-7-9-8 0,0 0 0 16,0 0 0-16,0 0 0 0,0 0 0 0,0 0 0 15,0 0 0-15,0 0 0 0,8 7 0 0,-8-7 0 16,0 0 0-16,0 0 0 0,7 3 0 0,-7-3 0 16,0 0 0-16,0 0 0 0,0 0 0 0,0 0 0 15,0 0 0-15,7 0 0 0,-7 0 0 0,0 0 0 16,0 0 0-16,0 0 0 0,0 0 0 0,0 0 0 15,0 0 0-15,3 6 0 0,-3-6 0 0,0 0 0 0,0 0 0 0,7 3 0 16,-7-3 0-16,0 0 8 0,0 0-8 0,0 0 0 16,0 0 0-16,0 0-11 0,0 0 11 0,0 0 0 15,0 0 0-15,0 0 0 0,0 0 0 0,11 7 0 16,-11-7 0-16,0 0 0 0,0 0 0 0,3 0 0 16,-3 0 0-16,0 0 0 0,11 0 0 0,-11 0 0 15,0 0 0-15,0 0 8 0,0 0-8 0,3-7 0 16,4 7 0-16,-7 0 0 0,0 0 0 0,0 0 0 15,0 0 0-15,11 0 0 0,-4-3 0 0,-7 3 0 16,0 0 0-16,0 0 0 0,7-6 0 0,-7 6 0 16,0 0 0-16,0 0 0 0,0 0 0 0,0 0 0 15,0 0 0-15,0 0 0 0,4-3 0 0,-4 3 0 16,0 0 0-16,0 0 0 0,7-7 0 0,-4-2 0 0,-3 9 0 16,4 0 0-16,-4 0 0 0,7-9 0 0,-4 9 0 0,-3 0 0 15,0 0 0-15,0 0 0 0,7-10 0 16,-7 10 0-16,0 0 0 0,0 0 0 0,4-6 0 0,-4 6 0 15,7 0 0-15,-7 0 0 0,0 0 0 16,4-9 0-16,-1 9 0 0,-3 0 0 0,7-4 0 0,-7 4 0 16,7-6 0-16,-7 6 0 0,0 0 0 0,7-3 0 15,-7 3 0-15,0 0 0 0,0 0 0 0,0 0 0 16,4-6 0-16,-4 6 0 0,7 0 0 16,-7 0 0-16,0 0 0 0,0 0 0 0,0 0 0 0,0 0 0 15,0 0 0-15,0 0 0 0,0 0 0 0,0 0 8 16,0 0-8-16,0 0 0 0,0 0 0 0,0 0 0 15,0 0 0-15,0 0 0 0,0 0 0 0,0 0 0 16,0 0 0-16,0 0 0 0,0 0 0 0,0 0 0 16,0 0 0-16,0 0 0 0,0 0 0 0,0 0 0 15,0 0 0-15,0 0 0 0,0 0 0 0,0 0 0 0,0 0 0 16,0 0 0-16,0 0 0 0,0 0 0 0,0 0 0 16,0 0-8-16,0 0 8 0,0 0 0 0,0 0 0 15,0 0 0-15,7 0 0 0,-7 0 0 0,7 0 0 16,-7 0 0-16,0 0 0 0,0 0 0 15,0 0 0-15,0 0 0 0,0 0 0 0,0 0 0 0,11 0 0 0,-11 0 0 16,0 0 0-16,0 0 0 0,0 0 0 0,7 6 0 16,-7-6 0-16,0 0 0 0,0 0 0 0,0 0 0 15,0 0 0-15,0 0 0 0,0 0 0 0,0 0 0 16,0 0 0-16,0 0 0 0,0 0 0 0,0 0 0 16,7 3 0-16,-4 7 0 0,-3-10 0 0,0 0 0 0,0 0 0 15,0 0 0-15,0 0 0 0,4 6 0 0,-4-6 0 16,0 0 8-16,0 0-8 0,0 9 0 0,0-6 0 0,0-3 0 15,0 0 0-15,3 13 0 0,-3-13 0 0,0 3 0 16,0-3 0-16,0 0 0 0,0 9 0 0,0-9 0 16,0 10 0-16,0-10 0 0,0 0 0 0,0 9 0 15,0 1 0-15,-3-4 0 0,3 3 0 0,0 1 0 16,0-1 0-16,-4-3 0 0,4 4 0 0,0-1 0 16,0 1 0-16,-3-1 0 0,3 7 0 0,-4-7 0 15,1 4 0-15,-1 2-8 0,-3 1 8 0,3-3 0 16,-3-4 0-16,0 7 0 0,-3 3 0 0,-1-10-8 15,1 7 8-15,3-7 0 0,-4 0 0 0,4 1 0 16,-7-1 0-16,7 1 0 0,-7-1 10 0,3-9-10 16,-3 6 9-16,0-6-9 0,0-6 8 0,0 6-572 15,-4-9-114-15</inkml:trace>
  <inkml:trace contextRef="#ctx0" brushRef="#br0" timeOffset="41624.87">17304 12522 2491 0,'0'0'110'0,"0"0"23"0,0 0-106 0,0 0-27 16,0 0 0-16,10 10 0 0,1-7 0 0,0 6 0 16,3 4 0-16,-4-10 0 0,4 6 0 0,0 1 0 0,4-10 0 0,-4 6 0 15,7-3 0-15,0-3 0 0,4 0 0 0,0 0 0 31,3-3-20-31,0 3-5 0,4-6-2 0,-4 3 0 16,4-4-145-16,-4-2-28 0</inkml:trace>
  <inkml:trace contextRef="#ctx0" brushRef="#br0" timeOffset="48823.52">18521 12124 637 0,'0'0'28'0,"0"0"6"0,0 0-34 0,0 0 0 0,0 0 0 0,0 0 0 0,0 0 64 15,0 0 7-15,0 0 1 0,0 0 0 16,0 0-37-16,0 0-7 0,0 0-2 0,0 0 0 0,0 0 11 15,0 0 3-15,0 0 0 0,0 0 0 0,0 0-15 0,0 0-2 16,-7 6-1-16,7-6 0 0,0 0-22 0,-7 3 0 16,0 4 0-16,3 2 8 0,4-9 18 0,-3 6 4 15,-1-2 1-15,1 5 0 0,-1 0-17 0,4-2-3 16,0-4-1-16,0 6 0 0,0 1-10 0,4 2 0 16,-1-2 0-16,1-1 0 0,-1-6 0 0,1 7 8 15,-1 5-8-15,1-5 8 0,3-1-8 0,-4 0 0 0,1 1 0 0,3-4 0 16,-4 3 0-16,1-2 0 0,-4-7 0 15,7 9 0-15,0-6 0 0,-3 7 0 0,-4-10 0 0,0 0 0 16,7 6 0-16,-7-6 10 16,0 0-2-16,7 0-8 0,3 3 20 0,-10-3-4 0,0 0 0 0,7-3 0 15,-7 3 8-15,7-6 0 0,0 6 1 0,1-10 0 16,-1 7-1-16,0-3 0 0,-4-4 0 0,1 4 0 16,3-3-5-16,7-1 15 0,-7 7-17 15,0-3-17-15,0 3 0 0,-3-3 0 0,3 6-9 16,0-4 9-16,3-2 0 0,-3 6 0 0,0 0 0 15,0-6 0-15,0 6 0 0,-7 0 8 0,7 0-8 16,4 6 0-16,-4-6 0 0,0 6 0 0,0-2 0 16,0 2 0-16,0-3 0 0,0 3 0 0,0 4 0 15,-3-7 0-15,3 6 0 0,-3-3 0 0,-1 4 0 0,1-1 0 16,-1 1-8-16,1-1 8 0,-1 1-12 0,-3-4 12 0,4 3 14 16,-4 7-3-16,0-7-1 0,0 1-10 0,0-7 0 15,-4 6 0-15,4-2 8 0,-3 2-8 0,3-3 8 16,-4 4-8-16,1-7 8 0,-4 6-8 15,3 1 0-15,1-4 0 0,-1-3 8 0,-3 3-8 0,0 4 0 16,3-4 0-16,-3-3 0 0,0 6 0 0,0-2 0 16,0-4 0-16,0-3-11 15,0 6-9-15,0-3-1 0,-4 4-1 0,4-7 0 16,0 9-31-16,-3-9-7 16,3 0 0-16,0 0-390 0,0 0-78 0</inkml:trace>
  <inkml:trace contextRef="#ctx0" brushRef="#br0" timeOffset="49760.89">18475 12058 874 0,'0'0'39'0,"0"0"8"0,0 0-38 0,0 0-9 0,-4-6 0 0,4 6 0 15,0 0 62-15,4-9 10 0,-4 9 3 0,-4-4 0 16,4-2-19-16,0 6-3 16,0 0-1-16,-3-9 0 0,3 9 11 0,0 0 1 0,0 0 1 0,-4-7 0 15,4 7-17-15,0 0-4 0,-7-3-1 0,7 3 0 16,-3-6 5-16,3 6 0 0,-7 0 1 0,7 0 0 16,0 0-5-16,-7-3-2 0,0 3 0 0,7 0 0 15,0 0-8-15,-7 3-2 0,0-3 0 0,3 6 0 16,4-6-6-16,-7 3-2 0,7 7 0 0,-4 6 0 15,4-7-33-15,4 7-7 0,-4-7-2 0,3 10 0 16,1 0 18-16,3-1 0 0,0 8 0 0,-3-1 0 16,-4-7 0-16,3 11 0 0,8-10 0 0,-1 6 0 15,1 3 0-15,-1-6 0 0,5 0 0 0,-5-3 0 16,4 6 0-16,-3-7 0 0,3-2 8 0,0 3-8 16,-3-3 0-16,3-4 0 0,0 4 0 0,-3-7 0 0,3 1 0 15,-4-1 0-15,1 7 8 0,-1-13-8 0,1 3 0 0,3-3 0 16,-7 4 0-16,4-7 0 0,-1 0 16 15,-3 0-4-15,4-7 0 0,-1 4 0 0,-2-3-12 0,2 3 0 16,-3-4 0-16,4-2 0 0,-4 0 0 0,0-7 0 16,0 7 0-16,4-1 9 0,-8-2-9 0,1-4 0 15,3 0 9-15,0 7-9 0,-4-4 0 0,1-2 8 16,-4 5-8-16,3-5 0 0,-3 2 9 0,0 4-9 16,0-7 12-16,0 6-12 0,-3 1 21 0,-1 3-2 15,1-4-1-15,-4 7 0 0,3-6 13 0,-3 3 2 16,0-4 1-16,-4 4 0 0,1 3-34 0,-1 3 0 15,1-6 0-15,-1 6 0 0,-3 0 0 0,3 6 0 16,-3-6 0-16,0 0-9 0,4 3 9 0,-5 3 0 16,1 0 0-16,4-2 0 0,-4 5 0 0,7-3 0 0,-4-3 0 15,0 7 0-15,1-4 0 0,-1 3 0 0,1 1-12 0,6-1 4 16,-3 1 8-16,0-1 0 0,0 1-9 0,0 5 9 16,3-5 0-16,1 5 0 0,-4-2-9 0,3 3 9 15,1-7 0-15,3 10 0 0,-4-10 0 0,1 7 0 16,3-7 0-16,-4 7 0 0,4-4 0 0,0-2 0 15,0-1-21-15,0 4 2 0,4-4 1 0,-1 1 0 32,-3-10-30-32,4 9-5 0,3-6-2 0,0 7-613 0,3-10-122 0</inkml:trace>
  <inkml:trace contextRef="#ctx0" brushRef="#br0" timeOffset="50587.7">20091 11801 288 0,'-4'0'25'0,"-3"0"-25"0,0 0 0 0,0 0 0 16,-4 6 280-16,4-3 50 0,0-3 10 0,0 0 3 15,-3 7-256-15,-1-4-51 0,4-3-11 0,-4 9-1 16,4-2-15-16,-3-4-9 0,-1 3 12 0,1-3-12 16,-1 3 13-16,4-2-4 0,0 2-1 0,0 3 0 15,0 1 8-15,0-4 2 0,3-3 0 0,-3 3 0 0,0-3 22 0,0 7 4 16,-3-4 0-16,6 4 1 0,-3-1 1 0,0 7 0 15,0-7 0-15,0 0 0 0,3 7-30 0,1-3-5 16,-4 5-2-16,3-2 0 0,1 3-9 0,-1 0 0 16,1 6 0-16,3-6 0 0,0-1 0 0,3 8 0 15,1-1 0-15,-1-7 0 0,1 1 0 0,-1 0 0 16,4-3 0-16,0 3 0 0,-3-1 0 0,3-2 0 16,3-7-9-16,-2 7 9 0,-1-3 0 0,3-4 0 15,1 1 0-15,-4-4 0 0,3-3 0 0,1 3 0 16,0 4 0-16,3-10 0 0,-4 0-10 0,1 6 10 15,3-6-8-15,0 0 8 0,0 0 0 0,-3-6 0 16,3 6 0-16,-4-10 0 0,5 4 0 0,-8-3 0 0,3-1 0 0,-3 1 0 16,0-1 0-16,4-2 8 0,-1-4-8 15,1 0 8-15,-4 7-8 0,4-4 0 0,-4-2 8 0,0-1-8 16,-4 7 8-16,-3-10-8 0,4 9 10 0,-4 1-10 16,3 0 20-16,-6 2-1 0,-1 4-1 0,1-3 0 15,3-3 7-15,-4 5 2 0,-6-2 0 0,3 6 0 16,0-6-7-16,0 3-2 0,-1 6 0 0,1 3 0 15,-3-6-10-15,-1 10-8 0,-3-4 9 0,4 3-9 16,-5 1 8-16,1-1-8 0,4 10 0 0,-4-3 9 16,-1-4-9-16,5 7 0 0,-1 3 0 0,1-3 8 15,-1-1-8-15,4 1 0 0,0 0 0 0,4-3 0 16,-5 3 0-16,5-1 0 0,-1 1 0 0,1 3 0 16,-1-3-24-16,4 0-1 0,-3 0 0 0,-1-1 0 15,1-2-43 1,3 3-8-16,-4 0-1 0,-3 0-851 0</inkml:trace>
  <inkml:trace contextRef="#ctx0" brushRef="#br0" timeOffset="51454.53">18556 12889 345 0,'0'0'15'0,"0"0"4"0,0 0-19 0,0 0 0 0,0 0 0 0,0 0 0 0,0 0 74 0,0 0 11 16,0 0 3-16,0 0 0 0,0 0-31 0,0 0-5 16,0 0-2-16,0 0 0 0,-3-6 38 0,3 6 7 15,-4-3 1-15,4 3 1 0,0 0-23 0,0 0-5 16,-7-6-1-16,0 2 0 16,3 4-18-16,4 0-4 0,0 0-1 0,0 0 0 0,-7-6-21 0,7 6-5 15,-3 6-1-15,3-6 0 0,0 0-18 0,-4 4 0 16,-6 5 0-16,6-3 0 0,4 4 0 0,-3 5 0 15,-4-2 0-15,7-4 0 0,0 7 8 0,0 3 5 16,-4 0 1-16,4-1 0 0,4 7 10 0,-1 1 3 0,1-1 0 16,-4-3 0-16,3 3-13 0,1 0-2 0,3-3-1 15,-4 3 0-15,1 0-11 0,-1-6 8 0,8 9-8 16,-4-3 8-16,0 0-8 0,0-3 0 0,0 3 0 0,4-6 8 16,-4 0-8-16,0-4 0 0,3-5 0 0,1 9 0 15,7-4 0-15,-8-5 0 0,1-10 8 16,-1 9-8-16,1-9 0 0,0 6 9 0,-1-6-9 15,1-6 9-15,-1 6-9 0,-3-3 12 0,4-3-12 16,0-4 19-16,-4 1-3 0,3 3-1 0,1-4 0 16,-4-2-1-16,0-4 0 0,3 0 0 0,-2-2 0 15,-1-1-4-15,0 3-1 0,3 3 0 0,-6-5 0 16,-1-4 0-16,-3 9 0 0,7-2 0 0,-7 2 0 16,4-3 6-16,-4 7 1 0,-4-1 0 0,4 1 0 15,0 3 4-15,-3-4 0 0,-1 4 1 0,-3 3 0 16,7 3-8-16,0 0-1 0,-7 0-1 0,0 0 0 0,0 9-11 15,-4 1 0-15,4-1 0 0,0 7 0 0,-3-4 0 16,3 4 0-16,0 3 0 0,0 0 0 0,-4 3-12 16,4-4 12-16,3 1-10 0,-3 0 10 0,7 6 0 0,-7-12-9 15,7 9 9-15,0-10 0 0,0 7 0 0,0-10 0 16,4 7 0-16,-1 0-8 0,4-4-8 0,0-2-2 16,-3-4 0-16,3 3 0 15,7 1-116-15,-3-1-23 0</inkml:trace>
  <inkml:trace contextRef="#ctx0" brushRef="#br0" timeOffset="52330.24">19981 12720 345 0,'0'0'15'0,"-3"0"4"0,-4 3-19 16,-4-3 0-16,8 6 0 0,-8-6 0 0,4 0 268 0,0 7 49 15,7-7 11-15,0 0 1 0,-7 0-239 0,0 3-48 16,7-3-10-16,-7 0-1 0,3 0 3 0,-3 0 1 15,0 6 0-15,0-3 0 0,4-3 7 0,-4 6 2 16,3-2 0-16,-3 2 0 0,0 3-4 0,0-6-1 16,3 10 0-16,-3-1 0 0,0-2-15 0,0 9-2 15,0-4-1-15,4 4 0 0,-5 0-21 0,5 3 8 0,-1 0-8 16,1 3 0-16,-4 3 0 0,3 0 0 16,1-3 0-16,-1 4 0 0,4 2 0 0,0-3 8 15,0 7-8-15,4-7 0 0,-1-3 0 0,1-3 8 0,-1 9-8 16,4-9 0-16,0 3 0 0,-3 0 0 0,7-6 0 0,-4 0 8 15,3 6-8-15,1-12 0 0,-4 2 0 16,3 1 8-16,5-3-8 0,-1-7 0 0,-4-3 0 16,4 6 0-16,0-2 0 0,1-7 0 0,2 0 0 15,1 0 0-15,-1 0 0 0,-2-7 0 0,2-2 0 16,-3 6 8-16,0-6-8 0,1-1 0 0,-1-6 8 16,3 7-8-16,-3-7 12 0,1 7-1 15,-5-10-1-15,4 10 0 0,-3-7 8 0,-1-3 2 0,-3 7 0 16,1-4 0-16,-5-3 2 0,1 4 1 0,-1 2 0 15,-6-3 0-15,3 1 6 0,0 5 2 0,-4-9 0 0,1 10 0 16,-5 3-2-16,5-4 0 0,-4 7 0 16,0-3 0-16,-4-4 5 0,1 10 1 0,3-3 0 0,-4 3 0 15,4-6-14-15,-4 15-2 0,1-9-1 0,-4 10 0 16,0-4-5-16,-1 7-1 0,1-4 0 0,4 7 0 0,-4 3 2 16,0-1 0-16,-1 8 0 0,1-8 0 0,4 7 3 15,-1 0 1-15,1-3 0 0,3 4 0 0,-1-1-10 16,1-7-8-16,0 11 12 0,0-11-12 0,0 8 9 0,4-8-9 15,-1-2 0-15,1 3 9 0,-1 0-9 16,4-4 0-16,-3 1 0 0,3-3 8 0,0 2-8 16,0-2 0-16,0-7 0 0,3 13 0 0,-3-10 0 15,0 1 0-15,4-1 0 0,-1-3 0 0,-3-6-14 0,0 0 5 16,7 10 1-16,-7-10 0 16,0 0-22-16,4 6-4 0,-4-6-1 0,10 3 0 15,-3-3-89-15,4 0-17 0,0 0-4 0,-1-3-963 0</inkml:trace>
  <inkml:trace contextRef="#ctx0" brushRef="#br0" timeOffset="53476.42">21170 12435 882 0,'0'0'39'0,"0"0"8"0,-7 0-38 0,7 0-9 16,-7 0 0-16,7 0-260 0,0 0-53 0</inkml:trace>
  <inkml:trace contextRef="#ctx0" brushRef="#br0" timeOffset="54089.71">21022 12187 1292 0,'0'0'57'0,"-7"0"12"0,3 0-55 0,4 0-14 0,0 0 0 0,-7 6 0 0,4-6 84 0,3 0 15 16,0 0 2-16,0 0 1 0,-7 0-36 0,7 0-7 16,0 0-2-16,0 0 0 0,0 0-22 0,0 0-5 15,0 0-1-15,0 0 0 0,0 0-20 0,7 3-9 0,3 3 8 0,5-6-8 16,-5 4 20-16,4-4-2 0,0 0 0 15,4-4 0-15,0 4 2 0,-1-6 0 0,1 3 0 0,0-3 0 16,3-4-2-16,0 1 0 0,0 0 0 0,0-1 0 16,0-6-18-16,1 7 0 0,-1-10 8 0,-4 4-8 15,1 2 9-15,-4-3-1 0,0-2-8 0,4 8 12 16,-4-6-12-16,-3 4 0 0,-1-4 8 0,-3 7-8 16,4-1 10-16,-8 1-1 0,4 3 0 0,-7 6 0 15,0 0-9-15,0 0 0 0,0 0 0 0,0 0 0 16,0 0 0-16,0 0-12 0,4 9 2 0,3 7 1 15,-4 0 9-15,5 2 12 0,-5 1-2 0,8 9-1 16,-4-3-9-16,3 10 0 0,-3-7 0 0,4 10 0 16,3-7 0-16,-3 1 0 0,-1-7 0 0,1 3 0 15,3 6 0-15,-4-9 0 0,-2 4 0 0,2-4 0 16,1 0 0-16,-1-3 8 0,4-3 2 0,-7 3 0 0,-3-4-10 0,3-5-14 16,7 3 3-16,-3-7 1 15,-15 7-95-15,11-7-19 0,4-6-4 0,-1 3-742 16</inkml:trace>
  <inkml:trace contextRef="#ctx0" brushRef="#br0" timeOffset="54347.78">21410 12347 1843 0,'0'0'164'0,"-7"6"-132"0,0-3-32 15,0 3 0-15,7-6 82 0,-4 4 10 0,4-4 1 0,0 0 1 16,0 0-69-16,4 6-13 0,-4-6-4 0,0 0 0 16,0 0-8-16,7 9 0 0,0-9 0 0,0 0 8 15,4-9 0-15,3 3 0 0,0-4 0 0,4 1 0 16,-1-4-8-16,4-3 0 0,4-2 0 0,7-7 8 16,-4 6-20-16,0 0-4 0,-3-6 0 0,3 6-1 31,11 0-103-31,-7-6-20 0,-8 9-4 15</inkml:trace>
  <inkml:trace contextRef="#ctx0" brushRef="#br0" timeOffset="54797.07">22387 12168 2390 0,'-14'-3'106'0,"14"3"22"0,0 0-103 0,0 0-25 0,-7 0 0 0,7 0 0 0,0 0 0 0,0 0 0 16,-7-6 0-16,7 6 0 15,0 0-22-15,0 0-3 0,0 0-1 0,0 9 0 0,0 0 6 0,4 1 2 16,-4-4 0-16,0 7 0 15,-7 2-8-15,7 1-2 0,3-3 0 0,1 2 0 0,-4 4 10 0,3-10 2 0,4 7 0 16,0-7 0-16,0 1 16 0,-3-1 0 0,3-2 0 0,3-4 0 16,5 3 11-16,-5-3 5 0,-3-3 2 0,4-3 0 15,3 3 15-15,0-6 3 0,-7 3 1 0,4-4 0 16,3-2-5-16,0 6 0 0,-4-10-1 0,1 10 0 16,3-6-17-16,0 2-3 0,0-2-1 0,-3 0 0 15,3 5-10-15,-3-2 0 0,3-3 0 0,-4 3 0 16,-3 6-24-16,0 0 0 0,11 0 0 0,-7 0 0 15,-11 0-20 1,7 6-4-16,3 3 0 0,1 1-1 0,-8-1 9 0,1 7 3 0,-8-7 0 16,4 10 0-16,0-3-12 0,-3-4-3 15,-8 4 0-15,1 3 0 0,10-4-6 0,-7-2-2 0,-4 3 0 16,-3 2 0-16,3-8-107 0,1 9-21 16</inkml:trace>
  <inkml:trace contextRef="#ctx0" brushRef="#br0" timeOffset="55119.65">22363 12202 2282 0,'-15'0'50'0,"8"0"10"0,7 0 3 0,0 0 1 16,0 0-51-16,0 0-13 0,0 0 0 0,0 0 0 0,11 0 0 0,-11 0 0 0,7 0 0 0,7 0 0 15,4-6 0-15,-1 3 0 0,-6-3 0 0,3 3 0 16,7-13 11-16,0 7-1 0,-6-10 0 0,6 3 0 16,0-3-2-16,0 0 0 0,0 1 0 0,0-7 0 15,1-1-8-15,6 8 10 0,0-11-10 0,-3 11 10 16,-8-1-10-16,8-6 0 0,3 9 0 0,4-6 0 16,-7 0 0-16,-1 10 0 0,1-4 0 15,0-3 8-15,-4 3-8 0,-3 4 0 0,3-4 0 0,-4 7 0 31,1-1-56-31,-4 1-4 0,0 3-1 0</inkml:trace>
  <inkml:trace contextRef="#ctx0" brushRef="#br0" timeOffset="56267.59">21198 13024 230 0,'0'0'10'0,"0"0"2"0,-3 6-12 0,3-3 0 0,0-3 0 0,-4 0 0 15,1 0 153-15,-1 7 28 0,1-4 6 0,3-3 1 16,0 0-98-16,0 0-19 0,0 6-4 0,-4-6-1 15,1 3-2-15,3-3 0 0,-4 0 0 0,1 0 0 16,-1 0-11-16,4 0-2 0,0 0-1 0,0 0 0 16,0 0-11-16,0 0-3 0,0 0 0 0,0 0 0 15,-3 0 1-15,3 0 0 0,0 0 0 0,0 0 0 16,-4-9-3-16,4 9-1 0,-3-3 0 0,3 3 0 16,0-7-14-16,0 7-3 0,0 0-1 0,0-3 0 15,3-3-5-15,-3-3-1 0,0 9 0 0,7-7 0 0,0 4-9 0,0-3 10 16,-3 3-10-16,3-3 10 0,0-4-10 15,3 10 0-15,-6-3 0 0,7-3 0 16,-1 3 0-16,1-4 12 0,-4-2-12 0,3 3 12 0,1-4 5 0,0 10 2 16,-4-9 0-16,0 6 0 15,0-4 12-15,3 4 2 0,-3-3 1 0,4-3 0 0,-11 9-34 16,7 0 0-16,0-10 0 0,0 4 0 0,0 6 0 16,-7 0 0-16,7-3 0 0,-7 3 0 0,11-6-8 0,-11 6 8 15,0 0-13-15,0 0 5 0,0 0-5 0,0 0-1 16,0 0 0-16,0 0 0 0,10 6 14 0,-10-6 0 15,0 0 0-15,7 3 0 0,1 3 0 16,-1 4 0-16,-4-1 9 0,1 0-9 0,-1-2 24 0,1 5-2 16,3 4 0-16,-4 3 0 0,1 0 0 0,3 6 0 15,0 0 0-15,0 3 0 0,0 10-4 0,0-4-1 0,4 4 0 16,-1-4 0-16,1 1-3 0,-4 2-1 16,0-2 0-16,0-1 0 0,4 4-5 0,-4-10-8 0,-4 7 11 15,4-4-11-15,4-3 9 0,-4-6-9 16,-7 3 0-16,3 0 9 0,1-6-9 0,-1 0 0 0,4 0 0 15,-7 3 0-15,4-10-12 0,-4 4-5 0,4-7-1 0,-1 1 0 32,-6-1-126-32,3-3-24 0,7-2-6 0</inkml:trace>
  <inkml:trace contextRef="#ctx0" brushRef="#br0" timeOffset="56499.74">21340 13416 2718 0,'-11'-6'120'0,"11"6"25"0,0 0-116 0,0 0-29 0,0 0 0 0,0 0 0 0,0 0 24 0,14-3 0 16,4-7-1-16,-1-5 0 0,5 5-23 0,2-9-20 15,1 0 4-15,7 1 1 16,-1-7-30-16,8 0-7 0,0-4 0 0,-4 4-730 15,1-9-146-15</inkml:trace>
  <inkml:trace contextRef="#ctx0" brushRef="#br0" timeOffset="56965.58">22398 13156 345 0,'-35'9'15'0,"20"-6"4"0,8-3-19 0,-3 7 0 0,-8-4 0 0,4-3 0 16,7 6 556-16,7-6 108 0,0 0 22 0,-11 0 4 16,1 3-526-16,3 3-106 0,7-6-21 0,0 0-4 15,-11 10-33-15,8-1 0 0,-1-3 0 0,4 7 0 16,-7-4-24-16,7 7-4 0,0 3-2 0,4 0 0 0,3-4 7 0,-7 4 2 15,0 0 0-15,3-3 0 0,8 3 5 0,-8-4 0 16,-6-2 1-16,3-4 0 16,7-3 15-16,0 4 0 0,0-1 0 0,0-2 0 15,7-4 0-15,-3 3 15 0,3-3-2 0,-7-3 0 0,-7 0-1 0,18 0-1 16,-4 0 0-16,3 0 0 0,-6 0-2 0,3-3 0 16,7-3 0-16,-3 6 0 0,-1-3-9 15,-2 3 8-15,2-7-8 0,4 7 8 0,-3-9-8 0,3 9 0 16,-7-3 0-16,7-4 8 0,-3 7-8 0,0-6 0 15,-8 3 0-15,4 3 8 0,8 0-8 0,-8 3 0 16,-7 3 0-16,3-6-11 0,1 7 11 0,-1-4 0 16,-2 6 0-16,-5-2-8 0,-6 2 8 0,3 0 0 15,3 1 0-15,-3-1 0 0,0 1 0 0,-3 5 0 0,-5-2 0 16,-2-4-8 0,-4 7-20-16,0 3-4 0,3-10-1 0,-3 7 0 15,-4-7-88-15,4 7-18 0,-7-4-3 0,3-2-572 16,1-4-114-16</inkml:trace>
  <inkml:trace contextRef="#ctx0" brushRef="#br0" timeOffset="57279.45">22225 13294 1209 0,'21'-10'108'0,"-21"10"-87"0,0 0-21 0,0 0 0 16,7-9 305-16,-3 0 57 0,-1-1 11 0,4-6 3 0,0 7-268 15,4-10-54-15,3 7-10 0,4-4-3 0,-4-3-25 0,7-6-4 16,4 0-2-16,3 3 0 0,-7-3 2 0,4-3 0 16,7 3 0-16,-1-4 0 0,-3-5-12 0,1 6 8 15,-1-7-8-15,7 1 8 0,1-1-8 0,-1-2 0 16,-11 2 0-16,8 7 0 0,7-7 11 0,-7 7-3 16,-8 0-8-16,1 3 12 0,3 0-2 0,-3 6-1 15,-4-6 0-15,-3 12 0 0,0-2-9 0,-4-1 8 16,0 7-8-16,0-1 8 0,-4 1-8 0,-3-1 0 15,1 7 0-15,-1-3-11 16,0 3-21-16,-4-3-4 0,-3 6 0 0,7 0-1 16,-3-7-42-16,-4 7-8 0,7-3-1 0,-7 3-668 15,7 0-134-15</inkml:trace>
  <inkml:trace contextRef="#ctx0" brushRef="#br0" timeOffset="60025.06">23618 12024 1090 0,'0'0'48'0,"0"0"11"15,-3 0-47-15,3-7-12 0,-4-2 0 0,4 0 0 0,-3 6 42 0,3-7 6 16,0-2 2-16,-4 8 0 0,4-5-14 0,0 3-4 16,0-4 0-16,0 7 0 0,0 3 8 0,0 0 0 15,0 0 1-15,0 0 0 0,0 0 29 0,0 0 6 0,0 0 0 0,0 0 1 16,0 0-14-16,0 0-3 15,0 0-1-15,0 0 0 0,0 10-39 0,4-1-7 0,-1 10-1 0,1 0-1 16,-1-1-11-16,1-2 0 0,0 9 9 0,-1-6-9 16,1 6 10-16,-1-3-2 15,-3-3-8-15,0 3 12 0,4-10-4 0,-4 4 0 0,0 3-8 16,0-10 12-16,3 7-2 0,-3-7-1 0,0-9 0 0,0 10 0 16,4-7-9-16,-4-3 0 0,0 0 9 0,0 0-9 15,0 0 0-15,0 0 0 0,0 0 0 0,0 0 0 16,0 0-12-16,0 0-3 0,0 0-1 0,7 6 0 15,-4 0 2-15,-3-6 0 0,0 0 0 0,11 4 0 16,-1-4 6-16,-2 0 8 0,2 0-13 0,1 0 5 16,-4 0-1-16,3 0 0 0,4-4 0 0,-3-2 0 15,3 0-7-15,-3 3 0 0,3-3-1 0,0-4 0 16,-4 7 5-16,1-6 0 0,3-1 1 0,0-2 0 16,-7 2 0-16,-3 1 0 0,3 6 0 0,-4-7 0 15,5 1 1-15,-1 3 0 0,-4-4 0 0,1 4 0 0,3 3 10 16,-4-4 0-16,-3 7 0 0,0 0 0 0,0 0 0 0,0-9 0 15,0 9 0-15,0 0 0 0,0-9 0 16,0 9 8-16,-7-3-8 0,0-4 11 0,0 7 6 16,7 0 2-16,0 0 0 0,0 0 0 0,-3-9 6 0,-5 9 2 15,1 0 0-15,0 0 0 0,0 0 8 0,7 0 1 16,-7 0 1-16,0 0 0 0,7 0 11 0,-7 9 3 16,0-9 0-16,4 10 0 0,-5-4-8 0,8-3-2 15,0 13 0-15,4-7 0 0,0 10-23 0,3-3-5 16,3 2-1-16,1 1 0 0,3 6-12 0,-4-6 0 15,-6 6 0-15,0-6-10 0,6 6 10 0,1-3 0 0,-4-3 8 16,7 6-8 0,-4-6-28-16,1-3-9 0,3 2-3 0,-3 1-681 0,-1-3-137 15</inkml:trace>
  <inkml:trace contextRef="#ctx0" brushRef="#br0" timeOffset="61614.88">24652 11999 918 0,'0'0'40'0,"0"0"9"0,0 0-39 0,0 0-10 0,0-10 0 15,4 7 0-15,-1-3 60 0,-3 6 9 0,0-10 3 0,0 10 0 16,4-6-17-16,-4 6-3 0,-4-3-1 0,4-3 0 16,0 6-3-16,0-3 0 0,0 3 0 0,4-7 0 15,-4-2-4-15,0 9-2 0,0 0 0 0,-4-9 0 16,4 5-9-16,0 4-1 0,0 0-1 0,0 0 0 15,-3-6-8-15,3 6-2 0,0 0 0 0,0-6 0 16,-4 3 5-16,4 3 1 0,0 0 0 0,0 0 0 16,-7 0-6-16,0 0-1 0,3 0 0 0,-3 0 0 15,0 3-1-15,0 3-1 0,0-6 0 0,0 10 0 16,0-4-3-16,4-3-1 0,-8 6 0 0,4 1 0 16,0-4-3-16,0 3-1 0,0 1 0 0,0 9 0 15,0-4-10-15,0 4 10 0,0 0-10 0,3 9 10 16,-3-3-10-16,3 3 0 0,1 7 0 0,3-1 0 0,-4-5 0 15,4 5 0-15,0-9 0 0,4 3 0 16,-1-9 0-16,1 6 0 0,0-6 0 0,3-3 0 0,0-4-9 16,0-2 9-16,0 6 0 0,0-10 0 15,3-3-9-15,-3 6 9 0,4-9 0 0,-4 0-9 0,4 0 9 0,-4 0 0 16,3-9 0-16,1 6-8 0,-4-3 8 0,4-4 0 16,-4 1 0-16,3-7 0 0,-3 3 0 0,0-2 9 15,4-1-9-15,-4-3 0 0,0 0 8 0,-3 4-8 16,3-4 0-16,-4 6 0 0,1-2 8 0,3-1-8 15,-7 7 0-15,3-4 0 0,1-3 0 16,-4 10 0-16,0 3 0 0,0 3 0 0,0 0 8 0,0 0-8 16,0 0 0-16,0 0 0 0,-7 0 0 0,-4 3-16 15,4 3 4-15,0 4 0 0,-4-1-3 0,4 7 0 16,0-3 0-16,0-4 0 0,-3 7 7 0,3-1 8 0,-4-2-13 16,4 2 5-16,0 4 8 0,0-9-8 0,3 9 8 15,-3-4-8-15,4-5 8 0,-4 8 0 0,0-8 0 0,3 6-8 31,1 2-24-31,-1-8-5 0,0 9-1 0,1-13-842 0</inkml:trace>
  <inkml:trace contextRef="#ctx0" brushRef="#br0" timeOffset="62400.64">23883 12826 1738 0,'0'0'77'0,"-3"-6"16"0,-5 6-74 0,-2 0-19 0,3 0 0 0,0 0 0 16,7 0 33-16,-4-3 3 0,-3 3 1 0,0 0 0 15,0 0-17-15,0 3-4 0,0-3-1 0,0 10 0 16,0-10-15-16,0 6 0 0,-4 3 0 0,4 1 0 15,0-1 0-15,0 1 0 0,0 5 0 0,0 1 0 0,-4 3 14 0,4 0 0 16,0-1 0-16,0 11 0 0,0-4 14 0,4 9 4 16,-1-6 0-16,1 10 0 0,3-4 4 0,3 1 0 15,1 3 1-15,-1-4 0 0,8-6-11 16,-4 4-2-16,0-4-1 0,0-3 0 0,3-3-15 16,5-3-8-16,-5 3 10 0,4-10-10 0,-3 4 0 0,3-7 0 15,0 1 0-15,-3-1 0 0,-1-3-20 16,1-2 0-16,-1-4 0 0,1-4 0 0,0-2 0 15,3 3-1-15,-7-3 0 0,7-4 0 0,-4-5 9 0,-2 5 1 16,-1-9 1-16,3 4 0 0,-3 2 10 0,-3-2 0 16,-1-4 0-16,-3 3 0 0,0 3 0 0,0-2 0 15,0 5 0-15,-3-5 0 0,-4 5 14 0,0 1-2 16,0 0 0-16,0-1 0 0,-4 1 12 0,0-1 3 0,1 4 0 16,-1 6 0-16,8-3-11 0,3 3-3 15,0 0 0-15,-7 3 0 0,0-3-13 0,-4 6 0 0,4 4 0 16,0-1 0-16,-4 7-8 0,4-4 8 15,0 7-12-15,4 6 12 0,3-6-16 0,-4 3 3 0,4 0 1 16,4-3 0 0,-4 3-51-16,3-3-9 0,1-7-3 0,-1 4 0 15,4 3-135-15,-3-10-27 0</inkml:trace>
  <inkml:trace contextRef="#ctx0" brushRef="#br0" timeOffset="63131.54">24726 12588 2545 0,'-10'10'112'0,"10"-10"24"0,0 0-108 0,0 6-28 0,-4 3 0 0,1 1 0 0,-1-1 0 0,1 10 0 15,-1-3 0-15,-3-1 0 0,3 4-19 0,1-6 1 16,-1 12 0-16,-3-6 0 0,0 6 18 0,4-7-8 16,-4 11 8-16,3-4 0 0,1 0-10 0,-1 0 10 15,1-3-8-15,-1 3 8 0,-3-6 0 0,3 9 14 0,-3-3-2 16,0 0 0-16,4-3-24 0,-4 3-6 0,0 0-1 16,0 3 0-16,0-9 19 0,-1 6 0 0,1 0-8 15,0-6 8-15,0 0-12 0,4 0 0 0,-4-3 1 0,3-4 0 16,1 1 11-16,3-1 0 0,0-6 0 0,0-6 0 15,0 0-22-15,0 0-2 0,0 0-1 0,0 0 0 32,7 4-37-32,3-4-7 0,1 0-2 0,-4-4 0 15,4-2 12-15,3-3 3 0,-4-1 0 0,8 1 0 16,-4-7 2-16,0 4 1 0,4-4 0 0,-1-3 0 0,1 4 36 16,3 2 7-16,-3-3 2 0,7 1 0 0,-4 2 8 0,3-3 0 15,-2 4 0-15,6-4 0 0,0 1 0 16,-3 5 8-16,-11-2-8 0,7-4 11 0,-7 7 5 15,4-7 2-15,-1 6 0 0,1 1 0 0,-4-7 9 0,-3 7 1 0,-1 0 1 16,1 5 0-16,-1-2-21 0,1-3-8 0,-4-1 0 0,0 1 0 16,0 3 9-16,0 3-9 0,-3-4 8 0,-1-2-8 0,-3 6 0 15,0 3 0-15,0-7 8 0,0-2-8 0,0 9 15 0,-3-3 1 16,-1-3 0-16,-3-4 0 0,4 4 16 0,-4 6 4 16,-4-9 1-16,0 9 0 0,1-4-7 15,-4 4-2-15,0 0 0 0,3 4 0 0,-3-4 8 0,3 0 2 16,4 6 0-16,-3-3 0 0,-1-3-3 0,1 6-1 15,3-3 0-15,-1 4 0 0,-2-1 14 0,3 3 2 16,3-6 1-16,1 7 0 0,-1-1-3 0,1 1-1 16,3 5 0-16,0-5 0 0,3 9-21 0,-3-4-4 15,4 4-1-15,3 0 0 0,3 0-9 0,1 6-3 16,0 3 0-16,-1-3 0 0,-3 3-9 0,4 7 0 0,-1-7 0 16,4 7 0-16,4-7 0 0,-4 3 0 15,7 0 0-15,-7 1 0 0,4-10 0 0,0 3 0 0,-4 3 0 16,0-3 0-16,0 0-10 0,0-6-1 0,-3 6 0 15,-1-6 0 1,1 0-40-16,-4-10-8 0,0 7-1 0,0-7-730 16,0-6-146-16</inkml:trace>
  <inkml:trace contextRef="#ctx0" brushRef="#br0" timeOffset="63915.55">24532 12729 2768 0,'-3'7'61'0,"-8"-4"13"0,0-3 2 0,4 9 1 0,4-3-61 0,-1-2-16 0,1 5 0 0,-1-3 0 16,4 10-36-16,0-4-9 0,0-2-3 0,0 5 0 0,0-2 34 0,-3 3 14 15,3 3-12-15,0-4 12 0,0 4-12 0,-4 0 12 16,4 0-10-16,0-4 10 0,0 4-15 0,0 0 3 16,-3-3 1-16,3 9 0 0,-4-6-1 0,1-1 0 15,-4 7 0-15,3-3 0 0,-3 3 12 0,0-6 0 0,7 6 8 0,-7-6-8 16,-4 0 9-16,4 3-9 0,4-3 12 16,-1 0-12-16,-3-7 8 0,4 4-8 0,-1 3 0 15,8-4 0-15,-4-5 0 0,0 9 0 0,0-10 0 16,0 0 0-16,7 7 0 0,-4-7 0 15,-3-2-12-15,0-4 3 0,7 6 9 0,-3-9 0 0,-4 0 0 16,0 0 0 0,0 0-38-16,0 0-2 0,0 0-1 0,7 0 0 0,0 0 15 0,4-3 3 0,-1-3 1 0,1-4 0 15,-4 4 7-15,3-3 2 0,-3-1 0 16,4 7 0-16,3-6 21 0,-3-1 4 0,3 1 0 16,0-4 1-16,0 4-13 0,0 0 0 0,-3-1 0 0,3 1 0 15,0-1 0-15,0-5 8 0,0 5-8 0,0-8 9 16,4 8-9-16,-8-9 0 0,5 0 0 0,-5 4 8 15,4-4-8-15,-3 0 0 0,3 3 9 0,0-2-9 16,-3 2 0-16,3 3 0 0,-4-2 0 0,4-1 0 16,-3 7 0-16,0-4 0 0,-1-3-12 0,4 7 4 15,-3 0 0-15,-4-1 0 0,0 4 0 0,4-3 0 16,-8-1 8-16,4 10-10 0,0-9 10 0,0 9-10 0,-7 0 10 16,0 0 9-16,0 0-1 0,0 0-8 0,0 0 17 0,0 0-3 15,0 0-1-15,0 0 0 0,0 0 2 0,0 0 0 16,0 0 0-16,0 0 0 0,0 0-1 0,0 0 0 15,0 0 0-15,0 0 0 0,-7 0 9 0,7 0 1 16,-7 9 1-16,0-9 0 0,-3 6-17 0,2-2-8 16,5 5 0-16,-4-3 8 0,3-3 18 0,1 10 3 15,-1-4 1-15,1 1 0 0,3 2 8 0,0-2 2 16,0 5 0-16,3 4 0 0,1 0-12 0,6 6-3 16,-3 0 0-16,8 3 0 0,2 1-25 0,-6 2 0 15,-1 0 0-15,1 1 0 0,3-4 0 0,4 0 0 0,-1 0 0 16,1 4 0-16,0-10 0 0,-4 3 0 15,3 3 0-15,-3-3 0 0,-3-6 0 0,3 6 0 0,-3-6 0 16,-1 0 0 0,-3-1-25-16,0-2-7 0,1 3-2 0,-1-10-785 0,0 1-157 15</inkml:trace>
  <inkml:trace contextRef="#ctx0" brushRef="#br0" timeOffset="78924.75">26120 12096 522 0,'0'0'23'0,"0"0"5"0,0 0-28 0,-4 0 0 0,4-6 0 0,-3 6 0 16,-4-4 13-16,7 4-2 0,0 0-1 0,0 0 0 16,0 0-10-16,-4 0 0 0,4 0 0 0,-7 0 0 15,3-6 0-15,4 6 10 0,0 0-10 0,0 0 10 0,-3-3 49 0,-1 3 9 16,1 0 3-16,3 0 0 0,0 0 17 0,0 0 4 15,-7 0 1-15,3 0 0 0,4 0-9 0,0 0-3 16,0 0 0-16,0 0 0 0,-3 0-33 0,3 0-6 16,0 0-2-16,0 0 0 15,0 0-19-15,0 0-4 0,0 0-1 0,0 0 0 0,0 0-16 0,0 0-11 16,0 0 2-16,0 0 0 0,0 0 9 0,0 0 0 16,0 0 0-16,7 0 0 0,3 3 0 0,-3 3 0 15,4-2 0-15,-4 2 0 0,7 0 0 0,0-3 0 16,-3 4 0-16,3-4 0 0,0 3 0 0,0-3 0 15,0 3 0-15,-3-3 0 0,3 4 0 0,0-7 0 16,0 3 0-16,0 3 0 0,4-6 0 0,-4 10 8 16,0-10-8-16,0 0 0 0,0 0 0 0,-3 0 8 0,3 0-8 15,0 0 0-15,-3-4 0 0,3-2 8 16,-3 6-8-16,-1 0 0 0,-3-6 0 0,0 3 8 0,4 3-8 16,-4-7 0-16,-4 7 11 0,4-3-3 0,-7 3 0 15,8-6 0-15,-8 6 0 0,0 0 0 0,0 0 0 0,0 0 0 16,0 0-8-16,3 0 0 0,-3 0 0 0,0 0 8 15,0 0-8-15,0 0 10 0,0 0-10 0,0 0 10 16,0 0-10-16,0 0 8 0,0 0-8 0,0 0 8 16,-11 0 2-16,4 6 0 0,4-3 0 0,3-3 0 15,-11 7-10-15,4-7-11 0,0 9 3 0,7-9 0 16,-7 0 8-16,7 0 0 0,-7 10 0 0,7-10 0 16,0 0 0-16,-3 6 0 0,-5-3 0 0,8-3 0 15,-3 6 0-15,3-6 11 0,0 0-3 0,0 0 0 16,0 0-8-16,0 0 0 0,0 0 0 0,0 0 0 15,-4 3 0-15,4-3-11 0,0 0 3 0,0 0 0 16,0 0 8-16,0 0 0 0,0 0 0 0,0 0 0 0,0 0 0 16,0 0 0-16,0 0 0 0,0 0 0 0,0 0 0 15,0 0 0-15,0 0 0 0,0 0 0 0,0 0 0 0,0 0 8 16,0 0-8-16,0 0 11 0,0 0-11 0,0 0-11 16,0 0 3-16,0 0 0 0,0 0 8 0,0 0 14 15,0 0-3-15,0 0-1 0,0 0-10 0,0 0-17 16,0 0 4-16,0 0 1 0,0 0 12 0,0 0 0 15,0 0 0-15,0 0 0 0,0 0 12 0,0 0-2 16,0 0 0-16,0 0 0 0,0 0-19 0,0 0-4 16,-7 0-1-16,7 0 0 0,0 0 6 0,0 0 8 15,0 0-13-15,0 0 5 0,0 0-2 0,0 0 0 0,0 0 0 16,0 0 0-16,0 0 2 0,0 0 0 0,0 0 0 16,0 0 0-16,0 0-2 0,0 0 0 0,0 0 0 0,0 0 0 15,0 0-3-15,0 0-1 0,0 0 0 0,0 0 0 16,0 0 5-16,0 0 1 0,0 0 0 0,0 0 0 15,0 0-7-15,0 0-1 0,0 0 0 0,0 0 0 32,0 0-19-32,0 0-4 0,0 0-1 0,0 0 0 15,0 0-16-15,0 0-4 0,0 0-1 0,0 0 0 0,0 0 7 16,0 0 2-16,0 0 0 0,0 0-249 0,0 0-50 0</inkml:trace>
  <inkml:trace contextRef="#ctx0" brushRef="#br0" timeOffset="79487.6">26296 12130 806 0,'-14'-6'36'0,"7"6"7"0,3 0-35 0,4 0-8 0,0 0 0 0,0 0 0 15,-7-3 186-15,7 3 35 0,-3 0 7 0,3 0 2 16,0 0-159-16,0 0-32 0,0 0-7 0,0 0 0 16,0 0-32-16,0 0 0 0,0 0 0 0,0 0-10 15,0 0 0-15,3 9 0 0,1-6 0 0,-1 7 0 16,1 2 10-16,-1-2-8 0,1 2 8 0,-1-2-8 15,1 5 8-15,3 4 0 0,-3 0 0 0,-1-3 0 0,1 3 9 0,-1-1 4 16,4 1 1-16,-7-3 0 16,4 3 25-16,-1 0 5 0,-3 2 0 0,4-2 1 0,-1 0-12 15,-3 0-2-15,0 0-1 0,0 0 0 16,4-4-14-16,-4-5-4 0,0 8 0 0,0-8 0 0,0 6-4 16,0-7-8-16,3 0 11 0,-3 1-11 0,0-10 0 0,0 0 0 15,0 0 0-15,0 0 0 16,0 0-28-16,0 0-7 0,0 0-1 0,0 0 0 15,0 0-40-15,0 0-9 0,0 0-2 0,0 0-682 16</inkml:trace>
  <inkml:trace contextRef="#ctx0" brushRef="#br0" timeOffset="79727.53">26106 12318 2084 0,'-4'0'46'0,"1"0"10"0,-1 7 1 0,0-4 1 0,4-3-46 0,0 0-12 0,0 0 0 0,0 0 0 16,8 9 18-16,-5 1 2 0,4-4 0 0,0 3 0 15,4-5-20-15,-1 5 0 0,4-3 0 0,1 4-9 16,-1-4-5-16,7-3-1 0,0-3 0 0,0 6 0 16,0-6-13-1,0 0-2-15,8 0-1 0,-5-6 0 0,5 6-23 0,-1-9-5 0,7 9-1 0,-3-10 0 16,3 4-128-16,0-3-27 0,32-4-5 15,-14-3 0-15</inkml:trace>
  <inkml:trace contextRef="#ctx0" brushRef="#br0" timeOffset="80275.11">26998 12149 1720 0,'-10'-16'76'0,"6"7"16"0,0 6-73 0,-3-3-19 0,4-4 0 0,3 7 0 16,-4-3 12-16,1-4 0 0,3 10-1 0,0-6 0 15,0 6-11-15,0 0 0 0,0 0 0 0,0-3 8 16,0 3-8-16,0 0 12 0,7-6-12 0,-7 6 12 15,7 0-12-15,4 0 0 0,3 6 0 0,-4-3 8 16,4 3 0-16,-3-2 0 0,3 2 0 0,0 0 0 16,-3-3 7-16,3-3 1 0,-4 7 0 0,5-4 0 15,2-3 16-15,1 0 4 0,-1 0 1 0,1 6 0 16,0-6-37-16,-1 0-10 0,5-6-1 0,-5 6 0 16,4 0 11-16,-3-3 0 0,0-4 0 0,-1 4 0 15,1-3 0-15,0-4 8 0,-4 1-8 0,3 3 0 16,-6-4 0-16,3 1 0 0,-3 0 0 0,-1-1 0 15,1 1 11-15,-4 2-3 0,-4-2 0 0,4 6 0 16,-3-3-8-16,-1 3 0 0,-3 3-10 0,0 0 10 16,0 0 0-16,0 0 12 0,0 0-1 0,0 0 0 15,0 0 2-15,0 3 1 0,-3 12 0 0,3-5 0 16,-4 9-14-16,4-1 0 0,-3 1 8 0,3 6-8 0,-4 0 0 16,1-6 0-16,3 9 8 0,-4-9-8 0,4 6 0 15,4 0 0-15,-4 0 8 0,3-3-8 0,1-3 0 16,-4 6 0-16,3-6 0 0,1 0 0 0,-4-3 0 15,0 2 0-15,3-2 0 0,1 3 0 0,-4-10 0 16,3 7 0-16,-3-7-12 0,8 1 12 16,-8-1-52-16,3 1-3 0,4-4-1 15,-7-6-530-15,0 3-106 0</inkml:trace>
  <inkml:trace contextRef="#ctx0" brushRef="#br0" timeOffset="80611.6">27280 12400 2365 0,'0'0'104'0,"0"0"23"0,0 0-102 0,0 0-25 0,-7 0 0 0,7 0 0 16,0 0 0-16,0 0-12 0,0 0 0 0,0 0 1 15,0 0-15-15,0 0-3 0,11 0-1 0,-1 0 0 16,5 0 17-16,-1-3 3 0,0-3 1 0,3-4 0 0,5 1 9 0,-5 3 0 16,4-4-9-16,4 7 9 0,-4-6 0 15,4-7 0-15,0 6 0 0,-1 1 0 0,1 0 8 0,-4-1 5 16,4-5 2-16,0 5 0 0,-1 1 7 0,1-1 2 16,0 1 0-16,-4 0 0 0,4-1-11 0,-4-6-1 15,-4 1-1-15,4 5 0 0,-6 1-11 0,-1 0 0 16,0-1-10-16,0 1 10 15,0 2-128-15,-3-2-19 0</inkml:trace>
  <inkml:trace contextRef="#ctx0" brushRef="#br0" timeOffset="81829.56">25996 12980 345 0,'0'0'31'16,"0"0"-31"-16,0 0 0 0,0 0 0 0,0 0 104 0,0 0 16 0,0 0 2 15,0 0 1-15,0 0-33 0,0 0-6 16,0 0-2-16,0 0 0 0,-7 6 16 0,7-6 3 0,0 0 1 0,-3 4 0 16,-4-4-5-16,7 0-1 0,0 0 0 0,-4 9 0 15,1-9-54-15,3 0-11 0,0 9-3 0,3 4 0 16,-3-4-19-16,0 1-9 0,4-1 8 0,-1 4-8 16,1-4 0-16,3 7 8 0,-4-7-8 0,8 7 0 15,-4-4 29-15,3 4 1 0,-3-7 0 0,1 1 0 16,-5-1-18-16,4 1-4 0,0-4-8 0,4 3 12 15,-8-2 0-15,8-4-1 0,-1 3 0 0,1-3 0 16,-4-6 1-16,4-3 1 0,-1 6 0 0,1 0 0 16,-1 0 10-16,5-3 1 0,-5-4 1 0,4 7 0 15,0-6-9-15,-3 3-3 0,3-3 0 0,0 6 0 16,4 0-13-16,-8-10 0 0,4 10 0 0,1-3 0 16,2 3 0-16,-3 0 0 0,0 0 9 0,1 3-9 0,-5-3 0 15,4 10 0-15,-3-4 0 0,-1-3 0 0,1 3 0 0,-4 4 0 16,0-1 0-16,0 1 0 0,-3-1 0 0,-4 7 0 15,0 3 0-15,0-4 8 0,0 4-8 0,-4-3 0 16,1-4 9-16,-1 7-9 0,1-3 10 0,-4 3-2 16,-1-1-8-16,1-2 12 0,0 3-4 15,-3-3-8-15,-1-4 11 0,1 4-11 0,-1 3 8 0,-3-4-8 16,3-2 0-16,-3-7 0 0,0 10-13 0,0-7-10 16,0-6-1-16,0 7-1 15,0-4-48-15,-4-3-10 0,4-3-1 0,-4 0-838 0</inkml:trace>
  <inkml:trace contextRef="#ctx0" brushRef="#br0" timeOffset="82341.78">25961 13124 633 0,'-7'7'56'0,"7"-7"-44"0,0 0-12 0,-7 0 0 16,0 0 256-16,7 0 48 0,0 0 11 0,0 0 1 15,0 0-210-15,0 0-42 0,0 0-9 0,0 0-2 16,3-10-22-16,1 4-5 0,-1-3-1 0,8-1 0 16,0-2 3-16,3-4 0 0,-4 7 0 0,1-7 0 15,6 3-3-15,-2-2 0 0,-1-1 0 0,0 3 0 16,0-2 8-16,4 5 2 0,-1-5 0 0,4 2 0 0,-7-3-3 16,4 7 0-16,3-7 0 0,-7 4 0 15,4-4-10-15,0 7-2 0,-4-10-1 0,3 9 0 0,-3 1 2 16,-3-7 1-16,3 7 0 0,-3 0 0 0,-1-1-5 15,-3 1-1-15,4-1 0 0,-4 4 0 0,0-3-16 16,0-1 10-16,-3 4-10 0,3 3 8 0,-4-3-8 0,1-4 0 16,-4 10 0-16,7 0 0 0,0-9 0 0,-4 9 0 15,-3 0 0-15,0 0-11 0,4-10-1 0,-4 10 0 16,0 0 0-16,0 0 0 0,0 0-3 0,0 0-1 16,0 0 0-16,0 0 0 0,3 0 1 0,-3 0 0 15,0 0 0-15,0 0 0 0,0 0 7 0,0 0 8 16,0 0-13-16,0 0 5 0,0 0 8 0,0 0-12 15,0 0 12-15,0 0-12 0,0 0 3 0,0 0 0 16,0 0 0-16,0 0 0 0,0 0-10 0,0 0-1 0,0 0-1 16,0 0 0-16,0 0 0 0,0 0 0 0,0 0 0 15,0 0 0-15,0 0-2 0,0 0 0 0,0 0 0 0,0 0 0 32,0 0-2-32,0 0-1 0,0 0 0 0,0 0 0 0,0 0 6 0,0 0 0 0,0 0 1 0,0 0 0 31,0 0-91-31,0 0-18 0,0 0-4 0</inkml:trace>
  <inkml:trace contextRef="#ctx0" brushRef="#br0" timeOffset="85079.83">27055 12927 705 0,'0'0'31'0,"0"0"7"0,0 0-30 0,0 0-8 0,0 0 0 0,0 0 0 0,0 0 74 0,0 0 14 15,0 0 2-15,0 0 1 0,-4 0-12 0,-3 6-3 16,0-3 0-16,3 7 0 0,-3-4-21 0,0 3-5 16,7 7-1-16,-3-3 0 0,3-4-23 0,0 0-5 15,0 7-1-15,0-7 0 0,3 7 10 0,1-3 2 16,-1-7 0-16,1 3 0 0,3 7 0 0,-4-7 1 15,1-5 0-15,3 5 0 0,4-3-6 0,-4 4-2 16,3-1 0-16,1-3 0 0,-8-3-9 0,8 7-1 16,0-4-1-16,3-3 0 0,0-3-2 0,3 7-1 15,1-4 0-15,0-3 0 0,-1 0-2 16,1 6 0-16,0-3 0 0,3 3 0 0,0 1-1 0,-3-4 0 0,-1 3 0 16,4-3 0-16,-3 3 5 0,-4-2 1 0,4 5 0 15,-4-9 0-15,0 6 8 0,0-3 2 0,-3 4 0 16,-1 2 0-16,-3-9 0 0,0 10 0 0,0-4 0 15,-3 3 0-15,-1 4-2 0,1-7 0 0,-8 3 0 0,4 7 0 16,-3-3-8-16,-4 2-2 0,0 1 0 0,0-3 0 16,-4 2-12-16,1-2 9 0,-5 2-9 15,1 4 8-15,4-3-8 0,-4-4 0 0,-7 4 0 0,3 0-11 32,0-4-12-32,-3-2-2 0,0 5-1 0,-4-5 0 15,4-4-95-15,-4-3-19 0,-3-3-4 0</inkml:trace>
  <inkml:trace contextRef="#ctx0" brushRef="#br0" timeOffset="85403.55">26942 12936 2404 0,'0'0'107'0,"0"0"21"0,0 0-102 0,0 0-26 0,0 0 0 0,0 0 0 0,0 0 41 0,7-9 3 15,7-1 1-15,3-2 0 0,5-10-31 0,2 3-6 16,12-9-8-16,2 0 11 0,8-7-11 0,4 1 8 16,3-4-8-16,-1-6 8 0,5 0 0 0,-1 7 0 15,8-7 0-15,-1 0 0 0,1 0-8 0,-1 6 8 16,-6-6-8-16,-1 0 8 0,-3 1 10 0,0 5 2 0,0-6 0 16,0 10 0-16,3-4-1 0,-6 3 0 0,-1 1 0 0,1-1 0 15,-5 7 21-15,1 0 4 0,-3 3 0 16,-1 0 1-16,-7 6-36 0,-7 0-9 0,4 0 0 15,-7 4 0 1,-4 5-54-16,-3 1-13 0,-4-1-2 0,0 10-1 16,-7-3-165-16,-7 3-33 0</inkml:trace>
  <inkml:trace contextRef="#ctx0" brushRef="#br0" timeOffset="86229.48">27559 12710 1882 0,'-7'-25'84'0,"7"16"16"0,-4 0-80 0,4-7-20 15,-3 3 0-15,-1-2 0 0,4-4 0 0,-3 3 8 16,-1 4-8-16,-3-4 0 0,0 0 13 0,0 7-1 16,0-4-1-16,-3 7 0 0,-1-3 34 0,0-1 7 15,-3 1 2-15,0 3 0 0,0 6 35 0,0-4 7 16,-4 4 2-16,4 0 0 0,0 0-38 0,-4 0-8 0,1 0-2 0,-4 4 0 16,3-4-8-16,-3 6-2 0,0-6 0 0,-1 3 0 15,1 3-13-15,4-6-3 0,-8 10-1 16,7-4 0-16,4-3-5 0,-7 6-1 15,-4-9 0-15,4 10 0 0,0-4-17 0,0 4 0 0,0-1 0 16,0 0 0-16,-1 1 0 0,5 5 0 0,-1-5 0 16,0 6 0-16,4-4 0 0,0-3 0 0,4 7 0 0,-4 3 0 15,-1 0 0-15,5 0 0 0,-1-4 0 16,4 10 0-16,-3-12 0 0,-1 12 0 0,4-6 0 16,0 6 0-16,0-6 0 0,-4 9 0 0,4-3 0 0,0 0 0 15,4-3-9-15,-1 9-9 0,1-2-2 0,3-1 0 16,0 6 20-16,3 1-8 0,1 2 8 15,3-2 0-15,3 3-14 0,1-4 4 0,3 4 1 0,0-4 0 16,4 1 9-16,-1-7 0 0,5 0-9 0,-1 4 9 16,3-11 0-16,5 5 0 0,2-8 0 0,5 7 0 15,-5-6-16-15,5 0-4 0,2 3-2 0,5-9 0 0,3 2 10 16,-4-5 3-16,0-7 0 0,-3 3 0 16,3-3-16-1,1 3-3-15,-1-12-1 0,4 3 0 0,3-3 20 0,1-4 9 0,-4 1-8 16,-1-4 8-16,1-2 0 0,0-1 0 0,-3-3 0 0,-5 0 0 0,1-6 0 15,-4-3 0-15,1 3 0 0,-1-3 0 0,-3-7 0 0,-1 4 0 16,5-4 0-16,-8-5 0 0,-3 2 0 0,-4 0 0 16,4-5 0-16,-1-1 0 0,-3 0 30 15,-3 6 8-15,-4-6 2 0,0 0 0 0,-3 7-20 0,-4-4-3 16,-4-6-1-16,-3 3 0 0,0 0 20 0,-3 0 3 16,-4 0 1-16,-7 4 0 0,-4-4-15 0,4 3-2 15,0 3-1-15,-7 4 0 0,-8-10 14 0,-2 12 4 16,-1-2 0-16,0-1 0 0,-3 7-31 0,0 3-9 0,3 0 0 15,-3 6 0-15,-1 0 0 0,-6 4 0 16,0 5 0-16,-8 1 0 0,4 9 0 0,-3 0 0 0,0 0 0 0,-1 9 0 31,1 1-21-31,3 5-11 0,0 1-3 0,0-3 0 16,-3 6 18-16,3 6 3 0,0 3 1 0,0-3 0 16,4 3-30-16,3 3-5 0,-3 1-2 0,3 2 0 0,4 1 22 15,3 9 4-15,0 3 0 0,1 6 1 16,2-3-98-16,5 4-20 0,-1 2-4 0,0-3-928 0</inkml:trace>
  <inkml:trace contextRef="#ctx0" brushRef="#br0" timeOffset="144491.37">8424 13780 460 0,'-3'3'41'0,"3"-3"-33"16,-4 0-8-16,4 6 0 0,-3-3 73 0,3-3 13 0,0 0 2 0,0 7 1 16,0-7-39-16,0 0-8 0,0 0-2 0,0 0 0 15,0 0-12-15,0 0-2 0,0 0-1 0,0 0 0 16,0 0-14-16,0 0-3 0,0 0-8 0,0 0 12 16,3 3-2-16,4 6-1 0,-7-9 0 0,0 0 0 15,0 0 2-15,0 0 0 0,0 0 0 0,0 0 0 16,0 0 1-16,7 0 1 0,-3 10 0 0,-4-10 0 15,0 0 6-15,7 6 1 0,-7-6 0 0,7 0 0 16,-7 0-1-16,11 6 0 0,-11-6 0 0,7 0 0 16,3 0-2-16,-3 0 0 0,-7 0 0 0,7 0 0 15,4 0-17-15,-4 0 10 0,0-6-10 0,0 6 8 16,0 0-8-16,0-6 0 0,0 2 9 0,0 4-9 16,-7 0 0-16,4-6 0 0,3 3 0 0,-7 3 0 15,0 0 0-15,0 0 0 0,0 0 0 0,0 0 0 16,0 0 0-16,0 0 0 0,0 0 0 0,0 0 11 0,-7-6-11 15,7 6 12-15,-4 0-12 0,-10-3 12 0,14 3 1 16,-7 0 1-16,-3 0 0 0,3 3 0 0,-4 3-14 16,4-3 8-16,-4 3-8 0,4 4 0 0,-3 5 0 0,10-5 0 15,-11 2 0-15,4 4-10 0,4 0 10 16,-1-4 0-16,0 7 0 0,4-3-8 0,-3 0 8 16,6-4 0-16,-3 7 0 0,4-3 0 0,0-7 0 15,-1 7-8-15,1-4 8 0,3-6-8 0,0 4 0 0,-7-10 0 16,7 9 0-16,0-9 0 0,3 10 8 15,-3-10 0-15,4 0 0 0,0 6-8 0,-1-6 8 0,1 0 8 16,-1 0-8-16,-3 0 11 0,7 0 21 0,-3 0 4 16,3 0 0-16,0 0 1 0,11 3-28 0,-11-3-9 15,0 0 0-15,0 6 10 0,0-3-10 0,-3-3 8 16,0 7-8-16,-1 2 0 0,-3 1-12 16,0-1 0-16,-7 0 1 15,4 7-33-15,-4-7-8 0,0 10 0 0,-4 0-1 16,1-3-35-16,-1 3-6 0,-10-4-2 0,7-2-245 0,-3 3-50 15</inkml:trace>
  <inkml:trace contextRef="#ctx0" brushRef="#br0" timeOffset="145198.53">8572 14382 345 0,'0'0'31'0,"0"0"-31"0,-7 0 0 0,-3-3 0 16,-1-4 149-16,1 4 24 0,-1-3 5 0,4-3 1 15,0-1-120-15,0-5-24 0,3 2-5 0,1-6-1 16,3-6-11-16,0-9-2 0,3-1-1 0,4-3 0 16,1 1-15-16,2-4 0 0,1-3 0 0,-1 7 0 15,4-7 0-15,0 0 0 0,-3 0 0 0,3-3 0 0,0 12 16 0,-3-2-2 16,-1 2-1-16,1 1 0 0,0 5 19 15,-1 4 3-15,-3 3 1 0,0 0 0 0,-3 10-13 0,3-4-3 16,-4 7 0-16,-3-1 0 0,-3 1-5 0,3 3-2 16,0 6 0-16,-7 0 0 0,7 0 19 0,-4-3 3 15,-3 3 1-15,0 0 0 0,-3 3-15 0,-1 3-2 16,-3 3-1-16,3 7 0 0,-3-3-18 0,0 5 0 16,0 8 8-16,0-1-8 0,3 3 0 0,-6 0-19 15,3 7 4-15,3-1 1 16,0 1-28-16,4-7-6 0,0 9 0 0</inkml:trace>
  <inkml:trace contextRef="#ctx0" brushRef="#br0" timeOffset="146006.31">8484 13827 288 0,'0'0'25'0,"0"0"-25"16,-3 9 0-16,3-9 0 0,0 0 225 0,0 0 40 0,0 0 8 0,0 0 2 16,0 0-173-16,0 0-34 0,0 0-8 0,0 0 0 15,0 0-40-15,0 0-8 0,0 0-2 0,0 0 0 16,0 0-10-16,0 0 0 0,0 0 0 0,0 0 0 16,0 0 10-16,0 0 0 0,0 0 0 0,0 0 0 15,0 0 11-15,10 0 3 0,-10 0 0 0,7 6 0 16,4-6 0-16,0 4 1 0,-11-4 0 0,7 0 0 15,0 6 11-15,0-3 3 0,-7-3 0 0,10 6 0 16,-10-3-4-16,4 7-1 0,-1-4 0 0,1 4 0 16,-4-1-15-16,3 0-3 0,1 1-1 0,-4 5 0 15,-7 1-15-15,7-3 8 0,-4 2-8 0,4-2 0 16,-3 3 8-16,-1-7-8 0,4 7 0 0,-7-4 0 16,7-2 8-16,-3 5-8 0,-1-5 0 0,1 5 0 15,-1-5 0-15,1 2 0 0,-1 4 0 0,1-7 0 16,-1 1 0-16,1-1 0 0,-1 1 0 0,4 2 0 15,-4-9 8-15,1 7-8 0,3-1 0 0,0-9 9 16,0 0-9-16,0 0 8 0,0 0-8 0,-7 6 8 0,3-2-8 16,4-4 0-16,0 6 0 0,0-6 8 0,0 0-8 0,0 0 0 15,-10 3 0-15,10-3 0 0,0 0 0 16,0 0 0-16,-4 6 0 0,4-6 0 0,0 0 0 0,0 0 0 16,0 10 0-16,0-10 0 0,4 9 0 0,-4-9 0 15,3 6-9-15,-3 4 9 0,7-1 0 16,-7-6-8-16,7 4 8 0,-7-7 0 0,0 0-10 0,4 9 10 15,3 0-8-15,-7-9 8 0,0 0 0 0,7 7 0 16,0-4 0-16,4 3 0 0,-11-6 0 0,0 0 0 16,7 0 0-16,3 0 0 0,-3 0 0 0,4-6 0 15,-8 6 0-15,5-3 8 0,2-4-8 0,-3 7 0 16,0 0 8-16,0-3-8 0,0-3 0 0,-3 6 0 16,-4 0 0-16,7-9 0 0,4 9 0 0,-4-7 0 0,-4 4 0 15,4-3 0-15,-3-4 0 0,6 7 8 0,-6-6-8 16,3 3 0-16,0-4 9 0,-4-5-9 0,5 5 12 15,-5 1-12-15,1-4 10 0,-4-3-10 0,3 7 8 0,1 0-8 16,-4-7 10-16,-4 7-10 0,4-1 12 0,-3 1-12 16,-1-1 20-16,1 1-2 0,-1 0-1 0,0-7 0 15,-3 6-7-15,0 4-2 0,0-3 0 16,0-1 0-16,0 1-8 0,-3 0 0 0,3-1 0 0,-4 4 0 16,4-4 0-16,-4 1-9 0,4 6 9 0,-3-3 0 15,-1-4 0-15,4 7 0 0,0-3 8 0,0 0-8 16,0 2 0-16,3 4 0 0,-3 0-13 0,7 0 4 15,-7-6 9-15,4 6 11 0,-1-3-3 0,-3-3 0 16,7 6-8-16,0 0 0 0,-3 0 0 0,-1-3 0 16,4 3-15-16,-3-7-1 0,-1 4-1 0,-3-3 0 15,7 6-2-15,-4 0 0 0,-3-9 0 0,7 9 0 0,-7-7 7 0,7 7 2 16,-3-3 0-16,3 3 0 0,0 0 10 0,0 0-12 16,-4 0 12-16,4 0-12 0,0 0 12 0,0 0 0 15,0 0-9-15,0 0 9 0,0 0 0 0,-3 3-11 16,-4 4 11-16,7-7-8 0,0 0 8 0,0 0 0 15,0 9 0-15,0-9-8 0,0 9-1 0,0-9 0 16,0 10 0-16,-7-4 0 0,7-6-11 0,0 0-3 16,-4 3 0-16,1 3 0 0,-1 4 14 0,4-10 9 15,0 0-12-15,0 0 12 0,-3 0 0 0,-1 6 0 16,4-6 0-16,0 0 0 0,-4 3 8 0,4-3-8 16,0 0 0-16,0 0 0 0,0 0 8 0,0 0-8 15,0 0 0-15,0 0 9 0,0 0-9 0,0 0 8 0,-3-3-8 16,3 3 8-16,0 0-8 0,0 0 0 0,0-6 0 0,0-4 0 31,0 10-26-31,3-6-7 0,1 3-2 0,0-6-520 0,-1 2-104 0</inkml:trace>
  <inkml:trace contextRef="#ctx0" brushRef="#br0" timeOffset="146950.07">8551 13620 1519 0,'-14'3'67'0,"11"-3"14"0,-4 6-65 0,3-3-16 0,-3-3 0 0,4 10 0 0,-5-4 82 16,5-3 13-16,-4 3 2 0,3 4 1 0,-3-10-71 0,4 9-15 15,-1-2-2-15,1-4-1 0,-1 3-9 0,1-3 0 16,-4 3 0-16,3-2 8 0,4-4-8 0,0 6 0 16,0-6 0-16,-3 9-11 0,3 1 11 0,0-10-10 15,0 0 10-15,0 9-10 0,0 0 0 0,0 1 0 16,3-4 0-16,-3 4 0 0,0-4-1 0,0 3 0 15,4 1 0-15,-4-7 0 0,-4 6 3 0,1 7 0 16,3-7 0-16,-4 1 0 0,4-1 8 0,-3 0-12 16,-1 1 12-16,4-1-12 0,0 4 12 0,0-13 0 15,0 9 0-15,0 1 0 0,4-1 0 0,-1 0 14 0,-3-9-3 16,0 10-1-16,4-4-1 0,-1 4 0 0,-3-10 0 16,4 9 0-16,3 0-9 0,-4-6 0 0,4 7 0 15,-3-4 8-15,6-3-8 0,-10 4 0 0,7-1 0 0,0-3 8 16,-7-3-8-16,8 6 0 0,-1-3 0 15,3 4 0-15,-6-4 0 0,3 6 0 0,3-9 0 16,-3 6 0-16,-3-2 0 0,-4-4 0 0,0 0 0 0,10 6 0 16,-2 3 0-16,-1-9 0 0,-7 0-9 0,0 0 9 15,7 7 0-15,-7-7-12 0,0 0 12 0,0 0-10 16,3 0-6-16,-3 0-2 0,7-7 0 0,-7 7 0 16,7 0 18-16,-7-9-8 0,7 3 8 0,-3 2 0 15,-4-2 0-15,3-3 20 0,1 6-2 0,-1-4-1 16,-3-2-17-16,8 9 0 0,-5-9 8 0,-3 9-8 15,7 0 8-15,-7 0-8 0,4-7 12 0,-1 4-12 16,-3 3 0-16,7 3-19 0,0-3 3 0,0 7 0 16,0-1-20-16,-3-3-4 15,-4-3-1-15,7 9 0 0,-3-2 5 0,3 2 2 0,-4-6 0 16,1 3 0-16,-1 4 26 0,-3-1 8 0,0-9 0 0,4 7 0 0,-1 2 0 16,-3-6 0-16,0-3 8 0,7 9-8 0,-7 1 17 0,0-1-2 15,0-2-1-15,0 2 0 0,0 0-5 0,-7 1-1 16,7-10 0-16,0 15 0 0,0-5-8 0,0 6-11 15,-7-7 3-15,4 4 0 0,3 2 8 0,-4 1 0 16,-3-4 0-16,4 7 0 0,-5-3-12 0,5 3-6 16,-4-4-2-16,0-2 0 0,3 3 20 0,-3-1 0 15,0-5 0-15,0-1 0 0,0 1 0 0,0-1 0 16,0 0 0-16,0-2 0 0,0-7 0 0,3 0 0 0,-6 0 8 16,3 0-8-16,0-7 0 0,-4-2 0 0,0 0 0 15,4-7 0-15,0 3 0 0,-7-2 0 0,4-4 0 16,-1 3 0-16,0-3 0 0,1 1 0 0,-1-8-8 0,1 8 8 15,3-1 0-15,-4 0 0 0,4 0 0 16,0-3 0-16,0 3 0 0,3 1 0 0,4-1 0 0,-7 0 9 16,4 0 17-16,-1-3 3 0,1 3 1 0,3 1 0 15,0 2-11-15,3-6-3 0,4 6 0 0,0-3 0 16,-3 4-16-16,3 2 0 0,0-2 8 0,0 5-8 16,4 1 0-16,-4-1 0 0,-4 1 8 0,4 3-8 15,0-4 0-15,-7 10 0 0,4 0 0 0,-4 0 0 16,0 0 0-16,7-9 0 0,-4 9 0 0,-3 0 0 15,0 0 0-15,0 0 0 0,0 0 0 0,0 0-9 16,0 0 17-16,0 0 3 0,0 0 1 0,0 0 0 0,-3-10-12 16,3 10 8-16,-4-6-8 0,1 6 8 15,-1-3-8-15,-3-3 0 0,0 3 0 0,4-4 0 0,-4 7 0 16,7 0 0-16,-11 0 0 0,8-3 0 0,-1 3 0 0,-3 0-17 16,3 0 4-16,-3 3-492 15,7 4-99-15</inkml:trace>
  <inkml:trace contextRef="#ctx0" brushRef="#br0" timeOffset="147582.49">9521 13799 403 0,'0'0'36'0,"0"0"-36"0,0 0 0 0,0 0 0 0,-7 9 240 0,0-6 40 16,4 3 9-16,3-6 2 0,-7 4-172 0,0 2-35 16,0 3-6-16,0-3-2 0,7 4-35 0,-11-7-7 15,8 6-2-15,-1 7 0 0,0 0-32 0,1-4 0 16,3 7 0-16,3-3 0 0,1 0 0 0,-4-4 0 15,0 4 0-15,4-7 0 0,3 7 0 0,0-4 0 16,-4-2 0-16,1-1 0 0,6-3 0 0,-3-2 0 16,-7-4 0-16,7 6 0 0,4-6 0 0,-8 0 20 15,-3 0-4-15,15 0 0 0,-12 0 21 0,4 0 4 16,4-6 1-16,-4 2 0 0,-7 4-1 0,7-6 0 16,0 3 0-16,3-3 0 0,-2-4-10 0,2 1-3 15,1 9 0-15,-1-9 0 0,1 2-28 0,-1 4 0 16,-2 3 0-16,2 0 0 0,1-6 0 0,3 12 0 0,-7-6-11 15,0 3 11-15,4 4 0 0,-4 2 0 0,-4-3 0 16,4-3 0 0,-3 7-28-16,-1-1 1 0,1 7 1 0,-1-7 0 0,-3 7 16 0,-3-7 10 15,3 4-12-15,-4-4 12 0,1 4-8 0,-1-10 8 0,4-3 0 16,-7 9 0 0,4-2-31-16,-8-4 1 0,4 3 0 0,-4-3 0 15,1-3-178-15,-1 0-35 0,-21 0-7 0,11 0-2 0</inkml:trace>
  <inkml:trace contextRef="#ctx0" brushRef="#br0" timeOffset="147932.06">9553 13799 2088 0,'0'0'46'16,"0"0"10"-16,-7 3 1 0,4 3 1 0,-4-3-46 0,7-3-12 0,0 0 0 0,0 0 0 0,0 0 21 0,0 0 3 16,0 0 0-16,0 0 0 0,0 0-24 0,0 0 0 15,0 0 0-15,0 0 0 0,10 0 0 0,-3 0 0 16,4 0 0-16,3-3 0 0,-4-3 0 0,5-4 0 16,-5 7 0-16,1-6 0 0,6 3 0 0,-2-4 0 0,2-6 0 15,-3 13 0-15,7-6 0 0,-6 3 0 0,2-4 0 0,1 1 0 16,-1-1 0-16,5 4 0 0,-1 3 0 0,0-6 0 15,-3 2 0-15,-1-2 0 0,1-1 0 16,-4 1 8-16,0 0-8 0,4 2 0 0,-4-2 0 0,-4 0-8 16,1-1-5-16,0 7-1 0,-4-3 0 0,3-1 0 31,-10 7-112-31,4-3-22 0,-4 3-5 0,0 0-1 0</inkml:trace>
  <inkml:trace contextRef="#ctx0" brushRef="#br0" timeOffset="150269.31">8474 14702 1422 0,'0'0'63'0,"-7"6"13"0,7-3-61 0,0-3-15 0,-7 10 0 0,7-10 0 0,0 0 44 0,0 0 5 15,-4 6 2-15,4-6 0 0,0 0-51 0,4 3 0 16,-4-3 0-16,7 9 0 0,-7-9 0 0,7 7-12 15,-7-7 12-15,10 0-12 0,-3 0 12 0,4 0 0 16,-4-7 0-16,0 7 0 0,0-9 13 0,0 6 6 16,4-3 1-16,-1-4 0 0,1 1 3 0,-4-1 1 15,4 1 0-15,-1-1 0 0,1-5-14 0,-1 5-2 16,1 1-8-16,3-7 12 0,-3 7-12 0,3-1 0 16,-4 1 8-16,-3 0-8 0,4-1 11 0,0 4-1 15,-8 3 0-15,4-3 0 0,-7 6-20 0,7-4-4 16,0-2-1-16,0 6 0 0,-3 0 4 0,3 6 1 15,0-2 0-15,0 2 0 0,0 3 10 0,-3 1 8 0,3 8-8 16,0-2 11-16,3 3 13 0,-10 6 2 0,11-6 1 0,-4 9 0 16,3-3-1-16,-3 3 0 0,-3 1 0 0,3 5 0 15,7 1 1-15,-7-7 0 0,-3 6 0 0,3 1 0 16,0-7-9-16,0 7-2 0,-4-7 0 0,5 0 0 16,-5 6-16-16,-3-8 10 0,0 2-10 0,4-3 8 15,-1-6-8-15,-3 0 0 0,0-1 0 0,0-2 0 16,0 3 0-16,0-10 0 15,0 1 0-15,0-10 0 16,0 9-21-16,0-9-7 0,0 0 0 0,0 0-1 16,0 0-147-16,0 0-28 0</inkml:trace>
  <inkml:trace contextRef="#ctx0" brushRef="#br0" timeOffset="150802.78">8657 15047 1555 0,'-7'3'138'0,"0"3"-110"0,7-6-28 0,0 0 0 0,-7 3 106 0,7-3 16 16,0 0 3-16,0 0 1 0,0 0-96 0,7-9-19 15,7-1-11-15,0 1 12 0,7-7-12 0,1-3-12 16,-1-6 2-16,3 3 1 0,8-3 9 0,-4-3 0 15,4-3 0-15,-4 3-8 0,4-1 8 0,-7 1-12 16,3 3 12-16,0 0-12 0,-7 6 12 0,4 0-10 16,-4 4 10-16,4 5-10 15,-4 1-16-15,-3-1-3 0,3 1-1 0,-7 0-807 0</inkml:trace>
  <inkml:trace contextRef="#ctx0" brushRef="#br0" timeOffset="151259.07">9758 14664 1036 0,'0'0'46'0,"0"0"10"0,-7 3-45 0,7-3-11 0,0 0 0 0,-7 6 0 0,0-2 225 0,3 2 43 15,-3-3 9-15,4 3 2 0,-4 4-219 0,3-4-43 16,-3 3-9-16,3 1-8 0,1-7 12 0,-1 13-4 16,-3-7 0-16,7 10-8 0,-3 0 0 0,-1 6 0 15,4-6 0-15,-3 6 0 0,6 0 0 0,-3-3 0 16,0 0 0-16,4-4 0 0,-4-5 0 0,0 6 0 15,3-4 0-15,1 1 0 0,-1-3 12 0,1-7-4 16,3 3 0-16,0 1-8 0,-3-1 37 0,6-3 1 16,1-2 0-16,-1-4 0 0,1 6 6 0,-1-6 0 15,5-6 1-15,-1 6 0 0,3-4-11 0,1-2-2 16,3 3-1-16,-3-3 0 0,-1 6-18 0,1-3-3 16,3-4-1-16,-7 7 0 0,4-6-9 0,0 6 0 0,-4 6 0 15,3-6 0-15,-3 7-12 0,-3-4 3 0,0 3 0 0,-1-3 0 16,-3 7 9-16,4-1 0 0,-8 0-9 0,4-2 9 15,-7 8 0-15,4-2-11 0,-4-4 11 0,-4 7-8 32,1 0-16-32,-4-4-2 0,-4 4-1 0,1-4 0 15,-1 4-29-15,-7 0-7 0,4-4-1 0,-7 4 0 16,-7-7-32-16,3 1-6 0,4-1-2 0,-4 1-753 16</inkml:trace>
  <inkml:trace contextRef="#ctx0" brushRef="#br0" timeOffset="151898.84">9730 14755 288 0,'-14'9'25'0,"14"-9"-25"0,0 0 0 0,0 0 0 0,0 0 503 0,0 0 95 16,0 0 19-16,0 0 4 0,0 0-482 0,0 0-97 15,0 0-19-15,10-9-4 0,1 3-19 0,-1-4 0 16,1 1 0-16,3 0 0 0,4-10 0 0,-1 3 0 16,1 3-8-16,-1-5 8 0,5-4-10 0,-5 3 1 0,1 0 0 0,3 0 0 15,0 4 0-15,0-4 0 0,-6 9 0 0,-1-5 0 16,3 5 9-16,-3 1 0 16,-7-1 0-16,4 1 0 0,0 6 0 0,-11 3 0 0,0 0 0 0,0 0 0 15,0 0 0-15,0 0 0 0,0 0 0 0,0 0 8 16,0 0-19-16,0 0-3 0,0 0-1 0,0 0 0 31,0 0-17-31,0 0-4 0,0 0-1 0,0 0 0 16,0 0-14-16,0 0-2 0,-4-6-1 0,4-4 0 0,-3 4 18 15,-1 3 3-15,-3-3 1 0,0 2 0 0,3-2 7 0,1 6 1 0,-4 0 1 0,0 6 0 16,-4-6 23-16,4 4 0 0,0-4 0 0,-3 6 8 16,-1-3 9-16,0 3 2 0,1 4 0 0,-1-1 0 15,-3 0-10-15,3 1-1 0,1-1-8 0,-1-2 12 16,1 2 9-16,-1 0 2 0,1 1 0 0,-1-1 0 15,0 1 6-15,1-4 2 0,-1 3 0 16,1 1 0-16,-1-1-7 0,0 0-2 0,4 1 0 16,-3-1 0-16,-4 7-22 0,3-7 8 0,4 7-8 0,4-3 0 0,-4 2 0 15,-1 1 0-15,1 3 0 0,0-7 0 0,0 10 8 16,4-3-8-16,-1-6 8 0,1 9-8 0,-1-4 0 16,4 1 0-16,0 0 0 0,0 0 0 0,4-3 0 15,-4 2 0-15,0 1 0 0,3-9 0 16,4 5 0-16,-3-5 0 0,-1-1 0 0,1 7 0 0,-4-7 8 15,3 1-8-15,4-7 10 0,-7-3-10 0,4 9 11 0,0-3-11 16,3 1 12-16,-7-7-12 0,3 3 0 0,4-3 0 16,4 0 0-16,-4 0 0 0,-7 0 8 0,7 0 4 15,3-10 0-15,1 10 1 0,0-9 11 0,-1 3 1 16,1 3 1-16,3-7 0 0,-4 4-17 0,5-4-9 0,-1 1 10 16,0 0-10-16,0-1 13 0,0 1-3 15,0-1-1-15,0 4 0 0,4-6 1 0,-4 5 0 16,0-2 0-16,0 3 0 0,0 3-10 0,-3-4 0 0,-11 7 0 15,14 0 0-15,0 0 0 0,0 0 0 0,-14 0 0 16,11 7 0-16,-4-4 0 0,0 6 0 0,3-3 0 16,-2 4 0-16,-5-1 0 0,4-3 0 0,-3 4 0 15,-1 2 8-15,-3-5-8 0,4 8 0 0,-4-2 0 0,0 3 0 16,0-4 0-16,-4 4 0 0,1 3 0 16,-4-1 0-16,0-2 0 0,-1 9 0 0,-2-6 0 15,-1 0 0-15,1 0-17 0,-4-1 4 0,0 4 1 0,-1-9 0 16,5 6 4-16,-4-4 8 0,0-5-13 0,-4 6 5 15,4-13-7-15,-4 6-1 0,1 0 0 0,2-2 0 16,1-7-36 0,-3 9-7-16,-1-9-1 0,4 0-1 0,-4 10-127 15,4-14-24-15</inkml:trace>
  <inkml:trace contextRef="#ctx0" brushRef="#br0" timeOffset="152280.37">9603 14837 2433 0,'0'0'53'0,"0"0"11"15,-7 6 3-15,7-6 2 0,0 0-55 0,0 0-14 0,0 0 0 0,0 0 0 0,0 0 0 0,7-6 0 0,-4-4-12 0,8 1 12 16,3-7-9-16,0 7 9 0,0-10 0 0,4 0-9 16,-1-6-2-16,5 3 0 0,6-3 0 0,0 0 0 15,0-3 11-15,4-1 12 0,-7-2-2 0,6 9-1 16,-2-9-9-16,-1 9 0 0,-3-3 0 0,-1 0 0 16,-3 6 0-16,1 0 0 0,-1 3 0 0,-4 4 0 15,1-4 15-15,-4 7 1 0,0-1 0 0,-3 4 0 16,-4-3 0-16,3 9 1 0,-3-4 0 0,1-2 0 15,-8 6-17-15,0 0 8 0,0 0-8 0,0 0 0 0,0 0 8 16,0 0-8-16,0 0 0 0,0 0 0 0,0 0-9 0,0 0-6 16,0 0-1-16,0 0 0 15,0 0-131-15,0 0-26 0,-4 10-6 0</inkml:trace>
  <inkml:trace contextRef="#ctx0" brushRef="#br0" timeOffset="164134.79">10911 13817 403 0,'0'0'36'0,"0"0"-36"0,-10 0 0 0,-1 10 0 16,-3-10 154-16,7 6 24 0,7-6 5 0,-7 3 1 16,-11-3-118-16,11 6-23 0,7-6-5 0,0 0-1 0,-10 4-37 0,10-4 0 15,0 0 0-15,0 0 0 0,-7 9 0 0,7-9 0 16,0 0 9-16,0 0-9 0,0 0 0 0,0 0 0 16,0 0 0-16,0 0 0 0,0 0 19 0,0 0-3 15,-7 6-1-15,7-6 0 0,0 0 17 0,0 0 4 16,0 0 1-16,0 0 0 0,0 0 7 0,0 0 0 15,0 0 1-15,-4 3 0 0,-6 7 3 0,10-10 0 16,0 0 0-16,0 0 0 0,-8 6-25 0,8-6-5 16,0 0-1-16,0 10 0 0,0-1-17 0,0 0 0 15,4 1 0-15,7-1 0 0,3 1 0 0,-4-4 0 16,-10-6 0-16,7 16 0 0,4-7 0 0,3 0 0 16,-7-6 0-16,-3 7 0 0,-8-4 0 0,8 4 0 15,10-4 0-15,-7-3 0 0,-7-3 0 0,0 0 0 16,0 0 0-16,7 9 0 0,-7-9 0 0,10 0 10 15,-10 0-10-15,11 7 8 0,3-4-8 0,-14-3 8 0,0 0-8 0,0 0 8 16,14 0-8-16,-14 0 0 0,0 0 9 16,0 0-9-16,0 0 0 0,0 0 0 0,0 0 0 0,0 0 0 15,0 0 0-15,0 0 8 0,0 0-8 0,0 0 0 16,-7 0 9-16,7 0-9 0,0 0 12 0,0 0-12 16,-3-3 8-16,3 3-8 0,0 0 0 0,0-7 0 15,0 7 0-15,0-3 0 0,0-3 0 0,3-3-12 31,8 9-20-31,-11 0-3 0,-4-10-1 0,4 4 0 0,7-4-22 16,-3 7-5-16,-15-3-1 0</inkml:trace>
  <inkml:trace contextRef="#ctx0" brushRef="#br0" timeOffset="171988.58">10961 13454 1335 0,'-21'-3'29'0,"21"3"7"0,0 0 0 0,0 0 2 0,-7 0-30 0,7 0-8 0,0 0 0 0,0 0 0 0,0 0 28 15,0 0 5-15,-4 0 1 0,4 0 0 0,0 0-7 0,0 0-2 16,-3 0 0-16,3 0 0 0,0 0 3 0,0 0 0 15,-11 3 0-15,4 6 0 0,0-3-7 0,3 4-1 16,-3-1 0-16,-3 1 0 0,-4 5-12 0,3-2-8 16,4 2 8-16,0 4-8 0,-11-9 27 15,8 5 1-15,6 4 0 0,-3 0 0 16,0 0 4-16,0 3 2 16,3 0 0-16,4-3 0 0,0 6-2 15,-3 0 0 16,-1-6 0-15,4 9 0-16,0-3-7 0,0 0-1 16,-3-3-1-16,3 3 0 15,7-6-23-15,-4-4 9 16,-6 4-9-16,6 0 0 0,8 0 14 0,0-3-4 16,-4-1-1-16,3-2 0 0,1-4-9 0,3 7 10 15,7-7-10-15,-7 1 10 0,-7 5-10 0,4-5 0 16,10-1 0-16,-3 1 8 0,-4-1-8 15,3 0 0-15,5-2 0 0,-1-4 0 0,0-3 0 16,-7 6 0-16,4-6 0 0,-1-6 0 0,4 3 24 0,-3-4 4 16,-7-2 0-16,-1 6 0 0,8-10 5 0,-8 4 2 15,-6-1 0-15,3 1 0 0,-3-3-10 0,-1-4-1 16,1 0-1-16,-8 4 0 0,1-4-2 16,-4-3 0-16,3 3 0 0,-3 4 0 0,-4-4-9 0,1-3-1 0,3 10-1 15,-7-7 0-15,-4 7 5 0,4-7 1 0,3 13 0 16,1-6 0-16,-8 2-1 0,0 4 0 0,1-3 0 0,6 6 0 15,1 6 8-15,-1-3 1 0,-3-3 1 0,7 10 0 0,7-10 2 16,-7 6 0-16,-4 4 0 0,1-1 0 0,3 0-27 0,0 7 0 0,-8-7 0 16,5 7 0-16,-1-3 0 0,4 5 0 0,4-2 0 0,-1 9 0 15,-10-6 0-15,10 0 0 0,8 0 0 16,0-1 0-16,-12 1 0 0,8 3 0 0,11-9 0 16,-4 2 0-16,0 4 0 0,0-9 0 0,0-1-14 15,4 1 5-15,3-4-22 0,4 3-4 0,-8-6-1 16,11 4 0-16,4-7-192 0,0 0-40 15</inkml:trace>
  <inkml:trace contextRef="#ctx0" brushRef="#br0" timeOffset="172857.14">12471 13513 921 0,'0'0'82'0,"-7"3"-66"0,0 4-16 0,0-4 0 0,-4 3 256 16,7-3 47-16,-3 3 9 0,4-6 3 0,-4 7-211 0,7-7-41 15,0 0-9-15,-7 3-2 0,3-3-41 0,1 9-11 16,-1-2 0-16,4-7 0 0,-3 3 0 0,-1 6 0 16,4-3-10-16,0 4 10 0,0-1-9 0,0 1 9 15,-3-1-8-15,3 0 8 0,3 7 0 0,-3 3 0 16,-3-3 0-16,3 2-8 0,0 1 8 0,-4 6 0 16,-3-6 0-16,3 9-8 0,-3-3-1 0,4 4 0 15,-1-4 0-15,1 0 0 0,-4-3 9 0,3 3 0 16,-3-6-9-16,4 6 9 0,-1-6 0 0,1-1 0 15,-1-8 0-15,1 5 0 0,-1-5 9 0,4 6-9 16,0-13 10-16,0-3-10 0,0 0 0 0,0 0 0 16,0 0 0-16,0 9 0 0,0-9-20 0,0 0-3 15,0 0-1-15,0 0 0 0,7 6 13 0,0-6 3 16,0 3 0-16,-7-3 0 0,7 0 8 16,0-3 0-16,-7 3 0 15,11 0-8-15,-4-6 8 0,0 6 0 16,4-3 0-16,-4-3 0 0,3 3 0 0,1-4 0 0,-1-2 0 15,1 9 0-15,3-10 0 0,4 4 9 0,-8 3-1 0,8-6-8 16,0 2 12-16,-1 4-4 0,-3-6 0 0,0 3-8 16,1-4 15-16,-1 4-4 0,-4 3-1 0,4-4 0 0,0 4 18 15,-3-6 3-15,0 3 1 0,-1 3 0 0,1-4-20 16,-4-2-4-16,0-1-8 0,0 4 12 0,0 3-12 0,-3-3 0 16,-1-4-9-16,1 7 9 0,-4 3 0 0,0 0 0 0,3-6 0 15,-3 6 0-15,0 0 0 0,0-9 13 0,0 2-4 0,0 4-1 16,0 3 11-16,-3-6 1 0,3 6 1 0,-4-3 0 15,1-4 15-15,-1 4 2 0,0-3 1 0,-3 6 0 16,0-3-12-16,4-3-3 0,-4 6 0 0,0-4 0 31,0-2 6-15,3 6 1-16,-3-3 0 0,4 3 0 16,3 0-11-16,-4 0-3 15,4 0 0-15,0 0 0 16,-7 3-3-16,7-3-1 0,0 0 0 0,0 6 0 15,-4 4-13-15,4-1 0 16,0 1 0-16,0-1 0 0,4 1 15 0,-1 5-3 16,1-2-1-16,0 2 0 0,6-5-11 0,-3 9 0 15,0-4 9-15,0 4-9 0,0 0 0 0,4-3 0 0,0 2 0 16,3 1 0-16,-4 0 0 0,4 0 0 0,0 3 0 0,1-3 0 16,-1-1 0-16,0 1 0 0,-4 0 0 0,4 0 0 0,-3-3-20 0,0 2-1 15,-1-2-1-15,1-6-815 0,-1 8-163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6T10:18:17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366 61 1840 0 0,'0'0'320'0'0,"-8"-1"1959"0"0,3-3-1350 0 0,0 1 0 0 0,1-1 0 0 0,-8-9 0 0 0,7 8-620 0 0,1 1 0 0 0,-1-1 0 0 0,-11-7 1 0 0,14 10-146 0 0,0 1 0 0 0,0 0 0 0 0,0 0 0 0 0,0 0 0 0 0,0 0 0 0 0,-1 1 0 0 0,1-1 0 0 0,0 1 0 0 0,0-1 0 0 0,-1 1 0 0 0,1 0 0 0 0,0 0 0 0 0,-1 0 0 0 0,1 0 0 0 0,0 0-1 0 0,-1 0 1 0 0,1 0 0 0 0,-3 2 0 0 0,1-1-29 0 0,0 1 0 0 0,1 0 0 0 0,-1 0 0 0 0,0 0 0 0 0,1 0-1 0 0,0 0 1 0 0,0 1 0 0 0,0-1 0 0 0,-6 7 0 0 0,-17 18 485 0 0,14-16-399 0 0,1 1 0 0 0,0 0 0 0 0,-14 23 0 0 0,9-10-46 0 0,-2 2 252 0 0,1 1 0 0 0,2 1 0 0 0,-22 56 0 0 0,30-62-246 0 0,1 0-1 0 0,1-1 0 0 0,1 2 1 0 0,1-1-1 0 0,0 0 0 0 0,2 1 1 0 0,3 35-1 0 0,3-15 38 0 0,-3-16-180 0 0,2 0 0 0 0,1-1 0 0 0,14 48-1 0 0,-6-39-37 0 0,26 63 0 0 0,-32-84 0 0 0,1 0 0 0 0,0 0 0 0 0,1-1 0 0 0,14 16 0 0 0,-16-22 6 0 0,0 1-1 0 0,1-2 0 0 0,0 1 1 0 0,1-1-1 0 0,0 0 0 0 0,0-1 1 0 0,12 7-1 0 0,-16-11-4 0 0,1 1 1 0 0,-1-1-1 0 0,1 0 1 0 0,0 0-1 0 0,0-1 1 0 0,0 0-1 0 0,-1 0 0 0 0,1 0 1 0 0,0-1-1 0 0,0 0 1 0 0,0 0-1 0 0,0 0 1 0 0,0-1-1 0 0,11-2 0 0 0,-14 1 4 0 0,0 1 0 0 0,0-1 0 0 0,0 1-1 0 0,0-1 1 0 0,0 0 0 0 0,0 0 0 0 0,0 0-1 0 0,-1-1 1 0 0,1 1 0 0 0,-1 0 0 0 0,0-1-1 0 0,0 0 1 0 0,0 0 0 0 0,0 1 0 0 0,2-6-1 0 0,3-5 102 0 0,0-1-1 0 0,4-15 0 0 0,-8 20-53 0 0,0-1 0 0 0,-1 0 0 0 0,0 0 0 0 0,-1 0-1 0 0,0 0 1 0 0,0-10 0 0 0,-7-60 230 0 0,3 55-231 0 0,2 20-26 0 0,0 0 0 0 0,-1-1 0 0 0,0 1 0 0 0,1 0 0 0 0,-2 0 0 0 0,1 0 0 0 0,-1 0-1 0 0,1 0 1 0 0,-1 1 0 0 0,0-1 0 0 0,-1 1 0 0 0,1 0 0 0 0,-1 0 0 0 0,0 0 0 0 0,0 0 0 0 0,0 1-1 0 0,-8-5 1 0 0,1 1 64 0 0,5 3 16 0 0,1 1 0 0 0,-1 0 0 0 0,-11-4 0 0 0,15 6-90 0 0,0 1-1 0 0,0-1 1 0 0,1 1 0 0 0,-1-1 0 0 0,0 1 0 0 0,0 0 0 0 0,0 0 0 0 0,0 0 0 0 0,0 0 0 0 0,1 1 0 0 0,-1-1 0 0 0,0 0 0 0 0,0 1 0 0 0,0-1 0 0 0,1 1 0 0 0,-1 0-1 0 0,0-1 1 0 0,-2 3 0 0 0,1-1-37 0 0,0 1 0 0 0,0-1-1 0 0,0 1 1 0 0,0 0 0 0 0,0 0 0 0 0,1 1-1 0 0,0-1 1 0 0,-1 0 0 0 0,1 1-1 0 0,-3 6 1 0 0,2-3-155 0 0,0 0-1 0 0,1 1 0 0 0,0-1 1 0 0,-3 16-1 0 0,5-16 59 0 0,0-1 0 0 0,0 1 0 0 0,0 0 0 0 0,1-1 0 0 0,0 1 0 0 0,0 0 0 0 0,1-1 0 0 0,0 1 0 0 0,4 9 0 0 0,-2-7-445 0 0,1 1 0 0 0,0-1-1 0 0,0 1 1 0 0,1-2 0 0 0,10 12-1 0 0,-4-7-693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6T10:18:20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4608 0 0,'0'0'353'0'0,"0"0"-89"0"0,0 0 488 0 0,-10 2 2433 0 0,6 0 1022 0 0,3-2-4156 0 0,0 1 1 0 0,0-1-1 0 0,1 1 0 0 0,-1 0 1 0 0,0-1-1 0 0,1 1 1 0 0,-1 0-1 0 0,1 0 0 0 0,-1-1 1 0 0,1 1-1 0 0,-1 0 1 0 0,1 0-1 0 0,0 0 0 0 0,-1-1 1 0 0,1 1-1 0 0,0 0 1 0 0,-1 0-1 0 0,1 0 0 0 0,0 0 1 0 0,0 0-1 0 0,0 0 1 0 0,0 0-1 0 0,0 0 0 0 0,0 0 1 0 0,0 0-1 0 0,0-1 0 0 0,1 1 1 0 0,-1 0-1 0 0,1 1 1 0 0,-1 17 317 0 0,-1-13-250 0 0,1 1 1 0 0,0-1-1 0 0,0 1 1 0 0,0-1 0 0 0,1 1-1 0 0,3 11 1 0 0,-2-8-10 0 0,-1 0-1 0 0,1 12 1 0 0,0 4-61 0 0,0 0-1 0 0,7 27 1 0 0,2 18-50 0 0,-8-45 1 0 0,2 20 1 0 0,5 59 81 0 0,-7 6-29 0 0,-2-100-53 0 0,2-4-12 0 0,-2-5-24 0 0,12-13 183 0 0,-5 3-121 0 0,1 0-1 0 0,1 1 1 0 0,0 1 0 0 0,0-1-1 0 0,0 1 1 0 0,0 1 0 0 0,14-5-1 0 0,5-7-25 0 0,-18 10 0 0 0,28-24 64 0 0,-26 22-64 0 0,-12 4 0 0 0,0 3 0 0 0,39-67 11 0 0,-39 68-5 0 0,0-1 0 0 0,0 1 0 0 0,0-1 0 0 0,0 1 0 0 0,0 0 0 0 0,1 0 0 0 0,-1 0 0 0 0,2-2 0 0 0,-1 2-3 0 0,-1 0 0 0 0,0 0 1 0 0,1 0-1 0 0,-1 0 1 0 0,0 0-1 0 0,0 0 1 0 0,0 0-1 0 0,0-1 0 0 0,0 1 1 0 0,0-1-1 0 0,0 1 1 0 0,0 0-1 0 0,0-1 0 0 0,-1 1 1 0 0,1-1-1 0 0,-1 0 1 0 0,1 1-1 0 0,-1-1 0 0 0,1 1 1 0 0,-1-1-1 0 0,0 0 1 0 0,0-2-1 0 0,1 2 66 0 0,2-4 5 0 0,-2 5 12 0 0,-1 1-11 0 0,0 0-10 0 0,0 0-1 0 0,0 0 0 0 0,5-7 16 0 0,-1 0-5 0 0,-3 6-3 0 0,2-17 181 0 0,-2 17-238 0 0,0-2 20 0 0,-6-8 11 0 0,-1 3-47 0 0,6 7 11 0 0,-1 1-1 0 0,1-1 0 0 0,-1 0 1 0 0,0 0-1 0 0,1 0 0 0 0,-1 1 1 0 0,0-1-1 0 0,0 0 0 0 0,0 1 0 0 0,1-1 1 0 0,-1 0-1 0 0,0 1 0 0 0,-2-1 1 0 0,-12-8 52 0 0,13 7-55 0 0,1 1 1 0 0,-1 0-1 0 0,0 0 0 0 0,0 0 0 0 0,-1 0 0 0 0,1 0 0 0 0,0 0 0 0 0,-2 0 0 0 0,-3-2-7 0 0,1 2-1 0 0,3 1 4 0 0,-14-7 59 0 0,12 3-62 0 0,2 1 11 0 0,2 3 42 0 0,1 0 14 0 0,0 0 10 0 0,0 0 3 0 0,0 0 0 0 0,0 0-2 0 0,0 0-6 0 0,0 0 13 0 0,0 0-1 0 0,0-1-35 0 0,0 1 0 0 0,0-1-1 0 0,0 1 1 0 0,-1-1 0 0 0,1 1 0 0 0,0-1 0 0 0,-1 1-1 0 0,1-1 1 0 0,0 1 0 0 0,-1 0 0 0 0,1-1-1 0 0,0 1 1 0 0,-1 0 0 0 0,1-1 0 0 0,-1 1 0 0 0,1 0-1 0 0,-1-1 1 0 0,1 1 0 0 0,0 0 0 0 0,-1 0-1 0 0,1 0 1 0 0,-1-1 0 0 0,0 1 0 0 0,1 0 0 0 0,-1 0-1 0 0,1 0 1 0 0,-1 0 0 0 0,0 0 0 0 0,-10-2-39 0 0,0 4 2 0 0,9-2 47 0 0,2 0 6 0 0,0 0-1 0 0,0 0 3 0 0,1 1-3 0 0,3 2-51 0 0,3 1-26 0 0,-6-3-30 0 0,-1-1 83 0 0,0 0-2 0 0,0 0-65 0 0,0 0 158 0 0,0 0 98 0 0,0 0 24 0 0,0 0-29 0 0,0 0-152 0 0,0 0-134 0 0,0 0-53 0 0,0 0-12 0 0,0 0 34 0 0,0 0 145 0 0,0 0 63 0 0,0 0 11 0 0,0 0-8 0 0,0 0-40 0 0,0 0 2 0 0,0 0-12 0 0,0 0-26 0 0,0 0-90 0 0,0 0-18 0 0,0 0 28 0 0,0 0 96 0 0,0 0 10 0 0,0 0 2 0 0,0 0 15 0 0,0 0-16 0 0,0 0-5 0 0,0 0 0 0 0,0 0 6 0 0,0 0 15 0 0,0 0-13 0 0,0 0 5 0 0,0 0 2 0 0,0 0-7 0 0,0 0-7 0 0,0 1-66 0 0,0 1 0 0 0,0-1-1 0 0,0 1 1 0 0,0-1-1 0 0,1 1 1 0 0,-1-1 0 0 0,0 1-1 0 0,1-1 1 0 0,-1 1-1 0 0,1-1 1 0 0,0 1 0 0 0,-1-1-1 0 0,1 0 1 0 0,2 3-1 0 0,3 8-83 0 0,-3-4 77 0 0,0-1 0 0 0,1 1 0 0 0,0-1 1 0 0,0 0-1 0 0,1 0 0 0 0,8 9 0 0 0,38 34-25 0 0,-20-20 27 0 0,49 40 6 0 0,-26-26 0 0 0,-1 1-40 0 0,61 38 0 0 0,-98-73-1309 0 0,1 0 1 0 0,25 11-1 0 0,-23-13-5564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04C03-B448-419F-B1B8-73B498B7D830}" type="datetimeFigureOut">
              <a:rPr lang="en-GB" smtClean="0"/>
              <a:t>11/08/2024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10D4E-56E4-452A-AB32-EBA66720ED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8318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10D4E-56E4-452A-AB32-EBA66720EDC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2544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86EF2-1B10-4ECA-B402-6EEF9F829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99E8BD-9518-45D9-95F3-43784AF7C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3356E-357D-4DAD-9076-01E9E0170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3C05-260A-4C3C-8215-E73CCB4D20BF}" type="datetime1">
              <a:rPr lang="en-IN" smtClean="0"/>
              <a:t>11-08-2024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2E421-BEC9-4623-9F3F-FAB22D801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IR-Winter-2020 Mansi A. Radke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A0C39-FA6A-4B4C-B546-D4B4F21E2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8506-94BC-4333-B4A3-14057C0B0A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920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ED6FB-58BF-4E98-9C54-1549AD01E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8AA118-5D6C-4F62-AD71-90789B6B8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4F4BC-7798-4A78-9FFB-2BD4F28DD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D19AD-8BCA-421A-B9B8-D4FB30F75D0D}" type="datetime1">
              <a:rPr lang="en-IN" smtClean="0"/>
              <a:t>11-08-2024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2F792-AF3F-4991-9E2D-C4FF5D534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IR-Winter-2020 Mansi A. Radke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ED395-6545-46E4-87DF-398D1AE3D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8506-94BC-4333-B4A3-14057C0B0A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258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966B74-A020-4F8F-8AFE-27885C4CB1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644E38-B3EF-4207-91FF-2814D52A9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D0342-F082-4A16-A257-48C0CAC27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123B7-4A0D-482D-9D75-0A0EE64F1F50}" type="datetime1">
              <a:rPr lang="en-IN" smtClean="0"/>
              <a:t>11-08-2024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3AFD9-BB06-48EB-A76B-9F6F39D8E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IR-Winter-2020 Mansi A. Radke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539F4-C1A7-4774-A03E-D94104CD2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8506-94BC-4333-B4A3-14057C0B0A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491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680D6-7522-43CC-BAD1-BAFD29808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F135F-8E4D-4CC6-97C6-E1316FDBC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D23E2-301A-49CF-9D2E-47B61C5B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0FD0-A8E2-4EAE-BBFF-FCE3C5CE478B}" type="datetime1">
              <a:rPr lang="en-IN" smtClean="0"/>
              <a:t>11-08-2024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EFE39-DE62-4384-ADE5-E8A8D669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IR-Winter-2020 Mansi A. Radke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63570-C2B2-4539-9EA9-DE16C2B41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8506-94BC-4333-B4A3-14057C0B0A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27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6AB43-1E8F-4477-9B12-B5DF210EE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D5217-42C7-4899-B41C-6601AA6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A1F1C-2298-488C-B549-E4427F868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370A7-82C7-4F3D-BD36-A046A1ACDFCE}" type="datetime1">
              <a:rPr lang="en-IN" smtClean="0"/>
              <a:t>11-08-2024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4DFBE-C16F-4909-89A3-0B86C811D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IR-Winter-2020 Mansi A. Radke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ED02A-D560-4C2C-B2EA-50003B3F0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8506-94BC-4333-B4A3-14057C0B0A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903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B4543-D3E9-4910-8323-ACE08420F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0571A-C006-494C-9A80-B0AB81040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98293F-24AE-4FF8-A4FC-C5A3C4763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736DF-3C69-4877-B9DB-CC4CD5227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EE214-7565-4F47-89B3-0A7CA587CEDC}" type="datetime1">
              <a:rPr lang="en-IN" smtClean="0"/>
              <a:t>11-08-2024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C8CE6-4B29-479D-B2A6-2CFE2327A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IR-Winter-2020 Mansi A. Radke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15C47F-8913-48B7-89D2-8A6D86DB9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8506-94BC-4333-B4A3-14057C0B0A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617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8AD7F-8C07-4425-B356-292EE7F83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8CB34-2408-4FB3-ABBF-A065FFCF7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B7D019-6BA9-4DB0-BF75-279FE807C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E4A8D7-9C01-4D8C-89C5-E918DCF46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B77B07-10B6-4CCB-A241-343F6708AD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7ECCED-198A-4208-BA50-C0AC5D325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D30F-96D7-4F83-A66E-3E79F8A1B829}" type="datetime1">
              <a:rPr lang="en-IN" smtClean="0"/>
              <a:t>11-08-2024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9E04FD-3879-4843-BC14-E4B229E46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IR-Winter-2020 Mansi A. Radke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B80CDF-F7A4-4663-AB94-7BD7113C5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8506-94BC-4333-B4A3-14057C0B0A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696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781-C4AC-4D1F-BF35-2A4C72DAA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734323-05E2-4191-A0E5-60C23B5EB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8622C-0F24-42DF-871B-B7F560528B77}" type="datetime1">
              <a:rPr lang="en-IN" smtClean="0"/>
              <a:t>11-08-2024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A327A1-3677-400B-A111-23A2F0493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IR-Winter-2020 Mansi A. Radke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24C4E7-F9F4-49AE-A02C-D1D7CE674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8506-94BC-4333-B4A3-14057C0B0A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714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843D18-B7AB-4A15-AD68-C6D7C5B2E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0641-1E50-41B2-A4EC-1E527E16891D}" type="datetime1">
              <a:rPr lang="en-IN" smtClean="0"/>
              <a:t>11-08-2024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51B117-A847-401C-9F25-D0A3BD4D8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IR-Winter-2020 Mansi A. Radke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C6F7FB-F10E-413D-8A8F-0BFF40AC2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8506-94BC-4333-B4A3-14057C0B0A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898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961C7-276E-4D76-9544-3A4BBFEE9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EFA56-E841-4EC8-87EF-18D6D388F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8F6DF-1132-42F6-AE4E-C8C851CB2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09252-9C92-4F1B-A85E-CB2066250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FABC-42C0-4E50-9F0A-C23DE51DC487}" type="datetime1">
              <a:rPr lang="en-IN" smtClean="0"/>
              <a:t>11-08-2024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A49771-39F3-4B87-939B-009BC0812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IR-Winter-2020 Mansi A. Radke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3AA607-C8DD-43AE-BC15-BC98FACCA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8506-94BC-4333-B4A3-14057C0B0A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640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5C272-C3A4-4204-B5FE-B1E68D2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04A892-1598-4371-920F-71EFE3673C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18465C-B736-4785-AC6F-6EB71DA40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485A7-812C-421C-8AFC-918958986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E7BAA-8CFF-499D-BE09-6431E703200F}" type="datetime1">
              <a:rPr lang="en-IN" smtClean="0"/>
              <a:t>11-08-2024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7E781A-1BD2-40DA-A8D1-90B679FF7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IR-Winter-2020 Mansi A. Radke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C7BF4-DD1D-4B24-84C2-442A242B1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8506-94BC-4333-B4A3-14057C0B0A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786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501BD0-A422-4D92-9DD7-0F0469A35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D6718-6D20-4992-B1DB-B4CC2FCC1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3C71F-6C3C-4D9B-98EC-CFA1540518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66AA9-C7E4-4FFB-B4FF-4B3BC97EE256}" type="datetime1">
              <a:rPr lang="en-IN" smtClean="0"/>
              <a:t>11-08-2024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C968F-7132-4411-A73C-5A2134F1B5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IR-Winter-2020 Mansi A. Radke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23293-63CE-4799-82FC-95D26E0A9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28506-94BC-4333-B4A3-14057C0B0A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980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1.png"/><Relationship Id="rId21" Type="http://schemas.openxmlformats.org/officeDocument/2006/relationships/image" Target="../media/image13.png"/><Relationship Id="rId63" Type="http://schemas.openxmlformats.org/officeDocument/2006/relationships/image" Target="../media/image34.png"/><Relationship Id="rId159" Type="http://schemas.openxmlformats.org/officeDocument/2006/relationships/image" Target="../media/image82.png"/><Relationship Id="rId170" Type="http://schemas.openxmlformats.org/officeDocument/2006/relationships/customXml" Target="../ink/ink85.xml"/><Relationship Id="rId226" Type="http://schemas.openxmlformats.org/officeDocument/2006/relationships/customXml" Target="../ink/ink113.xml"/><Relationship Id="rId268" Type="http://schemas.openxmlformats.org/officeDocument/2006/relationships/customXml" Target="../ink/ink134.xml"/><Relationship Id="rId32" Type="http://schemas.openxmlformats.org/officeDocument/2006/relationships/customXml" Target="../ink/ink16.xml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5" Type="http://schemas.openxmlformats.org/officeDocument/2006/relationships/image" Target="../media/image510.png"/><Relationship Id="rId181" Type="http://schemas.openxmlformats.org/officeDocument/2006/relationships/image" Target="../media/image93.png"/><Relationship Id="rId237" Type="http://schemas.openxmlformats.org/officeDocument/2006/relationships/image" Target="../media/image121.png"/><Relationship Id="rId279" Type="http://schemas.openxmlformats.org/officeDocument/2006/relationships/image" Target="../media/image142.png"/><Relationship Id="rId43" Type="http://schemas.openxmlformats.org/officeDocument/2006/relationships/image" Target="../media/image24.png"/><Relationship Id="rId139" Type="http://schemas.openxmlformats.org/officeDocument/2006/relationships/image" Target="../media/image72.png"/><Relationship Id="rId85" Type="http://schemas.openxmlformats.org/officeDocument/2006/relationships/image" Target="../media/image45.png"/><Relationship Id="rId150" Type="http://schemas.openxmlformats.org/officeDocument/2006/relationships/customXml" Target="../ink/ink75.xml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248" Type="http://schemas.openxmlformats.org/officeDocument/2006/relationships/customXml" Target="../ink/ink124.xml"/><Relationship Id="rId269" Type="http://schemas.openxmlformats.org/officeDocument/2006/relationships/image" Target="../media/image137.png"/><Relationship Id="rId12" Type="http://schemas.openxmlformats.org/officeDocument/2006/relationships/customXml" Target="../ink/ink6.xml"/><Relationship Id="rId33" Type="http://schemas.openxmlformats.org/officeDocument/2006/relationships/image" Target="../media/image19.png"/><Relationship Id="rId108" Type="http://schemas.openxmlformats.org/officeDocument/2006/relationships/customXml" Target="../ink/ink54.xml"/><Relationship Id="rId129" Type="http://schemas.openxmlformats.org/officeDocument/2006/relationships/image" Target="../media/image67.png"/><Relationship Id="rId280" Type="http://schemas.openxmlformats.org/officeDocument/2006/relationships/customXml" Target="../ink/ink140.xml"/><Relationship Id="rId54" Type="http://schemas.openxmlformats.org/officeDocument/2006/relationships/customXml" Target="../ink/ink27.xml"/><Relationship Id="rId75" Type="http://schemas.openxmlformats.org/officeDocument/2006/relationships/image" Target="../media/image40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61" Type="http://schemas.openxmlformats.org/officeDocument/2006/relationships/image" Target="../media/image83.png"/><Relationship Id="rId182" Type="http://schemas.openxmlformats.org/officeDocument/2006/relationships/customXml" Target="../ink/ink91.xml"/><Relationship Id="rId217" Type="http://schemas.openxmlformats.org/officeDocument/2006/relationships/image" Target="../media/image111.png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259" Type="http://schemas.openxmlformats.org/officeDocument/2006/relationships/image" Target="../media/image132.png"/><Relationship Id="rId23" Type="http://schemas.openxmlformats.org/officeDocument/2006/relationships/image" Target="../media/image14.png"/><Relationship Id="rId119" Type="http://schemas.openxmlformats.org/officeDocument/2006/relationships/image" Target="../media/image62.png"/><Relationship Id="rId270" Type="http://schemas.openxmlformats.org/officeDocument/2006/relationships/customXml" Target="../ink/ink135.xml"/><Relationship Id="rId44" Type="http://schemas.openxmlformats.org/officeDocument/2006/relationships/customXml" Target="../ink/ink22.xml"/><Relationship Id="rId65" Type="http://schemas.openxmlformats.org/officeDocument/2006/relationships/image" Target="../media/image35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51" Type="http://schemas.openxmlformats.org/officeDocument/2006/relationships/image" Target="../media/image78.png"/><Relationship Id="rId172" Type="http://schemas.openxmlformats.org/officeDocument/2006/relationships/customXml" Target="../ink/ink86.xml"/><Relationship Id="rId193" Type="http://schemas.openxmlformats.org/officeDocument/2006/relationships/image" Target="../media/image99.png"/><Relationship Id="rId207" Type="http://schemas.openxmlformats.org/officeDocument/2006/relationships/image" Target="../media/image106.png"/><Relationship Id="rId228" Type="http://schemas.openxmlformats.org/officeDocument/2006/relationships/customXml" Target="../ink/ink114.xml"/><Relationship Id="rId249" Type="http://schemas.openxmlformats.org/officeDocument/2006/relationships/image" Target="../media/image127.png"/><Relationship Id="rId13" Type="http://schemas.openxmlformats.org/officeDocument/2006/relationships/image" Target="../media/image9.png"/><Relationship Id="rId109" Type="http://schemas.openxmlformats.org/officeDocument/2006/relationships/image" Target="../media/image57.png"/><Relationship Id="rId260" Type="http://schemas.openxmlformats.org/officeDocument/2006/relationships/customXml" Target="../ink/ink130.xml"/><Relationship Id="rId281" Type="http://schemas.openxmlformats.org/officeDocument/2006/relationships/image" Target="../media/image143.png"/><Relationship Id="rId34" Type="http://schemas.openxmlformats.org/officeDocument/2006/relationships/customXml" Target="../ink/ink17.xml"/><Relationship Id="rId55" Type="http://schemas.openxmlformats.org/officeDocument/2006/relationships/image" Target="../media/image30.png"/><Relationship Id="rId76" Type="http://schemas.openxmlformats.org/officeDocument/2006/relationships/customXml" Target="../ink/ink38.xml"/><Relationship Id="rId97" Type="http://schemas.openxmlformats.org/officeDocument/2006/relationships/image" Target="../media/image51.png"/><Relationship Id="rId120" Type="http://schemas.openxmlformats.org/officeDocument/2006/relationships/customXml" Target="../ink/ink60.xml"/><Relationship Id="rId141" Type="http://schemas.openxmlformats.org/officeDocument/2006/relationships/image" Target="../media/image73.png"/><Relationship Id="rId7" Type="http://schemas.openxmlformats.org/officeDocument/2006/relationships/image" Target="../media/image610.png"/><Relationship Id="rId162" Type="http://schemas.openxmlformats.org/officeDocument/2006/relationships/customXml" Target="../ink/ink81.xml"/><Relationship Id="rId183" Type="http://schemas.openxmlformats.org/officeDocument/2006/relationships/image" Target="../media/image94.png"/><Relationship Id="rId218" Type="http://schemas.openxmlformats.org/officeDocument/2006/relationships/customXml" Target="../ink/ink109.xml"/><Relationship Id="rId239" Type="http://schemas.openxmlformats.org/officeDocument/2006/relationships/image" Target="../media/image122.png"/><Relationship Id="rId250" Type="http://schemas.openxmlformats.org/officeDocument/2006/relationships/customXml" Target="../ink/ink125.xml"/><Relationship Id="rId271" Type="http://schemas.openxmlformats.org/officeDocument/2006/relationships/image" Target="../media/image138.png"/><Relationship Id="rId24" Type="http://schemas.openxmlformats.org/officeDocument/2006/relationships/customXml" Target="../ink/ink12.xml"/><Relationship Id="rId45" Type="http://schemas.openxmlformats.org/officeDocument/2006/relationships/image" Target="../media/image25.png"/><Relationship Id="rId66" Type="http://schemas.openxmlformats.org/officeDocument/2006/relationships/customXml" Target="../ink/ink33.xml"/><Relationship Id="rId87" Type="http://schemas.openxmlformats.org/officeDocument/2006/relationships/image" Target="../media/image46.png"/><Relationship Id="rId110" Type="http://schemas.openxmlformats.org/officeDocument/2006/relationships/customXml" Target="../ink/ink55.xml"/><Relationship Id="rId131" Type="http://schemas.openxmlformats.org/officeDocument/2006/relationships/image" Target="../media/image68.png"/><Relationship Id="rId152" Type="http://schemas.openxmlformats.org/officeDocument/2006/relationships/customXml" Target="../ink/ink76.xml"/><Relationship Id="rId173" Type="http://schemas.openxmlformats.org/officeDocument/2006/relationships/image" Target="../media/image89.png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229" Type="http://schemas.openxmlformats.org/officeDocument/2006/relationships/image" Target="../media/image117.png"/><Relationship Id="rId240" Type="http://schemas.openxmlformats.org/officeDocument/2006/relationships/customXml" Target="../ink/ink120.xml"/><Relationship Id="rId261" Type="http://schemas.openxmlformats.org/officeDocument/2006/relationships/image" Target="../media/image133.png"/><Relationship Id="rId14" Type="http://schemas.openxmlformats.org/officeDocument/2006/relationships/customXml" Target="../ink/ink7.xml"/><Relationship Id="rId35" Type="http://schemas.openxmlformats.org/officeDocument/2006/relationships/image" Target="../media/image20.png"/><Relationship Id="rId56" Type="http://schemas.openxmlformats.org/officeDocument/2006/relationships/customXml" Target="../ink/ink28.xml"/><Relationship Id="rId77" Type="http://schemas.openxmlformats.org/officeDocument/2006/relationships/image" Target="../media/image41.png"/><Relationship Id="rId100" Type="http://schemas.openxmlformats.org/officeDocument/2006/relationships/customXml" Target="../ink/ink50.xml"/><Relationship Id="rId282" Type="http://schemas.openxmlformats.org/officeDocument/2006/relationships/customXml" Target="../ink/ink141.xml"/><Relationship Id="rId8" Type="http://schemas.openxmlformats.org/officeDocument/2006/relationships/customXml" Target="../ink/ink4.xml"/><Relationship Id="rId98" Type="http://schemas.openxmlformats.org/officeDocument/2006/relationships/customXml" Target="../ink/ink49.xml"/><Relationship Id="rId121" Type="http://schemas.openxmlformats.org/officeDocument/2006/relationships/image" Target="../media/image63.png"/><Relationship Id="rId142" Type="http://schemas.openxmlformats.org/officeDocument/2006/relationships/customXml" Target="../ink/ink71.xml"/><Relationship Id="rId163" Type="http://schemas.openxmlformats.org/officeDocument/2006/relationships/image" Target="../media/image84.png"/><Relationship Id="rId184" Type="http://schemas.openxmlformats.org/officeDocument/2006/relationships/customXml" Target="../ink/ink92.xml"/><Relationship Id="rId219" Type="http://schemas.openxmlformats.org/officeDocument/2006/relationships/image" Target="../media/image112.png"/><Relationship Id="rId230" Type="http://schemas.openxmlformats.org/officeDocument/2006/relationships/customXml" Target="../ink/ink115.xml"/><Relationship Id="rId251" Type="http://schemas.openxmlformats.org/officeDocument/2006/relationships/image" Target="../media/image128.png"/><Relationship Id="rId25" Type="http://schemas.openxmlformats.org/officeDocument/2006/relationships/image" Target="../media/image15.png"/><Relationship Id="rId46" Type="http://schemas.openxmlformats.org/officeDocument/2006/relationships/customXml" Target="../ink/ink23.xml"/><Relationship Id="rId67" Type="http://schemas.openxmlformats.org/officeDocument/2006/relationships/image" Target="../media/image36.png"/><Relationship Id="rId272" Type="http://schemas.openxmlformats.org/officeDocument/2006/relationships/customXml" Target="../ink/ink136.xml"/><Relationship Id="rId88" Type="http://schemas.openxmlformats.org/officeDocument/2006/relationships/customXml" Target="../ink/ink44.xml"/><Relationship Id="rId111" Type="http://schemas.openxmlformats.org/officeDocument/2006/relationships/image" Target="../media/image58.png"/><Relationship Id="rId132" Type="http://schemas.openxmlformats.org/officeDocument/2006/relationships/customXml" Target="../ink/ink66.xml"/><Relationship Id="rId153" Type="http://schemas.openxmlformats.org/officeDocument/2006/relationships/image" Target="../media/image79.png"/><Relationship Id="rId174" Type="http://schemas.openxmlformats.org/officeDocument/2006/relationships/customXml" Target="../ink/ink87.xml"/><Relationship Id="rId195" Type="http://schemas.openxmlformats.org/officeDocument/2006/relationships/image" Target="../media/image100.png"/><Relationship Id="rId209" Type="http://schemas.openxmlformats.org/officeDocument/2006/relationships/image" Target="../media/image107.png"/><Relationship Id="rId220" Type="http://schemas.openxmlformats.org/officeDocument/2006/relationships/customXml" Target="../ink/ink110.xml"/><Relationship Id="rId241" Type="http://schemas.openxmlformats.org/officeDocument/2006/relationships/image" Target="../media/image123.png"/><Relationship Id="rId15" Type="http://schemas.openxmlformats.org/officeDocument/2006/relationships/image" Target="../media/image10.png"/><Relationship Id="rId36" Type="http://schemas.openxmlformats.org/officeDocument/2006/relationships/customXml" Target="../ink/ink18.xml"/><Relationship Id="rId57" Type="http://schemas.openxmlformats.org/officeDocument/2006/relationships/image" Target="../media/image31.png"/><Relationship Id="rId262" Type="http://schemas.openxmlformats.org/officeDocument/2006/relationships/customXml" Target="../ink/ink131.xml"/><Relationship Id="rId283" Type="http://schemas.openxmlformats.org/officeDocument/2006/relationships/image" Target="../media/image144.png"/><Relationship Id="rId78" Type="http://schemas.openxmlformats.org/officeDocument/2006/relationships/customXml" Target="../ink/ink39.xml"/><Relationship Id="rId99" Type="http://schemas.openxmlformats.org/officeDocument/2006/relationships/image" Target="../media/image52.png"/><Relationship Id="rId101" Type="http://schemas.openxmlformats.org/officeDocument/2006/relationships/image" Target="../media/image53.png"/><Relationship Id="rId122" Type="http://schemas.openxmlformats.org/officeDocument/2006/relationships/customXml" Target="../ink/ink61.xml"/><Relationship Id="rId143" Type="http://schemas.openxmlformats.org/officeDocument/2006/relationships/image" Target="../media/image74.png"/><Relationship Id="rId164" Type="http://schemas.openxmlformats.org/officeDocument/2006/relationships/customXml" Target="../ink/ink82.xml"/><Relationship Id="rId185" Type="http://schemas.openxmlformats.org/officeDocument/2006/relationships/image" Target="../media/image95.png"/><Relationship Id="rId9" Type="http://schemas.openxmlformats.org/officeDocument/2006/relationships/image" Target="../media/image710.png"/><Relationship Id="rId210" Type="http://schemas.openxmlformats.org/officeDocument/2006/relationships/customXml" Target="../ink/ink105.xml"/><Relationship Id="rId26" Type="http://schemas.openxmlformats.org/officeDocument/2006/relationships/customXml" Target="../ink/ink13.xml"/><Relationship Id="rId231" Type="http://schemas.openxmlformats.org/officeDocument/2006/relationships/image" Target="../media/image118.png"/><Relationship Id="rId252" Type="http://schemas.openxmlformats.org/officeDocument/2006/relationships/customXml" Target="../ink/ink126.xml"/><Relationship Id="rId273" Type="http://schemas.openxmlformats.org/officeDocument/2006/relationships/image" Target="../media/image139.png"/><Relationship Id="rId47" Type="http://schemas.openxmlformats.org/officeDocument/2006/relationships/image" Target="../media/image26.png"/><Relationship Id="rId68" Type="http://schemas.openxmlformats.org/officeDocument/2006/relationships/customXml" Target="../ink/ink34.xml"/><Relationship Id="rId89" Type="http://schemas.openxmlformats.org/officeDocument/2006/relationships/image" Target="../media/image47.png"/><Relationship Id="rId112" Type="http://schemas.openxmlformats.org/officeDocument/2006/relationships/customXml" Target="../ink/ink56.xml"/><Relationship Id="rId133" Type="http://schemas.openxmlformats.org/officeDocument/2006/relationships/image" Target="../media/image69.png"/><Relationship Id="rId154" Type="http://schemas.openxmlformats.org/officeDocument/2006/relationships/customXml" Target="../ink/ink77.xml"/><Relationship Id="rId175" Type="http://schemas.openxmlformats.org/officeDocument/2006/relationships/image" Target="../media/image90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16" Type="http://schemas.openxmlformats.org/officeDocument/2006/relationships/customXml" Target="../ink/ink8.xml"/><Relationship Id="rId221" Type="http://schemas.openxmlformats.org/officeDocument/2006/relationships/image" Target="../media/image113.png"/><Relationship Id="rId242" Type="http://schemas.openxmlformats.org/officeDocument/2006/relationships/customXml" Target="../ink/ink121.xml"/><Relationship Id="rId263" Type="http://schemas.openxmlformats.org/officeDocument/2006/relationships/image" Target="../media/image134.png"/><Relationship Id="rId284" Type="http://schemas.openxmlformats.org/officeDocument/2006/relationships/customXml" Target="../ink/ink142.xml"/><Relationship Id="rId37" Type="http://schemas.openxmlformats.org/officeDocument/2006/relationships/image" Target="../media/image21.png"/><Relationship Id="rId58" Type="http://schemas.openxmlformats.org/officeDocument/2006/relationships/customXml" Target="../ink/ink29.xml"/><Relationship Id="rId79" Type="http://schemas.openxmlformats.org/officeDocument/2006/relationships/image" Target="../media/image42.png"/><Relationship Id="rId102" Type="http://schemas.openxmlformats.org/officeDocument/2006/relationships/customXml" Target="../ink/ink51.xml"/><Relationship Id="rId123" Type="http://schemas.openxmlformats.org/officeDocument/2006/relationships/image" Target="../media/image64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5.png"/><Relationship Id="rId186" Type="http://schemas.openxmlformats.org/officeDocument/2006/relationships/customXml" Target="../ink/ink93.xml"/><Relationship Id="rId211" Type="http://schemas.openxmlformats.org/officeDocument/2006/relationships/image" Target="../media/image108.png"/><Relationship Id="rId232" Type="http://schemas.openxmlformats.org/officeDocument/2006/relationships/customXml" Target="../ink/ink116.xml"/><Relationship Id="rId253" Type="http://schemas.openxmlformats.org/officeDocument/2006/relationships/image" Target="../media/image129.png"/><Relationship Id="rId274" Type="http://schemas.openxmlformats.org/officeDocument/2006/relationships/customXml" Target="../ink/ink137.xml"/><Relationship Id="rId27" Type="http://schemas.openxmlformats.org/officeDocument/2006/relationships/image" Target="../media/image16.png"/><Relationship Id="rId48" Type="http://schemas.openxmlformats.org/officeDocument/2006/relationships/customXml" Target="../ink/ink24.xml"/><Relationship Id="rId69" Type="http://schemas.openxmlformats.org/officeDocument/2006/relationships/image" Target="../media/image37.png"/><Relationship Id="rId113" Type="http://schemas.openxmlformats.org/officeDocument/2006/relationships/image" Target="../media/image59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55" Type="http://schemas.openxmlformats.org/officeDocument/2006/relationships/image" Target="../media/image80.png"/><Relationship Id="rId176" Type="http://schemas.openxmlformats.org/officeDocument/2006/relationships/customXml" Target="../ink/ink88.xml"/><Relationship Id="rId197" Type="http://schemas.openxmlformats.org/officeDocument/2006/relationships/image" Target="../media/image101.png"/><Relationship Id="rId201" Type="http://schemas.openxmlformats.org/officeDocument/2006/relationships/image" Target="../media/image103.png"/><Relationship Id="rId222" Type="http://schemas.openxmlformats.org/officeDocument/2006/relationships/customXml" Target="../ink/ink111.xml"/><Relationship Id="rId243" Type="http://schemas.openxmlformats.org/officeDocument/2006/relationships/image" Target="../media/image124.png"/><Relationship Id="rId264" Type="http://schemas.openxmlformats.org/officeDocument/2006/relationships/customXml" Target="../ink/ink132.xml"/><Relationship Id="rId285" Type="http://schemas.openxmlformats.org/officeDocument/2006/relationships/image" Target="../media/image145.png"/><Relationship Id="rId17" Type="http://schemas.openxmlformats.org/officeDocument/2006/relationships/image" Target="../media/image11.png"/><Relationship Id="rId38" Type="http://schemas.openxmlformats.org/officeDocument/2006/relationships/customXml" Target="../ink/ink19.xml"/><Relationship Id="rId59" Type="http://schemas.openxmlformats.org/officeDocument/2006/relationships/image" Target="../media/image32.png"/><Relationship Id="rId103" Type="http://schemas.openxmlformats.org/officeDocument/2006/relationships/image" Target="../media/image54.png"/><Relationship Id="rId124" Type="http://schemas.openxmlformats.org/officeDocument/2006/relationships/customXml" Target="../ink/ink62.xml"/><Relationship Id="rId70" Type="http://schemas.openxmlformats.org/officeDocument/2006/relationships/customXml" Target="../ink/ink35.xml"/><Relationship Id="rId91" Type="http://schemas.openxmlformats.org/officeDocument/2006/relationships/image" Target="../media/image48.png"/><Relationship Id="rId145" Type="http://schemas.openxmlformats.org/officeDocument/2006/relationships/image" Target="../media/image75.png"/><Relationship Id="rId166" Type="http://schemas.openxmlformats.org/officeDocument/2006/relationships/customXml" Target="../ink/ink83.xml"/><Relationship Id="rId187" Type="http://schemas.openxmlformats.org/officeDocument/2006/relationships/image" Target="../media/image96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06.xml"/><Relationship Id="rId233" Type="http://schemas.openxmlformats.org/officeDocument/2006/relationships/image" Target="../media/image119.png"/><Relationship Id="rId254" Type="http://schemas.openxmlformats.org/officeDocument/2006/relationships/customXml" Target="../ink/ink127.xml"/><Relationship Id="rId28" Type="http://schemas.openxmlformats.org/officeDocument/2006/relationships/customXml" Target="../ink/ink14.xml"/><Relationship Id="rId49" Type="http://schemas.openxmlformats.org/officeDocument/2006/relationships/image" Target="../media/image27.png"/><Relationship Id="rId114" Type="http://schemas.openxmlformats.org/officeDocument/2006/relationships/customXml" Target="../ink/ink57.xml"/><Relationship Id="rId275" Type="http://schemas.openxmlformats.org/officeDocument/2006/relationships/image" Target="../media/image140.png"/><Relationship Id="rId60" Type="http://schemas.openxmlformats.org/officeDocument/2006/relationships/customXml" Target="../ink/ink30.xml"/><Relationship Id="rId81" Type="http://schemas.openxmlformats.org/officeDocument/2006/relationships/image" Target="../media/image43.png"/><Relationship Id="rId135" Type="http://schemas.openxmlformats.org/officeDocument/2006/relationships/image" Target="../media/image70.png"/><Relationship Id="rId156" Type="http://schemas.openxmlformats.org/officeDocument/2006/relationships/customXml" Target="../ink/ink78.xml"/><Relationship Id="rId177" Type="http://schemas.openxmlformats.org/officeDocument/2006/relationships/image" Target="../media/image91.png"/><Relationship Id="rId198" Type="http://schemas.openxmlformats.org/officeDocument/2006/relationships/customXml" Target="../ink/ink99.xml"/><Relationship Id="rId202" Type="http://schemas.openxmlformats.org/officeDocument/2006/relationships/customXml" Target="../ink/ink101.xml"/><Relationship Id="rId223" Type="http://schemas.openxmlformats.org/officeDocument/2006/relationships/image" Target="../media/image114.png"/><Relationship Id="rId244" Type="http://schemas.openxmlformats.org/officeDocument/2006/relationships/customXml" Target="../ink/ink122.xml"/><Relationship Id="rId18" Type="http://schemas.openxmlformats.org/officeDocument/2006/relationships/customXml" Target="../ink/ink9.xml"/><Relationship Id="rId39" Type="http://schemas.openxmlformats.org/officeDocument/2006/relationships/image" Target="../media/image22.png"/><Relationship Id="rId265" Type="http://schemas.openxmlformats.org/officeDocument/2006/relationships/image" Target="../media/image135.png"/><Relationship Id="rId286" Type="http://schemas.openxmlformats.org/officeDocument/2006/relationships/customXml" Target="../ink/ink143.xml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5.png"/><Relationship Id="rId146" Type="http://schemas.openxmlformats.org/officeDocument/2006/relationships/customXml" Target="../ink/ink73.xml"/><Relationship Id="rId167" Type="http://schemas.openxmlformats.org/officeDocument/2006/relationships/image" Target="../media/image86.png"/><Relationship Id="rId188" Type="http://schemas.openxmlformats.org/officeDocument/2006/relationships/customXml" Target="../ink/ink94.xml"/><Relationship Id="rId71" Type="http://schemas.openxmlformats.org/officeDocument/2006/relationships/image" Target="../media/image38.png"/><Relationship Id="rId92" Type="http://schemas.openxmlformats.org/officeDocument/2006/relationships/customXml" Target="../ink/ink46.xml"/><Relationship Id="rId213" Type="http://schemas.openxmlformats.org/officeDocument/2006/relationships/image" Target="../media/image109.png"/><Relationship Id="rId234" Type="http://schemas.openxmlformats.org/officeDocument/2006/relationships/customXml" Target="../ink/ink117.xml"/><Relationship Id="rId2" Type="http://schemas.openxmlformats.org/officeDocument/2006/relationships/customXml" Target="../ink/ink1.xml"/><Relationship Id="rId29" Type="http://schemas.openxmlformats.org/officeDocument/2006/relationships/image" Target="../media/image17.png"/><Relationship Id="rId255" Type="http://schemas.openxmlformats.org/officeDocument/2006/relationships/image" Target="../media/image130.png"/><Relationship Id="rId276" Type="http://schemas.openxmlformats.org/officeDocument/2006/relationships/customXml" Target="../ink/ink138.xml"/><Relationship Id="rId40" Type="http://schemas.openxmlformats.org/officeDocument/2006/relationships/customXml" Target="../ink/ink20.xml"/><Relationship Id="rId115" Type="http://schemas.openxmlformats.org/officeDocument/2006/relationships/image" Target="../media/image60.png"/><Relationship Id="rId136" Type="http://schemas.openxmlformats.org/officeDocument/2006/relationships/customXml" Target="../ink/ink68.xml"/><Relationship Id="rId157" Type="http://schemas.openxmlformats.org/officeDocument/2006/relationships/image" Target="../media/image81.png"/><Relationship Id="rId178" Type="http://schemas.openxmlformats.org/officeDocument/2006/relationships/customXml" Target="../ink/ink89.xml"/><Relationship Id="rId61" Type="http://schemas.openxmlformats.org/officeDocument/2006/relationships/image" Target="../media/image33.png"/><Relationship Id="rId82" Type="http://schemas.openxmlformats.org/officeDocument/2006/relationships/customXml" Target="../ink/ink41.xml"/><Relationship Id="rId199" Type="http://schemas.openxmlformats.org/officeDocument/2006/relationships/image" Target="../media/image102.png"/><Relationship Id="rId203" Type="http://schemas.openxmlformats.org/officeDocument/2006/relationships/image" Target="../media/image104.png"/><Relationship Id="rId19" Type="http://schemas.openxmlformats.org/officeDocument/2006/relationships/image" Target="../media/image12.png"/><Relationship Id="rId224" Type="http://schemas.openxmlformats.org/officeDocument/2006/relationships/customXml" Target="../ink/ink112.xml"/><Relationship Id="rId245" Type="http://schemas.openxmlformats.org/officeDocument/2006/relationships/image" Target="../media/image125.png"/><Relationship Id="rId266" Type="http://schemas.openxmlformats.org/officeDocument/2006/relationships/customXml" Target="../ink/ink133.xml"/><Relationship Id="rId287" Type="http://schemas.openxmlformats.org/officeDocument/2006/relationships/image" Target="../media/image146.png"/><Relationship Id="rId30" Type="http://schemas.openxmlformats.org/officeDocument/2006/relationships/customXml" Target="../ink/ink15.xml"/><Relationship Id="rId105" Type="http://schemas.openxmlformats.org/officeDocument/2006/relationships/image" Target="../media/image55.png"/><Relationship Id="rId126" Type="http://schemas.openxmlformats.org/officeDocument/2006/relationships/customXml" Target="../ink/ink63.xml"/><Relationship Id="rId147" Type="http://schemas.openxmlformats.org/officeDocument/2006/relationships/image" Target="../media/image76.png"/><Relationship Id="rId168" Type="http://schemas.openxmlformats.org/officeDocument/2006/relationships/customXml" Target="../ink/ink84.xml"/><Relationship Id="rId51" Type="http://schemas.openxmlformats.org/officeDocument/2006/relationships/image" Target="../media/image28.png"/><Relationship Id="rId72" Type="http://schemas.openxmlformats.org/officeDocument/2006/relationships/customXml" Target="../ink/ink36.xml"/><Relationship Id="rId93" Type="http://schemas.openxmlformats.org/officeDocument/2006/relationships/image" Target="../media/image49.png"/><Relationship Id="rId189" Type="http://schemas.openxmlformats.org/officeDocument/2006/relationships/image" Target="../media/image97.png"/><Relationship Id="rId3" Type="http://schemas.openxmlformats.org/officeDocument/2006/relationships/image" Target="../media/image410.png"/><Relationship Id="rId214" Type="http://schemas.openxmlformats.org/officeDocument/2006/relationships/customXml" Target="../ink/ink107.xml"/><Relationship Id="rId235" Type="http://schemas.openxmlformats.org/officeDocument/2006/relationships/image" Target="../media/image120.png"/><Relationship Id="rId256" Type="http://schemas.openxmlformats.org/officeDocument/2006/relationships/customXml" Target="../ink/ink128.xml"/><Relationship Id="rId277" Type="http://schemas.openxmlformats.org/officeDocument/2006/relationships/image" Target="../media/image141.png"/><Relationship Id="rId116" Type="http://schemas.openxmlformats.org/officeDocument/2006/relationships/customXml" Target="../ink/ink58.xml"/><Relationship Id="rId137" Type="http://schemas.openxmlformats.org/officeDocument/2006/relationships/image" Target="../media/image71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3.png"/><Relationship Id="rId62" Type="http://schemas.openxmlformats.org/officeDocument/2006/relationships/customXml" Target="../ink/ink31.xml"/><Relationship Id="rId83" Type="http://schemas.openxmlformats.org/officeDocument/2006/relationships/image" Target="../media/image44.png"/><Relationship Id="rId179" Type="http://schemas.openxmlformats.org/officeDocument/2006/relationships/image" Target="../media/image92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5" Type="http://schemas.openxmlformats.org/officeDocument/2006/relationships/image" Target="../media/image115.png"/><Relationship Id="rId246" Type="http://schemas.openxmlformats.org/officeDocument/2006/relationships/customXml" Target="../ink/ink123.xml"/><Relationship Id="rId267" Type="http://schemas.openxmlformats.org/officeDocument/2006/relationships/image" Target="../media/image136.png"/><Relationship Id="rId288" Type="http://schemas.openxmlformats.org/officeDocument/2006/relationships/customXml" Target="../ink/ink144.xml"/><Relationship Id="rId106" Type="http://schemas.openxmlformats.org/officeDocument/2006/relationships/customXml" Target="../ink/ink53.xml"/><Relationship Id="rId127" Type="http://schemas.openxmlformats.org/officeDocument/2006/relationships/image" Target="../media/image66.png"/><Relationship Id="rId10" Type="http://schemas.openxmlformats.org/officeDocument/2006/relationships/customXml" Target="../ink/ink5.xml"/><Relationship Id="rId31" Type="http://schemas.openxmlformats.org/officeDocument/2006/relationships/image" Target="../media/image18.png"/><Relationship Id="rId52" Type="http://schemas.openxmlformats.org/officeDocument/2006/relationships/customXml" Target="../ink/ink26.xml"/><Relationship Id="rId73" Type="http://schemas.openxmlformats.org/officeDocument/2006/relationships/image" Target="../media/image39.png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169" Type="http://schemas.openxmlformats.org/officeDocument/2006/relationships/image" Target="../media/image87.png"/><Relationship Id="rId4" Type="http://schemas.openxmlformats.org/officeDocument/2006/relationships/customXml" Target="../ink/ink2.xml"/><Relationship Id="rId180" Type="http://schemas.openxmlformats.org/officeDocument/2006/relationships/customXml" Target="../ink/ink90.xml"/><Relationship Id="rId215" Type="http://schemas.openxmlformats.org/officeDocument/2006/relationships/image" Target="../media/image110.png"/><Relationship Id="rId236" Type="http://schemas.openxmlformats.org/officeDocument/2006/relationships/customXml" Target="../ink/ink118.xml"/><Relationship Id="rId257" Type="http://schemas.openxmlformats.org/officeDocument/2006/relationships/image" Target="../media/image131.png"/><Relationship Id="rId278" Type="http://schemas.openxmlformats.org/officeDocument/2006/relationships/customXml" Target="../ink/ink139.xml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91" Type="http://schemas.openxmlformats.org/officeDocument/2006/relationships/image" Target="../media/image98.png"/><Relationship Id="rId205" Type="http://schemas.openxmlformats.org/officeDocument/2006/relationships/image" Target="../media/image105.png"/><Relationship Id="rId247" Type="http://schemas.openxmlformats.org/officeDocument/2006/relationships/image" Target="../media/image126.png"/><Relationship Id="rId107" Type="http://schemas.openxmlformats.org/officeDocument/2006/relationships/image" Target="../media/image56.png"/><Relationship Id="rId289" Type="http://schemas.openxmlformats.org/officeDocument/2006/relationships/image" Target="../media/image147.png"/><Relationship Id="rId11" Type="http://schemas.openxmlformats.org/officeDocument/2006/relationships/image" Target="../media/image8.png"/><Relationship Id="rId53" Type="http://schemas.openxmlformats.org/officeDocument/2006/relationships/image" Target="../media/image29.png"/><Relationship Id="rId149" Type="http://schemas.openxmlformats.org/officeDocument/2006/relationships/image" Target="../media/image77.png"/><Relationship Id="rId95" Type="http://schemas.openxmlformats.org/officeDocument/2006/relationships/image" Target="../media/image50.png"/><Relationship Id="rId160" Type="http://schemas.openxmlformats.org/officeDocument/2006/relationships/customXml" Target="../ink/ink80.xml"/><Relationship Id="rId216" Type="http://schemas.openxmlformats.org/officeDocument/2006/relationships/customXml" Target="../ink/ink108.xml"/><Relationship Id="rId258" Type="http://schemas.openxmlformats.org/officeDocument/2006/relationships/customXml" Target="../ink/ink129.xml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71" Type="http://schemas.openxmlformats.org/officeDocument/2006/relationships/image" Target="../media/image88.png"/><Relationship Id="rId227" Type="http://schemas.openxmlformats.org/officeDocument/2006/relationships/image" Target="../media/image116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05.xml"/><Relationship Id="rId671" Type="http://schemas.openxmlformats.org/officeDocument/2006/relationships/image" Target="../media/image479.png"/><Relationship Id="rId769" Type="http://schemas.openxmlformats.org/officeDocument/2006/relationships/image" Target="../media/image530.png"/><Relationship Id="rId21" Type="http://schemas.openxmlformats.org/officeDocument/2006/relationships/image" Target="../media/image157.png"/><Relationship Id="rId324" Type="http://schemas.openxmlformats.org/officeDocument/2006/relationships/customXml" Target="../ink/ink309.xml"/><Relationship Id="rId531" Type="http://schemas.openxmlformats.org/officeDocument/2006/relationships/image" Target="../media/image408.png"/><Relationship Id="rId629" Type="http://schemas.openxmlformats.org/officeDocument/2006/relationships/image" Target="../media/image458.png"/><Relationship Id="rId170" Type="http://schemas.openxmlformats.org/officeDocument/2006/relationships/image" Target="../media/image229.png"/><Relationship Id="rId836" Type="http://schemas.openxmlformats.org/officeDocument/2006/relationships/customXml" Target="../ink/ink566.xml"/><Relationship Id="rId268" Type="http://schemas.openxmlformats.org/officeDocument/2006/relationships/image" Target="../media/image278.png"/><Relationship Id="rId475" Type="http://schemas.openxmlformats.org/officeDocument/2006/relationships/customXml" Target="../ink/ink385.xml"/><Relationship Id="rId682" Type="http://schemas.openxmlformats.org/officeDocument/2006/relationships/customXml" Target="../ink/ink489.xml"/><Relationship Id="rId32" Type="http://schemas.openxmlformats.org/officeDocument/2006/relationships/image" Target="../media/image162.png"/><Relationship Id="rId128" Type="http://schemas.openxmlformats.org/officeDocument/2006/relationships/image" Target="../media/image208.png"/><Relationship Id="rId335" Type="http://schemas.openxmlformats.org/officeDocument/2006/relationships/image" Target="../media/image311.png"/><Relationship Id="rId542" Type="http://schemas.openxmlformats.org/officeDocument/2006/relationships/customXml" Target="../ink/ink419.xml"/><Relationship Id="rId181" Type="http://schemas.openxmlformats.org/officeDocument/2006/relationships/customXml" Target="../ink/ink237.xml"/><Relationship Id="rId402" Type="http://schemas.openxmlformats.org/officeDocument/2006/relationships/customXml" Target="../ink/ink348.xml"/><Relationship Id="rId847" Type="http://schemas.openxmlformats.org/officeDocument/2006/relationships/customXml" Target="../ink/ink572.xml"/><Relationship Id="rId279" Type="http://schemas.openxmlformats.org/officeDocument/2006/relationships/customXml" Target="../ink/ink286.xml"/><Relationship Id="rId486" Type="http://schemas.openxmlformats.org/officeDocument/2006/relationships/customXml" Target="../ink/ink391.xml"/><Relationship Id="rId693" Type="http://schemas.openxmlformats.org/officeDocument/2006/relationships/image" Target="../media/image490.png"/><Relationship Id="rId707" Type="http://schemas.openxmlformats.org/officeDocument/2006/relationships/image" Target="../media/image497.png"/><Relationship Id="rId43" Type="http://schemas.openxmlformats.org/officeDocument/2006/relationships/customXml" Target="../ink/ink166.xml"/><Relationship Id="rId139" Type="http://schemas.openxmlformats.org/officeDocument/2006/relationships/customXml" Target="../ink/ink216.xml"/><Relationship Id="rId346" Type="http://schemas.openxmlformats.org/officeDocument/2006/relationships/customXml" Target="../ink/ink320.xml"/><Relationship Id="rId553" Type="http://schemas.openxmlformats.org/officeDocument/2006/relationships/image" Target="../media/image420.png"/><Relationship Id="rId760" Type="http://schemas.openxmlformats.org/officeDocument/2006/relationships/customXml" Target="../ink/ink528.xml"/><Relationship Id="rId192" Type="http://schemas.openxmlformats.org/officeDocument/2006/relationships/image" Target="../media/image240.png"/><Relationship Id="rId206" Type="http://schemas.openxmlformats.org/officeDocument/2006/relationships/image" Target="../media/image247.png"/><Relationship Id="rId413" Type="http://schemas.openxmlformats.org/officeDocument/2006/relationships/image" Target="../media/image350.png"/><Relationship Id="rId858" Type="http://schemas.openxmlformats.org/officeDocument/2006/relationships/image" Target="../media/image574.png"/><Relationship Id="rId497" Type="http://schemas.openxmlformats.org/officeDocument/2006/relationships/image" Target="../media/image391.png"/><Relationship Id="rId620" Type="http://schemas.openxmlformats.org/officeDocument/2006/relationships/customXml" Target="../ink/ink458.xml"/><Relationship Id="rId718" Type="http://schemas.openxmlformats.org/officeDocument/2006/relationships/customXml" Target="../ink/ink507.xml"/><Relationship Id="rId357" Type="http://schemas.openxmlformats.org/officeDocument/2006/relationships/image" Target="../media/image322.png"/><Relationship Id="rId54" Type="http://schemas.openxmlformats.org/officeDocument/2006/relationships/customXml" Target="../ink/ink172.xml"/><Relationship Id="rId217" Type="http://schemas.openxmlformats.org/officeDocument/2006/relationships/customXml" Target="../ink/ink255.xml"/><Relationship Id="rId564" Type="http://schemas.openxmlformats.org/officeDocument/2006/relationships/customXml" Target="../ink/ink430.xml"/><Relationship Id="rId771" Type="http://schemas.openxmlformats.org/officeDocument/2006/relationships/image" Target="../media/image531.png"/><Relationship Id="rId869" Type="http://schemas.openxmlformats.org/officeDocument/2006/relationships/customXml" Target="../ink/ink583.xml"/><Relationship Id="rId424" Type="http://schemas.openxmlformats.org/officeDocument/2006/relationships/customXml" Target="../ink/ink359.xml"/><Relationship Id="rId631" Type="http://schemas.openxmlformats.org/officeDocument/2006/relationships/image" Target="../media/image459.png"/><Relationship Id="rId729" Type="http://schemas.openxmlformats.org/officeDocument/2006/relationships/image" Target="../media/image508.png"/><Relationship Id="rId270" Type="http://schemas.openxmlformats.org/officeDocument/2006/relationships/image" Target="../media/image279.png"/><Relationship Id="rId65" Type="http://schemas.openxmlformats.org/officeDocument/2006/relationships/customXml" Target="../ink/ink178.xml"/><Relationship Id="rId130" Type="http://schemas.openxmlformats.org/officeDocument/2006/relationships/image" Target="../media/image209.png"/><Relationship Id="rId368" Type="http://schemas.openxmlformats.org/officeDocument/2006/relationships/customXml" Target="../ink/ink331.xml"/><Relationship Id="rId575" Type="http://schemas.openxmlformats.org/officeDocument/2006/relationships/image" Target="../media/image431.png"/><Relationship Id="rId782" Type="http://schemas.openxmlformats.org/officeDocument/2006/relationships/customXml" Target="../ink/ink539.xml"/><Relationship Id="rId228" Type="http://schemas.openxmlformats.org/officeDocument/2006/relationships/image" Target="../media/image258.png"/><Relationship Id="rId435" Type="http://schemas.openxmlformats.org/officeDocument/2006/relationships/image" Target="../media/image361.png"/><Relationship Id="rId642" Type="http://schemas.openxmlformats.org/officeDocument/2006/relationships/customXml" Target="../ink/ink469.xml"/><Relationship Id="rId281" Type="http://schemas.openxmlformats.org/officeDocument/2006/relationships/customXml" Target="../ink/ink287.xml"/><Relationship Id="rId502" Type="http://schemas.openxmlformats.org/officeDocument/2006/relationships/customXml" Target="../ink/ink399.xml"/><Relationship Id="rId76" Type="http://schemas.openxmlformats.org/officeDocument/2006/relationships/customXml" Target="../ink/ink184.xml"/><Relationship Id="rId141" Type="http://schemas.openxmlformats.org/officeDocument/2006/relationships/customXml" Target="../ink/ink217.xml"/><Relationship Id="rId379" Type="http://schemas.openxmlformats.org/officeDocument/2006/relationships/image" Target="../media/image333.png"/><Relationship Id="rId586" Type="http://schemas.openxmlformats.org/officeDocument/2006/relationships/customXml" Target="../ink/ink441.xml"/><Relationship Id="rId793" Type="http://schemas.openxmlformats.org/officeDocument/2006/relationships/image" Target="../media/image542.png"/><Relationship Id="rId807" Type="http://schemas.openxmlformats.org/officeDocument/2006/relationships/image" Target="../media/image549.png"/><Relationship Id="rId7" Type="http://schemas.openxmlformats.org/officeDocument/2006/relationships/image" Target="../media/image150.png"/><Relationship Id="rId239" Type="http://schemas.openxmlformats.org/officeDocument/2006/relationships/customXml" Target="../ink/ink266.xml"/><Relationship Id="rId446" Type="http://schemas.openxmlformats.org/officeDocument/2006/relationships/customXml" Target="../ink/ink370.xml"/><Relationship Id="rId653" Type="http://schemas.openxmlformats.org/officeDocument/2006/relationships/image" Target="../media/image470.png"/><Relationship Id="rId292" Type="http://schemas.openxmlformats.org/officeDocument/2006/relationships/image" Target="../media/image290.png"/><Relationship Id="rId306" Type="http://schemas.openxmlformats.org/officeDocument/2006/relationships/customXml" Target="../ink/ink300.xml"/><Relationship Id="rId860" Type="http://schemas.openxmlformats.org/officeDocument/2006/relationships/image" Target="../media/image575.png"/><Relationship Id="rId87" Type="http://schemas.openxmlformats.org/officeDocument/2006/relationships/customXml" Target="../ink/ink190.xml"/><Relationship Id="rId513" Type="http://schemas.openxmlformats.org/officeDocument/2006/relationships/image" Target="../media/image399.png"/><Relationship Id="rId597" Type="http://schemas.openxmlformats.org/officeDocument/2006/relationships/image" Target="../media/image442.png"/><Relationship Id="rId720" Type="http://schemas.openxmlformats.org/officeDocument/2006/relationships/customXml" Target="../ink/ink508.xml"/><Relationship Id="rId818" Type="http://schemas.openxmlformats.org/officeDocument/2006/relationships/customXml" Target="../ink/ink557.xml"/><Relationship Id="rId152" Type="http://schemas.openxmlformats.org/officeDocument/2006/relationships/image" Target="../media/image220.png"/><Relationship Id="rId457" Type="http://schemas.openxmlformats.org/officeDocument/2006/relationships/image" Target="../media/image372.png"/><Relationship Id="rId664" Type="http://schemas.openxmlformats.org/officeDocument/2006/relationships/customXml" Target="../ink/ink480.xml"/><Relationship Id="rId871" Type="http://schemas.openxmlformats.org/officeDocument/2006/relationships/customXml" Target="../ink/ink584.xml"/><Relationship Id="rId14" Type="http://schemas.openxmlformats.org/officeDocument/2006/relationships/customXml" Target="../ink/ink151.xml"/><Relationship Id="rId317" Type="http://schemas.openxmlformats.org/officeDocument/2006/relationships/image" Target="../media/image302.png"/><Relationship Id="rId524" Type="http://schemas.openxmlformats.org/officeDocument/2006/relationships/customXml" Target="../ink/ink410.xml"/><Relationship Id="rId731" Type="http://schemas.openxmlformats.org/officeDocument/2006/relationships/image" Target="../media/image509.png"/><Relationship Id="rId98" Type="http://schemas.openxmlformats.org/officeDocument/2006/relationships/image" Target="../media/image193.png"/><Relationship Id="rId163" Type="http://schemas.openxmlformats.org/officeDocument/2006/relationships/customXml" Target="../ink/ink228.xml"/><Relationship Id="rId370" Type="http://schemas.openxmlformats.org/officeDocument/2006/relationships/customXml" Target="../ink/ink332.xml"/><Relationship Id="rId829" Type="http://schemas.openxmlformats.org/officeDocument/2006/relationships/image" Target="../media/image560.png"/><Relationship Id="rId230" Type="http://schemas.openxmlformats.org/officeDocument/2006/relationships/image" Target="../media/image259.png"/><Relationship Id="rId468" Type="http://schemas.openxmlformats.org/officeDocument/2006/relationships/customXml" Target="../ink/ink381.xml"/><Relationship Id="rId675" Type="http://schemas.openxmlformats.org/officeDocument/2006/relationships/image" Target="../media/image481.png"/><Relationship Id="rId25" Type="http://schemas.openxmlformats.org/officeDocument/2006/relationships/customXml" Target="../ink/ink157.xml"/><Relationship Id="rId328" Type="http://schemas.openxmlformats.org/officeDocument/2006/relationships/customXml" Target="../ink/ink311.xml"/><Relationship Id="rId535" Type="http://schemas.openxmlformats.org/officeDocument/2006/relationships/image" Target="../media/image411.png"/><Relationship Id="rId742" Type="http://schemas.openxmlformats.org/officeDocument/2006/relationships/customXml" Target="../ink/ink519.xml"/><Relationship Id="rId174" Type="http://schemas.openxmlformats.org/officeDocument/2006/relationships/image" Target="../media/image231.png"/><Relationship Id="rId381" Type="http://schemas.openxmlformats.org/officeDocument/2006/relationships/image" Target="../media/image334.png"/><Relationship Id="rId602" Type="http://schemas.openxmlformats.org/officeDocument/2006/relationships/customXml" Target="../ink/ink449.xml"/><Relationship Id="rId241" Type="http://schemas.openxmlformats.org/officeDocument/2006/relationships/customXml" Target="../ink/ink267.xml"/><Relationship Id="rId479" Type="http://schemas.openxmlformats.org/officeDocument/2006/relationships/image" Target="../media/image382.png"/><Relationship Id="rId686" Type="http://schemas.openxmlformats.org/officeDocument/2006/relationships/customXml" Target="../ink/ink491.xml"/><Relationship Id="rId36" Type="http://schemas.openxmlformats.org/officeDocument/2006/relationships/image" Target="../media/image164.png"/><Relationship Id="rId339" Type="http://schemas.openxmlformats.org/officeDocument/2006/relationships/image" Target="../media/image313.png"/><Relationship Id="rId546" Type="http://schemas.openxmlformats.org/officeDocument/2006/relationships/customXml" Target="../ink/ink421.xml"/><Relationship Id="rId753" Type="http://schemas.openxmlformats.org/officeDocument/2006/relationships/image" Target="../media/image522.png"/><Relationship Id="rId101" Type="http://schemas.openxmlformats.org/officeDocument/2006/relationships/customXml" Target="../ink/ink197.xml"/><Relationship Id="rId185" Type="http://schemas.openxmlformats.org/officeDocument/2006/relationships/customXml" Target="../ink/ink239.xml"/><Relationship Id="rId406" Type="http://schemas.openxmlformats.org/officeDocument/2006/relationships/customXml" Target="../ink/ink350.xml"/><Relationship Id="rId392" Type="http://schemas.openxmlformats.org/officeDocument/2006/relationships/customXml" Target="../ink/ink343.xml"/><Relationship Id="rId613" Type="http://schemas.openxmlformats.org/officeDocument/2006/relationships/image" Target="../media/image450.png"/><Relationship Id="rId697" Type="http://schemas.openxmlformats.org/officeDocument/2006/relationships/image" Target="../media/image492.png"/><Relationship Id="rId820" Type="http://schemas.openxmlformats.org/officeDocument/2006/relationships/customXml" Target="../ink/ink558.xml"/><Relationship Id="rId252" Type="http://schemas.openxmlformats.org/officeDocument/2006/relationships/image" Target="../media/image270.png"/><Relationship Id="rId47" Type="http://schemas.openxmlformats.org/officeDocument/2006/relationships/customXml" Target="../ink/ink168.xml"/><Relationship Id="rId112" Type="http://schemas.openxmlformats.org/officeDocument/2006/relationships/image" Target="../media/image200.png"/><Relationship Id="rId557" Type="http://schemas.openxmlformats.org/officeDocument/2006/relationships/image" Target="../media/image422.png"/><Relationship Id="rId764" Type="http://schemas.openxmlformats.org/officeDocument/2006/relationships/customXml" Target="../ink/ink530.xml"/><Relationship Id="rId196" Type="http://schemas.openxmlformats.org/officeDocument/2006/relationships/image" Target="../media/image242.png"/><Relationship Id="rId417" Type="http://schemas.openxmlformats.org/officeDocument/2006/relationships/image" Target="../media/image352.png"/><Relationship Id="rId624" Type="http://schemas.openxmlformats.org/officeDocument/2006/relationships/customXml" Target="../ink/ink460.xml"/><Relationship Id="rId831" Type="http://schemas.openxmlformats.org/officeDocument/2006/relationships/image" Target="../media/image561.png"/><Relationship Id="rId263" Type="http://schemas.openxmlformats.org/officeDocument/2006/relationships/customXml" Target="../ink/ink278.xml"/><Relationship Id="rId470" Type="http://schemas.openxmlformats.org/officeDocument/2006/relationships/customXml" Target="../ink/ink382.xml"/><Relationship Id="rId58" Type="http://schemas.openxmlformats.org/officeDocument/2006/relationships/customXml" Target="../ink/ink174.xml"/><Relationship Id="rId123" Type="http://schemas.openxmlformats.org/officeDocument/2006/relationships/customXml" Target="../ink/ink208.xml"/><Relationship Id="rId330" Type="http://schemas.openxmlformats.org/officeDocument/2006/relationships/customXml" Target="../ink/ink312.xml"/><Relationship Id="rId568" Type="http://schemas.openxmlformats.org/officeDocument/2006/relationships/customXml" Target="../ink/ink432.xml"/><Relationship Id="rId775" Type="http://schemas.openxmlformats.org/officeDocument/2006/relationships/image" Target="../media/image533.png"/><Relationship Id="rId428" Type="http://schemas.openxmlformats.org/officeDocument/2006/relationships/customXml" Target="../ink/ink361.xml"/><Relationship Id="rId635" Type="http://schemas.openxmlformats.org/officeDocument/2006/relationships/image" Target="../media/image461.png"/><Relationship Id="rId842" Type="http://schemas.openxmlformats.org/officeDocument/2006/relationships/image" Target="../media/image566.png"/><Relationship Id="rId274" Type="http://schemas.openxmlformats.org/officeDocument/2006/relationships/image" Target="../media/image281.png"/><Relationship Id="rId481" Type="http://schemas.openxmlformats.org/officeDocument/2006/relationships/image" Target="../media/image383.png"/><Relationship Id="rId702" Type="http://schemas.openxmlformats.org/officeDocument/2006/relationships/customXml" Target="../ink/ink499.xml"/><Relationship Id="rId69" Type="http://schemas.openxmlformats.org/officeDocument/2006/relationships/customXml" Target="../ink/ink180.xml"/><Relationship Id="rId134" Type="http://schemas.openxmlformats.org/officeDocument/2006/relationships/image" Target="../media/image211.png"/><Relationship Id="rId579" Type="http://schemas.openxmlformats.org/officeDocument/2006/relationships/image" Target="../media/image433.png"/><Relationship Id="rId786" Type="http://schemas.openxmlformats.org/officeDocument/2006/relationships/customXml" Target="../ink/ink541.xml"/><Relationship Id="rId341" Type="http://schemas.openxmlformats.org/officeDocument/2006/relationships/image" Target="../media/image314.png"/><Relationship Id="rId439" Type="http://schemas.openxmlformats.org/officeDocument/2006/relationships/image" Target="../media/image363.png"/><Relationship Id="rId646" Type="http://schemas.openxmlformats.org/officeDocument/2006/relationships/customXml" Target="../ink/ink471.xml"/><Relationship Id="rId201" Type="http://schemas.openxmlformats.org/officeDocument/2006/relationships/customXml" Target="../ink/ink247.xml"/><Relationship Id="rId285" Type="http://schemas.openxmlformats.org/officeDocument/2006/relationships/customXml" Target="../ink/ink289.xml"/><Relationship Id="rId506" Type="http://schemas.openxmlformats.org/officeDocument/2006/relationships/customXml" Target="../ink/ink401.xml"/><Relationship Id="rId853" Type="http://schemas.openxmlformats.org/officeDocument/2006/relationships/customXml" Target="../ink/ink575.xml"/><Relationship Id="rId492" Type="http://schemas.openxmlformats.org/officeDocument/2006/relationships/customXml" Target="../ink/ink394.xml"/><Relationship Id="rId713" Type="http://schemas.openxmlformats.org/officeDocument/2006/relationships/image" Target="../media/image500.png"/><Relationship Id="rId797" Type="http://schemas.openxmlformats.org/officeDocument/2006/relationships/image" Target="../media/image544.png"/><Relationship Id="rId145" Type="http://schemas.openxmlformats.org/officeDocument/2006/relationships/customXml" Target="../ink/ink219.xml"/><Relationship Id="rId352" Type="http://schemas.openxmlformats.org/officeDocument/2006/relationships/customXml" Target="../ink/ink323.xml"/><Relationship Id="rId212" Type="http://schemas.openxmlformats.org/officeDocument/2006/relationships/image" Target="../media/image250.png"/><Relationship Id="rId657" Type="http://schemas.openxmlformats.org/officeDocument/2006/relationships/image" Target="../media/image472.png"/><Relationship Id="rId864" Type="http://schemas.openxmlformats.org/officeDocument/2006/relationships/image" Target="../media/image577.png"/><Relationship Id="rId296" Type="http://schemas.openxmlformats.org/officeDocument/2006/relationships/image" Target="../media/image292.png"/><Relationship Id="rId517" Type="http://schemas.openxmlformats.org/officeDocument/2006/relationships/image" Target="../media/image401.png"/><Relationship Id="rId724" Type="http://schemas.openxmlformats.org/officeDocument/2006/relationships/customXml" Target="../ink/ink510.xml"/><Relationship Id="rId60" Type="http://schemas.openxmlformats.org/officeDocument/2006/relationships/image" Target="../media/image175.png"/><Relationship Id="rId156" Type="http://schemas.openxmlformats.org/officeDocument/2006/relationships/image" Target="../media/image222.png"/><Relationship Id="rId363" Type="http://schemas.openxmlformats.org/officeDocument/2006/relationships/image" Target="../media/image325.png"/><Relationship Id="rId570" Type="http://schemas.openxmlformats.org/officeDocument/2006/relationships/customXml" Target="../ink/ink433.xml"/><Relationship Id="rId223" Type="http://schemas.openxmlformats.org/officeDocument/2006/relationships/customXml" Target="../ink/ink258.xml"/><Relationship Id="rId430" Type="http://schemas.openxmlformats.org/officeDocument/2006/relationships/customXml" Target="../ink/ink362.xml"/><Relationship Id="rId668" Type="http://schemas.openxmlformats.org/officeDocument/2006/relationships/customXml" Target="../ink/ink482.xml"/><Relationship Id="rId875" Type="http://schemas.openxmlformats.org/officeDocument/2006/relationships/customXml" Target="../ink/ink586.xml"/><Relationship Id="rId18" Type="http://schemas.openxmlformats.org/officeDocument/2006/relationships/customXml" Target="../ink/ink153.xml"/><Relationship Id="rId528" Type="http://schemas.openxmlformats.org/officeDocument/2006/relationships/customXml" Target="../ink/ink412.xml"/><Relationship Id="rId735" Type="http://schemas.openxmlformats.org/officeDocument/2006/relationships/image" Target="../media/image513.png"/><Relationship Id="rId167" Type="http://schemas.openxmlformats.org/officeDocument/2006/relationships/customXml" Target="../ink/ink230.xml"/><Relationship Id="rId374" Type="http://schemas.openxmlformats.org/officeDocument/2006/relationships/customXml" Target="../ink/ink334.xml"/><Relationship Id="rId581" Type="http://schemas.openxmlformats.org/officeDocument/2006/relationships/image" Target="../media/image434.png"/><Relationship Id="rId71" Type="http://schemas.openxmlformats.org/officeDocument/2006/relationships/customXml" Target="../ink/ink181.xml"/><Relationship Id="rId234" Type="http://schemas.openxmlformats.org/officeDocument/2006/relationships/image" Target="../media/image261.png"/><Relationship Id="rId679" Type="http://schemas.openxmlformats.org/officeDocument/2006/relationships/image" Target="../media/image483.png"/><Relationship Id="rId802" Type="http://schemas.openxmlformats.org/officeDocument/2006/relationships/customXml" Target="../ink/ink549.xml"/><Relationship Id="rId2" Type="http://schemas.openxmlformats.org/officeDocument/2006/relationships/customXml" Target="../ink/ink145.xml"/><Relationship Id="rId29" Type="http://schemas.openxmlformats.org/officeDocument/2006/relationships/customXml" Target="../ink/ink159.xml"/><Relationship Id="rId441" Type="http://schemas.openxmlformats.org/officeDocument/2006/relationships/image" Target="../media/image364.png"/><Relationship Id="rId539" Type="http://schemas.openxmlformats.org/officeDocument/2006/relationships/image" Target="../media/image413.png"/><Relationship Id="rId746" Type="http://schemas.openxmlformats.org/officeDocument/2006/relationships/customXml" Target="../ink/ink521.xml"/><Relationship Id="rId178" Type="http://schemas.openxmlformats.org/officeDocument/2006/relationships/image" Target="../media/image233.png"/><Relationship Id="rId301" Type="http://schemas.openxmlformats.org/officeDocument/2006/relationships/image" Target="../media/image294.png"/><Relationship Id="rId82" Type="http://schemas.openxmlformats.org/officeDocument/2006/relationships/image" Target="../media/image185.png"/><Relationship Id="rId385" Type="http://schemas.openxmlformats.org/officeDocument/2006/relationships/image" Target="../media/image336.png"/><Relationship Id="rId592" Type="http://schemas.openxmlformats.org/officeDocument/2006/relationships/customXml" Target="../ink/ink444.xml"/><Relationship Id="rId606" Type="http://schemas.openxmlformats.org/officeDocument/2006/relationships/customXml" Target="../ink/ink451.xml"/><Relationship Id="rId813" Type="http://schemas.openxmlformats.org/officeDocument/2006/relationships/image" Target="../media/image552.png"/><Relationship Id="rId245" Type="http://schemas.openxmlformats.org/officeDocument/2006/relationships/customXml" Target="../ink/ink269.xml"/><Relationship Id="rId452" Type="http://schemas.openxmlformats.org/officeDocument/2006/relationships/customXml" Target="../ink/ink373.xml"/><Relationship Id="rId105" Type="http://schemas.openxmlformats.org/officeDocument/2006/relationships/customXml" Target="../ink/ink199.xml"/><Relationship Id="rId312" Type="http://schemas.openxmlformats.org/officeDocument/2006/relationships/customXml" Target="../ink/ink303.xml"/><Relationship Id="rId757" Type="http://schemas.openxmlformats.org/officeDocument/2006/relationships/image" Target="../media/image524.png"/><Relationship Id="rId93" Type="http://schemas.openxmlformats.org/officeDocument/2006/relationships/customXml" Target="../ink/ink193.xml"/><Relationship Id="rId189" Type="http://schemas.openxmlformats.org/officeDocument/2006/relationships/customXml" Target="../ink/ink241.xml"/><Relationship Id="rId396" Type="http://schemas.openxmlformats.org/officeDocument/2006/relationships/customXml" Target="../ink/ink345.xml"/><Relationship Id="rId617" Type="http://schemas.openxmlformats.org/officeDocument/2006/relationships/image" Target="../media/image452.png"/><Relationship Id="rId824" Type="http://schemas.openxmlformats.org/officeDocument/2006/relationships/customXml" Target="../ink/ink560.xml"/><Relationship Id="rId256" Type="http://schemas.openxmlformats.org/officeDocument/2006/relationships/image" Target="../media/image272.png"/><Relationship Id="rId463" Type="http://schemas.openxmlformats.org/officeDocument/2006/relationships/image" Target="../media/image375.png"/><Relationship Id="rId670" Type="http://schemas.openxmlformats.org/officeDocument/2006/relationships/customXml" Target="../ink/ink483.xml"/><Relationship Id="rId116" Type="http://schemas.openxmlformats.org/officeDocument/2006/relationships/image" Target="../media/image202.png"/><Relationship Id="rId323" Type="http://schemas.openxmlformats.org/officeDocument/2006/relationships/image" Target="../media/image305.png"/><Relationship Id="rId530" Type="http://schemas.openxmlformats.org/officeDocument/2006/relationships/customXml" Target="../ink/ink413.xml"/><Relationship Id="rId768" Type="http://schemas.openxmlformats.org/officeDocument/2006/relationships/customXml" Target="../ink/ink532.xml"/><Relationship Id="rId20" Type="http://schemas.openxmlformats.org/officeDocument/2006/relationships/customXml" Target="../ink/ink154.xml"/><Relationship Id="rId628" Type="http://schemas.openxmlformats.org/officeDocument/2006/relationships/customXml" Target="../ink/ink462.xml"/><Relationship Id="rId835" Type="http://schemas.openxmlformats.org/officeDocument/2006/relationships/image" Target="../media/image563.png"/><Relationship Id="rId267" Type="http://schemas.openxmlformats.org/officeDocument/2006/relationships/customXml" Target="../ink/ink280.xml"/><Relationship Id="rId474" Type="http://schemas.openxmlformats.org/officeDocument/2006/relationships/image" Target="../media/image380.png"/><Relationship Id="rId127" Type="http://schemas.openxmlformats.org/officeDocument/2006/relationships/customXml" Target="../ink/ink210.xml"/><Relationship Id="rId681" Type="http://schemas.openxmlformats.org/officeDocument/2006/relationships/image" Target="../media/image484.png"/><Relationship Id="rId779" Type="http://schemas.openxmlformats.org/officeDocument/2006/relationships/image" Target="../media/image535.png"/><Relationship Id="rId31" Type="http://schemas.openxmlformats.org/officeDocument/2006/relationships/customXml" Target="../ink/ink160.xml"/><Relationship Id="rId334" Type="http://schemas.openxmlformats.org/officeDocument/2006/relationships/customXml" Target="../ink/ink314.xml"/><Relationship Id="rId541" Type="http://schemas.openxmlformats.org/officeDocument/2006/relationships/image" Target="../media/image414.png"/><Relationship Id="rId639" Type="http://schemas.openxmlformats.org/officeDocument/2006/relationships/image" Target="../media/image463.png"/><Relationship Id="rId180" Type="http://schemas.openxmlformats.org/officeDocument/2006/relationships/image" Target="../media/image234.png"/><Relationship Id="rId278" Type="http://schemas.openxmlformats.org/officeDocument/2006/relationships/image" Target="../media/image283.png"/><Relationship Id="rId401" Type="http://schemas.openxmlformats.org/officeDocument/2006/relationships/image" Target="../media/image344.png"/><Relationship Id="rId846" Type="http://schemas.openxmlformats.org/officeDocument/2006/relationships/image" Target="../media/image568.png"/><Relationship Id="rId485" Type="http://schemas.openxmlformats.org/officeDocument/2006/relationships/image" Target="../media/image385.png"/><Relationship Id="rId692" Type="http://schemas.openxmlformats.org/officeDocument/2006/relationships/customXml" Target="../ink/ink494.xml"/><Relationship Id="rId706" Type="http://schemas.openxmlformats.org/officeDocument/2006/relationships/customXml" Target="../ink/ink501.xml"/><Relationship Id="rId42" Type="http://schemas.openxmlformats.org/officeDocument/2006/relationships/image" Target="../media/image167.png"/><Relationship Id="rId138" Type="http://schemas.openxmlformats.org/officeDocument/2006/relationships/image" Target="../media/image213.png"/><Relationship Id="rId345" Type="http://schemas.openxmlformats.org/officeDocument/2006/relationships/image" Target="../media/image316.png"/><Relationship Id="rId552" Type="http://schemas.openxmlformats.org/officeDocument/2006/relationships/customXml" Target="../ink/ink424.xml"/><Relationship Id="rId191" Type="http://schemas.openxmlformats.org/officeDocument/2006/relationships/customXml" Target="../ink/ink242.xml"/><Relationship Id="rId205" Type="http://schemas.openxmlformats.org/officeDocument/2006/relationships/customXml" Target="../ink/ink249.xml"/><Relationship Id="rId412" Type="http://schemas.openxmlformats.org/officeDocument/2006/relationships/customXml" Target="../ink/ink353.xml"/><Relationship Id="rId857" Type="http://schemas.openxmlformats.org/officeDocument/2006/relationships/customXml" Target="../ink/ink577.xml"/><Relationship Id="rId289" Type="http://schemas.openxmlformats.org/officeDocument/2006/relationships/customXml" Target="../ink/ink291.xml"/><Relationship Id="rId496" Type="http://schemas.openxmlformats.org/officeDocument/2006/relationships/customXml" Target="../ink/ink396.xml"/><Relationship Id="rId717" Type="http://schemas.openxmlformats.org/officeDocument/2006/relationships/image" Target="../media/image502.png"/><Relationship Id="rId53" Type="http://schemas.openxmlformats.org/officeDocument/2006/relationships/customXml" Target="../ink/ink171.xml"/><Relationship Id="rId149" Type="http://schemas.openxmlformats.org/officeDocument/2006/relationships/customXml" Target="../ink/ink221.xml"/><Relationship Id="rId356" Type="http://schemas.openxmlformats.org/officeDocument/2006/relationships/customXml" Target="../ink/ink325.xml"/><Relationship Id="rId563" Type="http://schemas.openxmlformats.org/officeDocument/2006/relationships/image" Target="../media/image425.png"/><Relationship Id="rId770" Type="http://schemas.openxmlformats.org/officeDocument/2006/relationships/customXml" Target="../ink/ink533.xml"/><Relationship Id="rId216" Type="http://schemas.openxmlformats.org/officeDocument/2006/relationships/image" Target="../media/image252.png"/><Relationship Id="rId423" Type="http://schemas.openxmlformats.org/officeDocument/2006/relationships/image" Target="../media/image355.png"/><Relationship Id="rId868" Type="http://schemas.openxmlformats.org/officeDocument/2006/relationships/image" Target="../media/image579.png"/><Relationship Id="rId630" Type="http://schemas.openxmlformats.org/officeDocument/2006/relationships/customXml" Target="../ink/ink463.xml"/><Relationship Id="rId728" Type="http://schemas.openxmlformats.org/officeDocument/2006/relationships/customXml" Target="../ink/ink512.xml"/><Relationship Id="rId64" Type="http://schemas.openxmlformats.org/officeDocument/2006/relationships/image" Target="../media/image177.png"/><Relationship Id="rId367" Type="http://schemas.openxmlformats.org/officeDocument/2006/relationships/image" Target="../media/image327.png"/><Relationship Id="rId574" Type="http://schemas.openxmlformats.org/officeDocument/2006/relationships/customXml" Target="../ink/ink435.xml"/><Relationship Id="rId227" Type="http://schemas.openxmlformats.org/officeDocument/2006/relationships/customXml" Target="../ink/ink260.xml"/><Relationship Id="rId781" Type="http://schemas.openxmlformats.org/officeDocument/2006/relationships/image" Target="../media/image536.png"/><Relationship Id="rId879" Type="http://schemas.openxmlformats.org/officeDocument/2006/relationships/image" Target="../media/image584.png"/><Relationship Id="rId434" Type="http://schemas.openxmlformats.org/officeDocument/2006/relationships/customXml" Target="../ink/ink364.xml"/><Relationship Id="rId641" Type="http://schemas.openxmlformats.org/officeDocument/2006/relationships/image" Target="../media/image464.png"/><Relationship Id="rId739" Type="http://schemas.openxmlformats.org/officeDocument/2006/relationships/image" Target="../media/image515.png"/><Relationship Id="rId280" Type="http://schemas.openxmlformats.org/officeDocument/2006/relationships/image" Target="../media/image284.png"/><Relationship Id="rId501" Type="http://schemas.openxmlformats.org/officeDocument/2006/relationships/image" Target="../media/image393.png"/><Relationship Id="rId75" Type="http://schemas.openxmlformats.org/officeDocument/2006/relationships/customXml" Target="../ink/ink183.xml"/><Relationship Id="rId140" Type="http://schemas.openxmlformats.org/officeDocument/2006/relationships/image" Target="../media/image214.png"/><Relationship Id="rId378" Type="http://schemas.openxmlformats.org/officeDocument/2006/relationships/customXml" Target="../ink/ink336.xml"/><Relationship Id="rId585" Type="http://schemas.openxmlformats.org/officeDocument/2006/relationships/image" Target="../media/image436.png"/><Relationship Id="rId792" Type="http://schemas.openxmlformats.org/officeDocument/2006/relationships/customXml" Target="../ink/ink544.xml"/><Relationship Id="rId806" Type="http://schemas.openxmlformats.org/officeDocument/2006/relationships/customXml" Target="../ink/ink551.xml"/><Relationship Id="rId6" Type="http://schemas.openxmlformats.org/officeDocument/2006/relationships/customXml" Target="../ink/ink147.xml"/><Relationship Id="rId238" Type="http://schemas.openxmlformats.org/officeDocument/2006/relationships/image" Target="../media/image263.png"/><Relationship Id="rId445" Type="http://schemas.openxmlformats.org/officeDocument/2006/relationships/image" Target="../media/image366.png"/><Relationship Id="rId652" Type="http://schemas.openxmlformats.org/officeDocument/2006/relationships/customXml" Target="../ink/ink474.xml"/><Relationship Id="rId291" Type="http://schemas.openxmlformats.org/officeDocument/2006/relationships/customXml" Target="../ink/ink292.xml"/><Relationship Id="rId305" Type="http://schemas.openxmlformats.org/officeDocument/2006/relationships/image" Target="../media/image296.png"/><Relationship Id="rId512" Type="http://schemas.openxmlformats.org/officeDocument/2006/relationships/customXml" Target="../ink/ink404.xml"/><Relationship Id="rId86" Type="http://schemas.openxmlformats.org/officeDocument/2006/relationships/image" Target="../media/image187.png"/><Relationship Id="rId151" Type="http://schemas.openxmlformats.org/officeDocument/2006/relationships/customXml" Target="../ink/ink222.xml"/><Relationship Id="rId389" Type="http://schemas.openxmlformats.org/officeDocument/2006/relationships/image" Target="../media/image338.png"/><Relationship Id="rId596" Type="http://schemas.openxmlformats.org/officeDocument/2006/relationships/customXml" Target="../ink/ink446.xml"/><Relationship Id="rId817" Type="http://schemas.openxmlformats.org/officeDocument/2006/relationships/image" Target="../media/image554.png"/><Relationship Id="rId249" Type="http://schemas.openxmlformats.org/officeDocument/2006/relationships/customXml" Target="../ink/ink271.xml"/><Relationship Id="rId456" Type="http://schemas.openxmlformats.org/officeDocument/2006/relationships/customXml" Target="../ink/ink375.xml"/><Relationship Id="rId663" Type="http://schemas.openxmlformats.org/officeDocument/2006/relationships/image" Target="../media/image475.png"/><Relationship Id="rId870" Type="http://schemas.openxmlformats.org/officeDocument/2006/relationships/image" Target="../media/image580.png"/><Relationship Id="rId13" Type="http://schemas.openxmlformats.org/officeDocument/2006/relationships/image" Target="../media/image153.png"/><Relationship Id="rId109" Type="http://schemas.openxmlformats.org/officeDocument/2006/relationships/customXml" Target="../ink/ink201.xml"/><Relationship Id="rId316" Type="http://schemas.openxmlformats.org/officeDocument/2006/relationships/customXml" Target="../ink/ink305.xml"/><Relationship Id="rId523" Type="http://schemas.openxmlformats.org/officeDocument/2006/relationships/image" Target="../media/image404.png"/><Relationship Id="rId97" Type="http://schemas.openxmlformats.org/officeDocument/2006/relationships/customXml" Target="../ink/ink195.xml"/><Relationship Id="rId730" Type="http://schemas.openxmlformats.org/officeDocument/2006/relationships/customXml" Target="../ink/ink513.xml"/><Relationship Id="rId828" Type="http://schemas.openxmlformats.org/officeDocument/2006/relationships/customXml" Target="../ink/ink562.xml"/><Relationship Id="rId162" Type="http://schemas.openxmlformats.org/officeDocument/2006/relationships/image" Target="../media/image225.png"/><Relationship Id="rId467" Type="http://schemas.openxmlformats.org/officeDocument/2006/relationships/image" Target="../media/image377.png"/><Relationship Id="rId674" Type="http://schemas.openxmlformats.org/officeDocument/2006/relationships/customXml" Target="../ink/ink485.xml"/><Relationship Id="rId24" Type="http://schemas.openxmlformats.org/officeDocument/2006/relationships/image" Target="../media/image158.png"/><Relationship Id="rId327" Type="http://schemas.openxmlformats.org/officeDocument/2006/relationships/image" Target="../media/image307.png"/><Relationship Id="rId534" Type="http://schemas.openxmlformats.org/officeDocument/2006/relationships/customXml" Target="../ink/ink415.xml"/><Relationship Id="rId741" Type="http://schemas.openxmlformats.org/officeDocument/2006/relationships/image" Target="../media/image516.png"/><Relationship Id="rId839" Type="http://schemas.openxmlformats.org/officeDocument/2006/relationships/customXml" Target="../ink/ink568.xml"/><Relationship Id="rId173" Type="http://schemas.openxmlformats.org/officeDocument/2006/relationships/customXml" Target="../ink/ink233.xml"/><Relationship Id="rId380" Type="http://schemas.openxmlformats.org/officeDocument/2006/relationships/customXml" Target="../ink/ink337.xml"/><Relationship Id="rId601" Type="http://schemas.openxmlformats.org/officeDocument/2006/relationships/image" Target="../media/image444.png"/><Relationship Id="rId240" Type="http://schemas.openxmlformats.org/officeDocument/2006/relationships/image" Target="../media/image264.png"/><Relationship Id="rId478" Type="http://schemas.openxmlformats.org/officeDocument/2006/relationships/customXml" Target="../ink/ink387.xml"/><Relationship Id="rId685" Type="http://schemas.openxmlformats.org/officeDocument/2006/relationships/image" Target="../media/image486.png"/><Relationship Id="rId35" Type="http://schemas.openxmlformats.org/officeDocument/2006/relationships/customXml" Target="../ink/ink162.xml"/><Relationship Id="rId100" Type="http://schemas.openxmlformats.org/officeDocument/2006/relationships/image" Target="../media/image194.png"/><Relationship Id="rId338" Type="http://schemas.openxmlformats.org/officeDocument/2006/relationships/customXml" Target="../ink/ink316.xml"/><Relationship Id="rId545" Type="http://schemas.openxmlformats.org/officeDocument/2006/relationships/image" Target="../media/image416.png"/><Relationship Id="rId752" Type="http://schemas.openxmlformats.org/officeDocument/2006/relationships/customXml" Target="../ink/ink524.xml"/><Relationship Id="rId184" Type="http://schemas.openxmlformats.org/officeDocument/2006/relationships/image" Target="../media/image236.png"/><Relationship Id="rId391" Type="http://schemas.openxmlformats.org/officeDocument/2006/relationships/image" Target="../media/image339.png"/><Relationship Id="rId405" Type="http://schemas.openxmlformats.org/officeDocument/2006/relationships/image" Target="../media/image346.png"/><Relationship Id="rId612" Type="http://schemas.openxmlformats.org/officeDocument/2006/relationships/customXml" Target="../ink/ink454.xml"/><Relationship Id="rId251" Type="http://schemas.openxmlformats.org/officeDocument/2006/relationships/customXml" Target="../ink/ink272.xml"/><Relationship Id="rId489" Type="http://schemas.openxmlformats.org/officeDocument/2006/relationships/image" Target="../media/image387.png"/><Relationship Id="rId696" Type="http://schemas.openxmlformats.org/officeDocument/2006/relationships/customXml" Target="../ink/ink496.xml"/><Relationship Id="rId46" Type="http://schemas.openxmlformats.org/officeDocument/2006/relationships/image" Target="../media/image169.png"/><Relationship Id="rId349" Type="http://schemas.openxmlformats.org/officeDocument/2006/relationships/image" Target="../media/image318.png"/><Relationship Id="rId556" Type="http://schemas.openxmlformats.org/officeDocument/2006/relationships/customXml" Target="../ink/ink426.xml"/><Relationship Id="rId763" Type="http://schemas.openxmlformats.org/officeDocument/2006/relationships/image" Target="../media/image527.png"/><Relationship Id="rId111" Type="http://schemas.openxmlformats.org/officeDocument/2006/relationships/customXml" Target="../ink/ink202.xml"/><Relationship Id="rId195" Type="http://schemas.openxmlformats.org/officeDocument/2006/relationships/customXml" Target="../ink/ink244.xml"/><Relationship Id="rId209" Type="http://schemas.openxmlformats.org/officeDocument/2006/relationships/customXml" Target="../ink/ink251.xml"/><Relationship Id="rId416" Type="http://schemas.openxmlformats.org/officeDocument/2006/relationships/customXml" Target="../ink/ink355.xml"/><Relationship Id="rId220" Type="http://schemas.openxmlformats.org/officeDocument/2006/relationships/image" Target="../media/image254.png"/><Relationship Id="rId458" Type="http://schemas.openxmlformats.org/officeDocument/2006/relationships/customXml" Target="../ink/ink376.xml"/><Relationship Id="rId623" Type="http://schemas.openxmlformats.org/officeDocument/2006/relationships/image" Target="../media/image455.png"/><Relationship Id="rId665" Type="http://schemas.openxmlformats.org/officeDocument/2006/relationships/image" Target="../media/image476.png"/><Relationship Id="rId830" Type="http://schemas.openxmlformats.org/officeDocument/2006/relationships/customXml" Target="../ink/ink563.xml"/><Relationship Id="rId872" Type="http://schemas.openxmlformats.org/officeDocument/2006/relationships/image" Target="../media/image581.png"/><Relationship Id="rId15" Type="http://schemas.openxmlformats.org/officeDocument/2006/relationships/image" Target="../media/image154.png"/><Relationship Id="rId57" Type="http://schemas.openxmlformats.org/officeDocument/2006/relationships/image" Target="../media/image174.png"/><Relationship Id="rId262" Type="http://schemas.openxmlformats.org/officeDocument/2006/relationships/image" Target="../media/image275.png"/><Relationship Id="rId318" Type="http://schemas.openxmlformats.org/officeDocument/2006/relationships/customXml" Target="../ink/ink306.xml"/><Relationship Id="rId525" Type="http://schemas.openxmlformats.org/officeDocument/2006/relationships/image" Target="../media/image405.png"/><Relationship Id="rId567" Type="http://schemas.openxmlformats.org/officeDocument/2006/relationships/image" Target="../media/image427.png"/><Relationship Id="rId732" Type="http://schemas.openxmlformats.org/officeDocument/2006/relationships/customXml" Target="../ink/ink514.xml"/><Relationship Id="rId99" Type="http://schemas.openxmlformats.org/officeDocument/2006/relationships/customXml" Target="../ink/ink196.xml"/><Relationship Id="rId122" Type="http://schemas.openxmlformats.org/officeDocument/2006/relationships/image" Target="../media/image205.png"/><Relationship Id="rId164" Type="http://schemas.openxmlformats.org/officeDocument/2006/relationships/image" Target="../media/image226.png"/><Relationship Id="rId371" Type="http://schemas.openxmlformats.org/officeDocument/2006/relationships/image" Target="../media/image329.png"/><Relationship Id="rId774" Type="http://schemas.openxmlformats.org/officeDocument/2006/relationships/customXml" Target="../ink/ink535.xml"/><Relationship Id="rId427" Type="http://schemas.openxmlformats.org/officeDocument/2006/relationships/image" Target="../media/image357.png"/><Relationship Id="rId469" Type="http://schemas.openxmlformats.org/officeDocument/2006/relationships/image" Target="../media/image378.png"/><Relationship Id="rId634" Type="http://schemas.openxmlformats.org/officeDocument/2006/relationships/customXml" Target="../ink/ink465.xml"/><Relationship Id="rId676" Type="http://schemas.openxmlformats.org/officeDocument/2006/relationships/customXml" Target="../ink/ink486.xml"/><Relationship Id="rId841" Type="http://schemas.openxmlformats.org/officeDocument/2006/relationships/customXml" Target="../ink/ink569.xml"/><Relationship Id="rId26" Type="http://schemas.openxmlformats.org/officeDocument/2006/relationships/image" Target="../media/image159.png"/><Relationship Id="rId231" Type="http://schemas.openxmlformats.org/officeDocument/2006/relationships/customXml" Target="../ink/ink262.xml"/><Relationship Id="rId273" Type="http://schemas.openxmlformats.org/officeDocument/2006/relationships/customXml" Target="../ink/ink283.xml"/><Relationship Id="rId329" Type="http://schemas.openxmlformats.org/officeDocument/2006/relationships/image" Target="../media/image308.png"/><Relationship Id="rId480" Type="http://schemas.openxmlformats.org/officeDocument/2006/relationships/customXml" Target="../ink/ink388.xml"/><Relationship Id="rId536" Type="http://schemas.openxmlformats.org/officeDocument/2006/relationships/customXml" Target="../ink/ink416.xml"/><Relationship Id="rId701" Type="http://schemas.openxmlformats.org/officeDocument/2006/relationships/image" Target="../media/image494.png"/><Relationship Id="rId68" Type="http://schemas.openxmlformats.org/officeDocument/2006/relationships/image" Target="../media/image179.png"/><Relationship Id="rId133" Type="http://schemas.openxmlformats.org/officeDocument/2006/relationships/customXml" Target="../ink/ink213.xml"/><Relationship Id="rId175" Type="http://schemas.openxmlformats.org/officeDocument/2006/relationships/customXml" Target="../ink/ink234.xml"/><Relationship Id="rId340" Type="http://schemas.openxmlformats.org/officeDocument/2006/relationships/customXml" Target="../ink/ink317.xml"/><Relationship Id="rId578" Type="http://schemas.openxmlformats.org/officeDocument/2006/relationships/customXml" Target="../ink/ink437.xml"/><Relationship Id="rId743" Type="http://schemas.openxmlformats.org/officeDocument/2006/relationships/image" Target="../media/image517.png"/><Relationship Id="rId785" Type="http://schemas.openxmlformats.org/officeDocument/2006/relationships/image" Target="../media/image538.png"/><Relationship Id="rId200" Type="http://schemas.openxmlformats.org/officeDocument/2006/relationships/image" Target="../media/image244.png"/><Relationship Id="rId382" Type="http://schemas.openxmlformats.org/officeDocument/2006/relationships/customXml" Target="../ink/ink338.xml"/><Relationship Id="rId438" Type="http://schemas.openxmlformats.org/officeDocument/2006/relationships/customXml" Target="../ink/ink366.xml"/><Relationship Id="rId603" Type="http://schemas.openxmlformats.org/officeDocument/2006/relationships/image" Target="../media/image445.png"/><Relationship Id="rId645" Type="http://schemas.openxmlformats.org/officeDocument/2006/relationships/image" Target="../media/image466.png"/><Relationship Id="rId687" Type="http://schemas.openxmlformats.org/officeDocument/2006/relationships/image" Target="../media/image487.png"/><Relationship Id="rId810" Type="http://schemas.openxmlformats.org/officeDocument/2006/relationships/customXml" Target="../ink/ink553.xml"/><Relationship Id="rId852" Type="http://schemas.openxmlformats.org/officeDocument/2006/relationships/image" Target="../media/image571.png"/><Relationship Id="rId242" Type="http://schemas.openxmlformats.org/officeDocument/2006/relationships/image" Target="../media/image265.png"/><Relationship Id="rId284" Type="http://schemas.openxmlformats.org/officeDocument/2006/relationships/image" Target="../media/image286.png"/><Relationship Id="rId491" Type="http://schemas.openxmlformats.org/officeDocument/2006/relationships/image" Target="../media/image388.png"/><Relationship Id="rId505" Type="http://schemas.openxmlformats.org/officeDocument/2006/relationships/image" Target="../media/image395.png"/><Relationship Id="rId712" Type="http://schemas.openxmlformats.org/officeDocument/2006/relationships/customXml" Target="../ink/ink504.xml"/><Relationship Id="rId37" Type="http://schemas.openxmlformats.org/officeDocument/2006/relationships/customXml" Target="../ink/ink163.xml"/><Relationship Id="rId79" Type="http://schemas.openxmlformats.org/officeDocument/2006/relationships/customXml" Target="../ink/ink186.xml"/><Relationship Id="rId102" Type="http://schemas.openxmlformats.org/officeDocument/2006/relationships/image" Target="../media/image195.png"/><Relationship Id="rId144" Type="http://schemas.openxmlformats.org/officeDocument/2006/relationships/image" Target="../media/image216.png"/><Relationship Id="rId547" Type="http://schemas.openxmlformats.org/officeDocument/2006/relationships/image" Target="../media/image417.png"/><Relationship Id="rId589" Type="http://schemas.openxmlformats.org/officeDocument/2006/relationships/image" Target="../media/image438.png"/><Relationship Id="rId754" Type="http://schemas.openxmlformats.org/officeDocument/2006/relationships/customXml" Target="../ink/ink525.xml"/><Relationship Id="rId796" Type="http://schemas.openxmlformats.org/officeDocument/2006/relationships/customXml" Target="../ink/ink546.xml"/><Relationship Id="rId90" Type="http://schemas.openxmlformats.org/officeDocument/2006/relationships/image" Target="../media/image189.png"/><Relationship Id="rId186" Type="http://schemas.openxmlformats.org/officeDocument/2006/relationships/image" Target="../media/image237.png"/><Relationship Id="rId351" Type="http://schemas.openxmlformats.org/officeDocument/2006/relationships/image" Target="../media/image319.png"/><Relationship Id="rId393" Type="http://schemas.openxmlformats.org/officeDocument/2006/relationships/image" Target="../media/image340.png"/><Relationship Id="rId407" Type="http://schemas.openxmlformats.org/officeDocument/2006/relationships/image" Target="../media/image347.png"/><Relationship Id="rId449" Type="http://schemas.openxmlformats.org/officeDocument/2006/relationships/image" Target="../media/image368.png"/><Relationship Id="rId614" Type="http://schemas.openxmlformats.org/officeDocument/2006/relationships/customXml" Target="../ink/ink455.xml"/><Relationship Id="rId656" Type="http://schemas.openxmlformats.org/officeDocument/2006/relationships/customXml" Target="../ink/ink476.xml"/><Relationship Id="rId821" Type="http://schemas.openxmlformats.org/officeDocument/2006/relationships/image" Target="../media/image556.png"/><Relationship Id="rId863" Type="http://schemas.openxmlformats.org/officeDocument/2006/relationships/customXml" Target="../ink/ink580.xml"/><Relationship Id="rId211" Type="http://schemas.openxmlformats.org/officeDocument/2006/relationships/customXml" Target="../ink/ink252.xml"/><Relationship Id="rId253" Type="http://schemas.openxmlformats.org/officeDocument/2006/relationships/customXml" Target="../ink/ink273.xml"/><Relationship Id="rId295" Type="http://schemas.openxmlformats.org/officeDocument/2006/relationships/customXml" Target="../ink/ink294.xml"/><Relationship Id="rId309" Type="http://schemas.openxmlformats.org/officeDocument/2006/relationships/image" Target="../media/image298.png"/><Relationship Id="rId460" Type="http://schemas.openxmlformats.org/officeDocument/2006/relationships/customXml" Target="../ink/ink377.xml"/><Relationship Id="rId516" Type="http://schemas.openxmlformats.org/officeDocument/2006/relationships/customXml" Target="../ink/ink406.xml"/><Relationship Id="rId698" Type="http://schemas.openxmlformats.org/officeDocument/2006/relationships/customXml" Target="../ink/ink497.xml"/><Relationship Id="rId48" Type="http://schemas.openxmlformats.org/officeDocument/2006/relationships/image" Target="../media/image170.png"/><Relationship Id="rId113" Type="http://schemas.openxmlformats.org/officeDocument/2006/relationships/customXml" Target="../ink/ink203.xml"/><Relationship Id="rId320" Type="http://schemas.openxmlformats.org/officeDocument/2006/relationships/customXml" Target="../ink/ink307.xml"/><Relationship Id="rId558" Type="http://schemas.openxmlformats.org/officeDocument/2006/relationships/customXml" Target="../ink/ink427.xml"/><Relationship Id="rId723" Type="http://schemas.openxmlformats.org/officeDocument/2006/relationships/image" Target="../media/image505.png"/><Relationship Id="rId765" Type="http://schemas.openxmlformats.org/officeDocument/2006/relationships/image" Target="../media/image528.png"/><Relationship Id="rId155" Type="http://schemas.openxmlformats.org/officeDocument/2006/relationships/customXml" Target="../ink/ink224.xml"/><Relationship Id="rId197" Type="http://schemas.openxmlformats.org/officeDocument/2006/relationships/customXml" Target="../ink/ink245.xml"/><Relationship Id="rId362" Type="http://schemas.openxmlformats.org/officeDocument/2006/relationships/customXml" Target="../ink/ink328.xml"/><Relationship Id="rId418" Type="http://schemas.openxmlformats.org/officeDocument/2006/relationships/customXml" Target="../ink/ink356.xml"/><Relationship Id="rId625" Type="http://schemas.openxmlformats.org/officeDocument/2006/relationships/image" Target="../media/image456.png"/><Relationship Id="rId832" Type="http://schemas.openxmlformats.org/officeDocument/2006/relationships/customXml" Target="../ink/ink564.xml"/><Relationship Id="rId222" Type="http://schemas.openxmlformats.org/officeDocument/2006/relationships/image" Target="../media/image255.png"/><Relationship Id="rId264" Type="http://schemas.openxmlformats.org/officeDocument/2006/relationships/image" Target="../media/image276.png"/><Relationship Id="rId471" Type="http://schemas.openxmlformats.org/officeDocument/2006/relationships/image" Target="../media/image379.png"/><Relationship Id="rId667" Type="http://schemas.openxmlformats.org/officeDocument/2006/relationships/image" Target="../media/image477.png"/><Relationship Id="rId874" Type="http://schemas.openxmlformats.org/officeDocument/2006/relationships/image" Target="../media/image582.png"/><Relationship Id="rId17" Type="http://schemas.openxmlformats.org/officeDocument/2006/relationships/image" Target="../media/image155.png"/><Relationship Id="rId59" Type="http://schemas.openxmlformats.org/officeDocument/2006/relationships/customXml" Target="../ink/ink175.xml"/><Relationship Id="rId124" Type="http://schemas.openxmlformats.org/officeDocument/2006/relationships/image" Target="../media/image206.png"/><Relationship Id="rId527" Type="http://schemas.openxmlformats.org/officeDocument/2006/relationships/image" Target="../media/image406.png"/><Relationship Id="rId569" Type="http://schemas.openxmlformats.org/officeDocument/2006/relationships/image" Target="../media/image428.png"/><Relationship Id="rId734" Type="http://schemas.openxmlformats.org/officeDocument/2006/relationships/customXml" Target="../ink/ink515.xml"/><Relationship Id="rId776" Type="http://schemas.openxmlformats.org/officeDocument/2006/relationships/customXml" Target="../ink/ink536.xml"/><Relationship Id="rId70" Type="http://schemas.openxmlformats.org/officeDocument/2006/relationships/image" Target="../media/image180.png"/><Relationship Id="rId166" Type="http://schemas.openxmlformats.org/officeDocument/2006/relationships/image" Target="../media/image227.png"/><Relationship Id="rId331" Type="http://schemas.openxmlformats.org/officeDocument/2006/relationships/image" Target="../media/image309.png"/><Relationship Id="rId373" Type="http://schemas.openxmlformats.org/officeDocument/2006/relationships/image" Target="../media/image330.png"/><Relationship Id="rId429" Type="http://schemas.openxmlformats.org/officeDocument/2006/relationships/image" Target="../media/image358.png"/><Relationship Id="rId580" Type="http://schemas.openxmlformats.org/officeDocument/2006/relationships/customXml" Target="../ink/ink438.xml"/><Relationship Id="rId636" Type="http://schemas.openxmlformats.org/officeDocument/2006/relationships/customXml" Target="../ink/ink466.xml"/><Relationship Id="rId801" Type="http://schemas.openxmlformats.org/officeDocument/2006/relationships/image" Target="../media/image546.png"/><Relationship Id="rId1" Type="http://schemas.openxmlformats.org/officeDocument/2006/relationships/slideLayout" Target="../slideLayouts/slideLayout7.xml"/><Relationship Id="rId233" Type="http://schemas.openxmlformats.org/officeDocument/2006/relationships/customXml" Target="../ink/ink263.xml"/><Relationship Id="rId440" Type="http://schemas.openxmlformats.org/officeDocument/2006/relationships/customXml" Target="../ink/ink367.xml"/><Relationship Id="rId678" Type="http://schemas.openxmlformats.org/officeDocument/2006/relationships/customXml" Target="../ink/ink487.xml"/><Relationship Id="rId843" Type="http://schemas.openxmlformats.org/officeDocument/2006/relationships/customXml" Target="../ink/ink570.xml"/><Relationship Id="rId28" Type="http://schemas.openxmlformats.org/officeDocument/2006/relationships/image" Target="../media/image160.png"/><Relationship Id="rId275" Type="http://schemas.openxmlformats.org/officeDocument/2006/relationships/customXml" Target="../ink/ink284.xml"/><Relationship Id="rId300" Type="http://schemas.openxmlformats.org/officeDocument/2006/relationships/customXml" Target="../ink/ink297.xml"/><Relationship Id="rId482" Type="http://schemas.openxmlformats.org/officeDocument/2006/relationships/customXml" Target="../ink/ink389.xml"/><Relationship Id="rId538" Type="http://schemas.openxmlformats.org/officeDocument/2006/relationships/customXml" Target="../ink/ink417.xml"/><Relationship Id="rId703" Type="http://schemas.openxmlformats.org/officeDocument/2006/relationships/image" Target="../media/image495.png"/><Relationship Id="rId745" Type="http://schemas.openxmlformats.org/officeDocument/2006/relationships/image" Target="../media/image518.png"/><Relationship Id="rId81" Type="http://schemas.openxmlformats.org/officeDocument/2006/relationships/customXml" Target="../ink/ink187.xml"/><Relationship Id="rId135" Type="http://schemas.openxmlformats.org/officeDocument/2006/relationships/customXml" Target="../ink/ink214.xml"/><Relationship Id="rId177" Type="http://schemas.openxmlformats.org/officeDocument/2006/relationships/customXml" Target="../ink/ink235.xml"/><Relationship Id="rId342" Type="http://schemas.openxmlformats.org/officeDocument/2006/relationships/customXml" Target="../ink/ink318.xml"/><Relationship Id="rId384" Type="http://schemas.openxmlformats.org/officeDocument/2006/relationships/customXml" Target="../ink/ink339.xml"/><Relationship Id="rId591" Type="http://schemas.openxmlformats.org/officeDocument/2006/relationships/image" Target="../media/image439.png"/><Relationship Id="rId605" Type="http://schemas.openxmlformats.org/officeDocument/2006/relationships/image" Target="../media/image446.png"/><Relationship Id="rId787" Type="http://schemas.openxmlformats.org/officeDocument/2006/relationships/image" Target="../media/image539.png"/><Relationship Id="rId812" Type="http://schemas.openxmlformats.org/officeDocument/2006/relationships/customXml" Target="../ink/ink554.xml"/><Relationship Id="rId202" Type="http://schemas.openxmlformats.org/officeDocument/2006/relationships/image" Target="../media/image245.png"/><Relationship Id="rId244" Type="http://schemas.openxmlformats.org/officeDocument/2006/relationships/image" Target="../media/image266.png"/><Relationship Id="rId647" Type="http://schemas.openxmlformats.org/officeDocument/2006/relationships/image" Target="../media/image467.png"/><Relationship Id="rId689" Type="http://schemas.openxmlformats.org/officeDocument/2006/relationships/image" Target="../media/image488.png"/><Relationship Id="rId854" Type="http://schemas.openxmlformats.org/officeDocument/2006/relationships/image" Target="../media/image572.png"/><Relationship Id="rId39" Type="http://schemas.openxmlformats.org/officeDocument/2006/relationships/customXml" Target="../ink/ink164.xml"/><Relationship Id="rId286" Type="http://schemas.openxmlformats.org/officeDocument/2006/relationships/image" Target="../media/image287.png"/><Relationship Id="rId451" Type="http://schemas.openxmlformats.org/officeDocument/2006/relationships/image" Target="../media/image369.png"/><Relationship Id="rId493" Type="http://schemas.openxmlformats.org/officeDocument/2006/relationships/image" Target="../media/image389.png"/><Relationship Id="rId507" Type="http://schemas.openxmlformats.org/officeDocument/2006/relationships/image" Target="../media/image396.png"/><Relationship Id="rId549" Type="http://schemas.openxmlformats.org/officeDocument/2006/relationships/image" Target="../media/image418.png"/><Relationship Id="rId714" Type="http://schemas.openxmlformats.org/officeDocument/2006/relationships/customXml" Target="../ink/ink505.xml"/><Relationship Id="rId756" Type="http://schemas.openxmlformats.org/officeDocument/2006/relationships/customXml" Target="../ink/ink526.xml"/><Relationship Id="rId50" Type="http://schemas.openxmlformats.org/officeDocument/2006/relationships/image" Target="../media/image171.png"/><Relationship Id="rId104" Type="http://schemas.openxmlformats.org/officeDocument/2006/relationships/image" Target="../media/image196.png"/><Relationship Id="rId146" Type="http://schemas.openxmlformats.org/officeDocument/2006/relationships/image" Target="../media/image217.png"/><Relationship Id="rId188" Type="http://schemas.openxmlformats.org/officeDocument/2006/relationships/image" Target="../media/image238.png"/><Relationship Id="rId311" Type="http://schemas.openxmlformats.org/officeDocument/2006/relationships/image" Target="../media/image299.png"/><Relationship Id="rId353" Type="http://schemas.openxmlformats.org/officeDocument/2006/relationships/image" Target="../media/image320.png"/><Relationship Id="rId395" Type="http://schemas.openxmlformats.org/officeDocument/2006/relationships/image" Target="../media/image341.png"/><Relationship Id="rId409" Type="http://schemas.openxmlformats.org/officeDocument/2006/relationships/image" Target="../media/image348.png"/><Relationship Id="rId560" Type="http://schemas.openxmlformats.org/officeDocument/2006/relationships/customXml" Target="../ink/ink428.xml"/><Relationship Id="rId798" Type="http://schemas.openxmlformats.org/officeDocument/2006/relationships/customXml" Target="../ink/ink547.xml"/><Relationship Id="rId92" Type="http://schemas.openxmlformats.org/officeDocument/2006/relationships/image" Target="../media/image190.png"/><Relationship Id="rId213" Type="http://schemas.openxmlformats.org/officeDocument/2006/relationships/customXml" Target="../ink/ink253.xml"/><Relationship Id="rId420" Type="http://schemas.openxmlformats.org/officeDocument/2006/relationships/customXml" Target="../ink/ink357.xml"/><Relationship Id="rId616" Type="http://schemas.openxmlformats.org/officeDocument/2006/relationships/customXml" Target="../ink/ink456.xml"/><Relationship Id="rId658" Type="http://schemas.openxmlformats.org/officeDocument/2006/relationships/customXml" Target="../ink/ink477.xml"/><Relationship Id="rId823" Type="http://schemas.openxmlformats.org/officeDocument/2006/relationships/image" Target="../media/image557.png"/><Relationship Id="rId865" Type="http://schemas.openxmlformats.org/officeDocument/2006/relationships/customXml" Target="../ink/ink581.xml"/><Relationship Id="rId255" Type="http://schemas.openxmlformats.org/officeDocument/2006/relationships/customXml" Target="../ink/ink274.xml"/><Relationship Id="rId297" Type="http://schemas.openxmlformats.org/officeDocument/2006/relationships/customXml" Target="../ink/ink295.xml"/><Relationship Id="rId462" Type="http://schemas.openxmlformats.org/officeDocument/2006/relationships/customXml" Target="../ink/ink378.xml"/><Relationship Id="rId518" Type="http://schemas.openxmlformats.org/officeDocument/2006/relationships/customXml" Target="../ink/ink407.xml"/><Relationship Id="rId725" Type="http://schemas.openxmlformats.org/officeDocument/2006/relationships/image" Target="../media/image506.png"/><Relationship Id="rId115" Type="http://schemas.openxmlformats.org/officeDocument/2006/relationships/customXml" Target="../ink/ink204.xml"/><Relationship Id="rId157" Type="http://schemas.openxmlformats.org/officeDocument/2006/relationships/customXml" Target="../ink/ink225.xml"/><Relationship Id="rId322" Type="http://schemas.openxmlformats.org/officeDocument/2006/relationships/customXml" Target="../ink/ink308.xml"/><Relationship Id="rId364" Type="http://schemas.openxmlformats.org/officeDocument/2006/relationships/customXml" Target="../ink/ink329.xml"/><Relationship Id="rId767" Type="http://schemas.openxmlformats.org/officeDocument/2006/relationships/image" Target="../media/image529.png"/><Relationship Id="rId61" Type="http://schemas.openxmlformats.org/officeDocument/2006/relationships/customXml" Target="../ink/ink176.xml"/><Relationship Id="rId199" Type="http://schemas.openxmlformats.org/officeDocument/2006/relationships/customXml" Target="../ink/ink246.xml"/><Relationship Id="rId571" Type="http://schemas.openxmlformats.org/officeDocument/2006/relationships/image" Target="../media/image429.png"/><Relationship Id="rId627" Type="http://schemas.openxmlformats.org/officeDocument/2006/relationships/image" Target="../media/image457.png"/><Relationship Id="rId669" Type="http://schemas.openxmlformats.org/officeDocument/2006/relationships/image" Target="../media/image478.png"/><Relationship Id="rId834" Type="http://schemas.openxmlformats.org/officeDocument/2006/relationships/customXml" Target="../ink/ink565.xml"/><Relationship Id="rId876" Type="http://schemas.openxmlformats.org/officeDocument/2006/relationships/customXml" Target="../ink/ink587.xml"/><Relationship Id="rId19" Type="http://schemas.openxmlformats.org/officeDocument/2006/relationships/image" Target="../media/image156.png"/><Relationship Id="rId224" Type="http://schemas.openxmlformats.org/officeDocument/2006/relationships/image" Target="../media/image256.png"/><Relationship Id="rId266" Type="http://schemas.openxmlformats.org/officeDocument/2006/relationships/image" Target="../media/image277.png"/><Relationship Id="rId431" Type="http://schemas.openxmlformats.org/officeDocument/2006/relationships/image" Target="../media/image359.png"/><Relationship Id="rId473" Type="http://schemas.openxmlformats.org/officeDocument/2006/relationships/customXml" Target="../ink/ink384.xml"/><Relationship Id="rId529" Type="http://schemas.openxmlformats.org/officeDocument/2006/relationships/image" Target="../media/image407.png"/><Relationship Id="rId680" Type="http://schemas.openxmlformats.org/officeDocument/2006/relationships/customXml" Target="../ink/ink488.xml"/><Relationship Id="rId736" Type="http://schemas.openxmlformats.org/officeDocument/2006/relationships/customXml" Target="../ink/ink516.xml"/><Relationship Id="rId30" Type="http://schemas.openxmlformats.org/officeDocument/2006/relationships/image" Target="../media/image161.png"/><Relationship Id="rId126" Type="http://schemas.openxmlformats.org/officeDocument/2006/relationships/image" Target="../media/image207.png"/><Relationship Id="rId168" Type="http://schemas.openxmlformats.org/officeDocument/2006/relationships/image" Target="../media/image228.png"/><Relationship Id="rId333" Type="http://schemas.openxmlformats.org/officeDocument/2006/relationships/image" Target="../media/image310.png"/><Relationship Id="rId540" Type="http://schemas.openxmlformats.org/officeDocument/2006/relationships/customXml" Target="../ink/ink418.xml"/><Relationship Id="rId778" Type="http://schemas.openxmlformats.org/officeDocument/2006/relationships/customXml" Target="../ink/ink537.xml"/><Relationship Id="rId72" Type="http://schemas.openxmlformats.org/officeDocument/2006/relationships/image" Target="../media/image181.png"/><Relationship Id="rId375" Type="http://schemas.openxmlformats.org/officeDocument/2006/relationships/image" Target="../media/image331.png"/><Relationship Id="rId582" Type="http://schemas.openxmlformats.org/officeDocument/2006/relationships/customXml" Target="../ink/ink439.xml"/><Relationship Id="rId638" Type="http://schemas.openxmlformats.org/officeDocument/2006/relationships/customXml" Target="../ink/ink467.xml"/><Relationship Id="rId803" Type="http://schemas.openxmlformats.org/officeDocument/2006/relationships/image" Target="../media/image547.png"/><Relationship Id="rId845" Type="http://schemas.openxmlformats.org/officeDocument/2006/relationships/customXml" Target="../ink/ink571.xml"/><Relationship Id="rId3" Type="http://schemas.openxmlformats.org/officeDocument/2006/relationships/image" Target="../media/image148.png"/><Relationship Id="rId235" Type="http://schemas.openxmlformats.org/officeDocument/2006/relationships/customXml" Target="../ink/ink264.xml"/><Relationship Id="rId277" Type="http://schemas.openxmlformats.org/officeDocument/2006/relationships/customXml" Target="../ink/ink285.xml"/><Relationship Id="rId400" Type="http://schemas.openxmlformats.org/officeDocument/2006/relationships/customXml" Target="../ink/ink347.xml"/><Relationship Id="rId442" Type="http://schemas.openxmlformats.org/officeDocument/2006/relationships/customXml" Target="../ink/ink368.xml"/><Relationship Id="rId484" Type="http://schemas.openxmlformats.org/officeDocument/2006/relationships/customXml" Target="../ink/ink390.xml"/><Relationship Id="rId705" Type="http://schemas.openxmlformats.org/officeDocument/2006/relationships/image" Target="../media/image496.png"/><Relationship Id="rId137" Type="http://schemas.openxmlformats.org/officeDocument/2006/relationships/customXml" Target="../ink/ink215.xml"/><Relationship Id="rId302" Type="http://schemas.openxmlformats.org/officeDocument/2006/relationships/customXml" Target="../ink/ink298.xml"/><Relationship Id="rId344" Type="http://schemas.openxmlformats.org/officeDocument/2006/relationships/customXml" Target="../ink/ink319.xml"/><Relationship Id="rId691" Type="http://schemas.openxmlformats.org/officeDocument/2006/relationships/image" Target="../media/image489.png"/><Relationship Id="rId747" Type="http://schemas.openxmlformats.org/officeDocument/2006/relationships/image" Target="../media/image519.png"/><Relationship Id="rId789" Type="http://schemas.openxmlformats.org/officeDocument/2006/relationships/image" Target="../media/image540.png"/><Relationship Id="rId41" Type="http://schemas.openxmlformats.org/officeDocument/2006/relationships/customXml" Target="../ink/ink165.xml"/><Relationship Id="rId83" Type="http://schemas.openxmlformats.org/officeDocument/2006/relationships/customXml" Target="../ink/ink188.xml"/><Relationship Id="rId179" Type="http://schemas.openxmlformats.org/officeDocument/2006/relationships/customXml" Target="../ink/ink236.xml"/><Relationship Id="rId386" Type="http://schemas.openxmlformats.org/officeDocument/2006/relationships/customXml" Target="../ink/ink340.xml"/><Relationship Id="rId551" Type="http://schemas.openxmlformats.org/officeDocument/2006/relationships/image" Target="../media/image419.png"/><Relationship Id="rId593" Type="http://schemas.openxmlformats.org/officeDocument/2006/relationships/image" Target="../media/image440.png"/><Relationship Id="rId607" Type="http://schemas.openxmlformats.org/officeDocument/2006/relationships/image" Target="../media/image447.png"/><Relationship Id="rId649" Type="http://schemas.openxmlformats.org/officeDocument/2006/relationships/image" Target="../media/image468.png"/><Relationship Id="rId814" Type="http://schemas.openxmlformats.org/officeDocument/2006/relationships/customXml" Target="../ink/ink555.xml"/><Relationship Id="rId856" Type="http://schemas.openxmlformats.org/officeDocument/2006/relationships/image" Target="../media/image573.png"/><Relationship Id="rId190" Type="http://schemas.openxmlformats.org/officeDocument/2006/relationships/image" Target="../media/image239.png"/><Relationship Id="rId204" Type="http://schemas.openxmlformats.org/officeDocument/2006/relationships/image" Target="../media/image246.png"/><Relationship Id="rId246" Type="http://schemas.openxmlformats.org/officeDocument/2006/relationships/image" Target="../media/image267.png"/><Relationship Id="rId288" Type="http://schemas.openxmlformats.org/officeDocument/2006/relationships/image" Target="../media/image288.png"/><Relationship Id="rId411" Type="http://schemas.openxmlformats.org/officeDocument/2006/relationships/image" Target="../media/image349.png"/><Relationship Id="rId453" Type="http://schemas.openxmlformats.org/officeDocument/2006/relationships/image" Target="../media/image370.png"/><Relationship Id="rId509" Type="http://schemas.openxmlformats.org/officeDocument/2006/relationships/image" Target="../media/image397.png"/><Relationship Id="rId660" Type="http://schemas.openxmlformats.org/officeDocument/2006/relationships/customXml" Target="../ink/ink478.xml"/><Relationship Id="rId106" Type="http://schemas.openxmlformats.org/officeDocument/2006/relationships/image" Target="../media/image197.png"/><Relationship Id="rId313" Type="http://schemas.openxmlformats.org/officeDocument/2006/relationships/image" Target="../media/image300.png"/><Relationship Id="rId495" Type="http://schemas.openxmlformats.org/officeDocument/2006/relationships/image" Target="../media/image390.png"/><Relationship Id="rId716" Type="http://schemas.openxmlformats.org/officeDocument/2006/relationships/customXml" Target="../ink/ink506.xml"/><Relationship Id="rId758" Type="http://schemas.openxmlformats.org/officeDocument/2006/relationships/customXml" Target="../ink/ink527.xml"/><Relationship Id="rId10" Type="http://schemas.openxmlformats.org/officeDocument/2006/relationships/customXml" Target="../ink/ink149.xml"/><Relationship Id="rId52" Type="http://schemas.openxmlformats.org/officeDocument/2006/relationships/image" Target="../media/image172.png"/><Relationship Id="rId94" Type="http://schemas.openxmlformats.org/officeDocument/2006/relationships/image" Target="../media/image191.png"/><Relationship Id="rId148" Type="http://schemas.openxmlformats.org/officeDocument/2006/relationships/image" Target="../media/image218.png"/><Relationship Id="rId355" Type="http://schemas.openxmlformats.org/officeDocument/2006/relationships/image" Target="../media/image321.png"/><Relationship Id="rId397" Type="http://schemas.openxmlformats.org/officeDocument/2006/relationships/image" Target="../media/image342.png"/><Relationship Id="rId520" Type="http://schemas.openxmlformats.org/officeDocument/2006/relationships/customXml" Target="../ink/ink408.xml"/><Relationship Id="rId562" Type="http://schemas.openxmlformats.org/officeDocument/2006/relationships/customXml" Target="../ink/ink429.xml"/><Relationship Id="rId618" Type="http://schemas.openxmlformats.org/officeDocument/2006/relationships/customXml" Target="../ink/ink457.xml"/><Relationship Id="rId825" Type="http://schemas.openxmlformats.org/officeDocument/2006/relationships/image" Target="../media/image558.png"/><Relationship Id="rId215" Type="http://schemas.openxmlformats.org/officeDocument/2006/relationships/customXml" Target="../ink/ink254.xml"/><Relationship Id="rId257" Type="http://schemas.openxmlformats.org/officeDocument/2006/relationships/customXml" Target="../ink/ink275.xml"/><Relationship Id="rId422" Type="http://schemas.openxmlformats.org/officeDocument/2006/relationships/customXml" Target="../ink/ink358.xml"/><Relationship Id="rId464" Type="http://schemas.openxmlformats.org/officeDocument/2006/relationships/customXml" Target="../ink/ink379.xml"/><Relationship Id="rId867" Type="http://schemas.openxmlformats.org/officeDocument/2006/relationships/customXml" Target="../ink/ink582.xml"/><Relationship Id="rId299" Type="http://schemas.openxmlformats.org/officeDocument/2006/relationships/image" Target="../media/image293.png"/><Relationship Id="rId727" Type="http://schemas.openxmlformats.org/officeDocument/2006/relationships/image" Target="../media/image507.png"/><Relationship Id="rId63" Type="http://schemas.openxmlformats.org/officeDocument/2006/relationships/customXml" Target="../ink/ink177.xml"/><Relationship Id="rId159" Type="http://schemas.openxmlformats.org/officeDocument/2006/relationships/customXml" Target="../ink/ink226.xml"/><Relationship Id="rId366" Type="http://schemas.openxmlformats.org/officeDocument/2006/relationships/customXml" Target="../ink/ink330.xml"/><Relationship Id="rId573" Type="http://schemas.openxmlformats.org/officeDocument/2006/relationships/image" Target="../media/image430.png"/><Relationship Id="rId780" Type="http://schemas.openxmlformats.org/officeDocument/2006/relationships/customXml" Target="../ink/ink538.xml"/><Relationship Id="rId226" Type="http://schemas.openxmlformats.org/officeDocument/2006/relationships/image" Target="../media/image257.png"/><Relationship Id="rId433" Type="http://schemas.openxmlformats.org/officeDocument/2006/relationships/image" Target="../media/image360.png"/><Relationship Id="rId878" Type="http://schemas.openxmlformats.org/officeDocument/2006/relationships/customXml" Target="../ink/ink588.xml"/><Relationship Id="rId640" Type="http://schemas.openxmlformats.org/officeDocument/2006/relationships/customXml" Target="../ink/ink468.xml"/><Relationship Id="rId738" Type="http://schemas.openxmlformats.org/officeDocument/2006/relationships/customXml" Target="../ink/ink517.xml"/><Relationship Id="rId74" Type="http://schemas.openxmlformats.org/officeDocument/2006/relationships/image" Target="../media/image182.png"/><Relationship Id="rId377" Type="http://schemas.openxmlformats.org/officeDocument/2006/relationships/image" Target="../media/image332.png"/><Relationship Id="rId500" Type="http://schemas.openxmlformats.org/officeDocument/2006/relationships/customXml" Target="../ink/ink398.xml"/><Relationship Id="rId584" Type="http://schemas.openxmlformats.org/officeDocument/2006/relationships/customXml" Target="../ink/ink440.xml"/><Relationship Id="rId805" Type="http://schemas.openxmlformats.org/officeDocument/2006/relationships/image" Target="../media/image548.png"/><Relationship Id="rId5" Type="http://schemas.openxmlformats.org/officeDocument/2006/relationships/image" Target="../media/image149.png"/><Relationship Id="rId237" Type="http://schemas.openxmlformats.org/officeDocument/2006/relationships/customXml" Target="../ink/ink265.xml"/><Relationship Id="rId791" Type="http://schemas.openxmlformats.org/officeDocument/2006/relationships/image" Target="../media/image541.png"/><Relationship Id="rId444" Type="http://schemas.openxmlformats.org/officeDocument/2006/relationships/customXml" Target="../ink/ink369.xml"/><Relationship Id="rId651" Type="http://schemas.openxmlformats.org/officeDocument/2006/relationships/image" Target="../media/image469.png"/><Relationship Id="rId749" Type="http://schemas.openxmlformats.org/officeDocument/2006/relationships/image" Target="../media/image520.png"/><Relationship Id="rId290" Type="http://schemas.openxmlformats.org/officeDocument/2006/relationships/image" Target="../media/image289.png"/><Relationship Id="rId304" Type="http://schemas.openxmlformats.org/officeDocument/2006/relationships/customXml" Target="../ink/ink299.xml"/><Relationship Id="rId388" Type="http://schemas.openxmlformats.org/officeDocument/2006/relationships/customXml" Target="../ink/ink341.xml"/><Relationship Id="rId511" Type="http://schemas.openxmlformats.org/officeDocument/2006/relationships/image" Target="../media/image398.png"/><Relationship Id="rId609" Type="http://schemas.openxmlformats.org/officeDocument/2006/relationships/image" Target="../media/image448.png"/><Relationship Id="rId85" Type="http://schemas.openxmlformats.org/officeDocument/2006/relationships/customXml" Target="../ink/ink189.xml"/><Relationship Id="rId150" Type="http://schemas.openxmlformats.org/officeDocument/2006/relationships/image" Target="../media/image219.png"/><Relationship Id="rId595" Type="http://schemas.openxmlformats.org/officeDocument/2006/relationships/image" Target="../media/image441.png"/><Relationship Id="rId816" Type="http://schemas.openxmlformats.org/officeDocument/2006/relationships/customXml" Target="../ink/ink556.xml"/><Relationship Id="rId248" Type="http://schemas.openxmlformats.org/officeDocument/2006/relationships/image" Target="../media/image268.png"/><Relationship Id="rId455" Type="http://schemas.openxmlformats.org/officeDocument/2006/relationships/image" Target="../media/image371.png"/><Relationship Id="rId662" Type="http://schemas.openxmlformats.org/officeDocument/2006/relationships/customXml" Target="../ink/ink479.xml"/><Relationship Id="rId12" Type="http://schemas.openxmlformats.org/officeDocument/2006/relationships/customXml" Target="../ink/ink150.xml"/><Relationship Id="rId108" Type="http://schemas.openxmlformats.org/officeDocument/2006/relationships/image" Target="../media/image198.png"/><Relationship Id="rId315" Type="http://schemas.openxmlformats.org/officeDocument/2006/relationships/image" Target="../media/image301.png"/><Relationship Id="rId522" Type="http://schemas.openxmlformats.org/officeDocument/2006/relationships/customXml" Target="../ink/ink409.xml"/><Relationship Id="rId96" Type="http://schemas.openxmlformats.org/officeDocument/2006/relationships/image" Target="../media/image192.png"/><Relationship Id="rId161" Type="http://schemas.openxmlformats.org/officeDocument/2006/relationships/customXml" Target="../ink/ink227.xml"/><Relationship Id="rId399" Type="http://schemas.openxmlformats.org/officeDocument/2006/relationships/image" Target="../media/image343.png"/><Relationship Id="rId827" Type="http://schemas.openxmlformats.org/officeDocument/2006/relationships/image" Target="../media/image559.png"/><Relationship Id="rId259" Type="http://schemas.openxmlformats.org/officeDocument/2006/relationships/customXml" Target="../ink/ink276.xml"/><Relationship Id="rId466" Type="http://schemas.openxmlformats.org/officeDocument/2006/relationships/customXml" Target="../ink/ink380.xml"/><Relationship Id="rId673" Type="http://schemas.openxmlformats.org/officeDocument/2006/relationships/image" Target="../media/image480.png"/><Relationship Id="rId23" Type="http://schemas.openxmlformats.org/officeDocument/2006/relationships/customXml" Target="../ink/ink156.xml"/><Relationship Id="rId119" Type="http://schemas.openxmlformats.org/officeDocument/2006/relationships/customXml" Target="../ink/ink206.xml"/><Relationship Id="rId326" Type="http://schemas.openxmlformats.org/officeDocument/2006/relationships/customXml" Target="../ink/ink310.xml"/><Relationship Id="rId533" Type="http://schemas.openxmlformats.org/officeDocument/2006/relationships/image" Target="../media/image409.png"/><Relationship Id="rId740" Type="http://schemas.openxmlformats.org/officeDocument/2006/relationships/customXml" Target="../ink/ink518.xml"/><Relationship Id="rId838" Type="http://schemas.openxmlformats.org/officeDocument/2006/relationships/image" Target="../media/image564.png"/><Relationship Id="rId172" Type="http://schemas.openxmlformats.org/officeDocument/2006/relationships/image" Target="../media/image230.png"/><Relationship Id="rId477" Type="http://schemas.openxmlformats.org/officeDocument/2006/relationships/customXml" Target="../ink/ink386.xml"/><Relationship Id="rId600" Type="http://schemas.openxmlformats.org/officeDocument/2006/relationships/customXml" Target="../ink/ink448.xml"/><Relationship Id="rId684" Type="http://schemas.openxmlformats.org/officeDocument/2006/relationships/customXml" Target="../ink/ink490.xml"/><Relationship Id="rId337" Type="http://schemas.openxmlformats.org/officeDocument/2006/relationships/image" Target="../media/image312.png"/><Relationship Id="rId34" Type="http://schemas.openxmlformats.org/officeDocument/2006/relationships/image" Target="../media/image163.png"/><Relationship Id="rId544" Type="http://schemas.openxmlformats.org/officeDocument/2006/relationships/customXml" Target="../ink/ink420.xml"/><Relationship Id="rId751" Type="http://schemas.openxmlformats.org/officeDocument/2006/relationships/image" Target="../media/image521.png"/><Relationship Id="rId849" Type="http://schemas.openxmlformats.org/officeDocument/2006/relationships/customXml" Target="../ink/ink573.xml"/><Relationship Id="rId183" Type="http://schemas.openxmlformats.org/officeDocument/2006/relationships/customXml" Target="../ink/ink238.xml"/><Relationship Id="rId390" Type="http://schemas.openxmlformats.org/officeDocument/2006/relationships/customXml" Target="../ink/ink342.xml"/><Relationship Id="rId404" Type="http://schemas.openxmlformats.org/officeDocument/2006/relationships/customXml" Target="../ink/ink349.xml"/><Relationship Id="rId611" Type="http://schemas.openxmlformats.org/officeDocument/2006/relationships/image" Target="../media/image449.png"/><Relationship Id="rId250" Type="http://schemas.openxmlformats.org/officeDocument/2006/relationships/image" Target="../media/image269.png"/><Relationship Id="rId488" Type="http://schemas.openxmlformats.org/officeDocument/2006/relationships/customXml" Target="../ink/ink392.xml"/><Relationship Id="rId695" Type="http://schemas.openxmlformats.org/officeDocument/2006/relationships/image" Target="../media/image491.png"/><Relationship Id="rId709" Type="http://schemas.openxmlformats.org/officeDocument/2006/relationships/image" Target="../media/image498.png"/><Relationship Id="rId45" Type="http://schemas.openxmlformats.org/officeDocument/2006/relationships/customXml" Target="../ink/ink167.xml"/><Relationship Id="rId110" Type="http://schemas.openxmlformats.org/officeDocument/2006/relationships/image" Target="../media/image199.png"/><Relationship Id="rId348" Type="http://schemas.openxmlformats.org/officeDocument/2006/relationships/customXml" Target="../ink/ink321.xml"/><Relationship Id="rId555" Type="http://schemas.openxmlformats.org/officeDocument/2006/relationships/image" Target="../media/image421.png"/><Relationship Id="rId762" Type="http://schemas.openxmlformats.org/officeDocument/2006/relationships/customXml" Target="../ink/ink529.xml"/><Relationship Id="rId194" Type="http://schemas.openxmlformats.org/officeDocument/2006/relationships/image" Target="../media/image241.png"/><Relationship Id="rId208" Type="http://schemas.openxmlformats.org/officeDocument/2006/relationships/image" Target="../media/image248.png"/><Relationship Id="rId415" Type="http://schemas.openxmlformats.org/officeDocument/2006/relationships/image" Target="../media/image351.png"/><Relationship Id="rId622" Type="http://schemas.openxmlformats.org/officeDocument/2006/relationships/customXml" Target="../ink/ink459.xml"/><Relationship Id="rId261" Type="http://schemas.openxmlformats.org/officeDocument/2006/relationships/customXml" Target="../ink/ink277.xml"/><Relationship Id="rId499" Type="http://schemas.openxmlformats.org/officeDocument/2006/relationships/image" Target="../media/image392.png"/><Relationship Id="rId56" Type="http://schemas.openxmlformats.org/officeDocument/2006/relationships/customXml" Target="../ink/ink173.xml"/><Relationship Id="rId359" Type="http://schemas.openxmlformats.org/officeDocument/2006/relationships/image" Target="../media/image323.png"/><Relationship Id="rId566" Type="http://schemas.openxmlformats.org/officeDocument/2006/relationships/customXml" Target="../ink/ink431.xml"/><Relationship Id="rId773" Type="http://schemas.openxmlformats.org/officeDocument/2006/relationships/image" Target="../media/image532.png"/><Relationship Id="rId121" Type="http://schemas.openxmlformats.org/officeDocument/2006/relationships/customXml" Target="../ink/ink207.xml"/><Relationship Id="rId219" Type="http://schemas.openxmlformats.org/officeDocument/2006/relationships/customXml" Target="../ink/ink256.xml"/><Relationship Id="rId426" Type="http://schemas.openxmlformats.org/officeDocument/2006/relationships/customXml" Target="../ink/ink360.xml"/><Relationship Id="rId633" Type="http://schemas.openxmlformats.org/officeDocument/2006/relationships/image" Target="../media/image460.png"/><Relationship Id="rId840" Type="http://schemas.openxmlformats.org/officeDocument/2006/relationships/image" Target="../media/image565.png"/><Relationship Id="rId67" Type="http://schemas.openxmlformats.org/officeDocument/2006/relationships/customXml" Target="../ink/ink179.xml"/><Relationship Id="rId272" Type="http://schemas.openxmlformats.org/officeDocument/2006/relationships/image" Target="../media/image280.png"/><Relationship Id="rId577" Type="http://schemas.openxmlformats.org/officeDocument/2006/relationships/image" Target="../media/image432.png"/><Relationship Id="rId700" Type="http://schemas.openxmlformats.org/officeDocument/2006/relationships/customXml" Target="../ink/ink498.xml"/><Relationship Id="rId132" Type="http://schemas.openxmlformats.org/officeDocument/2006/relationships/image" Target="../media/image210.png"/><Relationship Id="rId784" Type="http://schemas.openxmlformats.org/officeDocument/2006/relationships/customXml" Target="../ink/ink540.xml"/><Relationship Id="rId437" Type="http://schemas.openxmlformats.org/officeDocument/2006/relationships/image" Target="../media/image362.png"/><Relationship Id="rId644" Type="http://schemas.openxmlformats.org/officeDocument/2006/relationships/customXml" Target="../ink/ink470.xml"/><Relationship Id="rId851" Type="http://schemas.openxmlformats.org/officeDocument/2006/relationships/customXml" Target="../ink/ink574.xml"/><Relationship Id="rId283" Type="http://schemas.openxmlformats.org/officeDocument/2006/relationships/customXml" Target="../ink/ink288.xml"/><Relationship Id="rId490" Type="http://schemas.openxmlformats.org/officeDocument/2006/relationships/customXml" Target="../ink/ink393.xml"/><Relationship Id="rId504" Type="http://schemas.openxmlformats.org/officeDocument/2006/relationships/customXml" Target="../ink/ink400.xml"/><Relationship Id="rId711" Type="http://schemas.openxmlformats.org/officeDocument/2006/relationships/image" Target="../media/image499.png"/><Relationship Id="rId78" Type="http://schemas.openxmlformats.org/officeDocument/2006/relationships/image" Target="../media/image183.png"/><Relationship Id="rId143" Type="http://schemas.openxmlformats.org/officeDocument/2006/relationships/customXml" Target="../ink/ink218.xml"/><Relationship Id="rId350" Type="http://schemas.openxmlformats.org/officeDocument/2006/relationships/customXml" Target="../ink/ink322.xml"/><Relationship Id="rId588" Type="http://schemas.openxmlformats.org/officeDocument/2006/relationships/customXml" Target="../ink/ink442.xml"/><Relationship Id="rId795" Type="http://schemas.openxmlformats.org/officeDocument/2006/relationships/image" Target="../media/image543.png"/><Relationship Id="rId809" Type="http://schemas.openxmlformats.org/officeDocument/2006/relationships/image" Target="../media/image550.png"/><Relationship Id="rId9" Type="http://schemas.openxmlformats.org/officeDocument/2006/relationships/image" Target="../media/image151.png"/><Relationship Id="rId210" Type="http://schemas.openxmlformats.org/officeDocument/2006/relationships/image" Target="../media/image249.png"/><Relationship Id="rId448" Type="http://schemas.openxmlformats.org/officeDocument/2006/relationships/customXml" Target="../ink/ink371.xml"/><Relationship Id="rId655" Type="http://schemas.openxmlformats.org/officeDocument/2006/relationships/image" Target="../media/image471.png"/><Relationship Id="rId862" Type="http://schemas.openxmlformats.org/officeDocument/2006/relationships/image" Target="../media/image576.png"/><Relationship Id="rId294" Type="http://schemas.openxmlformats.org/officeDocument/2006/relationships/image" Target="../media/image291.png"/><Relationship Id="rId308" Type="http://schemas.openxmlformats.org/officeDocument/2006/relationships/customXml" Target="../ink/ink301.xml"/><Relationship Id="rId515" Type="http://schemas.openxmlformats.org/officeDocument/2006/relationships/image" Target="../media/image400.png"/><Relationship Id="rId722" Type="http://schemas.openxmlformats.org/officeDocument/2006/relationships/customXml" Target="../ink/ink509.xml"/><Relationship Id="rId89" Type="http://schemas.openxmlformats.org/officeDocument/2006/relationships/customXml" Target="../ink/ink191.xml"/><Relationship Id="rId154" Type="http://schemas.openxmlformats.org/officeDocument/2006/relationships/image" Target="../media/image221.png"/><Relationship Id="rId361" Type="http://schemas.openxmlformats.org/officeDocument/2006/relationships/image" Target="../media/image324.png"/><Relationship Id="rId599" Type="http://schemas.openxmlformats.org/officeDocument/2006/relationships/image" Target="../media/image443.png"/><Relationship Id="rId459" Type="http://schemas.openxmlformats.org/officeDocument/2006/relationships/image" Target="../media/image373.png"/><Relationship Id="rId666" Type="http://schemas.openxmlformats.org/officeDocument/2006/relationships/customXml" Target="../ink/ink481.xml"/><Relationship Id="rId873" Type="http://schemas.openxmlformats.org/officeDocument/2006/relationships/customXml" Target="../ink/ink585.xml"/><Relationship Id="rId16" Type="http://schemas.openxmlformats.org/officeDocument/2006/relationships/customXml" Target="../ink/ink152.xml"/><Relationship Id="rId221" Type="http://schemas.openxmlformats.org/officeDocument/2006/relationships/customXml" Target="../ink/ink257.xml"/><Relationship Id="rId319" Type="http://schemas.openxmlformats.org/officeDocument/2006/relationships/image" Target="../media/image303.png"/><Relationship Id="rId526" Type="http://schemas.openxmlformats.org/officeDocument/2006/relationships/customXml" Target="../ink/ink411.xml"/><Relationship Id="rId733" Type="http://schemas.openxmlformats.org/officeDocument/2006/relationships/image" Target="../media/image512.png"/><Relationship Id="rId165" Type="http://schemas.openxmlformats.org/officeDocument/2006/relationships/customXml" Target="../ink/ink229.xml"/><Relationship Id="rId372" Type="http://schemas.openxmlformats.org/officeDocument/2006/relationships/customXml" Target="../ink/ink333.xml"/><Relationship Id="rId677" Type="http://schemas.openxmlformats.org/officeDocument/2006/relationships/image" Target="../media/image482.png"/><Relationship Id="rId800" Type="http://schemas.openxmlformats.org/officeDocument/2006/relationships/customXml" Target="../ink/ink548.xml"/><Relationship Id="rId232" Type="http://schemas.openxmlformats.org/officeDocument/2006/relationships/image" Target="../media/image260.png"/><Relationship Id="rId27" Type="http://schemas.openxmlformats.org/officeDocument/2006/relationships/customXml" Target="../ink/ink158.xml"/><Relationship Id="rId537" Type="http://schemas.openxmlformats.org/officeDocument/2006/relationships/image" Target="../media/image412.png"/><Relationship Id="rId744" Type="http://schemas.openxmlformats.org/officeDocument/2006/relationships/customXml" Target="../ink/ink520.xml"/><Relationship Id="rId80" Type="http://schemas.openxmlformats.org/officeDocument/2006/relationships/image" Target="../media/image184.png"/><Relationship Id="rId176" Type="http://schemas.openxmlformats.org/officeDocument/2006/relationships/image" Target="../media/image232.png"/><Relationship Id="rId383" Type="http://schemas.openxmlformats.org/officeDocument/2006/relationships/image" Target="../media/image335.png"/><Relationship Id="rId590" Type="http://schemas.openxmlformats.org/officeDocument/2006/relationships/customXml" Target="../ink/ink443.xml"/><Relationship Id="rId604" Type="http://schemas.openxmlformats.org/officeDocument/2006/relationships/customXml" Target="../ink/ink450.xml"/><Relationship Id="rId811" Type="http://schemas.openxmlformats.org/officeDocument/2006/relationships/image" Target="../media/image551.png"/><Relationship Id="rId243" Type="http://schemas.openxmlformats.org/officeDocument/2006/relationships/customXml" Target="../ink/ink268.xml"/><Relationship Id="rId450" Type="http://schemas.openxmlformats.org/officeDocument/2006/relationships/customXml" Target="../ink/ink372.xml"/><Relationship Id="rId688" Type="http://schemas.openxmlformats.org/officeDocument/2006/relationships/customXml" Target="../ink/ink492.xml"/><Relationship Id="rId38" Type="http://schemas.openxmlformats.org/officeDocument/2006/relationships/image" Target="../media/image165.png"/><Relationship Id="rId103" Type="http://schemas.openxmlformats.org/officeDocument/2006/relationships/customXml" Target="../ink/ink198.xml"/><Relationship Id="rId310" Type="http://schemas.openxmlformats.org/officeDocument/2006/relationships/customXml" Target="../ink/ink302.xml"/><Relationship Id="rId548" Type="http://schemas.openxmlformats.org/officeDocument/2006/relationships/customXml" Target="../ink/ink422.xml"/><Relationship Id="rId755" Type="http://schemas.openxmlformats.org/officeDocument/2006/relationships/image" Target="../media/image523.png"/><Relationship Id="rId91" Type="http://schemas.openxmlformats.org/officeDocument/2006/relationships/customXml" Target="../ink/ink192.xml"/><Relationship Id="rId187" Type="http://schemas.openxmlformats.org/officeDocument/2006/relationships/customXml" Target="../ink/ink240.xml"/><Relationship Id="rId394" Type="http://schemas.openxmlformats.org/officeDocument/2006/relationships/customXml" Target="../ink/ink344.xml"/><Relationship Id="rId408" Type="http://schemas.openxmlformats.org/officeDocument/2006/relationships/customXml" Target="../ink/ink351.xml"/><Relationship Id="rId615" Type="http://schemas.openxmlformats.org/officeDocument/2006/relationships/image" Target="../media/image451.png"/><Relationship Id="rId822" Type="http://schemas.openxmlformats.org/officeDocument/2006/relationships/customXml" Target="../ink/ink559.xml"/><Relationship Id="rId254" Type="http://schemas.openxmlformats.org/officeDocument/2006/relationships/image" Target="../media/image271.png"/><Relationship Id="rId699" Type="http://schemas.openxmlformats.org/officeDocument/2006/relationships/image" Target="../media/image493.png"/><Relationship Id="rId49" Type="http://schemas.openxmlformats.org/officeDocument/2006/relationships/customXml" Target="../ink/ink169.xml"/><Relationship Id="rId114" Type="http://schemas.openxmlformats.org/officeDocument/2006/relationships/image" Target="../media/image201.png"/><Relationship Id="rId461" Type="http://schemas.openxmlformats.org/officeDocument/2006/relationships/image" Target="../media/image374.png"/><Relationship Id="rId559" Type="http://schemas.openxmlformats.org/officeDocument/2006/relationships/image" Target="../media/image423.png"/><Relationship Id="rId766" Type="http://schemas.openxmlformats.org/officeDocument/2006/relationships/customXml" Target="../ink/ink531.xml"/><Relationship Id="rId198" Type="http://schemas.openxmlformats.org/officeDocument/2006/relationships/image" Target="../media/image243.png"/><Relationship Id="rId321" Type="http://schemas.openxmlformats.org/officeDocument/2006/relationships/image" Target="../media/image304.png"/><Relationship Id="rId419" Type="http://schemas.openxmlformats.org/officeDocument/2006/relationships/image" Target="../media/image353.png"/><Relationship Id="rId626" Type="http://schemas.openxmlformats.org/officeDocument/2006/relationships/customXml" Target="../ink/ink461.xml"/><Relationship Id="rId833" Type="http://schemas.openxmlformats.org/officeDocument/2006/relationships/image" Target="../media/image562.png"/><Relationship Id="rId265" Type="http://schemas.openxmlformats.org/officeDocument/2006/relationships/customXml" Target="../ink/ink279.xml"/><Relationship Id="rId472" Type="http://schemas.openxmlformats.org/officeDocument/2006/relationships/customXml" Target="../ink/ink383.xml"/><Relationship Id="rId125" Type="http://schemas.openxmlformats.org/officeDocument/2006/relationships/customXml" Target="../ink/ink209.xml"/><Relationship Id="rId332" Type="http://schemas.openxmlformats.org/officeDocument/2006/relationships/customXml" Target="../ink/ink313.xml"/><Relationship Id="rId777" Type="http://schemas.openxmlformats.org/officeDocument/2006/relationships/image" Target="../media/image534.png"/><Relationship Id="rId637" Type="http://schemas.openxmlformats.org/officeDocument/2006/relationships/image" Target="../media/image462.png"/><Relationship Id="rId844" Type="http://schemas.openxmlformats.org/officeDocument/2006/relationships/image" Target="../media/image567.png"/><Relationship Id="rId276" Type="http://schemas.openxmlformats.org/officeDocument/2006/relationships/image" Target="../media/image282.png"/><Relationship Id="rId483" Type="http://schemas.openxmlformats.org/officeDocument/2006/relationships/image" Target="../media/image384.png"/><Relationship Id="rId690" Type="http://schemas.openxmlformats.org/officeDocument/2006/relationships/customXml" Target="../ink/ink493.xml"/><Relationship Id="rId704" Type="http://schemas.openxmlformats.org/officeDocument/2006/relationships/customXml" Target="../ink/ink500.xml"/><Relationship Id="rId40" Type="http://schemas.openxmlformats.org/officeDocument/2006/relationships/image" Target="../media/image166.png"/><Relationship Id="rId136" Type="http://schemas.openxmlformats.org/officeDocument/2006/relationships/image" Target="../media/image212.png"/><Relationship Id="rId343" Type="http://schemas.openxmlformats.org/officeDocument/2006/relationships/image" Target="../media/image315.png"/><Relationship Id="rId550" Type="http://schemas.openxmlformats.org/officeDocument/2006/relationships/customXml" Target="../ink/ink423.xml"/><Relationship Id="rId788" Type="http://schemas.openxmlformats.org/officeDocument/2006/relationships/customXml" Target="../ink/ink542.xml"/><Relationship Id="rId203" Type="http://schemas.openxmlformats.org/officeDocument/2006/relationships/customXml" Target="../ink/ink248.xml"/><Relationship Id="rId648" Type="http://schemas.openxmlformats.org/officeDocument/2006/relationships/customXml" Target="../ink/ink472.xml"/><Relationship Id="rId855" Type="http://schemas.openxmlformats.org/officeDocument/2006/relationships/customXml" Target="../ink/ink576.xml"/><Relationship Id="rId287" Type="http://schemas.openxmlformats.org/officeDocument/2006/relationships/customXml" Target="../ink/ink290.xml"/><Relationship Id="rId410" Type="http://schemas.openxmlformats.org/officeDocument/2006/relationships/customXml" Target="../ink/ink352.xml"/><Relationship Id="rId494" Type="http://schemas.openxmlformats.org/officeDocument/2006/relationships/customXml" Target="../ink/ink395.xml"/><Relationship Id="rId508" Type="http://schemas.openxmlformats.org/officeDocument/2006/relationships/customXml" Target="../ink/ink402.xml"/><Relationship Id="rId715" Type="http://schemas.openxmlformats.org/officeDocument/2006/relationships/image" Target="../media/image501.png"/><Relationship Id="rId147" Type="http://schemas.openxmlformats.org/officeDocument/2006/relationships/customXml" Target="../ink/ink220.xml"/><Relationship Id="rId354" Type="http://schemas.openxmlformats.org/officeDocument/2006/relationships/customXml" Target="../ink/ink324.xml"/><Relationship Id="rId799" Type="http://schemas.openxmlformats.org/officeDocument/2006/relationships/image" Target="../media/image545.png"/><Relationship Id="rId51" Type="http://schemas.openxmlformats.org/officeDocument/2006/relationships/customXml" Target="../ink/ink170.xml"/><Relationship Id="rId561" Type="http://schemas.openxmlformats.org/officeDocument/2006/relationships/image" Target="../media/image424.png"/><Relationship Id="rId659" Type="http://schemas.openxmlformats.org/officeDocument/2006/relationships/image" Target="../media/image473.png"/><Relationship Id="rId866" Type="http://schemas.openxmlformats.org/officeDocument/2006/relationships/image" Target="../media/image578.png"/><Relationship Id="rId214" Type="http://schemas.openxmlformats.org/officeDocument/2006/relationships/image" Target="../media/image251.png"/><Relationship Id="rId298" Type="http://schemas.openxmlformats.org/officeDocument/2006/relationships/customXml" Target="../ink/ink296.xml"/><Relationship Id="rId421" Type="http://schemas.openxmlformats.org/officeDocument/2006/relationships/image" Target="../media/image354.png"/><Relationship Id="rId519" Type="http://schemas.openxmlformats.org/officeDocument/2006/relationships/image" Target="../media/image402.png"/><Relationship Id="rId158" Type="http://schemas.openxmlformats.org/officeDocument/2006/relationships/image" Target="../media/image223.png"/><Relationship Id="rId726" Type="http://schemas.openxmlformats.org/officeDocument/2006/relationships/customXml" Target="../ink/ink511.xml"/><Relationship Id="rId62" Type="http://schemas.openxmlformats.org/officeDocument/2006/relationships/image" Target="../media/image176.png"/><Relationship Id="rId365" Type="http://schemas.openxmlformats.org/officeDocument/2006/relationships/image" Target="../media/image326.png"/><Relationship Id="rId572" Type="http://schemas.openxmlformats.org/officeDocument/2006/relationships/customXml" Target="../ink/ink434.xml"/><Relationship Id="rId225" Type="http://schemas.openxmlformats.org/officeDocument/2006/relationships/customXml" Target="../ink/ink259.xml"/><Relationship Id="rId432" Type="http://schemas.openxmlformats.org/officeDocument/2006/relationships/customXml" Target="../ink/ink363.xml"/><Relationship Id="rId877" Type="http://schemas.openxmlformats.org/officeDocument/2006/relationships/image" Target="../media/image583.png"/><Relationship Id="rId737" Type="http://schemas.openxmlformats.org/officeDocument/2006/relationships/image" Target="../media/image514.png"/><Relationship Id="rId73" Type="http://schemas.openxmlformats.org/officeDocument/2006/relationships/customXml" Target="../ink/ink182.xml"/><Relationship Id="rId169" Type="http://schemas.openxmlformats.org/officeDocument/2006/relationships/customXml" Target="../ink/ink231.xml"/><Relationship Id="rId376" Type="http://schemas.openxmlformats.org/officeDocument/2006/relationships/customXml" Target="../ink/ink335.xml"/><Relationship Id="rId583" Type="http://schemas.openxmlformats.org/officeDocument/2006/relationships/image" Target="../media/image435.png"/><Relationship Id="rId790" Type="http://schemas.openxmlformats.org/officeDocument/2006/relationships/customXml" Target="../ink/ink543.xml"/><Relationship Id="rId804" Type="http://schemas.openxmlformats.org/officeDocument/2006/relationships/customXml" Target="../ink/ink550.xml"/><Relationship Id="rId4" Type="http://schemas.openxmlformats.org/officeDocument/2006/relationships/customXml" Target="../ink/ink146.xml"/><Relationship Id="rId236" Type="http://schemas.openxmlformats.org/officeDocument/2006/relationships/image" Target="../media/image262.png"/><Relationship Id="rId443" Type="http://schemas.openxmlformats.org/officeDocument/2006/relationships/image" Target="../media/image365.png"/><Relationship Id="rId650" Type="http://schemas.openxmlformats.org/officeDocument/2006/relationships/customXml" Target="../ink/ink473.xml"/><Relationship Id="rId303" Type="http://schemas.openxmlformats.org/officeDocument/2006/relationships/image" Target="../media/image295.png"/><Relationship Id="rId748" Type="http://schemas.openxmlformats.org/officeDocument/2006/relationships/customXml" Target="../ink/ink522.xml"/><Relationship Id="rId84" Type="http://schemas.openxmlformats.org/officeDocument/2006/relationships/image" Target="../media/image186.png"/><Relationship Id="rId387" Type="http://schemas.openxmlformats.org/officeDocument/2006/relationships/image" Target="../media/image337.png"/><Relationship Id="rId510" Type="http://schemas.openxmlformats.org/officeDocument/2006/relationships/customXml" Target="../ink/ink403.xml"/><Relationship Id="rId594" Type="http://schemas.openxmlformats.org/officeDocument/2006/relationships/customXml" Target="../ink/ink445.xml"/><Relationship Id="rId608" Type="http://schemas.openxmlformats.org/officeDocument/2006/relationships/customXml" Target="../ink/ink452.xml"/><Relationship Id="rId815" Type="http://schemas.openxmlformats.org/officeDocument/2006/relationships/image" Target="../media/image553.png"/><Relationship Id="rId247" Type="http://schemas.openxmlformats.org/officeDocument/2006/relationships/customXml" Target="../ink/ink270.xml"/><Relationship Id="rId107" Type="http://schemas.openxmlformats.org/officeDocument/2006/relationships/customXml" Target="../ink/ink200.xml"/><Relationship Id="rId454" Type="http://schemas.openxmlformats.org/officeDocument/2006/relationships/customXml" Target="../ink/ink374.xml"/><Relationship Id="rId661" Type="http://schemas.openxmlformats.org/officeDocument/2006/relationships/image" Target="../media/image474.png"/><Relationship Id="rId759" Type="http://schemas.openxmlformats.org/officeDocument/2006/relationships/image" Target="../media/image525.png"/><Relationship Id="rId11" Type="http://schemas.openxmlformats.org/officeDocument/2006/relationships/image" Target="../media/image152.png"/><Relationship Id="rId314" Type="http://schemas.openxmlformats.org/officeDocument/2006/relationships/customXml" Target="../ink/ink304.xml"/><Relationship Id="rId398" Type="http://schemas.openxmlformats.org/officeDocument/2006/relationships/customXml" Target="../ink/ink346.xml"/><Relationship Id="rId521" Type="http://schemas.openxmlformats.org/officeDocument/2006/relationships/image" Target="../media/image403.png"/><Relationship Id="rId619" Type="http://schemas.openxmlformats.org/officeDocument/2006/relationships/image" Target="../media/image453.png"/><Relationship Id="rId95" Type="http://schemas.openxmlformats.org/officeDocument/2006/relationships/customXml" Target="../ink/ink194.xml"/><Relationship Id="rId160" Type="http://schemas.openxmlformats.org/officeDocument/2006/relationships/image" Target="../media/image224.png"/><Relationship Id="rId826" Type="http://schemas.openxmlformats.org/officeDocument/2006/relationships/customXml" Target="../ink/ink561.xml"/><Relationship Id="rId258" Type="http://schemas.openxmlformats.org/officeDocument/2006/relationships/image" Target="../media/image273.png"/><Relationship Id="rId465" Type="http://schemas.openxmlformats.org/officeDocument/2006/relationships/image" Target="../media/image376.png"/><Relationship Id="rId672" Type="http://schemas.openxmlformats.org/officeDocument/2006/relationships/customXml" Target="../ink/ink484.xml"/><Relationship Id="rId22" Type="http://schemas.openxmlformats.org/officeDocument/2006/relationships/customXml" Target="../ink/ink155.xml"/><Relationship Id="rId118" Type="http://schemas.openxmlformats.org/officeDocument/2006/relationships/image" Target="../media/image203.png"/><Relationship Id="rId325" Type="http://schemas.openxmlformats.org/officeDocument/2006/relationships/image" Target="../media/image306.png"/><Relationship Id="rId532" Type="http://schemas.openxmlformats.org/officeDocument/2006/relationships/customXml" Target="../ink/ink414.xml"/><Relationship Id="rId171" Type="http://schemas.openxmlformats.org/officeDocument/2006/relationships/customXml" Target="../ink/ink232.xml"/><Relationship Id="rId837" Type="http://schemas.openxmlformats.org/officeDocument/2006/relationships/customXml" Target="../ink/ink567.xml"/><Relationship Id="rId269" Type="http://schemas.openxmlformats.org/officeDocument/2006/relationships/customXml" Target="../ink/ink281.xml"/><Relationship Id="rId476" Type="http://schemas.openxmlformats.org/officeDocument/2006/relationships/image" Target="../media/image381.png"/><Relationship Id="rId683" Type="http://schemas.openxmlformats.org/officeDocument/2006/relationships/image" Target="../media/image485.png"/><Relationship Id="rId33" Type="http://schemas.openxmlformats.org/officeDocument/2006/relationships/customXml" Target="../ink/ink161.xml"/><Relationship Id="rId129" Type="http://schemas.openxmlformats.org/officeDocument/2006/relationships/customXml" Target="../ink/ink211.xml"/><Relationship Id="rId336" Type="http://schemas.openxmlformats.org/officeDocument/2006/relationships/customXml" Target="../ink/ink315.xml"/><Relationship Id="rId543" Type="http://schemas.openxmlformats.org/officeDocument/2006/relationships/image" Target="../media/image415.png"/><Relationship Id="rId182" Type="http://schemas.openxmlformats.org/officeDocument/2006/relationships/image" Target="../media/image235.png"/><Relationship Id="rId403" Type="http://schemas.openxmlformats.org/officeDocument/2006/relationships/image" Target="../media/image345.png"/><Relationship Id="rId750" Type="http://schemas.openxmlformats.org/officeDocument/2006/relationships/customXml" Target="../ink/ink523.xml"/><Relationship Id="rId848" Type="http://schemas.openxmlformats.org/officeDocument/2006/relationships/image" Target="../media/image569.png"/><Relationship Id="rId487" Type="http://schemas.openxmlformats.org/officeDocument/2006/relationships/image" Target="../media/image386.png"/><Relationship Id="rId610" Type="http://schemas.openxmlformats.org/officeDocument/2006/relationships/customXml" Target="../ink/ink453.xml"/><Relationship Id="rId694" Type="http://schemas.openxmlformats.org/officeDocument/2006/relationships/customXml" Target="../ink/ink495.xml"/><Relationship Id="rId708" Type="http://schemas.openxmlformats.org/officeDocument/2006/relationships/customXml" Target="../ink/ink502.xml"/><Relationship Id="rId347" Type="http://schemas.openxmlformats.org/officeDocument/2006/relationships/image" Target="../media/image317.png"/><Relationship Id="rId44" Type="http://schemas.openxmlformats.org/officeDocument/2006/relationships/image" Target="../media/image168.png"/><Relationship Id="rId554" Type="http://schemas.openxmlformats.org/officeDocument/2006/relationships/customXml" Target="../ink/ink425.xml"/><Relationship Id="rId761" Type="http://schemas.openxmlformats.org/officeDocument/2006/relationships/image" Target="../media/image526.png"/><Relationship Id="rId859" Type="http://schemas.openxmlformats.org/officeDocument/2006/relationships/customXml" Target="../ink/ink578.xml"/><Relationship Id="rId193" Type="http://schemas.openxmlformats.org/officeDocument/2006/relationships/customXml" Target="../ink/ink243.xml"/><Relationship Id="rId207" Type="http://schemas.openxmlformats.org/officeDocument/2006/relationships/customXml" Target="../ink/ink250.xml"/><Relationship Id="rId414" Type="http://schemas.openxmlformats.org/officeDocument/2006/relationships/customXml" Target="../ink/ink354.xml"/><Relationship Id="rId498" Type="http://schemas.openxmlformats.org/officeDocument/2006/relationships/customXml" Target="../ink/ink397.xml"/><Relationship Id="rId621" Type="http://schemas.openxmlformats.org/officeDocument/2006/relationships/image" Target="../media/image454.png"/><Relationship Id="rId260" Type="http://schemas.openxmlformats.org/officeDocument/2006/relationships/image" Target="../media/image274.png"/><Relationship Id="rId719" Type="http://schemas.openxmlformats.org/officeDocument/2006/relationships/image" Target="../media/image503.png"/><Relationship Id="rId55" Type="http://schemas.openxmlformats.org/officeDocument/2006/relationships/image" Target="../media/image173.png"/><Relationship Id="rId120" Type="http://schemas.openxmlformats.org/officeDocument/2006/relationships/image" Target="../media/image204.png"/><Relationship Id="rId358" Type="http://schemas.openxmlformats.org/officeDocument/2006/relationships/customXml" Target="../ink/ink326.xml"/><Relationship Id="rId565" Type="http://schemas.openxmlformats.org/officeDocument/2006/relationships/image" Target="../media/image426.png"/><Relationship Id="rId772" Type="http://schemas.openxmlformats.org/officeDocument/2006/relationships/customXml" Target="../ink/ink534.xml"/><Relationship Id="rId218" Type="http://schemas.openxmlformats.org/officeDocument/2006/relationships/image" Target="../media/image253.png"/><Relationship Id="rId425" Type="http://schemas.openxmlformats.org/officeDocument/2006/relationships/image" Target="../media/image356.png"/><Relationship Id="rId632" Type="http://schemas.openxmlformats.org/officeDocument/2006/relationships/customXml" Target="../ink/ink464.xml"/><Relationship Id="rId271" Type="http://schemas.openxmlformats.org/officeDocument/2006/relationships/customXml" Target="../ink/ink282.xml"/><Relationship Id="rId66" Type="http://schemas.openxmlformats.org/officeDocument/2006/relationships/image" Target="../media/image178.png"/><Relationship Id="rId131" Type="http://schemas.openxmlformats.org/officeDocument/2006/relationships/customXml" Target="../ink/ink212.xml"/><Relationship Id="rId369" Type="http://schemas.openxmlformats.org/officeDocument/2006/relationships/image" Target="../media/image328.png"/><Relationship Id="rId576" Type="http://schemas.openxmlformats.org/officeDocument/2006/relationships/customXml" Target="../ink/ink436.xml"/><Relationship Id="rId783" Type="http://schemas.openxmlformats.org/officeDocument/2006/relationships/image" Target="../media/image537.png"/><Relationship Id="rId229" Type="http://schemas.openxmlformats.org/officeDocument/2006/relationships/customXml" Target="../ink/ink261.xml"/><Relationship Id="rId436" Type="http://schemas.openxmlformats.org/officeDocument/2006/relationships/customXml" Target="../ink/ink365.xml"/><Relationship Id="rId643" Type="http://schemas.openxmlformats.org/officeDocument/2006/relationships/image" Target="../media/image465.png"/><Relationship Id="rId850" Type="http://schemas.openxmlformats.org/officeDocument/2006/relationships/image" Target="../media/image570.png"/><Relationship Id="rId77" Type="http://schemas.openxmlformats.org/officeDocument/2006/relationships/customXml" Target="../ink/ink185.xml"/><Relationship Id="rId282" Type="http://schemas.openxmlformats.org/officeDocument/2006/relationships/image" Target="../media/image285.png"/><Relationship Id="rId503" Type="http://schemas.openxmlformats.org/officeDocument/2006/relationships/image" Target="../media/image394.png"/><Relationship Id="rId587" Type="http://schemas.openxmlformats.org/officeDocument/2006/relationships/image" Target="../media/image437.png"/><Relationship Id="rId710" Type="http://schemas.openxmlformats.org/officeDocument/2006/relationships/customXml" Target="../ink/ink503.xml"/><Relationship Id="rId808" Type="http://schemas.openxmlformats.org/officeDocument/2006/relationships/customXml" Target="../ink/ink552.xml"/><Relationship Id="rId8" Type="http://schemas.openxmlformats.org/officeDocument/2006/relationships/customXml" Target="../ink/ink148.xml"/><Relationship Id="rId142" Type="http://schemas.openxmlformats.org/officeDocument/2006/relationships/image" Target="../media/image215.png"/><Relationship Id="rId447" Type="http://schemas.openxmlformats.org/officeDocument/2006/relationships/image" Target="../media/image367.png"/><Relationship Id="rId794" Type="http://schemas.openxmlformats.org/officeDocument/2006/relationships/customXml" Target="../ink/ink545.xml"/><Relationship Id="rId654" Type="http://schemas.openxmlformats.org/officeDocument/2006/relationships/customXml" Target="../ink/ink475.xml"/><Relationship Id="rId861" Type="http://schemas.openxmlformats.org/officeDocument/2006/relationships/customXml" Target="../ink/ink579.xml"/><Relationship Id="rId293" Type="http://schemas.openxmlformats.org/officeDocument/2006/relationships/customXml" Target="../ink/ink293.xml"/><Relationship Id="rId307" Type="http://schemas.openxmlformats.org/officeDocument/2006/relationships/image" Target="../media/image297.png"/><Relationship Id="rId514" Type="http://schemas.openxmlformats.org/officeDocument/2006/relationships/customXml" Target="../ink/ink405.xml"/><Relationship Id="rId721" Type="http://schemas.openxmlformats.org/officeDocument/2006/relationships/image" Target="../media/image504.png"/><Relationship Id="rId88" Type="http://schemas.openxmlformats.org/officeDocument/2006/relationships/image" Target="../media/image188.png"/><Relationship Id="rId153" Type="http://schemas.openxmlformats.org/officeDocument/2006/relationships/customXml" Target="../ink/ink223.xml"/><Relationship Id="rId360" Type="http://schemas.openxmlformats.org/officeDocument/2006/relationships/customXml" Target="../ink/ink327.xml"/><Relationship Id="rId598" Type="http://schemas.openxmlformats.org/officeDocument/2006/relationships/customXml" Target="../ink/ink447.xml"/><Relationship Id="rId819" Type="http://schemas.openxmlformats.org/officeDocument/2006/relationships/image" Target="../media/image555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48.xml"/><Relationship Id="rId21" Type="http://schemas.openxmlformats.org/officeDocument/2006/relationships/image" Target="../media/image590.png"/><Relationship Id="rId42" Type="http://schemas.openxmlformats.org/officeDocument/2006/relationships/image" Target="../media/image600.png"/><Relationship Id="rId63" Type="http://schemas.openxmlformats.org/officeDocument/2006/relationships/image" Target="../media/image611.png"/><Relationship Id="rId84" Type="http://schemas.openxmlformats.org/officeDocument/2006/relationships/image" Target="../media/image621.png"/><Relationship Id="rId138" Type="http://schemas.openxmlformats.org/officeDocument/2006/relationships/image" Target="../media/image648.png"/><Relationship Id="rId107" Type="http://schemas.openxmlformats.org/officeDocument/2006/relationships/customXml" Target="../ink/ink643.xml"/><Relationship Id="rId11" Type="http://schemas.openxmlformats.org/officeDocument/2006/relationships/customXml" Target="../ink/ink593.xml"/><Relationship Id="rId32" Type="http://schemas.openxmlformats.org/officeDocument/2006/relationships/customXml" Target="../ink/ink604.xml"/><Relationship Id="rId37" Type="http://schemas.openxmlformats.org/officeDocument/2006/relationships/customXml" Target="../ink/ink607.xml"/><Relationship Id="rId53" Type="http://schemas.openxmlformats.org/officeDocument/2006/relationships/image" Target="../media/image605.png"/><Relationship Id="rId58" Type="http://schemas.openxmlformats.org/officeDocument/2006/relationships/customXml" Target="../ink/ink618.xml"/><Relationship Id="rId74" Type="http://schemas.openxmlformats.org/officeDocument/2006/relationships/image" Target="../media/image616.png"/><Relationship Id="rId79" Type="http://schemas.openxmlformats.org/officeDocument/2006/relationships/customXml" Target="../ink/ink629.xml"/><Relationship Id="rId102" Type="http://schemas.openxmlformats.org/officeDocument/2006/relationships/image" Target="../media/image630.png"/><Relationship Id="rId123" Type="http://schemas.openxmlformats.org/officeDocument/2006/relationships/customXml" Target="../ink/ink651.xml"/><Relationship Id="rId128" Type="http://schemas.openxmlformats.org/officeDocument/2006/relationships/image" Target="../media/image643.png"/><Relationship Id="rId5" Type="http://schemas.openxmlformats.org/officeDocument/2006/relationships/customXml" Target="../ink/ink590.xml"/><Relationship Id="rId90" Type="http://schemas.openxmlformats.org/officeDocument/2006/relationships/image" Target="../media/image624.png"/><Relationship Id="rId95" Type="http://schemas.openxmlformats.org/officeDocument/2006/relationships/customXml" Target="../ink/ink637.xml"/><Relationship Id="rId22" Type="http://schemas.openxmlformats.org/officeDocument/2006/relationships/customXml" Target="../ink/ink599.xml"/><Relationship Id="rId27" Type="http://schemas.openxmlformats.org/officeDocument/2006/relationships/image" Target="../media/image593.png"/><Relationship Id="rId43" Type="http://schemas.openxmlformats.org/officeDocument/2006/relationships/customXml" Target="../ink/ink610.xml"/><Relationship Id="rId48" Type="http://schemas.openxmlformats.org/officeDocument/2006/relationships/image" Target="../media/image603.png"/><Relationship Id="rId64" Type="http://schemas.openxmlformats.org/officeDocument/2006/relationships/customXml" Target="../ink/ink621.xml"/><Relationship Id="rId69" Type="http://schemas.openxmlformats.org/officeDocument/2006/relationships/image" Target="../media/image614.png"/><Relationship Id="rId113" Type="http://schemas.openxmlformats.org/officeDocument/2006/relationships/customXml" Target="../ink/ink646.xml"/><Relationship Id="rId118" Type="http://schemas.openxmlformats.org/officeDocument/2006/relationships/image" Target="../media/image638.png"/><Relationship Id="rId134" Type="http://schemas.openxmlformats.org/officeDocument/2006/relationships/image" Target="../media/image646.png"/><Relationship Id="rId139" Type="http://schemas.openxmlformats.org/officeDocument/2006/relationships/customXml" Target="../ink/ink659.xml"/><Relationship Id="rId80" Type="http://schemas.openxmlformats.org/officeDocument/2006/relationships/image" Target="../media/image619.png"/><Relationship Id="rId85" Type="http://schemas.openxmlformats.org/officeDocument/2006/relationships/customXml" Target="../ink/ink632.xml"/><Relationship Id="rId12" Type="http://schemas.openxmlformats.org/officeDocument/2006/relationships/image" Target="../media/image377.png"/><Relationship Id="rId17" Type="http://schemas.openxmlformats.org/officeDocument/2006/relationships/image" Target="../media/image588.png"/><Relationship Id="rId33" Type="http://schemas.openxmlformats.org/officeDocument/2006/relationships/customXml" Target="../ink/ink605.xml"/><Relationship Id="rId38" Type="http://schemas.openxmlformats.org/officeDocument/2006/relationships/image" Target="../media/image598.png"/><Relationship Id="rId59" Type="http://schemas.openxmlformats.org/officeDocument/2006/relationships/image" Target="../media/image608.png"/><Relationship Id="rId103" Type="http://schemas.openxmlformats.org/officeDocument/2006/relationships/customXml" Target="../ink/ink641.xml"/><Relationship Id="rId108" Type="http://schemas.openxmlformats.org/officeDocument/2006/relationships/image" Target="../media/image633.png"/><Relationship Id="rId124" Type="http://schemas.openxmlformats.org/officeDocument/2006/relationships/image" Target="../media/image641.png"/><Relationship Id="rId129" Type="http://schemas.openxmlformats.org/officeDocument/2006/relationships/customXml" Target="../ink/ink654.xml"/><Relationship Id="rId54" Type="http://schemas.openxmlformats.org/officeDocument/2006/relationships/customXml" Target="../ink/ink616.xml"/><Relationship Id="rId70" Type="http://schemas.openxmlformats.org/officeDocument/2006/relationships/customXml" Target="../ink/ink624.xml"/><Relationship Id="rId75" Type="http://schemas.openxmlformats.org/officeDocument/2006/relationships/customXml" Target="../ink/ink627.xml"/><Relationship Id="rId91" Type="http://schemas.openxmlformats.org/officeDocument/2006/relationships/customXml" Target="../ink/ink635.xml"/><Relationship Id="rId96" Type="http://schemas.openxmlformats.org/officeDocument/2006/relationships/image" Target="../media/image627.png"/><Relationship Id="rId140" Type="http://schemas.openxmlformats.org/officeDocument/2006/relationships/customXml" Target="../ink/ink66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85.png"/><Relationship Id="rId23" Type="http://schemas.openxmlformats.org/officeDocument/2006/relationships/image" Target="../media/image591.png"/><Relationship Id="rId28" Type="http://schemas.openxmlformats.org/officeDocument/2006/relationships/customXml" Target="../ink/ink602.xml"/><Relationship Id="rId49" Type="http://schemas.openxmlformats.org/officeDocument/2006/relationships/customXml" Target="../ink/ink613.xml"/><Relationship Id="rId114" Type="http://schemas.openxmlformats.org/officeDocument/2006/relationships/image" Target="../media/image636.png"/><Relationship Id="rId119" Type="http://schemas.openxmlformats.org/officeDocument/2006/relationships/customXml" Target="../ink/ink649.xml"/><Relationship Id="rId44" Type="http://schemas.openxmlformats.org/officeDocument/2006/relationships/image" Target="../media/image601.png"/><Relationship Id="rId60" Type="http://schemas.openxmlformats.org/officeDocument/2006/relationships/customXml" Target="../ink/ink619.xml"/><Relationship Id="rId65" Type="http://schemas.openxmlformats.org/officeDocument/2006/relationships/image" Target="../media/image612.png"/><Relationship Id="rId81" Type="http://schemas.openxmlformats.org/officeDocument/2006/relationships/customXml" Target="../ink/ink630.xml"/><Relationship Id="rId86" Type="http://schemas.openxmlformats.org/officeDocument/2006/relationships/image" Target="../media/image622.png"/><Relationship Id="rId130" Type="http://schemas.openxmlformats.org/officeDocument/2006/relationships/image" Target="../media/image644.png"/><Relationship Id="rId135" Type="http://schemas.openxmlformats.org/officeDocument/2006/relationships/customXml" Target="../ink/ink657.xml"/><Relationship Id="rId13" Type="http://schemas.openxmlformats.org/officeDocument/2006/relationships/customXml" Target="../ink/ink594.xml"/><Relationship Id="rId18" Type="http://schemas.openxmlformats.org/officeDocument/2006/relationships/customXml" Target="../ink/ink597.xml"/><Relationship Id="rId39" Type="http://schemas.openxmlformats.org/officeDocument/2006/relationships/customXml" Target="../ink/ink608.xml"/><Relationship Id="rId109" Type="http://schemas.openxmlformats.org/officeDocument/2006/relationships/customXml" Target="../ink/ink644.xml"/><Relationship Id="rId34" Type="http://schemas.openxmlformats.org/officeDocument/2006/relationships/image" Target="../media/image596.png"/><Relationship Id="rId50" Type="http://schemas.openxmlformats.org/officeDocument/2006/relationships/customXml" Target="../ink/ink614.xml"/><Relationship Id="rId55" Type="http://schemas.openxmlformats.org/officeDocument/2006/relationships/image" Target="../media/image606.png"/><Relationship Id="rId76" Type="http://schemas.openxmlformats.org/officeDocument/2006/relationships/image" Target="../media/image617.png"/><Relationship Id="rId97" Type="http://schemas.openxmlformats.org/officeDocument/2006/relationships/customXml" Target="../ink/ink638.xml"/><Relationship Id="rId104" Type="http://schemas.openxmlformats.org/officeDocument/2006/relationships/image" Target="../media/image631.png"/><Relationship Id="rId120" Type="http://schemas.openxmlformats.org/officeDocument/2006/relationships/image" Target="../media/image639.png"/><Relationship Id="rId125" Type="http://schemas.openxmlformats.org/officeDocument/2006/relationships/customXml" Target="../ink/ink652.xml"/><Relationship Id="rId141" Type="http://schemas.openxmlformats.org/officeDocument/2006/relationships/image" Target="../media/image649.png"/><Relationship Id="rId7" Type="http://schemas.openxmlformats.org/officeDocument/2006/relationships/customXml" Target="../ink/ink591.xml"/><Relationship Id="rId71" Type="http://schemas.openxmlformats.org/officeDocument/2006/relationships/customXml" Target="../ink/ink625.xml"/><Relationship Id="rId92" Type="http://schemas.openxmlformats.org/officeDocument/2006/relationships/image" Target="../media/image625.png"/><Relationship Id="rId2" Type="http://schemas.openxmlformats.org/officeDocument/2006/relationships/image" Target="../media/image3.png"/><Relationship Id="rId29" Type="http://schemas.openxmlformats.org/officeDocument/2006/relationships/image" Target="../media/image594.png"/><Relationship Id="rId24" Type="http://schemas.openxmlformats.org/officeDocument/2006/relationships/customXml" Target="../ink/ink600.xml"/><Relationship Id="rId40" Type="http://schemas.openxmlformats.org/officeDocument/2006/relationships/image" Target="../media/image599.png"/><Relationship Id="rId45" Type="http://schemas.openxmlformats.org/officeDocument/2006/relationships/customXml" Target="../ink/ink611.xml"/><Relationship Id="rId66" Type="http://schemas.openxmlformats.org/officeDocument/2006/relationships/customXml" Target="../ink/ink622.xml"/><Relationship Id="rId87" Type="http://schemas.openxmlformats.org/officeDocument/2006/relationships/customXml" Target="../ink/ink633.xml"/><Relationship Id="rId110" Type="http://schemas.openxmlformats.org/officeDocument/2006/relationships/image" Target="../media/image634.png"/><Relationship Id="rId115" Type="http://schemas.openxmlformats.org/officeDocument/2006/relationships/customXml" Target="../ink/ink647.xml"/><Relationship Id="rId131" Type="http://schemas.openxmlformats.org/officeDocument/2006/relationships/customXml" Target="../ink/ink655.xml"/><Relationship Id="rId136" Type="http://schemas.openxmlformats.org/officeDocument/2006/relationships/image" Target="../media/image647.png"/><Relationship Id="rId61" Type="http://schemas.openxmlformats.org/officeDocument/2006/relationships/image" Target="../media/image609.png"/><Relationship Id="rId82" Type="http://schemas.openxmlformats.org/officeDocument/2006/relationships/image" Target="../media/image620.png"/><Relationship Id="rId19" Type="http://schemas.openxmlformats.org/officeDocument/2006/relationships/image" Target="../media/image589.png"/><Relationship Id="rId14" Type="http://schemas.openxmlformats.org/officeDocument/2006/relationships/image" Target="../media/image587.png"/><Relationship Id="rId30" Type="http://schemas.openxmlformats.org/officeDocument/2006/relationships/customXml" Target="../ink/ink603.xml"/><Relationship Id="rId35" Type="http://schemas.openxmlformats.org/officeDocument/2006/relationships/customXml" Target="../ink/ink606.xml"/><Relationship Id="rId56" Type="http://schemas.openxmlformats.org/officeDocument/2006/relationships/customXml" Target="../ink/ink617.xml"/><Relationship Id="rId77" Type="http://schemas.openxmlformats.org/officeDocument/2006/relationships/customXml" Target="../ink/ink628.xml"/><Relationship Id="rId100" Type="http://schemas.openxmlformats.org/officeDocument/2006/relationships/image" Target="../media/image629.png"/><Relationship Id="rId105" Type="http://schemas.openxmlformats.org/officeDocument/2006/relationships/customXml" Target="../ink/ink642.xml"/><Relationship Id="rId126" Type="http://schemas.openxmlformats.org/officeDocument/2006/relationships/image" Target="../media/image642.png"/><Relationship Id="rId8" Type="http://schemas.openxmlformats.org/officeDocument/2006/relationships/image" Target="../media/image586.png"/><Relationship Id="rId51" Type="http://schemas.openxmlformats.org/officeDocument/2006/relationships/image" Target="../media/image604.png"/><Relationship Id="rId72" Type="http://schemas.openxmlformats.org/officeDocument/2006/relationships/image" Target="../media/image615.png"/><Relationship Id="rId93" Type="http://schemas.openxmlformats.org/officeDocument/2006/relationships/customXml" Target="../ink/ink636.xml"/><Relationship Id="rId98" Type="http://schemas.openxmlformats.org/officeDocument/2006/relationships/image" Target="../media/image628.png"/><Relationship Id="rId121" Type="http://schemas.openxmlformats.org/officeDocument/2006/relationships/customXml" Target="../ink/ink650.xml"/><Relationship Id="rId3" Type="http://schemas.openxmlformats.org/officeDocument/2006/relationships/customXml" Target="../ink/ink589.xml"/><Relationship Id="rId25" Type="http://schemas.openxmlformats.org/officeDocument/2006/relationships/image" Target="../media/image592.png"/><Relationship Id="rId46" Type="http://schemas.openxmlformats.org/officeDocument/2006/relationships/image" Target="../media/image602.png"/><Relationship Id="rId67" Type="http://schemas.openxmlformats.org/officeDocument/2006/relationships/image" Target="../media/image613.png"/><Relationship Id="rId116" Type="http://schemas.openxmlformats.org/officeDocument/2006/relationships/image" Target="../media/image637.png"/><Relationship Id="rId137" Type="http://schemas.openxmlformats.org/officeDocument/2006/relationships/customXml" Target="../ink/ink658.xml"/><Relationship Id="rId20" Type="http://schemas.openxmlformats.org/officeDocument/2006/relationships/customXml" Target="../ink/ink598.xml"/><Relationship Id="rId41" Type="http://schemas.openxmlformats.org/officeDocument/2006/relationships/customXml" Target="../ink/ink609.xml"/><Relationship Id="rId62" Type="http://schemas.openxmlformats.org/officeDocument/2006/relationships/customXml" Target="../ink/ink620.xml"/><Relationship Id="rId83" Type="http://schemas.openxmlformats.org/officeDocument/2006/relationships/customXml" Target="../ink/ink631.xml"/><Relationship Id="rId88" Type="http://schemas.openxmlformats.org/officeDocument/2006/relationships/image" Target="../media/image623.png"/><Relationship Id="rId111" Type="http://schemas.openxmlformats.org/officeDocument/2006/relationships/customXml" Target="../ink/ink645.xml"/><Relationship Id="rId132" Type="http://schemas.openxmlformats.org/officeDocument/2006/relationships/image" Target="../media/image645.png"/><Relationship Id="rId15" Type="http://schemas.openxmlformats.org/officeDocument/2006/relationships/customXml" Target="../ink/ink595.xml"/><Relationship Id="rId36" Type="http://schemas.openxmlformats.org/officeDocument/2006/relationships/image" Target="../media/image597.png"/><Relationship Id="rId57" Type="http://schemas.openxmlformats.org/officeDocument/2006/relationships/image" Target="../media/image607.png"/><Relationship Id="rId106" Type="http://schemas.openxmlformats.org/officeDocument/2006/relationships/image" Target="../media/image632.png"/><Relationship Id="rId127" Type="http://schemas.openxmlformats.org/officeDocument/2006/relationships/customXml" Target="../ink/ink653.xml"/><Relationship Id="rId10" Type="http://schemas.openxmlformats.org/officeDocument/2006/relationships/image" Target="../media/image157.png"/><Relationship Id="rId31" Type="http://schemas.openxmlformats.org/officeDocument/2006/relationships/image" Target="../media/image595.png"/><Relationship Id="rId52" Type="http://schemas.openxmlformats.org/officeDocument/2006/relationships/customXml" Target="../ink/ink615.xml"/><Relationship Id="rId73" Type="http://schemas.openxmlformats.org/officeDocument/2006/relationships/customXml" Target="../ink/ink626.xml"/><Relationship Id="rId78" Type="http://schemas.openxmlformats.org/officeDocument/2006/relationships/image" Target="../media/image618.png"/><Relationship Id="rId94" Type="http://schemas.openxmlformats.org/officeDocument/2006/relationships/image" Target="../media/image626.png"/><Relationship Id="rId99" Type="http://schemas.openxmlformats.org/officeDocument/2006/relationships/customXml" Target="../ink/ink639.xml"/><Relationship Id="rId101" Type="http://schemas.openxmlformats.org/officeDocument/2006/relationships/customXml" Target="../ink/ink640.xml"/><Relationship Id="rId122" Type="http://schemas.openxmlformats.org/officeDocument/2006/relationships/image" Target="../media/image640.png"/><Relationship Id="rId4" Type="http://schemas.openxmlformats.org/officeDocument/2006/relationships/image" Target="../media/image1481.png"/><Relationship Id="rId9" Type="http://schemas.openxmlformats.org/officeDocument/2006/relationships/customXml" Target="../ink/ink592.xml"/><Relationship Id="rId26" Type="http://schemas.openxmlformats.org/officeDocument/2006/relationships/customXml" Target="../ink/ink601.xml"/><Relationship Id="rId47" Type="http://schemas.openxmlformats.org/officeDocument/2006/relationships/customXml" Target="../ink/ink612.xml"/><Relationship Id="rId68" Type="http://schemas.openxmlformats.org/officeDocument/2006/relationships/customXml" Target="../ink/ink623.xml"/><Relationship Id="rId89" Type="http://schemas.openxmlformats.org/officeDocument/2006/relationships/customXml" Target="../ink/ink634.xml"/><Relationship Id="rId112" Type="http://schemas.openxmlformats.org/officeDocument/2006/relationships/image" Target="../media/image635.png"/><Relationship Id="rId133" Type="http://schemas.openxmlformats.org/officeDocument/2006/relationships/customXml" Target="../ink/ink656.xml"/><Relationship Id="rId16" Type="http://schemas.openxmlformats.org/officeDocument/2006/relationships/customXml" Target="../ink/ink596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55.png"/><Relationship Id="rId18" Type="http://schemas.openxmlformats.org/officeDocument/2006/relationships/customXml" Target="../ink/ink669.xml"/><Relationship Id="rId26" Type="http://schemas.openxmlformats.org/officeDocument/2006/relationships/customXml" Target="../ink/ink673.xml"/><Relationship Id="rId39" Type="http://schemas.openxmlformats.org/officeDocument/2006/relationships/image" Target="../media/image668.png"/><Relationship Id="rId21" Type="http://schemas.openxmlformats.org/officeDocument/2006/relationships/image" Target="../media/image659.png"/><Relationship Id="rId34" Type="http://schemas.openxmlformats.org/officeDocument/2006/relationships/customXml" Target="../ink/ink677.xml"/><Relationship Id="rId42" Type="http://schemas.openxmlformats.org/officeDocument/2006/relationships/customXml" Target="../ink/ink681.xml"/><Relationship Id="rId47" Type="http://schemas.openxmlformats.org/officeDocument/2006/relationships/image" Target="../media/image672.png"/><Relationship Id="rId7" Type="http://schemas.openxmlformats.org/officeDocument/2006/relationships/image" Target="../media/image652.png"/><Relationship Id="rId2" Type="http://schemas.openxmlformats.org/officeDocument/2006/relationships/customXml" Target="../ink/ink661.xml"/><Relationship Id="rId16" Type="http://schemas.openxmlformats.org/officeDocument/2006/relationships/customXml" Target="../ink/ink668.xml"/><Relationship Id="rId29" Type="http://schemas.openxmlformats.org/officeDocument/2006/relationships/image" Target="../media/image663.png"/><Relationship Id="rId11" Type="http://schemas.openxmlformats.org/officeDocument/2006/relationships/image" Target="../media/image654.png"/><Relationship Id="rId24" Type="http://schemas.openxmlformats.org/officeDocument/2006/relationships/customXml" Target="../ink/ink672.xml"/><Relationship Id="rId32" Type="http://schemas.openxmlformats.org/officeDocument/2006/relationships/customXml" Target="../ink/ink676.xml"/><Relationship Id="rId37" Type="http://schemas.openxmlformats.org/officeDocument/2006/relationships/image" Target="../media/image667.png"/><Relationship Id="rId40" Type="http://schemas.openxmlformats.org/officeDocument/2006/relationships/customXml" Target="../ink/ink680.xml"/><Relationship Id="rId45" Type="http://schemas.openxmlformats.org/officeDocument/2006/relationships/image" Target="../media/image671.png"/><Relationship Id="rId5" Type="http://schemas.openxmlformats.org/officeDocument/2006/relationships/image" Target="../media/image651.png"/><Relationship Id="rId15" Type="http://schemas.openxmlformats.org/officeDocument/2006/relationships/image" Target="../media/image656.png"/><Relationship Id="rId23" Type="http://schemas.openxmlformats.org/officeDocument/2006/relationships/image" Target="../media/image660.png"/><Relationship Id="rId28" Type="http://schemas.openxmlformats.org/officeDocument/2006/relationships/customXml" Target="../ink/ink674.xml"/><Relationship Id="rId36" Type="http://schemas.openxmlformats.org/officeDocument/2006/relationships/customXml" Target="../ink/ink678.xml"/><Relationship Id="rId49" Type="http://schemas.openxmlformats.org/officeDocument/2006/relationships/image" Target="../media/image157.png"/><Relationship Id="rId10" Type="http://schemas.openxmlformats.org/officeDocument/2006/relationships/customXml" Target="../ink/ink665.xml"/><Relationship Id="rId19" Type="http://schemas.openxmlformats.org/officeDocument/2006/relationships/image" Target="../media/image658.png"/><Relationship Id="rId31" Type="http://schemas.openxmlformats.org/officeDocument/2006/relationships/image" Target="../media/image664.png"/><Relationship Id="rId44" Type="http://schemas.openxmlformats.org/officeDocument/2006/relationships/customXml" Target="../ink/ink682.xml"/><Relationship Id="rId4" Type="http://schemas.openxmlformats.org/officeDocument/2006/relationships/customXml" Target="../ink/ink662.xml"/><Relationship Id="rId9" Type="http://schemas.openxmlformats.org/officeDocument/2006/relationships/image" Target="../media/image653.png"/><Relationship Id="rId14" Type="http://schemas.openxmlformats.org/officeDocument/2006/relationships/customXml" Target="../ink/ink667.xml"/><Relationship Id="rId22" Type="http://schemas.openxmlformats.org/officeDocument/2006/relationships/customXml" Target="../ink/ink671.xml"/><Relationship Id="rId27" Type="http://schemas.openxmlformats.org/officeDocument/2006/relationships/image" Target="../media/image662.png"/><Relationship Id="rId30" Type="http://schemas.openxmlformats.org/officeDocument/2006/relationships/customXml" Target="../ink/ink675.xml"/><Relationship Id="rId35" Type="http://schemas.openxmlformats.org/officeDocument/2006/relationships/image" Target="../media/image666.png"/><Relationship Id="rId43" Type="http://schemas.openxmlformats.org/officeDocument/2006/relationships/image" Target="../media/image670.png"/><Relationship Id="rId48" Type="http://schemas.openxmlformats.org/officeDocument/2006/relationships/customXml" Target="../ink/ink684.xml"/><Relationship Id="rId8" Type="http://schemas.openxmlformats.org/officeDocument/2006/relationships/customXml" Target="../ink/ink664.xml"/><Relationship Id="rId3" Type="http://schemas.openxmlformats.org/officeDocument/2006/relationships/image" Target="../media/image650.png"/><Relationship Id="rId12" Type="http://schemas.openxmlformats.org/officeDocument/2006/relationships/customXml" Target="../ink/ink666.xml"/><Relationship Id="rId17" Type="http://schemas.openxmlformats.org/officeDocument/2006/relationships/image" Target="../media/image657.png"/><Relationship Id="rId25" Type="http://schemas.openxmlformats.org/officeDocument/2006/relationships/image" Target="../media/image661.png"/><Relationship Id="rId33" Type="http://schemas.openxmlformats.org/officeDocument/2006/relationships/image" Target="../media/image665.png"/><Relationship Id="rId38" Type="http://schemas.openxmlformats.org/officeDocument/2006/relationships/customXml" Target="../ink/ink679.xml"/><Relationship Id="rId46" Type="http://schemas.openxmlformats.org/officeDocument/2006/relationships/customXml" Target="../ink/ink683.xml"/><Relationship Id="rId20" Type="http://schemas.openxmlformats.org/officeDocument/2006/relationships/customXml" Target="../ink/ink670.xml"/><Relationship Id="rId41" Type="http://schemas.openxmlformats.org/officeDocument/2006/relationships/image" Target="../media/image66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6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688.xml"/><Relationship Id="rId13" Type="http://schemas.openxmlformats.org/officeDocument/2006/relationships/image" Target="../media/image1050.png"/><Relationship Id="rId3" Type="http://schemas.openxmlformats.org/officeDocument/2006/relationships/image" Target="../media/image1000.png"/><Relationship Id="rId7" Type="http://schemas.openxmlformats.org/officeDocument/2006/relationships/image" Target="../media/image1020.png"/><Relationship Id="rId12" Type="http://schemas.openxmlformats.org/officeDocument/2006/relationships/customXml" Target="../ink/ink690.xml"/><Relationship Id="rId2" Type="http://schemas.openxmlformats.org/officeDocument/2006/relationships/customXml" Target="../ink/ink68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87.xml"/><Relationship Id="rId11" Type="http://schemas.openxmlformats.org/officeDocument/2006/relationships/image" Target="../media/image1040.png"/><Relationship Id="rId5" Type="http://schemas.openxmlformats.org/officeDocument/2006/relationships/image" Target="../media/image1010.png"/><Relationship Id="rId10" Type="http://schemas.openxmlformats.org/officeDocument/2006/relationships/customXml" Target="../ink/ink689.xml"/><Relationship Id="rId4" Type="http://schemas.openxmlformats.org/officeDocument/2006/relationships/customXml" Target="../ink/ink686.xml"/><Relationship Id="rId9" Type="http://schemas.openxmlformats.org/officeDocument/2006/relationships/image" Target="../media/image1030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748.xml"/><Relationship Id="rId299" Type="http://schemas.openxmlformats.org/officeDocument/2006/relationships/customXml" Target="../ink/ink839.xml"/><Relationship Id="rId21" Type="http://schemas.openxmlformats.org/officeDocument/2006/relationships/customXml" Target="../ink/ink700.xml"/><Relationship Id="rId63" Type="http://schemas.openxmlformats.org/officeDocument/2006/relationships/customXml" Target="../ink/ink721.xml"/><Relationship Id="rId159" Type="http://schemas.openxmlformats.org/officeDocument/2006/relationships/customXml" Target="../ink/ink769.xml"/><Relationship Id="rId324" Type="http://schemas.openxmlformats.org/officeDocument/2006/relationships/image" Target="../media/image2660.png"/><Relationship Id="rId170" Type="http://schemas.openxmlformats.org/officeDocument/2006/relationships/image" Target="../media/image1890.png"/><Relationship Id="rId226" Type="http://schemas.openxmlformats.org/officeDocument/2006/relationships/image" Target="../media/image2170.png"/><Relationship Id="rId268" Type="http://schemas.openxmlformats.org/officeDocument/2006/relationships/image" Target="../media/image2380.png"/><Relationship Id="rId32" Type="http://schemas.openxmlformats.org/officeDocument/2006/relationships/image" Target="../media/image1200.png"/><Relationship Id="rId74" Type="http://schemas.openxmlformats.org/officeDocument/2006/relationships/image" Target="../media/image1410.png"/><Relationship Id="rId128" Type="http://schemas.openxmlformats.org/officeDocument/2006/relationships/image" Target="../media/image1680.png"/><Relationship Id="rId335" Type="http://schemas.openxmlformats.org/officeDocument/2006/relationships/customXml" Target="../ink/ink857.xml"/><Relationship Id="rId5" Type="http://schemas.openxmlformats.org/officeDocument/2006/relationships/customXml" Target="../ink/ink692.xml"/><Relationship Id="rId181" Type="http://schemas.openxmlformats.org/officeDocument/2006/relationships/customXml" Target="../ink/ink780.xml"/><Relationship Id="rId237" Type="http://schemas.openxmlformats.org/officeDocument/2006/relationships/customXml" Target="../ink/ink808.xml"/><Relationship Id="rId279" Type="http://schemas.openxmlformats.org/officeDocument/2006/relationships/customXml" Target="../ink/ink829.xml"/><Relationship Id="rId43" Type="http://schemas.openxmlformats.org/officeDocument/2006/relationships/customXml" Target="../ink/ink711.xml"/><Relationship Id="rId139" Type="http://schemas.openxmlformats.org/officeDocument/2006/relationships/customXml" Target="../ink/ink759.xml"/><Relationship Id="rId290" Type="http://schemas.openxmlformats.org/officeDocument/2006/relationships/image" Target="../media/image2490.png"/><Relationship Id="rId304" Type="http://schemas.openxmlformats.org/officeDocument/2006/relationships/image" Target="../media/image2560.png"/><Relationship Id="rId346" Type="http://schemas.openxmlformats.org/officeDocument/2006/relationships/image" Target="../media/image681.png"/><Relationship Id="rId85" Type="http://schemas.openxmlformats.org/officeDocument/2006/relationships/customXml" Target="../ink/ink732.xml"/><Relationship Id="rId150" Type="http://schemas.openxmlformats.org/officeDocument/2006/relationships/image" Target="../media/image1790.png"/><Relationship Id="rId192" Type="http://schemas.openxmlformats.org/officeDocument/2006/relationships/image" Target="../media/image2000.png"/><Relationship Id="rId206" Type="http://schemas.openxmlformats.org/officeDocument/2006/relationships/image" Target="../media/image2070.png"/><Relationship Id="rId248" Type="http://schemas.openxmlformats.org/officeDocument/2006/relationships/image" Target="../media/image2280.png"/><Relationship Id="rId12" Type="http://schemas.openxmlformats.org/officeDocument/2006/relationships/image" Target="../media/image1100.png"/><Relationship Id="rId108" Type="http://schemas.openxmlformats.org/officeDocument/2006/relationships/image" Target="../media/image1580.png"/><Relationship Id="rId315" Type="http://schemas.openxmlformats.org/officeDocument/2006/relationships/customXml" Target="../ink/ink847.xml"/><Relationship Id="rId357" Type="http://schemas.openxmlformats.org/officeDocument/2006/relationships/customXml" Target="../ink/ink868.xml"/><Relationship Id="rId54" Type="http://schemas.openxmlformats.org/officeDocument/2006/relationships/image" Target="../media/image1310.png"/><Relationship Id="rId96" Type="http://schemas.openxmlformats.org/officeDocument/2006/relationships/image" Target="../media/image1520.png"/><Relationship Id="rId161" Type="http://schemas.openxmlformats.org/officeDocument/2006/relationships/customXml" Target="../ink/ink770.xml"/><Relationship Id="rId217" Type="http://schemas.openxmlformats.org/officeDocument/2006/relationships/customXml" Target="../ink/ink798.xml"/><Relationship Id="rId259" Type="http://schemas.openxmlformats.org/officeDocument/2006/relationships/customXml" Target="../ink/ink819.xml"/><Relationship Id="rId23" Type="http://schemas.openxmlformats.org/officeDocument/2006/relationships/customXml" Target="../ink/ink701.xml"/><Relationship Id="rId119" Type="http://schemas.openxmlformats.org/officeDocument/2006/relationships/customXml" Target="../ink/ink749.xml"/><Relationship Id="rId270" Type="http://schemas.openxmlformats.org/officeDocument/2006/relationships/image" Target="../media/image2390.png"/><Relationship Id="rId326" Type="http://schemas.openxmlformats.org/officeDocument/2006/relationships/image" Target="../media/image2670.png"/><Relationship Id="rId65" Type="http://schemas.openxmlformats.org/officeDocument/2006/relationships/customXml" Target="../ink/ink722.xml"/><Relationship Id="rId130" Type="http://schemas.openxmlformats.org/officeDocument/2006/relationships/image" Target="../media/image1690.png"/><Relationship Id="rId172" Type="http://schemas.openxmlformats.org/officeDocument/2006/relationships/image" Target="../media/image1900.png"/><Relationship Id="rId228" Type="http://schemas.openxmlformats.org/officeDocument/2006/relationships/image" Target="../media/image2180.png"/><Relationship Id="rId281" Type="http://schemas.openxmlformats.org/officeDocument/2006/relationships/customXml" Target="../ink/ink830.xml"/><Relationship Id="rId337" Type="http://schemas.openxmlformats.org/officeDocument/2006/relationships/customXml" Target="../ink/ink858.xml"/><Relationship Id="rId34" Type="http://schemas.openxmlformats.org/officeDocument/2006/relationships/image" Target="../media/image1210.png"/><Relationship Id="rId76" Type="http://schemas.openxmlformats.org/officeDocument/2006/relationships/image" Target="../media/image1420.png"/><Relationship Id="rId141" Type="http://schemas.openxmlformats.org/officeDocument/2006/relationships/customXml" Target="../ink/ink760.xml"/><Relationship Id="rId7" Type="http://schemas.openxmlformats.org/officeDocument/2006/relationships/customXml" Target="../ink/ink693.xml"/><Relationship Id="rId183" Type="http://schemas.openxmlformats.org/officeDocument/2006/relationships/customXml" Target="../ink/ink781.xml"/><Relationship Id="rId239" Type="http://schemas.openxmlformats.org/officeDocument/2006/relationships/customXml" Target="../ink/ink809.xml"/><Relationship Id="rId250" Type="http://schemas.openxmlformats.org/officeDocument/2006/relationships/image" Target="../media/image2290.png"/><Relationship Id="rId292" Type="http://schemas.openxmlformats.org/officeDocument/2006/relationships/image" Target="../media/image2500.png"/><Relationship Id="rId306" Type="http://schemas.openxmlformats.org/officeDocument/2006/relationships/image" Target="../media/image2570.png"/><Relationship Id="rId45" Type="http://schemas.openxmlformats.org/officeDocument/2006/relationships/customXml" Target="../ink/ink712.xml"/><Relationship Id="rId87" Type="http://schemas.openxmlformats.org/officeDocument/2006/relationships/customXml" Target="../ink/ink733.xml"/><Relationship Id="rId110" Type="http://schemas.openxmlformats.org/officeDocument/2006/relationships/image" Target="../media/image1590.png"/><Relationship Id="rId348" Type="http://schemas.openxmlformats.org/officeDocument/2006/relationships/image" Target="../media/image682.png"/><Relationship Id="rId152" Type="http://schemas.openxmlformats.org/officeDocument/2006/relationships/image" Target="../media/image1800.png"/><Relationship Id="rId194" Type="http://schemas.openxmlformats.org/officeDocument/2006/relationships/image" Target="../media/image2010.png"/><Relationship Id="rId208" Type="http://schemas.openxmlformats.org/officeDocument/2006/relationships/image" Target="../media/image2080.png"/><Relationship Id="rId261" Type="http://schemas.openxmlformats.org/officeDocument/2006/relationships/customXml" Target="../ink/ink820.xml"/><Relationship Id="rId14" Type="http://schemas.openxmlformats.org/officeDocument/2006/relationships/image" Target="../media/image1110.png"/><Relationship Id="rId56" Type="http://schemas.openxmlformats.org/officeDocument/2006/relationships/image" Target="../media/image1320.png"/><Relationship Id="rId317" Type="http://schemas.openxmlformats.org/officeDocument/2006/relationships/customXml" Target="../ink/ink848.xml"/><Relationship Id="rId359" Type="http://schemas.openxmlformats.org/officeDocument/2006/relationships/customXml" Target="../ink/ink869.xml"/><Relationship Id="rId98" Type="http://schemas.openxmlformats.org/officeDocument/2006/relationships/image" Target="../media/image1530.png"/><Relationship Id="rId121" Type="http://schemas.openxmlformats.org/officeDocument/2006/relationships/customXml" Target="../ink/ink750.xml"/><Relationship Id="rId163" Type="http://schemas.openxmlformats.org/officeDocument/2006/relationships/customXml" Target="../ink/ink771.xml"/><Relationship Id="rId219" Type="http://schemas.openxmlformats.org/officeDocument/2006/relationships/customXml" Target="../ink/ink799.xml"/><Relationship Id="rId230" Type="http://schemas.openxmlformats.org/officeDocument/2006/relationships/image" Target="../media/image2190.png"/><Relationship Id="rId25" Type="http://schemas.openxmlformats.org/officeDocument/2006/relationships/customXml" Target="../ink/ink702.xml"/><Relationship Id="rId46" Type="http://schemas.openxmlformats.org/officeDocument/2006/relationships/image" Target="../media/image1270.png"/><Relationship Id="rId67" Type="http://schemas.openxmlformats.org/officeDocument/2006/relationships/customXml" Target="../ink/ink723.xml"/><Relationship Id="rId272" Type="http://schemas.openxmlformats.org/officeDocument/2006/relationships/image" Target="../media/image2400.png"/><Relationship Id="rId293" Type="http://schemas.openxmlformats.org/officeDocument/2006/relationships/customXml" Target="../ink/ink836.xml"/><Relationship Id="rId307" Type="http://schemas.openxmlformats.org/officeDocument/2006/relationships/customXml" Target="../ink/ink843.xml"/><Relationship Id="rId328" Type="http://schemas.openxmlformats.org/officeDocument/2006/relationships/image" Target="../media/image2680.png"/><Relationship Id="rId349" Type="http://schemas.openxmlformats.org/officeDocument/2006/relationships/customXml" Target="../ink/ink864.xml"/><Relationship Id="rId88" Type="http://schemas.openxmlformats.org/officeDocument/2006/relationships/image" Target="../media/image1480.png"/><Relationship Id="rId111" Type="http://schemas.openxmlformats.org/officeDocument/2006/relationships/customXml" Target="../ink/ink745.xml"/><Relationship Id="rId132" Type="http://schemas.openxmlformats.org/officeDocument/2006/relationships/image" Target="../media/image1700.png"/><Relationship Id="rId153" Type="http://schemas.openxmlformats.org/officeDocument/2006/relationships/customXml" Target="../ink/ink766.xml"/><Relationship Id="rId174" Type="http://schemas.openxmlformats.org/officeDocument/2006/relationships/image" Target="../media/image1910.png"/><Relationship Id="rId195" Type="http://schemas.openxmlformats.org/officeDocument/2006/relationships/customXml" Target="../ink/ink787.xml"/><Relationship Id="rId209" Type="http://schemas.openxmlformats.org/officeDocument/2006/relationships/customXml" Target="../ink/ink794.xml"/><Relationship Id="rId220" Type="http://schemas.openxmlformats.org/officeDocument/2006/relationships/image" Target="../media/image2140.png"/><Relationship Id="rId241" Type="http://schemas.openxmlformats.org/officeDocument/2006/relationships/customXml" Target="../ink/ink810.xml"/><Relationship Id="rId15" Type="http://schemas.openxmlformats.org/officeDocument/2006/relationships/customXml" Target="../ink/ink697.xml"/><Relationship Id="rId36" Type="http://schemas.openxmlformats.org/officeDocument/2006/relationships/image" Target="../media/image1220.png"/><Relationship Id="rId57" Type="http://schemas.openxmlformats.org/officeDocument/2006/relationships/customXml" Target="../ink/ink718.xml"/><Relationship Id="rId262" Type="http://schemas.openxmlformats.org/officeDocument/2006/relationships/image" Target="../media/image2350.png"/><Relationship Id="rId283" Type="http://schemas.openxmlformats.org/officeDocument/2006/relationships/customXml" Target="../ink/ink831.xml"/><Relationship Id="rId318" Type="http://schemas.openxmlformats.org/officeDocument/2006/relationships/image" Target="../media/image2630.png"/><Relationship Id="rId339" Type="http://schemas.openxmlformats.org/officeDocument/2006/relationships/customXml" Target="../ink/ink859.xml"/><Relationship Id="rId78" Type="http://schemas.openxmlformats.org/officeDocument/2006/relationships/image" Target="../media/image1430.png"/><Relationship Id="rId99" Type="http://schemas.openxmlformats.org/officeDocument/2006/relationships/customXml" Target="../ink/ink739.xml"/><Relationship Id="rId101" Type="http://schemas.openxmlformats.org/officeDocument/2006/relationships/customXml" Target="../ink/ink740.xml"/><Relationship Id="rId122" Type="http://schemas.openxmlformats.org/officeDocument/2006/relationships/image" Target="../media/image1650.png"/><Relationship Id="rId143" Type="http://schemas.openxmlformats.org/officeDocument/2006/relationships/customXml" Target="../ink/ink761.xml"/><Relationship Id="rId164" Type="http://schemas.openxmlformats.org/officeDocument/2006/relationships/image" Target="../media/image1860.png"/><Relationship Id="rId185" Type="http://schemas.openxmlformats.org/officeDocument/2006/relationships/customXml" Target="../ink/ink782.xml"/><Relationship Id="rId350" Type="http://schemas.openxmlformats.org/officeDocument/2006/relationships/image" Target="../media/image683.png"/><Relationship Id="rId9" Type="http://schemas.openxmlformats.org/officeDocument/2006/relationships/customXml" Target="../ink/ink694.xml"/><Relationship Id="rId210" Type="http://schemas.openxmlformats.org/officeDocument/2006/relationships/image" Target="../media/image2090.png"/><Relationship Id="rId26" Type="http://schemas.openxmlformats.org/officeDocument/2006/relationships/image" Target="../media/image1170.png"/><Relationship Id="rId231" Type="http://schemas.openxmlformats.org/officeDocument/2006/relationships/customXml" Target="../ink/ink805.xml"/><Relationship Id="rId252" Type="http://schemas.openxmlformats.org/officeDocument/2006/relationships/image" Target="../media/image2300.png"/><Relationship Id="rId273" Type="http://schemas.openxmlformats.org/officeDocument/2006/relationships/customXml" Target="../ink/ink826.xml"/><Relationship Id="rId294" Type="http://schemas.openxmlformats.org/officeDocument/2006/relationships/image" Target="../media/image2510.png"/><Relationship Id="rId308" Type="http://schemas.openxmlformats.org/officeDocument/2006/relationships/image" Target="../media/image2580.png"/><Relationship Id="rId329" Type="http://schemas.openxmlformats.org/officeDocument/2006/relationships/customXml" Target="../ink/ink854.xml"/><Relationship Id="rId47" Type="http://schemas.openxmlformats.org/officeDocument/2006/relationships/customXml" Target="../ink/ink713.xml"/><Relationship Id="rId68" Type="http://schemas.openxmlformats.org/officeDocument/2006/relationships/image" Target="../media/image1380.png"/><Relationship Id="rId89" Type="http://schemas.openxmlformats.org/officeDocument/2006/relationships/customXml" Target="../ink/ink734.xml"/><Relationship Id="rId112" Type="http://schemas.openxmlformats.org/officeDocument/2006/relationships/image" Target="../media/image1600.png"/><Relationship Id="rId133" Type="http://schemas.openxmlformats.org/officeDocument/2006/relationships/customXml" Target="../ink/ink756.xml"/><Relationship Id="rId154" Type="http://schemas.openxmlformats.org/officeDocument/2006/relationships/image" Target="../media/image1810.png"/><Relationship Id="rId175" Type="http://schemas.openxmlformats.org/officeDocument/2006/relationships/customXml" Target="../ink/ink777.xml"/><Relationship Id="rId340" Type="http://schemas.openxmlformats.org/officeDocument/2006/relationships/image" Target="../media/image678.png"/><Relationship Id="rId196" Type="http://schemas.openxmlformats.org/officeDocument/2006/relationships/image" Target="../media/image2020.png"/><Relationship Id="rId200" Type="http://schemas.openxmlformats.org/officeDocument/2006/relationships/image" Target="../media/image2040.png"/><Relationship Id="rId16" Type="http://schemas.openxmlformats.org/officeDocument/2006/relationships/image" Target="../media/image1120.png"/><Relationship Id="rId221" Type="http://schemas.openxmlformats.org/officeDocument/2006/relationships/customXml" Target="../ink/ink800.xml"/><Relationship Id="rId242" Type="http://schemas.openxmlformats.org/officeDocument/2006/relationships/image" Target="../media/image2250.png"/><Relationship Id="rId263" Type="http://schemas.openxmlformats.org/officeDocument/2006/relationships/customXml" Target="../ink/ink821.xml"/><Relationship Id="rId284" Type="http://schemas.openxmlformats.org/officeDocument/2006/relationships/image" Target="../media/image2460.png"/><Relationship Id="rId319" Type="http://schemas.openxmlformats.org/officeDocument/2006/relationships/customXml" Target="../ink/ink849.xml"/><Relationship Id="rId37" Type="http://schemas.openxmlformats.org/officeDocument/2006/relationships/customXml" Target="../ink/ink708.xml"/><Relationship Id="rId58" Type="http://schemas.openxmlformats.org/officeDocument/2006/relationships/image" Target="../media/image1330.png"/><Relationship Id="rId79" Type="http://schemas.openxmlformats.org/officeDocument/2006/relationships/customXml" Target="../ink/ink729.xml"/><Relationship Id="rId102" Type="http://schemas.openxmlformats.org/officeDocument/2006/relationships/image" Target="../media/image1550.png"/><Relationship Id="rId123" Type="http://schemas.openxmlformats.org/officeDocument/2006/relationships/customXml" Target="../ink/ink751.xml"/><Relationship Id="rId144" Type="http://schemas.openxmlformats.org/officeDocument/2006/relationships/image" Target="../media/image1760.png"/><Relationship Id="rId330" Type="http://schemas.openxmlformats.org/officeDocument/2006/relationships/image" Target="../media/image673.png"/><Relationship Id="rId90" Type="http://schemas.openxmlformats.org/officeDocument/2006/relationships/image" Target="../media/image1490.png"/><Relationship Id="rId165" Type="http://schemas.openxmlformats.org/officeDocument/2006/relationships/customXml" Target="../ink/ink772.xml"/><Relationship Id="rId186" Type="http://schemas.openxmlformats.org/officeDocument/2006/relationships/image" Target="../media/image1970.png"/><Relationship Id="rId351" Type="http://schemas.openxmlformats.org/officeDocument/2006/relationships/customXml" Target="../ink/ink865.xml"/><Relationship Id="rId211" Type="http://schemas.openxmlformats.org/officeDocument/2006/relationships/customXml" Target="../ink/ink795.xml"/><Relationship Id="rId232" Type="http://schemas.openxmlformats.org/officeDocument/2006/relationships/image" Target="../media/image2200.png"/><Relationship Id="rId253" Type="http://schemas.openxmlformats.org/officeDocument/2006/relationships/customXml" Target="../ink/ink816.xml"/><Relationship Id="rId274" Type="http://schemas.openxmlformats.org/officeDocument/2006/relationships/image" Target="../media/image2410.png"/><Relationship Id="rId295" Type="http://schemas.openxmlformats.org/officeDocument/2006/relationships/customXml" Target="../ink/ink837.xml"/><Relationship Id="rId309" Type="http://schemas.openxmlformats.org/officeDocument/2006/relationships/customXml" Target="../ink/ink844.xml"/><Relationship Id="rId27" Type="http://schemas.openxmlformats.org/officeDocument/2006/relationships/customXml" Target="../ink/ink703.xml"/><Relationship Id="rId48" Type="http://schemas.openxmlformats.org/officeDocument/2006/relationships/image" Target="../media/image1280.png"/><Relationship Id="rId69" Type="http://schemas.openxmlformats.org/officeDocument/2006/relationships/customXml" Target="../ink/ink724.xml"/><Relationship Id="rId113" Type="http://schemas.openxmlformats.org/officeDocument/2006/relationships/customXml" Target="../ink/ink746.xml"/><Relationship Id="rId134" Type="http://schemas.openxmlformats.org/officeDocument/2006/relationships/image" Target="../media/image1710.png"/><Relationship Id="rId320" Type="http://schemas.openxmlformats.org/officeDocument/2006/relationships/image" Target="../media/image2640.png"/><Relationship Id="rId80" Type="http://schemas.openxmlformats.org/officeDocument/2006/relationships/image" Target="../media/image1440.png"/><Relationship Id="rId155" Type="http://schemas.openxmlformats.org/officeDocument/2006/relationships/customXml" Target="../ink/ink767.xml"/><Relationship Id="rId176" Type="http://schemas.openxmlformats.org/officeDocument/2006/relationships/image" Target="../media/image1920.png"/><Relationship Id="rId197" Type="http://schemas.openxmlformats.org/officeDocument/2006/relationships/customXml" Target="../ink/ink788.xml"/><Relationship Id="rId341" Type="http://schemas.openxmlformats.org/officeDocument/2006/relationships/customXml" Target="../ink/ink860.xml"/><Relationship Id="rId201" Type="http://schemas.openxmlformats.org/officeDocument/2006/relationships/customXml" Target="../ink/ink790.xml"/><Relationship Id="rId222" Type="http://schemas.openxmlformats.org/officeDocument/2006/relationships/image" Target="../media/image2150.png"/><Relationship Id="rId243" Type="http://schemas.openxmlformats.org/officeDocument/2006/relationships/customXml" Target="../ink/ink811.xml"/><Relationship Id="rId264" Type="http://schemas.openxmlformats.org/officeDocument/2006/relationships/image" Target="../media/image2360.png"/><Relationship Id="rId285" Type="http://schemas.openxmlformats.org/officeDocument/2006/relationships/customXml" Target="../ink/ink832.xml"/><Relationship Id="rId17" Type="http://schemas.openxmlformats.org/officeDocument/2006/relationships/customXml" Target="../ink/ink698.xml"/><Relationship Id="rId38" Type="http://schemas.openxmlformats.org/officeDocument/2006/relationships/image" Target="../media/image1230.png"/><Relationship Id="rId59" Type="http://schemas.openxmlformats.org/officeDocument/2006/relationships/customXml" Target="../ink/ink719.xml"/><Relationship Id="rId103" Type="http://schemas.openxmlformats.org/officeDocument/2006/relationships/customXml" Target="../ink/ink741.xml"/><Relationship Id="rId124" Type="http://schemas.openxmlformats.org/officeDocument/2006/relationships/image" Target="../media/image1660.png"/><Relationship Id="rId310" Type="http://schemas.openxmlformats.org/officeDocument/2006/relationships/image" Target="../media/image2590.png"/><Relationship Id="rId70" Type="http://schemas.openxmlformats.org/officeDocument/2006/relationships/image" Target="../media/image1390.png"/><Relationship Id="rId91" Type="http://schemas.openxmlformats.org/officeDocument/2006/relationships/customXml" Target="../ink/ink735.xml"/><Relationship Id="rId145" Type="http://schemas.openxmlformats.org/officeDocument/2006/relationships/customXml" Target="../ink/ink762.xml"/><Relationship Id="rId166" Type="http://schemas.openxmlformats.org/officeDocument/2006/relationships/image" Target="../media/image1870.png"/><Relationship Id="rId187" Type="http://schemas.openxmlformats.org/officeDocument/2006/relationships/customXml" Target="../ink/ink783.xml"/><Relationship Id="rId331" Type="http://schemas.openxmlformats.org/officeDocument/2006/relationships/customXml" Target="../ink/ink855.xml"/><Relationship Id="rId352" Type="http://schemas.openxmlformats.org/officeDocument/2006/relationships/image" Target="../media/image684.png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2100.png"/><Relationship Id="rId233" Type="http://schemas.openxmlformats.org/officeDocument/2006/relationships/customXml" Target="../ink/ink806.xml"/><Relationship Id="rId254" Type="http://schemas.openxmlformats.org/officeDocument/2006/relationships/image" Target="../media/image2310.png"/><Relationship Id="rId28" Type="http://schemas.openxmlformats.org/officeDocument/2006/relationships/image" Target="../media/image1180.png"/><Relationship Id="rId49" Type="http://schemas.openxmlformats.org/officeDocument/2006/relationships/customXml" Target="../ink/ink714.xml"/><Relationship Id="rId114" Type="http://schemas.openxmlformats.org/officeDocument/2006/relationships/image" Target="../media/image1610.png"/><Relationship Id="rId275" Type="http://schemas.openxmlformats.org/officeDocument/2006/relationships/customXml" Target="../ink/ink827.xml"/><Relationship Id="rId296" Type="http://schemas.openxmlformats.org/officeDocument/2006/relationships/image" Target="../media/image2520.png"/><Relationship Id="rId300" Type="http://schemas.openxmlformats.org/officeDocument/2006/relationships/image" Target="../media/image2540.png"/><Relationship Id="rId60" Type="http://schemas.openxmlformats.org/officeDocument/2006/relationships/image" Target="../media/image1340.png"/><Relationship Id="rId81" Type="http://schemas.openxmlformats.org/officeDocument/2006/relationships/customXml" Target="../ink/ink730.xml"/><Relationship Id="rId135" Type="http://schemas.openxmlformats.org/officeDocument/2006/relationships/customXml" Target="../ink/ink757.xml"/><Relationship Id="rId156" Type="http://schemas.openxmlformats.org/officeDocument/2006/relationships/image" Target="../media/image1820.png"/><Relationship Id="rId177" Type="http://schemas.openxmlformats.org/officeDocument/2006/relationships/customXml" Target="../ink/ink778.xml"/><Relationship Id="rId198" Type="http://schemas.openxmlformats.org/officeDocument/2006/relationships/image" Target="../media/image2030.png"/><Relationship Id="rId321" Type="http://schemas.openxmlformats.org/officeDocument/2006/relationships/customXml" Target="../ink/ink850.xml"/><Relationship Id="rId342" Type="http://schemas.openxmlformats.org/officeDocument/2006/relationships/image" Target="../media/image679.png"/><Relationship Id="rId202" Type="http://schemas.openxmlformats.org/officeDocument/2006/relationships/image" Target="../media/image2050.png"/><Relationship Id="rId223" Type="http://schemas.openxmlformats.org/officeDocument/2006/relationships/customXml" Target="../ink/ink801.xml"/><Relationship Id="rId244" Type="http://schemas.openxmlformats.org/officeDocument/2006/relationships/image" Target="../media/image2260.png"/><Relationship Id="rId18" Type="http://schemas.openxmlformats.org/officeDocument/2006/relationships/image" Target="../media/image1130.png"/><Relationship Id="rId39" Type="http://schemas.openxmlformats.org/officeDocument/2006/relationships/customXml" Target="../ink/ink709.xml"/><Relationship Id="rId265" Type="http://schemas.openxmlformats.org/officeDocument/2006/relationships/customXml" Target="../ink/ink822.xml"/><Relationship Id="rId286" Type="http://schemas.openxmlformats.org/officeDocument/2006/relationships/image" Target="../media/image2470.png"/><Relationship Id="rId50" Type="http://schemas.openxmlformats.org/officeDocument/2006/relationships/image" Target="../media/image1290.png"/><Relationship Id="rId104" Type="http://schemas.openxmlformats.org/officeDocument/2006/relationships/image" Target="../media/image1560.png"/><Relationship Id="rId125" Type="http://schemas.openxmlformats.org/officeDocument/2006/relationships/customXml" Target="../ink/ink752.xml"/><Relationship Id="rId146" Type="http://schemas.openxmlformats.org/officeDocument/2006/relationships/image" Target="../media/image1770.png"/><Relationship Id="rId167" Type="http://schemas.openxmlformats.org/officeDocument/2006/relationships/customXml" Target="../ink/ink773.xml"/><Relationship Id="rId188" Type="http://schemas.openxmlformats.org/officeDocument/2006/relationships/image" Target="../media/image1980.png"/><Relationship Id="rId311" Type="http://schemas.openxmlformats.org/officeDocument/2006/relationships/customXml" Target="../ink/ink845.xml"/><Relationship Id="rId332" Type="http://schemas.openxmlformats.org/officeDocument/2006/relationships/image" Target="../media/image674.png"/><Relationship Id="rId353" Type="http://schemas.openxmlformats.org/officeDocument/2006/relationships/customXml" Target="../ink/ink866.xml"/><Relationship Id="rId71" Type="http://schemas.openxmlformats.org/officeDocument/2006/relationships/customXml" Target="../ink/ink725.xml"/><Relationship Id="rId92" Type="http://schemas.openxmlformats.org/officeDocument/2006/relationships/image" Target="../media/image1500.png"/><Relationship Id="rId213" Type="http://schemas.openxmlformats.org/officeDocument/2006/relationships/customXml" Target="../ink/ink796.xml"/><Relationship Id="rId234" Type="http://schemas.openxmlformats.org/officeDocument/2006/relationships/image" Target="../media/image2210.png"/><Relationship Id="rId2" Type="http://schemas.openxmlformats.org/officeDocument/2006/relationships/notesSlide" Target="../notesSlides/notesSlide1.xml"/><Relationship Id="rId29" Type="http://schemas.openxmlformats.org/officeDocument/2006/relationships/customXml" Target="../ink/ink704.xml"/><Relationship Id="rId255" Type="http://schemas.openxmlformats.org/officeDocument/2006/relationships/customXml" Target="../ink/ink817.xml"/><Relationship Id="rId276" Type="http://schemas.openxmlformats.org/officeDocument/2006/relationships/image" Target="../media/image2420.png"/><Relationship Id="rId297" Type="http://schemas.openxmlformats.org/officeDocument/2006/relationships/customXml" Target="../ink/ink838.xml"/><Relationship Id="rId40" Type="http://schemas.openxmlformats.org/officeDocument/2006/relationships/image" Target="../media/image1240.png"/><Relationship Id="rId115" Type="http://schemas.openxmlformats.org/officeDocument/2006/relationships/customXml" Target="../ink/ink747.xml"/><Relationship Id="rId136" Type="http://schemas.openxmlformats.org/officeDocument/2006/relationships/image" Target="../media/image1720.png"/><Relationship Id="rId157" Type="http://schemas.openxmlformats.org/officeDocument/2006/relationships/customXml" Target="../ink/ink768.xml"/><Relationship Id="rId178" Type="http://schemas.openxmlformats.org/officeDocument/2006/relationships/image" Target="../media/image1930.png"/><Relationship Id="rId301" Type="http://schemas.openxmlformats.org/officeDocument/2006/relationships/customXml" Target="../ink/ink840.xml"/><Relationship Id="rId322" Type="http://schemas.openxmlformats.org/officeDocument/2006/relationships/image" Target="../media/image2650.png"/><Relationship Id="rId343" Type="http://schemas.openxmlformats.org/officeDocument/2006/relationships/customXml" Target="../ink/ink861.xml"/><Relationship Id="rId364" Type="http://schemas.openxmlformats.org/officeDocument/2006/relationships/image" Target="../media/image690.png"/><Relationship Id="rId61" Type="http://schemas.openxmlformats.org/officeDocument/2006/relationships/customXml" Target="../ink/ink720.xml"/><Relationship Id="rId82" Type="http://schemas.openxmlformats.org/officeDocument/2006/relationships/image" Target="../media/image1450.png"/><Relationship Id="rId199" Type="http://schemas.openxmlformats.org/officeDocument/2006/relationships/customXml" Target="../ink/ink789.xml"/><Relationship Id="rId203" Type="http://schemas.openxmlformats.org/officeDocument/2006/relationships/customXml" Target="../ink/ink791.xml"/><Relationship Id="rId19" Type="http://schemas.openxmlformats.org/officeDocument/2006/relationships/customXml" Target="../ink/ink699.xml"/><Relationship Id="rId224" Type="http://schemas.openxmlformats.org/officeDocument/2006/relationships/image" Target="../media/image2160.png"/><Relationship Id="rId245" Type="http://schemas.openxmlformats.org/officeDocument/2006/relationships/customXml" Target="../ink/ink812.xml"/><Relationship Id="rId266" Type="http://schemas.openxmlformats.org/officeDocument/2006/relationships/image" Target="../media/image2370.png"/><Relationship Id="rId287" Type="http://schemas.openxmlformats.org/officeDocument/2006/relationships/customXml" Target="../ink/ink833.xml"/><Relationship Id="rId30" Type="http://schemas.openxmlformats.org/officeDocument/2006/relationships/image" Target="../media/image1190.png"/><Relationship Id="rId105" Type="http://schemas.openxmlformats.org/officeDocument/2006/relationships/customXml" Target="../ink/ink742.xml"/><Relationship Id="rId126" Type="http://schemas.openxmlformats.org/officeDocument/2006/relationships/image" Target="../media/image1670.png"/><Relationship Id="rId147" Type="http://schemas.openxmlformats.org/officeDocument/2006/relationships/customXml" Target="../ink/ink763.xml"/><Relationship Id="rId168" Type="http://schemas.openxmlformats.org/officeDocument/2006/relationships/image" Target="../media/image1880.png"/><Relationship Id="rId312" Type="http://schemas.openxmlformats.org/officeDocument/2006/relationships/image" Target="../media/image2600.png"/><Relationship Id="rId333" Type="http://schemas.openxmlformats.org/officeDocument/2006/relationships/customXml" Target="../ink/ink856.xml"/><Relationship Id="rId354" Type="http://schemas.openxmlformats.org/officeDocument/2006/relationships/image" Target="../media/image685.png"/><Relationship Id="rId51" Type="http://schemas.openxmlformats.org/officeDocument/2006/relationships/customXml" Target="../ink/ink715.xml"/><Relationship Id="rId72" Type="http://schemas.openxmlformats.org/officeDocument/2006/relationships/image" Target="../media/image1400.png"/><Relationship Id="rId93" Type="http://schemas.openxmlformats.org/officeDocument/2006/relationships/customXml" Target="../ink/ink736.xml"/><Relationship Id="rId189" Type="http://schemas.openxmlformats.org/officeDocument/2006/relationships/customXml" Target="../ink/ink784.xml"/><Relationship Id="rId3" Type="http://schemas.openxmlformats.org/officeDocument/2006/relationships/customXml" Target="../ink/ink691.xml"/><Relationship Id="rId214" Type="http://schemas.openxmlformats.org/officeDocument/2006/relationships/image" Target="../media/image2110.png"/><Relationship Id="rId235" Type="http://schemas.openxmlformats.org/officeDocument/2006/relationships/customXml" Target="../ink/ink807.xml"/><Relationship Id="rId256" Type="http://schemas.openxmlformats.org/officeDocument/2006/relationships/image" Target="../media/image2320.png"/><Relationship Id="rId277" Type="http://schemas.openxmlformats.org/officeDocument/2006/relationships/customXml" Target="../ink/ink828.xml"/><Relationship Id="rId298" Type="http://schemas.openxmlformats.org/officeDocument/2006/relationships/image" Target="../media/image2530.png"/><Relationship Id="rId116" Type="http://schemas.openxmlformats.org/officeDocument/2006/relationships/image" Target="../media/image1620.png"/><Relationship Id="rId137" Type="http://schemas.openxmlformats.org/officeDocument/2006/relationships/customXml" Target="../ink/ink758.xml"/><Relationship Id="rId158" Type="http://schemas.openxmlformats.org/officeDocument/2006/relationships/image" Target="../media/image1830.png"/><Relationship Id="rId302" Type="http://schemas.openxmlformats.org/officeDocument/2006/relationships/image" Target="../media/image2550.png"/><Relationship Id="rId323" Type="http://schemas.openxmlformats.org/officeDocument/2006/relationships/customXml" Target="../ink/ink851.xml"/><Relationship Id="rId344" Type="http://schemas.openxmlformats.org/officeDocument/2006/relationships/image" Target="../media/image680.png"/><Relationship Id="rId20" Type="http://schemas.openxmlformats.org/officeDocument/2006/relationships/image" Target="../media/image1140.png"/><Relationship Id="rId41" Type="http://schemas.openxmlformats.org/officeDocument/2006/relationships/customXml" Target="../ink/ink710.xml"/><Relationship Id="rId62" Type="http://schemas.openxmlformats.org/officeDocument/2006/relationships/image" Target="../media/image1350.png"/><Relationship Id="rId83" Type="http://schemas.openxmlformats.org/officeDocument/2006/relationships/customXml" Target="../ink/ink731.xml"/><Relationship Id="rId179" Type="http://schemas.openxmlformats.org/officeDocument/2006/relationships/customXml" Target="../ink/ink779.xml"/><Relationship Id="rId190" Type="http://schemas.openxmlformats.org/officeDocument/2006/relationships/image" Target="../media/image1990.png"/><Relationship Id="rId204" Type="http://schemas.openxmlformats.org/officeDocument/2006/relationships/image" Target="../media/image2060.png"/><Relationship Id="rId225" Type="http://schemas.openxmlformats.org/officeDocument/2006/relationships/customXml" Target="../ink/ink802.xml"/><Relationship Id="rId246" Type="http://schemas.openxmlformats.org/officeDocument/2006/relationships/image" Target="../media/image2270.png"/><Relationship Id="rId267" Type="http://schemas.openxmlformats.org/officeDocument/2006/relationships/customXml" Target="../ink/ink823.xml"/><Relationship Id="rId288" Type="http://schemas.openxmlformats.org/officeDocument/2006/relationships/image" Target="../media/image2480.png"/><Relationship Id="rId106" Type="http://schemas.openxmlformats.org/officeDocument/2006/relationships/image" Target="../media/image1570.png"/><Relationship Id="rId127" Type="http://schemas.openxmlformats.org/officeDocument/2006/relationships/customXml" Target="../ink/ink753.xml"/><Relationship Id="rId313" Type="http://schemas.openxmlformats.org/officeDocument/2006/relationships/customXml" Target="../ink/ink846.xml"/><Relationship Id="rId10" Type="http://schemas.openxmlformats.org/officeDocument/2006/relationships/image" Target="../media/image1090.png"/><Relationship Id="rId31" Type="http://schemas.openxmlformats.org/officeDocument/2006/relationships/customXml" Target="../ink/ink705.xml"/><Relationship Id="rId52" Type="http://schemas.openxmlformats.org/officeDocument/2006/relationships/image" Target="../media/image1300.png"/><Relationship Id="rId73" Type="http://schemas.openxmlformats.org/officeDocument/2006/relationships/customXml" Target="../ink/ink726.xml"/><Relationship Id="rId94" Type="http://schemas.openxmlformats.org/officeDocument/2006/relationships/image" Target="../media/image1510.png"/><Relationship Id="rId148" Type="http://schemas.openxmlformats.org/officeDocument/2006/relationships/image" Target="../media/image1780.png"/><Relationship Id="rId169" Type="http://schemas.openxmlformats.org/officeDocument/2006/relationships/customXml" Target="../ink/ink774.xml"/><Relationship Id="rId334" Type="http://schemas.openxmlformats.org/officeDocument/2006/relationships/image" Target="../media/image675.png"/><Relationship Id="rId355" Type="http://schemas.openxmlformats.org/officeDocument/2006/relationships/customXml" Target="../ink/ink867.xml"/><Relationship Id="rId4" Type="http://schemas.openxmlformats.org/officeDocument/2006/relationships/image" Target="../media/image1060.png"/><Relationship Id="rId180" Type="http://schemas.openxmlformats.org/officeDocument/2006/relationships/image" Target="../media/image1940.png"/><Relationship Id="rId215" Type="http://schemas.openxmlformats.org/officeDocument/2006/relationships/customXml" Target="../ink/ink797.xml"/><Relationship Id="rId236" Type="http://schemas.openxmlformats.org/officeDocument/2006/relationships/image" Target="../media/image2220.png"/><Relationship Id="rId257" Type="http://schemas.openxmlformats.org/officeDocument/2006/relationships/customXml" Target="../ink/ink818.xml"/><Relationship Id="rId278" Type="http://schemas.openxmlformats.org/officeDocument/2006/relationships/image" Target="../media/image2430.png"/><Relationship Id="rId303" Type="http://schemas.openxmlformats.org/officeDocument/2006/relationships/customXml" Target="../ink/ink841.xml"/><Relationship Id="rId42" Type="http://schemas.openxmlformats.org/officeDocument/2006/relationships/image" Target="../media/image1250.png"/><Relationship Id="rId84" Type="http://schemas.openxmlformats.org/officeDocument/2006/relationships/image" Target="../media/image1460.png"/><Relationship Id="rId138" Type="http://schemas.openxmlformats.org/officeDocument/2006/relationships/image" Target="../media/image1730.png"/><Relationship Id="rId345" Type="http://schemas.openxmlformats.org/officeDocument/2006/relationships/customXml" Target="../ink/ink862.xml"/><Relationship Id="rId191" Type="http://schemas.openxmlformats.org/officeDocument/2006/relationships/customXml" Target="../ink/ink785.xml"/><Relationship Id="rId205" Type="http://schemas.openxmlformats.org/officeDocument/2006/relationships/customXml" Target="../ink/ink792.xml"/><Relationship Id="rId247" Type="http://schemas.openxmlformats.org/officeDocument/2006/relationships/customXml" Target="../ink/ink813.xml"/><Relationship Id="rId107" Type="http://schemas.openxmlformats.org/officeDocument/2006/relationships/customXml" Target="../ink/ink743.xml"/><Relationship Id="rId289" Type="http://schemas.openxmlformats.org/officeDocument/2006/relationships/customXml" Target="../ink/ink834.xml"/><Relationship Id="rId11" Type="http://schemas.openxmlformats.org/officeDocument/2006/relationships/customXml" Target="../ink/ink695.xml"/><Relationship Id="rId53" Type="http://schemas.openxmlformats.org/officeDocument/2006/relationships/customXml" Target="../ink/ink716.xml"/><Relationship Id="rId149" Type="http://schemas.openxmlformats.org/officeDocument/2006/relationships/customXml" Target="../ink/ink764.xml"/><Relationship Id="rId314" Type="http://schemas.openxmlformats.org/officeDocument/2006/relationships/image" Target="../media/image2610.png"/><Relationship Id="rId356" Type="http://schemas.openxmlformats.org/officeDocument/2006/relationships/image" Target="../media/image686.png"/><Relationship Id="rId95" Type="http://schemas.openxmlformats.org/officeDocument/2006/relationships/customXml" Target="../ink/ink737.xml"/><Relationship Id="rId160" Type="http://schemas.openxmlformats.org/officeDocument/2006/relationships/image" Target="../media/image1840.png"/><Relationship Id="rId216" Type="http://schemas.openxmlformats.org/officeDocument/2006/relationships/image" Target="../media/image2120.png"/><Relationship Id="rId258" Type="http://schemas.openxmlformats.org/officeDocument/2006/relationships/image" Target="../media/image2330.png"/><Relationship Id="rId22" Type="http://schemas.openxmlformats.org/officeDocument/2006/relationships/image" Target="../media/image1150.png"/><Relationship Id="rId64" Type="http://schemas.openxmlformats.org/officeDocument/2006/relationships/image" Target="../media/image1360.png"/><Relationship Id="rId118" Type="http://schemas.openxmlformats.org/officeDocument/2006/relationships/image" Target="../media/image1630.png"/><Relationship Id="rId325" Type="http://schemas.openxmlformats.org/officeDocument/2006/relationships/customXml" Target="../ink/ink852.xml"/><Relationship Id="rId171" Type="http://schemas.openxmlformats.org/officeDocument/2006/relationships/customXml" Target="../ink/ink775.xml"/><Relationship Id="rId227" Type="http://schemas.openxmlformats.org/officeDocument/2006/relationships/customXml" Target="../ink/ink803.xml"/><Relationship Id="rId269" Type="http://schemas.openxmlformats.org/officeDocument/2006/relationships/customXml" Target="../ink/ink824.xml"/><Relationship Id="rId33" Type="http://schemas.openxmlformats.org/officeDocument/2006/relationships/customXml" Target="../ink/ink706.xml"/><Relationship Id="rId129" Type="http://schemas.openxmlformats.org/officeDocument/2006/relationships/customXml" Target="../ink/ink754.xml"/><Relationship Id="rId280" Type="http://schemas.openxmlformats.org/officeDocument/2006/relationships/image" Target="../media/image2440.png"/><Relationship Id="rId336" Type="http://schemas.openxmlformats.org/officeDocument/2006/relationships/image" Target="../media/image676.png"/><Relationship Id="rId75" Type="http://schemas.openxmlformats.org/officeDocument/2006/relationships/customXml" Target="../ink/ink727.xml"/><Relationship Id="rId140" Type="http://schemas.openxmlformats.org/officeDocument/2006/relationships/image" Target="../media/image1740.png"/><Relationship Id="rId182" Type="http://schemas.openxmlformats.org/officeDocument/2006/relationships/image" Target="../media/image1950.png"/><Relationship Id="rId6" Type="http://schemas.openxmlformats.org/officeDocument/2006/relationships/image" Target="../media/image1070.png"/><Relationship Id="rId238" Type="http://schemas.openxmlformats.org/officeDocument/2006/relationships/image" Target="../media/image2230.png"/><Relationship Id="rId291" Type="http://schemas.openxmlformats.org/officeDocument/2006/relationships/customXml" Target="../ink/ink835.xml"/><Relationship Id="rId305" Type="http://schemas.openxmlformats.org/officeDocument/2006/relationships/customXml" Target="../ink/ink842.xml"/><Relationship Id="rId347" Type="http://schemas.openxmlformats.org/officeDocument/2006/relationships/customXml" Target="../ink/ink863.xml"/><Relationship Id="rId44" Type="http://schemas.openxmlformats.org/officeDocument/2006/relationships/image" Target="../media/image1260.png"/><Relationship Id="rId86" Type="http://schemas.openxmlformats.org/officeDocument/2006/relationships/image" Target="../media/image1470.png"/><Relationship Id="rId151" Type="http://schemas.openxmlformats.org/officeDocument/2006/relationships/customXml" Target="../ink/ink765.xml"/><Relationship Id="rId193" Type="http://schemas.openxmlformats.org/officeDocument/2006/relationships/customXml" Target="../ink/ink786.xml"/><Relationship Id="rId207" Type="http://schemas.openxmlformats.org/officeDocument/2006/relationships/customXml" Target="../ink/ink793.xml"/><Relationship Id="rId249" Type="http://schemas.openxmlformats.org/officeDocument/2006/relationships/customXml" Target="../ink/ink814.xml"/><Relationship Id="rId13" Type="http://schemas.openxmlformats.org/officeDocument/2006/relationships/customXml" Target="../ink/ink696.xml"/><Relationship Id="rId109" Type="http://schemas.openxmlformats.org/officeDocument/2006/relationships/customXml" Target="../ink/ink744.xml"/><Relationship Id="rId260" Type="http://schemas.openxmlformats.org/officeDocument/2006/relationships/image" Target="../media/image2340.png"/><Relationship Id="rId316" Type="http://schemas.openxmlformats.org/officeDocument/2006/relationships/image" Target="../media/image2620.png"/><Relationship Id="rId55" Type="http://schemas.openxmlformats.org/officeDocument/2006/relationships/customXml" Target="../ink/ink717.xml"/><Relationship Id="rId97" Type="http://schemas.openxmlformats.org/officeDocument/2006/relationships/customXml" Target="../ink/ink738.xml"/><Relationship Id="rId120" Type="http://schemas.openxmlformats.org/officeDocument/2006/relationships/image" Target="../media/image1640.png"/><Relationship Id="rId358" Type="http://schemas.openxmlformats.org/officeDocument/2006/relationships/image" Target="../media/image687.png"/><Relationship Id="rId162" Type="http://schemas.openxmlformats.org/officeDocument/2006/relationships/image" Target="../media/image1850.png"/><Relationship Id="rId218" Type="http://schemas.openxmlformats.org/officeDocument/2006/relationships/image" Target="../media/image2130.png"/><Relationship Id="rId271" Type="http://schemas.openxmlformats.org/officeDocument/2006/relationships/customXml" Target="../ink/ink825.xml"/><Relationship Id="rId24" Type="http://schemas.openxmlformats.org/officeDocument/2006/relationships/image" Target="../media/image1160.png"/><Relationship Id="rId66" Type="http://schemas.openxmlformats.org/officeDocument/2006/relationships/image" Target="../media/image1370.png"/><Relationship Id="rId131" Type="http://schemas.openxmlformats.org/officeDocument/2006/relationships/customXml" Target="../ink/ink755.xml"/><Relationship Id="rId327" Type="http://schemas.openxmlformats.org/officeDocument/2006/relationships/customXml" Target="../ink/ink853.xml"/><Relationship Id="rId173" Type="http://schemas.openxmlformats.org/officeDocument/2006/relationships/customXml" Target="../ink/ink776.xml"/><Relationship Id="rId229" Type="http://schemas.openxmlformats.org/officeDocument/2006/relationships/customXml" Target="../ink/ink804.xml"/><Relationship Id="rId240" Type="http://schemas.openxmlformats.org/officeDocument/2006/relationships/image" Target="../media/image2240.png"/><Relationship Id="rId35" Type="http://schemas.openxmlformats.org/officeDocument/2006/relationships/customXml" Target="../ink/ink707.xml"/><Relationship Id="rId77" Type="http://schemas.openxmlformats.org/officeDocument/2006/relationships/customXml" Target="../ink/ink728.xml"/><Relationship Id="rId100" Type="http://schemas.openxmlformats.org/officeDocument/2006/relationships/image" Target="../media/image1540.png"/><Relationship Id="rId282" Type="http://schemas.openxmlformats.org/officeDocument/2006/relationships/image" Target="../media/image2450.png"/><Relationship Id="rId338" Type="http://schemas.openxmlformats.org/officeDocument/2006/relationships/image" Target="../media/image677.png"/><Relationship Id="rId8" Type="http://schemas.openxmlformats.org/officeDocument/2006/relationships/image" Target="../media/image1080.png"/><Relationship Id="rId142" Type="http://schemas.openxmlformats.org/officeDocument/2006/relationships/image" Target="../media/image1750.png"/><Relationship Id="rId184" Type="http://schemas.openxmlformats.org/officeDocument/2006/relationships/image" Target="../media/image1960.png"/><Relationship Id="rId251" Type="http://schemas.openxmlformats.org/officeDocument/2006/relationships/customXml" Target="../ink/ink8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4E1B4-D2CC-4D33-B62F-A783AC34B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Dictionaries and Tolerant retrieval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5BC21E2-5E4C-4ECC-956D-01F2791053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02404"/>
            <a:ext cx="10515600" cy="299778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3C87B4-29E8-421C-B7D9-EA3B18BF1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E017-28E5-49D3-9B72-B07B0F0F5D24}" type="datetime1">
              <a:rPr lang="en-IN" smtClean="0"/>
              <a:t>11-08-2024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BFB2A-3E79-44E2-8A8D-BC8921D28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IR-Winter-2020 Mansi A. Radke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64614-BDCA-4610-A253-CDAAD280A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F683-3FDB-4107-96CB-B1C6B49462B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998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3E8C-F9D6-1BA2-9402-7E34E7F40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88292-6809-372C-A17A-22DEDB6D4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F632C-579E-32CC-7B2F-A013D44D3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0FD0-A8E2-4EAE-BBFF-FCE3C5CE478B}" type="datetime1">
              <a:rPr lang="en-IN" smtClean="0"/>
              <a:t>11-08-2024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DF18B-292F-3110-A267-2B970D6DC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IR-Winter-2020 Mansi A. Radke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08B23-8F38-A660-4363-20B34C321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8506-94BC-4333-B4A3-14057C0B0AF2}" type="slidenum">
              <a:rPr lang="en-GB" smtClean="0"/>
              <a:t>10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580ECC-9020-B540-5FB2-A1DF4F215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128" y="996532"/>
            <a:ext cx="8897605" cy="455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565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E8F0C-2A7D-4EE1-81D6-319BF2BBC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does that happen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F3449-46A1-4532-AB55-C4CB0D100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String matching Algorithms……</a:t>
            </a:r>
          </a:p>
          <a:p>
            <a:endParaRPr lang="en-IN" dirty="0"/>
          </a:p>
          <a:p>
            <a:r>
              <a:rPr lang="en-IN" dirty="0"/>
              <a:t>Edit Distance is one of those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AD11B-A064-42E8-B7C3-8FE1B64E6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433E-F5B4-49FC-8C8E-19B2E5AC6061}" type="datetime1">
              <a:rPr lang="en-IN" smtClean="0"/>
              <a:t>11-08-2024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6C4BD-02C6-4D60-9897-79BCDF8BE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IR-Winter-2020 Mansi A. Radke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27016-E492-461A-9CB7-6658E582C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F683-3FDB-4107-96CB-B1C6B49462B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375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0474F53-B26B-4948-8CB4-CCC0A3249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Edit distance between ‘cats’ and ‘fast’</a:t>
            </a:r>
          </a:p>
        </p:txBody>
      </p:sp>
      <p:pic>
        <p:nvPicPr>
          <p:cNvPr id="12" name="Content Placeholder 3">
            <a:extLst>
              <a:ext uri="{FF2B5EF4-FFF2-40B4-BE49-F238E27FC236}">
                <a16:creationId xmlns:a16="http://schemas.microsoft.com/office/drawing/2014/main" id="{43D1C933-73BA-45A5-A742-778FF4AD317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676698"/>
            <a:ext cx="5181600" cy="2599113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3B6A7F-682F-4B82-AE0C-07018593A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557F-CA4F-4681-99F7-EFC52F0B022D}" type="datetime1">
              <a:rPr lang="en-IN" smtClean="0"/>
              <a:t>11-08-2024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CA1FB7-3BE9-4040-97D9-74511E15E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IR-Winter-2020 Mansi A. Radke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2115BC-8009-4658-B6B5-9217F867A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F683-3FDB-4107-96CB-B1C6B49462B6}" type="slidenum">
              <a:rPr lang="en-IN" smtClean="0"/>
              <a:t>3</a:t>
            </a:fld>
            <a:endParaRPr lang="en-IN"/>
          </a:p>
        </p:txBody>
      </p:sp>
      <p:pic>
        <p:nvPicPr>
          <p:cNvPr id="10" name="Content Placeholder 12">
            <a:extLst>
              <a:ext uri="{FF2B5EF4-FFF2-40B4-BE49-F238E27FC236}">
                <a16:creationId xmlns:a16="http://schemas.microsoft.com/office/drawing/2014/main" id="{5306C049-E6FF-4415-AF00-078B313187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534740"/>
            <a:ext cx="5181600" cy="293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78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43D3BD-E4FE-454E-8EAB-E74D5A9C0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EE2E6-5165-441C-B3D4-3FF208084E21}" type="datetime1">
              <a:rPr lang="en-IN" smtClean="0"/>
              <a:t>11-08-2024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3FD50-650A-4E29-B2B1-7FD546D2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IR-Winter-2020 Mansi A. Radke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237BE2-A3B6-4E87-BC2B-0780B85D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8506-94BC-4333-B4A3-14057C0B0AF2}" type="slidenum">
              <a:rPr lang="en-GB" smtClean="0"/>
              <a:t>4</a:t>
            </a:fld>
            <a:endParaRPr lang="en-GB"/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51039A6F-F553-434C-85E4-0CD31E2A32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392325"/>
              </p:ext>
            </p:extLst>
          </p:nvPr>
        </p:nvGraphicFramePr>
        <p:xfrm>
          <a:off x="2032000" y="955964"/>
          <a:ext cx="8127999" cy="4589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81280406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0153600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6861712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90183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9332332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805865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5349508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2528519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485647730"/>
                    </a:ext>
                  </a:extLst>
                </a:gridCol>
              </a:tblGrid>
              <a:tr h="820873">
                <a:tc>
                  <a:txBody>
                    <a:bodyPr/>
                    <a:lstStyle/>
                    <a:p>
                      <a:r>
                        <a:rPr lang="en-US" dirty="0"/>
                        <a:t>             </a:t>
                      </a:r>
                    </a:p>
                    <a:p>
                      <a:r>
                        <a:rPr lang="en-US" dirty="0"/>
                        <a:t>           0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  <a:p>
                      <a:r>
                        <a:rPr lang="en-US" dirty="0"/>
                        <a:t>8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166145"/>
                  </a:ext>
                </a:extLst>
              </a:tr>
              <a:tr h="612488">
                <a:tc>
                  <a:txBody>
                    <a:bodyPr/>
                    <a:lstStyle/>
                    <a:p>
                      <a:r>
                        <a:rPr lang="en-US" dirty="0"/>
                        <a:t>S      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303985"/>
                  </a:ext>
                </a:extLst>
              </a:tr>
              <a:tr h="612488">
                <a:tc>
                  <a:txBody>
                    <a:bodyPr/>
                    <a:lstStyle/>
                    <a:p>
                      <a:r>
                        <a:rPr lang="en-US" dirty="0"/>
                        <a:t>U      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019218"/>
                  </a:ext>
                </a:extLst>
              </a:tr>
              <a:tr h="612488">
                <a:tc>
                  <a:txBody>
                    <a:bodyPr/>
                    <a:lstStyle/>
                    <a:p>
                      <a:r>
                        <a:rPr lang="en-US" dirty="0"/>
                        <a:t>N       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142959"/>
                  </a:ext>
                </a:extLst>
              </a:tr>
              <a:tr h="612488">
                <a:tc>
                  <a:txBody>
                    <a:bodyPr/>
                    <a:lstStyle/>
                    <a:p>
                      <a:r>
                        <a:rPr lang="en-US" dirty="0"/>
                        <a:t>D       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46747"/>
                  </a:ext>
                </a:extLst>
              </a:tr>
              <a:tr h="612488">
                <a:tc>
                  <a:txBody>
                    <a:bodyPr/>
                    <a:lstStyle/>
                    <a:p>
                      <a:r>
                        <a:rPr lang="en-US" dirty="0"/>
                        <a:t>A       5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314401"/>
                  </a:ext>
                </a:extLst>
              </a:tr>
              <a:tr h="612488">
                <a:tc>
                  <a:txBody>
                    <a:bodyPr/>
                    <a:lstStyle/>
                    <a:p>
                      <a:r>
                        <a:rPr lang="en-US" dirty="0"/>
                        <a:t>Y       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172873"/>
                  </a:ext>
                </a:extLst>
              </a:tr>
            </a:tbl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A6812E5-321F-4C2F-AB25-2728AB73056F}"/>
              </a:ext>
            </a:extLst>
          </p:cNvPr>
          <p:cNvCxnSpPr/>
          <p:nvPr/>
        </p:nvCxnSpPr>
        <p:spPr>
          <a:xfrm flipV="1">
            <a:off x="2032000" y="1257838"/>
            <a:ext cx="8462459" cy="681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FF3500-D836-405F-92C5-A829AE1F0610}"/>
              </a:ext>
            </a:extLst>
          </p:cNvPr>
          <p:cNvCxnSpPr>
            <a:cxnSpLocks/>
          </p:cNvCxnSpPr>
          <p:nvPr/>
        </p:nvCxnSpPr>
        <p:spPr>
          <a:xfrm>
            <a:off x="2486891" y="955964"/>
            <a:ext cx="0" cy="44958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2D7867D-40DF-4AC1-88F0-DEEC9AD8AEB2}"/>
              </a:ext>
            </a:extLst>
          </p:cNvPr>
          <p:cNvGrpSpPr/>
          <p:nvPr/>
        </p:nvGrpSpPr>
        <p:grpSpPr>
          <a:xfrm>
            <a:off x="2936291" y="1809960"/>
            <a:ext cx="7174440" cy="3566258"/>
            <a:chOff x="2936291" y="1809960"/>
            <a:chExt cx="7174440" cy="356625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9A82EE4-AA65-4972-B6B5-36372E90D76E}"/>
                    </a:ext>
                  </a:extLst>
                </p14:cNvPr>
                <p14:cNvContentPartPr/>
                <p14:nvPr/>
              </p14:nvContentPartPr>
              <p14:xfrm>
                <a:off x="3330491" y="1809960"/>
                <a:ext cx="46080" cy="5342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9A82EE4-AA65-4972-B6B5-36372E90D76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321851" y="1800960"/>
                  <a:ext cx="63720" cy="55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60A2069-D293-4AC7-886D-BF6B3650DD38}"/>
                    </a:ext>
                  </a:extLst>
                </p14:cNvPr>
                <p14:cNvContentPartPr/>
                <p14:nvPr/>
              </p14:nvContentPartPr>
              <p14:xfrm>
                <a:off x="2936291" y="2052240"/>
                <a:ext cx="715320" cy="651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60A2069-D293-4AC7-886D-BF6B3650DD3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27651" y="2043240"/>
                  <a:ext cx="73296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D3B5E9E-6646-43FD-A7E8-E472E1A6E396}"/>
                    </a:ext>
                  </a:extLst>
                </p14:cNvPr>
                <p14:cNvContentPartPr/>
                <p14:nvPr/>
              </p14:nvContentPartPr>
              <p14:xfrm>
                <a:off x="4199891" y="1840560"/>
                <a:ext cx="50040" cy="4701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D3B5E9E-6646-43FD-A7E8-E472E1A6E39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90891" y="1831560"/>
                  <a:ext cx="6768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61C7CA0-3D6D-4FE3-BA1D-0A11A8DAB33E}"/>
                    </a:ext>
                  </a:extLst>
                </p14:cNvPr>
                <p14:cNvContentPartPr/>
                <p14:nvPr/>
              </p14:nvContentPartPr>
              <p14:xfrm>
                <a:off x="3970931" y="2054400"/>
                <a:ext cx="597240" cy="478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61C7CA0-3D6D-4FE3-BA1D-0A11A8DAB33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61931" y="2045400"/>
                  <a:ext cx="61488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3D83B1A-DFE4-4B41-899A-B499937F3087}"/>
                    </a:ext>
                  </a:extLst>
                </p14:cNvPr>
                <p14:cNvContentPartPr/>
                <p14:nvPr/>
              </p14:nvContentPartPr>
              <p14:xfrm>
                <a:off x="5164691" y="1858200"/>
                <a:ext cx="11520" cy="4312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3D83B1A-DFE4-4B41-899A-B499937F308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155691" y="1849560"/>
                  <a:ext cx="2916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20EBFE8-C34F-4F1B-8C36-BB9623504ECD}"/>
                    </a:ext>
                  </a:extLst>
                </p14:cNvPr>
                <p14:cNvContentPartPr/>
                <p14:nvPr/>
              </p14:nvContentPartPr>
              <p14:xfrm>
                <a:off x="4841051" y="2029560"/>
                <a:ext cx="666360" cy="1090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20EBFE8-C34F-4F1B-8C36-BB9623504EC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832411" y="2020560"/>
                  <a:ext cx="6840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4390F3C-4514-4D6D-A4B0-FFD423D80F21}"/>
                    </a:ext>
                  </a:extLst>
                </p14:cNvPr>
                <p14:cNvContentPartPr/>
                <p14:nvPr/>
              </p14:nvContentPartPr>
              <p14:xfrm>
                <a:off x="5970731" y="1854600"/>
                <a:ext cx="38160" cy="4723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4390F3C-4514-4D6D-A4B0-FFD423D80F2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961731" y="1845600"/>
                  <a:ext cx="55800" cy="48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ADCBD6C-69F5-4900-AF59-64A7A0D9C8EA}"/>
                    </a:ext>
                  </a:extLst>
                </p14:cNvPr>
                <p14:cNvContentPartPr/>
                <p14:nvPr/>
              </p14:nvContentPartPr>
              <p14:xfrm>
                <a:off x="5756891" y="2077080"/>
                <a:ext cx="680040" cy="403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ADCBD6C-69F5-4900-AF59-64A7A0D9C8E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747891" y="2068080"/>
                  <a:ext cx="69768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E1213D5-D988-4358-BE58-89A8787D5155}"/>
                    </a:ext>
                  </a:extLst>
                </p14:cNvPr>
                <p14:cNvContentPartPr/>
                <p14:nvPr/>
              </p14:nvContentPartPr>
              <p14:xfrm>
                <a:off x="6970091" y="1850640"/>
                <a:ext cx="27720" cy="4845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E1213D5-D988-4358-BE58-89A8787D515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961091" y="1842000"/>
                  <a:ext cx="45360" cy="50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65C9EB0-FE1A-4D55-8BAD-E51E7F5CE632}"/>
                    </a:ext>
                  </a:extLst>
                </p14:cNvPr>
                <p14:cNvContentPartPr/>
                <p14:nvPr/>
              </p14:nvContentPartPr>
              <p14:xfrm>
                <a:off x="6746531" y="2083920"/>
                <a:ext cx="592560" cy="219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65C9EB0-FE1A-4D55-8BAD-E51E7F5CE63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737531" y="2074920"/>
                  <a:ext cx="6102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3098DA6-7B56-49B3-9B9C-8269F594BC5B}"/>
                    </a:ext>
                  </a:extLst>
                </p14:cNvPr>
                <p14:cNvContentPartPr/>
                <p14:nvPr/>
              </p14:nvContentPartPr>
              <p14:xfrm>
                <a:off x="7848131" y="1859640"/>
                <a:ext cx="39960" cy="5086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3098DA6-7B56-49B3-9B9C-8269F594BC5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839131" y="1850640"/>
                  <a:ext cx="5760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42A834B-E205-42F0-B4B6-BA99EEF4D1A2}"/>
                    </a:ext>
                  </a:extLst>
                </p14:cNvPr>
                <p14:cNvContentPartPr/>
                <p14:nvPr/>
              </p14:nvContentPartPr>
              <p14:xfrm>
                <a:off x="7631411" y="2066640"/>
                <a:ext cx="618120" cy="403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42A834B-E205-42F0-B4B6-BA99EEF4D1A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622771" y="2058000"/>
                  <a:ext cx="63576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C164920-DEE3-474B-BAB5-B4EC230A546F}"/>
                    </a:ext>
                  </a:extLst>
                </p14:cNvPr>
                <p14:cNvContentPartPr/>
                <p14:nvPr/>
              </p14:nvContentPartPr>
              <p14:xfrm>
                <a:off x="8720411" y="1831200"/>
                <a:ext cx="42840" cy="5058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C164920-DEE3-474B-BAB5-B4EC230A546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711771" y="1822200"/>
                  <a:ext cx="60480" cy="52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FA5621D-5125-477B-8947-8194F019C26C}"/>
                    </a:ext>
                  </a:extLst>
                </p14:cNvPr>
                <p14:cNvContentPartPr/>
                <p14:nvPr/>
              </p14:nvContentPartPr>
              <p14:xfrm>
                <a:off x="8442491" y="2054400"/>
                <a:ext cx="713160" cy="1069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FA5621D-5125-477B-8947-8194F019C26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433491" y="2045400"/>
                  <a:ext cx="7308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36742DE-927B-417B-A06D-558A2D6AC143}"/>
                    </a:ext>
                  </a:extLst>
                </p14:cNvPr>
                <p14:cNvContentPartPr/>
                <p14:nvPr/>
              </p14:nvContentPartPr>
              <p14:xfrm>
                <a:off x="9642731" y="1839840"/>
                <a:ext cx="39600" cy="5374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36742DE-927B-417B-A06D-558A2D6AC14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633731" y="1830840"/>
                  <a:ext cx="57240" cy="55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8A9D0A1-7CA0-448C-BEEC-5A74D8EFCCC0}"/>
                    </a:ext>
                  </a:extLst>
                </p14:cNvPr>
                <p14:cNvContentPartPr/>
                <p14:nvPr/>
              </p14:nvContentPartPr>
              <p14:xfrm>
                <a:off x="9379931" y="2008320"/>
                <a:ext cx="681840" cy="1198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8A9D0A1-7CA0-448C-BEEC-5A74D8EFCCC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371291" y="1999680"/>
                  <a:ext cx="6994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1063BB2-64A5-4F66-919C-47CA26B85725}"/>
                    </a:ext>
                  </a:extLst>
                </p14:cNvPr>
                <p14:cNvContentPartPr/>
                <p14:nvPr/>
              </p14:nvContentPartPr>
              <p14:xfrm>
                <a:off x="3271811" y="2461560"/>
                <a:ext cx="34560" cy="4338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1063BB2-64A5-4F66-919C-47CA26B8572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263171" y="2452560"/>
                  <a:ext cx="52200" cy="45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392B257-4C6F-46A4-9983-45DCE834DC7C}"/>
                    </a:ext>
                  </a:extLst>
                </p14:cNvPr>
                <p14:cNvContentPartPr/>
                <p14:nvPr/>
              </p14:nvContentPartPr>
              <p14:xfrm>
                <a:off x="3025211" y="2678640"/>
                <a:ext cx="635040" cy="108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392B257-4C6F-46A4-9983-45DCE834DC7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016571" y="2670000"/>
                  <a:ext cx="65268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EF0F746-133D-49A6-828F-8075F7A0D932}"/>
                    </a:ext>
                  </a:extLst>
                </p14:cNvPr>
                <p14:cNvContentPartPr/>
                <p14:nvPr/>
              </p14:nvContentPartPr>
              <p14:xfrm>
                <a:off x="3330851" y="3090840"/>
                <a:ext cx="24480" cy="3988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EF0F746-133D-49A6-828F-8075F7A0D93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321851" y="3082200"/>
                  <a:ext cx="4212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D42B3A4-1117-4A0B-A286-D4460BCFE58A}"/>
                    </a:ext>
                  </a:extLst>
                </p14:cNvPr>
                <p14:cNvContentPartPr/>
                <p14:nvPr/>
              </p14:nvContentPartPr>
              <p14:xfrm>
                <a:off x="3072731" y="3242040"/>
                <a:ext cx="597600" cy="964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D42B3A4-1117-4A0B-A286-D4460BCFE58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064091" y="3233040"/>
                  <a:ext cx="6152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BC25B68-ACD5-4250-9917-132122BFB64A}"/>
                    </a:ext>
                  </a:extLst>
                </p14:cNvPr>
                <p14:cNvContentPartPr/>
                <p14:nvPr/>
              </p14:nvContentPartPr>
              <p14:xfrm>
                <a:off x="4247411" y="2489280"/>
                <a:ext cx="36720" cy="4021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BC25B68-ACD5-4250-9917-132122BFB64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238411" y="2480280"/>
                  <a:ext cx="5436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BF56E5A-593B-4FF2-AD45-A959797CAEA9}"/>
                    </a:ext>
                  </a:extLst>
                </p14:cNvPr>
                <p14:cNvContentPartPr/>
                <p14:nvPr/>
              </p14:nvContentPartPr>
              <p14:xfrm>
                <a:off x="4027091" y="2686200"/>
                <a:ext cx="507240" cy="12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BF56E5A-593B-4FF2-AD45-A959797CAEA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018451" y="2677200"/>
                  <a:ext cx="5248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8D6F8BD-F38F-405D-895E-B49D5FC00568}"/>
                    </a:ext>
                  </a:extLst>
                </p14:cNvPr>
                <p14:cNvContentPartPr/>
                <p14:nvPr/>
              </p14:nvContentPartPr>
              <p14:xfrm>
                <a:off x="4207811" y="3069600"/>
                <a:ext cx="46440" cy="3956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8D6F8BD-F38F-405D-895E-B49D5FC0056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199171" y="3060960"/>
                  <a:ext cx="6408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0B039B2-7FC0-4C3B-9EA8-F8AC73C31CB8}"/>
                    </a:ext>
                  </a:extLst>
                </p14:cNvPr>
                <p14:cNvContentPartPr/>
                <p14:nvPr/>
              </p14:nvContentPartPr>
              <p14:xfrm>
                <a:off x="4014491" y="3255720"/>
                <a:ext cx="475920" cy="799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0B039B2-7FC0-4C3B-9EA8-F8AC73C31CB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005851" y="3247080"/>
                  <a:ext cx="4935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267B12D-AACF-4F51-91B6-064ED1E7081D}"/>
                    </a:ext>
                  </a:extLst>
                </p14:cNvPr>
                <p14:cNvContentPartPr/>
                <p14:nvPr/>
              </p14:nvContentPartPr>
              <p14:xfrm>
                <a:off x="5153171" y="2484960"/>
                <a:ext cx="33840" cy="4716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267B12D-AACF-4F51-91B6-064ED1E7081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144531" y="2475960"/>
                  <a:ext cx="51480" cy="48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CF582ED-7160-4A45-9D0C-E4839BEC5A25}"/>
                    </a:ext>
                  </a:extLst>
                </p14:cNvPr>
                <p14:cNvContentPartPr/>
                <p14:nvPr/>
              </p14:nvContentPartPr>
              <p14:xfrm>
                <a:off x="4895051" y="2687640"/>
                <a:ext cx="545400" cy="111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CF582ED-7160-4A45-9D0C-E4839BEC5A2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886411" y="2678640"/>
                  <a:ext cx="5630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16EAD55-D414-41BB-B592-6C9D4E8BFBF5}"/>
                    </a:ext>
                  </a:extLst>
                </p14:cNvPr>
                <p14:cNvContentPartPr/>
                <p14:nvPr/>
              </p14:nvContentPartPr>
              <p14:xfrm>
                <a:off x="5135891" y="3031800"/>
                <a:ext cx="36360" cy="5072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16EAD55-D414-41BB-B592-6C9D4E8BFBF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126891" y="3023160"/>
                  <a:ext cx="54000" cy="52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4668CAA-280B-476C-9920-8148B72C62D6}"/>
                    </a:ext>
                  </a:extLst>
                </p14:cNvPr>
                <p14:cNvContentPartPr/>
                <p14:nvPr/>
              </p14:nvContentPartPr>
              <p14:xfrm>
                <a:off x="4856891" y="3284160"/>
                <a:ext cx="648000" cy="65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4668CAA-280B-476C-9920-8148B72C62D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847891" y="3275520"/>
                  <a:ext cx="6656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D4375F3-7C72-427A-99C6-BAA37F3D181E}"/>
                    </a:ext>
                  </a:extLst>
                </p14:cNvPr>
                <p14:cNvContentPartPr/>
                <p14:nvPr/>
              </p14:nvContentPartPr>
              <p14:xfrm>
                <a:off x="6006011" y="2469120"/>
                <a:ext cx="85680" cy="5011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D4375F3-7C72-427A-99C6-BAA37F3D181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997371" y="2460120"/>
                  <a:ext cx="103320" cy="51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10D5A6C-99A9-4C07-BFC6-04FA651552D7}"/>
                    </a:ext>
                  </a:extLst>
                </p14:cNvPr>
                <p14:cNvContentPartPr/>
                <p14:nvPr/>
              </p14:nvContentPartPr>
              <p14:xfrm>
                <a:off x="5745731" y="2709960"/>
                <a:ext cx="590400" cy="410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10D5A6C-99A9-4C07-BFC6-04FA651552D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736731" y="2701320"/>
                  <a:ext cx="60804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59DA8C5-B4AB-4156-BACF-80186C6CD9B3}"/>
                    </a:ext>
                  </a:extLst>
                </p14:cNvPr>
                <p14:cNvContentPartPr/>
                <p14:nvPr/>
              </p14:nvContentPartPr>
              <p14:xfrm>
                <a:off x="5991971" y="3098040"/>
                <a:ext cx="20880" cy="4111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59DA8C5-B4AB-4156-BACF-80186C6CD9B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983331" y="3089400"/>
                  <a:ext cx="3852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5A75CAD-E3F1-458D-BD4F-E68A83B67C3A}"/>
                    </a:ext>
                  </a:extLst>
                </p14:cNvPr>
                <p14:cNvContentPartPr/>
                <p14:nvPr/>
              </p14:nvContentPartPr>
              <p14:xfrm>
                <a:off x="5820611" y="3284160"/>
                <a:ext cx="590400" cy="410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5A75CAD-E3F1-458D-BD4F-E68A83B67C3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811971" y="3275520"/>
                  <a:ext cx="60804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F80E5E7-532B-41F6-B1A6-DF8CA5F1BD3C}"/>
                    </a:ext>
                  </a:extLst>
                </p14:cNvPr>
                <p14:cNvContentPartPr/>
                <p14:nvPr/>
              </p14:nvContentPartPr>
              <p14:xfrm>
                <a:off x="6880811" y="2463720"/>
                <a:ext cx="26280" cy="4838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F80E5E7-532B-41F6-B1A6-DF8CA5F1BD3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871811" y="2455080"/>
                  <a:ext cx="43920" cy="50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1DF7566-1B4F-4B08-BD71-19ED0631AF91}"/>
                    </a:ext>
                  </a:extLst>
                </p14:cNvPr>
                <p14:cNvContentPartPr/>
                <p14:nvPr/>
              </p14:nvContentPartPr>
              <p14:xfrm>
                <a:off x="6685331" y="2698080"/>
                <a:ext cx="570960" cy="19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1DF7566-1B4F-4B08-BD71-19ED0631AF9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676331" y="2689080"/>
                  <a:ext cx="5886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1960803-24E8-4131-91A7-D87A25C16CD3}"/>
                    </a:ext>
                  </a:extLst>
                </p14:cNvPr>
                <p14:cNvContentPartPr/>
                <p14:nvPr/>
              </p14:nvContentPartPr>
              <p14:xfrm>
                <a:off x="6952811" y="3064560"/>
                <a:ext cx="17280" cy="6008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1960803-24E8-4131-91A7-D87A25C16CD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943811" y="3055560"/>
                  <a:ext cx="34920" cy="61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6A536EE-2C1C-474C-8900-8DC6CC443CF6}"/>
                    </a:ext>
                  </a:extLst>
                </p14:cNvPr>
                <p14:cNvContentPartPr/>
                <p14:nvPr/>
              </p14:nvContentPartPr>
              <p14:xfrm>
                <a:off x="6681731" y="3293160"/>
                <a:ext cx="699120" cy="900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6A536EE-2C1C-474C-8900-8DC6CC443CF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672731" y="3284160"/>
                  <a:ext cx="7167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7B08AAB-1C4F-4B36-8D11-36480BD32496}"/>
                    </a:ext>
                  </a:extLst>
                </p14:cNvPr>
                <p14:cNvContentPartPr/>
                <p14:nvPr/>
              </p14:nvContentPartPr>
              <p14:xfrm>
                <a:off x="7917251" y="2476680"/>
                <a:ext cx="42120" cy="5284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7B08AAB-1C4F-4B36-8D11-36480BD3249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908611" y="2468040"/>
                  <a:ext cx="59760" cy="54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8C33236-5F1A-46AC-AFFB-1A66FB5BB427}"/>
                    </a:ext>
                  </a:extLst>
                </p14:cNvPr>
                <p14:cNvContentPartPr/>
                <p14:nvPr/>
              </p14:nvContentPartPr>
              <p14:xfrm>
                <a:off x="7677131" y="2688360"/>
                <a:ext cx="576000" cy="518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8C33236-5F1A-46AC-AFFB-1A66FB5BB42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668491" y="2679720"/>
                  <a:ext cx="59364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4C418A0-7346-44BB-BF8A-ECA584841B45}"/>
                    </a:ext>
                  </a:extLst>
                </p14:cNvPr>
                <p14:cNvContentPartPr/>
                <p14:nvPr/>
              </p14:nvContentPartPr>
              <p14:xfrm>
                <a:off x="7844531" y="3094440"/>
                <a:ext cx="22320" cy="4125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4C418A0-7346-44BB-BF8A-ECA584841B4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835531" y="3085800"/>
                  <a:ext cx="3996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180936C-FBF9-4321-AA09-6FD2F0E6A4AF}"/>
                    </a:ext>
                  </a:extLst>
                </p14:cNvPr>
                <p14:cNvContentPartPr/>
                <p14:nvPr/>
              </p14:nvContentPartPr>
              <p14:xfrm>
                <a:off x="7617371" y="3282720"/>
                <a:ext cx="586080" cy="666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180936C-FBF9-4321-AA09-6FD2F0E6A4A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608731" y="3274080"/>
                  <a:ext cx="60372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57970CD-5D80-4751-A538-72999D0161F2}"/>
                    </a:ext>
                  </a:extLst>
                </p14:cNvPr>
                <p14:cNvContentPartPr/>
                <p14:nvPr/>
              </p14:nvContentPartPr>
              <p14:xfrm>
                <a:off x="8775851" y="2457240"/>
                <a:ext cx="14400" cy="4654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57970CD-5D80-4751-A538-72999D0161F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767211" y="2448600"/>
                  <a:ext cx="3204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F54ABE3-8DB0-45A3-961B-3844ADF3DA19}"/>
                    </a:ext>
                  </a:extLst>
                </p14:cNvPr>
                <p14:cNvContentPartPr/>
                <p14:nvPr/>
              </p14:nvContentPartPr>
              <p14:xfrm>
                <a:off x="8491451" y="2650920"/>
                <a:ext cx="616680" cy="928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F54ABE3-8DB0-45A3-961B-3844ADF3DA1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482811" y="2642280"/>
                  <a:ext cx="6343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87A7B7E-26C0-4843-AE71-B9F92845613A}"/>
                    </a:ext>
                  </a:extLst>
                </p14:cNvPr>
                <p14:cNvContentPartPr/>
                <p14:nvPr/>
              </p14:nvContentPartPr>
              <p14:xfrm>
                <a:off x="9670451" y="2445720"/>
                <a:ext cx="39600" cy="4770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87A7B7E-26C0-4843-AE71-B9F92845613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661451" y="2436720"/>
                  <a:ext cx="5724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DB2F292-22ED-49C7-91F5-03CAD546472A}"/>
                    </a:ext>
                  </a:extLst>
                </p14:cNvPr>
                <p14:cNvContentPartPr/>
                <p14:nvPr/>
              </p14:nvContentPartPr>
              <p14:xfrm>
                <a:off x="9387131" y="2645520"/>
                <a:ext cx="723600" cy="475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DB2F292-22ED-49C7-91F5-03CAD546472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378491" y="2636880"/>
                  <a:ext cx="74124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E15B8D6-7DCA-4705-BD32-7B68AD387A5D}"/>
                    </a:ext>
                  </a:extLst>
                </p14:cNvPr>
                <p14:cNvContentPartPr/>
                <p14:nvPr/>
              </p14:nvContentPartPr>
              <p14:xfrm>
                <a:off x="8689091" y="3077160"/>
                <a:ext cx="59400" cy="477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E15B8D6-7DCA-4705-BD32-7B68AD387A5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680451" y="3068160"/>
                  <a:ext cx="77040" cy="49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45D759B-9197-4FFB-893C-444A2575E96C}"/>
                    </a:ext>
                  </a:extLst>
                </p14:cNvPr>
                <p14:cNvContentPartPr/>
                <p14:nvPr/>
              </p14:nvContentPartPr>
              <p14:xfrm>
                <a:off x="8448251" y="3317640"/>
                <a:ext cx="633600" cy="54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45D759B-9197-4FFB-893C-444A2575E96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439611" y="3309000"/>
                  <a:ext cx="6512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321A2F4-8126-41BE-8D6E-9EA363FFD7C9}"/>
                    </a:ext>
                  </a:extLst>
                </p14:cNvPr>
                <p14:cNvContentPartPr/>
                <p14:nvPr/>
              </p14:nvContentPartPr>
              <p14:xfrm>
                <a:off x="9630131" y="3073560"/>
                <a:ext cx="34920" cy="4510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321A2F4-8126-41BE-8D6E-9EA363FFD7C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621131" y="3064560"/>
                  <a:ext cx="5256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977FB76-CB25-4DCE-8E5D-A347AA0F85C6}"/>
                    </a:ext>
                  </a:extLst>
                </p14:cNvPr>
                <p14:cNvContentPartPr/>
                <p14:nvPr/>
              </p14:nvContentPartPr>
              <p14:xfrm>
                <a:off x="9402611" y="3311880"/>
                <a:ext cx="645120" cy="306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977FB76-CB25-4DCE-8E5D-A347AA0F85C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393971" y="3302880"/>
                  <a:ext cx="6627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8D8B7C7-489F-4000-9997-C5E62177FB2E}"/>
                    </a:ext>
                  </a:extLst>
                </p14:cNvPr>
                <p14:cNvContentPartPr/>
                <p14:nvPr/>
              </p14:nvContentPartPr>
              <p14:xfrm>
                <a:off x="3268211" y="3705720"/>
                <a:ext cx="32760" cy="3967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8D8B7C7-489F-4000-9997-C5E62177FB2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259571" y="3696720"/>
                  <a:ext cx="5040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1CF3FC8-1FD9-4513-B8EE-199593C04C0F}"/>
                    </a:ext>
                  </a:extLst>
                </p14:cNvPr>
                <p14:cNvContentPartPr/>
                <p14:nvPr/>
              </p14:nvContentPartPr>
              <p14:xfrm>
                <a:off x="2943491" y="3896520"/>
                <a:ext cx="633240" cy="370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1CF3FC8-1FD9-4513-B8EE-199593C04C0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934491" y="3887880"/>
                  <a:ext cx="6508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E83EDF5-2F83-4241-9D4C-FBABD0EAE07A}"/>
                    </a:ext>
                  </a:extLst>
                </p14:cNvPr>
                <p14:cNvContentPartPr/>
                <p14:nvPr/>
              </p14:nvContentPartPr>
              <p14:xfrm>
                <a:off x="4201691" y="3690240"/>
                <a:ext cx="8640" cy="4158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E83EDF5-2F83-4241-9D4C-FBABD0EAE07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193051" y="3681600"/>
                  <a:ext cx="26280" cy="4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9385E10-F89C-4D08-99D7-806F618AC1DE}"/>
                    </a:ext>
                  </a:extLst>
                </p14:cNvPr>
                <p14:cNvContentPartPr/>
                <p14:nvPr/>
              </p14:nvContentPartPr>
              <p14:xfrm>
                <a:off x="3960131" y="3868080"/>
                <a:ext cx="501120" cy="324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9385E10-F89C-4D08-99D7-806F618AC1D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951131" y="3859080"/>
                  <a:ext cx="5187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3A0FB74-0ACB-4A0A-8F99-C2819C710810}"/>
                    </a:ext>
                  </a:extLst>
                </p14:cNvPr>
                <p14:cNvContentPartPr/>
                <p14:nvPr/>
              </p14:nvContentPartPr>
              <p14:xfrm>
                <a:off x="5167211" y="3698520"/>
                <a:ext cx="10440" cy="4615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3A0FB74-0ACB-4A0A-8F99-C2819C71081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158571" y="3689880"/>
                  <a:ext cx="2808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5A596D4-6619-43EB-A977-13EDAC97399E}"/>
                    </a:ext>
                  </a:extLst>
                </p14:cNvPr>
                <p14:cNvContentPartPr/>
                <p14:nvPr/>
              </p14:nvContentPartPr>
              <p14:xfrm>
                <a:off x="4950491" y="3905160"/>
                <a:ext cx="519120" cy="216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5A596D4-6619-43EB-A977-13EDAC97399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941851" y="3896160"/>
                  <a:ext cx="5367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16AAF3B-098D-45A8-A480-1DC61532495F}"/>
                    </a:ext>
                  </a:extLst>
                </p14:cNvPr>
                <p14:cNvContentPartPr/>
                <p14:nvPr/>
              </p14:nvContentPartPr>
              <p14:xfrm>
                <a:off x="6083771" y="3671160"/>
                <a:ext cx="33840" cy="4590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16AAF3B-098D-45A8-A480-1DC61532495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074771" y="3662160"/>
                  <a:ext cx="51480" cy="47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7DD5218-B463-4251-963A-DFC13D71686D}"/>
                    </a:ext>
                  </a:extLst>
                </p14:cNvPr>
                <p14:cNvContentPartPr/>
                <p14:nvPr/>
              </p14:nvContentPartPr>
              <p14:xfrm>
                <a:off x="5809091" y="3912360"/>
                <a:ext cx="618120" cy="126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7DD5218-B463-4251-963A-DFC13D71686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800451" y="3903360"/>
                  <a:ext cx="63576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E56CAE8-89DD-406C-BDDA-D3ED50825A58}"/>
                    </a:ext>
                  </a:extLst>
                </p14:cNvPr>
                <p14:cNvContentPartPr/>
                <p14:nvPr/>
              </p14:nvContentPartPr>
              <p14:xfrm>
                <a:off x="6888731" y="3707258"/>
                <a:ext cx="31680" cy="4078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E56CAE8-89DD-406C-BDDA-D3ED50825A5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880091" y="3698258"/>
                  <a:ext cx="4932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F1403D1-DB77-4C40-847C-853BF9E91DBA}"/>
                    </a:ext>
                  </a:extLst>
                </p14:cNvPr>
                <p14:cNvContentPartPr/>
                <p14:nvPr/>
              </p14:nvContentPartPr>
              <p14:xfrm>
                <a:off x="6702251" y="3899498"/>
                <a:ext cx="617400" cy="662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F1403D1-DB77-4C40-847C-853BF9E91DB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693251" y="3890498"/>
                  <a:ext cx="63504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399F397-6C5F-4C3F-8031-346074E10CD2}"/>
                    </a:ext>
                  </a:extLst>
                </p14:cNvPr>
                <p14:cNvContentPartPr/>
                <p14:nvPr/>
              </p14:nvContentPartPr>
              <p14:xfrm>
                <a:off x="7879451" y="3699338"/>
                <a:ext cx="14400" cy="4597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399F397-6C5F-4C3F-8031-346074E10CD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870451" y="3690338"/>
                  <a:ext cx="3204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7C60971-6B32-4CB9-AFB1-FB877C040CFE}"/>
                    </a:ext>
                  </a:extLst>
                </p14:cNvPr>
                <p14:cNvContentPartPr/>
                <p14:nvPr/>
              </p14:nvContentPartPr>
              <p14:xfrm>
                <a:off x="7631411" y="3912818"/>
                <a:ext cx="574560" cy="428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7C60971-6B32-4CB9-AFB1-FB877C040CF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622411" y="3903818"/>
                  <a:ext cx="5922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C177871-24EF-4412-B244-6EAB33737758}"/>
                    </a:ext>
                  </a:extLst>
                </p14:cNvPr>
                <p14:cNvContentPartPr/>
                <p14:nvPr/>
              </p14:nvContentPartPr>
              <p14:xfrm>
                <a:off x="8722571" y="3731738"/>
                <a:ext cx="14760" cy="4845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C177871-24EF-4412-B244-6EAB3373775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713931" y="3723098"/>
                  <a:ext cx="32400" cy="50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95C8ADD-CF37-4261-94AA-99355CFDB367}"/>
                    </a:ext>
                  </a:extLst>
                </p14:cNvPr>
                <p14:cNvContentPartPr/>
                <p14:nvPr/>
              </p14:nvContentPartPr>
              <p14:xfrm>
                <a:off x="8481011" y="3893018"/>
                <a:ext cx="537480" cy="741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95C8ADD-CF37-4261-94AA-99355CFDB36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472011" y="3884018"/>
                  <a:ext cx="55512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71D7204-3E6C-43B2-87F4-0E552FDD20C8}"/>
                    </a:ext>
                  </a:extLst>
                </p14:cNvPr>
                <p14:cNvContentPartPr/>
                <p14:nvPr/>
              </p14:nvContentPartPr>
              <p14:xfrm>
                <a:off x="9555971" y="3633458"/>
                <a:ext cx="34200" cy="4885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71D7204-3E6C-43B2-87F4-0E552FDD20C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546971" y="3624458"/>
                  <a:ext cx="51840" cy="50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E4EF405-BB8C-4C89-BC4C-8AAE1CF66D0D}"/>
                    </a:ext>
                  </a:extLst>
                </p14:cNvPr>
                <p14:cNvContentPartPr/>
                <p14:nvPr/>
              </p14:nvContentPartPr>
              <p14:xfrm>
                <a:off x="9352571" y="3878618"/>
                <a:ext cx="483840" cy="482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E4EF405-BB8C-4C89-BC4C-8AAE1CF66D0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343571" y="3869618"/>
                  <a:ext cx="50148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6A39756-7B16-486D-A6A5-C9F831BF2555}"/>
                    </a:ext>
                  </a:extLst>
                </p14:cNvPr>
                <p14:cNvContentPartPr/>
                <p14:nvPr/>
              </p14:nvContentPartPr>
              <p14:xfrm>
                <a:off x="3250211" y="4285058"/>
                <a:ext cx="28800" cy="4021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6A39756-7B16-486D-A6A5-C9F831BF255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241211" y="4276058"/>
                  <a:ext cx="4644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FA6DDC5-F71B-4121-AA2D-57D897B758B1}"/>
                    </a:ext>
                  </a:extLst>
                </p14:cNvPr>
                <p14:cNvContentPartPr/>
                <p14:nvPr/>
              </p14:nvContentPartPr>
              <p14:xfrm>
                <a:off x="2996771" y="4484498"/>
                <a:ext cx="621000" cy="180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FA6DDC5-F71B-4121-AA2D-57D897B758B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988131" y="4475858"/>
                  <a:ext cx="6386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5DD83EC2-C669-4A88-BD88-407D4D8AAE6D}"/>
                    </a:ext>
                  </a:extLst>
                </p14:cNvPr>
                <p14:cNvContentPartPr/>
                <p14:nvPr/>
              </p14:nvContentPartPr>
              <p14:xfrm>
                <a:off x="4168571" y="4303778"/>
                <a:ext cx="38160" cy="4219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5DD83EC2-C669-4A88-BD88-407D4D8AAE6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159571" y="4294778"/>
                  <a:ext cx="5580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AAA7C34-5AB3-4BCB-A594-A56A64C6FD10}"/>
                    </a:ext>
                  </a:extLst>
                </p14:cNvPr>
                <p14:cNvContentPartPr/>
                <p14:nvPr/>
              </p14:nvContentPartPr>
              <p14:xfrm>
                <a:off x="3947531" y="4512578"/>
                <a:ext cx="618120" cy="324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AAA7C34-5AB3-4BCB-A594-A56A64C6FD1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938531" y="4503578"/>
                  <a:ext cx="6357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C712200-367F-493E-9E10-AD35E1156E6B}"/>
                    </a:ext>
                  </a:extLst>
                </p14:cNvPr>
                <p14:cNvContentPartPr/>
                <p14:nvPr/>
              </p14:nvContentPartPr>
              <p14:xfrm>
                <a:off x="5124011" y="4297298"/>
                <a:ext cx="29520" cy="4665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C712200-367F-493E-9E10-AD35E1156E6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115371" y="4288298"/>
                  <a:ext cx="47160" cy="48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9ACE17E-EF51-43C0-AAED-E1870BDBBF39}"/>
                    </a:ext>
                  </a:extLst>
                </p14:cNvPr>
                <p14:cNvContentPartPr/>
                <p14:nvPr/>
              </p14:nvContentPartPr>
              <p14:xfrm>
                <a:off x="4897211" y="4491698"/>
                <a:ext cx="560520" cy="496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9ACE17E-EF51-43C0-AAED-E1870BDBBF3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888571" y="4482698"/>
                  <a:ext cx="57816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99C145C-A17B-445A-8322-E12F898506FF}"/>
                    </a:ext>
                  </a:extLst>
                </p14:cNvPr>
                <p14:cNvContentPartPr/>
                <p14:nvPr/>
              </p14:nvContentPartPr>
              <p14:xfrm>
                <a:off x="6055331" y="4312418"/>
                <a:ext cx="32040" cy="4161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99C145C-A17B-445A-8322-E12F898506F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046691" y="4303778"/>
                  <a:ext cx="4968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10B9553-4D16-449F-9DC5-EB689A5EC00E}"/>
                    </a:ext>
                  </a:extLst>
                </p14:cNvPr>
                <p14:cNvContentPartPr/>
                <p14:nvPr/>
              </p14:nvContentPartPr>
              <p14:xfrm>
                <a:off x="5776331" y="4502138"/>
                <a:ext cx="627120" cy="529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10B9553-4D16-449F-9DC5-EB689A5EC00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767331" y="4493138"/>
                  <a:ext cx="64476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537FE05-71D7-40F5-A598-1DC141C4EC33}"/>
                    </a:ext>
                  </a:extLst>
                </p14:cNvPr>
                <p14:cNvContentPartPr/>
                <p14:nvPr/>
              </p14:nvContentPartPr>
              <p14:xfrm>
                <a:off x="6891971" y="4317458"/>
                <a:ext cx="61920" cy="4572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537FE05-71D7-40F5-A598-1DC141C4EC3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883331" y="4308458"/>
                  <a:ext cx="7956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891C01B-D1B1-433D-895B-1C46448F6FB7}"/>
                    </a:ext>
                  </a:extLst>
                </p14:cNvPr>
                <p14:cNvContentPartPr/>
                <p14:nvPr/>
              </p14:nvContentPartPr>
              <p14:xfrm>
                <a:off x="6718811" y="4494218"/>
                <a:ext cx="543240" cy="259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891C01B-D1B1-433D-895B-1C46448F6FB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709811" y="4485218"/>
                  <a:ext cx="5608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1A03B28-8F85-46C1-A566-EC898AD6EE30}"/>
                    </a:ext>
                  </a:extLst>
                </p14:cNvPr>
                <p14:cNvContentPartPr/>
                <p14:nvPr/>
              </p14:nvContentPartPr>
              <p14:xfrm>
                <a:off x="7863971" y="4328258"/>
                <a:ext cx="42480" cy="4338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1A03B28-8F85-46C1-A566-EC898AD6EE3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855331" y="4319618"/>
                  <a:ext cx="60120" cy="45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6DF4C7D1-B6E8-4EA1-ACC4-CE22C871D9A0}"/>
                    </a:ext>
                  </a:extLst>
                </p14:cNvPr>
                <p14:cNvContentPartPr/>
                <p14:nvPr/>
              </p14:nvContentPartPr>
              <p14:xfrm>
                <a:off x="7621331" y="4507178"/>
                <a:ext cx="685440" cy="777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6DF4C7D1-B6E8-4EA1-ACC4-CE22C871D9A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612331" y="4498538"/>
                  <a:ext cx="70308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62391A1-F8EB-445F-B7F5-27C2394F0B77}"/>
                    </a:ext>
                  </a:extLst>
                </p14:cNvPr>
                <p14:cNvContentPartPr/>
                <p14:nvPr/>
              </p14:nvContentPartPr>
              <p14:xfrm>
                <a:off x="8728691" y="4302338"/>
                <a:ext cx="41760" cy="4600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62391A1-F8EB-445F-B7F5-27C2394F0B7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720051" y="4293338"/>
                  <a:ext cx="59400" cy="47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A93356BD-F213-4AF9-ACBC-81ABD1F152A4}"/>
                    </a:ext>
                  </a:extLst>
                </p14:cNvPr>
                <p14:cNvContentPartPr/>
                <p14:nvPr/>
              </p14:nvContentPartPr>
              <p14:xfrm>
                <a:off x="8508011" y="4465778"/>
                <a:ext cx="519480" cy="792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A93356BD-F213-4AF9-ACBC-81ABD1F152A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499011" y="4456778"/>
                  <a:ext cx="53712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43B2F4B-3E91-4B17-8C20-83FFDEE63615}"/>
                    </a:ext>
                  </a:extLst>
                </p14:cNvPr>
                <p14:cNvContentPartPr/>
                <p14:nvPr/>
              </p14:nvContentPartPr>
              <p14:xfrm>
                <a:off x="9593051" y="4273898"/>
                <a:ext cx="13320" cy="4482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43B2F4B-3E91-4B17-8C20-83FFDEE6361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584051" y="4264898"/>
                  <a:ext cx="3096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669A1E2-E2BD-49EC-9E18-CEF6D794AE8C}"/>
                    </a:ext>
                  </a:extLst>
                </p14:cNvPr>
                <p14:cNvContentPartPr/>
                <p14:nvPr/>
              </p14:nvContentPartPr>
              <p14:xfrm>
                <a:off x="9338531" y="4512938"/>
                <a:ext cx="653760" cy="302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669A1E2-E2BD-49EC-9E18-CEF6D794AE8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329891" y="4504298"/>
                  <a:ext cx="6714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EC138D75-1992-4D6F-A559-24E472FB6F3D}"/>
                    </a:ext>
                  </a:extLst>
                </p14:cNvPr>
                <p14:cNvContentPartPr/>
                <p14:nvPr/>
              </p14:nvContentPartPr>
              <p14:xfrm>
                <a:off x="3285851" y="4903898"/>
                <a:ext cx="56520" cy="4644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EC138D75-1992-4D6F-A559-24E472FB6F3D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276851" y="4894898"/>
                  <a:ext cx="74160" cy="48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97E8DD1F-4253-488E-9E31-355E486736A6}"/>
                    </a:ext>
                  </a:extLst>
                </p14:cNvPr>
                <p14:cNvContentPartPr/>
                <p14:nvPr/>
              </p14:nvContentPartPr>
              <p14:xfrm>
                <a:off x="3122411" y="5133938"/>
                <a:ext cx="573120" cy="615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97E8DD1F-4253-488E-9E31-355E486736A6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113411" y="5124938"/>
                  <a:ext cx="5907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31ACFDE-86B0-4CBA-9E9E-04A9D335E873}"/>
                    </a:ext>
                  </a:extLst>
                </p14:cNvPr>
                <p14:cNvContentPartPr/>
                <p14:nvPr/>
              </p14:nvContentPartPr>
              <p14:xfrm>
                <a:off x="4185851" y="4900298"/>
                <a:ext cx="12960" cy="4374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31ACFDE-86B0-4CBA-9E9E-04A9D335E87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177211" y="4891658"/>
                  <a:ext cx="30600" cy="45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456E44F-42D0-4055-8092-D69F9240D972}"/>
                    </a:ext>
                  </a:extLst>
                </p14:cNvPr>
                <p14:cNvContentPartPr/>
                <p14:nvPr/>
              </p14:nvContentPartPr>
              <p14:xfrm>
                <a:off x="3979571" y="5107658"/>
                <a:ext cx="570240" cy="388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456E44F-42D0-4055-8092-D69F9240D97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970571" y="5098658"/>
                  <a:ext cx="58788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27F80BD-B842-41AE-BA2D-663262E62B27}"/>
                    </a:ext>
                  </a:extLst>
                </p14:cNvPr>
                <p14:cNvContentPartPr/>
                <p14:nvPr/>
              </p14:nvContentPartPr>
              <p14:xfrm>
                <a:off x="5169371" y="4921538"/>
                <a:ext cx="22680" cy="4212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27F80BD-B842-41AE-BA2D-663262E62B2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160371" y="4912898"/>
                  <a:ext cx="4032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08ACCE7F-0FCE-4F4A-968B-5FA53A94DD72}"/>
                    </a:ext>
                  </a:extLst>
                </p14:cNvPr>
                <p14:cNvContentPartPr/>
                <p14:nvPr/>
              </p14:nvContentPartPr>
              <p14:xfrm>
                <a:off x="4924211" y="5133938"/>
                <a:ext cx="634320" cy="403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08ACCE7F-0FCE-4F4A-968B-5FA53A94DD7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915571" y="5124938"/>
                  <a:ext cx="65196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DB711849-2553-473C-92ED-404700F07BB9}"/>
                    </a:ext>
                  </a:extLst>
                </p14:cNvPr>
                <p14:cNvContentPartPr/>
                <p14:nvPr/>
              </p14:nvContentPartPr>
              <p14:xfrm>
                <a:off x="5979011" y="4898858"/>
                <a:ext cx="45720" cy="4111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DB711849-2553-473C-92ED-404700F07BB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970371" y="4890218"/>
                  <a:ext cx="6336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72B08DF-DF96-441E-A462-4D1DF04E0FB2}"/>
                    </a:ext>
                  </a:extLst>
                </p14:cNvPr>
                <p14:cNvContentPartPr/>
                <p14:nvPr/>
              </p14:nvContentPartPr>
              <p14:xfrm>
                <a:off x="5817011" y="5072738"/>
                <a:ext cx="519120" cy="777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72B08DF-DF96-441E-A462-4D1DF04E0FB2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808371" y="5063738"/>
                  <a:ext cx="5367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DE29443F-91AC-4AFE-917A-B07C95CE7FBB}"/>
                    </a:ext>
                  </a:extLst>
                </p14:cNvPr>
                <p14:cNvContentPartPr/>
                <p14:nvPr/>
              </p14:nvContentPartPr>
              <p14:xfrm>
                <a:off x="6953171" y="4940978"/>
                <a:ext cx="48240" cy="4352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DE29443F-91AC-4AFE-917A-B07C95CE7FBB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944171" y="4932338"/>
                  <a:ext cx="6588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D9833F04-8790-4BA7-843E-B83C79C743AF}"/>
                    </a:ext>
                  </a:extLst>
                </p14:cNvPr>
                <p14:cNvContentPartPr/>
                <p14:nvPr/>
              </p14:nvContentPartPr>
              <p14:xfrm>
                <a:off x="6691451" y="5116298"/>
                <a:ext cx="588600" cy="1018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D9833F04-8790-4BA7-843E-B83C79C743AF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682451" y="5107658"/>
                  <a:ext cx="6062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AC219732-BC2D-416F-8B8A-1517C3E9C312}"/>
                    </a:ext>
                  </a:extLst>
                </p14:cNvPr>
                <p14:cNvContentPartPr/>
                <p14:nvPr/>
              </p14:nvContentPartPr>
              <p14:xfrm>
                <a:off x="7863971" y="4951418"/>
                <a:ext cx="22320" cy="3877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AC219732-BC2D-416F-8B8A-1517C3E9C312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855331" y="4942778"/>
                  <a:ext cx="3996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A204164-2E1D-4780-AA92-3E45B9366C0D}"/>
                    </a:ext>
                  </a:extLst>
                </p14:cNvPr>
                <p14:cNvContentPartPr/>
                <p14:nvPr/>
              </p14:nvContentPartPr>
              <p14:xfrm>
                <a:off x="7585331" y="5076338"/>
                <a:ext cx="642240" cy="507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A204164-2E1D-4780-AA92-3E45B9366C0D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576691" y="5067338"/>
                  <a:ext cx="65988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F37AC54-CB2A-46B3-8EB1-CB76AC18AA15}"/>
                    </a:ext>
                  </a:extLst>
                </p14:cNvPr>
                <p14:cNvContentPartPr/>
                <p14:nvPr/>
              </p14:nvContentPartPr>
              <p14:xfrm>
                <a:off x="8648771" y="4884458"/>
                <a:ext cx="24840" cy="4431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F37AC54-CB2A-46B3-8EB1-CB76AC18AA1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639771" y="4875458"/>
                  <a:ext cx="42480" cy="46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FB7D780A-C09E-41FD-B1F4-AC8C5F5F599C}"/>
                    </a:ext>
                  </a:extLst>
                </p14:cNvPr>
                <p14:cNvContentPartPr/>
                <p14:nvPr/>
              </p14:nvContentPartPr>
              <p14:xfrm>
                <a:off x="8481011" y="5058698"/>
                <a:ext cx="477000" cy="914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FB7D780A-C09E-41FD-B1F4-AC8C5F5F599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472011" y="5050058"/>
                  <a:ext cx="49464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A3A0AB20-9D85-404E-BF60-7DF12E5A7B66}"/>
                    </a:ext>
                  </a:extLst>
                </p14:cNvPr>
                <p14:cNvContentPartPr/>
                <p14:nvPr/>
              </p14:nvContentPartPr>
              <p14:xfrm>
                <a:off x="9586931" y="4900298"/>
                <a:ext cx="32400" cy="4489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A3A0AB20-9D85-404E-BF60-7DF12E5A7B66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578291" y="4891658"/>
                  <a:ext cx="5004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0F8F7C26-33A0-4455-8AF6-B888AB86164D}"/>
                    </a:ext>
                  </a:extLst>
                </p14:cNvPr>
                <p14:cNvContentPartPr/>
                <p14:nvPr/>
              </p14:nvContentPartPr>
              <p14:xfrm>
                <a:off x="9363011" y="5114498"/>
                <a:ext cx="534600" cy="460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0F8F7C26-33A0-4455-8AF6-B888AB86164D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354371" y="5105498"/>
                  <a:ext cx="552240" cy="63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4757A38-DAF8-4440-B922-28F1C140A00E}"/>
                  </a:ext>
                </a:extLst>
              </p14:cNvPr>
              <p14:cNvContentPartPr/>
              <p14:nvPr/>
            </p14:nvContentPartPr>
            <p14:xfrm>
              <a:off x="2391480" y="-3960"/>
              <a:ext cx="9777960" cy="5528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4757A38-DAF8-4440-B922-28F1C140A00E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2382120" y="-13320"/>
                <a:ext cx="9796680" cy="55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06F948F-0887-47ED-97DF-1954FACBF9F8}"/>
                  </a:ext>
                </a:extLst>
              </p14:cNvPr>
              <p14:cNvContentPartPr/>
              <p14:nvPr/>
            </p14:nvContentPartPr>
            <p14:xfrm>
              <a:off x="3895871" y="5190489"/>
              <a:ext cx="144360" cy="377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06F948F-0887-47ED-97DF-1954FACBF9F8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3886871" y="5181849"/>
                <a:ext cx="162000" cy="3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07448FA-81A3-41E3-834C-F30C9763AFFC}"/>
                  </a:ext>
                </a:extLst>
              </p14:cNvPr>
              <p14:cNvContentPartPr/>
              <p14:nvPr/>
            </p14:nvContentPartPr>
            <p14:xfrm>
              <a:off x="4335791" y="5198049"/>
              <a:ext cx="271800" cy="2635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07448FA-81A3-41E3-834C-F30C9763AFFC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4326791" y="5189409"/>
                <a:ext cx="289440" cy="28116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CB7E02CB-C461-47FB-A4E3-E21BDE75A9CA}"/>
              </a:ext>
            </a:extLst>
          </p:cNvPr>
          <p:cNvGrpSpPr/>
          <p:nvPr/>
        </p:nvGrpSpPr>
        <p:grpSpPr>
          <a:xfrm>
            <a:off x="4857431" y="4904289"/>
            <a:ext cx="231480" cy="585000"/>
            <a:chOff x="4857431" y="4904289"/>
            <a:chExt cx="231480" cy="58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8CE2F7C-7125-43DA-A775-C5C7B5643480}"/>
                    </a:ext>
                  </a:extLst>
                </p14:cNvPr>
                <p14:cNvContentPartPr/>
                <p14:nvPr/>
              </p14:nvContentPartPr>
              <p14:xfrm>
                <a:off x="4909631" y="4942089"/>
                <a:ext cx="147600" cy="2419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8CE2F7C-7125-43DA-A775-C5C7B5643480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900631" y="4933449"/>
                  <a:ext cx="16524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5C59A66-BC6E-40CF-8498-A8BB1AC57F70}"/>
                    </a:ext>
                  </a:extLst>
                </p14:cNvPr>
                <p14:cNvContentPartPr/>
                <p14:nvPr/>
              </p14:nvContentPartPr>
              <p14:xfrm>
                <a:off x="4891631" y="4904289"/>
                <a:ext cx="137880" cy="586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5C59A66-BC6E-40CF-8498-A8BB1AC57F70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882991" y="4895649"/>
                  <a:ext cx="1555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8AC008F-7BD4-4F08-BC52-84E0903FBE55}"/>
                    </a:ext>
                  </a:extLst>
                </p14:cNvPr>
                <p14:cNvContentPartPr/>
                <p14:nvPr/>
              </p14:nvContentPartPr>
              <p14:xfrm>
                <a:off x="4885151" y="5280129"/>
                <a:ext cx="203760" cy="2091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8AC008F-7BD4-4F08-BC52-84E0903FBE55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876151" y="5271129"/>
                  <a:ext cx="22140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B6B4F4B-3321-4D56-AAF9-DC773309801B}"/>
                    </a:ext>
                  </a:extLst>
                </p14:cNvPr>
                <p14:cNvContentPartPr/>
                <p14:nvPr/>
              </p14:nvContentPartPr>
              <p14:xfrm>
                <a:off x="4857431" y="5156289"/>
                <a:ext cx="117000" cy="1342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B6B4F4B-3321-4D56-AAF9-DC773309801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848791" y="5147289"/>
                  <a:ext cx="134640" cy="15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F8F622B-E639-43AB-BF49-FF9C47E9A812}"/>
              </a:ext>
            </a:extLst>
          </p:cNvPr>
          <p:cNvGrpSpPr/>
          <p:nvPr/>
        </p:nvGrpSpPr>
        <p:grpSpPr>
          <a:xfrm>
            <a:off x="5299511" y="4864329"/>
            <a:ext cx="238320" cy="601560"/>
            <a:chOff x="5299511" y="4864329"/>
            <a:chExt cx="238320" cy="60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2FA4A53-CBB6-47DC-AAFA-5774F99D27DD}"/>
                    </a:ext>
                  </a:extLst>
                </p14:cNvPr>
                <p14:cNvContentPartPr/>
                <p14:nvPr/>
              </p14:nvContentPartPr>
              <p14:xfrm>
                <a:off x="5307071" y="4939209"/>
                <a:ext cx="150120" cy="1141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2FA4A53-CBB6-47DC-AAFA-5774F99D27D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298431" y="4930209"/>
                  <a:ext cx="16776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1ED8E7C-640E-4B55-BD6B-52FACC1BAA4C}"/>
                    </a:ext>
                  </a:extLst>
                </p14:cNvPr>
                <p14:cNvContentPartPr/>
                <p14:nvPr/>
              </p14:nvContentPartPr>
              <p14:xfrm>
                <a:off x="5299511" y="4864329"/>
                <a:ext cx="66600" cy="997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1ED8E7C-640E-4B55-BD6B-52FACC1BAA4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290871" y="4855689"/>
                  <a:ext cx="842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9FB3807-D9E4-4E01-B9F3-32D667F1AB29}"/>
                    </a:ext>
                  </a:extLst>
                </p14:cNvPr>
                <p14:cNvContentPartPr/>
                <p14:nvPr/>
              </p14:nvContentPartPr>
              <p14:xfrm>
                <a:off x="5304191" y="5275809"/>
                <a:ext cx="233640" cy="1900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9FB3807-D9E4-4E01-B9F3-32D667F1AB29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295551" y="5267169"/>
                  <a:ext cx="25128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08C1E4A-DA93-4D88-A8DD-ED5C2B144143}"/>
                    </a:ext>
                  </a:extLst>
                </p14:cNvPr>
                <p14:cNvContentPartPr/>
                <p14:nvPr/>
              </p14:nvContentPartPr>
              <p14:xfrm>
                <a:off x="5322191" y="5143689"/>
                <a:ext cx="100800" cy="124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08C1E4A-DA93-4D88-A8DD-ED5C2B144143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313551" y="5134689"/>
                  <a:ext cx="118440" cy="14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9A72D591-AF43-441B-9FD4-F6BD8BC9DE21}"/>
              </a:ext>
            </a:extLst>
          </p:cNvPr>
          <p:cNvGrpSpPr/>
          <p:nvPr/>
        </p:nvGrpSpPr>
        <p:grpSpPr>
          <a:xfrm>
            <a:off x="5733311" y="4861449"/>
            <a:ext cx="1104480" cy="721080"/>
            <a:chOff x="5733311" y="4861449"/>
            <a:chExt cx="1104480" cy="72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160D63D-DAB8-406F-8D44-148C1B7341F9}"/>
                    </a:ext>
                  </a:extLst>
                </p14:cNvPr>
                <p14:cNvContentPartPr/>
                <p14:nvPr/>
              </p14:nvContentPartPr>
              <p14:xfrm>
                <a:off x="5733311" y="4872609"/>
                <a:ext cx="160560" cy="2721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160D63D-DAB8-406F-8D44-148C1B7341F9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724311" y="4863969"/>
                  <a:ext cx="17820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F57CCA3-3501-4361-B359-A1FDBD0F5DF3}"/>
                    </a:ext>
                  </a:extLst>
                </p14:cNvPr>
                <p14:cNvContentPartPr/>
                <p14:nvPr/>
              </p14:nvContentPartPr>
              <p14:xfrm>
                <a:off x="6099071" y="4869009"/>
                <a:ext cx="126720" cy="1587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F57CCA3-3501-4361-B359-A1FDBD0F5DF3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090071" y="4860009"/>
                  <a:ext cx="1443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D1CAC51-5B3E-4814-8C4D-49F1073A72CF}"/>
                    </a:ext>
                  </a:extLst>
                </p14:cNvPr>
                <p14:cNvContentPartPr/>
                <p14:nvPr/>
              </p14:nvContentPartPr>
              <p14:xfrm>
                <a:off x="5796311" y="5307489"/>
                <a:ext cx="162360" cy="2030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D1CAC51-5B3E-4814-8C4D-49F1073A72CF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787671" y="5298849"/>
                  <a:ext cx="1800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42633BC-D3B6-40B2-96D3-7E0520F27240}"/>
                    </a:ext>
                  </a:extLst>
                </p14:cNvPr>
                <p14:cNvContentPartPr/>
                <p14:nvPr/>
              </p14:nvContentPartPr>
              <p14:xfrm>
                <a:off x="6172871" y="5234049"/>
                <a:ext cx="240840" cy="3297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42633BC-D3B6-40B2-96D3-7E0520F27240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164231" y="5225049"/>
                  <a:ext cx="25848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C41B311-E900-46C1-9B14-91BCAE26C27E}"/>
                    </a:ext>
                  </a:extLst>
                </p14:cNvPr>
                <p14:cNvContentPartPr/>
                <p14:nvPr/>
              </p14:nvContentPartPr>
              <p14:xfrm>
                <a:off x="6527831" y="4861449"/>
                <a:ext cx="222480" cy="2908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C41B311-E900-46C1-9B14-91BCAE26C27E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518831" y="4852809"/>
                  <a:ext cx="24012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1D15053-FDEE-4E16-A091-9A52CA2DEB30}"/>
                    </a:ext>
                  </a:extLst>
                </p14:cNvPr>
                <p14:cNvContentPartPr/>
                <p14:nvPr/>
              </p14:nvContentPartPr>
              <p14:xfrm>
                <a:off x="6608831" y="5290209"/>
                <a:ext cx="228960" cy="2923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1D15053-FDEE-4E16-A091-9A52CA2DEB30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599831" y="5281209"/>
                  <a:ext cx="246600" cy="30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F9E393D-EB1C-426B-B531-0217A001603D}"/>
              </a:ext>
            </a:extLst>
          </p:cNvPr>
          <p:cNvGrpSpPr/>
          <p:nvPr/>
        </p:nvGrpSpPr>
        <p:grpSpPr>
          <a:xfrm>
            <a:off x="7089791" y="4846329"/>
            <a:ext cx="213120" cy="736200"/>
            <a:chOff x="7089791" y="4846329"/>
            <a:chExt cx="213120" cy="73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5AFD9A87-4E6D-449D-BB81-F9C18A20AE66}"/>
                    </a:ext>
                  </a:extLst>
                </p14:cNvPr>
                <p14:cNvContentPartPr/>
                <p14:nvPr/>
              </p14:nvContentPartPr>
              <p14:xfrm>
                <a:off x="7129031" y="4846329"/>
                <a:ext cx="99720" cy="2844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5AFD9A87-4E6D-449D-BB81-F9C18A20AE66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120031" y="4837689"/>
                  <a:ext cx="11736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BD4B20EA-0731-4A8D-927B-132C79BD5B0D}"/>
                    </a:ext>
                  </a:extLst>
                </p14:cNvPr>
                <p14:cNvContentPartPr/>
                <p14:nvPr/>
              </p14:nvContentPartPr>
              <p14:xfrm>
                <a:off x="7089791" y="5205249"/>
                <a:ext cx="213120" cy="3772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BD4B20EA-0731-4A8D-927B-132C79BD5B0D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080791" y="5196609"/>
                  <a:ext cx="230760" cy="39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6C54BF86-FDA0-48A9-A12E-B2BB07385FFC}"/>
              </a:ext>
            </a:extLst>
          </p:cNvPr>
          <p:cNvGrpSpPr/>
          <p:nvPr/>
        </p:nvGrpSpPr>
        <p:grpSpPr>
          <a:xfrm>
            <a:off x="7606031" y="4838769"/>
            <a:ext cx="704880" cy="749880"/>
            <a:chOff x="7606031" y="4838769"/>
            <a:chExt cx="704880" cy="74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D1BEFA6B-57E2-4DDE-AB3B-D3AF043684BF}"/>
                    </a:ext>
                  </a:extLst>
                </p14:cNvPr>
                <p14:cNvContentPartPr/>
                <p14:nvPr/>
              </p14:nvContentPartPr>
              <p14:xfrm>
                <a:off x="7612511" y="4854249"/>
                <a:ext cx="212760" cy="2383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D1BEFA6B-57E2-4DDE-AB3B-D3AF043684BF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603871" y="4845249"/>
                  <a:ext cx="23040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5941E528-8888-486C-BD61-8EFFFC79259D}"/>
                    </a:ext>
                  </a:extLst>
                </p14:cNvPr>
                <p14:cNvContentPartPr/>
                <p14:nvPr/>
              </p14:nvContentPartPr>
              <p14:xfrm>
                <a:off x="8011751" y="4838769"/>
                <a:ext cx="89640" cy="2257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5941E528-8888-486C-BD61-8EFFFC79259D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003111" y="4829769"/>
                  <a:ext cx="10728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39B4F3CE-4BFA-4A7A-A577-50DB293DD12C}"/>
                    </a:ext>
                  </a:extLst>
                </p14:cNvPr>
                <p14:cNvContentPartPr/>
                <p14:nvPr/>
              </p14:nvContentPartPr>
              <p14:xfrm>
                <a:off x="7606031" y="5218569"/>
                <a:ext cx="233280" cy="3110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39B4F3CE-4BFA-4A7A-A577-50DB293DD12C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597391" y="5209569"/>
                  <a:ext cx="25092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395A3088-BCB7-4AC6-AD88-C15A6B6D768D}"/>
                    </a:ext>
                  </a:extLst>
                </p14:cNvPr>
                <p14:cNvContentPartPr/>
                <p14:nvPr/>
              </p14:nvContentPartPr>
              <p14:xfrm>
                <a:off x="8057471" y="5101929"/>
                <a:ext cx="253440" cy="4867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395A3088-BCB7-4AC6-AD88-C15A6B6D768D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048831" y="5092929"/>
                  <a:ext cx="271080" cy="50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6D9E67D0-A420-4A2F-8E36-A1EC721E4E16}"/>
              </a:ext>
            </a:extLst>
          </p:cNvPr>
          <p:cNvGrpSpPr/>
          <p:nvPr/>
        </p:nvGrpSpPr>
        <p:grpSpPr>
          <a:xfrm>
            <a:off x="8341871" y="4808169"/>
            <a:ext cx="744120" cy="716760"/>
            <a:chOff x="8341871" y="4808169"/>
            <a:chExt cx="744120" cy="71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819DC5B8-5BCE-4735-A058-AEA35FC49FAB}"/>
                    </a:ext>
                  </a:extLst>
                </p14:cNvPr>
                <p14:cNvContentPartPr/>
                <p14:nvPr/>
              </p14:nvContentPartPr>
              <p14:xfrm>
                <a:off x="8474711" y="5031369"/>
                <a:ext cx="20160" cy="136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819DC5B8-5BCE-4735-A058-AEA35FC49FAB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466071" y="5022369"/>
                  <a:ext cx="378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A43FA0DE-5E25-42A1-A406-8E7CC3FA9801}"/>
                    </a:ext>
                  </a:extLst>
                </p14:cNvPr>
                <p14:cNvContentPartPr/>
                <p14:nvPr/>
              </p14:nvContentPartPr>
              <p14:xfrm>
                <a:off x="8355911" y="4913649"/>
                <a:ext cx="166680" cy="1638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A43FA0DE-5E25-42A1-A406-8E7CC3FA9801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347271" y="4905009"/>
                  <a:ext cx="1843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FC96F9C6-9EC8-4F46-B3CE-5668FDA847BD}"/>
                    </a:ext>
                  </a:extLst>
                </p14:cNvPr>
                <p14:cNvContentPartPr/>
                <p14:nvPr/>
              </p14:nvContentPartPr>
              <p14:xfrm>
                <a:off x="8341871" y="4941009"/>
                <a:ext cx="185040" cy="1512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FC96F9C6-9EC8-4F46-B3CE-5668FDA847BD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333231" y="4932009"/>
                  <a:ext cx="20268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867F276F-6A2F-49CC-936E-9F6C16747D5B}"/>
                    </a:ext>
                  </a:extLst>
                </p14:cNvPr>
                <p14:cNvContentPartPr/>
                <p14:nvPr/>
              </p14:nvContentPartPr>
              <p14:xfrm>
                <a:off x="8774591" y="4879809"/>
                <a:ext cx="147240" cy="2008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867F276F-6A2F-49CC-936E-9F6C16747D5B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765951" y="4871169"/>
                  <a:ext cx="16488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EBBC37B7-34EB-42CD-BC92-9AB7AEB075C0}"/>
                    </a:ext>
                  </a:extLst>
                </p14:cNvPr>
                <p14:cNvContentPartPr/>
                <p14:nvPr/>
              </p14:nvContentPartPr>
              <p14:xfrm>
                <a:off x="8767751" y="4808169"/>
                <a:ext cx="170280" cy="882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EBBC37B7-34EB-42CD-BC92-9AB7AEB075C0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759111" y="4799169"/>
                  <a:ext cx="1879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5EBB3EE6-1C01-492C-A0AE-C5C5319EB3DC}"/>
                    </a:ext>
                  </a:extLst>
                </p14:cNvPr>
                <p14:cNvContentPartPr/>
                <p14:nvPr/>
              </p14:nvContentPartPr>
              <p14:xfrm>
                <a:off x="8439431" y="5195529"/>
                <a:ext cx="181440" cy="3294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5EBB3EE6-1C01-492C-A0AE-C5C5319EB3DC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430791" y="5186529"/>
                  <a:ext cx="19908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5E27B324-3840-43B5-AE1E-24DDC0CD421B}"/>
                    </a:ext>
                  </a:extLst>
                </p14:cNvPr>
                <p14:cNvContentPartPr/>
                <p14:nvPr/>
              </p14:nvContentPartPr>
              <p14:xfrm>
                <a:off x="8502431" y="5268609"/>
                <a:ext cx="169200" cy="1497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5E27B324-3840-43B5-AE1E-24DDC0CD421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493431" y="5259969"/>
                  <a:ext cx="1868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88561DF0-66C7-4A67-AAB8-FE109450497E}"/>
                    </a:ext>
                  </a:extLst>
                </p14:cNvPr>
                <p14:cNvContentPartPr/>
                <p14:nvPr/>
              </p14:nvContentPartPr>
              <p14:xfrm>
                <a:off x="8857031" y="5153049"/>
                <a:ext cx="211320" cy="3502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88561DF0-66C7-4A67-AAB8-FE109450497E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848031" y="5144409"/>
                  <a:ext cx="22896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4DCD54A4-69B0-4854-829A-3D8A61BFC716}"/>
                    </a:ext>
                  </a:extLst>
                </p14:cNvPr>
                <p14:cNvContentPartPr/>
                <p14:nvPr/>
              </p14:nvContentPartPr>
              <p14:xfrm>
                <a:off x="8839751" y="5039289"/>
                <a:ext cx="246240" cy="19044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4DCD54A4-69B0-4854-829A-3D8A61BFC716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830751" y="5030289"/>
                  <a:ext cx="263880" cy="20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1145F7F2-A4D9-40A8-A8AF-C86107258AF2}"/>
              </a:ext>
            </a:extLst>
          </p:cNvPr>
          <p:cNvGrpSpPr/>
          <p:nvPr/>
        </p:nvGrpSpPr>
        <p:grpSpPr>
          <a:xfrm>
            <a:off x="9301991" y="4825449"/>
            <a:ext cx="1038240" cy="1040040"/>
            <a:chOff x="9301991" y="4825449"/>
            <a:chExt cx="1038240" cy="104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E5CD9B0D-BDD0-4D83-BAAA-16A2ED686E99}"/>
                    </a:ext>
                  </a:extLst>
                </p14:cNvPr>
                <p14:cNvContentPartPr/>
                <p14:nvPr/>
              </p14:nvContentPartPr>
              <p14:xfrm>
                <a:off x="9301991" y="4825449"/>
                <a:ext cx="227160" cy="2664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E5CD9B0D-BDD0-4D83-BAAA-16A2ED686E99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293351" y="4816809"/>
                  <a:ext cx="24480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08143610-F5A7-4B67-9FD2-11FC8EF3B8BB}"/>
                    </a:ext>
                  </a:extLst>
                </p14:cNvPr>
                <p14:cNvContentPartPr/>
                <p14:nvPr/>
              </p14:nvContentPartPr>
              <p14:xfrm>
                <a:off x="9774311" y="4935969"/>
                <a:ext cx="154440" cy="17964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08143610-F5A7-4B67-9FD2-11FC8EF3B8BB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765311" y="4927329"/>
                  <a:ext cx="1720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433C6582-D155-42E5-85C4-DE99555F6391}"/>
                    </a:ext>
                  </a:extLst>
                </p14:cNvPr>
                <p14:cNvContentPartPr/>
                <p14:nvPr/>
              </p14:nvContentPartPr>
              <p14:xfrm>
                <a:off x="9753431" y="4910409"/>
                <a:ext cx="220680" cy="2376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433C6582-D155-42E5-85C4-DE99555F6391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744431" y="4901769"/>
                  <a:ext cx="23832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FD0E023E-8924-4F9C-ACCD-BD231721D187}"/>
                    </a:ext>
                  </a:extLst>
                </p14:cNvPr>
                <p14:cNvContentPartPr/>
                <p14:nvPr/>
              </p14:nvContentPartPr>
              <p14:xfrm>
                <a:off x="9339791" y="5194089"/>
                <a:ext cx="131400" cy="3740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FD0E023E-8924-4F9C-ACCD-BD231721D187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9330791" y="5185089"/>
                  <a:ext cx="14904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E285AF68-B43F-4760-A122-328D34070414}"/>
                    </a:ext>
                  </a:extLst>
                </p14:cNvPr>
                <p14:cNvContentPartPr/>
                <p14:nvPr/>
              </p14:nvContentPartPr>
              <p14:xfrm>
                <a:off x="9764951" y="5241249"/>
                <a:ext cx="334080" cy="3513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E285AF68-B43F-4760-A122-328D34070414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9755951" y="5232249"/>
                  <a:ext cx="35172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CEEA4549-0BE3-4920-AF5A-EED469E92FDC}"/>
                    </a:ext>
                  </a:extLst>
                </p14:cNvPr>
                <p14:cNvContentPartPr/>
                <p14:nvPr/>
              </p14:nvContentPartPr>
              <p14:xfrm>
                <a:off x="9541751" y="5042169"/>
                <a:ext cx="798480" cy="8233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CEEA4549-0BE3-4920-AF5A-EED469E92FDC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9532751" y="5033529"/>
                  <a:ext cx="816120" cy="84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040758C5-2AB6-47E4-A3ED-DBC76C3BE714}"/>
              </a:ext>
            </a:extLst>
          </p:cNvPr>
          <p:cNvGrpSpPr/>
          <p:nvPr/>
        </p:nvGrpSpPr>
        <p:grpSpPr>
          <a:xfrm>
            <a:off x="10358951" y="1017369"/>
            <a:ext cx="1641240" cy="1883520"/>
            <a:chOff x="10358951" y="1017369"/>
            <a:chExt cx="1641240" cy="188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0BC50FB4-5CDE-4935-9F69-6ACC91BC3F6F}"/>
                    </a:ext>
                  </a:extLst>
                </p14:cNvPr>
                <p14:cNvContentPartPr/>
                <p14:nvPr/>
              </p14:nvContentPartPr>
              <p14:xfrm>
                <a:off x="10358951" y="2621529"/>
                <a:ext cx="259200" cy="2793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0BC50FB4-5CDE-4935-9F69-6ACC91BC3F6F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0349951" y="2612889"/>
                  <a:ext cx="27684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9E050E7D-144F-4644-934F-E7A4875D89FC}"/>
                    </a:ext>
                  </a:extLst>
                </p14:cNvPr>
                <p14:cNvContentPartPr/>
                <p14:nvPr/>
              </p14:nvContentPartPr>
              <p14:xfrm>
                <a:off x="10594031" y="2359809"/>
                <a:ext cx="229320" cy="2926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9E050E7D-144F-4644-934F-E7A4875D89FC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0585031" y="2351169"/>
                  <a:ext cx="24696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F640564C-FD3D-451F-B32E-9A3F18306D4B}"/>
                    </a:ext>
                  </a:extLst>
                </p14:cNvPr>
                <p14:cNvContentPartPr/>
                <p14:nvPr/>
              </p14:nvContentPartPr>
              <p14:xfrm>
                <a:off x="10973831" y="1925289"/>
                <a:ext cx="248760" cy="3934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F640564C-FD3D-451F-B32E-9A3F18306D4B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0964831" y="1916649"/>
                  <a:ext cx="26640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87C2C683-AD9A-4BC9-B801-BB51600D2653}"/>
                    </a:ext>
                  </a:extLst>
                </p14:cNvPr>
                <p14:cNvContentPartPr/>
                <p14:nvPr/>
              </p14:nvContentPartPr>
              <p14:xfrm>
                <a:off x="11256071" y="1688409"/>
                <a:ext cx="228600" cy="2642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87C2C683-AD9A-4BC9-B801-BB51600D2653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1247431" y="1679409"/>
                  <a:ext cx="24624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4D65F616-7D5F-438F-BC4F-887FFB72910E}"/>
                    </a:ext>
                  </a:extLst>
                </p14:cNvPr>
                <p14:cNvContentPartPr/>
                <p14:nvPr/>
              </p14:nvContentPartPr>
              <p14:xfrm>
                <a:off x="11591591" y="1345689"/>
                <a:ext cx="292320" cy="2977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4D65F616-7D5F-438F-BC4F-887FFB72910E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1582591" y="1337049"/>
                  <a:ext cx="30996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088E82BC-6664-42F0-989C-5C041B3964F5}"/>
                    </a:ext>
                  </a:extLst>
                </p14:cNvPr>
                <p14:cNvContentPartPr/>
                <p14:nvPr/>
              </p14:nvContentPartPr>
              <p14:xfrm>
                <a:off x="11609951" y="1457649"/>
                <a:ext cx="100800" cy="1180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088E82BC-6664-42F0-989C-5C041B3964F5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1601311" y="1449009"/>
                  <a:ext cx="1184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9EB50AA5-BD72-47A3-8424-15D393AF16C7}"/>
                    </a:ext>
                  </a:extLst>
                </p14:cNvPr>
                <p14:cNvContentPartPr/>
                <p14:nvPr/>
              </p14:nvContentPartPr>
              <p14:xfrm>
                <a:off x="11685911" y="1221849"/>
                <a:ext cx="149400" cy="183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9EB50AA5-BD72-47A3-8424-15D393AF16C7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1677271" y="1213209"/>
                  <a:ext cx="1670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FE6AE411-B0CE-45F7-A920-10C43057D358}"/>
                    </a:ext>
                  </a:extLst>
                </p14:cNvPr>
                <p14:cNvContentPartPr/>
                <p14:nvPr/>
              </p14:nvContentPartPr>
              <p14:xfrm>
                <a:off x="11821631" y="1017369"/>
                <a:ext cx="178560" cy="3574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FE6AE411-B0CE-45F7-A920-10C43057D358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1812991" y="1008729"/>
                  <a:ext cx="196200" cy="375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E687CF7B-3C0B-4321-B326-272AA53F565B}"/>
                  </a:ext>
                </a:extLst>
              </p14:cNvPr>
              <p14:cNvContentPartPr/>
              <p14:nvPr/>
            </p14:nvContentPartPr>
            <p14:xfrm>
              <a:off x="10688351" y="3071889"/>
              <a:ext cx="315000" cy="41688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E687CF7B-3C0B-4321-B326-272AA53F565B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10679711" y="3063249"/>
                <a:ext cx="332640" cy="43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FF7795CF-88A8-4899-9B59-DE908090EE39}"/>
                  </a:ext>
                </a:extLst>
              </p14:cNvPr>
              <p14:cNvContentPartPr/>
              <p14:nvPr/>
            </p14:nvContentPartPr>
            <p14:xfrm>
              <a:off x="2456280" y="1698120"/>
              <a:ext cx="9555840" cy="496764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FF7795CF-88A8-4899-9B59-DE908090EE39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2446920" y="1688760"/>
                <a:ext cx="9574560" cy="498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8167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772571-FAB3-4853-B047-66E4FC4B5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0641-1E50-41B2-A4EC-1E527E16891D}" type="datetime1">
              <a:rPr lang="en-IN" smtClean="0"/>
              <a:t>11-08-2024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41A08A-E03F-4A9C-AE52-60F39B459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IR-Winter-2020 Mansi A. Radke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DD023-EFDD-49D3-A87F-334123A6D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8506-94BC-4333-B4A3-14057C0B0AF2}" type="slidenum">
              <a:rPr lang="en-GB" smtClean="0"/>
              <a:t>5</a:t>
            </a:fld>
            <a:endParaRPr lang="en-GB"/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0391779B-DC57-4F01-9C57-CF68F4F283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300269"/>
              </p:ext>
            </p:extLst>
          </p:nvPr>
        </p:nvGraphicFramePr>
        <p:xfrm>
          <a:off x="2032000" y="955964"/>
          <a:ext cx="8127999" cy="4589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81280406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0153600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6861712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90183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9332332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805865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5349508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2528519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485647730"/>
                    </a:ext>
                  </a:extLst>
                </a:gridCol>
              </a:tblGrid>
              <a:tr h="820873">
                <a:tc>
                  <a:txBody>
                    <a:bodyPr/>
                    <a:lstStyle/>
                    <a:p>
                      <a:r>
                        <a:rPr lang="en-US" dirty="0"/>
                        <a:t>             </a:t>
                      </a:r>
                    </a:p>
                    <a:p>
                      <a:r>
                        <a:rPr lang="en-US" dirty="0"/>
                        <a:t>           0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  <a:p>
                      <a:r>
                        <a:rPr lang="en-US" dirty="0"/>
                        <a:t>8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166145"/>
                  </a:ext>
                </a:extLst>
              </a:tr>
              <a:tr h="612488">
                <a:tc>
                  <a:txBody>
                    <a:bodyPr/>
                    <a:lstStyle/>
                    <a:p>
                      <a:r>
                        <a:rPr lang="en-US" dirty="0"/>
                        <a:t>S      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303985"/>
                  </a:ext>
                </a:extLst>
              </a:tr>
              <a:tr h="612488">
                <a:tc>
                  <a:txBody>
                    <a:bodyPr/>
                    <a:lstStyle/>
                    <a:p>
                      <a:r>
                        <a:rPr lang="en-US" dirty="0"/>
                        <a:t>U      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019218"/>
                  </a:ext>
                </a:extLst>
              </a:tr>
              <a:tr h="612488">
                <a:tc>
                  <a:txBody>
                    <a:bodyPr/>
                    <a:lstStyle/>
                    <a:p>
                      <a:r>
                        <a:rPr lang="en-US" dirty="0"/>
                        <a:t>N       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142959"/>
                  </a:ext>
                </a:extLst>
              </a:tr>
              <a:tr h="612488">
                <a:tc>
                  <a:txBody>
                    <a:bodyPr/>
                    <a:lstStyle/>
                    <a:p>
                      <a:r>
                        <a:rPr lang="en-US" dirty="0"/>
                        <a:t>D       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46747"/>
                  </a:ext>
                </a:extLst>
              </a:tr>
              <a:tr h="612488">
                <a:tc>
                  <a:txBody>
                    <a:bodyPr/>
                    <a:lstStyle/>
                    <a:p>
                      <a:r>
                        <a:rPr lang="en-US" dirty="0"/>
                        <a:t>A       5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314401"/>
                  </a:ext>
                </a:extLst>
              </a:tr>
              <a:tr h="612488">
                <a:tc>
                  <a:txBody>
                    <a:bodyPr/>
                    <a:lstStyle/>
                    <a:p>
                      <a:r>
                        <a:rPr lang="en-US" dirty="0"/>
                        <a:t>Y       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172873"/>
                  </a:ext>
                </a:extLst>
              </a:tr>
            </a:tbl>
          </a:graphicData>
        </a:graphic>
      </p:graphicFrame>
      <p:grpSp>
        <p:nvGrpSpPr>
          <p:cNvPr id="125" name="Group 124">
            <a:extLst>
              <a:ext uri="{FF2B5EF4-FFF2-40B4-BE49-F238E27FC236}">
                <a16:creationId xmlns:a16="http://schemas.microsoft.com/office/drawing/2014/main" id="{1F405BDD-F794-4E44-B4E7-BC569ECB870D}"/>
              </a:ext>
            </a:extLst>
          </p:cNvPr>
          <p:cNvGrpSpPr/>
          <p:nvPr/>
        </p:nvGrpSpPr>
        <p:grpSpPr>
          <a:xfrm>
            <a:off x="10371191" y="1127647"/>
            <a:ext cx="1110600" cy="492840"/>
            <a:chOff x="10371191" y="1127647"/>
            <a:chExt cx="1110600" cy="49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191ECCEE-9333-4F64-BEC1-66A8808DB597}"/>
                    </a:ext>
                  </a:extLst>
                </p14:cNvPr>
                <p14:cNvContentPartPr/>
                <p14:nvPr/>
              </p14:nvContentPartPr>
              <p14:xfrm>
                <a:off x="10556231" y="1318087"/>
                <a:ext cx="925560" cy="374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191ECCEE-9333-4F64-BEC1-66A8808DB59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547231" y="1309447"/>
                  <a:ext cx="9432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44B04D7C-9F90-4290-84AD-2D78B52E5646}"/>
                    </a:ext>
                  </a:extLst>
                </p14:cNvPr>
                <p14:cNvContentPartPr/>
                <p14:nvPr/>
              </p14:nvContentPartPr>
              <p14:xfrm>
                <a:off x="10371191" y="1127647"/>
                <a:ext cx="526680" cy="4928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44B04D7C-9F90-4290-84AD-2D78B52E564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362191" y="1119007"/>
                  <a:ext cx="544320" cy="51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D9FCB666-9D52-42EA-BB1F-68626EB3E34A}"/>
              </a:ext>
            </a:extLst>
          </p:cNvPr>
          <p:cNvGrpSpPr/>
          <p:nvPr/>
        </p:nvGrpSpPr>
        <p:grpSpPr>
          <a:xfrm>
            <a:off x="433391" y="1918927"/>
            <a:ext cx="1449360" cy="3476880"/>
            <a:chOff x="433391" y="1918927"/>
            <a:chExt cx="1449360" cy="347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5DECDB68-7AF8-4B44-9CFB-EA57CC540C5F}"/>
                    </a:ext>
                  </a:extLst>
                </p14:cNvPr>
                <p14:cNvContentPartPr/>
                <p14:nvPr/>
              </p14:nvContentPartPr>
              <p14:xfrm>
                <a:off x="1291631" y="1918927"/>
                <a:ext cx="586440" cy="34768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5DECDB68-7AF8-4B44-9CFB-EA57CC540C5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82631" y="1910287"/>
                  <a:ext cx="604080" cy="349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E77184AB-6250-426C-8C87-91CD7FDE6337}"/>
                    </a:ext>
                  </a:extLst>
                </p14:cNvPr>
                <p14:cNvContentPartPr/>
                <p14:nvPr/>
              </p14:nvContentPartPr>
              <p14:xfrm>
                <a:off x="1865111" y="5261167"/>
                <a:ext cx="17640" cy="104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E77184AB-6250-426C-8C87-91CD7FDE633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56471" y="5252167"/>
                  <a:ext cx="352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3510211-393C-4D3A-A1E9-AEBAA998CC34}"/>
                    </a:ext>
                  </a:extLst>
                </p14:cNvPr>
                <p14:cNvContentPartPr/>
                <p14:nvPr/>
              </p14:nvContentPartPr>
              <p14:xfrm>
                <a:off x="688271" y="3469807"/>
                <a:ext cx="24840" cy="10393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3510211-393C-4D3A-A1E9-AEBAA998CC3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79271" y="3461167"/>
                  <a:ext cx="42480" cy="10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FF64AAC9-4A4A-4162-9ACC-FAE112B8EBDA}"/>
                    </a:ext>
                  </a:extLst>
                </p14:cNvPr>
                <p14:cNvContentPartPr/>
                <p14:nvPr/>
              </p14:nvContentPartPr>
              <p14:xfrm>
                <a:off x="433391" y="3442807"/>
                <a:ext cx="650520" cy="3276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FF64AAC9-4A4A-4162-9ACC-FAE112B8EBD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24751" y="3433807"/>
                  <a:ext cx="668160" cy="345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AE99213F-B96E-423E-8089-FCF0C8D9EDCA}"/>
                  </a:ext>
                </a:extLst>
              </p14:cNvPr>
              <p14:cNvContentPartPr/>
              <p14:nvPr/>
            </p14:nvContentPartPr>
            <p14:xfrm>
              <a:off x="1964111" y="2224207"/>
              <a:ext cx="299520" cy="2088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AE99213F-B96E-423E-8089-FCF0C8D9EDC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55111" y="2215207"/>
                <a:ext cx="31716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D894B5DA-EEE4-4492-9969-3714BCF3639D}"/>
                  </a:ext>
                </a:extLst>
              </p14:cNvPr>
              <p14:cNvContentPartPr/>
              <p14:nvPr/>
            </p14:nvContentPartPr>
            <p14:xfrm>
              <a:off x="2941151" y="1261207"/>
              <a:ext cx="196920" cy="2124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D894B5DA-EEE4-4492-9969-3714BCF3639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932511" y="1252567"/>
                <a:ext cx="21456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0C5D975C-00CC-4CCE-A093-6B511BACEA38}"/>
                  </a:ext>
                </a:extLst>
              </p14:cNvPr>
              <p14:cNvContentPartPr/>
              <p14:nvPr/>
            </p14:nvContentPartPr>
            <p14:xfrm>
              <a:off x="3421751" y="2235007"/>
              <a:ext cx="194760" cy="18216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0C5D975C-00CC-4CCE-A093-6B511BACEA3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413111" y="2226367"/>
                <a:ext cx="21240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695DF915-9BE2-4C5F-9D9D-C0463BD14119}"/>
                  </a:ext>
                </a:extLst>
              </p14:cNvPr>
              <p14:cNvContentPartPr/>
              <p14:nvPr/>
            </p14:nvContentPartPr>
            <p14:xfrm>
              <a:off x="2103431" y="2201527"/>
              <a:ext cx="1440" cy="324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695DF915-9BE2-4C5F-9D9D-C0463BD1411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094431" y="2192527"/>
                <a:ext cx="1908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7C9F4FE7-EAC9-4318-8BBA-077ED201FE97}"/>
                  </a:ext>
                </a:extLst>
              </p14:cNvPr>
              <p14:cNvContentPartPr/>
              <p14:nvPr/>
            </p14:nvContentPartPr>
            <p14:xfrm>
              <a:off x="3121151" y="1275967"/>
              <a:ext cx="360" cy="36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7C9F4FE7-EAC9-4318-8BBA-077ED201FE9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112511" y="1267327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6" name="Group 155">
            <a:extLst>
              <a:ext uri="{FF2B5EF4-FFF2-40B4-BE49-F238E27FC236}">
                <a16:creationId xmlns:a16="http://schemas.microsoft.com/office/drawing/2014/main" id="{0FF5B7D9-9FCF-499E-9A4A-66F2884D72CB}"/>
              </a:ext>
            </a:extLst>
          </p:cNvPr>
          <p:cNvGrpSpPr/>
          <p:nvPr/>
        </p:nvGrpSpPr>
        <p:grpSpPr>
          <a:xfrm>
            <a:off x="4065791" y="-20753"/>
            <a:ext cx="1162800" cy="765720"/>
            <a:chOff x="4065791" y="-20753"/>
            <a:chExt cx="1162800" cy="76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24AF4230-4698-476B-ABE8-AF43EAE0056E}"/>
                    </a:ext>
                  </a:extLst>
                </p14:cNvPr>
                <p14:cNvContentPartPr/>
                <p14:nvPr/>
              </p14:nvContentPartPr>
              <p14:xfrm>
                <a:off x="4065791" y="-20753"/>
                <a:ext cx="358560" cy="7657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24AF4230-4698-476B-ABE8-AF43EAE0056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056791" y="-29393"/>
                  <a:ext cx="376200" cy="78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A26E2668-7E6D-486C-BB08-D5A475B3AAF0}"/>
                    </a:ext>
                  </a:extLst>
                </p14:cNvPr>
                <p14:cNvContentPartPr/>
                <p14:nvPr/>
              </p14:nvContentPartPr>
              <p14:xfrm>
                <a:off x="4651511" y="115370"/>
                <a:ext cx="577080" cy="37692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A26E2668-7E6D-486C-BB08-D5A475B3AAF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642871" y="106370"/>
                  <a:ext cx="594720" cy="39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944EFAEA-0361-4978-B0A6-30AB4D5FF11C}"/>
              </a:ext>
            </a:extLst>
          </p:cNvPr>
          <p:cNvGrpSpPr/>
          <p:nvPr/>
        </p:nvGrpSpPr>
        <p:grpSpPr>
          <a:xfrm>
            <a:off x="1052951" y="495170"/>
            <a:ext cx="649080" cy="316440"/>
            <a:chOff x="1052951" y="495170"/>
            <a:chExt cx="649080" cy="31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EFBC8278-2207-4A1B-A60A-7E56CA0F1385}"/>
                    </a:ext>
                  </a:extLst>
                </p14:cNvPr>
                <p14:cNvContentPartPr/>
                <p14:nvPr/>
              </p14:nvContentPartPr>
              <p14:xfrm>
                <a:off x="1052951" y="518570"/>
                <a:ext cx="649080" cy="29304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EFBC8278-2207-4A1B-A60A-7E56CA0F138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43951" y="509930"/>
                  <a:ext cx="66672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D8892A24-00D0-46E1-9E85-7D4F893E5C56}"/>
                    </a:ext>
                  </a:extLst>
                </p14:cNvPr>
                <p14:cNvContentPartPr/>
                <p14:nvPr/>
              </p14:nvContentPartPr>
              <p14:xfrm>
                <a:off x="1303511" y="495170"/>
                <a:ext cx="360" cy="104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D8892A24-00D0-46E1-9E85-7D4F893E5C5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294871" y="486530"/>
                  <a:ext cx="18000" cy="2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E292D882-84B0-4898-B283-4EA512101D33}"/>
              </a:ext>
            </a:extLst>
          </p:cNvPr>
          <p:cNvGrpSpPr/>
          <p:nvPr/>
        </p:nvGrpSpPr>
        <p:grpSpPr>
          <a:xfrm>
            <a:off x="2347511" y="75050"/>
            <a:ext cx="1235160" cy="719640"/>
            <a:chOff x="2347511" y="75050"/>
            <a:chExt cx="1235160" cy="71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A3BE7B8C-95A6-4B92-8F67-03651EEB3AEA}"/>
                    </a:ext>
                  </a:extLst>
                </p14:cNvPr>
                <p14:cNvContentPartPr/>
                <p14:nvPr/>
              </p14:nvContentPartPr>
              <p14:xfrm>
                <a:off x="2604551" y="726650"/>
                <a:ext cx="502200" cy="162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A3BE7B8C-95A6-4B92-8F67-03651EEB3AE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595551" y="718010"/>
                  <a:ext cx="5198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EAD6FFA5-676F-4CCF-9EF8-1DE15D9B5CFD}"/>
                    </a:ext>
                  </a:extLst>
                </p14:cNvPr>
                <p14:cNvContentPartPr/>
                <p14:nvPr/>
              </p14:nvContentPartPr>
              <p14:xfrm>
                <a:off x="2347511" y="501650"/>
                <a:ext cx="331920" cy="29304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EAD6FFA5-676F-4CCF-9EF8-1DE15D9B5CF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338871" y="493010"/>
                  <a:ext cx="34956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89D2F07B-9431-47E0-A704-3E3AFB1CCAB1}"/>
                    </a:ext>
                  </a:extLst>
                </p14:cNvPr>
                <p14:cNvContentPartPr/>
                <p14:nvPr/>
              </p14:nvContentPartPr>
              <p14:xfrm>
                <a:off x="3285671" y="170450"/>
                <a:ext cx="297000" cy="45504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89D2F07B-9431-47E0-A704-3E3AFB1CCAB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276671" y="161810"/>
                  <a:ext cx="314640" cy="47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4ACD66DC-AD69-4B3C-B474-CAFB95B28A97}"/>
                    </a:ext>
                  </a:extLst>
                </p14:cNvPr>
                <p14:cNvContentPartPr/>
                <p14:nvPr/>
              </p14:nvContentPartPr>
              <p14:xfrm>
                <a:off x="2356871" y="126890"/>
                <a:ext cx="253440" cy="1692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4ACD66DC-AD69-4B3C-B474-CAFB95B28A9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348231" y="118250"/>
                  <a:ext cx="2710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D08CABAC-40F6-4830-BAD3-AF2DCA09283A}"/>
                    </a:ext>
                  </a:extLst>
                </p14:cNvPr>
                <p14:cNvContentPartPr/>
                <p14:nvPr/>
              </p14:nvContentPartPr>
              <p14:xfrm>
                <a:off x="2685911" y="75050"/>
                <a:ext cx="380520" cy="3747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D08CABAC-40F6-4830-BAD3-AF2DCA09283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676911" y="66050"/>
                  <a:ext cx="39816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474F386F-55EA-4E3F-AB43-9C8744644A6B}"/>
                    </a:ext>
                  </a:extLst>
                </p14:cNvPr>
                <p14:cNvContentPartPr/>
                <p14:nvPr/>
              </p14:nvContentPartPr>
              <p14:xfrm>
                <a:off x="3217991" y="177650"/>
                <a:ext cx="6840" cy="219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474F386F-55EA-4E3F-AB43-9C8744644A6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209351" y="169010"/>
                  <a:ext cx="24480" cy="39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A7AA8C42-FE29-4205-8008-731581D09642}"/>
                  </a:ext>
                </a:extLst>
              </p14:cNvPr>
              <p14:cNvContentPartPr/>
              <p14:nvPr/>
            </p14:nvContentPartPr>
            <p14:xfrm>
              <a:off x="3424991" y="2497850"/>
              <a:ext cx="88200" cy="21420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A7AA8C42-FE29-4205-8008-731581D09642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416351" y="2488850"/>
                <a:ext cx="105840" cy="231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93" name="Group 292">
            <a:extLst>
              <a:ext uri="{FF2B5EF4-FFF2-40B4-BE49-F238E27FC236}">
                <a16:creationId xmlns:a16="http://schemas.microsoft.com/office/drawing/2014/main" id="{BE84D83E-BB8A-4CBC-BF14-709B592D2648}"/>
              </a:ext>
            </a:extLst>
          </p:cNvPr>
          <p:cNvGrpSpPr/>
          <p:nvPr/>
        </p:nvGrpSpPr>
        <p:grpSpPr>
          <a:xfrm>
            <a:off x="10514471" y="2254130"/>
            <a:ext cx="1574640" cy="846720"/>
            <a:chOff x="10514471" y="2254130"/>
            <a:chExt cx="1574640" cy="84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E5861A8E-6248-4FE8-B0A0-DCDC8E46CD30}"/>
                    </a:ext>
                  </a:extLst>
                </p14:cNvPr>
                <p14:cNvContentPartPr/>
                <p14:nvPr/>
              </p14:nvContentPartPr>
              <p14:xfrm>
                <a:off x="10514471" y="2853530"/>
                <a:ext cx="416160" cy="4248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E5861A8E-6248-4FE8-B0A0-DCDC8E46CD3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505471" y="2844890"/>
                  <a:ext cx="43380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6BF7D2F8-234F-47AD-9326-9001846DD987}"/>
                    </a:ext>
                  </a:extLst>
                </p14:cNvPr>
                <p14:cNvContentPartPr/>
                <p14:nvPr/>
              </p14:nvContentPartPr>
              <p14:xfrm>
                <a:off x="10834871" y="2770730"/>
                <a:ext cx="167400" cy="16632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6BF7D2F8-234F-47AD-9326-9001846DD98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826231" y="2762090"/>
                  <a:ext cx="18504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DC02573E-9ADA-44E0-B2B9-221144B7B8CD}"/>
                    </a:ext>
                  </a:extLst>
                </p14:cNvPr>
                <p14:cNvContentPartPr/>
                <p14:nvPr/>
              </p14:nvContentPartPr>
              <p14:xfrm>
                <a:off x="11266871" y="2277170"/>
                <a:ext cx="177840" cy="20844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DC02573E-9ADA-44E0-B2B9-221144B7B8C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1258231" y="2268530"/>
                  <a:ext cx="19548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A3D00202-124F-430A-BF96-118DF7924138}"/>
                    </a:ext>
                  </a:extLst>
                </p14:cNvPr>
                <p14:cNvContentPartPr/>
                <p14:nvPr/>
              </p14:nvContentPartPr>
              <p14:xfrm>
                <a:off x="11537231" y="2254130"/>
                <a:ext cx="197280" cy="19800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A3D00202-124F-430A-BF96-118DF792413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1528231" y="2245490"/>
                  <a:ext cx="21492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DD7926A9-6B8A-498C-B8DA-DBCA010F816D}"/>
                    </a:ext>
                  </a:extLst>
                </p14:cNvPr>
                <p14:cNvContentPartPr/>
                <p14:nvPr/>
              </p14:nvContentPartPr>
              <p14:xfrm>
                <a:off x="11938271" y="2347010"/>
                <a:ext cx="360" cy="36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DD7926A9-6B8A-498C-B8DA-DBCA010F816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929631" y="233801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66BE844C-C0F1-4D9E-8EDB-C05C45D2141A}"/>
                    </a:ext>
                  </a:extLst>
                </p14:cNvPr>
                <p14:cNvContentPartPr/>
                <p14:nvPr/>
              </p14:nvContentPartPr>
              <p14:xfrm>
                <a:off x="10550111" y="2391290"/>
                <a:ext cx="386640" cy="6372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66BE844C-C0F1-4D9E-8EDB-C05C45D2141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541471" y="2382290"/>
                  <a:ext cx="40428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8F2FD7BC-3731-4957-8EDC-6BC0A4B985A3}"/>
                    </a:ext>
                  </a:extLst>
                </p14:cNvPr>
                <p14:cNvContentPartPr/>
                <p14:nvPr/>
              </p14:nvContentPartPr>
              <p14:xfrm>
                <a:off x="10789511" y="2330810"/>
                <a:ext cx="210600" cy="18324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8F2FD7BC-3731-4957-8EDC-6BC0A4B985A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780511" y="2322170"/>
                  <a:ext cx="22824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01517760-7617-4EAF-8DDF-0FB15A2C3A7E}"/>
                    </a:ext>
                  </a:extLst>
                </p14:cNvPr>
                <p14:cNvContentPartPr/>
                <p14:nvPr/>
              </p14:nvContentPartPr>
              <p14:xfrm>
                <a:off x="11304311" y="2509730"/>
                <a:ext cx="360" cy="36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01517760-7617-4EAF-8DDF-0FB15A2C3A7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295671" y="25007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8EB8B6AD-3755-44C1-B362-D903236F1570}"/>
                    </a:ext>
                  </a:extLst>
                </p14:cNvPr>
                <p14:cNvContentPartPr/>
                <p14:nvPr/>
              </p14:nvContentPartPr>
              <p14:xfrm>
                <a:off x="11349311" y="2759570"/>
                <a:ext cx="191880" cy="19872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8EB8B6AD-3755-44C1-B362-D903236F157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340311" y="2750930"/>
                  <a:ext cx="20952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2E7C7717-1873-4A32-A5CE-92726C536058}"/>
                    </a:ext>
                  </a:extLst>
                </p14:cNvPr>
                <p14:cNvContentPartPr/>
                <p14:nvPr/>
              </p14:nvContentPartPr>
              <p14:xfrm>
                <a:off x="11577911" y="2797370"/>
                <a:ext cx="165240" cy="15408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2E7C7717-1873-4A32-A5CE-92726C53605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1568911" y="2788730"/>
                  <a:ext cx="18288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0130572E-2F49-4BE0-B056-C1332921A31F}"/>
                    </a:ext>
                  </a:extLst>
                </p14:cNvPr>
                <p14:cNvContentPartPr/>
                <p14:nvPr/>
              </p14:nvContentPartPr>
              <p14:xfrm>
                <a:off x="11579711" y="2872610"/>
                <a:ext cx="118080" cy="1728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0130572E-2F49-4BE0-B056-C1332921A31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570711" y="2863970"/>
                  <a:ext cx="1357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6E8AF33E-CDD3-4837-AFC6-6D8287B9F6E6}"/>
                    </a:ext>
                  </a:extLst>
                </p14:cNvPr>
                <p14:cNvContentPartPr/>
                <p14:nvPr/>
              </p14:nvContentPartPr>
              <p14:xfrm>
                <a:off x="11733071" y="2759570"/>
                <a:ext cx="184680" cy="6084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6E8AF33E-CDD3-4837-AFC6-6D8287B9F6E6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724431" y="2750930"/>
                  <a:ext cx="20232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812CA347-09E2-41DC-A2BC-28A4987CDD33}"/>
                    </a:ext>
                  </a:extLst>
                </p14:cNvPr>
                <p14:cNvContentPartPr/>
                <p14:nvPr/>
              </p14:nvContentPartPr>
              <p14:xfrm>
                <a:off x="11804351" y="2780090"/>
                <a:ext cx="39240" cy="12204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812CA347-09E2-41DC-A2BC-28A4987CDD3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1795711" y="2771450"/>
                  <a:ext cx="5688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237B9579-69D8-4A9C-A171-C2EEF977E59C}"/>
                    </a:ext>
                  </a:extLst>
                </p14:cNvPr>
                <p14:cNvContentPartPr/>
                <p14:nvPr/>
              </p14:nvContentPartPr>
              <p14:xfrm>
                <a:off x="11972111" y="2708810"/>
                <a:ext cx="117000" cy="19332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237B9579-69D8-4A9C-A171-C2EEF977E59C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1963471" y="2699810"/>
                  <a:ext cx="13464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BBF3B959-3DD5-4A18-9C5E-ADB7598AFEC0}"/>
                    </a:ext>
                  </a:extLst>
                </p14:cNvPr>
                <p14:cNvContentPartPr/>
                <p14:nvPr/>
              </p14:nvContentPartPr>
              <p14:xfrm>
                <a:off x="11629031" y="2731490"/>
                <a:ext cx="117000" cy="23832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BBF3B959-3DD5-4A18-9C5E-ADB7598AFEC0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1620391" y="2722850"/>
                  <a:ext cx="13464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E89E5B3B-A72E-4DB4-95CE-CE91F7946F36}"/>
                    </a:ext>
                  </a:extLst>
                </p14:cNvPr>
                <p14:cNvContentPartPr/>
                <p14:nvPr/>
              </p14:nvContentPartPr>
              <p14:xfrm>
                <a:off x="11783471" y="2659130"/>
                <a:ext cx="71640" cy="22464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E89E5B3B-A72E-4DB4-95CE-CE91F7946F36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1774831" y="2650490"/>
                  <a:ext cx="8928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21975F3D-F24F-4FEB-A391-E47DE983C26B}"/>
                    </a:ext>
                  </a:extLst>
                </p14:cNvPr>
                <p14:cNvContentPartPr/>
                <p14:nvPr/>
              </p14:nvContentPartPr>
              <p14:xfrm>
                <a:off x="11867351" y="2936690"/>
                <a:ext cx="2160" cy="36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21975F3D-F24F-4FEB-A391-E47DE983C26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858351" y="2928050"/>
                  <a:ext cx="19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82D06FC8-CB44-4DAB-B85F-C8B6ED56CE87}"/>
                    </a:ext>
                  </a:extLst>
                </p14:cNvPr>
                <p14:cNvContentPartPr/>
                <p14:nvPr/>
              </p14:nvContentPartPr>
              <p14:xfrm>
                <a:off x="11722991" y="3100490"/>
                <a:ext cx="360" cy="36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82D06FC8-CB44-4DAB-B85F-C8B6ED56CE8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714351" y="30918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5D195D9E-0669-46A4-AC9F-13ED89E42E97}"/>
                    </a:ext>
                  </a:extLst>
                </p14:cNvPr>
                <p14:cNvContentPartPr/>
                <p14:nvPr/>
              </p14:nvContentPartPr>
              <p14:xfrm>
                <a:off x="11568191" y="3054410"/>
                <a:ext cx="19440" cy="648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5D195D9E-0669-46A4-AC9F-13ED89E42E97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1559191" y="3045770"/>
                  <a:ext cx="3708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C18963B3-C80F-4F83-A9E8-512C967FF4D6}"/>
                    </a:ext>
                  </a:extLst>
                </p14:cNvPr>
                <p14:cNvContentPartPr/>
                <p14:nvPr/>
              </p14:nvContentPartPr>
              <p14:xfrm>
                <a:off x="11556671" y="3018770"/>
                <a:ext cx="160560" cy="3492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C18963B3-C80F-4F83-A9E8-512C967FF4D6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1548031" y="3009770"/>
                  <a:ext cx="1782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23EF48F0-5196-4D75-B812-FE753F3AEA69}"/>
                    </a:ext>
                  </a:extLst>
                </p14:cNvPr>
                <p14:cNvContentPartPr/>
                <p14:nvPr/>
              </p14:nvContentPartPr>
              <p14:xfrm>
                <a:off x="11867351" y="2988890"/>
                <a:ext cx="109080" cy="2016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23EF48F0-5196-4D75-B812-FE753F3AEA6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1858351" y="2979890"/>
                  <a:ext cx="1267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CBE2EA85-4467-45D9-B088-7BEB46F680CD}"/>
                    </a:ext>
                  </a:extLst>
                </p14:cNvPr>
                <p14:cNvContentPartPr/>
                <p14:nvPr/>
              </p14:nvContentPartPr>
              <p14:xfrm>
                <a:off x="11038991" y="2348090"/>
                <a:ext cx="144360" cy="51408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CBE2EA85-4467-45D9-B088-7BEB46F680CD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1029991" y="2339450"/>
                  <a:ext cx="16200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D63C1A3B-73EF-4ABB-B86F-901D1854DADE}"/>
                    </a:ext>
                  </a:extLst>
                </p14:cNvPr>
                <p14:cNvContentPartPr/>
                <p14:nvPr/>
              </p14:nvContentPartPr>
              <p14:xfrm>
                <a:off x="11030351" y="2751290"/>
                <a:ext cx="138240" cy="25524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D63C1A3B-73EF-4ABB-B86F-901D1854DAD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1021711" y="2742650"/>
                  <a:ext cx="155880" cy="272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E6203D98-D013-4DBC-A13F-81786DD2BA33}"/>
                  </a:ext>
                </a:extLst>
              </p14:cNvPr>
              <p14:cNvContentPartPr/>
              <p14:nvPr/>
            </p14:nvContentPartPr>
            <p14:xfrm>
              <a:off x="5595431" y="2406770"/>
              <a:ext cx="960840" cy="669240"/>
            </p14:xfrm>
          </p:contentPart>
        </mc:Choice>
        <mc:Fallback xmlns=""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E6203D98-D013-4DBC-A13F-81786DD2BA33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5586791" y="2398130"/>
                <a:ext cx="978480" cy="68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137FB9D4-86B0-4686-9530-851139B6B5D2}"/>
                  </a:ext>
                </a:extLst>
              </p14:cNvPr>
              <p14:cNvContentPartPr/>
              <p14:nvPr/>
            </p14:nvContentPartPr>
            <p14:xfrm>
              <a:off x="3556751" y="2294090"/>
              <a:ext cx="423000" cy="47160"/>
            </p14:xfrm>
          </p:contentPart>
        </mc:Choice>
        <mc:Fallback xmlns=""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137FB9D4-86B0-4686-9530-851139B6B5D2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3547751" y="2285450"/>
                <a:ext cx="44064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314" name="Ink 313">
                <a:extLst>
                  <a:ext uri="{FF2B5EF4-FFF2-40B4-BE49-F238E27FC236}">
                    <a16:creationId xmlns:a16="http://schemas.microsoft.com/office/drawing/2014/main" id="{9F7CD85C-5ADC-49A8-8B5F-A97F6CBB8591}"/>
                  </a:ext>
                </a:extLst>
              </p14:cNvPr>
              <p14:cNvContentPartPr/>
              <p14:nvPr/>
            </p14:nvContentPartPr>
            <p14:xfrm>
              <a:off x="4859231" y="2506850"/>
              <a:ext cx="8280" cy="27720"/>
            </p14:xfrm>
          </p:contentPart>
        </mc:Choice>
        <mc:Fallback xmlns="">
          <p:pic>
            <p:nvPicPr>
              <p:cNvPr id="314" name="Ink 313">
                <a:extLst>
                  <a:ext uri="{FF2B5EF4-FFF2-40B4-BE49-F238E27FC236}">
                    <a16:creationId xmlns:a16="http://schemas.microsoft.com/office/drawing/2014/main" id="{9F7CD85C-5ADC-49A8-8B5F-A97F6CBB8591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4850591" y="2497850"/>
                <a:ext cx="2592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526" name="Ink 525">
                <a:extLst>
                  <a:ext uri="{FF2B5EF4-FFF2-40B4-BE49-F238E27FC236}">
                    <a16:creationId xmlns:a16="http://schemas.microsoft.com/office/drawing/2014/main" id="{A2A4D501-5CB9-4EDE-BD7D-5C59A8E37D8A}"/>
                  </a:ext>
                </a:extLst>
              </p14:cNvPr>
              <p14:cNvContentPartPr/>
              <p14:nvPr/>
            </p14:nvContentPartPr>
            <p14:xfrm>
              <a:off x="9441671" y="5155370"/>
              <a:ext cx="181080" cy="165600"/>
            </p14:xfrm>
          </p:contentPart>
        </mc:Choice>
        <mc:Fallback xmlns="">
          <p:pic>
            <p:nvPicPr>
              <p:cNvPr id="526" name="Ink 525">
                <a:extLst>
                  <a:ext uri="{FF2B5EF4-FFF2-40B4-BE49-F238E27FC236}">
                    <a16:creationId xmlns:a16="http://schemas.microsoft.com/office/drawing/2014/main" id="{A2A4D501-5CB9-4EDE-BD7D-5C59A8E37D8A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9433031" y="5146730"/>
                <a:ext cx="19872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528" name="Ink 527">
                <a:extLst>
                  <a:ext uri="{FF2B5EF4-FFF2-40B4-BE49-F238E27FC236}">
                    <a16:creationId xmlns:a16="http://schemas.microsoft.com/office/drawing/2014/main" id="{F4917ED1-C099-48F5-AEE0-90931278577F}"/>
                  </a:ext>
                </a:extLst>
              </p14:cNvPr>
              <p14:cNvContentPartPr/>
              <p14:nvPr/>
            </p14:nvContentPartPr>
            <p14:xfrm>
              <a:off x="9046751" y="4832810"/>
              <a:ext cx="215280" cy="161640"/>
            </p14:xfrm>
          </p:contentPart>
        </mc:Choice>
        <mc:Fallback xmlns="">
          <p:pic>
            <p:nvPicPr>
              <p:cNvPr id="528" name="Ink 527">
                <a:extLst>
                  <a:ext uri="{FF2B5EF4-FFF2-40B4-BE49-F238E27FC236}">
                    <a16:creationId xmlns:a16="http://schemas.microsoft.com/office/drawing/2014/main" id="{F4917ED1-C099-48F5-AEE0-90931278577F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9037751" y="4823810"/>
                <a:ext cx="23292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529" name="Ink 528">
                <a:extLst>
                  <a:ext uri="{FF2B5EF4-FFF2-40B4-BE49-F238E27FC236}">
                    <a16:creationId xmlns:a16="http://schemas.microsoft.com/office/drawing/2014/main" id="{336FE5F9-660C-4E4C-AD0F-06A665E14D5B}"/>
                  </a:ext>
                </a:extLst>
              </p14:cNvPr>
              <p14:cNvContentPartPr/>
              <p14:nvPr/>
            </p14:nvContentPartPr>
            <p14:xfrm>
              <a:off x="8633831" y="4534730"/>
              <a:ext cx="123120" cy="167400"/>
            </p14:xfrm>
          </p:contentPart>
        </mc:Choice>
        <mc:Fallback xmlns="">
          <p:pic>
            <p:nvPicPr>
              <p:cNvPr id="529" name="Ink 528">
                <a:extLst>
                  <a:ext uri="{FF2B5EF4-FFF2-40B4-BE49-F238E27FC236}">
                    <a16:creationId xmlns:a16="http://schemas.microsoft.com/office/drawing/2014/main" id="{336FE5F9-660C-4E4C-AD0F-06A665E14D5B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8625191" y="4526090"/>
                <a:ext cx="14076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531" name="Ink 530">
                <a:extLst>
                  <a:ext uri="{FF2B5EF4-FFF2-40B4-BE49-F238E27FC236}">
                    <a16:creationId xmlns:a16="http://schemas.microsoft.com/office/drawing/2014/main" id="{E17B096E-DE8E-45D6-85CA-F91B44351F2C}"/>
                  </a:ext>
                </a:extLst>
              </p14:cNvPr>
              <p14:cNvContentPartPr/>
              <p14:nvPr/>
            </p14:nvContentPartPr>
            <p14:xfrm>
              <a:off x="8115791" y="4228730"/>
              <a:ext cx="221040" cy="198720"/>
            </p14:xfrm>
          </p:contentPart>
        </mc:Choice>
        <mc:Fallback xmlns="">
          <p:pic>
            <p:nvPicPr>
              <p:cNvPr id="531" name="Ink 530">
                <a:extLst>
                  <a:ext uri="{FF2B5EF4-FFF2-40B4-BE49-F238E27FC236}">
                    <a16:creationId xmlns:a16="http://schemas.microsoft.com/office/drawing/2014/main" id="{E17B096E-DE8E-45D6-85CA-F91B44351F2C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8107151" y="4220090"/>
                <a:ext cx="23868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539" name="Ink 538">
                <a:extLst>
                  <a:ext uri="{FF2B5EF4-FFF2-40B4-BE49-F238E27FC236}">
                    <a16:creationId xmlns:a16="http://schemas.microsoft.com/office/drawing/2014/main" id="{DA74A315-0100-4227-A79B-A207E3DD0C37}"/>
                  </a:ext>
                </a:extLst>
              </p14:cNvPr>
              <p14:cNvContentPartPr/>
              <p14:nvPr/>
            </p14:nvContentPartPr>
            <p14:xfrm>
              <a:off x="6286991" y="3001490"/>
              <a:ext cx="379800" cy="281880"/>
            </p14:xfrm>
          </p:contentPart>
        </mc:Choice>
        <mc:Fallback xmlns="">
          <p:pic>
            <p:nvPicPr>
              <p:cNvPr id="539" name="Ink 538">
                <a:extLst>
                  <a:ext uri="{FF2B5EF4-FFF2-40B4-BE49-F238E27FC236}">
                    <a16:creationId xmlns:a16="http://schemas.microsoft.com/office/drawing/2014/main" id="{DA74A315-0100-4227-A79B-A207E3DD0C37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6278351" y="2992490"/>
                <a:ext cx="39744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554" name="Ink 553">
                <a:extLst>
                  <a:ext uri="{FF2B5EF4-FFF2-40B4-BE49-F238E27FC236}">
                    <a16:creationId xmlns:a16="http://schemas.microsoft.com/office/drawing/2014/main" id="{F11DDE6D-F493-4A66-A4E3-A6B4DF9260FD}"/>
                  </a:ext>
                </a:extLst>
              </p14:cNvPr>
              <p14:cNvContentPartPr/>
              <p14:nvPr/>
            </p14:nvContentPartPr>
            <p14:xfrm>
              <a:off x="5417951" y="2344130"/>
              <a:ext cx="297720" cy="201600"/>
            </p14:xfrm>
          </p:contentPart>
        </mc:Choice>
        <mc:Fallback xmlns="">
          <p:pic>
            <p:nvPicPr>
              <p:cNvPr id="554" name="Ink 553">
                <a:extLst>
                  <a:ext uri="{FF2B5EF4-FFF2-40B4-BE49-F238E27FC236}">
                    <a16:creationId xmlns:a16="http://schemas.microsoft.com/office/drawing/2014/main" id="{F11DDE6D-F493-4A66-A4E3-A6B4DF9260FD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5409311" y="2335490"/>
                <a:ext cx="31536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556" name="Ink 555">
                <a:extLst>
                  <a:ext uri="{FF2B5EF4-FFF2-40B4-BE49-F238E27FC236}">
                    <a16:creationId xmlns:a16="http://schemas.microsoft.com/office/drawing/2014/main" id="{B7E188EA-49E8-49A5-AF38-C65832C4BF54}"/>
                  </a:ext>
                </a:extLst>
              </p14:cNvPr>
              <p14:cNvContentPartPr/>
              <p14:nvPr/>
            </p14:nvContentPartPr>
            <p14:xfrm>
              <a:off x="4951391" y="2287970"/>
              <a:ext cx="314280" cy="48240"/>
            </p14:xfrm>
          </p:contentPart>
        </mc:Choice>
        <mc:Fallback xmlns="">
          <p:pic>
            <p:nvPicPr>
              <p:cNvPr id="556" name="Ink 555">
                <a:extLst>
                  <a:ext uri="{FF2B5EF4-FFF2-40B4-BE49-F238E27FC236}">
                    <a16:creationId xmlns:a16="http://schemas.microsoft.com/office/drawing/2014/main" id="{B7E188EA-49E8-49A5-AF38-C65832C4BF54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4942751" y="2278970"/>
                <a:ext cx="331920" cy="65880"/>
              </a:xfrm>
              <a:prstGeom prst="rect">
                <a:avLst/>
              </a:prstGeom>
            </p:spPr>
          </p:pic>
        </mc:Fallback>
      </mc:AlternateContent>
      <p:grpSp>
        <p:nvGrpSpPr>
          <p:cNvPr id="576" name="Group 575">
            <a:extLst>
              <a:ext uri="{FF2B5EF4-FFF2-40B4-BE49-F238E27FC236}">
                <a16:creationId xmlns:a16="http://schemas.microsoft.com/office/drawing/2014/main" id="{D3D77929-168C-4D17-8FBD-A8D75D287CE9}"/>
              </a:ext>
            </a:extLst>
          </p:cNvPr>
          <p:cNvGrpSpPr/>
          <p:nvPr/>
        </p:nvGrpSpPr>
        <p:grpSpPr>
          <a:xfrm>
            <a:off x="2823431" y="1623007"/>
            <a:ext cx="7373160" cy="5131843"/>
            <a:chOff x="2823431" y="1623007"/>
            <a:chExt cx="7373160" cy="513184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434E619-3EA5-41C1-9D4F-DEA5E1142EB2}"/>
                    </a:ext>
                  </a:extLst>
                </p14:cNvPr>
                <p14:cNvContentPartPr/>
                <p14:nvPr/>
              </p14:nvContentPartPr>
              <p14:xfrm>
                <a:off x="8709791" y="1929367"/>
                <a:ext cx="29160" cy="4435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434E619-3EA5-41C1-9D4F-DEA5E1142EB2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8701151" y="1920367"/>
                  <a:ext cx="46800" cy="46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46E066C-CC80-4183-B30A-D5C9740A2083}"/>
                    </a:ext>
                  </a:extLst>
                </p14:cNvPr>
                <p14:cNvContentPartPr/>
                <p14:nvPr/>
              </p14:nvContentPartPr>
              <p14:xfrm>
                <a:off x="8394071" y="2132047"/>
                <a:ext cx="653040" cy="367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46E066C-CC80-4183-B30A-D5C9740A2083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385431" y="2123047"/>
                  <a:ext cx="6706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8E0D209-6F05-452A-8034-02001DF03DEA}"/>
                    </a:ext>
                  </a:extLst>
                </p14:cNvPr>
                <p14:cNvContentPartPr/>
                <p14:nvPr/>
              </p14:nvContentPartPr>
              <p14:xfrm>
                <a:off x="9636791" y="1920727"/>
                <a:ext cx="21240" cy="4795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8E0D209-6F05-452A-8034-02001DF03DE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9628151" y="1912087"/>
                  <a:ext cx="38880" cy="49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3B48499-C0E1-4163-B9A3-71C70935E142}"/>
                    </a:ext>
                  </a:extLst>
                </p14:cNvPr>
                <p14:cNvContentPartPr/>
                <p14:nvPr/>
              </p14:nvContentPartPr>
              <p14:xfrm>
                <a:off x="9301991" y="2110447"/>
                <a:ext cx="701280" cy="414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3B48499-C0E1-4163-B9A3-71C70935E142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293351" y="2101807"/>
                  <a:ext cx="71892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114A347-6D34-4FA6-BAB9-5B20B06544A8}"/>
                    </a:ext>
                  </a:extLst>
                </p14:cNvPr>
                <p14:cNvContentPartPr/>
                <p14:nvPr/>
              </p14:nvContentPartPr>
              <p14:xfrm>
                <a:off x="3282791" y="1944127"/>
                <a:ext cx="52560" cy="520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114A347-6D34-4FA6-BAB9-5B20B06544A8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273791" y="1935127"/>
                  <a:ext cx="70200" cy="53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7CDC2D7-ABD4-41F4-95D2-4D58453888E3}"/>
                    </a:ext>
                  </a:extLst>
                </p14:cNvPr>
                <p14:cNvContentPartPr/>
                <p14:nvPr/>
              </p14:nvContentPartPr>
              <p14:xfrm>
                <a:off x="2998391" y="2141047"/>
                <a:ext cx="702000" cy="615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7CDC2D7-ABD4-41F4-95D2-4D58453888E3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989751" y="2132047"/>
                  <a:ext cx="7196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2DF57DA-ABBE-41AE-BD6F-334FE5F236B9}"/>
                    </a:ext>
                  </a:extLst>
                </p14:cNvPr>
                <p14:cNvContentPartPr/>
                <p14:nvPr/>
              </p14:nvContentPartPr>
              <p14:xfrm>
                <a:off x="4198991" y="1894447"/>
                <a:ext cx="41040" cy="491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2DF57DA-ABBE-41AE-BD6F-334FE5F236B9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190351" y="1885807"/>
                  <a:ext cx="58680" cy="50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7EFC135-6227-48AC-9526-8EAC150A72AD}"/>
                    </a:ext>
                  </a:extLst>
                </p14:cNvPr>
                <p14:cNvContentPartPr/>
                <p14:nvPr/>
              </p14:nvContentPartPr>
              <p14:xfrm>
                <a:off x="3837911" y="2113327"/>
                <a:ext cx="766080" cy="79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7EFC135-6227-48AC-9526-8EAC150A72AD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828911" y="2104687"/>
                  <a:ext cx="78372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4AA4FEF-941F-4624-9A59-5CBD4C8AD4C1}"/>
                    </a:ext>
                  </a:extLst>
                </p14:cNvPr>
                <p14:cNvContentPartPr/>
                <p14:nvPr/>
              </p14:nvContentPartPr>
              <p14:xfrm>
                <a:off x="5094671" y="1937287"/>
                <a:ext cx="31320" cy="4665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4AA4FEF-941F-4624-9A59-5CBD4C8AD4C1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086031" y="1928287"/>
                  <a:ext cx="48960" cy="48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B4F53DC-FCEE-4E87-B7C8-2FA1D5A50E1D}"/>
                    </a:ext>
                  </a:extLst>
                </p14:cNvPr>
                <p14:cNvContentPartPr/>
                <p14:nvPr/>
              </p14:nvContentPartPr>
              <p14:xfrm>
                <a:off x="4768871" y="2143927"/>
                <a:ext cx="808200" cy="62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B4F53DC-FCEE-4E87-B7C8-2FA1D5A50E1D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759871" y="2135287"/>
                  <a:ext cx="82584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0D2B71E-1790-4AE6-88AD-8D78C494D655}"/>
                    </a:ext>
                  </a:extLst>
                </p14:cNvPr>
                <p14:cNvContentPartPr/>
                <p14:nvPr/>
              </p14:nvContentPartPr>
              <p14:xfrm>
                <a:off x="6016631" y="1902367"/>
                <a:ext cx="18000" cy="5126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0D2B71E-1790-4AE6-88AD-8D78C494D655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6007991" y="1893367"/>
                  <a:ext cx="35640" cy="53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260FE8C-C23E-4374-B4B9-45940E03583D}"/>
                    </a:ext>
                  </a:extLst>
                </p14:cNvPr>
                <p14:cNvContentPartPr/>
                <p14:nvPr/>
              </p14:nvContentPartPr>
              <p14:xfrm>
                <a:off x="5733311" y="2134567"/>
                <a:ext cx="723960" cy="52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260FE8C-C23E-4374-B4B9-45940E03583D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5724311" y="2125567"/>
                  <a:ext cx="74160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82D16EB-9E2D-46D2-9483-17141E769865}"/>
                    </a:ext>
                  </a:extLst>
                </p14:cNvPr>
                <p14:cNvContentPartPr/>
                <p14:nvPr/>
              </p14:nvContentPartPr>
              <p14:xfrm>
                <a:off x="6898991" y="1915327"/>
                <a:ext cx="33480" cy="4950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82D16EB-9E2D-46D2-9483-17141E76986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889991" y="1906687"/>
                  <a:ext cx="51120" cy="51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CE30093-02CE-4A2A-85EB-95204A0FCBB8}"/>
                    </a:ext>
                  </a:extLst>
                </p14:cNvPr>
                <p14:cNvContentPartPr/>
                <p14:nvPr/>
              </p14:nvContentPartPr>
              <p14:xfrm>
                <a:off x="6600911" y="2110447"/>
                <a:ext cx="668520" cy="266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CE30093-02CE-4A2A-85EB-95204A0FCBB8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592271" y="2101807"/>
                  <a:ext cx="6861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AE335C8-4463-4AB8-B761-024041AA14DD}"/>
                    </a:ext>
                  </a:extLst>
                </p14:cNvPr>
                <p14:cNvContentPartPr/>
                <p14:nvPr/>
              </p14:nvContentPartPr>
              <p14:xfrm>
                <a:off x="7793231" y="1913527"/>
                <a:ext cx="10440" cy="4921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AE335C8-4463-4AB8-B761-024041AA14DD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784231" y="1904887"/>
                  <a:ext cx="28080" cy="50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4BF91E2-EF6B-4033-BC09-74BBAD304AFB}"/>
                    </a:ext>
                  </a:extLst>
                </p14:cNvPr>
                <p14:cNvContentPartPr/>
                <p14:nvPr/>
              </p14:nvContentPartPr>
              <p14:xfrm>
                <a:off x="7523231" y="2124847"/>
                <a:ext cx="684720" cy="45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4BF91E2-EF6B-4033-BC09-74BBAD304AFB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514591" y="2115847"/>
                  <a:ext cx="7023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0FF561C-A2C3-4DEC-ADC0-657DF7DE0F5C}"/>
                    </a:ext>
                  </a:extLst>
                </p14:cNvPr>
                <p14:cNvContentPartPr/>
                <p14:nvPr/>
              </p14:nvContentPartPr>
              <p14:xfrm>
                <a:off x="3314111" y="2590687"/>
                <a:ext cx="11520" cy="4492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0FF561C-A2C3-4DEC-ADC0-657DF7DE0F5C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305111" y="2582047"/>
                  <a:ext cx="2916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A106A67-F528-44AD-A066-D1F4557C3710}"/>
                    </a:ext>
                  </a:extLst>
                </p14:cNvPr>
                <p14:cNvContentPartPr/>
                <p14:nvPr/>
              </p14:nvContentPartPr>
              <p14:xfrm>
                <a:off x="2987231" y="2737207"/>
                <a:ext cx="635400" cy="626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A106A67-F528-44AD-A066-D1F4557C3710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978231" y="2728207"/>
                  <a:ext cx="65304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CA019B4-9BC3-4502-B6EE-0CE72F7AD88D}"/>
                    </a:ext>
                  </a:extLst>
                </p14:cNvPr>
                <p14:cNvContentPartPr/>
                <p14:nvPr/>
              </p14:nvContentPartPr>
              <p14:xfrm>
                <a:off x="4242551" y="2538847"/>
                <a:ext cx="39240" cy="5216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CA019B4-9BC3-4502-B6EE-0CE72F7AD88D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4233911" y="2530207"/>
                  <a:ext cx="56880" cy="53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24A0329-27C0-4DAA-8D11-A1ECAFA66BFC}"/>
                    </a:ext>
                  </a:extLst>
                </p14:cNvPr>
                <p14:cNvContentPartPr/>
                <p14:nvPr/>
              </p14:nvContentPartPr>
              <p14:xfrm>
                <a:off x="3896951" y="2739007"/>
                <a:ext cx="715320" cy="39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24A0329-27C0-4DAA-8D11-A1ECAFA66BFC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3887951" y="2730367"/>
                  <a:ext cx="7329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F1A8518-A6F1-4C4F-8472-E298F8502CA3}"/>
                    </a:ext>
                  </a:extLst>
                </p14:cNvPr>
                <p14:cNvContentPartPr/>
                <p14:nvPr/>
              </p14:nvContentPartPr>
              <p14:xfrm>
                <a:off x="5111231" y="2552887"/>
                <a:ext cx="9000" cy="4975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F1A8518-A6F1-4C4F-8472-E298F8502CA3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5102591" y="2543887"/>
                  <a:ext cx="26640" cy="51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FB55988-A09A-4D40-8D94-E0BFDD1155A6}"/>
                    </a:ext>
                  </a:extLst>
                </p14:cNvPr>
                <p14:cNvContentPartPr/>
                <p14:nvPr/>
              </p14:nvContentPartPr>
              <p14:xfrm>
                <a:off x="4809551" y="2752327"/>
                <a:ext cx="687600" cy="306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FB55988-A09A-4D40-8D94-E0BFDD1155A6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4800911" y="2743327"/>
                  <a:ext cx="7052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B31B4F7-3F49-4D7B-ABCC-4E9DE09053AE}"/>
                    </a:ext>
                  </a:extLst>
                </p14:cNvPr>
                <p14:cNvContentPartPr/>
                <p14:nvPr/>
              </p14:nvContentPartPr>
              <p14:xfrm>
                <a:off x="6028151" y="2555767"/>
                <a:ext cx="16560" cy="4885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B31B4F7-3F49-4D7B-ABCC-4E9DE09053AE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6019151" y="2547127"/>
                  <a:ext cx="34200" cy="50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32DEDD0-750B-435E-A8B4-A35CE1653FC3}"/>
                    </a:ext>
                  </a:extLst>
                </p14:cNvPr>
                <p14:cNvContentPartPr/>
                <p14:nvPr/>
              </p14:nvContentPartPr>
              <p14:xfrm>
                <a:off x="5687591" y="2727847"/>
                <a:ext cx="806760" cy="54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32DEDD0-750B-435E-A8B4-A35CE1653FC3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678951" y="2718847"/>
                  <a:ext cx="8244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FE2EA37-19BE-4D1D-9F3E-C4976EB17AF6}"/>
                    </a:ext>
                  </a:extLst>
                </p14:cNvPr>
                <p14:cNvContentPartPr/>
                <p14:nvPr/>
              </p14:nvContentPartPr>
              <p14:xfrm>
                <a:off x="6920951" y="2525527"/>
                <a:ext cx="45720" cy="4917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FE2EA37-19BE-4D1D-9F3E-C4976EB17AF6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6912311" y="2516887"/>
                  <a:ext cx="63360" cy="50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6FE20CD-4681-47FF-9B0C-55340CC19A63}"/>
                    </a:ext>
                  </a:extLst>
                </p14:cNvPr>
                <p14:cNvContentPartPr/>
                <p14:nvPr/>
              </p14:nvContentPartPr>
              <p14:xfrm>
                <a:off x="6602351" y="2699767"/>
                <a:ext cx="806760" cy="68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6FE20CD-4681-47FF-9B0C-55340CC19A63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6593351" y="2690767"/>
                  <a:ext cx="8244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D86FB2B-E422-4473-AC12-80D879C62112}"/>
                    </a:ext>
                  </a:extLst>
                </p14:cNvPr>
                <p14:cNvContentPartPr/>
                <p14:nvPr/>
              </p14:nvContentPartPr>
              <p14:xfrm>
                <a:off x="7839311" y="2555767"/>
                <a:ext cx="37080" cy="4140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D86FB2B-E422-4473-AC12-80D879C62112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7830671" y="2547127"/>
                  <a:ext cx="5472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802A690-5E42-44FC-BCC1-A72C474F9DEB}"/>
                    </a:ext>
                  </a:extLst>
                </p14:cNvPr>
                <p14:cNvContentPartPr/>
                <p14:nvPr/>
              </p14:nvContentPartPr>
              <p14:xfrm>
                <a:off x="7539431" y="2727847"/>
                <a:ext cx="686880" cy="435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802A690-5E42-44FC-BCC1-A72C474F9DEB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530431" y="2718847"/>
                  <a:ext cx="70452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587AF7E-26F2-45E2-A83C-391DB3B50A08}"/>
                    </a:ext>
                  </a:extLst>
                </p14:cNvPr>
                <p14:cNvContentPartPr/>
                <p14:nvPr/>
              </p14:nvContentPartPr>
              <p14:xfrm>
                <a:off x="8753711" y="2534887"/>
                <a:ext cx="24480" cy="4766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587AF7E-26F2-45E2-A83C-391DB3B50A08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744711" y="2525887"/>
                  <a:ext cx="42120" cy="49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EDBBAC5-78B7-47C9-A07A-C65FBF46B6B2}"/>
                    </a:ext>
                  </a:extLst>
                </p14:cNvPr>
                <p14:cNvContentPartPr/>
                <p14:nvPr/>
              </p14:nvContentPartPr>
              <p14:xfrm>
                <a:off x="8449151" y="2766727"/>
                <a:ext cx="647640" cy="216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EDBBAC5-78B7-47C9-A07A-C65FBF46B6B2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440151" y="2757727"/>
                  <a:ext cx="6652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A90EF50-BEE4-44F2-B9F7-D9B3309FC642}"/>
                    </a:ext>
                  </a:extLst>
                </p14:cNvPr>
                <p14:cNvContentPartPr/>
                <p14:nvPr/>
              </p14:nvContentPartPr>
              <p14:xfrm>
                <a:off x="9633911" y="2535607"/>
                <a:ext cx="14040" cy="4388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A90EF50-BEE4-44F2-B9F7-D9B3309FC642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9625271" y="2526607"/>
                  <a:ext cx="31680" cy="45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5563C44-E1FF-492A-96FD-320E864B837A}"/>
                    </a:ext>
                  </a:extLst>
                </p14:cNvPr>
                <p14:cNvContentPartPr/>
                <p14:nvPr/>
              </p14:nvContentPartPr>
              <p14:xfrm>
                <a:off x="9295871" y="2734687"/>
                <a:ext cx="749160" cy="54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5563C44-E1FF-492A-96FD-320E864B837A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9287231" y="2726047"/>
                  <a:ext cx="7668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D966FF4-41AB-4119-883D-966120C564FC}"/>
                    </a:ext>
                  </a:extLst>
                </p14:cNvPr>
                <p14:cNvContentPartPr/>
                <p14:nvPr/>
              </p14:nvContentPartPr>
              <p14:xfrm>
                <a:off x="3282791" y="3186127"/>
                <a:ext cx="24840" cy="416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D966FF4-41AB-4119-883D-966120C564FC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3273791" y="3177487"/>
                  <a:ext cx="4248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0623702-BB1B-4558-A4D2-D004F326C9FE}"/>
                    </a:ext>
                  </a:extLst>
                </p14:cNvPr>
                <p14:cNvContentPartPr/>
                <p14:nvPr/>
              </p14:nvContentPartPr>
              <p14:xfrm>
                <a:off x="2953391" y="3366847"/>
                <a:ext cx="631800" cy="705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0623702-BB1B-4558-A4D2-D004F326C9FE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2944751" y="3357847"/>
                  <a:ext cx="6494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A62BA08-03D4-460E-A3A9-C1190BF1FAC5}"/>
                    </a:ext>
                  </a:extLst>
                </p14:cNvPr>
                <p14:cNvContentPartPr/>
                <p14:nvPr/>
              </p14:nvContentPartPr>
              <p14:xfrm>
                <a:off x="4223111" y="3199807"/>
                <a:ext cx="26640" cy="4330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A62BA08-03D4-460E-A3A9-C1190BF1FAC5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4214111" y="3191167"/>
                  <a:ext cx="44280" cy="45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2CE2A52-4801-4C4D-B8CC-27399453F93F}"/>
                    </a:ext>
                  </a:extLst>
                </p14:cNvPr>
                <p14:cNvContentPartPr/>
                <p14:nvPr/>
              </p14:nvContentPartPr>
              <p14:xfrm>
                <a:off x="3957791" y="3368287"/>
                <a:ext cx="561960" cy="345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2CE2A52-4801-4C4D-B8CC-27399453F93F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3949151" y="3359287"/>
                  <a:ext cx="5796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3635236-3ADA-426A-83A5-5E18AE1723E4}"/>
                    </a:ext>
                  </a:extLst>
                </p14:cNvPr>
                <p14:cNvContentPartPr/>
                <p14:nvPr/>
              </p14:nvContentPartPr>
              <p14:xfrm>
                <a:off x="5095031" y="3178207"/>
                <a:ext cx="28440" cy="4723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3635236-3ADA-426A-83A5-5E18AE1723E4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5086391" y="3169207"/>
                  <a:ext cx="46080" cy="48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D63E1A8-F8C3-4F95-A785-23E10BC808D8}"/>
                    </a:ext>
                  </a:extLst>
                </p14:cNvPr>
                <p14:cNvContentPartPr/>
                <p14:nvPr/>
              </p14:nvContentPartPr>
              <p14:xfrm>
                <a:off x="4818551" y="3366487"/>
                <a:ext cx="594360" cy="291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D63E1A8-F8C3-4F95-A785-23E10BC808D8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4809911" y="3357487"/>
                  <a:ext cx="6120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E8FE038-11AD-442F-9BEF-D8EECC65C1C3}"/>
                    </a:ext>
                  </a:extLst>
                </p14:cNvPr>
                <p14:cNvContentPartPr/>
                <p14:nvPr/>
              </p14:nvContentPartPr>
              <p14:xfrm>
                <a:off x="6028151" y="3183967"/>
                <a:ext cx="30960" cy="4849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E8FE038-11AD-442F-9BEF-D8EECC65C1C3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6019151" y="3175327"/>
                  <a:ext cx="48600" cy="50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C9F81AD-28BE-43FC-9BC5-A307047F03ED}"/>
                    </a:ext>
                  </a:extLst>
                </p14:cNvPr>
                <p14:cNvContentPartPr/>
                <p14:nvPr/>
              </p14:nvContentPartPr>
              <p14:xfrm>
                <a:off x="5752751" y="3383767"/>
                <a:ext cx="603360" cy="183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C9F81AD-28BE-43FC-9BC5-A307047F03ED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5744111" y="3374767"/>
                  <a:ext cx="621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36C6799-8C36-477F-AE72-0F70CB3E6AC5}"/>
                    </a:ext>
                  </a:extLst>
                </p14:cNvPr>
                <p14:cNvContentPartPr/>
                <p14:nvPr/>
              </p14:nvContentPartPr>
              <p14:xfrm>
                <a:off x="6917351" y="3161287"/>
                <a:ext cx="12600" cy="5022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36C6799-8C36-477F-AE72-0F70CB3E6AC5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6908351" y="3152287"/>
                  <a:ext cx="30240" cy="51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72182F5-EE53-4AFB-B031-D103149849C8}"/>
                    </a:ext>
                  </a:extLst>
                </p14:cNvPr>
                <p14:cNvContentPartPr/>
                <p14:nvPr/>
              </p14:nvContentPartPr>
              <p14:xfrm>
                <a:off x="6635111" y="3369367"/>
                <a:ext cx="672120" cy="309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72182F5-EE53-4AFB-B031-D103149849C8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6626111" y="3360727"/>
                  <a:ext cx="6897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133A9A3-D957-4C94-96A0-C9CCEEF3B07F}"/>
                    </a:ext>
                  </a:extLst>
                </p14:cNvPr>
                <p14:cNvContentPartPr/>
                <p14:nvPr/>
              </p14:nvContentPartPr>
              <p14:xfrm>
                <a:off x="7820951" y="3160207"/>
                <a:ext cx="21600" cy="5158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133A9A3-D957-4C94-96A0-C9CCEEF3B07F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7812311" y="3151207"/>
                  <a:ext cx="39240" cy="53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EF684EA-CAF6-443F-A567-18AA4E91860B}"/>
                    </a:ext>
                  </a:extLst>
                </p14:cNvPr>
                <p14:cNvContentPartPr/>
                <p14:nvPr/>
              </p14:nvContentPartPr>
              <p14:xfrm>
                <a:off x="7589831" y="3379447"/>
                <a:ext cx="649080" cy="19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EF684EA-CAF6-443F-A567-18AA4E91860B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7581191" y="3370807"/>
                  <a:ext cx="6667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8A9434D-7E30-4D9B-926D-392D4546E386}"/>
                    </a:ext>
                  </a:extLst>
                </p14:cNvPr>
                <p14:cNvContentPartPr/>
                <p14:nvPr/>
              </p14:nvContentPartPr>
              <p14:xfrm>
                <a:off x="8771351" y="3163807"/>
                <a:ext cx="25920" cy="4752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8A9434D-7E30-4D9B-926D-392D4546E386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8762711" y="3155167"/>
                  <a:ext cx="4356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57C0A3B-447C-449D-BE50-A12580178DEE}"/>
                    </a:ext>
                  </a:extLst>
                </p14:cNvPr>
                <p14:cNvContentPartPr/>
                <p14:nvPr/>
              </p14:nvContentPartPr>
              <p14:xfrm>
                <a:off x="8505311" y="3354967"/>
                <a:ext cx="595080" cy="475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57C0A3B-447C-449D-BE50-A12580178DEE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8496311" y="3346327"/>
                  <a:ext cx="61272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4209643-C04F-4FD2-BB30-6F4D47018505}"/>
                    </a:ext>
                  </a:extLst>
                </p14:cNvPr>
                <p14:cNvContentPartPr/>
                <p14:nvPr/>
              </p14:nvContentPartPr>
              <p14:xfrm>
                <a:off x="9582791" y="3127807"/>
                <a:ext cx="46800" cy="4806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4209643-C04F-4FD2-BB30-6F4D47018505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9574151" y="3118807"/>
                  <a:ext cx="64440" cy="4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16C5CA6-A97A-4C17-84A1-EB87E1B9E5C5}"/>
                    </a:ext>
                  </a:extLst>
                </p14:cNvPr>
                <p14:cNvContentPartPr/>
                <p14:nvPr/>
              </p14:nvContentPartPr>
              <p14:xfrm>
                <a:off x="9301991" y="3313207"/>
                <a:ext cx="628200" cy="644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16C5CA6-A97A-4C17-84A1-EB87E1B9E5C5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9293351" y="3304207"/>
                  <a:ext cx="64584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B135190-B745-4E51-8394-6998087968AF}"/>
                    </a:ext>
                  </a:extLst>
                </p14:cNvPr>
                <p14:cNvContentPartPr/>
                <p14:nvPr/>
              </p14:nvContentPartPr>
              <p14:xfrm>
                <a:off x="3277751" y="3766447"/>
                <a:ext cx="11880" cy="4806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B135190-B745-4E51-8394-6998087968AF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3269111" y="3757807"/>
                  <a:ext cx="29520" cy="4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EBE5115-28BE-4965-9A64-6D18C0853F46}"/>
                    </a:ext>
                  </a:extLst>
                </p14:cNvPr>
                <p14:cNvContentPartPr/>
                <p14:nvPr/>
              </p14:nvContentPartPr>
              <p14:xfrm>
                <a:off x="2964551" y="3960847"/>
                <a:ext cx="707400" cy="608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EBE5115-28BE-4965-9A64-6D18C0853F46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2955911" y="3952207"/>
                  <a:ext cx="7250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929DA13-29DF-4DA5-B61C-4A2D978C6C6E}"/>
                    </a:ext>
                  </a:extLst>
                </p14:cNvPr>
                <p14:cNvContentPartPr/>
                <p14:nvPr/>
              </p14:nvContentPartPr>
              <p14:xfrm>
                <a:off x="4206191" y="3789847"/>
                <a:ext cx="25200" cy="4849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929DA13-29DF-4DA5-B61C-4A2D978C6C6E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4197551" y="3780847"/>
                  <a:ext cx="42840" cy="50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9F334B6-996C-40DB-87F8-A830B25D7EE9}"/>
                    </a:ext>
                  </a:extLst>
                </p14:cNvPr>
                <p14:cNvContentPartPr/>
                <p14:nvPr/>
              </p14:nvContentPartPr>
              <p14:xfrm>
                <a:off x="3920351" y="3997927"/>
                <a:ext cx="667080" cy="349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9F334B6-996C-40DB-87F8-A830B25D7EE9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3911351" y="3989287"/>
                  <a:ext cx="68472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3C5A447-7E08-46E6-B6C3-FBE145A69D74}"/>
                    </a:ext>
                  </a:extLst>
                </p14:cNvPr>
                <p14:cNvContentPartPr/>
                <p14:nvPr/>
              </p14:nvContentPartPr>
              <p14:xfrm>
                <a:off x="5079191" y="3801727"/>
                <a:ext cx="28080" cy="4773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3C5A447-7E08-46E6-B6C3-FBE145A69D74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5070551" y="3792727"/>
                  <a:ext cx="45720" cy="49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9F72435-E895-4904-832C-AA4CF580B8D9}"/>
                    </a:ext>
                  </a:extLst>
                </p14:cNvPr>
                <p14:cNvContentPartPr/>
                <p14:nvPr/>
              </p14:nvContentPartPr>
              <p14:xfrm>
                <a:off x="4816031" y="3984967"/>
                <a:ext cx="649080" cy="396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9F72435-E895-4904-832C-AA4CF580B8D9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4807031" y="3975967"/>
                  <a:ext cx="66672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CE1496F-B63B-4087-A12C-E041DC8E2F93}"/>
                    </a:ext>
                  </a:extLst>
                </p14:cNvPr>
                <p14:cNvContentPartPr/>
                <p14:nvPr/>
              </p14:nvContentPartPr>
              <p14:xfrm>
                <a:off x="6023111" y="3767167"/>
                <a:ext cx="23040" cy="5014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CE1496F-B63B-4087-A12C-E041DC8E2F93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6014471" y="3758527"/>
                  <a:ext cx="40680" cy="51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7632197-D7B0-4262-8993-8050BFF28475}"/>
                    </a:ext>
                  </a:extLst>
                </p14:cNvPr>
                <p14:cNvContentPartPr/>
                <p14:nvPr/>
              </p14:nvContentPartPr>
              <p14:xfrm>
                <a:off x="5755991" y="4012327"/>
                <a:ext cx="608400" cy="266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7632197-D7B0-4262-8993-8050BFF28475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5746991" y="4003687"/>
                  <a:ext cx="6260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6F54DE4-AABD-4F59-8AB5-AEED1D7C3BBD}"/>
                    </a:ext>
                  </a:extLst>
                </p14:cNvPr>
                <p14:cNvContentPartPr/>
                <p14:nvPr/>
              </p14:nvContentPartPr>
              <p14:xfrm>
                <a:off x="6910151" y="3776887"/>
                <a:ext cx="32760" cy="4795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6F54DE4-AABD-4F59-8AB5-AEED1D7C3BBD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6901511" y="3767887"/>
                  <a:ext cx="50400" cy="49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38A8710-6634-468E-B876-EBA65DEE293B}"/>
                    </a:ext>
                  </a:extLst>
                </p14:cNvPr>
                <p14:cNvContentPartPr/>
                <p14:nvPr/>
              </p14:nvContentPartPr>
              <p14:xfrm>
                <a:off x="6626471" y="3979567"/>
                <a:ext cx="743400" cy="381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38A8710-6634-468E-B876-EBA65DEE293B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6617471" y="3970567"/>
                  <a:ext cx="7610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1815371-4F6C-4FA7-B655-BA8722F6C3A1}"/>
                    </a:ext>
                  </a:extLst>
                </p14:cNvPr>
                <p14:cNvContentPartPr/>
                <p14:nvPr/>
              </p14:nvContentPartPr>
              <p14:xfrm>
                <a:off x="7795031" y="3797047"/>
                <a:ext cx="23400" cy="4777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1815371-4F6C-4FA7-B655-BA8722F6C3A1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7786391" y="3788047"/>
                  <a:ext cx="41040" cy="49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ACFC5D7-A2F5-4F62-901D-35E153BE7735}"/>
                    </a:ext>
                  </a:extLst>
                </p14:cNvPr>
                <p14:cNvContentPartPr/>
                <p14:nvPr/>
              </p14:nvContentPartPr>
              <p14:xfrm>
                <a:off x="7574351" y="3935647"/>
                <a:ext cx="612000" cy="54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ACFC5D7-A2F5-4F62-901D-35E153BE7735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7565351" y="3926647"/>
                  <a:ext cx="6296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01D58ED-1B3A-44C7-9B73-BA1724790493}"/>
                    </a:ext>
                  </a:extLst>
                </p14:cNvPr>
                <p14:cNvContentPartPr/>
                <p14:nvPr/>
              </p14:nvContentPartPr>
              <p14:xfrm>
                <a:off x="8742191" y="3749167"/>
                <a:ext cx="11880" cy="4590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01D58ED-1B3A-44C7-9B73-BA1724790493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8733191" y="3740527"/>
                  <a:ext cx="29520" cy="47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4408964-2F04-455C-BC63-0E4AE5BC41E7}"/>
                    </a:ext>
                  </a:extLst>
                </p14:cNvPr>
                <p14:cNvContentPartPr/>
                <p14:nvPr/>
              </p14:nvContentPartPr>
              <p14:xfrm>
                <a:off x="8465711" y="3945007"/>
                <a:ext cx="597240" cy="432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4408964-2F04-455C-BC63-0E4AE5BC41E7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8457071" y="3936367"/>
                  <a:ext cx="61488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BE99728-F277-4882-B48A-0586969C1848}"/>
                    </a:ext>
                  </a:extLst>
                </p14:cNvPr>
                <p14:cNvContentPartPr/>
                <p14:nvPr/>
              </p14:nvContentPartPr>
              <p14:xfrm>
                <a:off x="3229511" y="4405447"/>
                <a:ext cx="47160" cy="4244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BE99728-F277-4882-B48A-0586969C1848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3220871" y="4396447"/>
                  <a:ext cx="6480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CF456AA-9D06-4BD0-9B7E-4B831EA7EC5D}"/>
                    </a:ext>
                  </a:extLst>
                </p14:cNvPr>
                <p14:cNvContentPartPr/>
                <p14:nvPr/>
              </p14:nvContentPartPr>
              <p14:xfrm>
                <a:off x="2961311" y="4554847"/>
                <a:ext cx="631800" cy="691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CF456AA-9D06-4BD0-9B7E-4B831EA7EC5D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2952671" y="4546207"/>
                  <a:ext cx="64944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73A8F07-4CBA-4059-B3DC-94B998FEB8F8}"/>
                    </a:ext>
                  </a:extLst>
                </p14:cNvPr>
                <p14:cNvContentPartPr/>
                <p14:nvPr/>
              </p14:nvContentPartPr>
              <p14:xfrm>
                <a:off x="4184591" y="4430647"/>
                <a:ext cx="35640" cy="3920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73A8F07-4CBA-4059-B3DC-94B998FEB8F8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4175951" y="4421647"/>
                  <a:ext cx="5328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B01F377-ABF2-4087-A15B-2E07836DEE25}"/>
                    </a:ext>
                  </a:extLst>
                </p14:cNvPr>
                <p14:cNvContentPartPr/>
                <p14:nvPr/>
              </p14:nvContentPartPr>
              <p14:xfrm>
                <a:off x="3954551" y="4596607"/>
                <a:ext cx="594360" cy="190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B01F377-ABF2-4087-A15B-2E07836DEE25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3945551" y="4587967"/>
                  <a:ext cx="6120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DEC8638-80BD-4E41-88E6-4DE86B6DB912}"/>
                    </a:ext>
                  </a:extLst>
                </p14:cNvPr>
                <p14:cNvContentPartPr/>
                <p14:nvPr/>
              </p14:nvContentPartPr>
              <p14:xfrm>
                <a:off x="5061551" y="4416607"/>
                <a:ext cx="45720" cy="4118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DEC8638-80BD-4E41-88E6-4DE86B6DB912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5052551" y="4407967"/>
                  <a:ext cx="6336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AAFFA414-ECCD-4673-9217-23A24B3733A7}"/>
                    </a:ext>
                  </a:extLst>
                </p14:cNvPr>
                <p14:cNvContentPartPr/>
                <p14:nvPr/>
              </p14:nvContentPartPr>
              <p14:xfrm>
                <a:off x="4856711" y="4580407"/>
                <a:ext cx="559800" cy="666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AAFFA414-ECCD-4673-9217-23A24B3733A7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4847711" y="4571767"/>
                  <a:ext cx="5774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1F4EC94-667D-4151-BCD7-CE5F1D253B7A}"/>
                    </a:ext>
                  </a:extLst>
                </p14:cNvPr>
                <p14:cNvContentPartPr/>
                <p14:nvPr/>
              </p14:nvContentPartPr>
              <p14:xfrm>
                <a:off x="6024551" y="4426327"/>
                <a:ext cx="27720" cy="4060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1F4EC94-667D-4151-BCD7-CE5F1D253B7A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6015551" y="4417687"/>
                  <a:ext cx="4536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86BC022-CAEA-45AB-AA98-1E1AF039F491}"/>
                    </a:ext>
                  </a:extLst>
                </p14:cNvPr>
                <p14:cNvContentPartPr/>
                <p14:nvPr/>
              </p14:nvContentPartPr>
              <p14:xfrm>
                <a:off x="5760671" y="4583647"/>
                <a:ext cx="581040" cy="320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86BC022-CAEA-45AB-AA98-1E1AF039F491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5751671" y="4574647"/>
                  <a:ext cx="5986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EAFC456-1528-402A-B780-93F3CF4052D0}"/>
                    </a:ext>
                  </a:extLst>
                </p14:cNvPr>
                <p14:cNvContentPartPr/>
                <p14:nvPr/>
              </p14:nvContentPartPr>
              <p14:xfrm>
                <a:off x="6924551" y="4382767"/>
                <a:ext cx="37440" cy="4572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EAFC456-1528-402A-B780-93F3CF4052D0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6915911" y="4373767"/>
                  <a:ext cx="5508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02972F7-BC87-4BBF-8227-143479FE5854}"/>
                    </a:ext>
                  </a:extLst>
                </p14:cNvPr>
                <p14:cNvContentPartPr/>
                <p14:nvPr/>
              </p14:nvContentPartPr>
              <p14:xfrm>
                <a:off x="6663191" y="4585807"/>
                <a:ext cx="608760" cy="198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02972F7-BC87-4BBF-8227-143479FE5854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6654551" y="4576807"/>
                  <a:ext cx="6264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0226FDA-312E-420B-8150-93AE3883DDBA}"/>
                    </a:ext>
                  </a:extLst>
                </p14:cNvPr>
                <p14:cNvContentPartPr/>
                <p14:nvPr/>
              </p14:nvContentPartPr>
              <p14:xfrm>
                <a:off x="7816271" y="4384207"/>
                <a:ext cx="18360" cy="4716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0226FDA-312E-420B-8150-93AE3883DDBA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7807631" y="4375567"/>
                  <a:ext cx="36000" cy="48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F2B1C40-3050-44E5-901D-B9CEB2F16767}"/>
                    </a:ext>
                  </a:extLst>
                </p14:cNvPr>
                <p14:cNvContentPartPr/>
                <p14:nvPr/>
              </p14:nvContentPartPr>
              <p14:xfrm>
                <a:off x="7528271" y="4563127"/>
                <a:ext cx="780480" cy="680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F2B1C40-3050-44E5-901D-B9CEB2F16767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7519631" y="4554487"/>
                  <a:ext cx="7981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B6DB6DC4-5AF0-4185-854F-04AAA4D0B984}"/>
                    </a:ext>
                  </a:extLst>
                </p14:cNvPr>
                <p14:cNvContentPartPr/>
                <p14:nvPr/>
              </p14:nvContentPartPr>
              <p14:xfrm>
                <a:off x="8771351" y="4379527"/>
                <a:ext cx="30240" cy="4777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B6DB6DC4-5AF0-4185-854F-04AAA4D0B984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8762711" y="4370887"/>
                  <a:ext cx="47880" cy="49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7A445CA8-69E7-4164-9547-DE4F46B7DD63}"/>
                    </a:ext>
                  </a:extLst>
                </p14:cNvPr>
                <p14:cNvContentPartPr/>
                <p14:nvPr/>
              </p14:nvContentPartPr>
              <p14:xfrm>
                <a:off x="8473631" y="4564927"/>
                <a:ext cx="660600" cy="356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7A445CA8-69E7-4164-9547-DE4F46B7DD63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8464991" y="4556287"/>
                  <a:ext cx="6782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A6C93C3-BAD0-4433-8922-ACF807588481}"/>
                    </a:ext>
                  </a:extLst>
                </p14:cNvPr>
                <p14:cNvContentPartPr/>
                <p14:nvPr/>
              </p14:nvContentPartPr>
              <p14:xfrm>
                <a:off x="9643631" y="4391767"/>
                <a:ext cx="16560" cy="4489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A6C93C3-BAD0-4433-8922-ACF807588481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9634991" y="4382767"/>
                  <a:ext cx="3420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E31A490-0EA1-4EF5-9683-98D720FB2AA7}"/>
                    </a:ext>
                  </a:extLst>
                </p14:cNvPr>
                <p14:cNvContentPartPr/>
                <p14:nvPr/>
              </p14:nvContentPartPr>
              <p14:xfrm>
                <a:off x="9355631" y="4603807"/>
                <a:ext cx="682920" cy="291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E31A490-0EA1-4EF5-9683-98D720FB2AA7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9346631" y="4595167"/>
                  <a:ext cx="7005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C632AF64-9F29-480A-9469-49E713E245F9}"/>
                    </a:ext>
                  </a:extLst>
                </p14:cNvPr>
                <p14:cNvContentPartPr/>
                <p14:nvPr/>
              </p14:nvContentPartPr>
              <p14:xfrm>
                <a:off x="3252191" y="4957687"/>
                <a:ext cx="84960" cy="4852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C632AF64-9F29-480A-9469-49E713E245F9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3243551" y="4948687"/>
                  <a:ext cx="10260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990F754A-C77A-4F8C-B277-A4F39A9281D8}"/>
                    </a:ext>
                  </a:extLst>
                </p14:cNvPr>
                <p14:cNvContentPartPr/>
                <p14:nvPr/>
              </p14:nvContentPartPr>
              <p14:xfrm>
                <a:off x="2920991" y="5090167"/>
                <a:ext cx="721080" cy="1069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990F754A-C77A-4F8C-B277-A4F39A9281D8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2912351" y="5081167"/>
                  <a:ext cx="7387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63741B2B-F23C-4FCB-A188-3A2840889FD2}"/>
                    </a:ext>
                  </a:extLst>
                </p14:cNvPr>
                <p14:cNvContentPartPr/>
                <p14:nvPr/>
              </p14:nvContentPartPr>
              <p14:xfrm>
                <a:off x="4197191" y="4991167"/>
                <a:ext cx="24840" cy="4093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63741B2B-F23C-4FCB-A188-3A2840889FD2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4188551" y="4982167"/>
                  <a:ext cx="4248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E6F1E3F-EB9D-48F6-A8F8-D022F65F0FE6}"/>
                    </a:ext>
                  </a:extLst>
                </p14:cNvPr>
                <p14:cNvContentPartPr/>
                <p14:nvPr/>
              </p14:nvContentPartPr>
              <p14:xfrm>
                <a:off x="3938711" y="5133007"/>
                <a:ext cx="547200" cy="666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E6F1E3F-EB9D-48F6-A8F8-D022F65F0FE6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3929711" y="5124367"/>
                  <a:ext cx="5648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39EFA21-3626-4CDD-A5ED-B6F2A9D54895}"/>
                    </a:ext>
                  </a:extLst>
                </p14:cNvPr>
                <p14:cNvContentPartPr/>
                <p14:nvPr/>
              </p14:nvContentPartPr>
              <p14:xfrm>
                <a:off x="5115191" y="4991527"/>
                <a:ext cx="50400" cy="4568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939EFA21-3626-4CDD-A5ED-B6F2A9D54895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5106551" y="4982527"/>
                  <a:ext cx="680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9B8D794-030F-4F23-8E43-C3B3E78C6D66}"/>
                    </a:ext>
                  </a:extLst>
                </p14:cNvPr>
                <p14:cNvContentPartPr/>
                <p14:nvPr/>
              </p14:nvContentPartPr>
              <p14:xfrm>
                <a:off x="4799471" y="5180887"/>
                <a:ext cx="597240" cy="334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9B8D794-030F-4F23-8E43-C3B3E78C6D66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4790831" y="5171887"/>
                  <a:ext cx="61488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711FEA6F-6180-44B8-ABD6-AA88B8F34B19}"/>
                    </a:ext>
                  </a:extLst>
                </p14:cNvPr>
                <p14:cNvContentPartPr/>
                <p14:nvPr/>
              </p14:nvContentPartPr>
              <p14:xfrm>
                <a:off x="6040751" y="4999087"/>
                <a:ext cx="23040" cy="4161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711FEA6F-6180-44B8-ABD6-AA88B8F34B19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6031751" y="4990087"/>
                  <a:ext cx="4068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FA8CF663-7AAD-45FA-B63D-9A77370D1533}"/>
                    </a:ext>
                  </a:extLst>
                </p14:cNvPr>
                <p14:cNvContentPartPr/>
                <p14:nvPr/>
              </p14:nvContentPartPr>
              <p14:xfrm>
                <a:off x="5739791" y="5221567"/>
                <a:ext cx="644400" cy="399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FA8CF663-7AAD-45FA-B63D-9A77370D1533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5730791" y="5212567"/>
                  <a:ext cx="66204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C18B346-089D-4BAC-BACE-78EC6DC552E1}"/>
                    </a:ext>
                  </a:extLst>
                </p14:cNvPr>
                <p14:cNvContentPartPr/>
                <p14:nvPr/>
              </p14:nvContentPartPr>
              <p14:xfrm>
                <a:off x="6958751" y="4965967"/>
                <a:ext cx="73080" cy="4770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C18B346-089D-4BAC-BACE-78EC6DC552E1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6949751" y="4956967"/>
                  <a:ext cx="9072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F9613A99-618F-4C96-AF99-84B189C29954}"/>
                    </a:ext>
                  </a:extLst>
                </p14:cNvPr>
                <p14:cNvContentPartPr/>
                <p14:nvPr/>
              </p14:nvContentPartPr>
              <p14:xfrm>
                <a:off x="6586151" y="5146327"/>
                <a:ext cx="764640" cy="1152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F9613A99-618F-4C96-AF99-84B189C29954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6577151" y="5137687"/>
                  <a:ext cx="78228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C2869848-B854-4F29-929B-C0D4FD8AB16A}"/>
                    </a:ext>
                  </a:extLst>
                </p14:cNvPr>
                <p14:cNvContentPartPr/>
                <p14:nvPr/>
              </p14:nvContentPartPr>
              <p14:xfrm>
                <a:off x="7782071" y="5008807"/>
                <a:ext cx="39240" cy="3970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C2869848-B854-4F29-929B-C0D4FD8AB16A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7773431" y="5000167"/>
                  <a:ext cx="5688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B354B53-459B-45D4-A1F8-477C909CA995}"/>
                    </a:ext>
                  </a:extLst>
                </p14:cNvPr>
                <p14:cNvContentPartPr/>
                <p14:nvPr/>
              </p14:nvContentPartPr>
              <p14:xfrm>
                <a:off x="7551311" y="5166127"/>
                <a:ext cx="495000" cy="576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B354B53-459B-45D4-A1F8-477C909CA995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7542671" y="5157127"/>
                  <a:ext cx="5126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B478C4FC-777D-4411-9D86-D0B46CE11903}"/>
                    </a:ext>
                  </a:extLst>
                </p14:cNvPr>
                <p14:cNvContentPartPr/>
                <p14:nvPr/>
              </p14:nvContentPartPr>
              <p14:xfrm>
                <a:off x="8733911" y="5013127"/>
                <a:ext cx="35640" cy="3967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B478C4FC-777D-4411-9D86-D0B46CE11903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8724911" y="5004487"/>
                  <a:ext cx="5328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5B8C78C0-322F-41E6-AC4E-F2C5D1846F3D}"/>
                    </a:ext>
                  </a:extLst>
                </p14:cNvPr>
                <p14:cNvContentPartPr/>
                <p14:nvPr/>
              </p14:nvContentPartPr>
              <p14:xfrm>
                <a:off x="8501711" y="5140207"/>
                <a:ext cx="506520" cy="680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5B8C78C0-322F-41E6-AC4E-F2C5D1846F3D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8492711" y="5131567"/>
                  <a:ext cx="52416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6A96B8D8-46DE-4BED-89CA-8F65928BF16C}"/>
                    </a:ext>
                  </a:extLst>
                </p14:cNvPr>
                <p14:cNvContentPartPr/>
                <p14:nvPr/>
              </p14:nvContentPartPr>
              <p14:xfrm>
                <a:off x="9602951" y="4989007"/>
                <a:ext cx="38160" cy="4773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6A96B8D8-46DE-4BED-89CA-8F65928BF16C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9593951" y="4980007"/>
                  <a:ext cx="55800" cy="49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F2E9FC33-3A1D-4DD3-8E7B-8C64B3DAB544}"/>
                    </a:ext>
                  </a:extLst>
                </p14:cNvPr>
                <p14:cNvContentPartPr/>
                <p14:nvPr/>
              </p14:nvContentPartPr>
              <p14:xfrm>
                <a:off x="9310991" y="5199607"/>
                <a:ext cx="703800" cy="360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F2E9FC33-3A1D-4DD3-8E7B-8C64B3DAB544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9302351" y="5190607"/>
                  <a:ext cx="72144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E23C4A37-64EB-4EA4-AF45-C9E36EC933A4}"/>
                    </a:ext>
                  </a:extLst>
                </p14:cNvPr>
                <p14:cNvContentPartPr/>
                <p14:nvPr/>
              </p14:nvContentPartPr>
              <p14:xfrm>
                <a:off x="2823431" y="1623007"/>
                <a:ext cx="199440" cy="2962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E23C4A37-64EB-4EA4-AF45-C9E36EC933A4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2814431" y="1614367"/>
                  <a:ext cx="21708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51593855-98FA-427D-A592-60C0861B101E}"/>
                    </a:ext>
                  </a:extLst>
                </p14:cNvPr>
                <p14:cNvContentPartPr/>
                <p14:nvPr/>
              </p14:nvContentPartPr>
              <p14:xfrm>
                <a:off x="3082271" y="1950607"/>
                <a:ext cx="360" cy="3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51593855-98FA-427D-A592-60C0861B101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73631" y="194196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B67D6653-F50D-4C94-81E8-D5A80E031F68}"/>
                    </a:ext>
                  </a:extLst>
                </p14:cNvPr>
                <p14:cNvContentPartPr/>
                <p14:nvPr/>
              </p14:nvContentPartPr>
              <p14:xfrm>
                <a:off x="3025391" y="1893367"/>
                <a:ext cx="113040" cy="2991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B67D6653-F50D-4C94-81E8-D5A80E031F68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3016391" y="1884367"/>
                  <a:ext cx="13068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CA2700EF-E18E-4F10-8A7B-C3D5BCCC86AC}"/>
                    </a:ext>
                  </a:extLst>
                </p14:cNvPr>
                <p14:cNvContentPartPr/>
                <p14:nvPr/>
              </p14:nvContentPartPr>
              <p14:xfrm>
                <a:off x="3396191" y="1902367"/>
                <a:ext cx="161640" cy="1969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CA2700EF-E18E-4F10-8A7B-C3D5BCCC86AC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3387191" y="1893727"/>
                  <a:ext cx="1792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ED095796-0E05-4543-B59A-A740669752DA}"/>
                    </a:ext>
                  </a:extLst>
                </p14:cNvPr>
                <p14:cNvContentPartPr/>
                <p14:nvPr/>
              </p14:nvContentPartPr>
              <p14:xfrm>
                <a:off x="3355151" y="1894807"/>
                <a:ext cx="217800" cy="1987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ED095796-0E05-4543-B59A-A740669752DA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3346511" y="1886167"/>
                  <a:ext cx="23544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F4FA7205-015B-4428-8E67-06BE50E7E995}"/>
                    </a:ext>
                  </a:extLst>
                </p14:cNvPr>
                <p14:cNvContentPartPr/>
                <p14:nvPr/>
              </p14:nvContentPartPr>
              <p14:xfrm>
                <a:off x="3023951" y="2252647"/>
                <a:ext cx="192960" cy="1580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F4FA7205-015B-4428-8E67-06BE50E7E995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3014951" y="2243647"/>
                  <a:ext cx="2106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887138B-5F22-427E-B0BF-B9CB2B90C732}"/>
                    </a:ext>
                  </a:extLst>
                </p14:cNvPr>
                <p14:cNvContentPartPr/>
                <p14:nvPr/>
              </p14:nvContentPartPr>
              <p14:xfrm>
                <a:off x="2999831" y="2249407"/>
                <a:ext cx="156600" cy="1666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887138B-5F22-427E-B0BF-B9CB2B90C732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2991191" y="2240407"/>
                  <a:ext cx="1742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3AB2B9F9-EFBC-430A-B915-04914091AB73}"/>
                    </a:ext>
                  </a:extLst>
                </p14:cNvPr>
                <p14:cNvContentPartPr/>
                <p14:nvPr/>
              </p14:nvContentPartPr>
              <p14:xfrm>
                <a:off x="3871751" y="1923967"/>
                <a:ext cx="231840" cy="2084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3AB2B9F9-EFBC-430A-B915-04914091AB73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3863111" y="1915327"/>
                  <a:ext cx="24948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BD61C473-0E90-4780-8553-D59CE11C3CF6}"/>
                    </a:ext>
                  </a:extLst>
                </p14:cNvPr>
                <p14:cNvContentPartPr/>
                <p14:nvPr/>
              </p14:nvContentPartPr>
              <p14:xfrm>
                <a:off x="4304471" y="1867447"/>
                <a:ext cx="170280" cy="1998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BD61C473-0E90-4780-8553-D59CE11C3CF6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4295471" y="1858807"/>
                  <a:ext cx="18792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D6AEA234-59AA-4358-A711-36033508AD6F}"/>
                    </a:ext>
                  </a:extLst>
                </p14:cNvPr>
                <p14:cNvContentPartPr/>
                <p14:nvPr/>
              </p14:nvContentPartPr>
              <p14:xfrm>
                <a:off x="3973991" y="2221687"/>
                <a:ext cx="144720" cy="2109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D6AEA234-59AA-4358-A711-36033508AD6F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3965351" y="2213047"/>
                  <a:ext cx="16236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CCD2BBAC-DF7C-48C1-B845-8083718670ED}"/>
                    </a:ext>
                  </a:extLst>
                </p14:cNvPr>
                <p14:cNvContentPartPr/>
                <p14:nvPr/>
              </p14:nvContentPartPr>
              <p14:xfrm>
                <a:off x="4392671" y="2206567"/>
                <a:ext cx="213120" cy="2235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CCD2BBAC-DF7C-48C1-B845-8083718670ED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4383671" y="2197927"/>
                  <a:ext cx="23076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A5A97917-4AA1-4D3E-AC70-F55635AF0D85}"/>
                    </a:ext>
                  </a:extLst>
                </p14:cNvPr>
                <p14:cNvContentPartPr/>
                <p14:nvPr/>
              </p14:nvContentPartPr>
              <p14:xfrm>
                <a:off x="4756991" y="1860290"/>
                <a:ext cx="113400" cy="2131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A5A97917-4AA1-4D3E-AC70-F55635AF0D85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4748351" y="1851290"/>
                  <a:ext cx="13104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AA1C7BE9-0336-4CD4-9947-10446C5E2B14}"/>
                    </a:ext>
                  </a:extLst>
                </p14:cNvPr>
                <p14:cNvContentPartPr/>
                <p14:nvPr/>
              </p14:nvContentPartPr>
              <p14:xfrm>
                <a:off x="5230031" y="1896290"/>
                <a:ext cx="156600" cy="19332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AA1C7BE9-0336-4CD4-9947-10446C5E2B14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5221391" y="1887650"/>
                  <a:ext cx="17424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03E371ED-5C4A-42E5-A8DD-0955CFD22636}"/>
                    </a:ext>
                  </a:extLst>
                </p14:cNvPr>
                <p14:cNvContentPartPr/>
                <p14:nvPr/>
              </p14:nvContentPartPr>
              <p14:xfrm>
                <a:off x="4846631" y="2246570"/>
                <a:ext cx="217080" cy="16164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03E371ED-5C4A-42E5-A8DD-0955CFD22636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4837631" y="2237570"/>
                  <a:ext cx="2347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F732372D-BFB8-4CBD-877B-DF6DABC74032}"/>
                    </a:ext>
                  </a:extLst>
                </p14:cNvPr>
                <p14:cNvContentPartPr/>
                <p14:nvPr/>
              </p14:nvContentPartPr>
              <p14:xfrm>
                <a:off x="5316071" y="2236130"/>
                <a:ext cx="325440" cy="18720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F732372D-BFB8-4CBD-877B-DF6DABC74032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5307071" y="2227130"/>
                  <a:ext cx="3430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0CE1B191-9467-4A52-A234-DD4F6799A062}"/>
                    </a:ext>
                  </a:extLst>
                </p14:cNvPr>
                <p14:cNvContentPartPr/>
                <p14:nvPr/>
              </p14:nvContentPartPr>
              <p14:xfrm>
                <a:off x="5687591" y="1896290"/>
                <a:ext cx="178560" cy="2566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0CE1B191-9467-4A52-A234-DD4F6799A062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5678591" y="1887290"/>
                  <a:ext cx="19620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E10E101F-21B5-4098-9931-E5784AAD6E71}"/>
                    </a:ext>
                  </a:extLst>
                </p14:cNvPr>
                <p14:cNvContentPartPr/>
                <p14:nvPr/>
              </p14:nvContentPartPr>
              <p14:xfrm>
                <a:off x="6137951" y="1929410"/>
                <a:ext cx="117720" cy="1818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E10E101F-21B5-4098-9931-E5784AAD6E71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6129311" y="1920410"/>
                  <a:ext cx="1353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43E48E52-E4A0-468E-B154-E65635513C2A}"/>
                    </a:ext>
                  </a:extLst>
                </p14:cNvPr>
                <p14:cNvContentPartPr/>
                <p14:nvPr/>
              </p14:nvContentPartPr>
              <p14:xfrm>
                <a:off x="6193031" y="1915730"/>
                <a:ext cx="205560" cy="244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43E48E52-E4A0-468E-B154-E65635513C2A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6184391" y="1907090"/>
                  <a:ext cx="2232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F6FAEE71-0CD9-4588-BAF4-83A6A3FAFA03}"/>
                    </a:ext>
                  </a:extLst>
                </p14:cNvPr>
                <p14:cNvContentPartPr/>
                <p14:nvPr/>
              </p14:nvContentPartPr>
              <p14:xfrm>
                <a:off x="5739791" y="2249810"/>
                <a:ext cx="184680" cy="2253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F6FAEE71-0CD9-4588-BAF4-83A6A3FAFA03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5730791" y="2240810"/>
                  <a:ext cx="20232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54BBFE29-553C-4A08-A600-88194791EBC7}"/>
                    </a:ext>
                  </a:extLst>
                </p14:cNvPr>
                <p14:cNvContentPartPr/>
                <p14:nvPr/>
              </p14:nvContentPartPr>
              <p14:xfrm>
                <a:off x="6149471" y="2224970"/>
                <a:ext cx="201240" cy="1908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54BBFE29-553C-4A08-A600-88194791EBC7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6140471" y="2216330"/>
                  <a:ext cx="21888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05DAFB6E-374F-4B9D-B07E-F1B486B28CB7}"/>
                    </a:ext>
                  </a:extLst>
                </p14:cNvPr>
                <p14:cNvContentPartPr/>
                <p14:nvPr/>
              </p14:nvContentPartPr>
              <p14:xfrm>
                <a:off x="6665711" y="1918250"/>
                <a:ext cx="99000" cy="1227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05DAFB6E-374F-4B9D-B07E-F1B486B28CB7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6656711" y="1909610"/>
                  <a:ext cx="1166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27459211-ACEC-4CDE-A8F8-3FAD085CAC12}"/>
                    </a:ext>
                  </a:extLst>
                </p14:cNvPr>
                <p14:cNvContentPartPr/>
                <p14:nvPr/>
              </p14:nvContentPartPr>
              <p14:xfrm>
                <a:off x="6687311" y="1914650"/>
                <a:ext cx="148680" cy="2700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27459211-ACEC-4CDE-A8F8-3FAD085CAC12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6678311" y="1906010"/>
                  <a:ext cx="1663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B593AB9C-07E2-49D5-B31F-02653AD5B5A0}"/>
                    </a:ext>
                  </a:extLst>
                </p14:cNvPr>
                <p14:cNvContentPartPr/>
                <p14:nvPr/>
              </p14:nvContentPartPr>
              <p14:xfrm>
                <a:off x="7034351" y="1875770"/>
                <a:ext cx="150120" cy="19080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B593AB9C-07E2-49D5-B31F-02653AD5B5A0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7025351" y="1866770"/>
                  <a:ext cx="1677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BD62E4D8-7F97-4F99-9240-DB8BAD8FBE62}"/>
                    </a:ext>
                  </a:extLst>
                </p14:cNvPr>
                <p14:cNvContentPartPr/>
                <p14:nvPr/>
              </p14:nvContentPartPr>
              <p14:xfrm>
                <a:off x="6634031" y="2192210"/>
                <a:ext cx="168120" cy="2415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BD62E4D8-7F97-4F99-9240-DB8BAD8FBE62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6625391" y="2183210"/>
                  <a:ext cx="18576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CB9D011B-9685-4973-B710-899D804466C8}"/>
                    </a:ext>
                  </a:extLst>
                </p14:cNvPr>
                <p14:cNvContentPartPr/>
                <p14:nvPr/>
              </p14:nvContentPartPr>
              <p14:xfrm>
                <a:off x="7013831" y="2184290"/>
                <a:ext cx="184680" cy="22716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CB9D011B-9685-4973-B710-899D804466C8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7005191" y="2175650"/>
                  <a:ext cx="20232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085038F3-D48B-443A-8061-403BBA0E3FB7}"/>
                    </a:ext>
                  </a:extLst>
                </p14:cNvPr>
                <p14:cNvContentPartPr/>
                <p14:nvPr/>
              </p14:nvContentPartPr>
              <p14:xfrm>
                <a:off x="6809711" y="2086010"/>
                <a:ext cx="227160" cy="11592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085038F3-D48B-443A-8061-403BBA0E3FB7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6800711" y="2077010"/>
                  <a:ext cx="2448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04E22FDB-430D-4CCA-9C81-CAEF2D964599}"/>
                    </a:ext>
                  </a:extLst>
                </p14:cNvPr>
                <p14:cNvContentPartPr/>
                <p14:nvPr/>
              </p14:nvContentPartPr>
              <p14:xfrm>
                <a:off x="6819071" y="2181410"/>
                <a:ext cx="120240" cy="1260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04E22FDB-430D-4CCA-9C81-CAEF2D964599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6810431" y="2172410"/>
                  <a:ext cx="1378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7A55FFCC-1D2E-48AE-84C7-423B96BB0A51}"/>
                    </a:ext>
                  </a:extLst>
                </p14:cNvPr>
                <p14:cNvContentPartPr/>
                <p14:nvPr/>
              </p14:nvContentPartPr>
              <p14:xfrm>
                <a:off x="7515671" y="1912130"/>
                <a:ext cx="93960" cy="2138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7A55FFCC-1D2E-48AE-84C7-423B96BB0A5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7507031" y="1903490"/>
                  <a:ext cx="11160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6B4789C6-C257-4035-AFD6-CF258273387D}"/>
                    </a:ext>
                  </a:extLst>
                </p14:cNvPr>
                <p14:cNvContentPartPr/>
                <p14:nvPr/>
              </p14:nvContentPartPr>
              <p14:xfrm>
                <a:off x="7972871" y="1895210"/>
                <a:ext cx="114120" cy="21168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6B4789C6-C257-4035-AFD6-CF258273387D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7964231" y="1886570"/>
                  <a:ext cx="13176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388B4276-6291-4EFA-81E7-863088BEB1F7}"/>
                    </a:ext>
                  </a:extLst>
                </p14:cNvPr>
                <p14:cNvContentPartPr/>
                <p14:nvPr/>
              </p14:nvContentPartPr>
              <p14:xfrm>
                <a:off x="7908431" y="2008970"/>
                <a:ext cx="227160" cy="2124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388B4276-6291-4EFA-81E7-863088BEB1F7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7899431" y="2000330"/>
                  <a:ext cx="2448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176AD779-12C5-4FC7-8C8D-7CE96DF42517}"/>
                    </a:ext>
                  </a:extLst>
                </p14:cNvPr>
                <p14:cNvContentPartPr/>
                <p14:nvPr/>
              </p14:nvContentPartPr>
              <p14:xfrm>
                <a:off x="7532951" y="2271050"/>
                <a:ext cx="77400" cy="12312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176AD779-12C5-4FC7-8C8D-7CE96DF42517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7523951" y="2262050"/>
                  <a:ext cx="950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B6454864-9CF3-4493-B7B9-EA5DE3CABA53}"/>
                    </a:ext>
                  </a:extLst>
                </p14:cNvPr>
                <p14:cNvContentPartPr/>
                <p14:nvPr/>
              </p14:nvContentPartPr>
              <p14:xfrm>
                <a:off x="7523231" y="2231810"/>
                <a:ext cx="162360" cy="3564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B6454864-9CF3-4493-B7B9-EA5DE3CABA53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7514591" y="2222810"/>
                  <a:ext cx="1800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40D38F10-2CF5-401D-9EC9-FFA4ACA5875B}"/>
                    </a:ext>
                  </a:extLst>
                </p14:cNvPr>
                <p14:cNvContentPartPr/>
                <p14:nvPr/>
              </p14:nvContentPartPr>
              <p14:xfrm>
                <a:off x="7967111" y="2264930"/>
                <a:ext cx="136080" cy="15876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40D38F10-2CF5-401D-9EC9-FFA4ACA5875B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7958111" y="2255930"/>
                  <a:ext cx="1537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058A3600-2E43-4B4D-A2AA-D63A4BEB9DAD}"/>
                    </a:ext>
                  </a:extLst>
                </p14:cNvPr>
                <p14:cNvContentPartPr/>
                <p14:nvPr/>
              </p14:nvContentPartPr>
              <p14:xfrm>
                <a:off x="8053511" y="2224250"/>
                <a:ext cx="237600" cy="4932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058A3600-2E43-4B4D-A2AA-D63A4BEB9DAD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8044511" y="2215610"/>
                  <a:ext cx="2552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1279CD79-84F0-4687-841B-B63051033B36}"/>
                    </a:ext>
                  </a:extLst>
                </p14:cNvPr>
                <p14:cNvContentPartPr/>
                <p14:nvPr/>
              </p14:nvContentPartPr>
              <p14:xfrm>
                <a:off x="8439431" y="1925450"/>
                <a:ext cx="134280" cy="19440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1279CD79-84F0-4687-841B-B63051033B36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8430791" y="1916450"/>
                  <a:ext cx="15192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0638BDAB-FFDB-4E81-A6FD-5A0BA67CD33F}"/>
                    </a:ext>
                  </a:extLst>
                </p14:cNvPr>
                <p14:cNvContentPartPr/>
                <p14:nvPr/>
              </p14:nvContentPartPr>
              <p14:xfrm>
                <a:off x="8496311" y="1996010"/>
                <a:ext cx="173520" cy="1584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0638BDAB-FFDB-4E81-A6FD-5A0BA67CD33F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8487311" y="1987010"/>
                  <a:ext cx="19116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3A12B137-C5DA-4566-A798-2004039FF5FD}"/>
                    </a:ext>
                  </a:extLst>
                </p14:cNvPr>
                <p14:cNvContentPartPr/>
                <p14:nvPr/>
              </p14:nvContentPartPr>
              <p14:xfrm>
                <a:off x="8866751" y="1881890"/>
                <a:ext cx="156240" cy="19080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3A12B137-C5DA-4566-A798-2004039FF5FD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8857751" y="1873250"/>
                  <a:ext cx="17388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777FE4D2-4C09-4A1A-A4DA-9F97BFA16C46}"/>
                    </a:ext>
                  </a:extLst>
                </p14:cNvPr>
                <p14:cNvContentPartPr/>
                <p14:nvPr/>
              </p14:nvContentPartPr>
              <p14:xfrm>
                <a:off x="8455631" y="2217770"/>
                <a:ext cx="112320" cy="13212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777FE4D2-4C09-4A1A-A4DA-9F97BFA16C46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8446991" y="2208770"/>
                  <a:ext cx="1299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3A66B82B-96BF-4D14-BB9C-6E721D1C2D3E}"/>
                    </a:ext>
                  </a:extLst>
                </p14:cNvPr>
                <p14:cNvContentPartPr/>
                <p14:nvPr/>
              </p14:nvContentPartPr>
              <p14:xfrm>
                <a:off x="8808431" y="2212370"/>
                <a:ext cx="163800" cy="18432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3A66B82B-96BF-4D14-BB9C-6E721D1C2D3E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8799791" y="2203730"/>
                  <a:ext cx="1814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D0470710-61CE-4164-93E8-80C117D76AB8}"/>
                    </a:ext>
                  </a:extLst>
                </p14:cNvPr>
                <p14:cNvContentPartPr/>
                <p14:nvPr/>
              </p14:nvContentPartPr>
              <p14:xfrm>
                <a:off x="9444191" y="1941650"/>
                <a:ext cx="2520" cy="1008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D0470710-61CE-4164-93E8-80C117D76AB8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9435191" y="1932650"/>
                  <a:ext cx="201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2B099329-B605-40EA-84DD-DDB9605AC40D}"/>
                    </a:ext>
                  </a:extLst>
                </p14:cNvPr>
                <p14:cNvContentPartPr/>
                <p14:nvPr/>
              </p14:nvContentPartPr>
              <p14:xfrm>
                <a:off x="9368231" y="1885130"/>
                <a:ext cx="140400" cy="18000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2B099329-B605-40EA-84DD-DDB9605AC40D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9359591" y="1876490"/>
                  <a:ext cx="15804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9D46EDEB-38C2-4F82-9835-C7F722AD40E3}"/>
                    </a:ext>
                  </a:extLst>
                </p14:cNvPr>
                <p14:cNvContentPartPr/>
                <p14:nvPr/>
              </p14:nvContentPartPr>
              <p14:xfrm>
                <a:off x="9680711" y="1890530"/>
                <a:ext cx="120240" cy="15768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9D46EDEB-38C2-4F82-9835-C7F722AD40E3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9671711" y="1881530"/>
                  <a:ext cx="1378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72CE5AF9-0BBE-4B01-BD71-45865430C906}"/>
                    </a:ext>
                  </a:extLst>
                </p14:cNvPr>
                <p14:cNvContentPartPr/>
                <p14:nvPr/>
              </p14:nvContentPartPr>
              <p14:xfrm>
                <a:off x="9349151" y="2206610"/>
                <a:ext cx="88560" cy="19224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72CE5AF9-0BBE-4B01-BD71-45865430C906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9340511" y="2197970"/>
                  <a:ext cx="10620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EFF59BE2-D9E1-4B86-A337-DA086E18EFB3}"/>
                    </a:ext>
                  </a:extLst>
                </p14:cNvPr>
                <p14:cNvContentPartPr/>
                <p14:nvPr/>
              </p14:nvContentPartPr>
              <p14:xfrm>
                <a:off x="9276431" y="2319650"/>
                <a:ext cx="112320" cy="2916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EFF59BE2-D9E1-4B86-A337-DA086E18EFB3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9267431" y="2310650"/>
                  <a:ext cx="1299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5C66D413-2C1A-4831-8252-6016D4548266}"/>
                    </a:ext>
                  </a:extLst>
                </p14:cNvPr>
                <p14:cNvContentPartPr/>
                <p14:nvPr/>
              </p14:nvContentPartPr>
              <p14:xfrm>
                <a:off x="9763151" y="2217410"/>
                <a:ext cx="115560" cy="20376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5C66D413-2C1A-4831-8252-6016D4548266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9754151" y="2208410"/>
                  <a:ext cx="1332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B62E802E-1125-40C2-B6BE-C495F4712FEA}"/>
                    </a:ext>
                  </a:extLst>
                </p14:cNvPr>
                <p14:cNvContentPartPr/>
                <p14:nvPr/>
              </p14:nvContentPartPr>
              <p14:xfrm>
                <a:off x="9762071" y="2290850"/>
                <a:ext cx="199080" cy="2772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B62E802E-1125-40C2-B6BE-C495F4712FEA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9753071" y="2281850"/>
                  <a:ext cx="2167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4898D335-2152-46DB-9A55-502FEB3B6884}"/>
                    </a:ext>
                  </a:extLst>
                </p14:cNvPr>
                <p14:cNvContentPartPr/>
                <p14:nvPr/>
              </p14:nvContentPartPr>
              <p14:xfrm>
                <a:off x="9667031" y="2075570"/>
                <a:ext cx="413640" cy="41652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4898D335-2152-46DB-9A55-502FEB3B6884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9658391" y="2066930"/>
                  <a:ext cx="43128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EA4C447A-6884-4819-BD70-77F98014D19E}"/>
                    </a:ext>
                  </a:extLst>
                </p14:cNvPr>
                <p14:cNvContentPartPr/>
                <p14:nvPr/>
              </p14:nvContentPartPr>
              <p14:xfrm>
                <a:off x="2964191" y="2521610"/>
                <a:ext cx="243000" cy="20700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EA4C447A-6884-4819-BD70-77F98014D19E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2955551" y="2512610"/>
                  <a:ext cx="26064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0C0F2866-8121-407F-AE30-AD986B68169A}"/>
                    </a:ext>
                  </a:extLst>
                </p14:cNvPr>
                <p14:cNvContentPartPr/>
                <p14:nvPr/>
              </p14:nvContentPartPr>
              <p14:xfrm>
                <a:off x="3505271" y="2500370"/>
                <a:ext cx="48240" cy="20952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0C0F2866-8121-407F-AE30-AD986B68169A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3496271" y="2491370"/>
                  <a:ext cx="658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C8A9A18F-7251-4B30-AB1A-35E16ABD4999}"/>
                    </a:ext>
                  </a:extLst>
                </p14:cNvPr>
                <p14:cNvContentPartPr/>
                <p14:nvPr/>
              </p14:nvContentPartPr>
              <p14:xfrm>
                <a:off x="2989031" y="2841290"/>
                <a:ext cx="181080" cy="19656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C8A9A18F-7251-4B30-AB1A-35E16ABD4999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2980391" y="2832650"/>
                  <a:ext cx="19872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968936F4-A260-4222-900A-022966E70C24}"/>
                    </a:ext>
                  </a:extLst>
                </p14:cNvPr>
                <p14:cNvContentPartPr/>
                <p14:nvPr/>
              </p14:nvContentPartPr>
              <p14:xfrm>
                <a:off x="3411311" y="2831570"/>
                <a:ext cx="249120" cy="18468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968936F4-A260-4222-900A-022966E70C24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3402311" y="2822570"/>
                  <a:ext cx="2667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0BE975D1-E93B-4AF5-BA41-99A97768D6A1}"/>
                    </a:ext>
                  </a:extLst>
                </p14:cNvPr>
                <p14:cNvContentPartPr/>
                <p14:nvPr/>
              </p14:nvContentPartPr>
              <p14:xfrm>
                <a:off x="3954911" y="2509010"/>
                <a:ext cx="182880" cy="22500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0BE975D1-E93B-4AF5-BA41-99A97768D6A1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3945911" y="2500010"/>
                  <a:ext cx="2005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01880875-CD36-4023-92BD-EE8DF9ACC9F0}"/>
                    </a:ext>
                  </a:extLst>
                </p14:cNvPr>
                <p14:cNvContentPartPr/>
                <p14:nvPr/>
              </p14:nvContentPartPr>
              <p14:xfrm>
                <a:off x="4375751" y="2550050"/>
                <a:ext cx="179640" cy="16380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01880875-CD36-4023-92BD-EE8DF9ACC9F0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4366751" y="2541410"/>
                  <a:ext cx="19728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7038B2B2-9F6E-4493-809B-840A5A16A9A7}"/>
                    </a:ext>
                  </a:extLst>
                </p14:cNvPr>
                <p14:cNvContentPartPr/>
                <p14:nvPr/>
              </p14:nvContentPartPr>
              <p14:xfrm>
                <a:off x="3936551" y="2887370"/>
                <a:ext cx="209520" cy="17064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7038B2B2-9F6E-4493-809B-840A5A16A9A7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3927551" y="2878370"/>
                  <a:ext cx="2271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671D57D7-DECF-4616-B7E5-B66033E3E08A}"/>
                    </a:ext>
                  </a:extLst>
                </p14:cNvPr>
                <p14:cNvContentPartPr/>
                <p14:nvPr/>
              </p14:nvContentPartPr>
              <p14:xfrm>
                <a:off x="4349111" y="2822210"/>
                <a:ext cx="313200" cy="23364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671D57D7-DECF-4616-B7E5-B66033E3E08A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4340111" y="2813210"/>
                  <a:ext cx="33084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CFDAC3B5-734E-4C22-B296-ACBF903D90EF}"/>
                    </a:ext>
                  </a:extLst>
                </p14:cNvPr>
                <p14:cNvContentPartPr/>
                <p14:nvPr/>
              </p14:nvContentPartPr>
              <p14:xfrm>
                <a:off x="4774991" y="2529530"/>
                <a:ext cx="228960" cy="20952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CFDAC3B5-734E-4C22-B296-ACBF903D90EF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4766351" y="2520890"/>
                  <a:ext cx="2466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5CDC60E8-0A75-41E4-88E6-98A3FDB26F21}"/>
                    </a:ext>
                  </a:extLst>
                </p14:cNvPr>
                <p14:cNvContentPartPr/>
                <p14:nvPr/>
              </p14:nvContentPartPr>
              <p14:xfrm>
                <a:off x="5189711" y="2528090"/>
                <a:ext cx="161640" cy="16740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5CDC60E8-0A75-41E4-88E6-98A3FDB26F21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5181071" y="2519090"/>
                  <a:ext cx="17928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1FCA3836-3A82-4AC2-AB10-408799776282}"/>
                    </a:ext>
                  </a:extLst>
                </p14:cNvPr>
                <p14:cNvContentPartPr/>
                <p14:nvPr/>
              </p14:nvContentPartPr>
              <p14:xfrm>
                <a:off x="4841231" y="2834450"/>
                <a:ext cx="173880" cy="17028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1FCA3836-3A82-4AC2-AB10-408799776282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4832591" y="2825450"/>
                  <a:ext cx="1915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8C221893-D3C3-441D-A534-808DC5248477}"/>
                    </a:ext>
                  </a:extLst>
                </p14:cNvPr>
                <p14:cNvContentPartPr/>
                <p14:nvPr/>
              </p14:nvContentPartPr>
              <p14:xfrm>
                <a:off x="5223551" y="2836250"/>
                <a:ext cx="383760" cy="17928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8C221893-D3C3-441D-A534-808DC5248477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5214911" y="2827610"/>
                  <a:ext cx="4014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C1C3EE09-1B36-42F1-BB4C-92F954312973}"/>
                    </a:ext>
                  </a:extLst>
                </p14:cNvPr>
                <p14:cNvContentPartPr/>
                <p14:nvPr/>
              </p14:nvContentPartPr>
              <p14:xfrm>
                <a:off x="5702711" y="2507210"/>
                <a:ext cx="212040" cy="19764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C1C3EE09-1B36-42F1-BB4C-92F954312973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5693711" y="2498210"/>
                  <a:ext cx="22968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937E7F53-51FF-470E-940E-55B6EBFC84A3}"/>
                    </a:ext>
                  </a:extLst>
                </p14:cNvPr>
                <p14:cNvContentPartPr/>
                <p14:nvPr/>
              </p14:nvContentPartPr>
              <p14:xfrm>
                <a:off x="6136151" y="2516930"/>
                <a:ext cx="155520" cy="21636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937E7F53-51FF-470E-940E-55B6EBFC84A3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6127511" y="2507930"/>
                  <a:ext cx="1731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A823FC3E-D008-40E8-B8ED-B2F6133B63D4}"/>
                    </a:ext>
                  </a:extLst>
                </p14:cNvPr>
                <p14:cNvContentPartPr/>
                <p14:nvPr/>
              </p14:nvContentPartPr>
              <p14:xfrm>
                <a:off x="5700911" y="2837330"/>
                <a:ext cx="234720" cy="17640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A823FC3E-D008-40E8-B8ED-B2F6133B63D4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5691911" y="2828690"/>
                  <a:ext cx="2523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D1AFE2CF-FB5D-4015-B536-9F08CB386EEE}"/>
                    </a:ext>
                  </a:extLst>
                </p14:cNvPr>
                <p14:cNvContentPartPr/>
                <p14:nvPr/>
              </p14:nvContentPartPr>
              <p14:xfrm>
                <a:off x="6136871" y="2826890"/>
                <a:ext cx="371880" cy="18360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D1AFE2CF-FB5D-4015-B536-9F08CB386EEE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6128231" y="2818250"/>
                  <a:ext cx="3895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63F7CAF8-4A8E-48DE-A69B-1A80CD310E74}"/>
                    </a:ext>
                  </a:extLst>
                </p14:cNvPr>
                <p14:cNvContentPartPr/>
                <p14:nvPr/>
              </p14:nvContentPartPr>
              <p14:xfrm>
                <a:off x="6642671" y="2500370"/>
                <a:ext cx="170280" cy="27720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63F7CAF8-4A8E-48DE-A69B-1A80CD310E74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6633671" y="2491370"/>
                  <a:ext cx="18792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5B9252D6-C347-42D8-A69C-9B9D4250E264}"/>
                    </a:ext>
                  </a:extLst>
                </p14:cNvPr>
                <p14:cNvContentPartPr/>
                <p14:nvPr/>
              </p14:nvContentPartPr>
              <p14:xfrm>
                <a:off x="7044071" y="2532410"/>
                <a:ext cx="101880" cy="17460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5B9252D6-C347-42D8-A69C-9B9D4250E264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7035431" y="2523770"/>
                  <a:ext cx="11952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5E501E8F-BBC8-439C-A278-A567CFC0DCC2}"/>
                    </a:ext>
                  </a:extLst>
                </p14:cNvPr>
                <p14:cNvContentPartPr/>
                <p14:nvPr/>
              </p14:nvContentPartPr>
              <p14:xfrm>
                <a:off x="7144511" y="2498930"/>
                <a:ext cx="142560" cy="1944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5E501E8F-BBC8-439C-A278-A567CFC0DCC2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7135871" y="2490290"/>
                  <a:ext cx="1602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5BC4DC02-FF0E-406B-A859-75DDEBD0A1DA}"/>
                    </a:ext>
                  </a:extLst>
                </p14:cNvPr>
                <p14:cNvContentPartPr/>
                <p14:nvPr/>
              </p14:nvContentPartPr>
              <p14:xfrm>
                <a:off x="6604151" y="2832650"/>
                <a:ext cx="181440" cy="21204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5BC4DC02-FF0E-406B-A859-75DDEBD0A1DA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6595151" y="2823650"/>
                  <a:ext cx="19908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335CA8ED-DDD8-457C-ADA7-7D9318E5A366}"/>
                    </a:ext>
                  </a:extLst>
                </p14:cNvPr>
                <p14:cNvContentPartPr/>
                <p14:nvPr/>
              </p14:nvContentPartPr>
              <p14:xfrm>
                <a:off x="7066751" y="2793770"/>
                <a:ext cx="170280" cy="25380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335CA8ED-DDD8-457C-ADA7-7D9318E5A366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7058111" y="2785130"/>
                  <a:ext cx="18792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BD8C6BF3-DEB7-4B76-99E6-7E2C839B5FC7}"/>
                    </a:ext>
                  </a:extLst>
                </p14:cNvPr>
                <p14:cNvContentPartPr/>
                <p14:nvPr/>
              </p14:nvContentPartPr>
              <p14:xfrm>
                <a:off x="7565711" y="2539610"/>
                <a:ext cx="133920" cy="15336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BD8C6BF3-DEB7-4B76-99E6-7E2C839B5FC7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7557071" y="2530610"/>
                  <a:ext cx="15156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BBE73A68-8049-4D12-9183-8E224B8554C6}"/>
                    </a:ext>
                  </a:extLst>
                </p14:cNvPr>
                <p14:cNvContentPartPr/>
                <p14:nvPr/>
              </p14:nvContentPartPr>
              <p14:xfrm>
                <a:off x="7586591" y="2525210"/>
                <a:ext cx="182880" cy="2592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BBE73A68-8049-4D12-9183-8E224B8554C6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7577951" y="2516570"/>
                  <a:ext cx="2005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5624A4E0-FF30-42DB-B892-F0E35607FF34}"/>
                    </a:ext>
                  </a:extLst>
                </p14:cNvPr>
                <p14:cNvContentPartPr/>
                <p14:nvPr/>
              </p14:nvContentPartPr>
              <p14:xfrm>
                <a:off x="8038391" y="2479130"/>
                <a:ext cx="140760" cy="22392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5624A4E0-FF30-42DB-B892-F0E35607FF34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8029391" y="2470490"/>
                  <a:ext cx="15840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CFADEA60-894A-4766-8D48-8CD4F256D3CD}"/>
                    </a:ext>
                  </a:extLst>
                </p14:cNvPr>
                <p14:cNvContentPartPr/>
                <p14:nvPr/>
              </p14:nvContentPartPr>
              <p14:xfrm>
                <a:off x="7509191" y="2845250"/>
                <a:ext cx="156960" cy="20844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CFADEA60-894A-4766-8D48-8CD4F256D3CD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7500551" y="2836250"/>
                  <a:ext cx="17460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61A12F7B-910D-4B07-99BA-1A8E1FD07D4E}"/>
                    </a:ext>
                  </a:extLst>
                </p14:cNvPr>
                <p14:cNvContentPartPr/>
                <p14:nvPr/>
              </p14:nvContentPartPr>
              <p14:xfrm>
                <a:off x="8004911" y="2819330"/>
                <a:ext cx="226440" cy="28872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61A12F7B-910D-4B07-99BA-1A8E1FD07D4E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7995911" y="2810690"/>
                  <a:ext cx="24408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0DD93DBD-D2D3-4ADA-84DB-178278914208}"/>
                    </a:ext>
                  </a:extLst>
                </p14:cNvPr>
                <p14:cNvContentPartPr/>
                <p14:nvPr/>
              </p14:nvContentPartPr>
              <p14:xfrm>
                <a:off x="8452391" y="2536010"/>
                <a:ext cx="168840" cy="21816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0DD93DBD-D2D3-4ADA-84DB-178278914208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8443751" y="2527010"/>
                  <a:ext cx="18648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8F303C58-6BE8-4030-A58F-1052A21661ED}"/>
                    </a:ext>
                  </a:extLst>
                </p14:cNvPr>
                <p14:cNvContentPartPr/>
                <p14:nvPr/>
              </p14:nvContentPartPr>
              <p14:xfrm>
                <a:off x="8889431" y="2522330"/>
                <a:ext cx="124200" cy="18864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8F303C58-6BE8-4030-A58F-1052A21661ED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8880791" y="2513330"/>
                  <a:ext cx="14184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7B3824D3-3A98-49BB-BBA5-60AA2105A60A}"/>
                    </a:ext>
                  </a:extLst>
                </p14:cNvPr>
                <p14:cNvContentPartPr/>
                <p14:nvPr/>
              </p14:nvContentPartPr>
              <p14:xfrm>
                <a:off x="8858831" y="2609090"/>
                <a:ext cx="145800" cy="2304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7B3824D3-3A98-49BB-BBA5-60AA2105A60A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8849831" y="2600450"/>
                  <a:ext cx="16344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EFB52D95-1846-4150-BDAF-19B0B396BDE0}"/>
                    </a:ext>
                  </a:extLst>
                </p14:cNvPr>
                <p14:cNvContentPartPr/>
                <p14:nvPr/>
              </p14:nvContentPartPr>
              <p14:xfrm>
                <a:off x="8389391" y="2949290"/>
                <a:ext cx="138600" cy="13428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EFB52D95-1846-4150-BDAF-19B0B396BDE0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8380391" y="2940290"/>
                  <a:ext cx="1562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562240A4-53DA-45DD-B9CA-2B15729789D2}"/>
                    </a:ext>
                  </a:extLst>
                </p14:cNvPr>
                <p14:cNvContentPartPr/>
                <p14:nvPr/>
              </p14:nvContentPartPr>
              <p14:xfrm>
                <a:off x="8379671" y="2858930"/>
                <a:ext cx="145800" cy="3204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562240A4-53DA-45DD-B9CA-2B15729789D2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8371031" y="2850290"/>
                  <a:ext cx="1634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3B7FB495-D106-49E1-8A94-E65CBE612ADF}"/>
                    </a:ext>
                  </a:extLst>
                </p14:cNvPr>
                <p14:cNvContentPartPr/>
                <p14:nvPr/>
              </p14:nvContentPartPr>
              <p14:xfrm>
                <a:off x="8869991" y="2856050"/>
                <a:ext cx="163080" cy="18864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3B7FB495-D106-49E1-8A94-E65CBE612ADF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8861351" y="2847050"/>
                  <a:ext cx="18072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C52C6DA8-1324-4188-9C28-0C7B83556D6B}"/>
                    </a:ext>
                  </a:extLst>
                </p14:cNvPr>
                <p14:cNvContentPartPr/>
                <p14:nvPr/>
              </p14:nvContentPartPr>
              <p14:xfrm>
                <a:off x="8978351" y="2853530"/>
                <a:ext cx="187200" cy="1872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C52C6DA8-1324-4188-9C28-0C7B83556D6B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8969711" y="2844890"/>
                  <a:ext cx="2048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520CD6B1-D47A-45BE-A49E-6DE0E68D8E0F}"/>
                    </a:ext>
                  </a:extLst>
                </p14:cNvPr>
                <p14:cNvContentPartPr/>
                <p14:nvPr/>
              </p14:nvContentPartPr>
              <p14:xfrm>
                <a:off x="9321791" y="2559770"/>
                <a:ext cx="123120" cy="22356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520CD6B1-D47A-45BE-A49E-6DE0E68D8E0F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9312791" y="2551130"/>
                  <a:ext cx="14076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648AF96D-760E-4BCA-BA3C-CA1C067E8EAC}"/>
                    </a:ext>
                  </a:extLst>
                </p14:cNvPr>
                <p14:cNvContentPartPr/>
                <p14:nvPr/>
              </p14:nvContentPartPr>
              <p14:xfrm>
                <a:off x="9370031" y="2626370"/>
                <a:ext cx="121680" cy="1584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648AF96D-760E-4BCA-BA3C-CA1C067E8EAC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9361391" y="2617370"/>
                  <a:ext cx="1393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E6AD9EA8-763E-471B-BD77-56FE62E58B85}"/>
                    </a:ext>
                  </a:extLst>
                </p14:cNvPr>
                <p14:cNvContentPartPr/>
                <p14:nvPr/>
              </p14:nvContentPartPr>
              <p14:xfrm>
                <a:off x="9836231" y="2532410"/>
                <a:ext cx="166680" cy="19296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E6AD9EA8-763E-471B-BD77-56FE62E58B85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9827591" y="2523770"/>
                  <a:ext cx="1843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169FA7F2-A87B-45D5-B433-1088B1460EA2}"/>
                    </a:ext>
                  </a:extLst>
                </p14:cNvPr>
                <p14:cNvContentPartPr/>
                <p14:nvPr/>
              </p14:nvContentPartPr>
              <p14:xfrm>
                <a:off x="9277511" y="2892770"/>
                <a:ext cx="95760" cy="17100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169FA7F2-A87B-45D5-B433-1088B1460EA2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9268871" y="2884130"/>
                  <a:ext cx="1134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283A4D1F-704C-40D6-A5AA-96DA48ACC97B}"/>
                    </a:ext>
                  </a:extLst>
                </p14:cNvPr>
                <p14:cNvContentPartPr/>
                <p14:nvPr/>
              </p14:nvContentPartPr>
              <p14:xfrm>
                <a:off x="9690431" y="2854610"/>
                <a:ext cx="207720" cy="20340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283A4D1F-704C-40D6-A5AA-96DA48ACC97B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9681791" y="2845610"/>
                  <a:ext cx="22536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C40B2F12-9E70-4F87-AEE2-E8C68F3CC667}"/>
                    </a:ext>
                  </a:extLst>
                </p14:cNvPr>
                <p14:cNvContentPartPr/>
                <p14:nvPr/>
              </p14:nvContentPartPr>
              <p14:xfrm>
                <a:off x="5977751" y="2765330"/>
                <a:ext cx="408600" cy="33264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C40B2F12-9E70-4F87-AEE2-E8C68F3CC667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5969111" y="2756690"/>
                  <a:ext cx="42624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F353831A-261B-4A72-BC54-7AB83E10ADE8}"/>
                    </a:ext>
                  </a:extLst>
                </p14:cNvPr>
                <p14:cNvContentPartPr/>
                <p14:nvPr/>
              </p14:nvContentPartPr>
              <p14:xfrm>
                <a:off x="6081071" y="3031730"/>
                <a:ext cx="6840" cy="144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F353831A-261B-4A72-BC54-7AB83E10ADE8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6072431" y="3023090"/>
                  <a:ext cx="244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1D59B64F-0CFC-432B-B9E2-1FD8C3692264}"/>
                    </a:ext>
                  </a:extLst>
                </p14:cNvPr>
                <p14:cNvContentPartPr/>
                <p14:nvPr/>
              </p14:nvContentPartPr>
              <p14:xfrm>
                <a:off x="5872631" y="2671370"/>
                <a:ext cx="226800" cy="22392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1D59B64F-0CFC-432B-B9E2-1FD8C3692264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5863991" y="2662370"/>
                  <a:ext cx="2444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8E07619D-80E4-4771-8362-316BDB4C6ECB}"/>
                    </a:ext>
                  </a:extLst>
                </p14:cNvPr>
                <p14:cNvContentPartPr/>
                <p14:nvPr/>
              </p14:nvContentPartPr>
              <p14:xfrm>
                <a:off x="5228231" y="2180330"/>
                <a:ext cx="308880" cy="31068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8E07619D-80E4-4771-8362-316BDB4C6ECB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5219591" y="2171330"/>
                  <a:ext cx="32652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BD95F869-BCDC-49A7-8E74-C575F24AA2D8}"/>
                    </a:ext>
                  </a:extLst>
                </p14:cNvPr>
                <p14:cNvContentPartPr/>
                <p14:nvPr/>
              </p14:nvContentPartPr>
              <p14:xfrm>
                <a:off x="5281511" y="2376890"/>
                <a:ext cx="360" cy="36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BD95F869-BCDC-49A7-8E74-C575F24AA2D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272871" y="23682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FDBB99D3-4928-471C-816A-89CCA26BDFA4}"/>
                    </a:ext>
                  </a:extLst>
                </p14:cNvPr>
                <p14:cNvContentPartPr/>
                <p14:nvPr/>
              </p14:nvContentPartPr>
              <p14:xfrm>
                <a:off x="4834391" y="2378690"/>
                <a:ext cx="25560" cy="1656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FDBB99D3-4928-471C-816A-89CCA26BDFA4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4825391" y="2370050"/>
                  <a:ext cx="432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5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08230747-4039-4A24-BC3F-48F6636CD183}"/>
                    </a:ext>
                  </a:extLst>
                </p14:cNvPr>
                <p14:cNvContentPartPr/>
                <p14:nvPr/>
              </p14:nvContentPartPr>
              <p14:xfrm>
                <a:off x="4827911" y="2267450"/>
                <a:ext cx="98280" cy="14364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08230747-4039-4A24-BC3F-48F6636CD183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4818911" y="2258810"/>
                  <a:ext cx="11592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7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A3B8610C-2F34-45E5-A357-ECAF26B1C7FF}"/>
                    </a:ext>
                  </a:extLst>
                </p14:cNvPr>
                <p14:cNvContentPartPr/>
                <p14:nvPr/>
              </p14:nvContentPartPr>
              <p14:xfrm>
                <a:off x="4956071" y="2397410"/>
                <a:ext cx="2160" cy="648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A3B8610C-2F34-45E5-A357-ECAF26B1C7F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947431" y="2388410"/>
                  <a:ext cx="198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4C8F9F48-BC9A-4514-9D6B-88F811189292}"/>
                    </a:ext>
                  </a:extLst>
                </p14:cNvPr>
                <p14:cNvContentPartPr/>
                <p14:nvPr/>
              </p14:nvContentPartPr>
              <p14:xfrm>
                <a:off x="4510031" y="2307050"/>
                <a:ext cx="311040" cy="3852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4C8F9F48-BC9A-4514-9D6B-88F811189292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4501031" y="2298050"/>
                  <a:ext cx="32868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2E36FC1D-9659-46C0-A6CB-6830B09E965E}"/>
                    </a:ext>
                  </a:extLst>
                </p14:cNvPr>
                <p14:cNvContentPartPr/>
                <p14:nvPr/>
              </p14:nvContentPartPr>
              <p14:xfrm>
                <a:off x="3009551" y="3130730"/>
                <a:ext cx="106920" cy="21636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2E36FC1D-9659-46C0-A6CB-6830B09E965E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3000551" y="3122090"/>
                  <a:ext cx="1245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45391063-2952-4A7A-BA88-01E5BD66AAE5}"/>
                    </a:ext>
                  </a:extLst>
                </p14:cNvPr>
                <p14:cNvContentPartPr/>
                <p14:nvPr/>
              </p14:nvContentPartPr>
              <p14:xfrm>
                <a:off x="3427871" y="3163850"/>
                <a:ext cx="122760" cy="13464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45391063-2952-4A7A-BA88-01E5BD66AAE5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3418871" y="3154850"/>
                  <a:ext cx="1404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844EF957-ED3E-48F1-AAA5-7A83B17114B7}"/>
                    </a:ext>
                  </a:extLst>
                </p14:cNvPr>
                <p14:cNvContentPartPr/>
                <p14:nvPr/>
              </p14:nvContentPartPr>
              <p14:xfrm>
                <a:off x="3007031" y="3513050"/>
                <a:ext cx="138600" cy="15372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844EF957-ED3E-48F1-AAA5-7A83B17114B7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2998031" y="3504410"/>
                  <a:ext cx="15624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7A29BC2B-5625-49DB-A87C-97221988C742}"/>
                    </a:ext>
                  </a:extLst>
                </p14:cNvPr>
                <p14:cNvContentPartPr/>
                <p14:nvPr/>
              </p14:nvContentPartPr>
              <p14:xfrm>
                <a:off x="3436871" y="3462290"/>
                <a:ext cx="244440" cy="14652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7A29BC2B-5625-49DB-A87C-97221988C742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3428231" y="3453290"/>
                  <a:ext cx="2620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F2687767-B831-492A-8260-AA08155EF6AE}"/>
                    </a:ext>
                  </a:extLst>
                </p14:cNvPr>
                <p14:cNvContentPartPr/>
                <p14:nvPr/>
              </p14:nvContentPartPr>
              <p14:xfrm>
                <a:off x="3930431" y="3164930"/>
                <a:ext cx="162000" cy="14220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F2687767-B831-492A-8260-AA08155EF6AE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3921791" y="3155930"/>
                  <a:ext cx="1796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7B2D22BA-6E22-4F33-B14C-DB94798E90C9}"/>
                    </a:ext>
                  </a:extLst>
                </p14:cNvPr>
                <p14:cNvContentPartPr/>
                <p14:nvPr/>
              </p14:nvContentPartPr>
              <p14:xfrm>
                <a:off x="4360631" y="3131450"/>
                <a:ext cx="240840" cy="14652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7B2D22BA-6E22-4F33-B14C-DB94798E90C9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4351631" y="3122450"/>
                  <a:ext cx="2584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138DD268-D519-41A2-A845-7EDBB62BF8B5}"/>
                    </a:ext>
                  </a:extLst>
                </p14:cNvPr>
                <p14:cNvContentPartPr/>
                <p14:nvPr/>
              </p14:nvContentPartPr>
              <p14:xfrm>
                <a:off x="3977231" y="3468410"/>
                <a:ext cx="119160" cy="14760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138DD268-D519-41A2-A845-7EDBB62BF8B5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3968591" y="3459410"/>
                  <a:ext cx="13680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A895FF32-995F-47B0-8767-15BF422F8474}"/>
                    </a:ext>
                  </a:extLst>
                </p14:cNvPr>
                <p14:cNvContentPartPr/>
                <p14:nvPr/>
              </p14:nvContentPartPr>
              <p14:xfrm>
                <a:off x="4320671" y="3480650"/>
                <a:ext cx="352800" cy="16452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A895FF32-995F-47B0-8767-15BF422F8474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4312031" y="3471650"/>
                  <a:ext cx="37044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E6718501-B747-41F7-99AF-F4E0A24439E0}"/>
                    </a:ext>
                  </a:extLst>
                </p14:cNvPr>
                <p14:cNvContentPartPr/>
                <p14:nvPr/>
              </p14:nvContentPartPr>
              <p14:xfrm>
                <a:off x="4828991" y="3162410"/>
                <a:ext cx="205560" cy="13932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E6718501-B747-41F7-99AF-F4E0A24439E0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4819991" y="3153770"/>
                  <a:ext cx="2232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052548CE-DEF0-4418-B4AE-E49A69AC2508}"/>
                    </a:ext>
                  </a:extLst>
                </p14:cNvPr>
                <p14:cNvContentPartPr/>
                <p14:nvPr/>
              </p14:nvContentPartPr>
              <p14:xfrm>
                <a:off x="5263511" y="3102290"/>
                <a:ext cx="135360" cy="20124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052548CE-DEF0-4418-B4AE-E49A69AC2508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5254511" y="3093290"/>
                  <a:ext cx="15300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1ECAE548-C95A-4631-8CCE-82DAE41251A2}"/>
                    </a:ext>
                  </a:extLst>
                </p14:cNvPr>
                <p14:cNvContentPartPr/>
                <p14:nvPr/>
              </p14:nvContentPartPr>
              <p14:xfrm>
                <a:off x="4864271" y="3440330"/>
                <a:ext cx="124200" cy="16308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1ECAE548-C95A-4631-8CCE-82DAE41251A2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4855271" y="3431330"/>
                  <a:ext cx="14184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0212572F-2F69-4267-8798-C6BD6DBB0D72}"/>
                    </a:ext>
                  </a:extLst>
                </p14:cNvPr>
                <p14:cNvContentPartPr/>
                <p14:nvPr/>
              </p14:nvContentPartPr>
              <p14:xfrm>
                <a:off x="5299511" y="3452210"/>
                <a:ext cx="304920" cy="19116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0212572F-2F69-4267-8798-C6BD6DBB0D72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5290871" y="3443210"/>
                  <a:ext cx="3225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D99CB809-BBAD-4921-8C08-245B7F751A72}"/>
                    </a:ext>
                  </a:extLst>
                </p14:cNvPr>
                <p14:cNvContentPartPr/>
                <p14:nvPr/>
              </p14:nvContentPartPr>
              <p14:xfrm>
                <a:off x="5772191" y="3091130"/>
                <a:ext cx="218520" cy="29016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D99CB809-BBAD-4921-8C08-245B7F751A72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5763551" y="3082130"/>
                  <a:ext cx="23616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D817D9CE-16BA-4AF7-A18C-3AD711BFBE5D}"/>
                    </a:ext>
                  </a:extLst>
                </p14:cNvPr>
                <p14:cNvContentPartPr/>
                <p14:nvPr/>
              </p14:nvContentPartPr>
              <p14:xfrm>
                <a:off x="6172151" y="3106970"/>
                <a:ext cx="155880" cy="18432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D817D9CE-16BA-4AF7-A18C-3AD711BFBE5D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6163511" y="3097970"/>
                  <a:ext cx="1735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40B6404A-5C61-43C3-902C-E36A1862722F}"/>
                    </a:ext>
                  </a:extLst>
                </p14:cNvPr>
                <p14:cNvContentPartPr/>
                <p14:nvPr/>
              </p14:nvContentPartPr>
              <p14:xfrm>
                <a:off x="5762471" y="3456890"/>
                <a:ext cx="191160" cy="20268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40B6404A-5C61-43C3-902C-E36A1862722F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5753471" y="3447890"/>
                  <a:ext cx="20880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63E1FBCA-BAF0-4E91-BBAE-6B6DA948D0FB}"/>
                    </a:ext>
                  </a:extLst>
                </p14:cNvPr>
                <p14:cNvContentPartPr/>
                <p14:nvPr/>
              </p14:nvContentPartPr>
              <p14:xfrm>
                <a:off x="6106631" y="3477050"/>
                <a:ext cx="200160" cy="18360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63E1FBCA-BAF0-4E91-BBAE-6B6DA948D0FB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6097631" y="3468410"/>
                  <a:ext cx="21780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A958C079-FE9F-4A36-B0AA-554C187D7C33}"/>
                    </a:ext>
                  </a:extLst>
                </p14:cNvPr>
                <p14:cNvContentPartPr/>
                <p14:nvPr/>
              </p14:nvContentPartPr>
              <p14:xfrm>
                <a:off x="6615311" y="3105170"/>
                <a:ext cx="165960" cy="22464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A958C079-FE9F-4A36-B0AA-554C187D7C33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6606671" y="3096530"/>
                  <a:ext cx="1836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661C0596-2F43-4764-9C8F-8DDFFA4593F9}"/>
                    </a:ext>
                  </a:extLst>
                </p14:cNvPr>
                <p14:cNvContentPartPr/>
                <p14:nvPr/>
              </p14:nvContentPartPr>
              <p14:xfrm>
                <a:off x="7023191" y="3126410"/>
                <a:ext cx="188640" cy="19764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661C0596-2F43-4764-9C8F-8DDFFA4593F9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7014551" y="3117410"/>
                  <a:ext cx="20628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F7F1B7CD-1134-4782-B7C4-46A16F352876}"/>
                    </a:ext>
                  </a:extLst>
                </p14:cNvPr>
                <p14:cNvContentPartPr/>
                <p14:nvPr/>
              </p14:nvContentPartPr>
              <p14:xfrm>
                <a:off x="6656351" y="3470210"/>
                <a:ext cx="130680" cy="21492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F7F1B7CD-1134-4782-B7C4-46A16F352876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6647711" y="3461210"/>
                  <a:ext cx="14832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57C53ED3-CF6C-4BDF-B793-F46B26585F0D}"/>
                    </a:ext>
                  </a:extLst>
                </p14:cNvPr>
                <p14:cNvContentPartPr/>
                <p14:nvPr/>
              </p14:nvContentPartPr>
              <p14:xfrm>
                <a:off x="7035071" y="3420170"/>
                <a:ext cx="217800" cy="20880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57C53ED3-CF6C-4BDF-B793-F46B26585F0D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7026071" y="3411530"/>
                  <a:ext cx="23544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ABB46AF0-02D7-48FD-B4E7-E44BD3E03FA1}"/>
                    </a:ext>
                  </a:extLst>
                </p14:cNvPr>
                <p14:cNvContentPartPr/>
                <p14:nvPr/>
              </p14:nvContentPartPr>
              <p14:xfrm>
                <a:off x="7544471" y="3173210"/>
                <a:ext cx="142560" cy="21852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ABB46AF0-02D7-48FD-B4E7-E44BD3E03FA1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7535831" y="3164210"/>
                  <a:ext cx="1602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AA766B33-3F06-47FE-8289-36E3061466B5}"/>
                    </a:ext>
                  </a:extLst>
                </p14:cNvPr>
                <p14:cNvContentPartPr/>
                <p14:nvPr/>
              </p14:nvContentPartPr>
              <p14:xfrm>
                <a:off x="7995911" y="3172850"/>
                <a:ext cx="63720" cy="16560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AA766B33-3F06-47FE-8289-36E3061466B5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7986911" y="3164210"/>
                  <a:ext cx="813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D5B5017B-531B-4116-B583-C04C21B9C7E9}"/>
                    </a:ext>
                  </a:extLst>
                </p14:cNvPr>
                <p14:cNvContentPartPr/>
                <p14:nvPr/>
              </p14:nvContentPartPr>
              <p14:xfrm>
                <a:off x="8020391" y="3172490"/>
                <a:ext cx="211680" cy="5544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D5B5017B-531B-4116-B583-C04C21B9C7E9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8011391" y="3163490"/>
                  <a:ext cx="22932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3D9B006F-0778-4EDA-A056-74A19C66A5F2}"/>
                    </a:ext>
                  </a:extLst>
                </p14:cNvPr>
                <p14:cNvContentPartPr/>
                <p14:nvPr/>
              </p14:nvContentPartPr>
              <p14:xfrm>
                <a:off x="7534751" y="3513770"/>
                <a:ext cx="144360" cy="17244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3D9B006F-0778-4EDA-A056-74A19C66A5F2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7525751" y="3505130"/>
                  <a:ext cx="16200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D3CCC644-DE9B-456C-8635-60003E077F7C}"/>
                    </a:ext>
                  </a:extLst>
                </p14:cNvPr>
                <p14:cNvContentPartPr/>
                <p14:nvPr/>
              </p14:nvContentPartPr>
              <p14:xfrm>
                <a:off x="7947311" y="3485330"/>
                <a:ext cx="172080" cy="19584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D3CCC644-DE9B-456C-8635-60003E077F7C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7938311" y="3476330"/>
                  <a:ext cx="1897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5121B9E3-1B04-457F-9434-BFB25EC416F2}"/>
                    </a:ext>
                  </a:extLst>
                </p14:cNvPr>
                <p14:cNvContentPartPr/>
                <p14:nvPr/>
              </p14:nvContentPartPr>
              <p14:xfrm>
                <a:off x="8512511" y="3168170"/>
                <a:ext cx="115560" cy="14544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5121B9E3-1B04-457F-9434-BFB25EC416F2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8503511" y="3159530"/>
                  <a:ext cx="1332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2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5636F9D3-335F-47E4-A2CF-E5F4A8373C7B}"/>
                    </a:ext>
                  </a:extLst>
                </p14:cNvPr>
                <p14:cNvContentPartPr/>
                <p14:nvPr/>
              </p14:nvContentPartPr>
              <p14:xfrm>
                <a:off x="8615831" y="3132170"/>
                <a:ext cx="163800" cy="2520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5636F9D3-335F-47E4-A2CF-E5F4A8373C7B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8607191" y="3123170"/>
                  <a:ext cx="1814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4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43F57817-FF7A-4461-8E13-83576908DE5C}"/>
                    </a:ext>
                  </a:extLst>
                </p14:cNvPr>
                <p14:cNvContentPartPr/>
                <p14:nvPr/>
              </p14:nvContentPartPr>
              <p14:xfrm>
                <a:off x="8832551" y="3114890"/>
                <a:ext cx="187200" cy="19584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43F57817-FF7A-4461-8E13-83576908DE5C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8823551" y="3105890"/>
                  <a:ext cx="2048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6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CD3DA025-7841-441F-A532-0B0D515C6544}"/>
                    </a:ext>
                  </a:extLst>
                </p14:cNvPr>
                <p14:cNvContentPartPr/>
                <p14:nvPr/>
              </p14:nvContentPartPr>
              <p14:xfrm>
                <a:off x="8400551" y="3490370"/>
                <a:ext cx="114480" cy="16704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CD3DA025-7841-441F-A532-0B0D515C6544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8391551" y="3481730"/>
                  <a:ext cx="1321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8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2BDBD71E-9BA6-4BB6-A971-7FDC33B4EF93}"/>
                    </a:ext>
                  </a:extLst>
                </p14:cNvPr>
                <p14:cNvContentPartPr/>
                <p14:nvPr/>
              </p14:nvContentPartPr>
              <p14:xfrm>
                <a:off x="8523671" y="3461930"/>
                <a:ext cx="131400" cy="2772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2BDBD71E-9BA6-4BB6-A971-7FDC33B4EF93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8515031" y="3452930"/>
                  <a:ext cx="1490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0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8062E894-762E-4F1A-8AF3-0F46421319AB}"/>
                    </a:ext>
                  </a:extLst>
                </p14:cNvPr>
                <p14:cNvContentPartPr/>
                <p14:nvPr/>
              </p14:nvContentPartPr>
              <p14:xfrm>
                <a:off x="8845511" y="3474890"/>
                <a:ext cx="107640" cy="13500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8062E894-762E-4F1A-8AF3-0F46421319AB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8836871" y="3466250"/>
                  <a:ext cx="12528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2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1482B2EB-EC1E-45AC-B227-A1305AF992E0}"/>
                    </a:ext>
                  </a:extLst>
                </p14:cNvPr>
                <p14:cNvContentPartPr/>
                <p14:nvPr/>
              </p14:nvContentPartPr>
              <p14:xfrm>
                <a:off x="8980151" y="3432050"/>
                <a:ext cx="241560" cy="5076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1482B2EB-EC1E-45AC-B227-A1305AF992E0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8971511" y="3423050"/>
                  <a:ext cx="25920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4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AA1602A7-7DBB-4618-9C7D-10BA667D112E}"/>
                    </a:ext>
                  </a:extLst>
                </p14:cNvPr>
                <p14:cNvContentPartPr/>
                <p14:nvPr/>
              </p14:nvContentPartPr>
              <p14:xfrm>
                <a:off x="9270671" y="3167810"/>
                <a:ext cx="103680" cy="18576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AA1602A7-7DBB-4618-9C7D-10BA667D112E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9261671" y="3159170"/>
                  <a:ext cx="12132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6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9B1279FB-F78D-4C03-96AF-8EA353F8B7B3}"/>
                    </a:ext>
                  </a:extLst>
                </p14:cNvPr>
                <p14:cNvContentPartPr/>
                <p14:nvPr/>
              </p14:nvContentPartPr>
              <p14:xfrm>
                <a:off x="9688991" y="3134330"/>
                <a:ext cx="63720" cy="15984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9B1279FB-F78D-4C03-96AF-8EA353F8B7B3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9679991" y="3125330"/>
                  <a:ext cx="8136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8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9B3E7398-6441-4301-85FA-F42466E020BF}"/>
                    </a:ext>
                  </a:extLst>
                </p14:cNvPr>
                <p14:cNvContentPartPr/>
                <p14:nvPr/>
              </p14:nvContentPartPr>
              <p14:xfrm>
                <a:off x="9653351" y="3182570"/>
                <a:ext cx="141480" cy="3204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9B3E7398-6441-4301-85FA-F42466E020BF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9644351" y="3173570"/>
                  <a:ext cx="1591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0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1CAA3137-702B-48A3-831C-ACB32E3EEDB1}"/>
                    </a:ext>
                  </a:extLst>
                </p14:cNvPr>
                <p14:cNvContentPartPr/>
                <p14:nvPr/>
              </p14:nvContentPartPr>
              <p14:xfrm>
                <a:off x="9271031" y="3474890"/>
                <a:ext cx="104040" cy="13356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1CAA3137-702B-48A3-831C-ACB32E3EEDB1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9262391" y="3466250"/>
                  <a:ext cx="1216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2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57077C1F-2F99-4074-BC93-F1E58B5F7CBD}"/>
                    </a:ext>
                  </a:extLst>
                </p14:cNvPr>
                <p14:cNvContentPartPr/>
                <p14:nvPr/>
              </p14:nvContentPartPr>
              <p14:xfrm>
                <a:off x="9718511" y="3388850"/>
                <a:ext cx="184320" cy="20268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57077C1F-2F99-4074-BC93-F1E58B5F7CBD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9709511" y="3380210"/>
                  <a:ext cx="2019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4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788DE779-252E-457C-AE5B-72844F24311E}"/>
                    </a:ext>
                  </a:extLst>
                </p14:cNvPr>
                <p14:cNvContentPartPr/>
                <p14:nvPr/>
              </p14:nvContentPartPr>
              <p14:xfrm>
                <a:off x="2975351" y="3716090"/>
                <a:ext cx="129960" cy="26316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788DE779-252E-457C-AE5B-72844F24311E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2966351" y="3707450"/>
                  <a:ext cx="14760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6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8863DE88-22EC-463F-A776-E1DC1597B109}"/>
                    </a:ext>
                  </a:extLst>
                </p14:cNvPr>
                <p14:cNvContentPartPr/>
                <p14:nvPr/>
              </p14:nvContentPartPr>
              <p14:xfrm>
                <a:off x="3419231" y="3725810"/>
                <a:ext cx="110160" cy="15912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8863DE88-22EC-463F-A776-E1DC1597B109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3410231" y="3716810"/>
                  <a:ext cx="12780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A825B957-25E5-4782-B032-63E13F7BA4CA}"/>
                    </a:ext>
                  </a:extLst>
                </p14:cNvPr>
                <p14:cNvContentPartPr/>
                <p14:nvPr/>
              </p14:nvContentPartPr>
              <p14:xfrm>
                <a:off x="2975351" y="4082210"/>
                <a:ext cx="132480" cy="175680"/>
              </p14:xfrm>
            </p:contentPart>
          </mc:Choice>
          <mc:Fallback xmlns=""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A825B957-25E5-4782-B032-63E13F7BA4CA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2966351" y="4073210"/>
                  <a:ext cx="15012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A50880A9-BB33-4634-B35E-74EF45335CCC}"/>
                    </a:ext>
                  </a:extLst>
                </p14:cNvPr>
                <p14:cNvContentPartPr/>
                <p14:nvPr/>
              </p14:nvContentPartPr>
              <p14:xfrm>
                <a:off x="3028631" y="4061690"/>
                <a:ext cx="198360" cy="34920"/>
              </p14:xfrm>
            </p:contentPart>
          </mc:Choice>
          <mc:Fallback xmlns=""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A50880A9-BB33-4634-B35E-74EF45335CCC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3019631" y="4053050"/>
                  <a:ext cx="2160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2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FB0C7484-591D-4E2E-A0BD-9ECE4F4496EE}"/>
                    </a:ext>
                  </a:extLst>
                </p14:cNvPr>
                <p14:cNvContentPartPr/>
                <p14:nvPr/>
              </p14:nvContentPartPr>
              <p14:xfrm>
                <a:off x="3311951" y="4039010"/>
                <a:ext cx="259200" cy="214920"/>
              </p14:xfrm>
            </p:contentPart>
          </mc:Choice>
          <mc:Fallback xmlns=""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FB0C7484-591D-4E2E-A0BD-9ECE4F4496EE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3303311" y="4030010"/>
                  <a:ext cx="27684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4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CD2C5644-3F3F-4E10-92A3-7F7C474E3988}"/>
                    </a:ext>
                  </a:extLst>
                </p14:cNvPr>
                <p14:cNvContentPartPr/>
                <p14:nvPr/>
              </p14:nvContentPartPr>
              <p14:xfrm>
                <a:off x="3860591" y="3732290"/>
                <a:ext cx="221760" cy="22104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CD2C5644-3F3F-4E10-92A3-7F7C474E3988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3851951" y="3723290"/>
                  <a:ext cx="23940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CE83587E-3A5B-4589-B2AE-D4455D29D6DD}"/>
                    </a:ext>
                  </a:extLst>
                </p14:cNvPr>
                <p14:cNvContentPartPr/>
                <p14:nvPr/>
              </p14:nvContentPartPr>
              <p14:xfrm>
                <a:off x="4263791" y="3742010"/>
                <a:ext cx="220320" cy="18900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CE83587E-3A5B-4589-B2AE-D4455D29D6DD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4254791" y="3733370"/>
                  <a:ext cx="2379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97AE818E-6BC1-4CD9-9F92-6D4FF81E0A7A}"/>
                    </a:ext>
                  </a:extLst>
                </p14:cNvPr>
                <p14:cNvContentPartPr/>
                <p14:nvPr/>
              </p14:nvContentPartPr>
              <p14:xfrm>
                <a:off x="3829991" y="4110650"/>
                <a:ext cx="164160" cy="19296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97AE818E-6BC1-4CD9-9F92-6D4FF81E0A7A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3821351" y="4102010"/>
                  <a:ext cx="18180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0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C25D6D3B-19D2-4B1C-BB27-91956E0C17E0}"/>
                    </a:ext>
                  </a:extLst>
                </p14:cNvPr>
                <p14:cNvContentPartPr/>
                <p14:nvPr/>
              </p14:nvContentPartPr>
              <p14:xfrm>
                <a:off x="4332911" y="4031450"/>
                <a:ext cx="210960" cy="22752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C25D6D3B-19D2-4B1C-BB27-91956E0C17E0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4324271" y="4022450"/>
                  <a:ext cx="2286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2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98EAD00F-2AF1-405B-9003-47BEE7F414DB}"/>
                    </a:ext>
                  </a:extLst>
                </p14:cNvPr>
                <p14:cNvContentPartPr/>
                <p14:nvPr/>
              </p14:nvContentPartPr>
              <p14:xfrm>
                <a:off x="4833671" y="3686210"/>
                <a:ext cx="143280" cy="305280"/>
              </p14:xfrm>
            </p:contentPart>
          </mc:Choice>
          <mc:Fallback xmlns=""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98EAD00F-2AF1-405B-9003-47BEE7F414DB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4824671" y="3677570"/>
                  <a:ext cx="16092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4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5EED69F8-90C0-4393-A1A8-88124AA6EC05}"/>
                    </a:ext>
                  </a:extLst>
                </p14:cNvPr>
                <p14:cNvContentPartPr/>
                <p14:nvPr/>
              </p14:nvContentPartPr>
              <p14:xfrm>
                <a:off x="5219951" y="3688730"/>
                <a:ext cx="227520" cy="30564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5EED69F8-90C0-4393-A1A8-88124AA6EC05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5211311" y="3679730"/>
                  <a:ext cx="24516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6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882C76E8-0FA2-4418-A138-F705EDB5BDDB}"/>
                    </a:ext>
                  </a:extLst>
                </p14:cNvPr>
                <p14:cNvContentPartPr/>
                <p14:nvPr/>
              </p14:nvContentPartPr>
              <p14:xfrm>
                <a:off x="4825391" y="4123970"/>
                <a:ext cx="153000" cy="237240"/>
              </p14:xfrm>
            </p:contentPart>
          </mc:Choice>
          <mc:Fallback xmlns=""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882C76E8-0FA2-4418-A138-F705EDB5BDDB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4816391" y="4114970"/>
                  <a:ext cx="17064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8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77D99B96-BA9F-4176-AF85-82582575614B}"/>
                    </a:ext>
                  </a:extLst>
                </p14:cNvPr>
                <p14:cNvContentPartPr/>
                <p14:nvPr/>
              </p14:nvContentPartPr>
              <p14:xfrm>
                <a:off x="5159111" y="4043690"/>
                <a:ext cx="307440" cy="250200"/>
              </p14:xfrm>
            </p:contentPart>
          </mc:Choice>
          <mc:Fallback xmlns=""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77D99B96-BA9F-4176-AF85-82582575614B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5150111" y="4035050"/>
                  <a:ext cx="32508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0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A864E228-C30E-43FA-BE9C-E4A576BCA4AA}"/>
                    </a:ext>
                  </a:extLst>
                </p14:cNvPr>
                <p14:cNvContentPartPr/>
                <p14:nvPr/>
              </p14:nvContentPartPr>
              <p14:xfrm>
                <a:off x="5737991" y="3743450"/>
                <a:ext cx="159120" cy="258120"/>
              </p14:xfrm>
            </p:contentPart>
          </mc:Choice>
          <mc:Fallback xmlns=""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A864E228-C30E-43FA-BE9C-E4A576BCA4AA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5728991" y="3734810"/>
                  <a:ext cx="17676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2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77ECE634-7516-4C05-B515-8BD500F85226}"/>
                    </a:ext>
                  </a:extLst>
                </p14:cNvPr>
                <p14:cNvContentPartPr/>
                <p14:nvPr/>
              </p14:nvContentPartPr>
              <p14:xfrm>
                <a:off x="6110591" y="3703850"/>
                <a:ext cx="165600" cy="231480"/>
              </p14:xfrm>
            </p:contentPart>
          </mc:Choice>
          <mc:Fallback xmlns=""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77ECE634-7516-4C05-B515-8BD500F85226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6101591" y="3694850"/>
                  <a:ext cx="18324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4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0C9BF0AA-22E9-4E82-A9A2-91968631CBAB}"/>
                    </a:ext>
                  </a:extLst>
                </p14:cNvPr>
                <p14:cNvContentPartPr/>
                <p14:nvPr/>
              </p14:nvContentPartPr>
              <p14:xfrm>
                <a:off x="5606591" y="4076090"/>
                <a:ext cx="201240" cy="289800"/>
              </p14:xfrm>
            </p:contentPart>
          </mc:Choice>
          <mc:Fallback xmlns=""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0C9BF0AA-22E9-4E82-A9A2-91968631CBAB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5597951" y="4067090"/>
                  <a:ext cx="21888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6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9A58A154-6A10-40DB-AD74-84700E549793}"/>
                    </a:ext>
                  </a:extLst>
                </p14:cNvPr>
                <p14:cNvContentPartPr/>
                <p14:nvPr/>
              </p14:nvContentPartPr>
              <p14:xfrm>
                <a:off x="6079631" y="4054130"/>
                <a:ext cx="243000" cy="229680"/>
              </p14:xfrm>
            </p:contentPart>
          </mc:Choice>
          <mc:Fallback xmlns=""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9A58A154-6A10-40DB-AD74-84700E549793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6070631" y="4045490"/>
                  <a:ext cx="26064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8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4DC5100F-FD96-4BC8-A4D0-F590ED2634DB}"/>
                    </a:ext>
                  </a:extLst>
                </p14:cNvPr>
                <p14:cNvContentPartPr/>
                <p14:nvPr/>
              </p14:nvContentPartPr>
              <p14:xfrm>
                <a:off x="6605951" y="3778730"/>
                <a:ext cx="178200" cy="217080"/>
              </p14:xfrm>
            </p:contentPart>
          </mc:Choice>
          <mc:Fallback xmlns=""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4DC5100F-FD96-4BC8-A4D0-F590ED2634DB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6596951" y="3769730"/>
                  <a:ext cx="19584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0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9E92F57E-99D1-48E6-9A50-1A65821B2AB6}"/>
                    </a:ext>
                  </a:extLst>
                </p14:cNvPr>
                <p14:cNvContentPartPr/>
                <p14:nvPr/>
              </p14:nvContentPartPr>
              <p14:xfrm>
                <a:off x="7044071" y="3717890"/>
                <a:ext cx="131760" cy="227520"/>
              </p14:xfrm>
            </p:contentPart>
          </mc:Choice>
          <mc:Fallback xmlns=""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9E92F57E-99D1-48E6-9A50-1A65821B2AB6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7035431" y="3708890"/>
                  <a:ext cx="1494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2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A2898DA5-0AD6-4EF4-90E0-B6E95EBEEA2D}"/>
                    </a:ext>
                  </a:extLst>
                </p14:cNvPr>
                <p14:cNvContentPartPr/>
                <p14:nvPr/>
              </p14:nvContentPartPr>
              <p14:xfrm>
                <a:off x="6625031" y="4067450"/>
                <a:ext cx="126360" cy="222120"/>
              </p14:xfrm>
            </p:contentPart>
          </mc:Choice>
          <mc:Fallback xmlns=""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A2898DA5-0AD6-4EF4-90E0-B6E95EBEEA2D}"/>
                    </a:ext>
                  </a:extLst>
                </p:cNvPr>
                <p:cNvPicPr/>
                <p:nvPr/>
              </p:nvPicPr>
              <p:blipFill>
                <a:blip r:embed="rId593"/>
                <a:stretch>
                  <a:fillRect/>
                </a:stretch>
              </p:blipFill>
              <p:spPr>
                <a:xfrm>
                  <a:off x="6616031" y="4058450"/>
                  <a:ext cx="14400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4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20E9D2CB-88EE-43E2-86C7-71660F9E7F7E}"/>
                    </a:ext>
                  </a:extLst>
                </p14:cNvPr>
                <p14:cNvContentPartPr/>
                <p14:nvPr/>
              </p14:nvContentPartPr>
              <p14:xfrm>
                <a:off x="7042271" y="4065650"/>
                <a:ext cx="222840" cy="282960"/>
              </p14:xfrm>
            </p:contentPart>
          </mc:Choice>
          <mc:Fallback xmlns=""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20E9D2CB-88EE-43E2-86C7-71660F9E7F7E}"/>
                    </a:ext>
                  </a:extLst>
                </p:cNvPr>
                <p:cNvPicPr/>
                <p:nvPr/>
              </p:nvPicPr>
              <p:blipFill>
                <a:blip r:embed="rId595"/>
                <a:stretch>
                  <a:fillRect/>
                </a:stretch>
              </p:blipFill>
              <p:spPr>
                <a:xfrm>
                  <a:off x="7033631" y="4057010"/>
                  <a:ext cx="24048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6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EDC3E6D3-8BD7-4042-9D1A-251C08DF1F6F}"/>
                    </a:ext>
                  </a:extLst>
                </p14:cNvPr>
                <p14:cNvContentPartPr/>
                <p14:nvPr/>
              </p14:nvContentPartPr>
              <p14:xfrm>
                <a:off x="7487951" y="3751730"/>
                <a:ext cx="203040" cy="208800"/>
              </p14:xfrm>
            </p:contentPart>
          </mc:Choice>
          <mc:Fallback xmlns=""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EDC3E6D3-8BD7-4042-9D1A-251C08DF1F6F}"/>
                    </a:ext>
                  </a:extLst>
                </p:cNvPr>
                <p:cNvPicPr/>
                <p:nvPr/>
              </p:nvPicPr>
              <p:blipFill>
                <a:blip r:embed="rId597"/>
                <a:stretch>
                  <a:fillRect/>
                </a:stretch>
              </p:blipFill>
              <p:spPr>
                <a:xfrm>
                  <a:off x="7479311" y="3742730"/>
                  <a:ext cx="22068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8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E4CE5CC3-CC9C-475E-9138-238638EEB615}"/>
                    </a:ext>
                  </a:extLst>
                </p14:cNvPr>
                <p14:cNvContentPartPr/>
                <p14:nvPr/>
              </p14:nvContentPartPr>
              <p14:xfrm>
                <a:off x="7992671" y="3715730"/>
                <a:ext cx="94320" cy="172800"/>
              </p14:xfrm>
            </p:contentPart>
          </mc:Choice>
          <mc:Fallback xmlns=""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E4CE5CC3-CC9C-475E-9138-238638EEB615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7983671" y="3706730"/>
                  <a:ext cx="11196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0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AB3DD44E-6A3D-4683-83B1-B15336CC5244}"/>
                    </a:ext>
                  </a:extLst>
                </p14:cNvPr>
                <p14:cNvContentPartPr/>
                <p14:nvPr/>
              </p14:nvContentPartPr>
              <p14:xfrm>
                <a:off x="8022191" y="3710690"/>
                <a:ext cx="231840" cy="34920"/>
              </p14:xfrm>
            </p:contentPart>
          </mc:Choice>
          <mc:Fallback xmlns=""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AB3DD44E-6A3D-4683-83B1-B15336CC5244}"/>
                    </a:ext>
                  </a:extLst>
                </p:cNvPr>
                <p:cNvPicPr/>
                <p:nvPr/>
              </p:nvPicPr>
              <p:blipFill>
                <a:blip r:embed="rId601"/>
                <a:stretch>
                  <a:fillRect/>
                </a:stretch>
              </p:blipFill>
              <p:spPr>
                <a:xfrm>
                  <a:off x="8013191" y="3701690"/>
                  <a:ext cx="24948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2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7FF0977F-7709-42DE-AC0C-90F1813FB686}"/>
                    </a:ext>
                  </a:extLst>
                </p14:cNvPr>
                <p14:cNvContentPartPr/>
                <p14:nvPr/>
              </p14:nvContentPartPr>
              <p14:xfrm>
                <a:off x="7580111" y="4109210"/>
                <a:ext cx="105120" cy="164520"/>
              </p14:xfrm>
            </p:contentPart>
          </mc:Choice>
          <mc:Fallback xmlns=""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7FF0977F-7709-42DE-AC0C-90F1813FB686}"/>
                    </a:ext>
                  </a:extLst>
                </p:cNvPr>
                <p:cNvPicPr/>
                <p:nvPr/>
              </p:nvPicPr>
              <p:blipFill>
                <a:blip r:embed="rId603"/>
                <a:stretch>
                  <a:fillRect/>
                </a:stretch>
              </p:blipFill>
              <p:spPr>
                <a:xfrm>
                  <a:off x="7571111" y="4100570"/>
                  <a:ext cx="1227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4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8CA634B4-67F1-4841-964C-814080533CAC}"/>
                    </a:ext>
                  </a:extLst>
                </p14:cNvPr>
                <p14:cNvContentPartPr/>
                <p14:nvPr/>
              </p14:nvContentPartPr>
              <p14:xfrm>
                <a:off x="7706111" y="4066010"/>
                <a:ext cx="87840" cy="12240"/>
              </p14:xfrm>
            </p:contentPart>
          </mc:Choice>
          <mc:Fallback xmlns=""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8CA634B4-67F1-4841-964C-814080533CAC}"/>
                    </a:ext>
                  </a:extLst>
                </p:cNvPr>
                <p:cNvPicPr/>
                <p:nvPr/>
              </p:nvPicPr>
              <p:blipFill>
                <a:blip r:embed="rId605"/>
                <a:stretch>
                  <a:fillRect/>
                </a:stretch>
              </p:blipFill>
              <p:spPr>
                <a:xfrm>
                  <a:off x="7697471" y="4057010"/>
                  <a:ext cx="10548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6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C873A4CF-9002-40F5-B31F-F883B65E1E83}"/>
                    </a:ext>
                  </a:extLst>
                </p14:cNvPr>
                <p14:cNvContentPartPr/>
                <p14:nvPr/>
              </p14:nvContentPartPr>
              <p14:xfrm>
                <a:off x="7895831" y="4024970"/>
                <a:ext cx="186120" cy="235800"/>
              </p14:xfrm>
            </p:contentPart>
          </mc:Choice>
          <mc:Fallback xmlns=""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C873A4CF-9002-40F5-B31F-F883B65E1E83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7887191" y="4015970"/>
                  <a:ext cx="20376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8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9C9CD6CA-2AC9-4ACA-9A4C-7688C62A28E7}"/>
                    </a:ext>
                  </a:extLst>
                </p14:cNvPr>
                <p14:cNvContentPartPr/>
                <p14:nvPr/>
              </p14:nvContentPartPr>
              <p14:xfrm>
                <a:off x="8416751" y="3781970"/>
                <a:ext cx="131760" cy="181800"/>
              </p14:xfrm>
            </p:contentPart>
          </mc:Choice>
          <mc:Fallback xmlns=""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9C9CD6CA-2AC9-4ACA-9A4C-7688C62A28E7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8408111" y="3773330"/>
                  <a:ext cx="1494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0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F246C5C6-843A-45D6-8BCA-5BAA483ECBD7}"/>
                    </a:ext>
                  </a:extLst>
                </p14:cNvPr>
                <p14:cNvContentPartPr/>
                <p14:nvPr/>
              </p14:nvContentPartPr>
              <p14:xfrm>
                <a:off x="8467151" y="3763970"/>
                <a:ext cx="270720" cy="36360"/>
              </p14:xfrm>
            </p:contentPart>
          </mc:Choice>
          <mc:Fallback xmlns=""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F246C5C6-843A-45D6-8BCA-5BAA483ECBD7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8458151" y="3754970"/>
                  <a:ext cx="28836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2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0E9D5E9A-76F7-48E3-B61B-247DDCA02EA6}"/>
                    </a:ext>
                  </a:extLst>
                </p14:cNvPr>
                <p14:cNvContentPartPr/>
                <p14:nvPr/>
              </p14:nvContentPartPr>
              <p14:xfrm>
                <a:off x="8799071" y="3719330"/>
                <a:ext cx="158040" cy="230400"/>
              </p14:xfrm>
            </p:contentPart>
          </mc:Choice>
          <mc:Fallback xmlns=""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0E9D5E9A-76F7-48E3-B61B-247DDCA02EA6}"/>
                    </a:ext>
                  </a:extLst>
                </p:cNvPr>
                <p:cNvPicPr/>
                <p:nvPr/>
              </p:nvPicPr>
              <p:blipFill>
                <a:blip r:embed="rId613"/>
                <a:stretch>
                  <a:fillRect/>
                </a:stretch>
              </p:blipFill>
              <p:spPr>
                <a:xfrm>
                  <a:off x="8790071" y="3710330"/>
                  <a:ext cx="1756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4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37871E4D-7472-4B68-914C-51F525251479}"/>
                    </a:ext>
                  </a:extLst>
                </p14:cNvPr>
                <p14:cNvContentPartPr/>
                <p14:nvPr/>
              </p14:nvContentPartPr>
              <p14:xfrm>
                <a:off x="8402351" y="4073930"/>
                <a:ext cx="161280" cy="183600"/>
              </p14:xfrm>
            </p:contentPart>
          </mc:Choice>
          <mc:Fallback xmlns=""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37871E4D-7472-4B68-914C-51F525251479}"/>
                    </a:ext>
                  </a:extLst>
                </p:cNvPr>
                <p:cNvPicPr/>
                <p:nvPr/>
              </p:nvPicPr>
              <p:blipFill>
                <a:blip r:embed="rId615"/>
                <a:stretch>
                  <a:fillRect/>
                </a:stretch>
              </p:blipFill>
              <p:spPr>
                <a:xfrm>
                  <a:off x="8393711" y="4065290"/>
                  <a:ext cx="1789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6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50855A34-2011-4AF2-9A3C-A9F7E0E65F5D}"/>
                    </a:ext>
                  </a:extLst>
                </p14:cNvPr>
                <p14:cNvContentPartPr/>
                <p14:nvPr/>
              </p14:nvContentPartPr>
              <p14:xfrm>
                <a:off x="8865311" y="4014530"/>
                <a:ext cx="163440" cy="313560"/>
              </p14:xfrm>
            </p:contentPart>
          </mc:Choice>
          <mc:Fallback xmlns=""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50855A34-2011-4AF2-9A3C-A9F7E0E65F5D}"/>
                    </a:ext>
                  </a:extLst>
                </p:cNvPr>
                <p:cNvPicPr/>
                <p:nvPr/>
              </p:nvPicPr>
              <p:blipFill>
                <a:blip r:embed="rId617"/>
                <a:stretch>
                  <a:fillRect/>
                </a:stretch>
              </p:blipFill>
              <p:spPr>
                <a:xfrm>
                  <a:off x="8856671" y="4005890"/>
                  <a:ext cx="18108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7742F4A-18E0-43C9-98DC-576D6D232A3A}"/>
                    </a:ext>
                  </a:extLst>
                </p14:cNvPr>
                <p14:cNvContentPartPr/>
                <p14:nvPr/>
              </p14:nvContentPartPr>
              <p14:xfrm>
                <a:off x="9647231" y="3740887"/>
                <a:ext cx="92520" cy="4806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7742F4A-18E0-43C9-98DC-576D6D232A3A}"/>
                    </a:ext>
                  </a:extLst>
                </p:cNvPr>
                <p:cNvPicPr/>
                <p:nvPr/>
              </p:nvPicPr>
              <p:blipFill>
                <a:blip r:embed="rId619"/>
                <a:stretch>
                  <a:fillRect/>
                </a:stretch>
              </p:blipFill>
              <p:spPr>
                <a:xfrm>
                  <a:off x="9638231" y="3731887"/>
                  <a:ext cx="110160" cy="4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BBC7243-6F34-4BF6-B80B-4786108DFCE1}"/>
                    </a:ext>
                  </a:extLst>
                </p14:cNvPr>
                <p14:cNvContentPartPr/>
                <p14:nvPr/>
              </p14:nvContentPartPr>
              <p14:xfrm>
                <a:off x="9343751" y="3966247"/>
                <a:ext cx="661320" cy="410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BBC7243-6F34-4BF6-B80B-4786108DFCE1}"/>
                    </a:ext>
                  </a:extLst>
                </p:cNvPr>
                <p:cNvPicPr/>
                <p:nvPr/>
              </p:nvPicPr>
              <p:blipFill>
                <a:blip r:embed="rId621"/>
                <a:stretch>
                  <a:fillRect/>
                </a:stretch>
              </p:blipFill>
              <p:spPr>
                <a:xfrm>
                  <a:off x="9335111" y="3957607"/>
                  <a:ext cx="67896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2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1C82A19A-C38B-44EB-AD06-C8722188F4EA}"/>
                    </a:ext>
                  </a:extLst>
                </p14:cNvPr>
                <p14:cNvContentPartPr/>
                <p14:nvPr/>
              </p14:nvContentPartPr>
              <p14:xfrm>
                <a:off x="9328991" y="3731570"/>
                <a:ext cx="153720" cy="185760"/>
              </p14:xfrm>
            </p:contentPart>
          </mc:Choice>
          <mc:Fallback xmlns=""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1C82A19A-C38B-44EB-AD06-C8722188F4EA}"/>
                    </a:ext>
                  </a:extLst>
                </p:cNvPr>
                <p:cNvPicPr/>
                <p:nvPr/>
              </p:nvPicPr>
              <p:blipFill>
                <a:blip r:embed="rId623"/>
                <a:stretch>
                  <a:fillRect/>
                </a:stretch>
              </p:blipFill>
              <p:spPr>
                <a:xfrm>
                  <a:off x="9319991" y="3722570"/>
                  <a:ext cx="1713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4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63D805D8-ACE1-46EA-8B1E-3E591492FA3B}"/>
                    </a:ext>
                  </a:extLst>
                </p14:cNvPr>
                <p14:cNvContentPartPr/>
                <p14:nvPr/>
              </p14:nvContentPartPr>
              <p14:xfrm>
                <a:off x="9764951" y="3718610"/>
                <a:ext cx="69480" cy="183960"/>
              </p14:xfrm>
            </p:contentPart>
          </mc:Choice>
          <mc:Fallback xmlns=""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63D805D8-ACE1-46EA-8B1E-3E591492FA3B}"/>
                    </a:ext>
                  </a:extLst>
                </p:cNvPr>
                <p:cNvPicPr/>
                <p:nvPr/>
              </p:nvPicPr>
              <p:blipFill>
                <a:blip r:embed="rId625"/>
                <a:stretch>
                  <a:fillRect/>
                </a:stretch>
              </p:blipFill>
              <p:spPr>
                <a:xfrm>
                  <a:off x="9755951" y="3709610"/>
                  <a:ext cx="871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6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E4A2E89E-611B-427A-8B05-B619EB171EDC}"/>
                    </a:ext>
                  </a:extLst>
                </p14:cNvPr>
                <p14:cNvContentPartPr/>
                <p14:nvPr/>
              </p14:nvContentPartPr>
              <p14:xfrm>
                <a:off x="9716351" y="3810050"/>
                <a:ext cx="181440" cy="15480"/>
              </p14:xfrm>
            </p:contentPart>
          </mc:Choice>
          <mc:Fallback xmlns=""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E4A2E89E-611B-427A-8B05-B619EB171EDC}"/>
                    </a:ext>
                  </a:extLst>
                </p:cNvPr>
                <p:cNvPicPr/>
                <p:nvPr/>
              </p:nvPicPr>
              <p:blipFill>
                <a:blip r:embed="rId627"/>
                <a:stretch>
                  <a:fillRect/>
                </a:stretch>
              </p:blipFill>
              <p:spPr>
                <a:xfrm>
                  <a:off x="9707711" y="3801050"/>
                  <a:ext cx="19908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8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80DF3CEE-FC29-49A7-8E6E-7A74CC40AC6F}"/>
                    </a:ext>
                  </a:extLst>
                </p14:cNvPr>
                <p14:cNvContentPartPr/>
                <p14:nvPr/>
              </p14:nvContentPartPr>
              <p14:xfrm>
                <a:off x="9361751" y="4060610"/>
                <a:ext cx="109080" cy="184680"/>
              </p14:xfrm>
            </p:contentPart>
          </mc:Choice>
          <mc:Fallback xmlns=""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80DF3CEE-FC29-49A7-8E6E-7A74CC40AC6F}"/>
                    </a:ext>
                  </a:extLst>
                </p:cNvPr>
                <p:cNvPicPr/>
                <p:nvPr/>
              </p:nvPicPr>
              <p:blipFill>
                <a:blip r:embed="rId629"/>
                <a:stretch>
                  <a:fillRect/>
                </a:stretch>
              </p:blipFill>
              <p:spPr>
                <a:xfrm>
                  <a:off x="9353111" y="4051610"/>
                  <a:ext cx="12672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0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90CDDBD1-06AA-4C5B-AC49-9AF05DD3D2AD}"/>
                    </a:ext>
                  </a:extLst>
                </p14:cNvPr>
                <p14:cNvContentPartPr/>
                <p14:nvPr/>
              </p14:nvContentPartPr>
              <p14:xfrm>
                <a:off x="9426551" y="4073210"/>
                <a:ext cx="173880" cy="12240"/>
              </p14:xfrm>
            </p:contentPart>
          </mc:Choice>
          <mc:Fallback xmlns=""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90CDDBD1-06AA-4C5B-AC49-9AF05DD3D2AD}"/>
                    </a:ext>
                  </a:extLst>
                </p:cNvPr>
                <p:cNvPicPr/>
                <p:nvPr/>
              </p:nvPicPr>
              <p:blipFill>
                <a:blip r:embed="rId631"/>
                <a:stretch>
                  <a:fillRect/>
                </a:stretch>
              </p:blipFill>
              <p:spPr>
                <a:xfrm>
                  <a:off x="9417551" y="4064210"/>
                  <a:ext cx="19152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2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15B86AE2-6243-48CB-9B28-2642A383923C}"/>
                    </a:ext>
                  </a:extLst>
                </p14:cNvPr>
                <p14:cNvContentPartPr/>
                <p14:nvPr/>
              </p14:nvContentPartPr>
              <p14:xfrm>
                <a:off x="9792311" y="4079330"/>
                <a:ext cx="144360" cy="132840"/>
              </p14:xfrm>
            </p:contentPart>
          </mc:Choice>
          <mc:Fallback xmlns=""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15B86AE2-6243-48CB-9B28-2642A383923C}"/>
                    </a:ext>
                  </a:extLst>
                </p:cNvPr>
                <p:cNvPicPr/>
                <p:nvPr/>
              </p:nvPicPr>
              <p:blipFill>
                <a:blip r:embed="rId633"/>
                <a:stretch>
                  <a:fillRect/>
                </a:stretch>
              </p:blipFill>
              <p:spPr>
                <a:xfrm>
                  <a:off x="9783671" y="4070690"/>
                  <a:ext cx="1620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4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049EC681-D908-44EA-8B81-95724553F340}"/>
                    </a:ext>
                  </a:extLst>
                </p14:cNvPr>
                <p14:cNvContentPartPr/>
                <p14:nvPr/>
              </p14:nvContentPartPr>
              <p14:xfrm>
                <a:off x="9931631" y="4046210"/>
                <a:ext cx="189360" cy="37440"/>
              </p14:xfrm>
            </p:contentPart>
          </mc:Choice>
          <mc:Fallback xmlns=""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049EC681-D908-44EA-8B81-95724553F340}"/>
                    </a:ext>
                  </a:extLst>
                </p:cNvPr>
                <p:cNvPicPr/>
                <p:nvPr/>
              </p:nvPicPr>
              <p:blipFill>
                <a:blip r:embed="rId635"/>
                <a:stretch>
                  <a:fillRect/>
                </a:stretch>
              </p:blipFill>
              <p:spPr>
                <a:xfrm>
                  <a:off x="9922991" y="4037210"/>
                  <a:ext cx="2070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6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871E89A1-6520-45C6-99B9-F41EC9A0DAC2}"/>
                    </a:ext>
                  </a:extLst>
                </p14:cNvPr>
                <p14:cNvContentPartPr/>
                <p14:nvPr/>
              </p14:nvContentPartPr>
              <p14:xfrm>
                <a:off x="2973551" y="4360850"/>
                <a:ext cx="119880" cy="211680"/>
              </p14:xfrm>
            </p:contentPart>
          </mc:Choice>
          <mc:Fallback xmlns=""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871E89A1-6520-45C6-99B9-F41EC9A0DAC2}"/>
                    </a:ext>
                  </a:extLst>
                </p:cNvPr>
                <p:cNvPicPr/>
                <p:nvPr/>
              </p:nvPicPr>
              <p:blipFill>
                <a:blip r:embed="rId637"/>
                <a:stretch>
                  <a:fillRect/>
                </a:stretch>
              </p:blipFill>
              <p:spPr>
                <a:xfrm>
                  <a:off x="2964551" y="4351850"/>
                  <a:ext cx="13752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8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344B58C7-90A9-4A69-BFD3-2D889DA67A73}"/>
                    </a:ext>
                  </a:extLst>
                </p14:cNvPr>
                <p14:cNvContentPartPr/>
                <p14:nvPr/>
              </p14:nvContentPartPr>
              <p14:xfrm>
                <a:off x="3057791" y="4356530"/>
                <a:ext cx="112320" cy="11880"/>
              </p14:xfrm>
            </p:contentPart>
          </mc:Choice>
          <mc:Fallback xmlns=""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344B58C7-90A9-4A69-BFD3-2D889DA67A73}"/>
                    </a:ext>
                  </a:extLst>
                </p:cNvPr>
                <p:cNvPicPr/>
                <p:nvPr/>
              </p:nvPicPr>
              <p:blipFill>
                <a:blip r:embed="rId639"/>
                <a:stretch>
                  <a:fillRect/>
                </a:stretch>
              </p:blipFill>
              <p:spPr>
                <a:xfrm>
                  <a:off x="3049151" y="4347890"/>
                  <a:ext cx="1299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0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597A5CFA-F4D0-4AC9-BB5B-A1B77EE9B187}"/>
                    </a:ext>
                  </a:extLst>
                </p14:cNvPr>
                <p14:cNvContentPartPr/>
                <p14:nvPr/>
              </p14:nvContentPartPr>
              <p14:xfrm>
                <a:off x="3392951" y="4314050"/>
                <a:ext cx="131040" cy="211680"/>
              </p14:xfrm>
            </p:contentPart>
          </mc:Choice>
          <mc:Fallback xmlns=""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597A5CFA-F4D0-4AC9-BB5B-A1B77EE9B187}"/>
                    </a:ext>
                  </a:extLst>
                </p:cNvPr>
                <p:cNvPicPr/>
                <p:nvPr/>
              </p:nvPicPr>
              <p:blipFill>
                <a:blip r:embed="rId641"/>
                <a:stretch>
                  <a:fillRect/>
                </a:stretch>
              </p:blipFill>
              <p:spPr>
                <a:xfrm>
                  <a:off x="3384311" y="4305050"/>
                  <a:ext cx="14868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2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4F3EA9CD-B740-46B6-91D7-A5B168E6CFBC}"/>
                    </a:ext>
                  </a:extLst>
                </p14:cNvPr>
                <p14:cNvContentPartPr/>
                <p14:nvPr/>
              </p14:nvContentPartPr>
              <p14:xfrm>
                <a:off x="3006671" y="4714010"/>
                <a:ext cx="100080" cy="178920"/>
              </p14:xfrm>
            </p:contentPart>
          </mc:Choice>
          <mc:Fallback xmlns=""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4F3EA9CD-B740-46B6-91D7-A5B168E6CFBC}"/>
                    </a:ext>
                  </a:extLst>
                </p:cNvPr>
                <p:cNvPicPr/>
                <p:nvPr/>
              </p:nvPicPr>
              <p:blipFill>
                <a:blip r:embed="rId643"/>
                <a:stretch>
                  <a:fillRect/>
                </a:stretch>
              </p:blipFill>
              <p:spPr>
                <a:xfrm>
                  <a:off x="2997671" y="4705010"/>
                  <a:ext cx="11772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4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15DB7C72-3192-415B-928B-23DC322F6374}"/>
                    </a:ext>
                  </a:extLst>
                </p14:cNvPr>
                <p14:cNvContentPartPr/>
                <p14:nvPr/>
              </p14:nvContentPartPr>
              <p14:xfrm>
                <a:off x="3430031" y="4665410"/>
                <a:ext cx="143640" cy="212400"/>
              </p14:xfrm>
            </p:contentPart>
          </mc:Choice>
          <mc:Fallback xmlns=""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15DB7C72-3192-415B-928B-23DC322F6374}"/>
                    </a:ext>
                  </a:extLst>
                </p:cNvPr>
                <p:cNvPicPr/>
                <p:nvPr/>
              </p:nvPicPr>
              <p:blipFill>
                <a:blip r:embed="rId645"/>
                <a:stretch>
                  <a:fillRect/>
                </a:stretch>
              </p:blipFill>
              <p:spPr>
                <a:xfrm>
                  <a:off x="3421031" y="4656770"/>
                  <a:ext cx="1612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6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613534C2-A6F6-4B57-98E4-62043D47DA23}"/>
                    </a:ext>
                  </a:extLst>
                </p14:cNvPr>
                <p14:cNvContentPartPr/>
                <p14:nvPr/>
              </p14:nvContentPartPr>
              <p14:xfrm>
                <a:off x="3870671" y="4358330"/>
                <a:ext cx="162720" cy="194040"/>
              </p14:xfrm>
            </p:contentPart>
          </mc:Choice>
          <mc:Fallback xmlns=""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613534C2-A6F6-4B57-98E4-62043D47DA23}"/>
                    </a:ext>
                  </a:extLst>
                </p:cNvPr>
                <p:cNvPicPr/>
                <p:nvPr/>
              </p:nvPicPr>
              <p:blipFill>
                <a:blip r:embed="rId647"/>
                <a:stretch>
                  <a:fillRect/>
                </a:stretch>
              </p:blipFill>
              <p:spPr>
                <a:xfrm>
                  <a:off x="3862031" y="4349690"/>
                  <a:ext cx="1803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8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34A3802B-B42D-4BD2-A198-CB2D301928F0}"/>
                    </a:ext>
                  </a:extLst>
                </p14:cNvPr>
                <p14:cNvContentPartPr/>
                <p14:nvPr/>
              </p14:nvContentPartPr>
              <p14:xfrm>
                <a:off x="4328231" y="4356530"/>
                <a:ext cx="109080" cy="188640"/>
              </p14:xfrm>
            </p:contentPart>
          </mc:Choice>
          <mc:Fallback xmlns=""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34A3802B-B42D-4BD2-A198-CB2D301928F0}"/>
                    </a:ext>
                  </a:extLst>
                </p:cNvPr>
                <p:cNvPicPr/>
                <p:nvPr/>
              </p:nvPicPr>
              <p:blipFill>
                <a:blip r:embed="rId649"/>
                <a:stretch>
                  <a:fillRect/>
                </a:stretch>
              </p:blipFill>
              <p:spPr>
                <a:xfrm>
                  <a:off x="4319231" y="4347890"/>
                  <a:ext cx="12672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0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B123AAF5-FDC1-4630-BFA7-FF65280EA30C}"/>
                    </a:ext>
                  </a:extLst>
                </p14:cNvPr>
                <p14:cNvContentPartPr/>
                <p14:nvPr/>
              </p14:nvContentPartPr>
              <p14:xfrm>
                <a:off x="3930431" y="4716890"/>
                <a:ext cx="129600" cy="133200"/>
              </p14:xfrm>
            </p:contentPart>
          </mc:Choice>
          <mc:Fallback xmlns=""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B123AAF5-FDC1-4630-BFA7-FF65280EA30C}"/>
                    </a:ext>
                  </a:extLst>
                </p:cNvPr>
                <p:cNvPicPr/>
                <p:nvPr/>
              </p:nvPicPr>
              <p:blipFill>
                <a:blip r:embed="rId651"/>
                <a:stretch>
                  <a:fillRect/>
                </a:stretch>
              </p:blipFill>
              <p:spPr>
                <a:xfrm>
                  <a:off x="3921791" y="4707890"/>
                  <a:ext cx="1472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2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07A3CD0D-C447-4DC4-87F6-9648792A616B}"/>
                    </a:ext>
                  </a:extLst>
                </p14:cNvPr>
                <p14:cNvContentPartPr/>
                <p14:nvPr/>
              </p14:nvContentPartPr>
              <p14:xfrm>
                <a:off x="3999911" y="4693130"/>
                <a:ext cx="128520" cy="32040"/>
              </p14:xfrm>
            </p:contentPart>
          </mc:Choice>
          <mc:Fallback xmlns=""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07A3CD0D-C447-4DC4-87F6-9648792A616B}"/>
                    </a:ext>
                  </a:extLst>
                </p:cNvPr>
                <p:cNvPicPr/>
                <p:nvPr/>
              </p:nvPicPr>
              <p:blipFill>
                <a:blip r:embed="rId653"/>
                <a:stretch>
                  <a:fillRect/>
                </a:stretch>
              </p:blipFill>
              <p:spPr>
                <a:xfrm>
                  <a:off x="3990911" y="4684490"/>
                  <a:ext cx="1461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4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3C3F3914-C07B-404E-97D4-BC5E58403427}"/>
                    </a:ext>
                  </a:extLst>
                </p14:cNvPr>
                <p14:cNvContentPartPr/>
                <p14:nvPr/>
              </p14:nvContentPartPr>
              <p14:xfrm>
                <a:off x="4250471" y="4651370"/>
                <a:ext cx="269640" cy="204840"/>
              </p14:xfrm>
            </p:contentPart>
          </mc:Choice>
          <mc:Fallback xmlns=""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3C3F3914-C07B-404E-97D4-BC5E58403427}"/>
                    </a:ext>
                  </a:extLst>
                </p:cNvPr>
                <p:cNvPicPr/>
                <p:nvPr/>
              </p:nvPicPr>
              <p:blipFill>
                <a:blip r:embed="rId655"/>
                <a:stretch>
                  <a:fillRect/>
                </a:stretch>
              </p:blipFill>
              <p:spPr>
                <a:xfrm>
                  <a:off x="4241831" y="4642730"/>
                  <a:ext cx="28728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6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AE220345-06DE-4989-8EA1-F6B83FE07FB2}"/>
                    </a:ext>
                  </a:extLst>
                </p14:cNvPr>
                <p14:cNvContentPartPr/>
                <p14:nvPr/>
              </p14:nvContentPartPr>
              <p14:xfrm>
                <a:off x="4810991" y="4410170"/>
                <a:ext cx="122760" cy="195480"/>
              </p14:xfrm>
            </p:contentPart>
          </mc:Choice>
          <mc:Fallback xmlns=""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AE220345-06DE-4989-8EA1-F6B83FE07FB2}"/>
                    </a:ext>
                  </a:extLst>
                </p:cNvPr>
                <p:cNvPicPr/>
                <p:nvPr/>
              </p:nvPicPr>
              <p:blipFill>
                <a:blip r:embed="rId657"/>
                <a:stretch>
                  <a:fillRect/>
                </a:stretch>
              </p:blipFill>
              <p:spPr>
                <a:xfrm>
                  <a:off x="4801991" y="4401530"/>
                  <a:ext cx="1404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8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CAE1E3DC-10F3-4B5B-981E-92EDFD453B69}"/>
                    </a:ext>
                  </a:extLst>
                </p14:cNvPr>
                <p14:cNvContentPartPr/>
                <p14:nvPr/>
              </p14:nvContentPartPr>
              <p14:xfrm>
                <a:off x="5290871" y="4359770"/>
                <a:ext cx="48240" cy="119880"/>
              </p14:xfrm>
            </p:contentPart>
          </mc:Choice>
          <mc:Fallback xmlns=""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CAE1E3DC-10F3-4B5B-981E-92EDFD453B69}"/>
                    </a:ext>
                  </a:extLst>
                </p:cNvPr>
                <p:cNvPicPr/>
                <p:nvPr/>
              </p:nvPicPr>
              <p:blipFill>
                <a:blip r:embed="rId659"/>
                <a:stretch>
                  <a:fillRect/>
                </a:stretch>
              </p:blipFill>
              <p:spPr>
                <a:xfrm>
                  <a:off x="5281871" y="4350770"/>
                  <a:ext cx="658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0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1E790B99-AEEE-458C-9003-FD53BD42AB25}"/>
                    </a:ext>
                  </a:extLst>
                </p14:cNvPr>
                <p14:cNvContentPartPr/>
                <p14:nvPr/>
              </p14:nvContentPartPr>
              <p14:xfrm>
                <a:off x="5281511" y="4344290"/>
                <a:ext cx="139680" cy="215640"/>
              </p14:xfrm>
            </p:contentPart>
          </mc:Choice>
          <mc:Fallback xmlns=""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1E790B99-AEEE-458C-9003-FD53BD42AB25}"/>
                    </a:ext>
                  </a:extLst>
                </p:cNvPr>
                <p:cNvPicPr/>
                <p:nvPr/>
              </p:nvPicPr>
              <p:blipFill>
                <a:blip r:embed="rId661"/>
                <a:stretch>
                  <a:fillRect/>
                </a:stretch>
              </p:blipFill>
              <p:spPr>
                <a:xfrm>
                  <a:off x="5272871" y="4335290"/>
                  <a:ext cx="15732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2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5D9BB555-3C9E-4140-9BB1-F726977047FB}"/>
                    </a:ext>
                  </a:extLst>
                </p14:cNvPr>
                <p14:cNvContentPartPr/>
                <p14:nvPr/>
              </p14:nvContentPartPr>
              <p14:xfrm>
                <a:off x="4823591" y="4740650"/>
                <a:ext cx="153000" cy="172080"/>
              </p14:xfrm>
            </p:contentPart>
          </mc:Choice>
          <mc:Fallback xmlns=""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5D9BB555-3C9E-4140-9BB1-F726977047FB}"/>
                    </a:ext>
                  </a:extLst>
                </p:cNvPr>
                <p:cNvPicPr/>
                <p:nvPr/>
              </p:nvPicPr>
              <p:blipFill>
                <a:blip r:embed="rId663"/>
                <a:stretch>
                  <a:fillRect/>
                </a:stretch>
              </p:blipFill>
              <p:spPr>
                <a:xfrm>
                  <a:off x="4814591" y="4731650"/>
                  <a:ext cx="17064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4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D8463CAB-C094-4F81-8AB9-C25008D14C31}"/>
                    </a:ext>
                  </a:extLst>
                </p14:cNvPr>
                <p14:cNvContentPartPr/>
                <p14:nvPr/>
              </p14:nvContentPartPr>
              <p14:xfrm>
                <a:off x="5236511" y="4657490"/>
                <a:ext cx="177120" cy="308520"/>
              </p14:xfrm>
            </p:contentPart>
          </mc:Choice>
          <mc:Fallback xmlns=""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D8463CAB-C094-4F81-8AB9-C25008D14C31}"/>
                    </a:ext>
                  </a:extLst>
                </p:cNvPr>
                <p:cNvPicPr/>
                <p:nvPr/>
              </p:nvPicPr>
              <p:blipFill>
                <a:blip r:embed="rId665"/>
                <a:stretch>
                  <a:fillRect/>
                </a:stretch>
              </p:blipFill>
              <p:spPr>
                <a:xfrm>
                  <a:off x="5227511" y="4648490"/>
                  <a:ext cx="19476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6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BD49F27E-AB13-4C00-8486-2EA3FE70D8B5}"/>
                    </a:ext>
                  </a:extLst>
                </p14:cNvPr>
                <p14:cNvContentPartPr/>
                <p14:nvPr/>
              </p14:nvContentPartPr>
              <p14:xfrm>
                <a:off x="5741591" y="4360850"/>
                <a:ext cx="149400" cy="200880"/>
              </p14:xfrm>
            </p:contentPart>
          </mc:Choice>
          <mc:Fallback xmlns=""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BD49F27E-AB13-4C00-8486-2EA3FE70D8B5}"/>
                    </a:ext>
                  </a:extLst>
                </p:cNvPr>
                <p:cNvPicPr/>
                <p:nvPr/>
              </p:nvPicPr>
              <p:blipFill>
                <a:blip r:embed="rId667"/>
                <a:stretch>
                  <a:fillRect/>
                </a:stretch>
              </p:blipFill>
              <p:spPr>
                <a:xfrm>
                  <a:off x="5732591" y="4351850"/>
                  <a:ext cx="16704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8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BE68154E-C5FB-42CC-8EFC-D466E8EB282B}"/>
                    </a:ext>
                  </a:extLst>
                </p14:cNvPr>
                <p14:cNvContentPartPr/>
                <p14:nvPr/>
              </p14:nvContentPartPr>
              <p14:xfrm>
                <a:off x="6165671" y="4372730"/>
                <a:ext cx="137160" cy="200160"/>
              </p14:xfrm>
            </p:contentPart>
          </mc:Choice>
          <mc:Fallback xmlns=""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BE68154E-C5FB-42CC-8EFC-D466E8EB282B}"/>
                    </a:ext>
                  </a:extLst>
                </p:cNvPr>
                <p:cNvPicPr/>
                <p:nvPr/>
              </p:nvPicPr>
              <p:blipFill>
                <a:blip r:embed="rId669"/>
                <a:stretch>
                  <a:fillRect/>
                </a:stretch>
              </p:blipFill>
              <p:spPr>
                <a:xfrm>
                  <a:off x="6157031" y="4363730"/>
                  <a:ext cx="1548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0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0FF1BFC9-306B-4293-BA66-53CE16523105}"/>
                    </a:ext>
                  </a:extLst>
                </p14:cNvPr>
                <p14:cNvContentPartPr/>
                <p14:nvPr/>
              </p14:nvContentPartPr>
              <p14:xfrm>
                <a:off x="5804591" y="4742450"/>
                <a:ext cx="114120" cy="132120"/>
              </p14:xfrm>
            </p:contentPart>
          </mc:Choice>
          <mc:Fallback xmlns=""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0FF1BFC9-306B-4293-BA66-53CE16523105}"/>
                    </a:ext>
                  </a:extLst>
                </p:cNvPr>
                <p:cNvPicPr/>
                <p:nvPr/>
              </p:nvPicPr>
              <p:blipFill>
                <a:blip r:embed="rId671"/>
                <a:stretch>
                  <a:fillRect/>
                </a:stretch>
              </p:blipFill>
              <p:spPr>
                <a:xfrm>
                  <a:off x="5795951" y="4733810"/>
                  <a:ext cx="1317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2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6642AB86-2D56-420E-A4C8-493BDDF0EEE1}"/>
                    </a:ext>
                  </a:extLst>
                </p14:cNvPr>
                <p14:cNvContentPartPr/>
                <p14:nvPr/>
              </p14:nvContentPartPr>
              <p14:xfrm>
                <a:off x="5820431" y="4697450"/>
                <a:ext cx="153000" cy="46440"/>
              </p14:xfrm>
            </p:contentPart>
          </mc:Choice>
          <mc:Fallback xmlns=""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6642AB86-2D56-420E-A4C8-493BDDF0EEE1}"/>
                    </a:ext>
                  </a:extLst>
                </p:cNvPr>
                <p:cNvPicPr/>
                <p:nvPr/>
              </p:nvPicPr>
              <p:blipFill>
                <a:blip r:embed="rId673"/>
                <a:stretch>
                  <a:fillRect/>
                </a:stretch>
              </p:blipFill>
              <p:spPr>
                <a:xfrm>
                  <a:off x="5811791" y="4688810"/>
                  <a:ext cx="17064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4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2E3EF60B-B406-4088-9174-6E65D0F11686}"/>
                    </a:ext>
                  </a:extLst>
                </p14:cNvPr>
                <p14:cNvContentPartPr/>
                <p14:nvPr/>
              </p14:nvContentPartPr>
              <p14:xfrm>
                <a:off x="6150551" y="4675850"/>
                <a:ext cx="172080" cy="229320"/>
              </p14:xfrm>
            </p:contentPart>
          </mc:Choice>
          <mc:Fallback xmlns=""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2E3EF60B-B406-4088-9174-6E65D0F11686}"/>
                    </a:ext>
                  </a:extLst>
                </p:cNvPr>
                <p:cNvPicPr/>
                <p:nvPr/>
              </p:nvPicPr>
              <p:blipFill>
                <a:blip r:embed="rId675"/>
                <a:stretch>
                  <a:fillRect/>
                </a:stretch>
              </p:blipFill>
              <p:spPr>
                <a:xfrm>
                  <a:off x="6141551" y="4667210"/>
                  <a:ext cx="18972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6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B5021740-CD3F-4605-8FF5-455ABD10AB9B}"/>
                    </a:ext>
                  </a:extLst>
                </p14:cNvPr>
                <p14:cNvContentPartPr/>
                <p14:nvPr/>
              </p14:nvContentPartPr>
              <p14:xfrm>
                <a:off x="6168551" y="4385690"/>
                <a:ext cx="51840" cy="133920"/>
              </p14:xfrm>
            </p:contentPart>
          </mc:Choice>
          <mc:Fallback xmlns=""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B5021740-CD3F-4605-8FF5-455ABD10AB9B}"/>
                    </a:ext>
                  </a:extLst>
                </p:cNvPr>
                <p:cNvPicPr/>
                <p:nvPr/>
              </p:nvPicPr>
              <p:blipFill>
                <a:blip r:embed="rId677"/>
                <a:stretch>
                  <a:fillRect/>
                </a:stretch>
              </p:blipFill>
              <p:spPr>
                <a:xfrm>
                  <a:off x="6159911" y="4376690"/>
                  <a:ext cx="694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8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84980484-B64A-4D9E-A348-96C8942CA1A1}"/>
                    </a:ext>
                  </a:extLst>
                </p14:cNvPr>
                <p14:cNvContentPartPr/>
                <p14:nvPr/>
              </p14:nvContentPartPr>
              <p14:xfrm>
                <a:off x="6678671" y="4360130"/>
                <a:ext cx="119880" cy="174960"/>
              </p14:xfrm>
            </p:contentPart>
          </mc:Choice>
          <mc:Fallback xmlns=""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84980484-B64A-4D9E-A348-96C8942CA1A1}"/>
                    </a:ext>
                  </a:extLst>
                </p:cNvPr>
                <p:cNvPicPr/>
                <p:nvPr/>
              </p:nvPicPr>
              <p:blipFill>
                <a:blip r:embed="rId679"/>
                <a:stretch>
                  <a:fillRect/>
                </a:stretch>
              </p:blipFill>
              <p:spPr>
                <a:xfrm>
                  <a:off x="6670031" y="4351490"/>
                  <a:ext cx="13752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0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E8F13E08-B27B-44CF-BF65-64DD3C651E59}"/>
                    </a:ext>
                  </a:extLst>
                </p14:cNvPr>
                <p14:cNvContentPartPr/>
                <p14:nvPr/>
              </p14:nvContentPartPr>
              <p14:xfrm>
                <a:off x="7118951" y="4363730"/>
                <a:ext cx="121680" cy="183960"/>
              </p14:xfrm>
            </p:contentPart>
          </mc:Choice>
          <mc:Fallback xmlns=""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E8F13E08-B27B-44CF-BF65-64DD3C651E59}"/>
                    </a:ext>
                  </a:extLst>
                </p:cNvPr>
                <p:cNvPicPr/>
                <p:nvPr/>
              </p:nvPicPr>
              <p:blipFill>
                <a:blip r:embed="rId681"/>
                <a:stretch>
                  <a:fillRect/>
                </a:stretch>
              </p:blipFill>
              <p:spPr>
                <a:xfrm>
                  <a:off x="7109951" y="4355090"/>
                  <a:ext cx="1393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2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628C124F-0ED6-4ACF-8E43-08599DE2D12E}"/>
                    </a:ext>
                  </a:extLst>
                </p14:cNvPr>
                <p14:cNvContentPartPr/>
                <p14:nvPr/>
              </p14:nvContentPartPr>
              <p14:xfrm>
                <a:off x="7199591" y="4380290"/>
                <a:ext cx="129600" cy="37080"/>
              </p14:xfrm>
            </p:contentPart>
          </mc:Choice>
          <mc:Fallback xmlns=""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628C124F-0ED6-4ACF-8E43-08599DE2D12E}"/>
                    </a:ext>
                  </a:extLst>
                </p:cNvPr>
                <p:cNvPicPr/>
                <p:nvPr/>
              </p:nvPicPr>
              <p:blipFill>
                <a:blip r:embed="rId683"/>
                <a:stretch>
                  <a:fillRect/>
                </a:stretch>
              </p:blipFill>
              <p:spPr>
                <a:xfrm>
                  <a:off x="7190951" y="4371290"/>
                  <a:ext cx="14724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4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A79F842A-34DB-4D59-807F-7036B862DD15}"/>
                    </a:ext>
                  </a:extLst>
                </p14:cNvPr>
                <p14:cNvContentPartPr/>
                <p14:nvPr/>
              </p14:nvContentPartPr>
              <p14:xfrm>
                <a:off x="6652391" y="4750730"/>
                <a:ext cx="130320" cy="147600"/>
              </p14:xfrm>
            </p:contentPart>
          </mc:Choice>
          <mc:Fallback xmlns=""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A79F842A-34DB-4D59-807F-7036B862DD15}"/>
                    </a:ext>
                  </a:extLst>
                </p:cNvPr>
                <p:cNvPicPr/>
                <p:nvPr/>
              </p:nvPicPr>
              <p:blipFill>
                <a:blip r:embed="rId685"/>
                <a:stretch>
                  <a:fillRect/>
                </a:stretch>
              </p:blipFill>
              <p:spPr>
                <a:xfrm>
                  <a:off x="6643751" y="4741730"/>
                  <a:ext cx="1479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6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D74871EE-4104-4934-8C11-F7495F9EBCBF}"/>
                    </a:ext>
                  </a:extLst>
                </p14:cNvPr>
                <p14:cNvContentPartPr/>
                <p14:nvPr/>
              </p14:nvContentPartPr>
              <p14:xfrm>
                <a:off x="6684791" y="4668650"/>
                <a:ext cx="217440" cy="49320"/>
              </p14:xfrm>
            </p:contentPart>
          </mc:Choice>
          <mc:Fallback xmlns=""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D74871EE-4104-4934-8C11-F7495F9EBCBF}"/>
                    </a:ext>
                  </a:extLst>
                </p:cNvPr>
                <p:cNvPicPr/>
                <p:nvPr/>
              </p:nvPicPr>
              <p:blipFill>
                <a:blip r:embed="rId687"/>
                <a:stretch>
                  <a:fillRect/>
                </a:stretch>
              </p:blipFill>
              <p:spPr>
                <a:xfrm>
                  <a:off x="6675791" y="4660010"/>
                  <a:ext cx="2350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8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D23E03B9-DA58-4B6B-AE5C-34DC6F70EF94}"/>
                    </a:ext>
                  </a:extLst>
                </p14:cNvPr>
                <p14:cNvContentPartPr/>
                <p14:nvPr/>
              </p14:nvContentPartPr>
              <p14:xfrm>
                <a:off x="7093031" y="4675850"/>
                <a:ext cx="137880" cy="188640"/>
              </p14:xfrm>
            </p:contentPart>
          </mc:Choice>
          <mc:Fallback xmlns=""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D23E03B9-DA58-4B6B-AE5C-34DC6F70EF94}"/>
                    </a:ext>
                  </a:extLst>
                </p:cNvPr>
                <p:cNvPicPr/>
                <p:nvPr/>
              </p:nvPicPr>
              <p:blipFill>
                <a:blip r:embed="rId689"/>
                <a:stretch>
                  <a:fillRect/>
                </a:stretch>
              </p:blipFill>
              <p:spPr>
                <a:xfrm>
                  <a:off x="7084031" y="4667210"/>
                  <a:ext cx="15552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0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1EC3CBB8-CD55-4B77-AB12-0D280FB7DEB6}"/>
                    </a:ext>
                  </a:extLst>
                </p14:cNvPr>
                <p14:cNvContentPartPr/>
                <p14:nvPr/>
              </p14:nvContentPartPr>
              <p14:xfrm>
                <a:off x="7552751" y="4388930"/>
                <a:ext cx="117000" cy="177840"/>
              </p14:xfrm>
            </p:contentPart>
          </mc:Choice>
          <mc:Fallback xmlns="">
            <p:pic>
              <p:nvPicPr>
                <p:cNvPr id="446" name="Ink 445">
                  <a:extLst>
                    <a:ext uri="{FF2B5EF4-FFF2-40B4-BE49-F238E27FC236}">
                      <a16:creationId xmlns:a16="http://schemas.microsoft.com/office/drawing/2014/main" id="{1EC3CBB8-CD55-4B77-AB12-0D280FB7DEB6}"/>
                    </a:ext>
                  </a:extLst>
                </p:cNvPr>
                <p:cNvPicPr/>
                <p:nvPr/>
              </p:nvPicPr>
              <p:blipFill>
                <a:blip r:embed="rId691"/>
                <a:stretch>
                  <a:fillRect/>
                </a:stretch>
              </p:blipFill>
              <p:spPr>
                <a:xfrm>
                  <a:off x="7543751" y="4380290"/>
                  <a:ext cx="1346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2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718380A2-17D4-4DFD-A46C-8281EE984F70}"/>
                    </a:ext>
                  </a:extLst>
                </p14:cNvPr>
                <p14:cNvContentPartPr/>
                <p14:nvPr/>
              </p14:nvContentPartPr>
              <p14:xfrm>
                <a:off x="7565711" y="4339610"/>
                <a:ext cx="216720" cy="45000"/>
              </p14:xfrm>
            </p:contentPart>
          </mc:Choice>
          <mc:Fallback xmlns="">
            <p:pic>
              <p:nvPicPr>
                <p:cNvPr id="447" name="Ink 446">
                  <a:extLst>
                    <a:ext uri="{FF2B5EF4-FFF2-40B4-BE49-F238E27FC236}">
                      <a16:creationId xmlns:a16="http://schemas.microsoft.com/office/drawing/2014/main" id="{718380A2-17D4-4DFD-A46C-8281EE984F70}"/>
                    </a:ext>
                  </a:extLst>
                </p:cNvPr>
                <p:cNvPicPr/>
                <p:nvPr/>
              </p:nvPicPr>
              <p:blipFill>
                <a:blip r:embed="rId693"/>
                <a:stretch>
                  <a:fillRect/>
                </a:stretch>
              </p:blipFill>
              <p:spPr>
                <a:xfrm>
                  <a:off x="7557071" y="4330610"/>
                  <a:ext cx="2343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4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CA983B72-1CA9-49CF-824B-1D0CE4E66993}"/>
                    </a:ext>
                  </a:extLst>
                </p14:cNvPr>
                <p14:cNvContentPartPr/>
                <p14:nvPr/>
              </p14:nvContentPartPr>
              <p14:xfrm>
                <a:off x="7928231" y="4329170"/>
                <a:ext cx="124920" cy="179280"/>
              </p14:xfrm>
            </p:contentPart>
          </mc:Choice>
          <mc:Fallback xmlns=""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CA983B72-1CA9-49CF-824B-1D0CE4E66993}"/>
                    </a:ext>
                  </a:extLst>
                </p:cNvPr>
                <p:cNvPicPr/>
                <p:nvPr/>
              </p:nvPicPr>
              <p:blipFill>
                <a:blip r:embed="rId695"/>
                <a:stretch>
                  <a:fillRect/>
                </a:stretch>
              </p:blipFill>
              <p:spPr>
                <a:xfrm>
                  <a:off x="7919231" y="4320170"/>
                  <a:ext cx="1425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6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DFC99B21-D138-4DA8-AA22-CF338AD1C061}"/>
                    </a:ext>
                  </a:extLst>
                </p14:cNvPr>
                <p14:cNvContentPartPr/>
                <p14:nvPr/>
              </p14:nvContentPartPr>
              <p14:xfrm>
                <a:off x="7550591" y="4690250"/>
                <a:ext cx="126000" cy="170640"/>
              </p14:xfrm>
            </p:contentPart>
          </mc:Choice>
          <mc:Fallback xmlns=""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DFC99B21-D138-4DA8-AA22-CF338AD1C061}"/>
                    </a:ext>
                  </a:extLst>
                </p:cNvPr>
                <p:cNvPicPr/>
                <p:nvPr/>
              </p:nvPicPr>
              <p:blipFill>
                <a:blip r:embed="rId697"/>
                <a:stretch>
                  <a:fillRect/>
                </a:stretch>
              </p:blipFill>
              <p:spPr>
                <a:xfrm>
                  <a:off x="7541951" y="4681610"/>
                  <a:ext cx="1436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8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FEFEFD75-3AE0-48E3-B562-802A8037A830}"/>
                    </a:ext>
                  </a:extLst>
                </p14:cNvPr>
                <p14:cNvContentPartPr/>
                <p14:nvPr/>
              </p14:nvContentPartPr>
              <p14:xfrm>
                <a:off x="7627271" y="4655690"/>
                <a:ext cx="199080" cy="37800"/>
              </p14:xfrm>
            </p:contentPart>
          </mc:Choice>
          <mc:Fallback xmlns=""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FEFEFD75-3AE0-48E3-B562-802A8037A830}"/>
                    </a:ext>
                  </a:extLst>
                </p:cNvPr>
                <p:cNvPicPr/>
                <p:nvPr/>
              </p:nvPicPr>
              <p:blipFill>
                <a:blip r:embed="rId699"/>
                <a:stretch>
                  <a:fillRect/>
                </a:stretch>
              </p:blipFill>
              <p:spPr>
                <a:xfrm>
                  <a:off x="7618631" y="4647050"/>
                  <a:ext cx="2167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0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A1D34F77-222C-4F32-A962-BB2640AB9361}"/>
                    </a:ext>
                  </a:extLst>
                </p14:cNvPr>
                <p14:cNvContentPartPr/>
                <p14:nvPr/>
              </p14:nvContentPartPr>
              <p14:xfrm>
                <a:off x="7995911" y="4638410"/>
                <a:ext cx="142920" cy="250560"/>
              </p14:xfrm>
            </p:contentPart>
          </mc:Choice>
          <mc:Fallback xmlns=""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A1D34F77-222C-4F32-A962-BB2640AB9361}"/>
                    </a:ext>
                  </a:extLst>
                </p:cNvPr>
                <p:cNvPicPr/>
                <p:nvPr/>
              </p:nvPicPr>
              <p:blipFill>
                <a:blip r:embed="rId701"/>
                <a:stretch>
                  <a:fillRect/>
                </a:stretch>
              </p:blipFill>
              <p:spPr>
                <a:xfrm>
                  <a:off x="7986911" y="4629770"/>
                  <a:ext cx="16056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2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06106D00-F895-4D00-AD72-C27DE028C086}"/>
                    </a:ext>
                  </a:extLst>
                </p14:cNvPr>
                <p14:cNvContentPartPr/>
                <p14:nvPr/>
              </p14:nvContentPartPr>
              <p14:xfrm>
                <a:off x="8412791" y="4351850"/>
                <a:ext cx="205560" cy="192600"/>
              </p14:xfrm>
            </p:contentPart>
          </mc:Choice>
          <mc:Fallback xmlns="">
            <p:pic>
              <p:nvPicPr>
                <p:cNvPr id="454" name="Ink 453">
                  <a:extLst>
                    <a:ext uri="{FF2B5EF4-FFF2-40B4-BE49-F238E27FC236}">
                      <a16:creationId xmlns:a16="http://schemas.microsoft.com/office/drawing/2014/main" id="{06106D00-F895-4D00-AD72-C27DE028C086}"/>
                    </a:ext>
                  </a:extLst>
                </p:cNvPr>
                <p:cNvPicPr/>
                <p:nvPr/>
              </p:nvPicPr>
              <p:blipFill>
                <a:blip r:embed="rId703"/>
                <a:stretch>
                  <a:fillRect/>
                </a:stretch>
              </p:blipFill>
              <p:spPr>
                <a:xfrm>
                  <a:off x="8403791" y="4342850"/>
                  <a:ext cx="22320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4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235F774B-4301-4E95-8FFF-D0A7C630C701}"/>
                    </a:ext>
                  </a:extLst>
                </p14:cNvPr>
                <p14:cNvContentPartPr/>
                <p14:nvPr/>
              </p14:nvContentPartPr>
              <p14:xfrm>
                <a:off x="8882231" y="4431410"/>
                <a:ext cx="127800" cy="96480"/>
              </p14:xfrm>
            </p:contentPart>
          </mc:Choice>
          <mc:Fallback xmlns=""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235F774B-4301-4E95-8FFF-D0A7C630C701}"/>
                    </a:ext>
                  </a:extLst>
                </p:cNvPr>
                <p:cNvPicPr/>
                <p:nvPr/>
              </p:nvPicPr>
              <p:blipFill>
                <a:blip r:embed="rId705"/>
                <a:stretch>
                  <a:fillRect/>
                </a:stretch>
              </p:blipFill>
              <p:spPr>
                <a:xfrm>
                  <a:off x="8873591" y="4422410"/>
                  <a:ext cx="1454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6">
              <p14:nvContentPartPr>
                <p14:cNvPr id="456" name="Ink 455">
                  <a:extLst>
                    <a:ext uri="{FF2B5EF4-FFF2-40B4-BE49-F238E27FC236}">
                      <a16:creationId xmlns:a16="http://schemas.microsoft.com/office/drawing/2014/main" id="{1C3684F3-53BD-4A5F-868C-13C1DA0E340B}"/>
                    </a:ext>
                  </a:extLst>
                </p14:cNvPr>
                <p14:cNvContentPartPr/>
                <p14:nvPr/>
              </p14:nvContentPartPr>
              <p14:xfrm>
                <a:off x="8903831" y="4349330"/>
                <a:ext cx="258120" cy="52560"/>
              </p14:xfrm>
            </p:contentPart>
          </mc:Choice>
          <mc:Fallback xmlns="">
            <p:pic>
              <p:nvPicPr>
                <p:cNvPr id="456" name="Ink 455">
                  <a:extLst>
                    <a:ext uri="{FF2B5EF4-FFF2-40B4-BE49-F238E27FC236}">
                      <a16:creationId xmlns:a16="http://schemas.microsoft.com/office/drawing/2014/main" id="{1C3684F3-53BD-4A5F-868C-13C1DA0E340B}"/>
                    </a:ext>
                  </a:extLst>
                </p:cNvPr>
                <p:cNvPicPr/>
                <p:nvPr/>
              </p:nvPicPr>
              <p:blipFill>
                <a:blip r:embed="rId707"/>
                <a:stretch>
                  <a:fillRect/>
                </a:stretch>
              </p:blipFill>
              <p:spPr>
                <a:xfrm>
                  <a:off x="8894831" y="4340690"/>
                  <a:ext cx="2757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8">
              <p14:nvContentPartPr>
                <p14:cNvPr id="457" name="Ink 456">
                  <a:extLst>
                    <a:ext uri="{FF2B5EF4-FFF2-40B4-BE49-F238E27FC236}">
                      <a16:creationId xmlns:a16="http://schemas.microsoft.com/office/drawing/2014/main" id="{E8D115F2-5DC7-45EA-ACB0-471576769235}"/>
                    </a:ext>
                  </a:extLst>
                </p14:cNvPr>
                <p14:cNvContentPartPr/>
                <p14:nvPr/>
              </p14:nvContentPartPr>
              <p14:xfrm>
                <a:off x="8483351" y="4725170"/>
                <a:ext cx="80640" cy="160200"/>
              </p14:xfrm>
            </p:contentPart>
          </mc:Choice>
          <mc:Fallback xmlns="">
            <p:pic>
              <p:nvPicPr>
                <p:cNvPr id="457" name="Ink 456">
                  <a:extLst>
                    <a:ext uri="{FF2B5EF4-FFF2-40B4-BE49-F238E27FC236}">
                      <a16:creationId xmlns:a16="http://schemas.microsoft.com/office/drawing/2014/main" id="{E8D115F2-5DC7-45EA-ACB0-471576769235}"/>
                    </a:ext>
                  </a:extLst>
                </p:cNvPr>
                <p:cNvPicPr/>
                <p:nvPr/>
              </p:nvPicPr>
              <p:blipFill>
                <a:blip r:embed="rId709"/>
                <a:stretch>
                  <a:fillRect/>
                </a:stretch>
              </p:blipFill>
              <p:spPr>
                <a:xfrm>
                  <a:off x="8474351" y="4716170"/>
                  <a:ext cx="9828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0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7CF3A6F6-E8BF-47CB-89D7-E7EDCB372F75}"/>
                    </a:ext>
                  </a:extLst>
                </p14:cNvPr>
                <p14:cNvContentPartPr/>
                <p14:nvPr/>
              </p14:nvContentPartPr>
              <p14:xfrm>
                <a:off x="8536271" y="4640930"/>
                <a:ext cx="154080" cy="39600"/>
              </p14:xfrm>
            </p:contentPart>
          </mc:Choice>
          <mc:Fallback xmlns=""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7CF3A6F6-E8BF-47CB-89D7-E7EDCB372F75}"/>
                    </a:ext>
                  </a:extLst>
                </p:cNvPr>
                <p:cNvPicPr/>
                <p:nvPr/>
              </p:nvPicPr>
              <p:blipFill>
                <a:blip r:embed="rId711"/>
                <a:stretch>
                  <a:fillRect/>
                </a:stretch>
              </p:blipFill>
              <p:spPr>
                <a:xfrm>
                  <a:off x="8527631" y="4631930"/>
                  <a:ext cx="17172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2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F51257FB-C60E-4861-9F80-F8CC09E8FA38}"/>
                    </a:ext>
                  </a:extLst>
                </p14:cNvPr>
                <p14:cNvContentPartPr/>
                <p14:nvPr/>
              </p14:nvContentPartPr>
              <p14:xfrm>
                <a:off x="8879711" y="4672970"/>
                <a:ext cx="134280" cy="187920"/>
              </p14:xfrm>
            </p:contentPart>
          </mc:Choice>
          <mc:Fallback xmlns=""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F51257FB-C60E-4861-9F80-F8CC09E8FA38}"/>
                    </a:ext>
                  </a:extLst>
                </p:cNvPr>
                <p:cNvPicPr/>
                <p:nvPr/>
              </p:nvPicPr>
              <p:blipFill>
                <a:blip r:embed="rId713"/>
                <a:stretch>
                  <a:fillRect/>
                </a:stretch>
              </p:blipFill>
              <p:spPr>
                <a:xfrm>
                  <a:off x="8871071" y="4663970"/>
                  <a:ext cx="15192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4">
              <p14:nvContentPartPr>
                <p14:cNvPr id="461" name="Ink 460">
                  <a:extLst>
                    <a:ext uri="{FF2B5EF4-FFF2-40B4-BE49-F238E27FC236}">
                      <a16:creationId xmlns:a16="http://schemas.microsoft.com/office/drawing/2014/main" id="{E872131A-CD95-4749-ADD9-39056889EBD3}"/>
                    </a:ext>
                  </a:extLst>
                </p14:cNvPr>
                <p14:cNvContentPartPr/>
                <p14:nvPr/>
              </p14:nvContentPartPr>
              <p14:xfrm>
                <a:off x="9345551" y="4371290"/>
                <a:ext cx="134280" cy="203040"/>
              </p14:xfrm>
            </p:contentPart>
          </mc:Choice>
          <mc:Fallback xmlns="">
            <p:pic>
              <p:nvPicPr>
                <p:cNvPr id="461" name="Ink 460">
                  <a:extLst>
                    <a:ext uri="{FF2B5EF4-FFF2-40B4-BE49-F238E27FC236}">
                      <a16:creationId xmlns:a16="http://schemas.microsoft.com/office/drawing/2014/main" id="{E872131A-CD95-4749-ADD9-39056889EBD3}"/>
                    </a:ext>
                  </a:extLst>
                </p:cNvPr>
                <p:cNvPicPr/>
                <p:nvPr/>
              </p:nvPicPr>
              <p:blipFill>
                <a:blip r:embed="rId715"/>
                <a:stretch>
                  <a:fillRect/>
                </a:stretch>
              </p:blipFill>
              <p:spPr>
                <a:xfrm>
                  <a:off x="9336911" y="4362290"/>
                  <a:ext cx="1519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6">
              <p14:nvContentPartPr>
                <p14:cNvPr id="462" name="Ink 461">
                  <a:extLst>
                    <a:ext uri="{FF2B5EF4-FFF2-40B4-BE49-F238E27FC236}">
                      <a16:creationId xmlns:a16="http://schemas.microsoft.com/office/drawing/2014/main" id="{8BE5D75D-3B8E-4F92-9A0C-8DED12C583BE}"/>
                    </a:ext>
                  </a:extLst>
                </p14:cNvPr>
                <p14:cNvContentPartPr/>
                <p14:nvPr/>
              </p14:nvContentPartPr>
              <p14:xfrm>
                <a:off x="9405311" y="4359410"/>
                <a:ext cx="172080" cy="25920"/>
              </p14:xfrm>
            </p:contentPart>
          </mc:Choice>
          <mc:Fallback xmlns="">
            <p:pic>
              <p:nvPicPr>
                <p:cNvPr id="462" name="Ink 461">
                  <a:extLst>
                    <a:ext uri="{FF2B5EF4-FFF2-40B4-BE49-F238E27FC236}">
                      <a16:creationId xmlns:a16="http://schemas.microsoft.com/office/drawing/2014/main" id="{8BE5D75D-3B8E-4F92-9A0C-8DED12C583BE}"/>
                    </a:ext>
                  </a:extLst>
                </p:cNvPr>
                <p:cNvPicPr/>
                <p:nvPr/>
              </p:nvPicPr>
              <p:blipFill>
                <a:blip r:embed="rId717"/>
                <a:stretch>
                  <a:fillRect/>
                </a:stretch>
              </p:blipFill>
              <p:spPr>
                <a:xfrm>
                  <a:off x="9396671" y="4350770"/>
                  <a:ext cx="1897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8">
              <p14:nvContentPartPr>
                <p14:cNvPr id="463" name="Ink 462">
                  <a:extLst>
                    <a:ext uri="{FF2B5EF4-FFF2-40B4-BE49-F238E27FC236}">
                      <a16:creationId xmlns:a16="http://schemas.microsoft.com/office/drawing/2014/main" id="{C3940C51-A23A-4412-BBEB-B73E9D0DF557}"/>
                    </a:ext>
                  </a:extLst>
                </p14:cNvPr>
                <p14:cNvContentPartPr/>
                <p14:nvPr/>
              </p14:nvContentPartPr>
              <p14:xfrm>
                <a:off x="9784391" y="4324850"/>
                <a:ext cx="86400" cy="195840"/>
              </p14:xfrm>
            </p:contentPart>
          </mc:Choice>
          <mc:Fallback xmlns="">
            <p:pic>
              <p:nvPicPr>
                <p:cNvPr id="463" name="Ink 462">
                  <a:extLst>
                    <a:ext uri="{FF2B5EF4-FFF2-40B4-BE49-F238E27FC236}">
                      <a16:creationId xmlns:a16="http://schemas.microsoft.com/office/drawing/2014/main" id="{C3940C51-A23A-4412-BBEB-B73E9D0DF557}"/>
                    </a:ext>
                  </a:extLst>
                </p:cNvPr>
                <p:cNvPicPr/>
                <p:nvPr/>
              </p:nvPicPr>
              <p:blipFill>
                <a:blip r:embed="rId719"/>
                <a:stretch>
                  <a:fillRect/>
                </a:stretch>
              </p:blipFill>
              <p:spPr>
                <a:xfrm>
                  <a:off x="9775391" y="4315850"/>
                  <a:ext cx="1040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0">
              <p14:nvContentPartPr>
                <p14:cNvPr id="464" name="Ink 463">
                  <a:extLst>
                    <a:ext uri="{FF2B5EF4-FFF2-40B4-BE49-F238E27FC236}">
                      <a16:creationId xmlns:a16="http://schemas.microsoft.com/office/drawing/2014/main" id="{5EFC6C14-C8C8-4BD1-8CAC-A1DBCB069032}"/>
                    </a:ext>
                  </a:extLst>
                </p14:cNvPr>
                <p14:cNvContentPartPr/>
                <p14:nvPr/>
              </p14:nvContentPartPr>
              <p14:xfrm>
                <a:off x="9352031" y="4723730"/>
                <a:ext cx="130320" cy="186840"/>
              </p14:xfrm>
            </p:contentPart>
          </mc:Choice>
          <mc:Fallback xmlns="">
            <p:pic>
              <p:nvPicPr>
                <p:cNvPr id="464" name="Ink 463">
                  <a:extLst>
                    <a:ext uri="{FF2B5EF4-FFF2-40B4-BE49-F238E27FC236}">
                      <a16:creationId xmlns:a16="http://schemas.microsoft.com/office/drawing/2014/main" id="{5EFC6C14-C8C8-4BD1-8CAC-A1DBCB069032}"/>
                    </a:ext>
                  </a:extLst>
                </p:cNvPr>
                <p:cNvPicPr/>
                <p:nvPr/>
              </p:nvPicPr>
              <p:blipFill>
                <a:blip r:embed="rId721"/>
                <a:stretch>
                  <a:fillRect/>
                </a:stretch>
              </p:blipFill>
              <p:spPr>
                <a:xfrm>
                  <a:off x="9343391" y="4715090"/>
                  <a:ext cx="1479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2">
              <p14:nvContentPartPr>
                <p14:cNvPr id="465" name="Ink 464">
                  <a:extLst>
                    <a:ext uri="{FF2B5EF4-FFF2-40B4-BE49-F238E27FC236}">
                      <a16:creationId xmlns:a16="http://schemas.microsoft.com/office/drawing/2014/main" id="{100021AE-8A82-4071-86B1-41743718FAC3}"/>
                    </a:ext>
                  </a:extLst>
                </p14:cNvPr>
                <p14:cNvContentPartPr/>
                <p14:nvPr/>
              </p14:nvContentPartPr>
              <p14:xfrm>
                <a:off x="9804191" y="4684850"/>
                <a:ext cx="162000" cy="253440"/>
              </p14:xfrm>
            </p:contentPart>
          </mc:Choice>
          <mc:Fallback xmlns="">
            <p:pic>
              <p:nvPicPr>
                <p:cNvPr id="465" name="Ink 464">
                  <a:extLst>
                    <a:ext uri="{FF2B5EF4-FFF2-40B4-BE49-F238E27FC236}">
                      <a16:creationId xmlns:a16="http://schemas.microsoft.com/office/drawing/2014/main" id="{100021AE-8A82-4071-86B1-41743718FAC3}"/>
                    </a:ext>
                  </a:extLst>
                </p:cNvPr>
                <p:cNvPicPr/>
                <p:nvPr/>
              </p:nvPicPr>
              <p:blipFill>
                <a:blip r:embed="rId723"/>
                <a:stretch>
                  <a:fillRect/>
                </a:stretch>
              </p:blipFill>
              <p:spPr>
                <a:xfrm>
                  <a:off x="9795191" y="4676210"/>
                  <a:ext cx="17964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4">
              <p14:nvContentPartPr>
                <p14:cNvPr id="467" name="Ink 466">
                  <a:extLst>
                    <a:ext uri="{FF2B5EF4-FFF2-40B4-BE49-F238E27FC236}">
                      <a16:creationId xmlns:a16="http://schemas.microsoft.com/office/drawing/2014/main" id="{A4824F4F-3609-49AD-98A4-C5E7136EE6A4}"/>
                    </a:ext>
                  </a:extLst>
                </p14:cNvPr>
                <p14:cNvContentPartPr/>
                <p14:nvPr/>
              </p14:nvContentPartPr>
              <p14:xfrm>
                <a:off x="2933591" y="4944410"/>
                <a:ext cx="177840" cy="213840"/>
              </p14:xfrm>
            </p:contentPart>
          </mc:Choice>
          <mc:Fallback xmlns="">
            <p:pic>
              <p:nvPicPr>
                <p:cNvPr id="467" name="Ink 466">
                  <a:extLst>
                    <a:ext uri="{FF2B5EF4-FFF2-40B4-BE49-F238E27FC236}">
                      <a16:creationId xmlns:a16="http://schemas.microsoft.com/office/drawing/2014/main" id="{A4824F4F-3609-49AD-98A4-C5E7136EE6A4}"/>
                    </a:ext>
                  </a:extLst>
                </p:cNvPr>
                <p:cNvPicPr/>
                <p:nvPr/>
              </p:nvPicPr>
              <p:blipFill>
                <a:blip r:embed="rId725"/>
                <a:stretch>
                  <a:fillRect/>
                </a:stretch>
              </p:blipFill>
              <p:spPr>
                <a:xfrm>
                  <a:off x="2924951" y="4935410"/>
                  <a:ext cx="19548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6">
              <p14:nvContentPartPr>
                <p14:cNvPr id="468" name="Ink 467">
                  <a:extLst>
                    <a:ext uri="{FF2B5EF4-FFF2-40B4-BE49-F238E27FC236}">
                      <a16:creationId xmlns:a16="http://schemas.microsoft.com/office/drawing/2014/main" id="{2A098147-CC98-4774-AB03-9E3ABAD81B98}"/>
                    </a:ext>
                  </a:extLst>
                </p14:cNvPr>
                <p14:cNvContentPartPr/>
                <p14:nvPr/>
              </p14:nvContentPartPr>
              <p14:xfrm>
                <a:off x="3401951" y="4942250"/>
                <a:ext cx="125640" cy="96480"/>
              </p14:xfrm>
            </p:contentPart>
          </mc:Choice>
          <mc:Fallback xmlns="">
            <p:pic>
              <p:nvPicPr>
                <p:cNvPr id="468" name="Ink 467">
                  <a:extLst>
                    <a:ext uri="{FF2B5EF4-FFF2-40B4-BE49-F238E27FC236}">
                      <a16:creationId xmlns:a16="http://schemas.microsoft.com/office/drawing/2014/main" id="{2A098147-CC98-4774-AB03-9E3ABAD81B98}"/>
                    </a:ext>
                  </a:extLst>
                </p:cNvPr>
                <p:cNvPicPr/>
                <p:nvPr/>
              </p:nvPicPr>
              <p:blipFill>
                <a:blip r:embed="rId727"/>
                <a:stretch>
                  <a:fillRect/>
                </a:stretch>
              </p:blipFill>
              <p:spPr>
                <a:xfrm>
                  <a:off x="3392951" y="4933250"/>
                  <a:ext cx="1432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8">
              <p14:nvContentPartPr>
                <p14:cNvPr id="469" name="Ink 468">
                  <a:extLst>
                    <a:ext uri="{FF2B5EF4-FFF2-40B4-BE49-F238E27FC236}">
                      <a16:creationId xmlns:a16="http://schemas.microsoft.com/office/drawing/2014/main" id="{CBCF7F19-3E63-4023-A775-04C7800099A1}"/>
                    </a:ext>
                  </a:extLst>
                </p14:cNvPr>
                <p14:cNvContentPartPr/>
                <p14:nvPr/>
              </p14:nvContentPartPr>
              <p14:xfrm>
                <a:off x="3428591" y="4857290"/>
                <a:ext cx="199440" cy="73800"/>
              </p14:xfrm>
            </p:contentPart>
          </mc:Choice>
          <mc:Fallback xmlns="">
            <p:pic>
              <p:nvPicPr>
                <p:cNvPr id="469" name="Ink 468">
                  <a:extLst>
                    <a:ext uri="{FF2B5EF4-FFF2-40B4-BE49-F238E27FC236}">
                      <a16:creationId xmlns:a16="http://schemas.microsoft.com/office/drawing/2014/main" id="{CBCF7F19-3E63-4023-A775-04C7800099A1}"/>
                    </a:ext>
                  </a:extLst>
                </p:cNvPr>
                <p:cNvPicPr/>
                <p:nvPr/>
              </p:nvPicPr>
              <p:blipFill>
                <a:blip r:embed="rId729"/>
                <a:stretch>
                  <a:fillRect/>
                </a:stretch>
              </p:blipFill>
              <p:spPr>
                <a:xfrm>
                  <a:off x="3419951" y="4848290"/>
                  <a:ext cx="21708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0">
              <p14:nvContentPartPr>
                <p14:cNvPr id="470" name="Ink 469">
                  <a:extLst>
                    <a:ext uri="{FF2B5EF4-FFF2-40B4-BE49-F238E27FC236}">
                      <a16:creationId xmlns:a16="http://schemas.microsoft.com/office/drawing/2014/main" id="{40946FDA-864F-4B03-8268-DFA31D83DB25}"/>
                    </a:ext>
                  </a:extLst>
                </p14:cNvPr>
                <p14:cNvContentPartPr/>
                <p14:nvPr/>
              </p14:nvContentPartPr>
              <p14:xfrm>
                <a:off x="2993711" y="5282810"/>
                <a:ext cx="191160" cy="217440"/>
              </p14:xfrm>
            </p:contentPart>
          </mc:Choice>
          <mc:Fallback xmlns="">
            <p:pic>
              <p:nvPicPr>
                <p:cNvPr id="470" name="Ink 469">
                  <a:extLst>
                    <a:ext uri="{FF2B5EF4-FFF2-40B4-BE49-F238E27FC236}">
                      <a16:creationId xmlns:a16="http://schemas.microsoft.com/office/drawing/2014/main" id="{40946FDA-864F-4B03-8268-DFA31D83DB25}"/>
                    </a:ext>
                  </a:extLst>
                </p:cNvPr>
                <p:cNvPicPr/>
                <p:nvPr/>
              </p:nvPicPr>
              <p:blipFill>
                <a:blip r:embed="rId731"/>
                <a:stretch>
                  <a:fillRect/>
                </a:stretch>
              </p:blipFill>
              <p:spPr>
                <a:xfrm>
                  <a:off x="2984711" y="5274170"/>
                  <a:ext cx="2088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2">
              <p14:nvContentPartPr>
                <p14:cNvPr id="471" name="Ink 470">
                  <a:extLst>
                    <a:ext uri="{FF2B5EF4-FFF2-40B4-BE49-F238E27FC236}">
                      <a16:creationId xmlns:a16="http://schemas.microsoft.com/office/drawing/2014/main" id="{D547A8FA-9CC9-4EDD-A645-3CC07E93AF19}"/>
                    </a:ext>
                  </a:extLst>
                </p14:cNvPr>
                <p14:cNvContentPartPr/>
                <p14:nvPr/>
              </p14:nvContentPartPr>
              <p14:xfrm>
                <a:off x="3105311" y="5324930"/>
                <a:ext cx="156960" cy="49320"/>
              </p14:xfrm>
            </p:contentPart>
          </mc:Choice>
          <mc:Fallback xmlns="">
            <p:pic>
              <p:nvPicPr>
                <p:cNvPr id="471" name="Ink 470">
                  <a:extLst>
                    <a:ext uri="{FF2B5EF4-FFF2-40B4-BE49-F238E27FC236}">
                      <a16:creationId xmlns:a16="http://schemas.microsoft.com/office/drawing/2014/main" id="{D547A8FA-9CC9-4EDD-A645-3CC07E93AF19}"/>
                    </a:ext>
                  </a:extLst>
                </p:cNvPr>
                <p:cNvPicPr/>
                <p:nvPr/>
              </p:nvPicPr>
              <p:blipFill>
                <a:blip r:embed="rId733"/>
                <a:stretch>
                  <a:fillRect/>
                </a:stretch>
              </p:blipFill>
              <p:spPr>
                <a:xfrm>
                  <a:off x="3096671" y="5315930"/>
                  <a:ext cx="1746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4">
              <p14:nvContentPartPr>
                <p14:cNvPr id="472" name="Ink 471">
                  <a:extLst>
                    <a:ext uri="{FF2B5EF4-FFF2-40B4-BE49-F238E27FC236}">
                      <a16:creationId xmlns:a16="http://schemas.microsoft.com/office/drawing/2014/main" id="{03AA24BB-16A4-4CE1-86C3-92AE8E5F43CB}"/>
                    </a:ext>
                  </a:extLst>
                </p14:cNvPr>
                <p14:cNvContentPartPr/>
                <p14:nvPr/>
              </p14:nvContentPartPr>
              <p14:xfrm>
                <a:off x="3442991" y="5235650"/>
                <a:ext cx="132840" cy="227520"/>
              </p14:xfrm>
            </p:contentPart>
          </mc:Choice>
          <mc:Fallback xmlns="">
            <p:pic>
              <p:nvPicPr>
                <p:cNvPr id="472" name="Ink 471">
                  <a:extLst>
                    <a:ext uri="{FF2B5EF4-FFF2-40B4-BE49-F238E27FC236}">
                      <a16:creationId xmlns:a16="http://schemas.microsoft.com/office/drawing/2014/main" id="{03AA24BB-16A4-4CE1-86C3-92AE8E5F43CB}"/>
                    </a:ext>
                  </a:extLst>
                </p:cNvPr>
                <p:cNvPicPr/>
                <p:nvPr/>
              </p:nvPicPr>
              <p:blipFill>
                <a:blip r:embed="rId735"/>
                <a:stretch>
                  <a:fillRect/>
                </a:stretch>
              </p:blipFill>
              <p:spPr>
                <a:xfrm>
                  <a:off x="3434351" y="5226650"/>
                  <a:ext cx="15048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6">
              <p14:nvContentPartPr>
                <p14:cNvPr id="473" name="Ink 472">
                  <a:extLst>
                    <a:ext uri="{FF2B5EF4-FFF2-40B4-BE49-F238E27FC236}">
                      <a16:creationId xmlns:a16="http://schemas.microsoft.com/office/drawing/2014/main" id="{F92F893E-44A2-4869-91F4-5C7EFC8F3C76}"/>
                    </a:ext>
                  </a:extLst>
                </p14:cNvPr>
                <p14:cNvContentPartPr/>
                <p14:nvPr/>
              </p14:nvContentPartPr>
              <p14:xfrm>
                <a:off x="3536951" y="5170490"/>
                <a:ext cx="279000" cy="44280"/>
              </p14:xfrm>
            </p:contentPart>
          </mc:Choice>
          <mc:Fallback xmlns="">
            <p:pic>
              <p:nvPicPr>
                <p:cNvPr id="473" name="Ink 472">
                  <a:extLst>
                    <a:ext uri="{FF2B5EF4-FFF2-40B4-BE49-F238E27FC236}">
                      <a16:creationId xmlns:a16="http://schemas.microsoft.com/office/drawing/2014/main" id="{F92F893E-44A2-4869-91F4-5C7EFC8F3C76}"/>
                    </a:ext>
                  </a:extLst>
                </p:cNvPr>
                <p:cNvPicPr/>
                <p:nvPr/>
              </p:nvPicPr>
              <p:blipFill>
                <a:blip r:embed="rId737"/>
                <a:stretch>
                  <a:fillRect/>
                </a:stretch>
              </p:blipFill>
              <p:spPr>
                <a:xfrm>
                  <a:off x="3527951" y="5161490"/>
                  <a:ext cx="29664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8">
              <p14:nvContentPartPr>
                <p14:cNvPr id="475" name="Ink 474">
                  <a:extLst>
                    <a:ext uri="{FF2B5EF4-FFF2-40B4-BE49-F238E27FC236}">
                      <a16:creationId xmlns:a16="http://schemas.microsoft.com/office/drawing/2014/main" id="{97CA2A07-02C7-4EB2-BABC-8AF3FEA5CE2D}"/>
                    </a:ext>
                  </a:extLst>
                </p14:cNvPr>
                <p14:cNvContentPartPr/>
                <p14:nvPr/>
              </p14:nvContentPartPr>
              <p14:xfrm>
                <a:off x="3914231" y="4991210"/>
                <a:ext cx="184680" cy="159840"/>
              </p14:xfrm>
            </p:contentPart>
          </mc:Choice>
          <mc:Fallback xmlns="">
            <p:pic>
              <p:nvPicPr>
                <p:cNvPr id="475" name="Ink 474">
                  <a:extLst>
                    <a:ext uri="{FF2B5EF4-FFF2-40B4-BE49-F238E27FC236}">
                      <a16:creationId xmlns:a16="http://schemas.microsoft.com/office/drawing/2014/main" id="{97CA2A07-02C7-4EB2-BABC-8AF3FEA5CE2D}"/>
                    </a:ext>
                  </a:extLst>
                </p:cNvPr>
                <p:cNvPicPr/>
                <p:nvPr/>
              </p:nvPicPr>
              <p:blipFill>
                <a:blip r:embed="rId739"/>
                <a:stretch>
                  <a:fillRect/>
                </a:stretch>
              </p:blipFill>
              <p:spPr>
                <a:xfrm>
                  <a:off x="3905591" y="4982210"/>
                  <a:ext cx="2023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0">
              <p14:nvContentPartPr>
                <p14:cNvPr id="476" name="Ink 475">
                  <a:extLst>
                    <a:ext uri="{FF2B5EF4-FFF2-40B4-BE49-F238E27FC236}">
                      <a16:creationId xmlns:a16="http://schemas.microsoft.com/office/drawing/2014/main" id="{205214EA-719E-42F2-8522-5728E6CEA366}"/>
                    </a:ext>
                  </a:extLst>
                </p14:cNvPr>
                <p14:cNvContentPartPr/>
                <p14:nvPr/>
              </p14:nvContentPartPr>
              <p14:xfrm>
                <a:off x="3953111" y="4962410"/>
                <a:ext cx="276840" cy="44640"/>
              </p14:xfrm>
            </p:contentPart>
          </mc:Choice>
          <mc:Fallback xmlns="">
            <p:pic>
              <p:nvPicPr>
                <p:cNvPr id="476" name="Ink 475">
                  <a:extLst>
                    <a:ext uri="{FF2B5EF4-FFF2-40B4-BE49-F238E27FC236}">
                      <a16:creationId xmlns:a16="http://schemas.microsoft.com/office/drawing/2014/main" id="{205214EA-719E-42F2-8522-5728E6CEA366}"/>
                    </a:ext>
                  </a:extLst>
                </p:cNvPr>
                <p:cNvPicPr/>
                <p:nvPr/>
              </p:nvPicPr>
              <p:blipFill>
                <a:blip r:embed="rId741"/>
                <a:stretch>
                  <a:fillRect/>
                </a:stretch>
              </p:blipFill>
              <p:spPr>
                <a:xfrm>
                  <a:off x="3944471" y="4953410"/>
                  <a:ext cx="2944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2">
              <p14:nvContentPartPr>
                <p14:cNvPr id="477" name="Ink 476">
                  <a:extLst>
                    <a:ext uri="{FF2B5EF4-FFF2-40B4-BE49-F238E27FC236}">
                      <a16:creationId xmlns:a16="http://schemas.microsoft.com/office/drawing/2014/main" id="{B1AF98EC-DF43-42AF-A8F7-693459F82496}"/>
                    </a:ext>
                  </a:extLst>
                </p14:cNvPr>
                <p14:cNvContentPartPr/>
                <p14:nvPr/>
              </p14:nvContentPartPr>
              <p14:xfrm>
                <a:off x="4322471" y="4919930"/>
                <a:ext cx="143280" cy="206640"/>
              </p14:xfrm>
            </p:contentPart>
          </mc:Choice>
          <mc:Fallback xmlns="">
            <p:pic>
              <p:nvPicPr>
                <p:cNvPr id="477" name="Ink 476">
                  <a:extLst>
                    <a:ext uri="{FF2B5EF4-FFF2-40B4-BE49-F238E27FC236}">
                      <a16:creationId xmlns:a16="http://schemas.microsoft.com/office/drawing/2014/main" id="{B1AF98EC-DF43-42AF-A8F7-693459F82496}"/>
                    </a:ext>
                  </a:extLst>
                </p:cNvPr>
                <p:cNvPicPr/>
                <p:nvPr/>
              </p:nvPicPr>
              <p:blipFill>
                <a:blip r:embed="rId743"/>
                <a:stretch>
                  <a:fillRect/>
                </a:stretch>
              </p:blipFill>
              <p:spPr>
                <a:xfrm>
                  <a:off x="4313471" y="4911290"/>
                  <a:ext cx="1609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4">
              <p14:nvContentPartPr>
                <p14:cNvPr id="478" name="Ink 477">
                  <a:extLst>
                    <a:ext uri="{FF2B5EF4-FFF2-40B4-BE49-F238E27FC236}">
                      <a16:creationId xmlns:a16="http://schemas.microsoft.com/office/drawing/2014/main" id="{1673D4E5-EEAF-443F-8235-486AF04B3031}"/>
                    </a:ext>
                  </a:extLst>
                </p14:cNvPr>
                <p14:cNvContentPartPr/>
                <p14:nvPr/>
              </p14:nvContentPartPr>
              <p14:xfrm>
                <a:off x="3936551" y="5225570"/>
                <a:ext cx="144720" cy="290880"/>
              </p14:xfrm>
            </p:contentPart>
          </mc:Choice>
          <mc:Fallback xmlns="">
            <p:pic>
              <p:nvPicPr>
                <p:cNvPr id="478" name="Ink 477">
                  <a:extLst>
                    <a:ext uri="{FF2B5EF4-FFF2-40B4-BE49-F238E27FC236}">
                      <a16:creationId xmlns:a16="http://schemas.microsoft.com/office/drawing/2014/main" id="{1673D4E5-EEAF-443F-8235-486AF04B3031}"/>
                    </a:ext>
                  </a:extLst>
                </p:cNvPr>
                <p:cNvPicPr/>
                <p:nvPr/>
              </p:nvPicPr>
              <p:blipFill>
                <a:blip r:embed="rId745"/>
                <a:stretch>
                  <a:fillRect/>
                </a:stretch>
              </p:blipFill>
              <p:spPr>
                <a:xfrm>
                  <a:off x="3927911" y="5216930"/>
                  <a:ext cx="16236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6">
              <p14:nvContentPartPr>
                <p14:cNvPr id="479" name="Ink 478">
                  <a:extLst>
                    <a:ext uri="{FF2B5EF4-FFF2-40B4-BE49-F238E27FC236}">
                      <a16:creationId xmlns:a16="http://schemas.microsoft.com/office/drawing/2014/main" id="{7D2F7DF7-53E0-4020-8CE9-7413B38A384A}"/>
                    </a:ext>
                  </a:extLst>
                </p14:cNvPr>
                <p14:cNvContentPartPr/>
                <p14:nvPr/>
              </p14:nvContentPartPr>
              <p14:xfrm>
                <a:off x="4328231" y="5230610"/>
                <a:ext cx="143280" cy="222840"/>
              </p14:xfrm>
            </p:contentPart>
          </mc:Choice>
          <mc:Fallback xmlns="">
            <p:pic>
              <p:nvPicPr>
                <p:cNvPr id="479" name="Ink 478">
                  <a:extLst>
                    <a:ext uri="{FF2B5EF4-FFF2-40B4-BE49-F238E27FC236}">
                      <a16:creationId xmlns:a16="http://schemas.microsoft.com/office/drawing/2014/main" id="{7D2F7DF7-53E0-4020-8CE9-7413B38A384A}"/>
                    </a:ext>
                  </a:extLst>
                </p:cNvPr>
                <p:cNvPicPr/>
                <p:nvPr/>
              </p:nvPicPr>
              <p:blipFill>
                <a:blip r:embed="rId747"/>
                <a:stretch>
                  <a:fillRect/>
                </a:stretch>
              </p:blipFill>
              <p:spPr>
                <a:xfrm>
                  <a:off x="4319231" y="5221610"/>
                  <a:ext cx="16092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8">
              <p14:nvContentPartPr>
                <p14:cNvPr id="481" name="Ink 480">
                  <a:extLst>
                    <a:ext uri="{FF2B5EF4-FFF2-40B4-BE49-F238E27FC236}">
                      <a16:creationId xmlns:a16="http://schemas.microsoft.com/office/drawing/2014/main" id="{A78BA251-589C-458F-96AE-E78E55779D41}"/>
                    </a:ext>
                  </a:extLst>
                </p14:cNvPr>
                <p14:cNvContentPartPr/>
                <p14:nvPr/>
              </p14:nvContentPartPr>
              <p14:xfrm>
                <a:off x="4806671" y="5004170"/>
                <a:ext cx="156960" cy="172440"/>
              </p14:xfrm>
            </p:contentPart>
          </mc:Choice>
          <mc:Fallback xmlns="">
            <p:pic>
              <p:nvPicPr>
                <p:cNvPr id="481" name="Ink 480">
                  <a:extLst>
                    <a:ext uri="{FF2B5EF4-FFF2-40B4-BE49-F238E27FC236}">
                      <a16:creationId xmlns:a16="http://schemas.microsoft.com/office/drawing/2014/main" id="{A78BA251-589C-458F-96AE-E78E55779D41}"/>
                    </a:ext>
                  </a:extLst>
                </p:cNvPr>
                <p:cNvPicPr/>
                <p:nvPr/>
              </p:nvPicPr>
              <p:blipFill>
                <a:blip r:embed="rId749"/>
                <a:stretch>
                  <a:fillRect/>
                </a:stretch>
              </p:blipFill>
              <p:spPr>
                <a:xfrm>
                  <a:off x="4797671" y="4995530"/>
                  <a:ext cx="17460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0">
              <p14:nvContentPartPr>
                <p14:cNvPr id="482" name="Ink 481">
                  <a:extLst>
                    <a:ext uri="{FF2B5EF4-FFF2-40B4-BE49-F238E27FC236}">
                      <a16:creationId xmlns:a16="http://schemas.microsoft.com/office/drawing/2014/main" id="{EA039223-0BA9-42AB-B3AB-55F0184F2758}"/>
                    </a:ext>
                  </a:extLst>
                </p14:cNvPr>
                <p14:cNvContentPartPr/>
                <p14:nvPr/>
              </p14:nvContentPartPr>
              <p14:xfrm>
                <a:off x="5215271" y="4994450"/>
                <a:ext cx="107640" cy="128160"/>
              </p14:xfrm>
            </p:contentPart>
          </mc:Choice>
          <mc:Fallback xmlns="">
            <p:pic>
              <p:nvPicPr>
                <p:cNvPr id="482" name="Ink 481">
                  <a:extLst>
                    <a:ext uri="{FF2B5EF4-FFF2-40B4-BE49-F238E27FC236}">
                      <a16:creationId xmlns:a16="http://schemas.microsoft.com/office/drawing/2014/main" id="{EA039223-0BA9-42AB-B3AB-55F0184F2758}"/>
                    </a:ext>
                  </a:extLst>
                </p:cNvPr>
                <p:cNvPicPr/>
                <p:nvPr/>
              </p:nvPicPr>
              <p:blipFill>
                <a:blip r:embed="rId751"/>
                <a:stretch>
                  <a:fillRect/>
                </a:stretch>
              </p:blipFill>
              <p:spPr>
                <a:xfrm>
                  <a:off x="5206271" y="4985450"/>
                  <a:ext cx="1252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2">
              <p14:nvContentPartPr>
                <p14:cNvPr id="483" name="Ink 482">
                  <a:extLst>
                    <a:ext uri="{FF2B5EF4-FFF2-40B4-BE49-F238E27FC236}">
                      <a16:creationId xmlns:a16="http://schemas.microsoft.com/office/drawing/2014/main" id="{59EAC2A7-DDCE-4200-8071-4AC1CC8D53CF}"/>
                    </a:ext>
                  </a:extLst>
                </p14:cNvPr>
                <p14:cNvContentPartPr/>
                <p14:nvPr/>
              </p14:nvContentPartPr>
              <p14:xfrm>
                <a:off x="5304191" y="4935410"/>
                <a:ext cx="149400" cy="37440"/>
              </p14:xfrm>
            </p:contentPart>
          </mc:Choice>
          <mc:Fallback xmlns="">
            <p:pic>
              <p:nvPicPr>
                <p:cNvPr id="483" name="Ink 482">
                  <a:extLst>
                    <a:ext uri="{FF2B5EF4-FFF2-40B4-BE49-F238E27FC236}">
                      <a16:creationId xmlns:a16="http://schemas.microsoft.com/office/drawing/2014/main" id="{59EAC2A7-DDCE-4200-8071-4AC1CC8D53CF}"/>
                    </a:ext>
                  </a:extLst>
                </p:cNvPr>
                <p:cNvPicPr/>
                <p:nvPr/>
              </p:nvPicPr>
              <p:blipFill>
                <a:blip r:embed="rId753"/>
                <a:stretch>
                  <a:fillRect/>
                </a:stretch>
              </p:blipFill>
              <p:spPr>
                <a:xfrm>
                  <a:off x="5295551" y="4926770"/>
                  <a:ext cx="16704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4">
              <p14:nvContentPartPr>
                <p14:cNvPr id="484" name="Ink 483">
                  <a:extLst>
                    <a:ext uri="{FF2B5EF4-FFF2-40B4-BE49-F238E27FC236}">
                      <a16:creationId xmlns:a16="http://schemas.microsoft.com/office/drawing/2014/main" id="{48206362-6147-47C6-97D6-A4638C2F9B89}"/>
                    </a:ext>
                  </a:extLst>
                </p14:cNvPr>
                <p14:cNvContentPartPr/>
                <p14:nvPr/>
              </p14:nvContentPartPr>
              <p14:xfrm>
                <a:off x="4859231" y="5296490"/>
                <a:ext cx="125280" cy="178200"/>
              </p14:xfrm>
            </p:contentPart>
          </mc:Choice>
          <mc:Fallback xmlns="">
            <p:pic>
              <p:nvPicPr>
                <p:cNvPr id="484" name="Ink 483">
                  <a:extLst>
                    <a:ext uri="{FF2B5EF4-FFF2-40B4-BE49-F238E27FC236}">
                      <a16:creationId xmlns:a16="http://schemas.microsoft.com/office/drawing/2014/main" id="{48206362-6147-47C6-97D6-A4638C2F9B89}"/>
                    </a:ext>
                  </a:extLst>
                </p:cNvPr>
                <p:cNvPicPr/>
                <p:nvPr/>
              </p:nvPicPr>
              <p:blipFill>
                <a:blip r:embed="rId755"/>
                <a:stretch>
                  <a:fillRect/>
                </a:stretch>
              </p:blipFill>
              <p:spPr>
                <a:xfrm>
                  <a:off x="4850591" y="5287850"/>
                  <a:ext cx="14292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6">
              <p14:nvContentPartPr>
                <p14:cNvPr id="485" name="Ink 484">
                  <a:extLst>
                    <a:ext uri="{FF2B5EF4-FFF2-40B4-BE49-F238E27FC236}">
                      <a16:creationId xmlns:a16="http://schemas.microsoft.com/office/drawing/2014/main" id="{C4E4A2B3-A16C-40B5-9D8D-3B1C3AC34B6B}"/>
                    </a:ext>
                  </a:extLst>
                </p14:cNvPr>
                <p14:cNvContentPartPr/>
                <p14:nvPr/>
              </p14:nvContentPartPr>
              <p14:xfrm>
                <a:off x="4982711" y="5270570"/>
                <a:ext cx="124920" cy="4680"/>
              </p14:xfrm>
            </p:contentPart>
          </mc:Choice>
          <mc:Fallback xmlns="">
            <p:pic>
              <p:nvPicPr>
                <p:cNvPr id="485" name="Ink 484">
                  <a:extLst>
                    <a:ext uri="{FF2B5EF4-FFF2-40B4-BE49-F238E27FC236}">
                      <a16:creationId xmlns:a16="http://schemas.microsoft.com/office/drawing/2014/main" id="{C4E4A2B3-A16C-40B5-9D8D-3B1C3AC34B6B}"/>
                    </a:ext>
                  </a:extLst>
                </p:cNvPr>
                <p:cNvPicPr/>
                <p:nvPr/>
              </p:nvPicPr>
              <p:blipFill>
                <a:blip r:embed="rId757"/>
                <a:stretch>
                  <a:fillRect/>
                </a:stretch>
              </p:blipFill>
              <p:spPr>
                <a:xfrm>
                  <a:off x="4973711" y="5261570"/>
                  <a:ext cx="1425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8">
              <p14:nvContentPartPr>
                <p14:cNvPr id="486" name="Ink 485">
                  <a:extLst>
                    <a:ext uri="{FF2B5EF4-FFF2-40B4-BE49-F238E27FC236}">
                      <a16:creationId xmlns:a16="http://schemas.microsoft.com/office/drawing/2014/main" id="{675A8F6C-E580-4519-987B-01B4058FB87E}"/>
                    </a:ext>
                  </a:extLst>
                </p14:cNvPr>
                <p14:cNvContentPartPr/>
                <p14:nvPr/>
              </p14:nvContentPartPr>
              <p14:xfrm>
                <a:off x="5291231" y="5277770"/>
                <a:ext cx="129960" cy="234000"/>
              </p14:xfrm>
            </p:contentPart>
          </mc:Choice>
          <mc:Fallback xmlns="">
            <p:pic>
              <p:nvPicPr>
                <p:cNvPr id="486" name="Ink 485">
                  <a:extLst>
                    <a:ext uri="{FF2B5EF4-FFF2-40B4-BE49-F238E27FC236}">
                      <a16:creationId xmlns:a16="http://schemas.microsoft.com/office/drawing/2014/main" id="{675A8F6C-E580-4519-987B-01B4058FB87E}"/>
                    </a:ext>
                  </a:extLst>
                </p:cNvPr>
                <p:cNvPicPr/>
                <p:nvPr/>
              </p:nvPicPr>
              <p:blipFill>
                <a:blip r:embed="rId759"/>
                <a:stretch>
                  <a:fillRect/>
                </a:stretch>
              </p:blipFill>
              <p:spPr>
                <a:xfrm>
                  <a:off x="5282231" y="5269130"/>
                  <a:ext cx="14760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0">
              <p14:nvContentPartPr>
                <p14:cNvPr id="487" name="Ink 486">
                  <a:extLst>
                    <a:ext uri="{FF2B5EF4-FFF2-40B4-BE49-F238E27FC236}">
                      <a16:creationId xmlns:a16="http://schemas.microsoft.com/office/drawing/2014/main" id="{69C6D7A1-B07D-45F0-BC60-F941E4DAC307}"/>
                    </a:ext>
                  </a:extLst>
                </p14:cNvPr>
                <p14:cNvContentPartPr/>
                <p14:nvPr/>
              </p14:nvContentPartPr>
              <p14:xfrm>
                <a:off x="5283311" y="5196770"/>
                <a:ext cx="37440" cy="217440"/>
              </p14:xfrm>
            </p:contentPart>
          </mc:Choice>
          <mc:Fallback xmlns="">
            <p:pic>
              <p:nvPicPr>
                <p:cNvPr id="487" name="Ink 486">
                  <a:extLst>
                    <a:ext uri="{FF2B5EF4-FFF2-40B4-BE49-F238E27FC236}">
                      <a16:creationId xmlns:a16="http://schemas.microsoft.com/office/drawing/2014/main" id="{69C6D7A1-B07D-45F0-BC60-F941E4DAC307}"/>
                    </a:ext>
                  </a:extLst>
                </p:cNvPr>
                <p:cNvPicPr/>
                <p:nvPr/>
              </p:nvPicPr>
              <p:blipFill>
                <a:blip r:embed="rId761"/>
                <a:stretch>
                  <a:fillRect/>
                </a:stretch>
              </p:blipFill>
              <p:spPr>
                <a:xfrm>
                  <a:off x="5274671" y="5188130"/>
                  <a:ext cx="5508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2">
              <p14:nvContentPartPr>
                <p14:cNvPr id="489" name="Ink 488">
                  <a:extLst>
                    <a:ext uri="{FF2B5EF4-FFF2-40B4-BE49-F238E27FC236}">
                      <a16:creationId xmlns:a16="http://schemas.microsoft.com/office/drawing/2014/main" id="{3CE8D0D2-5987-4FD7-9E12-D6A4C0D21EC0}"/>
                    </a:ext>
                  </a:extLst>
                </p14:cNvPr>
                <p14:cNvContentPartPr/>
                <p14:nvPr/>
              </p14:nvContentPartPr>
              <p14:xfrm>
                <a:off x="5674991" y="5015690"/>
                <a:ext cx="113400" cy="155880"/>
              </p14:xfrm>
            </p:contentPart>
          </mc:Choice>
          <mc:Fallback xmlns="">
            <p:pic>
              <p:nvPicPr>
                <p:cNvPr id="489" name="Ink 488">
                  <a:extLst>
                    <a:ext uri="{FF2B5EF4-FFF2-40B4-BE49-F238E27FC236}">
                      <a16:creationId xmlns:a16="http://schemas.microsoft.com/office/drawing/2014/main" id="{3CE8D0D2-5987-4FD7-9E12-D6A4C0D21EC0}"/>
                    </a:ext>
                  </a:extLst>
                </p:cNvPr>
                <p:cNvPicPr/>
                <p:nvPr/>
              </p:nvPicPr>
              <p:blipFill>
                <a:blip r:embed="rId763"/>
                <a:stretch>
                  <a:fillRect/>
                </a:stretch>
              </p:blipFill>
              <p:spPr>
                <a:xfrm>
                  <a:off x="5666351" y="5006690"/>
                  <a:ext cx="1310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4">
              <p14:nvContentPartPr>
                <p14:cNvPr id="490" name="Ink 489">
                  <a:extLst>
                    <a:ext uri="{FF2B5EF4-FFF2-40B4-BE49-F238E27FC236}">
                      <a16:creationId xmlns:a16="http://schemas.microsoft.com/office/drawing/2014/main" id="{8BFD4417-AF67-46B0-9440-92FBF8E52630}"/>
                    </a:ext>
                  </a:extLst>
                </p14:cNvPr>
                <p14:cNvContentPartPr/>
                <p14:nvPr/>
              </p14:nvContentPartPr>
              <p14:xfrm>
                <a:off x="5764271" y="4973570"/>
                <a:ext cx="216720" cy="47880"/>
              </p14:xfrm>
            </p:contentPart>
          </mc:Choice>
          <mc:Fallback xmlns="">
            <p:pic>
              <p:nvPicPr>
                <p:cNvPr id="490" name="Ink 489">
                  <a:extLst>
                    <a:ext uri="{FF2B5EF4-FFF2-40B4-BE49-F238E27FC236}">
                      <a16:creationId xmlns:a16="http://schemas.microsoft.com/office/drawing/2014/main" id="{8BFD4417-AF67-46B0-9440-92FBF8E52630}"/>
                    </a:ext>
                  </a:extLst>
                </p:cNvPr>
                <p:cNvPicPr/>
                <p:nvPr/>
              </p:nvPicPr>
              <p:blipFill>
                <a:blip r:embed="rId765"/>
                <a:stretch>
                  <a:fillRect/>
                </a:stretch>
              </p:blipFill>
              <p:spPr>
                <a:xfrm>
                  <a:off x="5755271" y="4964930"/>
                  <a:ext cx="23436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6">
              <p14:nvContentPartPr>
                <p14:cNvPr id="491" name="Ink 490">
                  <a:extLst>
                    <a:ext uri="{FF2B5EF4-FFF2-40B4-BE49-F238E27FC236}">
                      <a16:creationId xmlns:a16="http://schemas.microsoft.com/office/drawing/2014/main" id="{BD2612A7-1723-44FC-B081-F9049E881C78}"/>
                    </a:ext>
                  </a:extLst>
                </p14:cNvPr>
                <p14:cNvContentPartPr/>
                <p14:nvPr/>
              </p14:nvContentPartPr>
              <p14:xfrm>
                <a:off x="6158831" y="4971050"/>
                <a:ext cx="99000" cy="149760"/>
              </p14:xfrm>
            </p:contentPart>
          </mc:Choice>
          <mc:Fallback xmlns="">
            <p:pic>
              <p:nvPicPr>
                <p:cNvPr id="491" name="Ink 490">
                  <a:extLst>
                    <a:ext uri="{FF2B5EF4-FFF2-40B4-BE49-F238E27FC236}">
                      <a16:creationId xmlns:a16="http://schemas.microsoft.com/office/drawing/2014/main" id="{BD2612A7-1723-44FC-B081-F9049E881C78}"/>
                    </a:ext>
                  </a:extLst>
                </p:cNvPr>
                <p:cNvPicPr/>
                <p:nvPr/>
              </p:nvPicPr>
              <p:blipFill>
                <a:blip r:embed="rId767"/>
                <a:stretch>
                  <a:fillRect/>
                </a:stretch>
              </p:blipFill>
              <p:spPr>
                <a:xfrm>
                  <a:off x="6150191" y="4962410"/>
                  <a:ext cx="1166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8">
              <p14:nvContentPartPr>
                <p14:cNvPr id="492" name="Ink 491">
                  <a:extLst>
                    <a:ext uri="{FF2B5EF4-FFF2-40B4-BE49-F238E27FC236}">
                      <a16:creationId xmlns:a16="http://schemas.microsoft.com/office/drawing/2014/main" id="{DE5A9886-F377-491C-9E06-8332B66E335C}"/>
                    </a:ext>
                  </a:extLst>
                </p14:cNvPr>
                <p14:cNvContentPartPr/>
                <p14:nvPr/>
              </p14:nvContentPartPr>
              <p14:xfrm>
                <a:off x="6236591" y="4947650"/>
                <a:ext cx="149400" cy="46800"/>
              </p14:xfrm>
            </p:contentPart>
          </mc:Choice>
          <mc:Fallback xmlns="">
            <p:pic>
              <p:nvPicPr>
                <p:cNvPr id="492" name="Ink 491">
                  <a:extLst>
                    <a:ext uri="{FF2B5EF4-FFF2-40B4-BE49-F238E27FC236}">
                      <a16:creationId xmlns:a16="http://schemas.microsoft.com/office/drawing/2014/main" id="{DE5A9886-F377-491C-9E06-8332B66E335C}"/>
                    </a:ext>
                  </a:extLst>
                </p:cNvPr>
                <p:cNvPicPr/>
                <p:nvPr/>
              </p:nvPicPr>
              <p:blipFill>
                <a:blip r:embed="rId769"/>
                <a:stretch>
                  <a:fillRect/>
                </a:stretch>
              </p:blipFill>
              <p:spPr>
                <a:xfrm>
                  <a:off x="6227951" y="4938650"/>
                  <a:ext cx="1670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0">
              <p14:nvContentPartPr>
                <p14:cNvPr id="493" name="Ink 492">
                  <a:extLst>
                    <a:ext uri="{FF2B5EF4-FFF2-40B4-BE49-F238E27FC236}">
                      <a16:creationId xmlns:a16="http://schemas.microsoft.com/office/drawing/2014/main" id="{1E20C749-7B55-4AF8-9434-0C73912819A7}"/>
                    </a:ext>
                  </a:extLst>
                </p14:cNvPr>
                <p14:cNvContentPartPr/>
                <p14:nvPr/>
              </p14:nvContentPartPr>
              <p14:xfrm>
                <a:off x="5780471" y="5317730"/>
                <a:ext cx="168480" cy="167400"/>
              </p14:xfrm>
            </p:contentPart>
          </mc:Choice>
          <mc:Fallback xmlns="">
            <p:pic>
              <p:nvPicPr>
                <p:cNvPr id="493" name="Ink 492">
                  <a:extLst>
                    <a:ext uri="{FF2B5EF4-FFF2-40B4-BE49-F238E27FC236}">
                      <a16:creationId xmlns:a16="http://schemas.microsoft.com/office/drawing/2014/main" id="{1E20C749-7B55-4AF8-9434-0C73912819A7}"/>
                    </a:ext>
                  </a:extLst>
                </p:cNvPr>
                <p:cNvPicPr/>
                <p:nvPr/>
              </p:nvPicPr>
              <p:blipFill>
                <a:blip r:embed="rId771"/>
                <a:stretch>
                  <a:fillRect/>
                </a:stretch>
              </p:blipFill>
              <p:spPr>
                <a:xfrm>
                  <a:off x="5771471" y="5308730"/>
                  <a:ext cx="1861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2">
              <p14:nvContentPartPr>
                <p14:cNvPr id="494" name="Ink 493">
                  <a:extLst>
                    <a:ext uri="{FF2B5EF4-FFF2-40B4-BE49-F238E27FC236}">
                      <a16:creationId xmlns:a16="http://schemas.microsoft.com/office/drawing/2014/main" id="{39F7EC7A-047F-40A8-9542-65895A2E36EE}"/>
                    </a:ext>
                  </a:extLst>
                </p14:cNvPr>
                <p14:cNvContentPartPr/>
                <p14:nvPr/>
              </p14:nvContentPartPr>
              <p14:xfrm>
                <a:off x="6178271" y="5216570"/>
                <a:ext cx="288360" cy="233640"/>
              </p14:xfrm>
            </p:contentPart>
          </mc:Choice>
          <mc:Fallback xmlns="">
            <p:pic>
              <p:nvPicPr>
                <p:cNvPr id="494" name="Ink 493">
                  <a:extLst>
                    <a:ext uri="{FF2B5EF4-FFF2-40B4-BE49-F238E27FC236}">
                      <a16:creationId xmlns:a16="http://schemas.microsoft.com/office/drawing/2014/main" id="{39F7EC7A-047F-40A8-9542-65895A2E36EE}"/>
                    </a:ext>
                  </a:extLst>
                </p:cNvPr>
                <p:cNvPicPr/>
                <p:nvPr/>
              </p:nvPicPr>
              <p:blipFill>
                <a:blip r:embed="rId773"/>
                <a:stretch>
                  <a:fillRect/>
                </a:stretch>
              </p:blipFill>
              <p:spPr>
                <a:xfrm>
                  <a:off x="6169631" y="5207930"/>
                  <a:ext cx="30600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4">
              <p14:nvContentPartPr>
                <p14:cNvPr id="496" name="Ink 495">
                  <a:extLst>
                    <a:ext uri="{FF2B5EF4-FFF2-40B4-BE49-F238E27FC236}">
                      <a16:creationId xmlns:a16="http://schemas.microsoft.com/office/drawing/2014/main" id="{62824EDF-BC8C-484D-9C1B-208ACE673707}"/>
                    </a:ext>
                  </a:extLst>
                </p14:cNvPr>
                <p14:cNvContentPartPr/>
                <p14:nvPr/>
              </p14:nvContentPartPr>
              <p14:xfrm>
                <a:off x="6624311" y="5008490"/>
                <a:ext cx="122760" cy="175680"/>
              </p14:xfrm>
            </p:contentPart>
          </mc:Choice>
          <mc:Fallback xmlns="">
            <p:pic>
              <p:nvPicPr>
                <p:cNvPr id="496" name="Ink 495">
                  <a:extLst>
                    <a:ext uri="{FF2B5EF4-FFF2-40B4-BE49-F238E27FC236}">
                      <a16:creationId xmlns:a16="http://schemas.microsoft.com/office/drawing/2014/main" id="{62824EDF-BC8C-484D-9C1B-208ACE673707}"/>
                    </a:ext>
                  </a:extLst>
                </p:cNvPr>
                <p:cNvPicPr/>
                <p:nvPr/>
              </p:nvPicPr>
              <p:blipFill>
                <a:blip r:embed="rId775"/>
                <a:stretch>
                  <a:fillRect/>
                </a:stretch>
              </p:blipFill>
              <p:spPr>
                <a:xfrm>
                  <a:off x="6615671" y="4999490"/>
                  <a:ext cx="14040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6">
              <p14:nvContentPartPr>
                <p14:cNvPr id="497" name="Ink 496">
                  <a:extLst>
                    <a:ext uri="{FF2B5EF4-FFF2-40B4-BE49-F238E27FC236}">
                      <a16:creationId xmlns:a16="http://schemas.microsoft.com/office/drawing/2014/main" id="{17A2187F-A484-4D3C-8439-52077EE0A880}"/>
                    </a:ext>
                  </a:extLst>
                </p14:cNvPr>
                <p14:cNvContentPartPr/>
                <p14:nvPr/>
              </p14:nvContentPartPr>
              <p14:xfrm>
                <a:off x="6685871" y="4953410"/>
                <a:ext cx="122400" cy="55440"/>
              </p14:xfrm>
            </p:contentPart>
          </mc:Choice>
          <mc:Fallback xmlns="">
            <p:pic>
              <p:nvPicPr>
                <p:cNvPr id="497" name="Ink 496">
                  <a:extLst>
                    <a:ext uri="{FF2B5EF4-FFF2-40B4-BE49-F238E27FC236}">
                      <a16:creationId xmlns:a16="http://schemas.microsoft.com/office/drawing/2014/main" id="{17A2187F-A484-4D3C-8439-52077EE0A880}"/>
                    </a:ext>
                  </a:extLst>
                </p:cNvPr>
                <p:cNvPicPr/>
                <p:nvPr/>
              </p:nvPicPr>
              <p:blipFill>
                <a:blip r:embed="rId777"/>
                <a:stretch>
                  <a:fillRect/>
                </a:stretch>
              </p:blipFill>
              <p:spPr>
                <a:xfrm>
                  <a:off x="6677231" y="4944770"/>
                  <a:ext cx="14004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8">
              <p14:nvContentPartPr>
                <p14:cNvPr id="498" name="Ink 497">
                  <a:extLst>
                    <a:ext uri="{FF2B5EF4-FFF2-40B4-BE49-F238E27FC236}">
                      <a16:creationId xmlns:a16="http://schemas.microsoft.com/office/drawing/2014/main" id="{4DDDF10A-3A08-4908-8417-E91FC26C768F}"/>
                    </a:ext>
                  </a:extLst>
                </p14:cNvPr>
                <p14:cNvContentPartPr/>
                <p14:nvPr/>
              </p14:nvContentPartPr>
              <p14:xfrm>
                <a:off x="7094471" y="4900130"/>
                <a:ext cx="176760" cy="219240"/>
              </p14:xfrm>
            </p:contentPart>
          </mc:Choice>
          <mc:Fallback xmlns="">
            <p:pic>
              <p:nvPicPr>
                <p:cNvPr id="498" name="Ink 497">
                  <a:extLst>
                    <a:ext uri="{FF2B5EF4-FFF2-40B4-BE49-F238E27FC236}">
                      <a16:creationId xmlns:a16="http://schemas.microsoft.com/office/drawing/2014/main" id="{4DDDF10A-3A08-4908-8417-E91FC26C768F}"/>
                    </a:ext>
                  </a:extLst>
                </p:cNvPr>
                <p:cNvPicPr/>
                <p:nvPr/>
              </p:nvPicPr>
              <p:blipFill>
                <a:blip r:embed="rId779"/>
                <a:stretch>
                  <a:fillRect/>
                </a:stretch>
              </p:blipFill>
              <p:spPr>
                <a:xfrm>
                  <a:off x="7085471" y="4891490"/>
                  <a:ext cx="19440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0">
              <p14:nvContentPartPr>
                <p14:cNvPr id="499" name="Ink 498">
                  <a:extLst>
                    <a:ext uri="{FF2B5EF4-FFF2-40B4-BE49-F238E27FC236}">
                      <a16:creationId xmlns:a16="http://schemas.microsoft.com/office/drawing/2014/main" id="{DE6BE366-8C34-4361-ABCF-946F71FED70D}"/>
                    </a:ext>
                  </a:extLst>
                </p14:cNvPr>
                <p14:cNvContentPartPr/>
                <p14:nvPr/>
              </p14:nvContentPartPr>
              <p14:xfrm>
                <a:off x="6672911" y="5326010"/>
                <a:ext cx="107640" cy="158760"/>
              </p14:xfrm>
            </p:contentPart>
          </mc:Choice>
          <mc:Fallback xmlns="">
            <p:pic>
              <p:nvPicPr>
                <p:cNvPr id="499" name="Ink 498">
                  <a:extLst>
                    <a:ext uri="{FF2B5EF4-FFF2-40B4-BE49-F238E27FC236}">
                      <a16:creationId xmlns:a16="http://schemas.microsoft.com/office/drawing/2014/main" id="{DE6BE366-8C34-4361-ABCF-946F71FED70D}"/>
                    </a:ext>
                  </a:extLst>
                </p:cNvPr>
                <p:cNvPicPr/>
                <p:nvPr/>
              </p:nvPicPr>
              <p:blipFill>
                <a:blip r:embed="rId781"/>
                <a:stretch>
                  <a:fillRect/>
                </a:stretch>
              </p:blipFill>
              <p:spPr>
                <a:xfrm>
                  <a:off x="6663911" y="5317370"/>
                  <a:ext cx="12528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2">
              <p14:nvContentPartPr>
                <p14:cNvPr id="500" name="Ink 499">
                  <a:extLst>
                    <a:ext uri="{FF2B5EF4-FFF2-40B4-BE49-F238E27FC236}">
                      <a16:creationId xmlns:a16="http://schemas.microsoft.com/office/drawing/2014/main" id="{E428D07D-DCD5-4D9B-BF33-5D891B0FEB08}"/>
                    </a:ext>
                  </a:extLst>
                </p14:cNvPr>
                <p14:cNvContentPartPr/>
                <p14:nvPr/>
              </p14:nvContentPartPr>
              <p14:xfrm>
                <a:off x="7141271" y="5278490"/>
                <a:ext cx="102600" cy="149400"/>
              </p14:xfrm>
            </p:contentPart>
          </mc:Choice>
          <mc:Fallback xmlns="">
            <p:pic>
              <p:nvPicPr>
                <p:cNvPr id="500" name="Ink 499">
                  <a:extLst>
                    <a:ext uri="{FF2B5EF4-FFF2-40B4-BE49-F238E27FC236}">
                      <a16:creationId xmlns:a16="http://schemas.microsoft.com/office/drawing/2014/main" id="{E428D07D-DCD5-4D9B-BF33-5D891B0FEB08}"/>
                    </a:ext>
                  </a:extLst>
                </p:cNvPr>
                <p:cNvPicPr/>
                <p:nvPr/>
              </p:nvPicPr>
              <p:blipFill>
                <a:blip r:embed="rId783"/>
                <a:stretch>
                  <a:fillRect/>
                </a:stretch>
              </p:blipFill>
              <p:spPr>
                <a:xfrm>
                  <a:off x="7132631" y="5269490"/>
                  <a:ext cx="1202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4">
              <p14:nvContentPartPr>
                <p14:cNvPr id="501" name="Ink 500">
                  <a:extLst>
                    <a:ext uri="{FF2B5EF4-FFF2-40B4-BE49-F238E27FC236}">
                      <a16:creationId xmlns:a16="http://schemas.microsoft.com/office/drawing/2014/main" id="{7AC7750F-50A4-48F6-A39B-91E31A9FD31E}"/>
                    </a:ext>
                  </a:extLst>
                </p14:cNvPr>
                <p14:cNvContentPartPr/>
                <p14:nvPr/>
              </p14:nvContentPartPr>
              <p14:xfrm>
                <a:off x="7225511" y="5205050"/>
                <a:ext cx="152640" cy="59760"/>
              </p14:xfrm>
            </p:contentPart>
          </mc:Choice>
          <mc:Fallback xmlns="">
            <p:pic>
              <p:nvPicPr>
                <p:cNvPr id="501" name="Ink 500">
                  <a:extLst>
                    <a:ext uri="{FF2B5EF4-FFF2-40B4-BE49-F238E27FC236}">
                      <a16:creationId xmlns:a16="http://schemas.microsoft.com/office/drawing/2014/main" id="{7AC7750F-50A4-48F6-A39B-91E31A9FD31E}"/>
                    </a:ext>
                  </a:extLst>
                </p:cNvPr>
                <p:cNvPicPr/>
                <p:nvPr/>
              </p:nvPicPr>
              <p:blipFill>
                <a:blip r:embed="rId785"/>
                <a:stretch>
                  <a:fillRect/>
                </a:stretch>
              </p:blipFill>
              <p:spPr>
                <a:xfrm>
                  <a:off x="7216871" y="5196410"/>
                  <a:ext cx="17028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6">
              <p14:nvContentPartPr>
                <p14:cNvPr id="503" name="Ink 502">
                  <a:extLst>
                    <a:ext uri="{FF2B5EF4-FFF2-40B4-BE49-F238E27FC236}">
                      <a16:creationId xmlns:a16="http://schemas.microsoft.com/office/drawing/2014/main" id="{6C501D41-6131-4AC6-951A-F639D41A1863}"/>
                    </a:ext>
                  </a:extLst>
                </p14:cNvPr>
                <p14:cNvContentPartPr/>
                <p14:nvPr/>
              </p14:nvContentPartPr>
              <p14:xfrm>
                <a:off x="7525031" y="5012810"/>
                <a:ext cx="121680" cy="158760"/>
              </p14:xfrm>
            </p:contentPart>
          </mc:Choice>
          <mc:Fallback xmlns="">
            <p:pic>
              <p:nvPicPr>
                <p:cNvPr id="503" name="Ink 502">
                  <a:extLst>
                    <a:ext uri="{FF2B5EF4-FFF2-40B4-BE49-F238E27FC236}">
                      <a16:creationId xmlns:a16="http://schemas.microsoft.com/office/drawing/2014/main" id="{6C501D41-6131-4AC6-951A-F639D41A1863}"/>
                    </a:ext>
                  </a:extLst>
                </p:cNvPr>
                <p:cNvPicPr/>
                <p:nvPr/>
              </p:nvPicPr>
              <p:blipFill>
                <a:blip r:embed="rId787"/>
                <a:stretch>
                  <a:fillRect/>
                </a:stretch>
              </p:blipFill>
              <p:spPr>
                <a:xfrm>
                  <a:off x="7516391" y="5003810"/>
                  <a:ext cx="1393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8">
              <p14:nvContentPartPr>
                <p14:cNvPr id="504" name="Ink 503">
                  <a:extLst>
                    <a:ext uri="{FF2B5EF4-FFF2-40B4-BE49-F238E27FC236}">
                      <a16:creationId xmlns:a16="http://schemas.microsoft.com/office/drawing/2014/main" id="{3D31B244-3CFE-4179-BC75-F6484E26B2EA}"/>
                    </a:ext>
                  </a:extLst>
                </p14:cNvPr>
                <p14:cNvContentPartPr/>
                <p14:nvPr/>
              </p14:nvContentPartPr>
              <p14:xfrm>
                <a:off x="7557071" y="4952330"/>
                <a:ext cx="225720" cy="53640"/>
              </p14:xfrm>
            </p:contentPart>
          </mc:Choice>
          <mc:Fallback xmlns="">
            <p:pic>
              <p:nvPicPr>
                <p:cNvPr id="504" name="Ink 503">
                  <a:extLst>
                    <a:ext uri="{FF2B5EF4-FFF2-40B4-BE49-F238E27FC236}">
                      <a16:creationId xmlns:a16="http://schemas.microsoft.com/office/drawing/2014/main" id="{3D31B244-3CFE-4179-BC75-F6484E26B2EA}"/>
                    </a:ext>
                  </a:extLst>
                </p:cNvPr>
                <p:cNvPicPr/>
                <p:nvPr/>
              </p:nvPicPr>
              <p:blipFill>
                <a:blip r:embed="rId789"/>
                <a:stretch>
                  <a:fillRect/>
                </a:stretch>
              </p:blipFill>
              <p:spPr>
                <a:xfrm>
                  <a:off x="7548071" y="4943330"/>
                  <a:ext cx="24336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0">
              <p14:nvContentPartPr>
                <p14:cNvPr id="505" name="Ink 504">
                  <a:extLst>
                    <a:ext uri="{FF2B5EF4-FFF2-40B4-BE49-F238E27FC236}">
                      <a16:creationId xmlns:a16="http://schemas.microsoft.com/office/drawing/2014/main" id="{C8474ADF-C535-4B5A-9DA3-8B2B71C7BD1B}"/>
                    </a:ext>
                  </a:extLst>
                </p14:cNvPr>
                <p14:cNvContentPartPr/>
                <p14:nvPr/>
              </p14:nvContentPartPr>
              <p14:xfrm>
                <a:off x="7896911" y="4950530"/>
                <a:ext cx="116640" cy="146160"/>
              </p14:xfrm>
            </p:contentPart>
          </mc:Choice>
          <mc:Fallback xmlns="">
            <p:pic>
              <p:nvPicPr>
                <p:cNvPr id="505" name="Ink 504">
                  <a:extLst>
                    <a:ext uri="{FF2B5EF4-FFF2-40B4-BE49-F238E27FC236}">
                      <a16:creationId xmlns:a16="http://schemas.microsoft.com/office/drawing/2014/main" id="{C8474ADF-C535-4B5A-9DA3-8B2B71C7BD1B}"/>
                    </a:ext>
                  </a:extLst>
                </p:cNvPr>
                <p:cNvPicPr/>
                <p:nvPr/>
              </p:nvPicPr>
              <p:blipFill>
                <a:blip r:embed="rId791"/>
                <a:stretch>
                  <a:fillRect/>
                </a:stretch>
              </p:blipFill>
              <p:spPr>
                <a:xfrm>
                  <a:off x="7888271" y="4941530"/>
                  <a:ext cx="1342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2">
              <p14:nvContentPartPr>
                <p14:cNvPr id="506" name="Ink 505">
                  <a:extLst>
                    <a:ext uri="{FF2B5EF4-FFF2-40B4-BE49-F238E27FC236}">
                      <a16:creationId xmlns:a16="http://schemas.microsoft.com/office/drawing/2014/main" id="{A7F65BB4-D159-456D-8841-C838DDABF8D0}"/>
                    </a:ext>
                  </a:extLst>
                </p14:cNvPr>
                <p14:cNvContentPartPr/>
                <p14:nvPr/>
              </p14:nvContentPartPr>
              <p14:xfrm>
                <a:off x="7951991" y="4930370"/>
                <a:ext cx="147960" cy="43920"/>
              </p14:xfrm>
            </p:contentPart>
          </mc:Choice>
          <mc:Fallback xmlns="">
            <p:pic>
              <p:nvPicPr>
                <p:cNvPr id="506" name="Ink 505">
                  <a:extLst>
                    <a:ext uri="{FF2B5EF4-FFF2-40B4-BE49-F238E27FC236}">
                      <a16:creationId xmlns:a16="http://schemas.microsoft.com/office/drawing/2014/main" id="{A7F65BB4-D159-456D-8841-C838DDABF8D0}"/>
                    </a:ext>
                  </a:extLst>
                </p:cNvPr>
                <p:cNvPicPr/>
                <p:nvPr/>
              </p:nvPicPr>
              <p:blipFill>
                <a:blip r:embed="rId793"/>
                <a:stretch>
                  <a:fillRect/>
                </a:stretch>
              </p:blipFill>
              <p:spPr>
                <a:xfrm>
                  <a:off x="7943351" y="4921370"/>
                  <a:ext cx="1656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4">
              <p14:nvContentPartPr>
                <p14:cNvPr id="507" name="Ink 506">
                  <a:extLst>
                    <a:ext uri="{FF2B5EF4-FFF2-40B4-BE49-F238E27FC236}">
                      <a16:creationId xmlns:a16="http://schemas.microsoft.com/office/drawing/2014/main" id="{A8C24843-BECA-4AF5-9445-7C376C9289E3}"/>
                    </a:ext>
                  </a:extLst>
                </p14:cNvPr>
                <p14:cNvContentPartPr/>
                <p14:nvPr/>
              </p14:nvContentPartPr>
              <p14:xfrm>
                <a:off x="7550231" y="5264450"/>
                <a:ext cx="104040" cy="207360"/>
              </p14:xfrm>
            </p:contentPart>
          </mc:Choice>
          <mc:Fallback xmlns="">
            <p:pic>
              <p:nvPicPr>
                <p:cNvPr id="507" name="Ink 506">
                  <a:extLst>
                    <a:ext uri="{FF2B5EF4-FFF2-40B4-BE49-F238E27FC236}">
                      <a16:creationId xmlns:a16="http://schemas.microsoft.com/office/drawing/2014/main" id="{A8C24843-BECA-4AF5-9445-7C376C9289E3}"/>
                    </a:ext>
                  </a:extLst>
                </p:cNvPr>
                <p:cNvPicPr/>
                <p:nvPr/>
              </p:nvPicPr>
              <p:blipFill>
                <a:blip r:embed="rId795"/>
                <a:stretch>
                  <a:fillRect/>
                </a:stretch>
              </p:blipFill>
              <p:spPr>
                <a:xfrm>
                  <a:off x="7541591" y="5255810"/>
                  <a:ext cx="12168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6">
              <p14:nvContentPartPr>
                <p14:cNvPr id="508" name="Ink 507">
                  <a:extLst>
                    <a:ext uri="{FF2B5EF4-FFF2-40B4-BE49-F238E27FC236}">
                      <a16:creationId xmlns:a16="http://schemas.microsoft.com/office/drawing/2014/main" id="{0E5A55DE-6AE7-46D5-AE47-747F15636C38}"/>
                    </a:ext>
                  </a:extLst>
                </p14:cNvPr>
                <p14:cNvContentPartPr/>
                <p14:nvPr/>
              </p14:nvContentPartPr>
              <p14:xfrm>
                <a:off x="8008511" y="5252210"/>
                <a:ext cx="108720" cy="162000"/>
              </p14:xfrm>
            </p:contentPart>
          </mc:Choice>
          <mc:Fallback xmlns="">
            <p:pic>
              <p:nvPicPr>
                <p:cNvPr id="508" name="Ink 507">
                  <a:extLst>
                    <a:ext uri="{FF2B5EF4-FFF2-40B4-BE49-F238E27FC236}">
                      <a16:creationId xmlns:a16="http://schemas.microsoft.com/office/drawing/2014/main" id="{0E5A55DE-6AE7-46D5-AE47-747F15636C38}"/>
                    </a:ext>
                  </a:extLst>
                </p:cNvPr>
                <p:cNvPicPr/>
                <p:nvPr/>
              </p:nvPicPr>
              <p:blipFill>
                <a:blip r:embed="rId797"/>
                <a:stretch>
                  <a:fillRect/>
                </a:stretch>
              </p:blipFill>
              <p:spPr>
                <a:xfrm>
                  <a:off x="7999511" y="5243210"/>
                  <a:ext cx="1263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8">
              <p14:nvContentPartPr>
                <p14:cNvPr id="509" name="Ink 508">
                  <a:extLst>
                    <a:ext uri="{FF2B5EF4-FFF2-40B4-BE49-F238E27FC236}">
                      <a16:creationId xmlns:a16="http://schemas.microsoft.com/office/drawing/2014/main" id="{2EEA30B8-12D9-4DD3-A774-13B0F9647C7C}"/>
                    </a:ext>
                  </a:extLst>
                </p14:cNvPr>
                <p14:cNvContentPartPr/>
                <p14:nvPr/>
              </p14:nvContentPartPr>
              <p14:xfrm>
                <a:off x="8152871" y="5155730"/>
                <a:ext cx="174960" cy="77400"/>
              </p14:xfrm>
            </p:contentPart>
          </mc:Choice>
          <mc:Fallback xmlns="">
            <p:pic>
              <p:nvPicPr>
                <p:cNvPr id="509" name="Ink 508">
                  <a:extLst>
                    <a:ext uri="{FF2B5EF4-FFF2-40B4-BE49-F238E27FC236}">
                      <a16:creationId xmlns:a16="http://schemas.microsoft.com/office/drawing/2014/main" id="{2EEA30B8-12D9-4DD3-A774-13B0F9647C7C}"/>
                    </a:ext>
                  </a:extLst>
                </p:cNvPr>
                <p:cNvPicPr/>
                <p:nvPr/>
              </p:nvPicPr>
              <p:blipFill>
                <a:blip r:embed="rId799"/>
                <a:stretch>
                  <a:fillRect/>
                </a:stretch>
              </p:blipFill>
              <p:spPr>
                <a:xfrm>
                  <a:off x="8144231" y="5147090"/>
                  <a:ext cx="19260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0">
              <p14:nvContentPartPr>
                <p14:cNvPr id="511" name="Ink 510">
                  <a:extLst>
                    <a:ext uri="{FF2B5EF4-FFF2-40B4-BE49-F238E27FC236}">
                      <a16:creationId xmlns:a16="http://schemas.microsoft.com/office/drawing/2014/main" id="{09B63AA3-C746-43EE-97CE-8E525D758290}"/>
                    </a:ext>
                  </a:extLst>
                </p14:cNvPr>
                <p14:cNvContentPartPr/>
                <p14:nvPr/>
              </p14:nvContentPartPr>
              <p14:xfrm>
                <a:off x="8544911" y="5005610"/>
                <a:ext cx="89640" cy="117000"/>
              </p14:xfrm>
            </p:contentPart>
          </mc:Choice>
          <mc:Fallback xmlns="">
            <p:pic>
              <p:nvPicPr>
                <p:cNvPr id="511" name="Ink 510">
                  <a:extLst>
                    <a:ext uri="{FF2B5EF4-FFF2-40B4-BE49-F238E27FC236}">
                      <a16:creationId xmlns:a16="http://schemas.microsoft.com/office/drawing/2014/main" id="{09B63AA3-C746-43EE-97CE-8E525D758290}"/>
                    </a:ext>
                  </a:extLst>
                </p:cNvPr>
                <p:cNvPicPr/>
                <p:nvPr/>
              </p:nvPicPr>
              <p:blipFill>
                <a:blip r:embed="rId801"/>
                <a:stretch>
                  <a:fillRect/>
                </a:stretch>
              </p:blipFill>
              <p:spPr>
                <a:xfrm>
                  <a:off x="8535911" y="4996610"/>
                  <a:ext cx="1072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2">
              <p14:nvContentPartPr>
                <p14:cNvPr id="512" name="Ink 511">
                  <a:extLst>
                    <a:ext uri="{FF2B5EF4-FFF2-40B4-BE49-F238E27FC236}">
                      <a16:creationId xmlns:a16="http://schemas.microsoft.com/office/drawing/2014/main" id="{D0AD178F-AE85-474A-94D0-456D4BA84E19}"/>
                    </a:ext>
                  </a:extLst>
                </p14:cNvPr>
                <p14:cNvContentPartPr/>
                <p14:nvPr/>
              </p14:nvContentPartPr>
              <p14:xfrm>
                <a:off x="8589551" y="4958450"/>
                <a:ext cx="182160" cy="40320"/>
              </p14:xfrm>
            </p:contentPart>
          </mc:Choice>
          <mc:Fallback xmlns="">
            <p:pic>
              <p:nvPicPr>
                <p:cNvPr id="512" name="Ink 511">
                  <a:extLst>
                    <a:ext uri="{FF2B5EF4-FFF2-40B4-BE49-F238E27FC236}">
                      <a16:creationId xmlns:a16="http://schemas.microsoft.com/office/drawing/2014/main" id="{D0AD178F-AE85-474A-94D0-456D4BA84E19}"/>
                    </a:ext>
                  </a:extLst>
                </p:cNvPr>
                <p:cNvPicPr/>
                <p:nvPr/>
              </p:nvPicPr>
              <p:blipFill>
                <a:blip r:embed="rId803"/>
                <a:stretch>
                  <a:fillRect/>
                </a:stretch>
              </p:blipFill>
              <p:spPr>
                <a:xfrm>
                  <a:off x="8580911" y="4949450"/>
                  <a:ext cx="1998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4">
              <p14:nvContentPartPr>
                <p14:cNvPr id="513" name="Ink 512">
                  <a:extLst>
                    <a:ext uri="{FF2B5EF4-FFF2-40B4-BE49-F238E27FC236}">
                      <a16:creationId xmlns:a16="http://schemas.microsoft.com/office/drawing/2014/main" id="{D5040B2F-ABCF-4716-8483-64FB13DED4FA}"/>
                    </a:ext>
                  </a:extLst>
                </p14:cNvPr>
                <p14:cNvContentPartPr/>
                <p14:nvPr/>
              </p14:nvContentPartPr>
              <p14:xfrm>
                <a:off x="8831471" y="4973930"/>
                <a:ext cx="88560" cy="114120"/>
              </p14:xfrm>
            </p:contentPart>
          </mc:Choice>
          <mc:Fallback xmlns="">
            <p:pic>
              <p:nvPicPr>
                <p:cNvPr id="513" name="Ink 512">
                  <a:extLst>
                    <a:ext uri="{FF2B5EF4-FFF2-40B4-BE49-F238E27FC236}">
                      <a16:creationId xmlns:a16="http://schemas.microsoft.com/office/drawing/2014/main" id="{D5040B2F-ABCF-4716-8483-64FB13DED4FA}"/>
                    </a:ext>
                  </a:extLst>
                </p:cNvPr>
                <p:cNvPicPr/>
                <p:nvPr/>
              </p:nvPicPr>
              <p:blipFill>
                <a:blip r:embed="rId805"/>
                <a:stretch>
                  <a:fillRect/>
                </a:stretch>
              </p:blipFill>
              <p:spPr>
                <a:xfrm>
                  <a:off x="8822471" y="4964930"/>
                  <a:ext cx="1062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6">
              <p14:nvContentPartPr>
                <p14:cNvPr id="514" name="Ink 513">
                  <a:extLst>
                    <a:ext uri="{FF2B5EF4-FFF2-40B4-BE49-F238E27FC236}">
                      <a16:creationId xmlns:a16="http://schemas.microsoft.com/office/drawing/2014/main" id="{43DD9026-5C0F-4FB2-868B-7DC1A7C3D120}"/>
                    </a:ext>
                  </a:extLst>
                </p14:cNvPr>
                <p14:cNvContentPartPr/>
                <p14:nvPr/>
              </p14:nvContentPartPr>
              <p14:xfrm>
                <a:off x="8465351" y="5289290"/>
                <a:ext cx="114120" cy="176040"/>
              </p14:xfrm>
            </p:contentPart>
          </mc:Choice>
          <mc:Fallback xmlns="">
            <p:pic>
              <p:nvPicPr>
                <p:cNvPr id="514" name="Ink 513">
                  <a:extLst>
                    <a:ext uri="{FF2B5EF4-FFF2-40B4-BE49-F238E27FC236}">
                      <a16:creationId xmlns:a16="http://schemas.microsoft.com/office/drawing/2014/main" id="{43DD9026-5C0F-4FB2-868B-7DC1A7C3D120}"/>
                    </a:ext>
                  </a:extLst>
                </p:cNvPr>
                <p:cNvPicPr/>
                <p:nvPr/>
              </p:nvPicPr>
              <p:blipFill>
                <a:blip r:embed="rId807"/>
                <a:stretch>
                  <a:fillRect/>
                </a:stretch>
              </p:blipFill>
              <p:spPr>
                <a:xfrm>
                  <a:off x="8456351" y="5280650"/>
                  <a:ext cx="1317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8">
              <p14:nvContentPartPr>
                <p14:cNvPr id="515" name="Ink 514">
                  <a:extLst>
                    <a:ext uri="{FF2B5EF4-FFF2-40B4-BE49-F238E27FC236}">
                      <a16:creationId xmlns:a16="http://schemas.microsoft.com/office/drawing/2014/main" id="{F2D27BA2-CF7E-4D69-BE01-248035B32FA4}"/>
                    </a:ext>
                  </a:extLst>
                </p14:cNvPr>
                <p14:cNvContentPartPr/>
                <p14:nvPr/>
              </p14:nvContentPartPr>
              <p14:xfrm>
                <a:off x="8840831" y="5201090"/>
                <a:ext cx="163440" cy="276840"/>
              </p14:xfrm>
            </p:contentPart>
          </mc:Choice>
          <mc:Fallback xmlns="">
            <p:pic>
              <p:nvPicPr>
                <p:cNvPr id="515" name="Ink 514">
                  <a:extLst>
                    <a:ext uri="{FF2B5EF4-FFF2-40B4-BE49-F238E27FC236}">
                      <a16:creationId xmlns:a16="http://schemas.microsoft.com/office/drawing/2014/main" id="{F2D27BA2-CF7E-4D69-BE01-248035B32FA4}"/>
                    </a:ext>
                  </a:extLst>
                </p:cNvPr>
                <p:cNvPicPr/>
                <p:nvPr/>
              </p:nvPicPr>
              <p:blipFill>
                <a:blip r:embed="rId809"/>
                <a:stretch>
                  <a:fillRect/>
                </a:stretch>
              </p:blipFill>
              <p:spPr>
                <a:xfrm>
                  <a:off x="8832191" y="5192090"/>
                  <a:ext cx="18108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0">
              <p14:nvContentPartPr>
                <p14:cNvPr id="517" name="Ink 516">
                  <a:extLst>
                    <a:ext uri="{FF2B5EF4-FFF2-40B4-BE49-F238E27FC236}">
                      <a16:creationId xmlns:a16="http://schemas.microsoft.com/office/drawing/2014/main" id="{A2DC258E-20B6-46A7-A350-66F8A7979AA0}"/>
                    </a:ext>
                  </a:extLst>
                </p14:cNvPr>
                <p14:cNvContentPartPr/>
                <p14:nvPr/>
              </p14:nvContentPartPr>
              <p14:xfrm>
                <a:off x="9269951" y="4965290"/>
                <a:ext cx="151200" cy="205200"/>
              </p14:xfrm>
            </p:contentPart>
          </mc:Choice>
          <mc:Fallback xmlns="">
            <p:pic>
              <p:nvPicPr>
                <p:cNvPr id="517" name="Ink 516">
                  <a:extLst>
                    <a:ext uri="{FF2B5EF4-FFF2-40B4-BE49-F238E27FC236}">
                      <a16:creationId xmlns:a16="http://schemas.microsoft.com/office/drawing/2014/main" id="{A2DC258E-20B6-46A7-A350-66F8A7979AA0}"/>
                    </a:ext>
                  </a:extLst>
                </p:cNvPr>
                <p:cNvPicPr/>
                <p:nvPr/>
              </p:nvPicPr>
              <p:blipFill>
                <a:blip r:embed="rId811"/>
                <a:stretch>
                  <a:fillRect/>
                </a:stretch>
              </p:blipFill>
              <p:spPr>
                <a:xfrm>
                  <a:off x="9261311" y="4956650"/>
                  <a:ext cx="16884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2">
              <p14:nvContentPartPr>
                <p14:cNvPr id="519" name="Ink 518">
                  <a:extLst>
                    <a:ext uri="{FF2B5EF4-FFF2-40B4-BE49-F238E27FC236}">
                      <a16:creationId xmlns:a16="http://schemas.microsoft.com/office/drawing/2014/main" id="{FB11CE89-9133-42EC-8570-50C23AC7B3D6}"/>
                    </a:ext>
                  </a:extLst>
                </p14:cNvPr>
                <p14:cNvContentPartPr/>
                <p14:nvPr/>
              </p14:nvContentPartPr>
              <p14:xfrm>
                <a:off x="9726071" y="5016770"/>
                <a:ext cx="87840" cy="95040"/>
              </p14:xfrm>
            </p:contentPart>
          </mc:Choice>
          <mc:Fallback xmlns="">
            <p:pic>
              <p:nvPicPr>
                <p:cNvPr id="519" name="Ink 518">
                  <a:extLst>
                    <a:ext uri="{FF2B5EF4-FFF2-40B4-BE49-F238E27FC236}">
                      <a16:creationId xmlns:a16="http://schemas.microsoft.com/office/drawing/2014/main" id="{FB11CE89-9133-42EC-8570-50C23AC7B3D6}"/>
                    </a:ext>
                  </a:extLst>
                </p:cNvPr>
                <p:cNvPicPr/>
                <p:nvPr/>
              </p:nvPicPr>
              <p:blipFill>
                <a:blip r:embed="rId813"/>
                <a:stretch>
                  <a:fillRect/>
                </a:stretch>
              </p:blipFill>
              <p:spPr>
                <a:xfrm>
                  <a:off x="9717071" y="5008130"/>
                  <a:ext cx="1054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4">
              <p14:nvContentPartPr>
                <p14:cNvPr id="520" name="Ink 519">
                  <a:extLst>
                    <a:ext uri="{FF2B5EF4-FFF2-40B4-BE49-F238E27FC236}">
                      <a16:creationId xmlns:a16="http://schemas.microsoft.com/office/drawing/2014/main" id="{53211D6F-F7CA-4BA3-9B39-1CED332CD2F3}"/>
                    </a:ext>
                  </a:extLst>
                </p14:cNvPr>
                <p14:cNvContentPartPr/>
                <p14:nvPr/>
              </p14:nvContentPartPr>
              <p14:xfrm>
                <a:off x="9750551" y="4939370"/>
                <a:ext cx="228240" cy="63360"/>
              </p14:xfrm>
            </p:contentPart>
          </mc:Choice>
          <mc:Fallback xmlns="">
            <p:pic>
              <p:nvPicPr>
                <p:cNvPr id="520" name="Ink 519">
                  <a:extLst>
                    <a:ext uri="{FF2B5EF4-FFF2-40B4-BE49-F238E27FC236}">
                      <a16:creationId xmlns:a16="http://schemas.microsoft.com/office/drawing/2014/main" id="{53211D6F-F7CA-4BA3-9B39-1CED332CD2F3}"/>
                    </a:ext>
                  </a:extLst>
                </p:cNvPr>
                <p:cNvPicPr/>
                <p:nvPr/>
              </p:nvPicPr>
              <p:blipFill>
                <a:blip r:embed="rId815"/>
                <a:stretch>
                  <a:fillRect/>
                </a:stretch>
              </p:blipFill>
              <p:spPr>
                <a:xfrm>
                  <a:off x="9741911" y="4930730"/>
                  <a:ext cx="2458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6">
              <p14:nvContentPartPr>
                <p14:cNvPr id="521" name="Ink 520">
                  <a:extLst>
                    <a:ext uri="{FF2B5EF4-FFF2-40B4-BE49-F238E27FC236}">
                      <a16:creationId xmlns:a16="http://schemas.microsoft.com/office/drawing/2014/main" id="{22E2E63F-0AF8-4ACA-ADDF-94BD4DA55F20}"/>
                    </a:ext>
                  </a:extLst>
                </p14:cNvPr>
                <p14:cNvContentPartPr/>
                <p14:nvPr/>
              </p14:nvContentPartPr>
              <p14:xfrm>
                <a:off x="9348071" y="5349410"/>
                <a:ext cx="93960" cy="122400"/>
              </p14:xfrm>
            </p:contentPart>
          </mc:Choice>
          <mc:Fallback xmlns="">
            <p:pic>
              <p:nvPicPr>
                <p:cNvPr id="521" name="Ink 520">
                  <a:extLst>
                    <a:ext uri="{FF2B5EF4-FFF2-40B4-BE49-F238E27FC236}">
                      <a16:creationId xmlns:a16="http://schemas.microsoft.com/office/drawing/2014/main" id="{22E2E63F-0AF8-4ACA-ADDF-94BD4DA55F20}"/>
                    </a:ext>
                  </a:extLst>
                </p:cNvPr>
                <p:cNvPicPr/>
                <p:nvPr/>
              </p:nvPicPr>
              <p:blipFill>
                <a:blip r:embed="rId817"/>
                <a:stretch>
                  <a:fillRect/>
                </a:stretch>
              </p:blipFill>
              <p:spPr>
                <a:xfrm>
                  <a:off x="9339071" y="5340410"/>
                  <a:ext cx="1116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8">
              <p14:nvContentPartPr>
                <p14:cNvPr id="522" name="Ink 521">
                  <a:extLst>
                    <a:ext uri="{FF2B5EF4-FFF2-40B4-BE49-F238E27FC236}">
                      <a16:creationId xmlns:a16="http://schemas.microsoft.com/office/drawing/2014/main" id="{76FF87B3-DEDB-4998-BBAC-5E03DA07C4C9}"/>
                    </a:ext>
                  </a:extLst>
                </p14:cNvPr>
                <p14:cNvContentPartPr/>
                <p14:nvPr/>
              </p14:nvContentPartPr>
              <p14:xfrm>
                <a:off x="9340871" y="5286050"/>
                <a:ext cx="213840" cy="68040"/>
              </p14:xfrm>
            </p:contentPart>
          </mc:Choice>
          <mc:Fallback xmlns="">
            <p:pic>
              <p:nvPicPr>
                <p:cNvPr id="522" name="Ink 521">
                  <a:extLst>
                    <a:ext uri="{FF2B5EF4-FFF2-40B4-BE49-F238E27FC236}">
                      <a16:creationId xmlns:a16="http://schemas.microsoft.com/office/drawing/2014/main" id="{76FF87B3-DEDB-4998-BBAC-5E03DA07C4C9}"/>
                    </a:ext>
                  </a:extLst>
                </p:cNvPr>
                <p:cNvPicPr/>
                <p:nvPr/>
              </p:nvPicPr>
              <p:blipFill>
                <a:blip r:embed="rId819"/>
                <a:stretch>
                  <a:fillRect/>
                </a:stretch>
              </p:blipFill>
              <p:spPr>
                <a:xfrm>
                  <a:off x="9331871" y="5277050"/>
                  <a:ext cx="2314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0">
              <p14:nvContentPartPr>
                <p14:cNvPr id="523" name="Ink 522">
                  <a:extLst>
                    <a:ext uri="{FF2B5EF4-FFF2-40B4-BE49-F238E27FC236}">
                      <a16:creationId xmlns:a16="http://schemas.microsoft.com/office/drawing/2014/main" id="{CF2C498E-9ED4-494E-B90F-3B486D5410BA}"/>
                    </a:ext>
                  </a:extLst>
                </p14:cNvPr>
                <p14:cNvContentPartPr/>
                <p14:nvPr/>
              </p14:nvContentPartPr>
              <p14:xfrm>
                <a:off x="9708071" y="5250050"/>
                <a:ext cx="246600" cy="235080"/>
              </p14:xfrm>
            </p:contentPart>
          </mc:Choice>
          <mc:Fallback xmlns="">
            <p:pic>
              <p:nvPicPr>
                <p:cNvPr id="523" name="Ink 522">
                  <a:extLst>
                    <a:ext uri="{FF2B5EF4-FFF2-40B4-BE49-F238E27FC236}">
                      <a16:creationId xmlns:a16="http://schemas.microsoft.com/office/drawing/2014/main" id="{CF2C498E-9ED4-494E-B90F-3B486D5410BA}"/>
                    </a:ext>
                  </a:extLst>
                </p:cNvPr>
                <p:cNvPicPr/>
                <p:nvPr/>
              </p:nvPicPr>
              <p:blipFill>
                <a:blip r:embed="rId821"/>
                <a:stretch>
                  <a:fillRect/>
                </a:stretch>
              </p:blipFill>
              <p:spPr>
                <a:xfrm>
                  <a:off x="9699431" y="5241410"/>
                  <a:ext cx="26424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2">
              <p14:nvContentPartPr>
                <p14:cNvPr id="524" name="Ink 523">
                  <a:extLst>
                    <a:ext uri="{FF2B5EF4-FFF2-40B4-BE49-F238E27FC236}">
                      <a16:creationId xmlns:a16="http://schemas.microsoft.com/office/drawing/2014/main" id="{77B5D800-42D2-459D-B63E-C8639ECC9815}"/>
                    </a:ext>
                  </a:extLst>
                </p14:cNvPr>
                <p14:cNvContentPartPr/>
                <p14:nvPr/>
              </p14:nvContentPartPr>
              <p14:xfrm>
                <a:off x="9493511" y="5179850"/>
                <a:ext cx="703080" cy="609480"/>
              </p14:xfrm>
            </p:contentPart>
          </mc:Choice>
          <mc:Fallback xmlns="">
            <p:pic>
              <p:nvPicPr>
                <p:cNvPr id="524" name="Ink 523">
                  <a:extLst>
                    <a:ext uri="{FF2B5EF4-FFF2-40B4-BE49-F238E27FC236}">
                      <a16:creationId xmlns:a16="http://schemas.microsoft.com/office/drawing/2014/main" id="{77B5D800-42D2-459D-B63E-C8639ECC9815}"/>
                    </a:ext>
                  </a:extLst>
                </p:cNvPr>
                <p:cNvPicPr/>
                <p:nvPr/>
              </p:nvPicPr>
              <p:blipFill>
                <a:blip r:embed="rId823"/>
                <a:stretch>
                  <a:fillRect/>
                </a:stretch>
              </p:blipFill>
              <p:spPr>
                <a:xfrm>
                  <a:off x="9484511" y="5170850"/>
                  <a:ext cx="720720" cy="62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4">
              <p14:nvContentPartPr>
                <p14:cNvPr id="532" name="Ink 531">
                  <a:extLst>
                    <a:ext uri="{FF2B5EF4-FFF2-40B4-BE49-F238E27FC236}">
                      <a16:creationId xmlns:a16="http://schemas.microsoft.com/office/drawing/2014/main" id="{7B775672-EEE8-471A-9357-FB11B8CA8C2D}"/>
                    </a:ext>
                  </a:extLst>
                </p14:cNvPr>
                <p14:cNvContentPartPr/>
                <p14:nvPr/>
              </p14:nvContentPartPr>
              <p14:xfrm>
                <a:off x="7667231" y="3895010"/>
                <a:ext cx="204480" cy="183240"/>
              </p14:xfrm>
            </p:contentPart>
          </mc:Choice>
          <mc:Fallback xmlns="">
            <p:pic>
              <p:nvPicPr>
                <p:cNvPr id="532" name="Ink 531">
                  <a:extLst>
                    <a:ext uri="{FF2B5EF4-FFF2-40B4-BE49-F238E27FC236}">
                      <a16:creationId xmlns:a16="http://schemas.microsoft.com/office/drawing/2014/main" id="{7B775672-EEE8-471A-9357-FB11B8CA8C2D}"/>
                    </a:ext>
                  </a:extLst>
                </p:cNvPr>
                <p:cNvPicPr/>
                <p:nvPr/>
              </p:nvPicPr>
              <p:blipFill>
                <a:blip r:embed="rId825"/>
                <a:stretch>
                  <a:fillRect/>
                </a:stretch>
              </p:blipFill>
              <p:spPr>
                <a:xfrm>
                  <a:off x="7658591" y="3886010"/>
                  <a:ext cx="22212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6">
              <p14:nvContentPartPr>
                <p14:cNvPr id="533" name="Ink 532">
                  <a:extLst>
                    <a:ext uri="{FF2B5EF4-FFF2-40B4-BE49-F238E27FC236}">
                      <a16:creationId xmlns:a16="http://schemas.microsoft.com/office/drawing/2014/main" id="{A773969A-F825-4AAE-AE05-1A5EC401C26E}"/>
                    </a:ext>
                  </a:extLst>
                </p14:cNvPr>
                <p14:cNvContentPartPr/>
                <p14:nvPr/>
              </p14:nvContentPartPr>
              <p14:xfrm>
                <a:off x="7267991" y="3578570"/>
                <a:ext cx="307800" cy="252000"/>
              </p14:xfrm>
            </p:contentPart>
          </mc:Choice>
          <mc:Fallback xmlns="">
            <p:pic>
              <p:nvPicPr>
                <p:cNvPr id="533" name="Ink 532">
                  <a:extLst>
                    <a:ext uri="{FF2B5EF4-FFF2-40B4-BE49-F238E27FC236}">
                      <a16:creationId xmlns:a16="http://schemas.microsoft.com/office/drawing/2014/main" id="{A773969A-F825-4AAE-AE05-1A5EC401C26E}"/>
                    </a:ext>
                  </a:extLst>
                </p:cNvPr>
                <p:cNvPicPr/>
                <p:nvPr/>
              </p:nvPicPr>
              <p:blipFill>
                <a:blip r:embed="rId827"/>
                <a:stretch>
                  <a:fillRect/>
                </a:stretch>
              </p:blipFill>
              <p:spPr>
                <a:xfrm>
                  <a:off x="7258991" y="3569570"/>
                  <a:ext cx="32544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8">
              <p14:nvContentPartPr>
                <p14:cNvPr id="535" name="Ink 534">
                  <a:extLst>
                    <a:ext uri="{FF2B5EF4-FFF2-40B4-BE49-F238E27FC236}">
                      <a16:creationId xmlns:a16="http://schemas.microsoft.com/office/drawing/2014/main" id="{5E67EF52-19C9-4368-909C-08AC01D27117}"/>
                    </a:ext>
                  </a:extLst>
                </p14:cNvPr>
                <p14:cNvContentPartPr/>
                <p14:nvPr/>
              </p14:nvContentPartPr>
              <p14:xfrm>
                <a:off x="6789911" y="3309290"/>
                <a:ext cx="296640" cy="180000"/>
              </p14:xfrm>
            </p:contentPart>
          </mc:Choice>
          <mc:Fallback xmlns="">
            <p:pic>
              <p:nvPicPr>
                <p:cNvPr id="535" name="Ink 534">
                  <a:extLst>
                    <a:ext uri="{FF2B5EF4-FFF2-40B4-BE49-F238E27FC236}">
                      <a16:creationId xmlns:a16="http://schemas.microsoft.com/office/drawing/2014/main" id="{5E67EF52-19C9-4368-909C-08AC01D27117}"/>
                    </a:ext>
                  </a:extLst>
                </p:cNvPr>
                <p:cNvPicPr/>
                <p:nvPr/>
              </p:nvPicPr>
              <p:blipFill>
                <a:blip r:embed="rId829"/>
                <a:stretch>
                  <a:fillRect/>
                </a:stretch>
              </p:blipFill>
              <p:spPr>
                <a:xfrm>
                  <a:off x="6781271" y="3300650"/>
                  <a:ext cx="3142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0">
              <p14:nvContentPartPr>
                <p14:cNvPr id="536" name="Ink 535">
                  <a:extLst>
                    <a:ext uri="{FF2B5EF4-FFF2-40B4-BE49-F238E27FC236}">
                      <a16:creationId xmlns:a16="http://schemas.microsoft.com/office/drawing/2014/main" id="{DE3A1C40-9F15-457E-93A1-3BA844864070}"/>
                    </a:ext>
                  </a:extLst>
                </p14:cNvPr>
                <p14:cNvContentPartPr/>
                <p14:nvPr/>
              </p14:nvContentPartPr>
              <p14:xfrm>
                <a:off x="6356471" y="3169970"/>
                <a:ext cx="330480" cy="52200"/>
              </p14:xfrm>
            </p:contentPart>
          </mc:Choice>
          <mc:Fallback xmlns="">
            <p:pic>
              <p:nvPicPr>
                <p:cNvPr id="536" name="Ink 535">
                  <a:extLst>
                    <a:ext uri="{FF2B5EF4-FFF2-40B4-BE49-F238E27FC236}">
                      <a16:creationId xmlns:a16="http://schemas.microsoft.com/office/drawing/2014/main" id="{DE3A1C40-9F15-457E-93A1-3BA844864070}"/>
                    </a:ext>
                  </a:extLst>
                </p:cNvPr>
                <p:cNvPicPr/>
                <p:nvPr/>
              </p:nvPicPr>
              <p:blipFill>
                <a:blip r:embed="rId831"/>
                <a:stretch>
                  <a:fillRect/>
                </a:stretch>
              </p:blipFill>
              <p:spPr>
                <a:xfrm>
                  <a:off x="6347471" y="3161330"/>
                  <a:ext cx="34812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2">
              <p14:nvContentPartPr>
                <p14:cNvPr id="538" name="Ink 537">
                  <a:extLst>
                    <a:ext uri="{FF2B5EF4-FFF2-40B4-BE49-F238E27FC236}">
                      <a16:creationId xmlns:a16="http://schemas.microsoft.com/office/drawing/2014/main" id="{C5C7C430-1B12-4D73-B938-AF2121100EA9}"/>
                    </a:ext>
                  </a:extLst>
                </p14:cNvPr>
                <p14:cNvContentPartPr/>
                <p14:nvPr/>
              </p14:nvContentPartPr>
              <p14:xfrm>
                <a:off x="6304271" y="3037130"/>
                <a:ext cx="60840" cy="17640"/>
              </p14:xfrm>
            </p:contentPart>
          </mc:Choice>
          <mc:Fallback xmlns="">
            <p:pic>
              <p:nvPicPr>
                <p:cNvPr id="538" name="Ink 537">
                  <a:extLst>
                    <a:ext uri="{FF2B5EF4-FFF2-40B4-BE49-F238E27FC236}">
                      <a16:creationId xmlns:a16="http://schemas.microsoft.com/office/drawing/2014/main" id="{C5C7C430-1B12-4D73-B938-AF2121100EA9}"/>
                    </a:ext>
                  </a:extLst>
                </p:cNvPr>
                <p:cNvPicPr/>
                <p:nvPr/>
              </p:nvPicPr>
              <p:blipFill>
                <a:blip r:embed="rId833"/>
                <a:stretch>
                  <a:fillRect/>
                </a:stretch>
              </p:blipFill>
              <p:spPr>
                <a:xfrm>
                  <a:off x="6295631" y="3028490"/>
                  <a:ext cx="7848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4">
              <p14:nvContentPartPr>
                <p14:cNvPr id="548" name="Ink 547">
                  <a:extLst>
                    <a:ext uri="{FF2B5EF4-FFF2-40B4-BE49-F238E27FC236}">
                      <a16:creationId xmlns:a16="http://schemas.microsoft.com/office/drawing/2014/main" id="{B445575A-BC19-489F-89C9-4F773CB21F3A}"/>
                    </a:ext>
                  </a:extLst>
                </p14:cNvPr>
                <p14:cNvContentPartPr/>
                <p14:nvPr/>
              </p14:nvContentPartPr>
              <p14:xfrm>
                <a:off x="6438911" y="5668370"/>
                <a:ext cx="252720" cy="294480"/>
              </p14:xfrm>
            </p:contentPart>
          </mc:Choice>
          <mc:Fallback xmlns="">
            <p:pic>
              <p:nvPicPr>
                <p:cNvPr id="548" name="Ink 547">
                  <a:extLst>
                    <a:ext uri="{FF2B5EF4-FFF2-40B4-BE49-F238E27FC236}">
                      <a16:creationId xmlns:a16="http://schemas.microsoft.com/office/drawing/2014/main" id="{B445575A-BC19-489F-89C9-4F773CB21F3A}"/>
                    </a:ext>
                  </a:extLst>
                </p:cNvPr>
                <p:cNvPicPr/>
                <p:nvPr/>
              </p:nvPicPr>
              <p:blipFill>
                <a:blip r:embed="rId835"/>
                <a:stretch>
                  <a:fillRect/>
                </a:stretch>
              </p:blipFill>
              <p:spPr>
                <a:xfrm>
                  <a:off x="6429911" y="5659370"/>
                  <a:ext cx="27036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6">
              <p14:nvContentPartPr>
                <p14:cNvPr id="549" name="Ink 548">
                  <a:extLst>
                    <a:ext uri="{FF2B5EF4-FFF2-40B4-BE49-F238E27FC236}">
                      <a16:creationId xmlns:a16="http://schemas.microsoft.com/office/drawing/2014/main" id="{D3796DF2-71EF-49B1-AC1F-C24DC38B171A}"/>
                    </a:ext>
                  </a:extLst>
                </p14:cNvPr>
                <p14:cNvContentPartPr/>
                <p14:nvPr/>
              </p14:nvContentPartPr>
              <p14:xfrm>
                <a:off x="6864791" y="5903090"/>
                <a:ext cx="360" cy="360"/>
              </p14:xfrm>
            </p:contentPart>
          </mc:Choice>
          <mc:Fallback xmlns="">
            <p:pic>
              <p:nvPicPr>
                <p:cNvPr id="549" name="Ink 548">
                  <a:extLst>
                    <a:ext uri="{FF2B5EF4-FFF2-40B4-BE49-F238E27FC236}">
                      <a16:creationId xmlns:a16="http://schemas.microsoft.com/office/drawing/2014/main" id="{D3796DF2-71EF-49B1-AC1F-C24DC38B171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855791" y="58944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7">
              <p14:nvContentPartPr>
                <p14:cNvPr id="546" name="Ink 545">
                  <a:extLst>
                    <a:ext uri="{FF2B5EF4-FFF2-40B4-BE49-F238E27FC236}">
                      <a16:creationId xmlns:a16="http://schemas.microsoft.com/office/drawing/2014/main" id="{4B126E0A-D9C9-42A3-8350-943F3FF7799A}"/>
                    </a:ext>
                  </a:extLst>
                </p14:cNvPr>
                <p14:cNvContentPartPr/>
                <p14:nvPr/>
              </p14:nvContentPartPr>
              <p14:xfrm>
                <a:off x="5608751" y="5863490"/>
                <a:ext cx="447840" cy="67680"/>
              </p14:xfrm>
            </p:contentPart>
          </mc:Choice>
          <mc:Fallback xmlns="">
            <p:pic>
              <p:nvPicPr>
                <p:cNvPr id="546" name="Ink 545">
                  <a:extLst>
                    <a:ext uri="{FF2B5EF4-FFF2-40B4-BE49-F238E27FC236}">
                      <a16:creationId xmlns:a16="http://schemas.microsoft.com/office/drawing/2014/main" id="{4B126E0A-D9C9-42A3-8350-943F3FF7799A}"/>
                    </a:ext>
                  </a:extLst>
                </p:cNvPr>
                <p:cNvPicPr/>
                <p:nvPr/>
              </p:nvPicPr>
              <p:blipFill>
                <a:blip r:embed="rId838"/>
                <a:stretch>
                  <a:fillRect/>
                </a:stretch>
              </p:blipFill>
              <p:spPr>
                <a:xfrm>
                  <a:off x="5600111" y="5854490"/>
                  <a:ext cx="46548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9">
              <p14:nvContentPartPr>
                <p14:cNvPr id="547" name="Ink 546">
                  <a:extLst>
                    <a:ext uri="{FF2B5EF4-FFF2-40B4-BE49-F238E27FC236}">
                      <a16:creationId xmlns:a16="http://schemas.microsoft.com/office/drawing/2014/main" id="{0B970A69-11FE-4D06-9C4B-54F40E6F8F7C}"/>
                    </a:ext>
                  </a:extLst>
                </p14:cNvPr>
                <p14:cNvContentPartPr/>
                <p14:nvPr/>
              </p14:nvContentPartPr>
              <p14:xfrm>
                <a:off x="5924471" y="5766650"/>
                <a:ext cx="178200" cy="180000"/>
              </p14:xfrm>
            </p:contentPart>
          </mc:Choice>
          <mc:Fallback xmlns="">
            <p:pic>
              <p:nvPicPr>
                <p:cNvPr id="547" name="Ink 546">
                  <a:extLst>
                    <a:ext uri="{FF2B5EF4-FFF2-40B4-BE49-F238E27FC236}">
                      <a16:creationId xmlns:a16="http://schemas.microsoft.com/office/drawing/2014/main" id="{0B970A69-11FE-4D06-9C4B-54F40E6F8F7C}"/>
                    </a:ext>
                  </a:extLst>
                </p:cNvPr>
                <p:cNvPicPr/>
                <p:nvPr/>
              </p:nvPicPr>
              <p:blipFill>
                <a:blip r:embed="rId840"/>
                <a:stretch>
                  <a:fillRect/>
                </a:stretch>
              </p:blipFill>
              <p:spPr>
                <a:xfrm>
                  <a:off x="5915831" y="5757650"/>
                  <a:ext cx="19584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1">
              <p14:nvContentPartPr>
                <p14:cNvPr id="541" name="Ink 540">
                  <a:extLst>
                    <a:ext uri="{FF2B5EF4-FFF2-40B4-BE49-F238E27FC236}">
                      <a16:creationId xmlns:a16="http://schemas.microsoft.com/office/drawing/2014/main" id="{6DF68C24-3A6D-4F97-9270-77C9D3A64827}"/>
                    </a:ext>
                  </a:extLst>
                </p14:cNvPr>
                <p14:cNvContentPartPr/>
                <p14:nvPr/>
              </p14:nvContentPartPr>
              <p14:xfrm>
                <a:off x="3434711" y="5853050"/>
                <a:ext cx="277200" cy="302400"/>
              </p14:xfrm>
            </p:contentPart>
          </mc:Choice>
          <mc:Fallback xmlns="">
            <p:pic>
              <p:nvPicPr>
                <p:cNvPr id="541" name="Ink 540">
                  <a:extLst>
                    <a:ext uri="{FF2B5EF4-FFF2-40B4-BE49-F238E27FC236}">
                      <a16:creationId xmlns:a16="http://schemas.microsoft.com/office/drawing/2014/main" id="{6DF68C24-3A6D-4F97-9270-77C9D3A64827}"/>
                    </a:ext>
                  </a:extLst>
                </p:cNvPr>
                <p:cNvPicPr/>
                <p:nvPr/>
              </p:nvPicPr>
              <p:blipFill>
                <a:blip r:embed="rId842"/>
                <a:stretch>
                  <a:fillRect/>
                </a:stretch>
              </p:blipFill>
              <p:spPr>
                <a:xfrm>
                  <a:off x="3425711" y="5844410"/>
                  <a:ext cx="29484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3">
              <p14:nvContentPartPr>
                <p14:cNvPr id="542" name="Ink 541">
                  <a:extLst>
                    <a:ext uri="{FF2B5EF4-FFF2-40B4-BE49-F238E27FC236}">
                      <a16:creationId xmlns:a16="http://schemas.microsoft.com/office/drawing/2014/main" id="{76EDC2B9-5E2F-4BD1-B9D4-7CAD2034BA89}"/>
                    </a:ext>
                  </a:extLst>
                </p14:cNvPr>
                <p14:cNvContentPartPr/>
                <p14:nvPr/>
              </p14:nvContentPartPr>
              <p14:xfrm>
                <a:off x="3965351" y="5909210"/>
                <a:ext cx="447480" cy="86400"/>
              </p14:xfrm>
            </p:contentPart>
          </mc:Choice>
          <mc:Fallback xmlns="">
            <p:pic>
              <p:nvPicPr>
                <p:cNvPr id="542" name="Ink 541">
                  <a:extLst>
                    <a:ext uri="{FF2B5EF4-FFF2-40B4-BE49-F238E27FC236}">
                      <a16:creationId xmlns:a16="http://schemas.microsoft.com/office/drawing/2014/main" id="{76EDC2B9-5E2F-4BD1-B9D4-7CAD2034BA89}"/>
                    </a:ext>
                  </a:extLst>
                </p:cNvPr>
                <p:cNvPicPr/>
                <p:nvPr/>
              </p:nvPicPr>
              <p:blipFill>
                <a:blip r:embed="rId844"/>
                <a:stretch>
                  <a:fillRect/>
                </a:stretch>
              </p:blipFill>
              <p:spPr>
                <a:xfrm>
                  <a:off x="3956351" y="5900210"/>
                  <a:ext cx="4651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5">
              <p14:nvContentPartPr>
                <p14:cNvPr id="543" name="Ink 542">
                  <a:extLst>
                    <a:ext uri="{FF2B5EF4-FFF2-40B4-BE49-F238E27FC236}">
                      <a16:creationId xmlns:a16="http://schemas.microsoft.com/office/drawing/2014/main" id="{68200B3C-DB1A-4465-9E8D-54F9BD95B394}"/>
                    </a:ext>
                  </a:extLst>
                </p14:cNvPr>
                <p14:cNvContentPartPr/>
                <p14:nvPr/>
              </p14:nvContentPartPr>
              <p14:xfrm>
                <a:off x="4358831" y="5803010"/>
                <a:ext cx="195840" cy="259560"/>
              </p14:xfrm>
            </p:contentPart>
          </mc:Choice>
          <mc:Fallback xmlns="">
            <p:pic>
              <p:nvPicPr>
                <p:cNvPr id="543" name="Ink 542">
                  <a:extLst>
                    <a:ext uri="{FF2B5EF4-FFF2-40B4-BE49-F238E27FC236}">
                      <a16:creationId xmlns:a16="http://schemas.microsoft.com/office/drawing/2014/main" id="{68200B3C-DB1A-4465-9E8D-54F9BD95B394}"/>
                    </a:ext>
                  </a:extLst>
                </p:cNvPr>
                <p:cNvPicPr/>
                <p:nvPr/>
              </p:nvPicPr>
              <p:blipFill>
                <a:blip r:embed="rId846"/>
                <a:stretch>
                  <a:fillRect/>
                </a:stretch>
              </p:blipFill>
              <p:spPr>
                <a:xfrm>
                  <a:off x="4350191" y="5794370"/>
                  <a:ext cx="21348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7">
              <p14:nvContentPartPr>
                <p14:cNvPr id="544" name="Ink 543">
                  <a:extLst>
                    <a:ext uri="{FF2B5EF4-FFF2-40B4-BE49-F238E27FC236}">
                      <a16:creationId xmlns:a16="http://schemas.microsoft.com/office/drawing/2014/main" id="{CEE8EA2E-EB98-4BC0-853B-3DEC98EC1F43}"/>
                    </a:ext>
                  </a:extLst>
                </p14:cNvPr>
                <p14:cNvContentPartPr/>
                <p14:nvPr/>
              </p14:nvContentPartPr>
              <p14:xfrm>
                <a:off x="4676351" y="5801570"/>
                <a:ext cx="183240" cy="207000"/>
              </p14:xfrm>
            </p:contentPart>
          </mc:Choice>
          <mc:Fallback xmlns="">
            <p:pic>
              <p:nvPicPr>
                <p:cNvPr id="544" name="Ink 543">
                  <a:extLst>
                    <a:ext uri="{FF2B5EF4-FFF2-40B4-BE49-F238E27FC236}">
                      <a16:creationId xmlns:a16="http://schemas.microsoft.com/office/drawing/2014/main" id="{CEE8EA2E-EB98-4BC0-853B-3DEC98EC1F43}"/>
                    </a:ext>
                  </a:extLst>
                </p:cNvPr>
                <p:cNvPicPr/>
                <p:nvPr/>
              </p:nvPicPr>
              <p:blipFill>
                <a:blip r:embed="rId848"/>
                <a:stretch>
                  <a:fillRect/>
                </a:stretch>
              </p:blipFill>
              <p:spPr>
                <a:xfrm>
                  <a:off x="4667711" y="5792930"/>
                  <a:ext cx="20088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9">
              <p14:nvContentPartPr>
                <p14:cNvPr id="545" name="Ink 544">
                  <a:extLst>
                    <a:ext uri="{FF2B5EF4-FFF2-40B4-BE49-F238E27FC236}">
                      <a16:creationId xmlns:a16="http://schemas.microsoft.com/office/drawing/2014/main" id="{A3753343-2E1F-424D-989B-0A32127DD54A}"/>
                    </a:ext>
                  </a:extLst>
                </p14:cNvPr>
                <p14:cNvContentPartPr/>
                <p14:nvPr/>
              </p14:nvContentPartPr>
              <p14:xfrm>
                <a:off x="4911791" y="5782490"/>
                <a:ext cx="349200" cy="475920"/>
              </p14:xfrm>
            </p:contentPart>
          </mc:Choice>
          <mc:Fallback xmlns="">
            <p:pic>
              <p:nvPicPr>
                <p:cNvPr id="545" name="Ink 544">
                  <a:extLst>
                    <a:ext uri="{FF2B5EF4-FFF2-40B4-BE49-F238E27FC236}">
                      <a16:creationId xmlns:a16="http://schemas.microsoft.com/office/drawing/2014/main" id="{A3753343-2E1F-424D-989B-0A32127DD54A}"/>
                    </a:ext>
                  </a:extLst>
                </p:cNvPr>
                <p:cNvPicPr/>
                <p:nvPr/>
              </p:nvPicPr>
              <p:blipFill>
                <a:blip r:embed="rId850"/>
                <a:stretch>
                  <a:fillRect/>
                </a:stretch>
              </p:blipFill>
              <p:spPr>
                <a:xfrm>
                  <a:off x="4903151" y="5773850"/>
                  <a:ext cx="366840" cy="49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1">
              <p14:nvContentPartPr>
                <p14:cNvPr id="558" name="Ink 557">
                  <a:extLst>
                    <a:ext uri="{FF2B5EF4-FFF2-40B4-BE49-F238E27FC236}">
                      <a16:creationId xmlns:a16="http://schemas.microsoft.com/office/drawing/2014/main" id="{DF5A2344-1D78-4971-8F18-8F9208A87761}"/>
                    </a:ext>
                  </a:extLst>
                </p14:cNvPr>
                <p14:cNvContentPartPr/>
                <p14:nvPr/>
              </p14:nvContentPartPr>
              <p14:xfrm>
                <a:off x="3571871" y="6258050"/>
                <a:ext cx="195120" cy="251280"/>
              </p14:xfrm>
            </p:contentPart>
          </mc:Choice>
          <mc:Fallback xmlns="">
            <p:pic>
              <p:nvPicPr>
                <p:cNvPr id="558" name="Ink 557">
                  <a:extLst>
                    <a:ext uri="{FF2B5EF4-FFF2-40B4-BE49-F238E27FC236}">
                      <a16:creationId xmlns:a16="http://schemas.microsoft.com/office/drawing/2014/main" id="{DF5A2344-1D78-4971-8F18-8F9208A87761}"/>
                    </a:ext>
                  </a:extLst>
                </p:cNvPr>
                <p:cNvPicPr/>
                <p:nvPr/>
              </p:nvPicPr>
              <p:blipFill>
                <a:blip r:embed="rId852"/>
                <a:stretch>
                  <a:fillRect/>
                </a:stretch>
              </p:blipFill>
              <p:spPr>
                <a:xfrm>
                  <a:off x="3563231" y="6249050"/>
                  <a:ext cx="21276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3">
              <p14:nvContentPartPr>
                <p14:cNvPr id="559" name="Ink 558">
                  <a:extLst>
                    <a:ext uri="{FF2B5EF4-FFF2-40B4-BE49-F238E27FC236}">
                      <a16:creationId xmlns:a16="http://schemas.microsoft.com/office/drawing/2014/main" id="{301857CF-998C-4573-A789-5E051AA9361F}"/>
                    </a:ext>
                  </a:extLst>
                </p14:cNvPr>
                <p14:cNvContentPartPr/>
                <p14:nvPr/>
              </p14:nvContentPartPr>
              <p14:xfrm>
                <a:off x="3596711" y="6372170"/>
                <a:ext cx="139680" cy="53640"/>
              </p14:xfrm>
            </p:contentPart>
          </mc:Choice>
          <mc:Fallback xmlns="">
            <p:pic>
              <p:nvPicPr>
                <p:cNvPr id="559" name="Ink 558">
                  <a:extLst>
                    <a:ext uri="{FF2B5EF4-FFF2-40B4-BE49-F238E27FC236}">
                      <a16:creationId xmlns:a16="http://schemas.microsoft.com/office/drawing/2014/main" id="{301857CF-998C-4573-A789-5E051AA9361F}"/>
                    </a:ext>
                  </a:extLst>
                </p:cNvPr>
                <p:cNvPicPr/>
                <p:nvPr/>
              </p:nvPicPr>
              <p:blipFill>
                <a:blip r:embed="rId854"/>
                <a:stretch>
                  <a:fillRect/>
                </a:stretch>
              </p:blipFill>
              <p:spPr>
                <a:xfrm>
                  <a:off x="3588071" y="6363170"/>
                  <a:ext cx="15732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5">
              <p14:nvContentPartPr>
                <p14:cNvPr id="561" name="Ink 560">
                  <a:extLst>
                    <a:ext uri="{FF2B5EF4-FFF2-40B4-BE49-F238E27FC236}">
                      <a16:creationId xmlns:a16="http://schemas.microsoft.com/office/drawing/2014/main" id="{5E6CD778-D04C-4117-B37E-A4DA01A0F13B}"/>
                    </a:ext>
                  </a:extLst>
                </p14:cNvPr>
                <p14:cNvContentPartPr/>
                <p14:nvPr/>
              </p14:nvContentPartPr>
              <p14:xfrm>
                <a:off x="4106471" y="6251210"/>
                <a:ext cx="334080" cy="62640"/>
              </p14:xfrm>
            </p:contentPart>
          </mc:Choice>
          <mc:Fallback xmlns="">
            <p:pic>
              <p:nvPicPr>
                <p:cNvPr id="561" name="Ink 560">
                  <a:extLst>
                    <a:ext uri="{FF2B5EF4-FFF2-40B4-BE49-F238E27FC236}">
                      <a16:creationId xmlns:a16="http://schemas.microsoft.com/office/drawing/2014/main" id="{5E6CD778-D04C-4117-B37E-A4DA01A0F13B}"/>
                    </a:ext>
                  </a:extLst>
                </p:cNvPr>
                <p:cNvPicPr/>
                <p:nvPr/>
              </p:nvPicPr>
              <p:blipFill>
                <a:blip r:embed="rId856"/>
                <a:stretch>
                  <a:fillRect/>
                </a:stretch>
              </p:blipFill>
              <p:spPr>
                <a:xfrm>
                  <a:off x="4097471" y="6242570"/>
                  <a:ext cx="3517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7">
              <p14:nvContentPartPr>
                <p14:cNvPr id="562" name="Ink 561">
                  <a:extLst>
                    <a:ext uri="{FF2B5EF4-FFF2-40B4-BE49-F238E27FC236}">
                      <a16:creationId xmlns:a16="http://schemas.microsoft.com/office/drawing/2014/main" id="{FF7024CE-BAB1-4A2C-9EF6-4A885DAF51BE}"/>
                    </a:ext>
                  </a:extLst>
                </p14:cNvPr>
                <p14:cNvContentPartPr/>
                <p14:nvPr/>
              </p14:nvContentPartPr>
              <p14:xfrm>
                <a:off x="4370351" y="6181730"/>
                <a:ext cx="149040" cy="222480"/>
              </p14:xfrm>
            </p:contentPart>
          </mc:Choice>
          <mc:Fallback xmlns="">
            <p:pic>
              <p:nvPicPr>
                <p:cNvPr id="562" name="Ink 561">
                  <a:extLst>
                    <a:ext uri="{FF2B5EF4-FFF2-40B4-BE49-F238E27FC236}">
                      <a16:creationId xmlns:a16="http://schemas.microsoft.com/office/drawing/2014/main" id="{FF7024CE-BAB1-4A2C-9EF6-4A885DAF51BE}"/>
                    </a:ext>
                  </a:extLst>
                </p:cNvPr>
                <p:cNvPicPr/>
                <p:nvPr/>
              </p:nvPicPr>
              <p:blipFill>
                <a:blip r:embed="rId858"/>
                <a:stretch>
                  <a:fillRect/>
                </a:stretch>
              </p:blipFill>
              <p:spPr>
                <a:xfrm>
                  <a:off x="4361351" y="6173090"/>
                  <a:ext cx="16668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9">
              <p14:nvContentPartPr>
                <p14:cNvPr id="563" name="Ink 562">
                  <a:extLst>
                    <a:ext uri="{FF2B5EF4-FFF2-40B4-BE49-F238E27FC236}">
                      <a16:creationId xmlns:a16="http://schemas.microsoft.com/office/drawing/2014/main" id="{32383248-D0B2-4F54-BA6B-F1D4FDC54575}"/>
                    </a:ext>
                  </a:extLst>
                </p14:cNvPr>
                <p14:cNvContentPartPr/>
                <p14:nvPr/>
              </p14:nvContentPartPr>
              <p14:xfrm>
                <a:off x="4648631" y="6133490"/>
                <a:ext cx="46080" cy="255240"/>
              </p14:xfrm>
            </p:contentPart>
          </mc:Choice>
          <mc:Fallback xmlns="">
            <p:pic>
              <p:nvPicPr>
                <p:cNvPr id="563" name="Ink 562">
                  <a:extLst>
                    <a:ext uri="{FF2B5EF4-FFF2-40B4-BE49-F238E27FC236}">
                      <a16:creationId xmlns:a16="http://schemas.microsoft.com/office/drawing/2014/main" id="{32383248-D0B2-4F54-BA6B-F1D4FDC54575}"/>
                    </a:ext>
                  </a:extLst>
                </p:cNvPr>
                <p:cNvPicPr/>
                <p:nvPr/>
              </p:nvPicPr>
              <p:blipFill>
                <a:blip r:embed="rId860"/>
                <a:stretch>
                  <a:fillRect/>
                </a:stretch>
              </p:blipFill>
              <p:spPr>
                <a:xfrm>
                  <a:off x="4639991" y="6124490"/>
                  <a:ext cx="6372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1">
              <p14:nvContentPartPr>
                <p14:cNvPr id="564" name="Ink 563">
                  <a:extLst>
                    <a:ext uri="{FF2B5EF4-FFF2-40B4-BE49-F238E27FC236}">
                      <a16:creationId xmlns:a16="http://schemas.microsoft.com/office/drawing/2014/main" id="{304CB755-70FE-404E-8137-31AD5F8C66C1}"/>
                    </a:ext>
                  </a:extLst>
                </p14:cNvPr>
                <p14:cNvContentPartPr/>
                <p14:nvPr/>
              </p14:nvContentPartPr>
              <p14:xfrm>
                <a:off x="4818191" y="6129170"/>
                <a:ext cx="318960" cy="235080"/>
              </p14:xfrm>
            </p:contentPart>
          </mc:Choice>
          <mc:Fallback xmlns="">
            <p:pic>
              <p:nvPicPr>
                <p:cNvPr id="564" name="Ink 563">
                  <a:extLst>
                    <a:ext uri="{FF2B5EF4-FFF2-40B4-BE49-F238E27FC236}">
                      <a16:creationId xmlns:a16="http://schemas.microsoft.com/office/drawing/2014/main" id="{304CB755-70FE-404E-8137-31AD5F8C66C1}"/>
                    </a:ext>
                  </a:extLst>
                </p:cNvPr>
                <p:cNvPicPr/>
                <p:nvPr/>
              </p:nvPicPr>
              <p:blipFill>
                <a:blip r:embed="rId862"/>
                <a:stretch>
                  <a:fillRect/>
                </a:stretch>
              </p:blipFill>
              <p:spPr>
                <a:xfrm>
                  <a:off x="4809191" y="6120170"/>
                  <a:ext cx="33660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3">
              <p14:nvContentPartPr>
                <p14:cNvPr id="566" name="Ink 565">
                  <a:extLst>
                    <a:ext uri="{FF2B5EF4-FFF2-40B4-BE49-F238E27FC236}">
                      <a16:creationId xmlns:a16="http://schemas.microsoft.com/office/drawing/2014/main" id="{137776DD-C072-445A-8DCE-2993E4BE372B}"/>
                    </a:ext>
                  </a:extLst>
                </p14:cNvPr>
                <p14:cNvContentPartPr/>
                <p14:nvPr/>
              </p14:nvContentPartPr>
              <p14:xfrm>
                <a:off x="3645311" y="6520130"/>
                <a:ext cx="309600" cy="234720"/>
              </p14:xfrm>
            </p:contentPart>
          </mc:Choice>
          <mc:Fallback xmlns="">
            <p:pic>
              <p:nvPicPr>
                <p:cNvPr id="566" name="Ink 565">
                  <a:extLst>
                    <a:ext uri="{FF2B5EF4-FFF2-40B4-BE49-F238E27FC236}">
                      <a16:creationId xmlns:a16="http://schemas.microsoft.com/office/drawing/2014/main" id="{137776DD-C072-445A-8DCE-2993E4BE372B}"/>
                    </a:ext>
                  </a:extLst>
                </p:cNvPr>
                <p:cNvPicPr/>
                <p:nvPr/>
              </p:nvPicPr>
              <p:blipFill>
                <a:blip r:embed="rId864"/>
                <a:stretch>
                  <a:fillRect/>
                </a:stretch>
              </p:blipFill>
              <p:spPr>
                <a:xfrm>
                  <a:off x="3636311" y="6511130"/>
                  <a:ext cx="32724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5">
              <p14:nvContentPartPr>
                <p14:cNvPr id="567" name="Ink 566">
                  <a:extLst>
                    <a:ext uri="{FF2B5EF4-FFF2-40B4-BE49-F238E27FC236}">
                      <a16:creationId xmlns:a16="http://schemas.microsoft.com/office/drawing/2014/main" id="{7B498DB4-FA9F-4111-92B2-FA0F78EC2B6B}"/>
                    </a:ext>
                  </a:extLst>
                </p14:cNvPr>
                <p14:cNvContentPartPr/>
                <p14:nvPr/>
              </p14:nvContentPartPr>
              <p14:xfrm>
                <a:off x="4195751" y="6556490"/>
                <a:ext cx="317520" cy="89640"/>
              </p14:xfrm>
            </p:contentPart>
          </mc:Choice>
          <mc:Fallback xmlns="">
            <p:pic>
              <p:nvPicPr>
                <p:cNvPr id="567" name="Ink 566">
                  <a:extLst>
                    <a:ext uri="{FF2B5EF4-FFF2-40B4-BE49-F238E27FC236}">
                      <a16:creationId xmlns:a16="http://schemas.microsoft.com/office/drawing/2014/main" id="{7B498DB4-FA9F-4111-92B2-FA0F78EC2B6B}"/>
                    </a:ext>
                  </a:extLst>
                </p:cNvPr>
                <p:cNvPicPr/>
                <p:nvPr/>
              </p:nvPicPr>
              <p:blipFill>
                <a:blip r:embed="rId866"/>
                <a:stretch>
                  <a:fillRect/>
                </a:stretch>
              </p:blipFill>
              <p:spPr>
                <a:xfrm>
                  <a:off x="4186751" y="6547490"/>
                  <a:ext cx="3351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7">
              <p14:nvContentPartPr>
                <p14:cNvPr id="568" name="Ink 567">
                  <a:extLst>
                    <a:ext uri="{FF2B5EF4-FFF2-40B4-BE49-F238E27FC236}">
                      <a16:creationId xmlns:a16="http://schemas.microsoft.com/office/drawing/2014/main" id="{E94AE1A2-939B-4C44-B05A-B0479B84CCD7}"/>
                    </a:ext>
                  </a:extLst>
                </p14:cNvPr>
                <p14:cNvContentPartPr/>
                <p14:nvPr/>
              </p14:nvContentPartPr>
              <p14:xfrm>
                <a:off x="4428671" y="6476210"/>
                <a:ext cx="152640" cy="202680"/>
              </p14:xfrm>
            </p:contentPart>
          </mc:Choice>
          <mc:Fallback xmlns="">
            <p:pic>
              <p:nvPicPr>
                <p:cNvPr id="568" name="Ink 567">
                  <a:extLst>
                    <a:ext uri="{FF2B5EF4-FFF2-40B4-BE49-F238E27FC236}">
                      <a16:creationId xmlns:a16="http://schemas.microsoft.com/office/drawing/2014/main" id="{E94AE1A2-939B-4C44-B05A-B0479B84CCD7}"/>
                    </a:ext>
                  </a:extLst>
                </p:cNvPr>
                <p:cNvPicPr/>
                <p:nvPr/>
              </p:nvPicPr>
              <p:blipFill>
                <a:blip r:embed="rId868"/>
                <a:stretch>
                  <a:fillRect/>
                </a:stretch>
              </p:blipFill>
              <p:spPr>
                <a:xfrm>
                  <a:off x="4420031" y="6467210"/>
                  <a:ext cx="17028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9">
              <p14:nvContentPartPr>
                <p14:cNvPr id="569" name="Ink 568">
                  <a:extLst>
                    <a:ext uri="{FF2B5EF4-FFF2-40B4-BE49-F238E27FC236}">
                      <a16:creationId xmlns:a16="http://schemas.microsoft.com/office/drawing/2014/main" id="{646FA4F6-B06F-41B7-80DD-64D9EE2F708F}"/>
                    </a:ext>
                  </a:extLst>
                </p14:cNvPr>
                <p14:cNvContentPartPr/>
                <p14:nvPr/>
              </p14:nvContentPartPr>
              <p14:xfrm>
                <a:off x="4762391" y="6441650"/>
                <a:ext cx="51840" cy="299520"/>
              </p14:xfrm>
            </p:contentPart>
          </mc:Choice>
          <mc:Fallback xmlns="">
            <p:pic>
              <p:nvPicPr>
                <p:cNvPr id="569" name="Ink 568">
                  <a:extLst>
                    <a:ext uri="{FF2B5EF4-FFF2-40B4-BE49-F238E27FC236}">
                      <a16:creationId xmlns:a16="http://schemas.microsoft.com/office/drawing/2014/main" id="{646FA4F6-B06F-41B7-80DD-64D9EE2F708F}"/>
                    </a:ext>
                  </a:extLst>
                </p:cNvPr>
                <p:cNvPicPr/>
                <p:nvPr/>
              </p:nvPicPr>
              <p:blipFill>
                <a:blip r:embed="rId870"/>
                <a:stretch>
                  <a:fillRect/>
                </a:stretch>
              </p:blipFill>
              <p:spPr>
                <a:xfrm>
                  <a:off x="4753751" y="6432650"/>
                  <a:ext cx="6948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1">
              <p14:nvContentPartPr>
                <p14:cNvPr id="570" name="Ink 569">
                  <a:extLst>
                    <a:ext uri="{FF2B5EF4-FFF2-40B4-BE49-F238E27FC236}">
                      <a16:creationId xmlns:a16="http://schemas.microsoft.com/office/drawing/2014/main" id="{4785C155-6858-4897-B9DF-0D2DA2019C27}"/>
                    </a:ext>
                  </a:extLst>
                </p14:cNvPr>
                <p14:cNvContentPartPr/>
                <p14:nvPr/>
              </p14:nvContentPartPr>
              <p14:xfrm>
                <a:off x="4918991" y="6533450"/>
                <a:ext cx="165600" cy="129600"/>
              </p14:xfrm>
            </p:contentPart>
          </mc:Choice>
          <mc:Fallback xmlns="">
            <p:pic>
              <p:nvPicPr>
                <p:cNvPr id="570" name="Ink 569">
                  <a:extLst>
                    <a:ext uri="{FF2B5EF4-FFF2-40B4-BE49-F238E27FC236}">
                      <a16:creationId xmlns:a16="http://schemas.microsoft.com/office/drawing/2014/main" id="{4785C155-6858-4897-B9DF-0D2DA2019C27}"/>
                    </a:ext>
                  </a:extLst>
                </p:cNvPr>
                <p:cNvPicPr/>
                <p:nvPr/>
              </p:nvPicPr>
              <p:blipFill>
                <a:blip r:embed="rId872"/>
                <a:stretch>
                  <a:fillRect/>
                </a:stretch>
              </p:blipFill>
              <p:spPr>
                <a:xfrm>
                  <a:off x="4910351" y="6524810"/>
                  <a:ext cx="1832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3">
              <p14:nvContentPartPr>
                <p14:cNvPr id="571" name="Ink 570">
                  <a:extLst>
                    <a:ext uri="{FF2B5EF4-FFF2-40B4-BE49-F238E27FC236}">
                      <a16:creationId xmlns:a16="http://schemas.microsoft.com/office/drawing/2014/main" id="{9B7A2406-33ED-4729-A891-4338A7913CAD}"/>
                    </a:ext>
                  </a:extLst>
                </p14:cNvPr>
                <p14:cNvContentPartPr/>
                <p14:nvPr/>
              </p14:nvContentPartPr>
              <p14:xfrm>
                <a:off x="5187551" y="6412130"/>
                <a:ext cx="109080" cy="197280"/>
              </p14:xfrm>
            </p:contentPart>
          </mc:Choice>
          <mc:Fallback xmlns="">
            <p:pic>
              <p:nvPicPr>
                <p:cNvPr id="571" name="Ink 570">
                  <a:extLst>
                    <a:ext uri="{FF2B5EF4-FFF2-40B4-BE49-F238E27FC236}">
                      <a16:creationId xmlns:a16="http://schemas.microsoft.com/office/drawing/2014/main" id="{9B7A2406-33ED-4729-A891-4338A7913CAD}"/>
                    </a:ext>
                  </a:extLst>
                </p:cNvPr>
                <p:cNvPicPr/>
                <p:nvPr/>
              </p:nvPicPr>
              <p:blipFill>
                <a:blip r:embed="rId874"/>
                <a:stretch>
                  <a:fillRect/>
                </a:stretch>
              </p:blipFill>
              <p:spPr>
                <a:xfrm>
                  <a:off x="5178911" y="6403490"/>
                  <a:ext cx="12672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5">
              <p14:nvContentPartPr>
                <p14:cNvPr id="572" name="Ink 571">
                  <a:extLst>
                    <a:ext uri="{FF2B5EF4-FFF2-40B4-BE49-F238E27FC236}">
                      <a16:creationId xmlns:a16="http://schemas.microsoft.com/office/drawing/2014/main" id="{EC1CF4DF-8451-40AD-882E-05511FD8E4D5}"/>
                    </a:ext>
                  </a:extLst>
                </p14:cNvPr>
                <p14:cNvContentPartPr/>
                <p14:nvPr/>
              </p14:nvContentPartPr>
              <p14:xfrm>
                <a:off x="5530991" y="6537770"/>
                <a:ext cx="3240" cy="11880"/>
              </p14:xfrm>
            </p:contentPart>
          </mc:Choice>
          <mc:Fallback xmlns="">
            <p:pic>
              <p:nvPicPr>
                <p:cNvPr id="572" name="Ink 571">
                  <a:extLst>
                    <a:ext uri="{FF2B5EF4-FFF2-40B4-BE49-F238E27FC236}">
                      <a16:creationId xmlns:a16="http://schemas.microsoft.com/office/drawing/2014/main" id="{EC1CF4DF-8451-40AD-882E-05511FD8E4D5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5522351" y="6529130"/>
                  <a:ext cx="208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6">
              <p14:nvContentPartPr>
                <p14:cNvPr id="574" name="Ink 573">
                  <a:extLst>
                    <a:ext uri="{FF2B5EF4-FFF2-40B4-BE49-F238E27FC236}">
                      <a16:creationId xmlns:a16="http://schemas.microsoft.com/office/drawing/2014/main" id="{A863FAA4-CD62-49A4-BEDE-53C98A96990F}"/>
                    </a:ext>
                  </a:extLst>
                </p14:cNvPr>
                <p14:cNvContentPartPr/>
                <p14:nvPr/>
              </p14:nvContentPartPr>
              <p14:xfrm>
                <a:off x="3619031" y="2197610"/>
                <a:ext cx="188640" cy="201240"/>
              </p14:xfrm>
            </p:contentPart>
          </mc:Choice>
          <mc:Fallback xmlns="">
            <p:pic>
              <p:nvPicPr>
                <p:cNvPr id="574" name="Ink 573">
                  <a:extLst>
                    <a:ext uri="{FF2B5EF4-FFF2-40B4-BE49-F238E27FC236}">
                      <a16:creationId xmlns:a16="http://schemas.microsoft.com/office/drawing/2014/main" id="{A863FAA4-CD62-49A4-BEDE-53C98A96990F}"/>
                    </a:ext>
                  </a:extLst>
                </p:cNvPr>
                <p:cNvPicPr/>
                <p:nvPr/>
              </p:nvPicPr>
              <p:blipFill>
                <a:blip r:embed="rId877"/>
                <a:stretch>
                  <a:fillRect/>
                </a:stretch>
              </p:blipFill>
              <p:spPr>
                <a:xfrm>
                  <a:off x="3610391" y="2188610"/>
                  <a:ext cx="20628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8">
              <p14:nvContentPartPr>
                <p14:cNvPr id="575" name="Ink 574">
                  <a:extLst>
                    <a:ext uri="{FF2B5EF4-FFF2-40B4-BE49-F238E27FC236}">
                      <a16:creationId xmlns:a16="http://schemas.microsoft.com/office/drawing/2014/main" id="{5592D389-6297-427A-BC91-CABE28335B63}"/>
                    </a:ext>
                  </a:extLst>
                </p14:cNvPr>
                <p14:cNvContentPartPr/>
                <p14:nvPr/>
              </p14:nvContentPartPr>
              <p14:xfrm>
                <a:off x="4525511" y="2208050"/>
                <a:ext cx="129960" cy="172080"/>
              </p14:xfrm>
            </p:contentPart>
          </mc:Choice>
          <mc:Fallback xmlns="">
            <p:pic>
              <p:nvPicPr>
                <p:cNvPr id="575" name="Ink 574">
                  <a:extLst>
                    <a:ext uri="{FF2B5EF4-FFF2-40B4-BE49-F238E27FC236}">
                      <a16:creationId xmlns:a16="http://schemas.microsoft.com/office/drawing/2014/main" id="{5592D389-6297-427A-BC91-CABE28335B63}"/>
                    </a:ext>
                  </a:extLst>
                </p:cNvPr>
                <p:cNvPicPr/>
                <p:nvPr/>
              </p:nvPicPr>
              <p:blipFill>
                <a:blip r:embed="rId879"/>
                <a:stretch>
                  <a:fillRect/>
                </a:stretch>
              </p:blipFill>
              <p:spPr>
                <a:xfrm>
                  <a:off x="4516871" y="2199410"/>
                  <a:ext cx="147600" cy="189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40714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0474F53-B26B-4948-8CB4-CCC0A3249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IN" dirty="0"/>
              <a:t>racing back the answer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3B6A7F-682F-4B82-AE0C-07018593A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557F-CA4F-4681-99F7-EFC52F0B022D}" type="datetime1">
              <a:rPr lang="en-IN" smtClean="0"/>
              <a:t>11-08-2024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CA1FB7-3BE9-4040-97D9-74511E15E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IR-Winter-2020 Mansi A. Radke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2115BC-8009-4658-B6B5-9217F867A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F683-3FDB-4107-96CB-B1C6B49462B6}" type="slidenum">
              <a:rPr lang="en-IN" smtClean="0"/>
              <a:t>6</a:t>
            </a:fld>
            <a:endParaRPr lang="en-IN"/>
          </a:p>
        </p:txBody>
      </p:sp>
      <p:pic>
        <p:nvPicPr>
          <p:cNvPr id="10" name="Content Placeholder 12">
            <a:extLst>
              <a:ext uri="{FF2B5EF4-FFF2-40B4-BE49-F238E27FC236}">
                <a16:creationId xmlns:a16="http://schemas.microsoft.com/office/drawing/2014/main" id="{5306C049-E6FF-4415-AF00-078B313187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953491" y="1493980"/>
            <a:ext cx="8589818" cy="486237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544486-0A66-40DC-978B-59246DF16D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5A452DD-BFB5-45A4-9FA7-A01F03D5EB37}"/>
                  </a:ext>
                </a:extLst>
              </p14:cNvPr>
              <p14:cNvContentPartPr/>
              <p14:nvPr/>
            </p14:nvContentPartPr>
            <p14:xfrm>
              <a:off x="10657800" y="1436400"/>
              <a:ext cx="1444320" cy="2673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5A452DD-BFB5-45A4-9FA7-A01F03D5EB3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48440" y="1427040"/>
                <a:ext cx="1463040" cy="269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937A963-1110-40D8-8A55-4F3203767DF3}"/>
                  </a:ext>
                </a:extLst>
              </p14:cNvPr>
              <p14:cNvContentPartPr/>
              <p14:nvPr/>
            </p14:nvContentPartPr>
            <p14:xfrm>
              <a:off x="9501791" y="5656807"/>
              <a:ext cx="488160" cy="441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937A963-1110-40D8-8A55-4F3203767DF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492791" y="5648167"/>
                <a:ext cx="505800" cy="45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DB356E11-0406-4B35-8B1D-87F3557E397E}"/>
              </a:ext>
            </a:extLst>
          </p:cNvPr>
          <p:cNvGrpSpPr/>
          <p:nvPr/>
        </p:nvGrpSpPr>
        <p:grpSpPr>
          <a:xfrm>
            <a:off x="9240431" y="5542687"/>
            <a:ext cx="596160" cy="456840"/>
            <a:chOff x="9240431" y="5542687"/>
            <a:chExt cx="596160" cy="45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4DB7676-FB9A-4060-BBB8-7D46867C2490}"/>
                    </a:ext>
                  </a:extLst>
                </p14:cNvPr>
                <p14:cNvContentPartPr/>
                <p14:nvPr/>
              </p14:nvContentPartPr>
              <p14:xfrm>
                <a:off x="9269591" y="5542687"/>
                <a:ext cx="261000" cy="2480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4DB7676-FB9A-4060-BBB8-7D46867C249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260951" y="5534047"/>
                  <a:ext cx="27864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50368C1-F7B7-4E3B-A720-547C99153C77}"/>
                    </a:ext>
                  </a:extLst>
                </p14:cNvPr>
                <p14:cNvContentPartPr/>
                <p14:nvPr/>
              </p14:nvContentPartPr>
              <p14:xfrm>
                <a:off x="9745871" y="5961367"/>
                <a:ext cx="36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50368C1-F7B7-4E3B-A720-547C99153C7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736871" y="595272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1857D72-97F0-4285-8189-0B564E5CAA9D}"/>
                    </a:ext>
                  </a:extLst>
                </p14:cNvPr>
                <p14:cNvContentPartPr/>
                <p14:nvPr/>
              </p14:nvContentPartPr>
              <p14:xfrm>
                <a:off x="9732551" y="5996287"/>
                <a:ext cx="6840" cy="3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1857D72-97F0-4285-8189-0B564E5CAA9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723911" y="5987287"/>
                  <a:ext cx="244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3315D1B-512B-468B-AB9C-900C6CC2EA2A}"/>
                    </a:ext>
                  </a:extLst>
                </p14:cNvPr>
                <p14:cNvContentPartPr/>
                <p14:nvPr/>
              </p14:nvContentPartPr>
              <p14:xfrm>
                <a:off x="9773231" y="5988007"/>
                <a:ext cx="24120" cy="57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3315D1B-512B-468B-AB9C-900C6CC2EA2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764591" y="5979007"/>
                  <a:ext cx="4176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1A46F4F-CC53-4652-BD41-B036E904A5A9}"/>
                    </a:ext>
                  </a:extLst>
                </p14:cNvPr>
                <p14:cNvContentPartPr/>
                <p14:nvPr/>
              </p14:nvContentPartPr>
              <p14:xfrm>
                <a:off x="9836231" y="5986207"/>
                <a:ext cx="36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1A46F4F-CC53-4652-BD41-B036E904A5A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827231" y="597720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9D06748-2EAA-479C-BFA6-B71F36247892}"/>
                    </a:ext>
                  </a:extLst>
                </p14:cNvPr>
                <p14:cNvContentPartPr/>
                <p14:nvPr/>
              </p14:nvContentPartPr>
              <p14:xfrm>
                <a:off x="9246911" y="5886847"/>
                <a:ext cx="329760" cy="525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9D06748-2EAA-479C-BFA6-B71F3624789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238271" y="5877847"/>
                  <a:ext cx="34740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840F034-C657-4EEA-B011-EEB5FAAD1A61}"/>
                    </a:ext>
                  </a:extLst>
                </p14:cNvPr>
                <p14:cNvContentPartPr/>
                <p14:nvPr/>
              </p14:nvContentPartPr>
              <p14:xfrm>
                <a:off x="9707711" y="5590567"/>
                <a:ext cx="60840" cy="1612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840F034-C657-4EEA-B011-EEB5FAAD1A6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698711" y="5581927"/>
                  <a:ext cx="784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1561BFE-E9B8-4F44-B2B9-B6C04D818BED}"/>
                    </a:ext>
                  </a:extLst>
                </p14:cNvPr>
                <p14:cNvContentPartPr/>
                <p14:nvPr/>
              </p14:nvContentPartPr>
              <p14:xfrm>
                <a:off x="9240431" y="5573647"/>
                <a:ext cx="324360" cy="3092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1561BFE-E9B8-4F44-B2B9-B6C04D818BE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231431" y="5564647"/>
                  <a:ext cx="342000" cy="326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4B0AA04-DA7D-4BAA-B4F4-129A0DAF4734}"/>
                  </a:ext>
                </a:extLst>
              </p14:cNvPr>
              <p14:cNvContentPartPr/>
              <p14:nvPr/>
            </p14:nvContentPartPr>
            <p14:xfrm>
              <a:off x="8283911" y="5065327"/>
              <a:ext cx="762840" cy="4118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4B0AA04-DA7D-4BAA-B4F4-129A0DAF473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275271" y="5056327"/>
                <a:ext cx="780480" cy="42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598FA98C-25D6-45E5-9556-25ED2646E9C9}"/>
                  </a:ext>
                </a:extLst>
              </p14:cNvPr>
              <p14:cNvContentPartPr/>
              <p14:nvPr/>
            </p14:nvContentPartPr>
            <p14:xfrm>
              <a:off x="7808351" y="4789207"/>
              <a:ext cx="201960" cy="1944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598FA98C-25D6-45E5-9556-25ED2646E9C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799711" y="4780567"/>
                <a:ext cx="21960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4AE27A5-EF8C-4C60-AE82-87CC2334BBE7}"/>
                  </a:ext>
                </a:extLst>
              </p14:cNvPr>
              <p14:cNvContentPartPr/>
              <p14:nvPr/>
            </p14:nvContentPartPr>
            <p14:xfrm>
              <a:off x="6778751" y="4337767"/>
              <a:ext cx="568440" cy="4122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4AE27A5-EF8C-4C60-AE82-87CC2334BBE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769751" y="4328767"/>
                <a:ext cx="586080" cy="42984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D8437CEE-F2DA-43F9-98B9-D078C4627038}"/>
              </a:ext>
            </a:extLst>
          </p:cNvPr>
          <p:cNvGrpSpPr/>
          <p:nvPr/>
        </p:nvGrpSpPr>
        <p:grpSpPr>
          <a:xfrm>
            <a:off x="5411471" y="3622447"/>
            <a:ext cx="1094040" cy="516600"/>
            <a:chOff x="5411471" y="3622447"/>
            <a:chExt cx="1094040" cy="51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68F5400-E88D-4C24-9EC4-AAEDDF547B86}"/>
                    </a:ext>
                  </a:extLst>
                </p14:cNvPr>
                <p14:cNvContentPartPr/>
                <p14:nvPr/>
              </p14:nvContentPartPr>
              <p14:xfrm>
                <a:off x="6297791" y="3965167"/>
                <a:ext cx="207720" cy="1738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68F5400-E88D-4C24-9EC4-AAEDDF547B8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289151" y="3956167"/>
                  <a:ext cx="22536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FE6F12B-2C89-4AA3-AB9C-0F87FEDB939F}"/>
                    </a:ext>
                  </a:extLst>
                </p14:cNvPr>
                <p14:cNvContentPartPr/>
                <p14:nvPr/>
              </p14:nvContentPartPr>
              <p14:xfrm>
                <a:off x="5411471" y="3622447"/>
                <a:ext cx="511560" cy="3819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FE6F12B-2C89-4AA3-AB9C-0F87FEDB939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402471" y="3613447"/>
                  <a:ext cx="529200" cy="399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0FD6EEF5-F985-4208-8A7D-7D825042A209}"/>
                  </a:ext>
                </a:extLst>
              </p14:cNvPr>
              <p14:cNvContentPartPr/>
              <p14:nvPr/>
            </p14:nvContentPartPr>
            <p14:xfrm>
              <a:off x="4564391" y="3211687"/>
              <a:ext cx="2520" cy="57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0FD6EEF5-F985-4208-8A7D-7D825042A20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555751" y="3202687"/>
                <a:ext cx="2016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F8CD7443-AF97-48E4-BA77-EC71AD447C62}"/>
                  </a:ext>
                </a:extLst>
              </p14:cNvPr>
              <p14:cNvContentPartPr/>
              <p14:nvPr/>
            </p14:nvContentPartPr>
            <p14:xfrm>
              <a:off x="3906671" y="2783287"/>
              <a:ext cx="582120" cy="3430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F8CD7443-AF97-48E4-BA77-EC71AD447C62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898031" y="2774647"/>
                <a:ext cx="599760" cy="36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34CC018-182D-4F77-82BB-0180DAE3E2B3}"/>
                  </a:ext>
                </a:extLst>
              </p14:cNvPr>
              <p14:cNvContentPartPr/>
              <p14:nvPr/>
            </p14:nvContentPartPr>
            <p14:xfrm>
              <a:off x="2672591" y="3141127"/>
              <a:ext cx="78120" cy="1152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34CC018-182D-4F77-82BB-0180DAE3E2B3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663951" y="3132127"/>
                <a:ext cx="9576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37FF1E59-4416-4720-8E7C-5687E9D51D6B}"/>
                  </a:ext>
                </a:extLst>
              </p14:cNvPr>
              <p14:cNvContentPartPr/>
              <p14:nvPr/>
            </p14:nvContentPartPr>
            <p14:xfrm>
              <a:off x="5320391" y="1811287"/>
              <a:ext cx="6840" cy="176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37FF1E59-4416-4720-8E7C-5687E9D51D6B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311751" y="1802647"/>
                <a:ext cx="24480" cy="3528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C244E592-9CAF-4302-97BD-E2F5775E68BB}"/>
              </a:ext>
            </a:extLst>
          </p:cNvPr>
          <p:cNvGrpSpPr/>
          <p:nvPr/>
        </p:nvGrpSpPr>
        <p:grpSpPr>
          <a:xfrm>
            <a:off x="9698711" y="5541806"/>
            <a:ext cx="81000" cy="142560"/>
            <a:chOff x="9698711" y="5541806"/>
            <a:chExt cx="81000" cy="14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4AB2BD2-AD7C-449B-8031-5B5E73999842}"/>
                    </a:ext>
                  </a:extLst>
                </p14:cNvPr>
                <p14:cNvContentPartPr/>
                <p14:nvPr/>
              </p14:nvContentPartPr>
              <p14:xfrm>
                <a:off x="9698711" y="5574926"/>
                <a:ext cx="14400" cy="259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4AB2BD2-AD7C-449B-8031-5B5E7399984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690071" y="5565926"/>
                  <a:ext cx="320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798FCA9-4170-4AC3-9F1C-EBA2987114E1}"/>
                    </a:ext>
                  </a:extLst>
                </p14:cNvPr>
                <p14:cNvContentPartPr/>
                <p14:nvPr/>
              </p14:nvContentPartPr>
              <p14:xfrm>
                <a:off x="9755231" y="5557286"/>
                <a:ext cx="3240" cy="50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798FCA9-4170-4AC3-9F1C-EBA2987114E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746591" y="5548286"/>
                  <a:ext cx="208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C5C517E-47C1-4E43-9CD4-3DB34D76C3A7}"/>
                    </a:ext>
                  </a:extLst>
                </p14:cNvPr>
                <p14:cNvContentPartPr/>
                <p14:nvPr/>
              </p14:nvContentPartPr>
              <p14:xfrm>
                <a:off x="9727871" y="5570246"/>
                <a:ext cx="51840" cy="104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C5C517E-47C1-4E43-9CD4-3DB34D76C3A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718871" y="5561606"/>
                  <a:ext cx="694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531E7B7-0871-4EB7-B258-B56914EDDF5C}"/>
                    </a:ext>
                  </a:extLst>
                </p14:cNvPr>
                <p14:cNvContentPartPr/>
                <p14:nvPr/>
              </p14:nvContentPartPr>
              <p14:xfrm>
                <a:off x="9708071" y="5541806"/>
                <a:ext cx="30600" cy="1425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531E7B7-0871-4EB7-B258-B56914EDDF5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699431" y="5532806"/>
                  <a:ext cx="48240" cy="160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45E6E20D-6856-46DD-9CCE-FE16F1912C12}"/>
                  </a:ext>
                </a:extLst>
              </p14:cNvPr>
              <p14:cNvContentPartPr/>
              <p14:nvPr/>
            </p14:nvContentPartPr>
            <p14:xfrm>
              <a:off x="9682511" y="5181446"/>
              <a:ext cx="64800" cy="2462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45E6E20D-6856-46DD-9CCE-FE16F1912C12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9673511" y="5172806"/>
                <a:ext cx="8244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89B90FF2-20E5-4D51-8702-C651900F9EDB}"/>
                  </a:ext>
                </a:extLst>
              </p14:cNvPr>
              <p14:cNvContentPartPr/>
              <p14:nvPr/>
            </p14:nvContentPartPr>
            <p14:xfrm>
              <a:off x="9706991" y="5276846"/>
              <a:ext cx="3240" cy="3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89B90FF2-20E5-4D51-8702-C651900F9ED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697991" y="5267846"/>
                <a:ext cx="208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8895435C-C482-438A-B94D-08015DBD38B3}"/>
                  </a:ext>
                </a:extLst>
              </p14:cNvPr>
              <p14:cNvContentPartPr/>
              <p14:nvPr/>
            </p14:nvContentPartPr>
            <p14:xfrm>
              <a:off x="8467151" y="4352726"/>
              <a:ext cx="561960" cy="3016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8895435C-C482-438A-B94D-08015DBD38B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458151" y="4344086"/>
                <a:ext cx="579600" cy="31932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FD13B059-2753-4F27-99D8-B12E9FB49FDA}"/>
              </a:ext>
            </a:extLst>
          </p:cNvPr>
          <p:cNvGrpSpPr/>
          <p:nvPr/>
        </p:nvGrpSpPr>
        <p:grpSpPr>
          <a:xfrm>
            <a:off x="6943271" y="4267406"/>
            <a:ext cx="1228320" cy="55800"/>
            <a:chOff x="6943271" y="4267406"/>
            <a:chExt cx="1228320" cy="5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59BD98A-3B00-4CBC-8893-2A7BECD1C1C5}"/>
                    </a:ext>
                  </a:extLst>
                </p14:cNvPr>
                <p14:cNvContentPartPr/>
                <p14:nvPr/>
              </p14:nvContentPartPr>
              <p14:xfrm>
                <a:off x="7805111" y="4296206"/>
                <a:ext cx="366480" cy="270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59BD98A-3B00-4CBC-8893-2A7BECD1C1C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796111" y="4287206"/>
                  <a:ext cx="3841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7C00ED7-2146-42C2-9746-84BDF632DBA2}"/>
                    </a:ext>
                  </a:extLst>
                </p14:cNvPr>
                <p14:cNvContentPartPr/>
                <p14:nvPr/>
              </p14:nvContentPartPr>
              <p14:xfrm>
                <a:off x="6943271" y="4267406"/>
                <a:ext cx="749880" cy="320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7C00ED7-2146-42C2-9746-84BDF632DBA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934631" y="4258406"/>
                  <a:ext cx="767520" cy="4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631E827-28A6-4A82-AB24-36CA20A6F94A}"/>
              </a:ext>
            </a:extLst>
          </p:cNvPr>
          <p:cNvGrpSpPr/>
          <p:nvPr/>
        </p:nvGrpSpPr>
        <p:grpSpPr>
          <a:xfrm>
            <a:off x="7059191" y="3872486"/>
            <a:ext cx="324360" cy="282600"/>
            <a:chOff x="7059191" y="3872486"/>
            <a:chExt cx="324360" cy="28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8EC3DFB-6D1D-4072-AFCF-7B0B1369CCAA}"/>
                    </a:ext>
                  </a:extLst>
                </p14:cNvPr>
                <p14:cNvContentPartPr/>
                <p14:nvPr/>
              </p14:nvContentPartPr>
              <p14:xfrm>
                <a:off x="7059191" y="4030886"/>
                <a:ext cx="32760" cy="1242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8EC3DFB-6D1D-4072-AFCF-7B0B1369CCA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050191" y="4022246"/>
                  <a:ext cx="504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74DEB88-0041-4C9B-9E08-72EB9912E12A}"/>
                    </a:ext>
                  </a:extLst>
                </p14:cNvPr>
                <p14:cNvContentPartPr/>
                <p14:nvPr/>
              </p14:nvContentPartPr>
              <p14:xfrm>
                <a:off x="7094471" y="3872486"/>
                <a:ext cx="18720" cy="828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74DEB88-0041-4C9B-9E08-72EB9912E12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085471" y="3863846"/>
                  <a:ext cx="3636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6AFDBE7-5ABB-485A-B029-8C6B56603834}"/>
                    </a:ext>
                  </a:extLst>
                </p14:cNvPr>
                <p14:cNvContentPartPr/>
                <p14:nvPr/>
              </p14:nvContentPartPr>
              <p14:xfrm>
                <a:off x="7169711" y="3930446"/>
                <a:ext cx="213840" cy="1558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6AFDBE7-5ABB-485A-B029-8C6B5660383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160711" y="3921806"/>
                  <a:ext cx="231480" cy="173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C7319278-A23A-4BF1-BEF1-00F399FA019B}"/>
                  </a:ext>
                </a:extLst>
              </p14:cNvPr>
              <p14:cNvContentPartPr/>
              <p14:nvPr/>
            </p14:nvContentPartPr>
            <p14:xfrm>
              <a:off x="6283391" y="4019366"/>
              <a:ext cx="288000" cy="1828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C7319278-A23A-4BF1-BEF1-00F399FA019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274751" y="4010726"/>
                <a:ext cx="30564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344AC629-BC54-4E3F-8FFF-85A64573988D}"/>
                  </a:ext>
                </a:extLst>
              </p14:cNvPr>
              <p14:cNvContentPartPr/>
              <p14:nvPr/>
            </p14:nvContentPartPr>
            <p14:xfrm>
              <a:off x="5443511" y="3675566"/>
              <a:ext cx="278640" cy="2163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344AC629-BC54-4E3F-8FFF-85A64573988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434871" y="3666926"/>
                <a:ext cx="29628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57A4D8C8-A855-4C59-996B-565F16F0D72F}"/>
                  </a:ext>
                </a:extLst>
              </p14:cNvPr>
              <p14:cNvContentPartPr/>
              <p14:nvPr/>
            </p14:nvContentPartPr>
            <p14:xfrm>
              <a:off x="3930431" y="2982566"/>
              <a:ext cx="23040" cy="864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57A4D8C8-A855-4C59-996B-565F16F0D72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921791" y="2973566"/>
                <a:ext cx="40680" cy="2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6C009184-41AC-4E15-B365-B87B44B172A5}"/>
              </a:ext>
            </a:extLst>
          </p:cNvPr>
          <p:cNvGrpSpPr/>
          <p:nvPr/>
        </p:nvGrpSpPr>
        <p:grpSpPr>
          <a:xfrm>
            <a:off x="10204511" y="3530486"/>
            <a:ext cx="1912680" cy="3326561"/>
            <a:chOff x="10204511" y="3530486"/>
            <a:chExt cx="1912680" cy="332656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2C5C8CB-6751-4CC5-B2FE-216849C0C2F4}"/>
                    </a:ext>
                  </a:extLst>
                </p14:cNvPr>
                <p14:cNvContentPartPr/>
                <p14:nvPr/>
              </p14:nvContentPartPr>
              <p14:xfrm>
                <a:off x="10530671" y="4938086"/>
                <a:ext cx="460440" cy="4348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2C5C8CB-6751-4CC5-B2FE-216849C0C2F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521671" y="4929446"/>
                  <a:ext cx="47808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9F1BA36-0138-4583-A621-778D9C0FB8B7}"/>
                    </a:ext>
                  </a:extLst>
                </p14:cNvPr>
                <p14:cNvContentPartPr/>
                <p14:nvPr/>
              </p14:nvContentPartPr>
              <p14:xfrm>
                <a:off x="11176511" y="5030966"/>
                <a:ext cx="3240" cy="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9F1BA36-0138-4583-A621-778D9C0FB8B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1167511" y="5021966"/>
                  <a:ext cx="20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9EB136D-47A2-4FF0-9F9C-8DB8274FE879}"/>
                    </a:ext>
                  </a:extLst>
                </p14:cNvPr>
                <p14:cNvContentPartPr/>
                <p14:nvPr/>
              </p14:nvContentPartPr>
              <p14:xfrm>
                <a:off x="11124311" y="4705526"/>
                <a:ext cx="218520" cy="2721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9EB136D-47A2-4FF0-9F9C-8DB8274FE879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1115671" y="4696886"/>
                  <a:ext cx="23616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598605B-1B0A-4178-8789-4D75F7FBAC89}"/>
                    </a:ext>
                  </a:extLst>
                </p14:cNvPr>
                <p14:cNvContentPartPr/>
                <p14:nvPr/>
              </p14:nvContentPartPr>
              <p14:xfrm>
                <a:off x="11160671" y="4722806"/>
                <a:ext cx="164880" cy="1303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598605B-1B0A-4178-8789-4D75F7FBAC89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1151671" y="4714166"/>
                  <a:ext cx="1825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ECE5242-CB7B-4D06-B95F-AE2B8F5E2688}"/>
                    </a:ext>
                  </a:extLst>
                </p14:cNvPr>
                <p14:cNvContentPartPr/>
                <p14:nvPr/>
              </p14:nvContentPartPr>
              <p14:xfrm>
                <a:off x="10444991" y="4751606"/>
                <a:ext cx="60120" cy="1054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ECE5242-CB7B-4D06-B95F-AE2B8F5E2688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435991" y="4742606"/>
                  <a:ext cx="777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7D71A82-6D65-4EC9-AD94-39F9C8FA963A}"/>
                    </a:ext>
                  </a:extLst>
                </p14:cNvPr>
                <p14:cNvContentPartPr/>
                <p14:nvPr/>
              </p14:nvContentPartPr>
              <p14:xfrm>
                <a:off x="10349231" y="4597886"/>
                <a:ext cx="13680" cy="403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7D71A82-6D65-4EC9-AD94-39F9C8FA963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340591" y="4588886"/>
                  <a:ext cx="3132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05C7451-8502-42E3-8158-312E3735E092}"/>
                    </a:ext>
                  </a:extLst>
                </p14:cNvPr>
                <p14:cNvContentPartPr/>
                <p14:nvPr/>
              </p14:nvContentPartPr>
              <p14:xfrm>
                <a:off x="10484951" y="4654766"/>
                <a:ext cx="181440" cy="1414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05C7451-8502-42E3-8158-312E3735E092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476311" y="4645766"/>
                  <a:ext cx="1990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2165475-7FDA-437F-8351-1224A4DB3867}"/>
                    </a:ext>
                  </a:extLst>
                </p14:cNvPr>
                <p14:cNvContentPartPr/>
                <p14:nvPr/>
              </p14:nvContentPartPr>
              <p14:xfrm>
                <a:off x="10726511" y="4534526"/>
                <a:ext cx="116640" cy="1742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2165475-7FDA-437F-8351-1224A4DB3867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717511" y="4525526"/>
                  <a:ext cx="1342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A768CB6-709C-4846-BE45-6292377E7B49}"/>
                    </a:ext>
                  </a:extLst>
                </p14:cNvPr>
                <p14:cNvContentPartPr/>
                <p14:nvPr/>
              </p14:nvContentPartPr>
              <p14:xfrm>
                <a:off x="10995791" y="4353806"/>
                <a:ext cx="122760" cy="2167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A768CB6-709C-4846-BE45-6292377E7B49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987151" y="4345166"/>
                  <a:ext cx="14040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331E7A9-E3CD-4665-8C9B-3A96226E0484}"/>
                    </a:ext>
                  </a:extLst>
                </p14:cNvPr>
                <p14:cNvContentPartPr/>
                <p14:nvPr/>
              </p14:nvContentPartPr>
              <p14:xfrm>
                <a:off x="11234471" y="4488446"/>
                <a:ext cx="2160" cy="104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331E7A9-E3CD-4665-8C9B-3A96226E0484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1225471" y="4479446"/>
                  <a:ext cx="198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0A1C769-15EA-4CD3-9A3B-55969F3D6900}"/>
                    </a:ext>
                  </a:extLst>
                </p14:cNvPr>
                <p14:cNvContentPartPr/>
                <p14:nvPr/>
              </p14:nvContentPartPr>
              <p14:xfrm>
                <a:off x="10250591" y="4278926"/>
                <a:ext cx="138960" cy="1958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0A1C769-15EA-4CD3-9A3B-55969F3D6900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0241591" y="4270286"/>
                  <a:ext cx="15660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83893F43-9685-46A9-AEDB-3493DFDFDE4B}"/>
                    </a:ext>
                  </a:extLst>
                </p14:cNvPr>
                <p14:cNvContentPartPr/>
                <p14:nvPr/>
              </p14:nvContentPartPr>
              <p14:xfrm>
                <a:off x="10373351" y="4181726"/>
                <a:ext cx="249480" cy="2844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83893F43-9685-46A9-AEDB-3493DFDFDE4B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0364711" y="4172726"/>
                  <a:ext cx="26712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78D8628-99F8-4980-882A-5A80D9E35ADA}"/>
                    </a:ext>
                  </a:extLst>
                </p14:cNvPr>
                <p14:cNvContentPartPr/>
                <p14:nvPr/>
              </p14:nvContentPartPr>
              <p14:xfrm>
                <a:off x="10868351" y="4022606"/>
                <a:ext cx="95040" cy="1180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78D8628-99F8-4980-882A-5A80D9E35AD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859711" y="4013606"/>
                  <a:ext cx="1126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E8366F35-C173-4316-91EA-67C14AA83BC2}"/>
                    </a:ext>
                  </a:extLst>
                </p14:cNvPr>
                <p14:cNvContentPartPr/>
                <p14:nvPr/>
              </p14:nvContentPartPr>
              <p14:xfrm>
                <a:off x="11105951" y="3917126"/>
                <a:ext cx="128880" cy="914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E8366F35-C173-4316-91EA-67C14AA83BC2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1096951" y="3908486"/>
                  <a:ext cx="14652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A7A084B-EE4D-4BD9-891E-48C102933B53}"/>
                    </a:ext>
                  </a:extLst>
                </p14:cNvPr>
                <p14:cNvContentPartPr/>
                <p14:nvPr/>
              </p14:nvContentPartPr>
              <p14:xfrm>
                <a:off x="11177231" y="3863486"/>
                <a:ext cx="111240" cy="1360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A7A084B-EE4D-4BD9-891E-48C102933B53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1168231" y="3854846"/>
                  <a:ext cx="1288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14E04C1-98E6-4B66-8CE6-519A03C59CE1}"/>
                    </a:ext>
                  </a:extLst>
                </p14:cNvPr>
                <p14:cNvContentPartPr/>
                <p14:nvPr/>
              </p14:nvContentPartPr>
              <p14:xfrm>
                <a:off x="11266151" y="3774926"/>
                <a:ext cx="215640" cy="3067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14E04C1-98E6-4B66-8CE6-519A03C59CE1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1257151" y="3765926"/>
                  <a:ext cx="23328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E51222D-CEA1-4B06-B63C-1FE9ECEB554E}"/>
                    </a:ext>
                  </a:extLst>
                </p14:cNvPr>
                <p14:cNvContentPartPr/>
                <p14:nvPr/>
              </p14:nvContentPartPr>
              <p14:xfrm>
                <a:off x="11621471" y="3711566"/>
                <a:ext cx="8280" cy="93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E51222D-CEA1-4B06-B63C-1FE9ECEB554E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1612471" y="3702566"/>
                  <a:ext cx="259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CA1307E-54B4-498C-A152-718EB0505944}"/>
                    </a:ext>
                  </a:extLst>
                </p14:cNvPr>
                <p14:cNvContentPartPr/>
                <p14:nvPr/>
              </p14:nvContentPartPr>
              <p14:xfrm>
                <a:off x="10204511" y="3530486"/>
                <a:ext cx="1194840" cy="17172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CA1307E-54B4-498C-A152-718EB0505944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0195871" y="3521846"/>
                  <a:ext cx="1212480" cy="173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CC69116-A28F-45F6-898D-94A60261BEC3}"/>
                    </a:ext>
                  </a:extLst>
                </p14:cNvPr>
                <p14:cNvContentPartPr/>
                <p14:nvPr/>
              </p14:nvContentPartPr>
              <p14:xfrm>
                <a:off x="11291351" y="5894767"/>
                <a:ext cx="105480" cy="3308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CC69116-A28F-45F6-898D-94A60261BEC3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1282351" y="5886127"/>
                  <a:ext cx="12312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5161D6C-1440-4FF4-8E61-B101355FCD7E}"/>
                    </a:ext>
                  </a:extLst>
                </p14:cNvPr>
                <p14:cNvContentPartPr/>
                <p14:nvPr/>
              </p14:nvContentPartPr>
              <p14:xfrm>
                <a:off x="11175431" y="6013207"/>
                <a:ext cx="221760" cy="651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5161D6C-1440-4FF4-8E61-B101355FCD7E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1166431" y="6004567"/>
                  <a:ext cx="2394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64479BD-6A41-46CC-9AF7-77130A388284}"/>
                    </a:ext>
                  </a:extLst>
                </p14:cNvPr>
                <p14:cNvContentPartPr/>
                <p14:nvPr/>
              </p14:nvContentPartPr>
              <p14:xfrm>
                <a:off x="11539031" y="6014647"/>
                <a:ext cx="359640" cy="410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64479BD-6A41-46CC-9AF7-77130A388284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1530391" y="6005647"/>
                  <a:ext cx="37728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25583F1-5944-4663-8C69-DFCE36CCEC82}"/>
                    </a:ext>
                  </a:extLst>
                </p14:cNvPr>
                <p14:cNvContentPartPr/>
                <p14:nvPr/>
              </p14:nvContentPartPr>
              <p14:xfrm>
                <a:off x="11805791" y="5920327"/>
                <a:ext cx="138960" cy="1674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25583F1-5944-4663-8C69-DFCE36CCEC82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1796791" y="5911327"/>
                  <a:ext cx="1566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A7358BD-5A1B-4A80-9B5B-12694AB8DC2C}"/>
                    </a:ext>
                  </a:extLst>
                </p14:cNvPr>
                <p14:cNvContentPartPr/>
                <p14:nvPr/>
              </p14:nvContentPartPr>
              <p14:xfrm>
                <a:off x="10484951" y="5942287"/>
                <a:ext cx="186120" cy="3139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A7358BD-5A1B-4A80-9B5B-12694AB8DC2C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0476311" y="5933287"/>
                  <a:ext cx="20376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961045B-AA4B-4326-95F8-7D24A7C7AB06}"/>
                    </a:ext>
                  </a:extLst>
                </p14:cNvPr>
                <p14:cNvContentPartPr/>
                <p14:nvPr/>
              </p14:nvContentPartPr>
              <p14:xfrm>
                <a:off x="10740911" y="6062527"/>
                <a:ext cx="354600" cy="24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961045B-AA4B-4326-95F8-7D24A7C7AB06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0732271" y="6053887"/>
                  <a:ext cx="3722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44C6A24-8E14-40C2-9776-0519C443F593}"/>
                    </a:ext>
                  </a:extLst>
                </p14:cNvPr>
                <p14:cNvContentPartPr/>
                <p14:nvPr/>
              </p14:nvContentPartPr>
              <p14:xfrm>
                <a:off x="10967711" y="5961367"/>
                <a:ext cx="161280" cy="2786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44C6A24-8E14-40C2-9776-0519C443F593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0958711" y="5952367"/>
                  <a:ext cx="17892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C5482D3-4333-4738-87C6-2240F3231D73}"/>
                    </a:ext>
                  </a:extLst>
                </p14:cNvPr>
                <p14:cNvContentPartPr/>
                <p14:nvPr/>
              </p14:nvContentPartPr>
              <p14:xfrm>
                <a:off x="11614991" y="5877487"/>
                <a:ext cx="178200" cy="2577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C5482D3-4333-4738-87C6-2240F3231D73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1606351" y="5868487"/>
                  <a:ext cx="19584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6684B8E-18F3-44A1-B1D7-E896DC939C08}"/>
                    </a:ext>
                  </a:extLst>
                </p14:cNvPr>
                <p14:cNvContentPartPr/>
                <p14:nvPr/>
              </p14:nvContentPartPr>
              <p14:xfrm>
                <a:off x="11761151" y="5846527"/>
                <a:ext cx="356040" cy="4996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6684B8E-18F3-44A1-B1D7-E896DC939C08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1752511" y="5837527"/>
                  <a:ext cx="373680" cy="51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641481F-3188-4DEF-997E-FF4EA08FCF06}"/>
                    </a:ext>
                  </a:extLst>
                </p14:cNvPr>
                <p14:cNvContentPartPr/>
                <p14:nvPr/>
              </p14:nvContentPartPr>
              <p14:xfrm>
                <a:off x="11441471" y="5936167"/>
                <a:ext cx="178560" cy="95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641481F-3188-4DEF-997E-FF4EA08FCF06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1432471" y="5927527"/>
                  <a:ext cx="1962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63E0F6B-51C2-43C2-AD1E-78FACDDA159B}"/>
                    </a:ext>
                  </a:extLst>
                </p14:cNvPr>
                <p14:cNvContentPartPr/>
                <p14:nvPr/>
              </p14:nvContentPartPr>
              <p14:xfrm>
                <a:off x="10504751" y="6339727"/>
                <a:ext cx="144720" cy="367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63E0F6B-51C2-43C2-AD1E-78FACDDA159B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0495751" y="6331087"/>
                  <a:ext cx="16236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04CC0F0-E53F-44C9-A0D6-2AEEA64E9B99}"/>
                    </a:ext>
                  </a:extLst>
                </p14:cNvPr>
                <p14:cNvContentPartPr/>
                <p14:nvPr/>
              </p14:nvContentPartPr>
              <p14:xfrm>
                <a:off x="10394591" y="6493807"/>
                <a:ext cx="82800" cy="248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04CC0F0-E53F-44C9-A0D6-2AEEA64E9B99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0385951" y="6485167"/>
                  <a:ext cx="1004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2CEA379-7263-45C2-BCBF-36960F274446}"/>
                    </a:ext>
                  </a:extLst>
                </p14:cNvPr>
                <p14:cNvContentPartPr/>
                <p14:nvPr/>
              </p14:nvContentPartPr>
              <p14:xfrm>
                <a:off x="10770431" y="6484087"/>
                <a:ext cx="271800" cy="21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2CEA379-7263-45C2-BCBF-36960F274446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761431" y="6475447"/>
                  <a:ext cx="2894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0297054-31CA-4848-8881-326408608D0E}"/>
                    </a:ext>
                  </a:extLst>
                </p14:cNvPr>
                <p14:cNvContentPartPr/>
                <p14:nvPr/>
              </p14:nvContentPartPr>
              <p14:xfrm>
                <a:off x="10983551" y="6394087"/>
                <a:ext cx="158760" cy="1807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0297054-31CA-4848-8881-326408608D0E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0974911" y="6385447"/>
                  <a:ext cx="17640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A3597F8-16DE-44AA-8B0E-369444391DE2}"/>
                    </a:ext>
                  </a:extLst>
                </p14:cNvPr>
                <p14:cNvContentPartPr/>
                <p14:nvPr/>
              </p14:nvContentPartPr>
              <p14:xfrm>
                <a:off x="11254631" y="6304087"/>
                <a:ext cx="157320" cy="2908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A3597F8-16DE-44AA-8B0E-369444391DE2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1245991" y="6295447"/>
                  <a:ext cx="17496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A41D81E-2CA4-4C7E-931F-DAD1C054AD4D}"/>
                    </a:ext>
                  </a:extLst>
                </p14:cNvPr>
                <p14:cNvContentPartPr/>
                <p14:nvPr/>
              </p14:nvContentPartPr>
              <p14:xfrm>
                <a:off x="10753511" y="6653647"/>
                <a:ext cx="144720" cy="1494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A41D81E-2CA4-4C7E-931F-DAD1C054AD4D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0744511" y="6644647"/>
                  <a:ext cx="1623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6E05BDC-C61D-44DC-91E8-F454E0CD0D29}"/>
                    </a:ext>
                  </a:extLst>
                </p14:cNvPr>
                <p14:cNvContentPartPr/>
                <p14:nvPr/>
              </p14:nvContentPartPr>
              <p14:xfrm>
                <a:off x="11146991" y="6704407"/>
                <a:ext cx="154080" cy="86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6E05BDC-C61D-44DC-91E8-F454E0CD0D29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1138351" y="6695407"/>
                  <a:ext cx="1717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A26751F-087F-4C6C-9430-57B531C123A7}"/>
                    </a:ext>
                  </a:extLst>
                </p14:cNvPr>
                <p14:cNvContentPartPr/>
                <p14:nvPr/>
              </p14:nvContentPartPr>
              <p14:xfrm>
                <a:off x="11532191" y="6561127"/>
                <a:ext cx="181440" cy="2959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A26751F-087F-4C6C-9430-57B531C123A7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1523551" y="6552487"/>
                  <a:ext cx="19908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D0AFB40-8214-4D29-95A6-06215D202FE6}"/>
                    </a:ext>
                  </a:extLst>
                </p14:cNvPr>
                <p14:cNvContentPartPr/>
                <p14:nvPr/>
              </p14:nvContentPartPr>
              <p14:xfrm>
                <a:off x="12016031" y="6657806"/>
                <a:ext cx="360" cy="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D0AFB40-8214-4D29-95A6-06215D202FE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2007391" y="664880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B0916EC-ABA7-4C41-B5C4-54B2A388B9B5}"/>
                    </a:ext>
                  </a:extLst>
                </p14:cNvPr>
                <p14:cNvContentPartPr/>
                <p14:nvPr/>
              </p14:nvContentPartPr>
              <p14:xfrm>
                <a:off x="10301351" y="5457566"/>
                <a:ext cx="1706760" cy="13834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B0916EC-ABA7-4C41-B5C4-54B2A388B9B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292711" y="5448926"/>
                  <a:ext cx="1724400" cy="1401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49697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/>
          </a:p>
          <a:p>
            <a:r>
              <a:rPr lang="en-IN" dirty="0" err="1"/>
              <a:t>Lavenshtein</a:t>
            </a:r>
            <a:r>
              <a:rPr lang="en-IN" dirty="0"/>
              <a:t> distance – when insert, delete, replace all costs 1 unit</a:t>
            </a:r>
          </a:p>
          <a:p>
            <a:r>
              <a:rPr lang="en-IN" dirty="0"/>
              <a:t>Max(s1,s2) when no common character</a:t>
            </a:r>
          </a:p>
          <a:p>
            <a:endParaRPr lang="en-IN" dirty="0"/>
          </a:p>
          <a:p>
            <a:r>
              <a:rPr lang="en-IN" dirty="0"/>
              <a:t>Time complexity ?</a:t>
            </a:r>
          </a:p>
          <a:p>
            <a:r>
              <a:rPr lang="en-IN" dirty="0"/>
              <a:t>O(</a:t>
            </a:r>
            <a:r>
              <a:rPr lang="en-IN" dirty="0" err="1"/>
              <a:t>mXn</a:t>
            </a:r>
            <a:r>
              <a:rPr lang="en-IN" dirty="0"/>
              <a:t>)</a:t>
            </a:r>
          </a:p>
          <a:p>
            <a:endParaRPr lang="en-IN" dirty="0"/>
          </a:p>
          <a:p>
            <a:r>
              <a:rPr lang="en-IN" dirty="0"/>
              <a:t>Trace back the answer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Minimum edit distance algorithm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7E68E-8A0A-451F-AB3F-522B5A15C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333F-1242-4BA8-93E1-29B7CEB9B287}" type="datetime1">
              <a:rPr lang="en-IN" smtClean="0"/>
              <a:t>11-08-2024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F6E69-B5DE-43CB-B178-7B16D405A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IR-Winter-2020 Mansi A. Radke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A9098-6766-4666-AE96-43C59B29B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F683-3FDB-4107-96CB-B1C6B49462B6}" type="slidenum">
              <a:rPr lang="en-IN" smtClean="0"/>
              <a:t>7</a:t>
            </a:fld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7A24F67-2D70-4DCA-A211-22A4B728F95C}"/>
                  </a:ext>
                </a:extLst>
              </p14:cNvPr>
              <p14:cNvContentPartPr/>
              <p14:nvPr/>
            </p14:nvContentPartPr>
            <p14:xfrm>
              <a:off x="5807831" y="5397247"/>
              <a:ext cx="275400" cy="4262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7A24F67-2D70-4DCA-A211-22A4B728F9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99191" y="5388607"/>
                <a:ext cx="293040" cy="443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5B1216DC-9646-43F8-8144-5D915CBEA104}"/>
              </a:ext>
            </a:extLst>
          </p:cNvPr>
          <p:cNvGrpSpPr/>
          <p:nvPr/>
        </p:nvGrpSpPr>
        <p:grpSpPr>
          <a:xfrm>
            <a:off x="6348911" y="5153887"/>
            <a:ext cx="1590840" cy="848520"/>
            <a:chOff x="6348911" y="5153887"/>
            <a:chExt cx="1590840" cy="84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B1A25CF-0CF7-4F20-AF8A-0399011E16E1}"/>
                    </a:ext>
                  </a:extLst>
                </p14:cNvPr>
                <p14:cNvContentPartPr/>
                <p14:nvPr/>
              </p14:nvContentPartPr>
              <p14:xfrm>
                <a:off x="6348911" y="5153887"/>
                <a:ext cx="182520" cy="848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B1A25CF-0CF7-4F20-AF8A-0399011E16E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39911" y="5145247"/>
                  <a:ext cx="200160" cy="86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6EBA1A7-1680-4280-BF49-5959409092D1}"/>
                    </a:ext>
                  </a:extLst>
                </p14:cNvPr>
                <p14:cNvContentPartPr/>
                <p14:nvPr/>
              </p14:nvContentPartPr>
              <p14:xfrm>
                <a:off x="7599191" y="5173327"/>
                <a:ext cx="340560" cy="7228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6EBA1A7-1680-4280-BF49-5959409092D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590551" y="5164327"/>
                  <a:ext cx="358200" cy="74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725ED84-11C5-4389-B665-B6DF8EE55C50}"/>
                    </a:ext>
                  </a:extLst>
                </p14:cNvPr>
                <p14:cNvContentPartPr/>
                <p14:nvPr/>
              </p14:nvContentPartPr>
              <p14:xfrm>
                <a:off x="6569951" y="5441527"/>
                <a:ext cx="389160" cy="250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725ED84-11C5-4389-B665-B6DF8EE55C5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60951" y="5432527"/>
                  <a:ext cx="40680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D5FD67E-6A9A-4579-9305-5E40DDDB7D3B}"/>
                    </a:ext>
                  </a:extLst>
                </p14:cNvPr>
                <p14:cNvContentPartPr/>
                <p14:nvPr/>
              </p14:nvContentPartPr>
              <p14:xfrm>
                <a:off x="7156031" y="5501647"/>
                <a:ext cx="218520" cy="44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D5FD67E-6A9A-4579-9305-5E40DDDB7D3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147031" y="5492647"/>
                  <a:ext cx="2361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4C21396-AD71-43CF-80DB-CBCA92C26789}"/>
                    </a:ext>
                  </a:extLst>
                </p14:cNvPr>
                <p14:cNvContentPartPr/>
                <p14:nvPr/>
              </p14:nvContentPartPr>
              <p14:xfrm>
                <a:off x="7231991" y="5416687"/>
                <a:ext cx="42120" cy="2210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4C21396-AD71-43CF-80DB-CBCA92C2678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222991" y="5407687"/>
                  <a:ext cx="597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334D8C5-FE77-42C2-AF5B-F76C2680F21C}"/>
                    </a:ext>
                  </a:extLst>
                </p14:cNvPr>
                <p14:cNvContentPartPr/>
                <p14:nvPr/>
              </p14:nvContentPartPr>
              <p14:xfrm>
                <a:off x="7534751" y="5390767"/>
                <a:ext cx="237960" cy="2376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334D8C5-FE77-42C2-AF5B-F76C2680F21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525751" y="5381767"/>
                  <a:ext cx="255600" cy="255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9BBF125-75E3-4F3A-B6CB-F3A1377D3FF9}"/>
                  </a:ext>
                </a:extLst>
              </p14:cNvPr>
              <p14:cNvContentPartPr/>
              <p14:nvPr/>
            </p14:nvContentPartPr>
            <p14:xfrm>
              <a:off x="8808791" y="3278287"/>
              <a:ext cx="2340000" cy="23068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9BBF125-75E3-4F3A-B6CB-F3A1377D3FF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799791" y="3269287"/>
                <a:ext cx="2357640" cy="232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A0167DA-C678-410C-A9CA-2212A357BEDA}"/>
                  </a:ext>
                </a:extLst>
              </p14:cNvPr>
              <p14:cNvContentPartPr/>
              <p14:nvPr/>
            </p14:nvContentPartPr>
            <p14:xfrm>
              <a:off x="8473631" y="5427847"/>
              <a:ext cx="1827720" cy="9208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A0167DA-C678-410C-A9CA-2212A357BED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464631" y="5419207"/>
                <a:ext cx="1845360" cy="93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D1BFEEB9-6762-4D29-9480-F23484BEDFD4}"/>
              </a:ext>
            </a:extLst>
          </p:cNvPr>
          <p:cNvGrpSpPr/>
          <p:nvPr/>
        </p:nvGrpSpPr>
        <p:grpSpPr>
          <a:xfrm>
            <a:off x="9171311" y="2906407"/>
            <a:ext cx="2847960" cy="2950560"/>
            <a:chOff x="9171311" y="2906407"/>
            <a:chExt cx="2847960" cy="295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0AA632D-7CB3-4114-AE70-42D56BC656EA}"/>
                    </a:ext>
                  </a:extLst>
                </p14:cNvPr>
                <p14:cNvContentPartPr/>
                <p14:nvPr/>
              </p14:nvContentPartPr>
              <p14:xfrm>
                <a:off x="9468671" y="3150487"/>
                <a:ext cx="2365200" cy="1526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0AA632D-7CB3-4114-AE70-42D56BC656E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460031" y="3141847"/>
                  <a:ext cx="2382840" cy="154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FDA902A-7810-4EB7-8F08-EF6855AB7749}"/>
                    </a:ext>
                  </a:extLst>
                </p14:cNvPr>
                <p14:cNvContentPartPr/>
                <p14:nvPr/>
              </p14:nvContentPartPr>
              <p14:xfrm>
                <a:off x="10915511" y="2966167"/>
                <a:ext cx="293400" cy="2091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FDA902A-7810-4EB7-8F08-EF6855AB774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906871" y="2957527"/>
                  <a:ext cx="3110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D557983-45CB-49F9-8324-DC765F3F404A}"/>
                    </a:ext>
                  </a:extLst>
                </p14:cNvPr>
                <p14:cNvContentPartPr/>
                <p14:nvPr/>
              </p14:nvContentPartPr>
              <p14:xfrm>
                <a:off x="11276951" y="3008287"/>
                <a:ext cx="213840" cy="565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D557983-45CB-49F9-8324-DC765F3F404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268311" y="2999287"/>
                  <a:ext cx="23148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B832BE0-7A7D-48F5-8DA5-63EAE4D4B4EA}"/>
                    </a:ext>
                  </a:extLst>
                </p14:cNvPr>
                <p14:cNvContentPartPr/>
                <p14:nvPr/>
              </p14:nvContentPartPr>
              <p14:xfrm>
                <a:off x="11321951" y="2925847"/>
                <a:ext cx="100440" cy="2005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B832BE0-7A7D-48F5-8DA5-63EAE4D4B4E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313311" y="2916847"/>
                  <a:ext cx="11808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38C5487-AA6B-46A1-B4DE-7539C966E2DD}"/>
                    </a:ext>
                  </a:extLst>
                </p14:cNvPr>
                <p14:cNvContentPartPr/>
                <p14:nvPr/>
              </p14:nvContentPartPr>
              <p14:xfrm>
                <a:off x="11613191" y="2906407"/>
                <a:ext cx="198360" cy="1483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38C5487-AA6B-46A1-B4DE-7539C966E2D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604191" y="2897407"/>
                  <a:ext cx="2160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E6747BE-0BE9-443E-9F87-D5DA7AFAD96A}"/>
                    </a:ext>
                  </a:extLst>
                </p14:cNvPr>
                <p14:cNvContentPartPr/>
                <p14:nvPr/>
              </p14:nvContentPartPr>
              <p14:xfrm>
                <a:off x="11998031" y="3002887"/>
                <a:ext cx="6840" cy="230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E6747BE-0BE9-443E-9F87-D5DA7AFAD96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989391" y="2993887"/>
                  <a:ext cx="244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BC36A29-882E-4327-8CD3-2AB614EA5921}"/>
                    </a:ext>
                  </a:extLst>
                </p14:cNvPr>
                <p14:cNvContentPartPr/>
                <p14:nvPr/>
              </p14:nvContentPartPr>
              <p14:xfrm>
                <a:off x="9507911" y="4731967"/>
                <a:ext cx="524880" cy="5439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BC36A29-882E-4327-8CD3-2AB614EA592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498911" y="4723327"/>
                  <a:ext cx="542520" cy="56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5F2530B-47D5-4E26-8BD9-C9E245D513CA}"/>
                    </a:ext>
                  </a:extLst>
                </p14:cNvPr>
                <p14:cNvContentPartPr/>
                <p14:nvPr/>
              </p14:nvContentPartPr>
              <p14:xfrm>
                <a:off x="9915791" y="4757887"/>
                <a:ext cx="202320" cy="578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5F2530B-47D5-4E26-8BD9-C9E245D513C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906791" y="4748887"/>
                  <a:ext cx="219960" cy="59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E566CCD-4019-4388-8281-B9A26F8CE3E8}"/>
                    </a:ext>
                  </a:extLst>
                </p14:cNvPr>
                <p14:cNvContentPartPr/>
                <p14:nvPr/>
              </p14:nvContentPartPr>
              <p14:xfrm>
                <a:off x="9332951" y="5289967"/>
                <a:ext cx="594360" cy="410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E566CCD-4019-4388-8281-B9A26F8CE3E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324311" y="5280967"/>
                  <a:ext cx="6120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40FB140-FF8C-44B1-879F-DA239A63EF9B}"/>
                    </a:ext>
                  </a:extLst>
                </p14:cNvPr>
                <p14:cNvContentPartPr/>
                <p14:nvPr/>
              </p14:nvContentPartPr>
              <p14:xfrm>
                <a:off x="9171311" y="5106367"/>
                <a:ext cx="293040" cy="264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40FB140-FF8C-44B1-879F-DA239A63EF9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162311" y="5097367"/>
                  <a:ext cx="31068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E48B13A-323B-4E03-8369-2A42BC76892E}"/>
                    </a:ext>
                  </a:extLst>
                </p14:cNvPr>
                <p14:cNvContentPartPr/>
                <p14:nvPr/>
              </p14:nvContentPartPr>
              <p14:xfrm>
                <a:off x="10115591" y="4518847"/>
                <a:ext cx="1117080" cy="13381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E48B13A-323B-4E03-8369-2A42BC76892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106591" y="4510207"/>
                  <a:ext cx="1134720" cy="135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A785206-C626-4C55-B939-6D2937E92634}"/>
                    </a:ext>
                  </a:extLst>
                </p14:cNvPr>
                <p14:cNvContentPartPr/>
                <p14:nvPr/>
              </p14:nvContentPartPr>
              <p14:xfrm>
                <a:off x="11266871" y="3344887"/>
                <a:ext cx="15480" cy="147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A785206-C626-4C55-B939-6D2937E9263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257871" y="3336247"/>
                  <a:ext cx="331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C2E7E3A-42CB-4905-9EB5-ABBA88B19899}"/>
                    </a:ext>
                  </a:extLst>
                </p14:cNvPr>
                <p14:cNvContentPartPr/>
                <p14:nvPr/>
              </p14:nvContentPartPr>
              <p14:xfrm>
                <a:off x="11030351" y="3123487"/>
                <a:ext cx="979200" cy="2617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C2E7E3A-42CB-4905-9EB5-ABBA88B1989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021711" y="3114847"/>
                  <a:ext cx="99684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50CA61E-7974-42CF-ACA9-2B00BCA99813}"/>
                    </a:ext>
                  </a:extLst>
                </p14:cNvPr>
                <p14:cNvContentPartPr/>
                <p14:nvPr/>
              </p14:nvContentPartPr>
              <p14:xfrm>
                <a:off x="11042231" y="3231487"/>
                <a:ext cx="977040" cy="244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50CA61E-7974-42CF-ACA9-2B00BCA9981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033231" y="3222487"/>
                  <a:ext cx="99468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D6D6921-4FBA-4D5B-9E62-1E6162D766D7}"/>
                    </a:ext>
                  </a:extLst>
                </p14:cNvPr>
                <p14:cNvContentPartPr/>
                <p14:nvPr/>
              </p14:nvContentPartPr>
              <p14:xfrm>
                <a:off x="11954471" y="3242647"/>
                <a:ext cx="3960" cy="64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D6D6921-4FBA-4D5B-9E62-1E6162D766D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945831" y="3233647"/>
                  <a:ext cx="21600" cy="24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83095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2FEF1-9874-49CA-A361-404B32134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6D08D-2A5C-4041-BFBD-A3AC3B0A3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Insertion        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Deletion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Replacement                			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6BA4C-8B34-4F9E-B28E-9B90A150B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0FD0-A8E2-4EAE-BBFF-FCE3C5CE478B}" type="datetime1">
              <a:rPr lang="en-IN" smtClean="0"/>
              <a:t>11-08-2024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86939-2CE2-4DB4-BD55-35287084D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IR-Winter-2020 Mansi A. Radke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CDD3F-294C-4827-B085-00E7C3111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8506-94BC-4333-B4A3-14057C0B0AF2}" type="slidenum">
              <a:rPr lang="en-GB" smtClean="0"/>
              <a:t>8</a:t>
            </a:fld>
            <a:endParaRPr lang="en-GB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4745171-D686-4C82-B17A-BEEDFE37BCFB}"/>
              </a:ext>
            </a:extLst>
          </p:cNvPr>
          <p:cNvGrpSpPr/>
          <p:nvPr/>
        </p:nvGrpSpPr>
        <p:grpSpPr>
          <a:xfrm>
            <a:off x="4061651" y="1901498"/>
            <a:ext cx="1488960" cy="770760"/>
            <a:chOff x="4061651" y="1901498"/>
            <a:chExt cx="1488960" cy="77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2595ED4-E0B4-4B1F-853B-919EDF4B81F3}"/>
                    </a:ext>
                  </a:extLst>
                </p14:cNvPr>
                <p14:cNvContentPartPr/>
                <p14:nvPr/>
              </p14:nvContentPartPr>
              <p14:xfrm>
                <a:off x="4318331" y="2186618"/>
                <a:ext cx="1232280" cy="295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2595ED4-E0B4-4B1F-853B-919EDF4B81F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309331" y="2177978"/>
                  <a:ext cx="12499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D856DCD-C2D5-4686-98E1-D6635303C82F}"/>
                    </a:ext>
                  </a:extLst>
                </p14:cNvPr>
                <p14:cNvContentPartPr/>
                <p14:nvPr/>
              </p14:nvContentPartPr>
              <p14:xfrm>
                <a:off x="4061651" y="1901498"/>
                <a:ext cx="733320" cy="770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D856DCD-C2D5-4686-98E1-D6635303C82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052651" y="1892858"/>
                  <a:ext cx="750960" cy="788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4843773-2AE0-4700-B288-1CCEA41C26C0}"/>
                  </a:ext>
                </a:extLst>
              </p14:cNvPr>
              <p14:cNvContentPartPr/>
              <p14:nvPr/>
            </p14:nvContentPartPr>
            <p14:xfrm>
              <a:off x="4190531" y="3033698"/>
              <a:ext cx="165960" cy="12528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4843773-2AE0-4700-B288-1CCEA41C26C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81531" y="3024698"/>
                <a:ext cx="183600" cy="12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319D946-0DF0-42FD-BD5B-155738A69B9F}"/>
                  </a:ext>
                </a:extLst>
              </p14:cNvPr>
              <p14:cNvContentPartPr/>
              <p14:nvPr/>
            </p14:nvContentPartPr>
            <p14:xfrm>
              <a:off x="4050851" y="3008858"/>
              <a:ext cx="595800" cy="5162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319D946-0DF0-42FD-BD5B-155738A69B9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41851" y="3000218"/>
                <a:ext cx="613440" cy="533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E6A53808-FA96-4A33-9565-9C0953B2AC50}"/>
              </a:ext>
            </a:extLst>
          </p:cNvPr>
          <p:cNvGrpSpPr/>
          <p:nvPr/>
        </p:nvGrpSpPr>
        <p:grpSpPr>
          <a:xfrm>
            <a:off x="3822251" y="5138978"/>
            <a:ext cx="820800" cy="562320"/>
            <a:chOff x="3822251" y="5138978"/>
            <a:chExt cx="820800" cy="56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3012FE2-FA43-4881-BEB9-A4441C4E933E}"/>
                    </a:ext>
                  </a:extLst>
                </p14:cNvPr>
                <p14:cNvContentPartPr/>
                <p14:nvPr/>
              </p14:nvContentPartPr>
              <p14:xfrm>
                <a:off x="3825131" y="5167418"/>
                <a:ext cx="817920" cy="5338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3012FE2-FA43-4881-BEB9-A4441C4E933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816491" y="5158418"/>
                  <a:ext cx="835560" cy="55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3243FE3-FCC4-4EF6-BC67-075E487F4E53}"/>
                    </a:ext>
                  </a:extLst>
                </p14:cNvPr>
                <p14:cNvContentPartPr/>
                <p14:nvPr/>
              </p14:nvContentPartPr>
              <p14:xfrm>
                <a:off x="3822251" y="5138978"/>
                <a:ext cx="575640" cy="3798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3243FE3-FCC4-4EF6-BC67-075E487F4E5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813611" y="5129978"/>
                  <a:ext cx="593280" cy="397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29297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F0FB4-8952-45DE-890B-14BA1A934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6CABF-F74D-4FAC-A6ED-DFC3D9DA2B8A}" type="datetime1">
              <a:rPr lang="en-IN" smtClean="0"/>
              <a:t>11-08-2024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8C948-00FF-4486-BFED-A57F9EA2D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IR-Winter-2020 Mansi A. Radke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9E405-D894-4846-90ED-BD36265D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8506-94BC-4333-B4A3-14057C0B0AF2}" type="slidenum">
              <a:rPr lang="en-GB" smtClean="0"/>
              <a:t>9</a:t>
            </a:fld>
            <a:endParaRPr lang="en-GB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DF972CD-1D65-4710-BFF7-2FB28E7775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252417"/>
              </p:ext>
            </p:extLst>
          </p:nvPr>
        </p:nvGraphicFramePr>
        <p:xfrm>
          <a:off x="2032000" y="238539"/>
          <a:ext cx="8333090" cy="59356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309">
                  <a:extLst>
                    <a:ext uri="{9D8B030D-6E8A-4147-A177-3AD203B41FA5}">
                      <a16:colId xmlns:a16="http://schemas.microsoft.com/office/drawing/2014/main" val="1376960662"/>
                    </a:ext>
                  </a:extLst>
                </a:gridCol>
                <a:gridCol w="833309">
                  <a:extLst>
                    <a:ext uri="{9D8B030D-6E8A-4147-A177-3AD203B41FA5}">
                      <a16:colId xmlns:a16="http://schemas.microsoft.com/office/drawing/2014/main" val="424601146"/>
                    </a:ext>
                  </a:extLst>
                </a:gridCol>
                <a:gridCol w="833309">
                  <a:extLst>
                    <a:ext uri="{9D8B030D-6E8A-4147-A177-3AD203B41FA5}">
                      <a16:colId xmlns:a16="http://schemas.microsoft.com/office/drawing/2014/main" val="722430130"/>
                    </a:ext>
                  </a:extLst>
                </a:gridCol>
                <a:gridCol w="833309">
                  <a:extLst>
                    <a:ext uri="{9D8B030D-6E8A-4147-A177-3AD203B41FA5}">
                      <a16:colId xmlns:a16="http://schemas.microsoft.com/office/drawing/2014/main" val="4134634951"/>
                    </a:ext>
                  </a:extLst>
                </a:gridCol>
                <a:gridCol w="833309">
                  <a:extLst>
                    <a:ext uri="{9D8B030D-6E8A-4147-A177-3AD203B41FA5}">
                      <a16:colId xmlns:a16="http://schemas.microsoft.com/office/drawing/2014/main" val="2081303080"/>
                    </a:ext>
                  </a:extLst>
                </a:gridCol>
                <a:gridCol w="833309">
                  <a:extLst>
                    <a:ext uri="{9D8B030D-6E8A-4147-A177-3AD203B41FA5}">
                      <a16:colId xmlns:a16="http://schemas.microsoft.com/office/drawing/2014/main" val="3920320639"/>
                    </a:ext>
                  </a:extLst>
                </a:gridCol>
                <a:gridCol w="833309">
                  <a:extLst>
                    <a:ext uri="{9D8B030D-6E8A-4147-A177-3AD203B41FA5}">
                      <a16:colId xmlns:a16="http://schemas.microsoft.com/office/drawing/2014/main" val="3511636734"/>
                    </a:ext>
                  </a:extLst>
                </a:gridCol>
                <a:gridCol w="833309">
                  <a:extLst>
                    <a:ext uri="{9D8B030D-6E8A-4147-A177-3AD203B41FA5}">
                      <a16:colId xmlns:a16="http://schemas.microsoft.com/office/drawing/2014/main" val="467679004"/>
                    </a:ext>
                  </a:extLst>
                </a:gridCol>
                <a:gridCol w="833309">
                  <a:extLst>
                    <a:ext uri="{9D8B030D-6E8A-4147-A177-3AD203B41FA5}">
                      <a16:colId xmlns:a16="http://schemas.microsoft.com/office/drawing/2014/main" val="3830632749"/>
                    </a:ext>
                  </a:extLst>
                </a:gridCol>
                <a:gridCol w="833309">
                  <a:extLst>
                    <a:ext uri="{9D8B030D-6E8A-4147-A177-3AD203B41FA5}">
                      <a16:colId xmlns:a16="http://schemas.microsoft.com/office/drawing/2014/main" val="902371174"/>
                    </a:ext>
                  </a:extLst>
                </a:gridCol>
              </a:tblGrid>
              <a:tr h="588397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         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</a:t>
                      </a:r>
                    </a:p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231425"/>
                  </a:ext>
                </a:extLst>
              </a:tr>
              <a:tr h="588397">
                <a:tc>
                  <a:txBody>
                    <a:bodyPr/>
                    <a:lstStyle/>
                    <a:p>
                      <a:r>
                        <a:rPr lang="en-US" dirty="0"/>
                        <a:t>E     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263561"/>
                  </a:ext>
                </a:extLst>
              </a:tr>
              <a:tr h="588397">
                <a:tc>
                  <a:txBody>
                    <a:bodyPr/>
                    <a:lstStyle/>
                    <a:p>
                      <a:r>
                        <a:rPr lang="en-US" dirty="0"/>
                        <a:t>X     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280549"/>
                  </a:ext>
                </a:extLst>
              </a:tr>
              <a:tr h="588397">
                <a:tc>
                  <a:txBody>
                    <a:bodyPr/>
                    <a:lstStyle/>
                    <a:p>
                      <a:r>
                        <a:rPr lang="en-US" dirty="0"/>
                        <a:t>E      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849863"/>
                  </a:ext>
                </a:extLst>
              </a:tr>
              <a:tr h="588397">
                <a:tc>
                  <a:txBody>
                    <a:bodyPr/>
                    <a:lstStyle/>
                    <a:p>
                      <a:r>
                        <a:rPr lang="en-US" dirty="0"/>
                        <a:t>C      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738996"/>
                  </a:ext>
                </a:extLst>
              </a:tr>
              <a:tr h="588397">
                <a:tc>
                  <a:txBody>
                    <a:bodyPr/>
                    <a:lstStyle/>
                    <a:p>
                      <a:r>
                        <a:rPr lang="en-US" dirty="0"/>
                        <a:t>U     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692264"/>
                  </a:ext>
                </a:extLst>
              </a:tr>
              <a:tr h="588397">
                <a:tc>
                  <a:txBody>
                    <a:bodyPr/>
                    <a:lstStyle/>
                    <a:p>
                      <a:r>
                        <a:rPr lang="en-US" dirty="0"/>
                        <a:t>T     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754457"/>
                  </a:ext>
                </a:extLst>
              </a:tr>
              <a:tr h="588397">
                <a:tc>
                  <a:txBody>
                    <a:bodyPr/>
                    <a:lstStyle/>
                    <a:p>
                      <a:r>
                        <a:rPr lang="en-US" dirty="0"/>
                        <a:t>I      14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064513"/>
                  </a:ext>
                </a:extLst>
              </a:tr>
              <a:tr h="588397">
                <a:tc>
                  <a:txBody>
                    <a:bodyPr/>
                    <a:lstStyle/>
                    <a:p>
                      <a:r>
                        <a:rPr lang="en-US" dirty="0"/>
                        <a:t>O    16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888229"/>
                  </a:ext>
                </a:extLst>
              </a:tr>
              <a:tr h="588397">
                <a:tc>
                  <a:txBody>
                    <a:bodyPr/>
                    <a:lstStyle/>
                    <a:p>
                      <a:r>
                        <a:rPr lang="en-US" dirty="0"/>
                        <a:t>N    18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683491"/>
                  </a:ext>
                </a:extLst>
              </a:tr>
            </a:tbl>
          </a:graphicData>
        </a:graphic>
      </p:graphicFrame>
      <p:grpSp>
        <p:nvGrpSpPr>
          <p:cNvPr id="222" name="Group 221">
            <a:extLst>
              <a:ext uri="{FF2B5EF4-FFF2-40B4-BE49-F238E27FC236}">
                <a16:creationId xmlns:a16="http://schemas.microsoft.com/office/drawing/2014/main" id="{3C309753-DB20-4664-BCFE-B71487ABC1B0}"/>
              </a:ext>
            </a:extLst>
          </p:cNvPr>
          <p:cNvGrpSpPr/>
          <p:nvPr/>
        </p:nvGrpSpPr>
        <p:grpSpPr>
          <a:xfrm>
            <a:off x="2875631" y="824286"/>
            <a:ext cx="7444440" cy="5323320"/>
            <a:chOff x="2875631" y="824286"/>
            <a:chExt cx="7444440" cy="532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3A2D9DE-DFD8-48CA-A940-D32FED34366E}"/>
                    </a:ext>
                  </a:extLst>
                </p14:cNvPr>
                <p14:cNvContentPartPr/>
                <p14:nvPr/>
              </p14:nvContentPartPr>
              <p14:xfrm>
                <a:off x="3149591" y="890526"/>
                <a:ext cx="48240" cy="483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3A2D9DE-DFD8-48CA-A940-D32FED34366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140591" y="881886"/>
                  <a:ext cx="65880" cy="50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555AF46-9D90-46C6-B2FC-207F2BF2C2B1}"/>
                    </a:ext>
                  </a:extLst>
                </p14:cNvPr>
                <p14:cNvContentPartPr/>
                <p14:nvPr/>
              </p14:nvContentPartPr>
              <p14:xfrm>
                <a:off x="2875631" y="1128126"/>
                <a:ext cx="812520" cy="208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555AF46-9D90-46C6-B2FC-207F2BF2C2B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866631" y="1119126"/>
                  <a:ext cx="8301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4C7AF3F-8ADE-4FF6-9095-7A9A4EB092D8}"/>
                    </a:ext>
                  </a:extLst>
                </p14:cNvPr>
                <p14:cNvContentPartPr/>
                <p14:nvPr/>
              </p14:nvContentPartPr>
              <p14:xfrm>
                <a:off x="4077671" y="824286"/>
                <a:ext cx="41040" cy="5601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4C7AF3F-8ADE-4FF6-9095-7A9A4EB092D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068671" y="815286"/>
                  <a:ext cx="58680" cy="57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739C242-15D9-4E60-8A0E-A9B2F7B43ACC}"/>
                    </a:ext>
                  </a:extLst>
                </p14:cNvPr>
                <p14:cNvContentPartPr/>
                <p14:nvPr/>
              </p14:nvContentPartPr>
              <p14:xfrm>
                <a:off x="3754391" y="1109046"/>
                <a:ext cx="684000" cy="295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739C242-15D9-4E60-8A0E-A9B2F7B43AC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745751" y="1100046"/>
                  <a:ext cx="7016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C58D0B4-A44A-4C8A-B218-0815D7947D45}"/>
                    </a:ext>
                  </a:extLst>
                </p14:cNvPr>
                <p14:cNvContentPartPr/>
                <p14:nvPr/>
              </p14:nvContentPartPr>
              <p14:xfrm>
                <a:off x="4893791" y="864246"/>
                <a:ext cx="51480" cy="5198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C58D0B4-A44A-4C8A-B218-0815D7947D4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884791" y="855606"/>
                  <a:ext cx="69120" cy="53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C762E8E-E71E-4CE4-8A01-FC61CD5784D5}"/>
                    </a:ext>
                  </a:extLst>
                </p14:cNvPr>
                <p14:cNvContentPartPr/>
                <p14:nvPr/>
              </p14:nvContentPartPr>
              <p14:xfrm>
                <a:off x="4587071" y="1103646"/>
                <a:ext cx="777240" cy="421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C762E8E-E71E-4CE4-8A01-FC61CD5784D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578431" y="1094646"/>
                  <a:ext cx="79488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870AEA4-16CF-4CB6-A684-F5AB93FEC48B}"/>
                    </a:ext>
                  </a:extLst>
                </p14:cNvPr>
                <p14:cNvContentPartPr/>
                <p14:nvPr/>
              </p14:nvContentPartPr>
              <p14:xfrm>
                <a:off x="5770031" y="860646"/>
                <a:ext cx="41040" cy="5194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870AEA4-16CF-4CB6-A684-F5AB93FEC48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761391" y="851646"/>
                  <a:ext cx="58680" cy="53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B161FCD-3569-47F1-A486-D71D0EDB7D86}"/>
                    </a:ext>
                  </a:extLst>
                </p14:cNvPr>
                <p14:cNvContentPartPr/>
                <p14:nvPr/>
              </p14:nvContentPartPr>
              <p14:xfrm>
                <a:off x="5487431" y="1100406"/>
                <a:ext cx="670320" cy="212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B161FCD-3569-47F1-A486-D71D0EDB7D8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478431" y="1091766"/>
                  <a:ext cx="68796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1B4E161-B99E-461C-A1D0-FEA96FDFD924}"/>
                    </a:ext>
                  </a:extLst>
                </p14:cNvPr>
                <p14:cNvContentPartPr/>
                <p14:nvPr/>
              </p14:nvContentPartPr>
              <p14:xfrm>
                <a:off x="6563111" y="839766"/>
                <a:ext cx="27000" cy="4392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1B4E161-B99E-461C-A1D0-FEA96FDFD92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554471" y="831126"/>
                  <a:ext cx="4464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F7F1B5E-FD47-4320-A44B-BE35DBDAD3AA}"/>
                    </a:ext>
                  </a:extLst>
                </p14:cNvPr>
                <p14:cNvContentPartPr/>
                <p14:nvPr/>
              </p14:nvContentPartPr>
              <p14:xfrm>
                <a:off x="6589751" y="1255926"/>
                <a:ext cx="8640" cy="1285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F7F1B5E-FD47-4320-A44B-BE35DBDAD3A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580751" y="1247286"/>
                  <a:ext cx="262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FF20E7C-F362-47AF-92E4-A6B6664AAAB9}"/>
                    </a:ext>
                  </a:extLst>
                </p14:cNvPr>
                <p14:cNvContentPartPr/>
                <p14:nvPr/>
              </p14:nvContentPartPr>
              <p14:xfrm>
                <a:off x="6297071" y="1105806"/>
                <a:ext cx="653760" cy="39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FF20E7C-F362-47AF-92E4-A6B6664AAAB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288071" y="1097166"/>
                  <a:ext cx="6714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7EF4132-C85D-4B07-ADE5-67BF28B98DEA}"/>
                    </a:ext>
                  </a:extLst>
                </p14:cNvPr>
                <p14:cNvContentPartPr/>
                <p14:nvPr/>
              </p14:nvContentPartPr>
              <p14:xfrm>
                <a:off x="7405511" y="871446"/>
                <a:ext cx="45360" cy="4885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7EF4132-C85D-4B07-ADE5-67BF28B98DE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396511" y="862446"/>
                  <a:ext cx="63000" cy="50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041DC22-F69F-4F16-B1AD-24BA8B3BE80A}"/>
                    </a:ext>
                  </a:extLst>
                </p14:cNvPr>
                <p14:cNvContentPartPr/>
                <p14:nvPr/>
              </p14:nvContentPartPr>
              <p14:xfrm>
                <a:off x="7115351" y="1114086"/>
                <a:ext cx="694800" cy="169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041DC22-F69F-4F16-B1AD-24BA8B3BE80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106711" y="1105086"/>
                  <a:ext cx="71244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7F1520C-8747-45C2-9D4D-18D8FA052409}"/>
                    </a:ext>
                  </a:extLst>
                </p14:cNvPr>
                <p14:cNvContentPartPr/>
                <p14:nvPr/>
              </p14:nvContentPartPr>
              <p14:xfrm>
                <a:off x="8246831" y="876126"/>
                <a:ext cx="45720" cy="4762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7F1520C-8747-45C2-9D4D-18D8FA05240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238191" y="867486"/>
                  <a:ext cx="63360" cy="49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C96989C-1A3F-4491-AA4E-0E99ED1A3F3A}"/>
                    </a:ext>
                  </a:extLst>
                </p14:cNvPr>
                <p14:cNvContentPartPr/>
                <p14:nvPr/>
              </p14:nvContentPartPr>
              <p14:xfrm>
                <a:off x="7892231" y="1122726"/>
                <a:ext cx="759240" cy="15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C96989C-1A3F-4491-AA4E-0E99ED1A3F3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883591" y="1113726"/>
                  <a:ext cx="7768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197C9D3-6132-4641-9077-154E12AF6576}"/>
                    </a:ext>
                  </a:extLst>
                </p14:cNvPr>
                <p14:cNvContentPartPr/>
                <p14:nvPr/>
              </p14:nvContentPartPr>
              <p14:xfrm>
                <a:off x="9062591" y="878646"/>
                <a:ext cx="63000" cy="4795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197C9D3-6132-4641-9077-154E12AF657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053951" y="870006"/>
                  <a:ext cx="80640" cy="49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442FD26-3767-49E8-9B6D-C43456F97F8D}"/>
                    </a:ext>
                  </a:extLst>
                </p14:cNvPr>
                <p14:cNvContentPartPr/>
                <p14:nvPr/>
              </p14:nvContentPartPr>
              <p14:xfrm>
                <a:off x="8787911" y="1068726"/>
                <a:ext cx="687960" cy="421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442FD26-3767-49E8-9B6D-C43456F97F8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778911" y="1060086"/>
                  <a:ext cx="70560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F3CB4E0-98D3-4F30-8979-0305C2A585C1}"/>
                    </a:ext>
                  </a:extLst>
                </p14:cNvPr>
                <p14:cNvContentPartPr/>
                <p14:nvPr/>
              </p14:nvContentPartPr>
              <p14:xfrm>
                <a:off x="9933071" y="864246"/>
                <a:ext cx="14040" cy="4986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F3CB4E0-98D3-4F30-8979-0305C2A585C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924071" y="855606"/>
                  <a:ext cx="31680" cy="51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300E0C8-2514-425D-ABC8-BA320CB975C8}"/>
                    </a:ext>
                  </a:extLst>
                </p14:cNvPr>
                <p14:cNvContentPartPr/>
                <p14:nvPr/>
              </p14:nvContentPartPr>
              <p14:xfrm>
                <a:off x="9578831" y="1103646"/>
                <a:ext cx="741240" cy="201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300E0C8-2514-425D-ABC8-BA320CB975C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570191" y="1094646"/>
                  <a:ext cx="7588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FBA8EAB-F6DC-47D8-9AD8-01FB5612F24C}"/>
                    </a:ext>
                  </a:extLst>
                </p14:cNvPr>
                <p14:cNvContentPartPr/>
                <p14:nvPr/>
              </p14:nvContentPartPr>
              <p14:xfrm>
                <a:off x="3177671" y="1531686"/>
                <a:ext cx="29520" cy="3949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FBA8EAB-F6DC-47D8-9AD8-01FB5612F24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168671" y="1523046"/>
                  <a:ext cx="4716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F1330B9-A6C1-4B7F-B162-45236785BCEA}"/>
                    </a:ext>
                  </a:extLst>
                </p14:cNvPr>
                <p14:cNvContentPartPr/>
                <p14:nvPr/>
              </p14:nvContentPartPr>
              <p14:xfrm>
                <a:off x="2940071" y="1708086"/>
                <a:ext cx="551880" cy="388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F1330B9-A6C1-4B7F-B162-45236785BCEA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931071" y="1699086"/>
                  <a:ext cx="56952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8C18199-CCB7-4C6C-802B-44C54FF08329}"/>
                    </a:ext>
                  </a:extLst>
                </p14:cNvPr>
                <p14:cNvContentPartPr/>
                <p14:nvPr/>
              </p14:nvContentPartPr>
              <p14:xfrm>
                <a:off x="4093871" y="1527726"/>
                <a:ext cx="13320" cy="3438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8C18199-CCB7-4C6C-802B-44C54FF08329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084871" y="1519086"/>
                  <a:ext cx="3096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8B30BF1-2912-47D0-8A64-B2E599BBDAEF}"/>
                    </a:ext>
                  </a:extLst>
                </p14:cNvPr>
                <p14:cNvContentPartPr/>
                <p14:nvPr/>
              </p14:nvContentPartPr>
              <p14:xfrm>
                <a:off x="3842951" y="1691526"/>
                <a:ext cx="476280" cy="7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8B30BF1-2912-47D0-8A64-B2E599BBDAE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833951" y="1682526"/>
                  <a:ext cx="4939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9E79A14-829A-48BB-87E8-7432F61F448B}"/>
                    </a:ext>
                  </a:extLst>
                </p14:cNvPr>
                <p14:cNvContentPartPr/>
                <p14:nvPr/>
              </p14:nvContentPartPr>
              <p14:xfrm>
                <a:off x="4889831" y="1532766"/>
                <a:ext cx="18360" cy="433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9E79A14-829A-48BB-87E8-7432F61F448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881191" y="1523766"/>
                  <a:ext cx="36000" cy="45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C2E3357-C1F1-48FA-914E-4BD939FC12DB}"/>
                    </a:ext>
                  </a:extLst>
                </p14:cNvPr>
                <p14:cNvContentPartPr/>
                <p14:nvPr/>
              </p14:nvContentPartPr>
              <p14:xfrm>
                <a:off x="4637471" y="1717806"/>
                <a:ext cx="578160" cy="226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C2E3357-C1F1-48FA-914E-4BD939FC12D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628471" y="1708806"/>
                  <a:ext cx="5958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9C17F34-A89A-4071-962D-9F4A0F9716A2}"/>
                    </a:ext>
                  </a:extLst>
                </p14:cNvPr>
                <p14:cNvContentPartPr/>
                <p14:nvPr/>
              </p14:nvContentPartPr>
              <p14:xfrm>
                <a:off x="5778671" y="1493526"/>
                <a:ext cx="16200" cy="4716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9C17F34-A89A-4071-962D-9F4A0F9716A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769671" y="1484526"/>
                  <a:ext cx="33840" cy="48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44EA837-A47B-4EB6-9DE9-6D92D5C7C169}"/>
                    </a:ext>
                  </a:extLst>
                </p14:cNvPr>
                <p14:cNvContentPartPr/>
                <p14:nvPr/>
              </p14:nvContentPartPr>
              <p14:xfrm>
                <a:off x="5462231" y="1696206"/>
                <a:ext cx="642240" cy="327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44EA837-A47B-4EB6-9DE9-6D92D5C7C16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453231" y="1687566"/>
                  <a:ext cx="65988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B3F178A-5FAD-4583-ACF8-0EBD277DC5F6}"/>
                    </a:ext>
                  </a:extLst>
                </p14:cNvPr>
                <p14:cNvContentPartPr/>
                <p14:nvPr/>
              </p14:nvContentPartPr>
              <p14:xfrm>
                <a:off x="6552671" y="1497846"/>
                <a:ext cx="9720" cy="4057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B3F178A-5FAD-4583-ACF8-0EBD277DC5F6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543671" y="1488846"/>
                  <a:ext cx="2736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E3CDDF3-126B-4FAA-B555-AAD31061F797}"/>
                    </a:ext>
                  </a:extLst>
                </p14:cNvPr>
                <p14:cNvContentPartPr/>
                <p14:nvPr/>
              </p14:nvContentPartPr>
              <p14:xfrm>
                <a:off x="6293471" y="1678926"/>
                <a:ext cx="503280" cy="147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E3CDDF3-126B-4FAA-B555-AAD31061F79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284831" y="1670286"/>
                  <a:ext cx="5209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663E4E0-09D0-4FC8-8BAE-83BF9C78E97D}"/>
                    </a:ext>
                  </a:extLst>
                </p14:cNvPr>
                <p14:cNvContentPartPr/>
                <p14:nvPr/>
              </p14:nvContentPartPr>
              <p14:xfrm>
                <a:off x="7423511" y="1519086"/>
                <a:ext cx="39600" cy="4521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663E4E0-09D0-4FC8-8BAE-83BF9C78E97D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414511" y="1510086"/>
                  <a:ext cx="5724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7C7482E-3751-488B-A346-9A7A99E2F07B}"/>
                    </a:ext>
                  </a:extLst>
                </p14:cNvPr>
                <p14:cNvContentPartPr/>
                <p14:nvPr/>
              </p14:nvContentPartPr>
              <p14:xfrm>
                <a:off x="7117511" y="1697646"/>
                <a:ext cx="600480" cy="11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7C7482E-3751-488B-A346-9A7A99E2F07B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108871" y="1688646"/>
                  <a:ext cx="6181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A4FBA21-A5BE-4BF8-9A08-642771B973AD}"/>
                    </a:ext>
                  </a:extLst>
                </p14:cNvPr>
                <p14:cNvContentPartPr/>
                <p14:nvPr/>
              </p14:nvContentPartPr>
              <p14:xfrm>
                <a:off x="8306591" y="1500726"/>
                <a:ext cx="21240" cy="4485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A4FBA21-A5BE-4BF8-9A08-642771B973AD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297951" y="1491726"/>
                  <a:ext cx="3888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C083BEE-BEC7-4292-AD04-853FDC89EDE1}"/>
                    </a:ext>
                  </a:extLst>
                </p14:cNvPr>
                <p14:cNvContentPartPr/>
                <p14:nvPr/>
              </p14:nvContentPartPr>
              <p14:xfrm>
                <a:off x="7969991" y="1710606"/>
                <a:ext cx="614160" cy="129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C083BEE-BEC7-4292-AD04-853FDC89EDE1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961351" y="1701966"/>
                  <a:ext cx="6318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22ED917-DC43-4AFB-85A9-80F3207741E9}"/>
                    </a:ext>
                  </a:extLst>
                </p14:cNvPr>
                <p14:cNvContentPartPr/>
                <p14:nvPr/>
              </p14:nvContentPartPr>
              <p14:xfrm>
                <a:off x="9054311" y="1502526"/>
                <a:ext cx="14760" cy="4068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22ED917-DC43-4AFB-85A9-80F3207741E9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045671" y="1493886"/>
                  <a:ext cx="3240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20349AA-885F-4075-98F8-8E4805D96283}"/>
                    </a:ext>
                  </a:extLst>
                </p14:cNvPr>
                <p14:cNvContentPartPr/>
                <p14:nvPr/>
              </p14:nvContentPartPr>
              <p14:xfrm>
                <a:off x="8829671" y="1692966"/>
                <a:ext cx="557280" cy="259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20349AA-885F-4075-98F8-8E4805D9628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820671" y="1684326"/>
                  <a:ext cx="5749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1224C79-7A29-4068-B44C-DFE9FD7538C6}"/>
                    </a:ext>
                  </a:extLst>
                </p14:cNvPr>
                <p14:cNvContentPartPr/>
                <p14:nvPr/>
              </p14:nvContentPartPr>
              <p14:xfrm>
                <a:off x="9881591" y="1524486"/>
                <a:ext cx="25920" cy="4024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1224C79-7A29-4068-B44C-DFE9FD7538C6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872591" y="1515486"/>
                  <a:ext cx="4356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A1AF2C5-2C07-4A31-8F2F-F9A45694A357}"/>
                    </a:ext>
                  </a:extLst>
                </p14:cNvPr>
                <p14:cNvContentPartPr/>
                <p14:nvPr/>
              </p14:nvContentPartPr>
              <p14:xfrm>
                <a:off x="9638591" y="1701606"/>
                <a:ext cx="539280" cy="165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A1AF2C5-2C07-4A31-8F2F-F9A45694A35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629951" y="1692966"/>
                  <a:ext cx="5569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889A783-1246-4D5C-B3B2-3683D210DAA2}"/>
                    </a:ext>
                  </a:extLst>
                </p14:cNvPr>
                <p14:cNvContentPartPr/>
                <p14:nvPr/>
              </p14:nvContentPartPr>
              <p14:xfrm>
                <a:off x="3193511" y="2150526"/>
                <a:ext cx="12960" cy="2966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889A783-1246-4D5C-B3B2-3683D210DAA2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184871" y="2141886"/>
                  <a:ext cx="3060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EF5394D-8A67-4399-948B-757AF8FDFF34}"/>
                    </a:ext>
                  </a:extLst>
                </p14:cNvPr>
                <p14:cNvContentPartPr/>
                <p14:nvPr/>
              </p14:nvContentPartPr>
              <p14:xfrm>
                <a:off x="2935031" y="2272926"/>
                <a:ext cx="495360" cy="219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EF5394D-8A67-4399-948B-757AF8FDFF3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926031" y="2263926"/>
                  <a:ext cx="513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EFC0F91-9279-46E3-BB38-CF3FEF78DD80}"/>
                    </a:ext>
                  </a:extLst>
                </p14:cNvPr>
                <p14:cNvContentPartPr/>
                <p14:nvPr/>
              </p14:nvContentPartPr>
              <p14:xfrm>
                <a:off x="4020791" y="2136486"/>
                <a:ext cx="3960" cy="3250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EFC0F91-9279-46E3-BB38-CF3FEF78DD80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012151" y="2127486"/>
                  <a:ext cx="2160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5CB856F-967C-4481-A9A5-17D71D356005}"/>
                    </a:ext>
                  </a:extLst>
                </p14:cNvPr>
                <p14:cNvContentPartPr/>
                <p14:nvPr/>
              </p14:nvContentPartPr>
              <p14:xfrm>
                <a:off x="3886871" y="2292006"/>
                <a:ext cx="370440" cy="259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5CB856F-967C-4481-A9A5-17D71D356005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877871" y="2283006"/>
                  <a:ext cx="3880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1F29B81-7F7D-4798-A8F0-11F611870333}"/>
                    </a:ext>
                  </a:extLst>
                </p14:cNvPr>
                <p14:cNvContentPartPr/>
                <p14:nvPr/>
              </p14:nvContentPartPr>
              <p14:xfrm>
                <a:off x="4861031" y="2147286"/>
                <a:ext cx="12960" cy="3232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1F29B81-7F7D-4798-A8F0-11F611870333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852391" y="2138646"/>
                  <a:ext cx="3060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F899D69-B897-400A-8A24-8867675205A0}"/>
                    </a:ext>
                  </a:extLst>
                </p14:cNvPr>
                <p14:cNvContentPartPr/>
                <p14:nvPr/>
              </p14:nvContentPartPr>
              <p14:xfrm>
                <a:off x="4727831" y="2291646"/>
                <a:ext cx="466560" cy="129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F899D69-B897-400A-8A24-8867675205A0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719191" y="2283006"/>
                  <a:ext cx="4842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4899394-E927-4EAD-BAF5-37A5BBADA76E}"/>
                    </a:ext>
                  </a:extLst>
                </p14:cNvPr>
                <p14:cNvContentPartPr/>
                <p14:nvPr/>
              </p14:nvContentPartPr>
              <p14:xfrm>
                <a:off x="5721791" y="2136486"/>
                <a:ext cx="23040" cy="3902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4899394-E927-4EAD-BAF5-37A5BBADA76E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713151" y="2127486"/>
                  <a:ext cx="4068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6AFD15E-54BF-4D0A-8549-380CF3408D37}"/>
                    </a:ext>
                  </a:extLst>
                </p14:cNvPr>
                <p14:cNvContentPartPr/>
                <p14:nvPr/>
              </p14:nvContentPartPr>
              <p14:xfrm>
                <a:off x="5545391" y="2321886"/>
                <a:ext cx="451800" cy="158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6AFD15E-54BF-4D0A-8549-380CF3408D37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536391" y="2312886"/>
                  <a:ext cx="4694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0B4CB8B-1A2E-4F5A-A84B-D688DE620354}"/>
                    </a:ext>
                  </a:extLst>
                </p14:cNvPr>
                <p14:cNvContentPartPr/>
                <p14:nvPr/>
              </p14:nvContentPartPr>
              <p14:xfrm>
                <a:off x="6506951" y="2136486"/>
                <a:ext cx="17280" cy="3535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0B4CB8B-1A2E-4F5A-A84B-D688DE620354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498311" y="2127486"/>
                  <a:ext cx="3492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A6A4DEC-F34E-4860-9EAE-5ABC631F449D}"/>
                    </a:ext>
                  </a:extLst>
                </p14:cNvPr>
                <p14:cNvContentPartPr/>
                <p14:nvPr/>
              </p14:nvContentPartPr>
              <p14:xfrm>
                <a:off x="6356471" y="2311806"/>
                <a:ext cx="435600" cy="136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A6A4DEC-F34E-4860-9EAE-5ABC631F449D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347471" y="2302806"/>
                  <a:ext cx="4532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1A7F026-CC35-4287-9545-0C38CC0A263A}"/>
                    </a:ext>
                  </a:extLst>
                </p14:cNvPr>
                <p14:cNvContentPartPr/>
                <p14:nvPr/>
              </p14:nvContentPartPr>
              <p14:xfrm>
                <a:off x="7399031" y="2132526"/>
                <a:ext cx="27360" cy="342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1A7F026-CC35-4287-9545-0C38CC0A263A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390031" y="2123526"/>
                  <a:ext cx="4500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0C77B85-54B8-42E7-ADDA-2B8078175C12}"/>
                    </a:ext>
                  </a:extLst>
                </p14:cNvPr>
                <p14:cNvContentPartPr/>
                <p14:nvPr/>
              </p14:nvContentPartPr>
              <p14:xfrm>
                <a:off x="7201031" y="2269686"/>
                <a:ext cx="475200" cy="320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0C77B85-54B8-42E7-ADDA-2B8078175C12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192031" y="2261046"/>
                  <a:ext cx="4928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9905199-2D5D-48DF-A44B-205661BA7DAC}"/>
                    </a:ext>
                  </a:extLst>
                </p14:cNvPr>
                <p14:cNvContentPartPr/>
                <p14:nvPr/>
              </p14:nvContentPartPr>
              <p14:xfrm>
                <a:off x="8172311" y="2093286"/>
                <a:ext cx="19800" cy="3844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9905199-2D5D-48DF-A44B-205661BA7DA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163311" y="2084646"/>
                  <a:ext cx="3744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5A2E5B1-29AF-4095-9FA5-3D6BD48DAA27}"/>
                    </a:ext>
                  </a:extLst>
                </p14:cNvPr>
                <p14:cNvContentPartPr/>
                <p14:nvPr/>
              </p14:nvContentPartPr>
              <p14:xfrm>
                <a:off x="7996631" y="2292366"/>
                <a:ext cx="498240" cy="327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5A2E5B1-29AF-4095-9FA5-3D6BD48DAA27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987631" y="2283726"/>
                  <a:ext cx="51588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D31D3B3-FF42-4D56-AC75-AF29C77A2A63}"/>
                    </a:ext>
                  </a:extLst>
                </p14:cNvPr>
                <p14:cNvContentPartPr/>
                <p14:nvPr/>
              </p14:nvContentPartPr>
              <p14:xfrm>
                <a:off x="9080231" y="2104806"/>
                <a:ext cx="23040" cy="4172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D31D3B3-FF42-4D56-AC75-AF29C77A2A63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9071231" y="2095806"/>
                  <a:ext cx="4068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62910F5-9E35-4B68-B84A-B6A52EFC1732}"/>
                    </a:ext>
                  </a:extLst>
                </p14:cNvPr>
                <p14:cNvContentPartPr/>
                <p14:nvPr/>
              </p14:nvContentPartPr>
              <p14:xfrm>
                <a:off x="8821391" y="2317926"/>
                <a:ext cx="515160" cy="187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62910F5-9E35-4B68-B84A-B6A52EFC1732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8812751" y="2308926"/>
                  <a:ext cx="5328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1CA5F3B-798D-4762-B6C2-9E8118A0B32D}"/>
                    </a:ext>
                  </a:extLst>
                </p14:cNvPr>
                <p14:cNvContentPartPr/>
                <p14:nvPr/>
              </p14:nvContentPartPr>
              <p14:xfrm>
                <a:off x="9789431" y="2112006"/>
                <a:ext cx="30960" cy="3322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1CA5F3B-798D-4762-B6C2-9E8118A0B32D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9780791" y="2103006"/>
                  <a:ext cx="4860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8DDE2AC-140A-4AE7-9D75-47FE785E5674}"/>
                    </a:ext>
                  </a:extLst>
                </p14:cNvPr>
                <p14:cNvContentPartPr/>
                <p14:nvPr/>
              </p14:nvContentPartPr>
              <p14:xfrm>
                <a:off x="9589631" y="2280126"/>
                <a:ext cx="492480" cy="219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8DDE2AC-140A-4AE7-9D75-47FE785E5674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9580631" y="2271126"/>
                  <a:ext cx="5101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B1DB05AE-5134-4A3D-A503-60D06E7835C4}"/>
                    </a:ext>
                  </a:extLst>
                </p14:cNvPr>
                <p14:cNvContentPartPr/>
                <p14:nvPr/>
              </p14:nvContentPartPr>
              <p14:xfrm>
                <a:off x="2963831" y="2892126"/>
                <a:ext cx="476280" cy="172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1DB05AE-5134-4A3D-A503-60D06E7835C4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955191" y="2883126"/>
                  <a:ext cx="4939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E72CB69-944D-4383-8090-0CB8467404B8}"/>
                    </a:ext>
                  </a:extLst>
                </p14:cNvPr>
                <p14:cNvContentPartPr/>
                <p14:nvPr/>
              </p14:nvContentPartPr>
              <p14:xfrm>
                <a:off x="3122591" y="2682606"/>
                <a:ext cx="43920" cy="4586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E72CB69-944D-4383-8090-0CB8467404B8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113591" y="2673606"/>
                  <a:ext cx="6156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7C9626D-2939-4B10-AF17-EFFA52175B7C}"/>
                    </a:ext>
                  </a:extLst>
                </p14:cNvPr>
                <p14:cNvContentPartPr/>
                <p14:nvPr/>
              </p14:nvContentPartPr>
              <p14:xfrm>
                <a:off x="3840071" y="2853966"/>
                <a:ext cx="492120" cy="309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7C9626D-2939-4B10-AF17-EFFA52175B7C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831071" y="2845326"/>
                  <a:ext cx="5097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7D7056B-3CB0-484B-9753-066F682FDE8E}"/>
                    </a:ext>
                  </a:extLst>
                </p14:cNvPr>
                <p14:cNvContentPartPr/>
                <p14:nvPr/>
              </p14:nvContentPartPr>
              <p14:xfrm>
                <a:off x="4085231" y="2686566"/>
                <a:ext cx="15120" cy="4424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7D7056B-3CB0-484B-9753-066F682FDE8E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076591" y="2677566"/>
                  <a:ext cx="32760" cy="46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AB8FFCB-F229-47CF-9688-91C95CE6BED2}"/>
                    </a:ext>
                  </a:extLst>
                </p14:cNvPr>
                <p14:cNvContentPartPr/>
                <p14:nvPr/>
              </p14:nvContentPartPr>
              <p14:xfrm>
                <a:off x="4699751" y="2841006"/>
                <a:ext cx="489960" cy="320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AB8FFCB-F229-47CF-9688-91C95CE6BED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691111" y="2832366"/>
                  <a:ext cx="5076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2A40B456-7CF1-464F-B256-2CD498792D64}"/>
                    </a:ext>
                  </a:extLst>
                </p14:cNvPr>
                <p14:cNvContentPartPr/>
                <p14:nvPr/>
              </p14:nvContentPartPr>
              <p14:xfrm>
                <a:off x="4920791" y="2661726"/>
                <a:ext cx="30960" cy="4305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A40B456-7CF1-464F-B256-2CD498792D64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912151" y="2652726"/>
                  <a:ext cx="48600" cy="4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730D256-2297-42DB-A69A-EC42BA1E81D6}"/>
                    </a:ext>
                  </a:extLst>
                </p14:cNvPr>
                <p14:cNvContentPartPr/>
                <p14:nvPr/>
              </p14:nvContentPartPr>
              <p14:xfrm>
                <a:off x="5508671" y="2855046"/>
                <a:ext cx="507960" cy="208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730D256-2297-42DB-A69A-EC42BA1E81D6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499671" y="2846406"/>
                  <a:ext cx="5256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8F8F890-F6DF-4A1A-9AF6-FD7447BE3300}"/>
                    </a:ext>
                  </a:extLst>
                </p14:cNvPr>
                <p14:cNvContentPartPr/>
                <p14:nvPr/>
              </p14:nvContentPartPr>
              <p14:xfrm>
                <a:off x="5725391" y="2702766"/>
                <a:ext cx="35640" cy="4626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8F8F890-F6DF-4A1A-9AF6-FD7447BE3300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716391" y="2694126"/>
                  <a:ext cx="53280" cy="48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6DB45DF-D6DC-4C44-B8D9-C9BF87AA9CE6}"/>
                    </a:ext>
                  </a:extLst>
                </p14:cNvPr>
                <p14:cNvContentPartPr/>
                <p14:nvPr/>
              </p14:nvContentPartPr>
              <p14:xfrm>
                <a:off x="6346751" y="2867286"/>
                <a:ext cx="655920" cy="392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6DB45DF-D6DC-4C44-B8D9-C9BF87AA9CE6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338111" y="2858646"/>
                  <a:ext cx="6735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F9B7146F-BA77-442C-8C9F-58740DF7541E}"/>
                    </a:ext>
                  </a:extLst>
                </p14:cNvPr>
                <p14:cNvContentPartPr/>
                <p14:nvPr/>
              </p14:nvContentPartPr>
              <p14:xfrm>
                <a:off x="6607751" y="2706006"/>
                <a:ext cx="25920" cy="4280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F9B7146F-BA77-442C-8C9F-58740DF7541E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598751" y="2697006"/>
                  <a:ext cx="4356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43255C3A-4676-4433-9F60-2FCE0A42BBFF}"/>
                    </a:ext>
                  </a:extLst>
                </p14:cNvPr>
                <p14:cNvContentPartPr/>
                <p14:nvPr/>
              </p14:nvContentPartPr>
              <p14:xfrm>
                <a:off x="7222271" y="2872686"/>
                <a:ext cx="477720" cy="136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43255C3A-4676-4433-9F60-2FCE0A42BBFF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213631" y="2863686"/>
                  <a:ext cx="4953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E8F604B5-683C-41E6-9162-6B64D11AC22B}"/>
                    </a:ext>
                  </a:extLst>
                </p14:cNvPr>
                <p14:cNvContentPartPr/>
                <p14:nvPr/>
              </p14:nvContentPartPr>
              <p14:xfrm>
                <a:off x="7405871" y="2673966"/>
                <a:ext cx="14040" cy="4237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E8F604B5-683C-41E6-9162-6B64D11AC22B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396871" y="2665326"/>
                  <a:ext cx="31680" cy="4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89EE4F3-67B2-4962-BAC4-6178B83761E2}"/>
                    </a:ext>
                  </a:extLst>
                </p14:cNvPr>
                <p14:cNvContentPartPr/>
                <p14:nvPr/>
              </p14:nvContentPartPr>
              <p14:xfrm>
                <a:off x="7975391" y="2852886"/>
                <a:ext cx="618120" cy="291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89EE4F3-67B2-4962-BAC4-6178B83761E2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966391" y="2844246"/>
                  <a:ext cx="6357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82A3F146-648C-43A0-9DF8-40FD0791BF4D}"/>
                    </a:ext>
                  </a:extLst>
                </p14:cNvPr>
                <p14:cNvContentPartPr/>
                <p14:nvPr/>
              </p14:nvContentPartPr>
              <p14:xfrm>
                <a:off x="8231711" y="2673606"/>
                <a:ext cx="36360" cy="4399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82A3F146-648C-43A0-9DF8-40FD0791BF4D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223071" y="2664606"/>
                  <a:ext cx="5400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936A598-23E1-45E2-992F-C5994057FF71}"/>
                    </a:ext>
                  </a:extLst>
                </p14:cNvPr>
                <p14:cNvContentPartPr/>
                <p14:nvPr/>
              </p14:nvContentPartPr>
              <p14:xfrm>
                <a:off x="8823551" y="2868006"/>
                <a:ext cx="503280" cy="100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936A598-23E1-45E2-992F-C5994057FF71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814551" y="2859006"/>
                  <a:ext cx="5209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4C6DE0A-773C-49F3-8799-A5308CB513A8}"/>
                    </a:ext>
                  </a:extLst>
                </p14:cNvPr>
                <p14:cNvContentPartPr/>
                <p14:nvPr/>
              </p14:nvContentPartPr>
              <p14:xfrm>
                <a:off x="9049631" y="2677206"/>
                <a:ext cx="19440" cy="4352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94C6DE0A-773C-49F3-8799-A5308CB513A8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9040631" y="2668206"/>
                  <a:ext cx="3708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E6DB9BE-E38C-4563-8305-BBCC4CCC2827}"/>
                    </a:ext>
                  </a:extLst>
                </p14:cNvPr>
                <p14:cNvContentPartPr/>
                <p14:nvPr/>
              </p14:nvContentPartPr>
              <p14:xfrm>
                <a:off x="9619511" y="2858286"/>
                <a:ext cx="569880" cy="237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E6DB9BE-E38C-4563-8305-BBCC4CCC2827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9610871" y="2849646"/>
                  <a:ext cx="58752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3959D81-DAD2-41BE-88AC-47A861286DB5}"/>
                    </a:ext>
                  </a:extLst>
                </p14:cNvPr>
                <p14:cNvContentPartPr/>
                <p14:nvPr/>
              </p14:nvContentPartPr>
              <p14:xfrm>
                <a:off x="9853871" y="2670366"/>
                <a:ext cx="31320" cy="4186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3959D81-DAD2-41BE-88AC-47A861286DB5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9844871" y="2661366"/>
                  <a:ext cx="4896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5338680F-384D-4D8A-891E-EC159CAC94A5}"/>
                    </a:ext>
                  </a:extLst>
                </p14:cNvPr>
                <p14:cNvContentPartPr/>
                <p14:nvPr/>
              </p14:nvContentPartPr>
              <p14:xfrm>
                <a:off x="2956271" y="3446526"/>
                <a:ext cx="635400" cy="248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5338680F-384D-4D8A-891E-EC159CAC94A5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2947271" y="3437526"/>
                  <a:ext cx="6530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079A137-A5A8-4EBD-B27D-67113532641F}"/>
                    </a:ext>
                  </a:extLst>
                </p14:cNvPr>
                <p14:cNvContentPartPr/>
                <p14:nvPr/>
              </p14:nvContentPartPr>
              <p14:xfrm>
                <a:off x="3169751" y="3272646"/>
                <a:ext cx="37440" cy="4680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079A137-A5A8-4EBD-B27D-67113532641F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3160751" y="3264006"/>
                  <a:ext cx="5508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67CBA45-8215-4D16-9CC8-2564FFA12C9F}"/>
                    </a:ext>
                  </a:extLst>
                </p14:cNvPr>
                <p14:cNvContentPartPr/>
                <p14:nvPr/>
              </p14:nvContentPartPr>
              <p14:xfrm>
                <a:off x="3836471" y="3441126"/>
                <a:ext cx="543960" cy="172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67CBA45-8215-4D16-9CC8-2564FFA12C9F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3827831" y="3432486"/>
                  <a:ext cx="5616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D9B882D-35C6-4710-AF7D-637A900ED3F7}"/>
                    </a:ext>
                  </a:extLst>
                </p14:cNvPr>
                <p14:cNvContentPartPr/>
                <p14:nvPr/>
              </p14:nvContentPartPr>
              <p14:xfrm>
                <a:off x="4071191" y="3247806"/>
                <a:ext cx="34200" cy="4572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D9B882D-35C6-4710-AF7D-637A900ED3F7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4062551" y="3238806"/>
                  <a:ext cx="5184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69545CE-33FD-4CE6-8ADB-536BBE8F7BDE}"/>
                    </a:ext>
                  </a:extLst>
                </p14:cNvPr>
                <p14:cNvContentPartPr/>
                <p14:nvPr/>
              </p14:nvContentPartPr>
              <p14:xfrm>
                <a:off x="4656911" y="3482886"/>
                <a:ext cx="549000" cy="136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69545CE-33FD-4CE6-8ADB-536BBE8F7BDE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4647911" y="3473886"/>
                  <a:ext cx="5666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DD0AD4E-AAF0-4B15-92B4-24094E2ACE1A}"/>
                    </a:ext>
                  </a:extLst>
                </p14:cNvPr>
                <p14:cNvContentPartPr/>
                <p14:nvPr/>
              </p14:nvContentPartPr>
              <p14:xfrm>
                <a:off x="4894151" y="3251406"/>
                <a:ext cx="20520" cy="4305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DD0AD4E-AAF0-4B15-92B4-24094E2ACE1A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4885511" y="3242406"/>
                  <a:ext cx="38160" cy="4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D022978E-9043-48DE-813D-25C6E6E53435}"/>
                    </a:ext>
                  </a:extLst>
                </p14:cNvPr>
                <p14:cNvContentPartPr/>
                <p14:nvPr/>
              </p14:nvContentPartPr>
              <p14:xfrm>
                <a:off x="5450711" y="3456966"/>
                <a:ext cx="663120" cy="259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D022978E-9043-48DE-813D-25C6E6E53435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5442071" y="3448326"/>
                  <a:ext cx="6807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9417C7A4-156E-4E02-A825-0DE88D1E793E}"/>
                    </a:ext>
                  </a:extLst>
                </p14:cNvPr>
                <p14:cNvContentPartPr/>
                <p14:nvPr/>
              </p14:nvContentPartPr>
              <p14:xfrm>
                <a:off x="5737271" y="3291366"/>
                <a:ext cx="28440" cy="4118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9417C7A4-156E-4E02-A825-0DE88D1E793E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5728271" y="3282366"/>
                  <a:ext cx="4608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775DE0D-968E-4298-B4FC-686569301CE3}"/>
                    </a:ext>
                  </a:extLst>
                </p14:cNvPr>
                <p14:cNvContentPartPr/>
                <p14:nvPr/>
              </p14:nvContentPartPr>
              <p14:xfrm>
                <a:off x="6312911" y="3469566"/>
                <a:ext cx="591840" cy="194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775DE0D-968E-4298-B4FC-686569301CE3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6304271" y="3460566"/>
                  <a:ext cx="6094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6431E77F-E1F9-47B4-B187-329855500D23}"/>
                    </a:ext>
                  </a:extLst>
                </p14:cNvPr>
                <p14:cNvContentPartPr/>
                <p14:nvPr/>
              </p14:nvContentPartPr>
              <p14:xfrm>
                <a:off x="6573191" y="3252486"/>
                <a:ext cx="11880" cy="4525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6431E77F-E1F9-47B4-B187-329855500D23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6564551" y="3243846"/>
                  <a:ext cx="2952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D52091AE-A964-4941-B2F7-68C50CAA2062}"/>
                    </a:ext>
                  </a:extLst>
                </p14:cNvPr>
                <p14:cNvContentPartPr/>
                <p14:nvPr/>
              </p14:nvContentPartPr>
              <p14:xfrm>
                <a:off x="7112471" y="3453726"/>
                <a:ext cx="670320" cy="190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D52091AE-A964-4941-B2F7-68C50CAA2062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7103471" y="3445086"/>
                  <a:ext cx="6879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C832D05B-3B9E-49C2-B178-D5BBF35EFEAB}"/>
                    </a:ext>
                  </a:extLst>
                </p14:cNvPr>
                <p14:cNvContentPartPr/>
                <p14:nvPr/>
              </p14:nvContentPartPr>
              <p14:xfrm>
                <a:off x="7394711" y="3257166"/>
                <a:ext cx="29160" cy="4500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C832D05B-3B9E-49C2-B178-D5BBF35EFEAB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7386071" y="3248526"/>
                  <a:ext cx="46800" cy="46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EE1FAE9B-A1C1-4E55-8957-524AAE87C5A2}"/>
                    </a:ext>
                  </a:extLst>
                </p14:cNvPr>
                <p14:cNvContentPartPr/>
                <p14:nvPr/>
              </p14:nvContentPartPr>
              <p14:xfrm>
                <a:off x="7967111" y="3469566"/>
                <a:ext cx="676800" cy="136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EE1FAE9B-A1C1-4E55-8957-524AAE87C5A2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7958111" y="3460926"/>
                  <a:ext cx="6944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56C611AA-B8BD-4E33-8FAA-DD336F81D427}"/>
                    </a:ext>
                  </a:extLst>
                </p14:cNvPr>
                <p14:cNvContentPartPr/>
                <p14:nvPr/>
              </p14:nvContentPartPr>
              <p14:xfrm>
                <a:off x="8263031" y="3300366"/>
                <a:ext cx="21600" cy="3916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6C611AA-B8BD-4E33-8FAA-DD336F81D427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8254391" y="3291366"/>
                  <a:ext cx="3924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46C5EB9C-C245-418A-83AF-D48D0F0E4D42}"/>
                    </a:ext>
                  </a:extLst>
                </p14:cNvPr>
                <p14:cNvContentPartPr/>
                <p14:nvPr/>
              </p14:nvContentPartPr>
              <p14:xfrm>
                <a:off x="8807351" y="3433206"/>
                <a:ext cx="619560" cy="320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46C5EB9C-C245-418A-83AF-D48D0F0E4D42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8798351" y="3424566"/>
                  <a:ext cx="6372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3B377E62-DCBC-4757-A3F5-9755B26A2F77}"/>
                    </a:ext>
                  </a:extLst>
                </p14:cNvPr>
                <p14:cNvContentPartPr/>
                <p14:nvPr/>
              </p14:nvContentPartPr>
              <p14:xfrm>
                <a:off x="9068351" y="3268686"/>
                <a:ext cx="7200" cy="4579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3B377E62-DCBC-4757-A3F5-9755B26A2F77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9059711" y="3259686"/>
                  <a:ext cx="2484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955CD4BD-FA68-4205-A80C-08EC25D5495E}"/>
                    </a:ext>
                  </a:extLst>
                </p14:cNvPr>
                <p14:cNvContentPartPr/>
                <p14:nvPr/>
              </p14:nvContentPartPr>
              <p14:xfrm>
                <a:off x="9642551" y="3457686"/>
                <a:ext cx="647280" cy="212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955CD4BD-FA68-4205-A80C-08EC25D5495E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9633911" y="3448686"/>
                  <a:ext cx="6649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422F105A-2B57-4645-BD5D-CC0D440AAB9C}"/>
                    </a:ext>
                  </a:extLst>
                </p14:cNvPr>
                <p14:cNvContentPartPr/>
                <p14:nvPr/>
              </p14:nvContentPartPr>
              <p14:xfrm>
                <a:off x="9856031" y="3260046"/>
                <a:ext cx="39240" cy="4226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422F105A-2B57-4645-BD5D-CC0D440AAB9C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9847031" y="3251406"/>
                  <a:ext cx="5688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58A7A1E9-3274-46F4-8CF1-92E5B895D017}"/>
                    </a:ext>
                  </a:extLst>
                </p14:cNvPr>
                <p14:cNvContentPartPr/>
                <p14:nvPr/>
              </p14:nvContentPartPr>
              <p14:xfrm>
                <a:off x="2883191" y="4040886"/>
                <a:ext cx="752760" cy="180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58A7A1E9-3274-46F4-8CF1-92E5B895D017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2874191" y="4031886"/>
                  <a:ext cx="7704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38152971-ABF8-46BD-BEE7-D414FE3DD483}"/>
                    </a:ext>
                  </a:extLst>
                </p14:cNvPr>
                <p14:cNvContentPartPr/>
                <p14:nvPr/>
              </p14:nvContentPartPr>
              <p14:xfrm>
                <a:off x="3187751" y="3825246"/>
                <a:ext cx="40320" cy="4892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38152971-ABF8-46BD-BEE7-D414FE3DD483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3178751" y="3816606"/>
                  <a:ext cx="5796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02369A23-863D-4DAE-94E1-336901F3194A}"/>
                    </a:ext>
                  </a:extLst>
                </p14:cNvPr>
                <p14:cNvContentPartPr/>
                <p14:nvPr/>
              </p14:nvContentPartPr>
              <p14:xfrm>
                <a:off x="3775271" y="4038366"/>
                <a:ext cx="584640" cy="237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02369A23-863D-4DAE-94E1-336901F3194A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3766271" y="4029726"/>
                  <a:ext cx="6022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FE98C829-60FF-4827-990F-75DC3306C79E}"/>
                    </a:ext>
                  </a:extLst>
                </p14:cNvPr>
                <p14:cNvContentPartPr/>
                <p14:nvPr/>
              </p14:nvContentPartPr>
              <p14:xfrm>
                <a:off x="4045631" y="3845766"/>
                <a:ext cx="19800" cy="4341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FE98C829-60FF-4827-990F-75DC3306C79E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4036631" y="3837126"/>
                  <a:ext cx="3744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4A3B2F0B-B618-450D-8486-C894E1CCA091}"/>
                    </a:ext>
                  </a:extLst>
                </p14:cNvPr>
                <p14:cNvContentPartPr/>
                <p14:nvPr/>
              </p14:nvContentPartPr>
              <p14:xfrm>
                <a:off x="4584551" y="4000566"/>
                <a:ext cx="651960" cy="507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4A3B2F0B-B618-450D-8486-C894E1CCA091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4575911" y="3991926"/>
                  <a:ext cx="66960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B9D201CA-50D8-468F-811E-8F59D6B8AE4C}"/>
                    </a:ext>
                  </a:extLst>
                </p14:cNvPr>
                <p14:cNvContentPartPr/>
                <p14:nvPr/>
              </p14:nvContentPartPr>
              <p14:xfrm>
                <a:off x="4896311" y="3815166"/>
                <a:ext cx="55800" cy="5166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B9D201CA-50D8-468F-811E-8F59D6B8AE4C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4887311" y="3806526"/>
                  <a:ext cx="73440" cy="53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F82E674D-489D-4D8D-9E53-1E1241ECE744}"/>
                    </a:ext>
                  </a:extLst>
                </p14:cNvPr>
                <p14:cNvContentPartPr/>
                <p14:nvPr/>
              </p14:nvContentPartPr>
              <p14:xfrm>
                <a:off x="5432351" y="4056726"/>
                <a:ext cx="660600" cy="151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F82E674D-489D-4D8D-9E53-1E1241ECE744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5423351" y="4047726"/>
                  <a:ext cx="6782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12B6AD50-9D0F-48C8-9966-81C119FC30E8}"/>
                    </a:ext>
                  </a:extLst>
                </p14:cNvPr>
                <p14:cNvContentPartPr/>
                <p14:nvPr/>
              </p14:nvContentPartPr>
              <p14:xfrm>
                <a:off x="5775431" y="3871686"/>
                <a:ext cx="19440" cy="4334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12B6AD50-9D0F-48C8-9966-81C119FC30E8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5766791" y="3862686"/>
                  <a:ext cx="37080" cy="45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2B3BDC34-9C20-4A91-B9EC-8E48C8DD271B}"/>
                    </a:ext>
                  </a:extLst>
                </p14:cNvPr>
                <p14:cNvContentPartPr/>
                <p14:nvPr/>
              </p14:nvContentPartPr>
              <p14:xfrm>
                <a:off x="6259631" y="4053846"/>
                <a:ext cx="637920" cy="147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2B3BDC34-9C20-4A91-B9EC-8E48C8DD271B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6250631" y="4045206"/>
                  <a:ext cx="6555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D1D94137-A3F3-4CE1-B13B-CD9764B60CF8}"/>
                    </a:ext>
                  </a:extLst>
                </p14:cNvPr>
                <p14:cNvContentPartPr/>
                <p14:nvPr/>
              </p14:nvContentPartPr>
              <p14:xfrm>
                <a:off x="6610271" y="3855486"/>
                <a:ext cx="18000" cy="4320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D1D94137-A3F3-4CE1-B13B-CD9764B60CF8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6601271" y="3846486"/>
                  <a:ext cx="3564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786F79DB-AD5B-4890-B85E-D41C22CD8A7A}"/>
                    </a:ext>
                  </a:extLst>
                </p14:cNvPr>
                <p14:cNvContentPartPr/>
                <p14:nvPr/>
              </p14:nvContentPartPr>
              <p14:xfrm>
                <a:off x="7150271" y="4029366"/>
                <a:ext cx="523440" cy="320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786F79DB-AD5B-4890-B85E-D41C22CD8A7A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7141271" y="4020726"/>
                  <a:ext cx="5410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FAE10CDD-8634-4578-B46D-FA6CBE172222}"/>
                    </a:ext>
                  </a:extLst>
                </p14:cNvPr>
                <p14:cNvContentPartPr/>
                <p14:nvPr/>
              </p14:nvContentPartPr>
              <p14:xfrm>
                <a:off x="7393631" y="3866646"/>
                <a:ext cx="51120" cy="4147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FAE10CDD-8634-4578-B46D-FA6CBE172222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7384631" y="3858006"/>
                  <a:ext cx="6876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09795AA0-19DB-4BC8-BD69-F432446FC2B8}"/>
                    </a:ext>
                  </a:extLst>
                </p14:cNvPr>
                <p14:cNvContentPartPr/>
                <p14:nvPr/>
              </p14:nvContentPartPr>
              <p14:xfrm>
                <a:off x="7990511" y="4039806"/>
                <a:ext cx="573840" cy="223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09795AA0-19DB-4BC8-BD69-F432446FC2B8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7981511" y="4030806"/>
                  <a:ext cx="5914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FC65CBCB-BD0C-4B05-A6D5-F5919EB0D43C}"/>
                    </a:ext>
                  </a:extLst>
                </p14:cNvPr>
                <p14:cNvContentPartPr/>
                <p14:nvPr/>
              </p14:nvContentPartPr>
              <p14:xfrm>
                <a:off x="8307671" y="3875646"/>
                <a:ext cx="27000" cy="4233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FC65CBCB-BD0C-4B05-A6D5-F5919EB0D43C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8299031" y="3866646"/>
                  <a:ext cx="4464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01339EF7-52BD-4969-A16B-27D18DE75C4D}"/>
                    </a:ext>
                  </a:extLst>
                </p14:cNvPr>
                <p14:cNvContentPartPr/>
                <p14:nvPr/>
              </p14:nvContentPartPr>
              <p14:xfrm>
                <a:off x="8800151" y="4054926"/>
                <a:ext cx="549360" cy="237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01339EF7-52BD-4969-A16B-27D18DE75C4D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8791511" y="4046286"/>
                  <a:ext cx="5670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2D40E493-6E5A-427E-AB71-8928CA92D878}"/>
                    </a:ext>
                  </a:extLst>
                </p14:cNvPr>
                <p14:cNvContentPartPr/>
                <p14:nvPr/>
              </p14:nvContentPartPr>
              <p14:xfrm>
                <a:off x="9089951" y="3878886"/>
                <a:ext cx="16920" cy="4590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2D40E493-6E5A-427E-AB71-8928CA92D878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9080951" y="3870246"/>
                  <a:ext cx="34560" cy="47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98E11921-ABFF-4998-9D05-65DFFBF57821}"/>
                    </a:ext>
                  </a:extLst>
                </p14:cNvPr>
                <p14:cNvContentPartPr/>
                <p14:nvPr/>
              </p14:nvContentPartPr>
              <p14:xfrm>
                <a:off x="9629231" y="4058166"/>
                <a:ext cx="535320" cy="93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98E11921-ABFF-4998-9D05-65DFFBF57821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9620591" y="4049166"/>
                  <a:ext cx="5529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1CCC1936-B90F-4A6A-AFB9-DF30D7575B5D}"/>
                    </a:ext>
                  </a:extLst>
                </p14:cNvPr>
                <p14:cNvContentPartPr/>
                <p14:nvPr/>
              </p14:nvContentPartPr>
              <p14:xfrm>
                <a:off x="9910751" y="3878526"/>
                <a:ext cx="15480" cy="4446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1CCC1936-B90F-4A6A-AFB9-DF30D7575B5D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9902111" y="3869886"/>
                  <a:ext cx="33120" cy="46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15A7BE58-E9C5-43EA-B7F0-656730C2780B}"/>
                    </a:ext>
                  </a:extLst>
                </p14:cNvPr>
                <p14:cNvContentPartPr/>
                <p14:nvPr/>
              </p14:nvContentPartPr>
              <p14:xfrm>
                <a:off x="2950871" y="4661166"/>
                <a:ext cx="524880" cy="162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15A7BE58-E9C5-43EA-B7F0-656730C2780B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2941871" y="4652526"/>
                  <a:ext cx="54252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98890E8C-F03A-4D21-9CDF-DDBE54DBD220}"/>
                    </a:ext>
                  </a:extLst>
                </p14:cNvPr>
                <p14:cNvContentPartPr/>
                <p14:nvPr/>
              </p14:nvContentPartPr>
              <p14:xfrm>
                <a:off x="3192071" y="4459566"/>
                <a:ext cx="32760" cy="44352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98890E8C-F03A-4D21-9CDF-DDBE54DBD220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3183431" y="4450566"/>
                  <a:ext cx="50400" cy="46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856CE447-9536-4A4B-AC4C-BD89672E2D39}"/>
                    </a:ext>
                  </a:extLst>
                </p14:cNvPr>
                <p14:cNvContentPartPr/>
                <p14:nvPr/>
              </p14:nvContentPartPr>
              <p14:xfrm>
                <a:off x="3828191" y="4652526"/>
                <a:ext cx="543960" cy="86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856CE447-9536-4A4B-AC4C-BD89672E2D39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3819551" y="4643886"/>
                  <a:ext cx="5616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2D98DC5C-3B30-4DBE-93DB-FBE307794978}"/>
                    </a:ext>
                  </a:extLst>
                </p14:cNvPr>
                <p14:cNvContentPartPr/>
                <p14:nvPr/>
              </p14:nvContentPartPr>
              <p14:xfrm>
                <a:off x="4069751" y="4463526"/>
                <a:ext cx="61560" cy="4640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2D98DC5C-3B30-4DBE-93DB-FBE307794978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4060751" y="4454886"/>
                  <a:ext cx="79200" cy="48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335C17F1-7842-4980-BF7F-3E4813CE9994}"/>
                    </a:ext>
                  </a:extLst>
                </p14:cNvPr>
                <p14:cNvContentPartPr/>
                <p14:nvPr/>
              </p14:nvContentPartPr>
              <p14:xfrm>
                <a:off x="4653671" y="4646046"/>
                <a:ext cx="531360" cy="3132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335C17F1-7842-4980-BF7F-3E4813CE9994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4644671" y="4637406"/>
                  <a:ext cx="5490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D6BB9459-E2CE-4703-B6DA-8AE92D382779}"/>
                    </a:ext>
                  </a:extLst>
                </p14:cNvPr>
                <p14:cNvContentPartPr/>
                <p14:nvPr/>
              </p14:nvContentPartPr>
              <p14:xfrm>
                <a:off x="4898831" y="4468566"/>
                <a:ext cx="20880" cy="4633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D6BB9459-E2CE-4703-B6DA-8AE92D382779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4889831" y="4459566"/>
                  <a:ext cx="38520" cy="48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CAEADC45-5144-496B-85F0-D20CB617CBFA}"/>
                    </a:ext>
                  </a:extLst>
                </p14:cNvPr>
                <p14:cNvContentPartPr/>
                <p14:nvPr/>
              </p14:nvContentPartPr>
              <p14:xfrm>
                <a:off x="5484191" y="4617966"/>
                <a:ext cx="581040" cy="363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CAEADC45-5144-496B-85F0-D20CB617CBFA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5475551" y="4608966"/>
                  <a:ext cx="59868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883D1106-D5F3-45B3-95D3-E7E3FAAE3FA0}"/>
                    </a:ext>
                  </a:extLst>
                </p14:cNvPr>
                <p14:cNvContentPartPr/>
                <p14:nvPr/>
              </p14:nvContentPartPr>
              <p14:xfrm>
                <a:off x="5739431" y="4452366"/>
                <a:ext cx="31320" cy="4680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883D1106-D5F3-45B3-95D3-E7E3FAAE3FA0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5730431" y="4443366"/>
                  <a:ext cx="4896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DF4BBF58-DEAA-400A-8F2C-F15146040CAF}"/>
                    </a:ext>
                  </a:extLst>
                </p14:cNvPr>
                <p14:cNvContentPartPr/>
                <p14:nvPr/>
              </p14:nvContentPartPr>
              <p14:xfrm>
                <a:off x="6333791" y="4629126"/>
                <a:ext cx="488880" cy="1764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DF4BBF58-DEAA-400A-8F2C-F15146040CAF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6324791" y="4620486"/>
                  <a:ext cx="5065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7BCEFE0A-5808-4BFA-A64E-49AC7DC64621}"/>
                    </a:ext>
                  </a:extLst>
                </p14:cNvPr>
                <p14:cNvContentPartPr/>
                <p14:nvPr/>
              </p14:nvContentPartPr>
              <p14:xfrm>
                <a:off x="6552311" y="4448046"/>
                <a:ext cx="52200" cy="4622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7BCEFE0A-5808-4BFA-A64E-49AC7DC64621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6543311" y="4439046"/>
                  <a:ext cx="69840" cy="47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58E9B300-335A-4E01-A2FD-F470FD9050FF}"/>
                    </a:ext>
                  </a:extLst>
                </p14:cNvPr>
                <p14:cNvContentPartPr/>
                <p14:nvPr/>
              </p14:nvContentPartPr>
              <p14:xfrm>
                <a:off x="7138031" y="4619406"/>
                <a:ext cx="603720" cy="2736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58E9B300-335A-4E01-A2FD-F470FD9050FF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7129391" y="4610766"/>
                  <a:ext cx="6213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B43CCB54-4CFD-4190-B539-DD5E0B93B65B}"/>
                    </a:ext>
                  </a:extLst>
                </p14:cNvPr>
                <p14:cNvContentPartPr/>
                <p14:nvPr/>
              </p14:nvContentPartPr>
              <p14:xfrm>
                <a:off x="7408391" y="4445886"/>
                <a:ext cx="20520" cy="5000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B43CCB54-4CFD-4190-B539-DD5E0B93B65B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7399751" y="4437246"/>
                  <a:ext cx="38160" cy="51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3BC9B098-382D-4062-A851-088883309E79}"/>
                    </a:ext>
                  </a:extLst>
                </p14:cNvPr>
                <p14:cNvContentPartPr/>
                <p14:nvPr/>
              </p14:nvContentPartPr>
              <p14:xfrm>
                <a:off x="7968191" y="4625526"/>
                <a:ext cx="565560" cy="198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3BC9B098-382D-4062-A851-088883309E79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7959551" y="4616526"/>
                  <a:ext cx="5832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7C40A638-12D9-4519-B855-FA3AD932F613}"/>
                    </a:ext>
                  </a:extLst>
                </p14:cNvPr>
                <p14:cNvContentPartPr/>
                <p14:nvPr/>
              </p14:nvContentPartPr>
              <p14:xfrm>
                <a:off x="8236031" y="4446606"/>
                <a:ext cx="35280" cy="50940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7C40A638-12D9-4519-B855-FA3AD932F613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8227031" y="4437966"/>
                  <a:ext cx="52920" cy="52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858F2135-BA39-43C6-9F8E-474B5E7412E6}"/>
                    </a:ext>
                  </a:extLst>
                </p14:cNvPr>
                <p14:cNvContentPartPr/>
                <p14:nvPr/>
              </p14:nvContentPartPr>
              <p14:xfrm>
                <a:off x="8796191" y="4647846"/>
                <a:ext cx="598320" cy="237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858F2135-BA39-43C6-9F8E-474B5E7412E6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8787551" y="4638846"/>
                  <a:ext cx="6159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277EEB0B-04C5-4155-A898-3DF47E9F6102}"/>
                    </a:ext>
                  </a:extLst>
                </p14:cNvPr>
                <p14:cNvContentPartPr/>
                <p14:nvPr/>
              </p14:nvContentPartPr>
              <p14:xfrm>
                <a:off x="9132071" y="4464246"/>
                <a:ext cx="35280" cy="4388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277EEB0B-04C5-4155-A898-3DF47E9F6102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9123431" y="4455246"/>
                  <a:ext cx="52920" cy="45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79E0DC6B-5A9E-4485-934E-121BC6CAD040}"/>
                    </a:ext>
                  </a:extLst>
                </p14:cNvPr>
                <p14:cNvContentPartPr/>
                <p14:nvPr/>
              </p14:nvContentPartPr>
              <p14:xfrm>
                <a:off x="9575231" y="4633446"/>
                <a:ext cx="673920" cy="309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79E0DC6B-5A9E-4485-934E-121BC6CAD040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9566231" y="4624806"/>
                  <a:ext cx="6915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C9C1A9AA-B0DA-4D19-8E89-7B1B3D192742}"/>
                    </a:ext>
                  </a:extLst>
                </p14:cNvPr>
                <p14:cNvContentPartPr/>
                <p14:nvPr/>
              </p14:nvContentPartPr>
              <p14:xfrm>
                <a:off x="9905351" y="4462446"/>
                <a:ext cx="43560" cy="3963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C9C1A9AA-B0DA-4D19-8E89-7B1B3D192742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9896711" y="4453446"/>
                  <a:ext cx="6120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CCA60A07-242D-48C7-AAC0-00B0EACDFE02}"/>
                    </a:ext>
                  </a:extLst>
                </p14:cNvPr>
                <p14:cNvContentPartPr/>
                <p14:nvPr/>
              </p14:nvContentPartPr>
              <p14:xfrm>
                <a:off x="2956271" y="5229246"/>
                <a:ext cx="521280" cy="295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CCA60A07-242D-48C7-AAC0-00B0EACDFE02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2947271" y="5220246"/>
                  <a:ext cx="5389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5D110DC0-055A-4BC8-9048-243A4640FD27}"/>
                    </a:ext>
                  </a:extLst>
                </p14:cNvPr>
                <p14:cNvContentPartPr/>
                <p14:nvPr/>
              </p14:nvContentPartPr>
              <p14:xfrm>
                <a:off x="3232031" y="5032686"/>
                <a:ext cx="16920" cy="48924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5D110DC0-055A-4BC8-9048-243A4640FD27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3223031" y="5024046"/>
                  <a:ext cx="3456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D81043B6-9971-4DD3-BF9D-51F5DDC02E4D}"/>
                    </a:ext>
                  </a:extLst>
                </p14:cNvPr>
                <p14:cNvContentPartPr/>
                <p14:nvPr/>
              </p14:nvContentPartPr>
              <p14:xfrm>
                <a:off x="2960951" y="5810646"/>
                <a:ext cx="560160" cy="291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D81043B6-9971-4DD3-BF9D-51F5DDC02E4D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2952311" y="5801646"/>
                  <a:ext cx="5778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30AAA8FA-AE9C-46AE-80B0-188FFEBE6A6C}"/>
                    </a:ext>
                  </a:extLst>
                </p14:cNvPr>
                <p14:cNvContentPartPr/>
                <p14:nvPr/>
              </p14:nvContentPartPr>
              <p14:xfrm>
                <a:off x="3217991" y="5619126"/>
                <a:ext cx="5040" cy="45900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30AAA8FA-AE9C-46AE-80B0-188FFEBE6A6C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3209351" y="5610126"/>
                  <a:ext cx="22680" cy="47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3A90B908-11AE-4808-BFC3-482C7470E303}"/>
                    </a:ext>
                  </a:extLst>
                </p14:cNvPr>
                <p14:cNvContentPartPr/>
                <p14:nvPr/>
              </p14:nvContentPartPr>
              <p14:xfrm>
                <a:off x="3771311" y="5210526"/>
                <a:ext cx="579240" cy="3132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3A90B908-11AE-4808-BFC3-482C7470E303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3762671" y="5201886"/>
                  <a:ext cx="5968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2246170E-AE3D-4301-8FC8-9B0BBC25479E}"/>
                    </a:ext>
                  </a:extLst>
                </p14:cNvPr>
                <p14:cNvContentPartPr/>
                <p14:nvPr/>
              </p14:nvContentPartPr>
              <p14:xfrm>
                <a:off x="4052831" y="5030526"/>
                <a:ext cx="23040" cy="47412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2246170E-AE3D-4301-8FC8-9B0BBC25479E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4044191" y="5021886"/>
                  <a:ext cx="40680" cy="49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D327BC31-36AA-4E2B-B461-C77F7AC6555A}"/>
                    </a:ext>
                  </a:extLst>
                </p14:cNvPr>
                <p14:cNvContentPartPr/>
                <p14:nvPr/>
              </p14:nvContentPartPr>
              <p14:xfrm>
                <a:off x="3850871" y="5745846"/>
                <a:ext cx="518400" cy="237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D327BC31-36AA-4E2B-B461-C77F7AC6555A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3842231" y="5737206"/>
                  <a:ext cx="5360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652FB852-E834-42E3-BDB3-B4717F5F39EC}"/>
                    </a:ext>
                  </a:extLst>
                </p14:cNvPr>
                <p14:cNvContentPartPr/>
                <p14:nvPr/>
              </p14:nvContentPartPr>
              <p14:xfrm>
                <a:off x="4057511" y="5607606"/>
                <a:ext cx="20520" cy="48240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652FB852-E834-42E3-BDB3-B4717F5F39EC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4048871" y="5598966"/>
                  <a:ext cx="38160" cy="50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2A2D796F-16FE-4E10-BF95-46BB68AF1D6F}"/>
                    </a:ext>
                  </a:extLst>
                </p14:cNvPr>
                <p14:cNvContentPartPr/>
                <p14:nvPr/>
              </p14:nvContentPartPr>
              <p14:xfrm>
                <a:off x="4632071" y="5227446"/>
                <a:ext cx="613800" cy="216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2A2D796F-16FE-4E10-BF95-46BB68AF1D6F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4623431" y="5218806"/>
                  <a:ext cx="63144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CD4FD4A9-9ACE-4C93-8CDB-58C0D2887407}"/>
                    </a:ext>
                  </a:extLst>
                </p14:cNvPr>
                <p14:cNvContentPartPr/>
                <p14:nvPr/>
              </p14:nvContentPartPr>
              <p14:xfrm>
                <a:off x="4875071" y="5015046"/>
                <a:ext cx="24480" cy="5011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CD4FD4A9-9ACE-4C93-8CDB-58C0D2887407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4866071" y="5006046"/>
                  <a:ext cx="42120" cy="51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1927FFA2-539A-4CD0-8599-EDE531B3D76B}"/>
                    </a:ext>
                  </a:extLst>
                </p14:cNvPr>
                <p14:cNvContentPartPr/>
                <p14:nvPr/>
              </p14:nvContentPartPr>
              <p14:xfrm>
                <a:off x="4697951" y="5775726"/>
                <a:ext cx="592560" cy="4932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1927FFA2-539A-4CD0-8599-EDE531B3D76B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4689311" y="5767086"/>
                  <a:ext cx="6102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95A65A06-D5B9-4D35-8EC6-A4A31346F0C9}"/>
                    </a:ext>
                  </a:extLst>
                </p14:cNvPr>
                <p14:cNvContentPartPr/>
                <p14:nvPr/>
              </p14:nvContentPartPr>
              <p14:xfrm>
                <a:off x="4885871" y="5630646"/>
                <a:ext cx="57960" cy="4824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95A65A06-D5B9-4D35-8EC6-A4A31346F0C9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4877231" y="5621646"/>
                  <a:ext cx="75600" cy="50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EAB7AD49-ADB7-430F-9910-427FAEE4A7F3}"/>
                    </a:ext>
                  </a:extLst>
                </p14:cNvPr>
                <p14:cNvContentPartPr/>
                <p14:nvPr/>
              </p14:nvContentPartPr>
              <p14:xfrm>
                <a:off x="5464751" y="5224926"/>
                <a:ext cx="587520" cy="212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EAB7AD49-ADB7-430F-9910-427FAEE4A7F3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5455751" y="5216286"/>
                  <a:ext cx="60516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212BE7AB-82F5-4727-91F8-7ACF54D4DE61}"/>
                    </a:ext>
                  </a:extLst>
                </p14:cNvPr>
                <p14:cNvContentPartPr/>
                <p14:nvPr/>
              </p14:nvContentPartPr>
              <p14:xfrm>
                <a:off x="5744471" y="5044206"/>
                <a:ext cx="32760" cy="4413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212BE7AB-82F5-4727-91F8-7ACF54D4DE61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5735831" y="5035566"/>
                  <a:ext cx="5040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99FC59C3-F80D-4B14-9508-F5044C1111B4}"/>
                    </a:ext>
                  </a:extLst>
                </p14:cNvPr>
                <p14:cNvContentPartPr/>
                <p14:nvPr/>
              </p14:nvContentPartPr>
              <p14:xfrm>
                <a:off x="5437391" y="5826126"/>
                <a:ext cx="564840" cy="298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99FC59C3-F80D-4B14-9508-F5044C1111B4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5428751" y="5817126"/>
                  <a:ext cx="5824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32330AC0-EB61-45F0-B86D-232CDADA3A70}"/>
                    </a:ext>
                  </a:extLst>
                </p14:cNvPr>
                <p14:cNvContentPartPr/>
                <p14:nvPr/>
              </p14:nvContentPartPr>
              <p14:xfrm>
                <a:off x="5672111" y="5614806"/>
                <a:ext cx="40320" cy="51660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32330AC0-EB61-45F0-B86D-232CDADA3A70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5663471" y="5606166"/>
                  <a:ext cx="57960" cy="53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1C947707-6EA3-4732-93AF-FC4E418F74C5}"/>
                    </a:ext>
                  </a:extLst>
                </p14:cNvPr>
                <p14:cNvContentPartPr/>
                <p14:nvPr/>
              </p14:nvContentPartPr>
              <p14:xfrm>
                <a:off x="6290231" y="5203326"/>
                <a:ext cx="589320" cy="2628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1C947707-6EA3-4732-93AF-FC4E418F74C5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6281591" y="5194686"/>
                  <a:ext cx="6069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76EAABBA-630C-4D38-9889-75E23AB37EE9}"/>
                    </a:ext>
                  </a:extLst>
                </p14:cNvPr>
                <p14:cNvContentPartPr/>
                <p14:nvPr/>
              </p14:nvContentPartPr>
              <p14:xfrm>
                <a:off x="6579671" y="5048886"/>
                <a:ext cx="37800" cy="4773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76EAABBA-630C-4D38-9889-75E23AB37EE9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6571031" y="5040246"/>
                  <a:ext cx="55440" cy="49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BC39B07C-793D-4442-A74A-A8E431791971}"/>
                    </a:ext>
                  </a:extLst>
                </p14:cNvPr>
                <p14:cNvContentPartPr/>
                <p14:nvPr/>
              </p14:nvContentPartPr>
              <p14:xfrm>
                <a:off x="6219671" y="5820726"/>
                <a:ext cx="700560" cy="2340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BC39B07C-793D-4442-A74A-A8E431791971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6210671" y="5812086"/>
                  <a:ext cx="7182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94249CF8-B933-4F0E-AF65-0988809C73AF}"/>
                    </a:ext>
                  </a:extLst>
                </p14:cNvPr>
                <p14:cNvContentPartPr/>
                <p14:nvPr/>
              </p14:nvContentPartPr>
              <p14:xfrm>
                <a:off x="6560231" y="5633526"/>
                <a:ext cx="61920" cy="51408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94249CF8-B933-4F0E-AF65-0988809C73AF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6551591" y="5624526"/>
                  <a:ext cx="7956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81EDB590-C5EF-49EC-A52A-E4AFCE6ED90B}"/>
                    </a:ext>
                  </a:extLst>
                </p14:cNvPr>
                <p14:cNvContentPartPr/>
                <p14:nvPr/>
              </p14:nvContentPartPr>
              <p14:xfrm>
                <a:off x="7066031" y="5247246"/>
                <a:ext cx="674640" cy="1152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81EDB590-C5EF-49EC-A52A-E4AFCE6ED90B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7057391" y="5238246"/>
                  <a:ext cx="69228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5B97776F-17E6-48C5-A8DF-58176F9FB767}"/>
                    </a:ext>
                  </a:extLst>
                </p14:cNvPr>
                <p14:cNvContentPartPr/>
                <p14:nvPr/>
              </p14:nvContentPartPr>
              <p14:xfrm>
                <a:off x="7390751" y="5055006"/>
                <a:ext cx="25560" cy="42912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5B97776F-17E6-48C5-A8DF-58176F9FB767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7382111" y="5046366"/>
                  <a:ext cx="4320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9041A113-DBB3-42CB-88FB-FD8D0F97DD6A}"/>
                    </a:ext>
                  </a:extLst>
                </p14:cNvPr>
                <p14:cNvContentPartPr/>
                <p14:nvPr/>
              </p14:nvContentPartPr>
              <p14:xfrm>
                <a:off x="7087991" y="5835126"/>
                <a:ext cx="639360" cy="648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9041A113-DBB3-42CB-88FB-FD8D0F97DD6A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7079351" y="5826126"/>
                  <a:ext cx="6570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6BDAD4B3-2D51-4B31-AC25-E0E4CBA5AB4E}"/>
                    </a:ext>
                  </a:extLst>
                </p14:cNvPr>
                <p14:cNvContentPartPr/>
                <p14:nvPr/>
              </p14:nvContentPartPr>
              <p14:xfrm>
                <a:off x="7421711" y="5621646"/>
                <a:ext cx="22680" cy="46368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6BDAD4B3-2D51-4B31-AC25-E0E4CBA5AB4E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7412711" y="5612646"/>
                  <a:ext cx="4032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B6EB0D14-4F37-4770-AE57-BD70FF8D0E4F}"/>
                    </a:ext>
                  </a:extLst>
                </p14:cNvPr>
                <p14:cNvContentPartPr/>
                <p14:nvPr/>
              </p14:nvContentPartPr>
              <p14:xfrm>
                <a:off x="7928231" y="5235006"/>
                <a:ext cx="678600" cy="1908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B6EB0D14-4F37-4770-AE57-BD70FF8D0E4F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7919231" y="5226366"/>
                  <a:ext cx="696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C052C7F7-4203-45E4-BDF8-F248A1777D5D}"/>
                    </a:ext>
                  </a:extLst>
                </p14:cNvPr>
                <p14:cNvContentPartPr/>
                <p14:nvPr/>
              </p14:nvContentPartPr>
              <p14:xfrm>
                <a:off x="8246111" y="5065086"/>
                <a:ext cx="33840" cy="43668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C052C7F7-4203-45E4-BDF8-F248A1777D5D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8237111" y="5056446"/>
                  <a:ext cx="5148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BC89C74B-B5A7-4F99-92F9-7138252F3C36}"/>
                    </a:ext>
                  </a:extLst>
                </p14:cNvPr>
                <p14:cNvContentPartPr/>
                <p14:nvPr/>
              </p14:nvContentPartPr>
              <p14:xfrm>
                <a:off x="7931111" y="5805606"/>
                <a:ext cx="724680" cy="2664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BC89C74B-B5A7-4F99-92F9-7138252F3C36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7922471" y="5796966"/>
                  <a:ext cx="7423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406A0A72-35DB-419D-B233-9967C05101B9}"/>
                    </a:ext>
                  </a:extLst>
                </p14:cNvPr>
                <p14:cNvContentPartPr/>
                <p14:nvPr/>
              </p14:nvContentPartPr>
              <p14:xfrm>
                <a:off x="8214431" y="5633166"/>
                <a:ext cx="41040" cy="46944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406A0A72-35DB-419D-B233-9967C05101B9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8205791" y="5624166"/>
                  <a:ext cx="58680" cy="48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5487AC50-D8CE-4D8C-978D-264E4D15B003}"/>
                    </a:ext>
                  </a:extLst>
                </p14:cNvPr>
                <p14:cNvContentPartPr/>
                <p14:nvPr/>
              </p14:nvContentPartPr>
              <p14:xfrm>
                <a:off x="8786471" y="5212326"/>
                <a:ext cx="677880" cy="435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5487AC50-D8CE-4D8C-978D-264E4D15B003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8777831" y="5203686"/>
                  <a:ext cx="69552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1C065B36-79CF-42BF-B193-6F662B3C474E}"/>
                    </a:ext>
                  </a:extLst>
                </p14:cNvPr>
                <p14:cNvContentPartPr/>
                <p14:nvPr/>
              </p14:nvContentPartPr>
              <p14:xfrm>
                <a:off x="9104351" y="4983366"/>
                <a:ext cx="34560" cy="50796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1C065B36-79CF-42BF-B193-6F662B3C474E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9095711" y="4974366"/>
                  <a:ext cx="52200" cy="52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9EB19AE6-0BA2-41E2-81B8-F3FDB9CADF61}"/>
                    </a:ext>
                  </a:extLst>
                </p14:cNvPr>
                <p14:cNvContentPartPr/>
                <p14:nvPr/>
              </p14:nvContentPartPr>
              <p14:xfrm>
                <a:off x="8797271" y="5814966"/>
                <a:ext cx="720360" cy="2916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9EB19AE6-0BA2-41E2-81B8-F3FDB9CADF61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8788271" y="5806326"/>
                  <a:ext cx="7380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A8CC4D34-C960-4524-AED5-290430548403}"/>
                    </a:ext>
                  </a:extLst>
                </p14:cNvPr>
                <p14:cNvContentPartPr/>
                <p14:nvPr/>
              </p14:nvContentPartPr>
              <p14:xfrm>
                <a:off x="9057911" y="5630646"/>
                <a:ext cx="58320" cy="46692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A8CC4D34-C960-4524-AED5-290430548403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9049271" y="5621646"/>
                  <a:ext cx="7596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8D874B4D-A9BD-4446-A941-8EC511B72FC6}"/>
                    </a:ext>
                  </a:extLst>
                </p14:cNvPr>
                <p14:cNvContentPartPr/>
                <p14:nvPr/>
              </p14:nvContentPartPr>
              <p14:xfrm>
                <a:off x="9572351" y="5214846"/>
                <a:ext cx="672120" cy="2520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8D874B4D-A9BD-4446-A941-8EC511B72FC6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9563351" y="5205846"/>
                  <a:ext cx="6897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DA9C6AC7-7305-4B2A-B0EF-03D2ECD59A8C}"/>
                    </a:ext>
                  </a:extLst>
                </p14:cNvPr>
                <p14:cNvContentPartPr/>
                <p14:nvPr/>
              </p14:nvContentPartPr>
              <p14:xfrm>
                <a:off x="9892751" y="5016846"/>
                <a:ext cx="29880" cy="42156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DA9C6AC7-7305-4B2A-B0EF-03D2ECD59A8C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9883751" y="5007846"/>
                  <a:ext cx="4752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BF6B967F-E097-46C4-B38C-CBA6C25BD85C}"/>
                    </a:ext>
                  </a:extLst>
                </p14:cNvPr>
                <p14:cNvContentPartPr/>
                <p14:nvPr/>
              </p14:nvContentPartPr>
              <p14:xfrm>
                <a:off x="9580631" y="5800206"/>
                <a:ext cx="709200" cy="2700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BF6B967F-E097-46C4-B38C-CBA6C25BD85C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9571991" y="5791566"/>
                  <a:ext cx="72684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7D4AC5F7-499C-4A79-AA9E-020463D4A59F}"/>
                    </a:ext>
                  </a:extLst>
                </p14:cNvPr>
                <p14:cNvContentPartPr/>
                <p14:nvPr/>
              </p14:nvContentPartPr>
              <p14:xfrm>
                <a:off x="9902831" y="5610846"/>
                <a:ext cx="57960" cy="46764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7D4AC5F7-499C-4A79-AA9E-020463D4A59F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9894191" y="5601846"/>
                  <a:ext cx="75600" cy="48528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D96D4829-E332-499F-AD32-81907AD7FB71}"/>
              </a:ext>
            </a:extLst>
          </p:cNvPr>
          <p:cNvCxnSpPr/>
          <p:nvPr/>
        </p:nvCxnSpPr>
        <p:spPr>
          <a:xfrm>
            <a:off x="2391071" y="238539"/>
            <a:ext cx="0" cy="5839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CDAB5466-F2A8-44C3-ACFD-405D98B48422}"/>
              </a:ext>
            </a:extLst>
          </p:cNvPr>
          <p:cNvCxnSpPr/>
          <p:nvPr/>
        </p:nvCxnSpPr>
        <p:spPr>
          <a:xfrm flipV="1">
            <a:off x="2027449" y="522514"/>
            <a:ext cx="8570504" cy="811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2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086CDE7-45E8-46B6-AA8A-F29BFCE70009}"/>
                  </a:ext>
                </a:extLst>
              </p14:cNvPr>
              <p14:cNvContentPartPr/>
              <p14:nvPr/>
            </p14:nvContentPartPr>
            <p14:xfrm>
              <a:off x="10929911" y="2335807"/>
              <a:ext cx="79920" cy="1724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086CDE7-45E8-46B6-AA8A-F29BFCE70009}"/>
                  </a:ext>
                </a:extLst>
              </p:cNvPr>
              <p:cNvPicPr/>
              <p:nvPr/>
            </p:nvPicPr>
            <p:blipFill>
              <a:blip r:embed="rId330"/>
              <a:stretch>
                <a:fillRect/>
              </a:stretch>
            </p:blipFill>
            <p:spPr>
              <a:xfrm>
                <a:off x="10921271" y="2326807"/>
                <a:ext cx="9756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B8686D4-C577-416E-9945-2FEB23F1C61D}"/>
                  </a:ext>
                </a:extLst>
              </p14:cNvPr>
              <p14:cNvContentPartPr/>
              <p14:nvPr/>
            </p14:nvContentPartPr>
            <p14:xfrm>
              <a:off x="10857911" y="2080567"/>
              <a:ext cx="83880" cy="1029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B8686D4-C577-416E-9945-2FEB23F1C61D}"/>
                  </a:ext>
                </a:extLst>
              </p:cNvPr>
              <p:cNvPicPr/>
              <p:nvPr/>
            </p:nvPicPr>
            <p:blipFill>
              <a:blip r:embed="rId332"/>
              <a:stretch>
                <a:fillRect/>
              </a:stretch>
            </p:blipFill>
            <p:spPr>
              <a:xfrm>
                <a:off x="10849271" y="2071567"/>
                <a:ext cx="101520" cy="12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9C3C40C3-6BF8-431F-A933-41FC94E936BA}"/>
              </a:ext>
            </a:extLst>
          </p:cNvPr>
          <p:cNvGrpSpPr/>
          <p:nvPr/>
        </p:nvGrpSpPr>
        <p:grpSpPr>
          <a:xfrm>
            <a:off x="11240951" y="2218807"/>
            <a:ext cx="607680" cy="234360"/>
            <a:chOff x="11240951" y="2218807"/>
            <a:chExt cx="607680" cy="23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23FD6A1-5457-49E1-848B-30A37E151A8C}"/>
                    </a:ext>
                  </a:extLst>
                </p14:cNvPr>
                <p14:cNvContentPartPr/>
                <p14:nvPr/>
              </p14:nvContentPartPr>
              <p14:xfrm>
                <a:off x="11240951" y="2342287"/>
                <a:ext cx="81000" cy="306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23FD6A1-5457-49E1-848B-30A37E151A8C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11232311" y="2333647"/>
                  <a:ext cx="986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20E929D-A566-404C-B006-48FE5C1A62DC}"/>
                    </a:ext>
                  </a:extLst>
                </p14:cNvPr>
                <p14:cNvContentPartPr/>
                <p14:nvPr/>
              </p14:nvContentPartPr>
              <p14:xfrm>
                <a:off x="11249231" y="2404207"/>
                <a:ext cx="119880" cy="248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20E929D-A566-404C-B006-48FE5C1A62DC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11240591" y="2395207"/>
                  <a:ext cx="1375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E38112D-1245-4395-A278-610EDFCDB19A}"/>
                    </a:ext>
                  </a:extLst>
                </p14:cNvPr>
                <p14:cNvContentPartPr/>
                <p14:nvPr/>
              </p14:nvContentPartPr>
              <p14:xfrm>
                <a:off x="11541911" y="2218807"/>
                <a:ext cx="306720" cy="234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E38112D-1245-4395-A278-610EDFCDB19A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1532911" y="2209807"/>
                  <a:ext cx="324360" cy="25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1683C6F-53B3-4AEC-92AD-7C8403535880}"/>
              </a:ext>
            </a:extLst>
          </p:cNvPr>
          <p:cNvGrpSpPr/>
          <p:nvPr/>
        </p:nvGrpSpPr>
        <p:grpSpPr>
          <a:xfrm>
            <a:off x="10881311" y="2654767"/>
            <a:ext cx="911880" cy="297720"/>
            <a:chOff x="10881311" y="2654767"/>
            <a:chExt cx="911880" cy="29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AE8B5AE-3617-4258-B717-53470BF6881B}"/>
                    </a:ext>
                  </a:extLst>
                </p14:cNvPr>
                <p14:cNvContentPartPr/>
                <p14:nvPr/>
              </p14:nvContentPartPr>
              <p14:xfrm>
                <a:off x="10881311" y="2654767"/>
                <a:ext cx="302040" cy="2977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AE8B5AE-3617-4258-B717-53470BF6881B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0872671" y="2645767"/>
                  <a:ext cx="31968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0C32F62-6FF1-4160-A25C-37591C22ECE3}"/>
                    </a:ext>
                  </a:extLst>
                </p14:cNvPr>
                <p14:cNvContentPartPr/>
                <p14:nvPr/>
              </p14:nvContentPartPr>
              <p14:xfrm>
                <a:off x="11352911" y="2812447"/>
                <a:ext cx="61920" cy="7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0C32F62-6FF1-4160-A25C-37591C22ECE3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1343911" y="2803807"/>
                  <a:ext cx="795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06BFB29-F2DF-48FD-815B-017F45B7FCB2}"/>
                    </a:ext>
                  </a:extLst>
                </p14:cNvPr>
                <p14:cNvContentPartPr/>
                <p14:nvPr/>
              </p14:nvContentPartPr>
              <p14:xfrm>
                <a:off x="11360471" y="2870047"/>
                <a:ext cx="75240" cy="57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06BFB29-F2DF-48FD-815B-017F45B7FCB2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1351831" y="2861047"/>
                  <a:ext cx="928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598506F-579F-4596-8DB1-DD39DE076E20}"/>
                    </a:ext>
                  </a:extLst>
                </p14:cNvPr>
                <p14:cNvContentPartPr/>
                <p14:nvPr/>
              </p14:nvContentPartPr>
              <p14:xfrm>
                <a:off x="11592311" y="2687887"/>
                <a:ext cx="200880" cy="2606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598506F-579F-4596-8DB1-DD39DE076E20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1583671" y="2678887"/>
                  <a:ext cx="218520" cy="27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22E6E77-ECE6-4092-8114-A4517E05CA0C}"/>
              </a:ext>
            </a:extLst>
          </p:cNvPr>
          <p:cNvGrpSpPr/>
          <p:nvPr/>
        </p:nvGrpSpPr>
        <p:grpSpPr>
          <a:xfrm>
            <a:off x="10869071" y="3176767"/>
            <a:ext cx="909000" cy="283680"/>
            <a:chOff x="10869071" y="3176767"/>
            <a:chExt cx="909000" cy="28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563D898-4EEC-433E-A398-D226338F97B7}"/>
                    </a:ext>
                  </a:extLst>
                </p14:cNvPr>
                <p14:cNvContentPartPr/>
                <p14:nvPr/>
              </p14:nvContentPartPr>
              <p14:xfrm>
                <a:off x="10869071" y="3195487"/>
                <a:ext cx="304200" cy="2649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563D898-4EEC-433E-A398-D226338F97B7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10860071" y="3186487"/>
                  <a:ext cx="32184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3860DDE-2A43-4BD5-A461-42038DDE1A9B}"/>
                    </a:ext>
                  </a:extLst>
                </p14:cNvPr>
                <p14:cNvContentPartPr/>
                <p14:nvPr/>
              </p14:nvContentPartPr>
              <p14:xfrm>
                <a:off x="11379191" y="3315367"/>
                <a:ext cx="84240" cy="115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3860DDE-2A43-4BD5-A461-42038DDE1A9B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11370191" y="3306367"/>
                  <a:ext cx="10188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FF083E2-A5C5-4CCE-AD88-358961919298}"/>
                    </a:ext>
                  </a:extLst>
                </p14:cNvPr>
                <p14:cNvContentPartPr/>
                <p14:nvPr/>
              </p14:nvContentPartPr>
              <p14:xfrm>
                <a:off x="11381711" y="3365407"/>
                <a:ext cx="100800" cy="176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FF083E2-A5C5-4CCE-AD88-358961919298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1372711" y="3356407"/>
                  <a:ext cx="1184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3D66EDC-0853-46B6-B99F-2D8C7E323A44}"/>
                    </a:ext>
                  </a:extLst>
                </p14:cNvPr>
                <p14:cNvContentPartPr/>
                <p14:nvPr/>
              </p14:nvContentPartPr>
              <p14:xfrm>
                <a:off x="11611751" y="3176767"/>
                <a:ext cx="166320" cy="2707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3D66EDC-0853-46B6-B99F-2D8C7E323A44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1603111" y="3167767"/>
                  <a:ext cx="183960" cy="288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5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32554E2A-9328-4261-84ED-74224D4F7C10}"/>
                  </a:ext>
                </a:extLst>
              </p14:cNvPr>
              <p14:cNvContentPartPr/>
              <p14:nvPr/>
            </p14:nvContentPartPr>
            <p14:xfrm>
              <a:off x="2872751" y="899407"/>
              <a:ext cx="159480" cy="23004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32554E2A-9328-4261-84ED-74224D4F7C10}"/>
                  </a:ext>
                </a:extLst>
              </p:cNvPr>
              <p:cNvPicPr/>
              <p:nvPr/>
            </p:nvPicPr>
            <p:blipFill>
              <a:blip r:embed="rId356"/>
              <a:stretch>
                <a:fillRect/>
              </a:stretch>
            </p:blipFill>
            <p:spPr>
              <a:xfrm>
                <a:off x="2863751" y="890767"/>
                <a:ext cx="17712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7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8FA484A8-05D3-4640-98AD-0C8FDC2B402F}"/>
                  </a:ext>
                </a:extLst>
              </p14:cNvPr>
              <p14:cNvContentPartPr/>
              <p14:nvPr/>
            </p14:nvContentPartPr>
            <p14:xfrm>
              <a:off x="3256871" y="929647"/>
              <a:ext cx="107280" cy="14472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8FA484A8-05D3-4640-98AD-0C8FDC2B402F}"/>
                  </a:ext>
                </a:extLst>
              </p:cNvPr>
              <p:cNvPicPr/>
              <p:nvPr/>
            </p:nvPicPr>
            <p:blipFill>
              <a:blip r:embed="rId358"/>
              <a:stretch>
                <a:fillRect/>
              </a:stretch>
            </p:blipFill>
            <p:spPr>
              <a:xfrm>
                <a:off x="3248231" y="920647"/>
                <a:ext cx="12492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9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5B437B5E-17F4-49A9-9F3D-0B13E2DDCC6C}"/>
                  </a:ext>
                </a:extLst>
              </p14:cNvPr>
              <p14:cNvContentPartPr/>
              <p14:nvPr/>
            </p14:nvContentPartPr>
            <p14:xfrm>
              <a:off x="9932351" y="5836447"/>
              <a:ext cx="514080" cy="39348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5B437B5E-17F4-49A9-9F3D-0B13E2DDCC6C}"/>
                  </a:ext>
                </a:extLst>
              </p:cNvPr>
              <p:cNvPicPr/>
              <p:nvPr/>
            </p:nvPicPr>
            <p:blipFill>
              <a:blip r:embed="rId364"/>
              <a:stretch>
                <a:fillRect/>
              </a:stretch>
            </p:blipFill>
            <p:spPr>
              <a:xfrm>
                <a:off x="9923711" y="5827807"/>
                <a:ext cx="531720" cy="41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7400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249</Words>
  <Application>Microsoft Office PowerPoint</Application>
  <PresentationFormat>Widescreen</PresentationFormat>
  <Paragraphs>133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Dictionaries and Tolerant retrieval</vt:lpstr>
      <vt:lpstr>How does that happen</vt:lpstr>
      <vt:lpstr>Edit distance between ‘cats’ and ‘fast’</vt:lpstr>
      <vt:lpstr>PowerPoint Presentation</vt:lpstr>
      <vt:lpstr>PowerPoint Presentation</vt:lpstr>
      <vt:lpstr>Tracing back the answer</vt:lpstr>
      <vt:lpstr>Minimum edit distance algorithm</vt:lpstr>
      <vt:lpstr>Note: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Dictionaries and Tolerant retrieval</dc:title>
  <dc:creator>Mansi Radke</dc:creator>
  <cp:lastModifiedBy>Mansi Radke</cp:lastModifiedBy>
  <cp:revision>32</cp:revision>
  <dcterms:created xsi:type="dcterms:W3CDTF">2020-07-11T09:09:38Z</dcterms:created>
  <dcterms:modified xsi:type="dcterms:W3CDTF">2024-08-11T09:02:30Z</dcterms:modified>
</cp:coreProperties>
</file>