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599" r:id="rId5"/>
    <p:sldId id="600" r:id="rId6"/>
    <p:sldId id="601" r:id="rId7"/>
    <p:sldId id="266" r:id="rId8"/>
    <p:sldId id="260" r:id="rId9"/>
    <p:sldId id="602" r:id="rId10"/>
    <p:sldId id="603" r:id="rId11"/>
    <p:sldId id="604" r:id="rId12"/>
    <p:sldId id="607" r:id="rId13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5T05:49:07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12838 7659 892 0,'0'0'40'0,"0"0"8"0,0 0-39 0,-4 3-9 0,4-3 0 0,-3 9 0 16,-5-2 72-16,8-7 12 0,0 0 2 0,-3 3 1 15,3 3-22-15,-4 3-4 0,1-2-1 0,3-7 0 16,0 0-10-16,0 0-2 0,-4 3-1 0,4-3 0 16,0 0-33-16,0 0-6 0,0 0-8 0,0 0 11 15,0 0 2-15,0 0 1 0,7 9 0 0,0-9 0 16,-7 0 18-16,8 6 4 0,2-6 1 0,-3 4 0 16,4-4-7-16,-4 0-2 0,-7 0 0 0,10 6 0 15,1-6-7-15,0 0-1 0,3 0-1 0,-4 0 0 16,8 3-6-16,-4-3-1 0,0 0 0 0,0 0 0 15,4-3 4-15,-4 3 0 0,0 0 0 0,4 0 0 16,3 0 2-16,-3 0 1 0,-4 0 0 0,0 0 0 16,0 0-9-16,4 0-2 0,-1 0 0 0,4 0 0 15,0 0-8-15,1-6 0 0,-1 6 0 0,4 0 0 0,-4 0 0 16,0-4 8-16,4-2-8 0,-4 6 0 0,0 0 22 0,0-3-1 16,4-3 0-16,-1 6 0 0,-2 0-12 0,-1-3-9 15,3-4 12-15,1 7-12 0,0 0 25 0,-4 0-1 16,-3 0-1-16,3 0 0 0,4 0-5 0,-4 0-1 15,0 0 0-15,-4 0 0 0,5 0-7 0,-1 0-2 16,4 0 0-16,-8 0 0 0,4 0-8 0,-3 0 8 16,0 0-8-16,-4 0 8 0,3 0-8 0,1 0 0 15,-4 7 0-15,0-4 0 0,4-3 0 0,-4 0 8 16,0 0-8-16,0 6 8 0,-3-3-8 0,3-3 0 16,0 0 0-16,0 6 0 0,0-6 0 0,0 4 0 0,-3-4 9 0,3 6-1 15,0-3-8-15,0-3 0 16,0 6-8-16,-3-6 8 0,-4 0 0 0,4 3 9 0,3-3 0 0,0 0 0 15,3 7-9-15,1-7 0 0,0 0 0 0,-1 6 0 16,1-3 0-16,3-3 8 0,0 0-8 0,0 0 0 16,1 6 0-16,-1-6 0 0,0 0 0 0,0 3 0 15,4-3 0-15,-4 0 0 0,-3 0 8 0,6 0-8 16,-2 0 10-16,2 0-10 0,1 0 12 0,-4 0-12 16,7 0 10-16,-3 7-10 0,-4-7 8 0,4 3-8 15,0-3 0-15,-1 0 0 0,1 0 0 0,-4 0 0 16,4 6 0-16,-1-3 0 0,-2-3 0 0,-1 0 0 15,-4 7 8-15,5-4-8 0,-1 3 0 0,-4-6 8 16,5 6 0-16,-5-3 0 0,4-3 0 0,1 7 0 16,-1-4 1-16,0-3 0 0,0 0 0 0,7 0 0 15,-3-3 11-15,-4 3 3 0,-3-7 0 0,6 7 0 0,1-3-23 0,3-3-8 16,-3 6 0-16,3-6 0 0,-3 6 18 0,0-3 4 16,-1-4 1-16,1 7 0 0,-4-3-15 0,4-3 0 15,-4 6 0-15,0 0 0 0,0 0 0 0,1-3 0 16,-1 3 0-16,-4-7 0 0,5 7 0 15,-1 0 0-15,0 7 0 0,0-7 0 0,0 0 0 0,-3 0 9 16,0-7-1-16,3 7 0 0,-4 0 0 0,1 0-8 16,3 0 12-16,0 0-4 0,0 0-8 0,4 0 0 15,-4 0 0-15,-3 0 0 0,7 0 0 0,-4 0 0 16,0 0 0-16,0 0 0 0,0-3 0 0,4 6 0 16,-4-6 8-16,4-3-8 0,-4 6 0 0,4-3 0 15,3 3 0-15,-7-6 8 0,4 6-8 0,-4-7 10 0,7 4-10 0,-3 3 10 16,-7 0 3-16,3-6 1 0,0 6 0 0,4 0 0 15,-4 0 6-15,0-3 2 0,-3 3 0 0,3 0 0 16,0-6-22-16,-3 6 0 0,-1 0 0 0,1 0 0 16,3-4 0-16,-7 4 0 0,4-6 0 0,-4 6 0 15,3 0 0-15,1 0-20 0,-4-3 4 0,0-3 1 16,-3 6 15-16,3-3 0 0,-3 6 0 0,-1-3 0 16,1-3 0-16,-4-4 0 0,0 7 0 0,-7 0 0 15,0 0 12-15,0 0 1 0,10 0 1 0,-2-6 0 16,-8 6-14-16,0 0-15 0,7 0 3 0,0-3 1 15,-7 3 11-15,0 0 0 0,7 0 0 0,0 0-8 16,0 0 8-16,0 0 0 0,0 0 0 0,0 0 0 16,0 0 0-16,-3 0 0 0,6 0 0 0,-10 0 0 15,0 0 0-15,4 0 0 0,3 0 0 0,-7 0 0 16,0 0 0-16,0 0 0 0,0 0 0 0,0 0 0 16,0 0 0-16,0 0 0 0,0 0 0 0,0 0 0 0,0 0 0 15,0 0 0-15,0 0 0 0,0 0 0 0,-7 0 0 0,0 3 9 16,0 3-9-16,-4 1 0 0,0-7 12 0,1 3-12 15,-4-3 12-15,3 0-12 0,4 0 0 16,-4 6 0-16,1-6 0 0,-1 3-12 0,1-3 12 0,-1 0 0 16,1 0 0-16,-5 6 10 0,5-6-10 0,-1 0 0 15,1 4 0-15,-4-4 0 0,-1 0 0 0,-2 0 0 16,3 0 8-16,-7 0-8 0,-4 6 0 0,0-3 0 16,0-3 8-16,-6 0-8 0,2 6-8 0,1-6-4 15,4 0-1-15,-5 3 0 0,5 4 13 0,-5-7 0 16,1 9-10-16,4-9 10 0,-5 6 0 0,5-6 0 0,-5 3 0 0,5-3 8 15,-1 0-8-15,-3 7 0 16,3-4 0-16,-3-3 0 0,-4 6 8 0,0-3 0 0,-6-3 0 0,2 0 0 16,1 7-8-16,-4-4 0 0,0 3-10 0,1 0 10 15,2-3 0-15,1 7 0 0,0-10-8 0,3 9 8 16,-3-9 0-16,-1 10 0 0,1-4 0 0,0-3 0 16,0 3 0-16,3 4 0 0,-3-10-8 0,-1 9 8 15,1-3 0-15,-4-3 0 0,4-3 0 0,0 7 0 16,-1-4 0-16,5-3 0 0,-1 0 0 0,0 0 0 15,0 0 0-15,1 0 0 0,-1 0 0 0,0 0 0 16,-3-3 10-16,3-4-10 0,-3 7 8 0,0-3-8 16,-1 3 0-16,1-6 0 0,3 6 0 0,1 0 0 15,-1-9 0-15,0 9 0 0,0 0 0 0,-3 0 0 16,3 0 0-16,0 0 0 0,-6 0 14 0,6 0-4 16,-3 0-10-16,-1 0 0 0,-2 0 0 0,6 0 0 0,7 6 0 0,-3-6-11 15,0 0 3-15,3 3 0 0,0-3 8 0,1 0 0 16,2 0 0-16,-2 0 0 0,3 0 0 0,-1 0 0 15,1 6 0-15,0-3-8 0,-4-6 8 0,4 3 0 16,4 0 0-16,-5 0 0 0,1 0 0 0,0 0 0 16,0 0 0-16,0-6-8 0,0 6 16 0,-1 0 3 15,5 0 1-15,-1 0 0 0,4-9-22 0,-4 9-4 16,-3-7-1-16,4 4 0 0,-1-3 24 0,0 3 5 16,-3-3 1-16,3 2 0 0,-3-2-15 0,4 6 0 15,3-3 0-15,-4-3 0 0,0 6-20 0,1-10-1 16,3 10 0-16,-4 0 0 0,0-3 6 0,1-3 2 0,-1 6 0 0,0 0 0 15,1 0 0-15,-1 0 0 0,0 0 0 16,1 0 0-16,-1 0 13 0,8 0 0 0,-5-6-10 0,5 6 10 16,-4 0 0-16,3-3-9 0,1 3 9 0,3 0 0 15,-1-7 0-15,-2 7-8 0,3 0 8 0,0-3 0 16,-4 3 0-16,8 0 0 0,-4-6 0 0,3 6 9 16,-3 0-9-16,7 0 0 0,0 0 0 0,0 0 0 15,-11-3 0-15,4 3 0 0,4-7 0 0,-4 7 0 16,-4 0 0-16,1-3-11 0,-1 3 11 0,0 0-12 15,1 0 12-15,-1 3 0 0,1-3 0 0,-1 0 0 16,1 0 0-16,-1 0 0 0,4 0 0 0,-4 0 0 16,1 0 0-16,3 0 0 0,-4 0 0 0,8 0 8 15,-8 0-8-15,7 0 0 0,-3 0 0 0,7 0 0 16,-3 0 0-16,3 0 0 0,0 0-9 0,-4 0 9 16,1 0-17-16,3 0 1 0,0 0 0 0,0 0 0 15,0 0-12-15,0 0-1 0,0 0-1 0,0 0 0 0,7 7 12 0,3-4 2 16,5-3 1-16,-5 6 0 0,8-3 15 0,-1-3-11 15,1 0 11-15,3 0-10 0,0 0 10 0,4 0 0 16,0 0 10-16,3 0-10 0,4 0 0 0,3-3 8 16,-3-3-8-16,3 6 0 0,0-3 0 0,4-4-12 15,0 4 3-15,0-3 0 0,3 3 9 0,0-3 0 16,4-1 0-16,-3 4 0 0,-1 3 0 0,4-6 11 16,0 6-3-16,-4-3 0 0,4-3-8 0,-7 6-11 15,0 0 3-15,-1 0 0 0,5 0 8 0,-8 6 0 16,4-3 0-16,-4-3 0 0,7 0 11 0,1 6-3 15,-8-3 0-15,4 4 0 0,3-7-8 0,-3 0 0 16,-4 9 0-16,0-3-11 0,4-3 11 0,-3 4 11 0,2-4-3 16,-2 3 0-16,-5-3 0 0,5 4 0 0,-5-4 0 0,1 3 0 15,3-6 9-15,-3 9 2 0,-4 1 0 0,4-10 0 16,-7 9 4-16,3-3 1 0,-3-2 0 0,-1 2 0 16,1-3-13-16,-4 3-3 0,4-6 0 0,-4 10 0 15,0-4-8-15,-3-3 0 0,3 6 0 0,0-9 0 16,0 7 0-16,1-4 0 0,-1 3 0 0,0-3 0 15,7-3 8-15,-7 7-8 0,-3-4 0 0,0 3 8 16,3-6 4-16,0 0 0 0,0 0 0 0,0 0 0 16,0-9-4-16,1 9 0 0,-1-7 0 0,-4 7 0 15,1-3-8-15,3-3 0 0,-3 6 0 0,3-3 0 16,-7-4 0-16,4 7 0 0,-1 0 0 0,1-3 0 0,0 3 0 16,-1-6 0-16,1 6 0 0,3 0 0 15,-3 0 10-15,3 0 0 0,-7 0 0 0,7 0 0 0,0 0-10 0,-3 0-17 16,-4 0 4-16,4 0 1 0,-4 0 12 15,4 0 0-15,-1 0 0 0,4 0 0 0,-7 0 0 0,1 0 0 16,2 0 0-16,1 0 0 0,-4 0 29 0,0 0 3 16,0 6 0-16,0-6 0 15,0-6-52-15,1 6-9 0,2 0-3 0,-3 0 0 0,0 0 52 0,1 0 9 16,-1-3 3-16,0-3 0 0,0 6-32 0,0-7-20 16,0 4 4-16,-3 3 0 0,3-6 25 0,-4-3 6 15,1 5 1-15,0-2 0 0,3 6-24 0,0-3-5 16,0-3-1-16,-4 6 0 0,5-10 14 0,-1 10 0 15,3-3 0-15,-3-3 0 0,-3 6 0 0,0-6 16 16,3 6-3-16,-7 0-1 0,-7 0-12 0,0 0 0 16,0 0 0-16,7-3 0 0,-7 3 0 0,0 0-16 0,0 0 3 0,0 0 1 15,7 0 12-15,-7 0 0 16,0 0 0-16,0 0 0 0,0 0 8 0,0 0 5 0,0 0 1 0,0 0 0 31,0 0-50-31,0 0-9 0,0 0-3 0,0 0 0 16,0 0-14-16,0 0-3 0,0 0-1 0,-7-7-717 0,0 7-143 0</inkml:trace>
  <inkml:trace contextRef="#ctx0" brushRef="#br0" timeOffset="12791.29">27485 9035 288 0,'0'0'25'0,"0"0"-25"0,0 0 0 0,0 0 0 16,0 0 132-16,-4-3 22 0,4-9 4 0,-3 2 1 16,3 1-60-16,0-1-12 0,-4 7-3 0,4-3 0 0,-3-3-16 15,-1-1-3-15,4 10-1 0,0 0 0 0,-3-6-15 0,3 6-3 16,0 0-1-16,-7 0 0 0,0-3-31 0,7 3-6 15,-7 0-8-15,0 0 11 0,-1 0 4 0,-2 9 1 16,3-3 0-16,-4-2 0 0,4 5 6 0,-3-3 2 16,3-3 0-16,-4 7 0 0,0-4-4 0,1-3-1 15,-1 7 0-15,1-4 0 0,-4 3-7 0,3 1-2 16,0-1 0-16,1 1 0 0,-1-1-10 0,1 3 0 16,-1-2 9-16,4-1-9 0,0 4 21 0,-4-4 0 15,4-2 0-15,0 2 0 0,-3 0 3 0,3 7 0 16,-4-7 0-16,4 1 0 0,-4-1-5 0,4 1-1 15,4-1 0-15,-4 0 0 0,3 1-2 0,1-1-1 0,-1 7 0 0,1-7 0 16,3 1-7-16,-4 5 0 16,1-5-8-16,-1 6 12 0,4-4-12 0,0-3 0 0,-3 10 8 0,3-3-8 15,0 3 0-15,0-4 0 0,0-2 0 0,0 9 0 16,0-9 0-16,0 5 0 0,0-2 0 0,0 3 0 16,0 0 0-16,3-4 0 0,-6 4 0 0,3 0 0 15,0 6 0-15,0-6 0 0,0 0 0 0,0-4 0 16,3 4 0-16,-3 0 0 0,4 6 0 0,-1-6 0 15,1 6 0-15,-1-6 0 0,1 6 0 0,-1-6 0 16,1-1 0-16,-1 1 0 0,4 0 0 0,0 6 0 16,4-6 0-16,-4-3 0 0,0 9 0 0,0-13 0 15,7 7 0-15,-7-3 0 0,0 3 0 0,4-1 0 16,0-2 0-16,3 3 0 0,-7-10 0 0,0 7 0 16,3 3 0-16,1-3 0 0,-4-4 0 0,0 10 0 15,-3-9 0-15,6 2 0 0,-3-2 0 0,0 2 0 0,-3-5 0 0,3 6 0 16,3-7 0-16,-3 0 0 15,1 1 0-15,-1-1 0 0,3 1 0 0,-3-1 0 16,4 0 0-16,-4 1 0 0,3-4 0 0,1 3 0 0,0-2-9 16,-1 2 9-16,4-6 0 0,-3 7-9 0,3-1 9 15,0 1 0-15,0-4 0 0,0 3 0 16,4 1 0-16,0 5-8 0,-4-12 8 0,7 13-8 0,-7-6 8 0,7-1 0 16,0 0 0-16,-3 1 0 0,3-1 0 0,-3 1 0 15,3 2 0-15,0-3 0 0,0-5 0 0,0 5 0 16,-3-3 0-16,0-3 0 0,3 7 0 0,0-4 0 15,-3-6 0-15,-1 10 0 0,4-4 0 0,1-3 0 16,-1-3 0-16,7 6 0 0,-3-3 0 0,-1-3 9 0,5 0-9 0,-1 7 10 16,-3-7-10-16,-1 0 0 0,4 3 0 0,1-3 0 15,-1-3 0-15,4 3 0 0,-8-7 8 16,8 7-8-16,-7-3 0 0,3-3 8 0,-3-3-8 0,-1 9 8 16,1-10 0-16,3 4 0 0,-3-4 0 0,3 7 0 15,4-6-8-15,-4-1 12 0,4 1-12 0,-4-3 12 16,-3 2-12-16,0 1 0 0,-1-1 0 0,5 1 8 15,-1 0-8-15,-4-1 0 0,5-6 0 0,-8 7 0 16,4 0 0-16,-4-1 0 0,-4 1 0 0,1-1 0 16,0 1 0-16,-1-7 0 0,1 7 0 0,0-1 0 15,-1 1 0-15,-3 3 8 0,4-7-8 0,0-2 0 16,-1 5 0-16,-3 1 0 0,0-7 8 0,8 4-8 16,-8-4 0-16,3-3 12 0,1 3-12 0,0-2 12 15,-4-1-12-15,0 3 0 0,-7 4 0 0,0-4 8 16,0-3-8-16,0 0 0 0,4 4 0 0,-4 5 0 0,0-9 0 0,0 4 0 15,-4 2 0-15,4-3-11 16,-3 1 11-16,3-4 0 0,-4 10 10 0,1-10-10 0,3 3 12 0,0 3-3 16,0-5-1-16,-3-4 0 0,3 9-8 0,0-3 0 15,0-9 0-15,-4 13 0 0,1-4 0 0,-1 4 0 16,1-4 0-16,-4-3 8 0,0 3-8 0,0-2 0 16,0 2 0-16,0-3 0 0,-4 0 11 0,-3 4-3 15,4-4-8-15,-1 0 12 0,-3 3-4 0,4 4-8 16,-8-7 11-16,4-6-11 0,4 9 8 0,-8-3-8 15,0 1 0-15,8-1 0 0,-4 0 0 0,0-6 0 16,-7 9 0-16,7-3 0 0,-4 1 0 0,4 2 0 0,0 3 0 16,-4-2 0-16,-3-4 0 0,0 9 0 0,0-5 0 15,0 5 0-15,-4-8 0 0,4 8 0 0,4 1 0 16,-5-7 0-16,-2-3 0 0,3 10 0 0,0-7 0 0,-1 4 0 16,5-4 0-16,-4 0 0 0,0 4 0 0,0-4 0 15,-1 3 8-15,5-2-8 0,-4 5 0 0,3 1 0 16,-3 0 0-16,0-1 0 0,0-6 0 0,0 7 0 15,0 0 10-15,0-1-10 0,-1 1 8 0,1-7-8 16,-3 7 8-16,-1-1-8 0,0 1 8 0,4 0-8 16,0 2 0-16,0-2 0 0,0-1-12 0,-4 4 12 15,1 3 0-15,-1-6 8 0,0 2 2 0,1-2 0 16,-4 6-10-16,3-7 0 0,4 4 0 0,0 0 0 16,-4-4-9-16,0 10 9 0,1-3-12 0,-1-3 12 15,4-3-13-15,-4 6 4 0,1-4 1 0,-1 4 0 16,4-3 8-16,-4 0 0 0,1 2-9 0,-1-2 9 0,0 6 0 0,1-9 0 15,-1 6 0-15,1-4 0 16,-1 4 0-16,0-3 0 0,4 6 0 0,-3-3 0 0,6 3 0 0,-3 0 0 16,-4-6 0-16,1 6 0 0,-1 0 0 0,-3 0 0 15,7 0 0-15,-4 6 0 0,-3-6 0 0,3 3 0 16,1-3-9-16,2 0 9 0,-2 0 0 0,3 6 0 16,0-6-8-16,-1 3 8 0,1-3 0 0,0 0 0 15,0 7 0-15,0-7 0 0,0 3 0 0,3-3 0 16,1 0 0-16,-4 0 0 0,0 0-10 0,-1 0 10 15,1 0-8-15,0 0 8 0,0 0 0 0,-4 0 0 16,4 6 0-16,0-3-8 0,4-3 8 0,-4 6-13 16,-1-6 5-16,1 4 8 0,0 2-12 0,0 0 12 0,3-3-10 0,-3 7 10 15,4-4-14-15,-4-3 3 0,3 3 1 16,1-3 0-16,2 4-6 0,-2 2 0 0,-1-3-1 0,1-2 0 16,-1 2 1-16,4-3 0 0,-4 6 0 0,1-2 0 15,3-4 16-15,0 6-8 0,0-3 8 0,-4-6 0 16,4 4 0-16,-3 2 0 0,2 3 0 0,1-2 0 15,0-4 0-15,0 6 0 0,0-3 0 0,0 4 0 16,0-7 0-16,-3 3 0 0,2 4-9 0,-2-1 9 16,3 0-10-16,-4 1 10 0,1-4-10 0,-1 3 10 15,1 1-15-15,2-4 3 0,1-3 1 0,-3 7 0 16,-1-4 2-16,-3 3 0 0,4-5 0 0,-5 2 0 16,5 3-5-16,-1 1-1 0,1-4 0 0,-1-3 0 15,-3 6-2-15,3-2-1 0,1-4 0 0,-1 3 0 16,1-3 2-16,-1 4 1 0,4 2 0 0,0-3 0 15,7-6-16-15,-11 10-3 0,1-7-1 0,-1 6 0 16,1-3-1-16,3-2-1 0,0 2 0 0,7-6-443 16,0 0-88-16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23 20015 0 0,'0'0'918'0'0,"-1"1"-25"0"0,-5 2-522 0 0,27 4 551 0 0,4-6-940 0 0,1-2-1 0 0,-1 0 1 0 0,1-1-1 0 0,-1-2 1 0 0,15-4 18 0 0,1 1-132 0 0,22-1 132 0 0,-28 5 16 0 0,1 2 0 0 0,-1 2 0 0 0,1 1 0 0 0,5 3-16 0 0,-12-1 53 0 0,-1 2-1 0 0,13 5-52 0 0,-29-7 22 0 0,-1 0 0 0 0,0 0 0 0 0,0 1 0 0 0,-1 1 0 0 0,0 0 0 0 0,0 0 0 0 0,5 5-22 0 0,-10-7-1 0 0,-1 0 0 0 0,0 1-1 0 0,0-1 1 0 0,0 1 0 0 0,-1 0 0 0 0,1 0 0 0 0,-1 0-1 0 0,-1 0 1 0 0,1 1 0 0 0,-1-1 0 0 0,1 1-1 0 0,-2-1 1 0 0,1 1 0 0 0,-1 0 0 0 0,1 0 0 0 0,-2 0-1 0 0,1 1 2 0 0,0 5 30 0 0,-1-1 0 0 0,0 1-1 0 0,-1 0 1 0 0,0-1-1 0 0,-1 1 1 0 0,0-1-1 0 0,-1 1 1 0 0,-2 4-30 0 0,0-2 57 0 0,-1 0 0 0 0,-1 0 1 0 0,-1 0-1 0 0,0-1 0 0 0,0 0 1 0 0,-1-1-1 0 0,-9 9-57 0 0,-9 9 238 0 0,-1-1 0 0 0,-13 8-238 0 0,19-19 60 0 0,0-1 0 0 0,-1-1 0 0 0,-1-1 0 0 0,0-2-1 0 0,-8 3-59 0 0,-11 3-90 0 0,0-2-1 0 0,-33 8 91 0 0,60-21-314 0 0,0 0 0 0 0,0-1 0 0 0,0 0 1 0 0,0-2-1 0 0,0 0 0 0 0,-14-1 314 0 0,-6-3-1763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15664 0 0,'-3'13'1117'0'0,"-1"-1"-865"0"0,2 0-1 0 0,-1 0 0 0 0,1 9-251 0 0,-1 7 1150 0 0,-2 19 1510 0 0,0 89 70 0 0,4-104-2691 0 0,-4 18-39 0 0,2-25-19 0 0,-2 10-239 0 0,-2 0-1 0 0,-1-1 0 0 0,-2-1 1 0 0,-1 1-1 0 0,-2-2 0 0 0,-8 17 259 0 0,1-14-3 0 0,14-25 7 0 0,1 0 0 0 0,-1 1 1 0 0,2 0-1 0 0,-1 0 1 0 0,1 1-5 0 0,0 1 130 0 0,-1 0 1 0 0,-6 12-131 0 0,9-21 24 0 0,1-2-2 0 0,0 0-1 0 0,0 0 0 0 0,1 0 1 0 0,-1 1-1 0 0,1-1 0 0 0,-1 0 1 0 0,1 0-1 0 0,0 0 0 0 0,0 1-21 0 0,0-1 96 0 0,0-2-40 0 0,9 8-354 0 0,-6-7 244 0 0,0 0 0 0 0,0 0 0 0 0,0 0 0 0 0,0 0 1 0 0,0 0-1 0 0,1-1 0 0 0,-1 1 0 0 0,0-1 0 0 0,0 0 0 0 0,0 0 1 0 0,0 0-1 0 0,1-1 0 0 0,-1 1 0 0 0,0-1 0 0 0,0 1 1 0 0,0-1-1 0 0,0 0 0 0 0,2-1 54 0 0,9-4-211 0 0,0 0 0 0 0,0-1 0 0 0,3-2 211 0 0,-16 8-6 0 0,72-46-362 0 0,34-21 346 0 0,198-125 22 0 0,-272 169 0 0 0,-2-2 0 0 0,9-10 0 0 0,-17 16 0 0 0,-14 10 9 0 0,0 1 0 0 0,-1-1 0 0 0,4-6-9 0 0,3-3 61 0 0,-2-8 137 0 0,-12 25 10 0 0,-1 2 44 0 0,0 0 10 0 0,0 0 26 0 0,0 0 100 0 0,0 0 42 0 0,0 0 8 0 0,0 0 2 0 0,0 0 0 0 0,0 0 0 0 0,0 0 0 0 0,0 13 308 0 0,1 17-374 0 0,2-1-1 0 0,1 1 1 0 0,1-1 0 0 0,1 0-1 0 0,7 16-373 0 0,69 201 901 0 0,-63-197-953 0 0,2-2 0 0 0,3 0-1 0 0,28 42 53 0 0,-42-75-359 0 0,0-1 0 0 0,0 0 1 0 0,1-1-1 0 0,1 1 0 0 0,1-2 359 0 0,-6-4-1704 0 0,1-1 1 0 0,0-1-1 0 0,0 1 1 0 0,0-2-1 0 0,8 4 1704 0 0,15 5-7871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2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0 402 6048 0 0,'0'0'273'0'0,"0"0"-5"0"0,0 0-53 0 0,0 0 410 0 0,0 0 198 0 0,0 0 38 0 0,0 0-80 0 0,0 0-374 0 0,0 0-167 0 0,0 0-31 0 0,0 0-19 0 0,3-1-54 0 0,36-15 2253 0 0,9-7-2389 0 0,-40 20 316 0 0,0 0 1 0 0,0 1 0 0 0,0 0-1 0 0,1 0 1 0 0,-1 0-1 0 0,5 1-316 0 0,20-5 830 0 0,49-7 576 0 0,-10 2-921 0 0,-71 10-478 0 0,105-20 215 0 0,68-25-222 0 0,-114 27 64 0 0,-13 5 269 0 0,36-16-333 0 0,69-26 105 0 0,-61 24-94 0 0,74-24 113 0 0,-139 47-102 0 0,0 2-1 0 0,1 0 0 0 0,20-2-21 0 0,-11 2 11 0 0,-25 5 33 0 0,4 2 28 0 0,-13 0-349 0 0,-2 0-126 0 0,0 0-1160 0 0,0 0-4560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2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52 16184 0 0,'-5'-9'1722'0'0,"1"7"-1619"0"0,3 2 271 0 0,1 0 109 0 0,0 0 18 0 0,0 0-62 0 0,11-6-262 0 0,0 1-174 0 0,0 0 0 0 0,0 0 0 0 0,0 1-1 0 0,0 0 1 0 0,1 1 0 0 0,0 1-1 0 0,0 0 1 0 0,2 0-3 0 0,8 0-7 0 0,1 1 0 0 0,0 1-1 0 0,20 3 8 0 0,1-1-36 0 0,-29-3 27 0 0,-1 2 0 0 0,1 0-1 0 0,0 1 10 0 0,20 3 0 0 0,-16-3 0 0 0,1 1 0 0 0,9 4 0 0 0,104 23 171 0 0,-15-4 50 0 0,-90-15-146 0 0,-24-8-72 0 0,1-1 0 0 0,-1-1 0 0 0,0 1 0 0 0,1-1-1 0 0,-1 1 1 0 0,1-1-3 0 0,1 0 13 0 0,1 1 0 0 0,-1 0-1 0 0,0 1 1 0 0,0-1-1 0 0,0 1 1 0 0,-1 0-1 0 0,1 0 1 0 0,1 2-13 0 0,-3-2 2 0 0,-1-1 0 0 0,1 1 0 0 0,0 1 0 0 0,-1-1 1 0 0,1 0-1 0 0,-1 1 0 0 0,0 0 0 0 0,0 0 0 0 0,-1 0 0 0 0,1 0 0 0 0,1 2-2 0 0,-3-2 0 0 0,0-1 0 0 0,0 0 0 0 0,0 1 0 0 0,-1-1 0 0 0,1 1 0 0 0,-1-1 0 0 0,0 1 0 0 0,0-1 0 0 0,0 1 0 0 0,0-1 0 0 0,-1 2 0 0 0,-10 37 0 0 0,4-19 0 0 0,-8 18 0 0 0,10-29 0 0 0,1-1 0 0 0,0 1 0 0 0,1 1 0 0 0,-2 3 0 0 0,-1 0 0 0 0,0-1 0 0 0,-1 1 0 0 0,-1-1 0 0 0,-1 1 0 0 0,-14 29 0 0 0,13-26 18 0 0,0-1 0 0 0,-2 0 0 0 0,0 0-1 0 0,-1-1 1 0 0,-10 10-18 0 0,-24 23 295 0 0,-9 3-295 0 0,15-15 68 0 0,19-18-56 0 0,11-10 18 0 0,0 1 0 0 0,-7 8-30 0 0,-13 15 13 0 0,21-24-13 0 0,0 1 0 0 0,1 0 0 0 0,0 1-1 0 0,-3 7 1 0 0,-15 24-774 0 0,26-41 219 0 0,-3 3-5358 0 0,3-4-44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2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17 384 3680 0 0,'0'0'167'0'0,"-2"1"-7"0"0,-3 1 316 0 0,3-1 1817 0 0,-5-3 3193 0 0,7 2-5292 0 0,1 0 0 0 0,-1 0 0 0 0,0 0 0 0 0,0 0 0 0 0,0 0-1 0 0,0 0 1 0 0,0 0 0 0 0,0 0 0 0 0,0 0 0 0 0,0 0 0 0 0,0 0 0 0 0,0 0 0 0 0,0-1-1 0 0,0 1 1 0 0,0 0 0 0 0,0 0 0 0 0,0 0 0 0 0,0 0 0 0 0,0 0 0 0 0,0 0 0 0 0,0 0 0 0 0,0 0-1 0 0,0 0 1 0 0,0 0 0 0 0,0 0 0 0 0,0 0 0 0 0,0 0 0 0 0,0 0 0 0 0,-1 0 0 0 0,1 0-1 0 0,0-1 1 0 0,0 1 0 0 0,0 0 0 0 0,0 0 0 0 0,0 0 0 0 0,0 0 0 0 0,0 0 0 0 0,0 0 0 0 0,0 0-1 0 0,0 0 1 0 0,0 0 0 0 0,0 0-194 0 0,7-5-790 0 0,17-19 1687 0 0,-19 18-705 0 0,-1 1 0 0 0,1 1-1 0 0,0-1 1 0 0,3-1-192 0 0,23-14 1197 0 0,16-8-1197 0 0,-11 8 762 0 0,3-4-762 0 0,-28 16 105 0 0,120-77 607 0 0,-79 53-712 0 0,-23 14 0 0 0,0 1 0 0 0,14-5 0 0 0,-24 14-25 0 0,30-14-620 0 0,12-2 645 0 0,-59 24-743 0 0,9 0-2413 0 0,-9 0-3994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2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18 411 13824 0 0,'-18'-5'1581'0'0,"18"5"-764"0"0,0 0 204 0 0,1-2-810 0 0,0 1-1 0 0,0-1 0 0 0,0 1 1 0 0,0-1-1 0 0,0 1 0 0 0,0 0 0 0 0,0-1 1 0 0,0 1-1 0 0,1 0 0 0 0,-1 0 1 0 0,0 0-1 0 0,1 0-210 0 0,1-2 302 0 0,14-13 480 0 0,-9 8-530 0 0,0 0 1 0 0,1 1-1 0 0,0 0 0 0 0,0 0 1 0 0,4-1-253 0 0,202-110 518 0 0,-57 33-478 0 0,-115 64-44 0 0,1 3 0 0 0,35-9 4 0 0,-48 17-201 0 0,83-21-2738 0 0,-93 26 2180 0 0,1 1 0 0 0,0 1 0 0 0,0 1 1 0 0,3 1 757 0 0,-5 5-1822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2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1 519 5528 0 0,'0'0'422'0'0,"0"0"132"0"0,0 0 1579 0 0,0 0 718 0 0,0 0 145 0 0,0 0-301 0 0,2 0-1389 0 0,4-1-1020 0 0,0 1 1 0 0,0-1-1 0 0,0 0 0 0 0,0-1 1 0 0,0 1-1 0 0,-1-1 1 0 0,1-1-1 0 0,0 1 0 0 0,4-3-286 0 0,12-8 1363 0 0,18-14-1363 0 0,-22 14 733 0 0,21-10-733 0 0,134-75 1135 0 0,-84 46-825 0 0,72-35-172 0 0,-8 3-1330 0 0,-1 1-2412 0 0,-111 62 1690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3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1735 244 8664 0 0,'-30'0'633'0'0,"0"-1"1"0"0,0-2-1 0 0,0 0 1 0 0,0-3 0 0 0,0 0-634 0 0,4-1 665 0 0,-1 1 0 0 0,1 1 1 0 0,-9 1-666 0 0,23 3 199 0 0,1 1 1 0 0,-1 1-1 0 0,0-1 1 0 0,0 2-1 0 0,0 0 1 0 0,1 0-1 0 0,-1 1 1 0 0,-9 3-200 0 0,-20 10-215 0 0,-39 19 215 0 0,-194 86 62 0 0,152-70 812 0 0,85-36-351 0 0,2 2 0 0 0,0 1 0 0 0,1 2 0 0 0,1 1-1 0 0,-23 20-522 0 0,10-8 328 0 0,31-23-276 0 0,0 1-1 0 0,-12 11-51 0 0,-52 60 37 0 0,3 4-1 0 0,-38 57-36 0 0,97-118-26 0 0,0 0 0 0 0,2 1 0 0 0,1 1 0 0 0,-9 21 26 0 0,-36 115-90 0 0,46-124 76 0 0,1 0 10 0 0,1 1 0 0 0,3 1-1 0 0,1 0 1 0 0,2 0 0 0 0,1 0-1 0 0,3 3 5 0 0,1 12-15 0 0,3 0 1 0 0,3 0-1 0 0,2-1 0 0 0,5 14 15 0 0,-7-39 21 0 0,27 109 48 0 0,-25-110-42 0 0,2 0 0 0 0,1-1 0 0 0,11 20-27 0 0,3-3 48 0 0,1-1 1 0 0,26 33-49 0 0,-31-50 10 0 0,1-2 1 0 0,1 0-1 0 0,2-1 0 0 0,21 16-10 0 0,-15-15 32 0 0,2-2-1 0 0,0-1 0 0 0,1-2 0 0 0,2-1 0 0 0,0-2 1 0 0,0-2-1 0 0,1-1 0 0 0,1-2 0 0 0,1-1 0 0 0,30 4-31 0 0,5-4 70 0 0,0-4-1 0 0,62-2-69 0 0,-45-5 39 0 0,269-4 109 0 0,-245-2-87 0 0,0-6 0 0 0,11-6-61 0 0,-32 2 3 0 0,114-23-79 0 0,228-74 747 0 0,-368 89-357 0 0,30-16-314 0 0,-52 17 30 0 0,0-2 0 0 0,-2-2 0 0 0,-1-1 0 0 0,16-16-30 0 0,-34 24 111 0 0,-2-2 0 0 0,0 0 0 0 0,7-10-111 0 0,58-76 451 0 0,-64 75-285 0 0,0-2-1 0 0,-3-1 0 0 0,-1-1 1 0 0,-1 0-1 0 0,-3-1 0 0 0,8-25-165 0 0,-17 37 119 0 0,0-1 0 0 0,-2 1-1 0 0,0-1 1 0 0,-2 0 0 0 0,-1-1 0 0 0,-2 1-1 0 0,0 0 1 0 0,-2 0 0 0 0,-1-2-119 0 0,-2-5 128 0 0,-2 1 0 0 0,-1 0 1 0 0,-1 0-1 0 0,-2 1 0 0 0,-1 0 1 0 0,-1 1-1 0 0,-4-2-128 0 0,-87-161 815 0 0,-64-83-815 0 0,143 237 62 0 0,-3-13-62 0 0,7 14 98 0 0,-11-13-98 0 0,-25-27 93 0 0,-3 3 0 0 0,-69-66-93 0 0,90 102 37 0 0,-2 2 0 0 0,-1 2-1 0 0,-24-15-36 0 0,39 33 11 0 0,-1 0 0 0 0,-1 2 0 0 0,-1 1 0 0 0,0 1 0 0 0,0 2 0 0 0,-18-4-11 0 0,-21 0 56 0 0,0 2 0 0 0,0 4 0 0 0,-13 2-56 0 0,43 4 14 0 0,-35-1 46 0 0,0 4 1 0 0,-2 3-61 0 0,66-2 7 0 0,-35 4 7 0 0,-1 1 1 0 0,2 2 0 0 0,-1 2 0 0 0,1 2 0 0 0,-33 13-15 0 0,31-5-6 0 0,0 2 0 0 0,2 1 0 0 0,-11 10 6 0 0,2-3-42 0 0,-32 22 10 0 0,2 4 0 0 0,2 3 0 0 0,4 4 0 0 0,-47 48 32 0 0,-74 90-826 0 0,114-111-2508 0 0,39-41-447 0 0,-45 51-4129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3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954 355 2304 0 0,'-1'-1'101'0'0,"-7"-1"1"0"0,-23 7-103 0 0,7 1 1508 0 0,-16 3 2847 0 0,-22 10-2748 0 0,31-9-1530 0 0,-33 7 617 0 0,57-15-524 0 0,0 1 1 0 0,0 0-1 0 0,0 0 0 0 0,1 1 0 0 0,-1-1 0 0 0,-1 3-169 0 0,-78 60 1003 0 0,-35 38-1003 0 0,84-68 187 0 0,1 1-1 0 0,1 2 1 0 0,3 2-1 0 0,-3 7-186 0 0,-13 31 1154 0 0,33-53-750 0 0,3-3-125 0 0,1 1 0 0 0,0 0 1 0 0,2 1-1 0 0,1 0 1 0 0,1 1-1 0 0,1 5-279 0 0,-9 51 520 0 0,2 24-520 0 0,11-87 1 0 0,-2 28 3 0 0,2 1 1 0 0,2-1-1 0 0,6 38-4 0 0,26 140-150 0 0,-29-206 120 0 0,13 66-123 0 0,4 0 0 0 0,3-1 0 0 0,4-1 0 0 0,4-1 0 0 0,11 17 153 0 0,-28-71-39 0 0,1-1 0 0 0,1-1 0 0 0,2 0 0 0 0,0-1 0 0 0,20 20 39 0 0,-6-12 15 0 0,1-1-1 0 0,1-1 1 0 0,26 15-15 0 0,-29-25 144 0 0,1-1 0 0 0,1-2 0 0 0,1-1 0 0 0,0-2 0 0 0,1-1 1 0 0,1-2-1 0 0,0-1 0 0 0,0-2 0 0 0,22 2-144 0 0,59 5 930 0 0,1-6 0 0 0,43-4-930 0 0,-98-6 277 0 0,-1-2-1 0 0,1-4 0 0 0,60-13-276 0 0,-23-2 71 0 0,-2-5 0 0 0,5-7-71 0 0,-65 20 8 0 0,0-1-1 0 0,-2-3 1 0 0,0 0 0 0 0,-1-3-1 0 0,-1-1 1 0 0,0-1-1 0 0,28-26-7 0 0,-61 47 1 0 0,133-118-12 0 0,-94 81-21 0 0,-3-1 0 0 0,9-15 32 0 0,46-64-118 0 0,57-99 118 0 0,-115 159 129 0 0,-2 0 0 0 0,-2-3 0 0 0,-4 0 0 0 0,-2-2-1 0 0,0-8-128 0 0,-17 44 121 0 0,-2 0 0 0 0,0 0 0 0 0,-2-1 0 0 0,-1 1 0 0 0,-1-1 0 0 0,-1 1 0 0 0,-2-6-121 0 0,-5-24 322 0 0,-1 0 1 0 0,-15-49-323 0 0,14 79 23 0 0,0 1 1 0 0,-2 0-1 0 0,-1 0 0 0 0,-1 1 0 0 0,-1 1 0 0 0,-5-5-23 0 0,-25-48 5 0 0,6 13 38 0 0,-44-57-43 0 0,3 6 21 0 0,51 76 91 0 0,-1 0 0 0 0,-5-1-112 0 0,-1-2 80 0 0,5 8 86 0 0,-2 2-1 0 0,-22-16-165 0 0,41 36 37 0 0,-10-6 36 0 0,0 1 0 0 0,0 1 0 0 0,-2 2-1 0 0,-12-6-72 0 0,-34-20 153 0 0,53 28-101 0 0,7 4 7 0 0,0 1 0 0 0,-1 1-1 0 0,-10-5-58 0 0,-62-18 120 0 0,-1 3 0 0 0,-17 1-120 0 0,75 20 48 0 0,0 1 0 0 0,0 1 0 0 0,0 1-1 0 0,0 1 1 0 0,0 2 0 0 0,-1 1 0 0 0,-8 2-48 0 0,0 2 46 0 0,-1 1 1 0 0,2 2-1 0 0,-23 9-46 0 0,-12 8 14 0 0,-18 12-14 0 0,-14 13-31 0 0,2 3 0 0 0,-41 33 31 0 0,-12 19-82 0 0,-11 20 82 0 0,27-11-528 0 0,-115 129 528 0 0,227-219-224 0 0,2 1 0 0 0,1 0 0 0 0,-9 18 224 0 0,-10 22-1850 0 0,0 2-5867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3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1861 142 5064 0 0,'-15'-6'720'0'0,"3"4"302"0"0,7 0-127 0 0,-1 1 0 0 0,0 0 0 0 0,1 0 0 0 0,-5 1-895 0 0,5-1 231 0 0,1 2 0 0 0,-1-1-1 0 0,0 0 1 0 0,0 1 0 0 0,0 0-1 0 0,1 0 1 0 0,-1 0 0 0 0,1 1-1 0 0,-1 0 1 0 0,1 0 0 0 0,-3 1-231 0 0,-40 19 78 0 0,-29 9-78 0 0,41-17 6 0 0,-27 8 860 0 0,-2-4 1 0 0,-26 4-867 0 0,13-3 1408 0 0,-30 12-1408 0 0,17 4 281 0 0,1 5 0 0 0,-27 17-281 0 0,-5 11 11 0 0,4-8 610 0 0,81-40-161 0 0,1 0-1 0 0,-13 13-459 0 0,-5 2 360 0 0,39-25-237 0 0,0 1-1 0 0,1 1 1 0 0,-6 7-123 0 0,-19 16 73 0 0,10-12-79 0 0,2 2 0 0 0,1 1 0 0 0,1 1 0 0 0,2 1 1 0 0,0 0-1 0 0,2 2 6 0 0,-13 24 13 0 0,2 2 1 0 0,-22 56-14 0 0,36-72 0 0 0,3 2 0 0 0,1-1 0 0 0,-2 20 0 0 0,6-27 0 0 0,3-11 0 0 0,2-1 0 0 0,-2 17 0 0 0,2 1 0 0 0,-3 52 0 0 0,3 1 0 0 0,5-76 0 0 0,1 0 0 0 0,0 0 0 0 0,1-1 0 0 0,0 1 0 0 0,7 15 0 0 0,8 19 0 0 0,7 11 0 0 0,-14-39-4 0 0,1 0-1 0 0,1 0 0 0 0,1-1 0 0 0,9 10 5 0 0,70 79-157 0 0,-67-84-66 0 0,1-2 0 0 0,30 21 223 0 0,-55-44-10 0 0,14 9-17 0 0,-1-1-1 0 0,1 0 0 0 0,1-1 0 0 0,0-1 0 0 0,0 0 1 0 0,1-1-1 0 0,1-1 28 0 0,27 11-38 0 0,-8-3-58 0 0,2-2 0 0 0,2 0 96 0 0,47 5-16 0 0,0-4 0 0 0,1-3 0 0 0,0-5 0 0 0,1-4-1 0 0,-1-3 1 0 0,22-7 16 0 0,-28-3-3 0 0,0-5 1 0 0,-2-3-1 0 0,23-11 3 0 0,104-36 607 0 0,168-81-607 0 0,-166 44 77 0 0,-159 74 91 0 0,6-6-168 0 0,-24 14 61 0 0,9-8 62 0 0,-1-2 0 0 0,-1-2-1 0 0,34-38-122 0 0,14-28 175 0 0,-38 41-70 0 0,-26 29 71 0 0,21-34-176 0 0,4-6 136 0 0,-23 31 56 0 0,-1-1-1 0 0,-3-1 0 0 0,10-24-191 0 0,-15 30 138 0 0,-14 25-72 0 0,0 0-1 0 0,0 0 0 0 0,-1-1 1 0 0,1-6-66 0 0,10-30 246 0 0,-11 39-178 0 0,0 0-1 0 0,0-1 0 0 0,0 1 0 0 0,-1-1 1 0 0,-1 1-1 0 0,0-1 0 0 0,0 1 1 0 0,0-1-1 0 0,-1 0 0 0 0,0 0 0 0 0,-2-4-67 0 0,-1-19 214 0 0,2 20-197 0 0,-1 0 0 0 0,0 0 0 0 0,0 0-1 0 0,-1 0 1 0 0,0 0 0 0 0,-1 1 0 0 0,-3-5-17 0 0,-6-11 135 0 0,-2 0 0 0 0,0 1 0 0 0,-2 1 0 0 0,-1 0 0 0 0,-1 2-1 0 0,-1 0 1 0 0,-2 0-135 0 0,-176-173 564 0 0,27 40-5 0 0,122 117-334 0 0,-2 2-1 0 0,-42-22-224 0 0,52 33 72 0 0,-9-4 20 0 0,0 1-1 0 0,-2 3 1 0 0,-33-12-92 0 0,39 23 26 0 0,-1 2-1 0 0,0 3 1 0 0,-29-3-26 0 0,28 9-33 0 0,1 2-1 0 0,-1 1 1 0 0,-30 6 33 0 0,2-2-48 0 0,23 0-68 0 0,1 3 0 0 0,-1 1 0 0 0,1 3 0 0 0,-44 15 116 0 0,62-14-152 0 0,0 3 0 0 0,2 0 1 0 0,-3 4 151 0 0,-1 0-138 0 0,-19 10-678 0 0,1 2-1 0 0,2 3 1 0 0,2 2 0 0 0,0 2 0 0 0,-36 37 816 0 0,29-21-1474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39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914 393 7656 0 0,'-2'1'29'0'0,"-2"0"71"0"0,0 0 1 0 0,-1 0-1 0 0,1-1 0 0 0,-1 1 1 0 0,0-1-1 0 0,1 0 0 0 0,-1 0 1 0 0,-3-1-101 0 0,3 0 177 0 0,-1 1 0 0 0,0 0 0 0 0,0 0 1 0 0,0 0-1 0 0,1 0 0 0 0,-1 1 0 0 0,0 0 0 0 0,0 0 0 0 0,1 1 1 0 0,-5 1-178 0 0,3-1 46 0 0,1-1 0 0 0,-1 0 0 0 0,0 0 1 0 0,0-1-1 0 0,0 0 0 0 0,1 0 0 0 0,-1-1 1 0 0,-3 0-47 0 0,-32-1 194 0 0,24 3-379 0 0,-2-1 100 0 0,11-1 293 0 0,0 0 0 0 0,0 1 0 0 0,0 0 0 0 0,-6 1-208 0 0,5 0 573 0 0,1-1-1 0 0,-1 0 1 0 0,-3 0-573 0 0,-38 2 2608 0 0,47-1-2522 0 0,-1 0 0 0 0,1-1 1 0 0,0 2-1 0 0,0-1 0 0 0,0 0 1 0 0,0 1-1 0 0,0 0 0 0 0,0 0 1 0 0,-3 1-87 0 0,-13 7 238 0 0,11-7-195 0 0,6-2-6 0 0,0 0 0 0 0,0 1 0 0 0,0-1 0 0 0,-1 1 0 0 0,1-1 0 0 0,0 1 1 0 0,1 0-1 0 0,-1 0 0 0 0,0 1 0 0 0,-2 1-37 0 0,-18 18 469 0 0,16-16-341 0 0,1-1 1 0 0,0 1-1 0 0,0 0 0 0 0,-3 6-128 0 0,-7 7 250 0 0,0 0 0 0 0,-4 2-250 0 0,2-3 232 0 0,1 2 0 0 0,-1 2-232 0 0,-8 6 182 0 0,20-23-149 0 0,1 1-1 0 0,0 0 1 0 0,0 0-1 0 0,-5 7-32 0 0,-14 34 134 0 0,14-29-35 0 0,1 0 0 0 0,1 1 1 0 0,0 0-1 0 0,-4 20-99 0 0,3-12 20 0 0,-9 35 98 0 0,3 0 0 0 0,-5 53-118 0 0,13-70 35 0 0,-3 35-25 0 0,-4-8-10 0 0,3 0 0 0 0,1 28 0 0 0,10-77 0 0 0,1 0 0 0 0,2 19 0 0 0,2 30 0 0 0,-3-46 0 0 0,0-1 0 0 0,2 1 0 0 0,4 12 0 0 0,2 19 0 0 0,-4-31 0 0 0,0 1 0 0 0,1-1 0 0 0,2 0 0 0 0,1 0 0 0 0,1-1 0 0 0,10 17 0 0 0,-2-10 0 0 0,2-2 0 0 0,0 0 0 0 0,6 3 0 0 0,14 19 0 0 0,-6-7 0 0 0,3-1 0 0 0,41 38 0 0 0,-53-60 0 0 0,9 6 0 0 0,17 15 0 0 0,-24-20-32 0 0,0-2-1 0 0,1-1 0 0 0,2-1 0 0 0,-1-2 1 0 0,2-1-1 0 0,1-1 0 0 0,0-2 1 0 0,0-1-1 0 0,1-2 0 0 0,0-1 0 0 0,2-1 33 0 0,-11-4-26 0 0,42 9-68 0 0,1-2 0 0 0,0-4 0 0 0,25-2 94 0 0,-31-7 22 0 0,0-3 0 0 0,-1-3 0 0 0,0-2 0 0 0,0-3 0 0 0,-1-2 0 0 0,49-21-22 0 0,8-10-20 0 0,-3-5 0 0 0,95-59 20 0 0,133-98-88 0 0,-252 148 14 0 0,14-18 74 0 0,-56 39-135 0 0,-1-2 0 0 0,33-40 135 0 0,2-3-163 0 0,-40 42 325 0 0,35-43-162 0 0,-55 57 10 0 0,19-23 213 0 0,32-56-223 0 0,-63 90 74 0 0,0 0 1 0 0,-1-1 0 0 0,-2 0 0 0 0,1 0-1 0 0,-2-1 1 0 0,-1 0 0 0 0,0 0 0 0 0,1-15-75 0 0,-3 14 57 0 0,-1-1 0 0 0,-2 0 0 0 0,0 1 0 0 0,-1-1 0 0 0,0 0 0 0 0,-2 1 0 0 0,-1-1 0 0 0,0 1 0 0 0,-2 0 0 0 0,-2-7-57 0 0,-21-41 301 0 0,-2 1 0 0 0,-4 1 0 0 0,-14-17-301 0 0,-3 4 616 0 0,-19-17-616 0 0,-7-12 345 0 0,55 77-242 0 0,0 1 0 0 0,-2 1-1 0 0,-2 1 1 0 0,0 1 0 0 0,-2 2-1 0 0,-29-21-102 0 0,43 37 0 0 0,0 0 0 0 0,-14-5 0 0 0,-14-9 0 0 0,-10-6 43 0 0,-1 3 0 0 0,-1 1-1 0 0,-45-12-42 0 0,51 17 3 0 0,27 11-11 0 0,1 0 0 0 0,-8 0 8 0 0,-62-16-69 0 0,-1 4-1 0 0,-2 4 70 0 0,38 12 0 0 0,0 2 0 0 0,0 2 0 0 0,0 3 0 0 0,-53 8 0 0 0,-14 6 0 0 0,-3 9 0 0 0,6-1 0 0 0,66-15 0 0 0,2 3 0 0 0,-51 18 0 0 0,77-21 0 0 0,-11 3 0 0 0,1 1 0 0 0,-4 4 0 0 0,-4 2 0 0 0,26-12 0 0 0,0 1 0 0 0,-6 4 0 0 0,-92 50 11 0 0,90-48 71 0 0,-22 7-82 0 0,-15 10-117 0 0,10-2-1253 0 0,1 3-1 0 0,-20 18 1371 0 0,36-19-1187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6 255 8288 0 0,'0'0'638'0'0,"-1"-1"237"0"0,-2-10-1044 0 0,2 9 4033 0 0,1 1 1134 0 0,0 1-4829 0 0,0 0-35 0 0,0 0-20 0 0,8 12 124 0 0,-1-4-111 0 0,-1 1-1 0 0,0 0 1 0 0,0 1 0 0 0,-1-1 0 0 0,0 1 0 0 0,-1 0 0 0 0,3 10-127 0 0,9 17 135 0 0,-12-28-112 0 0,1 1 0 0 0,-2-1 0 0 0,1 0-1 0 0,-1 3-22 0 0,24 72-80 0 0,-24-76 79 0 0,-1 0 0 0 0,1-1 0 0 0,1 1 0 0 0,-1-1 0 0 0,4 5 1 0 0,7 17 104 0 0,-13-27-86 0 0,0 0 0 0 0,0-1 0 0 0,0 1 0 0 0,0 0 0 0 0,1-1 0 0 0,-1 1 0 0 0,0-1 0 0 0,1 1 0 0 0,-1-1 0 0 0,1 0 0 0 0,-1 1 0 0 0,1-1 0 0 0,0 0-18 0 0,10 10 405 0 0,-11-10-135 0 0,-1-1-170 0 0,1 1 0 0 0,-1-1 0 0 0,0 1 0 0 0,0-1 0 0 0,1 0 0 0 0,-1 1 0 0 0,0-1 0 0 0,1 0 0 0 0,-1 1 0 0 0,1-1 0 0 0,-1 0 0 0 0,0 1 0 0 0,1-1 0 0 0,-1 0-1 0 0,1 0 1 0 0,-1 0 0 0 0,1 1 0 0 0,-1-1 0 0 0,1 0 0 0 0,-1 0 0 0 0,0 0 0 0 0,1 0 0 0 0,-1 0 0 0 0,1 0-100 0 0,1-3 136 0 0,0 0 0 0 0,0-1-1 0 0,0 1 1 0 0,-1-1 0 0 0,1 1 0 0 0,-1-1-1 0 0,0 0 1 0 0,0 1 0 0 0,0-2-136 0 0,0 0 102 0 0,0 0-1 0 0,1 1 1 0 0,0-1 0 0 0,0 0-1 0 0,0 1 1 0 0,0-1-102 0 0,1 1 75 0 0,-1-1-1 0 0,0 0 1 0 0,0 1-1 0 0,-1-1 1 0 0,1 0 0 0 0,-1 0-1 0 0,0 0 1 0 0,0-1 0 0 0,0-2-75 0 0,6-28 152 0 0,-2 20-109 0 0,-1 5 6 0 0,-1 0 0 0 0,0 0 1 0 0,0 0-1 0 0,-1-1 0 0 0,0-8-49 0 0,0-1 138 0 0,1 0 0 0 0,2-6-138 0 0,5-37 276 0 0,-9 34-126 0 0,-1 18-52 0 0,1 0 1 0 0,0 1-1 0 0,3-12-98 0 0,-2 11 57 0 0,0 0 0 0 0,-1-1-1 0 0,-1 1 1 0 0,0-8-57 0 0,0 15 16 0 0,0 2 0 0 0,1 0 0 0 0,-1-1-1 0 0,1 1 1 0 0,0 0 0 0 0,0 0 0 0 0,0 0 0 0 0,1-3-16 0 0,-1 4 11 0 0,0 1 0 0 0,-1-1 0 0 0,1 1 0 0 0,0-1 0 0 0,-1 0 0 0 0,1 1 0 0 0,-1-1 0 0 0,0 0 0 0 0,1 1 0 0 0,-1-1 0 0 0,0 0 0 0 0,0 0 0 0 0,0 1 0 0 0,-1-1 0 0 0,1 0 0 0 0,0 0 0 0 0,0 1 0 0 0,-1-1 0 0 0,1 0 0 0 0,-1 1 0 0 0,0-1 0 0 0,0 0-11 0 0,0 0-120 0 0,2 2 69 0 0,-1-1-1 0 0,1 0 0 0 0,-1 0 1 0 0,0 1-1 0 0,1-1 0 0 0,-1 0 1 0 0,0 0-1 0 0,0 0 0 0 0,0 0 1 0 0,1 1-1 0 0,-1-1 0 0 0,0 0 1 0 0,0 0 51 0 0,-16 4-4475 0 0,15-3 2612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41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12 808 15664 0 0,'-5'-5'1417'0'0,"4"4"-1349"0"0,0-1 0 0 0,0 1-1 0 0,1 0 1 0 0,-1 0 0 0 0,1 0 0 0 0,-1-1 0 0 0,1 1 0 0 0,-1 0 0 0 0,1 0 0 0 0,0-1-1 0 0,-1 1 1 0 0,1-1 0 0 0,0 1 0 0 0,0 0 0 0 0,0-1 0 0 0,0 1 0 0 0,0 0 0 0 0,0-1 0 0 0,1 1-1 0 0,-1 0 1 0 0,0-1 0 0 0,1 1 0 0 0,-1 0 0 0 0,1 0 0 0 0,-1-1 0 0 0,1 1 0 0 0,0 0-68 0 0,2-4 835 0 0,1 0 1 0 0,-1 0 0 0 0,1 0 0 0 0,0 1 0 0 0,4-4-836 0 0,-4 5 197 0 0,4-5-97 0 0,1 1-1 0 0,1 1 1 0 0,-1 0 0 0 0,7-3-100 0 0,-1 0 61 0 0,59-31 150 0 0,63-24-211 0 0,25-12-91 0 0,-159 74 91 0 0,326-163 39 0 0,-270 137 8 0 0,30-12 156 0 0,79-33-111 0 0,68-26-24 0 0,-148 65-457 0 0,-39 14-776 0 0,12-2 1165 0 0,-25 10-1683 0 0,-4 1-472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4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1 439 13360 0 0,'0'0'1026'0'0,"2"-1"-668"0"0,3-3 209 0 0,1 0 0 0 0,1 1 0 0 0,-1-1 1 0 0,0 1-1 0 0,1 1 0 0 0,0-1 0 0 0,5 0-567 0 0,29-13 1220 0 0,32-21-681 0 0,100-65-341 0 0,-87 49 154 0 0,59-39-129 0 0,-96 60-770 0 0,-18 11-3695 0 0,28-14 4242 0 0,-37 23-1579 0 0,-3 1-11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4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0 430 11056 0 0,'0'0'852'0'0,"8"0"184"0"0,-4 0 1869 0 0,0-1-2589 0 0,0 1 1 0 0,0-1 0 0 0,1 0-1 0 0,-1-1 1 0 0,0 1 0 0 0,0 0-1 0 0,-1-1 1 0 0,3-1-317 0 0,31-18 465 0 0,-35 20-378 0 0,0 0-1 0 0,0-1 1 0 0,0 0-1 0 0,0 1 0 0 0,0-1 1 0 0,0 0-1 0 0,0 0 1 0 0,-1 0-1 0 0,1 0 0 0 0,0-2-86 0 0,2 0 33 0 0,0 0 0 0 0,0 0-1 0 0,0 1 1 0 0,0-1 0 0 0,1 1-1 0 0,-1 0 1 0 0,1 0 0 0 0,0 0-1 0 0,0 0 1 0 0,3 0-33 0 0,4-3 36 0 0,16-11 96 0 0,25-11 41 0 0,-26 14-143 0 0,-1-1-1 0 0,10-7-29 0 0,31-18 265 0 0,0 2-61 0 0,-2-3 0 0 0,0-5-204 0 0,-30 23-292 0 0,-7 5-1321 0 0,-9 4-3059 0 0,0-2-1590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4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0 831 11376 0 0,'10'-4'1212'0'0,"-4"-1"-1123"0"0,0 1 0 0 0,1 0 0 0 0,0 1 0 0 0,0-1 0 0 0,0 1 0 0 0,0 1 0 0 0,4-2-89 0 0,0 1 254 0 0,-1-1-1 0 0,0-1 1 0 0,4-2-254 0 0,10-5 699 0 0,20-9-699 0 0,-21 12 496 0 0,-2-2 1 0 0,11-6-497 0 0,-16 6 218 0 0,36-24 236 0 0,64-48 1016 0 0,-42 29 579 0 0,44-23-2049 0 0,-82 50 401 0 0,-26 19-184 0 0,0 0 0 0 0,11-6-217 0 0,90-57 928 0 0,-38 22-819 0 0,0 2 185 0 0,24-25-294 0 0,-81 59-10 0 0,-5 4 57 0 0,0 1 1 0 0,11-7-48 0 0,59-40 949 0 0,-63 43-501 0 0,-11 8-342 0 0,-2 1-26 0 0,7 1-27 0 0,-9 1-30 0 0,18-1 115 0 0,-19 2-64 0 0,-2 0 4 0 0,10-5 149 0 0,-8 4-212 0 0,4 0-15 0 0,7-1-2 0 0,-12 2 2 0 0,1-1 0 0 0,0 1 0 0 0,-1 0-1 0 0,1 0 1 0 0,0-1 0 0 0,-1 1 0 0 0,1-1 0 0 0,0 0-1 0 0,-1 1 1 0 0,1-1 0 0 0,0 0 0 0 0,4-1 13 0 0,-6 2-12 0 0,5-1 54 0 0,11-4-70 0 0,-11 1 613 0 0,-4 2-2539 0 0,0 2-4173 0 0,-1 0-1144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4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5914 222 11144 0 0,'0'0'248'0'0,"0"0"34"0"0,0 0 22 0 0,0 0-29 0 0,0 0-103 0 0,0 0 232 0 0,0 0 120 0 0,0 0 20 0 0,0 0-51 0 0,0 0-239 0 0,0 0-108 0 0,-7-5 84 0 0,3-1-210 0 0,7 1 5 0 0,-1-4 201 0 0,-2 9-214 0 0,1 0 0 0 0,-1 0 0 0 0,0-1 0 0 0,0 1 0 0 0,0 0 0 0 0,0 0 0 0 0,0-1 1 0 0,0 1-1 0 0,0 0 0 0 0,0 0 0 0 0,0 0 0 0 0,0-1 0 0 0,0 1 0 0 0,0 0 0 0 0,0 0 0 0 0,0-1 0 0 0,0 1 0 0 0,0 0 0 0 0,0 0 0 0 0,0 0 0 0 0,-1-1 0 0 0,1 1 0 0 0,0 0 0 0 0,0 0 0 0 0,0 0 0 0 0,0-1 0 0 0,0 1 1 0 0,-1 0-1 0 0,1 0 0 0 0,0 0 0 0 0,0 0 0 0 0,0 0 0 0 0,0-1 0 0 0,-1 1 0 0 0,1 0-12 0 0,17-15 1294 0 0,-17 15-1240 0 0,1 0-1 0 0,-1 0 0 0 0,0 0 0 0 0,1-1 1 0 0,-1 1-1 0 0,1 0 0 0 0,-1 0 0 0 0,0-1 1 0 0,1 1-1 0 0,-1 0 0 0 0,0 0 0 0 0,0-1 0 0 0,1 1 1 0 0,-1 0-1 0 0,0-1 0 0 0,0 1 0 0 0,0 0 1 0 0,1-1-1 0 0,-1 1 0 0 0,0-1 0 0 0,0 1 0 0 0,0 0 1 0 0,0-1-1 0 0,0 1 0 0 0,0-1 0 0 0,0 1 1 0 0,0-1-1 0 0,0 1-53 0 0,0-1 52 0 0,0 0 0 0 0,-1 0-1 0 0,0 0 1 0 0,1 1 0 0 0,-1-1 0 0 0,1 0 0 0 0,-1 1-1 0 0,0-1 1 0 0,1 0 0 0 0,-1 1 0 0 0,0-1 0 0 0,0 1 0 0 0,0-1-1 0 0,0 0-51 0 0,-7-4 242 0 0,7 4-214 0 0,0 0 0 0 0,0 0-1 0 0,0 1 1 0 0,0-1 0 0 0,0 0 0 0 0,0 1-1 0 0,0-1 1 0 0,0 1 0 0 0,0-1-1 0 0,0 1 1 0 0,0 0 0 0 0,0-1 0 0 0,-1 1-1 0 0,1 0 1 0 0,0 0 0 0 0,-1 0-28 0 0,-1 0 71 0 0,-1-1-1 0 0,1 0 1 0 0,0 1 0 0 0,0-1 0 0 0,-1 0 0 0 0,1-1-1 0 0,0 1 1 0 0,-2-1-71 0 0,-10-4 148 0 0,-9-5 91 0 0,19 8-210 0 0,0 1 0 0 0,-1 0 0 0 0,1 0 0 0 0,0 0 0 0 0,-3 0-29 0 0,-13-3 267 0 0,0-1 0 0 0,-14-6-267 0 0,-31-9 506 0 0,44 15-483 0 0,9 2-1 0 0,0 1-1 0 0,0 1 1 0 0,-2 0-22 0 0,-33-4 0 0 0,-6-3 0 0 0,6 1 91 0 0,13 1-27 0 0,17 4 25 0 0,-1 0 1 0 0,0 1-1 0 0,-5 0-89 0 0,-23 1 217 0 0,12 1 39 0 0,-11 1-256 0 0,7 1 94 0 0,8-1 59 0 0,0 2 0 0 0,1 1-1 0 0,-13 3-152 0 0,-11 8-4 0 0,2 2-1 0 0,0 2 1 0 0,-25 13 4 0 0,44-17-49 0 0,7-4-22 0 0,-17 11 71 0 0,-29 15-78 0 0,37-20-25 0 0,-24 17 103 0 0,38-21-24 0 0,0 0-7 0 0,1 1-1 0 0,1 0 1 0 0,-17 17 31 0 0,11-6 8 0 0,1 1-1 0 0,-16 24-7 0 0,30-35-1 0 0,0 1 1 0 0,0 0-1 0 0,2 1 0 0 0,0 0 1 0 0,1 0-1 0 0,0 3 1 0 0,0 0-20 0 0,-3 12-102 0 0,0 1 0 0 0,-3 27 122 0 0,5-22-12 0 0,5-26 13 0 0,0 0-1 0 0,1 0 0 0 0,0 5 0 0 0,-2 28 0 0 0,2-31 0 0 0,0 0 0 0 0,2 1 0 0 0,-1-1 0 0 0,2 0 0 0 0,-1 1 0 0 0,3 5 0 0 0,2 3-32 0 0,-2-7 15 0 0,1 1 0 0 0,0-1-1 0 0,2 0 1 0 0,-1-1 0 0 0,2 1-1 0 0,4 6 18 0 0,34 59 0 0 0,-35-63 0 0 0,-1 0 0 0 0,3 8 0 0 0,-10-22 0 0 0,2 13 0 0 0,-3-14 0 0 0,1 13 0 0 0,-3-15 6 0 0,1 0 0 0 0,0-1 0 0 0,0 1 0 0 0,-1-1-1 0 0,1 1 1 0 0,0-1 0 0 0,-1 1 0 0 0,1-1 0 0 0,-1 1 0 0 0,1-1-1 0 0,-1 1 1 0 0,1-1 0 0 0,-1 0 0 0 0,1 1 0 0 0,-1-1 0 0 0,1 1-1 0 0,-1-1 1 0 0,1 0 0 0 0,-1 0 0 0 0,1 1 0 0 0,-1-1 0 0 0,0 0-1 0 0,1 0 1 0 0,-1 0 0 0 0,0 0 0 0 0,1 0 0 0 0,-1 0-1 0 0,1 0 1 0 0,-1 0 0 0 0,0 0 0 0 0,1 0 0 0 0,-1 0 0 0 0,0 0-1 0 0,1 0 1 0 0,-1 0-6 0 0,-1 0 23 0 0,-1-1 0 0 0,0 1-1 0 0,1 0 1 0 0,-1-1 0 0 0,1 1-1 0 0,-1-1 1 0 0,1 0 0 0 0,-1 0-1 0 0,1 0-22 0 0,-3-1-35 0 0,0-1 1 0 0,1 1-1 0 0,-1 1 0 0 0,0-1 0 0 0,-1 1 35 0 0,-19-8-143 0 0,-18-17 98 0 0,28 17 26 0 0,-1-1 0 0 0,-4 0 19 0 0,-13-8 0 0 0,25 12 0 0 0,-2 1 0 0 0,1 0 0 0 0,-3-1 0 0 0,-105-39 54 0 0,85 33-44 0 0,-1 2 1 0 0,0 1-1 0 0,0 1 1 0 0,-10 1-11 0 0,-2-1-50 0 0,22 4 39 0 0,-1 2 0 0 0,1 0 1 0 0,-1 2-1 0 0,1 1 0 0 0,-8 1 11 0 0,-24 5-75 0 0,-21 7 75 0 0,18-3-101 0 0,23-4 59 0 0,0 2 1 0 0,-13 7 41 0 0,1-1 3 0 0,-5 3-28 0 0,1 3-1 0 0,0 2 0 0 0,-22 15 26 0 0,46-22-34 0 0,1 1 1 0 0,-14 14 33 0 0,-10 6-53 0 0,7-5 41 0 0,-22 22 12 0 0,-18 15 12 0 0,65-54 15 0 0,-1 1 1 0 0,-5 8-28 0 0,-18 18-2 0 0,29-30 22 0 0,2 1-1 0 0,0 0 1 0 0,-3 5-20 0 0,-12 16 21 0 0,-2 1-21 0 0,-21 36 0 0 0,41-60 0 0 0,-17 35-62 0 0,19-33 60 0 0,4-7 2 0 0,-1-1 0 0 0,1 1 0 0 0,1 0 0 0 0,-1 0 0 0 0,0 5 0 0 0,-7 22 0 0 0,5-21 16 0 0,1 0 0 0 0,0 0 1 0 0,1 0-1 0 0,-1 7-16 0 0,-4 17-1 0 0,-10 57 65 0 0,15-80-47 0 0,2 1-1 0 0,-1 0 1 0 0,2 9-17 0 0,0 5 14 0 0,-1-25-4 0 0,0 0 0 0 0,0 0 0 0 0,0 0 0 0 0,1 0-1 0 0,-1-1 1 0 0,1 1 0 0 0,0 0 0 0 0,0 1-10 0 0,10 37 57 0 0,-2-18-45 0 0,-6-16 48 0 0,-2-5 16 0 0,-1-2-61 0 0,1 0 1 0 0,-1 0-1 0 0,0 0 0 0 0,0 0 0 0 0,0 1 0 0 0,0-1 1 0 0,0 0-1 0 0,1 0 0 0 0,-1 0 0 0 0,0 0 0 0 0,0 1 0 0 0,0-1 1 0 0,0 0-1 0 0,0 0 0 0 0,0 0 0 0 0,0 1 0 0 0,0-1 0 0 0,0 0 1 0 0,0 0-1 0 0,0 1 0 0 0,0-1 0 0 0,0 0 0 0 0,0 0 1 0 0,0 0-1 0 0,0 1 0 0 0,0-1 0 0 0,0 0 0 0 0,0 0 0 0 0,0 1 1 0 0,0-1-1 0 0,0 0 0 0 0,0 0 0 0 0,0 0 0 0 0,0 1 1 0 0,-1-1-1 0 0,1 0 0 0 0,0 0 0 0 0,0 0 0 0 0,0 0 0 0 0,0 1 1 0 0,-1-1-1 0 0,1 0 0 0 0,0 0 0 0 0,0 0 0 0 0,0 0 0 0 0,0 0 1 0 0,-1 0-1 0 0,1 0 0 0 0,0 1 0 0 0,0-1 0 0 0,0 0 1 0 0,-1 0-1 0 0,1 0 0 0 0,0 0 0 0 0,0 0 0 0 0,-1 0 0 0 0,1 0 1 0 0,0 0-1 0 0,0 0 0 0 0,0 0 0 0 0,-1 0-15 0 0,-18 2 1321 0 0,14-1-1124 0 0,-1 0-199 0 0,0-1 0 0 0,1 0 0 0 0,-1 0 0 0 0,0 0 0 0 0,0-1 0 0 0,0 1-1 0 0,0-2 1 0 0,1 1 0 0 0,-1 0 0 0 0,0-1 0 0 0,-2-2 2 0 0,-12-4-18 0 0,0-2 1 0 0,-9-6 17 0 0,0-1-6 0 0,-101-57 6 0 0,31 17 0 0 0,71 40 0 0 0,19 10 0 0 0,-2 1 0 0 0,1 0 0 0 0,-1 1 0 0 0,1 0 0 0 0,-6-1 0 0 0,-4 0-48 0 0,-1 0-1 0 0,1 2 1 0 0,-1 0-1 0 0,1 1 0 0 0,-1 2 1 0 0,0 0-1 0 0,-11 1 49 0 0,-2 2-14 0 0,16-1 15 0 0,1 1 0 0 0,-12 2-1 0 0,-31 4 0 0 0,42-7 0 0 0,0 1 0 0 0,-1 1 0 0 0,-16 6 0 0 0,-62 15 0 0 0,73-16-12 0 0,1-1-31 0 0,0 1 0 0 0,-2 2 43 0 0,-19 10-27 0 0,0 3 0 0 0,-3 5 27 0 0,34-21-10 0 0,0-1-1 0 0,0 0 1 0 0,-1 0 10 0 0,0 0-11 0 0,0 0 0 0 0,1 0 0 0 0,-1 2 11 0 0,-72 46-64 0 0,-133 114 11 0 0,173-133 6 0 0,22-17-53 0 0,2 0 0 0 0,0 1 0 0 0,-4 6 100 0 0,-4 4-48 0 0,-1-1 0 0 0,-6 3 48 0 0,-2 1-101 0 0,-9 12 101 0 0,-1 3-11 0 0,18-18 11 0 0,1 1 0 0 0,-7 12 0 0 0,23-25 0 0 0,-8 11 0 0 0,-9 15 0 0 0,13-3 0 0 0,8-15-42 0 0,3-5 20 0 0,1-7 22 0 0,2-1 0 0 0,0 2 0 0 0,0-1 0 0 0,0 11 0 0 0,-3 7 0 0 0,2-3 31 0 0,1 1 1 0 0,1 13-32 0 0,-3 14 1 0 0,5-36 73 0 0,1 0 0 0 0,0-1 1 0 0,2 1-1 0 0,1 9-74 0 0,0-1-158 0 0,0 16 158 0 0,1 3-11 0 0,0 28 366 0 0,-3-69-342 0 0,2 2-13 0 0,-3-6-28 0 0,1 0-1 0 0,0 1 0 0 0,0-1 0 0 0,0 0 1 0 0,0 0-1 0 0,0 1 0 0 0,0-1 1 0 0,0 0-1 0 0,1 0 29 0 0,-1-1-484 0 0,0-1 1 0 0,-1 1 0 0 0,1-1-1 0 0,0 1 1 0 0,0-1-1 0 0,0 1 1 0 0,0-1-1 0 0,0 0 1 0 0,0 1 0 0 0,0-1-1 0 0,0 0 1 0 0,0 0-1 0 0,0 0 1 0 0,1 0 483 0 0,10 1-7501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5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5431 181 6448 0 0,'-8'-2'228'0'0,"1"1"0"0"0,-1-1 1 0 0,0 2-1 0 0,0-1 0 0 0,0 1 1 0 0,0 0-1 0 0,-7 1-228 0 0,-16 1 2043 0 0,-26-3 9 0 0,-127 4 589 0 0,144-2-1745 0 0,-17-2-896 0 0,15-1 937 0 0,-7 2-937 0 0,-240 8 2232 0 0,238-7-2045 0 0,18 0-88 0 0,-1-1-1 0 0,-1-2-98 0 0,-79-4 148 0 0,9 0 10 0 0,-62-11 279 0 0,-90-7 60 0 0,134 20-315 0 0,18 1-60 0 0,1-3-2 0 0,-158-15 239 0 0,-46-28-22 0 0,149 29-214 0 0,84 10-13 0 0,-29 1-110 0 0,27 3 61 0 0,-24 1 15 0 0,-36 6-76 0 0,41 0-2 0 0,-122 9 108 0 0,56-1-98 0 0,-102 12 124 0 0,-93 24-47 0 0,193-18-31 0 0,78-11-55 0 0,-83 18 1 0 0,30-4 0 0 0,-117 18 12 0 0,162-28 108 0 0,32-3-25 0 0,43-11-38 0 0,-1 0 1 0 0,-8 0-58 0 0,10-2 13 0 0,0 1 0 0 0,0 1 1 0 0,1 0-1 0 0,0 2 0 0 0,0 0-13 0 0,8-5 0 0 0,1-1 0 0 0,4 8-10 0 0,4 3-33 0 0,0-12 42 0 0,1 6-22 0 0,0-1 0 0 0,0 1-1 0 0,1 0 1 0 0,0-1 0 0 0,0 1 0 0 0,1-1 0 0 0,0 0-1 0 0,3 5 24 0 0,-3-4-2 0 0,1 0 1 0 0,-1 0-1 0 0,0 1 0 0 0,-1-1 0 0 0,0 1 0 0 0,0 0 1 0 0,-1-1-1 0 0,0 1 0 0 0,0 0 2 0 0,9 41 0 0 0,43 143-64 0 0,-34-93 64 0 0,-5-45 0 0 0,0 4 0 0 0,20 46 0 0 0,-25-80 1 0 0,-5-12-19 0 0,1 1 0 0 0,0-1 0 0 0,4 7 18 0 0,2 0-6 0 0,-2 1 0 0 0,2 8 6 0 0,-2-8 1 0 0,0 0-1 0 0,4 5 0 0 0,-3-5-19 0 0,0 1-1 0 0,-1 0 20 0 0,-3-5-9 0 0,1 0 0 0 0,1-1 0 0 0,0 0-1 0 0,2 1 10 0 0,0 0-51 0 0,-8-13 42 0 0,0 1 0 0 0,1-1 0 0 0,-1 1 0 0 0,0-1 0 0 0,1 0 0 0 0,0 0 0 0 0,0 0 0 0 0,0 0 0 0 0,1 0 9 0 0,13 9 0 0 0,-14-9-1 0 0,0 0 0 0 0,0-1 0 0 0,0 0 0 0 0,1 0 0 0 0,-1 0 0 0 0,1 0 0 0 0,-1 0 0 0 0,1-1 0 0 0,0 0 0 0 0,2 1 1 0 0,12 1-41 0 0,-10-1 54 0 0,-1 0-1 0 0,1-1 1 0 0,-1-1-1 0 0,1 1 1 0 0,-1-1-1 0 0,1 0 1 0 0,-1-1-1 0 0,1 0 1 0 0,2 0-13 0 0,56-15-82 0 0,-37 9 7 0 0,-20 5 74 0 0,0 0 1 0 0,-1-1 0 0 0,1 0 0 0 0,0-1 0 0 0,14-5-13 0 0,1 0-1 0 0,0 1 1 0 0,13-1 13 0 0,-7 1-24 0 0,49-10 24 0 0,1 3 0 0 0,9 3 0 0 0,33 1 63 0 0,29 5-63 0 0,-95 4 1 0 0,52-3-15 0 0,139-2-25 0 0,-1 2 92 0 0,-33 13-126 0 0,112 23 73 0 0,-246-22 9 0 0,308 27 55 0 0,-264-25-48 0 0,77-5-16 0 0,142-16 184 0 0,-283 8-232 0 0,382-18 48 0 0,-334 17 0 0 0,45-2 0 0 0,33-8 0 0 0,13 2 0 0 0,-20 4 80 0 0,58 10-80 0 0,-232-2 0 0 0,166 10 0 0 0,-130-9 2 0 0,0-1 1 0 0,0-2-1 0 0,1-1 0 0 0,-1-3 0 0 0,8-2-2 0 0,-20 0 52 0 0,0 0-1 0 0,5-4-51 0 0,7-1 34 0 0,-14 0 22 0 0,-2 0-40 0 0,-9 6 46 0 0,-1-1 0 0 0,0-1 0 0 0,0 0 0 0 0,-1 0 0 0 0,0-2 0 0 0,-1 0 0 0 0,5-5-62 0 0,-12 10 20 0 0,0 0 1 0 0,-1 0 0 0 0,0-1 0 0 0,0 1 0 0 0,-1-1-1 0 0,1 0 1 0 0,-1-1 0 0 0,0 1 0 0 0,-1 0 0 0 0,0-1-1 0 0,0 1 1 0 0,0-1 0 0 0,0-1-21 0 0,1-11 43 0 0,0-1 0 0 0,-2 1 1 0 0,0-20-44 0 0,-1 19 4 0 0,0-27 77 0 0,-4-28-81 0 0,-5 12 68 0 0,8 56-47 0 0,-1 0 0 0 0,1 0 0 0 0,-1 0 0 0 0,-2-4-21 0 0,-4-18 69 0 0,5 13-51 0 0,0-5 62 0 0,-1 1-1 0 0,-1-1 0 0 0,-6-17-79 0 0,5 24 86 0 0,1-1-1 0 0,-1-12-85 0 0,-4-9 55 0 0,8 25-1 0 0,-1 0 1 0 0,2 0 0 0 0,-1-5-55 0 0,-4-25 125 0 0,2 16 47 0 0,0 1 0 0 0,0-14-172 0 0,-1-8 189 0 0,-1-26 30 0 0,4 65-215 0 0,0-7 32 0 0,-1 0 1 0 0,-2-8-37 0 0,1 4 0 0 0,4 13 0 0 0,0-2-13 0 0,0 5-52 0 0,0 2-9 0 0,0 0 2 0 0,0 0 0 0 0,0 0 0 0 0,0 0-8 0 0,0 0-33 0 0,0 0-14 0 0,0 0-1 0 0,0 0-1 0 0,0 0-7 0 0,0 0-7 0 0,0 0-1 0 0,-1 0 133 0 0,0 0 8 0 0,1 0 0 0 0,-1 0 1 0 0,1 1-1 0 0,-1-1 0 0 0,0 0 0 0 0,1 0 1 0 0,-1 0-1 0 0,1 0 0 0 0,-1 1 0 0 0,0-1 1 0 0,1 0-1 0 0,-1 1 0 0 0,1-1 1 0 0,-1 0-1 0 0,1 1 0 0 0,-1-1 0 0 0,1 1 1 0 0,-1-1-1 0 0,1 1 0 0 0,0-1 0 0 0,-1 1 1 0 0,1-1 2 0 0,-10 9 238 0 0,-2 2-467 0 0,10-8 237 0 0,0-1 0 0 0,0 0 0 0 0,-1 0-1 0 0,1 0 1 0 0,-1 0 0 0 0,0 0 0 0 0,1 0 0 0 0,-1-1-1 0 0,0 1 1 0 0,-1 0-8 0 0,-7 3 120 0 0,10-4-98 0 0,0 0-1 0 0,0-1 1 0 0,-1 1 0 0 0,1 0 0 0 0,0-1 0 0 0,0 1 0 0 0,-1-1 0 0 0,1 0 0 0 0,0 1 0 0 0,-1-1 0 0 0,1 0 0 0 0,0 0-1 0 0,-1 0 1 0 0,1 0 0 0 0,-1 0-22 0 0,-118-8 364 0 0,105 7-332 0 0,0 0 0 0 0,-12-4-32 0 0,-16 0-4 0 0,-131-14 4 0 0,124 11 1 0 0,12 2 58 0 0,-28-1-59 0 0,-114-8 216 0 0,-23-1-1424 0 0,118 11-2234 0 0,45 1-4063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56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7832 0 0,'0'0'356'0'0,"0"0"-7"0"0,0-1-221 0 0,0-3 752 0 0,1 1-1 0 0,-1-1 1 0 0,0 0-1 0 0,1 1 0 0 0,0-1 1 0 0,-1 1-1 0 0,2-1-879 0 0,-2 3 136 0 0,1-1-1 0 0,-1 1 1 0 0,1-1-1 0 0,0 1 1 0 0,0 0-1 0 0,0-1 1 0 0,0 1-1 0 0,0 0 1 0 0,0 0-1 0 0,0 0 1 0 0,0 0-1 0 0,1-1-135 0 0,0 1 33 0 0,1 0 1 0 0,0-1-1 0 0,-1 1 0 0 0,1 0 0 0 0,0 0 1 0 0,0 0-1 0 0,0 1 0 0 0,0-1 0 0 0,0 1 1 0 0,0-1-1 0 0,0 1 0 0 0,0 0 0 0 0,2 1-33 0 0,-2-1 23 0 0,0 0 0 0 0,0 0-1 0 0,-1 0 1 0 0,1 1 0 0 0,0-1-1 0 0,-1 1 1 0 0,1 0 0 0 0,-1 0-1 0 0,1 0 1 0 0,-1 0-1 0 0,1 0 1 0 0,-1 1 0 0 0,0-1-1 0 0,1 1 1 0 0,1 1-23 0 0,1 2 25 0 0,0 1-1 0 0,0-1 1 0 0,0 1-1 0 0,3 7-24 0 0,3 1 2 0 0,64 85 326 0 0,47 62 672 0 0,-114-152-867 0 0,0-1-1 0 0,1 0 0 0 0,2 2-132 0 0,7 5 203 0 0,-15-12-173 0 0,0 0-1 0 0,1 0 1 0 0,-1-1-1 0 0,1 1 1 0 0,0-1-1 0 0,0 0 1 0 0,0 0-1 0 0,0-1 1 0 0,0 1-1 0 0,4 0-29 0 0,3-2 88 0 0,-2-3-1 0 0,-6 0-47 0 0,0 1 0 0 0,0-1-1 0 0,0 0 1 0 0,0 0 0 0 0,-1 0 0 0 0,0 0 0 0 0,1 0 0 0 0,-1 0 0 0 0,0-1 0 0 0,-1 1 0 0 0,1-1-1 0 0,0 1 1 0 0,-1-1-40 0 0,0-2 100 0 0,0 1-1 0 0,0-1 0 0 0,-1 1 1 0 0,1-1-1 0 0,-1 0 0 0 0,-1 1 0 0 0,1-1 1 0 0,-1 1-1 0 0,0-1 0 0 0,-1-1-99 0 0,0-7 301 0 0,-2-56 1036 0 0,3 44-722 0 0,-1-1-1 0 0,-5-19-614 0 0,4 23 136 0 0,1 0-1 0 0,1 0 0 0 0,2-22-135 0 0,-1 9 50 0 0,1 30-39 0 0,-1-1-1 0 0,1 1 0 0 0,0-1 1 0 0,2-2-11 0 0,2-16 22 0 0,-5 23-23 0 0,1 0 0 0 0,-1 0 0 0 0,1-1 0 0 0,-1 1 1 0 0,1 0-1 0 0,0 0 0 0 0,0 0 0 0 0,0 0 0 0 0,0 0 0 0 0,1 0 0 0 0,-1 0 0 0 0,0 1 0 0 0,1-1 0 0 0,0-1 1 0 0,-1 2-1 0 0,0 0-8 0 0,0 0 0 0 0,0 0 0 0 0,-1 0 0 0 0,1 0 1 0 0,0 0-1 0 0,0 0 0 0 0,0 0 0 0 0,1 0 1 0 0,-1 0-1 0 0,0 1 0 0 0,0-1 0 0 0,0 0 0 0 0,1 1 1 0 0,-1-1-1 0 0,0 1 0 0 0,0-1 0 0 0,1 1 1 0 0,-1 0-1 0 0,1 0 0 0 0,-1-1 0 0 0,0 1 0 0 0,1 0 1 0 0,-1 0-1 0 0,0 0 0 0 0,1 0 0 0 0,-1 1 1 0 0,0-1-1 0 0,1 0 9 0 0,1 1-18 0 0,0 0 0 0 0,0 0 1 0 0,0 1-1 0 0,-1-1 1 0 0,1 1-1 0 0,0-1 0 0 0,-1 1 1 0 0,1 0-1 0 0,-1 0 1 0 0,0 0-1 0 0,0 0 0 0 0,1 1 18 0 0,11 12-73 0 0,71 81-192 0 0,-71-80 238 0 0,1 0 0 0 0,6 4 27 0 0,23 24-32 0 0,-38-38 21 0 0,1 1-1 0 0,0-1 0 0 0,6 4 12 0 0,-6-4-9 0 0,0-1 0 0 0,-1 1-1 0 0,0 0 1 0 0,2 2 9 0 0,-5-5 3 0 0,0 0 1 0 0,0 0-1 0 0,0 0 0 0 0,0 0 0 0 0,1 0 0 0 0,-1-1 0 0 0,1 0 1 0 0,0 1-1 0 0,0-1 0 0 0,-1 0 0 0 0,1-1 0 0 0,1 1 0 0 0,-1-1 0 0 0,0 0 1 0 0,0 0-1 0 0,1 0 0 0 0,-1-1 0 0 0,0 1 0 0 0,1-1 0 0 0,-1 0 1 0 0,0 0-1 0 0,1-1 0 0 0,-1 1 0 0 0,0-1 0 0 0,0 0 0 0 0,1 0 0 0 0,-1 0 1 0 0,0-1-1 0 0,0 1 0 0 0,4-3-3 0 0,-4 2-181 0 0,1-1 0 0 0,-1 1 1 0 0,1-1-1 0 0,-1 1 0 0 0,0-1 0 0 0,0-1 1 0 0,2-1 180 0 0,2 0-1227 0 0,-2-2-48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5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0 500 21887 0 0,'0'0'498'0'0,"0"0"72"0"0,2-1 34 0 0,44-27 135 0 0,18-16-739 0 0,-50 33 6 0 0,43-32 41 0 0,20-23-47 0 0,148-137-2289 0 0,-189 171 1430 0 0,9-4-4439 0 0,1 0-1567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5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1 660 23551 0 0,'18'-4'1385'0'0,"5"-1"-210"0"0,7-10-1095 0 0,0-1-1 0 0,-1-1 0 0 0,-1-1 1 0 0,12-12-80 0 0,102-90 543 0 0,-36 28-356 0 0,49-30-268 0 0,47-39-2046 0 0,-133 101 79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5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12440 0 0,'0'0'957'0'0,"0"0"-464"0"0,2-2 371 0 0,2-1-197 0 0,1-2-177 0 0,0 1-1 0 0,0 0 0 0 0,1 0 0 0 0,-1 1 1 0 0,1-1-1 0 0,0 1 0 0 0,5-2-489 0 0,11-4 369 0 0,-18 7-253 0 0,-1 1-1 0 0,1-1 0 0 0,-1 1 0 0 0,1 0 1 0 0,0 0-1 0 0,-1 0 0 0 0,1 0 0 0 0,0 1 1 0 0,3-1-116 0 0,-1 1 110 0 0,0 0 0 0 0,0 0 0 0 0,0 0 1 0 0,0 1-1 0 0,0 0 0 0 0,0 1 0 0 0,0-1 0 0 0,0 1 1 0 0,-1 0-1 0 0,1 0 0 0 0,0 1 0 0 0,0 0-110 0 0,2 2 44 0 0,-1 0-1 0 0,0 1 0 0 0,0-1 0 0 0,0 1 0 0 0,-1 0 1 0 0,0 1-1 0 0,0 0 0 0 0,0 0 0 0 0,-1 0 0 0 0,2 5-43 0 0,39 62 296 0 0,18 45-296 0 0,-35-62 112 0 0,-10-22-54 0 0,47 85 116 0 0,-53-99-131 0 0,11 17 81 0 0,17 20-124 0 0,-32-47 24 0 0,0-1-1 0 0,0 0 1 0 0,1 0 0 0 0,0-1-1 0 0,0-1 1 0 0,1 1-1 0 0,7 2-23 0 0,-14-8 18 0 0,0-1-1 0 0,1 0 0 0 0,0 1 1 0 0,0-2-1 0 0,-1 1 0 0 0,1-1 1 0 0,0 1-1 0 0,0-1 1 0 0,0-1-1 0 0,0 1 0 0 0,1-1 1 0 0,-1 0-1 0 0,0 0 0 0 0,0 0 1 0 0,0-1-1 0 0,2 0-17 0 0,2-1 30 0 0,1-1 0 0 0,-1-1-1 0 0,-1 1 1 0 0,1-2 0 0 0,0 1 0 0 0,-1-1 0 0 0,0 0-1 0 0,3-3-29 0 0,2-1-17 0 0,-1-2 0 0 0,1 1 0 0 0,-2-1 0 0 0,1-1 0 0 0,-2 0 0 0 0,1-1 0 0 0,-2 0 0 0 0,0-1 0 0 0,0 1 0 0 0,2-8 17 0 0,6-21-2214 0 0,9-31 2214 0 0,-20 54-1042 0 0,-1-1-1 0 0,-1 1 0 0 0,-1-1 1 0 0,1-16 1042 0 0,-5-24-2141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3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120 248 7368 0 0,'-9'0'762'0'0,"1"0"-447"0"0,-1 1 3912 0 0,8-1-3979 0 0,0 0-1 0 0,0 0 1 0 0,0 1 0 0 0,1-1-1 0 0,-1 0 1 0 0,0 1 0 0 0,0-1-1 0 0,0 1 1 0 0,0-1 0 0 0,0 1-1 0 0,1-1 1 0 0,-1 1 0 0 0,0 0 0 0 0,0 0-248 0 0,0-1 1230 0 0,-11 5 501 0 0,7-1-1410 0 0,1 0 0 0 0,-1 0 0 0 0,1 1 0 0 0,0 0 1 0 0,-3 4-322 0 0,3-4 148 0 0,0 2-103 0 0,1 0 0 0 0,-1 0 1 0 0,2 0-1 0 0,-1 0 0 0 0,1 1 0 0 0,0-1 0 0 0,0 1 0 0 0,0 3-45 0 0,-1 2 7 0 0,3-10-7 0 0,0 0 0 0 0,-1 0 0 0 0,1 0 0 0 0,0 0 0 0 0,0 0 0 0 0,1 0 0 0 0,-1 1 0 0 0,1-1 0 0 0,-1 0 0 0 0,0 0 0 0 0,0-1 0 0 0,0 1 0 0 0,0 0 0 0 0,0 0 0 0 0,-1 0 0 0 0,0 2 0 0 0,-1 0-1 0 0,1-2 0 0 0,0 0 0 0 0,0 0 0 0 0,1 1 1 0 0,-1-1-1 0 0,1 0 0 0 0,-1 0 0 0 0,1 0 0 0 0,0 0 0 0 0,0 1 0 0 0,0-1 0 0 0,1 0 0 0 0,-1 0 0 0 0,1 0 1 0 0,0 0-1 0 0,0 1 1 0 0,4 25-76 0 0,-5-25 66 0 0,0 1 0 0 0,1 0 0 0 0,0-1 0 0 0,0 1 0 0 0,0-1 0 0 0,1 1 0 0 0,0 1 10 0 0,-2-5 18 0 0,1 0-1 0 0,-1-1 0 0 0,0 1 0 0 0,1 0 0 0 0,-1 0 0 0 0,1-1 1 0 0,-1 1-1 0 0,1 0 0 0 0,-1-1 0 0 0,1 1 0 0 0,0-1 0 0 0,-1 1 1 0 0,1 0-1 0 0,0-1 0 0 0,0 1 0 0 0,-1-1 0 0 0,1 0-17 0 0,0 1 29 0 0,-1-1 0 0 0,0 0 1 0 0,1 0-1 0 0,-1 0 0 0 0,0 0 0 0 0,1 0 0 0 0,-1-1 0 0 0,0 1 0 0 0,1 0 0 0 0,-1 0 0 0 0,0 0 1 0 0,1 0-1 0 0,-1 0 0 0 0,0 0 0 0 0,1 0 0 0 0,-1-1 0 0 0,0 1 0 0 0,0 0 0 0 0,1 0 0 0 0,-1-1 1 0 0,0 1-1 0 0,0 0 0 0 0,1 0 0 0 0,-1-1 0 0 0,0 1-29 0 0,8-16 788 0 0,-7-33 131 0 0,0 43-825 0 0,-1 0 1 0 0,0-1 0 0 0,-1 1-1 0 0,1-1 1 0 0,-2-2-95 0 0,1 2 65 0 0,0 1 1 0 0,0-1 0 0 0,1 0 0 0 0,0 0-1 0 0,0 0-65 0 0,2-2 75 0 0,-2 0-1 0 0,1 0 1 0 0,-1 0-1 0 0,-1 0 1 0 0,0 0-1 0 0,0 0 1 0 0,-2-7-75 0 0,1 4 116 0 0,1 1 0 0 0,0 0 0 0 0,1-1 0 0 0,0-4-116 0 0,-1-27 316 0 0,1 30-173 0 0,0 0 1 0 0,1 0-1 0 0,2-9-143 0 0,-2 12 18 0 0,1-1 46 0 0,-1 8-8 0 0,0 3-57 0 0,-1 0 1 0 0,0-1 0 0 0,0 1 0 0 0,0 0 0 0 0,1 0 0 0 0,-1-1 0 0 0,0 1 0 0 0,0 0 0 0 0,0 0 0 0 0,1 0-1 0 0,-1-1 1 0 0,0 1 0 0 0,0 0 0 0 0,1 0 0 0 0,-1 0 0 0 0,0 0 0 0 0,1 0 0 0 0,-1 0 0 0 0,0 0 0 0 0,0-1-1 0 0,1 1 1 0 0,-1 0 0 0 0,0 0 0 0 0,1 0 0 0 0,-1 0 0 0 0,0 0 0 0 0,1 0 0 0 0,-1 0 0 0 0,0 1 0 0 0,0-1 0 0 0,1 0-1 0 0,-1 0 1 0 0,0 0 0 0 0,1 0 0 0 0,-1 0 0 0 0,0 0 0 0 0,0 1 0 0 0,1-1 0 0 0,-1 0 0 0 0,0 0 0 0 0,0 0-1 0 0,1 0 1 0 0,-1 1 0 0 0,0-1 0 0 0,0 0 0 0 0,0 0 0 0 0,1 1 0 0 0,-1-1 0 0 0,0 0 0 0 0,0 0 0 0 0,0 1-1 0 0,0-1 1 0 0,0 0 0 0 0,0 1 0 0 0,0-1 0 0 0,2 2-13 0 0,-1 1 0 0 0,0-1 0 0 0,-1 0-1 0 0,1 1 1 0 0,0-1 0 0 0,-1 1 0 0 0,1-1 0 0 0,-1 1 0 0 0,0 0-1 0 0,0 0 14 0 0,3 17-29 0 0,13 23-94 0 0,-9-26 66 0 0,-2 0 0 0 0,4 13 57 0 0,-5-14-8 0 0,0-1 1 0 0,1 0 0 0 0,1 0-1 0 0,6 11 8 0 0,0 4-48 0 0,-10-23 46 0 0,0-1 0 0 0,0 0 0 0 0,1 0 0 0 0,0 0 0 0 0,1 0 0 0 0,0 1 2 0 0,16 24 0 0 0,-17-24 0 0 0,1 1 0 0 0,1-1 0 0 0,-1-1 0 0 0,1 1 0 0 0,1-1 0 0 0,-1 0 0 0 0,1 0 0 0 0,1 0 0 0 0,1 1 15 0 0,-3-3-11 0 0,1-1 0 0 0,-1 1 0 0 0,0-1 0 0 0,1 0 0 0 0,4 2-4 0 0,-8-4 17 0 0,1 0 0 0 0,0-1 0 0 0,-1 1 0 0 0,1-1-1 0 0,0 1 1 0 0,-1-1 0 0 0,1 0 0 0 0,0 0 0 0 0,-1 0-1 0 0,1-1 1 0 0,0 1 0 0 0,-1-1 0 0 0,1 1 0 0 0,-1-1-1 0 0,1 0 1 0 0,0 0-17 0 0,1-1 28 0 0,0 1 16 0 0,-1 0 0 0 0,1-1 0 0 0,0 0 0 0 0,0 0 0 0 0,2-2-44 0 0,-5 3 17 0 0,1 0 0 0 0,-1 0 0 0 0,0 0 0 0 0,0 0 0 0 0,0 0-1 0 0,0-1 1 0 0,-1 1 0 0 0,1 0 0 0 0,0 0 0 0 0,0-1 0 0 0,-1 1 0 0 0,1-1 0 0 0,-1 1 0 0 0,1-1 0 0 0,-1 1-1 0 0,0-1 1 0 0,1 1 0 0 0,-1-1-17 0 0,7-22 227 0 0,-5 21-202 0 0,-1 1-1 0 0,0-1 1 0 0,0 0-1 0 0,0 0 0 0 0,-1 0 1 0 0,1 0-1 0 0,-1 0 1 0 0,1-2-25 0 0,-1-5 71 0 0,0-8-29 0 0,0-1 0 0 0,-1 1 1 0 0,0 0-1 0 0,-2 0 0 0 0,0 0 0 0 0,-1 1 0 0 0,-1-1-42 0 0,1 6 2 0 0,1-1 0 0 0,0 1-1 0 0,0-1 1 0 0,1 0-1 0 0,1 0 1 0 0,0 1-1 0 0,1-2-1 0 0,0 7-28 0 0,-1 1-1 0 0,0-1 1 0 0,-1 0-1 0 0,1 1 1 0 0,-1-1 0 0 0,-2-3 28 0 0,2 3-50 0 0,0 1 1 0 0,0-1 0 0 0,0 1 0 0 0,1-1 0 0 0,0 0 0 0 0,0-4 49 0 0,5-71-1479 0 0,-4 78 1093 0 0,0 0-1 0 0,0 1 1 0 0,0-1-1 0 0,1 0 1 0 0,0 1-1 0 0,1-4 387 0 0,-2 5-645 0 0,1 1 0 0 0,0-1 0 0 0,-1 1 0 0 0,1-1 0 0 0,0 1 0 0 0,0 0 0 0 0,0-1 0 0 0,0 1 0 0 0,0 0 0 0 0,1-1 645 0 0,10-5-7302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5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0 456 17503 0 0,'0'0'1560'0'0,"0"0"-1248"0"0,0 0-248 0 0,0 0-64 0 0,5-8 1200 0 0,4-4 232 0 0,4-3 40 0 0,5-5 16 0 0,4-13-1288 0 0,6 1-200 0 0,7-8-152 0 0,1-3 24 0 0,4-5-456 0 0,5 0-96 0 0,5-4-24 0 0,0-1-5520 0 0,-5 2-1103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5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12 132 18887 0 0,'-2'3'105'0'0,"0"0"0"0"0,1 0-1 0 0,0 0 1 0 0,-1 0-1 0 0,1 0 1 0 0,1 0 0 0 0,-1 1-1 0 0,0-1 1 0 0,1 0-1 0 0,-1 1 1 0 0,1-1-1 0 0,0 0 1 0 0,0 1 0 0 0,0-1-1 0 0,1 0 1 0 0,-1 0-1 0 0,1 1 1 0 0,0-1 0 0 0,0 0-1 0 0,0 0 1 0 0,0 0-1 0 0,0 0 1 0 0,1 0 0 0 0,0 0-1 0 0,-1 0 1 0 0,1 0-1 0 0,1 1-104 0 0,7 14 259 0 0,-8-14-259 0 0,-1-1 1 0 0,1 1 0 0 0,0-1 0 0 0,1 1-1 0 0,-1-1 1 0 0,0 0 0 0 0,1 0-1 0 0,2 2 0 0 0,4 4 18 0 0,0 0-1 0 0,-1 1 1 0 0,0 0-1 0 0,1 4-17 0 0,1-1-6 0 0,12 18 6 0 0,-9-11 0 0 0,2 0 0 0 0,6 5 0 0 0,6 9-328 0 0,-26-32 442 0 0,-1-2-68 0 0,0 0 1 0 0,0 1-1 0 0,0-1 0 0 0,0 0 1 0 0,1 0-1 0 0,-1 1 1 0 0,0-1-1 0 0,0 0 1 0 0,0 0-1 0 0,0 1 1 0 0,0-1-1 0 0,1 0 0 0 0,-1 0 1 0 0,0 0-1 0 0,0 1 1 0 0,0-1-1 0 0,1 0 1 0 0,-1 0-1 0 0,0 0 1 0 0,0 0-1 0 0,1 1 0 0 0,-1-1 1 0 0,0 0-1 0 0,0 0 1 0 0,1 0-1 0 0,-1 0 1 0 0,0 0-1 0 0,1 0 0 0 0,-1 0 1 0 0,0 0-1 0 0,0 0 1 0 0,1 0-1 0 0,-1 0 1 0 0,0 0-1 0 0,1 0-46 0 0,6-8 805 0 0,3-21-297 0 0,-8 25-341 0 0,0-7-50 0 0,1 0 1 0 0,-2 0-1 0 0,1 0 0 0 0,-1 0 1 0 0,-1 0-1 0 0,0 0 0 0 0,-1-1 1 0 0,0-2-118 0 0,-1-42 273 0 0,3 40-267 0 0,1 1 1 0 0,0-1-1 0 0,1 1 0 0 0,1 0-6 0 0,1-14-1 0 0,3-6-83 0 0,-3 22 49 0 0,1 0 0 0 0,0 0-1 0 0,0 0 1 0 0,1 1 0 0 0,3-4 35 0 0,-7 12-2 0 0,0 0 0 0 0,1 0-1 0 0,-1 1 1 0 0,1-1 0 0 0,0 1 0 0 0,0-1 0 0 0,0 1 0 0 0,0 0-1 0 0,1 1 1 0 0,-1-1 0 0 0,1 1 0 0 0,0 0 0 0 0,-1 0 0 0 0,1 0-1 0 0,0 1 1 0 0,1-1 2 0 0,-1 1-4 0 0,0 0-1 0 0,-1 0 1 0 0,1 1-1 0 0,0-1 1 0 0,0 1-1 0 0,0 0 1 0 0,0 0-1 0 0,-1 1 1 0 0,1-1-1 0 0,0 1 1 0 0,0 0-1 0 0,-1 1 1 0 0,1-1-1 0 0,0 1 1 0 0,-1 0-1 0 0,3 1 5 0 0,5 4-33 0 0,0 0 0 0 0,0 0 0 0 0,-1 1 0 0 0,0 1 0 0 0,-1 0 0 0 0,10 9 33 0 0,10 16-282 0 0,12 18 282 0 0,4 4-80 0 0,-29-37 80 0 0,-8-7 0 0 0,0-1 0 0 0,1-1 0 0 0,1 0 0 0 0,5 4 0 0 0,14 12-29 0 0,-28-25-115 0 0,-2-1-19 0 0,0 0 3 0 0,1-2-201 0 0,0-1-36 0 0,1 0-1 0 0,-1 0 1 0 0,0 0 0 0 0,-1 0 0 0 0,1 0-1 0 0,0 0 1 0 0,-1 0 0 0 0,0 0 0 0 0,0-1 0 0 0,0 1-1 0 0,0-3 398 0 0,0 5-54 0 0,0-19-1609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5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1354 80 1840 0 0,'-19'3'432'0'0,"0"-1"1"0"0,0-1-1 0 0,0-1 0 0 0,0 0 1 0 0,-13-3-433 0 0,4 1 4725 0 0,0 1 0 0 0,-6 2-4725 0 0,-97 12 5600 0 0,48 0-4998 0 0,0 3-1 0 0,-55 21-601 0 0,-71 34 714 0 0,167-54-573 0 0,1 3 0 0 0,1 0 1 0 0,-33 24-142 0 0,34-15-103 0 0,1 1 1 0 0,2 2 0 0 0,-16 17 102 0 0,38-33 50 0 0,1 1-1 0 0,0 0 1 0 0,1 0-1 0 0,1 1 1 0 0,1 1-1 0 0,1 0 1 0 0,0 0 0 0 0,1 1-1 0 0,1 0 1 0 0,1 0-1 0 0,-2 18-49 0 0,3-8 82 0 0,1 0-1 0 0,2 1 0 0 0,1-1 1 0 0,2 1-1 0 0,0-1 1 0 0,4 11-82 0 0,5 20 98 0 0,2 0 1 0 0,14 37-99 0 0,1-11 1 0 0,3-2 1 0 0,22 39-2 0 0,-29-76-47 0 0,2-1 0 0 0,2-2 0 0 0,2 0 1 0 0,33 37 46 0 0,-4-15-209 0 0,2-3 0 0 0,62 50 209 0 0,-72-73-7 0 0,2-2 0 0 0,1-3 0 0 0,2-2 0 0 0,19 8 7 0 0,2-4 76 0 0,2-3-1 0 0,1-4 0 0 0,2-2 0 0 0,1-5 0 0 0,22 2-75 0 0,-5-7-196 0 0,0-5 0 0 0,1-4 0 0 0,0-4 0 0 0,77-7 196 0 0,126-23-757 0 0,121-32 757 0 0,-364 44-164 0 0,0-2-1 0 0,-1-2 0 0 0,-1-4 1 0 0,0-1-1 0 0,-2-4 165 0 0,-31 13-7 0 0,0-1-1 0 0,-1-2 0 0 0,-1 0 0 0 0,-1-2 0 0 0,0 0 0 0 0,-1-1 1 0 0,14-16 7 0 0,-5 1 109 0 0,-2-1 0 0 0,-1-1 0 0 0,-2-2 0 0 0,10-19-109 0 0,-21 30 89 0 0,-1 0 0 0 0,-2-2-1 0 0,0 1 1 0 0,-2-1 0 0 0,1-8-89 0 0,2-16 153 0 0,-2-1 0 0 0,-1-22-153 0 0,-6 44 153 0 0,-2 0 0 0 0,-2 0 0 0 0,-1 0 0 0 0,-1 0 0 0 0,-3-11-153 0 0,-7-22 221 0 0,-3 1 1 0 0,-4-2-222 0 0,3 18 52 0 0,-3 1-1 0 0,-1 2 0 0 0,-4-3-51 0 0,8 15 77 0 0,-5-8 35 0 0,-2 0 1 0 0,-2 2-1 0 0,-10-10-112 0 0,-94-105 500 0 0,98 118-324 0 0,-6-8 126 0 0,-2 1-1 0 0,-2 3 0 0 0,-2 1 1 0 0,-1 2-1 0 0,-2 3 0 0 0,-1 1 1 0 0,-38-17-302 0 0,-15 1 399 0 0,-1 5 1 0 0,-2 4 0 0 0,-1 5-1 0 0,-24-1-399 0 0,76 24 0 0 0,0 3 0 0 0,-17 1 0 0 0,18 1 0 0 0,-57 0 0 0 0,65 4 0 0 0,15 1 13 0 0,0 2 0 0 0,0 1 0 0 0,0 1-1 0 0,0 2 1 0 0,-1 1-13 0 0,-131 33-53 0 0,123-27 24 0 0,0 2 0 0 0,2 1 0 0 0,-7 5 29 0 0,39-18-1 0 0,-49 25-260 0 0,1 2-1 0 0,-39 30 262 0 0,59-36-225 0 0,-59 46-2631 0 0,50-31 1233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7:0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2304 0 0,'0'0'101'0'0,"1"0"1"0"0,4 0 110 0 0,-3 0 774 0 0,-2 0 333 0 0,0 0 66 0 0,0 0-152 0 0,0 0-693 0 0,0 0-305 0 0,0 0-62 0 0,0 0-1 0 0,0 0 44 0 0,21 1 630 0 0,0 1 0 0 0,-1 1 0 0 0,4 2-846 0 0,0-1 905 0 0,24 2-905 0 0,1-4 678 0 0,0-1 0 0 0,1-3 0 0 0,-1-2 0 0 0,33-7-678 0 0,40-16 1466 0 0,83-33-1466 0 0,-109 32 84 0 0,2 5 0 0 0,15 1-84 0 0,-32 11-72 0 0,0 4 0 0 0,1 3 0 0 0,73 6 72 0 0,-118-1-92 0 0,44 3-143 0 0,-21 1-414 0 0,0-2 1 0 0,0-4-1 0 0,21-3 649 0 0,-59 1-430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7:0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214 208 8120 0 0,'0'0'366'0'0,"0"0"1"0"0,-5 3-168 0 0,5-3-182 0 0,1 0 1 0 0,-1 0-1 0 0,0 0 0 0 0,0 0 0 0 0,0 0 0 0 0,0 0 0 0 0,0 0 0 0 0,0 0 0 0 0,0 0 0 0 0,0 0 0 0 0,0 0 0 0 0,0 0 1 0 0,0 0-1 0 0,0 0 0 0 0,0 0 0 0 0,0 1 0 0 0,0-1 0 0 0,0 0 0 0 0,0 0 0 0 0,0 0 0 0 0,0 0 0 0 0,0 0 0 0 0,0 0 1 0 0,0 0-1 0 0,0 0 0 0 0,0 0 0 0 0,0 0 0 0 0,0 0 0 0 0,0 0 0 0 0,0 0 0 0 0,0 0 0 0 0,0 0 0 0 0,0 1 0 0 0,0-1 1 0 0,0 0-1 0 0,0 0 0 0 0,0 0 0 0 0,0 0 0 0 0,-1 0 0 0 0,1 0 0 0 0,0 0 0 0 0,0 0 0 0 0,0 0 0 0 0,0 0 0 0 0,0 0 1 0 0,0 0-1 0 0,0 0 0 0 0,0 0 0 0 0,0 0 0 0 0,0 0 0 0 0,0 0 0 0 0,0 0-17 0 0,11-1 114 0 0,1 0 0 0 0,-1-1 0 0 0,10-3-114 0 0,23-3 542 0 0,-38 7-373 0 0,0 0 0 0 0,0-1 0 0 0,0 0 0 0 0,0 0 1 0 0,4-2-170 0 0,24-7 715 0 0,-22 8-530 0 0,1 2 0 0 0,-1-1 0 0 0,0 1 0 0 0,1 1 0 0 0,-1 0 0 0 0,0 1 1 0 0,1 0-1 0 0,-1 1 0 0 0,1 0-185 0 0,19 2 135 0 0,-26-4-124 0 0,0 1 1 0 0,-1-1-1 0 0,1 1 1 0 0,5 2-12 0 0,17 5 197 0 0,1-2 0 0 0,0 0 0 0 0,26 1-197 0 0,-42-6 37 0 0,23 3 217 0 0,1-2 0 0 0,0-1 1 0 0,23-3-255 0 0,0-1 135 0 0,2 1-25 0 0,42-6 39 0 0,-64 4-50 0 0,11 2-99 0 0,-16 1 29 0 0,24-4-29 0 0,-1 2 94 0 0,-44 3-10 0 0,1 0 0 0 0,0-2-1 0 0,13-2-83 0 0,78-25 473 0 0,8-2-54 0 0,-84 25-355 0 0,-8 1 9 0 0,0 0 1 0 0,17 1-74 0 0,7-1 56 0 0,-21 1 29 0 0,21 2-85 0 0,93-2 0 0 0,-45-1 0 0 0,-87 5 0 0 0,17 0 0 0 0,0 1 0 0 0,0 1 0 0 0,-1 1 0 0 0,6 2 0 0 0,-52-6 378 0 0,0 1 0 0 0,-8 1-378 0 0,-59-1 20 0 0,-23-8 44 0 0,-102-23-64 0 0,148 21 35 0 0,27 4-6 0 0,-19-6-29 0 0,19 4 2 0 0,0 2-1 0 0,0 1 0 0 0,0 2 1 0 0,0 2-1 0 0,-1 1 0 0 0,1 2 1 0 0,0 2-1 0 0,-22 6-1 0 0,29-4-9 0 0,-12 1 7 0 0,-21 8 2 0 0,-34 11-21 0 0,-1-4 0 0 0,-1-4-1 0 0,-8-4 22 0 0,-52-3 64 0 0,96-9 19 0 0,-10-4-83 0 0,32 0 36 0 0,0 2 1 0 0,0 2-1 0 0,-41 7-36 0 0,59-6 21 0 0,16-2 16 0 0,1 0-1 0 0,-1 1 1 0 0,-3 1-37 0 0,2-1 24 0 0,8-2-8 0 0,0 1-1 0 0,0-1 0 0 0,0 1 1 0 0,0-1-1 0 0,1 1 1 0 0,-1 0-1 0 0,0 0 1 0 0,0 0-1 0 0,1 1 1 0 0,-2 0-16 0 0,-13 3 101 0 0,27 3-101 0 0,-7-7-4 0 0,1 1 0 0 0,-1 0 0 0 0,0-1 0 0 0,1 0-1 0 0,-1 1 1 0 0,1-1 0 0 0,-1-1 0 0 0,1 1 0 0 0,0 0 0 0 0,-1-1 0 0 0,2 0 4 0 0,6 1-19 0 0,108 13 8 0 0,-8 0 11 0 0,16 2 0 0 0,-66-9 0 0 0,21 0 0 0 0,23-4 0 0 0,-53-1 0 0 0,140 1 0 0 0,57 2 0 0 0,-60-3 0 0 0,-14-1 0 0 0,-132 1 0 0 0,41 2 0 0 0,13 1-34 0 0,11 1-12 0 0,-2 9 46 0 0,10 7 0 0 0,-78-18 0 0 0,-24 0 0 0 0,-9-2 1 0 0,-1 1-1 0 0,17 7-13 0 0,-19-10-48 0 0,-22-1 42 0 0,0-1-1 0 0,0-1 1 0 0,0-1 0 0 0,-5-2 19 0 0,-23-5-2 0 0,-83-8 34 0 0,0 6 0 0 0,-47 4-32 0 0,107 5 2 0 0,-61 0-110 0 0,-140-4-60 0 0,113 1 114 0 0,-214-17 528 0 0,314 22 25 0 0,0 3 0 0 0,-46 7-499 0 0,88-5 149 0 0,0 1 0 0 0,-13 5-149 0 0,12-4 22 0 0,18-5-21 0 0,-22 6 38 0 0,1 1 1 0 0,-5 3-40 0 0,14-3-12 0 0,20 3-145 0 0,-1-4 140 0 0,1 1 0 0 0,-1-1 1 0 0,1-1-1 0 0,0 1 0 0 0,0-1 0 0 0,0 0 1 0 0,1-1-1 0 0,0 0 0 0 0,0-1 0 0 0,0 0 0 0 0,0 0 1 0 0,1-1-1 0 0,-1 0 0 0 0,2 0 17 0 0,26 2 6 0 0,0-1 0 0 0,0-2 0 0 0,4-1-6 0 0,-11 0-3 0 0,127-3 344 0 0,144-21-341 0 0,-20-20 530 0 0,-105 14-269 0 0,55-11 28 0 0,59-8-18 0 0,-9 4-2538 0 0,-227 38 1335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6T09:52:14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26236 5724 172 0,'-7'19'8'0,"4"-4"1"0,-1-5-9 0,-3-1 0 0,-4 10 0 15,4-3 0-15,-3 3 81 0,-4-1 15 0,3 1 2 0,-3 6 1 16,0-6-31-16,0 9-7 0,-4-3-1 0,4 0 0 16,0 4-35-16,0-4-7 0,-4 3-2 0,-3 0 0 15,3 7 4-15,-3-7 0 0,0 6 0 0,3 1 0 16,-3 3-12-16,3 5-8 0,1-5 9 0,-1 3-9 16,1-4 19-16,2 1-3 0,1 3 0 0,0-4 0 15,4-2-4-15,-1 3 0 0,4 2-1 0,0-2 0 16,0 0-11-16,7 2 0 0,-4-2 9 0,4-3-9 15,4-7 0-15,-1 0 8 0,1 0-8 0,3 4 0 16,0-11 0-16,0 5 9 0,0-8-9 0,4-2 0 16,-4 0 0-16,3-4 0 0,4 4 0 0,-3-3 0 15,0-7 9-15,3 9-1 0,3-5-8 0,-2-1 12 16,-1-6 10-16,0 7 2 0,7-10 0 0,-3 6 0 0,-1-6 11 0,1 0 2 16,3 0 1-16,0 0 0 0,0 0-14 0,-3-6-4 15,3 6 0-15,-3-3 0 0,3-4-9 0,-3 7-3 16,-1-3 0-16,-3-3 0 0,4 6-8 0,-4-3 0 15,-3-3 0-15,-1 6 0 0,1 0 0 0,-1-4 0 16,1 4 0-16,-4-6 8 0,4 6 5 0,-4-6 1 16,0 3 0-16,3 3 0 0,-3-6 3 0,0 2 1 15,4-2 0-15,0 3 0 0,-4-6-4 0,3-1-1 16,1 1 0-16,3-7 0 0,-7 7 6 0,4-7 1 16,-1 3 0-16,4-2 0 0,0 5-8 0,4-5-2 15,-7-4 0-15,-1 3 0 0,4 4 3 0,0-4 1 0,-3-3 0 16,-4 10 0-16,4-1 7 0,-1 1 2 0,-6-7 0 0,3 7 0 15,-7-7-5-15,0 4-1 0,3 2 0 0,-3-5 0 16,0-4-9-16,0 3-8 0,0-3 12 0,4 0-12 16,3 4 8-16,-4 2-8 0,5-2 0 15,-1-4 0-15,0 3 0 0,0 3 0 0,0-5 0 0,3 2 0 16,-3-3 0-16,0 3 0 0,-3-9 0 0,3 7 10 16,-3-1-10-16,-1-6 0 0,1 6 0 0,-4-6 0 15,3 6 0-15,4 0 8 0,-7-6 2 0,4 6 0 16,-4 0-10-16,3-6 0 0,1 13 0 0,-4-4-11 15,0-3 11-15,0 0-8 0,-4 4 8 0,1-4-8 16,-1 3 8-16,1 4 0 0,-4-4 0 0,3-3 0 16,1 4 0-16,-5 2-8 0,-2-3 8 0,-1 1 0 15,8 2 0-15,-4-3-10 0,0 4 10 0,0-4 0 16,-4-3 0-16,8 4 0 0,-1 2 0 0,0-2 9 0,1-1-9 16,-8-3 0-16,1 0-10 0,-1 4 10 0,-3 5 0 0,3-2-9 15,-3-4 9-15,4 7 0 0,-8-7-11 0,4 6 11 16,-4 1-13-16,4 0 5 0,0-7 8 0,4 7 0 15,-5-4 0-15,5 4 0 0,-1-1 0 0,1-2 8 16,3 2-8-16,0 7 0 0,0-6 0 0,0 2-8 16,-1-2 0-16,5 6 0 0,3 3 8 0,-7-6 8 15,3 2-8-15,-3-2 11 0,4 0-11 0,-4 6-11 16,3 0 3-16,-3 0 0 16,0-3 8-16,-4 6-12 0,4 3 12 0,-3 0-12 15,-1-2-12-15,1 5-2 0,-1 0-1 0,1 1 0 16,-5 5-1-16,1-5-1 0,0 9 0 0,0 0 0 15,3-4-30-15,-3 10-5 0,-17 19-2 0,9-6-564 0</inkml:trace>
  <inkml:trace contextRef="#ctx0" brushRef="#br0" timeOffset="1097.9">21347 11723 288 0,'14'9'25'0,"-7"-9"-25"16,-7 0 0-16,10 0 0 0,1 0 32 0,3 6 0 16,-3-2 1-16,3 2 0 0,3 0-22 0,1-3-11 15,0 3 10-15,-1-2-10 0,4 2 8 0,4-3-8 16,0 6 0-16,0-2 0 0</inkml:trace>
  <inkml:trace contextRef="#ctx0" brushRef="#br0" timeOffset="1402.86">22303 11785 403 0,'21'0'17'0,"-4"0"5"0,8-3-22 0,0 3 0 0,-8 0 0 0,8-6 0 16,0 3 64-16,0 3 9 15,-4-6 2-15,0 6 0 0,0 0-19 0,-3-4-3 0,3-2-1 0,-7 3 0 16,0-3-10-16,7 6-2 0,0-10-1 0,1 10 0 15,-8-6-8-15,3-3-2 0,4-1 0 0,1 1 0 16,-8-1-13-16,3 7-4 0,1-3 0 0,-4-3 0 16,4 2-4-16,-4 4 0 0,-7-3-8 0,4 3 12 15,3-3-12-15,-7 6 0 0,-7 0 0 0,0 0 0 16,0 0 12-16,0 0 0 0,0 0 0 0,-7 0 0 16,3-4 33-16,4 4 7 0,-10 4 0 0,-1-4 1 15,-3 0-23-15,3 6-5 0,8-6-1 0,-8 3 0 0,-3 3 4 0,3-3 0 16,11-3 0-16,-7 0 0 0,0 7-16 0,-3-4-2 15,10-3-1-15,0 0 0 0,-4 6-9 0,-3-6 0 16,0 6 0-16,7-6 0 0,0 0-14 0,0 0 2 16,0 0 0-16,0 0 0 15,7 3-48-15,-3 7-8 0,-4-10-3 0</inkml:trace>
  <inkml:trace contextRef="#ctx0" brushRef="#br0" timeOffset="2206.36">23470 11597 518 0,'0'0'46'0,"0"0"-37"16,0 0-9-16,0 0 0 15,0 0 67-15,0 0 11 0,0 0 2 0,4-3 1 16,-4 3-61-16,7 0-20 0,-7 0 10 0,3 0-10 0,4-6 13 0,1 6-2 16,-5-3-1-16,4 3 0 0,0 0 25 0,0 0 5 15,-7 0 0-15,7-7 1 0,4 7-2 0,-4 0-1 16,0 0 0-16,0 0 0 0,4 0-18 0,-4 0-4 16,3 0-1-16,1 0 0 0,-1 0-7 0,1 0 0 15,3 0-8-15,-3 7 12 0,3-7-3 0,0 0-1 16,0 0 0-16,4 3 0 0,-1-3-8 0,-3 0 0 15,8 0 0-15,-5 0 0 0,4 0 20 0,1 0 3 16,-5 0 0-16,4-3 0 0,4-4-13 0,3 7-2 16,-3 0-8-16,0-3 12 0,-1 3-12 0,1-6 0 15,-4 6 0-15,4-6 0 0,-4 3 8 0,0 3 0 0,0 0-8 0,1 0 12 16,-5 0-1-16,4-7-1 0,1 7 0 0,-5 0 0 16,4 0 7-16,4 0 2 0,0 0 0 0,-1 0 0 15,-2-3-4-15,-1 3-1 0,7-6 0 0,-3 6 0 16,-1-3-1-16,5 3 0 0,-5-6 0 0,1 6 0 15,-4-4-13-15,4 4 0 0,-8 0 0 0,5-6 0 16,-5 6 0-16,1 0 0 0,-4 0 0 0,0 0 9 16,0 0-9-16,-3 0 10 0,-1 0-10 0,1 6 10 15,0-6-2-15,-1 4 0 0,1-4 0 0,-1 0 0 16,-3 0 2-16,0 0 0 0,4 0 0 0,-4 6 0 16,0-12-10-16,-7 6 12 0,7 0-12 0,0 0 12 15,0 0 0-15,-7 0 0 0,4-4 0 0,6 4 0 16,-3-6-12-16,-7 6 0 0,0 0 0 0,0 0 0 0,0 0 8 0,0 0-8 15,0 0 8-15,0 0-8 0,0 0 20 0,0 0-2 16,0 0 0-16,0 0 0 0,0 0-18 0,0 0 0 16,0 0 0-16,0 0 0 0,0 0 0 0,0 0 13 15,4 0-4-15,-4 0-1 0,0 0-8 0,0 0 12 16,0 0-12-16,0 0 12 0,0 0-12 0,0 0 0 16,0 0 0-16,0 0 0 0,0 0-16 0,0 0-6 15,0 0-1-15,0 0-517 16,4 10-104-16</inkml:trace>
  <inkml:trace contextRef="#ctx0" brushRef="#br0" timeOffset="4549.16">6533 8577 1054 0,'0'0'47'0,"0"0"9"0,0 0-44 0,0 0-12 15,0 0 0-15,0 0 0 0,0-6 10 0,0 6 0 16,0 0 0-16,0-9-329 16,0 9-65-16</inkml:trace>
  <inkml:trace contextRef="#ctx0" brushRef="#br0" timeOffset="5871.01">6311 8621 925 0,'-10'4'40'0,"10"-4"10"0,-7 6-40 0,7-3-10 0,-11 3 0 0,11 4 0 16,0-10 36-16,-7 3 6 0,0 6 1 0,7-3 0 15,-4-2-22-15,4 8-4 0,0-12-1 0,4 3 0 16,-1 7-16-16,8-1 8 0,-8 0-8 0,5-2 0 16,2 2 0-16,4 1 0 0,-3-4 0 0,6-3 0 15,1 3 19-15,3-3 0 0,0 4 0 0,4-4 0 16,0-3 2-16,3 0 1 0,0 0 0 0,1 6 0 15,-5-3 11-15,4-3 3 0,4 0 0 0,0 0 0 16,0-3 5-16,3-3 2 0,-3 6 0 0,-1-3 0 16,5 3-4-16,-1-7-1 0,-3 4 0 0,3 3 0 15,-3-6-14-15,3 6-2 0,-3-3-1 0,7-3 0 0,-11 6-9 16,7 0-1-16,0 0-1 0,-3 0 0 0,3 0-10 0,4 0 0 16,-11 0 0-16,4 0 8 0,3 6-8 0,-6-3 10 15,2-3-10-15,1 0 10 0,3 0-10 0,1 6 8 16,-1-3-8-16,7-3 8 0,-3 0-8 0,7 0 0 15,-11 0 0-15,4 0 0 0,0 0 0 0,3 0 0 16,-3 0 0-16,-4 0 8 0,1 0-8 0,-1-3 0 16,-3-3 9-16,3 6-9 0,-7-3 15 0,7 3-2 15,4-6 0-15,-7 6 0 0,0-4 10 0,-1-2 1 16,5 6 1-16,-1-6 0 0,0 3-16 0,-3 3-9 16,-4-7 10-16,4 7-10 0,-7 0 0 0,3-3 8 15,-3-3-8-15,-1 6 0 0,-3-3 9 0,1-3-1 16,-1 6 0-16,-4 0 0 0,-2-3 6 0,2-4 1 0,-3 7 0 0,-3-3 0 15,0-3 3-15,-1 6 1 0,-3-6 0 0,0 2 0 16,-7 4-4-16,7 0-1 0,-7 0 0 0,0 0 0 16,0 0 1-16,0 0 0 0,4-6 0 0,-4 6 0 15,0 0-2-15,-4-3 0 0,-3-3 0 0,-3-4 0 16,3 7-13-16,-8-3 0 0,1 3 0 0,-3-3-10 16,-1-4-3-16,-3 10-1 0,-4-6 0 0,0 6 0 15,-3-3 3-15,0 3 1 0,-7-7 0 0,0 7 0 16,-4 0 10-16,-7 0 0 0,3 0 0 0,1 0 8 15,0 0-22-15,-4 7-4 0,4-7-1 0,3 3 0 16,-3 3 19-16,-1-6 0 0,8 6 0 0,-14-2 0 16,-1-4-14-16,4 6 4 0,0-3 1 0,1 3 0 15,-8-3-4-15,3 4-1 0,4-4 0 0,-7 6 0 16,4-3 4-16,-4-2 1 0,-3 2 0 0,3 0 0 16,-7-3 9-16,7 7 0 0,0-4 0 0,4-3 0 15,-4 6 0-15,7-2 0 0,0-7 0 0,4 3 0 0,-4 3 8 0,3 0-8 16,5-2 10-16,2-4-10 0,1 9 8 0,0-9-8 15,0 6 0-15,3-3 0 0,0 4 9 0,0-4-9 16,4 3 8-16,0-3-8 0,0-3 0 0,3 6 0 16,0-6 0-16,4 0 0 0,0 0 0 0,3 0 8 15,1 0-8-15,-1 0 0 0,4 4 12 0,3-4-4 16,1 0 0-16,3-4 0 0,0 4 2 0,-4 0 0 16,4 0 0-16,3-6 0 0,-3 6 8 0,7 0 2 15,0 0 0-15,0 0 0 0,0 0-20 0,0 0 0 16,0 0 0-16,0 0 0 0,0 0 0 0,0 0 0 0,0 0-11 0,0 0 11 15,11 0-15-15,7 0 4 0,-4-3 1 0,3 3 0 16,12-6 10-16,-12 6-8 0,15 0 8 0,-4 0-8 16,4 0 8-16,7 0-8 0,-4 0 8 0,11-3-8 15,-4 3 8-15,11 0 0 0,-11-7 0 0,11 7-8 16,-10-3 8-16,6-3 0 0,4 3 0 0,-7-3 0 16,7 2 0-16,0-2 0 0,3-3 0 0,1 2 0 15,-5 7 0-15,-2-9 0 0,3 9 0 0,0-9 0 16,-4 6 0-16,0-4 0 0,4-2 0 0,0-1 0 15,0 4 0-15,-3 3 0 0,-1-3 0 0,0 6 8 16,-3-10-8-16,0 10 0 0,-7-3 0 0,3-3 0 16,-3 6 0-16,0 0 0 0,0 0 0 0,-1 0 0 15,-2 0 0-15,-1 0 0 0,-3 0 0 0,-4 0 0 16,4 6 0-16,-8-6 0 0,-2 3 0 0,-1-3 8 0,0 7-8 0,-7-7 9 16,4 3-9-16,-8-3 10 0,-3 0-2 0,-7 0 0 15,11 0 0-15,-11 0 0 0,0 0 3 0,0 0 0 16,0 0 0-16,0 0 0 0,0 0-11 0,0 0 0 15,0 0 0-15,0 0 0 0,-4 0 0 0,-10-3 0 16,-3-4 0-16,-5-2 0 0,1 9 0 0,0-9 0 16,-4 5-14-16,1-2 5 0,-8 0 9 0,4 3 0 15,-7-4 0-15,3-2-8 0,0 9 8 0,4-3 0 16,0-3 0-16,3 2 0 0,-10-2 0 0,3 6 0 16,0-9 0-16,0 9 0 0,-6-6 0 0,2 2 0 15,-6 4 0-15,0 0 0 0,-1 0 0 0,-3 0 0 16,4 0 0-16,-4 0 0 0,-3 0 0 0,-1 0 0 15,-2-6 0-15,2 6 0 0,1 0 8 0,-4 0-8 0,7-3 8 0,0 3-8 16,0 0 8-16,4 0-8 0,-4-6 10 0,4 6-10 16,3 0 0-16,-3 0 0 0,3 0-8 0,-7 0 8 15,0 0 0-15,0 0 0 0,7 0 0 0,-6 6 0 16,-1-3 0-16,0-3-8 0,3 6 8 0,1-2 0 16,3 2 0-16,1-6 0 0,2 0-8 0,-6 6 8 15,7-3 0-15,-4 3 0 0,0-2 0 0,4 5 0 16,3-3 0-16,-3 4 0 0,3-1 0 0,-3 1 0 15,3-1-13-15,4 0-6 0,3 1-1 0,-7 5-960 16</inkml:trace>
  <inkml:trace contextRef="#ctx0" brushRef="#br0" timeOffset="15897.24">25227 7000 687 0,'0'0'30'0,"-3"0"7"0,-4 6-29 0,3-6-8 16,-3 4 0-16,3-4 0 0,-3 6 60 0,4-3 10 15,-4-3 2-15,0 0 1 0,0 6-15 0,0-6-3 16,0 3-1-16,0-3 0 0,-1 7-22 0,-2-4-5 16,-1 3-1-16,1 3 0 0,3-2-16 0,-4-4-10 15,0 6 12-15,1 1-12 0,-1-1 14 0,-3 1-4 0,4-1-1 0,-4 3 0 16,-1 1 1-16,1-4 0 0,0 7 0 0,7-6 0 15,-3 8 10-15,-1-8 1 0,4 5 1 0,-4-2 0 16,4 9-11-16,-3-10-3 0,3 7 0 0,0 6 0 16,-4-6 6-16,4 6 1 0,0 0 0 0,-4 4 0 15,4-4-7-15,-3 3-8 0,3 0 11 0,0-3-11 16,3 3 0-16,0-3 0 0,1 4 0 0,-1-1 0 16,4 3 8-16,4-2-8 0,-1-1 0 0,5 0 0 15,-5 3 10-15,4-2-10 0,4-1 8 0,-1 0-8 16,4 6 0-16,-3-5 0 0,7-4 0 0,-1 3 0 15,1 3 0-15,0-9-14 0,3 3 3 0,0 4 1 16,0-4-8-16,0-6-2 0,-3-1 0 0,3 4 0 16,0-9 8-16,0 6 2 0,-3-10 0 0,3 7 0 15,0-7 10-15,1 1 0 0,-5-4 0 0,8-3 0 0,0 6 0 0,-1-2 0 16,4-7 0-16,4 0 0 0,0 0 0 16,3-7 0-16,-3 4 8 0,3-3-8 0,-3-3 11 0,7-1-3 15,0 1 0-15,-4-1 0 0,0 1-8 0,-3 0 0 16,3-1 0-16,-7-6 8 0,1 7-8 0,-1 3 0 15,0-4 0-15,-3 1 0 0,-4-4 0 0,4-2 0 16,-4-1 0-16,-4 3-11 0,1-2 39 0,0 2 7 16,-1-9 1-16,-3 10 1 0,1-7-9 0,-1-3-1 15,-4 3-1-15,4 0 0 0,-3 4 18 0,-4-4 3 16,4 0 1-16,-4 0 0 0,-4 0 7 0,1 1 1 16,-4-4 1-16,-4 3 0 0,-3 0-33 0,-3 0-8 15,-1-6 0-15,-3 6-1 0,3-6 11 0,-3 3 2 16,0-3 1-16,-7 0 0 0,0-3-5 0,3 9-2 15,-7-6 0-15,4 0 0 0,0 6 9 0,3 0 1 16,-3-6 1-16,0 13 0 0,3-4 0 0,-3-3 0 0,4 3 0 0,-5-2 0 16,1-1-7-16,0 3-2 0,0-3 0 0,0 1 0 15,-4 2-13-15,4-3-3 0,-4 0-8 0,4 0 12 16,-4 1-12-16,1 2 0 0,-1-3 8 0,0 3-8 16,1 4 0-16,-1-4 0 0,4 1 0 0,-4 5 0 15,4 7-8-15,0-3-2 0,-4 3 0 0,4 3 0 16,-4 0-2-16,4 3 0 0,-7 3 0 0,3 3 0 15,-3 1-4-15,-4-1-2 0,-7 7 0 0,4-4 0 16,0 4-18-16,-1 3-4 0,-2 9-1 0,2-3-667 16,-2 0-134-16</inkml:trace>
  <inkml:trace contextRef="#ctx0" brushRef="#br0" timeOffset="23430.17">24885 8242 345 0,'0'0'31'0,"0"0"-31"0,0 0 0 0,0 0 0 16,-7 0 171-16,7 0 28 0,-4-3 5 0,4 3 2 16,0 0-116-16,-3-6-23 0,-4 6-5 0,3-4-1 15,4 4-18-15,-7 0-4 0,0 0-1 0,4 0 0 16,-8-6-14-16,7 6-2 0,-3 0-1 0,0 0 0 16,0 6-4-16,-3-2-1 0,-1-4 0 0,4 0 0 0,-3 6 2 15,-1-3 0-15,0 6 0 0,1-2 0 0,-4-4-6 0,3 3-2 16,1 3 0-16,-1 1 0 0,0-1-10 0,-3 1 0 15,4 5 0-15,-4 1 0 0,3-3 0 0,-3 2 0 16,0 4 0-16,0 0 0 0,-4-3 0 16,4 2 0-16,0 1 0 0,0 0 0 0,0-3 0 0,-1 2 0 15,-2 8 0-15,3-8 0 0,0 1 0 16,3 6 0-16,0-6 0 0,1 0 0 0,-1 6 0 0,4 0 0 16,0 3 0-16,0-3 0 0,0 4 0 0,0-1 0 15,3 6 0-15,-3-5 0 0,0 8-9 0,4-2-4 16,3-1-1-16,-4 10 0 0,4-6-8 0,0 2-2 15,4-2 0-15,3 0 0 0,3-4 12 0,-3 4 3 0,1 3 0 0,2-4 0 16,1 1-7-16,3 6 0 0,3-10-1 0,1 10 0 16,7 0 17-16,-4-6-12 0,4-1 12 0,-1-2-10 31,-3-1-21-31,4-5-4 0,0-1-1 0,0-3 0 0,-1 0 23 0,1 3 4 0,0-9 1 0,3-3 0 16,-3 2 8-16,6-8-13 0,1 6 5 0,0-7 8 15,0 0 0-15,-1-2 0 0,1-4 0 0,3-3 0 16,4 6 10-16,-4-12 0 0,-3 6 0 0,0-10 0 15,3 10-1-15,-3-9 0 0,0 0 0 0,-1-1 0 16,5-6-9-16,-1 1 0 0,0 2 0 0,4-2 8 16,-4-4-8-16,1 0 0 0,2-6 0 0,-2 6 0 15,-1-6 8-15,0 6 0 0,1-9 0 0,-5 3 0 16,1-3-8-16,3-1-11 0,-3-5 3 0,0 9 0 16,0-10 16-16,-1 7 3 0,1 0 1 0,3 3 0 15,-6-10 4-15,2 7 0 0,1 0 1 0,0 3 0 0,-4-3-5 0,0 2 0 16,-3-2-1-16,0-6 0 0,-4 6 11 0,-3-1 2 15,-1-5 1-15,1 6 0 0,-4-13-1 0,-4 9-1 16,-2-8 0-16,-1 5 0 0,0-2 1 0,0 2 1 16,-4-3 0-16,-3 1 0 0,0-4-2 0,-3 3-1 15,-1-5 0-15,1 5 0 0,-8-3 2 0,0-6 0 16,-3 9 0-16,0-2 0 0,-3 2 16 0,-1 0 3 16,-3 4 1-16,0-1 0 0,-4 1-5 0,-3 6-1 15,3-7 0-15,-3 7 0 0,-4 0-14 0,0 3-2 16,-3 0-1-16,0 6 0 0,-4 0-21 0,4 3 0 15,-8 4 0-15,-3-4 0 0,-6 13-16 0,2-3 3 16,1 6 0-16,-4 0 0 0,-4 0-7 0,1 9 0 0,7 0-1 16,3 1 0-16,-4 6-3 0,8 2 0 0,-4 1 0 0,4 0 0 31,-1 6-135-31,-2 3-27 0,-44 26-6 0,26-10 0 0</inkml:trace>
  <inkml:trace contextRef="#ctx0" brushRef="#br0" timeOffset="25188.07">24793 11980 540 0,'0'0'24'0,"0"0"4"0,4-6-28 0,-1 2 0 0,1-2 0 0,3-3 0 16,-4 6 28-16,4-7-1 0,-3 4 0 0,3-3 0 16,-3-1 9-16,3 1 1 0,0 2 1 0,0 4 0 15,-4-6 7-15,4 3 2 0,0-4 0 0,0 1 0 16,0-1 1-16,1 4 1 0,2 3 0 0,-3-3 0 15,0-4-17-15,0 7-4 0,0-3-1 0,0 6 0 16,4-10 14-16,0 10 3 0,-4-3 1 0,0-3 0 16,7 6-20-16,-4 0-4 0,-10 0-1 0,11 0 0 15,0 0-20-15,-1 0 0 0,-3 0 0 0,4 0 0 16,3 0 12-16,-4 6-3 0,1-3 0 0,-4-3 0 16,4 10 7-16,-4-10 2 0,3 9 0 0,1-2 0 15,-1-4-5-15,-2 6-1 0,-1-3 0 0,0 4 0 16,0-1-12-16,0 1 9 0,-4-1-9 0,4 0 8 0,-3 7-8 15,-4-6 0-15,3 5 0 0,-3-2 8 0,0-4-8 0,-3 7 0 16,-1 0 0-16,1-4 8 16,-1 4-8-16,1 3 0 0,-4-10 0 0,3 10 0 0,-3-10 15 0,0 7 1 15,0-7 0-15,0 7 0 0,0-7 10 16,0 1 2-16,0-1 1 0,0-3 0 0,3-2-13 0,-3 5-2 16,4-3-1-16,-1-3 0 0,4-3-13 0,-7 7 9 15,3-4-9-15,4-3 8 0,0 0-8 0,0 0 0 16,-7 6 0-16,7-6 8 0,0 0-8 0,0 0 0 15,-7 3 0-15,7-3 0 0,0 0 0 0,-3 6 0 16,-4-2 0-16,7-4 8 0,0 0-8 0,0 0 12 16,0 0-12-16,0 0 12 0,0 0-3 0,0 0 0 15,0 0 0-15,0 0 0 0,0 0 2 0,0 0 0 16,7 0 0-16,0 0 0 0,3-4 9 0,-2 4 1 0,2-6 1 0,1 3 0 16,3-3-4-16,-4 6-1 0,1-3 0 0,0-4 0 15,3 4-8-15,-4-3-1 0,4-3-8 0,-3 9 12 16,3-4-12-16,-3-2 0 0,3 6 8 0,-4 0-8 15,1 0 0-15,3 0 0 0,-3 0 0 0,-1 10 0 16,1-10 0-16,-1 6 0 0,1 3 0 0,-4 1 0 16,0-1 0-16,0 0-10 0,0 1 10 0,0 6-12 15,-3-4 12-15,-4 4 0 0,3-1-9 0,-3-2 9 16,0 6 0-16,-3-4 0 0,3 1-9 0,0 3 9 16,-4-6 0-16,1 2 0 0,-1 4-8 0,1-3 8 15,-1-4 0-15,-3 4-12 0,-4 3 12 0,4-10-10 16,-3 1 10-16,3 5 0 0,-4-5 0 0,-3 5 0 15,4-5 0-15,-5-1 0 0,1 1 0 0,0-1 8 0,-3 0-8 16,-1 7-13-16,0-13 3 0,1 7 1 0,-5-4 9 16,-2 3-13-16,3 1 5 0,-1-4 8 0,5-3 0 0,-4 3 0 15,3-3 0-15,4-3 0 0,3 7 0 0,4-7 0 16,-3 0 0-16,-1 0-898 16</inkml:trace>
  <inkml:trace contextRef="#ctx0" brushRef="#br0" timeOffset="38916.96">27644 11901 403 0,'0'0'36'0,"0"0"-36"16,0 0 0-16,0 0 0 0,-7 7 148 0,7-7 24 16,0 0 4-16,0 0 0 0,0 0-110 0,0 0-22 15,-7 0-5-15,7 0-1 0,0 0-23 0,0 0-5 16,0 0-1-16,0 0 0 0,0 0 11 0,0 0 3 16,0 0 0-16,0 0 0 0,0 0 0 0,0 0 0 15,0 0 0-15,0-7 0 0,-4 4-10 0,8-3-1 0,-1-3-1 0,-3 5 0 16,4-2 24-16,-4-3 5 15,3-1 0-15,4 4 1 0,0-3-25 0,-3 6-4 0,3-7-2 0,3 1 0 16,-3-1 13-16,1 4 2 0,2-3 1 0,1 2 0 16,-1 4 0-16,1-3 0 0,-1-3 0 0,1 9 0 15,3-4-26-15,-3-2-17 0,3 6 2 0,0 0 1 16,0 0 14-16,0 6 0 0,0-2 0 0,0-4 0 16,-3 0 0-16,3 6 0 0,-3-3 0 0,-1 6 10 15,1-9-10-15,-1 7 0 0,1-4 0 0,0 3 0 16,-4 3 12-16,0-2 0 0,0-4 0 0,0 6 0 15,-4 1-35-15,4-1-6 16,-3 7-2-16,-4-7 0 0,3 7 31 0,-3 3 10 0,0-4 0 0,-3 4 0 16,3 0-10-16,-4 0-16 0,-3 0 4 0,0 6 1 15,4 0 22-15,-4-3 4 0,0-3 1 0,-4 6 0 0,4-7-1 16,-4 4 0-16,4-3 0 0,0 0 0 0,-3-6 8 0,3 2 1 16,3 1 1-16,-3-7 0 0,0 1-1 0,4-7 0 15,3-3 0-15,0 0 0 16,0 0-12-16,0 0-2 0,0 0-1 0,0 0 0 0,0 0 3 15,0 0 1-15,0 0 0 0,0 0 0 16,0 0-13-16,0 0 0 0,0 0 0 0,0 0 0 0,0 0 0 0,0 0 0 16,10-3 0-16,-10 3 0 0,7 0 8 0,4-6-8 15,-11 6 0-15,10 0 0 0,-3 0 0 0,4 0 0 16,-4 0 0-16,0 6 0 0,-7-6 0 0,11 0 0 16,-4 9 0-16,3-3 0 0,-6 4 9 0,6-7-9 15,-6 6 8-15,3 1-8 0,-3-1 0 0,-1 7 0 0,1-7 0 0,-4 10 0 16,0-3 0-16,0-1 0 0,-4 4 0 0,-3-6 0 15,3 9 0-15,-3-3 0 0,0-1 0 0,0 1 0 16,-3-3 0-16,-1 3 0 0,1-7 0 0,-1 10 8 16,0-9 9-16,1 2 2 0,-4-2 0 0,3 3 0 15,-3-1 15-15,-4-5 3 0,1-1 1 0,3 1 0 16,-4-1-2-16,0 0-1 0,-3 1 0 0,0-1 0 16,0 1-15-16,-4-4-4 0,0-3 0 0,4 10 0 15,-3-10 1-15,2 6 0 0,-2-3 0 0,-1-2 0 16,4 2 1-16,-4-3 0 0,8-3 0 0,-1 6 0 15,0-6-18-15,1 0 10 0,2 0-10 0,1 3 8 16,0-3-8-16,4 0 8 0,-1 0-8 0,4 0 8 16,0 0-32-1,7 0-6-15,0 0-2 0,0 0 0 0,0 0-80 0,0 0-16 0,0 0-3 0,0 0-531 16,0 0-106-16</inkml:trace>
  <inkml:trace contextRef="#ctx0" brushRef="#br0" timeOffset="42518.08">28688 12767 583 0,'0'0'25'0,"0"0"7"0,0 0-32 0,0 0 0 16,0 0 0-16,0 0 0 0,0 0 76 0,0 0 10 16,0 0 2-16,0 0 0 0,0 0-27 0,0 0-5 15,0 0 0-15,0 0-1 0,0 0 5 0,0 0 2 16,0 0 0-16,0 0 0 0,0 0-15 0,0 0-3 16,0 0-1-16,0 0 0 0,0 0-19 0,0 0-3 0,0 0-1 0,0 0 0 15,0 0-7-15,0 6-1 0,3 4-1 0,-3-10 0 16,0 0-11-16,4 9 0 0,-4-9 0 0,3 9 8 15,-3-9 4-15,0 0 0 0,0 7 0 0,0-7 0 16,0 9-4-16,0-9 0 0,0 9 0 0,0-9 0 16,0 10 0-16,0-10 0 0,0 3 0 0,-3 10 0 15,3-13 16-15,0 3 4 0,0-3 0 0,-4 9 0 16,4-9-28-16,-3 6 0 0,3-6 0 0,0 0 0 16,-4 10 15-16,4-10-3 0,0 0 0 0,0 3 0 15,0-3-12-15,0 0 0 0,0 0-9 0,-3 6 9 16,3-6 0-16,-4 10 0 0,4-10 0 0,0 0 0 15,0 0 0-15,0 0 0 0,0 0 0 0,0 0 0 16,-3 6 0-16,3-6 0 0,0 0 0 0,0 0 0 16,0 0 0-16,-4 3 0 0,4-3 0 0,0 0 0 0,0 0 0 0,0 0 0 15,0 0-8-15,0 0 8 0,0 0 0 0,0 0 0 16,0 0 0-16,0 0 0 0,-3 9 0 0,3-9 0 16,0 0 0-16,0 0-9 0,0 0-3 0,0 0 0 15,0 0 0-15,0 0 0 0,0 0-10 0,0 0-2 16,0 0-1-16,0 0 0 0,0 0 4 0,0 0 1 15,0 0 0-15,0 0 0 16,0 0-22-16,0 0-4 0,0 0-1 0,-4 7 0 16,4-7-7-16,0 0-2 0,0 0 0 0,0 0-336 15,0 0-67-15</inkml:trace>
  <inkml:trace contextRef="#ctx0" brushRef="#br0" timeOffset="51872.41">13797 17298 1620 0,'-10'0'36'0,"-5"0"7"0,-6-6 1 0,0 3 1 0,3-4-36 0,1 7-9 0,-1-3 0 0,1 3 0 16,-5-6 47-16,1 6 7 0,7 6 2 0,-4-6 0 0,1 3-32 15,6-3-7-15,-3 0-1 0,0 0 0 0,3 0-16 0,1 0 0 16,6 0 0-16,4 0 0 0,-7 0-12 0,7 0-10 16,0 0-2-16,0 0 0 15,0 0-64-15,0 0-12 0,0 0-4 0,0 0 0 16,0 0 45-16,0 0 9 0,0 0 2 0,0 0 0 0,0 0 48 0,7 7 22 16,-3-4-2-16,3 3 0 0,-7-6 35 0,7 6 6 15,0-2 2-15,4 5 0 0,-4-9-7 0,0 6 0 16,3-3-1-16,4 7 0 0,-3-10-17 0,0 9-3 15,-1-9-1-15,4 6 0 0,-3-6-12 0,7 4-2 16,-1 2-1-16,4 0 0 0,0-3-5 0,1-3-1 16,-1 0 0-16,0 0 0 0,4 0-3 15,-1 0-1-15,1-9 0 0,3 9 0 0,1 0-9 16,2 0 0-16,1-6 0 0,3 2 8 0,1 4 0 0,6 0 0 16,-3-6 0-16,3 6 0 0,4 0-8 0,0-3-11 0,3-3 3 0,1 6 0 15,-1 0 8-15,0-3 0 0,4 6 0 0,4-3 0 16,-4-3 0-16,3 3 11 0,4 0-3 0,0 0 0 15,-4 0-8-15,1-7 10 0,-1 7-10 0,4-3 10 16,4 3 2-16,3 0 0 0,0-6 0 0,0 3 0 16,0-3-4-16,0-4 0 0,0 4 0 0,7-4 0 15,4 7-8-15,3-6 12 0,0 3-12 0,-3-4 12 16,3 1-12-16,-4-1 0 0,4 10 0 0,4-9 0 16,3 3 0-16,-3-4 0 0,0 7 0 0,3-3 0 15,-4 6 0-15,8 0 0 0,0-3 0 0,-4 3 0 0,-3 0 0 16,-1 0-12-16,-2 0 2 0,-1 0 1 0,0 3 9 0,-4-3 0 15,-6 0-9-15,-7 0 9 0,-4 0 0 0,-4 6 0 16,0-6 0-16,-3 0 0 0,4 3 32 0,-1-3 0 16,-6 0 1-16,2 7 0 0,1-7-20 0,-3 3-4 15,-1-3-1-15,-3 0 0 0,0 6-8 0,0-3 12 16,0-3-12-16,-4 0 12 0,-3 6 1 0,3-6 1 16,4 0 0-16,-4-6 0 0,-3 6-6 0,0-3 0 15,-7 3-8-15,-1-6 12 0,-2 6-4 0,-1-3 0 16,-7-4-8-16,0 4 12 0,0-3-12 0,1 6-15 15,-5-3 3-15,1-3 1 0,-1 6 20 0,-2 0 4 16,2-4 1-16,-6-2 0 0,3 6-14 0,0 0 0 0,-3 0 0 16,-1 0 0-16,1 0 18 0,-4 0 1 0,3-6 0 0,-3 6 0 15,0 0-19-15,1-3 0 0,-8 3-11 0,7 0 11 16,0 0 0-16,-7 0 0 0,3-7 12 0,4 7-3 16,-3 0-9-16,-4 0 0 0,7-3 0 0,-7 3 0 15,3-6 0-15,-3 6 0 0,4-9 0 0,3 9 0 31,-7 0-29-31,0-10-8 0,0 1-2 0,0-1 0 16,0 10-113-16,0-9-24 0</inkml:trace>
  <inkml:trace contextRef="#ctx0" brushRef="#br0" timeOffset="60264.78">26458 9496 403 0,'0'0'17'0,"0"0"5"0,0 0-22 0,0 0 0 15,0 0 0-15,0 0 0 0,-7 3 169 0,7-3 30 16,0 0 5-16,0 0 2 0,0 0-144 0,0 0-29 16,0 0-5-16,0 0-2 0,0 0-9 0,0 0-1 15,0 0-1-15,0 0 0 0,11 7-3 0,-4-7-1 16,4 0 0-16,3 3 0 0,3-3-11 0,1 0 8 16,0 0-8-16,3 0 8 0,0 6-8 0,4-3 10 0,-1-3-10 0,1 0 10 15,0 0-10-15,3 6 0 0,-3-6 0 0,-1 0 0 16,1 4 0-16,0-4 0 0,-1-4 0 0,1-2-11 15,0 6 11-15,-1-3 0 0,5-3 0 0,-1 3 8 16,-3-4 2-16,-1-2 1 0,1 0 0 0,3 2 0 16,0-2-11-16,1 6 0 0,-5-7 0 0,5 4 0 15,-1-3 0-15,-7-1 0 0,0-5-12 0,0 11 12 32,-3-2-30-32,0 3 2 0,-4-3 0 0,-4 3 0 0,4-4 15 0,-7 7 3 0,0 0 1 0,-7 0 0 15,0 0-2-15,0 0 0 0,0 0 0 0,0 0 0 16,0 0-21-16,0 0-4 0,-7 7 0 0,-3 2-1 15,-1-6 21-15,-3 7 4 0,0-4 0 0,0-3 1 16,-4 3 35-16,1 4 6 0,-1-10 2 0,0 6 0 16,-3-3 22-16,7 3 5 0,-7-2 1 0,7 2 0 0,-7-6-28 15,-1 3-4-15,-2-3-2 0,-4 6 0 16,3-6-7-16,0 0-2 0,0 0 0 0,-3 3 0 16,0-3-5-16,0 0 0 0,0 0-1 0,-1 0 0 15,-6 0-3-15,3 0-8 0,1 0 12 0,-1 0-4 0,-3 0 5 0,3 0 1 16,0 0 0-16,0 0 0 0,4 0 18 0,3 0 4 15,1 0 1-15,-1 0 0 0,4 0 1 0,3 7 0 16,1-7 0-16,2 0 0 0,-2 3-17 0,6 3-3 16,-3-6-1-16,4 0 0 0,-1 9 0 0,4-9 0 15,3 0 0-15,-3 0 0 0,4 0-17 0,3 0 0 16,0 0 0-16,0 0 0 0,0 0-15 0,0 0-6 16,0 0-2-16,0 0 0 0,0 0 11 0,10 0 3 0,1-3 0 15,3-3 0-15,0 6 9 0,4-6-12 0,-1 6 12 0,5 0-12 16,2-3 12-16,5-4 0 0,-1 7 0 0,3-3-8 15,1-3 8-15,0 6 0 0,0-3 0 0,3-3 0 16,0 2 0-16,1-2 0 0,-5-3 0 16,1-1 0-16,0 10 0 0,0-9 0 0,-1 3 0 0,1 2 0 15,0-2 0-15,0-3 0 0,-1 9 0 0,1-10 0 16,3 1 0-16,1 0 0 0,-5 9 0 0,1-7 0 16,0-2 0-16,0 6 0 0,-8-4 0 0,1 7 0 15,-4-9 0-15,0 9 0 0,-3-3 0 0,0-3 0 16,-4 6 0-16,-4-3 0 0,-3-4 0 0,4 7 0 15,-11 0 0-15,0 0 0 0,0 0 0 0,0 0 0 16,0 0 11-16,0 0-3 0,0 0 0 0,0 0 0 16,0 0-8-16,-11 0 0 0,1 7 0 0,-1-4 8 15,-6-3-8-15,-1 9 0 0,-3-3 0 0,-4-3 0 0,-3 7 0 0,0-4 0 16,-4 4-9-16,4-7 9 0,-4 3 0 0,-3 3 0 16,-1 1 0-16,5-4 0 0,-5-3 0 0,1 7 0 15,0-4 0-15,3 3 0 0,0 1 0 0,1-4 0 16,-5-3 0-16,1-3 0 15,7 10 0-15,0-4 0 0,-1-3 8 0,5-3-8 0,2 6 0 0,1-3 0 16,4-3 0-16,3 7 0 0,-4-4 0 0,4 3 0 16,3-6 0-16,1 9 0 0,-1-9-16 0,4 7 1 15,0-4 0-15,7-3 0 16,0 0-28-16,0 0-5 0,0 0-2 0,0 0 0 16,0 0 11-16,10 6 3 0,1-3 0 0,0 3 0 15,-1-2 5-15,1-4 2 0,3 6 0 0,4-6 0 0,-1 3 53 0,1 3 12 0,-1-6 1 16,5 7 1-16,-1-4-10 0,4-3-3 0,-4 0 0 0,3 0 0 15,1 0-6-15,0-10-2 0,3 4 0 0,4 3 0 16,-1-7-17-16,8 1 0 0,4-7-13 0,2 7-755 16</inkml:trace>
  <inkml:trace contextRef="#ctx0" brushRef="#br0" timeOffset="62494.46">26589 9590 748 0,'0'0'33'0,"0"0"7"0,0 0-32 0,0 0-8 0,0 0 0 0,0 0 0 16,0 0 25-16,0 0 3 0,0 0 1 0,7 0 0 16,4 0-9-16,-1-3-1 0,-3 3-1 0,4-6 0 15,-1 6 23-15,4 0 5 0,1 0 1 0,2-3 0 16,-3-3-20-16,4 6-4 0,0-4-1 0,-1 4 0 0,1-6-14 0,-1 6-8 15,1-9 10-15,3 9-10 0,0-10 8 0,1 10-8 16,-1-9 0-16,3 9 0 0,1-10 0 0,-4 4 0 16,4-3 0-16,3 6 0 0,-7-4 16 0,4-2 4 15,0 3 1-15,-4-4 0 0,4 7 23 0,-4-3 4 16,0 3 0-16,4-3 1 0,-4 2-17 0,-3-2-4 16,-4 6-1-16,0-9 0 0,0 9-1 0,0-3 0 15,-3-4 0-15,-1 7 0 0,-3 0-2 0,0-6 0 16,-7 6 0-16,0 0 0 0,0 0-16 0,7 0-8 15,-7 0 8-15,0 0-8 16,0 0-20-16,0 0-10 0,0 0-2 0</inkml:trace>
  <inkml:trace contextRef="#ctx0" brushRef="#br0" timeOffset="70595.59">28409 7226 288 0,'0'0'25'0,"7"0"-25"0,-7 0 0 0,7-3 0 16,0 3 117-16,0 0 19 0,0-6 3 0,1 6 1 15,-1-10-54-15,3 10-10 0,1 0-3 0,-4-3 0 16,3-3-28-16,1 6-5 0,3-3-2 0,0 3 0 16,0-7-20-16,4 7-4 0,3 0-1 0,0 0 0 15,4 0-5-15,3 0 0 0,-3 0-8 0,7 0 12 16,-4 0-12-16,4 7 0 0,-1-7 0 0,1 3 0 15,0 3 0-15,0-3 0 0,-1-3 0 0,-2 6 0 16,-5-2 0-16,5-4-8 0,-5 6 8 0,4-6-13 0,-3 0 13 0,0 0 0 16,-4 0 0-16,4 0 0 15,-4 0 0-15,-4-6 10 0,1 6-10 0,0 0 8 0,-11-4 15 0,3 4 2 16,-3-6 1-16,1 6 0 0,-8 0-16 0,0 0-10 16,0 0 12-16,3-3-12 0,-3 3 24 0,0 0-3 15,0 0 0-15,0 0 0 0,0 0 10 0,0 0 1 16,-11-6 1-16,1 6 0 0,-4-3-16 0,-4 3-3 15,0 3-1-15,-3-3 0 0,4 0-13 0,-4 6 11 16,3-6-11-16,-3 0 10 0,-4 0-10 0,4 3 0 16,0-3 0-16,-4 0 0 0,0 0 13 0,1 0 1 15,-1 6 0-15,-3-2 0 0,-8-4 4 0,5 0 1 16,6 0 0-16,-3 0 0 0,0 6 1 0,-4-6 0 0,4 3 0 16,-1 3 0-16,5-6-20 0,-1 0 0 0,-3 6 0 0,7-2 0 15,-1-4 8-15,5 6-8 0,-1-6 12 16,4 3-12-16,3-3 12 0,-3 0-12 0,7 0 12 0,0 0-12 15,7 0 15-15,0 0-4 0,0 0-1 0,0 0 0 16,-7 0-10-16,7 0 12 0,0 0-12 0,0 0 12 16,0 0-12-16,14 0-17 0,-3 0 4 0,6 0 1 15,-2 0-1-15,2-3 0 0,4-3 0 0,4 6 0 16,0 0-3-16,3-4-1 0,4-2 0 0,-1 0 0 31,5 3-7-31,-1 3-2 0,0-6 0 0,1 2 0 0,-1-2 26 0,-3 3 0 0,3-6 12 0,-3 2-4 16,-1-2-8-16,-2 6-15 0,-1-3 4 0,4-4 1 15,-4 10 10-15,0-6 0 0,4 3 0 0,-8-4 0 16,-2 4 0-16,-8-3 0 0,7 3 0 0,-7-3 0 16,0 2 0-16,-3-2 0 0,-1 6 0 0,1-6 0 0,-1 3 0 0,-2 3 0 15,-5-6 0-15,-3 6 8 0,0 0 25 0,0 0 6 16,0-10 1-16,-3 7 0 0,-1-3-18 0,-3 3-3 16,-4-4-1-16,1 7 0 0,3-3-8 0,-7-3-2 15,-4 6 0-15,-3 0 0 16,0-3 1-16,-4 3 0 0,4 3 0 0,-4-3 0 0,0 0-9 0,1 0 8 15,-1 6-8-15,0-3 8 0,-3-3 8 0,3 0 0 16,-3 7 1-16,0-4 0 0,-4 3-17 0,0-3 0 16,1 3 0-16,2-2 0 0,1 2 0 0,0 3 0 15,3 7 0-15,1-7 0 0,-1 1 0 0,4-1 0 16,0 1 0-16,3-1-9 0,4 0-12 0,0-2-3 16,3-4 0-16,4 6 0 15,4-3-16-15,3-6-3 0,0 0-1 0,3 4 0 16,8 2-137-16,3-6-28 0,32 0-6 0,-8 0-1 0</inkml:trace>
  <inkml:trace contextRef="#ctx0" brushRef="#br0" timeOffset="72694.55">28229 8167 403 0,'0'0'36'0,"0"0"-36"0,0 0 0 0,0 0 0 15,0 0 134-15,0 0 20 0,0 0 4 0,0 0 1 16,0 0-115-16,0 0-22 0,0 0-5 0,0 0-1 15,0 0-16-15,7 0 10 0,-7 0-10 0,0 0 8 16,0 0 4-16,7 3 0 0,0 3 0 0,4-3 0 16,-4-3 0-16,4 7 0 0,-4-4 0 0,3 6 0 15,1-3-12-15,3-3 0 0,0 4 0 0,0 2 0 16,4 1 0-16,0-4 0 0,-1 3 0 0,4-6-11 16,0-3 11-16,1 7 0 0,-1-4 0 0,7-3 0 15,-3 0 8-15,-1-3-8 0,5 3 8 0,2-7-8 16,-2 4 12-16,2-3-1 0,1-3-1 0,-4-1 0 15,1 1 27-15,2-7 6 0,1 7 1 0,-4-1 0 16,1-9-35-16,-5 10-9 0,-3-7 0 0,4-2 0 16,0-1 16-16,-1 3 0 0,-2-3-1 0,-5 0 0 15,4 1-3-15,1 2 0 0,-1-3 0 0,-4 0 0 0,5 4-12 16,-5-4 0-16,1 6 8 0,-4-9-8 16,0 3 14-16,0 1 0 0,-7 2 0 0,4-3 0 0,-4 0 10 15,0 4 3-15,0 2 0 0,-3-3 0 0,-4-2 14 16,0-1 3-16,0 0 1 0,-8-6 0 0,5 6-1 0,-8 0 0 15,4-3 0-15,0 4 0 0,-3-1-13 0,-4 0-3 16,3 0-1-16,-3 0 0 0,0 4-4 0,0-4-1 16,0 3 0-16,-1-3 0 0,1 4-8 0,0 5-2 15,-3-9 0-15,2 10 0 0,1-10-12 0,0 3 11 16,0 7-11-16,4-3 10 0,-5-1-10 0,1 4 10 16,4-1-10-16,-4 7 10 0,-1-6-10 0,5 2 0 15,-4 4 9-15,0-3-9 0,0-3 9 0,-1-1-9 16,1 10 12-16,0-6-12 0,0 6 20 0,-4 0-4 0,1 0 0 0,3-3 0 15,0 3-16-15,3-7-17 16,-7 7 3-16,4 0 1 0,0 0 13 0,-3 0 0 16,2 0 0-16,1-3 0 0,0 3 0 0,-3 0 0 0,2 0 0 0,-2 0 0 15,3 3 0-15,-4-3 0 0,4 0 0 0,-4 7 0 16,1-4 0-16,-1 3 0 0,0 4 0 0,4-1 0 16,-7 7 8-16,7-4 2 0,-7-2 0 0,3-1 0 15,1 7-23-15,-1-1-5 0,-3-2-1 0,3 3 0 16,0-7 19-16,4 7 0 0,0-7-8 0,-3 0 8 15,3 1-11-15,3-1 2 0,-3 1 0 0,3-1 0 16,4 0 9-16,-3 1 16 0,3-1-4 0,-4 7-1 16,0-7-11-16,-3 1 0 0,4-1 0 0,-4 7 0 15,3-7 0-15,0 1 0 0,4 9 0 0,-3-10 0 0,-1 7-9 0,4 2-1 16,0-8 0-16,4 6 0 0,-5 2-1 0,5 1 0 16,3-3 0-16,-4 3 0 0,4-1-3 0,0-2-1 15,0 3 0-15,4 0 0 16,-1 0-9-16,1 6-3 0,0-7 0 0,-1 8 0 15,1-8-5-15,3 7-2 0,3-6 0 0,-3 0 0 0,4 0 15 0,-1 0 3 16,1-4 1-16,3 4 0 0,-3-9 15 0,-1 5-12 16,4 1 12-16,-3-3-12 0,3 2 0 0,0-5 1 15,4 8 0-15,0-8 0 0,-1-1-5 0,4 1-2 16,0 5 0-16,1-5 0 0,-5-1 3 0,4 1 1 16,-3-10 0-16,3 9 0 0,-3-9 14 0,7 6 0 15,-4-6 0-15,0 0-9 0,0 0 9 0,4-6 0 0,-1 3 0 16,5-3 0-16,-5 6 0 0,5-4-13 0,-8-2 5 0,7-3 8 31,0 2-33-31,4 4 1 0,-7-6 0 0,3 0 0 0,0-1 9 0,-3 1 3 0,0-7 0 0,-1 7 0 16,-3-7 20-16,1 3 8 0,2-2 0 0,-6-1 0 15,3-3 17-15,0 0 3 0,-7 10 1 0,7-7 0 16,1-3-5-16,-5 1-2 0,4 8 0 0,-3-5 0 16,0-4-7-16,-1 0-2 0,1 0 0 0,0 3 0 15,-4-2-1-15,-4 2-1 0,-3-3 0 0,4 7 0 16,0-4 1-16,-1 0 0 0,-3-3 0 0,4 7 0 15,-8-4 5-15,1 1 2 0,-1-4 0 0,-3 3 0 16,-3 4 15-16,-4-4 3 0,3-3 1 0,1 0 0 16,-1 4-5-16,-3-4-1 0,-3 0 0 0,-1 0 0 15,0 3 7-15,-6-2 1 0,3-1 0 0,-4-6 0 0,0 6-9 16,4 0-2-16,-3 0 0 0,-1-6 0 0,0 9-6 0,1-2-2 16,-1-1 0-16,0 3 0 0,-3-3-4 0,4 1-1 15,-1 2 0-15,0 6 0 0,-3-2-4 0,0-4 0 16,-4 7-1-16,4-1 0 0,-4 1-11 0,4 3 0 15,-3-4 0-15,2 1 8 0,1 6-8 0,4-3 0 16,-5-1 0-16,1 4 0 0,0 3-9 0,0 0 9 16,-4 0 0-16,4 0 0 0,0 0-8 0,0 3 8 15,3 4 0-15,-3-1 0 0,0-3-14 0,-4 6 4 16,7 1 1-16,-6 5 0 0,3-5 1 0,-4-1 0 16,0 10 0-16,4-3 0 0,-4-7-3 0,4 10 0 15,0-10 0-15,3 7 0 0,1-3 11 0,-1-4 0 16,4 7 0-16,0-7 0 0,7-3 0 0,3 4 0 15,-6-7 0-15,3 3 0 0,0 4 0 0,0-1 0 0,-1 0 0 16,1-2 0-16,0-4 0 0,0 3 0 0,4-3 0 16,-1 3 0-16,1-2 0 0,3-4 0 0,-7 6 0 0,3-3 0 15,-3 3 0-15,7-6 0 0,0 0 0 0,0 0 0 16,0 0 0-16,-7 0 0 0,7 0 0 0,0 0 0 16,0 0 0-16,0 0 0 0,0 0 0 0,0 0 0 15,-3 7 0-15,3-7 0 0,0 0 8 0,0 0-8 16,0 0 0-16,0 0 0 0,0 0 0 0,0 0-8 15,0 0 8-15,0 0 0 0,0 0 0 0,0 0 0 16,-4 3 0-16,4-3 0 0,-4 9 0 0,4-9 0 16,0 0 0-16,0 0 0 0,-7 0 0 0,4 0 0 15,3 0 0-15,0 0 0 0,0 0 0 0,-7 6 8 16,3-12-8-16,4 6 0 0,0 0 0 0,-3 6 0 16,-1-3-9-16,4-3-7 0,0 0 0 0,0 0-672 15,0 0-135-15</inkml:trace>
  <inkml:trace contextRef="#ctx0" brushRef="#br0" timeOffset="75033.67">28314 8276 518 0,'0'0'46'0,"0"0"-37"0,-4 0-9 0,-3 0 0 15,4-3 132-15,-4-3 25 0,7 6 5 0,0 0 1 16,-7 0-104-16,0-6-21 0,7 6-4 0,-7-3-1 16,0 3-1-16,-4-7-1 0,4 7 0 0,3 0 0 15,-3 0-7-15,7 0-2 0,0 0 0 0,-7-3 0 16,0 3 22-16,0-6 4 0,0 6 0 0,-3 0 1 0,2 0-21 0,-2 6-5 15,-1-6-1-15,1 0 0 0,-1 3-5 0,-3 4-1 16,0-4 0-16,0 3 0 0,0 3-16 0,0 1 0 16,-1-1 0-16,1 1 0 0,0 5 0 0,4-5 0 15,-4 5 0-15,-1-2-9 0,1 3-9 0,4-1-2 16,-4-2 0-16,3 6 0 0,-3 0 10 0,3 2 2 16,-3-2 0-16,4-6 0 0,-4 2 8 0,3 4 0 15,0 0 0-15,4-3 0 0,-3 3 0 0,3-1 14 16,0-2-3-16,3 9-1 0,1-12-10 0,-1 12 12 15,-3 0-12-15,7-3 12 0,-4 9-12 0,4-3 0 0,4 1-12 0,0 5 12 16,-1 10-20-16,1 0 4 16,-1-6 1-16,4 5 0 15,0-5-39-15,4 6-8 0,-1-9-2 0,1 2 0 16,3-2 24-16,0 2 4 0,0-2 0 0,4-1 1 0,0 1 22 0,3-7 4 16,-4 0 1-16,5 4 0 0,-1-4 8 0,0-6 0 0,4 3 0 0,3 0 8 15,-3-6-8-15,-4 0 8 0,0-4-8 0,0 4 8 16,7-3-16-16,4-4-4 0,-4-2 0 0,0-4 0 15,1 3 12-15,-1-9 8 0,0 10-8 0,0-10 11 16,4-3-3-16,-4-4-8 0,4-2 12 0,3 0-4 16,4-1-8-16,-4-6 8 0,1-2-8 15,-5 2 8-15,5-3 12 0,-5-6 3 0,1 6 0 0,0 0 0 16,0-6-12-16,-4 3-3 0,-3-3 0 0,-1 6 0 16,1-6 16-16,-4 0 4 0,4-3 0 0,-7 9 0 15,3-6 7-15,-4-3 1 0,1 3 1 0,-4-3 0 16,4 3 5-16,-8-4 1 0,4 1 0 0,-3 0 0 15,-4-7 2-15,4 1 1 0,-4-1 0 0,0 1 0 0,-4-4-5 16,1 4-1-16,-4 6 0 0,0-7 0 0,-4 7-8 0,-3-7-3 16,4 7 0-16,-8-6 0 0,4 5-8 0,-7-5-1 15,-4 6-1-15,4-1 0 0,-3-2-6 0,-1 0-1 16,-3-4 0-16,0 7 0 0,-1-3 0 0,-2 2-1 16,-1 4 0-16,-3 3 0 0,0-3-3 0,-4 7-8 15,4-8 12-15,-1 8-4 0,1-1-8 0,3-6 10 16,-3 6-10-16,0 0 10 0,3 3-10 0,1-2 12 15,2-1-12-15,1 3 12 0,0-3-12 0,3 4 0 16,1 5 0-16,-1 1 8 0,4-1-8 0,-4 1 0 16,4 0 0-16,-3 2 0 0,3 4 0 0,-8-3 0 15,5 6 0-15,-4 0-11 0,-4 6 0 0,0-3 0 0,-3 4 0 16,3 2 0 0,1 0-16-16,-1 7-3 0,0-3-1 0,1 2 0 0,-5 4 10 0,5-3 1 0,-5-4 1 0,5 4 0 15,-5 3 6-15,8 0 1 0,0-4 0 0,0 4 0 16,0 0 12-16,0 0-12 0,3 6 12 0,0-6-12 15,1-1 12-15,-4 8 0 0,3-8 0 0,-3 7 0 16,7 1 0-16,-4-8 0 0,0 11 0 0,1-4 0 16,-1 0 0-16,0-3 0 0,4 12 0 0,0-9 0 15,0 0 0-15,4-3 0 0,-1 3-8 0,0 1 8 16,1-5-8-16,3 5 8 0,3-1 0 0,-3-3-9 16,4 3-3-16,-1 0 0 0,4 3 0 0,4 0 0 15,-8-3-36-15,4 0-8 0,4 0-2 0,-1 4 0 16,-3-1 15-16,4 0 3 0,6-3 1 0,-6 10 0 0,-4-13 28 15,3 9 11-15,1-3-8 0,3 0 8 0,0-2-12 0,4 2 4 16,-1 0 0-16,4 3 0 0,0-2-4 0,0-1-1 16,4-3 0-16,-4 3 0 0,0-9 4 0,7 0 1 15,-3 3 0-15,3-10 0 0,0 7 8 0,1-3 0 16,-5-7 0-16,8 7 0 0,-4-7-15 0,4-6-7 16,0 4-2-16,3 2 0 0,3-9 2 0,-2-6 0 15,-5 3 0-15,5 3 0 0,6-7 9 0,-3 4 1 16,-4-6 1-16,7-1 0 0,-7-5 11 0,4 5 12 15,-4-5-2-15,4-4-1 0,-4 0 6 0,1 3 1 16,-5-2 0-16,4-1 0 0,-3 0 2 0,3 3 1 16,-3-6 0-16,3 0 0 0,4 0-1 0,-4-3 0 15,-3 6 0-15,0-6 0 0,-1 0-2 0,1 3 0 0,0-3 0 0,-4 6 0 16,-3-6 11-16,3 0 1 0,-4 6 1 0,-3 1 0 16,1-7 9-16,-1 6 2 0,-4 0 0 0,-3 0 0 15,4-6 3-15,-4 6 1 0,-4 0 0 0,5 4 0 16,-8-10-10-16,3 6-2 0,-3 6 0 0,0-2 0 15,0-4-4-15,-3 0 0 0,-1 0-1 0,-3 3 0 16,0-2 1-16,3 2 0 0,-3-3 0 0,-3 0 0 16,-1 1-10-16,1 2-2 0,-5-3 0 0,1 0 0 15,0 0 0-15,0-3-1 0,-4 10 0 0,1-7 0 16,-1 3-3-16,4 1 0 0,0-4 0 0,3 6 0 16,-3-2 0-16,0-1 0 0,0 7 0 0,-4-4 0 15,4-3-2-15,-3 7-1 0,3-7 0 0,-4 7 0 16,4-4-9-16,0 1 0 0,0 2 9 0,-1 1-9 0,1 0 0 0,0-1 0 15,0 1 0-15,0-1 0 0,-4 4-21 0,4 3 1 16,-3-3 0-16,3 3 0 16,-4 3-111-16,4 0-21 0,-7 3-5 0,-1-3-805 15</inkml:trace>
  <inkml:trace contextRef="#ctx0" brushRef="#br0" timeOffset="75880.12">29831 6411 1213 0,'0'0'26'0,"0"0"6"0,0-7 0 0,0 7 4 0,3-3-36 0,1-3 0 16,-8-3 0-16,4-1 0 0,4 7 34 0,-1-3 0 15,1-4 0-15,0 1 0 0,-4 9-34 0,3-9 0 16,1-1 0-16,-4 4-389 16,0 6-85-16</inkml:trace>
  <inkml:trace contextRef="#ctx0" brushRef="#br0" timeOffset="77071.38">29813 6304 403 0,'0'0'36'0,"0"0"-36"0,0 0 0 0,0 0 0 15,-3 9 118-15,-1 1 17 0,4-10 3 0,-3 9 1 16,-1 1-108-16,1-4-22 0,-1 3-9 0,1-2 8 15,-8-4-8-15,4 6 0 0,3 1 0 0,-3-1 8 16,0 0 34-16,-3-2 6 0,-1 2 2 0,4 7 0 0,-4-4-10 16,4-2-3-16,-3 5 0 0,-1-5 0 0,1 5-6 0,3-2-2 15,-4 3 0-15,4 2 0 0,0 1-17 16,0-3-3-16,3 0-1 0,-3-4 0 0,4 7-8 0,-1-3 0 16,1 3 0-16,3 6 0 0,0-7 8 0,3 1-8 15,-3 6 0-15,4-6 8 0,-1 0-8 0,1 6 12 16,3-9-12-16,0 3 12 0,0-7-12 0,0 4-12 15,4 3 2-15,-1-10 1 0,1 10 9 0,-1-10 0 16,4 4 0-16,4-4-8 0,0 4 8 0,-1-4 0 16,1 0 0-16,3-2 8 0,0 2-8 0,4-3 0 15,-4 4 0-15,4-7 0 0,0 3 0 0,3-3-13 16,-3 4 5-16,3-4 8 0,-4-3 0 0,5 6 0 16,-5-6 0-16,-2 3 0 0,-1 3 0 0,3-6 0 15,1 7 0-15,-4-4 0 0,0 3 0 0,-3-3-12 16,0 4 4-16,-1 2 8 0,-6-6-12 0,3 13 12 0,-7-7-10 15,4 1 10-15,-4 5 0 0,-4-2 0 0,4 3 0 16,-7-1 0-16,0 4 0 0,-3 0 0 0,-1 9 10 0,-6-3-10 16,-1 3 0-16,-3 1-14 0,-4 5 2 0,1 1 0 15,-4-1-7-15,-1 4-1 0,1-10 0 0,0 6 0 16,-4-5 20-16,4 2 0 0,4-3 0 0,-5 0 0 16,-2-2 29-16,3 2 0 0,6 0 0 0,-6-3 0 15,0-6-7-15,0 6-2 0,3 0 0 0,-3-3 0 16,0 3-12-16,0 0-8 0,3-6 8 0,0 6-8 15,1-3 0-15,3-6-15 0,0 9 3 0,3-6 0 16,-3-1-32-16,7 1-7 0,-4 0-1 0,1 3 0 16,3-3 23-16,0-7 4 0,0 4 1 0,3 3 0 0,4-10 16 15,-4 7 8-15,4-7-8 0,0 7 8 0,0-3 8 0,4-4 6 16,0 0 2-16,-1-2 0 0,1 2-7 0,-1 7-1 16,1-7 0-16,-1 1 0 0,1-1-8 0,-1 0 0 15,4 1 0-15,-3 5 8 0,-4 4 8 0,3-6 0 16,1 9 1-16,-4-3 0 0,0-1 0 15,0 7 0-15,-4-3 0 0,4 3 0 0,0-6-4 0,-3 0-1 16,-1 3 0-16,4 0 0 0,-3-3-12 0,3 3 9 16,0-10-9-16,3 7 8 0,1-3-8 0,-1 3 0 15,1-10 0-15,-1 7 0 0,1-7 0 0,7 1 0 16,-4-1-11-16,3 0 11 0,-3-2-17 0,4-4 1 16,-1 3 1-16,8-3 0 0,-4-3 15 0,4 0-9 0,-4 6 9 15,4-6-8-15,-1 0 19 0,4 0 4 0,-3 4 1 0,0-4 0 16,-4 0-16-16,0 0 0 0,3 0 0 0,-2 0 0 31,-1 6-24-31,-4-6-7 0,4 6-1 0,-3-3-1 0,-8-3 21 0,5 10 4 0,-8-10 8 0,3 6-13 31,-3 6-25-31,0-2-5 0,-3 2-1 0,-5 1 0 0,1 3 16 0,-3-4 4 0,-4 4 0 0,-4 9 0 16,0-6 38-16,-3 0 8 0,-7 9 2 0,0-3 0 16,0-6 0-16,-8 6 0 0,-2 3 0 0,-1 0 0 15,0 4-5-15,4-4-1 0,-4 0 0 0,4 0 0 16,-1-3-4-16,1 4-1 0,-4-4 0 0,4 0 0 15,0-6 13-15,3 9 2 0,-3-9 1 0,6-4 0 16,5 4-7-16,-1 0-2 0,0-3 0 0,-3 2 0 16,3 1-12-16,4-3-8 0,-3 0 8 0,2-4-8 15,5-2 0-15,-1 5 0 0,0-5 0 0,1 5 0 16,3-5-8-16,0-1 0 0,-1 4 0 0,-2-7 0 0,6 3 8 0,-3 1 0 16,4-1-9-16,-1-3 9 0,4 4 11 0,-4-7 6 15,1 6 2-15,-1-2 0 0,4-7 9 0,0 9 3 16,4-9 0-16,3 0 0 0,-8 9-10 0,8-9-1 15,0 0-1-15,0 0 0 0,-7 0-3 0,7 0-1 16,0 0 0-16,0 0 0 0,-3 10-4 0,3-10-1 16,0 0 0-16,0 0 0 0,0 0-10 0,0 0-14 15,0 0 3-15,0 0 1 0,0 0 10 0,0 0 0 16,0 0 0-16,0 6 0 16,0-6-37-16,7 3-12 0,-7-3-3 0,0 0-644 0</inkml:trace>
  <inkml:trace contextRef="#ctx0" brushRef="#br0" timeOffset="80229.35">24074 18574 1054 0,'0'0'23'0,"0"0"5"0,0 0 0 0,0 0 3 0,0 0-31 0,0 0 0 0,0 0 0 0,0 0 0 16,0 0 8-16,7 7-8 0,-7-7 0 0,0 0 9 15,7 3-9-15,-7-3-9 0,10 0 9 0,-3 0-13 16,4 0 13-16,-1 6 0 0,-2-6 0 0,2 0-9 16,1 0 17-16,3 0 4 0,0 0 1 0,4 3 0 0,-4-3 6 0,3 0 1 15,4 0 0-15,4 0 0 0,0 7-20 0,3-4 0 16,4-3 0-16,0 0 0 15,-1 0 0-15,5 0 0 0,-1 0-8 0,4 6 8 0,-4-6-24 0,0 3 2 16,1-3 0-16,2 0 0 16,-2-3 13-16,2-3 9 0,1 3-12 0,0-4 12 0,3 7 8 0,1-9 8 15,3 6 1-15,-1-4 1 0,-2 1-3 16,3 3-1-16,-8-6 0 0,1 2 0 0,0-2 7 0,-4 6 2 16,4-13 0-16,0 7 0 0,0 2-5 0,-4-2-1 15,7 6 0-15,-6-13 0 0,2 7-17 0,-2-1 0 16,-1 4 0-16,-7-3 0 0,4-1 0 0,-7 7 0 15,-1-3 0-15,1 6 0 0,-4-3 13 0,-3-4-1 0,-1 7 0 16,-2 0 0-16,-1 0-12 0,0 0-13 0,0 0 2 16,-4 0 1-16,-2 0 23 0,2 7 5 0,-10-7 1 0,0 0 0 15,0 0-5-15,0 0-1 0,0 0 0 0,0 0 0 16,0 0-1-16,0 0 0 0,0 0 0 0,0 0 0 16,0 0 0-16,0 0-1 0,-7 9 0 0,4 1 0 15,-8-7-11-15,0 3 0 0,-3-3-12 0,0 3 12 16,-7 4-18-16,3-1 4 0,-3-3 1 0,-3 4 0 15,-1-1 13-15,0 1 0 0,-3-7 0 0,0 9 0 16,-1-8 16-16,-2 5-1 0,-8 0 0 0,4 1 0 16,-1-4-15-16,1 3-16 0,0 1 3 0,-1-4 1 15,1-3 40-15,-4 4 9 0,4-4 2 0,-4-3 0 16,-3 6-15-16,0-3-2 0,3-3-1 0,-3 6 0 16,-1-3-12-16,1 4-9 0,3-7 12 0,0 3-12 15,-3 3 0-15,3-6 0 0,0 0 0 0,1 6 0 16,-1-2 10-16,-4-4-10 0,1 0 8 0,0 0-8 0,6 6 19 0,-2-3-2 15,2-3 0-15,1 0 0 0,3 6 3 0,4-6 1 16,0 0 0-16,3 0 0 0,0 3-1 0,4-3-1 16,0 0 0-16,4 0 0 0,-5 7-19 0,8-4 0 15,0-3 8-15,0 0-8 0,-4 0 0 0,8 0 0 16,-4 0 0-16,3 0-9 0,0 0 0 0,4 6 0 16,-3-6 0-16,3 3 0 0,3-3-1 0,-3 6 0 15,4-6 0-15,3 0 0 0,0 0 10 0,0 0 0 16,-7 0 0-16,7 0 0 0,0 0-10 0,0 0 10 15,0 0-12-15,0 0 12 0,0 0-10 0,0 0 10 16,0 0-8-16,0 0 8 0,7 10-13 0,3-10 2 16,1 6 1-16,3-3 0 0,-3-3-6 0,3 0 0 15,0 7-1-15,3-7 0 0,1 0 7 0,0 3 2 16,3-3 0-16,0 0 0 0,4 0-4 0,-1 0 0 16,1 6 0-16,3-6 0 0,4 0 12 0,0 3-8 0,0-3 8 15,3 0-8-15,0 0 8 0,0 6 0 0,1-6 0 0,-1 0 0 16,4 0 0-16,-4 0 0 0,-3-6 0 0,3 6 0 15,0-3 0-15,1 3 0 0,6-6 0 0,0 3 0 16,-3-4 0-16,3 7 0 0,1-9 8 0,-1 6-8 16,-3-4 0-16,-4-2 8 0,4 9-8 0,-4-6 0 15,-3 3 0-15,3-4 8 0,-3-2-8 0,0 9 0 16,3 0 8-16,-3 0-8 0,3-3 8 0,0-3-8 16,-3 6 0-16,0 0 8 0,0 0-8 15,-1 6 0-15,-6-3 0 0,3-3 8 0,-7 0-8 0,4 0 0 16,-4 6 0-16,-3-6 0 0,-4 0 0 0,4 0 0 15,-8 0 9-15,1 0-9 0,-4 0 12 0,-7 0-12 0,0 0 19 16,0 0-3-16,7 0-1 0,-7 0 0 0,0 0 1 16,0 0 0-16,0 0 0 0,0 0 0 0,0 0-1 0,0 0 0 15,0 0 0-15,-4-6 0 0,-3 6-15 0,-3-9 0 16,3 9 0-16,-7-4 0 0,0 4-9 0,-4-6 9 16,-3 6-13-16,0 0 5 0,-4 0 8 0,-3 0 0 15,3 0 0-15,-7 0 0 0,0 0 0 0,1 0 0 16,-5 0 0-16,1 0 8 0,0 6-8 0,0-2 0 15,-1-4 0-15,1 0 8 0,-4 0-8 0,-3 6 0 16,0-3 0-16,-1-3 0 0,1 6 0 0,-4-3-10 0,4 4 10 16,-1-4-13-16,5 3 13 0,2-3 0 0,1 3 0 15,3 1 0-15,4-4 36 0,-4 6 4 0,4-9 1 0,3 7 0 16,1-4-1-16,-1 3-1 0,-3-6 0 0,3 3 0 16,-3-3-23-16,3 0-5 0,0 0-1 0,1 6 0 15,-1-6-10-15,4 0 8 0,0 0-8 0,0-6 8 16,-1 6-8-16,1 0 0 0,4 0 0 0,2 0 0 15,1 0 0-15,0 0 0 0,0 0 0 0,4 0 0 16,-1 0-8-16,0 0 8 0,4 0-10 0,0 6 10 16,0-6-9-16,7 0 9 0,-7 0-8 0,7 0 8 15,0 0 0-15,0 0 0 0,0 0 0 0,0 0-8 16,-3 0 8-16,3 0-12 0,0 0 12 0,0 0-12 16,0 0 2-16,0 0 0 0,0 0 0 0,7-6 0 15,3 3-1-15,1 3 0 0,7-6 0 0,-1 6 0 16,-3 0 2-16,7-3 0 0,4 3 0 0,0 0 0 0,3-7 9 15,0 7-13-15,4 0 5 0,0 0 8 0,0-3 0 0,-1-3 0 16,1 6 0-16,-4-3 0 0,4-4 0 0,0 1 0 16,0 3 0-16,3-6 0 0,0 2 0 0,0-2 0 15,1 6 0-15,-1-3 0 0,4-4 0 0,0 1 18 16,-4 2-2-16,4 4 0 0,-4-3-16 0,0 3 8 16,-3-3-8-16,0 3 0 0,-4-4 0 0,0 4-20 15,0-3 2-15,-3-4 1 0,0 4 17 0,-4 3 11 16,4-3-2-16,-1 6 0 0,-3-3 8 0,1-4 2 15,2 7 0-15,-3-3 0 0,1-3-3 0,-1 6 0 16,-4 0 0-16,5 0 0 0,-5 0-7 0,4 0-1 16,-7 0-8-16,1 0 12 0,-1 6-1 0,-4-6-1 15,1 0 0-15,-4 0 0 0,4 0 17 0,-11 0 3 0,0 0 1 0,0 0 0 16,0 0-8-16,7 0-2 0,-7 0 0 16,0 0 0-16,0 0-9 0,7 0-3 0,-7 0 0 0,0 0 0 15,7 3-9-15,-7-3 0 0,0 0 0 0,0 0 0 31,0 0-48-31,0 0-3 0,0 0 0 0,0 0-962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3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9672 0 0,'0'0'748'0'0,"0"0"-255"0"0,0 0 763 0 0,0 0 384 0 0,0 0 79 0 0,0 0-102 0 0,0 0-465 0 0,0 0-206 0 0,0 0-39 0 0,1 3-83 0 0,0 2-671 0 0,0 1-1 0 0,0-1 1 0 0,0 1-1 0 0,-1-1 1 0 0,1 0-1 0 0,-1 1 1 0 0,-1 0-1 0 0,1-1 1 0 0,-1 0 0 0 0,0 1-1 0 0,0-1 1 0 0,-1 2-153 0 0,-6 48 576 0 0,4-22-336 0 0,1-3-157 0 0,1 1 0 0 0,1-1 0 0 0,2 1 0 0 0,1-1 0 0 0,2 1 0 0 0,2 7-83 0 0,-2-21-111 0 0,0-1-1 0 0,1 0 1 0 0,1 0-1 0 0,5 11 112 0 0,5 12-226 0 0,-15-37 157 0 0,-1-1 0 0 0,1 1-1 0 0,0-1 1 0 0,0 1 0 0 0,0-1-1 0 0,0 1 1 0 0,1-1 0 0 0,-1 1-1 0 0,0-1 1 0 0,0 0 0 0 0,1 0-1 0 0,-1 0 1 0 0,2 1 69 0 0,10 10-1769 0 0,-8-4 447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3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68 15120 0 0,'-18'-3'693'0'0,"14"3"-21"0"0,-1 0-274 0 0,3 0 140 0 0,3-1 2366 0 0,59-9-1998 0 0,0 3 0 0 0,2 2-906 0 0,9-1 470 0 0,28-7-470 0 0,-5-1-1501 0 0,-67 9-622 0 0,0 1-4836 0 0</inkml:trace>
  <inkml:trace contextRef="#ctx0" brushRef="#br0" timeOffset="1">371 65 18143 0 0,'0'0'414'0'0,"0"0"56"0"0,0 0 30 0 0,-5 7 84 0 0,-11 10-594 0 0,11-13 146 0 0,0 1-1 0 0,1-1 1 0 0,0 1-1 0 0,0 1 0 0 0,0-1 1 0 0,0 0-1 0 0,1 1 1 0 0,0 1-136 0 0,-12 23 1028 0 0,11-23-825 0 0,1 1-1 0 0,-1-1 1 0 0,1 1 0 0 0,1 0-1 0 0,-1 0 1 0 0,1 0-1 0 0,0 5-202 0 0,0 1 243 0 0,0 1-100 0 0,1-1 1 0 0,0 0-1 0 0,1 1 1 0 0,0-1-1 0 0,2 7-143 0 0,4 24 132 0 0,1 9-416 0 0,7 22 284 0 0,0 25-2549 0 0,-8-58-439 0 0,-4-26 1453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3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11976 0 0,'0'0'546'0'0,"0"2"-10"0"0,-15 33 9 0 0,6-10 4361 0 0,-2-1 0 0 0,-6 10-4906 0 0,-1 4 1670 0 0,15-29-1443 0 0,-1-1 0 0 0,0 1 0 0 0,-5 6-227 0 0,-50 77 398 0 0,33-50-2305 0 0,-2 1-4153 0 0,2-4-1769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3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0 977 11200 0 0,'0'0'513'0'0,"0"0"-10"0"0,1-8-303 0 0,2-6 795 0 0,2 1 0 0 0,-1-1 0 0 0,2 1 0 0 0,2-6-995 0 0,9-20 1731 0 0,-11 19-1104 0 0,-1 0-1 0 0,-1 0 0 0 0,-1 0 1 0 0,0-7-627 0 0,2-13 814 0 0,1-41 441 0 0,-3 12 282 0 0,-3-6-1537 0 0,1-36 964 0 0,1-41-160 0 0,-4 112-472 0 0,-1-1 0 0 0,-7-29-332 0 0,7 55 77 0 0,1 6-42 0 0,1 1-1 0 0,-1-1 1 0 0,2 0-1 0 0,-1 0 1 0 0,1-2-35 0 0,19 29-274 0 0,-9-6 220 0 0,-1 0-1 0 0,0 1 1 0 0,4 8 54 0 0,4 5-29 0 0,10 20-50 0 0,-2 0 0 0 0,7 21 79 0 0,5 9-63 0 0,2 2 52 0 0,6 13-1 0 0,29 39 12 0 0,-61-109-88 0 0,2-1 0 0 0,0 0 0 0 0,13 10 88 0 0,-23-24-3 0 0,1-2-1 0 0,0 1 1 0 0,0-1-1 0 0,2 1 4 0 0,19 16 13 0 0,-26-21-10 0 0,-1 1 0 0 0,1-1 0 0 0,-1 1 0 0 0,1-1 0 0 0,0 1 0 0 0,-1-1 0 0 0,1 0 0 0 0,0 1 0 0 0,0-1 0 0 0,-1 0 0 0 0,1 0 0 0 0,0 1 0 0 0,0-1 0 0 0,-1 0 0 0 0,1 0 0 0 0,0 0 0 0 0,0 0 0 0 0,0 0 0 0 0,-1 0 0 0 0,1 0-3 0 0,1 0 4 0 0,0 0 59 0 0,11-20 457 0 0,-11 15-452 0 0,-1 1 1 0 0,1-1-1 0 0,-1 0 1 0 0,0 1-1 0 0,-1-1 1 0 0,1 0-1 0 0,-1 0 1 0 0,0 0 0 0 0,0 0-1 0 0,-1 1 1 0 0,0-5-69 0 0,0-10 111 0 0,-1-80 69 0 0,-1 40-719 0 0,4 1 1 0 0,4-30 538 0 0,7-4-5786 0 0,8-23 5786 0 0,-8 75-2104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3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250 209 17999 0 0,'-1'-8'874'0'0,"-4"-11"48"0"0,5 14-829 0 0,-1 1-1 0 0,-1-1 1 0 0,1 1 0 0 0,0 0 0 0 0,-1-1 0 0 0,0 1 0 0 0,0 0 0 0 0,0 0 0 0 0,-1 0-1 0 0,-2-3-92 0 0,1 2 538 0 0,-4-6-84 0 0,-1 1 0 0 0,-1 0-1 0 0,1 0 1 0 0,-2 1 0 0 0,1 0-1 0 0,-6-2-453 0 0,15 10-3 0 0,0 0 1 0 0,-1 1-1 0 0,1-1 0 0 0,0 1 0 0 0,-1 0 0 0 0,1-1 0 0 0,-1 1 0 0 0,1 0 0 0 0,-1 0 0 0 0,1 0 1 0 0,-1-1-1 0 0,1 2 0 0 0,-1-1 0 0 0,1 0 0 0 0,-1 0 0 0 0,1 0 0 0 0,0 1 0 0 0,-1-1 1 0 0,1 1-1 0 0,-1-1 0 0 0,1 1 0 0 0,0 0 0 0 0,-1-1 0 0 0,1 1 0 0 0,0 0 0 0 0,0 0 1 0 0,0 0-1 0 0,-1 0 0 0 0,1 0 0 0 0,0 0 0 0 0,0 0 0 0 0,0 0 0 0 0,1 0 3 0 0,-7 7-67 0 0,1 0 0 0 0,0 1 0 0 0,0-1 0 0 0,-2 7 67 0 0,4-8-13 0 0,-6 13 37 0 0,1 1 0 0 0,1-1 0 0 0,1 1 0 0 0,0 1 0 0 0,2-1 0 0 0,1 1 0 0 0,0 0 0 0 0,1 4-24 0 0,0 4-89 0 0,1-21 51 0 0,1 0-1 0 0,0 0 1 0 0,0 1-1 0 0,1-1 1 0 0,1 0-1 0 0,1 9 39 0 0,0-4-61 0 0,-1-6 6 0 0,1-1-1 0 0,-1 0 0 0 0,1 0 1 0 0,0 0-1 0 0,1-1 1 0 0,2 6 55 0 0,-3-8-5 0 0,-1-1 0 0 0,1 0 0 0 0,0 0 1 0 0,0 0-1 0 0,0 0 0 0 0,1 0 1 0 0,-1 0-1 0 0,1-1 0 0 0,-1 1 0 0 0,1-1 1 0 0,3 2 4 0 0,-5-3 17 0 0,0-1 0 0 0,1 0 0 0 0,-1 0 0 0 0,0 0 0 0 0,0 0 1 0 0,1 0-1 0 0,-1 0 0 0 0,0 0 0 0 0,0 0 0 0 0,1 0 0 0 0,-1-1 1 0 0,0 1-1 0 0,0 0 0 0 0,0-1 0 0 0,1 1 0 0 0,-1-1 0 0 0,0 1 1 0 0,0-1-1 0 0,0 0 0 0 0,0 0 0 0 0,0 1 0 0 0,0-1 0 0 0,0 0 1 0 0,0 0-1 0 0,0 0-17 0 0,2-1 25 0 0,3-3 118 0 0,-1 1 0 0 0,0-1 0 0 0,0 0-1 0 0,0-1 1 0 0,0 1 0 0 0,-1-1 0 0 0,0 0-1 0 0,0 0 1 0 0,-1 0 0 0 0,1 0 0 0 0,1-7-143 0 0,4-10 349 0 0,-2 0 1 0 0,4-21-350 0 0,-4 16-131 0 0,1-4 334 0 0,1-5-306 0 0,2 1 0 0 0,7-16 103 0 0,-18 52 0 0 0,0-1 0 0 0,0 1 0 0 0,0 0 0 0 0,0-1 0 0 0,1 1 0 0 0,-1-1 0 0 0,0 1 0 0 0,0 0 0 0 0,0-1 0 0 0,1 1 0 0 0,-1 0 0 0 0,0 0 0 0 0,1-1 0 0 0,-1 1 0 0 0,0 0 0 0 0,1 0 0 0 0,-1-1 0 0 0,0 1 0 0 0,1 0 0 0 0,-1 0 0 0 0,0 0 0 0 0,1-1 0 0 0,0 1-6 0 0,0 1-1 0 0,0-1 0 0 0,-1 0 1 0 0,1 0-1 0 0,0 0 1 0 0,0 1-1 0 0,0-1 0 0 0,0 0 1 0 0,0 1-1 0 0,-1-1 1 0 0,1 1-1 0 0,0-1 0 0 0,0 1 1 0 0,-1-1-1 0 0,1 1 0 0 0,0-1 1 0 0,-1 1-1 0 0,1 0 1 0 0,0-1-1 0 0,-1 1 0 0 0,1 0 1 0 0,-1 0-1 0 0,1-1 1 0 0,-1 1-1 0 0,0 0 0 0 0,1 0 1 0 0,-1 0 6 0 0,13 32-837 0 0,-9-22 412 0 0,5 15-217 0 0,-2-7 117 0 0,0 1 1 0 0,2-1 0 0 0,0 0-1 0 0,3 2 525 0 0,-9-17-239 0 0,0 1-1 0 0,1-1 0 0 0,0 0 0 0 0,-1 0 0 0 0,1 0 1 0 0,1-1-1 0 0,-1 1 0 0 0,0-1 0 0 0,1 0 1 0 0,0 0-1 0 0,0 0 0 0 0,3 0 240 0 0,0 0-281 0 0,-1 0 0 0 0,1-1 0 0 0,0 0-1 0 0,0 0 1 0 0,0-1 0 0 0,0 0 0 0 0,0-1 0 0 0,4 0 281 0 0,0 0-123 0 0,1-1 1 0 0,0-1 0 0 0,-1 0 0 0 0,1-1-1 0 0,-1 0 1 0 0,0-1 0 0 0,0 0-1 0 0,0-1 1 0 0,-1 0 0 0 0,1-1 0 0 0,0-1 122 0 0,1-2 298 0 0,1 0 1 0 0,-2-1 0 0 0,9-8-299 0 0,-15 13 230 0 0,-1-1 0 0 0,1 0-1 0 0,-1-1 1 0 0,-1 1 0 0 0,1-1 0 0 0,-1 0-1 0 0,-1 0 1 0 0,2-3-230 0 0,0-3 305 0 0,0 1 0 0 0,-1 0 0 0 0,0-1 0 0 0,-1 0-305 0 0,-2 6 178 0 0,-1 0 0 0 0,1 0 0 0 0,-1 0 1 0 0,0 0-1 0 0,-1 0 0 0 0,1 0 0 0 0,-1 1 0 0 0,-1-5-178 0 0,-1 1 307 0 0,0 0 0 0 0,0-1 0 0 0,-1 1 1 0 0,0 1-1 0 0,0-1 0 0 0,-1 1 0 0 0,-1 0 0 0 0,-2-3-307 0 0,7 9 23 0 0,-1 0 1 0 0,0 1 0 0 0,0 0 0 0 0,0 0-1 0 0,-1-1 1 0 0,1 1 0 0 0,0 0-1 0 0,-1 1 1 0 0,1-1 0 0 0,-1 0 0 0 0,0 1-1 0 0,0-1 1 0 0,1 1 0 0 0,-1 0-1 0 0,0 0 1 0 0,0 0 0 0 0,0 0 0 0 0,0 1-1 0 0,0-1 1 0 0,0 1 0 0 0,-1 0-1 0 0,1 0 1 0 0,0 0 0 0 0,0 0 0 0 0,0 0-1 0 0,0 1 1 0 0,0-1 0 0 0,0 1 0 0 0,0 0-1 0 0,-2 1-23 0 0,-5 2 0 0 0,0 1 0 0 0,0 1 0 0 0,0-1 0 0 0,1 1 0 0 0,-7 6 0 0 0,-7 6 0 0 0,-10 13 0 0 0,23-21-228 0 0,0 1 0 0 0,1 0 0 0 0,0 0 0 0 0,1 1 0 0 0,1 0 0 0 0,-1 1 0 0 0,2-1 0 0 0,0 1 0 0 0,1 1 0 0 0,-1 2 228 0 0,5-12-66 0 0,0 0-1 0 0,1-1 0 0 0,0 1 0 0 0,0 0 0 0 0,0 0 1 0 0,0 1 66 0 0,0 1-204 0 0,0-4-105 0 0,2-1-10 0 0,2 0 291 0 0,-1 0 0 0 0,1 0 0 0 0,-1 0-1 0 0,1-1 1 0 0,0 1 0 0 0,-1-1-1 0 0,1 0 1 0 0,-1 0 0 0 0,1-1 0 0 0,-1 1-1 0 0,1-1 1 0 0,0 1 0 0 0,-1-1-1 0 0,0 0 1 0 0,1 0 0 0 0,-1-1-1 0 0,0 1 1 0 0,1-1 0 0 0,0 0 28 0 0,9-6-9 0 0,-1-1 1 0 0,0 0-1 0 0,-1 0 0 0 0,4-5 9 0 0,23-18-60 0 0,-14 15 61 0 0,11-7 31 0 0,-1-1-1 0 0,1-5-31 0 0,-27 23 15 0 0,1 0-1 0 0,-1 1 0 0 0,1-1 1 0 0,1 2-1 0 0,-1-1 0 0 0,5-1-14 0 0,-11 6-2 0 0,0 0 0 0 0,0 0 0 0 0,-1 0 0 0 0,1 0 0 0 0,0 0 1 0 0,0 0-1 0 0,0 1 0 0 0,0-1 0 0 0,0 1 0 0 0,0 0 0 0 0,0 0 0 0 0,0 0 0 0 0,0 0 0 0 0,0 1 0 0 0,0-1 0 0 0,0 1 0 0 0,0 0 0 0 0,0 0 0 0 0,0 0 0 0 0,0 0 0 0 0,-1 0 1 0 0,1 1-1 0 0,0-1 0 0 0,-1 1 0 0 0,1 0 2 0 0,0 1-50 0 0,0 0 0 0 0,0 0 0 0 0,-1 1 0 0 0,0-1 1 0 0,1 1-1 0 0,-1-1 0 0 0,-1 1 0 0 0,1 0 0 0 0,0 2 50 0 0,11 37-307 0 0,0 39 152 0 0,-3 0 0 0 0,-3 35 155 0 0,0-14 4 0 0,1 30 229 0 0,-6 0 0 0 0,-6 0 0 0 0,-8 22-233 0 0,3-72 24 0 0,-5-1 0 0 0,-5 10-24 0 0,9-51 157 0 0,-3-1-1 0 0,-1-1 1 0 0,-1 0 0 0 0,-3 0 0 0 0,-5 6-157 0 0,14-30 10 0 0,-1 0-1 0 0,0-1 1 0 0,-1 0 0 0 0,-1 0-1 0 0,0-1-9 0 0,3-5-93 0 0,1 0 0 0 0,-2 0 0 0 0,1 0 0 0 0,-1-1 0 0 0,0-1 0 0 0,-1 0 0 0 0,-10 5 93 0 0,16-9-89 0 0,1-1-1 0 0,-1 1 1 0 0,0-1-1 0 0,1 0 1 0 0,-1 0-1 0 0,0-1 1 0 0,0 0-1 0 0,1 1 1 0 0,-1-1-1 0 0,0-1 1 0 0,0 1-1 0 0,0-1 1 0 0,1 0-1 0 0,-1 0 1 0 0,0 0-1 0 0,1-1 1 0 0,-1 1-1 0 0,1-1 1 0 0,-1 0-1 0 0,1-1 1 0 0,0 1-1 0 0,0-1 1 0 0,0 1-1 0 0,-3-4 90 0 0,1 0-116 0 0,0 0 0 0 0,1 1 0 0 0,-1-2 0 0 0,1 1 0 0 0,1-1 0 0 0,-1 1 0 0 0,1-1 0 0 0,1 0 0 0 0,-1-1 0 0 0,1 1 0 0 0,0-1 0 0 0,1 1 1 0 0,0-1-1 0 0,-1-7 116 0 0,-1-14 50 0 0,1-1 1 0 0,2 1 0 0 0,1-1 0 0 0,2 1 0 0 0,1-3-51 0 0,25-149 202 0 0,-19 134-212 0 0,9-41 471 0 0,3 0-1 0 0,4 2 0 0 0,11-18-460 0 0,-15 54 809 0 0,2 1 0 0 0,28-42-809 0 0,65-90 2684 0 0,-58 93-1619 0 0,-36 57-328 0 0,1 1 0 0 0,24-22-737 0 0,-44 49 22 0 0,6-5 43 0 0,-9 7-63 0 0,1 1 1 0 0,-1 0-1 0 0,0 0 0 0 0,0-1 0 0 0,1 1 0 0 0,-1 0 0 0 0,0 0 0 0 0,1 0 0 0 0,-1 0 1 0 0,0-1-1 0 0,1 1 0 0 0,-1 0 0 0 0,0 0 0 0 0,1 0 0 0 0,-1 0 0 0 0,0 0 1 0 0,1 0-1 0 0,-1 0 0 0 0,0 0 0 0 0,1 0 0 0 0,-1 0 0 0 0,0 0 0 0 0,1 0 0 0 0,-1 0 1 0 0,0 0-3 0 0,3 3-7 0 0,-1 1 0 0 0,0-1 1 0 0,0 1-1 0 0,0 0 0 0 0,-1 0 1 0 0,1-1-1 0 0,-1 1 0 0 0,0 0 1 0 0,0 0-1 0 0,0 0 0 0 0,0 1 7 0 0,4 33-282 0 0,-2 0 0 0 0,-1 9 282 0 0,1-2-296 0 0,-3-14 39 0 0,-2 22 257 0 0,-1 6 1 0 0,-2 248-1 0 0,5-271-7 0 0,0 36-78 0 0,5 13 85 0 0,0-11-193 0 0,-5-35 172 0 0,0-37-3 0 0,0-2 102 0 0,0 0 13 0 0,0-2 36 0 0,-2-72 1526 0 0,0 28-390 0 0,2-24-1263 0 0,23-429 2190 0 0,-13 351-2054 0 0,-2 38 80 0 0,0 57-152 0 0,-2 18-53 0 0,-6 31-8 0 0,1 1-1 0 0,-1-1 1 0 0,1 1 0 0 0,0-1 0 0 0,1 1-1 0 0,-1 0 1 0 0,0-1 0 0 0,1 1 0 0 0,0 0-1 0 0,0 0 1 0 0,0 0 0 0 0,0 0 0 0 0,0 0-1 0 0,0 1 1 0 0,1-1-3 0 0,2-5-70 0 0,-4 8 66 0 0,-1-1 1 0 0,1 0-1 0 0,-1 0 0 0 0,1 0 0 0 0,-1 0 1 0 0,1 1-1 0 0,0-1 0 0 0,-1 0 0 0 0,1 1 1 0 0,0-1-1 0 0,0 1 0 0 0,-1-1 0 0 0,1 1 1 0 0,0-1-1 0 0,0 1 0 0 0,0-1 1 0 0,0 1-1 0 0,0 0 0 0 0,0-1 0 0 0,-1 1 1 0 0,1 0-1 0 0,0 0 0 0 0,1 0 4 0 0,1-1-2 0 0,0 0 0 0 0,0 0 0 0 0,0 0 0 0 0,0 1 0 0 0,0-1 0 0 0,0 1 0 0 0,0 0 0 0 0,0 0 0 0 0,0 0 0 0 0,0 1 0 0 0,1-1 0 0 0,-1 1 0 0 0,0-1 0 0 0,2 2 2 0 0,4 1-18 0 0,-1 1 0 0 0,1 0 0 0 0,-1 1 0 0 0,2 2 18 0 0,10 5-71 0 0,-16-11 53 0 0,-1 1 0 0 0,0 1 0 0 0,0-1 0 0 0,1 0 0 0 0,-2 1 0 0 0,1-1 0 0 0,0 1 0 0 0,1 2 18 0 0,-3-4-23 0 0,0 1-1 0 0,0 0 0 0 0,0-1 0 0 0,0 1 0 0 0,0 0 0 0 0,-1 0 1 0 0,1 0-1 0 0,-1 0 0 0 0,1 0 0 0 0,-1 0 0 0 0,1 0 0 0 0,-1 0 1 0 0,0 0-1 0 0,0 0 0 0 0,0 0 0 0 0,-1 1 24 0 0,1 7-205 0 0,0 0 1 0 0,0 0-1 0 0,1 1 1 0 0,0-1-1 0 0,1 0 0 0 0,2 8 205 0 0,-3-15-34 0 0,-1-1 1 0 0,1 1-1 0 0,-1 0 0 0 0,0-1 0 0 0,0 1 0 0 0,0 0 0 0 0,-1 0 0 0 0,1 1 34 0 0,-1-2-32 0 0,1 1-1 0 0,0-1 1 0 0,0 1-1 0 0,0-1 1 0 0,0 1-1 0 0,0-1 0 0 0,0 1 1 0 0,1-1-1 0 0,0 2 33 0 0,2 5-89 0 0,-2-8 68 0 0,-1 1 0 0 0,1-1 0 0 0,-1 1 0 0 0,1-1 0 0 0,-1 1 0 0 0,1-1 0 0 0,-1 1 0 0 0,0-1-1 0 0,0 1 1 0 0,0 0 0 0 0,0-1 0 0 0,0 1 0 0 0,0 0 0 0 0,0-1 0 0 0,0 1 0 0 0,-1-1 0 0 0,1 1 0 0 0,0-1 0 0 0,-1 1 0 0 0,0-1 0 0 0,1 1 0 0 0,-2 0 21 0 0,-3 9-148 0 0,4-8 44 0 0,0 0 0 0 0,0-1 1 0 0,0 1-1 0 0,-1-1 0 0 0,1 1 0 0 0,-1-1 0 0 0,0 0 0 0 0,0 1 0 0 0,0-1 1 0 0,-1 1 103 0 0,-5 2-562 0 0,1-1 1 0 0,-1 0 0 0 0,0-1 0 0 0,0 1 0 0 0,0-2-1 0 0,-1 1 1 0 0,1-1 0 0 0,-1 0 0 0 0,1-1 0 0 0,-1 0-1 0 0,-2 0 562 0 0,-22-1-1791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3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22 369 12896 0 0,'8'-12'1349'0'0,"-8"11"-1333"0"0,1 0 0 0 0,-1 0 0 0 0,1 0-1 0 0,-1 0 1 0 0,1 0 0 0 0,-1 0 0 0 0,1 0-1 0 0,0 1 1 0 0,-1-1 0 0 0,1 0 0 0 0,0 0-1 0 0,0 1 1 0 0,0-2-16 0 0,1 2 922 0 0,-4 2 6804 0 0,0-1-7712 0 0,1 0 0 0 0,0 0 0 0 0,0 1 0 0 0,0-1 1 0 0,0 0-1 0 0,0 1 0 0 0,0-1 0 0 0,0 1 0 0 0,0-1 0 0 0,0 2-14 0 0,-6 27-8 0 0,0 1 0 0 0,2-1 0 0 0,1 1 0 0 0,2 1 0 0 0,1 28 8 0 0,0-53 0 0 0,1 3 0 0 0,9 12 0 0 0,-6-14-4 0 0,-2-7 16 0 0,-1 0 0 0 0,0 1 0 0 0,1-1 1 0 0,-1 0-1 0 0,1 0 0 0 0,0 1 0 0 0,-1-1 1 0 0,1 0-1 0 0,0 0 0 0 0,0 0 1 0 0,0 0-1 0 0,0 0 0 0 0,0 0 0 0 0,0 0 1 0 0,0 0-1 0 0,0 0 0 0 0,0-1 0 0 0,1 2-12 0 0,-1-2 5 0 0,-1 0-1 0 0,1 1 1 0 0,-1-1-1 0 0,1 0 1 0 0,0 0-1 0 0,-1 1 1 0 0,1-1 0 0 0,-1 0-1 0 0,1 0 1 0 0,0 0-1 0 0,-1 0 1 0 0,1 0-1 0 0,0 0 1 0 0,-1 0-1 0 0,1 0 1 0 0,0 0-1 0 0,-1 0 1 0 0,1 0-1 0 0,0 0 1 0 0,-1 0-1 0 0,1 0 1 0 0,0-1-5 0 0,1 0 4 0 0,1 1 42 0 0,0 0-1 0 0,-1-1 0 0 0,1 1 0 0 0,-1-1 1 0 0,1 0-1 0 0,-1 0 0 0 0,0 0 0 0 0,1 0 1 0 0,-1 0-1 0 0,0 0 0 0 0,0-1 0 0 0,1 1 1 0 0,-1-1-1 0 0,0 0 0 0 0,-1 1 0 0 0,2-2-45 0 0,5-5 423 0 0,-1-1 0 0 0,0 0 0 0 0,1-1-423 0 0,-2 1 39 0 0,9-12 238 0 0,-1-1-1 0 0,-1 0 1 0 0,-1-1-1 0 0,-1-1 1 0 0,2-8-277 0 0,-10 25 109 0 0,1 1 1 0 0,-1 0 0 0 0,1-1-1 0 0,0 1 1 0 0,1 1-1 0 0,4-6-109 0 0,-9 11 1 0 0,0 0-1 0 0,0-1 1 0 0,0 1-1 0 0,1 0 0 0 0,-1-1 1 0 0,0 1-1 0 0,0 0 1 0 0,0 0-1 0 0,1-1 1 0 0,-1 1-1 0 0,0 0 1 0 0,1 0-1 0 0,-1-1 1 0 0,0 1-1 0 0,0 0 1 0 0,1 0-1 0 0,-1 0 0 0 0,0 0 1 0 0,1-1-1 0 0,-1 1 1 0 0,0 0-1 0 0,1 0 1 0 0,-1 0-1 0 0,1 0 1 0 0,-1 0-1 0 0,0 0 1 0 0,1 0-1 0 0,-1 0 0 0 0,0 0 1 0 0,1 0-1 0 0,-1 0 1 0 0,0 0-1 0 0,1 1 0 0 0,2 4-53 0 0,-3-5 30 0 0,4 7-236 0 0,0-1-1 0 0,-1 1 1 0 0,1 1 0 0 0,-1-1-1 0 0,-1 0 1 0 0,0 1 0 0 0,2 5 259 0 0,-1 9-69 0 0,2 22 69 0 0,-1 0-23 0 0,-1-26 41 0 0,-2-7 140 0 0,0-1-1 0 0,1 1 0 0 0,3 8-157 0 0,-4-16-24 0 0,0 0 0 0 0,0 0 0 0 0,0 0 0 0 0,1-1 0 0 0,-1 1 0 0 0,1 0 0 0 0,0-1 0 0 0,0 1 0 0 0,0-1 0 0 0,0 1 0 0 0,0-1 0 0 0,1 0 0 0 0,-1 0 0 0 0,1 0 0 0 0,-1 0 24 0 0,0-1 46 0 0,0 0 0 0 0,0 1 1 0 0,0-1-1 0 0,0 0 1 0 0,0 0-1 0 0,0 0 1 0 0,0-1-1 0 0,0 1 1 0 0,1 0-1 0 0,0 0-46 0 0,-1-2 42 0 0,0 1 0 0 0,1-1 0 0 0,-1 1 0 0 0,0-1-1 0 0,0 1 1 0 0,0-1 0 0 0,0 0 0 0 0,0 0 0 0 0,-1 0 0 0 0,1 0-1 0 0,0-1 1 0 0,0 1-42 0 0,4-4 115 0 0,-1 0-1 0 0,0 0 1 0 0,0 0 0 0 0,0 0-1 0 0,2-5-114 0 0,0 1 123 0 0,-2 3 13 0 0,0-1-1 0 0,-1 0 1 0 0,0 0-1 0 0,-1 0 0 0 0,0 0 1 0 0,2-6-136 0 0,12-46 701 0 0,-14 48-610 0 0,20-100 600 0 0,-15 73-247 0 0,-2 0 0 0 0,-2-1 1 0 0,-1-28-445 0 0,-2 54 187 0 0,0-89-206 0 0,-1 55-266 0 0,-1 11 285 0 0,1 36-4 0 0,0-1-1 0 0,0 1 1 0 0,0-1-1 0 0,0 1 1 0 0,0-1-1 0 0,0 1 1 0 0,0-1-1 0 0,0 1 1 0 0,-1-1 0 0 0,1 1-1 0 0,0-1 1 0 0,0 1-1 0 0,0-1 1 0 0,-1 1-1 0 0,1-1 1 0 0,0 1-1 0 0,-1-1 1 0 0,1 1-1 0 0,0 0 1 0 0,-1-1 0 0 0,1 1-1 0 0,-1 0 1 0 0,1-1-1 0 0,-1 1 1 0 0,1 0-1 0 0,-1-1 5 0 0,-7 5-241 0 0,4-2 142 0 0,1 0 13 0 0,0 0-1 0 0,-1 0 1 0 0,1 0-1 0 0,0 1 1 0 0,0-1-1 0 0,0 1 1 0 0,0 0-1 0 0,1 0 1 0 0,-1 0-1 0 0,1 0 1 0 0,-1 0-1 0 0,1 1 1 0 0,0-1-1 0 0,1 0 1 0 0,-2 4 86 0 0,1-2-136 0 0,0 0 0 0 0,0 0 0 0 0,1 0 0 0 0,0 0 0 0 0,0 0 1 0 0,0 0-1 0 0,1 1 0 0 0,-1-1 0 0 0,1 0 0 0 0,0 1 0 0 0,1 3 136 0 0,-1-9 0 0 0,1 10-19 0 0,1-1 0 0 0,-1 0 0 0 0,1 1 1 0 0,1-1-1 0 0,0 0 0 0 0,0 0 0 0 0,1 0 0 0 0,0 0 0 0 0,0-1 0 0 0,1 0 0 0 0,1 1 19 0 0,12 17-122 0 0,-9-14-27 0 0,0 1 1 0 0,1-1-1 0 0,2 1 149 0 0,6 8-514 0 0,0 0-1 0 0,10 18 515 0 0,16 19-401 0 0,51 62 149 0 0,-89-111 312 0 0,-1-1 1 0 0,1 1 0 0 0,-1 1 0 0 0,0 0-61 0 0,8 16 103 0 0,-5-16-103 0 0,-2 6 18 0 0,-6-16 3 0 0,2 2 15 0 0,0-1 345 0 0,-2-1 109 0 0,0 0 12 0 0,0 0-49 0 0,22-1 70 0 0,-15-2-461 0 0,-1-1 0 0 0,1 0 0 0 0,0 0 1 0 0,-1 0-1 0 0,0-1 0 0 0,0 0 0 0 0,2-2-62 0 0,6-4 42 0 0,-3 0-281 0 0,1 0 0 0 0,-1 0 0 0 0,8-12 239 0 0,5-6-941 0 0,-7 9-34 0 0,-3 1-37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35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88 7832 0 0,'0'0'602'0'0,"0"0"-140"0"0,0 0 879 0 0,0 0 423 0 0,0 0 85 0 0,0 0-155 0 0,0 0-737 0 0,0 0-323 0 0,0 0-67 0 0,0 0-52 0 0,0 0-163 0 0,0 0-68 0 0,0 0-18 0 0,0 0 46 0 0,0 0 202 0 0,-1 2 87 0 0,-1 4-323 0 0,0 1 0 0 0,0 0 0 0 0,1-1 0 0 0,0 1 0 0 0,0 0-1 0 0,0 0 1 0 0,1 0 0 0 0,0 0 0 0 0,1 1-278 0 0,1 20 292 0 0,5 20-292 0 0,-1-12 174 0 0,28 205-112 0 0,-33-229-40 0 0,-1-10 91 0 0,0-2 51 0 0,0 0 17 0 0,0 0 17 0 0,0 0 56 0 0,0 0 30 0 0,0 0 4 0 0,0 0 35 0 0,10-11 1228 0 0,-8 5-1501 0 0,-1 0 1 0 0,1-1-1 0 0,-1 1 1 0 0,0 0-1 0 0,-1-1 1 0 0,1 1-1 0 0,-1 0 1 0 0,0-1-1 0 0,-1 1 1 0 0,0-1-1 0 0,0 1 1 0 0,0-1-51 0 0,-3-22 56 0 0,2-34 3 0 0,4-39-59 0 0,5 59 436 0 0,-5 31-217 0 0,0 0 0 0 0,-1 0 0 0 0,0-4-219 0 0,-1 2 204 0 0,0 7-139 0 0,-1 0-1 0 0,2 1 1 0 0,-1-1-1 0 0,1 0 1 0 0,0 0 0 0 0,0 0-1 0 0,2-2-64 0 0,0 1 26 0 0,-1 4-32 0 0,-1-1 1 0 0,1 0-1 0 0,-1 0 0 0 0,0 0 0 0 0,0 1 0 0 0,0-6 6 0 0,13 20-172 0 0,-9-5 141 0 0,0 0-1 0 0,0 1 1 0 0,-1 0 0 0 0,0 0 0 0 0,0 1 0 0 0,0-1 0 0 0,-1 1-1 0 0,0-1 1 0 0,0 1 0 0 0,-1 0 0 0 0,1 5 31 0 0,15 30-63 0 0,4 12 14 0 0,-17-41-88 0 0,0 0-1 0 0,1-1 1 0 0,0 0 0 0 0,8 12 137 0 0,-12-21-19 0 0,1 0 1 0 0,-1 0 0 0 0,1 0-1 0 0,0 0 1 0 0,0-1-1 0 0,0 1 1 0 0,0-1-1 0 0,1 0 1 0 0,0 1 18 0 0,-3-2 39 0 0,1-1-1 0 0,0 1 1 0 0,-1 0 0 0 0,1-1-1 0 0,0 1 1 0 0,0-1 0 0 0,-1 1 0 0 0,1-1-1 0 0,0 0 1 0 0,0 0 0 0 0,0 1-1 0 0,-1-2 1 0 0,1 1 0 0 0,0 0-1 0 0,0 0 1 0 0,0 0 0 0 0,-1-1-1 0 0,1 1 1 0 0,0-1-39 0 0,2-1 30 0 0,1 0 0 0 0,-1 0-1 0 0,0-1 1 0 0,0 1 0 0 0,-1-1 0 0 0,1 0 0 0 0,-1 0-1 0 0,1-1 1 0 0,-1 1 0 0 0,0-1 0 0 0,0 1 0 0 0,0-1-1 0 0,1-3-29 0 0,1-2 64 0 0,0-1-1 0 0,0-1 0 0 0,-1 1 1 0 0,0-1-1 0 0,0-2-63 0 0,7-14 131 0 0,-9 21-100 0 0,1 0 1 0 0,-1 0-1 0 0,0 0 1 0 0,0 0-1 0 0,0-4-31 0 0,1-8-19 0 0,2-13-18 0 0,-5 24 119 0 0,0 0-1 0 0,1 0 1 0 0,1 0-1 0 0,1-5-81 0 0,-1 4 46 0 0,-1-1 0 0 0,1 1 0 0 0,-1-1-1 0 0,0-7-45 0 0,1 17-65 0 0,3 3 39 0 0,0 1 0 0 0,-1 0 0 0 0,0 1 0 0 0,0-1 1 0 0,0 1-1 0 0,-1 0 0 0 0,1-1 0 0 0,-1 2 0 0 0,-1-1 0 0 0,1 1 26 0 0,7 20-209 0 0,5 22 209 0 0,-11-33-12 0 0,3 7-94 0 0,-1 0 0 0 0,0 10 106 0 0,0 7-123 0 0,6 14 123 0 0,-10-47 41 0 0,0 0 0 0 0,1 0 0 0 0,3 7-41 0 0,-3-8 20 0 0,-1 0-1 0 0,1 0 1 0 0,-1 1 0 0 0,0-1 0 0 0,0 4-20 0 0,7 34-1940 0 0,9 26 1940 0 0,-18-69-78 0 0,11 42-1024 0 0,-9-23-5019 0 0,-2-20-1472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3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968 290 3224 0 0,'-33'1'213'0'0,"17"0"2193"0"0,1-1 0 0 0,-16-2-2406 0 0,10 3 2041 0 0,18-1-1914 0 0,0 1 0 0 0,0-1-1 0 0,0 0 1 0 0,0 0 0 0 0,0-1-1 0 0,0 1 1 0 0,0 0 0 0 0,-1-1-127 0 0,-46-12 744 0 0,38 8-406 0 0,-1 1 1 0 0,0 1 0 0 0,0 0-1 0 0,0 1 1 0 0,-1 0 0 0 0,-11 1-339 0 0,-33-3 1416 0 0,30 3-689 0 0,19 1-621 0 0,1-1 1 0 0,0 1-1 0 0,-1 1 0 0 0,1-1 1 0 0,-1 2-1 0 0,1-1 0 0 0,-1 1-106 0 0,-5 2 49 0 0,0-1-43 0 0,0 1 0 0 0,0 1 1 0 0,0 0-1 0 0,1 1 0 0 0,-12 7-6 0 0,17-8 0 0 0,-7 4 0 0 0,0 1 0 0 0,0 0 0 0 0,1 1 0 0 0,1 0 0 0 0,-4 6 0 0 0,3-3 0 0 0,9-9 0 0 0,1-1 0 0 0,-1 1 0 0 0,1 0 0 0 0,0 0 0 0 0,0 1 0 0 0,1-1 0 0 0,-1 1 0 0 0,1 0 0 0 0,1 0 0 0 0,-2 1 0 0 0,0 6 1 0 0,-2 0-1 0 0,0-1 0 0 0,-1 0 0 0 0,-14 31 59 0 0,-3 13-20 0 0,12-30 6 0 0,-5 20-45 0 0,-9 35 134 0 0,4 0-1 0 0,-2 25-133 0 0,21-85 3 0 0,0 1-1 0 0,1 1 1 0 0,1-1 0 0 0,1 0-1 0 0,1 0 1 0 0,2 0 0 0 0,2 15-3 0 0,-3-27 5 0 0,0 3 39 0 0,1-1 1 0 0,0 0-1 0 0,1 1 1 0 0,0-1-1 0 0,1-1 0 0 0,0 1 1 0 0,2 2-45 0 0,-4-9-21 0 0,11 19-161 0 0,1-1-1 0 0,10 11 183 0 0,-1 0 0 0 0,-20-27 0 0 0,0 0 0 0 0,1 0 0 0 0,0 0 0 0 0,0-1 0 0 0,5 4 0 0 0,7 5-1 0 0,1-2 0 0 0,0 1-1 0 0,1-2 1 0 0,1-1 0 0 0,8 4 1 0 0,16 5 366 0 0,46 14-366 0 0,-80-31 22 0 0,0 0-1 0 0,-1-2 0 0 0,4 1-21 0 0,23 6-145 0 0,-13-2 76 0 0,1-1 0 0 0,0 0 1 0 0,0-2-1 0 0,7-1 69 0 0,99 1 32 0 0,-117-3-44 0 0,-9 0 11 0 0,37 1 46 0 0,-1-2-1 0 0,0-1 0 0 0,0-3 0 0 0,35-8-44 0 0,-45 6 57 0 0,-1 0 56 0 0,0-1 0 0 0,0-1 0 0 0,-1-1 0 0 0,-1-1 0 0 0,6-5-113 0 0,81-48 166 0 0,-92 52-151 0 0,-4 1 52 0 0,0 0-1 0 0,7-7-66 0 0,-3 1 38 0 0,19-16 1044 0 0,23-24-1082 0 0,-36 30 461 0 0,-6 6 92 0 0,9-12-553 0 0,2-8 423 0 0,1-8-423 0 0,20-25 354 0 0,-42 56-340 0 0,0 0 0 0 0,-1-1 0 0 0,-1 0 0 0 0,0-1 0 0 0,-2 0-1 0 0,-1 0 1 0 0,0-1-14 0 0,2-8 497 0 0,5-28-497 0 0,-12 44 142 0 0,0 1 1 0 0,-1 0 0 0 0,-1-1-1 0 0,0 1 1 0 0,0-1-1 0 0,-2-2-142 0 0,-16-70 292 0 0,16 75-203 0 0,0 1-1 0 0,-1-1 1 0 0,0 1-1 0 0,0 0 0 0 0,-1 0 1 0 0,0 0-1 0 0,-1 0 1 0 0,-4-7-89 0 0,-12-13 249 0 0,-19-23-249 0 0,12 17 6 0 0,15 19 104 0 0,-1 1 1 0 0,-1 1-1 0 0,0 0 0 0 0,-8-5-110 0 0,16 13 31 0 0,0 0-1 0 0,1-1 0 0 0,-5-6-30 0 0,6 6 16 0 0,-1 1-1 0 0,0-1 0 0 0,0 1 0 0 0,-5-3-15 0 0,-3-2 20 0 0,-1 2-1 0 0,0-1 1 0 0,0 2-1 0 0,-1 0 1 0 0,0 1 0 0 0,-14-5-20 0 0,-26-7 46 0 0,23 7 124 0 0,-31-8-170 0 0,32 13 10 0 0,9 1-10 0 0,0 1 0 0 0,0 1 0 0 0,-1 1 0 0 0,-39-2 8 0 0,28 1 9 0 0,0 2-1 0 0,1 1 1 0 0,-1 1 0 0 0,-33 6-17 0 0,26 1-27 0 0,1 2-1 0 0,0 1 1 0 0,0 2 0 0 0,-33 16 27 0 0,-52 26-64 0 0,99-40 75 0 0,18-9-11 0 0,-1-1 0 0 0,0 1-1 0 0,-1-1 1 0 0,-7 3 0 0 0,0 1 1 0 0,1 0-1 0 0,-9 7 0 0 0,-16 7-11 0 0,11-5-19 0 0,0 2 1 0 0,1 1 0 0 0,0 2-1 0 0,-10 11 30 0 0,35-29 1 0 0,1 1 0 0 0,-1 0 0 0 0,1 0 0 0 0,0 1-1 0 0,-2 2 0 0 0,2-2-11 0 0,0 0-1 0 0,0 0 1 0 0,-1-1-1 0 0,1 0 1 0 0,-2 1 11 0 0,-2 2-7 0 0,0 0 1 0 0,0 0 0 0 0,1 0-1 0 0,1 1 1 0 0,-1 0-1 0 0,1 1 1 0 0,-1 3 6 0 0,-9 18-135 0 0,-7 24 135 0 0,11-25-85 0 0,3-14-45 0 0,7-12 95 0 0,0 0 0 0 0,0 0-1 0 0,0 0 1 0 0,1 0 0 0 0,-1 0-1 0 0,1 1 36 0 0,-5 14-148 0 0,0 0 0 0 0,-4 8 148 0 0,4-16-23 0 0,2 2-1 0 0,-1-1 1 0 0,2 1 0 0 0,0-1-1 0 0,0 1 1 0 0,1 0-1 0 0,0 5 24 0 0,-3 75-64 0 0,5-80 56 0 0,0 4-16 0 0,0-1 0 0 0,1 0 0 0 0,0 0 0 0 0,2 0 0 0 0,2 10 24 0 0,-1-5 1 0 0,-3-15-4 0 0,0-1 0 0 0,0 0 0 0 0,1 0 1 0 0,0 0-1 0 0,1 4 3 0 0,4 2-23 0 0,0 0 0 0 0,1 0 0 0 0,1 0 0 0 0,0-1 0 0 0,0 0 0 0 0,1-1 0 0 0,0 0 0 0 0,2 0 23 0 0,30 31-109 0 0,47 49 22 0 0,-23-35-4 0 0,-55-45 73 0 0,0 0-1 0 0,1-1 0 0 0,1-1 0 0 0,-1 0 0 0 0,8 3 19 0 0,70 26-32 0 0,-71-29 34 0 0,18 7-21 0 0,1-2 0 0 0,1-2-1 0 0,0-1 1 0 0,1-2 19 0 0,-18-4-51 0 0,-1 1 38 0 0,0-1 0 0 0,15-1 13 0 0,45 2-59 0 0,-51-2 22 0 0,0 0-1 0 0,-1-2 1 0 0,26-4 37 0 0,-6-2-17 0 0,-21 3 5 0 0,0 0 1 0 0,-1-3-1 0 0,0 0 1 0 0,0-1-1 0 0,12-6 12 0 0,34-21 0 0 0,-1-4 0 0 0,38-27 0 0 0,-99 58 2 0 0,0-1 0 0 0,0 0 0 0 0,-1-1-1 0 0,0 0 1 0 0,-1 0 0 0 0,2-4-2 0 0,3-1 26 0 0,0 1 0 0 0,3-2-26 0 0,23-23 12 0 0,-36 34-8 0 0,112-126 194 0 0,-94 102 9 0 0,-2-1-1 0 0,0-1 0 0 0,13-29-206 0 0,-16 28 29 0 0,8-18-34 0 0,-14 22 39 0 0,-1 6 149 0 0,-2 0 0 0 0,0-1-1 0 0,4-22-182 0 0,-11 37 32 0 0,0-1 0 0 0,0 1 1 0 0,-1 0-1 0 0,0-1 0 0 0,0 1 0 0 0,0-1 0 0 0,-1 1 0 0 0,0-1 1 0 0,-1 1-1 0 0,0 0 0 0 0,0 0 0 0 0,0 0 0 0 0,-1 0 0 0 0,-1-3-32 0 0,-6-9 139 0 0,-1 0 0 0 0,0 0-1 0 0,-1 2 1 0 0,-1-1 0 0 0,-1 1-139 0 0,-77-90 296 0 0,1-1 170 0 0,35 36-600 0 0,49 66 126 0 0,0 0 1 0 0,0 1 0 0 0,0 0-1 0 0,-1 0 1 0 0,0 0 7 0 0,-13-11 109 0 0,2 3-46 0 0,-1 1 0 0 0,0 0 0 0 0,-1 1 0 0 0,-12-4-63 0 0,1 0 298 0 0,-14-10-298 0 0,14 6 35 0 0,-1 2 0 0 0,0 2-1 0 0,-27-10-34 0 0,-30-3 0 0 0,73 23-5 0 0,1 2-1 0 0,-1-1 0 0 0,1 2 1 0 0,-1 0-1 0 0,-3 1 6 0 0,-82 0-43 0 0,51 2 34 0 0,25-1-11 0 0,0 1 0 0 0,1 1 0 0 0,-13 3 20 0 0,10-1-21 0 0,0 2 0 0 0,1 1 0 0 0,0 1 0 0 0,0 2-1 0 0,0 0 1 0 0,2 1 0 0 0,-15 10 21 0 0,-16 13-89 0 0,-3 1-206 0 0,-5 8 295 0 0,44-29-385 0 0,1 0 0 0 0,1 2 0 0 0,1 0 0 0 0,0 1 0 0 0,-3 5 385 0 0,-50 72-7425 0 0,33-41 288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3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17647 0 0,'0'0'811'0'0,"0"0"-19"0"0,0 0-373 0 0,0 0 299 0 0,0 0 186 0 0,0 0 38 0 0,0 0-54 0 0,0 0-263 0 0,-2 1-118 0 0,0 1-409 0 0,0 1 1 0 0,-1-1 0 0 0,1 1-1 0 0,0-1 1 0 0,1 1 0 0 0,-1 0-1 0 0,0 0 1 0 0,1 0 0 0 0,0 0 0 0 0,-1 0-1 0 0,1 0 1 0 0,1 0 0 0 0,-2 3-99 0 0,0 7 173 0 0,0 1 1 0 0,0 12-174 0 0,0-4 615 0 0,1-9-328 0 0,-9 108-833 0 0,4 17 546 0 0,-2 3-840 0 0,7-128 777 0 0,0 5-912 0 0,-1 0 0 0 0,-3 13 975 0 0,4-23-1683 0 0,1-4-429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3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6912 0 0,'0'0'528'0'0,"2"0"-342"0"0,8 3 9 0 0,-7-2 210 0 0,0 0 0 0 0,1 0 0 0 0,-1 0 0 0 0,1 0-1 0 0,-1-1 1 0 0,1 1 0 0 0,-1-1 0 0 0,1 0 0 0 0,-1 0-1 0 0,1 0 1 0 0,-1-1 0 0 0,1 1 0 0 0,-1-1 0 0 0,1 0-1 0 0,-1 0 1 0 0,1-1-405 0 0,28-9 1063 0 0,-26 10-985 0 0,1-1 1 0 0,0-1 0 0 0,-1 0-1 0 0,1 0 1 0 0,-1 0 0 0 0,4-3-79 0 0,8-7 568 0 0,-1-1 0 0 0,2-2-568 0 0,-14 10 293 0 0,0 1 0 0 0,0-1 0 0 0,0 1 0 0 0,0-2 0 0 0,-1 1 0 0 0,0 0 0 0 0,0-1 0 0 0,0-2-293 0 0,3-4 633 0 0,-6 12-533 0 0,0-1 0 0 0,1 1 0 0 0,-2-1 0 0 0,1 0 0 0 0,0 0 0 0 0,0 1 0 0 0,0-1-1 0 0,-1 0 1 0 0,1 0 0 0 0,-1 0 0 0 0,0 0 0 0 0,1 0 0 0 0,-1-1-100 0 0,0-3 342 0 0,0 1 1 0 0,0 0 0 0 0,1 0-1 0 0,0 0 1 0 0,1-5-343 0 0,-2 8 138 0 0,0 0 0 0 0,1-1-1 0 0,-1 1 1 0 0,0 0 0 0 0,0 0 0 0 0,-1 0 0 0 0,1 0-1 0 0,0 0 1 0 0,-1-1 0 0 0,0 1 0 0 0,0-1-138 0 0,-1-5 437 0 0,4 44 1313 0 0,-3 31-1750 0 0,1-14-74 0 0,0 21-400 0 0,-3 162 847 0 0,2-210-333 0 0,1-9-46 0 0,-1 0 0 0 0,-3 11 6 0 0,1-6-355 0 0,0 1 1 0 0,2 6 354 0 0,0 1-7398 0 0,1-17-513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3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2304 0 0,'0'0'532'0'0,"0"0"1395"0"0,0 0 610 0 0,0 0 119 0 0,0 0-195 0 0,0 0-930 0 0,0 0-407 0 0,0 0-79 0 0,0 0-65 0 0,5-1 496 0 0,40-9 742 0 0,60-25-1002 0 0,-63 19-959 0 0,2 2 1 0 0,39-7-258 0 0,-81 21-167 0 0,1-1-1 0 0,0 1 1 0 0,0-1-1 0 0,0 0 1 0 0,0 0-1 0 0,0 0 1 0 0,-1-1-1 0 0,1 1 1 0 0,0-1-1 0 0,-1 1 168 0 0,7-8-1040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38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207 124 16783 0 0,'0'0'770'0'0,"0"2"-18"0"0,0 0-716 0 0,0 0 0 0 0,1 1 0 0 0,-1-1 0 0 0,1 0 0 0 0,0 0 0 0 0,0 0 0 0 0,0 0 0 0 0,0 0 0 0 0,1 2-36 0 0,0-2 18 0 0,-1 1-1 0 0,0-1 0 0 0,0 0 0 0 0,0 1 0 0 0,0-1 0 0 0,0 0 0 0 0,-1 1 0 0 0,1-1 1 0 0,-1 1-1 0 0,1 0-17 0 0,-1 6 172 0 0,1 1 0 0 0,1-1 1 0 0,0 0-1 0 0,0 0 0 0 0,2 6-172 0 0,0-4 254 0 0,-1 1 0 0 0,-1 0-1 0 0,0 0-253 0 0,25 168 1912 0 0,-26-161-1809 0 0,-1-1-1 0 0,-1 1 0 0 0,0-1 0 0 0,-2 0 0 0 0,-2 12-102 0 0,1-5 84 0 0,3-22-81 0 0,0 1-1 0 0,0-1 1 0 0,-1 1 0 0 0,1-1 0 0 0,-1 0-1 0 0,0 2-2 0 0,-5 11-3 0 0,7-14 18 0 0,-1-1 0 0 0,0 0 0 0 0,1 1 0 0 0,-1-1 0 0 0,0 0 0 0 0,1 1 0 0 0,-1-1 0 0 0,0 0 0 0 0,0 0 0 0 0,0 1 0 0 0,0-1 0 0 0,0 0 0 0 0,0 0 0 0 0,0 0 0 0 0,-1 0-1 0 0,1-1 1 0 0,0 1 0 0 0,-1 0 0 0 0,0 0-15 0 0,-1 0 36 0 0,0 0-1 0 0,0 0 1 0 0,0 0-1 0 0,-1-1 1 0 0,1 1-1 0 0,0-1 1 0 0,-1 0-1 0 0,-2 0-35 0 0,-14 0-297 0 0,-23 0-3582 0 0,-31-4 3879 0 0,20 0-1841 0 0,86-4 1746 0 0,23-3 95 0 0,30-9 0 0 0,-54 11 3 0 0,67-18 12 0 0,-1-4-1 0 0,12-10-14 0 0,-91 32 161 0 0,1-1 0 0 0,-1-1 0 0 0,-1-1 0 0 0,0 0 0 0 0,0-1 0 0 0,-1-1-161 0 0,-11 9 45 0 0,-1 0 0 0 0,0 0 0 0 0,1-1 0 0 0,-2 1 1 0 0,2-2-46 0 0,3-6 208 0 0,-7 11-32 0 0,2-3 20 0 0,-1 1 3198 0 0,-3 11-3343 0 0,1 0 0 0 0,-2 1 0 0 0,1-1 0 0 0,-1 0 1 0 0,0 0-1 0 0,-2 2-51 0 0,1 0 129 0 0,1-1 0 0 0,-1 1-1 0 0,2 0 1 0 0,-2 5-129 0 0,-1 20-915 0 0,-3 12 915 0 0,-4 17-623 0 0,9-45 452 0 0,-2-1 0 0 0,-1 4 171 0 0,-2 6 95 0 0,4-19-48 0 0,2-6-102 0 0,1-2-10 0 0,0 0 135 0 0,0 0 68 0 0,0 0 12 0 0,2-1 2 0 0,-1 0-125 0 0,0 0 0 0 0,0 0-1 0 0,1 0 1 0 0,-1 0-1 0 0,0 0 1 0 0,0 0-1 0 0,0 0 1 0 0,0-1 0 0 0,0 1-1 0 0,0 0 1 0 0,0-1-1 0 0,-1 1 1 0 0,1 0 0 0 0,0-1-1 0 0,-1 0-26 0 0,13-30 450 0 0,-6 13-107 0 0,-1 3-73 0 0,-1 4-38 0 0,0 0 1 0 0,1 1-1 0 0,0-1 0 0 0,3-1-232 0 0,1-3 160 0 0,-7 10-100 0 0,0 1 1 0 0,1 0-1 0 0,0-1 1 0 0,0 1-1 0 0,0 0 1 0 0,1 1-1 0 0,0-1 1 0 0,0 1-1 0 0,0 0 1 0 0,0 0-1 0 0,1 0-60 0 0,4-2 136 0 0,-9 5-151 0 0,1 0-1 0 0,-1 0 1 0 0,1 0-1 0 0,-1 0 1 0 0,1 0-1 0 0,0 1 1 0 0,-1-1-1 0 0,1 0 1 0 0,0 1-1 0 0,-1-1 1 0 0,1 1-1 0 0,0 0 1 0 0,0 0 15 0 0,-2 0-1 0 0,1 0 0 0 0,0 0 0 0 0,-1 0 0 0 0,1 1 0 0 0,0-1 0 0 0,-1 0 0 0 0,1 1 0 0 0,0-1 0 0 0,-1 1 0 0 0,1-1 0 0 0,-1 1 0 0 0,1-1 0 0 0,-1 1 0 0 0,1-1 0 0 0,-1 1 0 0 0,1-1 0 0 0,-1 1 0 0 0,0-1 0 0 0,1 1 0 0 0,-1 0 0 0 0,1 0 1 0 0,2 4 94 0 0,0-2-67 0 0,0 0-1 0 0,-1 0 0 0 0,0-1 1 0 0,0 1-1 0 0,0 1 1 0 0,0-1-1 0 0,0 0 0 0 0,-1 0 1 0 0,1 1-1 0 0,0 1-26 0 0,16 29-170 0 0,-17-29 65 0 0,1 0 0 0 0,0 0 1 0 0,1 0-1 0 0,-1 0 0 0 0,1-1 1 0 0,0 1-1 0 0,0-1 1 0 0,1 0-1 0 0,-1 1 0 0 0,1-1 1 0 0,0-1-1 0 0,0 1 1 0 0,0-1-1 0 0,0 1 0 0 0,3 0 105 0 0,-1 0-715 0 0,0-1-1 0 0,1 0 0 0 0,-1 0 0 0 0,0 0 1 0 0,1-1-1 0 0,0 0 0 0 0,0-1 0 0 0,0 1 1 0 0,-1-1-1 0 0,1-1 0 0 0,7 1 716 0 0,-3-1-947 0 0,0 0 1 0 0,-1 0-1 0 0,1-1 0 0 0,0-1 0 0 0,-1 0 0 0 0,1 0 1 0 0,-1-1-1 0 0,0-1 0 0 0,6-2 947 0 0,39-17-3014 0 0,-28 13 4932 0 0,12-8-1918 0 0,-34 15 526 0 0,0 0 0 0 0,0-1 0 0 0,-1 1-1 0 0,1-1 1 0 0,-1 1 0 0 0,0-2 0 0 0,0 1 0 0 0,0 0-1 0 0,-1-1 1 0 0,1 1 0 0 0,-1-1 0 0 0,0 0 0 0 0,-1 0 0 0 0,1 0-1 0 0,-1-1 1 0 0,1-3-526 0 0,-2 4 364 0 0,-1 1-1 0 0,-1 0 0 0 0,1 0 1 0 0,-1 0-1 0 0,1 0 0 0 0,-1 0 0 0 0,0 0 1 0 0,0 0-1 0 0,-1 0 0 0 0,1 0 1 0 0,-1 0-1 0 0,0 0 0 0 0,0 1 1 0 0,-3-4-364 0 0,3 5 118 0 0,0 0 1 0 0,0 1-1 0 0,-1-1 1 0 0,1 1-1 0 0,-1-1 0 0 0,1 1 1 0 0,-1 0-1 0 0,1 0 1 0 0,-1 0-1 0 0,0 0 1 0 0,0 0-1 0 0,1 1 1 0 0,-2-1-119 0 0,-3 0 303 0 0,1 0 1 0 0,-1 1 0 0 0,0-1 0 0 0,0 1-1 0 0,-2 1-303 0 0,7-1 22 0 0,0 0-1 0 0,0 0 0 0 0,0 1 1 0 0,0-1-1 0 0,0 1 0 0 0,0 0 1 0 0,0-1-1 0 0,0 1 0 0 0,0 0 1 0 0,0 0-1 0 0,0 0 0 0 0,0 1 1 0 0,0-1-1 0 0,1 0 0 0 0,-1 1 0 0 0,0-1 1 0 0,1 1-1 0 0,0-1 0 0 0,-1 1 1 0 0,1 0-1 0 0,0 0 0 0 0,0 0 1 0 0,0-1-1 0 0,0 1 0 0 0,0 0 1 0 0,0 0-1 0 0,0 2-21 0 0,-5 6 24 0 0,-5 8-23 0 0,8-15-4 0 0,1 0 1 0 0,0 0-1 0 0,-1 1 0 0 0,2-1 0 0 0,-1 1 0 0 0,0 1 3 0 0,0-1-44 0 0,1 0-1 0 0,-1 0 0 0 0,1 0 1 0 0,0 0-1 0 0,1 0 0 0 0,-1 1 1 0 0,1-1-1 0 0,0 0 0 0 0,0 1 1 0 0,0-1-1 0 0,0 0 0 0 0,1 1 1 0 0,0-1-1 0 0,1 4 45 0 0,2 5-173 0 0,-2-6-1 0 0,0 0 0 0 0,0 0 1 0 0,-1 1-1 0 0,0-1 1 0 0,0 3 173 0 0,-1-9-72 0 0,0 1 1 0 0,1-1 0 0 0,-1 1 0 0 0,1-1 0 0 0,-1 1-1 0 0,1-1 1 0 0,-1 1 0 0 0,1-1 0 0 0,0 0-1 0 0,-1 1 1 0 0,1-1 0 0 0,0 0 0 0 0,0 1 0 0 0,0-1-1 0 0,0 0 1 0 0,0 0 0 0 0,1 0 0 0 0,-1 0-1 0 0,0 0 1 0 0,0 0 0 0 0,1 0 0 0 0,-1-1-1 0 0,0 1 1 0 0,1 0 0 0 0,-1-1 0 0 0,1 1 71 0 0,3 1-56 0 0,-1-1-1 0 0,1 1 1 0 0,0-1 0 0 0,0 0 0 0 0,-1 0 0 0 0,1-1 0 0 0,0 1-1 0 0,0-1 57 0 0,2 0 20 0 0,0 0-1 0 0,0-1 0 0 0,-1 0 0 0 0,1 0 0 0 0,0-1 0 0 0,-1 0 1 0 0,1 0-1 0 0,-1 0 0 0 0,0-1 0 0 0,0 0 0 0 0,0 0 0 0 0,4-3-19 0 0,-3 1 112 0 0,0-1 0 0 0,0 1 0 0 0,0-2 0 0 0,-1 1-1 0 0,0-1 1 0 0,0 0 0 0 0,-1 0 0 0 0,4-7-112 0 0,3-7 214 0 0,-2-1 1 0 0,0-1 0 0 0,-2 1-1 0 0,0-2 1 0 0,-2 1-1 0 0,2-12-214 0 0,-5 15 426 0 0,0-1-1 0 0,-2 1 1 0 0,0-1 0 0 0,-2 0-1 0 0,0-2-425 0 0,-1-26 820 0 0,1 28-263 0 0,-1 1-1 0 0,-1 0 1 0 0,-5-18-557 0 0,3 13 476 0 0,1 0 1 0 0,0-2-477 0 0,3 14 128 0 0,-2 0 0 0 0,1 1 1 0 0,-2-1-1 0 0,-3-8-128 0 0,7 14-11 0 0,0 6-43 0 0,0 1-17 0 0,-1 6-7 0 0,1-1 1 0 0,-1 1-1 0 0,-1 0 1 0 0,1 0-1 0 0,-2 2 78 0 0,-2 14-148 0 0,0 18-241 0 0,2 0 1 0 0,2 35 388 0 0,1-67-43 0 0,0 39-476 0 0,1 0 0 0 0,3 0 0 0 0,2-1 0 0 0,10 39 519 0 0,15-1-864 0 0,-30-78 806 0 0,1 0-1 0 0,0-1 0 0 0,0 0 1 0 0,1 1-1 0 0,0-1 0 0 0,0 0 1 0 0,0 0-1 0 0,0 0 0 0 0,1 0 1 0 0,0-1-1 0 0,0 0 0 0 0,0 0 1 0 0,0 0-1 0 0,1 0 0 0 0,-1 0 1 0 0,2 0 58 0 0,-5-4 28 0 0,0 0 0 0 0,0 1 0 0 0,0-1 0 0 0,0 1 0 0 0,0-1 0 0 0,0 0 0 0 0,0 0 0 0 0,0 0 0 0 0,0 0 0 0 0,0 1 0 0 0,0-1 0 0 0,0-1 0 0 0,0 1 0 0 0,0 0 0 0 0,0 0 0 0 0,0 0 1 0 0,0 0-1 0 0,0-1 0 0 0,0 1-28 0 0,19-10 331 0 0,-13 6-229 0 0,-2 1-45 0 0,-1 0-1 0 0,0 0 1 0 0,1-1-1 0 0,-1 1 0 0 0,0-1 1 0 0,-1 0-1 0 0,1 0 1 0 0,-1 0-1 0 0,1-1 0 0 0,-1 1-56 0 0,7-14 686 0 0,0 0 0 0 0,0-2-686 0 0,-2 4 462 0 0,1 0 0 0 0,5-6-462 0 0,3-8 428 0 0,-14 24-340 0 0,0 1 1 0 0,0-1-1 0 0,0 1 1 0 0,1 0-1 0 0,0 0 1 0 0,0 0 0 0 0,0 0-1 0 0,4-2-88 0 0,-8 6 0 0 0,1 1 0 0 0,-1 0 0 0 0,0-1 0 0 0,1 1 0 0 0,-1 0 0 0 0,1 0 0 0 0,-1-1 0 0 0,1 1 0 0 0,-1 0 0 0 0,0 0 0 0 0,1 0 0 0 0,-1 0 0 0 0,1 0 0 0 0,-1-1 0 0 0,1 1 0 0 0,-1 0 0 0 0,1 0 0 0 0,0 0 0 0 0,0 1-3 0 0,0-1 0 0 0,1 1 0 0 0,-1 0-1 0 0,0-1 1 0 0,1 1 0 0 0,-1 0 0 0 0,0 0 0 0 0,0 0-1 0 0,0 0 1 0 0,0 0 0 0 0,0 0 0 0 0,0 0 0 0 0,0 0-1 0 0,0 0 1 0 0,0 0 0 0 0,0 1 0 0 0,-1-1 0 0 0,1 0-1 0 0,0 1 1 0 0,-1-1 0 0 0,1 0 0 0 0,-1 1 3 0 0,10 37-130 0 0,-6-23 79 0 0,2 2-88 0 0,1 0-1 0 0,0 0 0 0 0,10 15 140 0 0,-14-28 9 0 0,0 0 1 0 0,0-1 0 0 0,0 1 0 0 0,1-1-1 0 0,0 0 1 0 0,0 0 0 0 0,0 0 0 0 0,0-1-1 0 0,1 1 1 0 0,-1-1 0 0 0,1 0 0 0 0,0 0-1 0 0,0-1 1 0 0,0 1 0 0 0,0-1 0 0 0,0 0-1 0 0,0-1 1 0 0,5 2-10 0 0,-4-2-316 0 0,0 0 0 0 0,1 0 0 0 0,-1-1 0 0 0,0 0 0 0 0,0 0 0 0 0,1 0 0 0 0,-1-1 0 0 0,0 0 1 0 0,0 0-1 0 0,0-1 0 0 0,1 1 316 0 0,-3-1-346 0 0,0 0 0 0 0,0 0 1 0 0,0 0-1 0 0,0-1 1 0 0,0 1-1 0 0,0-1 0 0 0,-1 0 1 0 0,1 0-1 0 0,-1 0 1 0 0,3-3 345 0 0,-2 1-335 0 0,19-20-1608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3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22575 0 0,'0'0'496'0'0,"0"0"104"0"0,0 0 16 0 0,0 0 24 0 0,0 0-512 0 0,0 0-128 0 0,0 0 0 0 0,0 0 0 0 0,0 0-288 0 0,0 0-72 0 0,8 4-24 0 0,6-1-6072 0 0,-4 2-1215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3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42 6448 0 0,'0'0'498'0'0,"0"0"144"0"0,0-1 2814 0 0,-4-3-1154 0 0,-2 1-659 0 0,1 0 1 0 0,-1 1-1 0 0,0-1 0 0 0,0 1 0 0 0,0 0-1643 0 0,-54-10 1625 0 0,56 11-1335 0 0,-10-2-227 0 0,-1 1 0 0 0,1 0 0 0 0,0 1 0 0 0,-1 1 0 0 0,1 0 0 0 0,-1 1 0 0 0,1 1 0 0 0,-1 0-63 0 0,-4 2-41 0 0,0 1 1 0 0,0 1-1 0 0,1 0 0 0 0,0 2 1 0 0,0 0-1 0 0,1 1 1 0 0,0 1-1 0 0,0 0 1 0 0,1 1-1 0 0,-8 8 41 0 0,-1 3-96 0 0,0 0 0 0 0,2 2 0 0 0,0 1 0 0 0,-14 21 96 0 0,32-37-90 0 0,1-1 0 0 0,0 1 0 0 0,0 0-1 0 0,0 1 1 0 0,1-1 0 0 0,1 1 0 0 0,-1-1 0 0 0,2 1-1 0 0,-1 0 1 0 0,1-1 0 0 0,1 1 0 0 0,0 9 90 0 0,0-16-39 0 0,0 1 0 0 0,0-1 1 0 0,1 1-1 0 0,-1-1 1 0 0,1 1-1 0 0,0-1 1 0 0,0 0-1 0 0,0 1 0 0 0,0-1 1 0 0,1 0-1 0 0,-1 0 1 0 0,1 0-1 0 0,0 0 0 0 0,0 0 1 0 0,0 0-1 0 0,0 0 1 0 0,0-1-1 0 0,1 1 39 0 0,1 0-28 0 0,0 0 1 0 0,0 0-1 0 0,0 0 1 0 0,0 0-1 0 0,1-1 1 0 0,0 0-1 0 0,-1 0 0 0 0,1 0 1 0 0,0 0-1 0 0,0-1 1 0 0,3 1 27 0 0,3 0 75 0 0,0-1 0 0 0,0 0 0 0 0,0-1 0 0 0,0 0 1 0 0,0 0-1 0 0,0-2 0 0 0,0 1 0 0 0,0-1 1 0 0,0-1-1 0 0,0 0 0 0 0,4-2-75 0 0,-3 0 296 0 0,0-1 1 0 0,0-1-1 0 0,0 0 0 0 0,0-1 1 0 0,-1 0-1 0 0,-1-1 0 0 0,1 0 1 0 0,7-9-297 0 0,10-14 1633 0 0,-2-1 0 0 0,4-8-1633 0 0,-19 26 296 0 0,28-30 560 0 0,-37 43-818 0 0,-1 0 0 0 0,1 0 1 0 0,-1 0-1 0 0,1 0 0 0 0,0 0 0 0 0,0 0 0 0 0,0 0 0 0 0,0 1 0 0 0,0-1 1 0 0,0 1-1 0 0,1 0 0 0 0,-1-1 0 0 0,0 1 0 0 0,1 0 0 0 0,-1 0 0 0 0,1 1 1 0 0,-1-1-1 0 0,1 0 0 0 0,-1 1 0 0 0,1 0 0 0 0,0-1 0 0 0,-1 1 0 0 0,2 0-38 0 0,-3 1-14 0 0,-1-1-1 0 0,1 0 0 0 0,-1 0 0 0 0,1 0 1 0 0,-1 0-1 0 0,1 1 0 0 0,-1-1 1 0 0,1 0-1 0 0,-1 0 0 0 0,0 1 0 0 0,1-1 1 0 0,-1 0-1 0 0,1 1 0 0 0,-1-1 0 0 0,0 1 1 0 0,1-1-1 0 0,-1 0 0 0 0,0 1 0 0 0,1-1 15 0 0,1 3-72 0 0,4 3-32 0 0,1 0-1 0 0,-1 0 0 0 0,0 1 1 0 0,-1 0-1 0 0,0 0 0 0 0,0 1 1 0 0,0-1-1 0 0,2 7 105 0 0,-1 11-95 0 0,-5-22 92 0 0,-1 0 1 0 0,1 1-1 0 0,-1-1 1 0 0,1 0-1 0 0,0 0 1 0 0,0-1 0 0 0,0 1-1 0 0,1 0 1 0 0,0 0 2 0 0,4 6 1 0 0,1-1 1 0 0,1 0 0 0 0,-1 0-1 0 0,2-1 1 0 0,-1 0-1 0 0,1-1 1 0 0,-1 0-1 0 0,2 0 1 0 0,-1-1 0 0 0,1 0-1 0 0,1 1-1 0 0,1-3 58 0 0,-1 0 0 0 0,0 0 0 0 0,1-1 1 0 0,-1-1-1 0 0,1 0 0 0 0,5 0-58 0 0,-4-1 58 0 0,-1 1-11 0 0,0-2 1 0 0,1 1 0 0 0,-1-2-1 0 0,0 0 1 0 0,0 0 0 0 0,0-1-1 0 0,0-1 1 0 0,0 0 0 0 0,0 0-1 0 0,-1-1 1 0 0,0-1 0 0 0,0 0-1 0 0,-1 0 1 0 0,1-1-1 0 0,-1-1-47 0 0,26-15-2439 0 0,-14 11-7263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3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10592 0 0,'2'-1'3547'0'0,"-1"-3"-1645"0"0,3-6-976 0 0,-3 9-295 0 0,-1 1-107 0 0,0 0-48 0 0,0 0-11 0 0,0 0-14 0 0,0 0-58 0 0,1 0-369 0 0,-1-1 0 0 0,0 1-1 0 0,0 0 1 0 0,0 0 0 0 0,0 0 0 0 0,1-1-1 0 0,-1 1 1 0 0,0 0 0 0 0,0 0-1 0 0,1 0 1 0 0,-1 0 0 0 0,0 0-1 0 0,0-1 1 0 0,1 1 0 0 0,-1 0-1 0 0,0 0 1 0 0,1 0 0 0 0,-1 0-1 0 0,0 0 1 0 0,0 0 0 0 0,1 0 0 0 0,-1 0-1 0 0,0 0 1 0 0,0 0 0 0 0,1 0-1 0 0,-1 0 1 0 0,0 0 0 0 0,1 0-1 0 0,-1 1 1 0 0,0-1 0 0 0,1 0-24 0 0,8 3 327 0 0,-8-2-287 0 0,0 0 0 0 0,1 1 1 0 0,-1-1-1 0 0,-1 1 0 0 0,1-1 0 0 0,0 1 1 0 0,0 0-1 0 0,0-1 0 0 0,-1 1 1 0 0,1 0-1 0 0,-1 0 0 0 0,1-1 0 0 0,-1 1 1 0 0,0 0-1 0 0,0 0-40 0 0,4 16 217 0 0,0-3-135 0 0,-1 1 1 0 0,-1 0-1 0 0,0 0 1 0 0,-1 0-1 0 0,-1 0 1 0 0,-1 4-83 0 0,2 25 122 0 0,-2 14 123 0 0,-2 1-1 0 0,-8 37-244 0 0,5-47 111 0 0,-5 11 26 0 0,7-42-68 0 0,0-1 0 0 0,2 1 0 0 0,-1 15-69 0 0,1 13 118 0 0,0-38-81 0 0,2 1 0 0 0,-1-1-1 0 0,1 1 1 0 0,0-1 0 0 0,1 1-1 0 0,0-1 1 0 0,1 1 0 0 0,0-1-1 0 0,2 7-36 0 0,-3-13 31 0 0,0 0-1 0 0,0 0 1 0 0,1 0-1 0 0,-1 0 1 0 0,0 0-1 0 0,1 0 1 0 0,0 0-1 0 0,0 0 1 0 0,0-1-1 0 0,0 1 1 0 0,0-1-1 0 0,0 0 1 0 0,1 1-1 0 0,-1-1 1 0 0,1 0-1 0 0,0 0-30 0 0,-2-2 16 0 0,1 1-1 0 0,-1-1 1 0 0,1 1-1 0 0,-1-1 1 0 0,1 1-1 0 0,-1-1 1 0 0,1 0-1 0 0,-1 0 1 0 0,1 0-1 0 0,-1 0 1 0 0,1 0-1 0 0,-1 0 1 0 0,1 0-1 0 0,-1-1 1 0 0,1 1-1 0 0,-1 0 1 0 0,1-1-1 0 0,-1 1 1 0 0,1-1-1 0 0,-1 0 1 0 0,1 1-16 0 0,3-3 53 0 0,-1 1 0 0 0,1-1 1 0 0,0 0-1 0 0,-1 0 0 0 0,4-3-53 0 0,-3 2-62 0 0,1-1 0 0 0,-1 0-1 0 0,0-1 1 0 0,0 1 0 0 0,0-1-1 0 0,-1 0 1 0 0,0 0 0 0 0,0-1 0 0 0,-1 1-1 0 0,1-1 1 0 0,-1-2 62 0 0,9-16-591 0 0,-10 20 402 0 0,1 0 0 0 0,-1 0 0 0 0,0 0 0 0 0,0 0 1 0 0,0 0-1 0 0,-1 0 0 0 0,1-1 0 0 0,-1 1 0 0 0,0-3 189 0 0,-2-3-822 0 0,3-19-2381 0 0,3 8 885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4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66 14312 0 0,'0'0'654'0'0,"-1"0"-11"0"0,-10-2 85 0 0,9 0-407 0 0,2 1-104 0 0,-1 1 913 0 0,1 0 48 0 0,0 0-66 0 0,0 0-302 0 0,0 0-136 0 0,2-1-30 0 0,32-13 562 0 0,-30 12-1139 0 0,1 0 0 0 0,-1 0 1 0 0,1 0-1 0 0,-1 1 0 0 0,1 0 1 0 0,-1 0-1 0 0,5-1-67 0 0,18-5-15 0 0,-18 3-230 0 0,-1 2-1 0 0,1-1 1 0 0,-1 1 0 0 0,1 0 0 0 0,0 1 0 0 0,0 0 0 0 0,4 0 245 0 0,24-3-1795 0 0,-11-1 564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4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16559 0 0,'-1'2'760'0'0,"-5"9"47"0"0,4-9-769 0 0,0 1-1 0 0,1 0 1 0 0,0-1-1 0 0,-1 1 1 0 0,1 0-1 0 0,-1 2-37 0 0,0 7 648 0 0,-2 0-1 0 0,0 0 0 0 0,-5 10-647 0 0,-5 14 2498 0 0,10-20-1838 0 0,0-1-1 0 0,1 1 0 0 0,0 1 1 0 0,1-1-1 0 0,1 0 0 0 0,1 2-659 0 0,-2 22 645 0 0,1-27-427 0 0,1 1-1 0 0,0-1 1 0 0,0 1 0 0 0,3 6-218 0 0,-1 21 239 0 0,-3-32-172 0 0,2 0 0 0 0,-1 0 1 0 0,1-1-1 0 0,1 7-67 0 0,-1-13 9 0 0,2 13 58 0 0,0-1 0 0 0,0 1-1 0 0,-1-1 1 0 0,-1 9-67 0 0,2 30 125 0 0,-1-35-41 0 0,-1 1 0 0 0,-1 15-84 0 0,-1-29 4 0 0,2-1 0 0 0,-1 1 0 0 0,0 0 0 0 0,1-1-1 0 0,0 1 1 0 0,0-1 0 0 0,1 2-4 0 0,-1-1-34 0 0,1 0-1 0 0,-1 0 1 0 0,0 0-1 0 0,-1 0 1 0 0,1 2 34 0 0,-1-4-42 0 0,-1-2-59 0 0,1 0 1 0 0,0 0-1 0 0,0 0 0 0 0,0 0 0 0 0,0 0 1 0 0,0 0-1 0 0,0 0 0 0 0,0 0 1 0 0,1 0-1 0 0,-1 0 0 0 0,0 0 1 0 0,0 0-1 0 0,1 0 0 0 0,-1 0 0 0 0,1 0 1 0 0,-1 0-1 0 0,1 0 0 0 0,-1 0 1 0 0,1-1-1 0 0,0 1 0 0 0,-1 0 1 0 0,1 0-1 0 0,0-1 0 0 0,0 1 0 0 0,-1 0 1 0 0,1-1-1 0 0,0 1 0 0 0,0-1 1 0 0,0 1-1 0 0,0-1 0 0 0,0 1 101 0 0,8 4-1216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4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16991 0 0,'0'0'388'0'0,"0"0"52"0"0,0 0 28 0 0,0 0-58 0 0,0 0-157 0 0,0 0 335 0 0,0 0 173 0 0,0 0 37 0 0,0 0-65 0 0,0 0-306 0 0,0 0-137 0 0,0 0-30 0 0,0 0 6 0 0,0 0 38 0 0,0 0 14 0 0,-1 11 478 0 0,-1 1-653 0 0,1-1-1 0 0,-1 1 1 0 0,2 0-1 0 0,0 0 1 0 0,0-1-1 0 0,1 1 1 0 0,1 3-143 0 0,0 5 298 0 0,-1 0 0 0 0,-2 6-298 0 0,-3 62 110 0 0,-9 98-114 0 0,-4 31 164 0 0,14-186-147 0 0,2 1 0 0 0,2-1 0 0 0,1 1-1 0 0,1-1 1 0 0,6 28-13 0 0,-2-28-3 0 0,-4-20-9 0 0,-1 0 0 0 0,1 1 0 0 0,1-1-1 0 0,0 0 1 0 0,5 8 12 0 0,-9-18-53 0 0,0 0-1 0 0,1 0 0 0 0,-1 0 1 0 0,0-1-1 0 0,1 1 0 0 0,-1 0 1 0 0,0 0-1 0 0,1-1 0 0 0,-1 1 1 0 0,1 0-1 0 0,-1-1 0 0 0,1 1 1 0 0,-1-1-1 0 0,1 1 0 0 0,0-1 1 0 0,-1 1-1 0 0,1-1 1 0 0,0 1-1 0 0,-1-1 0 0 0,1 1 1 0 0,0-1-1 0 0,0 0 0 0 0,-1 1 1 0 0,1-1-1 0 0,0 0 0 0 0,0 0 1 0 0,0 1-1 0 0,-1-1 0 0 0,1 0 1 0 0,0 0-1 0 0,0 0 0 0 0,0 0 1 0 0,-1 0-1 0 0,1 0 0 0 0,0-1 1 0 0,0 1-1 0 0,0 0 1 0 0,0 0-1 0 0,-1 0 0 0 0,1-1 1 0 0,0 1-1 0 0,0-1 54 0 0,13-5-2419 0 0,-5-1-2782 0 0,4-5-1917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5T05:51:05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1517 8625 691 0,'-21'15'61'0,"10"-12"-49"16,4 4-12-16,-3-4 0 0,-5 6 200 0,5-3 36 16,-1 4 8-16,1-4 2 0,-1-3-146 0,1 7-30 0,2-4-6 0,-2-3 0 15,-1 3-48-15,1-3-8 0,-1 7-8 0,1 2 9 16,3-2-9-16,-11 2 0 0,4-2 0 0,0 5 0 15,-11 1-16-15,14 3 5 0,1-7 1 0,-4 10 0 16,-8 0 0-16,8 3 0 0,0 1 0 0,-3-4 0 16,3 3-1-16,-1 3 0 0,1-3 0 15,-3 3 0-15,3-3 1 0,3 0 0 0,-3-3 0 0,3 3 0 16,1-6 10-16,3 0 0 0,-4 6 0 0,0-6 0 16,1 6 10-16,-1-6-2 0,1 6-8 0,6-6 12 15,-6 9-3-15,6-3-1 0,-6 0 0 0,6 3 0 16,-3 1-8-16,7 5 0 0,-4-6-12 0,-3 7 12 15,7-1-10-15,-3 1 10 0,3-7 0 0,0 10-9 16,0-4 9-16,0-6 0 0,0 7 0 0,3-1 0 16,-3 4 0-16,7-4 0 0,-3 4 0 0,-4-3 0 15,7 8 0-15,-3-5 0 0,-1 3 0 0,4-4 0 16,-3 1 0-16,6 6-12 0,-6-3 12 0,3-1-12 0,-4 4 12 16,8 0 0-16,-4 10 8 0,-4-10-8 0,1 9 0 0,3-6 8 15,4 6-8-15,-8-3 0 0,8-3 0 0,-8-3 0 16,8 3 0-16,-1 3 0 0,-6-2 0 0,7 2 0 15,3-3 0-15,3 3 0 0,-3-3 0 0,-3 0 0 16,7 3 0-16,-1-3 0 0,-3-3 0 0,0 0 0 16,1 3 0-16,2 3 0 0,1 4 0 0,3-7 0 15,-7 6 0-15,7-3 0 0,-7 3 0 0,8-6 0 16,-5 7 0-16,1-7 0 0,0 6 0 0,3 0 0 16,-7 7 0-16,7-4 0 0,-10 4 0 0,6-4 0 15,1-2 0-15,-4-1 0 0,7 0 0 0,-3-9 0 16,3 10 0-16,4-7 0 0,-4 3 0 0,3-3 0 0,1-3 0 15,0 0 0-15,0 3 0 0,-1-7 0 0,8 4 0 0,0-6 0 16,0 0 0-16,-4-4 0 0,3 4 0 0,-2-4 8 16,2 1-8-16,-6 2-13 0,7 4 3 0,-4-10 1 15,7 4-6-15,1-1-1 0,-8 1 0 0,4-7 0 16,3 0 0-16,-7 7 0 0,7-7 0 0,-3 7 0 16,7-7 16-16,-4-3 0 0,4 3 0 0,-4-3-9 15,1 3 9-15,-1 4 0 0,4-10 0 0,-4 3 0 16,0 3 0-16,-3-3 0 0,3 3 0 0,4-3-8 15,0 0 8-15,7-3 0 0,0 4 0 0,3 2 0 16,-3-3 0-16,-4 0 0 0,1-3 0 0,-5 0 0 16,8 0 0-16,-3-3 11 0,-1 6-3 0,4-7 0 15,-4 8-8-15,4-1-11 0,0-7 3 0,-4 8 0 16,0-5 8-16,-3 5 8 0,7-8-8 0,0 7 11 0,-11 1 4 0,4-4 1 16,7 3 0-16,-4 0 0 0,1-3-2 0,-1 3 0 15,4 0 0-15,0 0 0 0,0-3 0 16,-4 3 0-16,4-6 0 0,-7 0 0 0,3 6-2 0,-3-7-1 15,6 1 0-15,-6 6 0 0,7-6-3 0,0 6 0 16,3-6 0-16,-3 6 0 0,4-6-8 0,-4 9 0 16,3-3 0-16,-7-6 8 0,1 6-8 0,-1-6 0 15,4 6 0-15,0-6 8 0,0 6-8 0,-4-3 0 16,11-6 0-16,-4 2 0 0,-3-2 0 0,3-3 0 16,1 2 0-16,-4 1 8 0,-4-7-8 0,4 4 0 15,3-4 0-15,1-2 8 0,3 2-8 0,-4 7 0 0,-3-7 0 16,7 1 0-16,3-7 0 0,-6 12 0 0,-5-5 0 0,8-1 0 15,-3 1 0-15,-1-1 0 0,4-3 0 0,-4-3 0 16,4 4 0-16,0 2 0 0,0 0 0 16,4 1 0-16,-8-4 0 0,0-3 0 0,4 7 0 0,0-4 0 15,0 3 0-15,0-2 0 0,3-4 0 0,1 6 0 16,-1-9 0-16,4 6 0 0,-3-2 0 0,-1 2 0 16,1-3 0-16,-4-3 0 0,7 0 0 0,0 0 0 15,7 0 0-15,0 0 0 0,-7 0 0 0,3 6 0 16,4-6 0-16,0 3 0 0,-7-3 0 0,4 7 8 15,6-4-8-15,-3 3 0 0,-7 4 0 0,4-1-11 16,-1 0 11-16,-3 1 0 0,4-1 0 0,3 7 0 16,0 0 0-16,0-4 0 0,0-3 0 0,-7 7 0 15,0-6 0-15,3-1 0 0,1 0 0 0,3 1 0 16,3-1 0-16,-10 4 0 0,7-4 0 0,-3-6 0 0,3 7 0 0,-4-4 0 16,1-3 0-16,3-3 0 0,0 6 0 0,0-3 0 15,-4 4 0-15,1-4 0 0,-1 3 0 0,1 0 0 16,-1-2 0-16,4-4 0 0,0 9 0 0,4-3 0 15,-8-3 0-15,1 4 0 0,7-4 0 0,-8-3 0 16,1 0 0-16,3 6 0 0,14-6-15 0,-11 0-1 16,1 0 0-16,-8-6 0 0,4 6-4 0,0-10 0 15,0 7-1-15,-3-6 0 0,-1-1 21 0,1-2-11 16,3 9 11-16,-4-7-8 0,-3 1 8 0,4 0 0 16,6-7 0-16,-3 6 8 0,-7 1-20 0,7 0-4 15,4-1-1-15,0 1 0 0,-1 3 2 0,-3-4 1 16,0 1 0-16,0 2 0 0,0-2 14 0,-3 0 0 15,6-1-10-15,-6 7 10 0,-1-3-8 0,-3-4 8 0,4 4-10 16,-4-3 10-16,3 6 0 0,4-4 0 0,-3-2 0 0,-1 6 0 16,1-3 0-16,-4 2 0 0,-4-2 0 0,8-3 0 15,-1 9 0-15,-3-7 0 0,0 4 0 0,-3-3 0 16,-1 3 0-16,0-3 0 0,-6-4 0 0,3 7 0 16,0-3 0-16,-4-4 10 0,8 4 0 0,-5-3 0 15,-2 6 4-15,-1-7 1 0,8 1 0 0,-4-7 0 16,-4 7-2-16,4 2 0 0,-7-5 0 0,3 2 0 15,1-5-2-15,-5-1-1 0,5 7 0 0,-4-10 0 16,7 9-10-16,-4-8 0 0,-3 11 0 0,0-5 8 16,-4-4-8-16,0-3 0 0,-3 4 0 0,0 2 0 15,3-3 0-15,-3-2 0 0,0 2 0 0,0 3 0 16,7-12 0-16,-4 7 12 0,0-8-12 0,-3 8 12 16,0-7-12-16,0 3 0 0,-4 0 9 0,0 0-9 15,0-3 8-15,1 6-8 0,-4-6 8 0,3 6-8 16,-3-6 14-16,-1 6-2 0,-2-6 0 0,2 6 0 15,5 0-12-15,-5-6 0 0,1 6 0 0,0 1 0 0,-4-8 0 0,0 1-16 16,-3 3 3-16,3-3 1 0,-3 0 12 0,0 6 0 16,-1-9 0-16,-3 3 0 0,4-3 12 0,-4 3-2 15,0-3 0-15,4 2 0 0,-4-2-25 0,4 0-5 16,0-6 0-16,-1 8-1 0,-10-5 9 0,4 0 1 16,0 3 1-16,-1-1 0 0,1-5 10 0,-4 9-12 15,4-10 12-15,-4 7-12 0,0 0 12 0,0 3 0 16,-3-4 0-16,3 1 0 0,-4 0 12 0,1-3-1 15,-4 2-1-15,0 4 0 0,4-3-10 0,-4 0 0 0,-4 3 0 0,4-10 8 16,-3 7-8-16,-4 0 0 16,0-7 0-16,0 7 8 0,0-6-8 0,0-1 0 0,-4 1 0 0,4 5 0 15,-3-5 0-15,3 6 10 0,-4-7-10 16,4 7 10-16,-3-6 8 0,-4 5 2 0,3-5 0 0,1-1 0 16,-1 7-6-16,-3-6-1 0,0 2 0 0,3-2 0 15,-6-1-13-15,3 7 0 0,-4-6 8 0,1-1-8 16,-1 7 0-16,-3 0-10 0,3-4 2 0,-6 4 0 15,3 0-4-15,3 0-1 0,-3-4 0 0,0 4 0 16,-4 0 13-16,1-7 0 0,2 7 0 0,-6-6 0 16,4 5 0-16,-5-5 0 0,5-1 0 0,-1 7 0 15,-3-6-12-15,0-1-2 0,3 4-1 0,-3-1 0 16,0 1 27-16,3 0 4 0,-6-1 2 0,2 1 0 16,-2-7 1-16,-1 10 0 0,0-6 0 0,-3-1 0 15,0 7-3-15,3-7 0 0,0 1 0 0,1-1 0 0,-1 4-4 0,-3-3 0 16,-4 9-1-16,0-10 0 15,4 7-11-15,-4 0 8 0,4 3-8 0,-4-1 8 0,1 4 1 0,-1-6 0 16,-3 3 0-16,-4-3 0 0,0-3-9 0,0 2 10 16,0 1-10-16,1-6 10 0,-1 5-10 0,0-5 0 15,4 6 0-15,-4-7 0 0,4 7-15 0,-1-3-1 16,-2 2-1-16,-1-5 0 0,0 6 1 0,-3-1 0 16,-4-5 0-16,3 9 0 0,1-6 4 0,0-1 2 15,-1 4 0-15,1 0 0 0,0 3 10 0,-1-10 14 16,-2 7-3-16,-1 3-1 0,-4-3-10 0,4 3 10 15,-6 3-10-15,2-3 10 0,1 6-10 0,-1-6 8 16,1 6-8-16,0 0 8 0,-1-6-8 0,1 6 0 16,-4 0 0-16,0-6 8 0,0 6-8 0,-3-6 0 0,-1 0 0 15,1 6 0-15,-1-3 0 0,1-3 0 16,3 0 0-16,-4 6 0 0,1-6 0 0,-4 3 0 0,-3-3 0 0,3 0 0 16,-4 6 0-16,4-6 0 0,4 7 0 0,-1-8 0 15,1 8 0-15,-8-1 10 0,1 0-10 0,-1 3 10 16,1-3-10-16,-1 1 8 0,1-1-8 0,3 3 8 15,0-3-8-15,-4 4 8 0,-10-4-8 0,7 0 8 16,4 3 4-16,-1 4 0 0,-3-7 0 0,-3-3 0 16,6 3-3-16,1 0 0 0,-1 1 0 0,1-7 0 15,-8 6 6-15,8 0 1 0,6-6 0 0,-3-3 0 16,-3 9-8-16,-1-6 0 0,4 6-8 0,-3-6 12 16,-8 6-12-16,8-6 8 0,-4 6-8 0,7-6 0 15,-4 6 0-15,1 0 0 0,-4 1 0 0,0 2 0 0,0-3 0 0,3 0 0 16,-7 0 0-16,4 1 0 0,0-4 9 15,4 3-9-15,-4 9 8 0,0-8-8 0,-4-1 12 0,4 0-4 16,0 3 0-16,7-9 0 0,-3 6-8 0,-1 1 0 16,1-7 0-16,-1 12 8 0,1-6-8 0,-4 3-9 15,0-2 9-15,3 2-13 0,-3-3 1 0,7 3 0 16,-7 4 0-16,4-4 0 0,-4-3 12 0,-7 4 0 16,10 2-10-16,-3-2 10 0,0-1 0 15,7 3-11-15,-3-2 11 0,-1-4-8 0,-6 3 8 0,2 4 0 16,5-4 0-16,-4 7 0 0,-4-7 0 0,4 6 0 15,7 1 0-15,-7 0 0 0,4-4 0 0,-4-3 0 16,0 7 0-16,7 0 0 0,-7-7 0 0,7 3 0 16,0 1 0-16,0 2-8 0,0-2-2 0,-4-4 0 15,1 7 0-15,-1-7 0 0,8 7-4 0,0-4-1 0,-1 4 0 0,4-7 0 16,-7 7 1-16,4-1 0 0,-4 1 0 0,-4 3 0 16,4-4 4-16,0 7 1 0,0-3 0 0,0-4 0 15,4 4 9-15,3 6-13 0,-7-9 5 0,0 9 8 16,0-3 0-16,0-4 0 0,0 4 9 0,0-3-1 15,4 3 0-15,3-4 1 0,0 7 0 0,0-9 0 16,4 9-9-16,-11 0 12 0,7 0-12 0,0 0 12 16,-4-6-12-16,8 6 0 0,-4 0 0 0,0 0 0 15,0 0 0-15,4 0 0 0,-4 0 0 0,0 6 0 16,-3-6 0-16,3 0 0 0,3 0 0 0,4 0 0 16,-3 0 12-16,0 0-4 0,3 0 0 0,0 0 0 15,0 6-8-15,4-3 0 0,-11-3 0 0,10 0 0 16,-2 0 0-16,-5 7 0 0,4-4 0 0,8-3 0 0,-8 6 0 15,-4-3 0-15,8 4 0 0,0-4-11 0,-1-3 11 0,1 9-10 16,-4-3 10-16,0-6-10 16,0 10 10-16,-3-10 0 0,10 9 0 0,-7-9 0 0,0 6 0 0,4-2 0 15,7 2 0-15,-8-3 0 0,5-3 0 0,-1 6 0 16,-3-6 0-16,3 3 0 0,-7-3 0 0,4 0 0 16,-1 0 0-16,4 7 0 0,4-4 0 0,-4 3 11 15,4-6-3-15,0 0 0 0,-1 9-8 0,8-9 0 16,-14 10-10-16,7-4 10 0,6-3 0 0,-6 4 0 15,-4-4 0-15,4 6 0 0,-7-3 0 0,14-2 0 16,-4 8 0-16,4-9 0 0,-8 3 0 0,1-2 0 0,10-4 0 0,-6 6 0 16,2-3 0-16,-2 6 0 0,6-9 0 15,-3 7 0-15,3-4 8 0,0 3-8 0,4-6 0 0,-4 6 0 16,-6-3 8-16,6 4-8 0,0-4 0 0,1-3 0 16,-1 9 0-16,0-2 0 0,1-4 8 0,-1 6-8 15,0-3 0-15,4 4 10 0,-4-4-10 0,4-3 8 16,-4 7-8-16,8-1 0 0,-4 0 0 0,-4 1 0 15,4-4 0-15,3 10 0 0,0-7 0 0,1 4 0 16,-4-4-8-16,7 1-4 0,-8 5-1 0,8-5 0 16,-7-1 1-16,7 0 0 0,-7 1 0 0,7 6 0 15,0-7-12-15,-8 10-1 16,8-10-1-16,-7 7 0 0,7-7-16 16,0 1-3-16,-4 5-1 0,4-5 0 0,0 9 6 0,3-10 0 0,-3 7 1 0,4-4-443 15,-4-2-89-15</inkml:trace>
  <inkml:trace contextRef="#ctx0" brushRef="#br0" timeOffset="31137.91">21915 11679 975 0,'0'0'43'0,"0"0"9"0,0 0-41 0,0 0-11 16,-7-3 0-16,7 3 0 0,0 0 77 0,0 0 14 15,-11 0 2-15,7 0 1 0,4 0-25 0,0 0-5 16,-10-7 0-16,3 7-1 0,0 0-17 0,7 0-3 0,0 0-1 0,0 0 0 16,-7 0-27-16,0 7-6 0,7-7-1 0,0 0 0 15,-11 0-8-15,7 9-11 0,-3-9 3 0,4 9 0 31,-4 1-16-31,3-4-4 0,1 4 0 0,3-7 0 0,-4 6 8 0,1-3 2 0,-1 4 0 0,4-1 0 16,-3 1 10-16,-4-1 8 0,0 0-12 0,-1 7 12 16,8-7 0-16,-7 1 0 0,-3 6 0 0,3-7 0 15,0 0 0-15,0 1 16 0,7 5-2 0,-7-2 0 16,-7-4 1-16,6-2 0 0,8 8 0 0,-3-5 0 16,-8-1-6-16,4 4-1 0,7-7 0 0,-3 3 0 15,-4 7-8-15,0-3 8 0,7-4-8 0,0 0 8 16,-4 7-8-16,-3-6 0 0,4 5 0 0,3-5 0 15,-4 2 0-15,1 4 0 0,-8-7 0 0,4 7 0 16,7-4 0-16,-4-5 0 0,-3 8 0 0,-3-2 0 16,6-4 0-16,-3 7 0 0,0-7 0 0,0 7 0 0,0-3 0 15,0-4 8-15,0 1-8 0,3-1 12 0,-6 3 1 0,6-2 1 16,1-1 0-16,-1-6 0 0,1 7 6 0,-4-1 0 16,7-3 1-16,0 4 0 0,0-1-12 0,-4 1-9 15,0-4 12-15,4 3-12 0,0 1 8 0,-3-7-8 16,3 9 0-16,0-8 0 0,3 5 8 0,-3 0-8 15,-3 1 9-15,-1-4-9 0,4 4 0 0,0 5 0 16,-3-12 0-16,3 13 0 0,-4-3 0 0,1-7 0 16,3 13 0-16,-4-10 0 0,1 7 0 0,3-4 0 15,0 4 0-15,0 0 0 0,-7-4 0 0,7 4 0 16,0 0 0-16,0-4 0 0,0 4 0 0,3-7 0 16,1 7 0-16,-1-4 0 0,1-2 0 0,-4 5 0 15,3-5 0-15,1 9 0 0,3-10 0 0,-4 7 0 0,-3-7 0 0,4 10 0 16,3-10 0-16,-3 7 0 0,-4-3 0 0,3 2 0 15,-3 4 0-15,4-3 0 0,-1-7 0 0,-3 7 0 16,0-4 0-16,4 4 0 0,3-6 0 0,-4-1 0 16,-6 7 0-16,6-4 0 0,1-2 0 0,-1-1 0 15,-3 7 0-15,4-1 0 0,-1-2 0 0,4-4 0 16,1 7 0-16,-1 0 0 0,-4-4 0 0,4 4 0 16,4-4 0-16,-8 4 0 0,1-7 0 0,-1 7 0 15,8-3 0-15,-4 2 0 0,-3-5 0 0,-4 9 0 16,7-10 0-16,-4 7 0 0,4-1 0 0,-3-2 0 15,-4-4 0-15,3 7 0 0,11-7 0 0,-10 1 0 16,-11 5 0-16,10-5 0 0,11-1 0 0,-7 1 0 16,1-4 0-16,-1-3 0 0,0 7 0 0,7-4 0 0,-4-3 0 15,1 6 0-15,-8-9 0 0,12 7 0 0,-1-4 0 0,-4-3 0 16,-3 6-8-16,4-6 8 0,3 0 0 0,-3 0-12 16,-11 0 12-16,0 0-10 15,14 0 10-15,-4 0-12 0,1 0 12 0,-11 0-12 0,7 0 12 0,0-6-8 16,4 3 8-16,-4-4-8 0,-7 7 8 0,7-3 0 15,3-3 0-15,-3-3 0 0,-3-1 14 0,3 7-2 16,0-10 0-16,4 4 0 0,-4 0 1 0,-4-1 0 16,1-9 0-16,3 4 0 0,3-4-5 0,-6 6 0 15,-4-2-8-15,3-4 12 0,8 3-12 0,-8-9 0 16,-3 6 0-16,4 0 0 0,3 1 0 0,-3 2 0 16,-4-3 11-16,3 0-11 0,-3 4 8 0,4-4-8 15,3 0 0-15,-4 0 0 0,-6 4 15 0,3 5-4 16,3-9-1-16,1 4 0 0,-8 5 6 0,4-9 0 0,4 7 1 0,-1-4 0 15,-3 7 3-15,0-7 1 0,4 4 0 0,-1-4 0 16,1 0-5-16,-1 7 0 0,-3-10-1 0,4 3 0 16,3 4-7-16,-4-4 0 0,-3-3-8 0,4 4 12 15,0 2-12-15,-1-6 0 0,-3 4 0 0,0-1 0 16,-3-3 8-16,3 7-8 0,3-4 0 0,-6 0 9 16,-1 7-9-16,0-4 0 0,8-2 0 0,-4-1 0 15,-7 6 0-15,3-2 0 0,4-4 8 0,-3 7-8 16,-1-7 0-16,-3 7 8 0,7-10-8 0,-3 10 8 15,-4-7-8-15,3 3 0 0,1-2 0 0,3-4 8 16,3 3-8-16,-3-3 0 0,-7 7 0 0,7-10 0 16,4 3 0-16,-4 0 0 0,-4 4 0 0,1-4 0 15,3 0 12-15,0 3 0 0,-4-3 0 0,4 7 0 16,-3-4-12-16,-1-3-16 0,8 4 4 0,-4-4 1 0,-8 3 11 0,8 7 9 16,4-10-1-16,-4 10-8 0,-4-7 15 0,4 6-4 15,0-2-1-15,0-4 0 0,0 1-2 0,0 5-8 16,0 1 12-16,0-4-4 0,0-2 1 0,0 5 0 15,-3-6 0-15,3 7 0 0,0 0-9 0,0-1 10 16,-7 1-10-16,7-1 10 0,0 1-10 0,0-7 10 16,-7 7-10-16,3-1 10 0,-3 1-10 0,4 0 0 15,-1-1 0-15,1 1 0 0,-4 3 0 0,3-4 0 16,4 7 0-16,-3-3 0 0,-4-4 0 0,3 4 0 16,0-3 0-16,4 6 0 0,-3-4 0 0,3 7 0 15,-4-3 0-15,4 3 0 0,0 0 0 0,-3-6 0 16,-1-4 0-16,1 10 0 0,-1-9 0 0,4 3 0 15,-7 3 0-15,4-4 8 0,3 4-8 0,-4-3 0 0,1 6 0 16,-1-3 0-16,-3-3 0 0,4 2 0 0,-1-2 0 16,-3 3 0-16,0-3 0 0,3-1 0 0,1 4 0 0,3 3 0 15,-4-6 0-15,1 6 0 0,3 0 0 0,-4-9 0 16,-6 9 0-16,6-10 0 0,1 7 0 0,3 3 0 16,0 0 0-16,0 0 0 0,-7 0 0 0,7 0 0 15,0 0 0-15,0 0 8 0,0 0-8 0,0 0 0 16,0 0 0-16,0 0 8 0,0 0-8 0,0 0 0 15,0 0 0-15,0 0 0 0,0 0 0 0,-4 3 0 16,-7-3 0-16,4 7 0 0,7-7 0 0,-3 3 0 16,-8 6 0-16,4-9 0 0,7 0 0 0,-3 6 0 15,-4 4 0-15,3-1 0 0,-3 1 0 0,4-1 0 16,-1 0-11-16,-3 1 11 0,0 5-8 0,0-5 8 0,0 9-24 0,-4-10 1 16,8 7 0-16,3 3 0 15,3-4-27-15,-3-5-6 0,-10 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16439 0 0,'0'0'754'0'0,"0"0"-17"0"0,0 0-361 0 0,0 0 229 0 0,0 0 150 0 0,3 0 28 0 0,71-8 1150 0 0,-48 4-1753 0 0,0-1-1 0 0,0-1 1 0 0,0 0 0 0 0,8-6-180 0 0,-4 3-272 0 0,1 0 0 0 0,28-3 272 0 0,-32 8-1251 0 0,34-5-1945 0 0,-21 2-2058 0 0,-13 2-330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65 15520 0 0,'0'0'712'0'0,"0"0"-17"0"0,0 0-343 0 0,0 0 223 0 0,0 0 141 0 0,0 0 27 0 0,0 0-17 0 0,-6-1 481 0 0,6 1-1138 0 0,0 0-1 0 0,-1 0 1 0 0,1 0-1 0 0,0 0 1 0 0,0 0-1 0 0,-1 0 1 0 0,1 0 0 0 0,0 0-1 0 0,-1 0 1 0 0,1-1-1 0 0,0 1 1 0 0,0 0 0 0 0,-1 0-1 0 0,1 0 1 0 0,0 0-1 0 0,0-1 1 0 0,0 1-1 0 0,-1 0 1 0 0,1 0 0 0 0,0-1-1 0 0,0 1 1 0 0,0 0-1 0 0,0 0 1 0 0,-1-1-1 0 0,1 1 1 0 0,0 0 0 0 0,0-1-1 0 0,0 1 1 0 0,0 0-1 0 0,0 0 1 0 0,0-1 0 0 0,0 1-1 0 0,0 0 1 0 0,0-1-1 0 0,0 1 1 0 0,0 0-1 0 0,0-1 1 0 0,0 1 0 0 0,0 0-69 0 0,9-12 1321 0 0,-5 8-1110 0 0,0 1 1 0 0,1 0-1 0 0,-1 0 1 0 0,0 1-1 0 0,4-2-211 0 0,11-2 512 0 0,1 0 1 0 0,0 1-513 0 0,7-2 563 0 0,-17 7-363 0 0,1 1-160 0 0,-5 6-65 0 0,-5-4-27 0 0,0-1 1 0 0,0 1-1 0 0,-1 0 1 0 0,0 0-1 0 0,1-1 1 0 0,-1 1-1 0 0,0 0 1 0 0,0 0 0 0 0,-1 0-1 0 0,1-1 1 0 0,-1 1-1 0 0,1 0 1 0 0,-1 0-1 0 0,0-1 1 0 0,0 1-1 0 0,0 0 1 0 0,0 0 51 0 0,-4 8-201 0 0,-1 0-1 0 0,0 0 1 0 0,-2 3 201 0 0,-13 22-69 0 0,1 1 0 0 0,2 1-1 0 0,-2 10 70 0 0,17-40 20 0 0,0 0-1 0 0,1 1 0 0 0,0-1 1 0 0,0 1-1 0 0,0-1 1 0 0,1 1-1 0 0,1 8-19 0 0,0-15 0 0 0,0-1 0 0 0,1 1 0 0 0,-1 0 0 0 0,1-1 0 0 0,-1 1 0 0 0,1 0 0 0 0,0-1 0 0 0,0 1 0 0 0,0-1 0 0 0,0 1 0 0 0,0-1 0 0 0,0 0 0 0 0,0 1 0 0 0,0-1 0 0 0,0 0 0 0 0,1 0 0 0 0,-1 0 0 0 0,0 0 0 0 0,1 0 0 0 0,-1 0 0 0 0,1 0 0 0 0,-1 0 0 0 0,1 0 0 0 0,2 1 0 0 0,0-1 0 0 0,0 1 0 0 0,0-1 0 0 0,0 1 0 0 0,1-1 0 0 0,-1 0 0 0 0,0-1 0 0 0,0 1 0 0 0,3-1 0 0 0,15 1 2 0 0,-17 0-4 0 0,1-1-1 0 0,-1 0 1 0 0,0 0-1 0 0,0 0 1 0 0,5-1 2 0 0,28-7 24 0 0,0 0 1 0 0,-1-3 0 0 0,3-2-25 0 0,-9 1-90 0 0,29-10-795 0 0,-20 8-5505 0 0,-5 2-1892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4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 15520 0 0,'0'0'712'0'0,"0"0"-17"0"0,-1-2-449 0 0,0-4-1035 0 0,-1-6 5880 0 0,2 8-207 0 0,1 14-4370 0 0,47 348 719 0 0,-45-338-1203 0 0,2 24-13 0 0,-1-1 0 0 0,-1 6-17 0 0,-3-20 83 0 0,3 23-83 0 0,-2-43 25 0 0,1 1 0 0 0,0-1 0 0 0,0 0 0 0 0,1 0 0 0 0,0 0 0 0 0,1 0 0 0 0,1 2-25 0 0,1 1 11 0 0,2-4-11 0 0,-7-7-28 0 0,1 0-1 0 0,-1 0 1 0 0,1 0-1 0 0,-1 0 0 0 0,0 0 1 0 0,1-1-1 0 0,-1 1 1 0 0,1 0-1 0 0,0-1 1 0 0,-1 0-1 0 0,1 1 1 0 0,-1-1-1 0 0,1 0 1 0 0,0 0-1 0 0,-1 0 1 0 0,1 0-1 0 0,0 0 0 0 0,-1 0 1 0 0,1 0-1 0 0,0 0 1 0 0,0-1 28 0 0,1 0-86 0 0,0 0-1 0 0,0 0 1 0 0,-1 0 0 0 0,1-1-1 0 0,-1 1 1 0 0,1-1 0 0 0,-1 0 0 0 0,0 0-1 0 0,0 1 1 0 0,0-1 0 0 0,0-1 0 0 0,1 0 86 0 0,3-4-936 0 0,0-1 0 0 0,0 1 0 0 0,-1-1 1 0 0,-1 0-1 0 0,1-1 0 0 0,0-3 936 0 0,8-16-7886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4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69 14600 0 0,'-14'8'1738'0'0,"6"-5"-939"0"0,7-2 261 0 0,1-1 48 0 0,0 0-11 0 0,0 0-89 0 0,0 0-43 0 0,0 0-5 0 0,0 0-49 0 0,5-7 400 0 0,7 0-1101 0 0,0 0 0 0 0,0 1 0 0 0,1 0 0 0 0,-1 1 0 0 0,1 1 1 0 0,0 0-1 0 0,13-3-210 0 0,4-1-1 0 0,-17 5-349 0 0,0 0-1 0 0,0 1 1 0 0,4 0 350 0 0,18-2-2843 0 0,-13-1 749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4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15200 0 0,'0'0'1172'0'0,"0"0"-573"0"0,0 0 444 0 0,0 0 276 0 0,0 0 51 0 0,0 0-126 0 0,0 0-554 0 0,0 0-245 0 0,0 0-49 0 0,0 0-29 0 0,0 0-81 0 0,0 0-35 0 0,2 0-10 0 0,73-31 1235 0 0,19 3-822 0 0,-86 26-589 0 0,0 0 0 0 0,0 1 0 0 0,0 0 0 0 0,0 0 0 0 0,0 1 1 0 0,4 0-66 0 0,17-1 15 0 0,-26 0-15 0 0,-1 1 0 0 0,1 0 0 0 0,-1 0 0 0 0,1 0 0 0 0,-1 1 0 0 0,1-1 0 0 0,-1 0 0 0 0,1 1 0 0 0,-1 0 0 0 0,0 0 0 0 0,1-1 0 0 0,-1 1 0 0 0,0 1 0 0 0,0-1 0 0 0,0 0 0 0 0,1 0 0 0 0,-1 1 0 0 0,0 0 0 0 0,-1-1 0 0 0,1 1 0 0 0,1 0 0 0 0,2 3 0 0 0,2 3-16 0 0,-6-3-13 0 0,0-1 0 0 0,-1 1 1 0 0,1 0-1 0 0,-1-1 0 0 0,0 1 0 0 0,-1 0 0 0 0,1-1 0 0 0,-1 1 0 0 0,1 0 1 0 0,-2 2 28 0 0,0 3-81 0 0,-3 14-150 0 0,-1 0 1 0 0,-5 12 230 0 0,1-4-98 0 0,-6 5 80 0 0,6-16 34 0 0,9-19 53 0 0,0 1 8 0 0,-2 7-50 0 0,2-8 26 0 0,7 10 186 0 0,-4-10-176 0 0,1 0 1 0 0,-1 1 0 0 0,1-1-1 0 0,0 0 1 0 0,0 0 0 0 0,-1-1-1 0 0,1 1 1 0 0,1 0-1 0 0,-1-1 1 0 0,0 0 0 0 0,0 0-1 0 0,3 1-63 0 0,38 7 703 0 0,-43-9-699 0 0,16 2 47 0 0,-13-1-52 0 0,1-1-1 0 0,-1 1 1 0 0,0-1 0 0 0,0 1-1 0 0,0 0 1 0 0,0 1 1 0 0,21 5 0 0 0,-20-6 0 0 0,0 0 0 0 0,1 1 0 0 0,-1-1 0 0 0,0 1 0 0 0,0 0 0 0 0,0 1 0 0 0,1 0 0 0 0,5 4-1 0 0,1 1 0 0 0,-1 1 1 0 0,0 0-1 0 0,6 6 1 0 0,-14-11 1 0 0,0-1 0 0 0,0 0 0 0 0,0 1 0 0 0,-1-1 0 0 0,1 1 0 0 0,-1 0 0 0 0,0 0 0 0 0,0 0 0 0 0,0 0 0 0 0,-1 1 0 0 0,0-1 0 0 0,1 0 0 0 0,-1 1 0 0 0,-1-1 0 0 0,1 0 0 0 0,-1 4-1 0 0,0-1 12 0 0,0 0 0 0 0,0 0 0 0 0,-1 1-1 0 0,0-1 1 0 0,-1 0 0 0 0,0 0-1 0 0,0 0 1 0 0,0-1 0 0 0,-1 1 0 0 0,0 0-1 0 0,0-1 1 0 0,-1 0 0 0 0,0 0-1 0 0,0 0 1 0 0,0 0 0 0 0,0 0-1 0 0,-1-1 1 0 0,-1 1-12 0 0,-10 10-77 0 0,-1-1 0 0 0,0-1 0 0 0,-1 0 0 0 0,0-2-1 0 0,-1 0 1 0 0,0-1 0 0 0,-1 0 0 0 0,0-2 0 0 0,-1-1 0 0 0,0 0 0 0 0,0-1-1 0 0,-1-2 1 0 0,0 0 0 0 0,-2-1 77 0 0,-13-1-941 0 0,1-5-46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4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18719 0 0,'-2'-1'430'0'0,"1"1"-372"0"0,1 0 1 0 0,-1-1 0 0 0,0 1-1 0 0,0-1 1 0 0,1 1-1 0 0,-1 0 1 0 0,0-1-1 0 0,1 1 1 0 0,-1-1 0 0 0,1 1-1 0 0,-1-1 1 0 0,1 0-1 0 0,-1 1 1 0 0,1-1 0 0 0,-1 0-1 0 0,1 1 1 0 0,-1-2-59 0 0,0 1 449 0 0,1 1-145 0 0,0 0 479 0 0,0 0 237 0 0,0 0 48 0 0,0 0-84 0 0,0 0-395 0 0,0 0-168 0 0,0 0-34 0 0,0 0-48 0 0,0 0-165 0 0,1 3-70 0 0,2 6-52 0 0,0-1-1 0 0,0 1 1 0 0,1 0 0 0 0,0-1-1 0 0,1 0-51 0 0,2 5 87 0 0,-1 0 0 0 0,2 7-87 0 0,5 26 409 0 0,-2-1-1 0 0,1 15-408 0 0,-3-8 143 0 0,-1-2-82 0 0,-1 8-61 0 0,-3-22 11 0 0,0 12-14 0 0,-3 18 3 0 0,0-16 16 0 0,3 5-16 0 0,-3-39 33 0 0,1 6 30 0 0,1 0 0 0 0,2 6-63 0 0,-4-26 3 0 0,0-1 1 0 0,0 1-1 0 0,0 0 0 0 0,0 0 1 0 0,0 0-1 0 0,0-1 0 0 0,1 1 1 0 0,-1-1-1 0 0,0 1 0 0 0,1-1 1 0 0,-1 1-1 0 0,1-1 0 0 0,-1 0 1 0 0,1 0-1 0 0,0 0 0 0 0,0 0 1 0 0,0 0-1 0 0,0 0-3 0 0,12 2 0 0 0,-11-4 0 0 0,0 0 0 0 0,1 0-280 0 0,0 0 0 0 0,1-1 0 0 0,-1 1 0 0 0,0-1 0 0 0,0 0 0 0 0,0 0 0 0 0,0 0 0 0 0,0-1 280 0 0,3-2-1362 0 0,0 1 0 0 0,-1-2 0 0 0,0 1 0 0 0,0-1 0 0 0,0 0 0 0 0,4-6 1362 0 0,4-7-7795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4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22663 0 0,'0'0'514'0'0,"0"0"71"0"0,0 0 32 0 0,0 0-66 0 0,2 1-286 0 0,0 0-76 0 0,1 0 0 0 0,0 0 0 0 0,-1-1 0 0 0,1 1 0 0 0,0-1 0 0 0,-1 0 0 0 0,1 1 0 0 0,0-1 0 0 0,0-1 0 0 0,-1 1 0 0 0,3 0-189 0 0,35-8 738 0 0,-20 3-392 0 0,11-1-316 0 0,1 2 1 0 0,1 1 0 0 0,14 1-31 0 0,-2 0-81 0 0,-23 1-685 0 0,0 1 0 0 0,20 3 766 0 0,23 3-3004 0 0,-12-1-4472 0 0,6 3 7476 0 0,-39-4-6149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4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13360 0 0,'0'0'612'0'0,"0"0"-15"0"0,-1 2-382 0 0,-7 16 3190 0 0,-1 1 2676 0 0,6-6-5350 0 0,1-4-347 0 0,0 0 1 0 0,-1 0-1 0 0,0-1 1 0 0,-2 6-385 0 0,-8 25 748 0 0,0 22-302 0 0,8-30-373 0 0,-2-2-1 0 0,-1 1 1 0 0,-9 20-73 0 0,4-13 34 0 0,10-27-32 0 0,0 0-1 0 0,0-1 1 0 0,-2 1 0 0 0,1-1 0 0 0,-6 8-2 0 0,-1 0-69 0 0,5-8-16 0 0,0 0 1 0 0,-1 0-1 0 0,-7 7 85 0 0,10-11 16 0 0,4-5 72 0 0,0 0 49 0 0,0 0 14 0 0,0 0-40 0 0,0 0-173 0 0,0 0-70 0 0,0 0-17 0 0,2 0 136 0 0,-1 0 0 0 0,1 0 1 0 0,0 0-1 0 0,0 0 0 0 0,-1 0 0 0 0,1-1 0 0 0,0 1 0 0 0,-1-1 0 0 0,1 0 1 0 0,0 1-1 0 0,-1-1 13 0 0,0 1-11 0 0,2-2 11 0 0,0 1 0 0 0,0 0 0 0 0,1 0 0 0 0,-1 0 0 0 0,0 1 0 0 0,1-1 0 0 0,1 1 0 0 0,3-1 0 0 0,-2 0 0 0 0,-1 1 0 0 0,1 0 0 0 0,-1 0 0 0 0,1 0 0 0 0,-1 1 0 0 0,1 0 0 0 0,-1 0 0 0 0,1 0 0 0 0,-1 1 0 0 0,4 1 0 0 0,22 5 0 0 0,14-6-276 0 0,-37-2 254 0 0,0 0-1 0 0,1 0 1 0 0,-1 1-1 0 0,0 0 1 0 0,0 1 0 0 0,2 0 22 0 0,6 2 159 0 0,1 0 1 0 0,0-1 0 0 0,0 0-1 0 0,0-1 1 0 0,15-1-160 0 0,-9 0 371 0 0,-11-2 251 0 0,-10 1-272 0 0,-2-2 15 0 0,2-1-293 0 0,-1-1 0 0 0,1 0-1 0 0,-1 1 1 0 0,0-1 0 0 0,0 0 0 0 0,-1 0-1 0 0,1 0 1 0 0,-1 0 0 0 0,0 0 0 0 0,0 0-1 0 0,0 0 1 0 0,-1-2-72 0 0,0-9 206 0 0,-2 1-1 0 0,-2-11-205 0 0,4 23 39 0 0,0 0 1 0 0,0 0-1 0 0,0 0 1 0 0,-1 0-1 0 0,1 1 0 0 0,0-1 1 0 0,-1 0-1 0 0,1 0 1 0 0,-1 1-1 0 0,1-1 0 0 0,-1 1 1 0 0,0 0-1 0 0,-1-1-39 0 0,1 1 64 0 0,2 1-11 0 0,-2 0-52 0 0,1 0 0 0 0,0 1-1 0 0,0-1 1 0 0,0 1 0 0 0,-1 0-1 0 0,1-1 1 0 0,0 1 0 0 0,0 0-1 0 0,0-1 1 0 0,0 1 0 0 0,0 0 0 0 0,0 0-1 0 0,0 0 1 0 0,1 0 0 0 0,-1 0-1 0 0,0 0 1 0 0,0 1-1 0 0,-2 1-1 0 0,1 1 1 0 0,-1-1 0 0 0,1 1 0 0 0,0 0 0 0 0,0 0 0 0 0,0 0 0 0 0,0 0 0 0 0,0 1 0 0 0,1-1 0 0 0,0 0 0 0 0,0 1 0 0 0,0-1 0 0 0,1 1 0 0 0,-1 6 0 0 0,0-1 0 0 0,1 1 0 0 0,0 0 0 0 0,1 7 0 0 0,9 55-124 0 0,3 11-77 0 0,-8-28 279 0 0,0-9 8 0 0,-3-1 0 0 0,-2 29-86 0 0,-16 72-260 0 0,7-84-7785 0 0,9-62 7708 0 0,-6 46-9521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4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3224 0 0,'0'0'465'0'0,"0"0"746"0"0,0 0 329 0 0,3 0 69 0 0,1 0-1345 0 0,-1-1-1 0 0,1 0 1 0 0,0 1 0 0 0,0-1-1 0 0,-1-1 1 0 0,1 1-1 0 0,-1-1 1 0 0,1 1 0 0 0,-1-1-1 0 0,0 0 1 0 0,1 0 0 0 0,-1 0-1 0 0,0-1 1 0 0,0 0-264 0 0,3-2-70 0 0,0 0 0 0 0,0-1 0 0 0,-1 0 0 0 0,0 0 0 0 0,0-1 0 0 0,1-1 70 0 0,-5 6-163 0 0,-1 2-44 0 0,0 0-17 0 0,0 0 195 0 0,1 0 0 0 0,-1-1 0 0 0,1 1 0 0 0,-1 0 0 0 0,0-1 0 0 0,1 1 0 0 0,-1 0 0 0 0,0-1 0 0 0,1 1 0 0 0,-1 0 0 0 0,0-1 0 0 0,0 1 0 0 0,1-1 0 0 0,-1 1 0 0 0,0 0 0 0 0,0-1-1 0 0,0 1 1 0 0,0-1 0 0 0,1 1 29 0 0,-1-1 14 0 0,0 0 0 0 0,1 0 0 0 0,-1 0 0 0 0,0 0-1 0 0,1 1 1 0 0,-1-1 0 0 0,1 0 0 0 0,-1 1 0 0 0,1-1-1 0 0,0 0 1 0 0,-1 1 0 0 0,1-1 0 0 0,0 0 0 0 0,0 0-14 0 0,8-1 193 0 0,0 0 1 0 0,0 1 0 0 0,0 0 0 0 0,0 0 0 0 0,0 1 0 0 0,0 0-1 0 0,0 0 1 0 0,0 1 0 0 0,4 1-194 0 0,31 1 201 0 0,-31-3-123 0 0,182-4 915 0 0,-113-4-321 0 0,11-5-672 0 0,38-5 514 0 0,-9-3 162 0 0,10 1 142 0 0,-4-3-116 0 0,-12 2-222 0 0,-96 17-266 0 0,21-6-214 0 0,11-2 185 0 0,83-5 56 0 0,-83 9-98 0 0,12-1 30 0 0,9 1-392 0 0,-51 8-1799 0 0,-22 0 1285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4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13360 0 0,'0'0'1026'0'0,"0"0"-587"0"0,0 0 17 0 0,0 0 79 0 0,0 0 10 0 0,0 0-23 0 0,0 0-115 0 0,0 0-50 0 0,2 0-6 0 0,13 1-228 0 0,-2 0-1 0 0,1 2 1 0 0,13 3-123 0 0,23 3-96 0 0,-42-7 92 0 0,-1 0 0 0 0,0 0 0 0 0,1 0 0 0 0,2 2 4 0 0,-3-1 0 0 0,0-1 1 0 0,0 0-1 0 0,0 0 0 0 0,0-1 0 0 0,1 1 0 0 0,108 14 85 0 0,5 5-85 0 0,-110-18 33 0 0,12 1-20 0 0,57 13 111 0 0,-69-14-113 0 0,1 0 1 0 0,-1 2-1 0 0,0-1 1 0 0,0 1-1 0 0,7 5-11 0 0,-8-3 13 0 0,1 0 0 0 0,-1 0 0 0 0,0 1 0 0 0,-1 1 0 0 0,7 7-13 0 0,-13-13 0 0 0,0 1 0 0 0,0 0 0 0 0,0 0 0 0 0,-1 0 0 0 0,1 1 0 0 0,-1-1 0 0 0,0 1 0 0 0,0-1 0 0 0,-1 1 0 0 0,1 0 0 0 0,-1 0 0 0 0,0-1 0 0 0,0 1-1 0 0,-1 0 1 0 0,1 4 0 0 0,-1 2 104 0 0,-1 1 0 0 0,0 0 0 0 0,-1-1 0 0 0,0 1 0 0 0,0-1 0 0 0,-1 0 0 0 0,-1 0 0 0 0,0 0 0 0 0,0 0 0 0 0,-1-1 0 0 0,-1 1 0 0 0,1-1 0 0 0,-2 0 0 0 0,1-1 0 0 0,-1 0 0 0 0,-1 0 0 0 0,0 0 0 0 0,0-1 0 0 0,-1 0 0 0 0,0-1 0 0 0,-4 3-104 0 0,-33 21-105 0 0,-2-2 0 0 0,-1-2-1 0 0,-1-2 1 0 0,-1-3 0 0 0,-18 5 105 0 0,37-16-1223 0 0,1 1-52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5T05:55:51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26656 609 975 0,'0'0'43'0,"0"0"9"0,0 0-41 0,0 0-11 0,0 0 0 0,3-6 0 15,-3-3 76-15,0 9 12 16,0 0 4-16,4-10 0 0,-4 1-35 0,3 3-6 0,-3 6-2 0,0 0 0 15,8-10-18-15,-8 10-4 0,0 0-1 0,7-3 0 16,-4-3-2-16,-3 6 0 0,0 0 0 0,11-3 0 16,-11 3-16-16,10 0-8 0,1-7 8 0,-1 7-8 15,5 0 20-15,-5 0 0 0,1 0-1 0,3 0 0 16,0 7-11-16,-3-7-8 0,3 3 12 0,0 3-12 16,-4-6 8-16,4 3-8 0,1 4 0 0,-1-4 0 15,-4-3 0-15,1 6 0 0,3 3 0 0,-3 1 0 16,-1-1 0-16,1-3 0 0,-4 7 0 0,-4-7 0 15,4 4 0-15,-3 8 0 0,-4-8 0 0,0-1 0 16,0 7 8-16,0 3-8 0,-7-10 0 0,3 1 0 16,-3 5 16-16,0-5-3 0,0 8-1 0,-3-8 0 15,-1 6-12-15,0-7 0 0,-3 10 0 0,4-10 0 0,-8 1 21 16,4-1-1-16,0 7-1 0,0-7 0 0,-4 0-19 0,0 1 10 16,1-1-10-16,-1 1 8 15,1-4-8-15,-1 0 0 0,4 7 0 0,-4-13 0 16,8 0-30-16,-1 9-8 0,-3-9-2 0</inkml:trace>
  <inkml:trace contextRef="#ctx0" brushRef="#br0" timeOffset="1751.25">27238 478 576 0,'0'0'25'0,"0"0"6"0,0 0-31 0,0 0 0 0,0 0 0 0,0 0 0 16,0 0 37-16,0 0 2 0,0 0 0 0,0 0 0 15,0 0-30-15,0 0-9 0,0 0 0 0,0 0 0 16,0 0 8-16,0 0-8 0,4-10 0 0,-4 10 0 15,0 0 0-15,0 0 0 0,0 0 0 0,0 0 0 16,0 0 32-16,0 0-1 0,0 0 0 0,0 0 0 16,0 0 12-16,0 0 2 0,0 0 1 0,0 0 0 15,-8-3 1-15,8 3 0 0,0 0 0 0,0 0 0 0,-7-6-19 0,7 6-3 16,-7-6-1-16,7 6 0 16,0 0-11-16,0 0-2 0,-7 0-1 0,7 0 0 0,0 0-10 15,0 0 0-15,-10 0 0 0,10 0 8 0,-7 0-8 0,0 0 0 16,7 0 0-16,-7 0 0 0,7 0 18 0,0 0 2 15,-11 0 0-15,4 0 0 0,7 0 3 0,-4 6 1 16,4-6 0-16,0 0 0 0,-7 0-9 0,7 0-2 16,-7 6 0-16,0-3 0 0,0 7-13 0,4-10 0 15,-1 9 0-15,4-9 0 0,0 0 0 0,0 0 0 16,-7 6 0-16,4 4 0 0,3-7 0 0,0 3 0 16,-4 4 0-16,4-1 0 0,-7 0 0 15,7-2 0-15,-4 2 0 0,-3-6 0 0,4 7 0 0,-1-4 0 16,-3 3 0-16,0 1 9 0,4 5 3 0,-1-5 0 15,1-1 0-15,-4 1 0 0,3-1-2 0,0 0 0 16,-3 1 0-16,0-1 0 0,4 1-10 0,-1-4 12 0,-3 3-12 0,4 10 12 16,-4-13-12-16,3 4 0 0,1-1 0 0,-1 1 0 15,-3-1 0-15,4 0 0 0,-1 1 0 0,0-4 8 16,-3 4-8-16,4-1 0 0,-4 0 0 0,3 1 8 16,1-1 0-16,-4-3 0 0,3-2 0 0,1 5 0 15,-1-3 12-15,1 4 3 0,3-10 0 0,-4 9 0 16,4 0-1-16,0-2 0 0,-3 2 0 0,3-9 0 15,0 0-22-15,0 3 0 0,0-3 0 0,3 10-8 16,-3-4 8-16,4 3 0 0,-4 1 0 16,3-1 8-16,-3-9-8 0,4 0 0 0,-1 6 0 0,1 4 0 15,-1-1 0-15,1-2 0 0,-4-4 0 0,3 6 0 16,4 1 0-16,-3-4 0 0,-1 3 0 0,4-6 8 16,1 4-8-16,-1-1 0 0,0 3 0 0,-4 4 0 15,8-13 0-15,-1 9 0 0,-3-2 0 0,4-4 0 0,0 3 0 0,-1-3 0 16,1 3 0-16,-4 4 8 0,-7-10-8 15,7 6 0-15,0-3 0 0,3 7 0 0,5-4 0 0,-1-3 0 16,0 3 0-16,-4-3 8 0,4 4-8 0,-3-1 0 16,0-6 0-16,3 3 0 0,-4 3 0 0,1-3 0 15,3-3 0-15,-3 10 8 0,3-10-8 0,0 0 0 16,0 0 0-16,0 0 8 0,0 0-8 0,-3 6 0 16,3-6 0-16,0 0 8 0,-3 0-8 0,-1 0 0 15,1 0 0-15,-1 0 0 0,1 0 0 0,-1 0 0 16,1-6 0-16,0 6 0 0,-1 0 0 0,1 0 0 15,-1 0 0-15,-3 6 0 0,4-6 0 0,0 0 0 16,-1-6 0-16,1 6 0 0,-4 0 0 0,3 0 0 16,1 0 0-16,3 0 8 0,-3 0-8 0,-1 0 0 15,4 0 0-15,-3 0 0 0,0-10 0 0,-1 10 0 0,1 0-8 16,-4 0 8-16,7-3-12 0,-4-3 2 0,-2 6 1 0,2-3 0 31,1-3-23-31,-1-1-4 0,-10 7 0 0,11 0-1 16,-4-3 1-16,4 3 1 0,-1-6 0 0,1 3-445 0,-11 3-90 0</inkml:trace>
  <inkml:trace contextRef="#ctx0" brushRef="#br0" timeOffset="1976.41">28183 917 2008 0,'0'0'89'0,"0"0"19"0,0 0-87 0,0 0-21 16,7 6 0-16,1 3-591 15,-1 1-122-15</inkml:trace>
  <inkml:trace contextRef="#ctx0" brushRef="#br0" timeOffset="5274.04">29683 584 806 0,'0'0'36'0,"0"0"7"0,0 0-35 0,10 0-8 16,-3-9 0-16,0 3 0 0,4 6 123 0,0-3 22 15,-11 3 5-15,7-7 1 0,3 4-102 0,1 3-20 16,-4 0-4-16,0-6-1 0,0 3-12 0,0-4-4 16,4-2 0-16,-4 9 0 0,-7 0-8 0,10 0 8 15,-3-9-8-15,0-1 8 0,-3 10-8 0,-4 0 0 16,3-6 0-16,1 3 0 0,-1-7 20 0,1-5-2 16,3 5 0-16,-3-5 0 0,-4 5 13 0,3 7 2 15,-3-6 1-15,4-7 0 0,-4 7 10 0,0-1 1 0,3 4 1 0,-3 3 0 16,7-13-4-16,-7 7-1 0,0-1 0 0,0 1 0 15,0 3-13-15,4-4-4 0,-8 1 0 0,4-1 0 16,0 1-9-16,4 9-3 0,-4-9 0 0,0-1 0 16,0 4-3-16,0 6-1 0,0-3 0 0,0-4 0 15,0 4-8-15,0 3 8 0,-4 0-8 0,4 0 8 16,0 0 0-16,0 0-8 0,0 0 12 0,0 0-4 16,0 0-8-16,0 0 0 0,-3 10 0 0,-1-1 0 15,4 1 0-15,-3 8 0 0,-4-2 0 0,7-3 0 16,0 2 12-16,-4 10 9 0,4 0 3 0,-3 4 0 15,6-11-24-15,-3 11 0 0,0-10 0 0,0 6 0 16,0 3 0-16,4-3 19 0,-1 9-3 0,1-15-1 16,-4 16-7-16,3-13-8 0,-3 3 11 0,4 3-11 15,-4-3 0-15,3 3 0 0,1-6 0 0,-1 0 0 0,-3-3 0 0,4 6 0 16,-4-6 0-16,-4 0 0 0,8-4 0 0,-4 10 8 16,-4-15-8-16,4-1 0 0,0 10 0 0,-3-3 0 15,-1-7 0-15,4 1 0 0,-3-1 0 0,3-3 0 16,0-6 8-16,0 0-8 0,-4 3 0 0,4-3 8 15,0 0-8-15,0 0 0 0,0 0 9 0,0 0-9 16,0 0 0-16,-3 10 9 0,-1-10-9 0,4 0 0 16,0 0 0-16,0 0 0 0,-7 9 0 0,4-9-12 15,-5 0 2-15,5 0 1 16,-8-9-14-16,4 9-2 0,0 0-1 0,0 0 0 0,-3 0 2 0,-1 0 0 16,-3 0 0-16,0 0 0 15,0 0-4-15,0 0 0 0,-4 0 0 0,4 0 0 0,-4 9 18 0,1-9 10 0,2 7-12 0,-2-4 12 31,-1 3-29-31,4-3 1 0,-4-3 0 0,4 6 0 0,-3 4 19 0,3-4 9 0,-1-3-8 0,1-3 8 16,4 10 0-16,3-4 0 0,-4-6 0 0,4 0 0 16,7 0 11-16,0 0 7 0,0 0 2 0,0 0 0 15,0 0 4-15,11 3 2 0,-1 3 0 0,4-6 0 16,8 0-10-16,-1-6-3 0,0 6 0 0,7-3 0 16,0-3-13-16,4 6 9 0,7-10-9 0,0 1 8 15,3 6-8-15,0-4 10 0,4 7-10 0,-3-6 10 16,-1 3-10-16,0-3 0 0,-3 3 0 0,3-4-11 15,1-2-28-15,-1-1-5 16,0 1-2-16</inkml:trace>
  <inkml:trace contextRef="#ctx0" brushRef="#br0" timeOffset="6773.74">26674 2416 230 0,'0'0'20'0,"0"0"-20"0,-8 0 0 0,-2 6 0 16,-4-6 199-16,3 0 35 0,11 0 7 15,-10 0 2-15,-1 0-165 0,0 0-33 0,1 0-6 0,-4 0-2 16,3 0-25-16,-3-6-4 0,0 6-8 0,3-4 11 15,1 4-11-15,-1 0 10 0,4-6-10 0,-3 3 10 16,3-3-2-16,3-4 0 0,-7 1 0 0,4 0 0 16,4 2 16-16,-4 4 4 0,3-6 0 0,-3-1 0 15,4 4 7-15,-1-3 1 0,4 6 1 0,0-7 0 16,0 4 1-16,0-4 0 0,4 1 0 0,-4 3 0 0,3-4-6 0,1 1 0 16,-1 0-1-16,4 2 0 0,-3-2-13 0,6 6-2 15,1-7-1-15,3 4 0 0,-3-3-15 0,-1-1 0 16,-3 7 8-16,4 3-8 0,3-6 0 0,0 0 0 15,-3 6 0-15,-1 0 0 0,-3 0 0 0,4 6-10 16,0 0 10-16,-4-3-8 0,3 7 8 0,-3-1-13 16,4 7 5-16,-1-7 8 15,-3 7-34-15,0-4 1 0,1 7 0 0,-5-3 0 16,1 3-9-16,-4 6-2 0,-7-13 0 0,-1 13 0 16,1 0 9-16,-3 1 2 0,3 2 0 0,-4 0 0 0,1-3 16 0,-4 3 3 15,-4 1 1-15,-3-4 0 0,3 9 13 0,-7-15 0 16,4 9 0-16,4 0 0 0,-5-3 0 0,1 1 0 0,0-8 0 15,0 1 0-15,-4 0 0 0,4 3 0 16,0 0 0-16,0-13-9 16,0 7-17-16,-1 0-3 0,1-4-1 0,4 4 0 0,-1-13 9 0,4 6 1 0,0-2 1 0,7-1 0 15,-4-3 19-15,11-3 9 0,0 0-1 0,0 0 0 16,0 0-8-16,0 0 0 0,14-3-12 0,0-3 12 16,0-1-13-16,1-2 5 0,6 6 8 0,0-7-13 15,4 4 13-15,-1-6 0 0,4 2 0 0,1-2-9 16,2 2 9-16,1 7 0 0,7-12 0 0,-4 2 0 15,1 0 0-15,-1 1 0 0,4 2 0 0</inkml:trace>
  <inkml:trace contextRef="#ctx0" brushRef="#br0" timeOffset="7425.46">27065 2199 1137 0,'0'0'50'0,"0"0"11"16,0 0-49-16,0 0-12 0,0 0 0 0,0 0 0 0,0 0 61 0,0 0 10 16,0 0 1-16,0 0 1 0,0 0-33 0,0 0-8 15,0 0 0-15,7-3-1 0,-7 3-14 0,0 0-2 16,7-12-1-16,0 12 0 0,4-4-5 0,-11 4-1 15,0 0 0-15,0 0 0 0,0 0 2 0,10 0 0 16,1 0 0-16,0 0 0 0,-1 4 13 0,1 2 2 16,-1 0 1-16,1-3 0 0,3 7-4 0,-3-1-1 15,-1 7 0-15,1-4 0 0,-1 1-8 0,-3-1-1 16,1 4-1-16,-1 3 0 0,-4 0-11 0,-3-4 0 16,-3 7 0-16,-1-6 0 15,-3 9-21-15,0-6-10 0,-11 9-1 0,4-9-1 16,-3 3 1-16,-1 0 1 0,4-3 0 0,-4 6 0 0,1 0 10 0,-5 0 1 15,-2-3 1-15,2-3 0 16,1 6-23-16,-3 0-5 0,-5-6-1 0,8-1-380 0,0-2-76 16</inkml:trace>
  <inkml:trace contextRef="#ctx0" brushRef="#br0" timeOffset="7905.31">27668 2199 1152 0,'0'0'51'0,"0"0"10"0,0 0-49 0,0 0-12 0,0 0 0 0,0 0 0 0,0 0 124 16,0 0 21-16,0 0 5 0,0 0 1 0,-10 0-123 0,3 0-28 16,0 0 0-16,-4 0 0 15,4 0-52-15,-4 0-9 0,1 0-2 0,-1 0 0 16,-3 0 11-16,4 0 1 0,-5 0 1 0,5 0 0 16,-1 7 18-16,1-4 3 0,-4-3 1 0,0 9 0 0,-1-3 15 0,1 4 3 15,-3-10 1-15,3 9 0 0,-1 1 19 0,-2-1 4 16,3 0 1-16,-4 1 0 0,0-1 36 0,4 1 7 15,-3 2 2-15,3 1 0 0,-4-4 2 0,4 7 1 16,3-7 0-16,-3 1 0 0,4 8-31 0,-1-2-7 0,0-3-1 16,4 2 0-16,4 4-4 0,3-3-2 0,0-4 0 0,3 10 0 31,8-3-45-31,-1-6-9 0,1 2-1 0,3 4-1 16,0 0-15-16,4-3-3 0,3-1-1 0,0-2 0 0,0 3 29 0,1-7 7 0,2 7 1 0,-3-4 0 15,1-2 20-15,2-1 0 0,5-3 0 0,2-3 0 16,1 4 0-16,0 2 0 0,0-3 0 0,3-3 8 15,4-3-8-15,-4 0 0 0,4 0 0 0,-4-3-620 16</inkml:trace>
  <inkml:trace contextRef="#ctx0" brushRef="#br0" timeOffset="8774.94">29736 2143 864 0,'0'0'76'0,"0"0"-60"0,0 0-16 0,3-6 0 0,1-1 163 0,-1-2 29 15,4-1 7-15,-3 1 1 0,3 9-124 0,3 0-25 16,-2-9-5-16,2 6-1 0,-6-4-26 0,6 4-6 16,-3-3-1-16,0 0 0 0,0 2-12 0,4 4 0 15,0-6 8-15,-1 6-8 0,1 0 0 0,-1 6 0 16,1-6 0-16,3 4 0 0,-3-4 0 0,-1 12 0 15,1-9 0-15,-1 7 0 0,1-1-16 0,-4 7-4 16,4-13 0-16,-4 13 0 0,-4-1 7 0,1 4 1 16,-4-6 0-16,-4 2 0 15,1 4-44-15,-8 0-9 0,-3-3-2 0,3 12 0 16,-3-9-17-16,-3-4-3 0,-1 4-1 0,0 0 0 0,1-3 62 0,-1-1 12 0,-3-2 2 16,3 2 1-16,-3 1 11 0,0-3 0 0,0 2 0 0,3-2 0 15,0 3 8-15,1-1-8 0,3-2 10 0,0-4-10 31,3 1-32-31,-3-4-13 0,3 3-3 0,4 1 0 0,4-1 20 0,3-9 4 0,0 0 1 0,0 0 0 16,0 0 23-16,0 0 10 0,0 0-1 0,7 6 0 16,0-2 52-16,3-4 11 0,1-4 1 0,0 4 1 15,3-6-5-15,7 6-1 0,4 0 0 0,3 0 0 16,0 0-7-16,0 0-1 0,7 0-1 0,1-9 0 16,-1 9 4-16,0 0 1 0,1-3 0 0,-1 3 0 15,-3 0-13-15,3 0-3 0,0 0 0 0,4 0 0 16,0-7-21-16,0 7-5 0,-1 7-1 0,-2-7 0 15,-8 0-21-15,0 0-8 0,0-7 0 0,1 7-911 16</inkml:trace>
  <inkml:trace contextRef="#ctx0" brushRef="#br0" timeOffset="10057.14">26649 3736 633 0,'0'0'56'0,"0"0"-44"0,0 0-12 0,0 0 0 16,0 0 228-16,0 6 43 0,0 10 9 0,0-13 1 16,-4 6-183-16,4-2-37 0,0 2-7 0,-3 0-2 15,3 1-35-15,-4-1-7 0,4 1-2 0,-3 8 0 16,-4-8-8-16,3-1 0 0,-3 7 9 0,4-7-9 15,-1 7 0-15,1-3 0 0,-1 2 0 0,-3-5 0 0,0 8 0 16,0-2 0-16,0 0 0 0,-4-4 0 0,4-2 0 0,-3 5-8 16,-1-2 8-16,0 3 0 0,4-7 0 0,0 7 0 15,0-7 0-15,0 7 0 0,-3-4 0 0,3-2 0 16,-1-1 0-16,1 1 0 0,0-1 0 0,0 4-16 16,0-4 4-16,0 3 0 15,0-5-26-15,0 2-6 0,4-6 0 0,-5 10-1 16,8-13 2-16,-3 9 1 0,-1 1 0 0,4-10 0 0,0 0 14 0,0 0 2 15,0 9 1-15,4-6 0 0,-1 7 25 0,5-1 0 16,-1-3 0-16,0 4 0 0,0-4 0 0,3-3 0 16,1 7 9-16,3-10-9 0,0 9 16 0,0-3-4 15,0-6-1-15,0 0 0 0,1 3 5 0,-1 4 2 16,0-1 0-16,0-6 0 0,4 0 3 0,-4 0 1 16,7 0 0-16,-4 0 0 0,1 0 19 0,3 0 4 0,-3-6 1 0,3-1 0 15,-3 4-34-15,3 3-12 16,-7 0 0-16,4 0 9 0,-1 0-1 0,1 0-8 15,-4 0 12-15,4 0-4 0,-4-6-8 0,0 3 0 0,-4-3 0 0,5 6 0 16,-5 0 0-16,1-10 0 0,-4 10 0 0,-4-3 8 16,-3 3-8-16,7-6 8 0,-3 3-8 0,-4 3 8 15,0 0 0-15,0 0 0 0,0-7 0 0,0 1 0 16,0-3 0-16,-4 5-8 0,-3-2 12 0,4-3-4 16,-4 9-8-16,0-10 12 0,0 7-12 0,0-6 12 15,-1 3 16-15,-2-1 4 0,-1 4 1 0,4-3 0 16,0 3-5-16,0 3-2 0,-3-7 0 0,-1 7 0 15,4 0-2-15,-4 0 0 0,4 0 0 0,0 0 0 16,-3 7-12-16,3-4-4 0,0 3 0 0,-1-6 0 16,1 10 2-16,0-4 0 0,0-3 0 0,4 6 0 15,-1 7 2-15,1-7 0 0,-1 4 0 0,1 0 0 16,3-1-1-16,0 7 0 0,0-10 0 0,3 13 0 0,1-9 0 0,-1 6 0 16,1-4 0-16,3 14 0 0,-4-14 8 0,4 1 1 15,-3-4 1-15,-1 7 0 0,1 0-21 0,0 6-16 16,-1-9 2-16,1-4 1 0,-1 4 13 0,-3 3 0 15,0 0 0-15,0-4 0 0,0 1 0 0,4-3 0 16,-4 2 0-16,3 1 0 16,-3-4-50-16,0-2-7 0,0 6-2 0,0-4-629 15,0 1-125-15</inkml:trace>
  <inkml:trace contextRef="#ctx0" brushRef="#br0" timeOffset="10691.05">27206 4090 2088 0,'11'0'92'0,"-4"-6"20"0,-4 6-90 0,4-3-22 0,1-4 0 0,2 7 0 15,4 0 72-15,0-9 11 0,-3 9 1 0,7-3 1 16,-4-3-57-16,0 6-11 0,0-10-2 0,0 10-1 16,-3 0-39-16,3 0-8 0,-4 0-2 0,-3 0 0 15,4 10-37-15,-4-4-8 0,4-3-2 0,-8 13 0 16,4-4 22-16,-3 4 5 0,-1 3 1 0,1 0 0 0,-4 3 39 0,0-1 15 16,-4 11-11-16,1-13 11 0,-1 3 0 0,1 3-9 15,-8 0 9-15,4 0 0 0,-4-6 0 0,1 3 0 16,-1-7 0-16,4 4 8 0,-3-3-8 0,-1-4 0 15,0 4 8-15,1-7-8 0,-4 7 0 0,3-13 0 16,1 7 0-16,2-4 0 16,1-3-16-16,0 3-8 0,7-6-2 0,0 0 0 15,0 0-10-15,0 0-1 0,0 0-1 0,4-9 0 0,3 0 38 16,0-1 0-16,4-6 0 0,3 7 0 0,-4-7 64 0,4 4 8 16,4-4 2-16,0-9 0 0,-1 6 2 0,1-3 1 15,3-3 0-15,0-3 0 0,0-3-33 0,-3 2-8 0,3 1 0 16,0 0-1-16,1 6-18 0,-1 0-3 0,-4-3-1 15,5 6 0-15,-8 3-3 0,0 7-1 0,-4-10 0 0,1 13 0 16,0-3 0-16,-4 5 0 0,-7 4 0 0,0 0 0 16,7-6-9-16,-7 6 0 0,0 0 0 0,0 0-11 15,0 0-9-15,0 0-1 0,0 10-1 0,3-1 0 16,-3 7 9-16,4 2 1 0,-4 8 1 0,0-1 0 16,-7-3 11-16,3 9 0 0,1-3 0 0,-4 0 0 15,3 1 0-15,4 5 9 0,-4-9 0 0,8 10 0 16,0-7 3-16,-4 0 1 0,-8-3 0 0,8-6 0 15,0 6-13-15,4-3 0 0,3-6 8 0,0 3-8 16,4-4 0-16,-1-5 9 0,4 8-9 0,1-8 8 16,-1-1-8-16,3-2-17 0,4-4 4 0,1 6 1 15,-1-9-32-15,3-3-5 0,-2 3-2 0</inkml:trace>
  <inkml:trace contextRef="#ctx0" brushRef="#br0" timeOffset="11657.72">30208 3799 1209 0,'0'0'108'0,"0"0"-87"0,0 0-21 0,0 0 0 15,0 0 215-15,0 0 38 0,0 0 8 0,0 0 2 16,0 0-187-16,0 0-36 0,0 0-8 0,0 0-2 16,-7 6-30-16,4-3 0 0,-1-3 0 0,1 6 0 0,-1 4 0 15,-3-1-13-15,4 0 2 0,-4 1 1 0,0-4-1 0,-1 10 0 16,1-4 0-16,0 4 0 16,-3-3 11-16,3 2 0 0,0 4 0 0,0-3 0 0,-4-4 10 0,4 4 7 15,-4 0 2-15,1-4 0 0,-1 7-19 0,1-3 0 16,-1 2 0-16,0-2 0 0,-3 0 0 0,4-4 0 15,-1-2 0-15,4-1 0 0,-3 7 0 0,-1-7 0 16,4 1 0-16,0-1-9 0,0 0-4 0,0-2-1 16,0 2 0-16,3-9 0 15,4 0-10-15,0 0-1 0,-3 3-1 0,3-3 0 0,0 0 10 0,0 0 1 16,0 0 1-16,0 0 0 0,0 0 14 0,0 0 0 16,0 0 0-16,0 0 10 0,0 0-10 0,0 0 0 15,10 7 0-15,-3-1-11 0,-7-6 11 0,11 0 0 16,3 0 0-16,-3-6 0 0,-1 6 0 0,4-7 0 15,-3 7 0-15,3 0 0 0,0-3 0 0,0 3 0 0,-3 0 0 16,3 0 0-16,0 0 0 0,-3 0 0 0,3 0 0 0,0 0 0 16,3 0 8-16,-2 0 4 0,2 0 1 0,1 0 0 15,-1 0-4-15,1 0-1 0,3-6 0 0,0 6 0 16,1-3-8-16,2 3 12 0,-3-7-12 0,-3 7 12 16,0 0-12-16,-1 0 0 0,8-9 9 0,-4 9-9 15,-7 0 0-15,4 0 8 0,0-3-8 0,-4 3 0 16,0-6 0-16,0 6 9 0,-7 0-9 0,4-3 0 15,-4-4 11-15,-4 7-11 0,4-6 10 0,-7 6-10 16,0 0 19-16,0 0-3 0,4 0 0 0,-4 0 0 16,3-9 6-16,-3 9 1 0,0 0 0 0,4-10 0 0,-4 7 8 15,0-3 1-15,0 6 1 0,-4-10 0 16,1 1 7-16,-4 6 0 0,7 3 1 0,-4 0 0 16,-3-13 2-16,0 10 0 0,0 3 0 0,0-9 0 0,-4 9-15 0,4-7-4 15,7 7 0-15,-3 0 0 0,-4 0 4 0,0 0 0 16,-4 0 0-16,11 0 0 0,0 0-16 0,-11 0-2 15,1 7-1-15,3-4 0 0,7-3-9 0,-4 6 0 16,-3 10 0-16,0-7 0 0,4 4 11 0,-1 6-3 16,1-4-8-16,-1 4 12 0,-3 6 4 0,4-6 0 15,3 0 0-15,0 6 0 0,-4 0-16 0,4 3 0 16,4-3 0-16,-4-3 0 0,0 10 14 0,0-4-3 16,0 0-1-16,3-3 0 0,-3 3-10 0,0 1 0 15,0 2 0-15,0-3 0 0,0 0 0 0,0 1 0 0,-3 2-9 16,3-3 9-16,0 0-21 0,0 1-1 15,-4-4 0-15,0 0 0 16,1-3-85-16,3 3-17 0,-7 3-3 0,0-3-685 0,0 0-136 0</inkml:trace>
  <inkml:trace contextRef="#ctx0" brushRef="#br0" timeOffset="13875.7">26511 5884 1569 0,'0'0'34'0,"-3"9"7"0,-4 1 2 0,3-1 2 0,-3-3-36 0,4 4-9 16,-1-1 0-16,1 1 0 0,-1-1 16 0,4 0 0 16,0 1 1-16,0-1 0 0,0 1-17 0,0-10 0 15,0 0 0-15,4 6 0 0,3 3 0 0,0 1 0 16,0 5-13-16,3-12 5 0,1 7 8 0,-1-1 12 16,-3-2-2-16,8-4-1 0,2 9 28 0,-3-9 6 15,-3 7 1-15,3-1 0 0,-3 1-8 0,3-4-2 16,0 3 0-16,0 1 0 0,4-1-11 0,-4 1-3 15,0-1 0-15,-4 0 0 0,5 1-1 0,-1 2-1 16,0 1 0-16,-4-4 0 0,1 7-18 0,-1 0 0 16,-2-4 0-16,-1 7-9 0,0-10 9 0,-4 7 0 15,1 3-9-15,-1-10 9 0,-3 7 0 0,-3 0 0 16,3-4 12-16,-7 4-4 0,3-4-8 0,-6-2-11 0,-5 5 3 16,1-5 0-16,-3-1 8 0,-1-2 0 15,-3 2-9-15,0-6 9 0,0 3 0 0,-1 4 0 0,8-4-9 0,-3-3 9 16,-1 3 0-16,0-6 0 0,8 0 0 0,-4 0 0 15,0 0 18-15,3-6 1 0,4 6 0 0,0-9 0 16,0 9 21-16,3-10 4 0,-3 1 0 0,7 0 1 16,0-7 5-16,0 6 1 0,0-8 0 0,4 2 0 15,-1 3-5-15,4-12-1 0,-3 7 0 0,3-11 0 16,0-2-17-16,0 3-4 0,0 3-1 0,-3-4 0 16,6-5-10-16,-3 6-1 0,4-1-1 0,-1-5 0 15,-6 9-11-15,-1-3 0 0,5-1 9 0,-5 4-9 0,4 0 10 16,0 6-2-16,0-2-8 0,-3-1 12 0,6 9 3 15,-6-3 0-15,3-2 0 0,-4 8 0 0,1 1-6 0,-4-7-1 16,-4 13 0-16,4-7 0 0,4 4-8 0,-4-3 0 16,-4 3 9-16,1-4-9 0,-1 1 0 0,1 6 0 15,3 3-12-15,-4-7 4 0,-3 4-13 0,0 3-3 16,0 0 0-16,7 0 0 16,-3 0-26-16,-4 3-6 0,0 4 0 0,-4-4-1 15,-3 3-31-15,0 3-5 0,3-5-2 0,1 2-933 0</inkml:trace>
  <inkml:trace contextRef="#ctx0" brushRef="#br0" timeOffset="14559.49">27224 6081 2167 0,'0'0'48'0,"0"0"9"0,0 0 3 0,0 0 0 0,0 0-48 0,0 0-12 0,0 0 0 0,3-9 0 16,1 0 29-16,-4 2 3 0,3-2 1 0,1 6 0 15,3-7-33-15,4 4 0 0,-4-3 0 0,0-1 0 16,3 4 0-16,1 3 10 0,-4-3-10 0,4 2 12 0,-4-2 0 15,3 6 0-15,1-3 0 0,-1 6 0 16,-3-3 2-16,4 6 1 0,0-2 0 0,-1 2 0 16,-3 3-15-16,0 1-10 0,0-1 2 0,0 0 0 0,-3 1 0 0,-4-1 0 15,0 7 0-15,0-7 0 16,-4 10-27-16,1-9-5 0,-4 5 0 0,-4 4-1 16,4-3-1-16,-7-4 0 0,0 4 0 0,3 3 0 0,1-10 19 0,-4 7 4 15,0-7 1-15,3 1 0 0,4-1 18 0,0 1 17 16,0-1-3-16,3-3-1 0,4-6 22 0,0 0 4 15,0 0 1-15,0 0 0 0,0 0-1 0,0 0 0 16,0 0 0-16,7-9 0 0,0-1-8 0,0 1-2 16,4 0 0-16,3-4 0 0,-3 4-8 0,3-4-1 0,0-3-1 15,0 1 0-15,0 2 0 0,-3-2 0 16,3-4 0-16,0 0 0 0,-3 3 3 0,-1-3 1 0,4 1 0 0,-3-1 0 16,-4 3 1-16,3-3 0 0,-2 0 0 0,-1 4 0 15,0 2-24-15,0-2 0 0,-4 5 0 0,1 1 0 16,-4-1 0-16,3 4 0 0,1 3 0 0,-4 3 0 15,0 0 0-15,0 0-13 0,0-6 3 0,0 6 1 16,0 0-11-16,0 0-1 0,0 0-1 0,0 0 0 16,3 9 22-16,-3 7-11 0,0-4 11 0,0 4-8 15,0 0-6-15,0 2-1 0,0-5 0 0,-3 12 0 16,3-6 6-16,-4-3 1 0,1 9 0 0,-1-7 0 16,4 8 8-16,-3-8-12 0,3 4 12 0,0-6-12 15,0 3 12-15,0 6 0 0,3-6-9 0,1-4 9 16,-1 7 0-16,4-6 0 0,0-7 0 0,4 1 0 15,-4 6 0-15,7-7 12 0,0-6-2 0,4 3 0 0,0-6-10 0,-1 7 0 16,1-14 0-16,6 7 0 16,1-6-36-16,0 3-8 0,3-3-3 0,-3 3-1021 15</inkml:trace>
  <inkml:trace contextRef="#ctx0" brushRef="#br0" timeOffset="14809.82">29069 6144 1900 0,'0'0'84'0,"0"0"18"0,0 0-82 0,0 0-20 0,7 0 0 0,4 6 0 15,-1-6 176-15,1 4 32 0,-1-4 5 0,4 0 2 16,1-4-167-16,2-2-32 0,-6 6-8 0,3 0 0 31,3-9-132-31,1 9-25 0,0-10-6 0,-4 10-889 0</inkml:trace>
  <inkml:trace contextRef="#ctx0" brushRef="#br0" timeOffset="14962">29612 6119 403 0,'0'0'36'0,"11"6"-36"0,-4 1 0 0,0-4 0 0,3 6 300 0,1-3 52 16,0-2 12-16,-1 2 1 0,1-3-202 0,3 6-41 16,-4-9-8-16,5 0-2 0,2 7-69 0,1-7-15 15,0 0-2-15,-1-7-1 0,1 7-37 0,-1-3-7 16,5-3-1-16,2 3-624 16,-3-3-124-16</inkml:trace>
  <inkml:trace contextRef="#ctx0" brushRef="#br0" timeOffset="15135.54">30815 6053 345 0,'28'3'31'0,"-14"4"-31"16,-3-7 0-16,3 3 0 0,7 3 343 0,-3 0 62 16,0-3 13-16,-1 7 2 0,8-10-238 0,-4 0-48 0,-7 6-10 0,7-6-1 15,-3 0-83-15,0 0-16 0,-1-6-3 0,1 6-1 31,3-3-207-31,-3-4-41 0</inkml:trace>
  <inkml:trace contextRef="#ctx0" brushRef="#br0" timeOffset="15291.12">31831 5965 1292 0,'35'-3'57'0,"-13"3"12"0,2 0-55 0,5 0-14 0,2 0 0 0,1 3 0 16,-4-3 134-16,4 0 24 0,-4 7 5 0,0-4 1 15,-3-3-52-15,0 0-9 0,0 0-3 0,-4 6 0 16,3-6-54-16,-2 0-11 0,2-6-3 0,-3 6-716 16,1-3-143-16</inkml:trace>
  <inkml:trace contextRef="#ctx0" brushRef="#br0" timeOffset="77770.17">8336 7706 1126 0,'-18'0'50'0,"15"6"10"0,-1-3-48 0,-6-3-12 16,-1 0 0-16,8 6 0 0,-8-6 65 0,1 4 11 15,3-4 1-15,-1 0 1 0,1 9-50 0,0-9-9 16,0 6-3-16,-3-6 0 0,-1 3-16 0,4 4 0 16,0-1-11-16,-4-3 11 0,4-3-15 0,0 0 4 15,4 0 1-15,-8 6 0 16,1-6-24-16,3 3-5 0,-4-3-1 0,7 7 0 0,4-7 20 0,-10 0 3 0,3 0 1 0,-7 3 0 16,3-3 16-16,4 0-10 0,-3 0 10 0,-1 0-8 15,4 0 8-15,-4 0 11 0,1-3-3 0,3 3 0 16,-4 0 10-16,0-7 2 0,1 7 0 0,-1 0 0 15,-3-3-10-15,0 3-2 0,0-6 0 0,0 6 0 16,-4 0-8-16,1 0 0 0,2 0 0 0,-6 0 0 16,4 0 0-16,-4 0 12 0,-4 0-2 0,4 0 0 15,3 0-10-15,-7 0 0 0,8 6 9 0,-1-6-9 16,-7 3 0-16,4-3 0 0,-4 0 0 0,4 0 0 16,0 0 10-16,-4 7-2 0,4-7-8 0,0 0 12 15,-4 0-12-15,4 0 0 0,-3 0 8 0,-5 0-8 16,8 0 8-16,-11 0-8 0,8 3 11 0,-4-3-11 15,-4 6 24-15,4-6-3 0,-4 3 0 0,4-3 0 16,3 7-1-16,-7-7 0 0,4 3 0 0,3 3 0 16,1-6-9-16,-1 9-3 0,4-9 0 0,-11 7 0 15,7-4-8-15,1-3 12 0,-5 6-12 0,5-6 12 16,-5-6 15-16,5 6 3 0,-8 0 1 0,4 0 0 0,-4 0 0 0,11 0 0 16,-11 0 0-16,4-3 0 0,7 3-5 0,-4-7-1 15,0 7 0-15,1 0 0 0,2-3-14 0,1-3-3 16,-3 6-8-16,6 0 12 0,-7-6-4 0,4 3-8 15,-4 3 11-15,4-7-11 0,4 4 0 0,-12-3 0 16,8 6 0-16,0-3 0 0,-4 3 0 0,1-7-9 16,-1 4 9-16,-3-3 0 0,3 6 0 0,7 0 0 15,-6 0 0-15,-1-3 0 0,0 3 0 0,4-6 12 16,-4 6-4-16,4 0 0 0,-3 0-8 0,2 0-13 0,5 0 3 16,-8 0 1-16,-3 0 9 0,7 6 0 0,-1-3 0 0,1-3 0 15,-3 0 0-15,2 0 0 0,-2 0 0 0,-1 6-8 16,4-3 8-16,-4 4 0 0,1-4 0 0,-1 6 0 15,7-9 0-15,-7 7 0 0,1 2 0 0,6-9 0 16,0 9 12-16,-3-2-3 0,7-4 0 0,-7 6 0 16,7 1-9-16,-7-1 0 0,0-3-10 0,7 4 10 15,-4-1 0-15,7 0 16 0,-6 1-1 0,3-1-1 16,-1-2-26-16,1 2-4 0,4 0-2 0,-4 1 0 16,3 5 18-16,-7-2 0 0,11-7-8 0,-10 10 8 15,3-7 0-15,3 1 0 0,-3-1-8 0,3 1 8 16,1-1 0-16,3 7 0 0,-11-4-8 0,7-2 8 15,4-1 0-15,-3 7 0 0,-4-7 0 0,3 7 0 0,4-7 0 16,0 1 0-16,0-1 0 0,3 0 0 16,-3 7-8-16,4-6 8 0,-4-7 0 0,3 6 0 0,4 0-8 0,-3 4 8 15,3-10 0-15,0 7 0 16,0-1-10-16,3 0 10 0,-3-2-8 0,4 2 8 0,3 0-8 16,-4 1 8-16,4-1-8 0,-3 1 8 0,3-1-9 0,-7-3 9 15,7 4-10-15,0-1 10 0,4 1-11 0,-4 5 11 16,3-5-12-16,1-1 12 0,0-3-11 15,-1 4 11-15,1-1-10 0,3 4 10 0,-4-4-22 0,4-3 2 16,1 4 0-16,-5-1 0 0,4 1 9 0,0-4 3 16,4-3 0-16,-4 6 0 0,7-2 8 0,-7-4-10 15,1 3 10-15,6-6-10 0,-7 9 10 0,7-9-8 0,4 0 8 0,-8 0-8 16,12 7 8-16,-5-4 0 0,1-3 0 16,0 0 0-16,3 0 0 0,4 0 0 0,-11 0 0 0,11 6 0 15,-8-3 0-15,4 4 0 0,1-4 0 0,-1-3 0 16,0 6 0-16,0-3 0 0,4-3 0 0,-7 0 0 15,-1 6 0-15,1-6 0 0,3 0 0 0,1 4 0 16,-1-4 0-16,0 6-8 0,4-6 8 0,3 0-12 16,-10 6 22-16,10-3 4 0,-7-3 1 0,4 0 0 15,-7 0-15-15,3 0 0 0,0 0 8 0,4 0-8 16,-7 0 0-16,3 0 0 0,-3 0 0 0,3 0 0 16,-4 0 0-16,8-3 8 0,-7 3-8 0,-4 0 0 15,11 3 17-15,-4-3-2 0,0 0-1 0,0 6 0 16,4-2-14-16,-4-4-13 0,1 6 2 0,-1-3 1 15,-3 3 10-15,3-3 0 0,0 4 0 0,-3-7 0 16,-4 3 0-16,4 3 0 0,-1-6 0 0,1 6 0 16,3-12 0-16,-3 6 0 0,0 0 0 0,-1-6 0 0,8 3 0 0,3-4 0 15,-6 4 0-15,2-3 0 0,5-3 0 0,-1-1 0 16,-7 1 0-16,4-1 0 0,0 4 0 0,-1-3 0 16,-2-4 0-16,2-3 0 15,1 7 9-15,0 0-9 0,3 2 12 0,-7-2-12 0,4 0 15 16,-4 9-4-16,4-10-1 0,-4 7 0 15,0-3-10-15,1 0 0 0,2 2 0 0,-2 4 0 0,-1-6 0 0,-3 6 0 16,-1 0 0-16,4 0 0 0,1-9 0 0,-1 9 0 16,0-10 0-16,4 7 0 0,0-3 0 0,-1 6 0 15,-2 0 0-15,-1-10 0 0,7 7 0 0,0-3 0 16,-3-3 0-16,0 2 0 0,0 4 0 0,6-3 0 16,-13 3 0-16,10-3 0 0,-10 6 0 0,3-4 0 0,4-2 0 15,-4 6 0-15,-3 0 0 0,3 0 0 0,4 0 0 0,-4-3 0 16,0 3 0-16,1-6 0 0,-5 6 0 0,5 0 0 15,-5 0 0-15,4-7 8 0,4 4-8 0,-11-3 0 16,4 6 0-16,3-3 0 0,-7-3 0 0,4 6 0 16,0 0 0-16,0-3 8 0,-8-4-8 0,4 7 0 15,0 0 0-15,-3-3 8 0,0 3-8 0,-1-6 0 16,-2 6 0-16,2-3 0 0,1-4 0 0,3 4 0 16,-7-3 8-16,4 6-8 0,-1-6 0 0,-3 3 8 15,-3-4-8-15,0 4 0 0,3-3 0 0,0 3 0 16,0-3 8-16,-3-4-8 0,3 1 0 0,-4 2 8 15,1 4-8-15,-4-3 12 0,0 3-12 0,0-3 12 16,4 3-1-16,-4-4 0 0,0-2 0 0,-4 6 0 16,1-4-3-16,-1-2 0 0,1 3 0 0,-4-4 0 15,3 7-8-15,-3-6 10 0,-3 3-10 0,3-4 10 0,-4 1-2 16,1-1-8-16,-1 4 12 0,1 3-4 0,-4-7 0 0,-4 4-8 16,8-3 12-16,-5-1-4 0,-2 1 1 15,-1 0 0-15,4-1 0 0,-3-6 0 0,3 7 2 0,-4 0 0 16,7-1 0-16,-3-5 0 0,-3 11-11 0,-1-5 10 15,1 0-10-15,-4-1 10 0,-1-2-10 0,-2 2 0 16,3 1 9-16,0-1-9 0,-4-8 0 0,4 8 8 16,-4 4-8-16,4-3 0 0,-4 5 0 0,1-2 0 15,-1-3 0-15,1-1 0 0,-1 1 19 0,0 3 2 16,1 3 1-16,-1-4 0 0,-3 4-9 0,0-3-1 16,0 3-1-16,-1-4 0 0,1 4-11 0,-4-3-12 0,4-3 2 15,0 9 1-15,0 0 9 0,0-7 12 0,0 4-2 0,-4 3-1 16,4 0-9-16,0-6-12 15,-4 6 2-15,7 0 1 0,-6-3 9 0,6 3 11 0,0-6-3 16,-6 6 0-16,2 0-8 0,1 0-11 16,-3 0 3-16,2 0 0 0,1 0 8 0,0 0 16 0,0 0-4 0,0 0-1 15,-4 0 2-15,0 0 1 0,1 0 0 0,2 0 0 16,-2 0-14-16,-1 0 8 0,7 0-8 0,-3 0 0 16,0 0 0-16,0 0 0 0,0-4 0 0,0 4 0 15,3 0-16-15,-3 0 1 0,0 0 0 0,3 4 0 16,-3-4-20-16,3 0-4 15,-3 6-1-15,0-3-924 0</inkml:trace>
  <inkml:trace contextRef="#ctx0" brushRef="#br0" timeOffset="81628.13">29132 1836 691 0,'-21'0'61'0,"18"0"-49"15,-4 0-12-15,0 0 0 0,3 0 192 0,4 0 35 16,0 0 7-16,0 0 2 0,0 0-165 0,0 0-33 16,0-4-6-16,4-5-2 0,6-7-2 0,-3 7-1 15,7-1 0-15,0-5 0 0,8-4 12 0,-1 0 2 16,0 3 1-16,4-2 0 0,6-4-18 0,1 0-3 0,3 3-1 0,4-3 0 16,-3-3-7-16,2 0-1 0,5 0-1 0,-1-3 0 15,0 2-3-15,4-2-8 0,7-6 12 0,0 5-4 16,3 4 13-16,1-6 3 0,-1-3 0 0,1-4 0 15,-4-3 1-15,3 7 1 0,1-7 0 0,3 0 0 16,0 4-6-16,-4-1-2 0,4-3 0 0,-7 7 0 16,0 2-10-16,0 1-8 0,-7 0 9 0,-1 5-9 15,-6-8 0-15,4 15 0 0,-1-15 0 0,-3 15 0 16,-8 3 0-16,1-12 8 0,-4 12-8 0,-3 4 0 16,-7-4 0-16,-1 7 0 0,1-1 0 0,-4 4 0 15,-3 3-25-15,-4-3 1 0,0 6 1 0,-7 0 0 31,3 6-146-31,-3-6-30 0</inkml:trace>
  <inkml:trace contextRef="#ctx0" brushRef="#br0" timeOffset="82055.37">29429 1876 2070 0,'0'0'45'0,"0"0"10"0,3-6 1 0,4-3 3 0,0-1-47 0,4 1-12 16,3-1 0-16,0-5 0 0,0-4 15 0,4 3 1 15,-4 4 0-15,4-4 0 0,-1-6-16 0,4 6 0 0,1-9 0 0,2 6 0 16,5-6 0-16,2-3 0 0,1 9 0 0,3-15 0 15,8 6 0-15,-1-7 0 0,0 7-8 0,4-7 8 16,0 7-8-16,0 0 8 0,0-3-12 0,0-4 12 16,3-3-9-16,0 10 9 0,4-16 0 0,-7 10-9 15,0 12 9-15,3-9 0 0,-3-4 10 0,0 7-10 16,-3-7 35-16,-1 7 1 0,-3 3 0 0,3-3 0 16,-3 9 12-16,0 0 4 0,-4-6 0 0,-3 0 0 15,6 6-20-15,-6 0-3 0,-7 4-1 0,3 2 0 16,-3-3-11-16,-4-2-2 0,-7 2-1 0,4 7 0 15,-4 5-14-15,-4-2 9 0,-3-3-9 0,1-1 8 16,-5 10-8-16,-3 0 0 0,0 0 0 0,0 0 0 16,0 0-86-16,0 0-10 0,0 0-1 0,-7 0-947 15</inkml:trace>
  <inkml:trace contextRef="#ctx0" brushRef="#br0" timeOffset="98750.65">29757 5476 403 0,'0'0'36'0,"10"0"-36"0,5 0 0 0,-5-9 0 16,1 9 108-16,-1 0 16 0,1-10 2 0,3 1 1 0,-3 6-47 0,6-3-10 15,1-1-2-15,3-2 0 0,-3 6-11 0,-1-13-2 16,8 7-1-16,-4-10 0 0,4 3 16 0,0-3 3 16,3 1 1-16,0-8 0 0,4 8-45 0,3-1-9 15,4-6-1-15,3-4-1 16,-3 4-3-16,3 3-1 0,-3-9 0 0,7 9 0 0,0-12 14 0,-4 9 4 15,0-4 0-15,-3-5 0 0,4 6-32 0,-1-7 0 16,4 1 0-16,-4-4 0 0,-3 4 27 0,3 5-1 16,1-5 0-16,-1 6 0 0,-3-1 3 0,-4 4 1 15,4 0 0-15,-7 0 0 0,-1 3-11 0,-2-3-3 16,-1 9 0-16,0-2 0 0,-3 5-16 0,-4-3 8 16,-4 10-8-16,1-3 0 0,0-1 0 0,-8 1-22 0,1 6 3 15,-4-4 1 1,0 7-134-16,-7 0-26 0,0 0-6 0</inkml:trace>
  <inkml:trace contextRef="#ctx0" brushRef="#br0" timeOffset="99144.53">29732 5617 1612 0,'-35'10'144'0,"24"-4"-116"0,-3-3-28 0,0 3 0 16,3-6 37-16,1 4 2 0,10-4 0 0,0 0 0 16,0 0 1-16,0 0 0 0,0 0 0 0,10-10 0 0,1 7-28 0,3-6-4 15,7-7-8-15,4 0 11 16,3-3 9-16,4 1 1 0,7-1 1 0,0-6 0 0,6 6-5 0,-2-6-1 16,-1-3 0-16,4-1 0 0,3-5-7 0,4-4-1 15,4 4-8-15,3-1 12 0,-4 1 1 0,1-4 0 16,3 10 0-16,-4-7 0 0,-3 1 2 0,0 6 0 15,3-7 0-15,1 1 0 0,-4-1 9 0,0 4 3 16,3-4 0-16,0 1 0 0,-3-1-7 0,0 7 0 16,-7 0-1-16,0-7 0 0,0 10-10 0,-4-3-1 15,-3 9-8-15,0-9 12 0,0 6-12 0,-4 0 0 16,0 3 0-16,-3-3 0 0,-4 10 8 0,-3-4-8 16,-4 7 0-16,0-1 0 0,-7 1 0 0,-3 0 0 0,-1 2 0 0,-2 4 0 15,-1-3-16-15,-7 6 4 0,0 0 1 0,0 0 0 31,0 0-42-31,0 0-9 0,0 0-2 0,0 0-907 0</inkml:trace>
  <inkml:trace contextRef="#ctx0" brushRef="#br0" timeOffset="116066.46">16207 12482 1238 0,'-11'0'27'0,"-3"0"5"0,-4 0 2 0,4 0 2 0,-3 0-36 0,-1 6 0 0,4-6 0 0,-4 0 0 15,-3 9 56-15,3-9 4 0,1 0 0 0,-4 7 1 16,-4-4-16-16,4-3-3 0,-8 0-1 0,5 6 0 16,-4-3-25-16,3-3-4 0,0 6-2 0,-3-6 0 15,0 3 6-15,-1-3 2 0,1 7 0 0,0-4 0 16,-4-3-7-16,1 6-2 0,2-3 0 0,-6 4 0 16,0-1-9-16,-4-3 0 0,0 3 0 0,0-3 8 0,-3 7 4 15,3-4 0-15,-3-3 0 0,0 7 0 16,-1-4-12-16,1 3-11 0,0-2 3 0,-1-4 0 0,1 6 8 0,-4-9 8 15,0 6-8-15,-3-3 11 0,-1 4-11 0,5-4 0 16,-5 3 0-16,4 4 8 0,-3-1-8 0,7 0 0 16,-4 1 0-16,0-1 8 0,0 1-19 0,0-1-4 15,-3 4-1-15,3-1 0 0,0-2 26 0,4-1 5 16,-4 0 1-16,3 7 0 0,1-7 6 0,0 1 2 16,-4-1 0-16,4 1 0 0,-1-4-3 0,-6 3 0 15,3 1 0-15,-3-1 0 0,-1 7-21 0,1-7 9 16,-4 1-9-16,4-1 0 0,-4 0 19 0,3-2-3 15,-3-4-1-15,-3 3 0 0,-8-3 23 0,4-3 5 0,0 0 1 16,-3-3 0-16,6 3 3 0,5 0 1 16,-5-6 0-16,8 3 0 0,-1-4-10 0,1 4-2 0,0-3 0 0,-4-3 0 15,7 9-18-15,0-7-4 0,4 4-1 0,-4-3 0 16,7 6-13-16,0 0 0 0,4 0 0 0,3-3 0 16,-3 3 0-16,3 0-8 0,0 0 8 0,-3 0 0 15,3 0-11-15,-3 3 11 0,-4-3-10 0,4 0 10 16,7 6-8-16,-4-3 8 0,0 4 0 0,-3-1-9 15,3-3 9-15,0 3 0 0,1-3 0 0,2 7-8 16,-2-4-12-16,-1-3-3 0,-3 7 0 0,3-4 0 16,4 3 2-16,-8 1 0 0,-2-1 0 0,2 1 0 15,8-1 9-15,-7-3 1 0,-7 4 1 0,3-4 0 16,3 3 10-16,-2 1 0 0,2-7 0 0,1 6 0 16,-4-9 0-16,4 7 0 0,3-4 0 0,-3-3 0 15,-4 0 0-15,4 0 0 0,7 0 8 0,-4 0-8 16,-3-3 12-16,3-4-1 0,11 4-1 0,-4-3 0 0,0 3-10 15,-3-4 0-15,-4 4 9 0,4-3-9 0,3-3 0 0,1 2 0 16,-8 4 0-16,0-3 0 0,8 6 0 0,-8-3 0 16,-7-3 0-16,4 2 0 0,-4-2 0 0,4 3 0 15,-1-3 0-15,-2 6 0 0,-5 0 0 0,1-10 0 16,7 10-9-16,-1-9 9 0,-2 9 0 0,2 0 0 16,1-6 0-16,0 3 0 0,-1-4 0 0,-2 4 0 15,-1-3 0-15,0 3 0 0,0-4 0 0,4-2 0 16,-4 9 0-16,4-9 0 0,-4 9 0 0,4-7 0 15,3 4 0-15,-3-3 0 0,3 6 0 0,-3-3 8 16,-1-3-8-16,1 6 0 0,-4-4 0 0,1-2 0 16,-5 6 0-16,4-3 0 0,1 3 0 0,2-6 0 0,-3 6 0 15,4 0 0-15,0-3 0 0,0-4 0 16,-1 1 0-16,-2 3 0 0,6-3 0 0,-3 2 0 0,-4-2 0 0,0 3 0 16,-3-3 0-16,3 6 0 0,-4-3 0 0,5 3-11 15,-5-7 11-15,5 7-13 0,-1 7 5 0,0-7 8 16,4 3-12-16,-1-3 12 0,-6 6-10 0,0-3 10 15,-1 3 0-15,-3-2 0 0,1 2 0 0,-1 3 0 16,10 1 0-16,-9-1 0 0,6-3 0 0,-4 4 0 16,5-1-20-16,-1-6 1 0,0 10 1 0,0-10 0 15,-3 6 9-15,0 1 9 0,-1-4-13 0,-3-3 5 16,4 7 8-16,3-4 0 0,-3-3 0 0,3 3-8 16,0 4 8-16,-3-4 0 0,3-3 0 0,-3 7 0 15,-4-4 0-15,7-3 0 0,-7 3 0 0,8 4 0 16,-5-10 0-16,1 9 0 0,0 0 0 0,3-2 0 0,0-4 0 15,4 3 0-15,-1-3-9 0,5 4 9 0,-5-4-10 0,1 3 10 16,-4 3-13-16,0-9 5 0,4 10-1 0,-4-4 0 16,4-3 0-16,0 3 0 0,-4-2 9 15,4-4-10-15,-1 6 10 0,5-3-10 0,-5-3 10 0,8 6-10 16,3-3 10-16,-10 4-10 0,11-7 10 0,-8 6-13 16,4-6 5-16,-4 3 8 0,4-3-15 0,-8 0 5 15,12 6 1-15,-8-6 0 0,4 3-2 0,-4-3 0 16,4 0 0-16,3 0 0 0,-3 0 11 0,3 0-10 15,0 0 10-15,-3 7-10 0,3-7 10 0,1 0 0 16,-1 3 0-16,0-3 0 0,1 6 0 0,2-6 0 16,-2 3 0-16,-1-3 0 0,0 0 0 0,1 7 0 0,3-7 0 15,-1 3 0-15,1-3 0 0,-3 0 0 0,6 0 0 0,-7 0 0 16,4 0 0-16,0 0 0 0,7 0 0 0,0 0 0 16,-8 0 0-16,5 6 0 15,-1-6-11-15,1 0 11 0,6 3-21 0,-7 3 1 0,4 4 1 0,0-4 0 16,4-3 8-16,-5 3 2 0,5 4 0 0,-1-7 0 15,1 3 9-15,3 4-12 0,-4-4 12 0,0 3-12 16,4 1 12-16,0-1 0 0,7-6 0 0,-7 7 0 16,4-1 0-16,-4-3 0 0,7 4 0 0,0-10-8 15,-4 9 8-15,8 1 0 0,3-4-9 0,-7 3 9 16,0-9-11-16,3 3 3 0,4 4 0 0,0 2 0 16,4 1 0-16,-4-1 0 0,4-3 0 0,-4-3 0 15,3-3 8-15,1 10 14 0,-1-4-3 0,5-6-1 16,6 9-19-16,-7-2-4 0,0-4-1 0,4 6 0 15,-1-9 14-15,4 10 0 0,0-4 0 0,8-3 0 0,-8 3 0 0,4-3 0 16,-4 4 0-16,3 2 0 16,1-3 0-16,0-2 0 0,3 2 0 0,-3 3 0 15,-1-6 0-15,1-3 0 0,-4 10 0 0,11-4 0 16,-7-3 0-16,-1 3 0 0,5-6 0 0,2 10 0 0,5-10 0 16,-8 9 0-16,4-2 0 0,-8-4 0 0,12 3 0 0,-1-3 0 15,-7-3 0-15,4 6 0 0,3-3 0 0,-3 4 0 16,0-1 0-16,3-3 0 0,-7 3 15 0,4-2-1 15,3-4 0-15,-7 6 0 0,4-3-14 0,3-3 0 16,1 6 0-16,3-6 0 0,-1 0-11 0,-2 0-5 0,2 0 0 16,5 0-1-16,-8 0 17 0,4 0 0 15,-4 0-8-15,4-6 8 0,0 6 0 0,0 0 0 0,3 0 0 0,0 0 0 16,1 0 0-16,-1 0 0 0,-3 0 0 0,7-3 0 16,-8 3 0-16,8 0 0 0,-7 3 0 0,0-3 0 15,3-3 9-15,-3 3 6 0,3 0 1 0,1 0 0 16,-5-6-16-16,1 6 0 0,4 0 8 0,2-4-8 15,1-2-10-15,-7 3-5 0,0-3-1 0,3 6 0 16,1-7 16-16,-1-2 0 0,0 6 0 0,1-6 0 16,-1 2 18-16,4-2-3 0,0-1-1 0,-1 1 0 15,5 3-22-15,-4-4-5 0,-4 7-1 0,4-6 0 16,-4 3 14-16,1 2 0 0,-1-2 0 0,7 3 0 16,-6-3 0-16,3 6 0 0,-4-7 0 0,7 7 0 15,-10-3 0-15,3 3 0 0,4 0 0 0,-7 0 0 16,3-6 0-16,-3 6 0 0,3 0 0 0,1 0 0 15,-1 0 0-15,1 0 0 0,2 0 0 0,-2-3 0 0,3 3 0 0,-4 0 0 16,0 0 0-16,1 0-9 16,-5 0 9-16,1-6 0 0,3 6 0 0,-3 0 0 0,7 0 11 0,-3 0 4 15,2-3 1-15,1 3 0 0,0 0-26 0,0 0-5 16,0 0-1-16,0 0 0 0,0 0 16 0,-1 0 0 16,-6-7 0-16,7 7 0 0,11-3 8 0,-8-3 5 15,-7 6 1-15,8 0 0 0,3-10-22 0,-1 10-5 16,-6-6-1-16,0 3 0 0,0 3 14 0,0 0 0 15,0-6 0-15,-4 6 0 0,-3-3 15 0,3-4-1 16,11 7 0-16,0 0 0 0,-11 7-25 0,4-4-5 16,4-6 0-16,-1 6-1 0,-10-3 17 0,3 0 0 15,8 6 0-15,2-6 0 0,5 0 0 0,-8 9 0 16,1-9 0-16,-1 7 0 0,4-4 0 0,0 3 0 16,-7-3-8-16,0 4 8 0,3-4 0 0,-3 6 0 15,3-3 0-15,-3-3 0 0,0 4 0 0,3-1 0 16,-3-3 0-16,4 3 0 0,-5-2 16 0,1 2 0 0,0-3 0 0,0-3 0 15,0 0-28-15,0 6-4 0,0-6-2 0,3 3 0 16,-3-3 18-16,3 0 0 0,1 7 0 0,-1-4 0 16,-3-3 0-16,3 0 0 0,-3 0 0 0,0 0 0 15,0 6 0-15,3-6 0 0,1 0 0 0,-4 3 0 16,-4 3 9-16,4-6 6 0,0 7 1 0,-4-4 0 16,0-3-16-16,1 6 8 0,-5-6-8 0,5 0 0 15,-1 0 0-15,-3 0-21 0,7-6 3 0,-7 6 1 16,3 0 17-16,-3 0 0 0,3 0 8 0,4-3-8 15,-4-4 0-15,-3 7 0 0,0-6 0 0,3 6 0 0,-3-3 0 16,0 3 9-16,3 0-9 0,-3 0 12 0,0 0-12 0,3 0 0 16,0 0 0-16,4 0 0 0,-3 0 0 0,-1 0 0 15,-3 0 0-15,3 0 0 0,-3 0 0 0,0 0 0 16,-4 0 0-16,4-6 0 0,0 6 0 0,-1 0 0 16,1 0 0-16,4-3 0 0,-1-4 0 0,0 7 0 15,-3 0 0-15,0-3 0 0,0 3 0 0,-1-6 0 16,-6 3 0-16,3-3-11 0,1 6 11 0,-1 0 0 15,0-4 0-15,1-2 0 0,2 6 0 0,-2-3 0 16,-1-3 0-16,4 6 0 0,-4-7 8 0,0 7 3 16,1-3 1-16,-1-3 0 0,-3 6-12 0,-1-3-17 15,1 3 4-15,3-6 1 0,-3 6 12 0,0-3 0 16,3-4 0-16,0 7-9 0,-3-3 9 0,3-3 0 16,-3 6 0-16,3-3 0 0,1-4 14 0,-5-2-2 0,5 3 0 15,-8 6 0-15,7-10-12 0,-3 10-16 0,-4-9 3 0,0 6 1 16,1-3 12-16,-5 6 0 0,5-10 0 0,-1 7 0 15,0-3 0-15,0-4 0 0,4 4 0 0,-7 3 0 16,-1-3 0-16,1-4 0 0,0 7 0 0,-1-3 0 16,1-4 0-16,0 1 0 0,0 3 0 0,-4-4 0 15,3 1 0-15,-2 0 10 0,-1-4-10 0,0-3 8 16,0 7 4-16,-3-7 0 0,-1-3 0 0,5 4 0 16,-5-4-12-16,1 0 0 0,-1 3-12 0,1 4 12 15,0-7 0-15,-1 3 0 0,1 1 0 0,-4 2 12 16,0-3-12-16,4-2 0 0,-4 2 0 0,0 3 0 15,-7-5 0-15,4 2 8 0,-1-3-8 0,1 3 0 16,-4-2 0-16,4 2 8 0,-4-3-8 0,0 0 0 16,-4 4 0-16,1-4 0 0,-8 0 0 0,4-6 0 0,4 12 0 0,-8-5 0 15,1-4 0-15,-1 3 0 0,1 0 0 16,-4 0 0-16,-1 3 0 0,1-2 0 0,-3-1 0 0,-1 3-11 16,-3-3 11-16,4 1-8 0,-8 2 8 0,4 6 0 15,-4-8 0-15,1-1 0 0,-1 9 0 0,-3-5 0 16,7 2 0-16,-8-2-8 0,5-1 8 0,-1 6 0 15,1 1 0-15,-1-4 0 0,-3-2 0 0,0 5 0 16,-1 1 0-16,-2 3 0 0,-1-4 0 0,0 1 0 16,1 6 0-16,-1-4 0 0,4 1 0 0,-4 3 0 15,-7 3 0-15,1 0 0 0,2 0 0 0,1 0 0 16,-4 0 0-16,4 0 0 0,-4 0 0 0,1 3 9 0,-1 3-9 16,0-6 0-16,0 7 13 0,-6-4-4 0,2-3-1 0,-2 9 0 15,-5-9 3-15,8 7 0 0,-4-4 0 0,4-3 0 16,0 6 0-16,-4-3 0 0,3 7 0 0,5-4 0 15,-5-6-11-15,5 9 8 0,-1-3-8 16,-3-2 8-16,-4 5-8 0,4-3 0 0,-8-3 0 0,8 4 0 31,7-4-27-31,-4 6-1 0,-7-2 0 0,4 2-804 0</inkml:trace>
  <inkml:trace contextRef="#ctx0" brushRef="#br0" timeOffset="117112.79">7874 14024 518 0,'-4'0'46'15,"1"0"-37"-15,3 0-9 0,0 0 0 16,-7 0 221-16,7 0 43 0,0 0 8 0,0 0 1 0,7-9-220 16,4 6-44-16,-1-3-9 0,8-4 0 0,-4 4 0 0,4-4 0 15,-1 1 8-15,8 0-8 0,0-1 15 0,6 1-3 16,1-7 0-16,7 4 0 0,-7 2 0 0,6-5 0 15,5 5 0-15,-1-6 0 0,7 4-12 0,-3-4 0 16,4 7 0-16,-8-7 0 0,4 7 0 0,0-1 0 16,3 1 0-16,1 0 0 0,-5-1 0 0,1 4 0 15,7-4 0-15,-7 1 0 0,-4 0-9 0,4-1 9 16,-7 1 0-16,-4 3-9 0,4-4 9 0,-7-2-8 16,-4 5 8-16,4-2-8 15,-4-1-124-15,-3 1-25 0</inkml:trace>
  <inkml:trace contextRef="#ctx0" brushRef="#br0" timeOffset="117581.62">7691 14325 1191 0,'0'0'26'0,"0"0"6"0,0 0 0 0,0 0 2 0,-4-6-34 0,4 6 0 15,7-3 0-15,4-3 0 0,-1-4 55 0,4 1 4 16,4 9 1-16,0-6 0 0,6-4-24 0,-2 1-4 16,2 6 0-16,1-4-1 0,3-2-11 0,-3-7-1 15,3 7-1-15,4 0 0 0,0 5-18 0,-1-11 10 16,1 5-10-16,7-9 8 0,3 10-8 0,1-7 0 16,-1 4 0-16,-3-4 8 0,6 0-8 0,-6 7 0 15,4 0 0-15,-5-4 8 0,5-3-8 0,-4 10 0 16,-1-6 0-16,1 2 0 0,4-5 0 0,-1 5 8 0,-7 4-8 0,7-7 8 15,1-2 15-15,-1 5 2 16,-3 1 1-16,0-7 0 0,0 7 1 0,-4-1 0 0,0-2 0 0,-3-1 0 16,3 4-16-16,0-1-3 0,1 1-8 0,-1 0 12 15,-3-1-21-15,3 7-5 0,-3-3-1 0,-1-4-522 16,1 4-105-16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4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6 353 3224 0 0,'0'0'143'0'0,"0"2"-3"0"0,0 0-103 0 0,1-2-18 0 0,-1 1 1 0 0,0 0 0 0 0,0 0-1 0 0,0-1 1 0 0,0 1-1 0 0,0 0 1 0 0,0 0-1 0 0,0-1 1 0 0,-1 1-1 0 0,1 0 1 0 0,0 0-1 0 0,0-1 1 0 0,0 1-1 0 0,-1 0 1 0 0,1 0-1 0 0,0-1 1 0 0,-1 1-1 0 0,1 0 1 0 0,-1-1-20 0 0,1 1 573 0 0,-1 0 1 0 0,1 0 0 0 0,0 0-1 0 0,-1 1 1 0 0,1-1-1 0 0,0 0 1 0 0,0 0 0 0 0,0 0-1 0 0,0 0 1 0 0,0 0 0 0 0,0 0-1 0 0,0 0 1 0 0,0 1 0 0 0,1-1-1 0 0,-1 0 1 0 0,1 1-574 0 0,-1-1 284 0 0,1 0 1 0 0,0 1-1 0 0,-1-1 0 0 0,1 0 1 0 0,0 0-1 0 0,0 1 1 0 0,0-1-1 0 0,0 0 0 0 0,0 0 1 0 0,0 0-1 0 0,1 0-284 0 0,2 2 156 0 0,0-1 0 0 0,1 0 1 0 0,-1 1-1 0 0,0-2 0 0 0,1 1 0 0 0,2 1-156 0 0,4-1 165 0 0,0 0 1 0 0,0 0-1 0 0,0-1 0 0 0,10 0-165 0 0,18 2 244 0 0,-17-1-112 0 0,-1 0-1 0 0,1-2 1 0 0,17-2-132 0 0,67-10 140 0 0,-100 11-131 0 0,165-23 237 0 0,53-20-246 0 0,-119 19 88 0 0,110-28 80 0 0,-160 37-119 0 0,-1-3 0 0 0,43-22-49 0 0,58-26-33 0 0,-27 13-286 0 0,-72 29-664 0 0,1 0-3379 0 0,1-2-1452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49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10592 0 0,'-14'2'202'0'0,"-6"1"273"0"0,-1-1 0 0 0,-6-1-475 0 0,20 0 478 0 0,-1 0 1 0 0,1 0 0 0 0,-1 0-1 0 0,0 1-478 0 0,1 0 668 0 0,0 0 0 0 0,-1-1 0 0 0,1 0 0 0 0,-1-1-668 0 0,-18 6 2924 0 0,33 0-2955 0 0,0 0-1 0 0,1-1 1 0 0,0 1 0 0 0,0-2-1 0 0,0 1 1 0 0,8 2 31 0 0,63 21 568 0 0,6-2-568 0 0,-15-5 331 0 0,-39-12-303 0 0,-17-6-29 0 0,-1 1 1 0 0,1 1-1 0 0,3 2 1 0 0,8 4 0 0 0,-12-6 0 0 0,-1 0 0 0 0,0 2 0 0 0,0-1 0 0 0,0 2 0 0 0,0-1 0 0 0,-10-5 0 0 0,1 0 0 0 0,-1 0 0 0 0,1 1 0 0 0,-1-1 0 0 0,0 0 0 0 0,0 1 0 0 0,0-1 0 0 0,0 1 0 0 0,0 0 0 0 0,-1 0 0 0 0,1-1 0 0 0,-1 1 0 0 0,0 0 0 0 0,0 0 0 0 0,0 1 0 0 0,0-1 0 0 0,0 0 0 0 0,-1 0 0 0 0,0 0 0 0 0,1 1 0 0 0,-1-1 0 0 0,0 0 0 0 0,0 1 0 0 0,-2 4 0 0 0,1 1 0 0 0,-1-1 0 0 0,0 0 0 0 0,-1 0 0 0 0,0 0 0 0 0,0 0 0 0 0,0 0 0 0 0,-1-1 0 0 0,-4 6 0 0 0,-13 22 0 0 0,-1-1 0 0 0,-15 15 0 0 0,37-48 10 0 0,-21 26-725 0 0,-2-1 1 0 0,0-1 0 0 0,-2-2-1 0 0,0 0 1 0 0,-3 0 714 0 0,-3-3-1293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1 672 14944 0 0,'0'0'340'0'0,"0"0"50"0"0,0 0 24 0 0,0 0-54 0 0,1 0-238 0 0,0 1-113 0 0,-1-1 0 0 0,1 0 0 0 0,-1 1 0 0 0,1-1 0 0 0,-1 0 1 0 0,1 0-1 0 0,0 0 0 0 0,-1 1 0 0 0,1-1 0 0 0,-1 0 0 0 0,1 0 0 0 0,-1 0 0 0 0,1 0 0 0 0,0 0 0 0 0,-1 0 0 0 0,1 0 0 0 0,0 0 0 0 0,-1 0 0 0 0,1 0 0 0 0,-1 0 1 0 0,1-1-1 0 0,-1 1 0 0 0,1 0 0 0 0,0 0 0 0 0,-1-1-9 0 0,3 0 90 0 0,78-12 236 0 0,-1-4-1 0 0,0-3 0 0 0,7-6-325 0 0,29-9 128 0 0,-89 26-128 0 0,65-23 0 0 0,64-12 0 0 0,-37 12 0 0 0,16-10 0 0 0,25-8 0 0 0,23-9 80 0 0,-20 7 64 0 0,151-50-32 0 0,-10 4-1987 0 0,-230 74 685 0 0,-52 16 648 0 0,0-1-2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 18287 0 0,'-8'3'1654'0'0,"1"-6"-1276"0"0,6 3 105 0 0,1 0 101 0 0,0 0 21 0 0,8 0-15 0 0,18-1-1352 0 0,21-4 762 0 0,-28 2-131 0 0,1 1 0 0 0,-1 1 0 0 0,0 1 0 0 0,3 1 131 0 0,13 3-20 0 0,1 1-1 0 0,-1 3 0 0 0,0 0 0 0 0,-1 2 0 0 0,33 15 21 0 0,-5 7-96 0 0,-52-28 96 0 0,-1 0 0 0 0,0 1 0 0 0,0 1 0 0 0,-1-1 0 0 0,1 1 0 0 0,-1 1 0 0 0,0 0 0 0 0,4 4 0 0 0,-10-9-3 0 0,-1 0-1 0 0,1 0 1 0 0,0 0-1 0 0,0 1 1 0 0,-1-1-1 0 0,1 0 1 0 0,-1 1-1 0 0,0-1 1 0 0,0 1-1 0 0,0-1 1 0 0,0 1-1 0 0,0-1 1 0 0,-1 1-1 0 0,1 0 1 0 0,-1 0-1 0 0,1-1 1 0 0,-1 1-1 0 0,0 0 1 0 0,0-1-1 0 0,0 1 1 0 0,-1 0-1 0 0,1 0 1 0 0,-1 0 3 0 0,0 2-37 0 0,0 0 1 0 0,-1 0-1 0 0,0 0 0 0 0,0 0 0 0 0,0-1 1 0 0,-1 1-1 0 0,1-1 0 0 0,-1 0 0 0 0,0 0 1 0 0,-1 0-1 0 0,1 0 0 0 0,-1 0 37 0 0,-95 90-740 0 0,75-72 44 0 0,0-1 0 0 0,-27 18 696 0 0,-58 33-4215 0 0,68-45 2729 0 0,-15 11-751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5984 0 0,'0'0'464'0'0,"0"0"-8"0"0,0 0 1102 0 0,0 0 512 0 0,0 0 104 0 0,0 0-144 0 0,0 0-704 0 0,3 1-306 0 0,0 0-887 0 0,0 0 0 0 0,0 0 0 0 0,0 0 1 0 0,0 0-1 0 0,0 0 0 0 0,0 1 0 0 0,0 0 0 0 0,0-1 0 0 0,0 1 0 0 0,-1 0 0 0 0,1 0 1 0 0,0 2-134 0 0,2 1-44 0 0,0 0 1 0 0,0 1 0 0 0,-1 0-1 0 0,0 0 1 0 0,3 6 43 0 0,2 6-146 0 0,-1 1-1 0 0,-1 1 0 0 0,5 18 147 0 0,3 21-194 0 0,4 49 194 0 0,1 3 210 0 0,-1-19-101 0 0,26 108-60 0 0,-10-73 277 0 0,-31-116-314 0 0,-3-8-12 0 0,0-1 0 0 0,-1 0 0 0 0,1 0 0 0 0,-1 0 0 0 0,1 1 0 0 0,-1-1 0 0 0,0 0 0 0 0,1 1 0 0 0,-1-1 0 0 0,0 0 0 0 0,-1 1 0 0 0,1-1 0 0 0,-3 8-13 0 0,2-8-63 0 0,1-2-53 0 0,1-2-21 0 0,3-13-690 0 0,0 0 0 0 0,-1 0 0 0 0,-1 0-1 0 0,1-15 841 0 0,-5-2-1150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1 713 9672 0 0,'0'0'748'0'0,"1"-1"-370"0"0,13-8 424 0 0,-1 0-1 0 0,2 1 0 0 0,-1 1 0 0 0,1 0 0 0 0,3 0-801 0 0,34-16 406 0 0,223-136-555 0 0,59-29 272 0 0,-235 136 19 0 0,-41 21 192 0 0,1 2 0 0 0,1 3-1 0 0,22-5-333 0 0,-60 24 210 0 0,0-2-1 0 0,1-2-209 0 0,-4 2 292 0 0,1 1-1 0 0,14-4-291 0 0,49-13 608 0 0,-47 13-488 0 0,1 1-1 0 0,1 2 0 0 0,16-1-119 0 0,-11 7 162 0 0,-39 4-142 0 0,0-1 1 0 0,0 0-1 0 0,0 1 1 0 0,0 0-1 0 0,0-1 1 0 0,0 2-1 0 0,0-1 0 0 0,0 0 1 0 0,1 2-21 0 0,2 1 78 0 0,-1 0 1 0 0,0 1 0 0 0,0 0-1 0 0,0 0 1 0 0,0 1 0 0 0,-1 0-1 0 0,0 0 1 0 0,0 0-1 0 0,0 1 1 0 0,-1-1 0 0 0,0 1-1 0 0,0 0 1 0 0,-1 0 0 0 0,1 4-79 0 0,6 16 182 0 0,-2 0 0 0 0,-1 0 0 0 0,1 14-182 0 0,2 9-41 0 0,23 87 313 0 0,42 110-272 0 0,-41-141 253 0 0,-11-29-90 0 0,-5-9-9 0 0,-3-7-36 0 0,-10-45-86 0 0,0 2 0 0 0,-2-1 0 0 0,1 0-1 0 0,-2 1 1 0 0,0 5-32 0 0,-2-20 73 0 0,-2 16 202 0 0,-4-10-222 0 0,4-7-28 0 0,0 1-1 0 0,-1-1 1 0 0,1 0-1 0 0,-1 1 1 0 0,1-1 0 0 0,-1 0-1 0 0,0 0 1 0 0,0-1-1 0 0,0 1 1 0 0,0-1-1 0 0,0 1 1 0 0,0-1-1 0 0,0 0 1 0 0,0 0-1 0 0,-1 0-24 0 0,-10 3 77 0 0,6-1-43 0 0,-1 0-1 0 0,-1-1 1 0 0,-5 1-34 0 0,-18 3 46 0 0,0 2 1 0 0,-4 2-47 0 0,-47 11 55 0 0,-2-2-143 0 0,-23 11 88 0 0,20-5-150 0 0,-77 28-16 0 0,-8 2 187 0 0,-14 4 183 0 0,110-33-287 0 0,-68 26-791 0 0,101-35 147 0 0,17-4-4 0 0,26-12 385 0 0,-1 3-411 0 0,2-3-4389 0 0,1-1-712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6912 0 0,'0'0'314'0'0,"0"0"-6"0"0,0 0 39 0 0,0 0 897 0 0,0 0 415 0 0,0 0 79 0 0,0 0-174 0 0,0 0-809 0 0,0 0-356 0 0,0 0-71 0 0,0 0-78 0 0,2 2-276 0 0,3 0 70 0 0,0 0 0 0 0,0 0 1 0 0,0-1-1 0 0,0 1 1 0 0,1-1-1 0 0,-1 0 1 0 0,0 0-1 0 0,0-1 1 0 0,1 0-1 0 0,-1 0 1 0 0,5 0-45 0 0,-4 0 160 0 0,-3-1-66 0 0,-1 1 1 0 0,1 0 0 0 0,0-1-1 0 0,0 1 1 0 0,-1-1-1 0 0,1 0 1 0 0,0 0-95 0 0,9-3 203 0 0,109-29 1386 0 0,-99 27-1330 0 0,0-1-1 0 0,-1 0 1 0 0,0-2 0 0 0,6-4-259 0 0,44-16 568 0 0,37-8 101 0 0,-50 12-373 0 0,-8 4-144 0 0,137-46 310 0 0,-167 60-545 0 0,-2 0-305 0 0,1 1 0 0 0,0 1 0 0 0,10 0 388 0 0,-16 1-1581 0 0,-6 1-3147 0 0,-5 2-1537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18399 0 0,'0'0'422'0'0,"0"0"56"0"0,0 0 30 0 0,0 0-65 0 0,0 0-235 0 0,0 0 111 0 0,0 0 81 0 0,0 0 14 0 0,0 0-96 0 0,0 0-393 0 0,0 0-88 0 0,2 2 30 0 0,22 38 34 0 0,-17-29 68 0 0,-1 1-1 0 0,0-1 1 0 0,-1 1-1 0 0,3 8 32 0 0,1 4-50 0 0,7 12 34 0 0,-2-5 16 0 0,6 23 0 0 0,-1 3 4 0 0,12 40 122 0 0,-21-59-72 0 0,0-5-46 0 0,-2 0 0 0 0,1 24-8 0 0,-4-23 4 0 0,5 14-4 0 0,-3-19-28 0 0,-2 0-1 0 0,-1 6 29 0 0,0-15-7 0 0,-3-16-13 0 0,0-1 0 0 0,-1 0 0 0 0,1 0 0 0 0,-1 0 0 0 0,1 1 0 0 0,-1-1 0 0 0,0 0 0 0 0,-1 0 0 0 0,1 2 20 0 0,-1-2-168 0 0,1-2 46 0 0,0 0-1 0 0,-1 0 1 0 0,1 0 0 0 0,0 0-1 0 0,0 0 1 0 0,0 1 0 0 0,0-1 0 0 0,0 0-1 0 0,0 0 1 0 0,0 0 0 0 0,0 0-1 0 0,0 0 1 0 0,1 0 0 0 0,-1 0-1 0 0,0 0 1 0 0,1 0 122 0 0,0 1-1267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0 531 14280 0 0,'0'0'1102'0'0,"0"0"-639"0"0,0 0-14 0 0,0 0 67 0 0,2-1 17 0 0,92-57 467 0 0,-56 37-999 0 0,-27 15-8 0 0,1 0 0 0 0,7-6 7 0 0,20-17-101 0 0,47-33-126 0 0,-23 26-32 0 0,26-10 259 0 0,39-21-32 0 0,-105 55 32 0 0,25-10 0 0 0,-25 12 0 0 0,0-1 0 0 0,7-5 0 0 0,-4 2 31 0 0,18-7-31 0 0,12-7 49 0 0,-34 17 141 0 0,1 0 0 0 0,0 2 0 0 0,1 1 0 0 0,3-1-190 0 0,10 4 232 0 0,-37 5-225 0 0,1 0 0 0 0,-1 0-1 0 0,0 0 1 0 0,1 0-1 0 0,-1 0 1 0 0,1 0-1 0 0,-1 0 1 0 0,1 0 0 0 0,-1 0-1 0 0,0 0 1 0 0,1 1-1 0 0,-1-1 1 0 0,1 0-1 0 0,-1 0 1 0 0,0 0 0 0 0,1 0-1 0 0,-1 1 1 0 0,0-1-1 0 0,1 0 1 0 0,-1 0-1 0 0,0 1 1 0 0,1-1 0 0 0,-1 0-1 0 0,1 1-6 0 0,0 0 26 0 0,11 5 69 0 0,-10-5-58 0 0,1 0 1 0 0,-1 0-1 0 0,0 0 0 0 0,0 0 0 0 0,0 1 1 0 0,0-1-1 0 0,0 1 0 0 0,0-1 0 0 0,0 1 0 0 0,0 0 1 0 0,-1-1-1 0 0,1 1 0 0 0,0 0 0 0 0,0 2-37 0 0,9 14 183 0 0,-7-14-135 0 0,-1 1 1 0 0,0 0-1 0 0,0 0 0 0 0,-1 0 0 0 0,0 1 0 0 0,1-1 0 0 0,0 6-48 0 0,-1-5 38 0 0,-1 0-1 0 0,1-1 0 0 0,1 1 1 0 0,0 2-38 0 0,9 23 49 0 0,14 73 24 0 0,-24-92-67 0 0,0 0 0 0 0,-1 0 0 0 0,0 12-6 0 0,0-14 25 0 0,-1 1 1 0 0,1 0-1 0 0,1 0 0 0 0,0 0 0 0 0,1 1-25 0 0,2 5 116 0 0,-1 0 0 0 0,-1 0 0 0 0,0 1 0 0 0,0 13-116 0 0,-2-24 84 0 0,0-1-1 0 0,1 1 1 0 0,0-1 0 0 0,0 1-1 0 0,0-1 1 0 0,1 0-1 0 0,2 4-83 0 0,-2-3 104 0 0,1 1 0 0 0,-1-1 1 0 0,-1 1-1 0 0,1 4-104 0 0,4 23 163 0 0,-4-17-97 0 0,0-1-1 0 0,4 7-65 0 0,-4-11 52 0 0,1-1-1 0 0,-1 1 0 0 0,-1 0 0 0 0,0 0 0 0 0,-1 4-51 0 0,0-9 31 0 0,1 0-1 0 0,-1 1 0 0 0,2-1 1 0 0,-1-1-1 0 0,1 1 1 0 0,0 0-1 0 0,3 3-30 0 0,-2-2 23 0 0,0 1 0 0 0,0 0-1 0 0,-1 0 1 0 0,0 1-23 0 0,-1-5 32 0 0,0 0 0 0 0,0 0 0 0 0,0 0 0 0 0,3 4-32 0 0,-3-6 21 0 0,0 0 0 0 0,0 0 1 0 0,0 0-1 0 0,-1 0 1 0 0,0 0-1 0 0,0 1 0 0 0,0-1 1 0 0,0 0-1 0 0,0 4-21 0 0,-1-1 23 0 0,1 0-1 0 0,0 0 0 0 0,0 0 1 0 0,2 6-23 0 0,-1-6-21 0 0,0-1 0 0 0,-1 1 1 0 0,0 0-1 0 0,0 5 21 0 0,-1-4 10 0 0,1 0-1 0 0,-1 0 1 0 0,1 0 0 0 0,1 0-10 0 0,-2-7 0 0 0,0 0 1 0 0,0 0-1 0 0,0 0 1 0 0,0 0 0 0 0,0 0-1 0 0,0 0 1 0 0,0-1-1 0 0,0 1 1 0 0,-1 0 0 0 0,1 0-1 0 0,0 0 1 0 0,-1-1-1 0 0,1 1 1 0 0,0 0 0 0 0,-1 0-1 0 0,1-1 1 0 0,-1 1-1 0 0,1 0 1 0 0,-1 0-1 0 0,0-1 0 0 0,1 1 0 0 0,-1-1 0 0 0,1 1 0 0 0,-1-1 0 0 0,1 1 0 0 0,0-1 0 0 0,-1 1 0 0 0,1 0 0 0 0,0-1 0 0 0,0 1 0 0 0,0-1 0 0 0,-1 1-1 0 0,1 0 1 0 0,0-1 0 0 0,0 1 0 0 0,0 0 0 0 0,0-1 0 0 0,0 1 0 0 0,1 5-1 0 0,0-6 1 0 0,-1 1 0 0 0,0 0 1 0 0,0-1-1 0 0,1 1 0 0 0,-1-1 0 0 0,0 1 0 0 0,0 0 0 0 0,0-1 0 0 0,0 1 1 0 0,0 0-1 0 0,0-1 0 0 0,0 1 0 0 0,0 0 0 0 0,0-1 0 0 0,0 1 0 0 0,0 0 0 0 0,-1-1 1 0 0,1 1-1 0 0,0 0 0 0 0,0-1 0 0 0,-1 1 0 0 0,1-1 0 0 0,0 1 0 0 0,-1-1 1 0 0,1 1-1 0 0,0-1 0 0 0,-1 1 0 0 0,1-1 0 0 0,-1 1 0 0 0,1-1 0 0 0,-1 1 0 0 0,1-1 1 0 0,-1 1-1 0 0,1-1 0 0 0,-1 0 0 0 0,0 0 0 0 0,1 1 0 0 0,-1-1 0 0 0,-2 2 70 0 0,0 1 1 0 0,0 0-1 0 0,0 0 0 0 0,0 0 0 0 0,1 0 0 0 0,-1 0 1 0 0,-1 2-71 0 0,-12 15 248 0 0,8-14-282 0 0,0-1 1 0 0,0 0-1 0 0,0-1 0 0 0,-1 1 0 0 0,1-2 1 0 0,-1 1-1 0 0,-8 1 34 0 0,3 0-83 0 0,0 0 0 0 0,1 1 0 0 0,-3 2 83 0 0,-44 20-134 0 0,36-17 9 0 0,-16 9 125 0 0,9-3-162 0 0,-29 10 162 0 0,-2 0-126 0 0,-20 10-393 0 0,-24 3 519 0 0,28-10-409 0 0,9-6-311 0 0,-8-1 720 0 0,56-17-128 0 0,3-1-123 0 0,-1 0 0 0 0,0-2 0 0 0,-8 1 251 0 0,22-4-430 0 0,-1 1 0 0 0,0-1 0 0 0,0 0 0 0 0,0 0-1 0 0,0-1 1 0 0,1 1 0 0 0,-1-1 0 0 0,0-1 0 0 0,0 1 0 0 0,1-1 0 0 0,-1 0-1 0 0,1 0 1 0 0,-2-1 430 0 0,1-5-1534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0 408 18543 0 0,'0'0'852'0'0,"0"0"-21"0"0,2 0-538 0 0,10 0-222 0 0,0 0-1 0 0,-1-1 1 0 0,1 0 0 0 0,-1 0-1 0 0,0-1 1 0 0,1-1-1 0 0,-1 0 1 0 0,0-1-1 0 0,0 0 1 0 0,-1 0-1 0 0,9-5-70 0 0,26-16-135 0 0,-25 16-65 0 0,-1-1 0 0 0,-1-2-1 0 0,1-1 201 0 0,8-5-401 0 0,15-8 401 0 0,-4 3-143 0 0,36-20 90 0 0,7 2 53 0 0,2-3 292 0 0,45-19-338 0 0,-45 24-3471 0 0,-64 30-2630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4:1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37 8000 0 0,'0'0'365'0'0,"0"0"-4"0"0,0 0-155 0 0,-5-9 1987 0 0,4 8-2173 0 0,1 1 1 0 0,0-1 0 0 0,0 0-1 0 0,-1 1 1 0 0,1-1-1 0 0,0 1 1 0 0,-1-1-1 0 0,1 1 1 0 0,-1-1-1 0 0,1 1 1 0 0,0-1-1 0 0,-1 1 1 0 0,1-1-1 0 0,-1 1 1 0 0,1-1-1 0 0,-1 1 1 0 0,0 0-1 0 0,1-1 1 0 0,-1 1-1 0 0,1 0 1 0 0,-1 0-1 0 0,0-1 1 0 0,0 1-21 0 0,0 0-6 0 0,0 1 0 0 0,0-1 0 0 0,1 0 1 0 0,-1 1-1 0 0,0-1 0 0 0,0 1 0 0 0,0-1 1 0 0,0 1-1 0 0,0 0 0 0 0,1-1 0 0 0,-1 1 1 0 0,0 0-1 0 0,1-1 0 0 0,-1 1 1 0 0,0 0-1 0 0,1 0 0 0 0,-1 0 0 0 0,1-1 1 0 0,-1 2 5 0 0,-26 29-458 0 0,1-2 166 0 0,19-21 271 0 0,0 0-1 0 0,0 0 0 0 0,-7 5 22 0 0,-11 10-25 0 0,18-16 220 0 0,0-1 1 0 0,-1 0-1 0 0,0 0 1 0 0,0 0 0 0 0,-1-1-196 0 0,3-2 170 0 0,0 1 1 0 0,1-1 0 0 0,-1 1-1 0 0,1 1 1 0 0,0-1 0 0 0,0 1 0 0 0,0 0-1 0 0,1 0 1 0 0,0 0 0 0 0,0 1 0 0 0,-1 1-171 0 0,-3 4 330 0 0,0 0 0 0 0,0 0-1 0 0,-1 0 1 0 0,-1-1 0 0 0,0 0 0 0 0,0-1 0 0 0,-5 3-330 0 0,-32 31 243 0 0,16-12-79 0 0,18-19-122 0 0,1 1 0 0 0,0 0 0 0 0,0 1 0 0 0,-2 5-42 0 0,-20 26 51 0 0,22-30-33 0 0,2-1 0 0 0,-6 9-18 0 0,8-9-6 0 0,1 0-1 0 0,0 1 1 0 0,0 0-1 0 0,2 0 1 0 0,0 0-1 0 0,0 1 1 0 0,2-1-1 0 0,0 1 1 0 0,0 0-1 0 0,1 13 7 0 0,-3 75-74 0 0,1-61 74 0 0,0 30 0 0 0,10 68-76 0 0,19 106 76 0 0,-16-171-52 0 0,-1-28 87 0 0,2 0 0 0 0,8 19-35 0 0,0 2-6 0 0,-6-6 6 0 0,-9-43 0 0 0,1 1 0 0 0,1 0 0 0 0,1-1 0 0 0,1 0 0 0 0,1 1 0 0 0,19 49-2 0 0,-19-47 16 0 0,1-1 0 0 0,0-1-1 0 0,2 1 1 0 0,2 2-14 0 0,4 0-19 0 0,14 16 19 0 0,-15-21-17 0 0,-1 0 0 0 0,9 18 17 0 0,-17-26 0 0 0,1 0 0 0 0,0 0 0 0 0,0-1 0 0 0,1 0 0 0 0,7 5 0 0 0,15 12 0 0 0,5 2 0 0 0,-21-17 0 0 0,15 8-1 0 0,5 7 12 0 0,-22-17 10 0 0,0-1 0 0 0,1 0 0 0 0,0 0 0 0 0,0-2 0 0 0,1 1 0 0 0,4 0-21 0 0,-9-4 18 0 0,-1 1 1 0 0,0 1 0 0 0,7 4-19 0 0,21 13 7 0 0,-13-11-13 0 0,2 1-9 0 0,0-1 0 0 0,0-1-1 0 0,2-2 1 0 0,-1 0 0 0 0,15 1 15 0 0,5-1-57 0 0,-18-3 61 0 0,24 2-4 0 0,-47-7-1 0 0,13 0 39 0 0,-1 0 0 0 0,0 0 0 0 0,0-2 0 0 0,3-1-38 0 0,13 2 69 0 0,-27 0-42 0 0,0 0 0 0 0,-1 0 0 0 0,1 0-1 0 0,0-1 1 0 0,0 0 0 0 0,4-2-27 0 0,-10 3 0 0 0,25-8 205 0 0,0 0-1 0 0,23-12-204 0 0,-13 3 182 0 0,0-2 1 0 0,-2-2-1 0 0,0-1 0 0 0,20-18-182 0 0,6-7 98 0 0,10-10 164 0 0,-40 28-262 0 0,-18 17 0 0 0,0 1 0 0 0,0 0 0 0 0,1 1 0 0 0,12-8 0 0 0,-9 7 34 0 0,1 0 0 0 0,-2-1-1 0 0,0-1 1 0 0,0-1-34 0 0,32-26 111 0 0,-26 24-70 0 0,-1-1-1 0 0,-1-1 1 0 0,0 0 0 0 0,-1-1 0 0 0,3-7-41 0 0,4-3 72 0 0,-18 20-53 0 0,1 0 0 0 0,6-9-19 0 0,2-5-1 0 0,12-21 117 0 0,-12 17 29 0 0,-10 18-104 0 0,-1 1-1 0 0,-1-1 1 0 0,2-3-41 0 0,7-20 282 0 0,0-2 1 0 0,-3 1 0 0 0,3-15-283 0 0,-10 36 77 0 0,0 1 0 0 0,6-12-77 0 0,3-12 40 0 0,7-21 22 0 0,7-28 39 0 0,-12 35 144 0 0,-8 32-162 0 0,-5 14-70 0 0,0 1 0 0 0,0 0 0 0 0,0-1 0 0 0,-1 1 0 0 0,1-1 0 0 0,-1 1 0 0 0,1-1 0 0 0,-1 1 0 0 0,0-2-13 0 0,3-21 121 0 0,-2 22-128 0 0,0 0-1 0 0,0-1 1 0 0,-1 1 0 0 0,0-1 0 0 0,0 1-1 0 0,0-1 1 0 0,0 1 0 0 0,0-1 0 0 0,-1 1-1 0 0,0-2 8 0 0,-2-23 91 0 0,2 22-67 0 0,1 0-1 0 0,-1 0 0 0 0,0 1 1 0 0,-1-1-1 0 0,-1-5-23 0 0,-11-27 199 0 0,-10-23 586 0 0,6 22-686 0 0,2-1 0 0 0,2 0-1 0 0,-1-10-98 0 0,8 16-12 0 0,7 27 40 0 0,-2-1 0 0 0,1 0 0 0 0,-1 1 0 0 0,0-1-1 0 0,-1 1 1 0 0,0 0 0 0 0,0 0 0 0 0,0 0 0 0 0,-1 0 0 0 0,-1-1-28 0 0,-6-11 51 0 0,-1-1 5 0 0,4 10 6 0 0,1 1 1 0 0,0-2-1 0 0,-4-8-62 0 0,-13-17 109 0 0,10 12-70 0 0,11 20-34 0 0,0-1 1 0 0,0 0-1 0 0,0 0 1 0 0,-1 1-1 0 0,1-1-5 0 0,-13-12 19 0 0,2-2 0 0 0,0 0-1 0 0,1-1 1 0 0,-1-5-19 0 0,5 12 16 0 0,-1 0-1 0 0,0 1 1 0 0,0 0-1 0 0,-11-9-15 0 0,8 8-20 0 0,0-1-1 0 0,1 0 0 0 0,-3-6 21 0 0,-6-9-5 0 0,-2 1-1 0 0,-11-9 6 0 0,17 22 35 0 0,14 13-16 0 0,0 0 1 0 0,0-1 0 0 0,0 1-1 0 0,0-1 1 0 0,1 0 0 0 0,-1 0 0 0 0,1 0-1 0 0,-2-3-19 0 0,-9-12 86 0 0,9 13-92 0 0,1 0 1 0 0,-1 0 0 0 0,1 0-1 0 0,1 0 1 0 0,-1 0 0 0 0,1-1-1 0 0,-1 1 6 0 0,2 0-22 0 0,-1 0 0 0 0,0 1-1 0 0,0-1 1 0 0,-1 1 0 0 0,1 0-1 0 0,-1 0 1 0 0,0 0 0 0 0,0 0-1 0 0,-1 1 1 0 0,0-1 22 0 0,-9-9-38 0 0,-1 1-1 0 0,-3-1 39 0 0,-7-7 12 0 0,-39-27 203 0 0,59 45-221 0 0,1 0 0 0 0,-1 0 0 0 0,0 0 0 0 0,0 1 0 0 0,0-1 0 0 0,0 1 1 0 0,0 0-1 0 0,0 0 6 0 0,-20-6 7 0 0,19 5 42 0 0,1 1 0 0 0,0 0 0 0 0,0 0 0 0 0,-1 1-1 0 0,1-1 1 0 0,0 1 0 0 0,-1 0 0 0 0,1 0 0 0 0,-1 0-49 0 0,0 0 44 0 0,1 0-1 0 0,-1 0 1 0 0,1 0 0 0 0,-1 0 0 0 0,0-1-1 0 0,1 0 1 0 0,-1 0 0 0 0,1-1-1 0 0,-1 1-43 0 0,1-1-10 0 0,0 1 0 0 0,1 0 0 0 0,-1 1 0 0 0,0-1 0 0 0,0 1-1 0 0,0-1 1 0 0,0 1 0 0 0,0 0 0 0 0,0 1 10 0 0,-1-1-23 0 0,0 0-1 0 0,-1 0 1 0 0,1-1 0 0 0,0 0-1 0 0,-4 0 24 0 0,-75-19-78 0 0,68 17 118 0 0,-1 1 1 0 0,1 1 0 0 0,-1 1 0 0 0,1 1 0 0 0,-1 0 0 0 0,-6 2-41 0 0,6-2 9 0 0,1 2-26 0 0,1 0-1 0 0,0 0 0 0 0,-11 5 18 0 0,-29 7 12 0 0,48-13 7 0 0,0 0-1 0 0,1 0 1 0 0,-1 1 0 0 0,0 0-1 0 0,-5 4-18 0 0,0-1 4 0 0,9-5-4 0 0,-1 0 0 0 0,0 1 0 0 0,0-1 0 0 0,0-1 0 0 0,1 1 0 0 0,-1 0 0 0 0,-3-1 0 0 0,3 0 0 0 0,1 0 0 0 0,0 0 0 0 0,0 1 0 0 0,0-1 0 0 0,0 1 0 0 0,-1 0 0 0 0,1 0 0 0 0,0 0 0 0 0,0 0 0 0 0,1 1 0 0 0,-1-1 0 0 0,0 1 0 0 0,0 0 0 0 0,1-1 0 0 0,0 1 0 0 0,-1 0 0 0 0,1-1 0 0 0,0 1 0 0 0,-1-1 0 0 0,1 0 0 0 0,-1 0 0 0 0,0 0 0 0 0,1 0 0 0 0,-1 0 0 0 0,-1-1 0 0 0,2 1 0 0 0,-4 1-11 0 0,0 0 0 0 0,1 0 0 0 0,-1 0 0 0 0,1 1-1 0 0,-2 1 12 0 0,4-2-16 0 0,0-1 0 0 0,-1 1 0 0 0,0 0 0 0 0,1-1-1 0 0,-1 0 1 0 0,0 0 0 0 0,-1 1 16 0 0,-27 11 57 0 0,16-5 23 0 0,14-6-76 0 0,0-1 0 0 0,0 0 0 0 0,0 1 0 0 0,0-1 0 0 0,0 0 0 0 0,0-1 0 0 0,-1 1 0 0 0,0 0-4 0 0,-13 6-101 0 0,14-6 83 0 0,1 0 1 0 0,-1 0-1 0 0,1 0 0 0 0,-1-1 1 0 0,1 1-1 0 0,-1-1 0 0 0,1 1 0 0 0,-1-1 1 0 0,0 1-1 0 0,1-1 0 0 0,-3 0 18 0 0,3 0-7 0 0,-1 0 0 0 0,1 1 0 0 0,-1-1 1 0 0,1 0-1 0 0,-1 1 0 0 0,1-1 0 0 0,-1 1 0 0 0,1-1 0 0 0,0 1 0 0 0,-1 0 0 0 0,1 0 0 0 0,0 0 0 0 0,-1-1 0 0 0,1 1 0 0 0,-1 1 7 0 0,1-1 1 0 0,0 0-1 0 0,0 0 1 0 0,0 0-1 0 0,-1 0 1 0 0,1 0-1 0 0,0-1 1 0 0,0 1 0 0 0,-1 0-1 0 0,1-1 1 0 0,0 1-1 0 0,-1-1 1 0 0,1 0-1 0 0,-1 1 1 0 0,1-1-1 0 0,-1 0 0 0 0,-4 1 0 0 0,1-1 0 0 0,-1 1 0 0 0,1 1 0 0 0,0-1 0 0 0,-1 1 0 0 0,1 0 0 0 0,0 0 0 0 0,0 0 0 0 0,0 1 0 0 0,1 0 0 0 0,-1 0 0 0 0,-15 8 0 0 0,15-8 0 0 0,1-2 0 0 0,1 1 0 0 0,0 0 0 0 0,-1-1 0 0 0,1 1 0 0 0,-1-1 0 0 0,1 0 0 0 0,-1 0 0 0 0,0-1 0 0 0,1 1 0 0 0,-2-1 0 0 0,2 1 0 0 0,0-1-1 0 0,0 1 1 0 0,0-1 0 0 0,0 1-1 0 0,1 0 1 0 0,-1 0-1 0 0,0 1 1 0 0,0-1-1 0 0,1 0 1 0 0,-1 1 0 0 0,-1 1 0 0 0,-14 7 75 0 0,15-9-43 0 0,1 0 0 0 0,-1 0 0 0 0,1 1 1 0 0,-1 0-1 0 0,1-1 0 0 0,0 1 0 0 0,0 0 0 0 0,-1 1-32 0 0,-2 1 46 0 0,-3 6-28 0 0,-2 29-18 0 0,-4-2-330 0 0,10-24 124 0 0,0-1 0 0 0,-1 0 0 0 0,-3 5 206 0 0,-15 33 50 0 0,18-20 144 0 0,-8 10-277 0 0,9-27 56 0 0,0 0 1 0 0,-1-1 0 0 0,-1 2 26 0 0,3-7-4 0 0,1 0 0 0 0,-1 0-1 0 0,1 1 1 0 0,1-1 0 0 0,-1 1 0 0 0,1 0 0 0 0,0-1 0 0 0,1 3 4 0 0,-4 21-61 0 0,-14 20-19 0 0,17-44 90 0 0,-1 0-1 0 0,-1-1 0 0 0,1 0 0 0 0,-1 1 1 0 0,0-1-1 0 0,0 0 0 0 0,-2 2-9 0 0,-2 5 7 0 0,-2-1 14 0 0,8-11-17 0 0,0 1 1 0 0,0-1-1 0 0,0 1 0 0 0,0-1 1 0 0,0 1-1 0 0,0 0 0 0 0,0 0 1 0 0,0 0-1 0 0,1-1 0 0 0,-1 3-4 0 0,-3 7-14 0 0,0-1 0 0 0,0 0 0 0 0,-4 6 14 0 0,4-6-23 0 0,-1-1-1 0 0,1 1 1 0 0,1 0-1 0 0,-1 3 24 0 0,-3 10-359 0 0,-1 12 278 0 0,10-10-6260 0 0,2-12-661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14280 0 0,'0'-6'1485'0'0,"0"0"-1257"0"0,0 5 726 0 0,0 1 305 0 0,0 0 56 0 0,0 0-118 0 0,0 0-541 0 0,10 5 136 0 0,-5-1-756 0 0,-1 0 0 0 0,1 1 0 0 0,-1-1 0 0 0,0 1 0 0 0,0 0 0 0 0,0 0 0 0 0,-1 0 0 0 0,0 0-1 0 0,0 1 1 0 0,0 0 0 0 0,0 0-36 0 0,5 15-32 0 0,-1 0 0 0 0,2 12 32 0 0,0-1 30 0 0,75 239-30 0 0,-63-201 0 0 0,2 8 0 0 0,1 24 0 0 0,3 37-3257 0 0,-23-127 1402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10592 0 0,'0'0'818'0'0,"0"0"-160"0"0,0 0 1302 0 0,1-1 625 0 0,33-17 3592 0 0,-11 5-6059 0 0,1 2 0 0 0,8-3-118 0 0,18-8-408 0 0,-1-2-1 0 0,38-25 409 0 0,-59 32-174 0 0,6-4 48 0 0,-20 11 31 0 0,2 1 0 0 0,11-6 95 0 0,21-8-50 0 0,21-11 284 0 0,-51 26-249 0 0,-1-1 0 0 0,16-10 15 0 0,-22 11-35 0 0,1 1-1 0 0,1 1 0 0 0,-1-1 1 0 0,1 2-1 0 0,0 0 0 0 0,0 0 0 0 0,3 1 36 0 0,3 0 98 0 0,1 1 0 0 0,0 0 0 0 0,13 1-98 0 0,-24 2 26 0 0,0 1 0 0 0,0-1 0 0 0,0 2 0 0 0,0-1 0 0 0,-1 1 0 0 0,1 0 0 0 0,-1 1 0 0 0,1 0 0 0 0,2 2-26 0 0,-1 0 0 0 0,-1 0 0 0 0,0 1 0 0 0,-1 0 0 0 0,1 1 0 0 0,-1 0 0 0 0,-1 0 0 0 0,1 1 0 0 0,-1-1 0 0 0,0 2 0 0 0,-1 0 0 0 0,14 19 0 0 0,-2 1 0 0 0,6 14 0 0 0,-15-27 0 0 0,5 14 3 0 0,-2 0-1 0 0,-1 0 1 0 0,-1 1-1 0 0,3 18-2 0 0,-1-7 44 0 0,-3-8-11 0 0,8 24 50 0 0,-3 0-1 0 0,0 13-82 0 0,6 43 84 0 0,-14-82-61 0 0,-3-19 16 0 0,0 1 1 0 0,-1 9-40 0 0,2 11 97 0 0,4 17-97 0 0,-3-25 43 0 0,-1 1 1 0 0,-1 25-44 0 0,-3-44 15 0 0,0 1-1 0 0,-1 0 1 0 0,0-1 0 0 0,0 1 0 0 0,-1 0 0 0 0,-2 5-15 0 0,2-8 26 0 0,0-1-1 0 0,-1 1 1 0 0,0-1 0 0 0,0 0-1 0 0,-1 0 1 0 0,1 0-1 0 0,-1 0 1 0 0,0 0 0 0 0,-3 2-26 0 0,-1 1 31 0 0,-1 0 0 0 0,0-1 0 0 0,-1-1-1 0 0,1 1 1 0 0,-1-2 0 0 0,0 1 0 0 0,-1-1 0 0 0,1-1 0 0 0,-1 0 0 0 0,0 0 0 0 0,-8 1-31 0 0,-4-1-120 0 0,1-1-1 0 0,0 0 1 0 0,-1-2 0 0 0,1 0-1 0 0,-14-3 121 0 0,29 2-85 0 0,-33-2-932 0 0,-20-5 1017 0 0,46 5-377 0 0,1-1 1 0 0,0 0-1 0 0,0-1 0 0 0,0-1 0 0 0,1 0 1 0 0,-5-3 376 0 0,-5-4-790 0 0,-1 1-2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9216 0 0,'0'0'706'0'0,"0"0"-83"0"0,0 0 1374 0 0,0 0 650 0 0,0 0 127 0 0,1 2 193 0 0,2 7-1822 0 0,-3-2-991 0 0,0-5-318 0 0,28 7-1002 0 0,-19-10 1059 0 0,-1-1 0 0 0,1 1 0 0 0,-1-1 0 0 0,0-1 0 0 0,5-2 107 0 0,-5 3-5 0 0,72-30-67 0 0,-65 26 121 0 0,0-1 0 0 0,0-1-1 0 0,12-8-48 0 0,18-10 205 0 0,30-13 24 0 0,-39 19-358 0 0,1 1 1 0 0,16-3 128 0 0,-45 18-79 0 0,0 0 0 0 0,-1 0 0 0 0,1-1 0 0 0,-1 0 0 0 0,5-4 79 0 0,20-13-436 0 0,-15 14-40 0 0,-1 1-1 0 0,14-4 477 0 0,-7 2-253 0 0,-15 7 166 0 0,0 0 1 0 0,1 0 0 0 0,-1 0 0 0 0,6 1 86 0 0,2-1-53 0 0,24 1 125 0 0,-38 1-68 0 0,-1 0-1 0 0,0 0 0 0 0,0 0 0 0 0,1 0 0 0 0,-1 1 1 0 0,0-1-1 0 0,0 0 0 0 0,1 1 0 0 0,-1-1 1 0 0,0 1-1 0 0,0-1 0 0 0,0 1 0 0 0,0-1 0 0 0,1 1 1 0 0,-1 0-1 0 0,0 0 0 0 0,0-1 0 0 0,0 1 0 0 0,-1 0 1 0 0,1 0-1 0 0,0 0 0 0 0,0 0 0 0 0,0 0 0 0 0,-1 0 1 0 0,1 0-1 0 0,0 0 0 0 0,-1 1-3 0 0,4 3 44 0 0,0 1-5 0 0,0 0-1 0 0,0 0 1 0 0,-1 1-1 0 0,0-1 1 0 0,0 1-1 0 0,0 0 1 0 0,-1 0-1 0 0,0 1-38 0 0,4 16 65 0 0,2 20-65 0 0,3 16 16 0 0,10 37 6 0 0,-11-50-701 0 0,13 41 679 0 0,3 7-3236 0 0,-17-63 1848 0 0,1-4-10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1840 0 0,'0'0'80'0'0,"0"0"16"0"0,0 0-96 0 0,0 0 0 0 0,0 0 0 0 0,0 0 0 0 0,0 0 3392 0 0,0 0 648 0 0,-3 13 136 0 0,3-13 23 0 0,0 0-3279 0 0,0 0-664 0 0,3 8-128 0 0,-3-8-24 0 0,15 7-256 0 0,-6-2-48 0 0,4-2-16 0 0,-5 2-7271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18975 0 0,'0'0'416'0'0,"0"0"96"0"0,0 0 8 0 0,0 0 8 0 0,0 0-424 0 0,0 0-104 0 0,0 0 0 0 0,0 0 0 0 0,0 0 128 0 0,0 0 0 0 0,0 0 0 0 0,8 0 0 0 0,0 0-888 0 0,2 0-168 0 0,3-5-40 0 0,6-3-6695 0 0</inkml:trace>
  <inkml:trace contextRef="#ctx0" brushRef="#br0" timeOffset="1">85 316 2760 0 0,'0'0'248'0'0,"0"0"-248"0"0,0 0 0 0 0,0 0 0 0 0,0 0 3256 0 0,0 0 600 0 0,0 0 120 0 0,0 0 23 0 0,0 0-4095 0 0,14-6-832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8752 0 0,'0'0'673'0'0,"2"-1"-352"0"0,42-22 2037 0 0,-4 3-2294 0 0,-19 14 1158 0 0,0 0 1 0 0,20-3-1223 0 0,24-6 1888 0 0,-22 4-682 0 0,29-3-1206 0 0,1 0 324 0 0,38-10-187 0 0,52-13-172 0 0,-131 30-207 0 0,19-5-265 0 0,-46 10 256 0 0,0 0 0 0 0,0 0 0 0 0,0 0 0 0 0,0-1 0 0 0,0 1 0 0 0,0-1 0 0 0,-1 0 0 0 0,1-1 251 0 0,-2 1-815 0 0,-1 0 1 0 0,0 1 0 0 0,1-1 0 0 0,-1 0 0 0 0,0 0 0 0 0,-1 0 0 0 0,2-2 814 0 0,2-4-4173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16 16064 0 0,'-90'-6'1767'0'0,"68"1"-1704"0"0,19 4 43 0 0,0 0 1 0 0,0 0 0 0 0,0 1 0 0 0,0-1 0 0 0,0 1 0 0 0,0 0-1 0 0,0-1 1 0 0,0 1 0 0 0,0 0 0 0 0,0 1 0 0 0,0-1-1 0 0,-2 1-106 0 0,1 1-25 0 0,3-1-96 0 0,1-1-3 0 0,-1 1 90 0 0,0 1 0 0 0,0-1 0 0 0,0 1 1 0 0,0-1-1 0 0,1 1 0 0 0,-1-1 0 0 0,0 1 1 0 0,1 0-1 0 0,-1 1 34 0 0,0 4-24 0 0,-1 1-1 0 0,1 0 1 0 0,1-1 0 0 0,0 1 0 0 0,0 0 0 0 0,0-1 0 0 0,1 1 0 0 0,0 0-1 0 0,1 2 25 0 0,40 175 360 0 0,-31-130-248 0 0,47 208 464 0 0,-50-233-503 0 0,1-1 0 0 0,1 0 0 0 0,7 11-73 0 0,16 42 101 0 0,-30-72-169 0 0,1-1 0 0 0,0 0-1 0 0,0 0 1 0 0,1 0-1 0 0,1 0 1 0 0,-1-1 0 0 0,2 0-1 0 0,-1 0 1 0 0,1 0-1 0 0,0-1 69 0 0,3 2-1593 0 0,3-3-4729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180 369 8752 0 0,'0'0'398'0'0,"0"0"-3"0"0,-1 0-252 0 0,-6 0-79 0 0,5 0 184 0 0,2 0 81 0 0,0 0 14 0 0,0 0-83 0 0,0 0-354 0 0,0 0-156 0 0,-18 0-1828 0 0,18 0 1916 0 0,-1 0 123 0 0,1 0 0 0 0,-1 0 0 0 0,1 1 0 0 0,0-1 0 0 0,-1 0 0 0 0,1 0 0 0 0,-1 0 0 0 0,1 0 0 0 0,0 0 0 0 0,-1 0 0 0 0,1 0 0 0 0,-1 0 0 0 0,1 0 0 0 0,0-1 0 0 0,-1 1 0 0 0,1 0 0 0 0,-1 0 0 0 0,1 0 0 0 0,0 0 0 0 0,-1 0 0 0 0,1-1 0 0 0,0 1 0 0 0,-1 0 0 0 0,1 0 0 0 0,0-1 0 0 0,-1 1 0 0 0,1 0 0 0 0,0-1 0 0 0,-1 1 0 0 0,1 0 0 0 0,0-1 0 0 0,0 1 0 0 0,0 0 39 0 0,-1-1 52 0 0,1 1 180 0 0,0 0 80 0 0,0 0 309 0 0,0 0 137 0 0,0 0 30 0 0,1-2-42 0 0,9-5-346 0 0,-1 1 0 0 0,1 0-1 0 0,0 0 1 0 0,1 1 0 0 0,-1 0-1 0 0,1 0 1 0 0,8-1-400 0 0,22-5 857 0 0,23-3-857 0 0,6-2 603 0 0,88-25 133 0 0,313-84 1187 0 0,-428 113-1750 0 0,7-2 421 0 0,28-12-594 0 0,11-10 471 0 0,-79 32-418 0 0,0 0 0 0 0,0 1 0 0 0,0 0 0 0 0,1 1 0 0 0,-1 0-1 0 0,1 0 1 0 0,8 1-53 0 0,7 7 114 0 0,-18-4-44 0 0,-6-1-27 0 0,0 0-1 0 0,0 0 0 0 0,0 0 0 0 0,0 1 0 0 0,0-1 0 0 0,0 1 0 0 0,0-1 1 0 0,0 1-1 0 0,-1 0 0 0 0,2 0-42 0 0,-2-1 34 0 0,23 35 342 0 0,-20-29-319 0 0,0 0-1 0 0,0 0 0 0 0,-1 1 1 0 0,0-1-1 0 0,1 4-56 0 0,5 14 110 0 0,4 9 5 0 0,-2 0 0 0 0,-1 0 0 0 0,-2 1-1 0 0,3 25-114 0 0,-1-7 181 0 0,-5-20-83 0 0,-1 0 0 0 0,-1 0-1 0 0,-2 1 1 0 0,-1-1-1 0 0,-3 10-97 0 0,3-30 0 0 0,0 1 0 0 0,1 0 0 0 0,1-1-1 0 0,0 1 1 0 0,1 0 0 0 0,6 40 92 0 0,6 74 217 0 0,-12-101-411 0 0,2 1-1 0 0,5 15 103 0 0,-8-34 54 0 0,-1 1 1 0 0,1-1-1 0 0,-2 1 0 0 0,1 3-54 0 0,1 17 44 0 0,-2-26-42 0 0,1-1 0 0 0,-1 1 0 0 0,-1 0-1 0 0,1-1 1 0 0,0 1 0 0 0,-1 0-1 0 0,0-1 1 0 0,0 1 0 0 0,0-1 0 0 0,0 1-1 0 0,0-1 1 0 0,-2 3-2 0 0,-2 5 43 0 0,3-7-14 0 0,0-1 0 0 0,0 1-1 0 0,0 0 1 0 0,0-1 0 0 0,-1 0-1 0 0,0 0 1 0 0,0 0-1 0 0,1 0 1 0 0,-2 0 0 0 0,1 0-1 0 0,0-1 1 0 0,0 0 0 0 0,-1 1-1 0 0,0-1 1 0 0,-2 0-29 0 0,-9 5 53 0 0,0-1 1 0 0,0 0 0 0 0,-7 0-54 0 0,7-2-15 0 0,-19 5-151 0 0,-1-2 1 0 0,-13 0 165 0 0,-3 1-221 0 0,-52 5-94 0 0,32-6 174 0 0,-24 1 117 0 0,28-3 154 0 0,-279 22-364 0 0,166-17 208 0 0,-4 1 388 0 0,160-9-312 0 0,-2 2-291 0 0,0-2 0 0 0,0 0 0 0 0,0-2 0 0 0,-1-1 1 0 0,-19-4 240 0 0,26 2-556 0 0,-1 0-986 0 0,7-2-3033 0 0,1 0-1509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8288 0 0,'0'0'638'0'0,"0"11"1616"0"0,0-10-1876 0 0,0 0 1 0 0,0 0 0 0 0,0 1-1 0 0,0-1 1 0 0,1 0 0 0 0,-1 0-1 0 0,0 0 1 0 0,0 1 0 0 0,1-1 0 0 0,-1 0-1 0 0,1 0 1 0 0,-1 0 0 0 0,1 0-1 0 0,-1 0 1 0 0,1 0 0 0 0,0 0-1 0 0,0 0 1 0 0,-1 0 0 0 0,1 0-1 0 0,1 1-378 0 0,-1-2 102 0 0,1 1-1 0 0,-1 0 0 0 0,0 0 1 0 0,1-1-1 0 0,-1 1 1 0 0,1-1-1 0 0,-1 0 0 0 0,1 1 1 0 0,-1-1-1 0 0,1 0 0 0 0,-1 0 1 0 0,1 0-1 0 0,0 0 1 0 0,0 0-102 0 0,8-1-494 0 0,-1-1 1 0 0,1 0 0 0 0,-1-1 0 0 0,0 0-1 0 0,3-1 494 0 0,0 0 732 0 0,9-4-895 0 0,0 0-1 0 0,13-7 164 0 0,4-3-106 0 0,27-7 106 0 0,-11 4 30 0 0,144-65 561 0 0,-175 76-568 0 0,-2-2 1 0 0,3-2-24 0 0,-1 1-2039 0 0,17-8 2039 0 0,-18 12-6010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9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14744 0 0,'-2'1'372'0'0,"2"-1"-318"0"0,0 0 0 0 0,-1 0 1 0 0,1 0-1 0 0,-1 0 1 0 0,1 0-1 0 0,0 0 0 0 0,-1 0 1 0 0,1 0-1 0 0,-1 0 1 0 0,1 0-1 0 0,-1 0 0 0 0,1 0 1 0 0,0-1-1 0 0,-1 1 1 0 0,1 0-1 0 0,-1 0 0 0 0,1 0 1 0 0,0 0-1 0 0,-1-1 1 0 0,1 1-1 0 0,0 0 1 0 0,-1 0-1 0 0,1-1 0 0 0,0 1 1 0 0,-1 0-1 0 0,1-1-54 0 0,-1 1 1127 0 0,1 0 359 0 0,0 0 68 0 0,0 4-1302 0 0,1 1 0 0 0,0-1 1 0 0,0 1-1 0 0,0-1 0 0 0,0 0 0 0 0,0 1 1 0 0,1-1-1 0 0,0 0 0 0 0,0 0 0 0 0,2 3-252 0 0,6 9-128 0 0,1-1 0 0 0,1 1 128 0 0,3 4 67 0 0,0-2-178 0 0,15 16 111 0 0,-14-18-68 0 0,-2 0 0 0 0,10 14 68 0 0,-5 0-29 0 0,-1 0 0 0 0,-1 1-1 0 0,9 26 30 0 0,-8-10-92 0 0,9 34 92 0 0,-16-48-79 0 0,-6-22 16 0 0,-2 0-1 0 0,1 0 1 0 0,1 10 63 0 0,-2-3-593 0 0,2 0 0 0 0,0 0 0 0 0,2-1 0 0 0,0 0 0 0 0,2 3 593 0 0,-1-2-2034 0 0,-7-16-4309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0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13882 901 3224 0 0,'1'-2'240'0'0,"1"0"-196"0"0,1-1-1 0 0,-1 0 1 0 0,0 0-1 0 0,0 0 1 0 0,0 0 0 0 0,0-1-1 0 0,0 0-43 0 0,0-1 976 0 0,0-1-1 0 0,0 1 1 0 0,-1-1 0 0 0,0 1 0 0 0,0-1-1 0 0,0-5-975 0 0,-2-17 2251 0 0,-1 20-1877 0 0,0 0-1 0 0,0 1 0 0 0,0 0 0 0 0,-1 0 0 0 0,0-1 1 0 0,-1 2-1 0 0,0-1 0 0 0,0 0-373 0 0,-2-2 209 0 0,-1 0 1 0 0,0 1-1 0 0,-1 0 0 0 0,0 0 0 0 0,0 1 1 0 0,0 0-1 0 0,-1 0 0 0 0,-5-2-209 0 0,-15-7 63 0 0,0 1 0 0 0,-1 1 0 0 0,0 2 0 0 0,-13-3-63 0 0,-4 1 14 0 0,-40-7-14 0 0,0 0-1 0 0,-8-2 0 0 0,-45-4 1 0 0,-99-6-49 0 0,106 16 35 0 0,-45-4-70 0 0,-30 6 84 0 0,31 7-56 0 0,-351-8 52 0 0,-97 21 4 0 0,-230-1 0 0 0,702-5 0 0 0,-183-4 0 0 0,-267-9 0 0 0,-129-2-157 0 0,497 13 88 0 0,37 0 18 0 0,-250-4-23 0 0,-150-1 10 0 0,-945 5 783 0 0,1242-2-534 0 0,-139 1 154 0 0,61 20-234 0 0,0 21 58 0 0,-151 49-336 0 0,-291 95 173 0 0,400-69-169 0 0,-75 57-185 0 0,305-90 105 0 0,-69 45 249 0 0,204-97 9 0 0,-265 153-9 0 0,321-180 0 0 0,-66 41-56 0 0,2 3 0 0 0,2 3 0 0 0,2 2 0 0 0,-13 17 56 0 0,30-23-60 0 0,2 2 0 0 0,2 1 0 0 0,2 3-1 0 0,2 1 1 0 0,-19 38 60 0 0,-40 90-470 0 0,73-133 342 0 0,2 1 0 0 0,-13 48 128 0 0,5 14 136 0 0,-1 36-136 0 0,22-95 90 0 0,2 1 0 0 0,3-1 0 0 0,2 10-90 0 0,-1-6-10 0 0,2-8 10 0 0,1 1 0 0 0,8 30 0 0 0,21 88 0 0 0,-31-159 0 0 0,20 71-226 0 0,3-1 1 0 0,31 66 225 0 0,-37-97-91 0 0,11 24 73 0 0,4-1 1 0 0,2-2-1 0 0,4-1 0 0 0,2-2 0 0 0,2-2 1 0 0,4-2-1 0 0,1-2 0 0 0,4-2 0 0 0,32 25 18 0 0,76 57-93 0 0,-107-95 86 0 0,2-2 1 0 0,9 1 6 0 0,269 142-10 0 0,-221-129-105 0 0,3-5 0 0 0,8-2 115 0 0,162 38-80 0 0,132 16 80 0 0,-125-46-32 0 0,2-12 0 0 0,40-11 32 0 0,202-8 0 0 0,12-29 63 0 0,-512 5-62 0 0,565-30-334 0 0,-259 10 140 0 0,92-3-101 0 0,238-12-62 0 0,-382 21 344 0 0,163-5 280 0 0,-242 13-253 0 0,450-2-14 0 0,-363 11-4 0 0,-46 0 16 0 0,432-11 945 0 0,-324-12-192 0 0,-197 10-476 0 0,89-9 223 0 0,-1-12 0 0 0,-1-10 0 0 0,-3-12 1 0 0,24-17-514 0 0,-11-9 786 0 0,181-86-786 0 0,-293 101 280 0 0,-3-7 0 0 0,-3-7-1 0 0,78-59-279 0 0,192-155 418 0 0,-285 193-202 0 0,-4-5-1 0 0,10-20-215 0 0,146-147 404 0 0,-114 113-237 0 0,-104 96-163 0 0,-2-2 1 0 0,-4-3-1 0 0,6-14-4 0 0,44-62 0 0 0,35-50 0 0 0,-105 141 0 0 0,-3-2 0 0 0,11-29 0 0 0,46-119 0 0 0,-60 124 48 0 0,-3-1 0 0 0,-4-1 0 0 0,-4-2 0 0 0,4-46-48 0 0,-8 16 426 0 0,-5 0-1 0 0,-5-26-425 0 0,-5 70 160 0 0,-7-49-160 0 0,5 88 23 0 0,-2 1 1 0 0,-2 1-1 0 0,0-1 1 0 0,-2 1-1 0 0,-4-8-23 0 0,0 8 0 0 0,-1 0 0 0 0,-2 1 0 0 0,0 1 0 0 0,-2 0 0 0 0,0 2 0 0 0,-2 0 0 0 0,-1 1 0 0 0,0 0 0 0 0,-2 2 0 0 0,-1 1 0 0 0,-3-1 0 0 0,-37-29-220 0 0,-2 4 0 0 0,-37-18 220 0 0,28 22-180 0 0,-2 4 0 0 0,-77-26 180 0 0,57 32-98 0 0,-2 3-1 0 0,0 5 0 0 0,-69-6 99 0 0,110 24-201 0 0,-1 3-1 0 0,0 3 1 0 0,0 2-1 0 0,1 3 1 0 0,-50 11 201 0 0,-27 11-2938 0 0,-120 44 2938 0 0,152-40-990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19 622 20959 0 0,'-15'-7'480'0'0,"12"6"67"0"0,3 1 28 0 0,0 0-70 0 0,14-4-308 0 0,28-15-305 0 0,0-1 1 0 0,-1-2-1 0 0,-1-2 0 0 0,6-7 108 0 0,4-1-179 0 0,31-18-388 0 0,123-83-936 0 0,-123 79 977 0 0,31-23 180 0 0,-83 57 384 0 0,1 1 0 0 0,1 2 0 0 0,27-12-38 0 0,-2 2 352 0 0,-43 20-259 0 0,0 2-1 0 0,0 0 1 0 0,1 0 0 0 0,-1 2 0 0 0,1-1 0 0 0,0 2 0 0 0,0 0 0 0 0,0 0 0 0 0,12 1-93 0 0,-19 1 13 0 0,-1 1 0 0 0,0 0 0 0 0,1 0 0 0 0,-1 0 1 0 0,0 0-1 0 0,0 1 0 0 0,0 0 0 0 0,0 0 0 0 0,0 1 0 0 0,0 0 1 0 0,0 0-1 0 0,-1 0 0 0 0,0 1 0 0 0,0 0 0 0 0,5 4-13 0 0,-1 0 39 0 0,-1 0 0 0 0,-1 1-1 0 0,1 1 1 0 0,-1-1-1 0 0,-1 1 1 0 0,0 0 0 0 0,0 0-1 0 0,0 4-38 0 0,13 22 81 0 0,-11-22-56 0 0,-1 0-1 0 0,-1 0 1 0 0,2 5-25 0 0,11 52 80 0 0,-3-23-54 0 0,-1 0 0 0 0,-3 2-1 0 0,-1 8-25 0 0,-5-34-1 0 0,7 21 1 0 0,5 18 12 0 0,-17-58-5 0 0,5 24 12 0 0,0-1 0 0 0,3 1 0 0 0,3 7-19 0 0,-7-21 26 0 0,0 0 0 0 0,1 7-26 0 0,-3-9 23 0 0,0 0-1 0 0,2 0 1 0 0,1 4-23 0 0,-4-13 0 0 0,11 21 58 0 0,-3 1 0 0 0,0 0-1 0 0,4 18-57 0 0,3 7 126 0 0,-13-40-100 0 0,0 1 0 0 0,0 0 0 0 0,-1 0 0 0 0,0 0 0 0 0,-1 6-26 0 0,4 7 71 0 0,-5-21-58 0 0,0 0 0 0 0,0 0-1 0 0,0 0 1 0 0,-1 0 0 0 0,0 0 0 0 0,1 0-1 0 0,-1 2-12 0 0,-11 29 108 0 0,11-32-94 0 0,0 0 0 0 0,-1 0 1 0 0,0 0-1 0 0,0 0 0 0 0,0 0 0 0 0,0 0 0 0 0,0 0 0 0 0,0 0 0 0 0,-1 0 0 0 0,0-1 0 0 0,1 1 0 0 0,-1-1 0 0 0,-1 2-14 0 0,-3 2 53 0 0,-1 1 0 0 0,0-1 0 0 0,-6 4-53 0 0,-5 5 78 0 0,9-8-55 0 0,1-1 0 0 0,-1 0 0 0 0,0-1 0 0 0,-1 0 0 0 0,1 0 0 0 0,-9 2-23 0 0,-18 6-43 0 0,-9 0 43 0 0,43-12-1 0 0,-124 27-605 0 0,91-21 246 0 0,-1-2-1 0 0,-8-1 361 0 0,9 0-264 0 0,-110 11-892 0 0,112-11 869 0 0,-1-2 1 0 0,1-2-1 0 0,-1-1 0 0 0,1-1 1 0 0,-20-5 286 0 0,17-1-1435 0 0,4-8-4899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1 464 20735 0 0,'0'0'472'0'0,"0"0"68"0"0,0 0 32 0 0,0 0-73 0 0,2 0-328 0 0,3 0-115 0 0,0 1 1 0 0,-1 0 0 0 0,1 0-1 0 0,0 0 1 0 0,-1 1 0 0 0,1 0-1 0 0,0 0-56 0 0,27 7 262 0 0,-30-8-277 0 0,1-1 0 0 0,-1 0 0 0 0,0 0 0 0 0,1-1 0 0 0,-1 1 0 0 0,0 0 0 0 0,1-1 0 0 0,-1 0 0 0 0,0 1 0 0 0,0-1 0 0 0,2-1 15 0 0,14-3-117 0 0,9-2-364 0 0,-1-1 0 0 0,0-1 0 0 0,0-2 0 0 0,20-11 481 0 0,1-5-337 0 0,-22 11 446 0 0,-18 11-28 0 0,-1 1 1 0 0,1-1 0 0 0,-1-1 0 0 0,0 0-82 0 0,1 0 133 0 0,1 0 1 0 0,-1 0 0 0 0,4-2-134 0 0,7-3 132 0 0,-3 2 15 0 0,0 0 1 0 0,-1-1-1 0 0,-1-1 0 0 0,5-4-147 0 0,4-6 337 0 0,18-13-337 0 0,-32 27 35 0 0,0-1 0 0 0,0-1-1 0 0,6-7-34 0 0,15-16-80 0 0,26-27-928 0 0,-37 42 542 0 0,-15 14 399 0 0,0 0 1 0 0,0 0-1 0 0,-1 0 1 0 0,2 0-1 0 0,-1 1 1 0 0,0-1-1 0 0,0 1 1 0 0,1 0-1 0 0,0 0 1 0 0,-1 0-1 0 0,1 1 1 0 0,0-1-1 0 0,0 1 1 0 0,0 0-1 0 0,0 0 1 0 0,2 0 66 0 0,-2 1-22 0 0,-1 0 1 0 0,1-1 0 0 0,0 1-1 0 0,0-1 1 0 0,-1 0-1 0 0,1 1 1 0 0,-1-2 0 0 0,2 1 21 0 0,2-1-3 0 0,4-1 17 0 0,-1-2 50 0 0,-8 3 20 0 0,-2 2 65 0 0,12 1 572 0 0,-9 0-698 0 0,-1 0 29 0 0,0 0 1 0 0,0-1 0 0 0,0 1 0 0 0,0 0-1 0 0,0 0 1 0 0,0 0 0 0 0,-1 1 0 0 0,1-1-1 0 0,0 0 1 0 0,0 1 0 0 0,-1-1-1 0 0,1 1 1 0 0,-1 0 0 0 0,0-1 0 0 0,1 2-53 0 0,5 6 35 0 0,0 0 1 0 0,0-1-1 0 0,6 6-35 0 0,9 9 0 0 0,-20-21 0 0 0,0 1 0 0 0,0 0 0 0 0,-1 0 0 0 0,1 0 0 0 0,-1 0 0 0 0,0 0 0 0 0,0 0 0 0 0,1 3 0 0 0,-1-3 1 0 0,0 0 0 0 0,0 1 1 0 0,1-1-1 0 0,-1 0 1 0 0,1 0-1 0 0,0 1 1 0 0,-1-1-1 0 0,3 2-1 0 0,-1-3 7 0 0,3 6 0 0 0,0-1 1 0 0,0 1 0 0 0,0 0 0 0 0,-1 0 0 0 0,0 1-1 0 0,2 5-7 0 0,-4-7 8 0 0,0-1 0 0 0,1 0 0 0 0,0 0 0 0 0,0 0-1 0 0,3 3-7 0 0,-3-5 13 0 0,0 1-1 0 0,-1 0 0 0 0,1 1 0 0 0,-1-1 0 0 0,0 0 0 0 0,0 1 0 0 0,1 5-12 0 0,28 96 76 0 0,-29-78-76 0 0,-3-24 9 0 0,0-1-1 0 0,1 0 1 0 0,-1 1 0 0 0,1-1-1 0 0,0 1 1 0 0,0-1-1 0 0,2 4-8 0 0,16 43 382 0 0,-12-29-1894 0 0,2 0-4349 0 0,-8-20-847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11976 0 0,'19'0'1657'0'0,"-20"0"298"0"0,1 0 662 0 0,0 0 125 0 0,0 0-319 0 0,5 0-1981 0 0,-1 1-349 0 0,1-1 1 0 0,-1 0-1 0 0,1 0 1 0 0,-1-1-1 0 0,1 0 1 0 0,-1 1-1 0 0,1-1 1 0 0,-1-1-1 0 0,1 1 1 0 0,-1-1-1 0 0,0 1 1 0 0,2-2-94 0 0,9-5-138 0 0,0 1 1 0 0,14-3 137 0 0,-11 4-267 0 0,-1-1 0 0 0,4-3 267 0 0,24-11-662 0 0,-27 13 175 0 0,0 0 0 0 0,5-4 487 0 0,75-51-5039 0 0,-70 43-1483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20215 0 0,'0'0'448'0'0,"0"0"88"0"0,-10 6 16 0 0,2 3 16 0 0,8-9-456 0 0,0 0-112 0 0,0 0 0 0 0,0 0 0 0 0,-5 11-768 0 0,5-11-184 0 0,18-3-32 0 0,0 0-4407 0 0,-1-6-881 0 0</inkml:trace>
  <inkml:trace contextRef="#ctx0" brushRef="#br0" timeOffset="1">414 268 20239 0 0,'0'0'448'0'0,"0"0"88"0"0,0 0 16 0 0,0 0 24 0 0,0 0-464 0 0,0 0-112 0 0,0 0 0 0 0,0 0 0 0 0,14 0 216 0 0,4 0 16 0 0,0-5 8 0 0,4-6 0 0 0,4-1-1264 0 0,2-5-256 0 0,4-2-56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11 15984 0 0,'-5'-2'305'0'0,"0"0"1"0"0,0 1-1 0 0,0 0 1 0 0,0 0-1 0 0,0 0 1 0 0,-4 0-306 0 0,8 1 541 0 0,1 0-452 0 0,0 0 0 0 0,0 0 0 0 0,0 0 0 0 0,0 0 0 0 0,0 0 0 0 0,0 0 0 0 0,-1-1 0 0 0,1 1 0 0 0,0 0 0 0 0,0 0 0 0 0,0 0 0 0 0,0 0 0 0 0,0 0 0 0 0,0 0 0 0 0,-1 0-1 0 0,1 0 1 0 0,0 0 0 0 0,0 0 0 0 0,0 0 0 0 0,0 0 0 0 0,0 0 0 0 0,-1 0 0 0 0,1 0 0 0 0,0 0 0 0 0,0 0 0 0 0,0 0 0 0 0,0 0 0 0 0,-1 0 0 0 0,1 0 0 0 0,0 0 0 0 0,0 0 0 0 0,0 0 0 0 0,0 0 0 0 0,0 0 0 0 0,-1 0 0 0 0,1 0-89 0 0,1 7 7 0 0,0-1 1 0 0,0 1 0 0 0,1-1-1 0 0,0 0 1 0 0,2 6-8 0 0,3 9 0 0 0,-1-2-21 0 0,1-1-1 0 0,5 9 22 0 0,8 22-37 0 0,8 26 20 0 0,21 69-30 0 0,-9-29 165 0 0,-8-17 100 0 0,-23-81-336 0 0,-1-4-124 0 0,-7-12-122 0 0,-1-1-890 0 0,1-1-392 0 0,6-6-911 0 0,-2-2-3357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177 917 9472 0 0,'-33'-80'1078'0'0,"-7"-32"-1078"0"0,13 33 1398 0 0,12 41-437 0 0,5 13 176 0 0,1 0 1 0 0,-1-11-1138 0 0,8 32 137 0 0,1 1 0 0 0,0-1 0 0 0,-1 1 0 0 0,1-1 0 0 0,-1 1 0 0 0,0 0-137 0 0,0 0 145 0 0,0 0 1 0 0,1 1-1 0 0,-1-1 0 0 0,1 0 1 0 0,0 0-1 0 0,0 0 0 0 0,0-1-145 0 0,1 3 149 0 0,0 0-1 0 0,0 1 0 0 0,-1-1 0 0 0,1 0 0 0 0,0 1 0 0 0,0-1 0 0 0,0 0 0 0 0,0 0 0 0 0,0 1 0 0 0,0-1 0 0 0,0 0 0 0 0,0 0 0 0 0,1 1 0 0 0,-1-1 0 0 0,0 0 0 0 0,0 1 0 0 0,0-1 0 0 0,1 0 0 0 0,-1 0-148 0 0,1 1 69 0 0,1-1-1 0 0,-1 0 1 0 0,0 1 0 0 0,1-1-1 0 0,-1 1 1 0 0,0-1 0 0 0,1 1-1 0 0,-1 0 1 0 0,1-1 0 0 0,-1 1-1 0 0,1 0-68 0 0,52-4-80 0 0,162-32 0 0 0,121-36 16 0 0,-250 50 79 0 0,0-4 0 0 0,64-28-15 0 0,-121 43 24 0 0,120-55 84 0 0,-40 17 130 0 0,-57 26-76 0 0,-14 6 172 0 0,36-11-334 0 0,18-6 204 0 0,-66 24-160 0 0,-25 9-32 0 0,-1 1 0 0 0,0 0 0 0 0,1 0 0 0 0,-1-1 0 0 0,1 1 0 0 0,-1 0 0 0 0,1 0 0 0 0,-1 1 1 0 0,1-1-1 0 0,-1 0 0 0 0,0 0 0 0 0,1 1 0 0 0,-1-1 0 0 0,0 1 0 0 0,1-1 0 0 0,-1 1 0 0 0,0-1 0 0 0,1 1 0 0 0,-1 0 0 0 0,0 0 0 0 0,0 0 0 0 0,0-1 0 0 0,0 1 0 0 0,0 0 0 0 0,0 1 0 0 0,0-1 0 0 0,0 0 0 0 0,0 0-12 0 0,2 3 15 0 0,3 2 18 0 0,0 0 0 0 0,0 0 0 0 0,-1 1 0 0 0,0-1 0 0 0,-1 1 0 0 0,3 6-33 0 0,21 45 60 0 0,-27-56-62 0 0,41 102 4 0 0,3 25-2 0 0,-15-43 52 0 0,16 31 201 0 0,16 37 1008 0 0,-47-121-929 0 0,-11-25-234 0 0,0 1 0 0 0,0 0-1 0 0,-1 0 1 0 0,0 0 0 0 0,-1 1 0 0 0,1 0-98 0 0,-2 8 212 0 0,0 1-1 0 0,-1 2-211 0 0,0-20 2 0 0,0 0 10 0 0,-1 0 0 0 0,0 0 0 0 0,0 0 0 0 0,1 1 0 0 0,-1-1 0 0 0,0 0 0 0 0,0 0 0 0 0,0 0 0 0 0,0-1 0 0 0,0 1 0 0 0,0 0 0 0 0,-1 0 0 0 0,1 0 0 0 0,0-1 0 0 0,-1 1-11 0 0,-3 2 42 0 0,0 2 6 0 0,0 0-16 0 0,0 0 0 0 0,-1-1 0 0 0,1 0-1 0 0,-1 1 1 0 0,0-2 0 0 0,0 1 0 0 0,-1-1 0 0 0,1 0-1 0 0,-1 0 1 0 0,1-1 0 0 0,-1 1 0 0 0,-3-1-33 0 0,-11 3 36 0 0,0 0 1 0 0,-8 5-37 0 0,-24 6-4 0 0,-11-3-269 0 0,-47 2 273 0 0,-12 1-375 0 0,40 2-115 0 0,-50 17 490 0 0,-79 34-369 0 0,38-12 148 0 0,-25 13 370 0 0,128-43-86 0 0,-243 103-63 0 0,271-112-410 0 0,-1-1 0 0 0,-26 4 410 0 0,40-16-1760 0 0,23-9 104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10136 0 0,'0'0'777'0'0,"0"0"-205"0"0,0 0 1013 0 0,0 0 499 0 0,0 0 100 0 0,0 0-240 0 0,0 0-1093 0 0,9-1-195 0 0,144-69-158 0 0,-120 56-38 0 0,0 2 0 0 0,1 2-1 0 0,18-3-459 0 0,30-10 405 0 0,-3 0-283 0 0,-41 14-200 0 0,-1-2 1 0 0,-1-2 0 0 0,4-3 77 0 0,-3 0-362 0 0,18-3 362 0 0,-24 8-517 0 0,1-1 0 0 0,18-10 517 0 0,-33 14-808 0 0,0 0 1 0 0,1 2-1 0 0,2-1 808 0 0,13-4-6950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194 861 3224 0 0,'0'0'707'0'0,"0"0"1758"0"0,-15-7 10268 0 0,11 4-12041 0 0,10 8-375 0 0,11 11-98 0 0,10 21 270 0 0,6 14-489 0 0,15 21 369 0 0,-38-58-246 0 0,-1 1 0 0 0,5 12-123 0 0,3 5 117 0 0,9 16 51 0 0,9 29-168 0 0,3 5 115 0 0,-28-56-65 0 0,-7-20-36 0 0,-1 0 0 0 0,1 0-1 0 0,0 0 1 0 0,0 0 0 0 0,1 0 0 0 0,0 0-14 0 0,4 4 10 0 0,-5-7-1 0 0,-1 0 0 0 0,1 0 0 0 0,-1 0 0 0 0,0 0 0 0 0,0 0 0 0 0,0 0 0 0 0,0 1 0 0 0,-1-1 0 0 0,0 1 0 0 0,1-1 0 0 0,0 4-9 0 0,-3-6 2 0 0,1-1 0 0 0,0 1 1 0 0,0-1-1 0 0,0 0 0 0 0,0 1 0 0 0,0-1 0 0 0,1 1 0 0 0,-1-1 0 0 0,0 1 0 0 0,0-1 0 0 0,0 0 0 0 0,0 1 0 0 0,0-1 0 0 0,1 1 0 0 0,-1-1 0 0 0,0 0 1 0 0,0 1-1 0 0,0-1 0 0 0,1 0 0 0 0,-1 1 0 0 0,0-1 0 0 0,1 0 0 0 0,-1 1 0 0 0,0-1 0 0 0,1 0 0 0 0,-1 0 0 0 0,0 1 0 0 0,1-1 0 0 0,-1 0-2 0 0,4 2 15 0 0,-1 0-1 0 0,1 0 0 0 0,-1 0 0 0 0,0 1 0 0 0,0-1 1 0 0,1 2-15 0 0,0 0 172 0 0,-4-3-201 0 0,0-1 0 0 0,0 0 1 0 0,1 1-1 0 0,-1-1 1 0 0,0 0-1 0 0,0 1 1 0 0,0-1-1 0 0,1 0 1 0 0,-1 0-1 0 0,0 1 1 0 0,0-1-1 0 0,1 0 1 0 0,-1 0-1 0 0,0 1 1 0 0,1-1-1 0 0,-1 0 1 0 0,0 0-1 0 0,1 0 1 0 0,-1 0-1 0 0,0 1 1 0 0,1-1-1 0 0,-1 0 1 0 0,0 0-1 0 0,1 0 1 0 0,-1 0-1 0 0,0 0 1 0 0,1 0-1 0 0,-1 0 1 0 0,0 0-1 0 0,1 0 1 0 0,-1 0-1 0 0,1 0 1 0 0,-1 0-1 0 0,0 0 1 0 0,1 0-1 0 0,-1 0 1 0 0,0-1-1 0 0,1 1 1 0 0,-1 0-1 0 0,0 0 1 0 0,1 0-1 0 0,-1 0 1 0 0,0-1-1 0 0,1 1 1 0 0,-1 0-1 0 0,0 0 1 0 0,0-1-1 0 0,1 1 0 0 0,-1 0 1 0 0,0-1-1 0 0,0 1 1 0 0,0 0-1 0 0,1-1 1 0 0,-1 1-1 0 0,0 0 1 0 0,0-1-1 0 0,0 1 29 0 0,1-1-4 0 0,-1 0 0 0 0,1 0 0 0 0,0 0 0 0 0,-1 0 0 0 0,1 0 0 0 0,-1 0-1 0 0,0 0 1 0 0,1 0 0 0 0,-1 0 0 0 0,0 0 0 0 0,0 0 0 0 0,1 0 0 0 0,-1 0 0 0 0,0 0-1 0 0,0 0 1 0 0,0 0 0 0 0,0 0 0 0 0,-1-1 0 0 0,1 1 0 0 0,0 0 0 0 0,0 0-1 0 0,-1 0 1 0 0,1 0 0 0 0,0 0 0 0 0,-1 0 0 0 0,1 0 0 0 0,-1 0 0 0 0,1 0 0 0 0,-1 0-1 0 0,0 0 5 0 0,0-1 0 0 0,0 0 0 0 0,1 0 0 0 0,-1 0 0 0 0,0 0 0 0 0,1 0 0 0 0,-1-1 0 0 0,1 1 0 0 0,0 0 0 0 0,0-2 0 0 0,0 2 0 0 0,0 0 0 0 0,-1 0 0 0 0,1 1 0 0 0,0-1 0 0 0,-1 0 0 0 0,1 0 0 0 0,-1 0 0 0 0,1 0 0 0 0,-1 1 0 0 0,0-1 0 0 0,-1-1 0 0 0,-11-15 0 0 0,8 12 0 0 0,1 1 0 0 0,0-1 0 0 0,1 0 0 0 0,-2-3 0 0 0,-1-1 4 0 0,0 1 0 0 0,-1-1 0 0 0,0 1 0 0 0,0 0 0 0 0,-1 1 0 0 0,-1-1 0 0 0,-2-1-4 0 0,-2-2 27 0 0,1-1 1 0 0,-5-6-28 0 0,-50-62 211 0 0,57 68-89 0 0,0 0 0 0 0,-6-10-122 0 0,-12-17 188 0 0,-29-36 273 0 0,5-1 0 0 0,-13-28-461 0 0,56 87 84 0 0,1 1 0 0 0,0-2-84 0 0,1 3 47 0 0,0 1 0 0 0,-5-8-47 0 0,3 10 7 0 0,5 7 21 0 0,1 0-1 0 0,-1 0 0 0 0,1-1 1 0 0,0 1-1 0 0,0-1 1 0 0,1 1-1 0 0,-1-1 0 0 0,0-6-27 0 0,2 8 34 0 0,-1 1-1 0 0,1 0 0 0 0,-1-1 0 0 0,0 1 1 0 0,-1-1-34 0 0,1 2 30 0 0,0 0 0 0 0,0 0-1 0 0,1 1 1 0 0,0-1 0 0 0,-1 0 0 0 0,1 0 0 0 0,0 0 0 0 0,1 0 0 0 0,-1-1 0 0 0,0 1 0 0 0,1 0-1 0 0,0 0 1 0 0,0 0 0 0 0,0 0 0 0 0,0-1 0 0 0,0 1 0 0 0,1 0-30 0 0,2-1-27 0 0,1-1-1 0 0,0 1 1 0 0,0 0 0 0 0,0 1 0 0 0,0-1-1 0 0,1 1 1 0 0,0 0 0 0 0,-1 0 0 0 0,3-1 27 0 0,4-1-25 0 0,0 1 0 0 0,0 0 1 0 0,1 1-1 0 0,2 0 25 0 0,35-11-19 0 0,109-53-45 0 0,-101 46 104 0 0,-38 15-2 0 0,0-1 0 0 0,-1-1 0 0 0,5-3-38 0 0,150-75 483 0 0,-74 37-109 0 0,-64 33-287 0 0,-8 3-8 0 0,-2 0 1 0 0,1-2-1 0 0,5-5-79 0 0,18-10 125 0 0,-35 22-58 0 0,1 0 0 0 0,-2-1 0 0 0,1-1 1 0 0,-1 0-68 0 0,17-11 159 0 0,-22 16-24 0 0,-1 1 0 0 0,1-2 0 0 0,3-2-135 0 0,-9 6 47 0 0,1 0 0 0 0,0 0 0 0 0,0 0 0 0 0,0 1 0 0 0,0 0 0 0 0,0-1 0 0 0,0 1 0 0 0,0 0 0 0 0,0 0 0 0 0,0 1 0 0 0,0-1 0 0 0,1 1 0 0 0,-1 0 0 0 0,0-1 1 0 0,4 2-48 0 0,3-1 22 0 0,1 1 0 0 0,0 1 1 0 0,9 2-23 0 0,-19-4 2 0 0,-1 0 1 0 0,1 1-1 0 0,-1-1 0 0 0,1 0 1 0 0,0 1-1 0 0,-1-1 1 0 0,1 0-1 0 0,-1 1 0 0 0,1-1 1 0 0,-1 1-1 0 0,1-1 1 0 0,-1 1-1 0 0,1 0 0 0 0,-1-1 1 0 0,0 1-1 0 0,1-1 1 0 0,-1 1-1 0 0,0 0 0 0 0,1 0-2 0 0,1 3 8 0 0,7 4-8 0 0,-7-6 0 0 0,1 1 0 0 0,-1-1 0 0 0,1 1 0 0 0,-1-1 0 0 0,0 1 0 0 0,0 0 0 0 0,0 0 0 0 0,-1 0 0 0 0,1 0 0 0 0,-1 0 0 0 0,0 0 0 0 0,1 0 0 0 0,-1 1 0 0 0,9 31 37 0 0,-7-23-4 0 0,1 0 1 0 0,-2 0 0 0 0,2 8-34 0 0,0 7 7 0 0,1 0 1 0 0,3 6-8 0 0,-4-17-1 0 0,-3-8 1 0 0,0-1 0 0 0,0 0 0 0 0,-1 1 0 0 0,1 0 0 0 0,-2-2 0 0 0,2-1 0 0 0,-1 1 0 0 0,1 0 0 0 0,0 0 0 0 0,0 0 0 0 0,0-1 0 0 0,1 2 0 0 0,8 19 0 0 0,-3-5 0 0 0,2 0 0 0 0,0 0 0 0 0,1-1 0 0 0,12 19 0 0 0,32 47 43 0 0,-5-9-6 0 0,48 63-37 0 0,-81-117 0 0 0,-2 1 0 0 0,0 3 0 0 0,-2-6 0 0 0,11 26 91 0 0,-1 3-91 0 0,-20-46 52 0 0,-1 1 0 0 0,0-1 0 0 0,-1 1 0 0 0,1 0 0 0 0,-1-1 0 0 0,0 1 0 0 0,0 2-52 0 0,0-4 33 0 0,0-2-18 0 0,0 0-1 0 0,0 0 1 0 0,-1 0-1 0 0,1 0 1 0 0,0-1 0 0 0,-1 1-1 0 0,1 0 1 0 0,-1 0-1 0 0,1 0 1 0 0,0-1-1 0 0,-1 1 1 0 0,0 0-1 0 0,1-1 1 0 0,-1 1 0 0 0,1 0-1 0 0,-1-1 1 0 0,0 1-15 0 0,-3 3 48 0 0,2-1-20 0 0,-1 1 0 0 0,1 0 1 0 0,-1-1-1 0 0,0 1 0 0 0,0-1 0 0 0,0 0 0 0 0,-1 0 0 0 0,1 0 0 0 0,-4 2-28 0 0,-37 22 102 0 0,38-24-89 0 0,-34 18-13 0 0,-20 5 0 0 0,41-18-30 0 0,-1-2 1 0 0,-10 2 29 0 0,10-3-64 0 0,0 1 0 0 0,0 0 1 0 0,1 2 63 0 0,-1 0-76 0 0,1-2 0 0 0,-1 0 1 0 0,-2-1 75 0 0,-40 13-153 0 0,16-2-47 0 0,-140 46-454 0 0,134-47-131 0 0,0-2 1 0 0,-32 2 784 0 0,18-4-3287 0 0,40-10-4484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22287 0 0,'0'0'1024'0'0,"0"0"-29"0"0,1 1-638 0 0,0 2-384 0 0,1-1 0 0 0,-1 0 0 0 0,1 1 0 0 0,0-1 0 0 0,0 0-1 0 0,0 0 1 0 0,0 0 0 0 0,0 0 0 0 0,1-1 0 0 0,-1 1 0 0 0,0 0 0 0 0,1-1 0 0 0,-1 0-1 0 0,1 1 1 0 0,0-1 0 0 0,0 0 0 0 0,-1-1 0 0 0,1 1 0 0 0,0 0 0 0 0,0-1 27 0 0,0 1-133 0 0,1-1 0 0 0,-1 0 1 0 0,0 0-1 0 0,0 0 0 0 0,0-1 1 0 0,0 1-1 0 0,0-1 1 0 0,0 0-1 0 0,0 1 0 0 0,0-1 1 0 0,0-1-1 0 0,1 1 133 0 0,32-22-1473 0 0,0 1-78 0 0,-18 12 1281 0 0,-1 0 1 0 0,4-4 269 0 0,-4 2 21 0 0,1 1-1 0 0,3 0-20 0 0,39-23 471 0 0,-11 5 64 0 0,187-112 1442 0 0,-201 119-1963 0 0,51-31-249 0 0,-25 15-2526 0 0,13-12 2761 0 0,-38 25-4898 0 0,-8 5-1188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4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11976 0 0,'0'0'922'0'0,"0"0"-211"0"0,0 0 1344 0 0,1 1 654 0 0,18 34 3271 0 0,19 16-5660 0 0,-10-14-303 0 0,34 43-163 0 0,-29-39 1 0 0,8 14 145 0 0,-17-21-17 0 0,-11-16-1 0 0,0 0 0 0 0,-2 0-1 0 0,4 9 19 0 0,-5-8-79 0 0,1 0 0 0 0,1 1 79 0 0,-3-7-95 0 0,-1 1 1 0 0,0 0 0 0 0,-1 0-1 0 0,4 12 95 0 0,-7-17-357 0 0,0 0-1 0 0,1-1 1 0 0,0 1 0 0 0,1 0 357 0 0,1 3-1601 0 0,-5-10-3566 0 0,5 5-1555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0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4383 236 9672 0 0,'-68'-13'1478'0'0,"-27"-10"-1478"0"0,39 8 950 0 0,-76-22 708 0 0,-47-11-1310 0 0,38 19-729 0 0,-24 3 381 0 0,56 15-239 0 0,-1 4 1 0 0,-35 6 238 0 0,-35 6 696 0 0,-117 21-696 0 0,215-16 49 0 0,-65 12 142 0 0,38-2-29 0 0,-88 20 244 0 0,-60 26 846 0 0,-66 35-1252 0 0,280-85 44 0 0,-160 61 196 0 0,87-27 35 0 0,2 6 1 0 0,-58 40-276 0 0,89-41-8 0 0,2 3 0 0 0,-31 32 8 0 0,60-43-21 0 0,1 2 0 0 0,3 2-1 0 0,-36 52 22 0 0,41-45 0 0 0,3 3 0 0 0,-7 19 0 0 0,28-45 15 0 0,-69 134-83 0 0,74-137-5 0 0,1 0 0 0 0,2 1 0 0 0,1 0 0 0 0,-2 17 73 0 0,2 0-6 0 0,-4 23-80 0 0,-3 48 86 0 0,13-89-50 0 0,-1-1 1 0 0,-7 20 49 0 0,3-14-47 0 0,-1 20 47 0 0,-31 241-75 0 0,36-260 36 0 0,1-13 32 0 0,2 1 0 0 0,0 10 7 0 0,3 31-3 0 0,4 0 0 0 0,2-1 1 0 0,3 0-1 0 0,3-1 0 0 0,3 0 1 0 0,3 2 2 0 0,-1-14-52 0 0,2-1 0 0 0,3-1 1 0 0,1-1-1 0 0,18 24 52 0 0,68 96-891 0 0,-84-134 646 0 0,2-2-1 0 0,1-1 1 0 0,21 18 245 0 0,3-4-230 0 0,2-3-1 0 0,1-2 1 0 0,2-2 0 0 0,3-3-1 0 0,56 25 231 0 0,17-1-1382 0 0,69 17 1382 0 0,-116-51-671 0 0,78 13 671 0 0,-137-34-41 0 0,60 9-126 0 0,1-4 0 0 0,21-2 167 0 0,132 3 256 0 0,-123-13-106 0 0,25-8-150 0 0,-74 4 9 0 0,17-1-74 0 0,92-4-71 0 0,26-5 203 0 0,-136 9-54 0 0,306-48-13 0 0,-346 49 0 0 0,121-22 55 0 0,-2-6 0 0 0,-2-7 0 0 0,26-16-55 0 0,-109 32 506 0 0,0-3 0 0 0,13-10-506 0 0,-6 1 426 0 0,-12 6 224 0 0,0-2 1 0 0,43-34-651 0 0,-76 47 120 0 0,0-1 0 0 0,-1-1 0 0 0,15-19-120 0 0,-29 30 2 0 0,75-83 132 0 0,-52 57 3 0 0,-3-1 1 0 0,5-9-138 0 0,-30 40 22 0 0,18-29 206 0 0,0-1 1 0 0,0-7-229 0 0,3-2 311 0 0,-15 22-103 0 0,0 1 1 0 0,-2-2-1 0 0,2-7-208 0 0,13-32 318 0 0,-12 33-223 0 0,-2 0-1 0 0,-1 0 1 0 0,-1 0 0 0 0,-1-6-95 0 0,1 5 84 0 0,2 2 0 0 0,0-1 0 0 0,5-5-84 0 0,8-24 70 0 0,-16 42-48 0 0,0-2 1 0 0,0 0-1 0 0,-1 0 1 0 0,-1-1-1 0 0,-1 1 0 0 0,1-13-22 0 0,0-22 55 0 0,-3 31-1 0 0,0 0 0 0 0,-1 0 1 0 0,-2-6-55 0 0,-4-30 934 0 0,-11-54-934 0 0,11 80 197 0 0,1-1-1 0 0,1-23-196 0 0,1 13 307 0 0,-3-8-307 0 0,2 27 237 0 0,2-22-237 0 0,1 23 73 0 0,-2 0 1 0 0,-1-6-74 0 0,-27-243-182 0 0,27 237 327 0 0,3 21-188 0 0,-1 0-1 0 0,-1 0 0 0 0,0 0 1 0 0,-1 0-1 0 0,-1 1 1 0 0,-4-13 43 0 0,-7-9 125 0 0,-30-71 236 0 0,21 58-284 0 0,-32-70 149 0 0,11 23-496 0 0,14 32 573 0 0,-3 2-232 0 0,13 25 13 0 0,-31-43 181 0 0,43 66-221 0 0,-1 0 0 0 0,0 1-1 0 0,0 1 1 0 0,-1-1 0 0 0,-2 1-44 0 0,-63-55-12 0 0,43 39 21 0 0,-17-12-9 0 0,-2 2 0 0 0,-12-4 0 0 0,46 30 26 0 0,0 1 0 0 0,-1 1-1 0 0,-1 0 1 0 0,1 2-1 0 0,-13-4-25 0 0,2 0 0 0 0,11 3 0 0 0,-31-10 0 0 0,-4-1 0 0 0,44 16 0 0 0,0 0 0 0 0,0-1 0 0 0,1 0 0 0 0,-1-1 0 0 0,-5-4 0 0 0,7 4 0 0 0,-1 0 0 0 0,-1 0 0 0 0,1 1 0 0 0,-1 1 0 0 0,-7-3 0 0 0,10 4 0 0 0,0 0 0 0 0,0-1 0 0 0,0 0 0 0 0,0 0 0 0 0,1-1 0 0 0,-1 1 0 0 0,-26-18 0 0 0,18 15 26 0 0,1 1-1 0 0,-1 0 0 0 0,0 1 1 0 0,0 0-1 0 0,-1 2 0 0 0,-4-1-25 0 0,-25-4 0 0 0,7-4 0 0 0,32 11-29 0 0,0-1 0 0 0,0 0-1 0 0,0 0 1 0 0,-3-1 29 0 0,3 0-31 0 0,0 1-1 0 0,1 0 1 0 0,-2 0 0 0 0,1 1 0 0 0,-3-1 31 0 0,-9-1-19 0 0,0 0 0 0 0,0-1 0 0 0,1-1 0 0 0,-1 0 0 0 0,-4-3 19 0 0,12 4-5 0 0,1 2-1 0 0,-1-1 1 0 0,0 1-1 0 0,0 1 1 0 0,-4-1 5 0 0,-33-5-49 0 0,28 3-20 0 0,0 1-1 0 0,-9-1 70 0 0,-14-1-1 0 0,13 4-18 0 0,22 1 9 0 0,0 0-1 0 0,0 0 1 0 0,0-1-1 0 0,0 0 0 0 0,0 0 11 0 0,-14-3-5 0 0,-19-2 5 0 0,2 0 65 0 0,-6 6-53 0 0,37 0-27 0 0,-1-1-1 0 0,1 1 0 0 0,0 0 0 0 0,-1 1 1 0 0,1 0-1 0 0,0 0 0 0 0,-3 1 16 0 0,-15 2-308 0 0,-25 8-534 0 0,17-4 686 0 0,-1 1 0 0 0,-20 10 156 0 0,27-12-121 0 0,-9 3-176 0 0,23-4-244 0 0,0 1 0 0 0,1 0 0 0 0,0 1 0 0 0,1 1 0 0 0,-1-1 1 0 0,1 2 540 0 0,-3 6-1108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4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1 731 21743 0 0,'0'0'994'0'0,"0"0"-22"0"0,4-7-564 0 0,1 2-351 0 0,0 1 1 0 0,0 0 0 0 0,0 0-1 0 0,1 0 1 0 0,0 0-58 0 0,17-11 46 0 0,106-86-1575 0 0,-21 22 719 0 0,-26 19 345 0 0,-69 51 462 0 0,1 0 0 0 0,1 1 1 0 0,4-2 2 0 0,18-9 251 0 0,18-11 982 0 0,35-11-1233 0 0,25-13 852 0 0,-57 26-463 0 0,16-3-389 0 0,-3 2-5 0 0,-32 12-72 0 0,97-46-46 0 0,-117 55-10 0 0,0 0 0 0 0,6-1 133 0 0,24-10-8 0 0,-38 14 57 0 0,4-2 78 0 0,1 0 0 0 0,0 1 1 0 0,1 1-1 0 0,-1 0 0 0 0,11-1-127 0 0,2 1 111 0 0,-23 3-102 0 0,0 1 0 0 0,0 0-1 0 0,0 0 1 0 0,0 1-1 0 0,0-1 1 0 0,0 1-1 0 0,1 1 1 0 0,-1-1-1 0 0,0 1 1 0 0,0 0-1 0 0,1 1-8 0 0,14 4 0 0 0,-1 2 0 0 0,0 1 0 0 0,4 3 0 0 0,-15-8 0 0 0,0 2 0 0 0,0-1 0 0 0,-1 1 0 0 0,0 0 0 0 0,0 1 0 0 0,-1 0 0 0 0,0 0 0 0 0,1 1 0 0 0,51 55 155 0 0,-42-43-7 0 0,0-2-1 0 0,10 7-147 0 0,19 20 158 0 0,-17-13-96 0 0,2-2 0 0 0,25 18-62 0 0,-34-29 13 0 0,-11-9 17 0 0,1-1-1 0 0,6 4-29 0 0,-8-5 9 0 0,0 0-1 0 0,0 0 0 0 0,-1 1 1 0 0,0 1-1 0 0,0-1 0 0 0,-1 1 1 0 0,0 2-9 0 0,32 35 17 0 0,-34-41 5 0 0,-2 1-1 0 0,1 0 0 0 0,-1 0 1 0 0,1 0-1 0 0,-2 0 1 0 0,1 1-1 0 0,-1-1 0 0 0,-1 1 1 0 0,1 0-1 0 0,-1 0 1 0 0,0 0-1 0 0,-1 0 0 0 0,0 0 1 0 0,0 1-1 0 0,-1-1 1 0 0,0 0-1 0 0,-1 0 1 0 0,0 2-22 0 0,0-4 29 0 0,-1 0 1 0 0,0 1 0 0 0,0-1 0 0 0,-1 0-1 0 0,0 0 1 0 0,0 0 0 0 0,-2 2-30 0 0,-4 5 75 0 0,0 1 0 0 0,-6 4-75 0 0,8-10-8 0 0,-1 0-1 0 0,0-1 0 0 0,-1 1 0 0 0,1-2 1 0 0,-2 1-1 0 0,-6 3 9 0 0,-15 7-75 0 0,-15 4 75 0 0,41-18-3 0 0,-233 95-90 0 0,54-23 44 0 0,17-11 49 0 0,104-40 0 0 0,-170 63-1180 0 0,216-81 504 0 0,0-1 1 0 0,-1 0-1 0 0,1-1 0 0 0,-1-1 0 0 0,0-1 1 0 0,0 0-1 0 0,-2-1 676 0 0,20-2-75 0 0,-1 1 1 0 0,1-1-1 0 0,-1 1 0 0 0,1-1 1 0 0,0 1-1 0 0,-1-1 1 0 0,1 1-1 0 0,0-1 1 0 0,0 1-1 0 0,-1-1 1 0 0,1 1-1 0 0,0-1 0 0 0,0 0 1 0 0,0 1-1 0 0,0-1 1 0 0,0 1-1 0 0,0-1 1 0 0,0 1-1 0 0,0-1 1 0 0,0 0 74 0 0,0 0-389 0 0,-1-13-6220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0 557 25943 0 0,'0'0'595'0'0,"0"0"78"0"0,0 0 38 0 0,2-1-83 0 0,15-3-377 0 0,0 0-261 0 0,-5 0-82 0 0,0-1-1 0 0,-1 0 0 0 0,0 0 1 0 0,0-1-1 0 0,0-1 1 0 0,-1 0-1 0 0,7-5 93 0 0,-5 2-398 0 0,70-60-2892 0 0,52-57 3290 0 0,-7 6 160 0 0,-101 97-24 0 0,47-47-105 0 0,-58 60 28 0 0,-12 9-45 0 0,0 1-1 0 0,0-1 1 0 0,0 0-1 0 0,-1 0 0 0 0,1 0 1 0 0,0-2-14 0 0,1 0 14 0 0,-1 0 0 0 0,1 0 1 0 0,0 1-1 0 0,0-1 0 0 0,0 1 0 0 0,1 0 0 0 0,-1 0 1 0 0,1 0-1 0 0,0 0 0 0 0,0 1 0 0 0,-1 0 1 0 0,2 0-1 0 0,-1 0 0 0 0,0 1 0 0 0,5-1-14 0 0,-6 1 3 0 0,-1 0 3 0 0,-1 1 0 0 0,1 0-1 0 0,0 0 1 0 0,-1 0-1 0 0,1 0 1 0 0,-1 0-1 0 0,1 0 1 0 0,-1 1 0 0 0,3 0-6 0 0,7 2 10 0 0,2 2-10 0 0,-7-1 0 0 0,0 1-1 0 0,0-1 1 0 0,0 2-1 0 0,-1-1 1 0 0,0 1-1 0 0,0 0 1 0 0,0 0-1 0 0,0 1 1 0 0,-1-1-1 0 0,0 1 1 0 0,0 1 0 0 0,71 128 77 0 0,-47-77-86 0 0,-18-35-54 0 0,11 17 63 0 0,-2-8 0 0 0,0-1 0 0 0,16 35 0 0 0,0-4-662 0 0,-34-60 386 0 0,-1 0 1 0 0,1 0-1 0 0,0-1 1 0 0,-1 1-1 0 0,1-1 1 0 0,1 1 0 0 0,-1-1 275 0 0,1 1-978 0 0,3 6-6901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13824 0 0,'0'0'1061'0'0,"0"0"-426"0"0,0 0 776 0 0,0 0 412 0 0,0 0 86 0 0,0 2-197 0 0,12 31 295 0 0,-11-31-2519 0 0,-1-2-220 0 0,0 0-48 0 0,24 3-2749 0 0,-12-3 2091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4 131 20815 0 0,'0'0'959'0'0,"0"1"-26"0"0,-3 2-489 0 0,3-2 155 0 0,0-1 134 0 0,1 1-620 0 0,0-1-1 0 0,1 1 1 0 0,-1-1 0 0 0,0 1-1 0 0,0-1 1 0 0,1 0-1 0 0,-1 1 1 0 0,0-1-1 0 0,1 0 1 0 0,-1 0-1 0 0,0 0 1 0 0,1 0 0 0 0,-1 0-1 0 0,0 0 1 0 0,1-1-1 0 0,-1 1-112 0 0,26-4 65 0 0,-11-1-276 0 0,0 0 0 0 0,-1-1 1 0 0,0-1-1 0 0,0 0 0 0 0,-1-1 1 0 0,1-1-1 0 0,4-5 211 0 0,68-41-5097 0 0,-56 36-2248 0 0</inkml:trace>
  <inkml:trace contextRef="#ctx0" brushRef="#br0" timeOffset="1">346 43 22055 0 0,'0'0'480'0'0,"0"0"104"0"0,0 0 24 0 0,-4 9 16 0 0,4-9-496 0 0,0 0-128 0 0,0 0 0 0 0,0 0 0 0 0,0 0 104 0 0,0 0 0 0 0,9 8 0 0 0,-5-5 0 0 0,-4-3-536 0 0,15 0-112 0 0,-2 0-16 0 0,0-3-5744 0 0,1-2-1151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7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 6880 0 0,'0'0'304'0'0,"0"0"64"0"0,-5 0-296 0 0,0-3-72 0 0,-3-2 0 0 0,8 5 0 0 0,0 0-72 0 0,0 0-32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 9872 0 0,'0'0'454'0'0,"0"0"-11"0"0,0 0-175 0 0,-6-8 1076 0 0,10 20 8161 0 0,20 52-8562 0 0,-10-24-875 0 0,-1 1 1 0 0,-2 1-1 0 0,-1 4-68 0 0,2 5 77 0 0,14 41-77 0 0,32 56 0 0 0,13 15 0 0 0,-40-95 0 0 0,6 1 115 0 0,-6-23-2472 0 0,-30-45 839 0 0,-1-1-66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1 800 21679 0 0,'0'0'496'0'0,"0"0"67"0"0,0 0 29 0 0,0 0-67 0 0,0-2-338 0 0,0-1-185 0 0,1-1 1 0 0,-1 1-1 0 0,1-1 1 0 0,0 1-1 0 0,0-1 1 0 0,0 1-1 0 0,1 0 1 0 0,-1-1-1 0 0,1 1 1 0 0,0 0-1 0 0,0 0 0 0 0,0 0 1 0 0,0 0-1 0 0,0 1 1 0 0,2-3-3 0 0,8-7 0 0 0,1 1 0 0 0,11-9 0 0 0,-11 10-52 0 0,70-57-2374 0 0,2 4 0 0 0,70-39 2426 0 0,-77 59-906 0 0,35-13 906 0 0,-44 26 330 0 0,1 3 1 0 0,13 0-331 0 0,30-10 1029 0 0,70-35-1029 0 0,-118 42 139 0 0,45-30-139 0 0,-81 44 53 0 0,-10 6 34 0 0,2 0-1 0 0,-1 2 1 0 0,1 1-1 0 0,0 0 0 0 0,1 1 1 0 0,-1 2-1 0 0,1 0 1 0 0,0 1-1 0 0,0 2 0 0 0,16 0-86 0 0,-34 3 87 0 0,-1 0-1 0 0,-1 0 1 0 0,1 1-1 0 0,0-1 0 0 0,-1 1 1 0 0,1 0-1 0 0,-1 0 1 0 0,0 0-1 0 0,0 0 0 0 0,1 1-86 0 0,3 7 66 0 0,1 1-1 0 0,-2 0 0 0 0,3 7-65 0 0,11 25-32 0 0,14 25-231 0 0,-19-35 234 0 0,7 7 29 0 0,40 66 0 0 0,16 30 302 0 0,-58-106-66 0 0,0-1 1 0 0,11 11-237 0 0,11 18 124 0 0,-7-8-49 0 0,3-1-1 0 0,12 11-74 0 0,-48-60 6 0 0,1 0 0 0 0,-2 0 0 0 0,1 1 0 0 0,0-1 0 0 0,0 0 0 0 0,0 0 0 0 0,0 1 0 0 0,-1-1 0 0 0,1 0 0 0 0,-1 1 0 0 0,1-1 0 0 0,-1 1 0 0 0,1-1 0 0 0,-1 1 0 0 0,0-1 0 0 0,0 1 0 0 0,0-1 0 0 0,0 1 0 0 0,0-1 0 0 0,0 1 0 0 0,0-1 0 0 0,0 1 0 0 0,-1-1 0 0 0,1 1 0 0 0,0-1 0 0 0,-1 1-6 0 0,0 0 9 0 0,0 0 1 0 0,-1 0-1 0 0,1 0 0 0 0,0-1 0 0 0,-1 1 0 0 0,1 0 1 0 0,-1-1-1 0 0,0 1 0 0 0,1-1 0 0 0,-1 0 0 0 0,0 1 0 0 0,0-1 1 0 0,0 0-1 0 0,0 0 0 0 0,0 0 0 0 0,0 0 0 0 0,-2 0-9 0 0,-43 12-97 0 0,-1-1 0 0 0,-17-1 97 0 0,4 1-142 0 0,-9 4 142 0 0,-276 76 0 0 0,119-38 13 0 0,103-27-306 0 0,41-11-209 0 0,36-8-1211 0 0,-9 4 1713 0 0,39-7-2884 0 0,-1 1 1 0 0,-13 6 2883 0 0,13-3-5553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7 516 21391 0 0,'-4'2'1505'0'0,"1"0"-1260"0"0,5-2 981 0 0,20-4-1140 0 0,16-5-598 0 0,181-82-648 0 0,-25 7 1146 0 0,-133 58 86 0 0,13-2-72 0 0,44-18 96 0 0,-39 14 57 0 0,6 3-153 0 0,75-30 61 0 0,-81 27 417 0 0,14-6-610 0 0,-33 8-3221 0 0,-41 19-4037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22487 0 0,'0'0'1028'0'0,"-2"0"-17"0"0,-3 0-582 0 0,3 0-43 0 0,2 0 50 0 0,4 12 384 0 0,0-4-816 0 0,0 0 1 0 0,0 1 0 0 0,1-1 0 0 0,1-1 0 0 0,-1 1-1 0 0,5 4-4 0 0,-3-4-18 0 0,-1-1-1 0 0,-1 1 1 0 0,1 0-1 0 0,-1 1 0 0 0,-1-1 1 0 0,1 3 18 0 0,1 1-24 0 0,-1 0 0 0 0,7 9 24 0 0,7 13-19 0 0,38 108-55 0 0,-47-112 45 0 0,-1 1 0 0 0,2 16 29 0 0,-3-15 7 0 0,0-1 1 0 0,4 5-8 0 0,-9-25 8 0 0,0-1 1 0 0,-1 1-1 0 0,0 0 0 0 0,0 10-8 0 0,-1-11 4 0 0,0 0-1 0 0,1-1 0 0 0,0 1 1 0 0,0-1-1 0 0,1 0 0 0 0,1 1-3 0 0,2 5-302 0 0,-2-1 0 0 0,3 12 302 0 0,-4-15-347 0 0,0-1 0 0 0,0 1 0 0 0,1 0-1 0 0,1-1 1 0 0,1 3 347 0 0,-3-2-1756 0 0,-5-2-76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1 463 22663 0 0,'0'0'514'0'0,"0"0"71"0"0,0 0 32 0 0,0-1-66 0 0,-1 0-543 0 0,1 1-1 0 0,0-1 1 0 0,0 0 0 0 0,0 1-1 0 0,0-1 1 0 0,0 1 0 0 0,0-1 0 0 0,1 1-1 0 0,-1-1 1 0 0,0 0 0 0 0,0 1-1 0 0,0-1 1 0 0,0 1 0 0 0,1-1 0 0 0,-1 1-1 0 0,0-1 1 0 0,0 1 0 0 0,1-1-1 0 0,-1 1 1 0 0,0-1 0 0 0,1 1 0 0 0,-1 0-1 0 0,1-1 1 0 0,-1 1 0 0 0,1-1-1 0 0,-1 1 1 0 0,1 0 0 0 0,-1-1-8 0 0,2 0-3 0 0,22-22-213 0 0,2 1 0 0 0,0 0-1 0 0,1 3 1 0 0,1 0 0 0 0,1 1 216 0 0,99-54-1233 0 0,-42 25 499 0 0,-43 25 394 0 0,1 2 0 0 0,39-12 340 0 0,-23 10-128 0 0,1 0 114 0 0,8 2 14 0 0,51-18 497 0 0,-102 32-339 0 0,0 0-1 0 0,0 2 1 0 0,0 0-1 0 0,0 1 1 0 0,1 1-1 0 0,12 0-157 0 0,-19 2 46 0 0,0 0-1 0 0,0 1 0 0 0,0 0 0 0 0,0 1 0 0 0,0 1 1 0 0,0 0-1 0 0,-1 0 0 0 0,1 1 0 0 0,-1 0 0 0 0,10 7-45 0 0,0 1 126 0 0,0 1 0 0 0,-1 1 1 0 0,-1 1-1 0 0,0 0 0 0 0,-1 2 0 0 0,-1 0 0 0 0,14 18-126 0 0,1 6 199 0 0,-3 0 0 0 0,-1 2 0 0 0,15 33-199 0 0,20 38 80 0 0,-3-14-80 0 0,-31-54 0 0 0,2 9 0 0 0,-22-39 17 0 0,5 13 25 0 0,0 0-1 0 0,1 7-41 0 0,-12-26 20 0 0,0 0 0 0 0,0 1 1 0 0,-1-1-1 0 0,0 0 0 0 0,-1 1 0 0 0,0-1 0 0 0,-1 1 1 0 0,0 7-21 0 0,-1-6 31 0 0,-1-1 1 0 0,0 0 0 0 0,-1 0-1 0 0,0 0 1 0 0,0 0 0 0 0,-1 0-1 0 0,-1-1 1 0 0,0 1 0 0 0,0-1-1 0 0,-1-1 1 0 0,0 1 0 0 0,-3 2-32 0 0,3-6 42 0 0,-1 1 0 0 0,0-1 0 0 0,0-1 0 0 0,-1 1 0 0 0,0-1 0 0 0,0 0 0 0 0,0-1 0 0 0,0 0 0 0 0,-2 0-42 0 0,-16 5-270 0 0,0 0 0 0 0,-1-2 0 0 0,-19 2 270 0 0,38-7-34 0 0,-129 28-735 0 0,-6 9 769 0 0,73-19-294 0 0,-76 24-464 0 0,121-36 157 0 0,0 0 1 0 0,-1-2-1 0 0,0-1 1 0 0,0-2-1 0 0,-1 0 1 0 0,1-1-1 0 0,-7-2 601 0 0,0 0-1335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2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6947 380 3224 0 0,'0'0'423'0'0,"0"0"566"0"0,-9 4 1544 0 0,6-4-2262 0 0,-1 1 0 0 0,1 0-1 0 0,-1-1 1 0 0,1 0 0 0 0,-1 1 0 0 0,1-2-1 0 0,-1 1 1 0 0,1 0 0 0 0,-2-1-271 0 0,-23 0 850 0 0,3 2-296 0 0,18-1-407 0 0,0 0 1 0 0,0 1 0 0 0,0 0-1 0 0,0 0 1 0 0,0 0 0 0 0,-6 2-148 0 0,5 1 82 0 0,-1-1-1 0 0,-1-1 1 0 0,1 0 0 0 0,0 0 0 0 0,-1-1-82 0 0,-11 3 409 0 0,4 0-91 0 0,14-2-248 0 0,1-2 0 0 0,-1 1 0 0 0,0 0 0 0 0,1 0 0 0 0,-1-1 1 0 0,0 0-1 0 0,0 1 0 0 0,1-1 0 0 0,-1 0 0 0 0,0 0 1 0 0,-1-1-71 0 0,-139-10 2585 0 0,76 7-2314 0 0,-1 2 0 0 0,-56 8-271 0 0,37-5 264 0 0,44-1 124 0 0,-9 3-388 0 0,-4 0 379 0 0,0-2 0 0 0,-7-3-379 0 0,-114-13 1172 0 0,-28 0-724 0 0,60 7-210 0 0,-2-7-238 0 0,-42-1 136 0 0,126 9-42 0 0,-75-12 28 0 0,-45-9-50 0 0,63 10-72 0 0,-32-1 0 0 0,-154 1 0 0 0,209 19 0 0 0,-9 5 0 0 0,22-1 0 0 0,-251 15 0 0 0,237-15 0 0 0,-98 3 0 0 0,-40-16 78 0 0,139 3-84 0 0,-62-4 6 0 0,48 1 0 0 0,-1 5 0 0 0,-41 7 0 0 0,24 3 92 0 0,41-3 8 0 0,-34 9-100 0 0,-150 23-60 0 0,-126 36 48 0 0,344-59 12 0 0,-30 5 0 0 0,17-4-1 0 0,-2 3 1 0 0,-15 4 13 0 0,-27 8 53 0 0,-25 14-66 0 0,125-39 5 0 0,-112 45 128 0 0,53-19-73 0 0,22-9-40 0 0,-14 8-56 0 0,1 2 0 0 0,-46 33 36 0 0,-32 29 64 0 0,131-86-62 0 0,0 0-1 0 0,1 0 0 0 0,0 1 1 0 0,1 0-1 0 0,0 1 1 0 0,-4 6-2 0 0,9-13 7 0 0,-1 1-21 0 0,1 0 0 0 0,-1 0-1 0 0,1 0 1 0 0,0 1 0 0 0,0-1-1 0 0,0 0 1 0 0,1 1 0 0 0,-1-1-1 0 0,1 0 1 0 0,0 1-1 0 0,0-1 1 0 0,0 1 0 0 0,0-1-1 0 0,0 0 1 0 0,1 1 0 0 0,0-1-1 0 0,-1 1 1 0 0,1-1 0 0 0,0 0-1 0 0,2 2 15 0 0,-1 2-14 0 0,2 0 0 0 0,-1 0 0 0 0,1 0 0 0 0,0-1 0 0 0,0 1 0 0 0,1-1-1 0 0,0 0 1 0 0,3 3 14 0 0,8 8-81 0 0,-10-10 51 0 0,1 0-1 0 0,0 0 1 0 0,0-1-1 0 0,0 0 1 0 0,1-1-1 0 0,5 4 31 0 0,82 47-176 0 0,-33-25-13 0 0,19 5 189 0 0,73 24-11 0 0,-48-25-372 0 0,2-4 0 0 0,19-1 383 0 0,223 34-126 0 0,-94-6 331 0 0,-122-25-206 0 0,137 28 1 0 0,-163-32 0 0 0,-28-7 0 0 0,-31-7 0 0 0,-1 1 0 0 0,-1 3 0 0 0,6 5 0 0 0,43 18 0 0 0,-55-28 0 0 0,35 7 0 0 0,21 7 0 0 0,-35-8 164 0 0,55 9-164 0 0,65 4 383 0 0,-107-23-690 0 0,25-3 307 0 0,-22-1 68 0 0,101 13 91 0 0,-143-15-91 0 0,25-2-68 0 0,13 1 21 0 0,20 2 199 0 0,87-7-220 0 0,-15-5 72 0 0,81-5 2 0 0,-116 4-12 0 0,117-14 117 0 0,-65 4-43 0 0,-73 5 171 0 0,85-23-307 0 0,-82 14 100 0 0,-71 16-19 0 0,21 0-81 0 0,-23 3 109 0 0,26-5-109 0 0,-38 2 39 0 0,318-70 698 0 0,-215 49-737 0 0,-53 4 0 0 0,58-15-10 0 0,-81 23-43 0 0,28-13 53 0 0,-23 7-1 0 0,-21 6 97 0 0,0-1 0 0 0,-1-3-1 0 0,11-8-95 0 0,49-24 205 0 0,-83 44-187 0 0,1-1-1 0 0,-1 0 0 0 0,0-1 1 0 0,-1-1-1 0 0,8-7-17 0 0,84-71 79 0 0,-42 36-60 0 0,-3-2 0 0 0,4-8-19 0 0,-56 52 0 0 0,141-156 0 0 0,-95 98 0 0 0,-55 68 1 0 0,22-31 16 0 0,-1 0 1 0 0,-2-2 0 0 0,7-16-18 0 0,-15 24 29 0 0,0-1-1 0 0,-1-1 1 0 0,4-23-29 0 0,-10 31 19 0 0,3-6 57 0 0,-2 0 1 0 0,-1 0 0 0 0,-1 0-1 0 0,-1 0 1 0 0,-2-10-77 0 0,1-13 114 0 0,0 36-90 0 0,-1 0 0 0 0,0 0 0 0 0,0 1 0 0 0,-1-1 0 0 0,-1 0 0 0 0,-1-1-24 0 0,2 6-14 0 0,-9-27 195 0 0,-9-23-181 0 0,14 46 63 0 0,1 1 0 0 0,-2 0 0 0 0,1 0 0 0 0,-1 1 0 0 0,0 0 0 0 0,-1 0 0 0 0,-5-5-63 0 0,0 2 41 0 0,-1 1 0 0 0,0 0 0 0 0,-1 1 0 0 0,0 0-1 0 0,-1 1 1 0 0,0 0 0 0 0,0 2 0 0 0,-1 0 0 0 0,-12-4-41 0 0,3 3 3 0 0,-2 1 0 0 0,1 1 1 0 0,-1 1-1 0 0,0 1 0 0 0,-22 0-3 0 0,9 2-21 0 0,15 0-18 0 0,0 2 0 0 0,0 0 0 0 0,0 1 0 0 0,-3 2 39 0 0,-51 10-80 0 0,0 3 1 0 0,1 3-1 0 0,-45 19 80 0 0,79-22 4 0 0,-96 36-62 0 0,56-21-132 0 0,26-9-96 0 0,-1 2 286 0 0,-19 13-310 0 0,-471 213-2982 0 0,473-217 1944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0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22399 0 0,'2'0'239'0'0,"-1"0"-1"0"0,0 0 0 0 0,1 0 0 0 0,-1 0 1 0 0,0 1-1 0 0,1-1 0 0 0,-1 0 0 0 0,0 1 1 0 0,0-1-1 0 0,1 1 0 0 0,0 0-238 0 0,-1 0-12 0 0,0-1 0 0 0,0 1 0 0 0,0-1 0 0 0,0 1 0 0 0,1-1 0 0 0,-1 0 0 0 0,0 1 0 0 0,0-1 0 0 0,1 0 1 0 0,-1 0-1 0 0,1 0 12 0 0,13-1 10 0 0,0 0 1 0 0,1-1 0 0 0,-1 0-1 0 0,0-1 1 0 0,-1-1 0 0 0,1-1 0 0 0,7-3-11 0 0,20-10 7 0 0,33-21-7 0 0,4-1-4 0 0,74-36 4 0 0,-130 65 0 0 0,125-55 14 0 0,-100 46 62 0 0,-22 8-38 0 0,17-4-38 0 0,-16 7-536 0 0,0 0-1 0 0,0-2 0 0 0,-1-2 1 0 0,15-9 536 0 0,-18 6-1678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21047 0 0,'-25'8'1027'0'0,"23"-8"-451"0"0,-2 8 113 0 0,2-4-684 0 0,1 0 1 0 0,-1 0-1 0 0,1 0 0 0 0,0 0 0 0 0,1-1 0 0 0,-1 1 0 0 0,1 0 0 0 0,-1 1 1 0 0,1-1-1 0 0,0 0 0 0 0,1 0 0 0 0,-1 0 0 0 0,1 0 0 0 0,0 0 0 0 0,0-1 1 0 0,0 1-1 0 0,0 0 0 0 0,2 3-5 0 0,4 9-43 0 0,1 1-1 0 0,1-1 1 0 0,5 7 43 0 0,-11-18-40 0 0,5 10-64 0 0,0 0 0 0 0,-1 0 0 0 0,-1 2 104 0 0,15 30-64 0 0,23 30-135 0 0,47 62 199 0 0,-12-19-80 0 0,-38-60 153 0 0,-15-21-7137 0 0,-20-31 344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18 760 21743 0 0,'-1'-1'994'0'0,"0"1"-938"0"0,0 0 0 0 0,0 0 0 0 0,1 0 0 0 0,-1-1 1 0 0,0 1-1 0 0,0 0 0 0 0,0-1 0 0 0,1 1 0 0 0,-1 0 1 0 0,0-1-1 0 0,1 1 0 0 0,-1-1 0 0 0,0 1 0 0 0,1-1 1 0 0,-1 1-1 0 0,1-1 0 0 0,-1 0 0 0 0,1 1 0 0 0,-1-1 1 0 0,1 0-1 0 0,-1 1 0 0 0,1-1 0 0 0,0 0 0 0 0,-1 1 1 0 0,1-1-1 0 0,0 0 0 0 0,0 0 0 0 0,-1 0 0 0 0,1 1 1 0 0,0-1-1 0 0,0 0 0 0 0,0 0 0 0 0,0 0-56 0 0,0-7-173 0 0,1-1-1 0 0,0 1 1 0 0,1-1-1 0 0,0 1 1 0 0,0 0-1 0 0,1 0 1 0 0,0 0-1 0 0,3-8 174 0 0,7-8-456 0 0,1 0 0 0 0,2-2 456 0 0,-11 19-20 0 0,10-14-77 0 0,1 0-1 0 0,1 2 1 0 0,1 0-1 0 0,6-4 98 0 0,20-22 49 0 0,-21 23 158 0 0,1 1 0 0 0,0 2-1 0 0,19-12-206 0 0,11-8 345 0 0,-38 28-193 0 0,0 1 0 0 0,9-5-152 0 0,-6 5 216 0 0,17-13-216 0 0,39-28 327 0 0,16-12 50 0 0,-66 46-407 0 0,0 0-1 0 0,1 3 1 0 0,1 0-1 0 0,0 1 1 0 0,1 2 0 0 0,15-5 30 0 0,-34 14 42 0 0,0-1 0 0 0,-1 1 0 0 0,1 0 0 0 0,0 1 0 0 0,0 0 0 0 0,7 0-42 0 0,-10 2 64 0 0,-1-1 0 0 0,0 1 1 0 0,1-1-1 0 0,-1 1 0 0 0,0 1 0 0 0,0-1 0 0 0,0 1 0 0 0,0 0 1 0 0,0 0-1 0 0,0 1 0 0 0,0-1 0 0 0,1 2-64 0 0,4 3 26 0 0,1 0-1 0 0,-1 0 0 0 0,-1 1 1 0 0,1 1-1 0 0,-1 0 0 0 0,3 4-25 0 0,91 127 22 0 0,-90-121 43 0 0,37 54 426 0 0,4 15-491 0 0,18 32 468 0 0,-27-48-298 0 0,-36-56-115 0 0,2 0 0 0 0,0 0-1 0 0,8 7-54 0 0,47 56 524 0 0,-36-41 164 0 0,22 19-688 0 0,-34-36 125 0 0,-1 0 0 0 0,0 1-1 0 0,-2 1 1 0 0,5 10-125 0 0,23 33 16 0 0,-38-57-17 0 0,1 0 0 0 0,-1 0 0 0 0,-1 0 0 0 0,1 1 0 0 0,-2 0 0 0 0,1 0-1 0 0,-1 0 2 0 0,-2-3 18 0 0,1-1 0 0 0,-1 1-1 0 0,0-1 1 0 0,0 1-1 0 0,-1 0 1 0 0,0-1-1 0 0,0 1 1 0 0,-1 0-1 0 0,0-1 1 0 0,0 1-1 0 0,-1 4-17 0 0,0-4 11 0 0,1-3-6 0 0,0 0 0 0 0,-1-1 0 0 0,1 1 0 0 0,0-1 0 0 0,-1 1-1 0 0,0-1 1 0 0,0 1 0 0 0,0-1 0 0 0,0 0 0 0 0,-2 2-5 0 0,-6 4-13 0 0,0 0 0 0 0,-1-1 0 0 0,0 0-1 0 0,0 0 1 0 0,-1-1 0 0 0,0-1 0 0 0,0 0 0 0 0,-4 1 13 0 0,-18 6-138 0 0,0-2 0 0 0,0 0 0 0 0,-24 2 138 0 0,-8-2-290 0 0,-36 1 290 0 0,55-10-221 0 0,-15-2 221 0 0,20-1-208 0 0,-40-3-315 0 0,19-1 20 0 0,32 4-575 0 0,1-2-1 0 0,-1-2 0 0 0,1 0 1 0 0,0-2-1 0 0,-28-11 1079 0 0,44 14-845 0 0,1-2 0 0 0,1 0 0 0 0,-1 0 0 0 0,1-1 0 0 0,-10-7 845 0 0,16 9-539 0 0,0 0-1 0 0,1-1 1 0 0,-1 0 0 0 0,-2-4 539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0 700 8288 0 0,'8'1'130'0'0,"1"-1"0"0"0,-1 1 1 0 0,0-1-1 0 0,0-1 0 0 0,0 1 1 0 0,1-1-1 0 0,-1-1 0 0 0,0 0 0 0 0,0 0 1 0 0,-1 0-1 0 0,4-2-130 0 0,4-2 3588 0 0,1 0-1 0 0,0 1 1 0 0,8-1-3588 0 0,-4 1 4515 0 0,19-7-4515 0 0,149-69 1392 0 0,-171 72-1366 0 0,0-1 0 0 0,-1-1 1 0 0,4-4-27 0 0,22-15 55 0 0,8-7-43 0 0,-5 2-30 0 0,-18 15-46 0 0,0-2 0 0 0,-2-1 0 0 0,23-25 64 0 0,-17 17-50 0 0,50-62-1630 0 0,-69 82 1133 0 0,-1-1 0 0 0,-1 0 1 0 0,0-1-1 0 0,-1-1 0 0 0,-1 1 1 0 0,3-6 546 0 0,20-42-3119 0 0,-22 33 1536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16847 0 0,'0'0'382'0'0,"-3"-5"-72"0"0,2 3 398 0 0,1 3 3635 0 0,14 23-4058 0 0,-7-14-161 0 0,-2 0 0 0 0,1 0 0 0 0,1 6-124 0 0,65 148 1071 0 0,-40-78-567 0 0,30 76-92 0 0,-42-116-506 0 0,1-2 0 0 0,15 20 94 0 0,-3-14-116 0 0,-13-26-1480 0 0,2-6-4671 0 0,-6-9-1080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1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0 562 23471 0 0,'0'0'531'0'0,"0"0"77"0"0,1-1 33 0 0,18-16-564 0 0,0-1 0 0 0,-2-1 1 0 0,14-20-78 0 0,-12 15-1102 0 0,1 1 0 0 0,21-18 1102 0 0,-10 11-642 0 0,-18 18 522 0 0,-1 0-1 0 0,2 1 1 0 0,-1 0-1 0 0,13-6 121 0 0,47-22 368 0 0,23-14 604 0 0,-77 42-616 0 0,1 1-1 0 0,8-3-355 0 0,22-10 169 0 0,152-83-105 0 0,-165 91-64 0 0,-11 6 0 0 0,-22 8 2 0 0,-1-1 0 0 0,0 1 0 0 0,1 0-1 0 0,-1 0 1 0 0,1 1 0 0 0,0-1 0 0 0,-1 1 0 0 0,1 0 0 0 0,-1 0-1 0 0,1 0 1 0 0,-1 0 0 0 0,1 1 0 0 0,0-1 0 0 0,-1 1-1 0 0,2 0-1 0 0,0 1 23 0 0,1 0 0 0 0,0 1 0 0 0,-1 0 0 0 0,0 0 0 0 0,1 0 0 0 0,-1 0 0 0 0,0 1-1 0 0,3 3-22 0 0,5 6 44 0 0,1 1 0 0 0,-2 0-1 0 0,0 1 1 0 0,-1 0-1 0 0,3 7-43 0 0,12 22 12 0 0,2 8-12 0 0,-7-11 0 0 0,-7-12 2 0 0,-1 0 0 0 0,4 16-2 0 0,7 19 56 0 0,-12-31 10 0 0,-2 0 0 0 0,6 32-66 0 0,3 11 48 0 0,36 135-48 0 0,-41-160 156 0 0,-8-31 23 0 0,0 1 0 0 0,1 17-179 0 0,-1-11 57 0 0,-5-23-33 0 0,0 0-1 0 0,0 1 1 0 0,0-1 0 0 0,0 0 0 0 0,-1 1 0 0 0,0-1-1 0 0,0 0 1 0 0,0 0 0 0 0,0 1 0 0 0,-1-1-1 0 0,1 0 1 0 0,-2 5-24 0 0,0-5-48 0 0,1 1 0 0 0,-1-1 0 0 0,0 1 0 0 0,0-1 0 0 0,-1 0 0 0 0,1 1 0 0 0,-1-1 0 0 0,0-1 0 0 0,0 1 0 0 0,0 0 0 0 0,-1-1 0 0 0,1 1 0 0 0,-1-1 0 0 0,0 0 0 0 0,0 0 0 0 0,-1 0 48 0 0,-15 8 1 0 0,-10 5-19 0 0,-8-3-217 0 0,-1-3 0 0 0,-9 0 235 0 0,-41 12-401 0 0,48-10 60 0 0,0-1 1 0 0,-1-2-1 0 0,0-2 0 0 0,0-2 0 0 0,-30-1 341 0 0,54-3-35 0 0,5-1-368 0 0,1 0 0 0 0,-1-1-1 0 0,0 0 1 0 0,1-1 0 0 0,-1 0 0 0 0,1-1 403 0 0,-38-13-1306 0 0,4-8-6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1 674 22199 0 0,'5'-7'2011'0'0,"6"-1"-1898"0"0,0 0 0 0 0,1 1 0 0 0,0 0 0 0 0,9-4-113 0 0,6 0 521 0 0,2 0 0 0 0,25-5-521 0 0,25-9 110 0 0,-39 9-568 0 0,0-2-1 0 0,-2-1 1 0 0,22-15 458 0 0,-45 24-245 0 0,159-102-1731 0 0,-117 71 2589 0 0,48-44-613 0 0,-49 36 532 0 0,-11 11 283 0 0,20-24-815 0 0,-63 60 8 0 0,1-1 0 0 0,-1 1 0 0 0,0-1 0 0 0,0 0 0 0 0,0 0-1 0 0,1-2-7 0 0,-2 4 6 0 0,-1-1-1 0 0,1 1 1 0 0,-1 0-1 0 0,0 0 0 0 0,0 0 1 0 0,0 0-1 0 0,0-1 0 0 0,0 1 1 0 0,0 0-1 0 0,0 0 0 0 0,0 0 1 0 0,0-1-1 0 0,0 1 0 0 0,-1 0 1 0 0,1 0-1 0 0,0 0 1 0 0,-1 0-1 0 0,0-1-5 0 0,1 1 6 0 0,0 0-1 0 0,0 0 1 0 0,0 0 0 0 0,0 0 0 0 0,0 0-1 0 0,0 0 1 0 0,0 0 0 0 0,0 0 0 0 0,0 0-1 0 0,0 0 1 0 0,1 0 0 0 0,-1 0 0 0 0,0 0-1 0 0,1 0 1 0 0,-1 0 0 0 0,1 0 0 0 0,-1 0-1 0 0,1 0 1 0 0,-1 0 0 0 0,1 1 0 0 0,-1-1-1 0 0,1 0 1 0 0,0 0 0 0 0,0 0-6 0 0,4-5 59 0 0,-4 4 5 0 0,-1 2 0 0 0,0 0 0 0 0,3-1 52 0 0,-3 1-87 0 0,0 0 0 0 0,0 0-1 0 0,1 0 1 0 0,-1-1-1 0 0,0 1 1 0 0,0 0 0 0 0,1 0-1 0 0,-1 0 1 0 0,0 0-1 0 0,0 0 1 0 0,1 0 0 0 0,-1-1-1 0 0,0 1 1 0 0,1 0-1 0 0,-1 0 1 0 0,0 0 0 0 0,0 0-1 0 0,1 0 1 0 0,-1 0-1 0 0,0 0 1 0 0,0 0 0 0 0,1 0-1 0 0,-1 0 1 0 0,0 1-29 0 0,2-1 20 0 0,1 1 32 0 0,0 0 0 0 0,0 1 1 0 0,0-1-1 0 0,0 1 0 0 0,0-1 0 0 0,0 1 0 0 0,0 0 0 0 0,-1 0 0 0 0,1 1 0 0 0,-1-1 0 0 0,1 0 0 0 0,1 3-52 0 0,4 4 105 0 0,-3-4-42 0 0,-1 0-1 0 0,0 0 1 0 0,0 1-1 0 0,0 0 1 0 0,0 0-1 0 0,-1 1-62 0 0,96 204 284 0 0,1-16-190 0 0,-84-166-96 0 0,4 12 2 0 0,-10-20 0 0 0,1 0 0 0 0,7 9 0 0 0,15 23 4 0 0,-20-31 38 0 0,1-1-1 0 0,1 0 0 0 0,0 0 1 0 0,10 8-42 0 0,-2-3-121 0 0,-18-20-91 0 0,0 0 1 0 0,0 0-1 0 0,1 0 0 0 0,0 0 1 0 0,4 2 211 0 0,7 7-997 0 0,-8-7-844 0 0,1 1-4032 0 0,3-2-1590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16128 0 0,'0'0'1241'0'0,"0"0"-451"0"0,0 0 1121 0 0,0 0 576 0 0,0 0 117 0 0,0 0-317 0 0,2 0-1403 0 0,7 0-654 0 0,3 0-307 0 0,-1 0 0 0 0,0 0-1 0 0,0-2 1 0 0,0 1 0 0 0,0-1 0 0 0,2-1 77 0 0,143-50-3333 0 0,-96 33 155 0 0,9 0 3178 0 0,39-11-1905 0 0,-81 22 712 0 0,-1 2-3315 0 0,-7 2-1506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24103 0 0,'0'0'1102'0'0,"0"0"-24"0"0,0 0-635 0 0,0 0-112 0 0,3 1 21 0 0,4 0-365 0 0,0 0 0 0 0,0-1 1 0 0,0 0-1 0 0,0 0 0 0 0,0-1 1 0 0,0 0-1 0 0,1 0 1 0 0,-1 0-1 0 0,-1-1 0 0 0,1 0 1 0 0,0-1-1 0 0,2 0 13 0 0,17-9-989 0 0,0-1 0 0 0,11-7 989 0 0,-14 6-714 0 0,0 0-1 0 0,-1-1 0 0 0,14-14 715 0 0,-9 7-701 0 0,-16 14 166 0 0,-1 0 1 0 0,-1-1-1 0 0,5-5 535 0 0,5-9-935 0 0</inkml:trace>
  <inkml:trace contextRef="#ctx0" brushRef="#br0" timeOffset="1">532 1 22663 0 0,'0'0'1000'0'0,"0"0"216"0"0,0 6-976 0 0,0-6-240 0 0,5 14 0 0 0,-5-8 0 0 0,3-1 544 0 0,-3-5 56 0 0,10 9 8 0 0,-2-3 8 0 0,-3-1-368 0 0,9 4-80 0 0,-6-9-8 0 0,5 3-8 0 0,2 0-544 0 0,2-3-112 0 0,11 0-16 0 0,-1-3-10255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41 100 15608 0 0,'-4'-5'80'0'0,"0"-1"322"0"0,0-1 0 0 0,0 1 0 0 0,-1 1-1 0 0,-5-6-401 0 0,9 10 123 0 0,0 0-1 0 0,0-1 1 0 0,0 1-1 0 0,0 0 1 0 0,0-1-1 0 0,1 1 1 0 0,-1 0-1 0 0,1-1 1 0 0,-1 1-1 0 0,1-1 1 0 0,-1 1-1 0 0,1-1 1 0 0,0 1-1 0 0,-1-1 1 0 0,1 1-1 0 0,0-1 0 0 0,0 0 1 0 0,0 1-1 0 0,1-1-122 0 0,-1-1 274 0 0,0 0 0 0 0,1 0 0 0 0,-1 0 0 0 0,1 0 0 0 0,0 0 0 0 0,0 0 0 0 0,0 1-1 0 0,0-1 1 0 0,0 0-274 0 0,0 2 76 0 0,2 1 11 0 0,10 1-30 0 0,-9 2-41 0 0,0 0-1 0 0,-1 0 0 0 0,1 1 0 0 0,-1-1 1 0 0,0 1-1 0 0,0 0 0 0 0,0 0 1 0 0,0 0-1 0 0,-1 0 0 0 0,1 0 0 0 0,-1 1 1 0 0,0-1-1 0 0,-1 1 0 0 0,1 0 0 0 0,0 1-15 0 0,3 15 55 0 0,-1 0-1 0 0,3 22-54 0 0,-6-34 8 0 0,3 28 12 0 0,10 57 34 0 0,1-11-9 0 0,10 45 42 0 0,15 26 204 0 0,15 49 234 0 0,-53-196-519 0 0,0 4 13 0 0,1-1-1 0 0,1 0 1 0 0,0 0-1 0 0,0 0 0 0 0,1-1 1 0 0,0 1-1 0 0,1-1 1 0 0,3 5-19 0 0,-8-13 4 0 0,0 0 1 0 0,0-1-1 0 0,0 1 1 0 0,-1 0-1 0 0,1 0 1 0 0,0 0-1 0 0,0-1 1 0 0,0 1-1 0 0,0 0 1 0 0,0-1-1 0 0,1 1 1 0 0,-1-1-1 0 0,0 1 1 0 0,0-1-1 0 0,0 0 0 0 0,0 1 1 0 0,1-1-1 0 0,-1 0 1 0 0,0 0-1 0 0,0 0 1 0 0,0 0-1 0 0,1 0-4 0 0,0 0 6 0 0,1-1 0 0 0,-1 1 0 0 0,0-1 0 0 0,0 0 0 0 0,0 0 0 0 0,0 0-1 0 0,0 0 1 0 0,0 0 0 0 0,0 0 0 0 0,-1 0 0 0 0,1-1 0 0 0,0 1-6 0 0,5-6-13 0 0,0 1 1 0 0,-1-1-1 0 0,0-1 1 0 0,0 1-1 0 0,1-4 13 0 0,0 1-715 0 0,0-1-1 0 0,-1 1 0 0 0,-1-1 0 0 0,0 0 1 0 0,1-5 715 0 0,3-12-7445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5:5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42 595 11056 0 0,'-41'31'2080'0'0,"40"-30"-1099"0"0,1-1 47 0 0,0 0-132 0 0,0 0-648 0 0,0 0-459 0 0,0 0-85 0 0,0 0-6 0 0,2 0 48 0 0,31-2 570 0 0,0-2 1 0 0,0-1-1 0 0,18-5-316 0 0,28-5 328 0 0,5-2-186 0 0,0-3-1 0 0,8-7-141 0 0,178-64 488 0 0,-5 2 611 0 0,-116 42-613 0 0,133-37 761 0 0,-111 36-1125 0 0,-104 28-67 0 0,54-18-35 0 0,29-9-236 0 0,-117 37 125 0 0,0-2-1 0 0,0-2 92 0 0,9-4-3949 0 0,-32 13 1832 0 0,0 1-3833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18167 0 0,'0'0'830'0'0,"0"0"-14"0"0,0 0-400 0 0,0 0 261 0 0,0 0 171 0 0,0 0 31 0 0,0 0-89 0 0,2-1-402 0 0,150-91 441 0 0,-142 86-802 0 0,35-21-41 0 0,-8 5-134 0 0,1-3 148 0 0,39-27-1748 0 0,-38 24-130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14368 0 0,'14'13'816'0'0,"0"1"0"0"0,0 0 0 0 0,-2 1 0 0 0,0 1 1 0 0,0 0-1 0 0,0 3-816 0 0,-10-15 231 0 0,5 6 370 0 0,-1 0 0 0 0,0 0 0 0 0,-1 1 1 0 0,-1 0-1 0 0,3 6-601 0 0,10 57 1602 0 0,-11-46-1055 0 0,0-1 0 0 0,4 6-547 0 0,-2-10 176 0 0,-2 0-1 0 0,-1 0 1 0 0,-1 0 0 0 0,0 7-176 0 0,-1 3-3280 0 0,-1 16 3280 0 0,-2-28-8213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10 13824 0 0,'-3'-2'350'0'0,"0"1"0"0"0,-1-1 0 0 0,1 1 1 0 0,-1 0-1 0 0,1 1 0 0 0,-1-1 0 0 0,1 0 1 0 0,-1 1-1 0 0,1 0 0 0 0,-1 0 0 0 0,0 0 1 0 0,0 0-351 0 0,-2 0 2086 0 0,-17 5 1288 0 0,22-4-3366 0 0,0-1 0 0 0,1 0 0 0 0,-1 0 0 0 0,0 1 0 0 0,1-1-1 0 0,-1 0 1 0 0,1 1 0 0 0,-1-1 0 0 0,1 1 0 0 0,-1-1 0 0 0,1 1 0 0 0,-1-1 0 0 0,1 1-1 0 0,-1-1 1 0 0,1 1 0 0 0,0-1 0 0 0,-1 1 0 0 0,1 0 0 0 0,0-1 0 0 0,-1 1-1 0 0,1-1 1 0 0,0 1 0 0 0,0 0 0 0 0,0-1 0 0 0,0 1 0 0 0,-1 0-8 0 0,-2 17 97 0 0,3-1 21 0 0,0-6-48 0 0,0-1-1 0 0,0 1 1 0 0,1-1 0 0 0,0 1-1 0 0,3 7-69 0 0,14 57 936 0 0,6 63-936 0 0,-14-75 240 0 0,-3-22-94 0 0,15 81 317 0 0,-17-100-387 0 0,1 0 0 0 0,2 0 0 0 0,0-1 1 0 0,4 7-77 0 0,-9-23-7 0 0,0 2 32 0 0,0-1 0 0 0,1 0 0 0 0,-1 0 1 0 0,1 0-1 0 0,1 0 0 0 0,0 0-25 0 0,-4-4-11 0 0,1-1-1 0 0,-1 0 1 0 0,1 0 0 0 0,-1 0 0 0 0,1 1-1 0 0,-1-2 1 0 0,1 1 0 0 0,0 0 0 0 0,-1 0 0 0 0,1 0-1 0 0,0-1 1 0 0,0 1 0 0 0,-1-1 0 0 0,1 1 0 0 0,0-1-1 0 0,0 0 1 0 0,0 0 0 0 0,0 0 0 0 0,0 0 0 0 0,-1 0-1 0 0,1 0 1 0 0,0-1 0 0 0,0 1 0 0 0,0 0 0 0 0,1-1 11 0 0,0-1-160 0 0,-1 0 1 0 0,0 0-1 0 0,1 0 1 0 0,-1 0-1 0 0,0 0 1 0 0,0 0-1 0 0,0-1 1 0 0,-1 1-1 0 0,1-1 1 0 0,-1 1-1 0 0,1-1 1 0 0,-1 1 0 0 0,0-1-1 0 0,1 0 160 0 0,6-13-794 0 0,3 0-244 0 0,-2 0-1 0 0,0-1 1 0 0,-1-1-1 0 0,-1 1 1 0 0,0-1-1 0 0,1-9 1039 0 0,6-23-1791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73 13360 0 0,'-1'1'1026'0'0,"-8"5"-565"0"0,7-5-316 0 0,0 0 927 0 0,2-1 343 0 0,0 0 67 0 0,0 0-142 0 0,0 0-648 0 0,0 0-284 0 0,0 0-59 0 0,3-1-68 0 0,15-5-479 0 0,0-1 0 0 0,-1 0 0 0 0,0-2 0 0 0,6-4 198 0 0,16-10-6126 0 0,-16 7-379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112 125 20015 0 0,'-10'5'2132'0'0,"10"-4"-2050"0"0,-3 2-204 0 0,-12 0 984 0 0,12-3-760 0 0,-1-1 1 0 0,1 1 0 0 0,-1 0 0 0 0,1-1-1 0 0,-1 0 1 0 0,1 0 0 0 0,-1 0 0 0 0,1 0-1 0 0,-1-1 1 0 0,1 1 0 0 0,0-1 0 0 0,0 0-1 0 0,0 0 1 0 0,0 0 0 0 0,0 0 0 0 0,0 0-1 0 0,1-1 1 0 0,-1 1 0 0 0,1-1 0 0 0,0 0-1 0 0,-1 0 1 0 0,1 0 0 0 0,0 0 0 0 0,1 0-1 0 0,-1 0 1 0 0,1 0 0 0 0,-1-1-1 0 0,1 1 1 0 0,0-1 0 0 0,0 1 0 0 0,0-1-1 0 0,1 1 1 0 0,-1-3-103 0 0,1 3-1 0 0,0 0-9 0 0,0 0 1 0 0,0 0-1 0 0,0 0 0 0 0,0 0 0 0 0,1 0 1 0 0,-1 1-1 0 0,1-1 0 0 0,0 0 0 0 0,0 0 1 0 0,0 0 9 0 0,0 1-8 0 0,1 0 1 0 0,-1 0-1 0 0,0 1 1 0 0,1-1-1 0 0,0 0 0 0 0,-1 1 1 0 0,1-1-1 0 0,0 1 1 0 0,0 0-1 0 0,0 0 1 0 0,0-1-1 0 0,0 1 1 0 0,0 0-1 0 0,0 1 1 0 0,0-1-1 0 0,1 0 1 0 0,1 0 7 0 0,-2 1-13 0 0,-1 0 1 0 0,1 0 0 0 0,0 0 0 0 0,0 0 0 0 0,-1 0 0 0 0,1 0 0 0 0,0 0 0 0 0,0 0-1 0 0,-1 1 1 0 0,1-1 0 0 0,0 1 0 0 0,-1-1 0 0 0,1 1 0 0 0,0 0 0 0 0,-1 0 0 0 0,1 0 0 0 0,-1 0-1 0 0,1 0 1 0 0,-1 0 0 0 0,0 0 0 0 0,1 0 0 0 0,-1 0 0 0 0,0 1 12 0 0,3 2-36 0 0,-1 0 0 0 0,1 0 0 0 0,-1 0 0 0 0,0 0 0 0 0,-1 1 0 0 0,1-1 0 0 0,1 4 36 0 0,7 12-167 0 0,-8-16 120 0 0,-1-1-1 0 0,0 1 1 0 0,0 0 0 0 0,0 0 0 0 0,-1 0-1 0 0,2 2 48 0 0,-1 3-70 0 0,2 4-139 0 0,0 0 1 0 0,-1 0 0 0 0,-1 0-1 0 0,1 13 209 0 0,5 70-360 0 0,-7-85 360 0 0,0 0 0 0 0,1 1 0 0 0,1-1 0 0 0,-1 0 0 0 0,2-1 0 0 0,-1 1 0 0 0,0-4 0 0 0,1 5 77 0 0,2 1 0 0 0,0-1 0 0 0,6 9-77 0 0,-8-15 81 0 0,-3-4-63 0 0,0 0 0 0 0,1 0-1 0 0,0 0 1 0 0,-1 0 0 0 0,1-1-1 0 0,0 1 1 0 0,0 0-1 0 0,0-1 1 0 0,0 0 0 0 0,0 1-1 0 0,0-1 1 0 0,0 0 0 0 0,1 0-1 0 0,-1 0 1 0 0,0-1 0 0 0,1 1-1 0 0,-1 0 1 0 0,1-1 0 0 0,-1 0-1 0 0,0 1 1 0 0,1-1 0 0 0,-1 0-1 0 0,2 0-17 0 0,3-1 70 0 0,0 1 1 0 0,-1-1-1 0 0,1 0 0 0 0,-1-1 0 0 0,1 1 1 0 0,-1-1-1 0 0,0 0 0 0 0,3-2-70 0 0,33-17 522 0 0,37-24-522 0 0,-2-4-3419 0 0,-51 33-4691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 12896 0 0,'-2'1'344'0'0,"-1"-1"-35"0"0,-9-5 630 0 0,13 6-209 0 0,1 0 0 0 0,-1 0 0 0 0,1 0 0 0 0,-1 0 1 0 0,0 1-1 0 0,0-1 0 0 0,0 0 0 0 0,0 1 0 0 0,0-1 1 0 0,1 1-731 0 0,10 22 2525 0 0,7 34-3628 0 0,-10-29 1850 0 0,8 29-399 0 0,-3-1 0 0 0,5 53-348 0 0,7 32 672 0 0,-19-107-339 0 0,2 0 0 0 0,2-1 0 0 0,1 0 0 0 0,16 32-333 0 0,-26-63 15 0 0,0 0 0 0 0,0 0 1 0 0,0 0-1 0 0,1 0 0 0 0,-1 0 0 0 0,1-1 0 0 0,0 1 0 0 0,0-1 1 0 0,0 1-1 0 0,0-1 0 0 0,2 1-15 0 0,-4-2 4 0 0,1 0 0 0 0,-1 0 1 0 0,1-1-1 0 0,0 1 0 0 0,0 0 1 0 0,0-1-1 0 0,-1 1 0 0 0,1-1 1 0 0,0 0-1 0 0,0 1 0 0 0,0-1 1 0 0,0 0-1 0 0,0 0 0 0 0,-1 0 1 0 0,1 0-1 0 0,0-1 0 0 0,0 1 1 0 0,0 0-1 0 0,0-1 0 0 0,-1 1 1 0 0,1-1-1 0 0,0 0 0 0 0,0 0 1 0 0,0 0-5 0 0,6-3-26 0 0,0-1 0 0 0,-1 0 0 0 0,1-1 0 0 0,-1 0-1 0 0,0 0 1 0 0,0-1 0 0 0,-1 1 0 0 0,0-2 0 0 0,5-6 26 0 0,6-13-346 0 0,-4 7-795 0 0,0-1 0 0 0,-2-1 0 0 0,0 0 0 0 0,-1-1 1141 0 0,1-13-8025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21391 0 0,'0'0'488'0'0,"0"0"67"0"0,0 0 30 0 0,0 0-62 0 0,2 0-326 0 0,6-4-139 0 0,0 0 0 0 0,0 0 0 0 0,-1-1-1 0 0,1 0 1 0 0,1-2-58 0 0,11-7 21 0 0,6-6-333 0 0,-1-1 0 0 0,0-1 1 0 0,-1-2 311 0 0,28-25-1432 0 0,16-11-1348 0 0,-37 28 1349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68 140 17967 0 0,'-44'28'1952'0'0,"44"-27"-1926"0"0,-1-1 0 0 0,1 0-1 0 0,-1 0 1 0 0,1 1-1 0 0,-1-1 1 0 0,1 0-1 0 0,0 0 1 0 0,-1 1 0 0 0,1-1-1 0 0,-1 0 1 0 0,1 0-1 0 0,-1 0 1 0 0,1 0 0 0 0,-1 0-1 0 0,1 0 1 0 0,-1 0-1 0 0,1 0 1 0 0,-1 0 0 0 0,1 0-1 0 0,-1 0 1 0 0,1 0-1 0 0,-1 0 1 0 0,1 0-1 0 0,-1 0 1 0 0,1-1 0 0 0,-1 1-1 0 0,1 0 1 0 0,-1 0-1 0 0,1-1 1 0 0,0 1 0 0 0,-1 0-1 0 0,1 0-25 0 0,-1-2 150 0 0,0 1 0 0 0,0 0 0 0 0,1 0 1 0 0,-1 0-1 0 0,0 0 0 0 0,1-1 0 0 0,-1 1 0 0 0,1 0 0 0 0,0 0 0 0 0,-1-1 0 0 0,1 1 0 0 0,0-1-150 0 0,-1-4 437 0 0,1 1 0 0 0,-1-1-1 0 0,1 1 1 0 0,1-1 0 0 0,-1 1-1 0 0,1-2-436 0 0,1-2 20 0 0,1 1-1 0 0,0 0 1 0 0,1 0-1 0 0,0 0 1 0 0,0 0 0 0 0,2-2-20 0 0,-2 5-6 0 0,-1 0 0 0 0,1 1 1 0 0,0 0-1 0 0,1 0 1 0 0,-1 0-1 0 0,1 0 1 0 0,-1 1-1 0 0,1 0 1 0 0,0 0-1 0 0,0 0 0 0 0,1 0 1 0 0,3-1 5 0 0,-7 4-6 0 0,0-1 1 0 0,0 0-1 0 0,0 1 1 0 0,0-1-1 0 0,0 1 1 0 0,0 0 0 0 0,0 0-1 0 0,0 0 1 0 0,0 0-1 0 0,0 0 1 0 0,0 0-1 0 0,1 1 6 0 0,-2-1-13 0 0,0 0 0 0 0,0 1 0 0 0,-1-1 0 0 0,1 0 0 0 0,0 1 0 0 0,-1-1 0 0 0,1 1-1 0 0,0-1 1 0 0,-1 1 0 0 0,1 0 0 0 0,0-1 0 0 0,-1 1 0 0 0,1 0 0 0 0,-1-1 0 0 0,1 1 13 0 0,0 1-2 0 0,1 0-28 0 0,-1 1 0 0 0,1-1 0 0 0,-1 0 1 0 0,0 0-1 0 0,0 1 0 0 0,0-1 0 0 0,0 1 0 0 0,0-1 0 0 0,0 1 1 0 0,-1-1-1 0 0,1 1 0 0 0,-1 0 0 0 0,0-1 0 0 0,1 1 0 0 0,-1 0 1 0 0,-1-1-1 0 0,1 3 30 0 0,-2 4-207 0 0,0 0 0 0 0,0 0 1 0 0,-1 0-1 0 0,-2 4 207 0 0,-7 23-717 0 0,-2 5 461 0 0,10-31 227 0 0,0 0-1 0 0,1 0 1 0 0,0 0 0 0 0,1 1 29 0 0,-3 7-8 0 0,4-15 293 0 0,0 0 0 0 0,0 1 0 0 0,1-1 0 0 0,-1 0 0 0 0,1 0 1 0 0,0 4-286 0 0,1-6 35 0 0,1 0 1 0 0,-1 0 0 0 0,1 0 0 0 0,0-1-1 0 0,-1 1 1 0 0,1 0 0 0 0,0-1 0 0 0,0 1-1 0 0,-1-1 1 0 0,1 0 0 0 0,1 1-36 0 0,6-1 84 0 0,0 1 1 0 0,0-2-1 0 0,1 1 0 0 0,-1-1 1 0 0,0 0-1 0 0,7-2-84 0 0,-7 1 77 0 0,1 0 1 0 0,0 1-1 0 0,-1 0 1 0 0,1 1-1 0 0,8 0-77 0 0,-6 1-48 0 0,0 1-1 0 0,-1 1 1 0 0,10 2 48 0 0,-17-4-15 0 0,1 1 1 0 0,-1 0-1 0 0,1 0 1 0 0,-1 0-1 0 0,1 1 1 0 0,-1-1-1 0 0,0 1 1 0 0,0 0-1 0 0,-1 0 1 0 0,3 3 14 0 0,-4-4 16 0 0,0 1 0 0 0,0-1 0 0 0,-1 0 0 0 0,1 1 0 0 0,-1 0 0 0 0,0-1 0 0 0,0 1 0 0 0,0 0 0 0 0,0 0 0 0 0,0 0 0 0 0,-1 0 0 0 0,1-1 1 0 0,-1 1-1 0 0,0 0 0 0 0,0 0 0 0 0,0 0 0 0 0,0 0-16 0 0,-1 8 111 0 0,0-1 0 0 0,-1 1 0 0 0,-3 9-111 0 0,5-19 4 0 0,-6 15-30 0 0,0 0-1 0 0,-2-1 0 0 0,1 0 1 0 0,-2 0-1 0 0,-9 13 27 0 0,-1-4-1195 0 0,-3 0-421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7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20015 0 0,'0'0'918'0'0,"0"0"-25"0"0,0 0-561 0 0,0 0-292 0 0,0 0-233 0 0,0 0-95 0 0,0 0-22 0 0,0 0 18 0 0,0 0 83 0 0,0 0 32 0 0,0 3 7 0 0,3 11 453 0 0,-1-1 0 0 0,-1 1 0 0 0,0-1 0 0 0,-1 1-1 0 0,0 0 1 0 0,-1 0-283 0 0,0 25 1026 0 0,-5 98 1520 0 0,2-71-1703 0 0,2-1 1 0 0,4 13-844 0 0,0-61 21 0 0,0 1-1 0 0,1-1 1 0 0,0-1-1 0 0,1 1 1 0 0,1 0-1 0 0,1-1 1 0 0,1 0-1 0 0,1 2-20 0 0,-6-14-18 0 0,0 0-1 0 0,1 0 0 0 0,-1 0 1 0 0,1 0-1 0 0,0-1 0 0 0,0 1 1 0 0,1-1-1 0 0,-1 0 1 0 0,1 0-1 0 0,0 0 0 0 0,-1 0 1 0 0,1-1-1 0 0,4 2 19 0 0,-6-3-26 0 0,1 0 0 0 0,-1 0-1 0 0,1 0 1 0 0,-1 0 0 0 0,1-1 0 0 0,-1 1-1 0 0,1-1 1 0 0,0 0 0 0 0,-1 0 0 0 0,1 0-1 0 0,0 0 1 0 0,-1 0 0 0 0,1-1 0 0 0,0 1-1 0 0,-1-1 1 0 0,1 0 0 0 0,-1 0 0 0 0,1 1-1 0 0,-1-2 1 0 0,1 1 0 0 0,-1 0 0 0 0,0 0-1 0 0,0-1 1 0 0,2-1 26 0 0,8-6-208 0 0,-2-1 0 0 0,1 0 0 0 0,-1 0 0 0 0,-1-1 1 0 0,0-1-1 0 0,0 1 0 0 0,0-3 208 0 0,15-27-5196 0 0,9-24 5196 0 0,-16 31-4460 0 0,2-3-2324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6:06:1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11 328 18431 0 0,'-3'2'570'0'0,"3"-2"-443"0"0,-1 0 1 0 0,1 1 0 0 0,-1-1 0 0 0,1 0 0 0 0,-1 1-1 0 0,1-1 1 0 0,-1 0 0 0 0,1 1 0 0 0,0-1 0 0 0,-1 1-1 0 0,1-1 1 0 0,0 0 0 0 0,-1 1 0 0 0,1-1 0 0 0,0 1 0 0 0,0-1-1 0 0,-1 1 1 0 0,1-1 0 0 0,0 1 0 0 0,0 0 0 0 0,0 0-128 0 0,12-2 2844 0 0,-5 0-2570 0 0,1-1 0 0 0,-1 0 0 0 0,1 0 0 0 0,-1-1 0 0 0,0 0 1 0 0,0 0-1 0 0,5-3-274 0 0,49-33-160 0 0,-39 24 263 0 0,25-18-210 0 0,-3-2-1 0 0,14-15 108 0 0,17-15-1334 0 0,-26 25-110 0 0,-3 1-75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4652-8E12-4571-992D-25071000D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20995-C131-4B0F-A0FB-10E0F3EA6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435EE-2EC5-403F-90C4-A5381543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075-8B45-45DA-AF4B-B781FE404790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33FB6-F300-4105-85F5-4FAB5C07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9C54-F7DD-4E9A-AD5F-FAD66F1E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26B-76CA-4794-B389-83D7D58AA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17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6B70-F6DE-4552-92B5-9ADC3BA1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C4A2C-E31C-48A4-A862-E3A7528E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8FFC4-F46B-48C2-A02D-A11F321D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075-8B45-45DA-AF4B-B781FE404790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886B-1CBB-491F-83D0-B6FC6CDD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B963-CD58-48BD-8F29-8EDA43FA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26B-76CA-4794-B389-83D7D58AA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AED69-2423-4636-A531-C3C29D8D3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2BD1E-D1EE-4B87-A28F-21E6D14CA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6AEB-DC19-440E-87E9-0FA49DF2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075-8B45-45DA-AF4B-B781FE404790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E5A8-66AE-45FA-9CD9-502AEC23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84807-088B-430A-AB4D-5863AB2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26B-76CA-4794-B389-83D7D58AA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11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765-8529-49B2-8BBE-972B86E1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62DA1-85B6-4614-AA08-776AA650F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6030-5AD2-48BE-8801-804892F5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075-8B45-45DA-AF4B-B781FE404790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E566-412C-4E12-88D6-064381D9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08F4-8F35-4695-A9C4-76B30FE2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26B-76CA-4794-B389-83D7D58AA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0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E812-BE8D-497E-8827-1849712B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CAB0A-9BCB-45C2-9B6A-57F7B1D89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198B-EB07-4B7B-867C-3BFE48AE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075-8B45-45DA-AF4B-B781FE404790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6317-A437-474B-B9D4-3BA6EEFC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72AB1-7FFA-4734-8614-1CA1C297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26B-76CA-4794-B389-83D7D58AA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44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65EB-28E1-4E66-811B-F3254213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2249-6107-4822-8093-89D145476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19D55-69F2-4B4E-9AD8-66E08E945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80E59-0849-4BF6-8512-C8ECC1EB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075-8B45-45DA-AF4B-B781FE404790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7AC9C-C01E-4684-AE4F-ACFFD614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3F473-4E71-4D35-B419-B0184B53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26B-76CA-4794-B389-83D7D58AA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53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4459-25A6-4AFD-ADCE-167A918D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725D1-86C9-4009-99AB-F19CFE42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9C74B-E171-4E14-AEAF-3AA28DA02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79CF0-A57F-48BC-9732-1AC457684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0BEBB-985B-4E66-84ED-21A377372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54A25-B325-4463-8A5D-698C6A93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075-8B45-45DA-AF4B-B781FE404790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E6D01-3821-4CA8-94B5-BF57CF20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DB880-E44B-4A01-B4B6-D0A4A376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26B-76CA-4794-B389-83D7D58AA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49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F8D0-B369-4A00-ADC7-FF68E2F0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710F3-69D2-4E3B-B23D-E334F65F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075-8B45-45DA-AF4B-B781FE404790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4C270-0711-462A-83DC-A8E34485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9FE60-125A-4FC7-B545-EB214F4E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26B-76CA-4794-B389-83D7D58AA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7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430C-AAC1-4DF8-A6C9-7BDF3E2D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075-8B45-45DA-AF4B-B781FE404790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3E827-BC23-4CE7-A428-E5C0F232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5FD5E-5D18-4B8A-BEF7-0C03E02F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26B-76CA-4794-B389-83D7D58AA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07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7D8B-888C-480A-B56A-0DD9ED05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BF3D-C2DD-43CC-BCD0-5F96EC20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0DE72-5065-473F-8A8D-73F5BA8C7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4F75C-C74F-4C8B-8FCA-58041FA4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075-8B45-45DA-AF4B-B781FE404790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ABA1C-2196-451C-9A5B-5412AD0E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904FA-B683-4B88-B9F7-7BAB834E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26B-76CA-4794-B389-83D7D58AA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4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36A0-AC6C-4627-B87D-88B30C6F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6B380-2585-4B7B-85E2-E1CBE2630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36FE2-EC05-4900-93BF-E268EF9E3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49746-5DA0-4C92-A85C-DDDCB437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075-8B45-45DA-AF4B-B781FE404790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2519F-CE6D-4708-B881-C8644A9F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A652B-E5D0-4362-843B-79481D8C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26B-76CA-4794-B389-83D7D58AA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9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31613-5E57-4713-8ECA-EDBC31F7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C66DD-EDF5-4CC5-A3EA-2AE28630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B8942-C6B0-4774-B9F2-C9F07274B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AE075-8B45-45DA-AF4B-B781FE404790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EA01-9312-4BAE-B836-33BDFAC02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FA97C-95AB-41D6-AD75-704AE8FED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EA26B-76CA-4794-B389-83D7D58AA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73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5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5.xml"/><Relationship Id="rId21" Type="http://schemas.openxmlformats.org/officeDocument/2006/relationships/customXml" Target="../ink/ink17.xml"/><Relationship Id="rId42" Type="http://schemas.openxmlformats.org/officeDocument/2006/relationships/image" Target="../media/image35.png"/><Relationship Id="rId63" Type="http://schemas.openxmlformats.org/officeDocument/2006/relationships/customXml" Target="../ink/ink38.xml"/><Relationship Id="rId84" Type="http://schemas.openxmlformats.org/officeDocument/2006/relationships/image" Target="../media/image56.png"/><Relationship Id="rId138" Type="http://schemas.openxmlformats.org/officeDocument/2006/relationships/customXml" Target="../ink/ink76.xml"/><Relationship Id="rId159" Type="http://schemas.openxmlformats.org/officeDocument/2006/relationships/image" Target="../media/image93.png"/><Relationship Id="rId170" Type="http://schemas.openxmlformats.org/officeDocument/2006/relationships/customXml" Target="../ink/ink92.xml"/><Relationship Id="rId191" Type="http://schemas.openxmlformats.org/officeDocument/2006/relationships/image" Target="../media/image109.png"/><Relationship Id="rId205" Type="http://schemas.openxmlformats.org/officeDocument/2006/relationships/image" Target="../media/image116.png"/><Relationship Id="rId226" Type="http://schemas.openxmlformats.org/officeDocument/2006/relationships/customXml" Target="../ink/ink120.xml"/><Relationship Id="rId107" Type="http://schemas.openxmlformats.org/officeDocument/2006/relationships/customXml" Target="../ink/ink60.xml"/><Relationship Id="rId11" Type="http://schemas.openxmlformats.org/officeDocument/2006/relationships/customXml" Target="../ink/ink12.xml"/><Relationship Id="rId32" Type="http://schemas.openxmlformats.org/officeDocument/2006/relationships/image" Target="../media/image30.png"/><Relationship Id="rId53" Type="http://schemas.openxmlformats.org/officeDocument/2006/relationships/customXml" Target="../ink/ink33.xml"/><Relationship Id="rId74" Type="http://schemas.openxmlformats.org/officeDocument/2006/relationships/image" Target="../media/image51.png"/><Relationship Id="rId128" Type="http://schemas.openxmlformats.org/officeDocument/2006/relationships/image" Target="../media/image78.png"/><Relationship Id="rId149" Type="http://schemas.openxmlformats.org/officeDocument/2006/relationships/image" Target="../media/image88.png"/><Relationship Id="rId5" Type="http://schemas.openxmlformats.org/officeDocument/2006/relationships/customXml" Target="../ink/ink9.xml"/><Relationship Id="rId95" Type="http://schemas.openxmlformats.org/officeDocument/2006/relationships/customXml" Target="../ink/ink54.xml"/><Relationship Id="rId160" Type="http://schemas.openxmlformats.org/officeDocument/2006/relationships/customXml" Target="../ink/ink87.xml"/><Relationship Id="rId181" Type="http://schemas.openxmlformats.org/officeDocument/2006/relationships/image" Target="../media/image104.png"/><Relationship Id="rId216" Type="http://schemas.openxmlformats.org/officeDocument/2006/relationships/customXml" Target="../ink/ink115.xml"/><Relationship Id="rId22" Type="http://schemas.openxmlformats.org/officeDocument/2006/relationships/image" Target="../media/image25.png"/><Relationship Id="rId43" Type="http://schemas.openxmlformats.org/officeDocument/2006/relationships/customXml" Target="../ink/ink28.xml"/><Relationship Id="rId64" Type="http://schemas.openxmlformats.org/officeDocument/2006/relationships/image" Target="../media/image46.png"/><Relationship Id="rId118" Type="http://schemas.openxmlformats.org/officeDocument/2006/relationships/image" Target="../media/image73.png"/><Relationship Id="rId139" Type="http://schemas.openxmlformats.org/officeDocument/2006/relationships/image" Target="../media/image83.png"/><Relationship Id="rId85" Type="http://schemas.openxmlformats.org/officeDocument/2006/relationships/customXml" Target="../ink/ink49.xml"/><Relationship Id="rId150" Type="http://schemas.openxmlformats.org/officeDocument/2006/relationships/customXml" Target="../ink/ink82.xml"/><Relationship Id="rId171" Type="http://schemas.openxmlformats.org/officeDocument/2006/relationships/image" Target="../media/image99.png"/><Relationship Id="rId192" Type="http://schemas.openxmlformats.org/officeDocument/2006/relationships/customXml" Target="../ink/ink103.xml"/><Relationship Id="rId206" Type="http://schemas.openxmlformats.org/officeDocument/2006/relationships/customXml" Target="../ink/ink110.xml"/><Relationship Id="rId227" Type="http://schemas.openxmlformats.org/officeDocument/2006/relationships/image" Target="../media/image127.png"/><Relationship Id="rId12" Type="http://schemas.openxmlformats.org/officeDocument/2006/relationships/image" Target="../media/image20.png"/><Relationship Id="rId33" Type="http://schemas.openxmlformats.org/officeDocument/2006/relationships/customXml" Target="../ink/ink23.xml"/><Relationship Id="rId108" Type="http://schemas.openxmlformats.org/officeDocument/2006/relationships/image" Target="../media/image68.png"/><Relationship Id="rId129" Type="http://schemas.openxmlformats.org/officeDocument/2006/relationships/customXml" Target="../ink/ink71.xml"/><Relationship Id="rId54" Type="http://schemas.openxmlformats.org/officeDocument/2006/relationships/image" Target="../media/image41.png"/><Relationship Id="rId75" Type="http://schemas.openxmlformats.org/officeDocument/2006/relationships/customXml" Target="../ink/ink44.xml"/><Relationship Id="rId96" Type="http://schemas.openxmlformats.org/officeDocument/2006/relationships/image" Target="../media/image62.png"/><Relationship Id="rId140" Type="http://schemas.openxmlformats.org/officeDocument/2006/relationships/customXml" Target="../ink/ink77.xml"/><Relationship Id="rId161" Type="http://schemas.openxmlformats.org/officeDocument/2006/relationships/image" Target="../media/image94.png"/><Relationship Id="rId182" Type="http://schemas.openxmlformats.org/officeDocument/2006/relationships/customXml" Target="../ink/ink98.xml"/><Relationship Id="rId217" Type="http://schemas.openxmlformats.org/officeDocument/2006/relationships/image" Target="../media/image122.png"/><Relationship Id="rId6" Type="http://schemas.openxmlformats.org/officeDocument/2006/relationships/image" Target="../media/image17.png"/><Relationship Id="rId23" Type="http://schemas.openxmlformats.org/officeDocument/2006/relationships/customXml" Target="../ink/ink18.xml"/><Relationship Id="rId119" Type="http://schemas.openxmlformats.org/officeDocument/2006/relationships/customXml" Target="../ink/ink66.xml"/><Relationship Id="rId44" Type="http://schemas.openxmlformats.org/officeDocument/2006/relationships/image" Target="../media/image36.png"/><Relationship Id="rId65" Type="http://schemas.openxmlformats.org/officeDocument/2006/relationships/customXml" Target="../ink/ink39.xml"/><Relationship Id="rId86" Type="http://schemas.openxmlformats.org/officeDocument/2006/relationships/image" Target="../media/image57.png"/><Relationship Id="rId130" Type="http://schemas.openxmlformats.org/officeDocument/2006/relationships/image" Target="../media/image79.png"/><Relationship Id="rId151" Type="http://schemas.openxmlformats.org/officeDocument/2006/relationships/image" Target="../media/image89.png"/><Relationship Id="rId172" Type="http://schemas.openxmlformats.org/officeDocument/2006/relationships/customXml" Target="../ink/ink93.xml"/><Relationship Id="rId193" Type="http://schemas.openxmlformats.org/officeDocument/2006/relationships/image" Target="../media/image110.png"/><Relationship Id="rId207" Type="http://schemas.openxmlformats.org/officeDocument/2006/relationships/image" Target="../media/image117.png"/><Relationship Id="rId228" Type="http://schemas.openxmlformats.org/officeDocument/2006/relationships/customXml" Target="../ink/ink121.xml"/><Relationship Id="rId13" Type="http://schemas.openxmlformats.org/officeDocument/2006/relationships/customXml" Target="../ink/ink13.xml"/><Relationship Id="rId109" Type="http://schemas.openxmlformats.org/officeDocument/2006/relationships/customXml" Target="../ink/ink61.xml"/><Relationship Id="rId34" Type="http://schemas.openxmlformats.org/officeDocument/2006/relationships/image" Target="../media/image31.png"/><Relationship Id="rId55" Type="http://schemas.openxmlformats.org/officeDocument/2006/relationships/customXml" Target="../ink/ink34.xml"/><Relationship Id="rId76" Type="http://schemas.openxmlformats.org/officeDocument/2006/relationships/image" Target="../media/image52.png"/><Relationship Id="rId97" Type="http://schemas.openxmlformats.org/officeDocument/2006/relationships/customXml" Target="../ink/ink55.xml"/><Relationship Id="rId120" Type="http://schemas.openxmlformats.org/officeDocument/2006/relationships/image" Target="../media/image74.png"/><Relationship Id="rId141" Type="http://schemas.openxmlformats.org/officeDocument/2006/relationships/image" Target="../media/image84.png"/><Relationship Id="rId7" Type="http://schemas.openxmlformats.org/officeDocument/2006/relationships/customXml" Target="../ink/ink10.xml"/><Relationship Id="rId162" Type="http://schemas.openxmlformats.org/officeDocument/2006/relationships/customXml" Target="../ink/ink88.xml"/><Relationship Id="rId183" Type="http://schemas.openxmlformats.org/officeDocument/2006/relationships/image" Target="../media/image105.png"/><Relationship Id="rId218" Type="http://schemas.openxmlformats.org/officeDocument/2006/relationships/customXml" Target="../ink/ink116.xml"/><Relationship Id="rId24" Type="http://schemas.openxmlformats.org/officeDocument/2006/relationships/image" Target="../media/image26.png"/><Relationship Id="rId45" Type="http://schemas.openxmlformats.org/officeDocument/2006/relationships/customXml" Target="../ink/ink29.xml"/><Relationship Id="rId66" Type="http://schemas.openxmlformats.org/officeDocument/2006/relationships/image" Target="../media/image47.png"/><Relationship Id="rId87" Type="http://schemas.openxmlformats.org/officeDocument/2006/relationships/customXml" Target="../ink/ink50.xml"/><Relationship Id="rId110" Type="http://schemas.openxmlformats.org/officeDocument/2006/relationships/image" Target="../media/image69.png"/><Relationship Id="rId131" Type="http://schemas.openxmlformats.org/officeDocument/2006/relationships/customXml" Target="../ink/ink72.xml"/><Relationship Id="rId152" Type="http://schemas.openxmlformats.org/officeDocument/2006/relationships/customXml" Target="../ink/ink83.xml"/><Relationship Id="rId173" Type="http://schemas.openxmlformats.org/officeDocument/2006/relationships/image" Target="../media/image100.png"/><Relationship Id="rId194" Type="http://schemas.openxmlformats.org/officeDocument/2006/relationships/customXml" Target="../ink/ink104.xml"/><Relationship Id="rId208" Type="http://schemas.openxmlformats.org/officeDocument/2006/relationships/customXml" Target="../ink/ink111.xml"/><Relationship Id="rId229" Type="http://schemas.openxmlformats.org/officeDocument/2006/relationships/image" Target="../media/image128.png"/><Relationship Id="rId14" Type="http://schemas.openxmlformats.org/officeDocument/2006/relationships/image" Target="../media/image21.png"/><Relationship Id="rId35" Type="http://schemas.openxmlformats.org/officeDocument/2006/relationships/customXml" Target="../ink/ink24.xml"/><Relationship Id="rId56" Type="http://schemas.openxmlformats.org/officeDocument/2006/relationships/image" Target="../media/image42.png"/><Relationship Id="rId77" Type="http://schemas.openxmlformats.org/officeDocument/2006/relationships/customXml" Target="../ink/ink45.xml"/><Relationship Id="rId100" Type="http://schemas.openxmlformats.org/officeDocument/2006/relationships/image" Target="../media/image64.png"/><Relationship Id="rId8" Type="http://schemas.openxmlformats.org/officeDocument/2006/relationships/image" Target="../media/image18.png"/><Relationship Id="rId98" Type="http://schemas.openxmlformats.org/officeDocument/2006/relationships/image" Target="../media/image63.png"/><Relationship Id="rId121" Type="http://schemas.openxmlformats.org/officeDocument/2006/relationships/customXml" Target="../ink/ink67.xml"/><Relationship Id="rId142" Type="http://schemas.openxmlformats.org/officeDocument/2006/relationships/customXml" Target="../ink/ink78.xml"/><Relationship Id="rId163" Type="http://schemas.openxmlformats.org/officeDocument/2006/relationships/image" Target="../media/image95.png"/><Relationship Id="rId184" Type="http://schemas.openxmlformats.org/officeDocument/2006/relationships/customXml" Target="../ink/ink99.xml"/><Relationship Id="rId219" Type="http://schemas.openxmlformats.org/officeDocument/2006/relationships/image" Target="../media/image123.png"/><Relationship Id="rId230" Type="http://schemas.openxmlformats.org/officeDocument/2006/relationships/customXml" Target="../ink/ink122.xml"/><Relationship Id="rId25" Type="http://schemas.openxmlformats.org/officeDocument/2006/relationships/customXml" Target="../ink/ink19.xml"/><Relationship Id="rId46" Type="http://schemas.openxmlformats.org/officeDocument/2006/relationships/image" Target="../media/image37.png"/><Relationship Id="rId67" Type="http://schemas.openxmlformats.org/officeDocument/2006/relationships/customXml" Target="../ink/ink40.xml"/><Relationship Id="rId20" Type="http://schemas.openxmlformats.org/officeDocument/2006/relationships/image" Target="../media/image24.png"/><Relationship Id="rId41" Type="http://schemas.openxmlformats.org/officeDocument/2006/relationships/customXml" Target="../ink/ink27.xml"/><Relationship Id="rId62" Type="http://schemas.openxmlformats.org/officeDocument/2006/relationships/image" Target="../media/image45.png"/><Relationship Id="rId83" Type="http://schemas.openxmlformats.org/officeDocument/2006/relationships/customXml" Target="../ink/ink48.xml"/><Relationship Id="rId88" Type="http://schemas.openxmlformats.org/officeDocument/2006/relationships/image" Target="../media/image58.png"/><Relationship Id="rId111" Type="http://schemas.openxmlformats.org/officeDocument/2006/relationships/customXml" Target="../ink/ink62.xml"/><Relationship Id="rId132" Type="http://schemas.openxmlformats.org/officeDocument/2006/relationships/customXml" Target="../ink/ink73.xml"/><Relationship Id="rId153" Type="http://schemas.openxmlformats.org/officeDocument/2006/relationships/image" Target="../media/image90.png"/><Relationship Id="rId174" Type="http://schemas.openxmlformats.org/officeDocument/2006/relationships/customXml" Target="../ink/ink94.xml"/><Relationship Id="rId179" Type="http://schemas.openxmlformats.org/officeDocument/2006/relationships/image" Target="../media/image103.png"/><Relationship Id="rId195" Type="http://schemas.openxmlformats.org/officeDocument/2006/relationships/image" Target="../media/image111.png"/><Relationship Id="rId209" Type="http://schemas.openxmlformats.org/officeDocument/2006/relationships/image" Target="../media/image118.png"/><Relationship Id="rId190" Type="http://schemas.openxmlformats.org/officeDocument/2006/relationships/customXml" Target="../ink/ink102.xml"/><Relationship Id="rId204" Type="http://schemas.openxmlformats.org/officeDocument/2006/relationships/customXml" Target="../ink/ink109.xml"/><Relationship Id="rId220" Type="http://schemas.openxmlformats.org/officeDocument/2006/relationships/customXml" Target="../ink/ink117.xml"/><Relationship Id="rId225" Type="http://schemas.openxmlformats.org/officeDocument/2006/relationships/image" Target="../media/image126.png"/><Relationship Id="rId15" Type="http://schemas.openxmlformats.org/officeDocument/2006/relationships/customXml" Target="../ink/ink14.xml"/><Relationship Id="rId36" Type="http://schemas.openxmlformats.org/officeDocument/2006/relationships/image" Target="../media/image32.png"/><Relationship Id="rId57" Type="http://schemas.openxmlformats.org/officeDocument/2006/relationships/customXml" Target="../ink/ink35.xml"/><Relationship Id="rId106" Type="http://schemas.openxmlformats.org/officeDocument/2006/relationships/image" Target="../media/image67.png"/><Relationship Id="rId127" Type="http://schemas.openxmlformats.org/officeDocument/2006/relationships/customXml" Target="../ink/ink70.xml"/><Relationship Id="rId10" Type="http://schemas.openxmlformats.org/officeDocument/2006/relationships/image" Target="../media/image19.png"/><Relationship Id="rId31" Type="http://schemas.openxmlformats.org/officeDocument/2006/relationships/customXml" Target="../ink/ink22.xml"/><Relationship Id="rId52" Type="http://schemas.openxmlformats.org/officeDocument/2006/relationships/image" Target="../media/image40.png"/><Relationship Id="rId73" Type="http://schemas.openxmlformats.org/officeDocument/2006/relationships/customXml" Target="../ink/ink43.xml"/><Relationship Id="rId78" Type="http://schemas.openxmlformats.org/officeDocument/2006/relationships/image" Target="../media/image53.png"/><Relationship Id="rId94" Type="http://schemas.openxmlformats.org/officeDocument/2006/relationships/image" Target="../media/image61.png"/><Relationship Id="rId99" Type="http://schemas.openxmlformats.org/officeDocument/2006/relationships/customXml" Target="../ink/ink56.xml"/><Relationship Id="rId101" Type="http://schemas.openxmlformats.org/officeDocument/2006/relationships/customXml" Target="../ink/ink57.xml"/><Relationship Id="rId122" Type="http://schemas.openxmlformats.org/officeDocument/2006/relationships/image" Target="../media/image75.png"/><Relationship Id="rId143" Type="http://schemas.openxmlformats.org/officeDocument/2006/relationships/image" Target="../media/image85.png"/><Relationship Id="rId148" Type="http://schemas.openxmlformats.org/officeDocument/2006/relationships/customXml" Target="../ink/ink81.xml"/><Relationship Id="rId164" Type="http://schemas.openxmlformats.org/officeDocument/2006/relationships/customXml" Target="../ink/ink89.xml"/><Relationship Id="rId169" Type="http://schemas.openxmlformats.org/officeDocument/2006/relationships/image" Target="../media/image98.png"/><Relationship Id="rId185" Type="http://schemas.openxmlformats.org/officeDocument/2006/relationships/image" Target="../media/image106.png"/><Relationship Id="rId4" Type="http://schemas.openxmlformats.org/officeDocument/2006/relationships/image" Target="../media/image16.png"/><Relationship Id="rId9" Type="http://schemas.openxmlformats.org/officeDocument/2006/relationships/customXml" Target="../ink/ink11.xml"/><Relationship Id="rId180" Type="http://schemas.openxmlformats.org/officeDocument/2006/relationships/customXml" Target="../ink/ink97.xml"/><Relationship Id="rId210" Type="http://schemas.openxmlformats.org/officeDocument/2006/relationships/customXml" Target="../ink/ink112.xml"/><Relationship Id="rId215" Type="http://schemas.openxmlformats.org/officeDocument/2006/relationships/image" Target="../media/image121.png"/><Relationship Id="rId26" Type="http://schemas.openxmlformats.org/officeDocument/2006/relationships/image" Target="../media/image27.png"/><Relationship Id="rId231" Type="http://schemas.openxmlformats.org/officeDocument/2006/relationships/image" Target="../media/image129.png"/><Relationship Id="rId47" Type="http://schemas.openxmlformats.org/officeDocument/2006/relationships/customXml" Target="../ink/ink30.xml"/><Relationship Id="rId68" Type="http://schemas.openxmlformats.org/officeDocument/2006/relationships/image" Target="../media/image48.png"/><Relationship Id="rId89" Type="http://schemas.openxmlformats.org/officeDocument/2006/relationships/customXml" Target="../ink/ink51.xml"/><Relationship Id="rId112" Type="http://schemas.openxmlformats.org/officeDocument/2006/relationships/image" Target="../media/image70.png"/><Relationship Id="rId133" Type="http://schemas.openxmlformats.org/officeDocument/2006/relationships/image" Target="../media/image80.png"/><Relationship Id="rId154" Type="http://schemas.openxmlformats.org/officeDocument/2006/relationships/customXml" Target="../ink/ink84.xml"/><Relationship Id="rId175" Type="http://schemas.openxmlformats.org/officeDocument/2006/relationships/image" Target="../media/image101.png"/><Relationship Id="rId196" Type="http://schemas.openxmlformats.org/officeDocument/2006/relationships/customXml" Target="../ink/ink105.xml"/><Relationship Id="rId200" Type="http://schemas.openxmlformats.org/officeDocument/2006/relationships/customXml" Target="../ink/ink107.xml"/><Relationship Id="rId16" Type="http://schemas.openxmlformats.org/officeDocument/2006/relationships/image" Target="../media/image22.png"/><Relationship Id="rId221" Type="http://schemas.openxmlformats.org/officeDocument/2006/relationships/image" Target="../media/image124.png"/><Relationship Id="rId37" Type="http://schemas.openxmlformats.org/officeDocument/2006/relationships/customXml" Target="../ink/ink25.xml"/><Relationship Id="rId58" Type="http://schemas.openxmlformats.org/officeDocument/2006/relationships/image" Target="../media/image43.png"/><Relationship Id="rId79" Type="http://schemas.openxmlformats.org/officeDocument/2006/relationships/customXml" Target="../ink/ink46.xml"/><Relationship Id="rId102" Type="http://schemas.openxmlformats.org/officeDocument/2006/relationships/image" Target="../media/image65.png"/><Relationship Id="rId123" Type="http://schemas.openxmlformats.org/officeDocument/2006/relationships/customXml" Target="../ink/ink68.xml"/><Relationship Id="rId144" Type="http://schemas.openxmlformats.org/officeDocument/2006/relationships/customXml" Target="../ink/ink79.xml"/><Relationship Id="rId90" Type="http://schemas.openxmlformats.org/officeDocument/2006/relationships/image" Target="../media/image59.png"/><Relationship Id="rId165" Type="http://schemas.openxmlformats.org/officeDocument/2006/relationships/image" Target="../media/image96.png"/><Relationship Id="rId186" Type="http://schemas.openxmlformats.org/officeDocument/2006/relationships/customXml" Target="../ink/ink100.xml"/><Relationship Id="rId211" Type="http://schemas.openxmlformats.org/officeDocument/2006/relationships/image" Target="../media/image119.png"/><Relationship Id="rId232" Type="http://schemas.openxmlformats.org/officeDocument/2006/relationships/customXml" Target="../ink/ink123.xml"/><Relationship Id="rId27" Type="http://schemas.openxmlformats.org/officeDocument/2006/relationships/customXml" Target="../ink/ink20.xml"/><Relationship Id="rId48" Type="http://schemas.openxmlformats.org/officeDocument/2006/relationships/image" Target="../media/image38.png"/><Relationship Id="rId69" Type="http://schemas.openxmlformats.org/officeDocument/2006/relationships/customXml" Target="../ink/ink41.xml"/><Relationship Id="rId113" Type="http://schemas.openxmlformats.org/officeDocument/2006/relationships/customXml" Target="../ink/ink63.xml"/><Relationship Id="rId134" Type="http://schemas.openxmlformats.org/officeDocument/2006/relationships/customXml" Target="../ink/ink74.xml"/><Relationship Id="rId80" Type="http://schemas.openxmlformats.org/officeDocument/2006/relationships/image" Target="../media/image54.png"/><Relationship Id="rId155" Type="http://schemas.openxmlformats.org/officeDocument/2006/relationships/image" Target="../media/image91.png"/><Relationship Id="rId176" Type="http://schemas.openxmlformats.org/officeDocument/2006/relationships/customXml" Target="../ink/ink95.xml"/><Relationship Id="rId197" Type="http://schemas.openxmlformats.org/officeDocument/2006/relationships/image" Target="../media/image112.png"/><Relationship Id="rId201" Type="http://schemas.openxmlformats.org/officeDocument/2006/relationships/image" Target="../media/image114.png"/><Relationship Id="rId222" Type="http://schemas.openxmlformats.org/officeDocument/2006/relationships/customXml" Target="../ink/ink118.xml"/><Relationship Id="rId17" Type="http://schemas.openxmlformats.org/officeDocument/2006/relationships/customXml" Target="../ink/ink15.xml"/><Relationship Id="rId38" Type="http://schemas.openxmlformats.org/officeDocument/2006/relationships/image" Target="../media/image33.png"/><Relationship Id="rId59" Type="http://schemas.openxmlformats.org/officeDocument/2006/relationships/customXml" Target="../ink/ink36.xml"/><Relationship Id="rId103" Type="http://schemas.openxmlformats.org/officeDocument/2006/relationships/customXml" Target="../ink/ink58.xml"/><Relationship Id="rId124" Type="http://schemas.openxmlformats.org/officeDocument/2006/relationships/image" Target="../media/image76.png"/><Relationship Id="rId70" Type="http://schemas.openxmlformats.org/officeDocument/2006/relationships/image" Target="../media/image49.png"/><Relationship Id="rId91" Type="http://schemas.openxmlformats.org/officeDocument/2006/relationships/customXml" Target="../ink/ink52.xml"/><Relationship Id="rId145" Type="http://schemas.openxmlformats.org/officeDocument/2006/relationships/image" Target="../media/image86.png"/><Relationship Id="rId166" Type="http://schemas.openxmlformats.org/officeDocument/2006/relationships/customXml" Target="../ink/ink90.xml"/><Relationship Id="rId187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3.xml"/><Relationship Id="rId233" Type="http://schemas.openxmlformats.org/officeDocument/2006/relationships/image" Target="../media/image130.png"/><Relationship Id="rId28" Type="http://schemas.openxmlformats.org/officeDocument/2006/relationships/image" Target="../media/image28.png"/><Relationship Id="rId49" Type="http://schemas.openxmlformats.org/officeDocument/2006/relationships/customXml" Target="../ink/ink31.xml"/><Relationship Id="rId114" Type="http://schemas.openxmlformats.org/officeDocument/2006/relationships/image" Target="../media/image71.png"/><Relationship Id="rId60" Type="http://schemas.openxmlformats.org/officeDocument/2006/relationships/image" Target="../media/image44.png"/><Relationship Id="rId81" Type="http://schemas.openxmlformats.org/officeDocument/2006/relationships/customXml" Target="../ink/ink47.xml"/><Relationship Id="rId135" Type="http://schemas.openxmlformats.org/officeDocument/2006/relationships/image" Target="../media/image81.png"/><Relationship Id="rId156" Type="http://schemas.openxmlformats.org/officeDocument/2006/relationships/customXml" Target="../ink/ink85.xml"/><Relationship Id="rId177" Type="http://schemas.openxmlformats.org/officeDocument/2006/relationships/image" Target="../media/image102.png"/><Relationship Id="rId198" Type="http://schemas.openxmlformats.org/officeDocument/2006/relationships/customXml" Target="../ink/ink106.xml"/><Relationship Id="rId202" Type="http://schemas.openxmlformats.org/officeDocument/2006/relationships/customXml" Target="../ink/ink108.xml"/><Relationship Id="rId223" Type="http://schemas.openxmlformats.org/officeDocument/2006/relationships/image" Target="../media/image125.png"/><Relationship Id="rId18" Type="http://schemas.openxmlformats.org/officeDocument/2006/relationships/image" Target="../media/image23.png"/><Relationship Id="rId39" Type="http://schemas.openxmlformats.org/officeDocument/2006/relationships/customXml" Target="../ink/ink26.xml"/><Relationship Id="rId50" Type="http://schemas.openxmlformats.org/officeDocument/2006/relationships/image" Target="../media/image39.png"/><Relationship Id="rId104" Type="http://schemas.openxmlformats.org/officeDocument/2006/relationships/image" Target="../media/image66.png"/><Relationship Id="rId125" Type="http://schemas.openxmlformats.org/officeDocument/2006/relationships/customXml" Target="../ink/ink69.xml"/><Relationship Id="rId146" Type="http://schemas.openxmlformats.org/officeDocument/2006/relationships/customXml" Target="../ink/ink80.xml"/><Relationship Id="rId167" Type="http://schemas.openxmlformats.org/officeDocument/2006/relationships/image" Target="../media/image97.png"/><Relationship Id="rId188" Type="http://schemas.openxmlformats.org/officeDocument/2006/relationships/customXml" Target="../ink/ink101.xml"/><Relationship Id="rId71" Type="http://schemas.openxmlformats.org/officeDocument/2006/relationships/customXml" Target="../ink/ink42.xml"/><Relationship Id="rId92" Type="http://schemas.openxmlformats.org/officeDocument/2006/relationships/image" Target="../media/image60.png"/><Relationship Id="rId213" Type="http://schemas.openxmlformats.org/officeDocument/2006/relationships/image" Target="../media/image120.png"/><Relationship Id="rId234" Type="http://schemas.openxmlformats.org/officeDocument/2006/relationships/customXml" Target="../ink/ink124.xml"/><Relationship Id="rId2" Type="http://schemas.openxmlformats.org/officeDocument/2006/relationships/image" Target="../media/image8.emf"/><Relationship Id="rId29" Type="http://schemas.openxmlformats.org/officeDocument/2006/relationships/customXml" Target="../ink/ink21.xml"/><Relationship Id="rId40" Type="http://schemas.openxmlformats.org/officeDocument/2006/relationships/image" Target="../media/image34.png"/><Relationship Id="rId115" Type="http://schemas.openxmlformats.org/officeDocument/2006/relationships/customXml" Target="../ink/ink64.xml"/><Relationship Id="rId136" Type="http://schemas.openxmlformats.org/officeDocument/2006/relationships/customXml" Target="../ink/ink75.xml"/><Relationship Id="rId157" Type="http://schemas.openxmlformats.org/officeDocument/2006/relationships/image" Target="../media/image92.png"/><Relationship Id="rId178" Type="http://schemas.openxmlformats.org/officeDocument/2006/relationships/customXml" Target="../ink/ink96.xml"/><Relationship Id="rId61" Type="http://schemas.openxmlformats.org/officeDocument/2006/relationships/customXml" Target="../ink/ink37.xml"/><Relationship Id="rId82" Type="http://schemas.openxmlformats.org/officeDocument/2006/relationships/image" Target="../media/image55.png"/><Relationship Id="rId199" Type="http://schemas.openxmlformats.org/officeDocument/2006/relationships/image" Target="../media/image113.png"/><Relationship Id="rId203" Type="http://schemas.openxmlformats.org/officeDocument/2006/relationships/image" Target="../media/image115.png"/><Relationship Id="rId19" Type="http://schemas.openxmlformats.org/officeDocument/2006/relationships/customXml" Target="../ink/ink16.xml"/><Relationship Id="rId224" Type="http://schemas.openxmlformats.org/officeDocument/2006/relationships/customXml" Target="../ink/ink119.xml"/><Relationship Id="rId30" Type="http://schemas.openxmlformats.org/officeDocument/2006/relationships/image" Target="../media/image29.png"/><Relationship Id="rId105" Type="http://schemas.openxmlformats.org/officeDocument/2006/relationships/customXml" Target="../ink/ink59.xml"/><Relationship Id="rId126" Type="http://schemas.openxmlformats.org/officeDocument/2006/relationships/image" Target="../media/image77.png"/><Relationship Id="rId147" Type="http://schemas.openxmlformats.org/officeDocument/2006/relationships/image" Target="../media/image87.png"/><Relationship Id="rId168" Type="http://schemas.openxmlformats.org/officeDocument/2006/relationships/customXml" Target="../ink/ink91.xml"/><Relationship Id="rId51" Type="http://schemas.openxmlformats.org/officeDocument/2006/relationships/customXml" Target="../ink/ink32.xml"/><Relationship Id="rId72" Type="http://schemas.openxmlformats.org/officeDocument/2006/relationships/image" Target="../media/image50.png"/><Relationship Id="rId93" Type="http://schemas.openxmlformats.org/officeDocument/2006/relationships/customXml" Target="../ink/ink53.xml"/><Relationship Id="rId189" Type="http://schemas.openxmlformats.org/officeDocument/2006/relationships/image" Target="../media/image108.png"/><Relationship Id="rId3" Type="http://schemas.openxmlformats.org/officeDocument/2006/relationships/customXml" Target="../ink/ink8.xml"/><Relationship Id="rId214" Type="http://schemas.openxmlformats.org/officeDocument/2006/relationships/customXml" Target="../ink/ink114.xml"/><Relationship Id="rId235" Type="http://schemas.openxmlformats.org/officeDocument/2006/relationships/image" Target="../media/image131.png"/><Relationship Id="rId116" Type="http://schemas.openxmlformats.org/officeDocument/2006/relationships/image" Target="../media/image72.png"/><Relationship Id="rId137" Type="http://schemas.openxmlformats.org/officeDocument/2006/relationships/image" Target="../media/image82.png"/><Relationship Id="rId158" Type="http://schemas.openxmlformats.org/officeDocument/2006/relationships/customXml" Target="../ink/ink8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A3AC-F160-4F8F-BC17-E352AAAEB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Inverted Index as an ADT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066FD-9886-4BEB-96CA-7D73463EE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Mansi A. Radke</a:t>
            </a:r>
          </a:p>
          <a:p>
            <a:endParaRPr lang="en-IN" dirty="0"/>
          </a:p>
          <a:p>
            <a:r>
              <a:rPr lang="en-IN" dirty="0"/>
              <a:t>Note that this topic is taken from the reference book:</a:t>
            </a:r>
          </a:p>
          <a:p>
            <a:r>
              <a:rPr lang="en-IN" dirty="0"/>
              <a:t>Information Retrieval: Implementing and evaluating search engines by </a:t>
            </a:r>
            <a:br>
              <a:rPr lang="en-IN" dirty="0"/>
            </a:br>
            <a:r>
              <a:rPr lang="en-IN" dirty="0"/>
              <a:t>Stephen </a:t>
            </a:r>
            <a:r>
              <a:rPr lang="en-IN" dirty="0" err="1"/>
              <a:t>Buttcher</a:t>
            </a:r>
            <a:r>
              <a:rPr lang="en-IN" dirty="0"/>
              <a:t>, Charles Clarke, Golden </a:t>
            </a:r>
            <a:r>
              <a:rPr lang="en-IN" dirty="0" err="1"/>
              <a:t>Cormak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89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CA18-2B4B-4A37-8A60-0F56A949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Another version of </a:t>
            </a:r>
            <a:r>
              <a:rPr lang="en-IN" dirty="0" err="1"/>
              <a:t>nextphrase</a:t>
            </a:r>
            <a:r>
              <a:rPr lang="en-IN" dirty="0"/>
              <a:t> function which makes calls to next but no calls to previous!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BE12-B194-45FC-90E8-24904D57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C0D29-8AA5-434D-AB9B-9BA8E20B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947" y="1910913"/>
            <a:ext cx="7264395" cy="428727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05C093-418E-4062-B42A-8E3370462456}"/>
              </a:ext>
            </a:extLst>
          </p:cNvPr>
          <p:cNvSpPr txBox="1">
            <a:spLocks/>
          </p:cNvSpPr>
          <p:nvPr/>
        </p:nvSpPr>
        <p:spPr>
          <a:xfrm>
            <a:off x="7500257" y="1825625"/>
            <a:ext cx="3665646" cy="4881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a-&gt; 1-&gt;4-&gt;5-&gt;8-&gt;9-&gt;15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b-&gt;2 -&gt;6-&gt;10-&gt;12-&gt;16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c-&gt;3-&gt;7-&gt;13-&gt;15-&gt;17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nextPhrase</a:t>
            </a:r>
            <a:r>
              <a:rPr lang="en-US" dirty="0"/>
              <a:t>(a,b,c,5)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 = 8, v= 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V= 10, v=12,v-u = 4 != n-1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nextPhrase</a:t>
            </a:r>
            <a:r>
              <a:rPr lang="en-US" dirty="0"/>
              <a:t>(</a:t>
            </a:r>
            <a:r>
              <a:rPr lang="en-US" dirty="0" err="1"/>
              <a:t>abc</a:t>
            </a:r>
            <a:r>
              <a:rPr lang="en-US" dirty="0"/>
              <a:t>, 12-3)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 </a:t>
            </a:r>
            <a:r>
              <a:rPr lang="en-US" dirty="0" err="1"/>
              <a:t>nextPhrase</a:t>
            </a:r>
            <a:r>
              <a:rPr lang="en-US" dirty="0"/>
              <a:t>(abc,9)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 = 15, v=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V=16, v = 17, v-u = n-1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Return(15,17)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D434EA-90B8-4360-BAD7-8D9D69B15EE2}"/>
                  </a:ext>
                </a:extLst>
              </p14:cNvPr>
              <p14:cNvContentPartPr/>
              <p14:nvPr/>
            </p14:nvContentPartPr>
            <p14:xfrm>
              <a:off x="2137320" y="2034720"/>
              <a:ext cx="8781120" cy="470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D434EA-90B8-4360-BAD7-8D9D69B15E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7960" y="2025360"/>
                <a:ext cx="8799840" cy="47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5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CC96-12E8-442F-9366-4541C159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to ponder!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B54BE-3E93-4935-97F3-8CCB340A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combined with galloping search to find all occurrences of a phrase, would you expect improved efficiency compared to the original version? Explain.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64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7115-79E3-4477-A5DE-EEE2EB2B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C4D2-30A4-437E-ABAA-1CC0AFD2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Thank you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Any Questions? 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1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6BCC4D-83F3-404D-9795-8F7B83F2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6" y="34894"/>
            <a:ext cx="8237896" cy="633385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2F60225-6E95-4BCD-8247-0EC63A51B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3912" y="289655"/>
            <a:ext cx="3807750" cy="58873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first(</a:t>
            </a:r>
            <a:r>
              <a:rPr lang="en-US" sz="2000" dirty="0" err="1"/>
              <a:t>hurlyburly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= 316669</a:t>
            </a:r>
          </a:p>
          <a:p>
            <a:pPr marL="0" indent="0">
              <a:buNone/>
            </a:pPr>
            <a:r>
              <a:rPr lang="en-US" sz="2000" dirty="0"/>
              <a:t>first(witching) </a:t>
            </a:r>
          </a:p>
          <a:p>
            <a:pPr marL="0" indent="0">
              <a:buNone/>
            </a:pPr>
            <a:r>
              <a:rPr lang="en-US" sz="2000" dirty="0"/>
              <a:t>= 265197</a:t>
            </a:r>
          </a:p>
          <a:p>
            <a:pPr marL="0" indent="0">
              <a:buNone/>
            </a:pPr>
            <a:r>
              <a:rPr lang="en-US" sz="2000" dirty="0"/>
              <a:t>last(thunder)</a:t>
            </a:r>
          </a:p>
          <a:p>
            <a:pPr marL="0" indent="0">
              <a:buNone/>
            </a:pPr>
            <a:r>
              <a:rPr lang="en-US" sz="2000" dirty="0"/>
              <a:t> = 1247139</a:t>
            </a:r>
          </a:p>
          <a:p>
            <a:pPr marL="0" indent="0">
              <a:buNone/>
            </a:pPr>
            <a:r>
              <a:rPr lang="en-US" sz="2000" dirty="0"/>
              <a:t>last(witching) </a:t>
            </a:r>
          </a:p>
          <a:p>
            <a:pPr marL="0" indent="0">
              <a:buNone/>
            </a:pPr>
            <a:r>
              <a:rPr lang="en-US" sz="2000" dirty="0"/>
              <a:t>= 265197</a:t>
            </a:r>
          </a:p>
          <a:p>
            <a:pPr marL="0" indent="0">
              <a:buNone/>
            </a:pPr>
            <a:r>
              <a:rPr lang="en-US" sz="2000" dirty="0"/>
              <a:t>next(witch, 745429) </a:t>
            </a:r>
          </a:p>
          <a:p>
            <a:pPr marL="0" indent="0">
              <a:buNone/>
            </a:pPr>
            <a:r>
              <a:rPr lang="en-US" sz="2000" dirty="0"/>
              <a:t>= 745451</a:t>
            </a:r>
          </a:p>
          <a:p>
            <a:pPr marL="0" indent="0">
              <a:buNone/>
            </a:pPr>
            <a:r>
              <a:rPr lang="en-US" sz="2000" dirty="0" err="1"/>
              <a:t>prev</a:t>
            </a:r>
            <a:r>
              <a:rPr lang="en-US" sz="2000" dirty="0"/>
              <a:t>(</a:t>
            </a:r>
            <a:r>
              <a:rPr lang="en-US" sz="2000" dirty="0" err="1"/>
              <a:t>hurlyburly</a:t>
            </a:r>
            <a:r>
              <a:rPr lang="en-US" sz="2000" dirty="0"/>
              <a:t>, 345678) </a:t>
            </a:r>
          </a:p>
          <a:p>
            <a:pPr marL="0" indent="0">
              <a:buNone/>
            </a:pPr>
            <a:r>
              <a:rPr lang="en-US" sz="2000" dirty="0"/>
              <a:t>= 316669</a:t>
            </a:r>
          </a:p>
          <a:p>
            <a:pPr marL="0" indent="0">
              <a:buNone/>
            </a:pPr>
            <a:r>
              <a:rPr lang="en-US" sz="2000" dirty="0"/>
              <a:t>next(</a:t>
            </a:r>
            <a:r>
              <a:rPr lang="en-US" sz="2000" dirty="0" err="1"/>
              <a:t>hurlyburly</a:t>
            </a:r>
            <a:r>
              <a:rPr lang="en-US" sz="2000" dirty="0"/>
              <a:t>, 345678)</a:t>
            </a:r>
          </a:p>
          <a:p>
            <a:pPr marL="0" indent="0">
              <a:buNone/>
            </a:pPr>
            <a:r>
              <a:rPr lang="en-US" sz="2000" dirty="0"/>
              <a:t>= 745434</a:t>
            </a:r>
          </a:p>
          <a:p>
            <a:pPr marL="0" indent="0">
              <a:buNone/>
            </a:pPr>
            <a:r>
              <a:rPr lang="en-US" sz="2000" dirty="0"/>
              <a:t>next(witch, 1245276) = ∞</a:t>
            </a:r>
          </a:p>
          <a:p>
            <a:pPr marL="0" indent="0">
              <a:buNone/>
            </a:pPr>
            <a:r>
              <a:rPr lang="en-US" sz="2000" dirty="0" err="1"/>
              <a:t>prev</a:t>
            </a:r>
            <a:r>
              <a:rPr lang="en-US" sz="2000" dirty="0"/>
              <a:t>(witch, 1598) = -∞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L</a:t>
            </a:r>
            <a:r>
              <a:rPr lang="en-US" sz="2000" baseline="-25000" dirty="0" err="1"/>
              <a:t>c</a:t>
            </a:r>
            <a:r>
              <a:rPr lang="en-US" sz="2000" dirty="0"/>
              <a:t>= 1271504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A2A553-DB7D-4C0F-8A85-79E1CDCC54DB}"/>
                  </a:ext>
                </a:extLst>
              </p14:cNvPr>
              <p14:cNvContentPartPr/>
              <p14:nvPr/>
            </p14:nvContentPartPr>
            <p14:xfrm>
              <a:off x="4611240" y="2757240"/>
              <a:ext cx="5972040" cy="1064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A2A553-DB7D-4C0F-8A85-79E1CDCC54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1880" y="2747880"/>
                <a:ext cx="5990760" cy="10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57E2A6-4A9E-4981-80FA-BBF8299FCB57}"/>
                  </a:ext>
                </a:extLst>
              </p14:cNvPr>
              <p14:cNvContentPartPr/>
              <p14:nvPr/>
            </p14:nvContentPartPr>
            <p14:xfrm>
              <a:off x="4593551" y="2315766"/>
              <a:ext cx="704520" cy="577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57E2A6-4A9E-4981-80FA-BBF8299FC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84911" y="2306766"/>
                <a:ext cx="722160" cy="59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12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B99A-D04A-472B-9076-8CE8F8C0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Traversing the Posting list ADT in general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3AFE50-5EA7-4DE4-839C-4D6BCC8901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178" y="1825625"/>
            <a:ext cx="4804734" cy="850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E82AC-D248-4D53-A1FB-52FC4F32D42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L</a:t>
                </a:r>
                <a:r>
                  <a:rPr lang="en-US" baseline="-25000" dirty="0"/>
                  <a:t>t </a:t>
                </a:r>
                <a:r>
                  <a:rPr lang="en-US" dirty="0"/>
                  <a:t>= the length of the posting list of term t</a:t>
                </a:r>
              </a:p>
              <a:p>
                <a:r>
                  <a:rPr lang="en-US" dirty="0" err="1"/>
                  <a:t>L</a:t>
                </a:r>
                <a:r>
                  <a:rPr lang="en-US" baseline="-25000" dirty="0" err="1"/>
                  <a:t>c</a:t>
                </a:r>
                <a:r>
                  <a:rPr lang="en-US" baseline="-25000" dirty="0"/>
                  <a:t> </a:t>
                </a:r>
                <a:r>
                  <a:rPr lang="en-US" dirty="0"/>
                  <a:t>= total number of entries in the inverted index posting lists</a:t>
                </a:r>
              </a:p>
              <a:p>
                <a:endParaRPr lang="en-US" dirty="0"/>
              </a:p>
              <a:p>
                <a:r>
                  <a:rPr lang="en-US" dirty="0"/>
                  <a:t>So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IN" b="1"/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Lc</m:t>
                    </m:r>
                  </m:oMath>
                </a14:m>
                <a:endParaRPr lang="en-IN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E82AC-D248-4D53-A1FB-52FC4F32D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7E1C18-2AAB-460D-B85A-D4716A2A8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78" y="3429000"/>
            <a:ext cx="5635223" cy="17532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BBEAD3-A9F8-41FE-8A81-552A15D2C692}"/>
                  </a:ext>
                </a:extLst>
              </p14:cNvPr>
              <p14:cNvContentPartPr/>
              <p14:nvPr/>
            </p14:nvContentPartPr>
            <p14:xfrm>
              <a:off x="334080" y="2973960"/>
              <a:ext cx="7624080" cy="260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BBEAD3-A9F8-41FE-8A81-552A15D2C6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720" y="2964600"/>
                <a:ext cx="7642800" cy="26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63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9CA5-E0A1-4586-8027-5A45955E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F6DE-1981-48DA-967F-78D26D23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CC2AD-878E-4A97-B117-45D98F9C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0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38FC-083A-4D8C-872E-B9A8366F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B0D8-06B6-4277-9960-DA679FC7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88009-0E26-4596-8E90-C60126DD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3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239F-D300-4DE3-993B-72C677B0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9110-F30E-43DB-8E30-FAB20B38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6C722-F8A5-42BD-8570-818AD213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44" y="365125"/>
            <a:ext cx="9757251" cy="59097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00D019-3FFD-4F3C-ABA9-30E58EB4C9B7}"/>
                  </a:ext>
                </a:extLst>
              </p14:cNvPr>
              <p14:cNvContentPartPr/>
              <p14:nvPr/>
            </p14:nvContentPartPr>
            <p14:xfrm>
              <a:off x="1816200" y="93960"/>
              <a:ext cx="9822600" cy="5063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00D019-3FFD-4F3C-ABA9-30E58EB4C9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6840" y="84600"/>
                <a:ext cx="9841320" cy="50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747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B40A-8064-4328-9AB6-997F91CC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36F4-C4DC-4854-9B7E-8251EC18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FB12F-63E4-4A69-BDD1-0BEDA890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11" y="365125"/>
            <a:ext cx="8935932" cy="58118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4F8389-A49F-413B-8D61-E582DEA36818}"/>
                  </a:ext>
                </a:extLst>
              </p14:cNvPr>
              <p14:cNvContentPartPr/>
              <p14:nvPr/>
            </p14:nvContentPartPr>
            <p14:xfrm>
              <a:off x="5051831" y="1468326"/>
              <a:ext cx="821520" cy="923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4F8389-A49F-413B-8D61-E582DEA368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3191" y="1459326"/>
                <a:ext cx="83916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AA002A-CCD5-4AA5-B8EC-A2C0DA621312}"/>
                  </a:ext>
                </a:extLst>
              </p14:cNvPr>
              <p14:cNvContentPartPr/>
              <p14:nvPr/>
            </p14:nvContentPartPr>
            <p14:xfrm>
              <a:off x="3767711" y="137766"/>
              <a:ext cx="5215680" cy="1798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AA002A-CCD5-4AA5-B8EC-A2C0DA6213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59071" y="129126"/>
                <a:ext cx="5233320" cy="18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F2EA7-A8FF-4139-8C47-1AEF91E1569E}"/>
                  </a:ext>
                </a:extLst>
              </p14:cNvPr>
              <p14:cNvContentPartPr/>
              <p14:nvPr/>
            </p14:nvContentPartPr>
            <p14:xfrm>
              <a:off x="4419311" y="3663966"/>
              <a:ext cx="1801800" cy="1483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F2EA7-A8FF-4139-8C47-1AEF91E156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0311" y="3654966"/>
                <a:ext cx="1819440" cy="15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86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BFE-DB65-4CDF-8573-824A4A6D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E4D379-A2BC-44BC-97CE-5633969DD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8" y="38329"/>
            <a:ext cx="12126357" cy="68196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7973899-CC25-48DD-8A9C-6AE9303D530F}"/>
                  </a:ext>
                </a:extLst>
              </p14:cNvPr>
              <p14:cNvContentPartPr/>
              <p14:nvPr/>
            </p14:nvContentPartPr>
            <p14:xfrm>
              <a:off x="1034591" y="2091846"/>
              <a:ext cx="2645640" cy="7142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7973899-CC25-48DD-8A9C-6AE9303D53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951" y="2083206"/>
                <a:ext cx="2663280" cy="73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5E0DA7E-7A02-430F-8EBF-2C3955AC7CF7}"/>
              </a:ext>
            </a:extLst>
          </p:cNvPr>
          <p:cNvGrpSpPr/>
          <p:nvPr/>
        </p:nvGrpSpPr>
        <p:grpSpPr>
          <a:xfrm>
            <a:off x="4387991" y="95286"/>
            <a:ext cx="6736680" cy="4507200"/>
            <a:chOff x="4387991" y="95286"/>
            <a:chExt cx="6736680" cy="450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57D0CFB-1FAC-40F0-B6D0-9C715D75F154}"/>
                    </a:ext>
                  </a:extLst>
                </p14:cNvPr>
                <p14:cNvContentPartPr/>
                <p14:nvPr/>
              </p14:nvContentPartPr>
              <p14:xfrm>
                <a:off x="5352791" y="3609606"/>
                <a:ext cx="766080" cy="225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57D0CFB-1FAC-40F0-B6D0-9C715D75F1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43791" y="3600606"/>
                  <a:ext cx="783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14C936-9D92-49C4-B7E7-81DD51D4DDB3}"/>
                    </a:ext>
                  </a:extLst>
                </p14:cNvPr>
                <p14:cNvContentPartPr/>
                <p14:nvPr/>
              </p14:nvContentPartPr>
              <p14:xfrm>
                <a:off x="5900351" y="3588366"/>
                <a:ext cx="256680" cy="23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14C936-9D92-49C4-B7E7-81DD51D4DD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91711" y="3579366"/>
                  <a:ext cx="2743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95FF81D-F5E3-4EF6-937F-A9333ECE6B21}"/>
                    </a:ext>
                  </a:extLst>
                </p14:cNvPr>
                <p14:cNvContentPartPr/>
                <p14:nvPr/>
              </p14:nvContentPartPr>
              <p14:xfrm>
                <a:off x="7062071" y="254766"/>
                <a:ext cx="112320" cy="225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95FF81D-F5E3-4EF6-937F-A9333ECE6B2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53431" y="246126"/>
                  <a:ext cx="129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6DC810-A6BB-46A9-BFDF-1A61382D8DCD}"/>
                    </a:ext>
                  </a:extLst>
                </p14:cNvPr>
                <p14:cNvContentPartPr/>
                <p14:nvPr/>
              </p14:nvContentPartPr>
              <p14:xfrm>
                <a:off x="7276271" y="244686"/>
                <a:ext cx="135360" cy="211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6DC810-A6BB-46A9-BFDF-1A61382D8D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67271" y="236046"/>
                  <a:ext cx="1530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39D3EB-5424-40D6-866D-1158E01BA5DF}"/>
                    </a:ext>
                  </a:extLst>
                </p14:cNvPr>
                <p14:cNvContentPartPr/>
                <p14:nvPr/>
              </p14:nvContentPartPr>
              <p14:xfrm>
                <a:off x="7523591" y="266286"/>
                <a:ext cx="34200" cy="200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39D3EB-5424-40D6-866D-1158E01BA5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14591" y="257286"/>
                  <a:ext cx="51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BD5918-E95F-4191-AA8B-EDA1B2773113}"/>
                    </a:ext>
                  </a:extLst>
                </p14:cNvPr>
                <p14:cNvContentPartPr/>
                <p14:nvPr/>
              </p14:nvContentPartPr>
              <p14:xfrm>
                <a:off x="7616471" y="231726"/>
                <a:ext cx="180720" cy="243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BD5918-E95F-4191-AA8B-EDA1B27731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07471" y="222726"/>
                  <a:ext cx="1983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EF1A50-4D24-4470-A5A3-F66565E0D4D9}"/>
                    </a:ext>
                  </a:extLst>
                </p14:cNvPr>
                <p14:cNvContentPartPr/>
                <p14:nvPr/>
              </p14:nvContentPartPr>
              <p14:xfrm>
                <a:off x="7864871" y="503526"/>
                <a:ext cx="8280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EF1A50-4D24-4470-A5A3-F66565E0D4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55871" y="494886"/>
                  <a:ext cx="100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C10A4F-96C5-445A-B465-2EAE958DB31F}"/>
                    </a:ext>
                  </a:extLst>
                </p14:cNvPr>
                <p14:cNvContentPartPr/>
                <p14:nvPr/>
              </p14:nvContentPartPr>
              <p14:xfrm>
                <a:off x="7928231" y="177726"/>
                <a:ext cx="225360" cy="352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2C10A4F-96C5-445A-B465-2EAE958DB31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19231" y="169086"/>
                  <a:ext cx="243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1DD326-4C4C-44A7-BF6C-A1838C7FC528}"/>
                    </a:ext>
                  </a:extLst>
                </p14:cNvPr>
                <p14:cNvContentPartPr/>
                <p14:nvPr/>
              </p14:nvContentPartPr>
              <p14:xfrm>
                <a:off x="8215151" y="268806"/>
                <a:ext cx="446400" cy="617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1DD326-4C4C-44A7-BF6C-A1838C7FC52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06151" y="260166"/>
                  <a:ext cx="46404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330CA3-3FAD-4B56-AA8F-C378352636C1}"/>
                    </a:ext>
                  </a:extLst>
                </p14:cNvPr>
                <p14:cNvContentPartPr/>
                <p14:nvPr/>
              </p14:nvContentPartPr>
              <p14:xfrm>
                <a:off x="8693591" y="189966"/>
                <a:ext cx="356400" cy="245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330CA3-3FAD-4B56-AA8F-C378352636C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84591" y="180966"/>
                  <a:ext cx="374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DE06A9-7B66-46D1-AE1B-57F2DF4F0EBA}"/>
                    </a:ext>
                  </a:extLst>
                </p14:cNvPr>
                <p14:cNvContentPartPr/>
                <p14:nvPr/>
              </p14:nvContentPartPr>
              <p14:xfrm>
                <a:off x="9194711" y="184566"/>
                <a:ext cx="213120" cy="20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DE06A9-7B66-46D1-AE1B-57F2DF4F0EB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85711" y="175926"/>
                  <a:ext cx="230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2B74C91-9B1A-4591-8B33-A00597072C0D}"/>
                    </a:ext>
                  </a:extLst>
                </p14:cNvPr>
                <p14:cNvContentPartPr/>
                <p14:nvPr/>
              </p14:nvContentPartPr>
              <p14:xfrm>
                <a:off x="9499271" y="159726"/>
                <a:ext cx="24840" cy="224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2B74C91-9B1A-4591-8B33-A00597072C0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90631" y="151086"/>
                  <a:ext cx="42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77C3913-8362-4D19-A870-B0FE18445648}"/>
                    </a:ext>
                  </a:extLst>
                </p14:cNvPr>
                <p14:cNvContentPartPr/>
                <p14:nvPr/>
              </p14:nvContentPartPr>
              <p14:xfrm>
                <a:off x="9480191" y="205806"/>
                <a:ext cx="97200" cy="241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77C3913-8362-4D19-A870-B0FE1844564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1551" y="197166"/>
                  <a:ext cx="1148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325F29-FBB2-4AC4-8CCC-8A7B71749A5B}"/>
                    </a:ext>
                  </a:extLst>
                </p14:cNvPr>
                <p14:cNvContentPartPr/>
                <p14:nvPr/>
              </p14:nvContentPartPr>
              <p14:xfrm>
                <a:off x="9787631" y="171246"/>
                <a:ext cx="131400" cy="42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F325F29-FBB2-4AC4-8CCC-8A7B71749A5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78991" y="162246"/>
                  <a:ext cx="149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D4DDBE-39EF-4B67-8282-F456FB116D3A}"/>
                    </a:ext>
                  </a:extLst>
                </p14:cNvPr>
                <p14:cNvContentPartPr/>
                <p14:nvPr/>
              </p14:nvContentPartPr>
              <p14:xfrm>
                <a:off x="9750551" y="145326"/>
                <a:ext cx="700560" cy="260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D4DDBE-39EF-4B67-8282-F456FB116D3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41911" y="136686"/>
                  <a:ext cx="718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4A5248-76A4-4E45-8BC3-0B291ADFD58E}"/>
                    </a:ext>
                  </a:extLst>
                </p14:cNvPr>
                <p14:cNvContentPartPr/>
                <p14:nvPr/>
              </p14:nvContentPartPr>
              <p14:xfrm>
                <a:off x="10339511" y="95286"/>
                <a:ext cx="11880" cy="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4A5248-76A4-4E45-8BC3-0B291ADFD58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30871" y="86286"/>
                  <a:ext cx="29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50B89D-B6F2-4185-96B4-6174400505EA}"/>
                    </a:ext>
                  </a:extLst>
                </p14:cNvPr>
                <p14:cNvContentPartPr/>
                <p14:nvPr/>
              </p14:nvContentPartPr>
              <p14:xfrm>
                <a:off x="10417271" y="240006"/>
                <a:ext cx="374400" cy="167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50B89D-B6F2-4185-96B4-6174400505E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08631" y="231366"/>
                  <a:ext cx="392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C1F74A-8FD7-431B-90A2-18F1BBC021DF}"/>
                    </a:ext>
                  </a:extLst>
                </p14:cNvPr>
                <p14:cNvContentPartPr/>
                <p14:nvPr/>
              </p14:nvContentPartPr>
              <p14:xfrm>
                <a:off x="7282391" y="709806"/>
                <a:ext cx="71640" cy="295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C1F74A-8FD7-431B-90A2-18F1BBC021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73391" y="700806"/>
                  <a:ext cx="892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2666BE-CA8B-48E7-B696-B9B1990A3E16}"/>
                    </a:ext>
                  </a:extLst>
                </p14:cNvPr>
                <p14:cNvContentPartPr/>
                <p14:nvPr/>
              </p14:nvContentPartPr>
              <p14:xfrm>
                <a:off x="7246391" y="818166"/>
                <a:ext cx="86400" cy="23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2666BE-CA8B-48E7-B696-B9B1990A3E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37391" y="809526"/>
                  <a:ext cx="104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5FBAB7-1F6F-4B25-AC30-24DFB45E65B0}"/>
                    </a:ext>
                  </a:extLst>
                </p14:cNvPr>
                <p14:cNvContentPartPr/>
                <p14:nvPr/>
              </p14:nvContentPartPr>
              <p14:xfrm>
                <a:off x="7505951" y="900966"/>
                <a:ext cx="25920" cy="273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5FBAB7-1F6F-4B25-AC30-24DFB45E65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97311" y="891966"/>
                  <a:ext cx="435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A5F68B-5D08-4B52-B5B2-2597E3714B3A}"/>
                    </a:ext>
                  </a:extLst>
                </p14:cNvPr>
                <p14:cNvContentPartPr/>
                <p14:nvPr/>
              </p14:nvContentPartPr>
              <p14:xfrm>
                <a:off x="8260511" y="697566"/>
                <a:ext cx="39960" cy="361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A5F68B-5D08-4B52-B5B2-2597E3714B3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51511" y="688566"/>
                  <a:ext cx="57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5DE438-7074-4A1D-8A20-83A0A39470B9}"/>
                    </a:ext>
                  </a:extLst>
                </p14:cNvPr>
                <p14:cNvContentPartPr/>
                <p14:nvPr/>
              </p14:nvContentPartPr>
              <p14:xfrm>
                <a:off x="8188511" y="828606"/>
                <a:ext cx="176760" cy="34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5DE438-7074-4A1D-8A20-83A0A39470B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79511" y="819606"/>
                  <a:ext cx="194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5A7585-2B7C-489B-A276-6E871A531AFD}"/>
                    </a:ext>
                  </a:extLst>
                </p14:cNvPr>
                <p14:cNvContentPartPr/>
                <p14:nvPr/>
              </p14:nvContentPartPr>
              <p14:xfrm>
                <a:off x="8441591" y="1002486"/>
                <a:ext cx="171000" cy="139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5A7585-2B7C-489B-A276-6E871A531AF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32951" y="993846"/>
                  <a:ext cx="188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A8A503-096D-40D2-A86B-DF01DDA34A42}"/>
                    </a:ext>
                  </a:extLst>
                </p14:cNvPr>
                <p14:cNvContentPartPr/>
                <p14:nvPr/>
              </p14:nvContentPartPr>
              <p14:xfrm>
                <a:off x="9227471" y="783606"/>
                <a:ext cx="79560" cy="255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A8A503-096D-40D2-A86B-DF01DDA34A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18831" y="774966"/>
                  <a:ext cx="97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EE51C4-8D02-4730-AB3F-C9771EFD1077}"/>
                    </a:ext>
                  </a:extLst>
                </p14:cNvPr>
                <p14:cNvContentPartPr/>
                <p14:nvPr/>
              </p14:nvContentPartPr>
              <p14:xfrm>
                <a:off x="9206231" y="888726"/>
                <a:ext cx="94320" cy="29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EE51C4-8D02-4730-AB3F-C9771EFD107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97591" y="880086"/>
                  <a:ext cx="111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E92830-1849-4FB2-AD2E-2A19D865ED74}"/>
                    </a:ext>
                  </a:extLst>
                </p14:cNvPr>
                <p14:cNvContentPartPr/>
                <p14:nvPr/>
              </p14:nvContentPartPr>
              <p14:xfrm>
                <a:off x="9412151" y="984126"/>
                <a:ext cx="199440" cy="273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E92830-1849-4FB2-AD2E-2A19D865ED7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03151" y="975126"/>
                  <a:ext cx="217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3884FE1-9214-40D8-9FA8-E732FD7BA0A1}"/>
                    </a:ext>
                  </a:extLst>
                </p14:cNvPr>
                <p14:cNvContentPartPr/>
                <p14:nvPr/>
              </p14:nvContentPartPr>
              <p14:xfrm>
                <a:off x="10328351" y="688926"/>
                <a:ext cx="99000" cy="282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3884FE1-9214-40D8-9FA8-E732FD7BA0A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19351" y="680286"/>
                  <a:ext cx="1166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6A4AB0-753A-4EEF-B1C2-4D7F70E8D739}"/>
                    </a:ext>
                  </a:extLst>
                </p14:cNvPr>
                <p14:cNvContentPartPr/>
                <p14:nvPr/>
              </p14:nvContentPartPr>
              <p14:xfrm>
                <a:off x="10281191" y="819246"/>
                <a:ext cx="204480" cy="11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6A4AB0-753A-4EEF-B1C2-4D7F70E8D73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72191" y="810246"/>
                  <a:ext cx="222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D310D4F-0F66-4B6D-A2E1-9B1E0DF2F29C}"/>
                    </a:ext>
                  </a:extLst>
                </p14:cNvPr>
                <p14:cNvContentPartPr/>
                <p14:nvPr/>
              </p14:nvContentPartPr>
              <p14:xfrm>
                <a:off x="10472351" y="867486"/>
                <a:ext cx="151200" cy="423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D310D4F-0F66-4B6D-A2E1-9B1E0DF2F29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463711" y="858486"/>
                  <a:ext cx="1688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47248D4-2173-4736-837B-896AB4E13795}"/>
                    </a:ext>
                  </a:extLst>
                </p14:cNvPr>
                <p14:cNvContentPartPr/>
                <p14:nvPr/>
              </p14:nvContentPartPr>
              <p14:xfrm>
                <a:off x="4999991" y="2177886"/>
                <a:ext cx="618840" cy="102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47248D4-2173-4736-837B-896AB4E1379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90991" y="2168886"/>
                  <a:ext cx="636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0D976FE-5159-439F-B4A7-673CE25889F3}"/>
                    </a:ext>
                  </a:extLst>
                </p14:cNvPr>
                <p14:cNvContentPartPr/>
                <p14:nvPr/>
              </p14:nvContentPartPr>
              <p14:xfrm>
                <a:off x="5485631" y="2074206"/>
                <a:ext cx="261000" cy="241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0D976FE-5159-439F-B4A7-673CE25889F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76631" y="2065566"/>
                  <a:ext cx="278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B7359C0-5511-4855-BDF6-580435E6F6E3}"/>
                    </a:ext>
                  </a:extLst>
                </p14:cNvPr>
                <p14:cNvContentPartPr/>
                <p14:nvPr/>
              </p14:nvContentPartPr>
              <p14:xfrm>
                <a:off x="5069111" y="2687286"/>
                <a:ext cx="627120" cy="156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B7359C0-5511-4855-BDF6-580435E6F6E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60471" y="2678646"/>
                  <a:ext cx="644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C2C76D-AFF4-467F-8E60-5D01E874CCA8}"/>
                    </a:ext>
                  </a:extLst>
                </p14:cNvPr>
                <p14:cNvContentPartPr/>
                <p14:nvPr/>
              </p14:nvContentPartPr>
              <p14:xfrm>
                <a:off x="5662751" y="2582166"/>
                <a:ext cx="185760" cy="23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C2C76D-AFF4-467F-8E60-5D01E874CCA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53751" y="2573166"/>
                  <a:ext cx="2034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32EB95-6B0E-4655-9C71-4CB093890F18}"/>
                    </a:ext>
                  </a:extLst>
                </p14:cNvPr>
                <p14:cNvContentPartPr/>
                <p14:nvPr/>
              </p14:nvContentPartPr>
              <p14:xfrm>
                <a:off x="5181071" y="3105966"/>
                <a:ext cx="804960" cy="24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32EB95-6B0E-4655-9C71-4CB093890F1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72431" y="3096966"/>
                  <a:ext cx="822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55C8D4-1406-4795-AB0B-7D096B089241}"/>
                    </a:ext>
                  </a:extLst>
                </p14:cNvPr>
                <p14:cNvContentPartPr/>
                <p14:nvPr/>
              </p14:nvContentPartPr>
              <p14:xfrm>
                <a:off x="5791631" y="3085446"/>
                <a:ext cx="211320" cy="209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55C8D4-1406-4795-AB0B-7D096B08924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82991" y="3076806"/>
                  <a:ext cx="228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A2791E-D549-471B-8B56-BFD18D10D639}"/>
                    </a:ext>
                  </a:extLst>
                </p14:cNvPr>
                <p14:cNvContentPartPr/>
                <p14:nvPr/>
              </p14:nvContentPartPr>
              <p14:xfrm>
                <a:off x="5961551" y="1880526"/>
                <a:ext cx="101520" cy="326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A2791E-D549-471B-8B56-BFD18D10D63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952911" y="1871526"/>
                  <a:ext cx="1191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A9C9DD-69EB-4E99-BCA0-EF5D602C6E3B}"/>
                    </a:ext>
                  </a:extLst>
                </p14:cNvPr>
                <p14:cNvContentPartPr/>
                <p14:nvPr/>
              </p14:nvContentPartPr>
              <p14:xfrm>
                <a:off x="5906471" y="1647966"/>
                <a:ext cx="691200" cy="559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A9C9DD-69EB-4E99-BCA0-EF5D602C6E3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97831" y="1638966"/>
                  <a:ext cx="70884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34C606-4AAE-43F5-A23E-8E8E9885426A}"/>
                    </a:ext>
                  </a:extLst>
                </p14:cNvPr>
                <p14:cNvContentPartPr/>
                <p14:nvPr/>
              </p14:nvContentPartPr>
              <p14:xfrm>
                <a:off x="6628631" y="1711686"/>
                <a:ext cx="340200" cy="108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34C606-4AAE-43F5-A23E-8E8E9885426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19631" y="1703046"/>
                  <a:ext cx="357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884E94-F7AC-49D8-BC61-CB18BD9F2CA2}"/>
                    </a:ext>
                  </a:extLst>
                </p14:cNvPr>
                <p14:cNvContentPartPr/>
                <p14:nvPr/>
              </p14:nvContentPartPr>
              <p14:xfrm>
                <a:off x="6995831" y="1569486"/>
                <a:ext cx="87840" cy="295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884E94-F7AC-49D8-BC61-CB18BD9F2CA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86831" y="1560486"/>
                  <a:ext cx="105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D660C9D-9F95-4C27-A37A-2E128D1FF37C}"/>
                    </a:ext>
                  </a:extLst>
                </p14:cNvPr>
                <p14:cNvContentPartPr/>
                <p14:nvPr/>
              </p14:nvContentPartPr>
              <p14:xfrm>
                <a:off x="6956951" y="1329366"/>
                <a:ext cx="479160" cy="557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D660C9D-9F95-4C27-A37A-2E128D1FF37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947951" y="1320366"/>
                  <a:ext cx="49680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145CDA4-28BC-43AA-903E-B88019420AC8}"/>
                    </a:ext>
                  </a:extLst>
                </p14:cNvPr>
                <p14:cNvContentPartPr/>
                <p14:nvPr/>
              </p14:nvContentPartPr>
              <p14:xfrm>
                <a:off x="7497671" y="1438446"/>
                <a:ext cx="303120" cy="146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145CDA4-28BC-43AA-903E-B88019420AC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488671" y="1429806"/>
                  <a:ext cx="320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FF379C-A004-408A-A866-939B05D46050}"/>
                    </a:ext>
                  </a:extLst>
                </p14:cNvPr>
                <p14:cNvContentPartPr/>
                <p14:nvPr/>
              </p14:nvContentPartPr>
              <p14:xfrm>
                <a:off x="7979711" y="1251246"/>
                <a:ext cx="97920" cy="304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FF379C-A004-408A-A866-939B05D4605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70711" y="1242606"/>
                  <a:ext cx="1155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74560FA-2419-427E-9783-CF80221D7F73}"/>
                    </a:ext>
                  </a:extLst>
                </p14:cNvPr>
                <p14:cNvContentPartPr/>
                <p14:nvPr/>
              </p14:nvContentPartPr>
              <p14:xfrm>
                <a:off x="7906631" y="1145406"/>
                <a:ext cx="444240" cy="443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74560FA-2419-427E-9783-CF80221D7F7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97991" y="1136406"/>
                  <a:ext cx="4618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41B84AD-329F-4D4A-B151-C9415B6034F5}"/>
                    </a:ext>
                  </a:extLst>
                </p14:cNvPr>
                <p14:cNvContentPartPr/>
                <p14:nvPr/>
              </p14:nvContentPartPr>
              <p14:xfrm>
                <a:off x="8450951" y="1241886"/>
                <a:ext cx="342000" cy="215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41B84AD-329F-4D4A-B151-C9415B6034F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441951" y="1232886"/>
                  <a:ext cx="359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2DC3E77-60C8-4981-BB07-91B2CD74534B}"/>
                    </a:ext>
                  </a:extLst>
                </p14:cNvPr>
                <p14:cNvContentPartPr/>
                <p14:nvPr/>
              </p14:nvContentPartPr>
              <p14:xfrm>
                <a:off x="8737511" y="1531686"/>
                <a:ext cx="17640" cy="15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2DC3E77-60C8-4981-BB07-91B2CD74534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28511" y="1523046"/>
                  <a:ext cx="35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39E2165-F9AA-4AE5-A132-CF65F594F8A6}"/>
                    </a:ext>
                  </a:extLst>
                </p14:cNvPr>
                <p14:cNvContentPartPr/>
                <p14:nvPr/>
              </p14:nvContentPartPr>
              <p14:xfrm>
                <a:off x="8803751" y="1577766"/>
                <a:ext cx="35640" cy="114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39E2165-F9AA-4AE5-A132-CF65F594F8A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795111" y="1569126"/>
                  <a:ext cx="53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5780333-7B0D-4147-B022-19F12D8E8B47}"/>
                    </a:ext>
                  </a:extLst>
                </p14:cNvPr>
                <p14:cNvContentPartPr/>
                <p14:nvPr/>
              </p14:nvContentPartPr>
              <p14:xfrm>
                <a:off x="5989271" y="2628246"/>
                <a:ext cx="304920" cy="92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5780333-7B0D-4147-B022-19F12D8E8B4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980271" y="2619246"/>
                  <a:ext cx="322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61716FC-BF74-4352-AFDA-A19495926F24}"/>
                    </a:ext>
                  </a:extLst>
                </p14:cNvPr>
                <p14:cNvContentPartPr/>
                <p14:nvPr/>
              </p14:nvContentPartPr>
              <p14:xfrm>
                <a:off x="6092951" y="2515926"/>
                <a:ext cx="98640" cy="332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61716FC-BF74-4352-AFDA-A19495926F2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84311" y="2506926"/>
                  <a:ext cx="11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F34973-01BE-4A76-A4AC-F616D4E5B64C}"/>
                    </a:ext>
                  </a:extLst>
                </p14:cNvPr>
                <p14:cNvContentPartPr/>
                <p14:nvPr/>
              </p14:nvContentPartPr>
              <p14:xfrm>
                <a:off x="6100871" y="2333406"/>
                <a:ext cx="586440" cy="465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F34973-01BE-4A76-A4AC-F616D4E5B64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92231" y="2324406"/>
                  <a:ext cx="6040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241DEE-7719-42D7-863B-9AD335E816E9}"/>
                    </a:ext>
                  </a:extLst>
                </p14:cNvPr>
                <p14:cNvContentPartPr/>
                <p14:nvPr/>
              </p14:nvContentPartPr>
              <p14:xfrm>
                <a:off x="6647711" y="2389566"/>
                <a:ext cx="248040" cy="100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241DEE-7719-42D7-863B-9AD335E816E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38711" y="2380566"/>
                  <a:ext cx="265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18DF4B-4364-43B9-8CEB-67E7B4224A86}"/>
                    </a:ext>
                  </a:extLst>
                </p14:cNvPr>
                <p14:cNvContentPartPr/>
                <p14:nvPr/>
              </p14:nvContentPartPr>
              <p14:xfrm>
                <a:off x="6895391" y="2293086"/>
                <a:ext cx="130320" cy="260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18DF4B-4364-43B9-8CEB-67E7B4224A8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886391" y="2284446"/>
                  <a:ext cx="147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11C854-EF82-443E-925A-83CB33E3958F}"/>
                    </a:ext>
                  </a:extLst>
                </p14:cNvPr>
                <p14:cNvContentPartPr/>
                <p14:nvPr/>
              </p14:nvContentPartPr>
              <p14:xfrm>
                <a:off x="6809711" y="2010126"/>
                <a:ext cx="572400" cy="516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11C854-EF82-443E-925A-83CB33E3958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01071" y="2001126"/>
                  <a:ext cx="59004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4ACFFE7-AC84-445C-8FFD-1E311506A556}"/>
                    </a:ext>
                  </a:extLst>
                </p14:cNvPr>
                <p14:cNvContentPartPr/>
                <p14:nvPr/>
              </p14:nvContentPartPr>
              <p14:xfrm>
                <a:off x="7312631" y="2056926"/>
                <a:ext cx="407160" cy="204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4ACFFE7-AC84-445C-8FFD-1E311506A55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03991" y="2047926"/>
                  <a:ext cx="424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DD8F2A-5CA5-45AF-8774-16496F562408}"/>
                    </a:ext>
                  </a:extLst>
                </p14:cNvPr>
                <p14:cNvContentPartPr/>
                <p14:nvPr/>
              </p14:nvContentPartPr>
              <p14:xfrm>
                <a:off x="7623671" y="2299206"/>
                <a:ext cx="154080" cy="69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DD8F2A-5CA5-45AF-8774-16496F56240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15031" y="2290206"/>
                  <a:ext cx="171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1240A0-38F0-4464-8E18-98EAC30F9705}"/>
                    </a:ext>
                  </a:extLst>
                </p14:cNvPr>
                <p14:cNvContentPartPr/>
                <p14:nvPr/>
              </p14:nvContentPartPr>
              <p14:xfrm>
                <a:off x="7639871" y="2427006"/>
                <a:ext cx="206280" cy="96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1240A0-38F0-4464-8E18-98EAC30F970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631231" y="2418366"/>
                  <a:ext cx="223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4366CAC-E56F-4314-B4DF-4B9C1DC7215E}"/>
                    </a:ext>
                  </a:extLst>
                </p14:cNvPr>
                <p14:cNvContentPartPr/>
                <p14:nvPr/>
              </p14:nvContentPartPr>
              <p14:xfrm>
                <a:off x="6239831" y="3151326"/>
                <a:ext cx="87840" cy="231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4366CAC-E56F-4314-B4DF-4B9C1DC7215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230831" y="3142686"/>
                  <a:ext cx="105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387BDD7-B037-4233-8142-4AF4D9C394CC}"/>
                    </a:ext>
                  </a:extLst>
                </p14:cNvPr>
                <p14:cNvContentPartPr/>
                <p14:nvPr/>
              </p14:nvContentPartPr>
              <p14:xfrm>
                <a:off x="6228311" y="2879526"/>
                <a:ext cx="688320" cy="537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387BDD7-B037-4233-8142-4AF4D9C394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19671" y="2870526"/>
                  <a:ext cx="7059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6A3A890-83BA-419D-9015-BC343AB6C713}"/>
                    </a:ext>
                  </a:extLst>
                </p14:cNvPr>
                <p14:cNvContentPartPr/>
                <p14:nvPr/>
              </p14:nvContentPartPr>
              <p14:xfrm>
                <a:off x="6864791" y="2960526"/>
                <a:ext cx="336960" cy="121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6A3A890-83BA-419D-9015-BC343AB6C71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55791" y="2951886"/>
                  <a:ext cx="354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A5C9244-59FD-44F5-856C-FE47413560A5}"/>
                    </a:ext>
                  </a:extLst>
                </p14:cNvPr>
                <p14:cNvContentPartPr/>
                <p14:nvPr/>
              </p14:nvContentPartPr>
              <p14:xfrm>
                <a:off x="7206071" y="2494326"/>
                <a:ext cx="585000" cy="534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A5C9244-59FD-44F5-856C-FE47413560A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197431" y="2485326"/>
                  <a:ext cx="60264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FC6378-2AA2-4477-AB47-1593C115BE8C}"/>
                    </a:ext>
                  </a:extLst>
                </p14:cNvPr>
                <p14:cNvContentPartPr/>
                <p14:nvPr/>
              </p14:nvContentPartPr>
              <p14:xfrm>
                <a:off x="7845791" y="2536086"/>
                <a:ext cx="338400" cy="191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FC6378-2AA2-4477-AB47-1593C115BE8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836791" y="2527086"/>
                  <a:ext cx="356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B82F8C9-1649-4C5D-89EA-A23656C6400E}"/>
                    </a:ext>
                  </a:extLst>
                </p14:cNvPr>
                <p14:cNvContentPartPr/>
                <p14:nvPr/>
              </p14:nvContentPartPr>
              <p14:xfrm>
                <a:off x="8288951" y="2314686"/>
                <a:ext cx="149400" cy="223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B82F8C9-1649-4C5D-89EA-A23656C6400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279951" y="2306046"/>
                  <a:ext cx="1670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31042A2-E860-45F5-9595-15F69A1989F5}"/>
                    </a:ext>
                  </a:extLst>
                </p14:cNvPr>
                <p14:cNvContentPartPr/>
                <p14:nvPr/>
              </p14:nvContentPartPr>
              <p14:xfrm>
                <a:off x="8170871" y="2006886"/>
                <a:ext cx="759600" cy="454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31042A2-E860-45F5-9595-15F69A1989F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162231" y="1997886"/>
                  <a:ext cx="7772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950ACA5-8439-448B-B680-E0C8ED373DC9}"/>
                    </a:ext>
                  </a:extLst>
                </p14:cNvPr>
                <p14:cNvContentPartPr/>
                <p14:nvPr/>
              </p14:nvContentPartPr>
              <p14:xfrm>
                <a:off x="8858831" y="1918686"/>
                <a:ext cx="396720" cy="204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950ACA5-8439-448B-B680-E0C8ED373DC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849831" y="1910046"/>
                  <a:ext cx="414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466E964-D0E4-4C64-A24F-27553FAD6B93}"/>
                    </a:ext>
                  </a:extLst>
                </p14:cNvPr>
                <p14:cNvContentPartPr/>
                <p14:nvPr/>
              </p14:nvContentPartPr>
              <p14:xfrm>
                <a:off x="9263111" y="2163486"/>
                <a:ext cx="18360" cy="14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466E964-D0E4-4C64-A24F-27553FAD6B9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54471" y="2154486"/>
                  <a:ext cx="36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EDF401-7DEA-4E4C-A987-C73CC58BAD79}"/>
                    </a:ext>
                  </a:extLst>
                </p14:cNvPr>
                <p14:cNvContentPartPr/>
                <p14:nvPr/>
              </p14:nvContentPartPr>
              <p14:xfrm>
                <a:off x="9216311" y="2250246"/>
                <a:ext cx="147600" cy="50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EDF401-7DEA-4E4C-A987-C73CC58BAD7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07671" y="2241246"/>
                  <a:ext cx="165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CDE3CE9-D914-4002-AFD6-C932F60747B9}"/>
                    </a:ext>
                  </a:extLst>
                </p14:cNvPr>
                <p14:cNvContentPartPr/>
                <p14:nvPr/>
              </p14:nvContentPartPr>
              <p14:xfrm>
                <a:off x="6268991" y="3738846"/>
                <a:ext cx="6840" cy="3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CDE3CE9-D914-4002-AFD6-C932F60747B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60351" y="3729846"/>
                  <a:ext cx="24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48AE475-298F-4243-A545-4827C9FD2E96}"/>
                    </a:ext>
                  </a:extLst>
                </p14:cNvPr>
                <p14:cNvContentPartPr/>
                <p14:nvPr/>
              </p14:nvContentPartPr>
              <p14:xfrm>
                <a:off x="6250991" y="3700326"/>
                <a:ext cx="123840" cy="318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48AE475-298F-4243-A545-4827C9FD2E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41991" y="3691326"/>
                  <a:ext cx="1414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5D7E092-38AE-44A9-87E0-13365E68531F}"/>
                    </a:ext>
                  </a:extLst>
                </p14:cNvPr>
                <p14:cNvContentPartPr/>
                <p14:nvPr/>
              </p14:nvContentPartPr>
              <p14:xfrm>
                <a:off x="6176831" y="3465246"/>
                <a:ext cx="753120" cy="435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5D7E092-38AE-44A9-87E0-13365E68531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68191" y="3456606"/>
                  <a:ext cx="7707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B3C4A58-7632-4A1A-A49D-1696A6B18A72}"/>
                    </a:ext>
                  </a:extLst>
                </p14:cNvPr>
                <p14:cNvContentPartPr/>
                <p14:nvPr/>
              </p14:nvContentPartPr>
              <p14:xfrm>
                <a:off x="6897551" y="3449766"/>
                <a:ext cx="469440" cy="187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B3C4A58-7632-4A1A-A49D-1696A6B18A7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88551" y="3441126"/>
                  <a:ext cx="487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E19E5E6-738C-48F7-89AE-88ACE0C1058C}"/>
                    </a:ext>
                  </a:extLst>
                </p14:cNvPr>
                <p14:cNvContentPartPr/>
                <p14:nvPr/>
              </p14:nvContentPartPr>
              <p14:xfrm>
                <a:off x="7465271" y="3279846"/>
                <a:ext cx="111240" cy="299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E19E5E6-738C-48F7-89AE-88ACE0C1058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56271" y="3271206"/>
                  <a:ext cx="1288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4400EF9-EBAF-4B60-B0CF-4A1BD73DD065}"/>
                    </a:ext>
                  </a:extLst>
                </p14:cNvPr>
                <p14:cNvContentPartPr/>
                <p14:nvPr/>
              </p14:nvContentPartPr>
              <p14:xfrm>
                <a:off x="7486151" y="3053046"/>
                <a:ext cx="608760" cy="465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4400EF9-EBAF-4B60-B0CF-4A1BD73DD0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77151" y="3044406"/>
                  <a:ext cx="6264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FDCC2B8-59CF-4A3A-A2ED-F8B17B169481}"/>
                    </a:ext>
                  </a:extLst>
                </p14:cNvPr>
                <p14:cNvContentPartPr/>
                <p14:nvPr/>
              </p14:nvContentPartPr>
              <p14:xfrm>
                <a:off x="8157911" y="3049806"/>
                <a:ext cx="348480" cy="145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FDCC2B8-59CF-4A3A-A2ED-F8B17B1694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48911" y="3040806"/>
                  <a:ext cx="366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35DAE5-1602-41F5-A1DC-DD687173D55E}"/>
                    </a:ext>
                  </a:extLst>
                </p14:cNvPr>
                <p14:cNvContentPartPr/>
                <p14:nvPr/>
              </p14:nvContentPartPr>
              <p14:xfrm>
                <a:off x="8614391" y="2893206"/>
                <a:ext cx="139680" cy="260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35DAE5-1602-41F5-A1DC-DD687173D55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05391" y="2884206"/>
                  <a:ext cx="157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CFCEE16-B26E-4EAF-A850-0F450F9D0271}"/>
                    </a:ext>
                  </a:extLst>
                </p14:cNvPr>
                <p14:cNvContentPartPr/>
                <p14:nvPr/>
              </p14:nvContentPartPr>
              <p14:xfrm>
                <a:off x="8559311" y="2538966"/>
                <a:ext cx="635040" cy="494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CFCEE16-B26E-4EAF-A850-0F450F9D02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50311" y="2529966"/>
                  <a:ext cx="6526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8977ECF-64CB-4DA8-B443-0CD08269BFCB}"/>
                    </a:ext>
                  </a:extLst>
                </p14:cNvPr>
                <p14:cNvContentPartPr/>
                <p14:nvPr/>
              </p14:nvContentPartPr>
              <p14:xfrm>
                <a:off x="9104711" y="2474526"/>
                <a:ext cx="351360" cy="25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8977ECF-64CB-4DA8-B443-0CD08269BFC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95711" y="2465526"/>
                  <a:ext cx="369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A48290E-542C-457B-A0C7-E795E1CC85A6}"/>
                    </a:ext>
                  </a:extLst>
                </p14:cNvPr>
                <p14:cNvContentPartPr/>
                <p14:nvPr/>
              </p14:nvContentPartPr>
              <p14:xfrm>
                <a:off x="9485231" y="2353926"/>
                <a:ext cx="134640" cy="266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A48290E-542C-457B-A0C7-E795E1CC85A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76591" y="2345286"/>
                  <a:ext cx="1522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BC9E00D-7BAF-4FB5-91C6-04B23BFF2EAF}"/>
                    </a:ext>
                  </a:extLst>
                </p14:cNvPr>
                <p14:cNvContentPartPr/>
                <p14:nvPr/>
              </p14:nvContentPartPr>
              <p14:xfrm>
                <a:off x="9469031" y="2053326"/>
                <a:ext cx="472320" cy="454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BC9E00D-7BAF-4FB5-91C6-04B23BFF2EA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460031" y="2044686"/>
                  <a:ext cx="4899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0FE74FD-2C20-47AA-AF03-DD2544C55A22}"/>
                    </a:ext>
                  </a:extLst>
                </p14:cNvPr>
                <p14:cNvContentPartPr/>
                <p14:nvPr/>
              </p14:nvContentPartPr>
              <p14:xfrm>
                <a:off x="9787631" y="2040366"/>
                <a:ext cx="564840" cy="322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0FE74FD-2C20-47AA-AF03-DD2544C55A2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78991" y="2031366"/>
                  <a:ext cx="5824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2C78867-0B74-4654-A036-22E29D491486}"/>
                    </a:ext>
                  </a:extLst>
                </p14:cNvPr>
                <p14:cNvContentPartPr/>
                <p14:nvPr/>
              </p14:nvContentPartPr>
              <p14:xfrm>
                <a:off x="10295951" y="2357886"/>
                <a:ext cx="200880" cy="55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2C78867-0B74-4654-A036-22E29D49148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87311" y="2348886"/>
                  <a:ext cx="2185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EFDC04F-9EFD-44E3-B256-DF83F42EDCAB}"/>
                    </a:ext>
                  </a:extLst>
                </p14:cNvPr>
                <p14:cNvContentPartPr/>
                <p14:nvPr/>
              </p14:nvContentPartPr>
              <p14:xfrm>
                <a:off x="10412231" y="2511966"/>
                <a:ext cx="246600" cy="114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EFDC04F-9EFD-44E3-B256-DF83F42EDCA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03231" y="2503326"/>
                  <a:ext cx="264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A7DFFC7-0532-4C28-AFC2-97108004B455}"/>
                    </a:ext>
                  </a:extLst>
                </p14:cNvPr>
                <p14:cNvContentPartPr/>
                <p14:nvPr/>
              </p14:nvContentPartPr>
              <p14:xfrm>
                <a:off x="4459631" y="2166366"/>
                <a:ext cx="150840" cy="349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A7DFFC7-0532-4C28-AFC2-97108004B45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50631" y="2157726"/>
                  <a:ext cx="1684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6562EA7-DD34-4995-B6D0-66A4EE90E53C}"/>
                    </a:ext>
                  </a:extLst>
                </p14:cNvPr>
                <p14:cNvContentPartPr/>
                <p14:nvPr/>
              </p14:nvContentPartPr>
              <p14:xfrm>
                <a:off x="4387991" y="2290206"/>
                <a:ext cx="144360" cy="9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562EA7-DD34-4995-B6D0-66A4EE90E53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379351" y="2281206"/>
                  <a:ext cx="162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4357B0D-4345-49B3-8340-5CF26553C38F}"/>
                    </a:ext>
                  </a:extLst>
                </p14:cNvPr>
                <p14:cNvContentPartPr/>
                <p14:nvPr/>
              </p14:nvContentPartPr>
              <p14:xfrm>
                <a:off x="4703711" y="2260326"/>
                <a:ext cx="71640" cy="204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4357B0D-4345-49B3-8340-5CF26553C38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95071" y="2251326"/>
                  <a:ext cx="89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278C375-8244-423F-93C9-430FE233B019}"/>
                    </a:ext>
                  </a:extLst>
                </p14:cNvPr>
                <p14:cNvContentPartPr/>
                <p14:nvPr/>
              </p14:nvContentPartPr>
              <p14:xfrm>
                <a:off x="4600031" y="2823366"/>
                <a:ext cx="112320" cy="267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278C375-8244-423F-93C9-430FE233B01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91391" y="2814726"/>
                  <a:ext cx="1299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EFC377B-84BF-4BD0-B905-4FD66274EA73}"/>
                    </a:ext>
                  </a:extLst>
                </p14:cNvPr>
                <p14:cNvContentPartPr/>
                <p14:nvPr/>
              </p14:nvContentPartPr>
              <p14:xfrm>
                <a:off x="4577711" y="2923086"/>
                <a:ext cx="57240" cy="29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EFC377B-84BF-4BD0-B905-4FD66274EA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68711" y="2914086"/>
                  <a:ext cx="74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6E9F01-EC60-46A3-8923-9A7B366AA7CF}"/>
                    </a:ext>
                  </a:extLst>
                </p14:cNvPr>
                <p14:cNvContentPartPr/>
                <p14:nvPr/>
              </p14:nvContentPartPr>
              <p14:xfrm>
                <a:off x="4789751" y="3003726"/>
                <a:ext cx="196200" cy="164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6E9F01-EC60-46A3-8923-9A7B366AA7C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81111" y="2995086"/>
                  <a:ext cx="213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B5B371C-F911-4F6B-AC4B-910DED58A660}"/>
                    </a:ext>
                  </a:extLst>
                </p14:cNvPr>
                <p14:cNvContentPartPr/>
                <p14:nvPr/>
              </p14:nvContentPartPr>
              <p14:xfrm>
                <a:off x="4741151" y="3454086"/>
                <a:ext cx="157320" cy="264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B5B371C-F911-4F6B-AC4B-910DED58A66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32511" y="3445086"/>
                  <a:ext cx="174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CF5F19C-C81E-47F7-8E9B-54985620DF7F}"/>
                    </a:ext>
                  </a:extLst>
                </p14:cNvPr>
                <p14:cNvContentPartPr/>
                <p14:nvPr/>
              </p14:nvContentPartPr>
              <p14:xfrm>
                <a:off x="4713431" y="3517446"/>
                <a:ext cx="115920" cy="97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CF5F19C-C81E-47F7-8E9B-54985620DF7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04431" y="3508446"/>
                  <a:ext cx="133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A0455DE-9F1B-4969-8933-8D131BEC34E9}"/>
                    </a:ext>
                  </a:extLst>
                </p14:cNvPr>
                <p14:cNvContentPartPr/>
                <p14:nvPr/>
              </p14:nvContentPartPr>
              <p14:xfrm>
                <a:off x="5003231" y="3534726"/>
                <a:ext cx="128520" cy="206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A0455DE-9F1B-4969-8933-8D131BEC34E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94231" y="3526086"/>
                  <a:ext cx="146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9E11565-1C39-413E-BAFF-3881B23E3604}"/>
                    </a:ext>
                  </a:extLst>
                </p14:cNvPr>
                <p14:cNvContentPartPr/>
                <p14:nvPr/>
              </p14:nvContentPartPr>
              <p14:xfrm>
                <a:off x="5028791" y="4043766"/>
                <a:ext cx="117360" cy="248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9E11565-1C39-413E-BAFF-3881B23E360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19791" y="4034766"/>
                  <a:ext cx="135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24B4FEC-8584-4805-A370-484205E17827}"/>
                    </a:ext>
                  </a:extLst>
                </p14:cNvPr>
                <p14:cNvContentPartPr/>
                <p14:nvPr/>
              </p14:nvContentPartPr>
              <p14:xfrm>
                <a:off x="4933391" y="4138806"/>
                <a:ext cx="172080" cy="122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24B4FEC-8584-4805-A370-484205E178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24751" y="4130166"/>
                  <a:ext cx="189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E9CC213-9A76-4070-A763-6A5F6F4A1311}"/>
                    </a:ext>
                  </a:extLst>
                </p14:cNvPr>
                <p14:cNvContentPartPr/>
                <p14:nvPr/>
              </p14:nvContentPartPr>
              <p14:xfrm>
                <a:off x="5235071" y="4133046"/>
                <a:ext cx="429120" cy="396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E9CC213-9A76-4070-A763-6A5F6F4A131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26071" y="4124046"/>
                  <a:ext cx="446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11C27D3-2026-45D2-A830-E57521EA4EA3}"/>
                    </a:ext>
                  </a:extLst>
                </p14:cNvPr>
                <p14:cNvContentPartPr/>
                <p14:nvPr/>
              </p14:nvContentPartPr>
              <p14:xfrm>
                <a:off x="8742191" y="1123086"/>
                <a:ext cx="506880" cy="144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11C27D3-2026-45D2-A830-E57521EA4EA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33191" y="1114446"/>
                  <a:ext cx="524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B743FF1-EF4A-42B0-8B13-D86079CA9DB3}"/>
                    </a:ext>
                  </a:extLst>
                </p14:cNvPr>
                <p14:cNvContentPartPr/>
                <p14:nvPr/>
              </p14:nvContentPartPr>
              <p14:xfrm>
                <a:off x="8931191" y="1046046"/>
                <a:ext cx="303840" cy="351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B743FF1-EF4A-42B0-8B13-D86079CA9DB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22191" y="1037046"/>
                  <a:ext cx="3214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7F8D164-8A3C-47EE-9CC7-431BAB8975C8}"/>
                    </a:ext>
                  </a:extLst>
                </p14:cNvPr>
                <p14:cNvContentPartPr/>
                <p14:nvPr/>
              </p14:nvContentPartPr>
              <p14:xfrm>
                <a:off x="8638871" y="1362486"/>
                <a:ext cx="234360" cy="139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7F8D164-8A3C-47EE-9CC7-431BAB8975C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30231" y="1353846"/>
                  <a:ext cx="252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475B424-AA05-4942-A1B3-72321707059C}"/>
                    </a:ext>
                  </a:extLst>
                </p14:cNvPr>
                <p14:cNvContentPartPr/>
                <p14:nvPr/>
              </p14:nvContentPartPr>
              <p14:xfrm>
                <a:off x="8620871" y="1439166"/>
                <a:ext cx="326880" cy="147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475B424-AA05-4942-A1B3-72321707059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611871" y="1430166"/>
                  <a:ext cx="344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2BF3B2B-9C09-4DBA-A419-B0A4BFD5D174}"/>
                    </a:ext>
                  </a:extLst>
                </p14:cNvPr>
                <p14:cNvContentPartPr/>
                <p14:nvPr/>
              </p14:nvContentPartPr>
              <p14:xfrm>
                <a:off x="8745071" y="1507926"/>
                <a:ext cx="343800" cy="186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2BF3B2B-9C09-4DBA-A419-B0A4BFD5D17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36431" y="1498926"/>
                  <a:ext cx="361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1E0A4AF-F606-4CBF-90C7-C134E10A5507}"/>
                    </a:ext>
                  </a:extLst>
                </p14:cNvPr>
                <p14:cNvContentPartPr/>
                <p14:nvPr/>
              </p14:nvContentPartPr>
              <p14:xfrm>
                <a:off x="5639711" y="1269966"/>
                <a:ext cx="1217520" cy="978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1E0A4AF-F606-4CBF-90C7-C134E10A550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631071" y="1260966"/>
                  <a:ext cx="1235160" cy="9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26CC1F9-5FD9-454F-9C5A-2102AC7543F4}"/>
                    </a:ext>
                  </a:extLst>
                </p14:cNvPr>
                <p14:cNvContentPartPr/>
                <p14:nvPr/>
              </p14:nvContentPartPr>
              <p14:xfrm>
                <a:off x="6691271" y="1820406"/>
                <a:ext cx="1063800" cy="1005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26CC1F9-5FD9-454F-9C5A-2102AC7543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682631" y="1811406"/>
                  <a:ext cx="1081440" cy="10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3E0994D-7839-49C5-88FB-654DDE0443A1}"/>
                    </a:ext>
                  </a:extLst>
                </p14:cNvPr>
                <p14:cNvContentPartPr/>
                <p14:nvPr/>
              </p14:nvContentPartPr>
              <p14:xfrm>
                <a:off x="6032831" y="2671086"/>
                <a:ext cx="1162800" cy="880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3E0994D-7839-49C5-88FB-654DDE0443A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23831" y="2662086"/>
                  <a:ext cx="118044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2250F1E-D798-402C-A165-3B34F5778118}"/>
                    </a:ext>
                  </a:extLst>
                </p14:cNvPr>
                <p14:cNvContentPartPr/>
                <p14:nvPr/>
              </p14:nvContentPartPr>
              <p14:xfrm>
                <a:off x="7285271" y="2825166"/>
                <a:ext cx="1165680" cy="966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2250F1E-D798-402C-A165-3B34F577811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76631" y="2816526"/>
                  <a:ext cx="1183320" cy="9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1E13DD6-2232-4463-BBEB-E8C17ABDB1B9}"/>
                    </a:ext>
                  </a:extLst>
                </p14:cNvPr>
                <p14:cNvContentPartPr/>
                <p14:nvPr/>
              </p14:nvContentPartPr>
              <p14:xfrm>
                <a:off x="8357711" y="4311606"/>
                <a:ext cx="585360" cy="290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1E13DD6-2232-4463-BBEB-E8C17ABDB1B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48711" y="4302966"/>
                  <a:ext cx="6030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F7A63A2-7D72-492C-B042-506146C7F64C}"/>
                    </a:ext>
                  </a:extLst>
                </p14:cNvPr>
                <p14:cNvContentPartPr/>
                <p14:nvPr/>
              </p14:nvContentPartPr>
              <p14:xfrm>
                <a:off x="9329351" y="3953406"/>
                <a:ext cx="272520" cy="158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F7A63A2-7D72-492C-B042-506146C7F64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320711" y="3944766"/>
                  <a:ext cx="290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817D1C4-B4A1-43F5-B1CD-B02DC0399AB6}"/>
                    </a:ext>
                  </a:extLst>
                </p14:cNvPr>
                <p14:cNvContentPartPr/>
                <p14:nvPr/>
              </p14:nvContentPartPr>
              <p14:xfrm>
                <a:off x="10095071" y="3535806"/>
                <a:ext cx="254520" cy="154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817D1C4-B4A1-43F5-B1CD-B02DC0399AB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086071" y="3527166"/>
                  <a:ext cx="272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7833ECE-0235-4B8C-8B3F-51074939DC52}"/>
                    </a:ext>
                  </a:extLst>
                </p14:cNvPr>
                <p14:cNvContentPartPr/>
                <p14:nvPr/>
              </p14:nvContentPartPr>
              <p14:xfrm>
                <a:off x="10635791" y="3049806"/>
                <a:ext cx="488880" cy="299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7833ECE-0235-4B8C-8B3F-51074939DC5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26791" y="3040806"/>
                  <a:ext cx="5065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E0494B1-7AC3-45B1-8456-C19D27135970}"/>
                    </a:ext>
                  </a:extLst>
                </p14:cNvPr>
                <p14:cNvContentPartPr/>
                <p14:nvPr/>
              </p14:nvContentPartPr>
              <p14:xfrm>
                <a:off x="8506751" y="3010206"/>
                <a:ext cx="2134800" cy="13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E0494B1-7AC3-45B1-8456-C19D2713597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498111" y="3001566"/>
                  <a:ext cx="2152440" cy="134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01B1811-001D-482C-A1D3-378DAA507205}"/>
                  </a:ext>
                </a:extLst>
              </p14:cNvPr>
              <p14:cNvContentPartPr/>
              <p14:nvPr/>
            </p14:nvContentPartPr>
            <p14:xfrm>
              <a:off x="1203431" y="3354366"/>
              <a:ext cx="2155680" cy="540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01B1811-001D-482C-A1D3-378DAA50720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94791" y="3345366"/>
                <a:ext cx="2173320" cy="55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4D9A85-3F3D-4FC3-B4BD-3C1D187078EA}"/>
              </a:ext>
            </a:extLst>
          </p:cNvPr>
          <p:cNvGrpSpPr/>
          <p:nvPr/>
        </p:nvGrpSpPr>
        <p:grpSpPr>
          <a:xfrm>
            <a:off x="8988071" y="4425726"/>
            <a:ext cx="1947600" cy="1048680"/>
            <a:chOff x="8988071" y="4425726"/>
            <a:chExt cx="1947600" cy="10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3E79649-BBB9-482E-AC70-639D4C1D4F6D}"/>
                    </a:ext>
                  </a:extLst>
                </p14:cNvPr>
                <p14:cNvContentPartPr/>
                <p14:nvPr/>
              </p14:nvContentPartPr>
              <p14:xfrm>
                <a:off x="10328351" y="4425726"/>
                <a:ext cx="360000" cy="198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3E79649-BBB9-482E-AC70-639D4C1D4F6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319351" y="4416726"/>
                  <a:ext cx="377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63268CA-BE4B-42AB-8643-709BB1B00856}"/>
                    </a:ext>
                  </a:extLst>
                </p14:cNvPr>
                <p14:cNvContentPartPr/>
                <p14:nvPr/>
              </p14:nvContentPartPr>
              <p14:xfrm>
                <a:off x="10522751" y="4639566"/>
                <a:ext cx="220320" cy="180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63268CA-BE4B-42AB-8643-709BB1B0085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513751" y="4630566"/>
                  <a:ext cx="237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2D4FC9E-71EA-40F4-A81F-05A8EEA02465}"/>
                    </a:ext>
                  </a:extLst>
                </p14:cNvPr>
                <p14:cNvContentPartPr/>
                <p14:nvPr/>
              </p14:nvContentPartPr>
              <p14:xfrm>
                <a:off x="10621391" y="4749006"/>
                <a:ext cx="314280" cy="237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2D4FC9E-71EA-40F4-A81F-05A8EEA0246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612391" y="4740006"/>
                  <a:ext cx="3319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794FA3A-E50B-45B1-A35A-8F6AFCEA4879}"/>
                    </a:ext>
                  </a:extLst>
                </p14:cNvPr>
                <p14:cNvContentPartPr/>
                <p14:nvPr/>
              </p14:nvContentPartPr>
              <p14:xfrm>
                <a:off x="9274631" y="5057886"/>
                <a:ext cx="362160" cy="255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794FA3A-E50B-45B1-A35A-8F6AFCEA487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65631" y="5049246"/>
                  <a:ext cx="379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EF69882-8225-43D3-B2DB-6A95880798F8}"/>
                    </a:ext>
                  </a:extLst>
                </p14:cNvPr>
                <p14:cNvContentPartPr/>
                <p14:nvPr/>
              </p14:nvContentPartPr>
              <p14:xfrm>
                <a:off x="9319991" y="5132766"/>
                <a:ext cx="142560" cy="164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EF69882-8225-43D3-B2DB-6A95880798F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10991" y="5124126"/>
                  <a:ext cx="160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2305D95-4CC9-4E44-BA3D-9F03443761DB}"/>
                    </a:ext>
                  </a:extLst>
                </p14:cNvPr>
                <p14:cNvContentPartPr/>
                <p14:nvPr/>
              </p14:nvContentPartPr>
              <p14:xfrm>
                <a:off x="9689711" y="5081286"/>
                <a:ext cx="277920" cy="170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2305D95-4CC9-4E44-BA3D-9F03443761D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80711" y="5072286"/>
                  <a:ext cx="295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2B0ED64-2985-4CBD-A8E2-989EF8EC9F66}"/>
                    </a:ext>
                  </a:extLst>
                </p14:cNvPr>
                <p14:cNvContentPartPr/>
                <p14:nvPr/>
              </p14:nvContentPartPr>
              <p14:xfrm>
                <a:off x="8988071" y="4615086"/>
                <a:ext cx="1242720" cy="859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2B0ED64-2985-4CBD-A8E2-989EF8EC9F6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79071" y="4606086"/>
                  <a:ext cx="1260360" cy="87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F9EDC52-774F-4869-844B-19D87D4971E7}"/>
              </a:ext>
            </a:extLst>
          </p:cNvPr>
          <p:cNvGrpSpPr/>
          <p:nvPr/>
        </p:nvGrpSpPr>
        <p:grpSpPr>
          <a:xfrm>
            <a:off x="2276951" y="4468566"/>
            <a:ext cx="817200" cy="158400"/>
            <a:chOff x="2276951" y="4468566"/>
            <a:chExt cx="81720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736D262-A358-461B-90E3-F51F174245E7}"/>
                    </a:ext>
                  </a:extLst>
                </p14:cNvPr>
                <p14:cNvContentPartPr/>
                <p14:nvPr/>
              </p14:nvContentPartPr>
              <p14:xfrm>
                <a:off x="2397551" y="4468566"/>
                <a:ext cx="676800" cy="72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736D262-A358-461B-90E3-F51F174245E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88911" y="4459926"/>
                  <a:ext cx="6944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CD6D33E-56F3-4E3C-9C5E-8E2826F39E0F}"/>
                    </a:ext>
                  </a:extLst>
                </p14:cNvPr>
                <p14:cNvContentPartPr/>
                <p14:nvPr/>
              </p14:nvContentPartPr>
              <p14:xfrm>
                <a:off x="2276951" y="4494126"/>
                <a:ext cx="817200" cy="13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CD6D33E-56F3-4E3C-9C5E-8E2826F39E0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268311" y="4485486"/>
                  <a:ext cx="834840" cy="15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093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9C5C-E58A-459A-A0C8-C1BDB327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If all the occurrences of the term are required then we need another loop which calls the </a:t>
            </a:r>
            <a:r>
              <a:rPr lang="en-IN" dirty="0" err="1"/>
              <a:t>nextPhrase</a:t>
            </a:r>
            <a:r>
              <a:rPr lang="en-IN" dirty="0"/>
              <a:t>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08F0C-912C-45FC-87BD-9EAEA50B1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7" y="2315369"/>
            <a:ext cx="100298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327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Inverted Index as an ADT</vt:lpstr>
      <vt:lpstr>PowerPoint Presentation</vt:lpstr>
      <vt:lpstr>Traversing the Posting list ADT in general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all the occurrences of the term are required then we need another loop which calls the nextPhrase function</vt:lpstr>
      <vt:lpstr>Another version of nextphrase function which makes calls to next but no calls to previous!</vt:lpstr>
      <vt:lpstr>Question to ponder!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Inverted Index as an ADT</dc:title>
  <dc:creator>Mansi Radke</dc:creator>
  <cp:lastModifiedBy>Anup</cp:lastModifiedBy>
  <cp:revision>28</cp:revision>
  <cp:lastPrinted>2022-08-03T06:09:02Z</cp:lastPrinted>
  <dcterms:created xsi:type="dcterms:W3CDTF">2020-07-11T09:15:28Z</dcterms:created>
  <dcterms:modified xsi:type="dcterms:W3CDTF">2022-08-03T06:19:45Z</dcterms:modified>
</cp:coreProperties>
</file>