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sldIdLst>
    <p:sldId id="529" r:id="rId3"/>
    <p:sldId id="530" r:id="rId4"/>
    <p:sldId id="531" r:id="rId5"/>
    <p:sldId id="287" r:id="rId6"/>
    <p:sldId id="540" r:id="rId7"/>
    <p:sldId id="572" r:id="rId8"/>
    <p:sldId id="570" r:id="rId9"/>
    <p:sldId id="258" r:id="rId10"/>
    <p:sldId id="261" r:id="rId11"/>
    <p:sldId id="262" r:id="rId12"/>
    <p:sldId id="263" r:id="rId13"/>
    <p:sldId id="264" r:id="rId14"/>
    <p:sldId id="265" r:id="rId15"/>
    <p:sldId id="267" r:id="rId16"/>
    <p:sldId id="268" r:id="rId17"/>
    <p:sldId id="269" r:id="rId18"/>
    <p:sldId id="270" r:id="rId19"/>
    <p:sldId id="571" r:id="rId20"/>
    <p:sldId id="272" r:id="rId21"/>
    <p:sldId id="276" r:id="rId22"/>
    <p:sldId id="586" r:id="rId23"/>
    <p:sldId id="587" r:id="rId24"/>
    <p:sldId id="300" r:id="rId25"/>
    <p:sldId id="273" r:id="rId26"/>
    <p:sldId id="588" r:id="rId27"/>
    <p:sldId id="589" r:id="rId28"/>
    <p:sldId id="590" r:id="rId29"/>
    <p:sldId id="591" r:id="rId30"/>
    <p:sldId id="274" r:id="rId31"/>
    <p:sldId id="275" r:id="rId32"/>
    <p:sldId id="277" r:id="rId33"/>
    <p:sldId id="286" r:id="rId34"/>
    <p:sldId id="592" r:id="rId35"/>
    <p:sldId id="568" r:id="rId36"/>
    <p:sldId id="294" r:id="rId37"/>
    <p:sldId id="289" r:id="rId38"/>
    <p:sldId id="574" r:id="rId39"/>
    <p:sldId id="575" r:id="rId40"/>
    <p:sldId id="577" r:id="rId41"/>
    <p:sldId id="578" r:id="rId42"/>
    <p:sldId id="579" r:id="rId43"/>
    <p:sldId id="580" r:id="rId44"/>
    <p:sldId id="581" r:id="rId45"/>
    <p:sldId id="582" r:id="rId46"/>
    <p:sldId id="583" r:id="rId47"/>
    <p:sldId id="584" r:id="rId48"/>
    <p:sldId id="585" r:id="rId49"/>
    <p:sldId id="57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5:36.592"/>
    </inkml:context>
    <inkml:brush xml:id="br0">
      <inkml:brushProperty name="width" value="0.05" units="cm"/>
      <inkml:brushProperty name="height" value="0.05" units="cm"/>
    </inkml:brush>
  </inkml:definitions>
  <inkml:trace contextRef="#ctx0" brushRef="#br0">17 0 21503 0 0,'-16'15'-8607'0'0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7:08.233"/>
    </inkml:context>
    <inkml:brush xml:id="br0">
      <inkml:brushProperty name="width" value="0.05" units="cm"/>
      <inkml:brushProperty name="height" value="0.05" units="cm"/>
    </inkml:brush>
  </inkml:definitions>
  <inkml:trace contextRef="#ctx0" brushRef="#br0">0 491 8496 0 0,'0'0'388'0'0,"0"0"-11"0"0,2 0-238 0 0,7 0-18 0 0,27-3 4351 0 0,-30 3-3859 0 0,-1 0 0 0 0,0 0 0 0 0,1 1 0 0 0,-1-1 0 0 0,0 1 0 0 0,1 0 0 0 0,2 2-613 0 0,-5-2 134 0 0,0 1 1 0 0,0 0-1 0 0,0 0 0 0 0,0 0 0 0 0,-1 0 1 0 0,1 0-1 0 0,0 0 0 0 0,-1 1 1 0 0,0 0-1 0 0,0-1 0 0 0,0 1 0 0 0,1 1-134 0 0,4 7 90 0 0,0 1 0 0 0,-1 1-1 0 0,-1-1 1 0 0,1 1 0 0 0,-2 0-1 0 0,0 0 1 0 0,1 7-90 0 0,8 24 143 0 0,23 62 221 0 0,17 27-364 0 0,-36-96 18 0 0,1-1-1 0 0,3 0 1 0 0,1-1-1 0 0,1-1 1 0 0,7 6-18 0 0,0-7 159 0 0,2-1 0 0 0,1-2 0 0 0,1-1 0 0 0,2-2-1 0 0,0-1 1 0 0,31 16-159 0 0,-2-7 0 0 0,15 4 0 0 0,-34-17 0 0 0,-29-15 0 0 0,-1-1 0 0 0,1 0 0 0 0,5 0 0 0 0,17 5 0 0 0,-21-6 18 0 0,1-1-1 0 0,0-1 0 0 0,0 0 0 0 0,0-1 0 0 0,15-2-17 0 0,0 2 185 0 0,11 2-185 0 0,42 5 349 0 0,7-4-349 0 0,-83-5 20 0 0,93 4 382 0 0,34-6-402 0 0,103-8 998 0 0,48 12-998 0 0,-58 1 54 0 0,-2 0 104 0 0,-75-3 230 0 0,39-10-388 0 0,-124 4 58 0 0,55-2-52 0 0,148-14 267 0 0,-101 7 185 0 0,76-14-417 0 0,23 0-45 0 0,-29 6 4 0 0,20-1 0 0 0,0 4 0 0 0,-190 17 0 0 0,281-10 0 0 0,568 5 1248 0 0,-524 6-1144 0 0,-243 2-80 0 0,-64 3-29 0 0,43 8 5 0 0,88 18 25 0 0,-218-29-25 0 0,161 30 402 0 0,9 10-402 0 0,-140-32-14 0 0,64 19 63 0 0,-1 5-1 0 0,13 10-48 0 0,-68-26 29 0 0,63 27 24 0 0,49 30-53 0 0,-102-44-227 0 0,43 32 227 0 0,-25-15 224 0 0,-28-19-119 0 0,-4-3-34 0 0,10 4-71 0 0,41 26 149 0 0,-53-34-99 0 0,-17-9 46 0 0,1-1 1 0 0,18 7-97 0 0,7 3 109 0 0,12 3-10 0 0,-19-10 50 0 0,-25-8-76 0 0,0-1-1 0 0,0 0 0 0 0,0 0 1 0 0,1-2-1 0 0,-1 1 1 0 0,1-1-1 0 0,9-1-72 0 0,0 0 96 0 0,-10-1-69 0 0,0 1 1 0 0,0-2 0 0 0,0 0 0 0 0,0 0 0 0 0,4-2-28 0 0,30-8 82 0 0,-24 5-66 0 0,0 0 0 0 0,0-1 0 0 0,0 0 0 0 0,-1-2-16 0 0,17-10 219 0 0,-2-1-1 0 0,0-1 0 0 0,22-20-218 0 0,-38 28 4 0 0,0 1 0 0 0,1 1 0 0 0,16-7-4 0 0,19-10 0 0 0,120-66 0 0 0,-45 25 0 0 0,-8 7 8 0 0,2 6 0 0 0,13 1-8 0 0,-19 5 181 0 0,-52 20-97 0 0,12-1-84 0 0,467-127-137 0 0,35 40 80 0 0,-466 97 61 0 0,159-17 48 0 0,-166 25-62 0 0,188-15-43 0 0,11 13 53 0 0,-102 14 3 0 0,-98 2 47 0 0,633 29-38 0 0,-520-17-13 0 0,54 13-37 0 0,-57-5 12 0 0,175 21 21 0 0,-86-7 63 0 0,-20-5-49 0 0,71 6 46 0 0,-149-19 36 0 0,181 12 20 0 0,-185-17-70 0 0,231 10 100 0 0,-380-20-122 0 0,141-5 47 0 0,-54-1-52 0 0,233-9 414 0 0,-146 2-257 0 0,70-11-530 0 0,-171 13 359 0 0,31-3 0 0 0,417-81 445 0 0,-502 79-399 0 0,29-7 30 0 0,4-3-31 0 0,58-16 65 0 0,-127 28-89 0 0,0 0-1 0 0,-1-3 1 0 0,11-7-21 0 0,89-41 63 0 0,-55 27 55 0 0,25-18-118 0 0,-77 34 54 0 0,0 0-1 0 0,-2-2 0 0 0,0-2 1 0 0,-2 0-1 0 0,5-6-53 0 0,-5 2 55 0 0,-2-1 1 0 0,0-1-1 0 0,-2 0 0 0 0,-1-2 1 0 0,-2 0-1 0 0,11-25-55 0 0,-5 0 100 0 0,-2-1 0 0 0,-3-1 0 0 0,7-38-100 0 0,-11 44 0 0 0,-10 41 0 0 0,-1 0 0 0 0,-1-1 0 0 0,0 0 0 0 0,0 0 0 0 0,-2 0 0 0 0,1-2 0 0 0,0 5 13 0 0,-2 9-18 0 0,0 0 0 0 0,1-1 0 0 0,-1 1 0 0 0,0 0 1 0 0,0-1-1 0 0,0 1 0 0 0,0 0 0 0 0,0-1 0 0 0,0 1 0 0 0,0 0 0 0 0,0-1 0 0 0,-1 1 0 0 0,1 0 0 0 0,0-1 1 0 0,-1 1-1 0 0,1-1 5 0 0,-3-6-775 0 0,-5 8 327 0 0</inkml:trace>
  <inkml:trace contextRef="#ctx0" brushRef="#br0" timeOffset="1218.25">7093 2617 3224 0 0,'1'-8'288'0'0,"4"-5"-339"0"0,-4 11 1131 0 0,0-1 0 0 0,0 1 0 0 0,0-1 0 0 0,0 1 0 0 0,-1-1 0 0 0,1 0 0 0 0,-1 1 0 0 0,1-3-1080 0 0,-1 4 1383 0 0,0 1-331 0 0,0 0-70 0 0,0 0-46 0 0,0 0-140 0 0,0 0-57 0 0,0 0-17 0 0,0 0-66 0 0,0 0-269 0 0,0 3-119 0 0,-8 146 1247 0 0,3-63-769 0 0,-3 1 986 0 0,3 82-1732 0 0,5-167 303 0 0,0-2-74 0 0,-1 2-33 0 0,-1 0 1377 0 0,1-10-676 0 0,-1-22-246 0 0,0 9-233 0 0,1 3-243 0 0,1-1 0 0 0,1 1-1 0 0,2-16-174 0 0,2-31 216 0 0,-4 27-90 0 0,3 0 0 0 0,1-2-126 0 0,3-22 37 0 0,-2-7-37 0 0,10-84 88 0 0,-7 88 51 0 0,1-8-27 0 0,2 0 0 0 0,4 1 0 0 0,6-9-112 0 0,-15 59 9 0 0,1-3 24 0 0,1 1 0 0 0,6-13-33 0 0,-11 30 4 0 0,0 0 1 0 0,-1 0-1 0 0,2 1 0 0 0,-1 0 0 0 0,1 0 0 0 0,0 0 1 0 0,0 0-1 0 0,1 1 0 0 0,0 0 0 0 0,4-3-4 0 0,-7 6 5 0 0,1 0 0 0 0,-1 0 0 0 0,0 1 0 0 0,1-1 0 0 0,-1 1 0 0 0,0 0 0 0 0,1 0 0 0 0,0 1 0 0 0,-1-1 0 0 0,1 1 0 0 0,-1-1 0 0 0,1 1-1 0 0,0 0 1 0 0,-1 0 0 0 0,1 1 0 0 0,0-1 0 0 0,-1 1 0 0 0,1 0 0 0 0,-1 0 0 0 0,1 0 0 0 0,-1 0 0 0 0,0 1 0 0 0,1-1 0 0 0,-1 1 0 0 0,0 0 0 0 0,0 0 0 0 0,0 0 0 0 0,0 0-5 0 0,4 4 10 0 0,1 0 1 0 0,-1 0 0 0 0,-1 1-1 0 0,1-1 1 0 0,-1 1 0 0 0,0 1-1 0 0,-1-1 1 0 0,1 1 0 0 0,-2 0-1 0 0,2 3-10 0 0,-2-1-64 0 0,-1 0 0 0 0,-1 0-1 0 0,1 0 1 0 0,-2 0 0 0 0,1 0-1 0 0,-1 1 1 0 0,-1-1-1 0 0,0 0 1 0 0,0 1 0 0 0,-1-1-1 0 0,-1 0 1 0 0,0 0-1 0 0,0 0 1 0 0,-2 4 64 0 0,-1 0 60 0 0,0-1-1 0 0,-2 1 0 0 0,0-1 1 0 0,0 0-1 0 0,-1-1 1 0 0,-1 0-1 0 0,0 0 0 0 0,-5 4-59 0 0,-17 17 156 0 0,-1-1 0 0 0,-5 1-156 0 0,4-7-313 0 0,-24 16 313 0 0,3-4-186 0 0,18-13-417 0 0,20-14-1679 0 0,0 1-1 0 0,-3 4 2283 0 0,5-2-8983 0 0</inkml:trace>
  <inkml:trace contextRef="#ctx0" brushRef="#br0" timeOffset="1889.96">7483 2683 19319 0 0,'0'-8'940'0'0,"-1"6"-767"0"0,1 1-134 0 0,0 1 1 0 0,0-1 0 0 0,0 0 0 0 0,-1 0 0 0 0,1 0-1 0 0,0 0 1 0 0,-1 1 0 0 0,1-1 0 0 0,0 0 0 0 0,-1 0-1 0 0,1 1 1 0 0,-1-1 0 0 0,0 0 0 0 0,1 1 0 0 0,-1-1-1 0 0,1 1 1 0 0,-1-1 0 0 0,0 1 0 0 0,1-1 0 0 0,-1 1-1 0 0,0-1 1 0 0,0 1 0 0 0,1-1 0 0 0,-1 1 0 0 0,0 0-1 0 0,0 0 1 0 0,0-1 0 0 0,0 1-40 0 0,0-1 108 0 0,0 1-1 0 0,0 0 1 0 0,0-1-1 0 0,0 1 0 0 0,0 0 1 0 0,0-1-1 0 0,-1 1 1 0 0,1 0-1 0 0,0 0 1 0 0,0 0-1 0 0,0 0 1 0 0,0 0-1 0 0,0 0 1 0 0,0 0-1 0 0,0 0 1 0 0,-1 1-1 0 0,1-1 1 0 0,0 0-1 0 0,0 1 1 0 0,0-1-1 0 0,0 0 1 0 0,0 1-1 0 0,0 0 1 0 0,0-1-1 0 0,0 1 1 0 0,1-1-1 0 0,-2 2-107 0 0,-1 1 62 0 0,0 0 0 0 0,0 1 0 0 0,1-1 0 0 0,-1 1 0 0 0,1 0 0 0 0,-1 2-62 0 0,-5 7 195 0 0,5-7-137 0 0,0 1 0 0 0,0-1-1 0 0,1 1 1 0 0,0-1 0 0 0,0 1-1 0 0,1 0 1 0 0,-1 0 0 0 0,1 0-1 0 0,1 0 1 0 0,0 0 0 0 0,0 3-58 0 0,-2 14 197 0 0,2-15-118 0 0,1 1 0 0 0,-1-1 0 0 0,1 1 0 0 0,1 0-1 0 0,0-1 1 0 0,2 7-79 0 0,2 8 103 0 0,-4-16-59 0 0,0-1 0 0 0,0 0 0 0 0,0-1 0 0 0,1 1 0 0 0,0 0 0 0 0,0-1 0 0 0,1 1 0 0 0,0-1 0 0 0,0 0 0 0 0,0 0 0 0 0,1-1 0 0 0,-1 1 0 0 0,2-1 0 0 0,-1 0 0 0 0,0-1 0 0 0,4 3-44 0 0,-7-6 54 0 0,0 0 0 0 0,0 0 0 0 0,0 0 0 0 0,0-1 0 0 0,0 1 0 0 0,1-1 0 0 0,-1 1 0 0 0,0-1 0 0 0,0 0 0 0 0,0 0 0 0 0,1 0 0 0 0,-1 0 0 0 0,0 0 0 0 0,0 0 0 0 0,0-1 0 0 0,0 1 0 0 0,0-1 0 0 0,1 1 0 0 0,-1-1-1 0 0,0 0 1 0 0,0 0 0 0 0,0 0 0 0 0,-1 0 0 0 0,1 0 0 0 0,0-1 0 0 0,0 1 0 0 0,0 0 0 0 0,-1-1-54 0 0,5-2 190 0 0,-1-1 0 0 0,0 0 0 0 0,0-1-1 0 0,-1 1 1 0 0,1-1 0 0 0,-1 0 0 0 0,0 0-1 0 0,0-1-189 0 0,8-13 198 0 0,-8 13-157 0 0,0 0 0 0 0,0 0 0 0 0,0 0 0 0 0,-1-1 0 0 0,1-2-41 0 0,10-34 160 0 0,-6 25-48 0 0,-2-1 0 0 0,2-11-112 0 0,-3 8 67 0 0,0-2 38 0 0,-1-1 1 0 0,-1 1 0 0 0,0-19-106 0 0,-1-1 92 0 0,-1 22-97 0 0,-1-1 1 0 0,-2-4 4 0 0,1 19-25 0 0,1 4 22 0 0,0-1-1 0 0,0 1 1 0 0,-1-1 0 0 0,0 1 0 0 0,0-1 0 0 0,-1 1-1 0 0,1 0 1 0 0,-1 0 0 0 0,0 0 0 0 0,-1 0-1 0 0,1 0 1 0 0,-1 0 0 0 0,-1-1 3 0 0,3 5-1 0 0,1 0 0 0 0,-1 0 0 0 0,0 1 0 0 0,0-1-1 0 0,0 0 1 0 0,0 1 0 0 0,0-1 0 0 0,0 0 0 0 0,0 1 0 0 0,0 0 0 0 0,-1-1 0 0 0,1 1 0 0 0,0-1-1 0 0,0 1 1 0 0,0 0 0 0 0,0 0 0 0 0,0 0 0 0 0,-1 0 0 0 0,1 0 0 0 0,0 0 0 0 0,0 0 0 0 0,0 0-1 0 0,-1 0 1 0 0,1 1 0 0 0,0-1 0 0 0,0 0 0 0 0,0 1 0 0 0,0-1 0 0 0,0 1 0 0 0,0-1-1 0 0,0 1 1 0 0,0 0 0 0 0,0-1 0 0 0,0 1 0 0 0,0 0 0 0 0,0 0 1 0 0,-4 3-40 0 0,0 0 0 0 0,0 1 0 0 0,1 0 0 0 0,-1-1 0 0 0,-3 7 40 0 0,3-4-16 0 0,-1 2 0 0 0,1-1 0 0 0,0 0 0 0 0,1 1 0 0 0,0 0 0 0 0,1 0 0 0 0,-1 0 0 0 0,2 0 0 0 0,-1 1 0 0 0,1-1 0 0 0,1 1 0 0 0,0 0 0 0 0,0-1 0 0 0,1 2 16 0 0,0-7-3 0 0,0 1 0 0 0,1-1 0 0 0,-1 0 0 0 0,1 1 0 0 0,0-1 0 0 0,0 0 1 0 0,1 0-1 0 0,-1 0 0 0 0,1 0 0 0 0,0 0 0 0 0,0 0 0 0 0,0 0 0 0 0,0-1 0 0 0,1 1 0 0 0,-1-1 0 0 0,1 0 0 0 0,0 1 0 0 0,0-1 0 0 0,1 0 1 0 0,-1-1-1 0 0,0 1 0 0 0,1-1 0 0 0,0 1 0 0 0,-1-1 0 0 0,1 0 0 0 0,0-1 0 0 0,0 1 0 0 0,0-1 0 0 0,0 1 0 0 0,1-1 0 0 0,-1 0 0 0 0,0-1 0 0 0,0 1 1 0 0,1-1-1 0 0,-1 0 0 0 0,0 0 0 0 0,1 0 0 0 0,-1 0 0 0 0,0-1 0 0 0,1 0 0 0 0,1 0 3 0 0,22-7 0 0 0,0-1 0 0 0,-1-1 0 0 0,-1-1 0 0 0,1-2 0 0 0,-2 0 0 0 0,0-2 0 0 0,-1-1 0 0 0,0-1 0 0 0,2-3 0 0 0,6-5 9 0 0,-11 8 13 0 0,0-1 1 0 0,0 0-1 0 0,6-10-22 0 0,11-9 62 0 0,-3 5-77 0 0,-34 44-69 0 0,-1 23-70 0 0,1-1-1 0 0,2 1 1 0 0,1 0 0 0 0,2-1 0 0 0,7 25 154 0 0,-3-29-272 0 0,-3 0 0 0 0,0 1 0 0 0,-1 7 272 0 0,-5-32-20 0 0,-1 0-1 0 0,0 0 1 0 0,0 0-1 0 0,-1 0 1 0 0,0 0-1 0 0,0 0 1 0 0,-1 0 0 0 0,1 0-1 0 0,-1 0 1 0 0,0-1-1 0 0,-1 1 1 0 0,0-1-1 0 0,1 1 1 0 0,-2-1-1 0 0,1 0 1 0 0,-1 0 0 0 0,1 0-1 0 0,-1-1 1 0 0,0 0-1 0 0,-1 1 1 0 0,-2 1 20 0 0,0 0-105 0 0,0-1 0 0 0,-1 0 1 0 0,1-1-1 0 0,-1 0 0 0 0,0 0 1 0 0,0 0-1 0 0,0-1 0 0 0,-1 0 1 0 0,1-1-1 0 0,-3 1 105 0 0,8-3-160 0 0,0 0 1 0 0,0 1-1 0 0,0-2 0 0 0,0 1 0 0 0,0 0 1 0 0,0 0-1 0 0,-1-1 0 0 0,1 0 0 0 0,0 0 160 0 0,-14-7-3826 0 0,9 0-4453 0 0</inkml:trace>
  <inkml:trace contextRef="#ctx0" brushRef="#br0" timeOffset="3173.92">8383 2126 18055 0 0,'3'-13'392'0'0,"-1"1"0"0"0,2 0 0 0 0,0 1-1 0 0,0-1 1 0 0,6-9-392 0 0,-6 12 20 0 0,-4 7-12 0 0,1 1 0 0 0,-1-1 0 0 0,1 1 0 0 0,0 0 0 0 0,-1-1 0 0 0,1 1 0 0 0,0 0 0 0 0,0-1 0 0 0,0 1 0 0 0,0 0 0 0 0,0 0 0 0 0,0 0 0 0 0,1 0-8 0 0,-1 0 549 0 0,-1 1 177 0 0,0 0 36 0 0,0 0-63 0 0,-5 153 514 0 0,-11 71-1214 0 0,6-99 522 0 0,5 97-521 0 0,6-188 135 0 0,2 0 0 0 0,7 31-135 0 0,-7-50 108 0 0,1 1 0 0 0,1-1 0 0 0,1 0 0 0 0,0 0 0 0 0,0 0 0 0 0,2-1 0 0 0,1 1-108 0 0,-9-14 27 0 0,1 0 0 0 0,0 0-1 0 0,0 0 1 0 0,-1 0 0 0 0,1 0 0 0 0,0-1 0 0 0,0 1 0 0 0,0 0 0 0 0,0-1 0 0 0,0 1 0 0 0,0 0 0 0 0,0-1 0 0 0,1 1 0 0 0,-1-1 0 0 0,0 0 0 0 0,0 1 0 0 0,0-1 0 0 0,1 0 0 0 0,-1 0 0 0 0,0 1 0 0 0,0-1 0 0 0,0 0 0 0 0,1 0 0 0 0,-1 0 0 0 0,0-1 0 0 0,0 1 0 0 0,0 0 0 0 0,1 0 0 0 0,-1-1 0 0 0,0 1 0 0 0,0-1 0 0 0,0 1 0 0 0,0-1 0 0 0,0 1-27 0 0,4-2 69 0 0,-1-1 1 0 0,1 1-1 0 0,-1-1 1 0 0,0 0-1 0 0,0 0 1 0 0,0 0 0 0 0,1-2-70 0 0,4-5 195 0 0,-1-1 0 0 0,0 0 1 0 0,0-1-1 0 0,-2 1 1 0 0,1-1-1 0 0,2-7-195 0 0,15-28 254 0 0,12-23 1 0 0,-26 47-217 0 0,2 1 0 0 0,0 1 1 0 0,1 0-1 0 0,4-4-38 0 0,27-33 0 0 0,-40 51-16 0 0,-4 7 7 0 0,1 0 0 0 0,-1 0 1 0 0,1 0-1 0 0,0 0 0 0 0,-1 0 0 0 0,1 0 0 0 0,-1 1 1 0 0,1-1-1 0 0,-1 0 0 0 0,1 0 0 0 0,-1 1 0 0 0,1-1 1 0 0,-1 0-1 0 0,1 1 0 0 0,-1-1 0 0 0,1 0 0 0 0,-1 1 0 0 0,1-1 9 0 0,0 2-6 0 0,1-1-1 0 0,-1 1 0 0 0,0 0 0 0 0,1 0 1 0 0,-1-1-1 0 0,0 1 0 0 0,0 0 0 0 0,0 0 1 0 0,0 0-1 0 0,-1 0 0 0 0,1 0 0 0 0,-1 0 0 0 0,1 0 1 0 0,-1 1-1 0 0,1 0 7 0 0,-2 35-113 0 0,0-17 86 0 0,-2 12 27 0 0,2-26 0 0 0,0 1 0 0 0,1 0 0 0 0,0-1 0 0 0,1 8 0 0 0,1 0-10 0 0,-2-8-2 0 0,1 0 0 0 0,0 0 0 0 0,0 1 0 0 0,1-1 1 0 0,0 0-1 0 0,0 0 0 0 0,1 0 0 0 0,0-1 0 0 0,1 2 12 0 0,2 0 13 0 0,5 0-13 0 0,-9-7 7 0 0,0-1 0 0 0,-1 1 0 0 0,1-1 0 0 0,0 1 0 0 0,0-1 0 0 0,0 0 0 0 0,0 1 0 0 0,0-1 1 0 0,0 0-1 0 0,-1 0 0 0 0,1-1 0 0 0,0 1 0 0 0,0 0 0 0 0,0-1 0 0 0,0 1 0 0 0,0-1 0 0 0,-1 1 0 0 0,1-1 0 0 0,0 0 0 0 0,0 0 0 0 0,-1 1 0 0 0,1-2-7 0 0,4-2 38 0 0,-1 0 0 0 0,0-1 0 0 0,0 1 1 0 0,-1-1-1 0 0,4-4-38 0 0,9-10 110 0 0,-6 7-92 0 0,-1 1 1 0 0,-1-1-1 0 0,0-1 1 0 0,-1 0-1 0 0,6-12-18 0 0,-3 5 82 0 0,1 1 0 0 0,2 0-82 0 0,-10 13-12 0 0,1 0 0 0 0,-1 0 0 0 0,2 0 1 0 0,-1 1-1 0 0,1 0 0 0 0,-1 0 0 0 0,1 0 0 0 0,1 1 0 0 0,-1 0 0 0 0,1 0 0 0 0,6-3 12 0 0,-12 7-3 0 0,0 0-1 0 0,0-1 0 0 0,0 1 0 0 0,0 0 0 0 0,0 0 0 0 0,0-1 0 0 0,0 1 0 0 0,0 0 0 0 0,0 0 1 0 0,0 0-1 0 0,0 0 0 0 0,0 0 0 0 0,0 1 0 0 0,0-1 0 0 0,0 0 0 0 0,0 0 0 0 0,0 1 0 0 0,0-1 1 0 0,0 0-1 0 0,0 1 4 0 0,1 1-10 0 0,0-1 0 0 0,0 0 0 0 0,0 1 0 0 0,0 0 0 0 0,0 0 1 0 0,0-1-1 0 0,0 1 0 0 0,1 2 10 0 0,1 2-28 0 0,1 1 0 0 0,-1 0 0 0 0,-1 0 0 0 0,1 0 0 0 0,0 4 28 0 0,13 40-38 0 0,-2 1-1 0 0,3 24 39 0 0,-16-63 0 0 0,0-2 0 0 0,0 0 0 0 0,1-1 0 0 0,0 0 0 0 0,1 1 0 0 0,0-1 0 0 0,1 0 0 0 0,0 0 12 0 0,-5-10-4 0 0,0 0 0 0 0,0 1 0 0 0,1-1-1 0 0,-1 0 1 0 0,0 1 0 0 0,0-1 0 0 0,1 0 0 0 0,-1 0 0 0 0,0 1-1 0 0,1-1 1 0 0,-1 0 0 0 0,0 0 0 0 0,1 1 0 0 0,-1-1 0 0 0,1 0-1 0 0,-1 0 1 0 0,0 0 0 0 0,1 0 0 0 0,-1 0 0 0 0,1 0 0 0 0,-1 0-1 0 0,0 1 1 0 0,1-1 0 0 0,-1 0 0 0 0,1 0 0 0 0,-1-1 0 0 0,1 1-1 0 0,-1 0 1 0 0,1 0-8 0 0,11-3 180 0 0,-12 3-190 0 0,3-1 35 0 0,-1 0 0 0 0,0 0 0 0 0,0 0 0 0 0,0 0-1 0 0,0 0 1 0 0,0-1 0 0 0,0 1 0 0 0,0 0 0 0 0,-1-1-1 0 0,1 0 1 0 0,0 1 0 0 0,-1-1 0 0 0,1 0 0 0 0,-1 0-1 0 0,0 0 1 0 0,1 0 0 0 0,-1 0 0 0 0,0 0 0 0 0,0 0-1 0 0,0-2-24 0 0,3-3 106 0 0,1-1 0 0 0,-1 1-1 0 0,1 0 1 0 0,0 1-1 0 0,1-1 1 0 0,2-1-106 0 0,15-19 130 0 0,30-63-47 0 0,-37 59-56 0 0,-13 25-16 0 0,0 0 0 0 0,0 0 1 0 0,0 0-1 0 0,1 0 0 0 0,0 0-11 0 0,2-2 12 0 0,-2 3 0 0 0,0 0 0 0 0,0-1-1 0 0,0 1 1 0 0,1 1 0 0 0,0-1-1 0 0,0 1 1 0 0,0 0-1 0 0,0 0 1 0 0,6-3-12 0 0,-7 5-8 0 0,0 1 0 0 0,1-1 0 0 0,-1 1 0 0 0,1 0 0 0 0,0 0 0 0 0,1 1 8 0 0,-5-1-3 0 0,0 1 1 0 0,0 0-1 0 0,0 0 0 0 0,0 0 1 0 0,0 0-1 0 0,0 0 0 0 0,0 1 1 0 0,0-1-1 0 0,1 0 0 0 0,-1 0 1 0 0,0 1-1 0 0,0-1 0 0 0,-1 0 1 0 0,1 1-1 0 0,0-1 0 0 0,0 1 1 0 0,0 0-1 0 0,0-1 0 0 0,0 1 1 0 0,0 0-1 0 0,-1-1 0 0 0,1 1 1 0 0,0 0-1 0 0,-1 0 0 0 0,1 0 1 0 0,0-1-1 0 0,-1 1 0 0 0,1 0 1 0 0,-1 0-1 0 0,1 1 3 0 0,0 0-13 0 0,0 1-1 0 0,1-1 1 0 0,-1 1-1 0 0,0-1 1 0 0,1 0-1 0 0,0 0 1 0 0,-1 0-1 0 0,1 0 1 0 0,1 0 13 0 0,10 15-60 0 0,-4 4 48 0 0,-7-15 21 0 0,0-1 0 0 0,1 1 0 0 0,-1-1 0 0 0,1 0 0 0 0,0 0 0 0 0,1 0-9 0 0,11 15 11 0 0,0-2-28 0 0,0 1 0 0 0,17 14 17 0 0,-26-27-6 0 0,0-1 0 0 0,1 0 0 0 0,-1 0 1 0 0,1-1-1 0 0,0 0 0 0 0,0 0 0 0 0,1-1 1 0 0,-1 0-1 0 0,1 0 0 0 0,6 1 6 0 0,-4-2-47 0 0,0 0 1 0 0,0-1-1 0 0,0 0 0 0 0,0 0 1 0 0,1-1-1 0 0,-1-1 0 0 0,0 0 0 0 0,0 0 1 0 0,0-1-1 0 0,5-1 47 0 0,-3-1-53 0 0,1 0 0 0 0,-1-1 0 0 0,0 0 0 0 0,-1-1-1 0 0,0 0 1 0 0,0-1 0 0 0,0 0 0 0 0,2-3 53 0 0,-6 4 0 0 0,-1-1 0 0 0,0 0 0 0 0,0-1 0 0 0,-1 0 0 0 0,0 1 0 0 0,0-1 0 0 0,0-1 0 0 0,-1 0 0 0 0,12-19 0 0 0,-11 18 17 0 0,-1 0-1 0 0,0 0 0 0 0,0 0 1 0 0,0 0-1 0 0,-1-3-16 0 0,9-25 62 0 0,-8 25-46 0 0,-1-1-1 0 0,0 0 1 0 0,0 0-1 0 0,-1-4-15 0 0,0 3 2 0 0,-2 13-8 0 0,0 0 0 0 0,1 0-1 0 0,-1 0 1 0 0,0 0 0 0 0,0-1 0 0 0,0 1 0 0 0,-1 0-1 0 0,1 0 1 0 0,0 0 0 0 0,-1 0 0 0 0,1 0-1 0 0,-1 0 1 0 0,0 0 0 0 0,0 0 0 0 0,0 0 0 0 0,0 0-1 0 0,0 0 1 0 0,0 1 0 0 0,0-1 0 0 0,0 0-1 0 0,-1 1 1 0 0,1-1 0 0 0,-1 1 0 0 0,1-1 0 0 0,-1 1-1 0 0,0 0 1 0 0,0-1 6 0 0,-11-5-48 0 0,9 6 68 0 0,0 0 0 0 0,-1 1 0 0 0,1 0 0 0 0,0 0-1 0 0,0 0 1 0 0,0 0 0 0 0,0 0 0 0 0,0 1 0 0 0,-1 0 0 0 0,1 0 0 0 0,-2 1-20 0 0,-44 16-36 0 0,47-16 17 0 0,-12 4 4 0 0,1 1 1 0 0,0 1-1 0 0,1 1 0 0 0,-1-1 1 0 0,2 2-1 0 0,-1 0 0 0 0,2 1 1 0 0,-1 0-1 0 0,-7 9 15 0 0,10-10-17 0 0,1 0-1 0 0,0 1 0 0 0,0-1 1 0 0,1 2-1 0 0,-5 9 18 0 0,11-18-13 0 0,-10 25-136 0 0,11-26 134 0 0,0-1 0 0 0,-1 1 0 0 0,1-1 0 0 0,0 1 0 0 0,0-1 0 0 0,0 1 0 0 0,0-1 0 0 0,0 1 0 0 0,0-1 0 0 0,1 1 0 0 0,-1-1 1 0 0,0 1-1 0 0,1-1 0 0 0,-1 1 0 0 0,1-1 0 0 0,0 2 15 0 0,0-2-111 0 0,10 3-94 0 0,-6-4 188 0 0,0 0 1 0 0,0 0-1 0 0,0 0 0 0 0,1-1 1 0 0,-1 0-1 0 0,0 0 1 0 0,0-1-1 0 0,0 1 0 0 0,-1-1 1 0 0,1 0-1 0 0,4-3 17 0 0,7-3-20 0 0,0-1 0 0 0,11-9 20 0 0,-11 6-263 0 0,0-2 1 0 0,-1 1-1 0 0,4-6 263 0 0,-6-1-253 0 0,-12 18 248 0 0,0 0 0 0 0,1 0 0 0 0,-1 0-1 0 0,0 1 1 0 0,1-1 0 0 0,-1 0 0 0 0,1 1 0 0 0,-1-1 0 0 0,1 1 0 0 0,0-1 0 0 0,0 0 5 0 0,2-1 30 0 0,1 1-194 0 0,1 9 22 0 0,1 4 105 0 0,-2 1 1 0 0,1 0-1 0 0,-2-1 1 0 0,1 2-1 0 0,-2-1 1 0 0,1 0-1 0 0,-2 1 1 0 0,0 0 36 0 0,3 8-8 0 0,-1 3-23 0 0,-1 0 1 0 0,0 1 0 0 0,-2 6 30 0 0,1 12-54 0 0,1 9-55 0 0,-2-1 0 0 0,-6 41 109 0 0,-2 15-39 0 0,4-47 22 0 0,-2-1 1 0 0,-11 43 16 0 0,-44 132 236 0 0,25-108-96 0 0,-29 73 174 0 0,27-91-108 0 0,37-107-204 0 0,-9 30 153 0 0,-1-1 1 0 0,-2 0 0 0 0,-1-1-1 0 0,-14 23-155 0 0,18-37 92 0 0,-5 6 112 0 0,0-1-1 0 0,-6 7-203 0 0,16-21 28 0 0,-2-1-1 0 0,1 1 0 0 0,0-1 0 0 0,-1-1 0 0 0,0 1 1 0 0,0-1-1 0 0,0 0 0 0 0,-1 0 0 0 0,-6 2-27 0 0,11-5 12 0 0,0 0 1 0 0,-1-1-1 0 0,1 1 0 0 0,0-1 0 0 0,-1 0 1 0 0,1 0-1 0 0,-1 0 0 0 0,1 0 1 0 0,0 0-1 0 0,-1 0 0 0 0,1-1 0 0 0,0 1 1 0 0,-1-1-1 0 0,1 0 0 0 0,0 0 0 0 0,0 0 1 0 0,-1 0-1 0 0,1 0 0 0 0,0 0 0 0 0,0 0 1 0 0,0-1-1 0 0,0 0-12 0 0,-3-1 23 0 0,1-1-1 0 0,0 1 1 0 0,0-1 0 0 0,0 0 0 0 0,1 0 0 0 0,0 0-1 0 0,-1-1 1 0 0,1 1 0 0 0,0-1-23 0 0,-8-17 85 0 0,1-1-1 0 0,1 0 1 0 0,2 0 0 0 0,0-1 0 0 0,-2-12-85 0 0,2-7-81 0 0,1 0 0 0 0,1-32 81 0 0,0 12-98 0 0,1 37 42 0 0,3 0 1 0 0,0 1-1 0 0,1-6 56 0 0,5-28-88 0 0,3 0 0 0 0,10-33 88 0 0,-12 71-18 0 0,1 0 0 0 0,1 0 1 0 0,5-9 17 0 0,1-2-11 0 0,-6 15 11 0 0,0 1 0 0 0,1 0 0 0 0,0 0 0 0 0,2 0 0 0 0,0 1 0 0 0,0 1 0 0 0,13-12 0 0 0,-7 9-17 0 0,1 0 1 0 0,0 1-1 0 0,1 1 0 0 0,18-10 17 0 0,-1 1-14 0 0,-16 10-1879 0 0,0 1-4167 0 0,5 1-2801 0 0</inkml:trace>
  <inkml:trace contextRef="#ctx0" brushRef="#br0" timeOffset="3530.23">8756 2267 9216 0 0,'-19'-43'976'0'0,"16"35"-560"0"0,2 7 1658 0 0,1 1 716 0 0,0 0 141 0 0,-3 2 526 0 0,3-2-3426 0 0,-1 0-1 0 0,1 0 0 0 0,0 0 1 0 0,0 0-1 0 0,-1 0 1 0 0,1 0-1 0 0,0 0 1 0 0,0 0-1 0 0,-1 0 0 0 0,1 1 1 0 0,0-1-1 0 0,0 0 1 0 0,0 0-1 0 0,-1 0 1 0 0,1 0-1 0 0,0 0 0 0 0,0 1 1 0 0,0-1-1 0 0,0 0 1 0 0,-1 0-1 0 0,1 0 0 0 0,0 0 1 0 0,0 1-1 0 0,0-1 1 0 0,0 0-1 0 0,0 0 1 0 0,0 0-1 0 0,0 1 0 0 0,0-1 1 0 0,-1 0-1 0 0,1 1-30 0 0,-1 1 32 0 0,0 1-1 0 0,0-1 0 0 0,0 1 1 0 0,1 0-1 0 0,-1 0 0 0 0,1-1 1 0 0,-1 1-1 0 0,1 0 0 0 0,0 0 0 0 0,0 0 1 0 0,0-1-1 0 0,1 1 0 0 0,-1 0 1 0 0,1 0-1 0 0,-1-1 0 0 0,1 1 1 0 0,0 0-1 0 0,0-1 0 0 0,0 1 1 0 0,0 0-1 0 0,1-1 0 0 0,-1 0 1 0 0,1 1-1 0 0,-1-1 0 0 0,1 0 1 0 0,0 0-1 0 0,0 0 0 0 0,0 0 0 0 0,0 0 1 0 0,0 0-1 0 0,0 0 0 0 0,1-1 1 0 0,-1 1-1 0 0,0-1 0 0 0,1 0 1 0 0,0 0-1 0 0,-1 1 0 0 0,1-2 1 0 0,-1 1-1 0 0,1 0 0 0 0,2 0-31 0 0,-4-1 19 0 0,1 0 0 0 0,-1 0-1 0 0,0 1 1 0 0,1-1 0 0 0,-1 0-1 0 0,1-1 1 0 0,-1 1 0 0 0,0 0-1 0 0,1 0 1 0 0,-1-1 0 0 0,0 1-1 0 0,0 0 1 0 0,1-1 0 0 0,-1 1-1 0 0,0-1 1 0 0,0 0 0 0 0,1 1-1 0 0,-1-1 1 0 0,0 0 0 0 0,0 0-1 0 0,0 0 1 0 0,0 0 0 0 0,0 0-1 0 0,0 0 1 0 0,0 0 0 0 0,-1 0-1 0 0,1 0 1 0 0,0 0 0 0 0,-1 0-1 0 0,1-1 1 0 0,0 1 0 0 0,-1 0-1 0 0,1 0 1 0 0,-1-1 0 0 0,0 1-1 0 0,1-2-18 0 0,0 0 98 0 0,-1 0 1 0 0,1 0-1 0 0,-1 0 0 0 0,1 0 0 0 0,-1-1 0 0 0,0 1 0 0 0,0 0 0 0 0,0 0 0 0 0,-1-1 1 0 0,1 1-1 0 0,-1 0 0 0 0,0 0 0 0 0,1 0 0 0 0,-2 0 0 0 0,1 0-98 0 0,0 0 30 0 0,-13-18 189 0 0,13 20-209 0 0,0 0 1 0 0,-1 1 0 0 0,1-1 0 0 0,0 0 0 0 0,0 0-1 0 0,0 1 1 0 0,-1-1 0 0 0,1 1 0 0 0,0-1 0 0 0,-1 1-1 0 0,1-1 1 0 0,0 1 0 0 0,-1 0 0 0 0,1 0 0 0 0,0-1-1 0 0,-1 1 1 0 0,0 0-11 0 0,0 1-63 0 0,1 0 0 0 0,-1-1-1 0 0,1 1 1 0 0,0 0 0 0 0,-1-1-1 0 0,1 1 1 0 0,0 0 0 0 0,-1 0 0 0 0,1 0-1 0 0,0 0 1 0 0,0 1 0 0 0,0-1 0 0 0,0 0-1 0 0,0 0 1 0 0,0 1 0 0 0,0-1-1 0 0,0 0 1 0 0,0 1 0 0 0,1-1 0 0 0,-1 2 63 0 0,-14 32-3733 0 0,10-23 2114 0 0,0 0-12 0 0</inkml:trace>
  <inkml:trace contextRef="#ctx0" brushRef="#br0" timeOffset="3874.03">8036 2325 18367 0 0,'0'-13'422'0'0,"0"10"56"0"0,1 1 30 0 0,2-1-440 0 0,-1 0-1 0 0,1-1 0 0 0,0 1 0 0 0,0 0 0 0 0,0 0 0 0 0,1 1 0 0 0,-1-1 0 0 0,1 1 1 0 0,-1-1-1 0 0,1 1 0 0 0,0 0 0 0 0,0 1 0 0 0,0-1 0 0 0,3 0-67 0 0,10-4 668 0 0,1 2 0 0 0,17-2-668 0 0,-28 4 230 0 0,35-3 21 0 0,-1 1 0 0 0,1 2 1 0 0,-1 2-1 0 0,13 3-251 0 0,43 9-1952 0 0,-50-5 929 0 0</inkml:trace>
  <inkml:trace contextRef="#ctx0" brushRef="#br0" timeOffset="5279.79">11120 2969 11600 0 0,'0'0'264'0'0,"0"0"34"0"0,0 0 21 0 0,0 0-36 0 0,0 0-81 0 0,0 0 353 0 0,0 0 169 0 0,0 0 39 0 0,0 0 5 0 0,0 0-1 0 0,0 0 1 0 0,0 0 0 0 0,0-2 0 0 0,28-44 2858 0 0,-14 21-2870 0 0,1 0 0 0 0,1 1 1 0 0,1 1-1 0 0,9-9-756 0 0,-3 3 523 0 0,-1-1-1 0 0,7-12-522 0 0,6-16 485 0 0,-13 23-87 0 0,-1-1-1 0 0,-2 0 0 0 0,10-29-397 0 0,67-207 142 0 0,-53 134-17 0 0,-7-1-125 0 0,-32 124 0 0 0,-2 1 0 0 0,0-1 0 0 0,-1 0 0 0 0,0-4 0 0 0,-2 9 0 0 0,1 9 0 0 0,0 1 0 0 0,0 0 0 0 0,0 0 0 0 0,-1-1 0 0 0,1 1 0 0 0,0 0 0 0 0,0 0 0 0 0,0 0 0 0 0,0-1 0 0 0,0 1 0 0 0,0 0 0 0 0,-1 0 0 0 0,1 0 0 0 0,0 0 0 0 0,0-1 0 0 0,0 1 0 0 0,0 0 0 0 0,-1 0 0 0 0,1 0 0 0 0,0 0 0 0 0,0 0 0 0 0,0 0 0 0 0,-1 0 0 0 0,1-1 0 0 0,0 1 0 0 0,0 0 0 0 0,0 0 0 0 0,-1 0 0 0 0,1 0 0 0 0,0 0 0 0 0,-1 0 0 0 0,0 1-5 0 0,-1-1 0 0 0,0 1-1 0 0,0-1 1 0 0,1 1 0 0 0,-1 0 0 0 0,1-1-1 0 0,-1 1 1 0 0,0 0 0 0 0,1 0 0 0 0,0 0-1 0 0,-1 1 1 0 0,1-1 0 0 0,0 0 0 0 0,-1 0-1 0 0,1 1 1 0 0,-1 0 5 0 0,-19 28-124 0 0,19-27 116 0 0,-14 25-193 0 0,2-1 1 0 0,1 2-1 0 0,1 0 1 0 0,-1 11 200 0 0,-5 9-203 0 0,-14 42 215 0 0,4 1 0 0 0,3 6-12 0 0,17-58 170 0 0,-2 38-170 0 0,5-32 54 0 0,0 5-138 0 0,1 1 1 0 0,2-1-1 0 0,4 19 84 0 0,-1-60 2 0 0,1 1-1 0 0,0-2 1 0 0,0 1-1 0 0,1 0 1 0 0,1 0-1 0 0,-1-1 1 0 0,1 1 0 0 0,1-1-1 0 0,0 0 1 0 0,0-1-1 0 0,1 1 1 0 0,0-1-1 0 0,0 0 1 0 0,1-1-1 0 0,0 1 1 0 0,1-1 0 0 0,-1 0-1 0 0,6 3-1 0 0,-8-8 50 0 0,-1 1-1 0 0,0-1 1 0 0,0 0 0 0 0,1 0-1 0 0,-1-1 1 0 0,1 1 0 0 0,0-1-1 0 0,-1 0 1 0 0,1 0 0 0 0,0-1-1 0 0,0 1 1 0 0,0-1-1 0 0,-1 0 1 0 0,1 0 0 0 0,1-1-50 0 0,1 0 35 0 0,0-1 1 0 0,0 1-1 0 0,0-2 1 0 0,-1 1 0 0 0,1-1-1 0 0,-1 0 1 0 0,1 0-1 0 0,-1 0 1 0 0,5-5-36 0 0,1-1 29 0 0,0-1 1 0 0,0-1-1 0 0,-1 0 1 0 0,0 0-1 0 0,-1-1 0 0 0,0-1 1 0 0,-1 0-1 0 0,7-13-29 0 0,9-20 182 0 0,-2 0 0 0 0,-2-1 0 0 0,-3-1 0 0 0,1-7-182 0 0,-18 48 31 0 0,-1 6-129 0 0,0 1-10 0 0,1 1 104 0 0,0 0 0 0 0,0 0 0 0 0,0 1 0 0 0,0-1 0 0 0,0 0 0 0 0,0 1 0 0 0,0-1 0 0 0,0 1 0 0 0,0-1 0 0 0,-1 1 0 0 0,1-1 0 0 0,-1 1-1 0 0,1 0 1 0 0,-1-1 0 0 0,1 1 0 0 0,-1 0 0 0 0,0-1 0 0 0,0 1 0 0 0,0 0 0 0 0,0-1 0 0 0,0 1 0 0 0,0 0 4 0 0,0 7-8 0 0,12 53-179 0 0,-8-33 134 0 0,1 0 0 0 0,1-1-1 0 0,2 1 1 0 0,8 19 53 0 0,-6-16 19 0 0,-9-29-14 0 0,0 0 0 0 0,0 0 0 0 0,0 0 0 0 0,1 0 0 0 0,-1 0 1 0 0,1 0-1 0 0,0 0 0 0 0,0-1 0 0 0,-1 1 0 0 0,2-1 0 0 0,-1 1 0 0 0,0-1 0 0 0,0 0 1 0 0,1 0-1 0 0,0 0 0 0 0,-1 0 0 0 0,1 0 0 0 0,0-1 0 0 0,0 1 0 0 0,0-1 0 0 0,0 1 0 0 0,0-1 1 0 0,0 0-1 0 0,0-1 0 0 0,0 1 0 0 0,0 0 0 0 0,1-1 0 0 0,-1 0 0 0 0,0 0 0 0 0,0 0 1 0 0,0 0-1 0 0,1 0 0 0 0,-1-1 0 0 0,0 1 0 0 0,0-1 0 0 0,0 0 0 0 0,0 0 0 0 0,2-1-5 0 0,3-1 46 0 0,-1-2 0 0 0,0 1-1 0 0,-1-1 1 0 0,1 0-1 0 0,-1 0 1 0 0,0-1 0 0 0,0 0-1 0 0,-1 0 1 0 0,0 0 0 0 0,0-1-1 0 0,0 0-45 0 0,19-21 309 0 0,-11 11-112 0 0,0 0-1 0 0,-1-1 0 0 0,-1 0 1 0 0,7-15-197 0 0,10-16 246 0 0,21-45 85 0 0,-39 76-310 0 0,-6 10-1 0 0,1 0 0 0 0,0 0 0 0 0,0 0 0 0 0,0 1 0 0 0,1 0 0 0 0,3-3-20 0 0,-9 10-4 0 0,1-1 1 0 0,-1 0-1 0 0,1 1 0 0 0,0-1 1 0 0,-1 1-1 0 0,1-1 0 0 0,0 1 0 0 0,-1-1 1 0 0,1 1-1 0 0,0 0 0 0 0,0-1 1 0 0,0 1-1 0 0,-1 0 0 0 0,1-1 1 0 0,0 1-1 0 0,0 0 0 0 0,0 0 0 0 0,0 0 1 0 0,-1 0-1 0 0,1 0 0 0 0,0 0 1 0 0,0 0-1 0 0,0 0 0 0 0,0 0 0 0 0,0 0 1 0 0,-1 1-1 0 0,1-1 0 0 0,0 0 1 0 0,0 0-1 0 0,0 1 4 0 0,0 0-5 0 0,1 0 0 0 0,-1 0 0 0 0,1 0 0 0 0,-1 1 0 0 0,0-1-1 0 0,0 0 1 0 0,0 1 0 0 0,0-1 0 0 0,1 2 5 0 0,0 0-6 0 0,5 8-10 0 0,0 1-1 0 0,0 0 0 0 0,-2 1 1 0 0,1-1-1 0 0,-2 1 0 0 0,0 0 1 0 0,0 1-1 0 0,0 4 17 0 0,4 31-94 0 0,-5-30 53 0 0,0 0 0 0 0,2 2 41 0 0,-3-12-4 0 0,0 1 0 0 0,0-1 0 0 0,0 0 0 0 0,-2 1 0 0 0,1-1 0 0 0,-1 1 1 0 0,0-1-1 0 0,-1 1 0 0 0,0-1 0 0 0,-1 1 0 0 0,0-1 0 0 0,0 0 0 0 0,-1 0 0 0 0,0 0 0 0 0,0 0 0 0 0,-1 0 0 0 0,-1-1 0 0 0,1 0 0 0 0,-2 2 4 0 0,4-8-29 0 0,-1 0 0 0 0,1 0 0 0 0,-1 0 0 0 0,1 0 0 0 0,-1 0-1 0 0,0 0 1 0 0,0-1 0 0 0,0 1 0 0 0,0-1 0 0 0,0 0-1 0 0,0 0 1 0 0,0 0 0 0 0,-1 0 0 0 0,1 0 0 0 0,0-1 0 0 0,0 0-1 0 0,-1 1 1 0 0,1-1 29 0 0,-3 0-313 0 0,0 0-1 0 0,0 0 0 0 0,0-1 1 0 0,0 1-1 0 0,0-1 0 0 0,0 0 1 0 0,0-1-1 0 0,1 1 1 0 0,-5-3 313 0 0,7 2-376 0 0,0 1 0 0 0,1-1 1 0 0,-1 0-1 0 0,1 0 1 0 0,0 0-1 0 0,0 0 1 0 0,0 0-1 0 0,0-1 1 0 0,0 1-1 0 0,0-1 1 0 0,0 1-1 0 0,0-3 376 0 0,-4-7-1607 0 0</inkml:trace>
  <inkml:trace contextRef="#ctx0" brushRef="#br0" timeOffset="5810.91">12752 1868 17967 0 0,'0'-20'1632'0'0,"-1"20"-1344"0"0,-2-2-240 0 0,2 1 31 0 0,1 1 9 0 0,-12 53 539 0 0,3 0 0 0 0,2 1 0 0 0,0 26-627 0 0,4-46 611 0 0,-6 25-611 0 0,-1 6 511 0 0,-1 42 420 0 0,5 0 0 0 0,5 72-931 0 0,2-163 60 0 0,-1 6 89 0 0,2 0 0 0 0,0 0 0 0 0,2 2-149 0 0,1 0 163 0 0,-4-14-265 0 0,1 0 0 0 0,0 0-1 0 0,1 0 1 0 0,0 0 0 0 0,0 0-1 0 0,5 6 103 0 0,-8-14-266 0 0,2-2 394 0 0,-1 1 0 0 0,0-1 0 0 0,0 1 1 0 0,1-1-1 0 0,-1 0 0 0 0,0 1 1 0 0,0-1-1 0 0,1 0 0 0 0,-1 0 1 0 0,0 0-1 0 0,1 0 0 0 0,-1 0 1 0 0,1-1-129 0 0,3-1 187 0 0,0 0 0 0 0,1 0 0 0 0,-1-1 1 0 0,0 0-1 0 0,0 0 0 0 0,-1-1 1 0 0,1 1-1 0 0,1-3-187 0 0,-2 3 92 0 0,10-10 54 0 0,-1-1 0 0 0,-1 0 0 0 0,0-1 0 0 0,-1-1 0 0 0,6-11-146 0 0,-8 14 57 0 0,-1 1-46 0 0,5-7 10 0 0,-1 0 0 0 0,0-1 0 0 0,2-9-21 0 0,60-133 75 0 0,-50 111-75 0 0,-9 19 0 0 0,3-13 0 0 0,-6 16 0 0 0,3-13 0 0 0,-29 129-501 0 0,11-65 358 0 0,1 0 1 0 0,1 0-1 0 0,0 1 0 0 0,4 21 143 0 0,15 89-800 0 0,-10-84 440 0 0,-1-1 0 0 0,-2 39 360 0 0,-5-74-130 0 0,0 0-1 0 0,-2-1 1 0 0,1 1-1 0 0,-2 0 1 0 0,0-1-1 0 0,0 0 1 0 0,-1 1-1 0 0,0-1 1 0 0,-1-1-1 0 0,-1 1 1 0 0,0-1 0 0 0,0 0-1 0 0,-1 0 1 0 0,-7 7 130 0 0,13-16-87 0 0,-1 0 0 0 0,0-1 1 0 0,0 1-1 0 0,0-1 0 0 0,0 1 1 0 0,0-1-1 0 0,-1 0 0 0 0,1 0 1 0 0,0 0-1 0 0,-1 0 1 0 0,1-1-1 0 0,0 1 0 0 0,-1 0 1 0 0,1-1-1 0 0,-1 0 0 0 0,1 1 1 0 0,-1-1-1 0 0,1 0 0 0 0,-1 0 1 0 0,1-1-1 0 0,0 1 1 0 0,-1 0-1 0 0,1-1 0 0 0,-1 0 1 0 0,1 1 86 0 0,-1-1-683 0 0,1 0 1 0 0,0 0 0 0 0,0 0 0 0 0,0 0 0 0 0,0 0 0 0 0,0-1-1 0 0,0 1 1 0 0,0 0 0 0 0,0-1 0 0 0,-1-1 682 0 0,-7-12-6697 0 0</inkml:trace>
  <inkml:trace contextRef="#ctx0" brushRef="#br0" timeOffset="6138.96">12639 2142 14280 0 0,'-1'-2'113'0'0,"1"1"1"0"0,-1 0 0 0 0,1-1 0 0 0,-1 1 0 0 0,1-1 0 0 0,0 1-1 0 0,-1-1 1 0 0,1 1 0 0 0,0-1 0 0 0,0 1 0 0 0,0-1 0 0 0,1 1-1 0 0,-1-1 1 0 0,0 1 0 0 0,0-1 0 0 0,1 1 0 0 0,-1-1 0 0 0,1 1-1 0 0,-1-1 1 0 0,1 1 0 0 0,0 0 0 0 0,0-1 0 0 0,-1 1 0 0 0,1 0-1 0 0,0 0 1 0 0,0-1 0 0 0,1 1-114 0 0,1-2 299 0 0,-1 0 0 0 0,1 0 0 0 0,0 0 1 0 0,0 1-1 0 0,0 0 0 0 0,0-1 0 0 0,1 1 0 0 0,-1 0 0 0 0,1 1 0 0 0,-1-1 0 0 0,1 1-299 0 0,52-15 2020 0 0,1 2-1 0 0,43-3-2019 0 0,0-3 342 0 0,-45 8 196 0 0,1 3 1 0 0,17 1-539 0 0,-28 3-7 0 0,14 1-624 0 0,-57 4 213 0 0,-2 0-1050 0 0,0 0-4331 0 0,0 0-1851 0 0</inkml:trace>
  <inkml:trace contextRef="#ctx0" brushRef="#br0" timeOffset="6482.64">11896 2067 1840 0 0,'-3'-6'1719'0'0,"-5"-15"-4278"0"0,7 15 8587 0 0,0 0 8129 0 0,1 15-14184 0 0,1 1 0 0 0,0 0-1 0 0,0 0 1 0 0,0-1 0 0 0,2 1 0 0 0,0 1 27 0 0,-2-7 40 0 0,0 0 0 0 0,1-1 0 0 0,-1 1 1 0 0,1-1-1 0 0,0 1 0 0 0,0-1 0 0 0,0 1 0 0 0,1-1 0 0 0,-1 0 0 0 0,1 0 0 0 0,0-1 0 0 0,0 1 0 0 0,0 0 0 0 0,0-1 0 0 0,0 0 0 0 0,0 0 0 0 0,2 1-40 0 0,0 0 75 0 0,1-1-1 0 0,-1 1 1 0 0,1-1-1 0 0,-1-1 1 0 0,1 1-1 0 0,0-1-74 0 0,-4-1 52 0 0,1 1 1 0 0,-1-1-1 0 0,0 0 0 0 0,0 0 0 0 0,0 0 0 0 0,0 0 1 0 0,0-1-1 0 0,0 1 0 0 0,0 0 0 0 0,0-1 1 0 0,0 0-1 0 0,0 1 0 0 0,0-1 0 0 0,0 0 0 0 0,-1 0 1 0 0,1 0-1 0 0,0 0 0 0 0,1-1-52 0 0,-2 1 83 0 0,1-1 1 0 0,-1 1-1 0 0,0 0 0 0 0,1 0 0 0 0,-1-1 1 0 0,0 1-1 0 0,0-1 0 0 0,0 1 1 0 0,0-1-1 0 0,0 0 0 0 0,-1 1 1 0 0,1-1-1 0 0,0 0 0 0 0,-1 1 0 0 0,1-1 1 0 0,-1 0-1 0 0,0 0 0 0 0,1 1 1 0 0,-1-1-1 0 0,0 0 0 0 0,0 0-83 0 0,0-9 306 0 0,0 1 0 0 0,0-1-1 0 0,-1-3-305 0 0,-1-12 307 0 0,2 25-325 0 0,0 0 0 0 0,0 0 0 0 0,0 0 0 0 0,0 0 0 0 0,0 1 0 0 0,-1-1-1 0 0,1 0 1 0 0,0 0 0 0 0,0 0 0 0 0,-1 1 0 0 0,1-1 0 0 0,-1 0 0 0 0,1 0 0 0 0,-1 1 0 0 0,1-1-1 0 0,-1 0 1 0 0,1 1 0 0 0,-1-1 0 0 0,1 1 0 0 0,-1-1 0 0 0,0 1 0 0 0,1-1 0 0 0,-1 1 0 0 0,0-1-1 0 0,0 1 1 0 0,1 0 0 0 0,-1-1 0 0 0,0 1 18 0 0,-1-1-320 0 0,0 1 0 0 0,1-1 1 0 0,-1 1-1 0 0,0 0 0 0 0,0-1 0 0 0,0 1 0 0 0,1 0 0 0 0,-1 0 1 0 0,0 0-1 0 0,0 0 0 0 0,-1 1 320 0 0,-5 2-8038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7:20.652"/>
    </inkml:context>
    <inkml:brush xml:id="br0">
      <inkml:brushProperty name="width" value="0.05" units="cm"/>
      <inkml:brushProperty name="height" value="0.05" units="cm"/>
    </inkml:brush>
  </inkml:definitions>
  <inkml:trace contextRef="#ctx0" brushRef="#br0">34 262 9072 0 0,'7'2'43'0'0,"1"0"234"0"0,-19-10 296 0 0,10 7-305 0 0,-1 1 1 0 0,0-1-1 0 0,0 0 0 0 0,0 1 1 0 0,0 0-1 0 0,0-1 0 0 0,1 1 1 0 0,-1 0-1 0 0,0 0 0 0 0,0 0 1 0 0,0 0-1 0 0,0 1 0 0 0,0-1 1 0 0,0 0-1 0 0,0 1 0 0 0,1 0 1 0 0,-2 0-269 0 0,3-1 1 0 0,-1 2 305 0 0,0 1-227 0 0,1 0 1 0 0,-1 0-1 0 0,1 0 0 0 0,-1 1 1 0 0,1-1-1 0 0,0 0 0 0 0,1 0 0 0 0,-1 0 1 0 0,0 0-1 0 0,1 0 0 0 0,0 1-79 0 0,13 34 578 0 0,-1-2-423 0 0,-8-22-68 0 0,1 0-1 0 0,1 0 0 0 0,1-1 0 0 0,0 0 1 0 0,0 0-1 0 0,3 2-86 0 0,-1-3 65 0 0,0-1 0 0 0,0 0 1 0 0,1 0-1 0 0,0-1 0 0 0,1 0 0 0 0,0-1 0 0 0,1-1 1 0 0,0 0-1 0 0,0-1 0 0 0,1 0 0 0 0,-1 0 1 0 0,2-2-66 0 0,11 5 118 0 0,1-2 0 0 0,0-2 0 0 0,0 0-1 0 0,1-1 1 0 0,0-2 0 0 0,4-1-118 0 0,154 6 1600 0 0,180-17-1600 0 0,25-13 88 0 0,87 1 101 0 0,-103 6-154 0 0,-81-1-9 0 0,352-25 170 0 0,-430 19-42 0 0,76-7 65 0 0,-72 16 194 0 0,97 10-413 0 0,-154 11 455 0 0,1 6 0 0 0,43 15-455 0 0,-136-14 92 0 0,0 3 0 0 0,-2 3 0 0 0,0 3 0 0 0,18 11-92 0 0,-64-24 32 0 0,-1 1 0 0 0,-1 0 0 0 0,0 2 0 0 0,10 8-32 0 0,74 66 44 0 0,-77-63-16 0 0,-20-16 23 0 0,1 0 1 0 0,-1 1 0 0 0,4 6-52 0 0,4 5 119 0 0,4 6 79 0 0,11 11 604 0 0,-29-36-743 0 0,0-1 1 0 0,0 1-1 0 0,1-1 0 0 0,-1 0 0 0 0,0 0 0 0 0,1 0 0 0 0,-1 0 1 0 0,1 0-1 0 0,-1 0 0 0 0,1-1 0 0 0,-1 1 0 0 0,1-1 0 0 0,-1 0 1 0 0,1 0-1 0 0,-1 0 0 0 0,3 0-59 0 0,-1 0 107 0 0,-1 0-2 0 0,-1 0 0 0 0,1 0 0 0 0,-1 0 0 0 0,1 0 0 0 0,-1 0 0 0 0,1-1 0 0 0,-1 1 0 0 0,1-1 0 0 0,-1 1 0 0 0,2-2-105 0 0,15-8 645 0 0,-14 8-440 0 0,0-1 0 0 0,0 1 1 0 0,-1-1-1 0 0,1 0 0 0 0,0-2-205 0 0,1 0 197 0 0,0 0-13 0 0,0 0 0 0 0,-1 0 0 0 0,1-1-1 0 0,-1 1 1 0 0,0-1 0 0 0,0-1-184 0 0,9-7 741 0 0,-12 11-664 0 0,-1 2-1 0 0,1-1 1 0 0,-1 0 0 0 0,1 0-1 0 0,0 0 1 0 0,0 1 0 0 0,0-1 0 0 0,0 1-1 0 0,0 0 1 0 0,0-1 0 0 0,0 1-1 0 0,0 0 1 0 0,1 0 0 0 0,-1 0-1 0 0,0 1 1 0 0,1-1 0 0 0,-1 0-1 0 0,0 1 1 0 0,1 0-77 0 0,8-2-10 0 0,0 1 0 0 0,0 1 0 0 0,10 1 10 0 0,-2-1 109 0 0,166-3-58 0 0,-100-2-78 0 0,-76 5-3 0 0,0-1 0 0 0,1-1 0 0 0,-1 1 0 0 0,1-2 30 0 0,16-2 61 0 0,-17 4-36 0 0,-1-1-1 0 0,0 0 0 0 0,0-1 0 0 0,0 0 1 0 0,0 0-1 0 0,0-1 0 0 0,-1 0 0 0 0,1 0 1 0 0,-1-1-1 0 0,2-1-24 0 0,-8 5 3 0 0,-1 0 1 0 0,1 0-1 0 0,0 0 1 0 0,1 0-1 0 0,-1 0 1 0 0,0 1-1 0 0,0-1 0 0 0,0 0 1 0 0,0 1-1 0 0,0-1 1 0 0,1 1-1 0 0,-1-1 0 0 0,0 1 1 0 0,2 0-4 0 0,4-3 85 0 0,13-12 308 0 0,-9 7-583 0 0,1 0 1 0 0,0 0-1 0 0,1 1 1 0 0,2-1 189 0 0,47-23-96 0 0,17-4 96 0 0,-47 20 0 0 0,1 1 0 0 0,1 1 0 0 0,34-8 0 0 0,248-42 0 0 0,-235 50 88 0 0,1 4 1 0 0,29 2-89 0 0,-22 2-121 0 0,118-1 57 0 0,-101 5 64 0 0,84 4 145 0 0,32 10-145 0 0,-78-3-89 0 0,-78-5 89 0 0,66 2 0 0 0,36 4 0 0 0,1 0 0 0 0,415-3 0 0 0,-387-3 0 0 0,-89-7 0 0 0,-27 0 0 0 0,48-2 1 0 0,-41 0-17 0 0,6 4 16 0 0,310 8-190 0 0,-223-1 125 0 0,-86-2 47 0 0,43 1-118 0 0,128-13 136 0 0,-158-4 0 0 0,-1-5 0 0 0,0-4 0 0 0,31-15 0 0 0,-78 15 0 0 0,0-3 0 0 0,44-24 0 0 0,-22 9 0 0 0,-63 28-1 0 0,-1 0 0 0 0,0 0 0 0 0,0-2 0 0 0,-1 0 0 0 0,15-15 1 0 0,11-13 58 0 0,17-24-58 0 0,-48 51 15 0 0,-1-1 0 0 0,0-1 0 0 0,-1 0 0 0 0,-1 0 0 0 0,8-16-15 0 0,-17 30 3 0 0,0 0-1 0 0,1 0 0 0 0,-1 0 1 0 0,0 0-1 0 0,0 0 1 0 0,0 0-1 0 0,0 0 1 0 0,0 0-1 0 0,0 0 1 0 0,0 1-1 0 0,0-1 0 0 0,0 0 1 0 0,-1 0-1 0 0,1 0 1 0 0,0 0-1 0 0,-1 0 1 0 0,1 0-1 0 0,0 0 1 0 0,-1 0-1 0 0,1 1 1 0 0,-1-1-1 0 0,1 0 0 0 0,-1 0 1 0 0,0 1-1 0 0,1-1 1 0 0,-1 0-1 0 0,0 1 1 0 0,1-1-1 0 0,-1 0 1 0 0,0 1-1 0 0,0-1 1 0 0,0 1-1 0 0,1 0 0 0 0,-1-1 1 0 0,0 1-3 0 0,-3-2-38 0 0,0 0 0 0 0,0 1 1 0 0,0-1-1 0 0,0 1 0 0 0,0 0 0 0 0,0 0 0 0 0,-4 0 38 0 0,-4 0-442 0 0,-1 2 0 0 0,1-1 0 0 0,0 2-1 0 0,0 0 1 0 0,0 0 0 0 0,-1 1 442 0 0,-17 3-771 0 0,-15 2-522 0 0</inkml:trace>
  <inkml:trace contextRef="#ctx0" brushRef="#br0" timeOffset="1046.33">4157 990 13304 0 0,'0'0'298'0'0,"0"0"46"0"0,-4 0 347 0 0,-11-3-535 0 0,8 5 90 0 0,4-1-56 0 0,1-1 334 0 0,-4 4 342 0 0,5-1 2230 0 0,2-1-2998 0 0,1 0 0 0 0,0 0-1 0 0,-1 0 1 0 0,1 0 0 0 0,0 0-1 0 0,0 0 1 0 0,0-1 0 0 0,0 1-1 0 0,0-1 1 0 0,0 1 0 0 0,0-1-1 0 0,1 0 1 0 0,-1 0 0 0 0,0 0-1 0 0,1 0 1 0 0,-1 0 0 0 0,1-1-1 0 0,-1 1 1 0 0,1-1 0 0 0,0 1-1 0 0,-1-1-97 0 0,7 1 141 0 0,0 0 0 0 0,0-1-1 0 0,0 0 1 0 0,-1 0-1 0 0,1-1 1 0 0,1 0-141 0 0,72-18 528 0 0,62-16-186 0 0,-74 16-267 0 0,-26 7-63 0 0,-40 9-367 0 0,-8 0 227 0 0,-7-2 35 0 0,5 5 84 0 0,0-1 0 0 0,-1 1-1 0 0,1 0 1 0 0,0 0-1 0 0,0 0 1 0 0,0 1 0 0 0,0 0-1 0 0,0 0 1 0 0,1 1 0 0 0,-1 0-1 0 0,0 0 1 0 0,1 0-1 0 0,-1 1 1 0 0,1-1 0 0 0,-1 2-1 0 0,1-1 1 0 0,0 0-1 0 0,1 1 1 0 0,-1 0 0 0 0,0 0-1 0 0,1 0 1 0 0,0 1 0 0 0,0-1-1 0 0,0 1 1 0 0,1 0-1 0 0,0 0 1 0 0,0 0 0 0 0,0 1-1 0 0,0 0 10 0 0,-5 16 10 0 0,2 0 1 0 0,1 1-1 0 0,0 0 0 0 0,2 0 0 0 0,0 1 0 0 0,2-1 0 0 0,1 15-10 0 0,-2 17 143 0 0,0-31-82 0 0,2 1 0 0 0,1 0 1 0 0,1 2-62 0 0,0-14 105 0 0,-1 0 0 0 0,-1 1 1 0 0,0-1-1 0 0,0 1 0 0 0,-1-1 1 0 0,-1 0-1 0 0,-1 0 0 0 0,0 1-105 0 0,1-9 80 0 0,-1-1-1 0 0,1 1 0 0 0,-1-1 0 0 0,0 0 1 0 0,-1 0-1 0 0,1 0 0 0 0,-1 0 0 0 0,0-1 1 0 0,-4 4-80 0 0,7-7 24 0 0,-2 2 54 0 0,1 0-1 0 0,-2 0 1 0 0,1 0 0 0 0,0-1 0 0 0,0 1 0 0 0,0-1 0 0 0,-1 0 0 0 0,1 0 0 0 0,-1 0 0 0 0,1 0 0 0 0,-1-1 0 0 0,-3 1-78 0 0,-10 0 282 0 0,-1-1 0 0 0,-3-1-282 0 0,-6 0-53 0 0,-196 4 53 0 0,198-6 14 0 0,24 3 51 0 0,1 0 8 0 0,15-5 59 0 0,7 1-126 0 0,0 1 1 0 0,22 0-7 0 0,19-2-1 0 0,13-3 1 0 0,16 3 0 0 0,-44 3 0 0 0,264-6 53 0 0,-178 7-3267 0 0,-98 1 1439 0 0</inkml:trace>
  <inkml:trace contextRef="#ctx0" brushRef="#br0" timeOffset="1390.03">4926 987 15864 0 0,'0'0'362'0'0,"0"0"47"0"0,0 0 29 0 0,0 0-52 0 0,0 0-146 0 0,0 0 328 0 0,0 0 175 0 0,0 0 32 0 0,0 0-39 0 0,1 0-195 0 0,31-12 4 0 0,1 2 0 0 0,0 1 1 0 0,21-2-546 0 0,104-10 1397 0 0,-4 10-1513 0 0,-65 7-1997 0 0,-86 4 358 0 0,-4 1-79 0 0,-3 2-20 0 0</inkml:trace>
  <inkml:trace contextRef="#ctx0" brushRef="#br0" timeOffset="1811.81">5170 963 12496 0 0,'0'0'572'0'0,"0"0"-11"0"0,0 0-214 0 0,0 0 447 0 0,0 0 240 0 0,0 0 43 0 0,-4 10 1181 0 0,3-5-2080 0 0,-1-1-1 0 0,1 1 0 0 0,0 0 0 0 0,1 0 1 0 0,-1-1-1 0 0,1 1 0 0 0,0 0 0 0 0,0 0 1 0 0,0 2-178 0 0,10 43 756 0 0,-1-3 38 0 0,-4 11 72 0 0,-3-24-340 0 0,-3-27-413 0 0,2 0-1 0 0,-1 1 1 0 0,1-1-1 0 0,0 3-112 0 0,1-1 75 0 0,0 1-1 0 0,-1-1 0 0 0,0 1 1 0 0,-1-1-1 0 0,0 1 0 0 0,0-1 1 0 0,-1 1-1 0 0,0-1 1 0 0,-3 8-75 0 0,3-12 30 0 0,0 1 0 0 0,0 0 0 0 0,1 0 0 0 0,-1 0 1 0 0,1 4-31 0 0,1-5 52 0 0,-1 1-1 0 0,-1-1 1 0 0,1 1 0 0 0,-1-1 0 0 0,-1 4-52 0 0,2-7 28 0 0,-1 0 0 0 0,1 0 1 0 0,-1 0-1 0 0,0 0 0 0 0,0 0 0 0 0,1 0 0 0 0,-1-1 0 0 0,0 1 0 0 0,-1 0 0 0 0,1-1 1 0 0,0 1-1 0 0,0 0 0 0 0,-1-1 0 0 0,1 1 0 0 0,-1-1 0 0 0,1 0 0 0 0,-1 0 0 0 0,1 1 1 0 0,-1-1-1 0 0,0 0 0 0 0,0 0 0 0 0,0-1 0 0 0,1 1 0 0 0,-1 0 0 0 0,0-1 0 0 0,0 1 0 0 0,0-1 1 0 0,0 1-1 0 0,0-1 0 0 0,0 0 0 0 0,0 0 0 0 0,0 0 0 0 0,-1 0-28 0 0,-84-8 235 0 0,12 0-182 0 0,56 5-53 0 0,17 2 0 0 0,0 1 0 0 0,0 0 0 0 0,0-1 0 0 0,0 1 0 0 0,0 0 0 0 0,-1 0 0 0 0,1 0 0 0 0,0 0 0 0 0,0 0 0 0 0,-1 1 0 0 0,-7-1 0 0 0,5-1 0 0 0,12 4 0 0 0,1 0 0 0 0,0-2 0 0 0,1 1 0 0 0,-1-1 0 0 0,0-1 0 0 0,1 0 0 0 0,-1 0 0 0 0,1 0 0 0 0,-1-1 0 0 0,2 0 0 0 0,32-2 0 0 0,-2 1 0 0 0,35-6 0 0 0,10-1 0 0 0,125-8-14 0 0,-193 16-401 0 0,63-3 207 0 0,-28 3-8609 0 0,-38 1 1496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7:28.634"/>
    </inkml:context>
    <inkml:brush xml:id="br0">
      <inkml:brushProperty name="width" value="0.05" units="cm"/>
      <inkml:brushProperty name="height" value="0.05" units="cm"/>
    </inkml:brush>
  </inkml:definitions>
  <inkml:trace contextRef="#ctx0" brushRef="#br0">0 218 2760 0 0,'0'0'125'0'0,"0"0"193"0"0,0 0 720 0 0,4-16 4122 0 0,-2 11-3747 0 0,0 1 0 0 0,0 0-1 0 0,-1-1 1 0 0,0 1 0 0 0,0-4-1413 0 0,-1 7 701 0 0,0 1-12 0 0,0 0-30 0 0,0 0-124 0 0,0 0-58 0 0,0 12 410 0 0,0 0-725 0 0,0 35 454 0 0,2-1 0 0 0,3 9-616 0 0,-3-31 439 0 0,0 20-439 0 0,0 12 297 0 0,1-4 162 0 0,-3-30-155 0 0,2 1-1 0 0,0-1 0 0 0,2 0 1 0 0,0 0-1 0 0,3 3-303 0 0,-4-6 6 0 0,-2-11 464 0 0,-1-13 2571 0 0,-6-103-2169 0 0,3 80-701 0 0,-6-309 545 0 0,9 293-408 0 0,0-9-372 0 0,10 76-133 0 0,-8-11 129 0 0,0 0 1 0 0,-1 0 0 0 0,-1 0-1 0 0,0 0 1 0 0,-1 5 67 0 0,1 32-182 0 0,3-12 325 0 0,-3 1 1 0 0,-3 31-144 0 0,0 3 63 0 0,4 32-63 0 0,0-21 386 0 0,-1-38-1670 0 0,0-43 1052 0 0,0-2-216 0 0,0 0-906 0 0,0 0-396 0 0,0 0-74 0 0</inkml:trace>
  <inkml:trace contextRef="#ctx0" brushRef="#br0" timeOffset="1827.57">811 339 8840 0 0,'0'0'400'0'0,"0"0"0"0"0,-14-7-150 0 0,-2 5 1718 0 0,14 2-1718 0 0,0 0 1 0 0,0 0-1 0 0,0 0 1 0 0,0-1-1 0 0,0 1 1 0 0,0 0-1 0 0,0-1 1 0 0,0 1-1 0 0,1-1 1 0 0,-1 0-1 0 0,0 0 1 0 0,-1 0-251 0 0,2 0 850 0 0,1 1-123 0 0,0 0-58 0 0,0 0-12 0 0,0 0-17 0 0,0 0-66 0 0,0 0-29 0 0,0 0-8 0 0,0 0-5 0 0,17-4 856 0 0,-15 3-1310 0 0,0 1-1 0 0,1-1 1 0 0,-1 0-1 0 0,0 1 1 0 0,0 0-1 0 0,0-1 1 0 0,1 1-1 0 0,-1 0-77 0 0,94-2 1321 0 0,58 1-914 0 0,82 20 13 0 0,-145-11-300 0 0,-21-2 328 0 0,-1-4 1 0 0,3-2-449 0 0,-38-2-464 0 0,0-2-1 0 0,2-2 465 0 0,-10 1-1696 0 0,0-1 0 0 0,0-2 0 0 0,-1 0 1696 0 0,-9 0-1502 0 0,-7 0-60 0 0</inkml:trace>
  <inkml:trace contextRef="#ctx0" brushRef="#br0" timeOffset="2171.15">1557 112 16096 0 0,'-5'-6'786'0'0,"3"1"-516"0"0,1 3-206 0 0,0 1 0 0 0,1 0 0 0 0,-1-1-1 0 0,0 1 1 0 0,0 0 0 0 0,0 0-1 0 0,0 0 1 0 0,0 0 0 0 0,0 0-1 0 0,-1 0 1 0 0,1 0 0 0 0,-1 0-64 0 0,26 21 3102 0 0,4 3-2439 0 0,1-1 1 0 0,8 3-664 0 0,-25-16 94 0 0,1 0 1 0 0,-1 1-1 0 0,-1 1 0 0 0,1 0-94 0 0,5 6 108 0 0,-8-9-39 0 0,0 0 0 0 0,0 1 1 0 0,-1 0-1 0 0,-1 1 0 0 0,0 0 0 0 0,0 0 0 0 0,-1 1 0 0 0,0-1 0 0 0,0 1 0 0 0,-2 1 0 0 0,2 4-69 0 0,-5-11 30 0 0,0 1 0 0 0,0-1 0 0 0,0 1 0 0 0,-1-1 1 0 0,0 1-1 0 0,-1 0 0 0 0,1-1 0 0 0,-1 1 0 0 0,0-1 0 0 0,0 1 0 0 0,-1-1 0 0 0,1 1 0 0 0,-1-1 0 0 0,-1 0 0 0 0,1 0 0 0 0,-1 0 0 0 0,-2 4-30 0 0,-3 3 100 0 0,-1 1 1 0 0,0-1-1 0 0,0-1 0 0 0,-1 1 0 0 0,-1-2 0 0 0,-2 2-100 0 0,-10 6 230 0 0,-1 0-1 0 0,-1-2 1 0 0,-23 11-230 0 0,27-15 127 0 0,-12 5 33 0 0,-1-1 0 0 0,0-3 0 0 0,-1 0 0 0 0,-9 0-160 0 0,26-10-545 0 0,15-3 295 0 0,0 1-1 0 0,-1-1 1 0 0,1 1-1 0 0,0 0 1 0 0,0-1-1 0 0,-2 2 251 0 0,4-1-1169 0 0,1-1-14 0 0</inkml:trace>
  <inkml:trace contextRef="#ctx0" brushRef="#br0" timeOffset="2764.83">2773 31 18143 0 0,'0'0'414'0'0,"0"0"56"0"0,-1-8 466 0 0,-7-7-724 0 0,7 14 35 0 0,-3-2 237 0 0,4 3-470 0 0,0 0 1 0 0,0 0-1 0 0,0-1 1 0 0,0 1-1 0 0,0 0 1 0 0,-1 0-1 0 0,1 0 1 0 0,0-1-1 0 0,0 1 1 0 0,0 0-1 0 0,0 0 1 0 0,-1 0-1 0 0,1-1 1 0 0,0 1-1 0 0,0 0 1 0 0,0 0-1 0 0,-1 0 1 0 0,1 0-1 0 0,0 0 1 0 0,0 0-1 0 0,-1 0 1 0 0,1 0-1 0 0,0-1 1 0 0,0 1-1 0 0,-1 0 1 0 0,1 0-1 0 0,0 0 1 0 0,0 0-1 0 0,-1 0 1 0 0,1 0 0 0 0,0 0-1 0 0,0 0-14 0 0,-3 1 9 0 0,1-1 0 0 0,0 0 0 0 0,0 1 0 0 0,0-1 1 0 0,0 1-1 0 0,0 0 0 0 0,0 0 0 0 0,0-1 0 0 0,0 1 0 0 0,0 1 0 0 0,0-1 0 0 0,1 0 0 0 0,-1 0 1 0 0,0 1-1 0 0,1-1-9 0 0,-26 28 341 0 0,17-18-27 0 0,-26 30 211 0 0,-2-2 0 0 0,-1-1 0 0 0,-19 12-525 0 0,36-31 240 0 0,0 0 0 0 0,1 2 0 0 0,-3 6-240 0 0,-3 2 158 0 0,-7 4-158 0 0,-41 42 99 0 0,37-36-38 0 0,36-37-61 0 0,0 1 0 0 0,0-1 0 0 0,0 1 0 0 0,0 0 0 0 0,1 0 0 0 0,-1 0 0 0 0,1 0 0 0 0,0 0 0 0 0,-7 14 0 0 0,4-9 0 0 0,5 0 0 0 0,0-6 0 0 0,1 0 1 0 0,0-1-1 0 0,0 1 0 0 0,0 0 0 0 0,0-1 1 0 0,0 0-1 0 0,0 1 0 0 0,1-1 0 0 0,-1 0 1 0 0,0 0-1 0 0,3 0 0 0 0,28 9-96 0 0,-12-9-67 0 0,0 0-1 0 0,1-2 1 0 0,-1 0 0 0 0,0-1 0 0 0,9-3 163 0 0,35-3-259 0 0,103-5 483 0 0,-157 12-249 0 0,1-2-1 0 0,-1 0 1 0 0,0 0-1 0 0,0-1 0 0 0,6-3 26 0 0,1 1-97 0 0,-15 4 126 0 0,1 1 0 0 0,0-1-1 0 0,-1 0 1 0 0,1 0 0 0 0,-1 0 0 0 0,0 0 0 0 0,0-1-1 0 0,0 1 1 0 0,0-1 0 0 0,2-2-29 0 0,1-3-32 0 0,-1 1-1 0 0,1-1 0 0 0,2-7 33 0 0,-5 10-93 0 0,-2 1 120 0 0,1 1-1 0 0,-1 0 1 0 0,0-1-1 0 0,0 1 1 0 0,-1-1-1 0 0,1 1 1 0 0,-1-1-1 0 0,0 0 1 0 0,0 1-1 0 0,0-4-26 0 0,0-2 221 0 0,-1 0 0 0 0,-1 0 0 0 0,-1-6-221 0 0,-3 4 206 0 0,5 10-180 0 0,0 0-1 0 0,0 0 0 0 0,1 0 1 0 0,-1 0-1 0 0,1 0 1 0 0,-1 1-1 0 0,1-1 0 0 0,-1-1 1 0 0,1 1-1 0 0,-1 0 0 0 0,1 0 1 0 0,0 0-1 0 0,0-1-25 0 0,-1 2 4 0 0,1 0 1 0 0,0 0-1 0 0,0-1 0 0 0,0 1 0 0 0,0 0 0 0 0,0 0 0 0 0,-1 0 1 0 0,1-1-1 0 0,0 1 0 0 0,0 0 0 0 0,0 0 0 0 0,-1 0 0 0 0,1 0 1 0 0,0-1-1 0 0,0 1 0 0 0,-1 0 0 0 0,1 0 0 0 0,0 0 0 0 0,0 0 1 0 0,-1 0-1 0 0,1 0 0 0 0,0 0 0 0 0,0 0 0 0 0,-1 0 0 0 0,1 0 1 0 0,0 0-1 0 0,0 0 0 0 0,-1 0 0 0 0,1 0 0 0 0,0 0 0 0 0,0 0 1 0 0,-1 0-1 0 0,1 0 0 0 0,0 0 0 0 0,0 0 0 0 0,-1 0-4 0 0,-8 3 90 0 0,8-3-90 0 0,0 0 0 0 0,0 0 0 0 0,0 1 0 0 0,0-1 0 0 0,0 1 0 0 0,0-1 0 0 0,0 1 0 0 0,1-1 0 0 0,-1 1 0 0 0,0-1 0 0 0,0 1 0 0 0,0 0 0 0 0,1-1 0 0 0,-1 1 0 0 0,0 0 0 0 0,1 0 0 0 0,-1 0 0 0 0,1-1 0 0 0,-1 2 0 0 0,-2 2 0 0 0,-3 3 0 0 0,0 0 0 0 0,1 1 0 0 0,-1 0 0 0 0,2 0 0 0 0,-1 0 0 0 0,1 1 0 0 0,0 0 0 0 0,1-1 0 0 0,-3 11 0 0 0,0 3 0 0 0,1 1 0 0 0,1 0 0 0 0,0 12 0 0 0,3-13-21 0 0,1 1 0 0 0,2 18 21 0 0,1 13-22 0 0,-3-36-18 0 0,1-12-39 0 0,-1-1 1 0 0,1 1-1 0 0,-2 0 0 0 0,1-1 1 0 0,-1 1-1 0 0,1-1 0 0 0,-1 1 1 0 0,-1-1-1 0 0,1 0 1 0 0,-1 1-1 0 0,-1 1 79 0 0,2-6-881 0 0,1-1-903 0 0,0 0-3676 0 0,0 0-1573 0 0</inkml:trace>
  <inkml:trace contextRef="#ctx0" brushRef="#br0" timeOffset="3202.24">3259 281 12896 0 0,'0'0'997'0'0,"0"0"-477"0"0,0 0 439 0 0,0 0 258 0 0,0 0 51 0 0,0 0-160 0 0,0 0-634 0 0,0 0 33 0 0,1 0 93 0 0,84 1 1703 0 0,-15 1-1556 0 0,-1-4 0 0 0,24-4-747 0 0,23-7 358 0 0,56-7-310 0 0,-123 13-43 0 0,13-2 386 0 0,5-3-391 0 0,-33 7 249 0 0,-25 4-258 0 0,0 0 1 0 0,0-1-1 0 0,-1 0 1 0 0,0 0-1 0 0,5-2 9 0 0,-10 3 55 0 0,0-1 37 0 0,1 0 1 0 0,0 1-1 0 0,0 0 0 0 0,0 0 0 0 0,0 0 0 0 0,0 0 0 0 0,-1 0 0 0 0,3 1-92 0 0,-5 0 12 0 0,0 0 0 0 0,-1 1 0 0 0,1-1 0 0 0,-1 0 0 0 0,1 0 0 0 0,-1 1 0 0 0,1-1 0 0 0,0 1 0 0 0,-1-1 0 0 0,0 0-1 0 0,1 1 1 0 0,-1-1 0 0 0,1 1 0 0 0,-1-1 0 0 0,1 1 0 0 0,-1-1 0 0 0,0 1 0 0 0,0 0 0 0 0,1-1 0 0 0,-1 1 0 0 0,0-1 0 0 0,0 1 0 0 0,1 0 0 0 0,-1-1 0 0 0,0 1-1 0 0,0-1 1 0 0,0 1 0 0 0,0 0-12 0 0,1 20 30 0 0,-11 53 463 0 0,1 61-493 0 0,8-126 50 0 0,1-7-36 0 0,-5 154 521 0 0,0-84-773 0 0,0-33 50 0 0,5-39 129 0 0,0 1 0 0 0,0-1 1 0 0,0 1-1 0 0,0-1 0 0 0,0 1 1 0 0,0-1-1 0 0,0 0 0 0 0,0 1 1 0 0,0-1-1 0 0,-1 1 1 0 0,1-1-1 0 0,0 1 0 0 0,0-1 1 0 0,0 1-1 0 0,-1-1 0 0 0,1 0 1 0 0,0 1-1 0 0,-1-1 1 0 0,1 1-1 0 0,0-1 0 0 0,-1 0 1 0 0,1 1-1 0 0,0-1 0 0 0,-1 0 1 0 0,1 0-1 0 0,-1 1 1 0 0,1-1-1 0 0,0 0 0 0 0,-1 0 1 0 0,1 0-1 0 0,-1 1 0 0 0,1-1 1 0 0,-1 0-1 0 0,1 0 0 0 0,-1 0 1 0 0,1 0-1 0 0,-1 0 1 0 0,1 0-1 0 0,-1 0 59 0 0,-16-4-7113 0 0,12 1-548 0 0</inkml:trace>
  <inkml:trace contextRef="#ctx0" brushRef="#br0" timeOffset="3530.49">3817 741 19351 0 0,'0'0'439'0'0,"0"0"62"0"0,0 0 33 0 0,2 1-65 0 0,8 0-388 0 0,1 1 1 0 0,-1-2-1 0 0,1 0 1 0 0,0 0-1 0 0,9-2-81 0 0,18 0 218 0 0,-26 2-288 0 0,0-2 0 0 0,0 1 0 0 0,0-2 0 0 0,9-2 70 0 0,3-1-48 0 0,89-21 1276 0 0,-59 15-867 0 0,0 0 314 0 0,0 2-675 0 0,-25 9-816 0 0,-27 1-248 0 0,-2 0-1284 0 0,0 0-4887 0 0</inkml:trace>
  <inkml:trace contextRef="#ctx0" brushRef="#br0" timeOffset="3873.88">3724 970 8288 0 0,'0'0'381'0'0,"0"0"-6"0"0,6-3-227 0 0,5 0 1414 0 0,-1 0 0 0 0,0 1-1 0 0,1 0 1 0 0,6 1-1562 0 0,19-4 2971 0 0,88-11-1998 0 0,-81 8-1238 0 0,39-9 196 0 0,-29 4-5311 0 0,-26 5-505 0 0</inkml:trace>
  <inkml:trace contextRef="#ctx0" brushRef="#br0" timeOffset="3874.88">3825 1166 10136 0 0,'0'0'464'0'0,"0"0"-10"0"0,1 0-294 0 0,34-5 844 0 0,-4-1 2091 0 0,69 2-767 0 0,35-11-2546 0 0,-127 14 116 0 0,-7 1-430 0 0,-1 0-180 0 0,0 0-940 0 0,0 0-3645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7:34.711"/>
    </inkml:context>
    <inkml:brush xml:id="br0">
      <inkml:brushProperty name="width" value="0.05" units="cm"/>
      <inkml:brushProperty name="height" value="0.05" units="cm"/>
    </inkml:brush>
  </inkml:definitions>
  <inkml:trace contextRef="#ctx0" brushRef="#br0">0 664 11312 0 0,'0'0'256'0'0,"0"0"34"0"0,0 0 21 0 0,0 0-35 0 0,0 0-101 0 0,0 0 241 0 0,0 0 120 0 0,0 0 28 0 0,0 0 25 0 0,2 0 90 0 0,80 4 3428 0 0,-27-2-2175 0 0,5 2-1932 0 0,31 3 839 0 0,31-1-164 0 0,133 2 473 0 0,-233-8-1072 0 0,402-7 502 0 0,-344 6-562 0 0,-46 1-407 0 0,-1-1 1 0 0,1-2-1 0 0,1-1 391 0 0,-16-1-1245 0 0,-1-1-3741 0 0,-16 5 4165 0 0,12-5-6306 0 0</inkml:trace>
  <inkml:trace contextRef="#ctx0" brushRef="#br0" timeOffset="359.28">1035 478 9672 0 0,'0'0'748'0'0,"0"0"-236"0"0,0 0 842 0 0,0 0 424 0 0,0 0 80 0 0,1 0-163 0 0,45 11 709 0 0,-31-8-1995 0 0,0 0 0 0 0,14 6-409 0 0,31 12 897 0 0,-16-6 973 0 0,37 19-1870 0 0,-67-27 128 0 0,0 1 0 0 0,-1 0 0 0 0,0 1 1 0 0,0 0-1 0 0,-1 1 0 0 0,0 0 0 0 0,6 8-128 0 0,-13-13 20 0 0,0 1 0 0 0,-1 0 0 0 0,0-1 0 0 0,0 1 0 0 0,0 1 0 0 0,-1-1 0 0 0,0 1 0 0 0,0-1 0 0 0,1 5-20 0 0,-3-6 11 0 0,0 0 0 0 0,0 0 0 0 0,0-1 0 0 0,-1 1 0 0 0,0 0 0 0 0,0 0 0 0 0,0 0 0 0 0,0 0 0 0 0,-1 0 0 0 0,0-1 0 0 0,0 1 0 0 0,0 0 0 0 0,-1 0 0 0 0,-1 2-11 0 0,-2 4 96 0 0,0 0 1 0 0,-1-1 0 0 0,-1 0-1 0 0,0 0 1 0 0,0-1 0 0 0,-1 1-1 0 0,0-2 1 0 0,0 1 0 0 0,-1-1 0 0 0,0 0-1 0 0,-1-1 1 0 0,0 0 0 0 0,0-1-1 0 0,-8 5-96 0 0,-15 4 113 0 0,0 0-1 0 0,-1-2 0 0 0,0-1 0 0 0,-11 0-112 0 0,28-7-24 0 0,1-2 1 0 0,-1 0-1 0 0,-1 0 24 0 0,11-3-704 0 0,1 1 1 0 0,-1-1-1 0 0,0 0 1 0 0,1-1-1 0 0,-6-1 704 0 0,2-2-5787 0 0,5 1-1660 0 0</inkml:trace>
  <inkml:trace contextRef="#ctx0" brushRef="#br0" timeOffset="687.33">1983 442 15200 0 0,'0'0'3'0'0,"2"-2"113"0"0,-1 0 0 0 0,0 0 0 0 0,1 0-1 0 0,-1 0 1 0 0,0 0 0 0 0,0-1-1 0 0,0 1 1 0 0,-1 0 0 0 0,1-1 0 0 0,0 1-1 0 0,-1 0 1 0 0,1-1 0 0 0,-1 1-1 0 0,0-3-115 0 0,2-10 1093 0 0,-1 14-858 0 0,-1 0 0 0 0,0 0 0 0 0,1 0 0 0 0,-1 0 0 0 0,0 0 0 0 0,0 0 1 0 0,0 0-1 0 0,0 0 0 0 0,0 0 0 0 0,0 0 0 0 0,0-1 0 0 0,0 1 0 0 0,0 0 0 0 0,-1 0 0 0 0,1 0 0 0 0,0 0 0 0 0,0 0 0 0 0,-1 1 0 0 0,1-1 0 0 0,-1-1-235 0 0,-1-5 3381 0 0,-4 30-3168 0 0,1 0 1 0 0,2 0-1 0 0,0 0 0 0 0,1 7-213 0 0,0 97 131 0 0,3-74 13 0 0,7 106 108 0 0,-3 9-265 0 0,-4-152-809 0 0,1-12-7890 0 0,-2-4 1017 0 0</inkml:trace>
  <inkml:trace contextRef="#ctx0" brushRef="#br0" timeOffset="1031.28">2487 672 21191 0 0,'0'0'970'0'0,"0"0"-20"0"0,0 0-630 0 0,2 0-388 0 0,84 2-206 0 0,-23 0 680 0 0,59-6-406 0 0,105-20 458 0 0,28-2 1156 0 0,-182 20-1618 0 0,-19 1-324 0 0,1-2 0 0 0,25-7 328 0 0,-24 2-2481 0 0,-41 4 1014 0 0</inkml:trace>
  <inkml:trace contextRef="#ctx0" brushRef="#br0" timeOffset="1359.09">3238 470 8752 0 0,'-10'-3'615'0'0,"14"5"4889"0"0,8 3 433 0 0,-4-2-6427 0 0,53 10 2051 0 0,-9 1-439 0 0,-31-9-863 0 0,-1 0 0 0 0,10 5-259 0 0,30 10 21 0 0,-35-13-66 0 0,22 10 45 0 0,-40-14 119 0 0,0 0 1 0 0,0 1-1 0 0,-1 0 0 0 0,1 0 1 0 0,-1 1-1 0 0,0 0 1 0 0,0 0-1 0 0,2 3-119 0 0,-3-2 100 0 0,0-1 1 0 0,0 1-1 0 0,-1 0 0 0 0,0 0 0 0 0,0 0 1 0 0,-1 1-1 0 0,1-1 0 0 0,-1 1 1 0 0,-1 0-101 0 0,-1-3-23 0 0,0-1 1 0 0,0 1 0 0 0,-1-1-1 0 0,1 1 1 0 0,-1 0 0 0 0,0-1 0 0 0,0 1-1 0 0,0 0 1 0 0,0-1 0 0 0,-1 1-1 0 0,0 0 1 0 0,0-1 0 0 0,0 1-1 0 0,0-1 1 0 0,0 1 0 0 0,0-1 0 0 0,-1 0-1 0 0,-2 4 23 0 0,0-1 22 0 0,-1 1 1 0 0,-1-1-1 0 0,1 1 0 0 0,-1-2 0 0 0,0 1 0 0 0,-1-1 1 0 0,1 1-1 0 0,-1-2 0 0 0,0 1 0 0 0,0-1 0 0 0,-1 0-22 0 0,-19 9 110 0 0,0 0 0 0 0,-11 1-110 0 0,21-7-676 0 0,-1-1 0 0 0,0-1 0 0 0,0-1-1 0 0,0 0 1 0 0,0-2 0 0 0,-18 1 676 0 0,17-3-7822 0 0</inkml:trace>
  <inkml:trace contextRef="#ctx0" brushRef="#br0" timeOffset="1687.11">3958 504 17503 0 0,'8'-2'286'0'0,"-5"1"-100"0"0,0 1 0 0 0,0-1 0 0 0,0 0 0 0 0,-1 0 0 0 0,1 0 0 0 0,0 0 0 0 0,1-2-186 0 0,-2 2 104 0 0,0 0-1 0 0,0-1 0 0 0,-1 1 1 0 0,1-1-1 0 0,-1 1 0 0 0,1-1 0 0 0,-1 0 1 0 0,0 0-1 0 0,0 0 0 0 0,1 0 0 0 0,-1 0 1 0 0,-1 0-1 0 0,2-1-103 0 0,-1 1 150 0 0,-1 0 0 0 0,1 0 0 0 0,0 0 0 0 0,1 0 0 0 0,-1 0 0 0 0,0 1 0 0 0,0-1 0 0 0,1 0 0 0 0,-1 1-1 0 0,1-1 1 0 0,-1 1 0 0 0,1 0 0 0 0,0-1-150 0 0,4-2 122 0 0,1 0-1 0 0,0 1 0 0 0,0 0 0 0 0,1 0 0 0 0,-1 1 1 0 0,0 0-1 0 0,1 0 0 0 0,-1 1 0 0 0,1-1 1 0 0,0 2-1 0 0,-1-1 0 0 0,1 1 0 0 0,0 0 1 0 0,7 2-122 0 0,-4-1 140 0 0,1 1 0 0 0,-1 0 1 0 0,1 1-1 0 0,-1 1 0 0 0,0 0 0 0 0,0 0 1 0 0,0 1-1 0 0,-1 0 0 0 0,4 3-140 0 0,-10-5 21 0 0,0-1-1 0 0,-1 1 0 0 0,1 0 0 0 0,-1 1 0 0 0,1-1 1 0 0,-1 1-1 0 0,0-1 0 0 0,0 1 0 0 0,-1 0 0 0 0,1 0 1 0 0,0 1-21 0 0,-2-1-2 0 0,0-1 1 0 0,1 0-1 0 0,-1 1 1 0 0,-1-1 0 0 0,1 1-1 0 0,0-1 1 0 0,-1 1-1 0 0,0-1 1 0 0,0 1 0 0 0,0 0-1 0 0,0-1 1 0 0,0 1-1 0 0,-1-1 1 0 0,0 1 0 0 0,0-1-1 0 0,0 1 2 0 0,-1 3 0 0 0,-1 0 0 0 0,0 0 0 0 0,0 0 0 0 0,-1-1 0 0 0,0 1 0 0 0,0-1 0 0 0,0 0 0 0 0,-1 0 0 0 0,0-1 0 0 0,-12 14 0 0 0,-1-2 0 0 0,-1 0 0 0 0,14-13 0 0 0,-49 41 1 0 0,30-27 6 0 0,1 2 0 0 0,1 1 1 0 0,-16 19-8 0 0,32-33 59 0 0,-1 2 14 0 0,-1 0 0 0 0,1 0 0 0 0,1 1 0 0 0,0 0 0 0 0,-4 9-73 0 0,9-17 2 0 0,1-1 0 0 0,-1 1-1 0 0,0 0 1 0 0,0 0 0 0 0,1 0-1 0 0,-1 0 1 0 0,1 0 0 0 0,0 0-1 0 0,0 0 1 0 0,0 0 0 0 0,0 1-1 0 0,0-1 1 0 0,0 0 0 0 0,0 0-1 0 0,1 0 1 0 0,-1 0 0 0 0,1 0-1 0 0,-1 0 1 0 0,1 0 0 0 0,0 0-1 0 0,0-1 1 0 0,-1 1 0 0 0,2 0-1 0 0,-1 0 1 0 0,0 0 0 0 0,0-1-1 0 0,0 1 1 0 0,1-1 0 0 0,-1 1-1 0 0,1-1 1 0 0,-1 0 0 0 0,1 1-1 0 0,0-1 1 0 0,1 1-2 0 0,1 0 4 0 0,0 0 0 0 0,0 0 0 0 0,0-1 1 0 0,0 1-1 0 0,0-1 0 0 0,0 0 0 0 0,1 0 0 0 0,-1-1 0 0 0,0 1 0 0 0,2-1-4 0 0,45-1 55 0 0,-39 0-44 0 0,35-4-111 0 0,0-2 1 0 0,0-2-1 0 0,-1-2 0 0 0,21-9 100 0 0,38-17-8412 0 0,-74 24 933 0 0</inkml:trace>
  <inkml:trace contextRef="#ctx0" brushRef="#br0" timeOffset="2046.44">4755 622 19351 0 0,'7'-3'292'0'0,"-6"2"-146"0"0,0 1 0 0 0,1-1 0 0 0,-1 0 0 0 0,0 1 0 0 0,1-1-1 0 0,-1 1 1 0 0,0 0 0 0 0,1 0 0 0 0,-1-1 0 0 0,2 1-146 0 0,2-4 345 0 0,20-1 440 0 0,0 0 1 0 0,19 0-786 0 0,27-4-387 0 0,-3 2 1133 0 0,-41 4 326 0 0,20-3-1072 0 0,123-20 1118 0 0,-121 20-1069 0 0,1 3-1 0 0,-1 2 0 0 0,3 2-48 0 0,11 0 367 0 0,-14 2-260 0 0,-33-2-932 0 0,0 0 1 0 0,0-1-1 0 0,-1 0 0 0 0,4-2 825 0 0,-11 0-2716 0 0,-7 1-4791 0 0</inkml:trace>
  <inkml:trace contextRef="#ctx0" brushRef="#br0" timeOffset="2390.35">5413 348 14280 0 0,'17'-10'1102'0'0,"-4"4"-645"0"0,-9 7-405 0 0,-1 0 129 0 0,57 1 6390 0 0,29 7-5533 0 0,15 2-1701 0 0,-30-9 784 0 0,-34-2 611 0 0,35 6-732 0 0,-70-6 178 0 0,1 1-1 0 0,-1 0 1 0 0,1 1-1 0 0,-1-1 1 0 0,0 1-1 0 0,1 0 1 0 0,2 2-178 0 0,-6-3 16 0 0,-1 0-1 0 0,0-1 1 0 0,1 1-1 0 0,-1 0 1 0 0,0 1 0 0 0,0-1-1 0 0,0 0 1 0 0,1 0 0 0 0,-1 0-1 0 0,0 1 1 0 0,-1-1 0 0 0,1 0-1 0 0,0 1 1 0 0,0-1-1 0 0,-1 1 1 0 0,1-1 0 0 0,0 1-1 0 0,-1-1 1 0 0,0 1 0 0 0,1 0-1 0 0,-1-1 1 0 0,0 1-1 0 0,0-1 1 0 0,0 1 0 0 0,0 0-1 0 0,0-1 1 0 0,0 1 0 0 0,0-1-1 0 0,-1 1-15 0 0,-4 16 0 0 0,0 0 0 0 0,-1 0 0 0 0,-2-1 0 0 0,1 0 0 0 0,-2 0 0 0 0,0-1 0 0 0,-3 3 0 0 0,3-7 0 0 0,0 0 0 0 0,-1-1 0 0 0,-10 10 0 0 0,11-11 0 0 0,-3 0 0 0 0,0 0 0 0 0,-1 0 0 0 0,0-2 0 0 0,0 0 0 0 0,-1 0 0 0 0,0-1 0 0 0,-31 19 0 0 0,28-17 41 0 0,-1 1-1 0 0,-2-1-40 0 0,5-3-405 0 0,0 2 0 0 0,1 0 0 0 0,-5 3 405 0 0,4-2-5904 0 0,-1-4-2057 0 0</inkml:trace>
  <inkml:trace contextRef="#ctx0" brushRef="#br0" timeOffset="3155.59">6290 301 13824 0 0,'0'-8'1430'0'0,"0"6"-1235"0"0,0-1 1 0 0,0 0-1 0 0,0 1 0 0 0,1-1 0 0 0,-1 1 1 0 0,0-1-1 0 0,1 1 0 0 0,0-1 0 0 0,0 1 1 0 0,0-1-1 0 0,0 1 0 0 0,0-1 0 0 0,0 1 1 0 0,0 0-1 0 0,1 0-195 0 0,0-1 159 0 0,0 2 0 0 0,0-1 0 0 0,1 0 1 0 0,-1 0-1 0 0,0 1 0 0 0,1-1 0 0 0,0 1 0 0 0,-1 0 1 0 0,1 0-1 0 0,0 0 0 0 0,0 0-159 0 0,14-5 428 0 0,0 2 0 0 0,5-1-428 0 0,1 0 257 0 0,29-4 253 0 0,-31 7-125 0 0,-1-2 0 0 0,4-1-385 0 0,-23 4 77 0 0,1 1 0 0 0,0-1 0 0 0,0 0 0 0 0,0 1 0 0 0,0 0 0 0 0,0-1 0 0 0,0 1-1 0 0,0 0 1 0 0,0 0 0 0 0,0 0 0 0 0,0 0 0 0 0,0 0 0 0 0,0 1 0 0 0,0-1 0 0 0,0 1 0 0 0,-1-1-1 0 0,1 1 1 0 0,0 0 0 0 0,0-1 0 0 0,0 1 0 0 0,-1 0 0 0 0,1 0 0 0 0,0 1 0 0 0,0 0-77 0 0,-1-2 41 0 0,0 1 0 0 0,0 0 0 0 0,-1 0-1 0 0,1 0 1 0 0,-1 0 0 0 0,1 0 0 0 0,-1 0 0 0 0,1 0 0 0 0,-1 0 0 0 0,0 1 0 0 0,1-1 0 0 0,-1 0 0 0 0,0 0 0 0 0,0 0 0 0 0,0 0 0 0 0,0 0 0 0 0,0 1 0 0 0,0-1 0 0 0,0 0 0 0 0,0 0 0 0 0,0 0 0 0 0,-1 1-41 0 0,0 2 64 0 0,0-1-1 0 0,0 0 1 0 0,0 1 0 0 0,-1-1 0 0 0,0 0 0 0 0,0 1-64 0 0,1-2 11 0 0,-7 12-55 0 0,0 0 0 0 0,-1-1 0 0 0,-1 0-1 0 0,0 0 1 0 0,-4 3 44 0 0,-32 32-14 0 0,30-30 23 0 0,-14 11 42 0 0,19-19-32 0 0,1 0-1 0 0,1 0 1 0 0,-1 1-19 0 0,8-7 7 0 0,2-3-6 0 0,-1-1-1 0 0,1 1 1 0 0,-1 0 0 0 0,1 0 0 0 0,-1 0 0 0 0,0-1 0 0 0,1 1-1 0 0,-1 0 1 0 0,0-1 0 0 0,0 1 0 0 0,1 0 0 0 0,-1-1 0 0 0,0 1-1 0 0,0-1 1 0 0,0 1 0 0 0,0-1 0 0 0,0 0-1 0 0,0 1 55 0 0,1-1 17 0 0,2 1-7 0 0,3 0-25 0 0,1-1 0 0 0,-1 0-1 0 0,0 0 1 0 0,1 0 0 0 0,-1 0 0 0 0,0-1 0 0 0,5-1-40 0 0,-3 1 21 0 0,0 0-1 0 0,0 0 1 0 0,0 1 0 0 0,0 0 0 0 0,4 0-21 0 0,43 12-322 0 0,-38-8 322 0 0,-12 0 0 0 0,-2-1 0 0 0,9 6 0 0 0,-9-8 0 0 0,0 1 0 0 0,0-1 0 0 0,0 1 0 0 0,-1 0 0 0 0,1-1 0 0 0,0 1 0 0 0,0 0 0 0 0,-1 0 0 0 0,1 0 0 0 0,-1 1 0 0 0,3 3 25 0 0,1 3 242 0 0,0 0 1 0 0,-1 0-1 0 0,0 1 0 0 0,1 2-267 0 0,-4-10 50 0 0,-1 1 0 0 0,1-1 0 0 0,0 1 0 0 0,-1 0 0 0 0,0 0 0 0 0,0-1-1 0 0,1 1 1 0 0,-2 0 0 0 0,1 0 0 0 0,0-1 0 0 0,0 1 0 0 0,-1 0 0 0 0,0-1 0 0 0,1 1 0 0 0,-1 0-1 0 0,0-1 1 0 0,0 1 0 0 0,-1 0-50 0 0,-7 14 0 0 0,4-8 0 0 0,0 0 0 0 0,0-1 0 0 0,-3 4 0 0 0,6-9 0 0 0,-1-1 0 0 0,1 1 0 0 0,-1-1 0 0 0,1 1 0 0 0,-1-1 0 0 0,0 0 0 0 0,0 0 0 0 0,0 0 0 0 0,0 0 0 0 0,0-1 0 0 0,-3 2 0 0 0,-58 13 179 0 0,53-13-80 0 0,-1-2 0 0 0,1 1 0 0 0,0-2 0 0 0,-1 1 0 0 0,1-1 0 0 0,-5-2-99 0 0,-15 1-41 0 0,28 1-2 0 0,1 0 0 0 0,-1 0 0 0 0,0 0-1 0 0,0-1 1 0 0,1 1 0 0 0,-1-1 0 0 0,0 0 0 0 0,1 0-1 0 0,-1 0 1 0 0,-1-1 43 0 0,-9-5-7736 0 0,5 2-939 0 0</inkml:trace>
  <inkml:trace contextRef="#ctx0" brushRef="#br0" timeOffset="3546.27">7146 528 19351 0 0,'0'0'886'0'0,"0"0"-21"0"0,-1 0-554 0 0,-7 2-277 0 0,-3 3 149 0 0,10-2-49 0 0,0-2 7 0 0,1-1-84 0 0,0 1 1 0 0,0-1 0 0 0,0 1 0 0 0,-1-1-1 0 0,1 1 1 0 0,0 0 0 0 0,0-1-1 0 0,0 1 1 0 0,0-1 0 0 0,0 1 0 0 0,0-1-1 0 0,0 1 1 0 0,0-1 0 0 0,0 1-1 0 0,0-1 1 0 0,0 1 0 0 0,0 0 0 0 0,1-1-1 0 0,-1 1 1 0 0,0-1 0 0 0,0 1 0 0 0,0-1-1 0 0,1 1 1 0 0,-1-1 0 0 0,0 0-1 0 0,1 1-57 0 0,8 13 114 0 0,-6-11-65 0 0,0-1 1 0 0,1 0-1 0 0,0 0 0 0 0,-1 0 0 0 0,1 0 0 0 0,0-1 0 0 0,0 1 1 0 0,0-1-1 0 0,0 0 0 0 0,0 0 0 0 0,0 0 0 0 0,1-1-49 0 0,12 2 605 0 0,0-1 0 0 0,6-1-605 0 0,-14 0 91 0 0,38-2 424 0 0,5-2-515 0 0,-14 1 90 0 0,40-8-226 0 0,-30 3 0 0 0,8 0 174 0 0,55-7 1188 0 0,-65 11-1036 0 0,31-8-190 0 0,2-7-2696 0 0,-76 18 2339 0 0,0 0 0 0 0,0 0 1 0 0,0-1-1 0 0,0 1 0 0 0,0 0 1 0 0,-1-1-1 0 0,1 0 0 0 0,-1 0 1 0 0,1 0-1 0 0,-1 0 0 0 0,1 0 1 0 0,1-2 356 0 0,-3 2-276 0 0,0 0 0 0 0,0 0 1 0 0,0 0-1 0 0,0 0 0 0 0,0 1 1 0 0,-1-1-1 0 0,1 0 0 0 0,0-2 276 0 0</inkml:trace>
  <inkml:trace contextRef="#ctx0" brushRef="#br0" timeOffset="3874.1">7660 314 21191 0 0,'5'-4'1027'0'0,"-1"2"-920"0"0,0 1 1 0 0,0 0-1 0 0,0 0 1 0 0,1 0-1 0 0,-1 0 1 0 0,0 1-1 0 0,1 0 0 0 0,-1 0 1 0 0,0 0-1 0 0,1 0 1 0 0,-1 1-1 0 0,4 0-107 0 0,6 1 12 0 0,13 1 322 0 0,0 2-1 0 0,-1 0 0 0 0,0 2 1 0 0,24 10-334 0 0,-46-16 42 0 0,63 19 320 0 0,10-2-362 0 0,-25-6 163 0 0,0 2 0 0 0,31 15-163 0 0,-79-28 39 0 0,-1 0 0 0 0,0 1-1 0 0,0-1 1 0 0,0 1 0 0 0,0 0-1 0 0,0 0 1 0 0,0 0 0 0 0,-1 1-1 0 0,1-1 1 0 0,-1 1 0 0 0,1-1-1 0 0,-1 1 1 0 0,0 0 0 0 0,1 1-39 0 0,-2-2 25 0 0,0 0 1 0 0,0 0 0 0 0,-1 1-1 0 0,1-1 1 0 0,-1 0 0 0 0,1 1-1 0 0,-1-1 1 0 0,1 0-1 0 0,-1 1 1 0 0,0-1 0 0 0,0 0-1 0 0,-1 1 1 0 0,1-1 0 0 0,0 0-1 0 0,-1 1 1 0 0,1-1-1 0 0,-1 0 1 0 0,0 1 0 0 0,0-1-1 0 0,0 0 1 0 0,0 0 0 0 0,-1 2-26 0 0,-4 5 25 0 0,0 1 1 0 0,0-1 0 0 0,-1 0 0 0 0,-1 0 0 0 0,0-1 0 0 0,-2 3-26 0 0,-21 16 359 0 0,-5 2-359 0 0,9-7 188 0 0,-125 96-356 0 0,114-91-231 0 0,-2-1 0 0 0,-1-2 0 0 0,-5 0 399 0 0,4-1-428 0 0,24-14-474 0 0,-1 0 0 0 0,-17 5 902 0 0,5-3-1019 0 0</inkml:trace>
  <inkml:trace contextRef="#ctx0" brushRef="#br0" timeOffset="4373.96">8988 5 23039 0 0,'0'0'528'0'0,"0"0"70"0"0,2-2 36 0 0,-2 2-613 0 0,1 0 0 0 0,-1-1 0 0 0,0 1 0 0 0,1 0 0 0 0,-1 0 0 0 0,1-1 0 0 0,-1 1 0 0 0,1 0 0 0 0,0 0-1 0 0,-1 0 1 0 0,1 0 0 0 0,-1-1 0 0 0,1 1 0 0 0,-1 0 0 0 0,1 0 0 0 0,-1 0 0 0 0,1 0 0 0 0,0 0 0 0 0,-1 0 0 0 0,1 1 0 0 0,-1-1 0 0 0,1 0 0 0 0,-1 0-1 0 0,1 0 1 0 0,-1 0 0 0 0,1 1 0 0 0,-1-1 0 0 0,1 0 0 0 0,-1 1 0 0 0,1-1-21 0 0,0 1-42 0 0,0 0 0 0 0,0 1 1 0 0,0-1-1 0 0,0 0 0 0 0,0 1 0 0 0,0-1 1 0 0,0 0-1 0 0,-1 1 0 0 0,1-1 0 0 0,0 1 1 0 0,-1 0 41 0 0,2 5-240 0 0,0-1 1 0 0,-1 1 0 0 0,0 0 0 0 0,0 0-1 0 0,0 5 240 0 0,-2 5 107 0 0,0 0 0 0 0,-2 1 0 0 0,1-1 1 0 0,-2 0-1 0 0,-1 0 0 0 0,0 0 0 0 0,-1-1 0 0 0,0 0 0 0 0,-1 0 0 0 0,-8 11-107 0 0,2-6 114 0 0,0 0 0 0 0,-2-1 0 0 0,0-1 0 0 0,-2 0-1 0 0,0-1 1 0 0,0-1 0 0 0,-9 5-114 0 0,-2 2 92 0 0,5-4-80 0 0,-23 15-12 0 0,-103 62-80 0 0,145-94 80 0 0,3-2 0 0 0,-1 0 0 0 0,1 0 0 0 0,0 0 0 0 0,0 0 0 0 0,0 0 0 0 0,0 0 0 0 0,0 0 0 0 0,0 1 0 0 0,0-1 0 0 0,1 0 0 0 0,-1 1 0 0 0,0-1 0 0 0,1 1 0 0 0,-1-1 0 0 0,1 1 0 0 0,-1-1 0 0 0,1-1 0 0 0,0 0 0 0 0,0 0 0 0 0,0 1 0 0 0,0-1 0 0 0,0 0 0 0 0,0 0 0 0 0,-1 1 0 0 0,1-1 0 0 0,0 0 0 0 0,0 0 0 0 0,0 1 0 0 0,0-1 0 0 0,0 0 0 0 0,0 1 0 0 0,0-1 0 0 0,0 0 0 0 0,0 1 0 0 0,0-1 0 0 0,0 0 0 0 0,0 0 0 0 0,0 1 0 0 0,1-1 0 0 0,-1 0 0 0 0,0 1 0 0 0,10 3 0 0 0,-6-1 0 0 0,1-1 0 0 0,-1-1 0 0 0,1 1 0 0 0,0-1 0 0 0,-1 0 0 0 0,1 0 0 0 0,0 0 0 0 0,0 0 0 0 0,0-1 0 0 0,0 0 0 0 0,-1 0 0 0 0,1-1 0 0 0,1 1 0 0 0,151-13 12 0 0,-103 8 212 0 0,34-8-224 0 0,-12 1-4 0 0,-38 5 8 0 0,-24 4-72 0 0,-1 0 1 0 0,1 1 0 0 0,8 1 67 0 0,-18 0 18 0 0,1 0 0 0 0,0 0 0 0 0,0 0 1 0 0,-1 0-1 0 0,1-1 0 0 0,0 0 0 0 0,-1 0 1 0 0,0 0-1 0 0,1 0 0 0 0,2-3-18 0 0,-7 5 6 0 0,1-1 0 0 0,-1 1-1 0 0,1-1 1 0 0,-1 1 0 0 0,0-1 0 0 0,1 0-1 0 0,-1 1 1 0 0,0-1 0 0 0,1 0-1 0 0,-1 1 1 0 0,0-1 0 0 0,0 0 0 0 0,1 0-1 0 0,-1 1 1 0 0,0-1 0 0 0,0 0-1 0 0,0 0 1 0 0,0 1 0 0 0,0-1-6 0 0,-1-18 26 0 0,1 13-70 0 0,-1 1 33 0 0,1 1 0 0 0,-1 0 0 0 0,0 0 0 0 0,-1 0 0 0 0,1 0 0 0 0,-1 0 0 0 0,0 0 0 0 0,0 0 0 0 0,0 0 0 0 0,0 1 0 0 0,-1-1 0 0 0,1 1-1 0 0,-2-2 13 0 0,0 0 103 0 0,0-1 1 0 0,0 0-1 0 0,1 0 1 0 0,-1-1-105 0 0,2 5 45 0 0,0-1 0 0 0,0 0 0 0 0,0 0 0 0 0,-1 1 0 0 0,1-1 1 0 0,-1 1-1 0 0,0 0 0 0 0,0 0 0 0 0,0 0 0 0 0,0 0 0 0 0,0 0 1 0 0,0 1-1 0 0,0-1 0 0 0,0 1 0 0 0,-1 0 0 0 0,0 0-45 0 0,3 1 16 0 0,0 0 0 0 0,-1 0 0 0 0,1 0-1 0 0,0 0 1 0 0,0 0 0 0 0,-1 1 0 0 0,1-1 0 0 0,0 1 0 0 0,0-1-1 0 0,0 0 1 0 0,-1 1 0 0 0,1 0 0 0 0,0-1 0 0 0,0 1-1 0 0,0 0 1 0 0,0-1 0 0 0,0 1 0 0 0,0 0 0 0 0,0 0-1 0 0,1 0 1 0 0,-1 0 0 0 0,0 0 0 0 0,0 0 0 0 0,1 0 0 0 0,-1 0-1 0 0,0 0 1 0 0,1 1 0 0 0,-1-1 0 0 0,1 1-16 0 0,-3 4 17 0 0,0 1 1 0 0,1-1 0 0 0,0 1-1 0 0,0-1 1 0 0,0 3-18 0 0,-7 95 77 0 0,5-78-77 0 0,2 0 0 0 0,1 10 0 0 0,0-10 0 0 0,-1 1 0 0 0,-1 5 0 0 0,-1 1-732 0 0,2 0 1 0 0,1 0-1 0 0,2 9 732 0 0,0 35-1654 0 0,-1-77-241 0 0</inkml:trace>
  <inkml:trace contextRef="#ctx0" brushRef="#br0" timeOffset="4795.75">9497 395 23039 0 0,'-11'-9'528'0'0,"11"8"-445"0"0,0 0 1 0 0,0 0-1 0 0,0 0 0 0 0,0 0 0 0 0,1 0 0 0 0,-1 0 0 0 0,0 1 0 0 0,0-1 0 0 0,1 0 1 0 0,-1 0-1 0 0,0 0 0 0 0,1 0 0 0 0,-1 1 0 0 0,1-1 0 0 0,-1 0 0 0 0,1 0 0 0 0,-1 1 1 0 0,1-1-1 0 0,0 0-83 0 0,0 0 207 0 0,0-2-195 0 0,1 1-1 0 0,0 0 1 0 0,-1-1 0 0 0,1 1-1 0 0,0 0 1 0 0,1 0 0 0 0,-1 1 0 0 0,0-1-1 0 0,0 0 1 0 0,1 1 0 0 0,-1-1-1 0 0,1 1 1 0 0,-1 0 0 0 0,1 0 0 0 0,0 0-1 0 0,0 0 1 0 0,-1 0 0 0 0,1 1-1 0 0,0-1 1 0 0,1 1-12 0 0,11-2-13 0 0,0 0 0 0 0,1 2 0 0 0,7 0 13 0 0,-7 1 18 0 0,34-3 67 0 0,0-1-1 0 0,-1-2 1 0 0,0-3-1 0 0,-1-2 0 0 0,1-2 1 0 0,-2-2-1 0 0,0-2 1 0 0,-1-2-1 0 0,6-5-84 0 0,-18 6 211 0 0,-3 2 887 0 0,28-11-1098 0 0,-49 23 23 0 0,-7 3 36 0 0,-3 0 6 0 0,0 0-24 0 0,4 15-177 0 0,-3-3 193 0 0,0-1-1 0 0,-1 0 1 0 0,0 1-1 0 0,-1-1 0 0 0,0 1 1 0 0,0-1-1 0 0,-3 6-56 0 0,-1 23 108 0 0,-5 47 116 0 0,-3 28-8 0 0,6-50-128 0 0,3-43 61 0 0,2 1-1 0 0,0 11-148 0 0,2-26 115 0 0,0-6-96 0 0,0-1-1 0 0,1 1 1 0 0,-1 0-1 0 0,0 0 1 0 0,0-1-1 0 0,0 1 1 0 0,-1 0-1 0 0,1 0 1 0 0,0-1 0 0 0,-1 1-1 0 0,1 0 1 0 0,-1 0-1 0 0,1-1 1 0 0,-1 1-1 0 0,0-1 1 0 0,0 1-1 0 0,0-1 1 0 0,0 1-1 0 0,0 0-18 0 0,1-2-3 0 0,0 0-1 0 0,-1 0 0 0 0,1 0 1 0 0,0 0-1 0 0,0 0 1 0 0,0 0-1 0 0,0 0 1 0 0,0 0-1 0 0,0 0 1 0 0,0 0-1 0 0,0 0 1 0 0,0 0-1 0 0,0 0 1 0 0,0 0-1 0 0,0 1 0 0 0,0-1 1 0 0,0 0-1 0 0,0 0 1 0 0,0 0-1 0 0,0 0 1 0 0,0 0-1 0 0,-1 0 1 0 0,1 0-1 0 0,0 0 1 0 0,0 0-1 0 0,0 0 1 0 0,0 0-1 0 0,0 0 0 0 0,0 1 1 0 0,0-1-1 0 0,0 0 1 0 0,0 0-1 0 0,0 0 1 0 0,0 0-1 0 0,0 0 1 0 0,1 0-1 0 0,-1 0 1 0 0,0 0-1 0 0,0 0 0 0 0,0 0 1 0 0,0 0-1 0 0,0 0 1 0 0,0 0-1 0 0,0 1 1 0 0,0-1-1 0 0,0 0 1 0 0,0 0-1 0 0,0 0 1 0 0,0 0-1 0 0,0 0 1 0 0,0 0-1 0 0,0 0 0 0 0,0 0 1 0 0,0 0-1 0 0,0 0 1 0 0,0 0-1 0 0,1 0 1 0 0,-1 0 3 0 0,0 0 4 0 0,4 7-343 0 0,-4-7 304 0 0,0 1 0 0 0,0-1-1 0 0,0 0 1 0 0,0 0 0 0 0,-1 0 0 0 0,1 1 0 0 0,0-1 0 0 0,0 0 0 0 0,0 0-1 0 0,-1 0 1 0 0,1 0 0 0 0,0 0 0 0 0,0 1 0 0 0,-1-1 0 0 0,1 0 0 0 0,0 0-1 0 0,0 0 1 0 0,-1 0 0 0 0,1 0 0 0 0,0 0 0 0 0,-1 0 0 0 0,1 0-1 0 0,0 0 1 0 0,0 0 0 0 0,-1 0 0 0 0,1 0 0 0 0,0 0 0 0 0,0 0 0 0 0,-1 0-1 0 0,1 0 36 0 0,-2 0-1029 0 0,2 0-1031 0 0,-2 0-4170 0 0,-6 0-1787 0 0</inkml:trace>
  <inkml:trace contextRef="#ctx0" brushRef="#br0" timeOffset="5139.62">9893 839 21191 0 0,'4'-7'1920'0'0,"-2"4"-1861"0"0,0 0 0 0 0,0 1 0 0 0,0-1 0 0 0,1 1 0 0 0,-1-1 0 0 0,0 1 0 0 0,1 0-1 0 0,0 0 1 0 0,0 0 0 0 0,-1 1 0 0 0,1-1 0 0 0,0 1 0 0 0,0-1 0 0 0,0 1 0 0 0,1 0-59 0 0,9-3 432 0 0,0 0 0 0 0,0 1 0 0 0,1 1-432 0 0,-8 1 111 0 0,99-24 54 0 0,59-17 13 0 0,-78 19 46 0 0,-81 22-410 0 0,0 0 0 0 0,0-1 0 0 0,0 0 0 0 0,-1 0 0 0 0,1 0 1 0 0,0 0-1 0 0,-1-1 0 0 0,0 1 0 0 0,1-1 0 0 0,-1 0 1 0 0,0-1 185 0 0,-2 3-1902 0 0</inkml:trace>
  <inkml:trace contextRef="#ctx0" brushRef="#br0" timeOffset="5498.72">9774 1081 24879 0 0,'9'-3'1211'0'0,"36"-8"307"0"0,-21 6-1519 0 0,24-2 1 0 0,-2 2 0 0 0,2-4-60 0 0,-17 4-416 0 0,24-8 476 0 0,-4 1-1002 0 0,-35 9-649 0 0,1-1-1 0 0,14-5 1652 0 0,-25 6-1157 0 0,0 1-1 0 0,0-1 0 0 0,0-1 1 0 0,-1 1-1 0 0,5-4 1158 0 0,-5 4-2380 0 0,-4 2-10 0 0</inkml:trace>
  <inkml:trace contextRef="#ctx0" brushRef="#br0" timeOffset="5499.72">9985 1034 12208 0 0,'-2'1'561'0'0,"0"1"-385"0"0,-7 11 385 0 0,1 0-598 0 0,6-10 706 0 0,1-1 1 0 0,0 1-1 0 0,0 0 1 0 0,0 0-1 0 0,0-1 1 0 0,0 1-1 0 0,0 0 1 0 0,1 0-1 0 0,0 0 0 0 0,-1 2-669 0 0,1-4 311 0 0,0 0-1 0 0,0 0 1 0 0,1 0-1 0 0,-1 0 1 0 0,0 0-1 0 0,0-1 1 0 0,1 1-1 0 0,-1 0 1 0 0,0 0-1 0 0,1 0 1 0 0,-1 0-1 0 0,1 0 1 0 0,0 0-311 0 0,13 12 626 0 0,-8-8 11 0 0,-2-4-125 0 0,21 0 371 0 0,-15 0-688 0 0,-1 0-1 0 0,0-1 0 0 0,1 0 0 0 0,-1-1 1 0 0,5-1-195 0 0,55-14 474 0 0,22-11-474 0 0,46-11 327 0 0,-133 36-362 0 0,1 1 1 0 0,-1 0-1 0 0,1-1 0 0 0,-1 0 1 0 0,3-2 34 0 0,-5 3-230 0 0,-2 1-24 0 0,0 0-157 0 0,0 0-621 0 0,0 0-266 0 0,1-1-57 0 0,6-5-12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7:42.100"/>
    </inkml:context>
    <inkml:brush xml:id="br0">
      <inkml:brushProperty name="width" value="0.05" units="cm"/>
      <inkml:brushProperty name="height" value="0.05" units="cm"/>
    </inkml:brush>
  </inkml:definitions>
  <inkml:trace contextRef="#ctx0" brushRef="#br0">293 573 9272 0 0,'-9'0'449'0'0,"-15"-6"99"0"0,-20-7-548 0 0,-11-2 2007 0 0,29 13-364 0 0,23 3-1444 0 0,-1-1 0 0 0,1 0 0 0 0,-1 0 0 0 0,1-1-1 0 0,-1 1 1 0 0,1-1 0 0 0,0 1 0 0 0,-1-1 0 0 0,0-1-199 0 0,-4-1 388 0 0,0 0 0 0 0,0 1 1 0 0,1 0-1 0 0,-2 0 0 0 0,1 1 1 0 0,0 0-1 0 0,0 0 0 0 0,-1 1-388 0 0,7 0 507 0 0,2 0-23 0 0,-5 2 181 0 0,5-2-593 0 0,-1 0 0 0 0,1 0-1 0 0,-1 0 1 0 0,1 0 0 0 0,-1 1-1 0 0,1-1 1 0 0,-1 0-1 0 0,1 0 1 0 0,-1 0 0 0 0,1 0-1 0 0,-1 1 1 0 0,1-1 0 0 0,0 0-1 0 0,-1 1 1 0 0,1-1-1 0 0,-1 0 1 0 0,1 1 0 0 0,-1-1-72 0 0,-9 12 1573 0 0,9-11-1562 0 0,1 0-1 0 0,0 0 1 0 0,0-1 0 0 0,0 1 0 0 0,0 0-1 0 0,1 0 1 0 0,-1 0 0 0 0,0-1 0 0 0,0 1-1 0 0,0 0 1 0 0,1 0 0 0 0,-1-1 0 0 0,0 1-1 0 0,0 0 1 0 0,1 0 0 0 0,0 0-11 0 0,-1-1 13 0 0,1 3 1 0 0,0-1 0 0 0,1 0 0 0 0,-1 1 0 0 0,1-1 0 0 0,-1 0-1 0 0,1 0 1 0 0,0 0 0 0 0,0 0 0 0 0,0 0 0 0 0,0-1 0 0 0,0 1 0 0 0,0 0 0 0 0,1-1-1 0 0,-1 0 1 0 0,0 1 0 0 0,2 0-14 0 0,10 3 270 0 0,-1 1 0 0 0,12 2-270 0 0,-3-1 170 0 0,8 1 58 0 0,0 0-1 0 0,1-2 0 0 0,-1-2 0 0 0,1 0 1 0 0,4-2-228 0 0,-9 0 105 0 0,43 4 175 0 0,310 21-387 0 0,-304-23 516 0 0,37 1 386 0 0,-89-5-877 0 0,1-2 0 0 0,-1 0 1 0 0,17-4 81 0 0,-35 5-684 0 0,15-4 8 0 0,-10-1-6794 0 0,-9 5-293 0 0</inkml:trace>
  <inkml:trace contextRef="#ctx0" brushRef="#br0" timeOffset="343.65">925 323 8752 0 0,'-5'-7'793'0'0,"-2"4"-186"0"0,6 2 1818 0 0,1 1 823 0 0,11-1 3754 0 0,10 2-6340 0 0,-5 3-494 0 0,1 0 1 0 0,0 1 0 0 0,-1 1-1 0 0,0 0 1 0 0,0 1 0 0 0,-1 1-1 0 0,0 1 1 0 0,1 0-169 0 0,42 26 503 0 0,-34-21-354 0 0,0 0 0 0 0,1 3-149 0 0,-19-12 18 0 0,1 0 0 0 0,-1 1 1 0 0,0 0-1 0 0,0 0 0 0 0,0 0 0 0 0,-1 1 1 0 0,0 0-1 0 0,-1 0 0 0 0,1 0-18 0 0,-3-3 8 0 0,-1 0-1 0 0,1 0 1 0 0,0 0-1 0 0,-1 0 1 0 0,0 1 0 0 0,0-1-1 0 0,0 0 1 0 0,-1 1-1 0 0,1-1 1 0 0,-1 1-1 0 0,0-1 1 0 0,0 0 0 0 0,-1 1-1 0 0,0 2-7 0 0,0 0-4 0 0,-1 0 0 0 0,0 0 0 0 0,-1-1 0 0 0,1 1 0 0 0,-2 0 0 0 0,1-1 0 0 0,0 0 0 0 0,-4 5 4 0 0,-4 3 65 0 0,-1 0 0 0 0,-1 0 0 0 0,0-1 0 0 0,0-1 0 0 0,-1 0 0 0 0,-12 7-65 0 0,6-6-187 0 0,0 0 0 0 0,-1-2 0 0 0,0 0 0 0 0,-1-2 0 0 0,0 0 0 0 0,0-1 0 0 0,-5 0 187 0 0,3-2-1587 0 0,0-2 1 0 0,-10 1 1586 0 0,25-4-857 0 0,1-1 1 0 0,-1-1-1 0 0,0 1 1 0 0,-7-3 856 0 0,8 2-512 0 0,-17-2-1503 0 0</inkml:trace>
  <inkml:trace contextRef="#ctx0" brushRef="#br0" timeOffset="671.7">1591 257 19351 0 0,'5'-8'940'0'0,"-2"4"-637"0"0,-3 3-237 0 0,1-1 1 0 0,0 1 0 0 0,0 0-1 0 0,0 0 1 0 0,0 0-1 0 0,0 0 1 0 0,0 0-1 0 0,1 0 1 0 0,-1 0 0 0 0,0 0-1 0 0,0 0 1 0 0,1 1-1 0 0,-1-1 1 0 0,1 0-67 0 0,-1 0 388 0 0,5 6 476 0 0,-5-5-829 0 0,-1 0-1 0 0,1 1 0 0 0,-1-1 1 0 0,1 0-1 0 0,-1 1 0 0 0,1-1 1 0 0,-1 1-1 0 0,1-1 0 0 0,-1 1 1 0 0,1-1-1 0 0,-1 1 0 0 0,1-1 1 0 0,-1 1-1 0 0,0-1 1 0 0,1 1-1 0 0,-1 0 0 0 0,0-1 1 0 0,0 1-35 0 0,7 17 385 0 0,-2 0 1 0 0,0 0 0 0 0,-1 0-1 0 0,1 18-385 0 0,8 197 604 0 0,-12-197-531 0 0,-2 0 0 0 0,-1 0 0 0 0,-2 0 0 0 0,-8 31-73 0 0,8-47 179 0 0,-2 7 366 0 0,-2 23-545 0 0,1 1-1786 0 0,7-49 1404 0 0,0-2 263 0 0,0 0 0 0 0,-1 1 0 0 0,1-1-1 0 0,0 0 1 0 0,0 0 0 0 0,0 1 0 0 0,0-1-1 0 0,0 0 1 0 0,0 0 0 0 0,0 1 0 0 0,0-1-1 0 0,0 0 1 0 0,1 1 0 0 0,-1-1 0 0 0,0 0-1 0 0,0 0 1 0 0,0 1 0 0 0,0-1 0 0 0,0 0-1 0 0,0 0 1 0 0,0 1 0 0 0,1-1 0 0 0,-1 0-1 0 0,0 0 1 0 0,0 1 119 0 0,7 3-7850 0 0</inkml:trace>
  <inkml:trace contextRef="#ctx0" brushRef="#br0" timeOffset="1031.24">2100 612 20447 0 0,'0'0'464'0'0,"0"0"68"0"0,0 0 32 0 0,0 0-72 0 0,2-1-322 0 0,5 0-113 0 0,-1 0 0 0 0,1 1 0 0 0,0-1 0 0 0,0 1 0 0 0,-1 0 0 0 0,1 1 0 0 0,0 0 1 0 0,0 0-1 0 0,-1 0 0 0 0,1 1 0 0 0,-1 0 0 0 0,1 1-57 0 0,34 6 599 0 0,4-2-189 0 0,0-2 0 0 0,0-1 1 0 0,1-3-1 0 0,26-3-410 0 0,-10-4 212 0 0,22-2 461 0 0,27 2-673 0 0,-16 3-414 0 0,5-5 414 0 0,-98 7-30 0 0,1 1-212 0 0,0 0 1 0 0,0-1-1 0 0,0 0 0 0 0,0 1 0 0 0,0-1 1 0 0,0 0-1 0 0,0-1 242 0 0,10-6-6658 0 0,-5 0-963 0 0</inkml:trace>
  <inkml:trace contextRef="#ctx0" brushRef="#br0" timeOffset="1374.98">2733 370 17503 0 0,'0'0'803'0'0,"0"0"-18"0"0,0 0-358 0 0,0 0 341 0 0,0 0 205 0 0,0 0 41 0 0,1 1-129 0 0,35 15 7 0 0,-1 2-1 0 0,1 2-891 0 0,8 5 626 0 0,1-3-626 0 0,86 40 1883 0 0,-119-56-1851 0 0,0 1-1 0 0,-1 0 1 0 0,1 1 0 0 0,-1 1-1 0 0,0 0-31 0 0,-5-4 1 0 0,0 1 0 0 0,-1 0 0 0 0,1 0 0 0 0,-1 0 0 0 0,0 1-1 0 0,-1-1 1 0 0,1 1 0 0 0,2 8-1 0 0,-6-12 12 0 0,1 0 0 0 0,-1 0 0 0 0,0 0-1 0 0,-1 0 1 0 0,1 1 0 0 0,-1-1 0 0 0,1 0 0 0 0,-1 1-1 0 0,0-1 1 0 0,0 0 0 0 0,-1 1 0 0 0,1-1 0 0 0,-1 0-1 0 0,1 1 1 0 0,-2 2-12 0 0,0-1 46 0 0,0 0 0 0 0,-1 0 0 0 0,1 0 1 0 0,-1 0-1 0 0,0-1 0 0 0,0 1 0 0 0,-1-1 0 0 0,1 0 0 0 0,-2 1-46 0 0,-8 7 170 0 0,0-1-1 0 0,-1 0 1 0 0,0-1 0 0 0,-1-1-1 0 0,-11 6-169 0 0,9-6 84 0 0,0-1 1 0 0,-1-1-1 0 0,0 0 1 0 0,-18 4-85 0 0,-1-5-2896 0 0,0-3-4415 0 0,24-3-955 0 0</inkml:trace>
  <inkml:trace contextRef="#ctx0" brushRef="#br0" timeOffset="1718.34">3469 453 20303 0 0,'2'-23'468'0'0,"-2"20"-343"0"0,0-1 1 0 0,0 0-1 0 0,1 1 1 0 0,-1-1-1 0 0,1 1 0 0 0,0-1 1 0 0,0 1-1 0 0,0-1 1 0 0,0 1-1 0 0,1-1 1 0 0,-1 1-1 0 0,1 0 1 0 0,0 0-1 0 0,1-1-125 0 0,6-5 88 0 0,2 0-1 0 0,-1 0 0 0 0,1 1 0 0 0,0 0 1 0 0,1 1-1 0 0,0 1 0 0 0,0-1 0 0 0,0 2 1 0 0,1 0-1 0 0,0 0 0 0 0,1 1-87 0 0,99-23 0 0 0,-96 24 248 0 0,-1 0 0 0 0,1 2 0 0 0,1 0-248 0 0,-13 0 120 0 0,1 1 0 0 0,-1 1 0 0 0,1-1 0 0 0,-1 1 0 0 0,0 0 0 0 0,1 0 0 0 0,-1 0 0 0 0,0 1 0 0 0,0 0 0 0 0,0 0 0 0 0,1 1-120 0 0,-5-2 1 0 0,0-1-1 0 0,0 1 1 0 0,0 0 0 0 0,0 0-1 0 0,0 0 1 0 0,0 1-1 0 0,0-1 1 0 0,0 0 0 0 0,0 0-1 0 0,-1 0 1 0 0,1 1-1 0 0,0-1 1 0 0,-1 0 0 0 0,1 1-1 0 0,-1-1 1 0 0,1 0-1 0 0,-1 1 1 0 0,0-1 0 0 0,0 1-1 0 0,0-1 1 0 0,1 1-1 0 0,-1-1 1 0 0,0 1 0 0 0,-1-1-1 0 0,1 0 1 0 0,0 1-1 0 0,0-1 1 0 0,-1 1 0 0 0,1-1-1 0 0,-2 7-1 0 0,-1 0 1 0 0,1-1 0 0 0,-1 0-1 0 0,-3 5 1 0 0,-12 20-2 0 0,-1 0 1 0 0,-1-2-1 0 0,-8 7 2 0 0,-23 35 77 0 0,3-4 585 0 0,23-34-5 0 0,2 1 0 0 0,-9 19-657 0 0,20-33 0 0 0,7-11 0 0 0,-1 0 0 0 0,2 0 0 0 0,-1 1 0 0 0,1-1 0 0 0,1 1 0 0 0,-1 4 0 0 0,4-4 0 0 0,5-3 20 0 0,-1-7 11 0 0,-1 1 0 0 0,1 0 1 0 0,0-1-1 0 0,-1 0 0 0 0,1 0 0 0 0,0 0 0 0 0,0 0 0 0 0,0-1 0 0 0,0 0 0 0 0,0 0 1 0 0,0 0-1 0 0,1 0-31 0 0,13-1-53 0 0,-1-2 0 0 0,5 0 53 0 0,-7 0-112 0 0,26-6 392 0 0,0-1-1 0 0,5-5-279 0 0,9-1 52 0 0,31-8-431 0 0,-40 10-832 0 0,-34 10-323 0 0,15-5-7600 0 0</inkml:trace>
  <inkml:trace contextRef="#ctx0" brushRef="#br0" timeOffset="2108.86">4522 570 4608 0 0,'-11'-7'-702'0'0,"-1"3"3442"0"0,11 3-2282 0 0,-1 1 0 0 0,1 0 0 0 0,0-1 0 0 0,-1 1 1 0 0,1 0-1 0 0,0 0 0 0 0,-1 0 0 0 0,1 0 0 0 0,-1 0 0 0 0,1 0 1 0 0,0 1-1 0 0,-1-1 0 0 0,1 0 0 0 0,0 1 0 0 0,0-1 1 0 0,-1 1-1 0 0,1-1 0 0 0,-1 1-458 0 0,-4 3 2864 0 0,3-2 1237 0 0,7 0-1488 0 0,7 3-3589 0 0,-4-3 1146 0 0,1 0 0 0 0,-1 0 0 0 0,0-1-1 0 0,1 0 1 0 0,-1 0 0 0 0,1-1 0 0 0,-1 1 0 0 0,1-2-1 0 0,5 0-169 0 0,12 0 379 0 0,27-1-300 0 0,-1-3 0 0 0,11-3-79 0 0,1-1 7 0 0,174-27 698 0 0,-181 26-399 0 0,-18 2-1382 0 0,-14 2-5828 0 0,-11 1-1102 0 0</inkml:trace>
  <inkml:trace contextRef="#ctx0" brushRef="#br0" timeOffset="2437.14">5004 242 21191 0 0,'0'0'480'0'0,"5"-9"1167"0"0,0 3-1466 0 0,3 2-139 0 0,2 4 143 0 0,0 0 1 0 0,0 0 0 0 0,0 1 0 0 0,0 0 0 0 0,0 1 0 0 0,0 0 0 0 0,0 0-1 0 0,0 1 1 0 0,3 2-186 0 0,25 6 350 0 0,40 8-267 0 0,-26-6 1679 0 0,25 10-1762 0 0,-44-12 207 0 0,-25-9-197 0 0,0 1-1 0 0,-1 0 1 0 0,1 1 0 0 0,-1 0-1 0 0,0 0 1 0 0,0 0 0 0 0,0 1-1 0 0,-1 0 1 0 0,0 0 0 0 0,0 1-1 0 0,0 0 1 0 0,4 5-10 0 0,-7-8 9 0 0,-1 1-1 0 0,1 0 1 0 0,-1 0-1 0 0,0 0 1 0 0,0 0-1 0 0,0 1 1 0 0,0-1-1 0 0,-1 0 1 0 0,0 1-1 0 0,0-1 1 0 0,0 1-1 0 0,0-1 1 0 0,-1 1-1 0 0,0-1 1 0 0,1 1-1 0 0,-2 0 1 0 0,1-1 0 0 0,-1 1-1 0 0,1-1 1 0 0,-1 1-1 0 0,0-1 1 0 0,-1 1-1 0 0,0 0-8 0 0,-1 3-14 0 0,-1 0 1 0 0,-1-1-1 0 0,1 1 0 0 0,-1-1 0 0 0,-1 0 0 0 0,1 0 1 0 0,-1-1-1 0 0,0 0 0 0 0,0 0 0 0 0,-1 0 1 0 0,0-1-1 0 0,0 0 0 0 0,0 0 0 0 0,-1-1 0 0 0,0 0 1 0 0,0 0-1 0 0,0-1 0 0 0,0 1 14 0 0,-29 12-1 0 0,19-8 31 0 0,1-1 0 0 0,-1-1-1 0 0,-1 0-29 0 0,-41 10 330 0 0,-25 7-4929 0 0,69-20-4019 0 0</inkml:trace>
  <inkml:trace contextRef="#ctx0" brushRef="#br0" timeOffset="2936.88">5777 187 17503 0 0,'0'0'399'0'0,"2"0"60"0"0,10-1-249 0 0,0 0 0 0 0,-1-1 0 0 0,1-1 0 0 0,-1 0-1 0 0,1-1-209 0 0,21-5 456 0 0,11-1 762 0 0,-6 1 463 0 0,0 1 1 0 0,40-3-1682 0 0,-48 8 661 0 0,-11 1-430 0 0,1 0 0 0 0,3 2-231 0 0,-19 0 0 0 0,1 0 0 0 0,0 0 0 0 0,-1 1-1 0 0,1-1 1 0 0,-1 1 0 0 0,1 1-1 0 0,-1-1 1 0 0,1 1 0 0 0,-1-1 0 0 0,0 1-1 0 0,2 1 1 0 0,-4-1 0 0 0,0-1 0 0 0,-1 1 0 0 0,1-1 0 0 0,0 1 0 0 0,-1 0 0 0 0,1 0 0 0 0,-1 0 0 0 0,0 0 0 0 0,0 0 0 0 0,0 0 0 0 0,0 0 0 0 0,0 0 0 0 0,0 0 0 0 0,0 0 0 0 0,-1 0 0 0 0,1 1 0 0 0,-1-1 0 0 0,0 0 0 0 0,1 0 0 0 0,-1 1 0 0 0,0-1 0 0 0,-1 0 0 0 0,1 1 0 0 0,0-1 0 0 0,0 0 0 0 0,-1 0 0 0 0,0 1 0 0 0,0 1 0 0 0,-1 4 0 0 0,-1 0 0 0 0,0-1 0 0 0,0 1 0 0 0,-1-1 0 0 0,0 0 0 0 0,0 0 0 0 0,-4 4 0 0 0,-14 16 0 0 0,-2-1 0 0 0,-1-1 0 0 0,-13 10 0 0 0,19-20 158 0 0,0-1-1 0 0,-1-1 1 0 0,-18 8-158 0 0,9-4 279 0 0,-11 9-279 0 0,23-11 64 0 0,15-14-34 0 0,2-1-150 0 0,10 3-302 0 0,47-1 190 0 0,-19-1 240 0 0,-14 0-8 0 0,24 3 0 0 0,-27-1 8 0 0,-14-3 27 0 0,-1 1 0 0 0,1 0 0 0 0,0 0 1 0 0,-1 0-1 0 0,1 1 0 0 0,2 1-35 0 0,0 1 116 0 0,9 4-120 0 0,-1 1-1 0 0,12 7 5 0 0,-24-13-20 0 0,0 1 0 0 0,0-1 0 0 0,-1 1-1 0 0,0 0 1 0 0,0 0 0 0 0,0 0 0 0 0,0 1 0 0 0,0-1 0 0 0,-1 1-1 0 0,0 0 1 0 0,1 1 20 0 0,-2-2 29 0 0,-1 0 1 0 0,1 0-1 0 0,-1 1 0 0 0,0-1 0 0 0,0 0 0 0 0,0 0 0 0 0,0 1 0 0 0,-1-1 1 0 0,0 1-1 0 0,0-1 0 0 0,0 0 0 0 0,0 1-29 0 0,-1-2-20 0 0,1 0-1 0 0,-1 0 0 0 0,1 0 1 0 0,-1 0-1 0 0,0 0 1 0 0,0 0-1 0 0,-1 0 1 0 0,1-1-1 0 0,0 1 1 0 0,-1-1-1 0 0,0 1 1 0 0,0-1-1 0 0,1 1 0 0 0,-2-1 1 0 0,1 0-1 0 0,0 0 1 0 0,0 0-1 0 0,-1 0 21 0 0,-16 11 441 0 0,-2-1-1 0 0,0-1 0 0 0,0 0 0 0 0,-1-2-440 0 0,0-1-85 0 0,1-2 0 0 0,-1 0-1 0 0,-1-2 1 0 0,-7 1 85 0 0,-22 4 296 0 0,44-7-381 0 0,1-1 0 0 0,0 0 0 0 0,0-1-1 0 0,-1 0 1 0 0,1 0 0 0 0,-1-1 85 0 0,-25-4-3131 0 0,15 0-5538 0 0</inkml:trace>
  <inkml:trace contextRef="#ctx0" brushRef="#br0" timeOffset="3296.45">6541 440 19351 0 0,'1'0'439'0'0,"3"1"-251"0"0,1-1 0 0 0,-1 1 0 0 0,0 0 0 0 0,0 0-1 0 0,0 1 1 0 0,0-1 0 0 0,0 1 0 0 0,2 1-188 0 0,-1-1 22 0 0,-1 0 1 0 0,0 0-1 0 0,0-1 0 0 0,0 1 0 0 0,1-1 1 0 0,-1 0-1 0 0,1 0 0 0 0,2-1-22 0 0,16 4-24 0 0,-20-3 166 0 0,0 0-1 0 0,0 0 1 0 0,0-1 0 0 0,0 1 0 0 0,0-1 0 0 0,0 0 0 0 0,0 0-1 0 0,0 0 1 0 0,0 0-142 0 0,53-8 2079 0 0,-33 5-960 0 0,21-5-1119 0 0,192-43 2667 0 0,-207 47-2370 0 0,1 1-1 0 0,25 1-296 0 0,2-1 138 0 0,80 3 78 0 0,-128 0-574 0 0,0-1 0 0 0,0-1 1 0 0,0 1-1 0 0,0-2 0 0 0,0 1 0 0 0,0-1 0 0 0,-1 0 1 0 0,3-2 357 0 0,-1-3-2517 0 0,-7 0-3381 0 0,-2-3-1992 0 0</inkml:trace>
  <inkml:trace contextRef="#ctx0" brushRef="#br0" timeOffset="3639.76">7181 126 19455 0 0,'-4'-4'136'0'0,"3"3"572"0"0,1 1 254 0 0,0 0 50 0 0,0 0-127 0 0,1 1-581 0 0,4 1-281 0 0,0-1 0 0 0,0 1 0 0 0,0-1 0 0 0,0 0 0 0 0,0 0 0 0 0,1 0-23 0 0,23 6 495 0 0,29 17 311 0 0,-23-9-548 0 0,17 4-258 0 0,-28-12 271 0 0,0 1-1 0 0,-1 1 1 0 0,0 1-1 0 0,0 2 0 0 0,-1 0 1 0 0,0 1-271 0 0,-19-11 47 0 0,0 1 0 0 0,0-1 0 0 0,0 1 0 0 0,0 0 0 0 0,0 0 0 0 0,-1 0 1 0 0,0 0-1 0 0,0 0 0 0 0,1 1 0 0 0,-2-1 0 0 0,1 1 0 0 0,0-1 0 0 0,-1 1 0 0 0,0 0 0 0 0,1 0-47 0 0,-1 1 29 0 0,0 0 0 0 0,-1 0 0 0 0,0 0 0 0 0,1 1-1 0 0,-1-1 1 0 0,-1 0 0 0 0,1 0 0 0 0,-1 0-1 0 0,0 1 1 0 0,-1 1-29 0 0,-3 8-3 0 0,-1 1 0 0 0,0-1 0 0 0,-1 0 0 0 0,-1-1 0 0 0,-1 0 0 0 0,-5 8 3 0 0,-7 4 6 0 0,-1 0 1 0 0,-1-2 0 0 0,-2 0-1 0 0,0-2 1 0 0,-5 2-7 0 0,-16 16 248 0 0,39-34-217 0 0,-1 0 0 0 0,1-1-1 0 0,-2 0 1 0 0,1 0-31 0 0,-17 11 21 0 0,11-8-1436 0 0,0 0-1 0 0,-1-1 1 0 0,0 0-1 0 0,-1-1 1 0 0,-13 3 1415 0 0,13-4-2049 0 0,1 0-6160 0 0</inkml:trace>
  <inkml:trace contextRef="#ctx0" brushRef="#br0" timeOffset="4155.26">8141 15 18055 0 0,'0'-1'79'0'0,"0"1"0"0"0,1-1 0 0 0,-1 0 0 0 0,1 0 0 0 0,-1 0 0 0 0,1 1 0 0 0,-1-1 0 0 0,1 0 0 0 0,-1 0 0 0 0,1 1 0 0 0,0-1 0 0 0,0 0 0 0 0,-1 1 0 0 0,1-1 0 0 0,0 1-1 0 0,0-1 1 0 0,-1 1 0 0 0,1 0 0 0 0,0-1 0 0 0,0 1 0 0 0,0 0 0 0 0,0-1 0 0 0,0 1 0 0 0,0 0 0 0 0,0 0 0 0 0,0 0 0 0 0,-1 0 0 0 0,1 0 0 0 0,0 0 0 0 0,0 0 0 0 0,0 0-1 0 0,0 0 1 0 0,0 0 0 0 0,0 0 0 0 0,0 1 0 0 0,0-1 0 0 0,0 0 0 0 0,-1 1 0 0 0,1-1 0 0 0,0 1 0 0 0,0-1 0 0 0,0 1 0 0 0,-1-1 0 0 0,1 1 0 0 0,0 0-79 0 0,1 1 133 0 0,0 0 0 0 0,0 0 0 0 0,0 0 0 0 0,-1 0-1 0 0,1 1 1 0 0,0-1 0 0 0,-1 0 0 0 0,0 1 0 0 0,0 0 0 0 0,0-1 0 0 0,0 1 0 0 0,0 0 0 0 0,0-1 0 0 0,-1 1 0 0 0,1 1-133 0 0,-1 3 46 0 0,0 1 0 0 0,0-1 0 0 0,-1 1-1 0 0,0-1 1 0 0,-1 1 0 0 0,1-1 0 0 0,-1 0 0 0 0,-1 0 0 0 0,1 0 0 0 0,-2 2-46 0 0,-8 16 319 0 0,-1 0 0 0 0,-3 2-319 0 0,4-7 175 0 0,-11 23 78 0 0,16-27-135 0 0,-1-1 0 0 0,-1 1 0 0 0,-1-2 0 0 0,-5 7-118 0 0,-3 0 262 0 0,2-3 311 0 0,1 1 0 0 0,-4 9-573 0 0,-7 6 292 0 0,20-27-257 0 0,1 0 1 0 0,-1 0-1 0 0,1 1 0 0 0,1 0 0 0 0,-1 0 0 0 0,1 0 0 0 0,1 1 0 0 0,-1-1 0 0 0,1 1-35 0 0,-5 10 0 0 0,6-18 0 0 0,1 1 0 0 0,0-1 0 0 0,0 1 0 0 0,0-1 0 0 0,1 1 0 0 0,-1 0 0 0 0,0 0 0 0 0,0-1 0 0 0,1 1 0 0 0,0 0 0 0 0,-1 0 0 0 0,1 0 0 0 0,0 0 0 0 0,0 0 0 0 0,0-1 0 0 0,0 1 0 0 0,0 0 0 0 0,0 0 0 0 0,0 1 0 0 0,1 1 0 0 0,0 0 0 0 0,7 11 0 0 0,2 3 0 0 0,-2-12 0 0 0,7 2 0 0 0,-9-5 0 0 0,0 0 0 0 0,0 0 0 0 0,0 0 0 0 0,0-1 0 0 0,1 0 0 0 0,2 0 0 0 0,19 3 1 0 0,0-1 1 0 0,1-2-1 0 0,-1-1 0 0 0,0-1 1 0 0,1-1-1 0 0,24-6-1 0 0,-21 4-32 0 0,-25 3 10 0 0,1 0 0 0 0,-1-1 1 0 0,0 0-1 0 0,0-1 0 0 0,0 1 1 0 0,2-2 21 0 0,-7 2-3 0 0,1 0 0 0 0,-1-1 1 0 0,0 1-1 0 0,0-1 0 0 0,1 1 0 0 0,-1-1 1 0 0,0 0-1 0 0,0 0 0 0 0,0 1 0 0 0,-1-2 1 0 0,1 1-1 0 0,0 0 0 0 0,-1 0 0 0 0,0 0 1 0 0,1-1-1 0 0,-1 1 0 0 0,0-1 0 0 0,0 1 1 0 0,0-2 2 0 0,4-13 31 0 0,-1 0 0 0 0,-1 0 1 0 0,0 0-1 0 0,-1-1 0 0 0,-1 0 1 0 0,-1 1-1 0 0,-1-9-31 0 0,1-1 55 0 0,-2 60-40 0 0,-3 16-15 0 0,1-14-3 0 0,2 19 3 0 0,2 144 85 0 0,0-178-93 0 0,2 0 0 0 0,0 5 8 0 0,3 1-4623 0 0,-5-26 3001 0 0</inkml:trace>
  <inkml:trace contextRef="#ctx0" brushRef="#br0" timeOffset="4608.26">8760 343 21191 0 0,'9'0'1027'0'0,"43"5"274"0"0,-48-5-1301 0 0,-1 1 0 0 0,1-1 0 0 0,0 1 0 0 0,0 0 0 0 0,0 0 0 0 0,-1 0 0 0 0,1 1 0 0 0,-1-1 0 0 0,1 1 0 0 0,0 1 0 0 0,0-1 0 0 0,0 0 0 0 0,0 0 0 0 0,0-1 0 0 0,1 1 0 0 0,-1-1 0 0 0,0 0 0 0 0,1 0 0 0 0,5 0 0 0 0,0 0 0 0 0,0 0 0 0 0,1-1 0 0 0,-1 0 0 0 0,2-2 0 0 0,54-6 722 0 0,-1-3 1 0 0,-1-3-1 0 0,10-6-722 0 0,-30 8-1 0 0,0 2 1 0 0,10 0 0 0 0,3-2 275 0 0,-33 6-68 0 0,0 1 1 0 0,1 1-208 0 0,-19 4-14 0 0,-1 0-1 0 0,1 0 0 0 0,0 1 1 0 0,-1-1-1 0 0,1 1 0 0 0,-1 0 1 0 0,4 2 14 0 0,-7-3-196 0 0,-2 0 238 0 0,0 0 0 0 0,1-1 0 0 0,-1 1 1 0 0,0 0-1 0 0,1 0 0 0 0,-1 0 1 0 0,1 0-1 0 0,-1-1 0 0 0,0 1 1 0 0,1 0-1 0 0,-1 0 0 0 0,1 0 0 0 0,-1 0 1 0 0,1 0-1 0 0,-1 0 0 0 0,1 0 1 0 0,-1 0-1 0 0,0 0 0 0 0,1 0 1 0 0,-1 0-1 0 0,1 0 0 0 0,-1 0-42 0 0,3 3 42 0 0,0 0-1 0 0,0 0 1 0 0,-1 1-1 0 0,1-1 1 0 0,-1 1-1 0 0,0-1 1 0 0,0 1-1 0 0,0-1 1 0 0,-1 1-1 0 0,1 0 1 0 0,-1 0-1 0 0,0 0 1 0 0,0 0-1 0 0,0 0 1 0 0,-1 0-1 0 0,1 1-41 0 0,0 14-34 0 0,0 0 0 0 0,-1 0 0 0 0,-1 2 34 0 0,-1 12 65 0 0,0 10 107 0 0,-2 0 0 0 0,-2 0 0 0 0,-5 10-172 0 0,3-9 121 0 0,-1-1-11 0 0,-3 16-12 0 0,6-15-78 0 0,2-28-3 0 0,1 1 0 0 0,1 0-1 0 0,1 0 1 0 0,0 0-1 0 0,2 1 1 0 0,0-1-1 0 0,1 3-16 0 0,-1-5 82 0 0,0-12-75 0 0,-1-1-1 0 0,0 1 0 0 0,0-1 1 0 0,1 1-1 0 0,-1-1 0 0 0,1 0 1 0 0,0 1-1 0 0,0-1 0 0 0,-1 0 0 0 0,2 1-6 0 0,-1-1-512 0 0,-1-2-205 0 0,0 0-1119 0 0,0 0-4541 0 0,0 0-1949 0 0</inkml:trace>
  <inkml:trace contextRef="#ctx0" brushRef="#br0" timeOffset="4936.32">9138 1095 14280 0 0,'0'0'1102'0'0,"0"0"-546"0"0,0 0 380 0 0,0 0 243 0 0,0 0 49 0 0,0 0-104 0 0,2 1-480 0 0,2 0-479 0 0,0 0 1 0 0,0-1-1 0 0,0 1 0 0 0,0-1 1 0 0,0 0-1 0 0,1 0 1 0 0,-1 0-1 0 0,0 0 1 0 0,0-1-1 0 0,0 1 0 0 0,2-2-165 0 0,49-14 1157 0 0,-32 8-927 0 0,60-14 176 0 0,-26 7-804 0 0,-1-2 398 0 0,-16 4 694 0 0,5 2-694 0 0,24-8 1676 0 0,-46 13-2048 0 0,0 0 1 0 0,1 2 0 0 0,-1 0-1 0 0,6 2 372 0 0,24 0-7172 0 0,-38 2-547 0 0</inkml:trace>
  <inkml:trace contextRef="#ctx0" brushRef="#br0" timeOffset="5311.23">9107 1333 19551 0 0,'9'0'1772'0'0,"60"8"-1386"0"0,-24-10-84 0 0,0-2 1 0 0,-1-2 0 0 0,1-1-1 0 0,21-9-302 0 0,-40 10 39 0 0,0-1-1 0 0,-1-1 1 0 0,0-1-1 0 0,0-1 0 0 0,18-11-38 0 0,33-19-7209 0 0,-66 32 363 0 0</inkml:trace>
  <inkml:trace contextRef="#ctx0" brushRef="#br0" timeOffset="5312.23">9146 1489 16559 0 0,'0'0'374'0'0,"0"0"54"0"0,0 0 22 0 0,0 0-44 0 0,1 2-264 0 0,1 1-38 0 0,-1-1 0 0 0,1 1 0 0 0,-1-1-1 0 0,1 1 1 0 0,0-1 0 0 0,0 0 0 0 0,0 0-1 0 0,1 0 1 0 0,-1 0 0 0 0,0 0 0 0 0,1-1-1 0 0,-1 1 1 0 0,1-1 0 0 0,-1 1 0 0 0,1-1-1 0 0,2 1-103 0 0,7 1 498 0 0,0-1 0 0 0,1 0-1 0 0,0-1 1 0 0,-1 0 0 0 0,1-1 0 0 0,0-1-1 0 0,0 1-497 0 0,100-20 232 0 0,-88 16 188 0 0,0-1 0 0 0,9-5-420 0 0,13-2 1042 0 0,4-3 19 0 0,-14 3-446 0 0,-17 5-453 0 0,-1 0 1 0 0,0-1-1 0 0,-1 0 1 0 0,0-2 0 0 0,1-1-163 0 0,-10 1-3153 0 0,-8 9 2243 0 0,-1 0-7861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7:51.379"/>
    </inkml:context>
    <inkml:brush xml:id="br0">
      <inkml:brushProperty name="width" value="0.05" units="cm"/>
      <inkml:brushProperty name="height" value="0.05" units="cm"/>
    </inkml:brush>
  </inkml:definitions>
  <inkml:trace contextRef="#ctx0" brushRef="#br0">88 302 7688 0 0,'15'-7'349'0'0,"-12"6"-2"0"0,-3 1-166 0 0,0 0 134 0 0,-12 0 1522 0 0,0 5-1020 0 0,0 0 0 0 0,0 1 1 0 0,1 0-1 0 0,0 1 0 0 0,-3 2-817 0 0,3-1 802 0 0,9-7-70 0 0,2-1 10 0 0,-4 3 182 0 0,4-3-846 0 0,0 0-1 0 0,-1 1 1 0 0,1-1 0 0 0,0 0-1 0 0,0 0 1 0 0,0 0-1 0 0,-1 0 1 0 0,1 0 0 0 0,0 0-1 0 0,0 0 1 0 0,0 1-1 0 0,0-1 1 0 0,-1 0-1 0 0,1 0 1 0 0,0 0 0 0 0,0 0-1 0 0,0 1 1 0 0,0-1-1 0 0,0 0 1 0 0,0 0 0 0 0,-1 0-1 0 0,1 0 1 0 0,0 1-1 0 0,0-1 1 0 0,0 0-1 0 0,0 0 1 0 0,0 1 0 0 0,0-1-1 0 0,0 0 1 0 0,0 0-1 0 0,0 0 1 0 0,0 1-1 0 0,0-1 1 0 0,0 0 0 0 0,0 0-1 0 0,0 1 1 0 0,0-1-1 0 0,0 0-77 0 0,2 2 90 0 0,-1 1 0 0 0,1-1-1 0 0,-1 0 1 0 0,1 1 0 0 0,0-1 0 0 0,0 0-1 0 0,0 0 1 0 0,0-1 0 0 0,0 1-1 0 0,1 0 1 0 0,-1-1 0 0 0,1 1 0 0 0,-1-1-1 0 0,1 0 1 0 0,-1 0 0 0 0,1 0-1 0 0,-1 0 1 0 0,1 0 0 0 0,0 0 0 0 0,2-1-90 0 0,10 3 253 0 0,1-1 0 0 0,-1-1 0 0 0,8 0-253 0 0,-2 0 376 0 0,151 0 1232 0 0,-79-3-1035 0 0,23 8-339 0 0,-52-2-109 0 0,19-3-125 0 0,38-1 146 0 0,4 5-146 0 0,22-1-130 0 0,-134-2-148 0 0,1 0 0 0 0,-1 0 0 0 0,3 2 278 0 0,-7-2-608 0 0,3 4-780 0 0,-10-5-841 0 0,-2-1-3256 0 0,0 0-1392 0 0</inkml:trace>
  <inkml:trace contextRef="#ctx0" brushRef="#br0" timeOffset="328.05">741 205 19895 0 0,'0'0'455'0'0,"5"-10"1088"0"0,-5 9-1536 0 0,1 1 0 0 0,-1-1 0 0 0,1 0 1 0 0,-1 0-1 0 0,1 0 0 0 0,-1 1 0 0 0,1-1 1 0 0,-1 0-1 0 0,1 1 0 0 0,0-1 0 0 0,-1 0 1 0 0,1 1-1 0 0,0-1 0 0 0,-1 1 0 0 0,1-1 1 0 0,0 1-1 0 0,0-1 0 0 0,0 1 0 0 0,0-1 1 0 0,-1 1-1 0 0,1 0 0 0 0,0 0 0 0 0,0-1 1 0 0,0 1-1 0 0,0 0 0 0 0,0 0 0 0 0,0 0 1 0 0,0 0-8 0 0,30-3-17 0 0,-15 4 63 0 0,0 0-1 0 0,0 1 0 0 0,0 1 0 0 0,-1 0 1 0 0,14 6-46 0 0,19 7 485 0 0,7 7-485 0 0,-29-13 160 0 0,-4 0 23 0 0,0 1-1 0 0,0 1 0 0 0,-1 0 0 0 0,-1 2 0 0 0,0 0 1 0 0,-1 1-1 0 0,-1 1 0 0 0,0 1 0 0 0,2 4-182 0 0,-11-11 89 0 0,0 1 1 0 0,-1 0-1 0 0,-1 0 0 0 0,0 1 0 0 0,0 0 0 0 0,-1 0 0 0 0,0 0 1 0 0,-1 1-1 0 0,-1 0 0 0 0,0 0 0 0 0,-1 0 0 0 0,0 1 1 0 0,-1-1-1 0 0,0 1 0 0 0,-1 0 0 0 0,-1-1 0 0 0,0 6-89 0 0,-2-11 49 0 0,1 0 0 0 0,-1 0 1 0 0,0 0-1 0 0,-1 0 0 0 0,-2 4-49 0 0,3-6 22 0 0,0-2-16 0 0,0-1 0 0 0,0 1-1 0 0,-1 0 1 0 0,1-1 0 0 0,-1 1 0 0 0,0-1-1 0 0,0 0 1 0 0,0 0 0 0 0,0 0 0 0 0,-1 0-1 0 0,1 0 1 0 0,-2 0-6 0 0,-4 3-1 0 0,-2 0-1 0 0,1 0 0 0 0,-11 3 2 0 0,15-6 25 0 0,-1-1 0 0 0,1-1 0 0 0,-1 1 0 0 0,-3-1-25 0 0,2 0-172 0 0,1 1 0 0 0,0-1-1 0 0,0 1 1 0 0,0 1 0 0 0,0-1 172 0 0,1 1-490 0 0,0-1 0 0 0,0-1 0 0 0,0 1 0 0 0,0-1 0 0 0,-1 0 1 0 0,1-1-1 0 0,-1 0 490 0 0,-21 1-8153 0 0</inkml:trace>
  <inkml:trace contextRef="#ctx0" brushRef="#br0" timeOffset="906.03">1970 305 16439 0 0,'-4'-16'2000'0'0,"12"2"-1051"0"0,-5 8-756 0 0,0 0 1 0 0,1 1 0 0 0,-1 0-1 0 0,1-1 1 0 0,0 1 0 0 0,0 1-1 0 0,3-4-193 0 0,41-46 1296 0 0,-27 33-820 0 0,-1-1 0 0 0,-1-1 0 0 0,7-13-476 0 0,-21 29 116 0 0,38-55 892 0 0,-36 57-603 0 0,-4 12-197 0 0,-3-5-261 0 0,2 6 53 0 0,0 1 0 0 0,-1-1 0 0 0,0 1 0 0 0,-1 0 0 0 0,0-1 0 0 0,0 1 0 0 0,-1 2 0 0 0,0 16 0 0 0,-3 61 30 0 0,-7 37-30 0 0,-1-4 706 0 0,10-94-641 0 0,-1-1-1 0 0,-1 1 1 0 0,-1-1-1 0 0,-1 0 1 0 0,-3 3-65 0 0,2-6 37 0 0,6-18-28 0 0,0-1 0 0 0,-1 0 1 0 0,1 0-1 0 0,-1 1 1 0 0,0-1-1 0 0,0 0 1 0 0,0 0-1 0 0,0-1 1 0 0,-1 1-1 0 0,1 0 1 0 0,-1-1-1 0 0,0 1 1 0 0,0-1-1 0 0,-1 0-9 0 0,1 0 21 0 0,-1 0 0 0 0,0 0 0 0 0,0 0 1 0 0,0-1-1 0 0,0 0 0 0 0,0 0 0 0 0,0 0 0 0 0,-1 0 0 0 0,1 0 0 0 0,0-1 0 0 0,-1 0 0 0 0,0 0 0 0 0,1 0 1 0 0,-1-1-1 0 0,1 1 0 0 0,-1-1 0 0 0,-3-1-21 0 0,-92-7 129 0 0,33 3 70 0 0,-56 3-199 0 0,126 1 11 0 0,0 1 0 0 0,0-1 0 0 0,0 0 1 0 0,1 0-1 0 0,-1-1 0 0 0,1 0-11 0 0,16-5 40 0 0,0 3-38 0 0,0 1 1 0 0,0 0-1 0 0,0 2 1 0 0,1 1-3 0 0,26-2 0 0 0,6 0 2 0 0,25 3-2 0 0,-19 1-26 0 0,8-3 26 0 0,44-3-1136 0 0,-63 4-5590 0 0,-9 0-1563 0 0</inkml:trace>
  <inkml:trace contextRef="#ctx0" brushRef="#br0" timeOffset="1234.33">2842 391 20239 0 0,'0'0'463'0'0,"0"0"61"0"0,0 0 29 0 0,0 0-58 0 0,0 0-266 0 0,0 0 93 0 0,3 0 78 0 0,67-2-243 0 0,0-4 0 0 0,1-3 1 0 0,10-5-158 0 0,46-3 1200 0 0,4-1-530 0 0,-90 11-615 0 0,0 3-1 0 0,0 1 1 0 0,5 2-55 0 0,26 1-2464 0 0,-31 0-982 0 0,-20 0 1512 0 0</inkml:trace>
  <inkml:trace contextRef="#ctx0" brushRef="#br0" timeOffset="1577.75">3843 278 2760 0 0,'-5'0'529'0'0,"-3"-1"744"0"0,7 1-210 0 0,-1 0 0 0 0,1 0 1 0 0,-1 0-1 0 0,1 0 0 0 0,-1 0 1 0 0,1 0-1 0 0,0 0 0 0 0,-1 0 1 0 0,1 1-1 0 0,-1-1 0 0 0,1 1 0 0 0,0-1 1 0 0,-1 1-1 0 0,1-1 0 0 0,-1 1-1063 0 0,-5 9 670 0 0,4-2-255 0 0,0 0 1 0 0,0 1 0 0 0,1-1 0 0 0,0 1-1 0 0,1 0 1 0 0,0 0 0 0 0,0 7-416 0 0,0 10 729 0 0,2-1 1 0 0,2 4-730 0 0,5 125 17 0 0,-7-117-28 0 0,0-17 325 0 0,0 0 0 0 0,1-1 0 0 0,2 3-314 0 0,-1-6 164 0 0,2 5 154 0 0,-1 1-1 0 0,-1 0 1 0 0,0 13-318 0 0,-1-20 0 0 0,-2-13 0 0 0,1-1 0 0 0,-1 0 0 0 0,0 0 0 0 0,0 1 0 0 0,1-1 0 0 0,-1 0 0 0 0,0 1 0 0 0,0-1 0 0 0,0 0 0 0 0,-1 0 0 0 0,1 1 0 0 0,0-1 0 0 0,0 0 0 0 0,-1 0 0 0 0,1 1 0 0 0,0-1 0 0 0,-1 0 0 0 0,0 1 0 0 0,1-2-117 0 0,-1 0 1 0 0,1 0-1 0 0,-1 0 0 0 0,1 0 0 0 0,-1 0 1 0 0,1 0-1 0 0,-1 1 0 0 0,1-1 0 0 0,-1 0 0 0 0,1 0 1 0 0,-1-1-1 0 0,1 1 0 0 0,-1 0 0 0 0,1 0 1 0 0,-1 0-1 0 0,1 0 0 0 0,-1 0 0 0 0,1-1 1 0 0,-1 1-1 0 0,1 0 0 0 0,-1 0 0 0 0,1-1 1 0 0,-1 1-1 0 0,1 0 0 0 0,0-1 0 0 0,-1 1 117 0 0,-13-10-6700 0 0,5 3-1011 0 0</inkml:trace>
  <inkml:trace contextRef="#ctx0" brushRef="#br0" timeOffset="1937.29">3426 952 21743 0 0,'-15'-5'496'0'0,"12"4"67"0"0,3 1 29 0 0,0 0-67 0 0,10 0-317 0 0,35 0-147 0 0,-7 1 137 0 0,1-2-1 0 0,23-4-197 0 0,2-2 267 0 0,-35 5-800 0 0,0-2 1 0 0,24-6 532 0 0,-39 6-2376 0 0,-1 3-5473 0 0</inkml:trace>
  <inkml:trace contextRef="#ctx0" brushRef="#br0" timeOffset="2280.98">3395 1163 21191 0 0,'0'0'480'0'0,"0"0"67"0"0,0 0 32 0 0,0 0-58 0 0,1 2-340 0 0,4 16-161 0 0,-1-7-20 0 0,-1-8 1 0 0,-1-1-1 0 0,0 0 1 0 0,1 1 0 0 0,-1-1-1 0 0,1 0 1 0 0,0 0 0 0 0,0-1-1 0 0,-1 1 1 0 0,1-1-1 0 0,0 1 1 0 0,0-1 0 0 0,1 0-1 0 0,-1 0 1 0 0,0 0-1 0 0,0-1 1 0 0,1 1 0 0 0,-1-1-1 0 0,0 1 1 0 0,1-1-1 0 0,7 0 184 0 0,0 0-1 0 0,0 0 1 0 0,0-1 0 0 0,-1 0 0 0 0,4-2-184 0 0,34-9 536 0 0,-1-2-1 0 0,36-18-535 0 0,-3 3-410 0 0,-61 23-1209 0 0,1 1 0 0 0,11-1 1619 0 0,-30 6-78 0 0,7 0-5361 0 0,-7 0-1613 0 0</inkml:trace>
  <inkml:trace contextRef="#ctx0" brushRef="#br0" timeOffset="3920.94">1273 1876 11976 0 0,'0'0'266'0'0,"0"0"44"0"0,0 0 15 0 0,-2 0-26 0 0,-4-3-86 0 0,4 3 379 0 0,2 0 189 0 0,0 0 34 0 0,0 0-32 0 0,0 0-166 0 0,0 0-69 0 0,2 0-18 0 0,21 4 199 0 0,-1-1 0 0 0,1-1 0 0 0,-1-1 0 0 0,1-1-1 0 0,-1-2 1 0 0,12-1-729 0 0,33-2 890 0 0,191-13-697 0 0,-157 9-185 0 0,-66 6 28 0 0,27-3 635 0 0,-1 2-1 0 0,1 4 1 0 0,42 5-671 0 0,-73-2-8 0 0,-2 2 0 0 0,1 1 0 0 0,16 6 8 0 0,-11-5-189 0 0,-30-6-181 0 0,1 0 0 0 0,0 0 1 0 0,0 0-1 0 0,0 1 0 0 0,-1 0 0 0 0,1 0 370 0 0,2 1-1882 0 0,-6-3-92 0 0</inkml:trace>
  <inkml:trace contextRef="#ctx0" brushRef="#br0" timeOffset="4249.02">2093 1549 19351 0 0,'-6'-8'517'0'0,"-1"-1"36"0"0,-2-4 569 0 0,9 12-751 0 0,0 1 117 0 0,0 0 21 0 0,0 0-66 0 0,8 16-289 0 0,-6-12-143 0 0,3 4 244 0 0,0 1-1 0 0,1-2 1 0 0,0 1-1 0 0,1-1 1 0 0,-1 0-1 0 0,1 0 1 0 0,6 3-255 0 0,22 25 266 0 0,16 22-288 0 0,35 40-232 0 0,-67-73 285 0 0,-1 1-1 0 0,-1 1 0 0 0,2 4-30 0 0,-16-23 14 0 0,1 0-1 0 0,-1 0 1 0 0,0 0 0 0 0,0 1 0 0 0,-1-1 0 0 0,0 1-1 0 0,-1-1 1 0 0,1 1 0 0 0,-1-1 0 0 0,-1 7-14 0 0,0-8 3 0 0,0-1 0 0 0,-1 1 1 0 0,0-1-1 0 0,0 0 1 0 0,0 0-1 0 0,-1 1 1 0 0,0-1-1 0 0,0 0 1 0 0,0 0-1 0 0,-1-1 0 0 0,1 1 1 0 0,-1 0-1 0 0,0-1 1 0 0,-1 1-1 0 0,-1 1-3 0 0,-12 12 151 0 0,0-1 0 0 0,-1-1 0 0 0,-1-1 0 0 0,-1 0 0 0 0,0-1 0 0 0,-17 8-151 0 0,-8 1-470 0 0,-1-1 0 0 0,-35 11 470 0 0,75-31-601 0 0,-1 0 0 0 0,1-1 0 0 0,-1 0 1 0 0,0 0-1 0 0,1 0 0 0 0,-1-1 0 0 0,-3 0 601 0 0,-4 0-7827 0 0</inkml:trace>
  <inkml:trace contextRef="#ctx0" brushRef="#br0" timeOffset="4842.61">2891 1643 15664 0 0,'0'0'1206'0'0,"0"0"-610"0"0,0 0 364 0 0,0 0 243 0 0,2 0 49 0 0,13-5 434 0 0,-14 4-1591 0 0,1 0-1 0 0,0 0 1 0 0,-1 0-1 0 0,1 1 0 0 0,0-1 1 0 0,0 1-1 0 0,-1-1 0 0 0,1 1 1 0 0,0 0-1 0 0,1-1-94 0 0,4 0 172 0 0,0 0-1 0 0,0-1 0 0 0,-1 0 1 0 0,1 0-1 0 0,0 0 0 0 0,-1-1 1 0 0,0 0-1 0 0,1 0 0 0 0,-1-1 1 0 0,-1 0-1 0 0,1 0 0 0 0,3-4-171 0 0,13-18 0 0 0,-5 5 0 0 0,-4 6 690 0 0,0 0 0 0 0,-1-1-1 0 0,8-15-689 0 0,-12 21 60 0 0,-6 9-54 0 0,0-1 0 0 0,0 0 0 0 0,-1 0 0 0 0,1 0 1 0 0,-1 0-1 0 0,1 0 0 0 0,-1 0 0 0 0,0 0 0 0 0,0 0 0 0 0,0-1 1 0 0,0 1-1 0 0,0-1-6 0 0,2-5-34 0 0,-2 6 118 0 0,-1 2 23 0 0,0 0-34 0 0,2 29-188 0 0,-1-21 78 0 0,0 1 1 0 0,-1-1-1 0 0,0 8 37 0 0,-2 1-25 0 0,2 1-1 0 0,0 0 1 0 0,2 12 25 0 0,-2-17-5 0 0,0 0 1 0 0,-1-1-1 0 0,-3 13 5 0 0,1 7 2 0 0,0 2-2 0 0,-1 0 0 0 0,-1 0 0 0 0,-4 10 0 0 0,2-9 20 0 0,5-25-11 0 0,0-1 0 0 0,0 1 0 0 0,0-1-1 0 0,-1 1 1 0 0,-2 1-9 0 0,-11 34-3 0 0,12-30-1 0 0,-2-1 0 0 0,-3 8 4 0 0,8-20 18 0 0,0-1 0 0 0,0 1 0 0 0,0-1 0 0 0,0 1 0 0 0,0-1-1 0 0,0 0 1 0 0,0 0 0 0 0,-1 0 0 0 0,1 1 0 0 0,0-1-1 0 0,-1-1 1 0 0,1 1 0 0 0,-1 0 0 0 0,1 0 0 0 0,-1 0-1 0 0,1-1 1 0 0,-1 1 0 0 0,0-1 0 0 0,1 1 0 0 0,-1-1-1 0 0,-1 1-17 0 0,-4-1 29 0 0,0 1-1 0 0,0-1 1 0 0,0 0-1 0 0,-6-1-28 0 0,-7-1 78 0 0,-18 2-136 0 0,17-1 77 0 0,-1 1 0 0 0,1 1-1 0 0,-13 2-18 0 0,9-2 12 0 0,23-1-114 0 0,2 0-60 0 0,0 0-19 0 0,3 0 28 0 0,19 0 130 0 0,24-1 15 0 0,28 6 8 0 0,-45-4-572 0 0,1 0-1 0 0,0-2 573 0 0,9 0-707 0 0,-8 1-1807 0 0,-1-4-6015 0 0</inkml:trace>
  <inkml:trace contextRef="#ctx0" brushRef="#br0" timeOffset="5436.22">3799 1545 14744 0 0,'0'0'672'0'0,"0"0"-10"0"0,0 0-263 0 0,0 0 454 0 0,0 0 246 0 0,0 0 47 0 0,0 0-90 0 0,0 0-405 0 0,0 0-184 0 0,0 0-34 0 0,0 0-4 0 0,0 0 17 0 0,0 0 8 0 0,0 0 2 0 0,0 0-98 0 0,1 0-390 0 0,83 9 2202 0 0,-43-11-1558 0 0,27-5-612 0 0,15-1 305 0 0,-24 2 43 0 0,16-4-348 0 0,32-4 263 0 0,-7 1-457 0 0,-53 6 484 0 0,0 2-1 0 0,17 2-289 0 0,-55 3-21 0 0,-1 0-6 0 0,-1 0 0 0 0,1 0 0 0 0,-1 1 0 0 0,1 0 0 0 0,2 1 27 0 0,6-2 157 0 0,-16 0-154 0 0,1 0 0 0 0,0 0 0 0 0,0 0 1 0 0,-1 0-1 0 0,1 0 0 0 0,0 0 0 0 0,0 0 0 0 0,-1 0 0 0 0,1 0 0 0 0,0 0 0 0 0,0 0 0 0 0,-1 0 1 0 0,1 1-1 0 0,0-1 0 0 0,0 0 0 0 0,-1 1 0 0 0,1-1 0 0 0,0 0 0 0 0,-1 1 0 0 0,1-1 1 0 0,0 1-1 0 0,-1-1 0 0 0,1 1 0 0 0,-1-1 0 0 0,1 1 0 0 0,-1-1 0 0 0,1 1 0 0 0,-1 0-3 0 0,7 6-107 0 0,-5-6 99 0 0,-1 1 0 0 0,1-1-1 0 0,-1 1 1 0 0,1 0 0 0 0,-1-1 0 0 0,0 1 0 0 0,0 0 0 0 0,0 0 0 0 0,0 0 0 0 0,0 0 0 0 0,0 0-1 0 0,0 0 1 0 0,-1 0 0 0 0,1 2 8 0 0,2 10 145 0 0,-2-7-153 0 0,1 0-1 0 0,-1 0 1 0 0,-1 0 0 0 0,1 1 8 0 0,-1 27 66 0 0,-2 0 0 0 0,-5 28-66 0 0,-9 69 453 0 0,5 17-453 0 0,8-115 42 0 0,2 16 508 0 0,2 0 1 0 0,2 0 0 0 0,9 42-551 0 0,-12-90 62 0 0,1 0 1 0 0,-1-1 0 0 0,0 1-1 0 0,1 0 1 0 0,-1 0 0 0 0,1-1-1 0 0,-1 1 1 0 0,1 0 0 0 0,0-1-1 0 0,0 1 1 0 0,0 0 0 0 0,0-1-1 0 0,0 1 1 0 0,0-1 0 0 0,0 0-1 0 0,0 1 1 0 0,2 0-63 0 0,2 3-198 0 0,-3-3 13 0 0,0-9 171 0 0,9-13 185 0 0,-10 18-156 0 0,1 0 0 0 0,-1 1 1 0 0,0-1-1 0 0,0 0 1 0 0,0 0-1 0 0,0 0 0 0 0,0 0 1 0 0,-1 0-1 0 0,1 0 0 0 0,0 0 1 0 0,-1-2-16 0 0,0 3-331 0 0,0 1-145 0 0,0 0-32 0 0,0 0-107 0 0,0 0-431 0 0,0-10-3021 0 0,0 8-4972 0 0</inkml:trace>
  <inkml:trace contextRef="#ctx0" brushRef="#br0" timeOffset="5889.24">4567 2384 4608 0 0,'0'0'208'0'0,"-1"-2"-9"0"0,-10-19 2628 0 0,8 9 6967 0 0,1 9-10889 0 0,1 2 1084 0 0,1 1 719 0 0,0 0 284 0 0,0 0 57 0 0,0 0-6 0 0,0 0-56 0 0,0 0-26 0 0,0 0-8 0 0,0 0-69 0 0,0 0-284 0 0,0 0-120 0 0,0 0-28 0 0,0 0-52 0 0,2 0-202 0 0,115-8 1481 0 0,-113 8-1631 0 0,14 0 69 0 0,1 0 0 0 0,0-1 0 0 0,0-1 0 0 0,0 0 0 0 0,-1-2 0 0 0,7-2-117 0 0,87-26-178 0 0,-109 31 171 0 0,-1 1-1 0 0,0-1 1 0 0,1 0-1 0 0,-1 1 0 0 0,1-1 1 0 0,-1 1-1 0 0,1 0 1 0 0,-1-1-1 0 0,0 1 0 0 0,1 1 1 0 0,-1-1-1 0 0,1 0 1 0 0,-1 0-1 0 0,1 1 0 0 0,-1 0 1 0 0,0-1-1 0 0,1 1 8 0 0,-1 0-51 0 0,-1-1 1 0 0,1 1-1 0 0,-1-1 0 0 0,0 0 1 0 0,1 0-1 0 0,-1 0 0 0 0,1 0 1 0 0,-1 0-1 0 0,1 0 0 0 0,-1 0 1 0 0,1 0-1 0 0,-1-1 0 0 0,1 1 1 0 0,-1 0-1 0 0,0-1 0 0 0,1 1 1 0 0,-1-1-1 0 0,0 0 0 0 0,1 1 1 0 0,-1-1-1 0 0,0 0 0 0 0,0 0 0 0 0,1 0 51 0 0,12-6-860 0 0,-14 6 813 0 0,1 1 0 0 0,-1 0 1 0 0,0 0-1 0 0,1 0 1 0 0,-1 0-1 0 0,1 0 1 0 0,-1 0-1 0 0,0 0 1 0 0,1 0-1 0 0,-1 0 1 0 0,0 0-1 0 0,1 0 0 0 0,-1 0 1 0 0,1 0-1 0 0,-1 0 1 0 0,0 0-1 0 0,1 0 1 0 0,-1 1-1 0 0,0-1 1 0 0,1 0-1 0 0,-1 0 1 0 0,0 0-1 0 0,1 0 1 0 0,-1 1-1 0 0,0-1 0 0 0,0 0 1 0 0,1 0-1 0 0,-1 1 1 0 0,0-1-1 0 0,0 0 1 0 0,1 1-1 0 0,-1-1 1 0 0,0 0-1 0 0,0 1 1 0 0,0-1-1 0 0,1 0 47 0 0,2 15-665 0 0,-3-12 335 0 0,1 1-6 0 0,-1-1 0 0 0,0 1 1 0 0,0-1-1 0 0,0 0 0 0 0,-1 1 0 0 0,1-1 0 0 0,-1 0 1 0 0,1 0-1 0 0,-1 1 0 0 0,-1-1 0 0 0,1 0 1 0 0,0 0-1 0 0,-1 1 336 0 0,1-1-484 0 0,-1 0 0 0 0,1 0 0 0 0,-1 0 0 0 0,1 0 0 0 0,-1 0 0 0 0,0-1 0 0 0,0 1 0 0 0,-1-1 0 0 0,1 1 484 0 0,-11 12-2229 0 0</inkml:trace>
  <inkml:trace contextRef="#ctx0" brushRef="#br0" timeOffset="6232.91">4488 2716 3224 0 0,'-7'-16'725'0'0,"6"12"1836"0"0,1 4 803 0 0,0-7 3177 0 0,0-10-1921 0 0,0 16-4321 0 0,1 0 0 0 0,0 0 1 0 0,-1 1-1 0 0,1-1 0 0 0,0 0 0 0 0,0 0 0 0 0,-1 1 0 0 0,1-1 0 0 0,0 0 0 0 0,0 1 0 0 0,0-1 0 0 0,0 1 0 0 0,0-1 0 0 0,0 1 0 0 0,0-1 0 0 0,0 1-299 0 0,20-8 1979 0 0,62-13-549 0 0,-25 7-467 0 0,8 2-492 0 0,-43 6-529 0 0,1 1 0 0 0,-1 1 0 0 0,6 1 59 0 0,0 0-129 0 0,25-7 128 0 0,-30 4 219 0 0,1 1 1 0 0,21-1-220 0 0,-28 5 93 0 0,0 1 0 0 0,10 1-93 0 0,-10 0-26 0 0,0-2 0 0 0,5 0 26 0 0,-8-1 20 0 0,1 2 1 0 0,-1 0-1 0 0,7 1-20 0 0,16 7 632 0 0,-35-7-1493 0 0,4 0 1158 0 0,-2 0-8664 0 0,-5-1 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8:12.269"/>
    </inkml:context>
    <inkml:brush xml:id="br0">
      <inkml:brushProperty name="width" value="0.05" units="cm"/>
      <inkml:brushProperty name="height" value="0.05" units="cm"/>
    </inkml:brush>
  </inkml:definitions>
  <inkml:trace contextRef="#ctx0" brushRef="#br0">135 269 1376 0 0,'-1'0'107'0'0,"-5"-2"174"0"0,5 1 1067 0 0,-1 0 461 0 0,-24-6 2540 0 0,-3 0-4223 0 0,-14 3 592 0 0,41 4-208 0 0,-10 0 399 0 0,12-1-700 0 0,-1 1 0 0 0,1 0 0 0 0,0 0 1 0 0,-1 0-1 0 0,1 0 0 0 0,-1 0 0 0 0,1 0 0 0 0,-1 0 0 0 0,1 0 1 0 0,-1 0-1 0 0,1 0 0 0 0,0 0 0 0 0,-1 0 0 0 0,1 0 0 0 0,-1 0 1 0 0,1 1-1 0 0,0-1 0 0 0,-1 0 0 0 0,1 0 0 0 0,-1 0 0 0 0,1 1 1 0 0,0-1-1 0 0,-1 0 0 0 0,1 0 0 0 0,0 1 0 0 0,-1-1 0 0 0,1 0 1 0 0,0 1-1 0 0,0-1 0 0 0,-1 0 0 0 0,1 1 0 0 0,0-1-209 0 0,1 1 86 0 0,-1 1-1 0 0,1-1 1 0 0,0 0-1 0 0,0 0 1 0 0,0 1-1 0 0,0-1 1 0 0,0 0-1 0 0,1 0 1 0 0,-1 0-1 0 0,0 0 1 0 0,0-1-1 0 0,1 1 1 0 0,-1 0-1 0 0,1 0-85 0 0,0 0 24 0 0,-1 0-1 0 0,0-1 0 0 0,1 1 1 0 0,-1 0-1 0 0,0 1 0 0 0,1-1 0 0 0,-1 0 1 0 0,0 0-1 0 0,0 1 0 0 0,0-1 1 0 0,0 0-1 0 0,0 1 0 0 0,0-1 1 0 0,0 1-1 0 0,-1-1 0 0 0,1 1 0 0 0,-1 0 1 0 0,1-1-1 0 0,0 2-23 0 0,0-1 85 0 0,0 0-1 0 0,0 0 1 0 0,0 0 0 0 0,0 0 0 0 0,1-1-1 0 0,-1 1 1 0 0,1 0 0 0 0,0-1-1 0 0,-1 1 1 0 0,1-1 0 0 0,0 0-1 0 0,0 0 1 0 0,0 1 0 0 0,0-1 0 0 0,0 0-1 0 0,0-1 1 0 0,0 1-85 0 0,-1 0 8 0 0,-1-1 1 0 0,1 0-1 0 0,-1 0 0 0 0,1 1 1 0 0,-1-1-1 0 0,1 0 0 0 0,-1 0 0 0 0,1 0 1 0 0,-1 0-1 0 0,1 0 0 0 0,-1 0 1 0 0,1 0-1 0 0,0 0 0 0 0,-1 0 0 0 0,1 0 1 0 0,-1 0-1 0 0,1 0 0 0 0,0 0-8 0 0,5-3 16 0 0,-5 2-12 0 0,0 0 0 0 0,0 1-1 0 0,0-1 1 0 0,0 1 0 0 0,-1-1 0 0 0,1 1 0 0 0,0 0-1 0 0,0-1 1 0 0,0 1 0 0 0,1 0 0 0 0,-1 0 0 0 0,0 0-1 0 0,0 0 1 0 0,0 0 0 0 0,0 0 0 0 0,0 0 0 0 0,0 0 0 0 0,0 0-1 0 0,1 0-3 0 0,16 5 406 0 0,-2-1 234 0 0,-1-1-1 0 0,11 1-639 0 0,-20-4 32 0 0,0 0 1 0 0,0 0-1 0 0,-1 0 0 0 0,1-1 1 0 0,0 1-1 0 0,0-1 1 0 0,-1-1-1 0 0,1 1 0 0 0,1-2-32 0 0,3-1 15 0 0,-1 1-1 0 0,1 0 0 0 0,0 0 1 0 0,0 1-1 0 0,-1 0 1 0 0,2 1-1 0 0,-1 0 0 0 0,0 0 1 0 0,2 1-15 0 0,37 0 17 0 0,-1-3 0 0 0,1-2 1 0 0,-1-1-1 0 0,18-7-17 0 0,-21 6-66 0 0,-1 3-1 0 0,31 1 67 0 0,-8 1 62 0 0,190 0 1586 0 0,-136 3-2160 0 0,-17 5 554 0 0,-51-1 263 0 0,-35-4-103 0 0,-3 0-251 0 0,-1 0-1 0 0,0-1 0 0 0,1 0 1 0 0,6-2 49 0 0,-5 1-150 0 0,-10 1 140 0 0,-1 0 1 0 0,0 0-1 0 0,0 0 0 0 0,1-1 0 0 0,0 0 10 0 0,1 0 0 0 0,-6 1-6108 0 0,-1 0-919 0 0</inkml:trace>
  <inkml:trace contextRef="#ctx0" brushRef="#br0" timeOffset="362.97">1197 16 14800 0 0,'0'0'332'0'0,"-1"-9"817"0"0,-2 3-1000 0 0,2 5-28 0 0,1 1 9 0 0,2 1-95 0 0,-1 0-1 0 0,1-1 1 0 0,0 1 0 0 0,-1 0 0 0 0,1 0 0 0 0,-1 0-1 0 0,1 1 1 0 0,-1-1 0 0 0,0 0 0 0 0,0 1 0 0 0,1-1 0 0 0,-1 0-1 0 0,0 1-34 0 0,1 1 110 0 0,24 22 913 0 0,1 0 0 0 0,0-2 0 0 0,2-1-1023 0 0,6 5 447 0 0,-29-22-365 0 0,0 0-1 0 0,0 0 0 0 0,-1 1 0 0 0,0-1 0 0 0,0 1 1 0 0,0 1-1 0 0,-1-1 0 0 0,0 0 0 0 0,0 1 0 0 0,-1 0 1 0 0,1 0-1 0 0,-2 0 0 0 0,1 0 0 0 0,-1 1 0 0 0,0-1 1 0 0,0 1-1 0 0,-1-1 0 0 0,0 1 0 0 0,-1 0 0 0 0,1 1-81 0 0,-1 1 79 0 0,0 0 1 0 0,0 0-1 0 0,-1 0 0 0 0,-1-1 0 0 0,0 1 0 0 0,0 0 0 0 0,0 0 0 0 0,-1-1 0 0 0,-4 8-79 0 0,-2 3 67 0 0,-1-1 0 0 0,0 0-1 0 0,-2-1 1 0 0,0-1 0 0 0,-1 1-1 0 0,-8 7-66 0 0,-19 20 369 0 0,20-23 392 0 0,-1 0 0 0 0,-2 1-761 0 0,2-5 71 0 0,2 0-130 0 0,-2-1 0 0 0,0 0-1 0 0,-4 0 60 0 0,17-13-1458 0 0,0-4-532 0 0</inkml:trace>
  <inkml:trace contextRef="#ctx0" brushRef="#br0" timeOffset="1652.61">2262 263 6912 0 0,'0'0'528'0'0,"0"0"-228"0"0,0 0 308 0 0,0 0 174 0 0,0 0 33 0 0,0 0-47 0 0,0 0-228 0 0,0 0-490 0 0,0-1 0 0 0,0 1 0 0 0,0 0 1 0 0,0 0-1 0 0,0 0 0 0 0,0 0 0 0 0,0 0 0 0 0,0-1 0 0 0,0 1 1 0 0,0 0-1 0 0,0 0 0 0 0,-1 0 0 0 0,1 0 0 0 0,0 0 0 0 0,0-1 1 0 0,0 1-1 0 0,0 0 0 0 0,0 0 0 0 0,0 0 0 0 0,0 0 0 0 0,-1 0 0 0 0,1 0 1 0 0,0 0-1 0 0,0-1 0 0 0,0 1 0 0 0,0 0 0 0 0,0 0 0 0 0,-1 0 1 0 0,1 0-1 0 0,0 0 0 0 0,0 0 0 0 0,0 0 0 0 0,0 0 0 0 0,0 0 1 0 0,-1 0-1 0 0,1 0 0 0 0,0 0 0 0 0,0 0 0 0 0,0 0 0 0 0,0 0 0 0 0,-1 0 1 0 0,1 0-51 0 0,-1 1 126 0 0,1 0 1 0 0,-1-1 0 0 0,0 1-1 0 0,0-1 1 0 0,0 1 0 0 0,1 0-1 0 0,-1-1 1 0 0,0 0 0 0 0,0 1 0 0 0,0-1-1 0 0,0 0 1 0 0,0 1 0 0 0,0-1-1 0 0,0 0 1 0 0,0 0 0 0 0,0 0-1 0 0,0 0 1 0 0,0 0 0 0 0,0 0-1 0 0,0 0 1 0 0,0 0 0 0 0,0 0 0 0 0,0 0-1 0 0,0-1 1 0 0,0 1 0 0 0,0 0-1 0 0,0-1 1 0 0,1 1 0 0 0,-1 0-1 0 0,0-1 1 0 0,0 1 0 0 0,0-1-1 0 0,0 0 1 0 0,1 1 0 0 0,-1-1 0 0 0,0 0-1 0 0,0 1 1 0 0,1-1 0 0 0,-1 0-1 0 0,1 0 1 0 0,-1 0 0 0 0,1 1-1 0 0,-1-1 1 0 0,1 0 0 0 0,-1-1-127 0 0,0 1 708 0 0,1 1 10 0 0,0 0 2 0 0,-3-5 539 0 0,1 2-1073 0 0,1 0 0 0 0,-1 0 0 0 0,1-1 0 0 0,0 1 0 0 0,0 0 0 0 0,1-1 0 0 0,-1 1 0 0 0,0-3-186 0 0,7-8 629 0 0,-2 7-560 0 0,0 0 0 0 0,0 1-1 0 0,0-1 1 0 0,0 1-1 0 0,1 0 1 0 0,0 0 0 0 0,1 0-1 0 0,2-1-68 0 0,13-12 19 0 0,16-9-19 0 0,-35 25 0 0 0,6-2 32 0 0,0 0-1 0 0,0 0 0 0 0,1 0 1 0 0,-1 1-1 0 0,1 0 1 0 0,0 1-32 0 0,-4 1 16 0 0,-1 1 0 0 0,1-1 0 0 0,-1 1 0 0 0,1 1 0 0 0,-1-1 0 0 0,1 1 0 0 0,0-1 0 0 0,-1 1 0 0 0,1 1 0 0 0,0-1 0 0 0,-1 1 1 0 0,5 0-17 0 0,-6 1-9 0 0,1-1 0 0 0,-1 1 0 0 0,1-1 1 0 0,-1 1-1 0 0,0 0 0 0 0,0 0 1 0 0,0 1-1 0 0,0-1 0 0 0,0 1 0 0 0,0-1 1 0 0,0 1-1 0 0,-1 0 0 0 0,0 0 0 0 0,1 0 1 0 0,-1 0-1 0 0,0 1 0 0 0,-1-1 1 0 0,1 0-1 0 0,0 3 9 0 0,0-2-5 0 0,0 1 0 0 0,-1 0 0 0 0,1 0-1 0 0,-1 0 1 0 0,0 0 0 0 0,-1 0 0 0 0,1 0 0 0 0,-1 0 0 0 0,0 0 0 0 0,0 1 0 0 0,-1-1-1 0 0,1 0 1 0 0,-1 0 0 0 0,-1 1 5 0 0,-4 13-25 0 0,-1 0-1 0 0,-1 0 1 0 0,0-1-1 0 0,-2 0 0 0 0,0 0 1 0 0,-10 12 25 0 0,-16 22 162 0 0,-41 55 101 0 0,54-75-263 0 0,-3 8 0 0 0,-13 20 0 0 0,-19 28 0 0 0,57-86 0 0 0,-13 14 0 0 0,12-10 72 0 0,2-4 299 0 0,0-2 117 0 0,0 0 21 0 0,0 0-66 0 0,2 1-425 0 0,-1 0 1 0 0,0 0-1 0 0,1-1 0 0 0,-1 1 1 0 0,1 0-1 0 0,-1-1 0 0 0,1 1 1 0 0,0-1-1 0 0,1 1-18 0 0,2 0 0 0 0,0-1 0 0 0,0 0 0 0 0,0-1 0 0 0,0 1 0 0 0,-1-1 0 0 0,1 0 0 0 0,1 0 0 0 0,12-3 0 0 0,292-28 199 0 0,-107 8-190 0 0,-150 18-153 0 0,-48 6 144 0 0,0-1 0 0 0,1 1 0 0 0,-1-1 0 0 0,0 0 0 0 0,1-1 0 0 0,-1 1 0 0 0,0-1 0 0 0,0 0 0 0 0,0-1 0 0 0,4 0 0 0 0,-2 3 28 0 0,0 0 175 0 0,-6 0-201 0 0,0 0 0 0 0,0 1-1 0 0,1-1 1 0 0,-1 0 0 0 0,0 0-1 0 0,0 0 1 0 0,1 0 0 0 0,-1 0-1 0 0,0-1 1 0 0,0 1-1 0 0,1 0 1 0 0,-1-1 0 0 0,0 1-1 0 0,0 0 1 0 0,0-1 0 0 0,0 1-1 0 0,0-1 1 0 0,0 0-1 0 0,0 1 1 0 0,0-1 0 0 0,0 0-1 0 0,0 0 1 0 0,0 0 0 0 0,0 0-1 0 0,0 0-1 0 0,2 0-207 0 0,7 1 166 0 0,-2 0 65 0 0,-3-2 185 0 0,-2 2-167 0 0,8 5 427 0 0,-10-5-1144 0 0,4 3 1403 0 0,-3-1-7181 0 0,-2-2-1722 0 0</inkml:trace>
  <inkml:trace contextRef="#ctx0" brushRef="#br0" timeOffset="2508.98">3298 313 11720 0 0,'0'0'532'0'0,"-1"-1"-4"0"0,1 1-514 0 0,0 0 1 0 0,0-1-1 0 0,0 1 1 0 0,-1 0-1 0 0,1-1 1 0 0,0 1-1 0 0,0 0 1 0 0,0 0-1 0 0,-1-1 1 0 0,1 1-1 0 0,0 0 1 0 0,0 0-1 0 0,0 0 0 0 0,-1-1 1 0 0,1 1-1 0 0,0 0 1 0 0,-1 0-1 0 0,1 0 1 0 0,0 0-1 0 0,0 0 1 0 0,-1-1-1 0 0,1 1 1 0 0,0 0-1 0 0,-1 0 1 0 0,1 0-1 0 0,0 0 1 0 0,-1 0-1 0 0,1 0 1 0 0,0 0-1 0 0,-1 0 1 0 0,1 0-1 0 0,0 0 1 0 0,-1 0-1 0 0,1 0 1 0 0,0 0-1 0 0,-1 1 1 0 0,1-1-1 0 0,0 0 1 0 0,0 0-1 0 0,-1 0 1 0 0,1 0-1 0 0,0 1 1 0 0,0-1-1 0 0,-1 0 1 0 0,1 0-1 0 0,0 0 1 0 0,-1 1-15 0 0,-5 2 996 0 0,-3-3-488 0 0,7 0 48 0 0,2 0 11 0 0,0 0-5 0 0,0 0-22 0 0,0 0-11 0 0,0 0-1 0 0,0 0-22 0 0,1 2-96 0 0,3 1-281 0 0,-1 0 0 0 0,0 0 0 0 0,0 0-1 0 0,1-1 1 0 0,0 0 0 0 0,-1 1 0 0 0,1-1-1 0 0,0 0 1 0 0,0-1 0 0 0,0 1 0 0 0,0-1-1 0 0,0 0 1 0 0,1 0-129 0 0,2 1 141 0 0,0 0-1 0 0,0-1 1 0 0,0 0 0 0 0,0 0-1 0 0,1-1 1 0 0,-1 0-1 0 0,0 0 1 0 0,0 0-141 0 0,6-3 116 0 0,0 2 1 0 0,-1 0-1 0 0,1 0 0 0 0,0 2 0 0 0,12 0-116 0 0,-2 2 93 0 0,-1-2 0 0 0,1 0 0 0 0,0-2-1 0 0,0 0 1 0 0,21-5-93 0 0,14-2 282 0 0,0 4-1 0 0,0 1 1 0 0,18 4-282 0 0,59-3 387 0 0,40-1-251 0 0,-149 3-136 0 0,22 3 0 0 0,10 0 0 0 0,-33-6-94 0 0,-24 3 6 0 0,-1 0-114 0 0,0 0-503 0 0,0 0-226 0 0,0 0-42 0 0,0 0-135 0 0,0 0-528 0 0,-4 4-2148 0 0,-5 0 1858 0 0</inkml:trace>
  <inkml:trace contextRef="#ctx0" brushRef="#br0" timeOffset="2856.21">4157 247 14600 0 0,'0'0'330'0'0,"0"0"45"0"0,0-7 211 0 0,2 5 3337 0 0,7 3-3672 0 0,0 0 0 0 0,0 1 1 0 0,0 0-1 0 0,0 0 0 0 0,0 1 0 0 0,0 0 0 0 0,0 1 0 0 0,-1 0 0 0 0,0 0 1 0 0,0 0-1 0 0,3 3-251 0 0,13 9 252 0 0,0 2 0 0 0,-2 0 0 0 0,1 2-252 0 0,-16-14 44 0 0,-1 0 1 0 0,0 0 0 0 0,0 1-1 0 0,-1 0 1 0 0,0 0-1 0 0,0 0 1 0 0,0 1 0 0 0,-1 0-1 0 0,0 0 1 0 0,-1 0 0 0 0,1 3-45 0 0,-2-7-2 0 0,-1 0 0 0 0,0 0 1 0 0,-1 1-1 0 0,1-1 1 0 0,-1 1-1 0 0,0-1 1 0 0,0 1-1 0 0,0-1 0 0 0,0 0 1 0 0,-1 1-1 0 0,0-1 1 0 0,0 0-1 0 0,0 1 0 0 0,0-1 1 0 0,-1 0-1 0 0,0 0 1 0 0,0 0-1 0 0,0 0 1 0 0,0 0-1 0 0,0 0 0 0 0,-1-1 1 0 0,0 1-1 0 0,0 0 2 0 0,-10 10 146 0 0,0-1 0 0 0,-1 0-1 0 0,-1-1 1 0 0,0 0 0 0 0,0-1-1 0 0,-1-1 1 0 0,0 0 0 0 0,-1-1-1 0 0,0-1 1 0 0,-1-1 0 0 0,1 0-1 0 0,-2-1-145 0 0,-6 2-312 0 0,13-3-407 0 0,0-2 0 0 0,-13 3 719 0 0,17-5-1011 0 0,7-1-12 0 0</inkml:trace>
  <inkml:trace contextRef="#ctx0" brushRef="#br0" timeOffset="3410.66">5034 71 13360 0 0,'-3'-9'287'0'0,"2"4"-121"0"0,-1-1 0 0 0,0 1-1 0 0,0 0 1 0 0,0 0 0 0 0,-1 0 0 0 0,0 0 0 0 0,0-1-166 0 0,-1 3 234 0 0,3 2 981 0 0,1 1 407 0 0,0 0 77 0 0,0 0-206 0 0,0 0-938 0 0,-12 23 412 0 0,-11 13-967 0 0,-7 14 1062 0 0,21-37-895 0 0,1 0-1 0 0,-2-1 0 0 0,1 0 0 0 0,-4 1-166 0 0,-13 18 139 0 0,6-7-15 0 0,-12 15 76 0 0,17-19-142 0 0,0 0-1 0 0,-10 9-57 0 0,8-12 143 0 0,2 2-1 0 0,-8 12-142 0 0,-11 12 320 0 0,33-43-317 0 0,1 0-1 0 0,0 0 0 0 0,0 0 0 0 0,0 1 1 0 0,-1-1-1 0 0,1 0 0 0 0,0 0 1 0 0,0 1-1 0 0,0-1 0 0 0,0 0 1 0 0,-1 0-1 0 0,1 1 0 0 0,0-1 1 0 0,0 0-1 0 0,0 0 0 0 0,0 1 0 0 0,0-1 1 0 0,0 0-1 0 0,0 1 0 0 0,0-1 1 0 0,0 0-1 0 0,0 1 0 0 0,0-1 1 0 0,0 0-1 0 0,0 0 0 0 0,0 1-2 0 0,1 0 1 0 0,0-1 0 0 0,0 1-1 0 0,0 0 1 0 0,0 0 0 0 0,0-1-1 0 0,1 1 1 0 0,-1-1-1 0 0,0 1 1 0 0,0-1 0 0 0,0 1-1 0 0,0-1 1 0 0,1 0 0 0 0,-1 0-1 0 0,0 0 1 0 0,1 1 0 0 0,-1-1-1 0 0,0 0 1 0 0,0-1 0 0 0,1 1-1 0 0,-1 0 0 0 0,33-5-2 0 0,-25 4 3 0 0,23-8-1 0 0,-23 6 0 0 0,1 1 0 0 0,-1 0 0 0 0,10-1 0 0 0,18-1 0 0 0,1-1 0 0 0,2-3 0 0 0,-12 4 0 0 0,-21 4 0 0 0,0-1 0 0 0,-1 0 0 0 0,1 0 0 0 0,0-1 0 0 0,0 0 0 0 0,-1 0 0 0 0,1-1 0 0 0,-1 0 0 0 0,0 0 0 0 0,0 0 0 0 0,2-2 0 0 0,0 1 23 0 0,-7 3 5 0 0,0 0 1 0 0,0 0-1 0 0,0 0 1 0 0,-1 0 0 0 0,1 0-1 0 0,0-1 1 0 0,-1 1-1 0 0,1 0 1 0 0,-1-1-1 0 0,1 1 1 0 0,-1 0-1 0 0,1-1 1 0 0,-1 1-1 0 0,0-1-28 0 0,0 1 18 0 0,0-8 29 0 0,-1-1-1 0 0,0 0 0 0 0,0 1 1 0 0,-1-1-1 0 0,-1 0-46 0 0,0 3 88 0 0,2 6 44 0 0,1 1-9 0 0,0 0-10 0 0,-9 11-1 0 0,5-2-225 0 0,1 0 0 0 0,0 0 0 0 0,0 0 1 0 0,1 1-1 0 0,0-1 0 0 0,1 1 0 0 0,0-1 0 0 0,0 1 0 0 0,1 1 113 0 0,-3 20-128 0 0,-2 46 128 0 0,3 43 0 0 0,2-118 0 0 0,0 65-1877 0 0,0-65-6 0 0,0-2-3635 0 0,0 0-1563 0 0</inkml:trace>
  <inkml:trace contextRef="#ctx0" brushRef="#br0" timeOffset="3858.82">5368 211 18255 0 0,'0'0'414'0'0,"0"0"56"0"0,0 0 32 0 0,0 0-60 0 0,0 0-256 0 0,0 0-14 0 0,0 0 20 0 0,0 0 6 0 0,2 0 18 0 0,49 5 939 0 0,-11 1-775 0 0,-18-5-154 0 0,0-1-1 0 0,0-1 1 0 0,0-1-1 0 0,0 0 1 0 0,0-2-226 0 0,43-11 113 0 0,0-2-113 0 0,54-12 147 0 0,-52 14 212 0 0,-27 5-268 0 0,-1 3 0 0 0,38-3-91 0 0,12 5 0 0 0,-88 5 16 0 0,0 0 0 0 0,0 0 0 0 0,0 0-1 0 0,0 0 1 0 0,0 0 0 0 0,0 1 0 0 0,0-1-1 0 0,0 0 1 0 0,-1 1 0 0 0,1-1 0 0 0,0 0 0 0 0,0 1-1 0 0,0 0 1 0 0,0-1 0 0 0,-1 1 0 0 0,1-1-1 0 0,0 1 1 0 0,-1 0 0 0 0,1-1 0 0 0,0 1 0 0 0,-1 0-1 0 0,1 0 1 0 0,-1 0 0 0 0,1-1 0 0 0,-1 1-1 0 0,0 0 1 0 0,1 0 0 0 0,-1 0 0 0 0,0 0 0 0 0,1 0-1 0 0,-1 0 1 0 0,0 0 0 0 0,0 0 0 0 0,0 0-1 0 0,0 0 1 0 0,0 0 0 0 0,0-1 0 0 0,0 1 0 0 0,0 0-1 0 0,-1 1-15 0 0,1-1-36 0 0,0 3 60 0 0,1 2 103 0 0,-1 0-1 0 0,-1 0 0 0 0,1 0 0 0 0,-1 0 0 0 0,0 0 0 0 0,-1 1-126 0 0,-1 6 148 0 0,1 0 1 0 0,0 1-1 0 0,0 5-148 0 0,-2 19 97 0 0,-2 18-68 0 0,4-31 52 0 0,-2-1 1 0 0,-1 7-82 0 0,3-21 48 0 0,1 0 1 0 0,0 0 0 0 0,0 3-49 0 0,1-3 52 0 0,-1 0-1 0 0,-1 0 1 0 0,0 2-52 0 0,1-8 12 0 0,-5 21 155 0 0,1 0-1 0 0,1 1 0 0 0,1 0 0 0 0,0 14-166 0 0,3-25 73 0 0,0 4-4332 0 0,0-19 2725 0 0</inkml:trace>
  <inkml:trace contextRef="#ctx0" brushRef="#br0" timeOffset="4197.28">5811 715 15864 0 0,'0'-13'362'0'0,"0"10"47"0"0,0 3 29 0 0,0 0-52 0 0,1 1-142 0 0,3 2 53 0 0,-1-1-1 0 0,1 0 1 0 0,-1 0-1 0 0,1 0 1 0 0,0-1-1 0 0,-1 1 1 0 0,1-1-1 0 0,0 0 1 0 0,0 0-1 0 0,0 0 1 0 0,0-1-1 0 0,3 1-296 0 0,9 0 995 0 0,0-2 0 0 0,11 0-995 0 0,-25 1 35 0 0,235-27 2170 0 0,-233 27-2145 0 0,24-6-43 0 0,-21 4-11 0 0,-1 1-1 0 0,1 0 1 0 0,0 0 0 0 0,4 0-6 0 0,-2 1-132 0 0,1 0 0 0 0,-1-1 0 0 0,1 0-1 0 0,-1 0 1 0 0,0-1 0 0 0,8-3 132 0 0,-15 4-1576 0 0,-2 1-87 0 0</inkml:trace>
  <inkml:trace contextRef="#ctx0" brushRef="#br0" timeOffset="4544.7">5666 1010 10136 0 0,'0'0'464'0'0,"0"0"-10"0"0,3 1-222 0 0,1 0-44 0 0,1 0 0 0 0,0 0 0 0 0,-1 0 0 0 0,1-1-1 0 0,0 1 1 0 0,0-1 0 0 0,3-1-188 0 0,41-4 968 0 0,-27 2-787 0 0,20-4 907 0 0,30-9-1088 0 0,2 0 420 0 0,-30 5-717 0 0,-26 6 152 0 0</inkml:trace>
  <inkml:trace contextRef="#ctx0" brushRef="#br0" timeOffset="4545.7">5746 1093 16959 0 0,'11'12'778'0'0,"-11"-12"-752"0"0,0 0 1 0 0,0 0-1 0 0,0 1 1 0 0,0-1 0 0 0,1 0-1 0 0,-1 0 1 0 0,0 0-1 0 0,0 0 1 0 0,0 0-1 0 0,1 0 1 0 0,-1 0-1 0 0,0 0 1 0 0,0 1 0 0 0,0-1-1 0 0,1 0 1 0 0,-1 0-1 0 0,0 0 1 0 0,0 0-1 0 0,0 0 1 0 0,1 0-1 0 0,-1 0 1 0 0,0 0 0 0 0,0 0-1 0 0,0 0 1 0 0,1 0-1 0 0,-1-1 1 0 0,0 1-1 0 0,0 0 1 0 0,0 0-1 0 0,1 0 1 0 0,-1 0 0 0 0,0 0-1 0 0,0 0 1 0 0,0 0-1 0 0,0 0 1 0 0,1-1-27 0 0,0 1 76 0 0,2 0-71 0 0,-1 0 1 0 0,1 0-1 0 0,-1 1 1 0 0,1-1 0 0 0,-1 1-1 0 0,0 0 1 0 0,1 0-1 0 0,-1 0 1 0 0,0 0-1 0 0,1 0 1 0 0,-1 0 0 0 0,0 0-1 0 0,0 1 1 0 0,2 1-6 0 0,19 9 232 0 0,-8-7-73 0 0,-1-1-104 0 0,0 0 1 0 0,1 0 0 0 0,9 0-56 0 0,26-2 1033 0 0,0-2 0 0 0,26-3-1033 0 0,-28-6 651 0 0,-17 3-955 0 0,-18 4-4868 0 0,-4 0-1962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8:19.492"/>
    </inkml:context>
    <inkml:brush xml:id="br0">
      <inkml:brushProperty name="width" value="0.05" units="cm"/>
      <inkml:brushProperty name="height" value="0.05" units="cm"/>
    </inkml:brush>
  </inkml:definitions>
  <inkml:trace contextRef="#ctx0" brushRef="#br0">18 168 11976 0 0,'5'-3'1019'0'0,"-14"7"-726"0"0,-1 3-293 0 0,9 1 44 0 0,-1-4 22 0 0,1 1 354 0 0,7 1-70 0 0,2-1 38 0 0,-1-1 1 0 0,1 0-1 0 0,0 0 0 0 0,0-1 1 0 0,1 0-1 0 0,7 2-388 0 0,54 8 1631 0 0,-55-11-1257 0 0,76 14 1013 0 0,-14-2-143 0 0,24-1-1244 0 0,39 3 322 0 0,10 2-320 0 0,-111-15 101 0 0,0-3-1 0 0,35-3-102 0 0,9-4 171 0 0,13 4-171 0 0,115-2-293 0 0,-101 1 279 0 0,-17 0 14 0 0,80 0 0 0 0,-131 5 15 0 0,-4 0 338 0 0,31 4-353 0 0,-50-2 90 0 0,-11-3-152 0 0,-1 1-1 0 0,0 0 1 0 0,1 1-1 0 0,-1 0 0 0 0,0 0 1 0 0,0 0-1 0 0,0 1 1 0 0,0 0-1 0 0,0 1 0 0 0,2 1 63 0 0,-8-4-78 0 0,-1-1 0 0 0,0 0 0 0 0,0 0-1 0 0,0 1 1 0 0,1-1 0 0 0,-1 0 0 0 0,0 0-1 0 0,0 1 1 0 0,0-1 0 0 0,0 0 0 0 0,0 0-1 0 0,0 1 1 0 0,0-1 0 0 0,0 0 0 0 0,0 1-1 0 0,0-1 1 0 0,1 0 0 0 0,-1 0 0 0 0,-1 1-1 0 0,1-1 1 0 0,0 0 0 0 0,0 1 0 0 0,0-1-1 0 0,0 0 1 0 0,0 0 0 0 0,0 1 78 0 0,0 0-2358 0 0,0-1-3953 0 0</inkml:trace>
  <inkml:trace contextRef="#ctx0" brushRef="#br0" timeOffset="378.58">1726 109 10336 0 0,'-6'-10'343'0'0,"3"6"-242"0"0,1-1 1 0 0,0 1-1 0 0,0 0 0 0 0,0-1 0 0 0,1 1 1 0 0,-1-1-1 0 0,1 1 0 0 0,0-1 0 0 0,0-3-101 0 0,0 2 1016 0 0,0 1 0 0 0,0-1 0 0 0,-1 1 0 0 0,-1-6-1016 0 0,2 9 391 0 0,1 1-252 0 0,-1 1-1 0 0,1-1 1 0 0,0 1 0 0 0,0 0-1 0 0,0-1 1 0 0,-1 1 0 0 0,1-1-1 0 0,0 1 1 0 0,0-1 0 0 0,0 1-1 0 0,0-1 1 0 0,0 1 0 0 0,0-1-1 0 0,0 1 1 0 0,0-1 0 0 0,0 1-1 0 0,0 0 1 0 0,0-1 0 0 0,0 1-1 0 0,0-1 1 0 0,0 1 0 0 0,0-1-1 0 0,1 1 1 0 0,-1-1 0 0 0,0 1-1 0 0,0-1 1 0 0,0 1 0 0 0,1 0-1 0 0,-1-1 1 0 0,0 1 0 0 0,1-1-139 0 0,0 1 97 0 0,0 0 1 0 0,1 0 0 0 0,-1 0-1 0 0,0 0 1 0 0,0 0-1 0 0,1 0 1 0 0,-1 0 0 0 0,0 1-1 0 0,0-1 1 0 0,1 0-1 0 0,-1 1 1 0 0,0-1 0 0 0,1 1-98 0 0,13 5 56 0 0,0 1 0 0 0,12 8-56 0 0,4 1-132 0 0,-6-2 1450 0 0,19 15-1318 0 0,-34-20 75 0 0,-1-1-1 0 0,0 1 1 0 0,0 1-1 0 0,-1-1 1 0 0,0 2-1 0 0,0-1 1 0 0,-1 1-1 0 0,3 8-74 0 0,-6-13 14 0 0,-1 1-1 0 0,-1-1 1 0 0,1 0 0 0 0,-1 1-1 0 0,0 0 1 0 0,-1 0-1 0 0,1-1 1 0 0,-1 1 0 0 0,-1 0-1 0 0,1 0 1 0 0,-1 0-1 0 0,0 0 1 0 0,-1 0 0 0 0,0 0-1 0 0,0 0 1 0 0,0-1-1 0 0,-1 1 1 0 0,0 0-1 0 0,0-1 1 0 0,-1 1 0 0 0,-1 1-14 0 0,-1 1 61 0 0,-1 0 0 0 0,0 0 0 0 0,0-1 0 0 0,-1 0 1 0 0,0 0-1 0 0,-1 0 0 0 0,1-1 0 0 0,-2 0 0 0 0,1-1-61 0 0,-14 12 74 0 0,16-13-32 0 0,0 1 0 0 0,-1-1 0 0 0,1-1 0 0 0,-1 1 0 0 0,0-1 0 0 0,0-1 0 0 0,0 1 0 0 0,-7 1-42 0 0,-8 0 112 0 0,16-4-75 0 0,0 1 1 0 0,0-1-1 0 0,0 1 1 0 0,1 0-1 0 0,-1 0 1 0 0,-5 4-38 0 0,-16 13 91 0 0,20-13-69 0 0,-1-1 1 0 0,0 0 0 0 0,0 0-1 0 0,-1 0-22 0 0,-12 4 39 0 0,12-5-16 0 0,0 0 1 0 0,0 0-1 0 0,0 1 0 0 0,-4 3-23 0 0,8-4-250 0 0,-61 41 762 0 0,19-17-7683 0 0,21-15-763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8:23.866"/>
    </inkml:context>
    <inkml:brush xml:id="br0">
      <inkml:brushProperty name="width" value="0.05" units="cm"/>
      <inkml:brushProperty name="height" value="0.05" units="cm"/>
    </inkml:brush>
  </inkml:definitions>
  <inkml:trace contextRef="#ctx0" brushRef="#br0">1 0 19455 0 0,'0'36'0'0'0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8:21.026"/>
    </inkml:context>
    <inkml:brush xml:id="br0">
      <inkml:brushProperty name="width" value="0.05" units="cm"/>
      <inkml:brushProperty name="height" value="0.05" units="cm"/>
    </inkml:brush>
  </inkml:definitions>
  <inkml:trace contextRef="#ctx0" brushRef="#br0">2265 476 13824 0 0,'0'0'314'0'0,"0"0"46"0"0,0 0 22 0 0,0 0-50 0 0,-4-7-208 0 0,3 3 64 0 0,0-1 1 0 0,0 1 0 0 0,0 0-1 0 0,1-1 1 0 0,-1 1 0 0 0,1-1-1 0 0,0 1 1 0 0,1 0 0 0 0,-1-1 0 0 0,1 1-1 0 0,0-1 1 0 0,0 1 0 0 0,0 0-1 0 0,0 0 1 0 0,2-5-189 0 0,1 2 297 0 0,0-1 1 0 0,1 1-1 0 0,-1 0 0 0 0,1 0 1 0 0,1 0-1 0 0,-1 0 0 0 0,5-3-297 0 0,15-17 693 0 0,-17 17-519 0 0,0 1 0 0 0,1 0 0 0 0,0 1 1 0 0,3-2-175 0 0,-6 5 73 0 0,15-10 112 0 0,1 0 0 0 0,6-2-185 0 0,-20 13 6 0 0,0 0 1 0 0,0 0-1 0 0,0 1 1 0 0,0 0 0 0 0,1 1-1 0 0,-1 0 1 0 0,1 0 0 0 0,6 0-7 0 0,-12 2 4 0 0,1 0 1 0 0,-1 1-1 0 0,0-1 1 0 0,1 0-1 0 0,-1 1 1 0 0,0 0 0 0 0,0 0-1 0 0,0 0 1 0 0,1 0-1 0 0,-1 0 1 0 0,0 1-1 0 0,0-1 1 0 0,0 1 0 0 0,-1 0-1 0 0,1 0 1 0 0,0 0-1 0 0,-1 0 1 0 0,1 0-1 0 0,-1 1 1 0 0,0-1-1 0 0,0 1 1 0 0,0 0 0 0 0,0-1-1 0 0,0 1 1 0 0,0 0-1 0 0,0 2-4 0 0,1 1 27 0 0,0 0-1 0 0,-1 1 1 0 0,1-1-1 0 0,-1 1 1 0 0,-1 0-1 0 0,1-1 0 0 0,-1 1 1 0 0,0 0-1 0 0,-1 0 1 0 0,0 0-1 0 0,0 0 1 0 0,-1 4-27 0 0,-3 13 175 0 0,-1 0 0 0 0,-1-1 1 0 0,-1 1-1 0 0,-2-1 0 0 0,-6 12-175 0 0,-9 15 26 0 0,-28 42-26 0 0,20-42 644 0 0,-3-2-1 0 0,-2-1 1 0 0,-20 20-644 0 0,24-34 153 0 0,16-15 74 0 0,0 0 1 0 0,1 2 0 0 0,-2 3-228 0 0,17-23 5 0 0,1 0 0 0 0,0 0 0 0 0,0 1 0 0 0,0-1 0 0 0,0 0 0 0 0,-1 0 1 0 0,1 1-1 0 0,0-1 0 0 0,0 0 0 0 0,0 0 0 0 0,0 1 0 0 0,0-1 0 0 0,0 0 0 0 0,0 0 0 0 0,-1 1 0 0 0,1-1 0 0 0,0 0 1 0 0,0 0-1 0 0,0 1 0 0 0,0-1 0 0 0,0 0 0 0 0,0 0 0 0 0,0 1 0 0 0,0-1 0 0 0,1 0 0 0 0,-1 1 0 0 0,0-1 0 0 0,0 0 1 0 0,0 0-1 0 0,0 1 0 0 0,0-1 0 0 0,0 0 0 0 0,0 0 0 0 0,1 1 0 0 0,-1-1 0 0 0,0 0 0 0 0,0 0 0 0 0,0 0-5 0 0,12 3 266 0 0,16-7 118 0 0,-27 4-382 0 0,132-33 514 0 0,9-8-516 0 0,-62 21-131 0 0,1 3 0 0 0,24 0 131 0 0,-25 5-2410 0 0,-57 7-435 0 0,-2-1-5341 0 0</inkml:trace>
  <inkml:trace contextRef="#ctx0" brushRef="#br0" timeOffset="369.65">3196 636 19207 0 0,'-11'-16'432'0'0,"9"13"66"0"0,2 3 24 0 0,0 0-54 0 0,13-4-284 0 0,-3 2-183 0 0,-1 0-1 0 0,1 1 0 0 0,0 0 0 0 0,0 0 1 0 0,6 1-1 0 0,21-1 90 0 0,35-5 563 0 0,66-7 794 0 0,-102 8-1432 0 0,76-14-14 0 0,-47 6-1 0 0,0 3 0 0 0,1 4 0 0 0,11 1 0 0 0,-66 5-24 0 0,14-2-52 0 0,-1 1 1 0 0,1 2 0 0 0,-1 0-1 0 0,1 2 1 0 0,1 1 75 0 0,45 8-2916 0 0,-48-11-232 0 0,-15-1 1534 0 0</inkml:trace>
  <inkml:trace contextRef="#ctx0" brushRef="#br0" timeOffset="716.9">4147 306 17503 0 0,'0'0'399'0'0,"0"0"60"0"0,0 0 21 0 0,0 0-59 0 0,0-3-276 0 0,-4-19 1023 0 0,22 14-48 0 0,-14 7-1025 0 0,-1 1-1 0 0,1-1 1 0 0,0 1-1 0 0,-1-1 0 0 0,1 1 1 0 0,0 0-1 0 0,-1 0 1 0 0,1 1-1 0 0,0-1 0 0 0,1 1-94 0 0,0 0 58 0 0,1 0 0 0 0,-1-1-1 0 0,0 0 1 0 0,0 0-1 0 0,1 0-57 0 0,4 0 179 0 0,-1 0-1 0 0,1 1 1 0 0,-1 0-1 0 0,1 0 0 0 0,-1 1 1 0 0,9 3-179 0 0,3 0 299 0 0,-13-3-280 0 0,0 0 1 0 0,0 0-1 0 0,0 0 1 0 0,0 1 0 0 0,-1 1-1 0 0,1-1 1 0 0,-1 1-1 0 0,0 1 1 0 0,0-1-1 0 0,3 3-19 0 0,-6-2 0 0 0,1-1 0 0 0,-1 1-1 0 0,1 0 1 0 0,-1 0-1 0 0,-1 1 1 0 0,1-1 0 0 0,-1 1-1 0 0,0-1 1 0 0,0 1-1 0 0,0 0 1 0 0,-1 0 0 0 0,0 1-1 0 0,0 2 1 0 0,1 2 33 0 0,-1 0 0 0 0,-1 1 0 0 0,0-1 0 0 0,0 1 0 0 0,-1-1 0 0 0,-1 1 0 0 0,0-1 0 0 0,0 0 0 0 0,-1 1-1 0 0,0-1 1 0 0,-4 9-33 0 0,0-2 116 0 0,-1-1 0 0 0,-1 0-1 0 0,-1 0 1 0 0,0-1 0 0 0,-1 0-1 0 0,-11 13-115 0 0,10-16 112 0 0,-1 0 0 0 0,0-1 0 0 0,0-1 0 0 0,-2 0 0 0 0,1-1 0 0 0,-1 0 0 0 0,-1-1 0 0 0,1-1 0 0 0,-2 0 0 0 0,-5 1-112 0 0,17-7 34 0 0,0-1-1 0 0,0 0 1 0 0,0 0-1 0 0,0-1 1 0 0,0 1 0 0 0,-4-1-34 0 0,4 0 50 0 0,1 0 0 0 0,0 1 0 0 0,-1-1 1 0 0,1 1-1 0 0,0 0 0 0 0,-1-1 0 0 0,1 1 1 0 0,0 1-1 0 0,0-1 0 0 0,-1 1-50 0 0,2-1-63 0 0,1 0 0 0 0,-1-1 0 0 0,0 1 0 0 0,0 0 0 0 0,1-1 0 0 0,-1 1 0 0 0,0-1 0 0 0,0 0 0 0 0,0 0 0 0 0,0 1 63 0 0,-7-4-2607 0 0,2-4-4720 0 0,7 0 60 0 0</inkml:trace>
  <inkml:trace contextRef="#ctx0" brushRef="#br0" timeOffset="1171.33">4906 239 15664 0 0,'4'-6'298'0'0,"1"0"0"0"0,-1 1 0 0 0,1-1 1 0 0,1 1-1 0 0,3-4-298 0 0,-3 5 50 0 0,-1-1 0 0 0,0 0-1 0 0,-1 0 1 0 0,1 0 0 0 0,-1-1 0 0 0,1-2-50 0 0,14-20 979 0 0,-14 21-522 0 0,0 0 0 0 0,0 0 0 0 0,-1-1 0 0 0,2-3-457 0 0,-3 7 301 0 0,0-1 0 0 0,0 1 0 0 0,0 0 0 0 0,1 1 0 0 0,-1-1 0 0 0,1 0 1 0 0,0 1-1 0 0,0 0 0 0 0,0 0 0 0 0,1 0 0 0 0,2-1-301 0 0,7-5-78 0 0,-5 3 78 0 0,0 1 0 0 0,0 0 0 0 0,0 0 0 0 0,1 1 0 0 0,0 0 0 0 0,0 0 0 0 0,8-1 0 0 0,-12 4 0 0 0,-1 0 0 0 0,1 0 0 0 0,0 0 0 0 0,-1 1 0 0 0,1 0 0 0 0,0 0 0 0 0,-1 0 0 0 0,1 1 0 0 0,0-1 0 0 0,-1 1 0 0 0,1 1 0 0 0,-1-1 0 0 0,1 1 0 0 0,-1 0 0 0 0,1 1 0 0 0,-4-2 0 0 0,0 0 0 0 0,-1 0 0 0 0,1 1 0 0 0,-1-1 0 0 0,1 0 0 0 0,-1 1 0 0 0,1-1 0 0 0,-1 1 0 0 0,0-1 0 0 0,0 1-1 0 0,0 0 1 0 0,0 0 0 0 0,0-1 0 0 0,0 1 0 0 0,0 0 0 0 0,-1 0 0 0 0,1 0 0 0 0,-1 0 0 0 0,1 0 0 0 0,-1 0 0 0 0,0 0 0 0 0,0 0-1 0 0,0 0 1 0 0,0 0 0 0 0,0 0 0 0 0,0 0 0 0 0,0 0 0 0 0,-1 1 0 0 0,-1 4 137 0 0,1 0-1 0 0,-1 0 1 0 0,-1 0-1 0 0,1 0 1 0 0,-1 0-1 0 0,0-1 1 0 0,-2 3-137 0 0,-7 11-74 0 0,0 0 1 0 0,-1-1 0 0 0,-1 0 0 0 0,-1-1 0 0 0,0-1 0 0 0,-10 8 73 0 0,12-12 560 0 0,0 1-1 0 0,-7 10-559 0 0,9-11 146 0 0,-1 0 0 0 0,0 0 0 0 0,-7 5-146 0 0,12-11-3 0 0,1 0 0 0 0,-1 0 0 0 0,2 0 0 0 0,-1 1 1 0 0,-3 5 2 0 0,9-12-16 0 0,0-1 1 0 0,0 1-1 0 0,-1 0 1 0 0,1-1-1 0 0,0 1 1 0 0,0-1-1 0 0,0 1 0 0 0,0 0 1 0 0,0 0-1 0 0,0-1 1 0 0,0 1-1 0 0,0 0 1 0 0,0-1-1 0 0,0 1 1 0 0,0 0-1 0 0,0-1 1 0 0,1 1-1 0 0,-1-1 1 0 0,0 1-1 0 0,0 0 1 0 0,1-1-1 0 0,-1 1 1 0 0,0-1-1 0 0,1 1 1 0 0,-1 0-1 0 0,1-1 1 0 0,-1 1-1 0 0,1-1 16 0 0,13 11 177 0 0,-6-9-162 0 0,0 1-1 0 0,0-2 0 0 0,0 1 1 0 0,1-1-1 0 0,-1 0 1 0 0,1-1-1 0 0,1 0-14 0 0,28 2-53 0 0,-26 0 87 0 0,1 0 0 0 0,-1 1 0 0 0,0 1 0 0 0,0 0 0 0 0,0 0 0 0 0,0 2 0 0 0,7 3-34 0 0,-12-5 0 0 0,1 1-1 0 0,-1 0 1 0 0,0 0-1 0 0,-1 0 1 0 0,1 1-1 0 0,-1 0 0 0 0,0 0 1 0 0,0 1-1 0 0,-1-1 1 0 0,0 1-1 0 0,4 7 1 0 0,-7-10 0 0 0,0 0 0 0 0,-1 0 0 0 0,0 1 0 0 0,1-1 0 0 0,-1 0 0 0 0,-1 1 0 0 0,1-1 0 0 0,-1 1 0 0 0,1 0 0 0 0,-1-1 0 0 0,-1 1 0 0 0,1-1 0 0 0,-1 1 0 0 0,1-1 0 0 0,-2 3 0 0 0,1-1 0 0 0,-1-1 0 0 0,0 0 0 0 0,0 1 0 0 0,0-1 0 0 0,-1 0 0 0 0,1-1 0 0 0,-1 1 0 0 0,-1 0 0 0 0,1-1 0 0 0,0 1 0 0 0,-1-1 0 0 0,-4 3 0 0 0,-17 16 111 0 0,-2 1 371 0 0,-2 0 1 0 0,0-2-1 0 0,-1-1 0 0 0,-25 13-482 0 0,46-30 0 0 0,-1 0 0 0 0,1-1 0 0 0,-7 1 0 0 0,-1 1 0 0 0,13-4 21 0 0,0 0 0 0 0,0-1 0 0 0,0 1 0 0 0,0-1 0 0 0,-1 0 0 0 0,1 0-1 0 0,0 0 1 0 0,0-1 0 0 0,0 1 0 0 0,0-1 0 0 0,-3-1-21 0 0,-21-1-1456 0 0,18 2-4924 0 0,-2-2-2213 0 0</inkml:trace>
  <inkml:trace contextRef="#ctx0" brushRef="#br0" timeOffset="1735.74">5660 495 17015 0 0,'-1'0'34'0'0,"1"0"0"0"0,-1 0 0 0 0,0-1 0 0 0,1 1 0 0 0,-1 0 0 0 0,0 0 0 0 0,1-1-1 0 0,-1 1 1 0 0,0-1 0 0 0,1 1 0 0 0,-1 0 0 0 0,1-1 0 0 0,-1 1 0 0 0,1-1-1 0 0,-1 0-33 0 0,-6-5 1204 0 0,7 5-1143 0 0,-2 0-9 0 0,-8 1 17 0 0,8 0 37 0 0,2 0 24 0 0,0 0 4 0 0,0 0 121 0 0,0 0 498 0 0,0 0 219 0 0,3-1 42 0 0,27-7 209 0 0,0 1-1224 0 0,-20 5 119 0 0,0 0 1 0 0,1 1-1 0 0,-1 0 0 0 0,5 1-118 0 0,16-2 439 0 0,31-7 29 0 0,29-10-235 0 0,-60 13-52 0 0,14-3-136 0 0,22-1 35 0 0,44-7 36 0 0,-89 11-102 0 0,0 0 1 0 0,5-3-15 0 0,-22 7 0 0 0,0 0 0 0 0,0-1 0 0 0,-1 1 0 0 0,1-1 0 0 0,2-3 0 0 0,9-10 0 0 0,-15 11 0 0 0,-2-1 0 0 0,5 2 0 0 0,-6 0 74 0 0,1 3 302 0 0,1 1 113 0 0,0 13 447 0 0,-8 36-904 0 0,4-26-31 0 0,1 1 1 0 0,0 20-2 0 0,2 33 62 0 0,0 6 30 0 0,4 3-92 0 0,0-50-3 0 0,5 72 0 0 0,2-38 52 0 0,-9-32 366 0 0,-1-32-325 0 0,0-1 0 0 0,0 0 0 0 0,0 0 1 0 0,0 0-1 0 0,1 1 0 0 0,0-1 0 0 0,0 0 0 0 0,0 0 0 0 0,1 0 0 0 0,0 2-90 0 0,5 7 194 0 0,0-1 38 0 0,0 0-1 0 0,7 9-231 0 0,-12-15 1 0 0,0-4-5 0 0,11 2-133 0 0,-11-4-532 0 0,-2-3-281 0 0,1-18-2178 0 0,-1-4 1275 0 0,-1 20 321 0 0,1 4-4 0 0</inkml:trace>
  <inkml:trace contextRef="#ctx0" brushRef="#br0" timeOffset="2090.02">6112 1116 10592 0 0,'0'0'72'0'0,"0"0"1"0"0,0-1 0 0 0,0 1-1 0 0,-1 0 1 0 0,1 0 0 0 0,0 0-1 0 0,0-1 1 0 0,0 1 0 0 0,0 0-1 0 0,-1-1 1 0 0,1 1 0 0 0,0 0-1 0 0,0 0 1 0 0,0-1 0 0 0,0 1-1 0 0,0 0 1 0 0,0 0-1 0 0,0-1 1 0 0,0 1 0 0 0,0 0-1 0 0,0-1 1 0 0,0 1 0 0 0,0 0-1 0 0,0-1 1 0 0,0 1 0 0 0,0 0-1 0 0,0 0 1 0 0,1-1 0 0 0,-1 1-1 0 0,0 0 1 0 0,0 0 0 0 0,0-1-1 0 0,0 1-72 0 0,10 3 5617 0 0,5 2-3584 0 0,0-3-1180 0 0,0-1 0 0 0,0-1 0 0 0,5-1-853 0 0,10 0 304 0 0,3 0-356 0 0,4-3 718 0 0,1-2 0 0 0,17-5-666 0 0,-16 2 689 0 0,8-3 85 0 0,-24 5-169 0 0,0 1 0 0 0,14-1-605 0 0,9 0 186 0 0,-1-2-186 0 0,-17 3 26 0 0,1 1 0 0 0,0 1 0 0 0,19 1-26 0 0,-31 2 0 0 0,-5-2-147 0 0,-10 2-604 0 0,-2 1-228 0 0,0 0-40 0 0,-6 6-1029 0 0,2-2 1229 0 0,-1-1 0 0 0,1 1 0 0 0,-1-1 0 0 0,-3 2 819 0 0,-13 6-7163 0 0</inkml:trace>
  <inkml:trace contextRef="#ctx0" brushRef="#br0" timeOffset="2507.05">6223 1307 15664 0 0,'0'0'356'0'0,"0"0"49"0"0,0 0 21 0 0,-2 1-42 0 0,-6 5-250 0 0,1-2 19 0 0,6-3 567 0 0,1-1 249 0 0,0 0 45 0 0,0 0-61 0 0,0 0-288 0 0,9 3 395 0 0,-1 0-725 0 0,0-1 0 0 0,0-1 0 0 0,0 0 0 0 0,1 0 0 0 0,-1 0 0 0 0,5-1-335 0 0,53-4 1184 0 0,-55 3-1027 0 0,131-15 1060 0 0,-94 11-1083 0 0,-25 2-132 0 0,19 0-2 0 0,86-5 0 0 0,-114 8-200 0 0,-11 0-845 0 0,-7 8-3235 0 0,0 0-3906 0 0</inkml:trace>
  <inkml:trace contextRef="#ctx0" brushRef="#br0" timeOffset="4096.59">67 2004 4144 0 0,'-12'-1'-26'0'0,"-8"-1"1551"0"0,-2 2 5852 0 0,19 0-5940 0 0,-6-2-1039 0 0,9 2-341 0 0,0-1 0 0 0,1 1 0 0 0,-1 0 0 0 0,0 0 0 0 0,1-1 1 0 0,-1 1-1 0 0,0 0 0 0 0,1 0 0 0 0,-1 0 0 0 0,1-1 0 0 0,-1 1 0 0 0,0 0 1 0 0,1 0-1 0 0,-1 0 0 0 0,1 0 0 0 0,-1 0 0 0 0,0 0 0 0 0,1 0 0 0 0,-1 0 0 0 0,1 0 1 0 0,-1 0-1 0 0,1 0 0 0 0,-1 0-57 0 0,18-1 782 0 0,5 0-550 0 0,50 6 2923 0 0,59-3-3155 0 0,-97-2 227 0 0,-6-1-67 0 0,1-2 1 0 0,8-2-161 0 0,-5 0 169 0 0,22 0-169 0 0,107 7 416 0 0,4 7-416 0 0,96 7-160 0 0,-247-16-834 0 0,0 1-1 0 0,13-2 995 0 0,0-4-1211 0 0</inkml:trace>
  <inkml:trace contextRef="#ctx0" brushRef="#br0" timeOffset="4443.75">856 1740 10592 0 0,'-1'-3'164'0'0,"-1"-1"0"0"0,0 1 0 0 0,1-1 0 0 0,-1 1 0 0 0,1-1 0 0 0,0-2-164 0 0,0 5 118 0 0,1-1-1 0 0,0 0 1 0 0,-1 1 0 0 0,1-1 0 0 0,0 0 0 0 0,0 1 0 0 0,0-1 0 0 0,0 0-1 0 0,1 1 1 0 0,-1-1 0 0 0,0 0 0 0 0,1 1 0 0 0,-1-1 0 0 0,1 0 0 0 0,0 0-118 0 0,-1 1 1816 0 0,0 1 82 0 0,1 0-1752 0 0,-1 0-1 0 0,0 0 1 0 0,0-1 0 0 0,0 1-1 0 0,0 0 1 0 0,0 0 0 0 0,1 0-1 0 0,-1 0 1 0 0,0 0 0 0 0,0-1-1 0 0,0 1 1 0 0,1 0 0 0 0,-1 0-1 0 0,0 0 1 0 0,0 0 0 0 0,0 0-1 0 0,1 0 1 0 0,-1 0-1 0 0,0 0 1 0 0,0 0 0 0 0,1 0-1 0 0,-1 0 1 0 0,0 0 0 0 0,0 0-1 0 0,1 0 1 0 0,-1 0 0 0 0,0 0-1 0 0,0 0 1 0 0,1 0-146 0 0,48 43-33 0 0,-31-26 321 0 0,1-1 0 0 0,1-1 1 0 0,1 0-1 0 0,17 9-288 0 0,-14-11 212 0 0,-1 1 0 0 0,0 2-1 0 0,-2 0 1 0 0,1 1 0 0 0,-2 1 0 0 0,4 5-212 0 0,-22-20 17 0 0,1 0 1 0 0,-1 1-1 0 0,1-1 1 0 0,-1 1-1 0 0,0-1 1 0 0,0 1-1 0 0,0 0 1 0 0,-1-1-1 0 0,0 1 1 0 0,1 0-1 0 0,-1 0 1 0 0,-1 0-1 0 0,1 0 1 0 0,0 0-1 0 0,-1 0 1 0 0,0 1-1 0 0,0-1 1 0 0,0 0-1 0 0,-1 0 1 0 0,1 0-1 0 0,-1 0 1 0 0,0 0-1 0 0,0 0 1 0 0,0 0-1 0 0,-1 0 1 0 0,1-1-1 0 0,-1 1 1 0 0,0 0-1 0 0,0-1 1 0 0,0 1-1 0 0,-1-1 1 0 0,1 0-1 0 0,-1 0 1 0 0,0 0-1 0 0,0 0 1 0 0,0 0-1 0 0,0 0 1 0 0,-3 1-18 0 0,4-3 10 0 0,0 0 0 0 0,1 0-1 0 0,-1-1 1 0 0,0 1 0 0 0,1-1 0 0 0,-1 1 0 0 0,0-1 0 0 0,0 1-1 0 0,1-1 1 0 0,-1 0 0 0 0,0 0 0 0 0,0 0 0 0 0,0 0-1 0 0,1 0 1 0 0,-3-1-10 0 0,3 1 9 0 0,-1 0 0 0 0,0 0 0 0 0,0-1 0 0 0,0 2-1 0 0,0-1 1 0 0,1 0 0 0 0,-1 0 0 0 0,0 0 0 0 0,0 1 0 0 0,0-1-1 0 0,1 1 1 0 0,-1-1 0 0 0,0 1 0 0 0,1 0 0 0 0,-1 0-1 0 0,0 0 1 0 0,0 1-9 0 0,-39 32 310 0 0,29-22-126 0 0,0-1-1 0 0,-1-1 0 0 0,-14 9-183 0 0,-42 12 40 0 0,64-29-116 0 0,0 0-1 0 0,0 0 1 0 0,0-1-1 0 0,0 0 1 0 0,0 0-1 0 0,0-1 1 0 0,-1 1 76 0 0,-8 1-310 0 0,11-2-1733 0 0,3 0-6148 0 0</inkml:trace>
  <inkml:trace contextRef="#ctx0" brushRef="#br0" timeOffset="4813.61">1795 1779 19295 0 0,'-1'-2'152'0'0,"1"0"0"0"0,-1 1 0 0 0,0-1-1 0 0,1 0 1 0 0,-1 0 0 0 0,1 0-1 0 0,0 0 1 0 0,-1 0 0 0 0,1 0 0 0 0,0 0-1 0 0,0 0 1 0 0,1-2-152 0 0,-1 3 18 0 0,1-1 0 0 0,-1 1 0 0 0,1 0 1 0 0,0 0-1 0 0,-1-1 0 0 0,1 1 0 0 0,0 0 0 0 0,0 0 0 0 0,0 0 0 0 0,0 0 1 0 0,0 0-1 0 0,0 0 0 0 0,0 0 0 0 0,0 0 0 0 0,0 0 0 0 0,0 1 0 0 0,1-1 1 0 0,-1 0-1 0 0,1 0-18 0 0,4-1 19 0 0,4-4 35 0 0,0 1 0 0 0,1 0 1 0 0,-1 1-1 0 0,1 0 0 0 0,0 0 0 0 0,1 2 1 0 0,-1-1-1 0 0,5 1-54 0 0,-5 1 251 0 0,-1 1-1 0 0,1 0 1 0 0,0 1-1 0 0,0 0 1 0 0,-1 0 0 0 0,10 4-251 0 0,-17-4 14 0 0,0 0-1 0 0,0 0 1 0 0,0 0 0 0 0,-1 0 0 0 0,1 1 0 0 0,0-1 0 0 0,-1 1 0 0 0,1 0 0 0 0,-1 0 0 0 0,1 0 0 0 0,1 2-14 0 0,-3-2-3 0 0,0-1 0 0 0,0 1 0 0 0,1 0 0 0 0,-2 0 1 0 0,1 0-1 0 0,0 0 0 0 0,0 0 0 0 0,0 0 0 0 0,-1 0 0 0 0,1 0 0 0 0,-1 0 1 0 0,0 0-1 0 0,0 0 0 0 0,0 0 0 0 0,0 0 0 0 0,0 0 0 0 0,0 0 0 0 0,0 2 3 0 0,-1 2 0 0 0,0-1 0 0 0,0 1 0 0 0,-1-1 0 0 0,0 1 0 0 0,1-1 0 0 0,-2 0 0 0 0,1 0 0 0 0,-1 0 0 0 0,1 0 0 0 0,-1 0 0 0 0,-1 0 0 0 0,1-1 0 0 0,-1 1 0 0 0,0-1 0 0 0,0 0 0 0 0,0 0 0 0 0,0-1 0 0 0,-1 1 0 0 0,0-1 0 0 0,-4 5 0 0 0,0 1 0 0 0,0 0 0 0 0,1 1 0 0 0,0-1 0 0 0,1 1 0 0 0,-3 6 0 0 0,-17 21 0 0 0,-87 91 1714 0 0,100-113-1539 0 0,-6 6-101 0 0,19-20 77 0 0,0 1 1 0 0,0-1-1 0 0,0 1 1 0 0,0-1-1 0 0,0 1 0 0 0,1-1 1 0 0,-1 1-1 0 0,0-1 0 0 0,1 1 1 0 0,-1-1-1 0 0,1 1 0 0 0,0 0 1 0 0,-1 1-152 0 0,1-2 7 0 0,1 0 0 0 0,-1 0 0 0 0,0 0 1 0 0,1 0-1 0 0,-1 0 0 0 0,1 0 0 0 0,-1 0 1 0 0,1 0-1 0 0,-1 0 0 0 0,1-1 0 0 0,0 1 0 0 0,-1 0 1 0 0,1 0-1 0 0,0 0 0 0 0,0-1 0 0 0,0 1 0 0 0,-1 0 1 0 0,1-1-1 0 0,0 1 0 0 0,0-1 0 0 0,0 1 0 0 0,0-1-7 0 0,2 2 1 0 0,0-1 0 0 0,-1 0 0 0 0,1 0 0 0 0,0 0 0 0 0,0 0 0 0 0,0 0 0 0 0,3 0-1 0 0,14 0-47 0 0,0-1 0 0 0,0-1 0 0 0,0 0 0 0 0,2-2 47 0 0,80-15-406 0 0,-18 2 72 0 0,-72 14 226 0 0,46-8-7538 0 0,-22 2-503 0 0</inkml:trace>
  <inkml:trace contextRef="#ctx0" brushRef="#br0" timeOffset="5199.19">2813 1888 17503 0 0,'-6'-14'658'0'0,"7"13"616"0"0,10 8 154 0 0,-5-5-1184 0 0,0 0 0 0 0,1 0 0 0 0,-1 0-1 0 0,0-1 1 0 0,0 0 0 0 0,1 0-1 0 0,-1-1 1 0 0,2 1-244 0 0,54-5 1280 0 0,-8 1-414 0 0,37-1-238 0 0,5-3-628 0 0,25-3-20 0 0,-95 9 16 0 0,59-4-26 0 0,0 4 0 0 0,73 8 30 0 0,-111-6-1320 0 0,-44-1 604 0 0,-3 0-857 0 0,7-4-2411 0 0,-6 3 1938 0 0</inkml:trace>
  <inkml:trace contextRef="#ctx0" brushRef="#br0" timeOffset="5562.46">3700 1721 15664 0 0,'0'-5'189'0'0,"-1"-1"0"0"0,1 1 1 0 0,-1 0-1 0 0,0 0 1 0 0,0 0-1 0 0,-1 0 1 0 0,0 0-1 0 0,0 0 1 0 0,-1-3-190 0 0,2 7 61 0 0,1 1 1 0 0,0-1 0 0 0,-1 0-1 0 0,1 0 1 0 0,0 1 0 0 0,-1-1-1 0 0,1 0 1 0 0,-1 1-1 0 0,1-1 1 0 0,-1 1 0 0 0,0-1-1 0 0,1 1 1 0 0,-1-1 0 0 0,0 1-1 0 0,1-1 1 0 0,-1 1-1 0 0,0 0 1 0 0,1-1 0 0 0,-1 1-1 0 0,0 0 1 0 0,0-1-62 0 0,-3 0 548 0 0,4 0-464 0 0,-1 1 0 0 0,1 0 0 0 0,0 0-1 0 0,0 0 1 0 0,0 0 0 0 0,0 0 0 0 0,-1 0 0 0 0,1 0-1 0 0,0-1 1 0 0,0 1 0 0 0,0 0 0 0 0,0 0-1 0 0,0 0 1 0 0,-1 0 0 0 0,1-1 0 0 0,0 1-1 0 0,0 0 1 0 0,0 0 0 0 0,0 0 0 0 0,0 0 0 0 0,0-1-1 0 0,0 1 1 0 0,0 0 0 0 0,0 0 0 0 0,0 0-1 0 0,0-1 1 0 0,0 1 0 0 0,0 0 0 0 0,0 0-1 0 0,0 0 1 0 0,0-1 0 0 0,0 1 0 0 0,0 0-1 0 0,0 0 1 0 0,0 0 0 0 0,0-1 0 0 0,0 1 0 0 0,0 0-1 0 0,0 0 1 0 0,1 0 0 0 0,-1 0 0 0 0,0-1-1 0 0,0 1 1 0 0,0 0 0 0 0,0 0 0 0 0,0 0-1 0 0,0 0 1 0 0,1 0-84 0 0,12-4 708 0 0,-10 3-644 0 0,0 1 0 0 0,0 0 0 0 0,1 0-1 0 0,-1 0 1 0 0,0 0 0 0 0,0 1-1 0 0,0-1 1 0 0,3 2-64 0 0,2 2 150 0 0,0 1-1 0 0,-1 1 1 0 0,1 0 0 0 0,-1 0 0 0 0,0 0-1 0 0,-1 1 1 0 0,1 0 0 0 0,-1 1-150 0 0,9 12-40 0 0,0 0-1 0 0,4 11 41 0 0,-5-10 0 0 0,-2 1 0 0 0,-1 0 0 0 0,-1 0 0 0 0,0 1 0 0 0,-2 0 0 0 0,-1 1 0 0 0,0 0 0 0 0,-6-19 81 0 0,-1 0 1 0 0,1-1-1 0 0,0 1 0 0 0,-1 0 1 0 0,0 0-1 0 0,0-1 0 0 0,-1 1 0 0 0,1 0 1 0 0,-1 0-1 0 0,0-1 0 0 0,0 1 1 0 0,-1-1-1 0 0,0 1 0 0 0,1-1 0 0 0,-1 1 1 0 0,-1-1-1 0 0,1 0 0 0 0,0 0 0 0 0,-1 0 1 0 0,0 0-1 0 0,0 0 0 0 0,0-1 1 0 0,-1 0-1 0 0,1 1 0 0 0,-1-1-81 0 0,-14 16 20 0 0,14-15-21 0 0,1 0 1 0 0,0 0-1 0 0,-1-1 0 0 0,0 0 1 0 0,0 1-1 0 0,0-1 1 0 0,2-2 0 0 0,-6 4 0 0 0,0 1 0 0 0,-1-1 0 0 0,1-1 0 0 0,-1 1 0 0 0,0-1 0 0 0,-6 1 0 0 0,-44 17 297 0 0,34-11-1819 0 0,-27 7 1522 0 0,15-7-6375 0 0,1 0-2216 0 0</inkml:trace>
  <inkml:trace contextRef="#ctx0" brushRef="#br0" timeOffset="6147.77">4595 1666 12440 0 0,'1'-8'1290'0'0,"1"-1"-1181"0"0,3-6 279 0 0,1 1 2542 0 0,-5 10-2667 0 0,1 0 0 0 0,0 0-1 0 0,0 0 1 0 0,0 0 0 0 0,0 0 0 0 0,1 1 0 0 0,0-1 0 0 0,0 1 0 0 0,0 0-1 0 0,0-1 1 0 0,0 1 0 0 0,0 1 0 0 0,4-3-263 0 0,2 0 209 0 0,1 0-1 0 0,1 0 1 0 0,3 0-209 0 0,8-3 287 0 0,-16 5-215 0 0,1 1-1 0 0,0 1 0 0 0,-1-1 0 0 0,1 1 0 0 0,0 0 0 0 0,0 0 1 0 0,0 1-1 0 0,0 0 0 0 0,3 0-71 0 0,-7 0 15 0 0,1 1 0 0 0,0-1 0 0 0,0 1 0 0 0,-1 0 0 0 0,1 0-1 0 0,0 0 1 0 0,-1 0 0 0 0,1 1 0 0 0,-1-1 0 0 0,0 1 0 0 0,1 0 0 0 0,-1 0 0 0 0,0 0 0 0 0,0 0 0 0 0,0 1 0 0 0,0-1 0 0 0,-1 1 0 0 0,2 1-15 0 0,-3-3-9 0 0,0 1 0 0 0,0 0 1 0 0,0 0-1 0 0,-1 0 1 0 0,1-1-1 0 0,0 1 0 0 0,-1 0 1 0 0,1 0-1 0 0,-1 0 1 0 0,0 0-1 0 0,1 0 0 0 0,-1 0 1 0 0,0 0-1 0 0,0 0 1 0 0,0 0-1 0 0,-1 0 0 0 0,1 0 1 0 0,0 0-1 0 0,-1 0 1 0 0,1 0-1 0 0,-1 0 0 0 0,0-1 1 0 0,1 1-1 0 0,-1 0 1 0 0,0 0-1 0 0,-1 1 9 0 0,-3 5-130 0 0,-1 0 1 0 0,1-1-1 0 0,-1 1 0 0 0,-7 5 130 0 0,8-8 7 0 0,-20 21 607 0 0,0-1 0 0 0,-2-1 0 0 0,-17 11-614 0 0,4-5 14 0 0,15-10 372 0 0,-11 6-386 0 0,36-26 22 0 0,0 0-1 0 0,0 0 0 0 0,0 0 0 0 0,-1 0 1 0 0,1 0-1 0 0,0 0 0 0 0,0 0 1 0 0,0 0-1 0 0,0 0 0 0 0,0 1 1 0 0,0-1-1 0 0,0 0 0 0 0,0 0 1 0 0,-1 0-1 0 0,1 0 0 0 0,0 0 0 0 0,0 0 1 0 0,0 0-1 0 0,0 0 0 0 0,0 0 1 0 0,0 1-1 0 0,0-1 0 0 0,0 0 1 0 0,0 0-1 0 0,0 0 0 0 0,0 0 0 0 0,0 0 1 0 0,0 0-1 0 0,0 0 0 0 0,0 1 1 0 0,0-1-1 0 0,0 0 0 0 0,0 0 1 0 0,0 0-1 0 0,0 0 0 0 0,0 0 1 0 0,0 0-1 0 0,0 1 0 0 0,0-1 0 0 0,0 0 1 0 0,0 0-1 0 0,0 0 0 0 0,0 0 1 0 0,0 0-1 0 0,0 0-21 0 0,7 3 200 0 0,9-1-133 0 0,-5-1 11 0 0,1 1 1 0 0,-1 0-1 0 0,0 0 0 0 0,1 1 1 0 0,9 5-79 0 0,-8-4-94 0 0,-5-1 101 0 0,0-1 0 0 0,0 1 0 0 0,0 1 0 0 0,-1 0 0 0 0,0 0 0 0 0,1 0 0 0 0,-2 1 0 0 0,1 0 0 0 0,0 0 0 0 0,-1 1 0 0 0,0 0 0 0 0,0 0 0 0 0,-1 0 0 0 0,0 1 0 0 0,0 0 0 0 0,0 0 0 0 0,-1 0 0 0 0,0 0 0 0 0,-1 1 0 0 0,1 1-7 0 0,-2-5 0 0 0,-1 0 0 0 0,0 0 0 0 0,-1 0 0 0 0,1 0 0 0 0,-1 0 0 0 0,1 0 0 0 0,-1 0 0 0 0,0 1 0 0 0,-1-1 0 0 0,1 0 0 0 0,-1 2 0 0 0,-2 5 0 0 0,0-1 0 0 0,0 0 0 0 0,-5 9 0 0 0,7-16-1 0 0,0 0 1 0 0,-1-1-1 0 0,0 1 0 0 0,1-1 1 0 0,-1 1-1 0 0,-2 1 1 0 0,4-3 2 0 0,-1-1 0 0 0,0 1 0 0 0,1 0 0 0 0,-1-1 0 0 0,0 1 1 0 0,1-1-1 0 0,-1 1 0 0 0,0-1 0 0 0,1 1 0 0 0,-1-1 0 0 0,0 1 0 0 0,0-1 0 0 0,0 0 0 0 0,0 0 1 0 0,1 1-1 0 0,-1-1 0 0 0,0 0 0 0 0,0 0 0 0 0,0 0 0 0 0,0 0 0 0 0,0 0 0 0 0,0 0 1 0 0,1 0-1 0 0,-1 0 0 0 0,0 0 0 0 0,0 0-2 0 0,-7-5 99 0 0,8 4-80 0 0,-1 1 0 0 0,0-1 0 0 0,0 0 1 0 0,0 1-1 0 0,0-1 0 0 0,0 1 0 0 0,0-1 1 0 0,0 1-1 0 0,0-1 0 0 0,0 1 0 0 0,0 0 0 0 0,0 0 1 0 0,0-1-1 0 0,0 1 0 0 0,0 0 0 0 0,0 0 1 0 0,0 0-1 0 0,0 0 0 0 0,0 0 0 0 0,0 0 0 0 0,0 0 1 0 0,-1 1-1 0 0,1-1 0 0 0,0 0 0 0 0,0 1 1 0 0,0-1-20 0 0,-3 3 70 0 0,1-1 1 0 0,-1 1 0 0 0,0 0 0 0 0,1 0 0 0 0,0 0 0 0 0,0 1 0 0 0,0 0-71 0 0,-1 0 70 0 0,0 1 0 0 0,-1-1 1 0 0,1 0-1 0 0,-1 0 1 0 0,-3 2-71 0 0,6-4 17 0 0,-1 0 0 0 0,0 0 0 0 0,0 0 0 0 0,0 0 0 0 0,0-1 1 0 0,0 0-1 0 0,0 1 0 0 0,-1-1 0 0 0,1 0 0 0 0,0 0 1 0 0,-1-1-1 0 0,1 1 0 0 0,-1-1 0 0 0,1 0 0 0 0,0 0 0 0 0,-1 0 1 0 0,1 0-1 0 0,-2 0-17 0 0,-5-3 10 0 0,7 2-5 0 0,1 0 0 0 0,-1 0 0 0 0,1 0 0 0 0,-1 1 0 0 0,0-1 0 0 0,1 1 0 0 0,-1 0 0 0 0,0-1 0 0 0,1 1 0 0 0,-1 1 0 0 0,0-1 0 0 0,1 0 0 0 0,-1 1 0 0 0,0-1 0 0 0,1 1 0 0 0,-1 0 0 0 0,1 0 0 0 0,-3 1-5 0 0,0 0-139 0 0,0 0 0 0 0,0 0 0 0 0,-1 0 0 0 0,1-1 0 0 0,-1 0 0 0 0,-4 0 139 0 0,-21-1-3353 0 0,18-4-5158 0 0</inkml:trace>
  <inkml:trace contextRef="#ctx0" brushRef="#br0" timeOffset="6517.63">5297 1954 19351 0 0,'0'0'886'0'0,"0"0"-21"0"0,-1 2-554 0 0,1-2-310 0 0,-1 0 0 0 0,1 1 1 0 0,0-1-1 0 0,0 1 0 0 0,0-1 0 0 0,-1 0 1 0 0,1 1-1 0 0,0-1 0 0 0,0 1 1 0 0,0-1-1 0 0,0 1 0 0 0,0-1 0 0 0,0 1 1 0 0,-1-1-1 0 0,1 1 0 0 0,0-1 1 0 0,0 0-1 0 0,1 1 0 0 0,-1-1 1 0 0,0 1-1 0 0,0-1 0 0 0,0 1 0 0 0,0-1 1 0 0,0 1-1 0 0,0-1 0 0 0,1 1 1 0 0,-1-1-1 0 0,0 0 0 0 0,0 1 0 0 0,1-1 1 0 0,-1 0-1 0 0,0 1 0 0 0,1-1 1 0 0,-1 1-1 0 0,0-1 0 0 0,1 0 0 0 0,-1 0 1 0 0,0 1-1 0 0,1-1 0 0 0,-1 0 1 0 0,1 0-1 0 0,-1 1 0 0 0,0-1 0 0 0,1 0 1 0 0,-1 0-1 0 0,1 0 0 0 0,-1 0 1 0 0,1 0-1 0 0,-1 0 0 0 0,1 0 1 0 0,-1 0-1 0 0,1 0-1 0 0,0 1 26 0 0,18 3 423 0 0,0-1 0 0 0,1-1 0 0 0,-1-1 0 0 0,1 0 0 0 0,0-1-1 0 0,5-2-448 0 0,22 1 664 0 0,118-5 90 0 0,-2 0-804 0 0,87 6 238 0 0,-109-4 422 0 0,-134 4-801 0 0,1 0 1 0 0,-1-1 0 0 0,0 1 0 0 0,1-1 0 0 0,-1-1 0 0 0,0 1 0 0 0,0-1 0 0 0,0-1 0 0 0,0 1 0 0 0,0-1 0 0 0,1-1 190 0 0,4-2-1010 0 0,-2 2-1396 0 0,-5 0-3320 0 0,-2-2-830 0 0</inkml:trace>
  <inkml:trace contextRef="#ctx0" brushRef="#br0" timeOffset="6865">6257 1771 11976 0 0,'0'0'546'0'0,"0"0"-10"0"0,-9-12-322 0 0,7 10 60 0 0,0 0 1 0 0,-1 0-1 0 0,1 0 1 0 0,-1 0-1 0 0,1 1 1 0 0,-1-1-1 0 0,0 1 1 0 0,1-1-1 0 0,-1 1 1 0 0,-1 0-275 0 0,3 0 982 0 0,1 1 2 0 0,0 0 0 0 0,0 0 0 0 0,0 0-52 0 0,0 0-218 0 0,0 0-98 0 0,0 0-22 0 0,0 0-80 0 0,9 12-316 0 0,3 1-182 0 0,1 0-1 0 0,0 0 0 0 0,1-2 1 0 0,1 1-1 0 0,2 0-15 0 0,3 3 275 0 0,0 0 0 0 0,6 9-275 0 0,-18-16 55 0 0,6 5 144 0 0,-1 1 1 0 0,-1 0-1 0 0,3 6-199 0 0,-12-16 57 0 0,0 1 0 0 0,0 0 1 0 0,0 0-1 0 0,-1 0 0 0 0,0 1 0 0 0,0-1 1 0 0,0 0-1 0 0,-1 1 0 0 0,1-1 0 0 0,-1 1 1 0 0,-1 0-1 0 0,1-1 0 0 0,-1 1-57 0 0,0 8-49 0 0,1-9 126 0 0,-1-1 0 0 0,0 1 0 0 0,0 0 0 0 0,-1-1 0 0 0,1 1 0 0 0,-1-1 0 0 0,0 1 0 0 0,0-1 0 0 0,-1 1 0 0 0,1-1 0 0 0,-1 1 0 0 0,0-1 0 0 0,-1 2-77 0 0,-2 1 89 0 0,-1-1 0 0 0,0 1 0 0 0,0-1 1 0 0,-1 0-1 0 0,1-1 0 0 0,-1 0 0 0 0,0 0 0 0 0,-7 4-89 0 0,-1 1 95 0 0,0-1-105 0 0,1 0 0 0 0,-1-1 0 0 0,-1-1 0 0 0,1 0 0 0 0,-1-1 0 0 0,-1 0 0 0 0,1-2 0 0 0,-1 0 0 0 0,0 0 0 0 0,-5-1 10 0 0,10-2-661 0 0,0 1 0 0 0,0 1 0 0 0,1 0 0 0 0,-9 3 661 0 0,-11 3-8871 0 0</inkml:trace>
  <inkml:trace contextRef="#ctx0" brushRef="#br0" timeOffset="7488.56">6981 1552 17503 0 0,'0'0'803'0'0,"-1"0"-18"0"0,-2-3-426 0 0,2 3 54 0 0,1 0 78 0 0,2 2-369 0 0,-1-1 1 0 0,0 1-1 0 0,0 0 1 0 0,0-1-1 0 0,-1 1 0 0 0,1 0 1 0 0,0 0-1 0 0,-1 0 0 0 0,1 2-122 0 0,0 5 82 0 0,0-1 0 0 0,-1 1-1 0 0,0 0 1 0 0,0-1 0 0 0,-1 1-1 0 0,-1 6-81 0 0,-3 6 705 0 0,0 1-1 0 0,-2 0-704 0 0,2-6 129 0 0,-1 0 0 0 0,-1-1 0 0 0,0 0 0 0 0,-1 0 0 0 0,-1-1 0 0 0,-2 2-129 0 0,-9 11 720 0 0,-2 0-1 0 0,-12 10-719 0 0,27-30 0 0 0,3-2 0 0 0,0-1 0 0 0,0 0 0 0 0,-1 0 0 0 0,1 0 0 0 0,-1 0 0 0 0,0-1 0 0 0,-2 1 0 0 0,4-2 0 0 0,0 0 0 0 0,0 0 0 0 0,0 1 0 0 0,0-1 0 0 0,1 1 0 0 0,-1-1 0 0 0,0 2 0 0 0,-4 3 0 0 0,2 0 0 0 0,6 1 0 0 0,0-7 0 0 0,0 0 0 0 0,0 0 0 0 0,0 0 0 0 0,1 0 0 0 0,-1-1 0 0 0,0 1 0 0 0,0-1 0 0 0,1 1 0 0 0,-1-1 0 0 0,0 1 0 0 0,1-1 0 0 0,-1 0 0 0 0,1 1 0 0 0,-1-1 0 0 0,2 0 0 0 0,-1 0 0 0 0,27 3 0 0 0,0-1 0 0 0,0-1 0 0 0,0-2 0 0 0,17-2 0 0 0,-41 2 0 0 0,30-1 0 0 0,0-2 0 0 0,-1-1 0 0 0,0-2 0 0 0,0-2 0 0 0,9-4 0 0 0,-37 10 0 0 0,-1-1 0 0 0,1 0 0 0 0,-1-1 0 0 0,0 1 0 0 0,-1-1 0 0 0,1 0 0 0 0,1-2 0 0 0,-4 5 0 0 0,-1 0 0 0 0,-1 1 0 0 0,1-1 0 0 0,0 1 0 0 0,0-1 0 0 0,-1 1 0 0 0,1-1 0 0 0,-1 0 0 0 0,0 1 0 0 0,1-1 0 0 0,-1 0 0 0 0,0 1 0 0 0,0-1 0 0 0,0 0 0 0 0,-1-27 0 0 0,0 17 0 0 0,2 10 0 0 0,-1 2 0 0 0,0 0 0 0 0,0-1 0 0 0,0 1 0 0 0,0-1 0 0 0,0 1 0 0 0,0-1 0 0 0,0 1 0 0 0,0 0 0 0 0,0-1 0 0 0,0 1 0 0 0,0-1 0 0 0,0 1 0 0 0,0-1 0 0 0,0 1 0 0 0,0 0 0 0 0,0-1 0 0 0,-1 1 0 0 0,1-1 0 0 0,0 1 0 0 0,0 0 0 0 0,0-1 0 0 0,-1 1 0 0 0,1 0 0 0 0,0-1 0 0 0,-1 1 0 0 0,1 0 0 0 0,0-1 0 0 0,-1 1 0 0 0,1 0 0 0 0,0-1 0 0 0,-10-7 362 0 0,10 8-332 0 0,0 0 1 0 0,0 0-1 0 0,0 0 1 0 0,-1 0-1 0 0,1 0 1 0 0,0 0-1 0 0,0 0 1 0 0,0 0-1 0 0,-1 0 1 0 0,1 0-1 0 0,0 1 1 0 0,0-1-1 0 0,0 0 1 0 0,-1 0-1 0 0,1 0 0 0 0,0 0 1 0 0,0 0-1 0 0,0 0 1 0 0,0 0-1 0 0,-1 0 1 0 0,1 1-1 0 0,0-1 1 0 0,0 0-1 0 0,0 0 1 0 0,0 0-1 0 0,0 0 1 0 0,-1 1-1 0 0,1-1 1 0 0,0 0-31 0 0,-3 13 786 0 0,3-11-785 0 0,0-1 1 0 0,-1 1-1 0 0,1 0 0 0 0,-1 0 1 0 0,1-1-1 0 0,-1 1 0 0 0,0 0 1 0 0,1-1-1 0 0,-1 1 0 0 0,0 0 1 0 0,0-1-1 0 0,0 1 0 0 0,0-1 1 0 0,0 0-1 0 0,-1 1-1 0 0,0 0 0 0 0,0 1-1 0 0,1-1 1 0 0,-1 1-1 0 0,0-1 1 0 0,1 1-1 0 0,0-1 1 0 0,0 1-1 0 0,-1 2 1 0 0,2-4 0 0 0,-3 8 0 0 0,0 0 0 0 0,1 1 0 0 0,0-1 0 0 0,1 0 0 0 0,0 1 0 0 0,0-1 0 0 0,1 1 0 0 0,0-1 0 0 0,1 1 0 0 0,1 7 0 0 0,21 70 0 0 0,-14-52-1750 0 0,5 8 1750 0 0,-10-32-796 0 0,0-3-5366 0 0,4 0-1977 0 0</inkml:trace>
  <inkml:trace contextRef="#ctx0" brushRef="#br0" timeOffset="7920.79">7657 1755 21191 0 0,'0'0'480'0'0,"-2"-1"67"0"0,-5 0 800 0 0,10 1-580 0 0,34 7 303 0 0,-18-9-969 0 0,1 0 1 0 0,0-1-1 0 0,-1-1 1 0 0,14-5-102 0 0,17-3 562 0 0,43-9 328 0 0,26-4-599 0 0,-33 7-242 0 0,-41 7-26 0 0,24 0-23 0 0,-57 9 0 0 0,16-1 0 0 0,1-1 0 0 0,-1-2 0 0 0,8-2 0 0 0,-33 6 0 0 0,15 0 0 0 0,-17 2 0 0 0,-1 1 0 0 0,1-1 0 0 0,0 0 0 0 0,-1 0 0 0 0,1 0 0 0 0,0 1 0 0 0,-1-1 0 0 0,1 0 0 0 0,-1 0 0 0 0,1 1 0 0 0,0-1 0 0 0,-1 1 0 0 0,1-1 0 0 0,-1 0 0 0 0,1 1 0 0 0,-1-1 0 0 0,1 1 0 0 0,-1-1 0 0 0,0 1 0 0 0,1 0 0 0 0,-1-1 0 0 0,0 1 0 0 0,1-1 0 0 0,-1 1 0 0 0,0 0 0 0 0,0-1 0 0 0,1 1 0 0 0,-1 0 0 0 0,0-1 0 0 0,0 1 0 0 0,0 0 0 0 0,0-1 0 0 0,0 1 0 0 0,0 0 0 0 0,1 2 0 0 0,1 10 0 0 0,0 0 0 0 0,-1 1 0 0 0,-1-1 0 0 0,0 0 0 0 0,-1 3 0 0 0,1 34 0 0 0,12 175 0 0 0,-11-195 577 0 0,-2 19-577 0 0,0-23 855 0 0,2 25-855 0 0,0-2 498 0 0,-1-36-554 0 0,0-1-1 0 0,1 1 1 0 0,0 0 0 0 0,1-1-1 0 0,2 6 57 0 0,-2-10-13 0 0,1 0 0 0 0,-2 0 0 0 0,1 1 0 0 0,-1-1 0 0 0,0 1 13 0 0,-1-8-264 0 0,0-1-3 0 0,0 0 16 0 0,0 0 10 0 0,0 0 1 0 0,0 0-243 0 0,-3-1-86 0 0,0 0-1 0 0,0 0 0 0 0,0-1 0 0 0,1 1 0 0 0,-1 0 0 0 0,0-1 0 0 0,1 0 0 0 0,-2-1 570 0 0,-1 0-919 0 0,-10-8-1128 0 0</inkml:trace>
  <inkml:trace contextRef="#ctx0" brushRef="#br0" timeOffset="8275.41">8069 2415 17359 0 0,'-1'0'795'0'0,"-5"2"-136"0"0,3-2-605 0 0,1 1-1 0 0,0 0 1 0 0,0 0-1 0 0,0-1 1 0 0,0 1 0 0 0,0 1-1 0 0,0-1 1 0 0,0 0-1 0 0,0 0 1 0 0,-1 2-54 0 0,-16 16 1924 0 0,19-19-1911 0 0,0 0 0 0 0,0 0 0 0 0,0 0 1 0 0,0 0-1 0 0,0 0 0 0 0,0 0 0 0 0,0 0 0 0 0,0 0 1 0 0,0 0-1 0 0,0 0 0 0 0,0 0 0 0 0,0 0 0 0 0,0 0 1 0 0,0 0-1 0 0,0 0 0 0 0,0 0 0 0 0,0 0 1 0 0,1 0-1 0 0,-1 0 0 0 0,0 0 0 0 0,0 0 0 0 0,0 0 1 0 0,0 0-1 0 0,0 0 0 0 0,0 0 0 0 0,0 0 0 0 0,0 0 1 0 0,0 0-1 0 0,0 0 0 0 0,0 0 0 0 0,0 0 1 0 0,0 0-1 0 0,0 0 0 0 0,0 0 0 0 0,0 0 0 0 0,0 0 1 0 0,0 1-1 0 0,0-1 0 0 0,0 0 0 0 0,0 0 0 0 0,0 0 1 0 0,0 0-1 0 0,0 0 0 0 0,0 0 0 0 0,0 0 1 0 0,0 0-1 0 0,0 0 0 0 0,0 0 0 0 0,0 0 0 0 0,0 0 1 0 0,0 0-1 0 0,0 0 0 0 0,0 0 0 0 0,0 0 0 0 0,0 0 1 0 0,0 1-14 0 0,10 1 482 0 0,1 1 1 0 0,-1-1-1 0 0,1-1 1 0 0,-1 0-1 0 0,1 0 1 0 0,0-1-1 0 0,-1-1 1 0 0,1 0-1 0 0,0 0-482 0 0,30-5 652 0 0,-26 5-378 0 0,0-2 0 0 0,0 0 1 0 0,13-4-275 0 0,-1-3 337 0 0,-14 5-149 0 0,1 0 0 0 0,-1 1 0 0 0,12-2-188 0 0,49-9 407 0 0,-42 7-221 0 0,1 2 1 0 0,8 0-187 0 0,-11 2 53 0 0,-19 2-43 0 0,-1 0 1 0 0,1 1 0 0 0,0 1 0 0 0,-1 0 0 0 0,8 1-11 0 0,-12-1-61 0 0,9 2-391 0 0,0 1-1 0 0,-1 0 0 0 0,11 4 453 0 0,-15 1-281 0 0,-9-7 111 0 0,-1 0 0 0 0,1-1 0 0 0,-1 1 0 0 0,1-1 0 0 0,-1 1 0 0 0,1 0 1 0 0,0-1-1 0 0,0 1 0 0 0,-1-1 0 0 0,1 0 0 0 0,0 1 0 0 0,0-1 1 0 0,-1 1-1 0 0,1-1 0 0 0,0 0 170 0 0,-10 19-4677 0 0,8-17 4374 0 0,-1 0 0 0 0,0 0 1 0 0,0 0-1 0 0,0 0 0 0 0,0 0 1 0 0,0 0-1 0 0,0-1 0 0 0,0 1 1 0 0,0-1-1 0 0,-1 0 0 0 0,1 0 0 0 0,-2 1 303 0 0,-6 3-886 0 0,-17 11-1408 0 0</inkml:trace>
  <inkml:trace contextRef="#ctx0" brushRef="#br0" timeOffset="8654.63">7956 2734 20239 0 0,'0'0'463'0'0,"0"0"61"0"0,0 0 29 0 0,0 0-58 0 0,0 0-232 0 0,0 0 230 0 0,2-1 136 0 0,30-5 2909 0 0,25-2-3538 0 0,-21 4 471 0 0,101-7-330 0 0,-56 6 113 0 0,-56 2-567 0 0,1-2-1 0 0,-1-1 1 0 0,18-7 313 0 0,1 1-1701 0 0,-35 9-18 0 0,1 1 0 0 0,-1 1 0 0 0,1-1 0 0 0,9 1 1719 0 0,-11 1-6970 0 0</inkml:trace>
  <inkml:trace contextRef="#ctx0" brushRef="#br0" timeOffset="8994.51">8210 2820 15632 0 0,'0'0'718'0'0,"0"0"-19"0"0,0 2-449 0 0,0 0 12 0 0,0 0-1 0 0,0 0 0 0 0,0-1 1 0 0,0 1-1 0 0,0 0 0 0 0,0 0 1 0 0,0 0-1 0 0,1 0 0 0 0,-1 0 1 0 0,1 0-1 0 0,0-1 0 0 0,-1 1 1 0 0,1 0-1 0 0,0 0 0 0 0,0-1 1 0 0,0 1-1 0 0,0-1 0 0 0,0 1 1 0 0,1-1-1 0 0,-1 1 0 0 0,0-1 1 0 0,1 0-1 0 0,-1 1 0 0 0,1-1 1 0 0,-1 0-1 0 0,2 1-261 0 0,3 0 352 0 0,0-1 1 0 0,0 1-1 0 0,0-1 0 0 0,1 0 1 0 0,-1-1-1 0 0,0 1 0 0 0,0-1 0 0 0,1 0 1 0 0,-1-1-1 0 0,5 0-352 0 0,11-4 370 0 0,0 0-1 0 0,8-4-369 0 0,14-3 483 0 0,-11 5-216 0 0,3-2 60 0 0,17-3 146 0 0,81-13-279 0 0,-47 13-559 0 0,-50 11 369 0 0,-9 1-79 0 0,-26 0-287 0 0,-2 0-109 0 0,0 0-1199 0 0,0 0-5002 0 0,0 0-2145 0 0</inkml:trace>
  <inkml:trace contextRef="#ctx0" brushRef="#br0" timeOffset="10631.37">1674 3572 10136 0 0,'0'0'230'0'0,"-3"0"133"0"0,-3 0-224 0 0,3 0 137 0 0,-4 1-275 0 0,-2 1 168 0 0,-4-2 1578 0 0,13 0-728 0 0,0 0 5 0 0,-3 1 564 0 0,-1 1-1544 0 0,-1 1 1508 0 0,2-3 3575 0 0,10 2-4829 0 0,0 0-1 0 0,0 0 0 0 0,0-1 1 0 0,0 0-1 0 0,0 0 0 0 0,7-1-297 0 0,49-2 391 0 0,-54 2-414 0 0,524-43 23 0 0,-415 37 885 0 0,1 5-885 0 0,-74 3-73 0 0,0 1 0 0 0,0 3-1 0 0,0 1 1 0 0,9 5 73 0 0,-44-10-391 0 0,-8-2 52 0 0,0 1 1 0 0,0-1-1 0 0,0 1 0 0 0,0-1 0 0 0,0 1 0 0 0,0 0 1 0 0,0 0-1 0 0,1 0 339 0 0,5 7-8402 0 0</inkml:trace>
  <inkml:trace contextRef="#ctx0" brushRef="#br0" timeOffset="10964">2379 3287 18543 0 0,'0'0'33'0'0,"0"0"0"0"0,0 0 0 0 0,0 1-1 0 0,0-1 1 0 0,0 0 0 0 0,0 0 0 0 0,0 0 0 0 0,-1 1-1 0 0,1-1 1 0 0,0 0 0 0 0,0 0 0 0 0,0 0-1 0 0,0 0 1 0 0,0 1 0 0 0,0-1 0 0 0,0 0-1 0 0,0 0 1 0 0,-1 0 0 0 0,1 0 0 0 0,0 0-1 0 0,0 0 1 0 0,0 1 0 0 0,0-1 0 0 0,0 0 0 0 0,-1 0-1 0 0,1 0 1 0 0,0 0 0 0 0,0 0 0 0 0,0 0-1 0 0,-1 0 1 0 0,1 0 0 0 0,0 0 0 0 0,0 0-1 0 0,0 0 1 0 0,0 0 0 0 0,-1 0 0 0 0,1 0-1 0 0,0 0 1 0 0,0 0 0 0 0,0 0 0 0 0,-1 0 0 0 0,1 0-1 0 0,0 0 1 0 0,0 0-33 0 0,0-1 1383 0 0,6 2-958 0 0,29 10 878 0 0,-16-6-861 0 0,4 1 176 0 0,0-2 1 0 0,3 0-619 0 0,31 6 579 0 0,101 34-383 0 0,-147-41-173 0 0,9 4-5 0 0,1 0 0 0 0,-1 1-1 0 0,0 2 1 0 0,-1 0 0 0 0,12 9-18 0 0,-21-13 163 0 0,-1 0-1 0 0,0 1 1 0 0,-1 0-1 0 0,0 1 1 0 0,0 0-1 0 0,0 0 1 0 0,-1 0-1 0 0,-1 1 1 0 0,1 1-1 0 0,-1-1 1 0 0,4 10-163 0 0,-7-12 14 0 0,0 0 1 0 0,-1 1-1 0 0,0-1 1 0 0,0 1-1 0 0,-1-1 0 0 0,0 1 1 0 0,0 0-1 0 0,-1 0 1 0 0,0-1-1 0 0,0 1 0 0 0,-2 5-14 0 0,0-1 2 0 0,-1 1-1 0 0,0-1 0 0 0,-1-1 0 0 0,0 1 0 0 0,-1 0 0 0 0,-4 8-1 0 0,3-11 27 0 0,0-1 0 0 0,0 1-1 0 0,0-1 1 0 0,-1 0 0 0 0,-8 6-27 0 0,-6 8 74 0 0,9-9-60 0 0,-2-2 0 0 0,1 0 0 0 0,-2-1 0 0 0,1 0 0 0 0,-1-1 0 0 0,-1-1 0 0 0,-5 3-14 0 0,-13 6-145 0 0,-2 1 112 0 0,-1-2 0 0 0,0-2-1 0 0,-11 1 34 0 0,2 0-5 0 0,-6-1-3239 0 0,25-7-1148 0 0,4 0-4219 0 0</inkml:trace>
  <inkml:trace contextRef="#ctx0" brushRef="#br0" timeOffset="11665.69">3616 3261 2304 0 0,'-5'-6'200'0'0,"-8"-3"2249"0"0,10 7-1876 0 0,1 1 0 0 0,0 0-1 0 0,0-1 1 0 0,0 1 0 0 0,0-1 0 0 0,0 0 0 0 0,0 1 0 0 0,1-1-1 0 0,-1 0 1 0 0,1 0 0 0 0,-1 0 0 0 0,1 0 0 0 0,-1-1-573 0 0,1 1 273 0 0,0 0 1 0 0,0-1 0 0 0,0 1 0 0 0,0 0 0 0 0,1 0 0 0 0,-1-1 0 0 0,1 1-1 0 0,-1-1 1 0 0,1 1 0 0 0,0 0 0 0 0,0-1 0 0 0,0 1 0 0 0,0-1-1 0 0,1 1 1 0 0,-1 0 0 0 0,0-1 0 0 0,1 1 0 0 0,0-3-274 0 0,2-1 291 0 0,0-1 0 0 0,1 0 0 0 0,-1 1-1 0 0,1-1 1 0 0,0 1 0 0 0,1 0 0 0 0,0 1 0 0 0,0-1 0 0 0,0 1 0 0 0,0 0 0 0 0,1 0 0 0 0,0 0 0 0 0,0 1 0 0 0,0 0-1 0 0,0 0 1 0 0,6-2-291 0 0,6-2 378 0 0,-10 3-187 0 0,1 2-1 0 0,-1-1 0 0 0,10-2-190 0 0,-16 6 26 0 0,1-1-1 0 0,0 1 1 0 0,-1-1 0 0 0,1 1-1 0 0,-1 0 1 0 0,1 0-1 0 0,0 0 1 0 0,-1 0 0 0 0,1 1-1 0 0,-1-1 1 0 0,1 1-1 0 0,-1-1 1 0 0,1 1 0 0 0,-1 0-1 0 0,1 0 1 0 0,0 1-26 0 0,-1-1 11 0 0,1 1-1 0 0,-1 0 1 0 0,1 0 0 0 0,-1 0-1 0 0,0 0 1 0 0,0 1 0 0 0,0-1-1 0 0,0 0 1 0 0,0 1 0 0 0,-1 0 0 0 0,1-1-1 0 0,-1 1 1 0 0,1 0 0 0 0,-1 0-1 0 0,0 0 1 0 0,0 0 0 0 0,0 0-1 0 0,-1 0 1 0 0,1 0 0 0 0,-1 0-1 0 0,0 0 1 0 0,1 0 0 0 0,-2 0-1 0 0,1 2-10 0 0,0 4 11 0 0,-1 1 1 0 0,0 0-1 0 0,-1-1 0 0 0,0 1 0 0 0,-1-1 0 0 0,-3 9-11 0 0,-8 14 206 0 0,-2 0 0 0 0,-2-1 0 0 0,0-1 0 0 0,-21 24-206 0 0,12-15 1062 0 0,12-21-1044 0 0,13-16-12 0 0,-1 0-1 0 0,1 1 0 0 0,0-1 1 0 0,0 1-1 0 0,0-1 1 0 0,0 1-1 0 0,0 0 0 0 0,1 0 1 0 0,-1 0-1 0 0,1 0 0 0 0,0 0 1 0 0,0 0-1 0 0,0 2-5 0 0,1-4 371 0 0,0-3 117 0 0,0 2-474 0 0,1 0 1 0 0,-1-1-1 0 0,0 1 1 0 0,0 0-1 0 0,0 0 0 0 0,0-1 1 0 0,0 1-1 0 0,0 0 1 0 0,0 0-1 0 0,0-1 1 0 0,1 1-1 0 0,-1 0 0 0 0,0 0 1 0 0,0-1-1 0 0,0 1 1 0 0,1 0-1 0 0,-1 0 1 0 0,0 0-1 0 0,0 0 1 0 0,1-1-1 0 0,-1 1 0 0 0,0 0 1 0 0,0 0-1 0 0,1 0 1 0 0,-1 0-1 0 0,0 0 1 0 0,0 0-1 0 0,1 0 0 0 0,-1 0 1 0 0,0 0-1 0 0,0 0 1 0 0,1-1-1 0 0,-1 1 1 0 0,0 1-1 0 0,1-1 0 0 0,-1 0 1 0 0,0 0-1 0 0,0 0 1 0 0,1 0-1 0 0,-1 0 1 0 0,0 0-1 0 0,1 0 0 0 0,-1 0 1 0 0,0 0-1 0 0,0 0 1 0 0,1 1-1 0 0,-1-1 1 0 0,0 0-1 0 0,0 0 1 0 0,0 0-1 0 0,1 1 0 0 0,-1-1 1 0 0,0 0-1 0 0,0 0 1 0 0,0 0-1 0 0,0 1 1 0 0,1-1-1 0 0,-1 0-14 0 0,13 8 280 0 0,25-2-280 0 0,-27-5 0 0 0,0 1 0 0 0,-1 0 0 0 0,1 1 0 0 0,0 0 0 0 0,-2 1-6 0 0,10 2-117 0 0,0 2-1 0 0,0 0 1 0 0,4 4 123 0 0,-18-8-27 0 0,1-1 0 0 0,-1 1 1 0 0,1 0-1 0 0,-1 1 1 0 0,0-1-1 0 0,-1 1 0 0 0,1 0 1 0 0,-1 0-1 0 0,0 1 0 0 0,0-1 1 0 0,-1 1-1 0 0,1 1 27 0 0,0 1 33 0 0,0 0 0 0 0,-1 1 0 0 0,0-1-1 0 0,-1 0 1 0 0,0 1 0 0 0,0 0 0 0 0,-1-1 0 0 0,0 1-1 0 0,0 0 1 0 0,-1 1-33 0 0,-1-4 22 0 0,1 0 0 0 0,-1 0 0 0 0,0 0 0 0 0,0 0 0 0 0,0-1-1 0 0,-1 1 1 0 0,0 0 0 0 0,0-1 0 0 0,-1 1 0 0 0,0-1 0 0 0,0 0 0 0 0,0 0-1 0 0,0 0 1 0 0,-1 0 0 0 0,-3 4-22 0 0,2-4 8 0 0,2-1 43 0 0,-1-1 1 0 0,1 1-1 0 0,-1-1 1 0 0,0 1-1 0 0,0-1 1 0 0,0 0-1 0 0,0 0 0 0 0,-1-1 1 0 0,-3 2-52 0 0,-15 5 588 0 0,12-4-416 0 0,1-1-1 0 0,-1 0 1 0 0,0-1-1 0 0,-1 0 1 0 0,1-1-1 0 0,-8 1-171 0 0,-12-3 0 0 0,1-1 0 0 0,0-1 0 0 0,-20-5 0 0 0,24 4 0 0 0,-33-7-2566 0 0,-53-15 2566 0 0,98 20-6662 0 0,1-1-2125 0 0</inkml:trace>
  <inkml:trace contextRef="#ctx0" brushRef="#br0" timeOffset="12104.22">4353 3498 13360 0 0,'0'0'1026'0'0,"3"0"-540"0"0,49 0 2696 0 0,33 0-1077 0 0,4-4-2105 0 0,99-14 2243 0 0,37-15-2243 0 0,-16 1 1024 0 0,-69 14-1189 0 0,-104 14 148 0 0,90-13 154 0 0,-73 12-2321 0 0,-31 4-4104 0 0,-18 1-149 0 0</inkml:trace>
  <inkml:trace contextRef="#ctx0" brushRef="#br0" timeOffset="12452.12">5302 3334 5064 0 0,'0'0'232'0'0,"-1"-1"-14"0"0,-2-1 246 0 0,2 2 1704 0 0,2-5 7844 0 0,2-1-6310 0 0,-3 5-4401 0 0,8-21 2169 0 0,-7 20-764 0 0,-1 2-129 0 0,2 1-53 0 0,31 12 588 0 0,-27-10-1110 0 0,0 0 0 0 0,0 0 0 0 0,0 1 0 0 0,-1-1 0 0 0,1 1 0 0 0,-1 0 0 0 0,0 1 0 0 0,2 3-2 0 0,-2-4 1 0 0,2 3-12 0 0,9 6 246 0 0,-1 2 1 0 0,0 0-1 0 0,-1 0 1 0 0,11 18-236 0 0,-19-24 112 0 0,3 4 89 0 0,-1 0 0 0 0,0 0 0 0 0,-1 0 0 0 0,-1 1 0 0 0,3 7-201 0 0,3 17 0 0 0,-6-23 0 0 0,-1 0 0 0 0,0 1 0 0 0,-1 0 0 0 0,-1 0 0 0 0,0 5 0 0 0,1 30 650 0 0,0-13 748 0 0,-2 10-1398 0 0,-2-7-204 0 0,0-39-857 0 0,0-2-376 0 0,0 0-1539 0 0,0 0-5889 0 0</inkml:trace>
  <inkml:trace contextRef="#ctx0" brushRef="#br0" timeOffset="13322.84">5318 3877 3680 0 0,'-3'-16'360'0'0,"3"11"4608"0"0,0-4 4682 0 0,1 5-6574 0 0,2 2-2949 0 0,0-1 0 0 0,0 1 0 0 0,1 0 0 0 0,-1-1 0 0 0,1 1 0 0 0,-1 1 0 0 0,1-1 0 0 0,0 1 0 0 0,0-1 0 0 0,0 1-1 0 0,0 0 1 0 0,-1 0 0 0 0,1 1 0 0 0,2-1-127 0 0,55-6 2017 0 0,14-5-2017 0 0,-63 10 31 0 0,83-15 293 0 0,-8 1 1243 0 0,72-4-1567 0 0,-93 19 32 0 0,-64 1-728 0 0,-8 5-1268 0 0,2-2 1521 0 0,-1 0-1 0 0,1-1 1 0 0,-1 1 0 0 0,1-1 0 0 0,-1 0-1 0 0,0 0 1 0 0,0 0 0 0 0,0-1 0 0 0,0 0-1 0 0,0 0 1 0 0,-2 0 443 0 0,-45 10-2923 0 0,2 0-3556 0 0</inkml:trace>
  <inkml:trace contextRef="#ctx0" brushRef="#br0" timeOffset="13685.79">5230 3947 6448 0 0,'0'0'498'0'0,"0"0"65"0"0,0 0 1490 0 0,0 0 687 0 0,0 0 138 0 0,0 0-307 0 0,3 0-1404 0 0,44-6 416 0 0,-8 1-925 0 0,-20 3-424 0 0,28-2 821 0 0,0-1 0 0 0,1-4-1055 0 0,-25 6-48 0 0,-1 1 0 0 0,1 1 0 0 0,-1 1 0 0 0,1 1-1 0 0,0 1 1 0 0,-1 0 0 0 0,0 2 0 0 0,5 2 48 0 0,-25-5-85 0 0,0-1 1 0 0,0 1-1 0 0,0 0 1 0 0,0 0-1 0 0,0 0 1 0 0,0 0-1 0 0,0 0 1 0 0,0 1-1 0 0,0-1 1 0 0,-1 0-1 0 0,2 1 85 0 0,-3-1-148 0 0,1 0 0 0 0,0-1 0 0 0,-1 1 0 0 0,1 0 0 0 0,-1 0 0 0 0,1-1 0 0 0,-1 1 0 0 0,1 0 0 0 0,-1 0 0 0 0,1 0-1 0 0,-1 0 1 0 0,0-1 0 0 0,1 1 0 0 0,-1 0 0 0 0,0 0 0 0 0,0 0 0 0 0,0 0 0 0 0,0 0 0 0 0,0 0 0 0 0,0 0 0 0 0,0 0 0 0 0,0 0 0 0 0,0 0-1 0 0,0 0 1 0 0,0-1 0 0 0,-1 1 0 0 0,1 0 0 0 0,0 0 0 0 0,-1 1 148 0 0,-11 15-2032 0 0,-4-2-14 0 0</inkml:trace>
  <inkml:trace contextRef="#ctx0" brushRef="#br0" timeOffset="14087.14">5187 4193 16783 0 0,'0'0'770'0'0,"0"0"-18"0"0,0 0-448 0 0,1 0-112 0 0,46-5 864 0 0,-1-3 1846 0 0,33-10-2902 0 0,-42 9 595 0 0,11-1-427 0 0,2 3-168 0 0,7-2-3 0 0,104-13 3 0 0,-148 20 0 0 0,-6 2-467 0 0,1 0 0 0 0,0 0 0 0 0,-1 0-1 0 0,5 2 468 0 0,10 0-2267 0 0,-19-2 763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5:39.389"/>
    </inkml:context>
    <inkml:brush xml:id="br0">
      <inkml:brushProperty name="width" value="0.05" units="cm"/>
      <inkml:brushProperty name="height" value="0.05" units="cm"/>
    </inkml:brush>
  </inkml:definitions>
  <inkml:trace contextRef="#ctx0" brushRef="#br0">489 658 15360 0 0,'-5'-11'4911'0'0</inkml:trace>
  <inkml:trace contextRef="#ctx0" brushRef="#br0" timeOffset="327.7">466 655 19455 0 0,'-13'11'0'0'0</inkml:trace>
  <inkml:trace contextRef="#ctx0" brushRef="#br0" timeOffset="328.7">49 23 19455 0 0,'-48'-23'0'0'0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2:51.903"/>
    </inkml:context>
    <inkml:brush xml:id="br0">
      <inkml:brushProperty name="width" value="0.05" units="cm"/>
      <inkml:brushProperty name="height" value="0.05" units="cm"/>
    </inkml:brush>
  </inkml:definitions>
  <inkml:trace contextRef="#ctx0" brushRef="#br0">1659 88 13072 0 0,'0'0'297'0'0,"-1"-7"2375"0"0,-1 16-2286 0 0,1 0 0 0 0,0 0 0 0 0,0 1 0 0 0,1-1 1 0 0,0 0-1 0 0,1 1 0 0 0,0 2-386 0 0,0 0 321 0 0,13 105 1712 0 0,-6-70-1081 0 0,-3 0 0 0 0,-2 18-952 0 0,1 274 2485 0 0,0-237-1662 0 0,1-32-11 0 0,0-110 391 0 0,-1 13-974 0 0,-1-3-83 0 0,3-33 265 0 0,-3-19-411 0 0,-1-19 144 0 0,6-16-144 0 0,-3 49 0 0 0,0 6 0 0 0,10-47 0 0 0,-9 71 0 0 0,-3 17 0 0 0,2-1 0 0 0,0 0 0 0 0,4-21 62 0 0,-7 28-2 0 0,1 0 1 0 0,1 0-1 0 0,1-1-60 0 0,-4 13 9 0 0,0-1 0 0 0,1 1 0 0 0,-1-1 0 0 0,1 1 0 0 0,0 0 0 0 0,0 0 0 0 0,1 0 0 0 0,-1 0 0 0 0,0 0-1 0 0,1 0 1 0 0,0 0 0 0 0,0 1 0 0 0,0 0 0 0 0,0-1-9 0 0,-1 2-12 0 0,-1 0 1 0 0,0 1-1 0 0,1-1 0 0 0,-1 1 0 0 0,0-1 1 0 0,1 1-1 0 0,-1-1 0 0 0,1 1 0 0 0,-1 0 1 0 0,0-1-1 0 0,1 1 0 0 0,-1 0 0 0 0,1 0 1 0 0,-1 0-1 0 0,1 1 0 0 0,-1-1 0 0 0,1 0 1 0 0,-1 0-1 0 0,1 1 12 0 0,1 0-11 0 0,0 0 1 0 0,0 1-1 0 0,0-1 1 0 0,-1 1-1 0 0,1-1 1 0 0,0 1-1 0 0,-1 0 1 0 0,1 0-1 0 0,-1 1 11 0 0,6 5 16 0 0,0 1 1 0 0,0 0-1 0 0,-1 0 0 0 0,2 5-16 0 0,6 8-19 0 0,-1 0 0 0 0,-2 1 0 0 0,0 1 0 0 0,-1 0-1 0 0,-2 0 1 0 0,0 1 0 0 0,-2 0 0 0 0,0 0 0 0 0,-2 1 0 0 0,0 6 19 0 0,0 36 106 0 0,-2-1 0 0 0,-6 45-106 0 0,3-103-40 0 0,-1 15-29 0 0,-1 0-1 0 0,-1 0 1 0 0,-1-1 0 0 0,-5 17 69 0 0,-6 13 52 0 0,11-35-41 0 0,-2 1 0 0 0,0-1 0 0 0,-1 0-1 0 0,0 0 1 0 0,-4 3-11 0 0,3-8-10 0 0,-6 12 77 0 0,-1-1 0 0 0,-14 17-67 0 0,24-34 7 0 0,-1-1-1 0 0,0 1 1 0 0,-1-1-1 0 0,0 0 0 0 0,0 0 1 0 0,0-1-1 0 0,-1 0 1 0 0,1-1-1 0 0,-1 1 0 0 0,-7 2-6 0 0,5-3-7 0 0,0 1 0 0 0,0-2-1 0 0,-1 1 1 0 0,1-1 0 0 0,-1-1-1 0 0,0 0 1 0 0,0-1 0 0 0,0 0-1 0 0,0 0 1 0 0,-2-1 7 0 0,-1-1-85 0 0,-1-1 0 0 0,1-1 0 0 0,0 0 1 0 0,0 0-1 0 0,0-2 0 0 0,-6-2 85 0 0,19 6-100 0 0,0 1-1 0 0,-1-1 1 0 0,1 1 0 0 0,0-1 0 0 0,0 0 0 0 0,0 0-1 0 0,0 0 1 0 0,0 0 0 0 0,0 0 0 0 0,0 0 0 0 0,0 0-1 0 0,0 0 1 0 0,0 0 0 0 0,1 0 0 0 0,-1-1 100 0 0,0 1-396 0 0,1 1 0 0 0,0-1 0 0 0,0 0 0 0 0,-1 0 0 0 0,1 0 0 0 0,0 1 0 0 0,0-1 0 0 0,0 0 0 0 0,0 0 0 0 0,0 0 0 0 0,0 1 0 0 0,0-1 0 0 0,1 0 0 0 0,-1 0 0 0 0,0 1 0 0 0,0-1 0 0 0,0 0 0 0 0,1 0 0 0 0,-1 0 396 0 0,11-13-8511 0 0</inkml:trace>
  <inkml:trace contextRef="#ctx0" brushRef="#br0" timeOffset="1765.21">2401 469 6912 0 0,'16'-33'2344'0'0,"-16"32"-535"0"0,0 1 88 0 0,0 0-99 0 0,0 0-502 0 0,0 0-221 0 0,0 0-40 0 0,-1 2-79 0 0,-3 5-566 0 0,0 1 0 0 0,1 0 0 0 0,0 0 0 0 0,0 0 0 0 0,0 5-390 0 0,-1-1 273 0 0,-15 56 270 0 0,2 0 1 0 0,3 1 0 0 0,4 1-1 0 0,1 17-543 0 0,8-76 107 0 0,1 1 0 0 0,0-1-1 0 0,0 0 1 0 0,2 1 0 0 0,-1-1-1 0 0,1 0 1 0 0,1 2-107 0 0,-1-8 74 0 0,-1 0 0 0 0,1-1 0 0 0,0 1 0 0 0,0 0 1 0 0,1-1-1 0 0,-1 1 0 0 0,1-1 0 0 0,0 0 0 0 0,0 0 0 0 0,0 0 0 0 0,1 0 0 0 0,-1-1 0 0 0,1 1 1 0 0,0-1-1 0 0,0 0 0 0 0,0 0 0 0 0,0 0-74 0 0,0-1 31 0 0,-3-2-20 0 0,0 1-1 0 0,0 0 1 0 0,1 0 0 0 0,-1 0 0 0 0,1-1 0 0 0,-1 1-1 0 0,0 0 1 0 0,1-1 0 0 0,-1 1 0 0 0,1-1-1 0 0,-1 0 1 0 0,1 0 0 0 0,-1 1 0 0 0,1-1-1 0 0,-1 0 1 0 0,1 0 0 0 0,0 0 0 0 0,-1-1-1 0 0,1 1 1 0 0,-1 0 0 0 0,1 0 0 0 0,-1-1-1 0 0,1 1 1 0 0,-1-1-11 0 0,10-4 68 0 0,-5 4-81 0 0,-1-1-1 0 0,0 0 0 0 0,1-1 1 0 0,-1 1-1 0 0,0-1 1 0 0,0 0-1 0 0,-1 0 0 0 0,1-1 1 0 0,-1 0-1 0 0,1 1 0 0 0,-1-1 1 0 0,0-1-1 0 0,0 1 1 0 0,0-2 13 0 0,7-15 376 0 0,0-1 0 0 0,-1 0 0 0 0,-2 0 1 0 0,0-1-1 0 0,2-16-376 0 0,-6 20 7 0 0,-1 0 0 0 0,-1-1 0 0 0,-1-3-7 0 0,2-24-4 0 0,-1 28 4 0 0,0-1 0 0 0,-2 1 0 0 0,-1 0 0 0 0,0-1 0 0 0,-1 1 0 0 0,-1 0 0 0 0,-3-9 0 0 0,2 12 0 0 0,2 6 0 0 0,-1 0 0 0 0,0 0 0 0 0,0 0 0 0 0,-1 0 0 0 0,-3-6 0 0 0,4 12 23 0 0,0-1-1 0 0,0 1 1 0 0,0 0 0 0 0,0 0-1 0 0,-1 0 1 0 0,1 0 0 0 0,-1 0-1 0 0,0 1 1 0 0,-4-3-23 0 0,5 4 15 0 0,-1 0-1 0 0,1 1 1 0 0,0-1-1 0 0,-1 1 1 0 0,1 0 0 0 0,-1 0-1 0 0,1 0 1 0 0,-1 1-1 0 0,0-1 1 0 0,1 1-1 0 0,-1 0 1 0 0,0 0 0 0 0,1 0-1 0 0,-2 0-14 0 0,-3 2-10 0 0,0-1 0 0 0,0 1 0 0 0,0 0 0 0 0,1 1 0 0 0,-1-1 0 0 0,0 2 0 0 0,1-1 0 0 0,0 1 0 0 0,0 0 0 0 0,-5 4 10 0 0,4-2-15 0 0,0 0 0 0 0,1 0 0 0 0,-1 1 0 0 0,2 0 0 0 0,-1 0 0 0 0,1 1 0 0 0,0 0 0 0 0,-3 6 15 0 0,4-6-13 0 0,1-1 0 0 0,0 1 0 0 0,-1 7 13 0 0,4-12-2 0 0,0 0 0 0 0,0 0 0 0 0,0 0 1 0 0,1 1-1 0 0,-1-1 0 0 0,1 0 0 0 0,0 1 0 0 0,0-1 0 0 0,0 0 0 0 0,1 1 0 0 0,0 2 2 0 0,1 3-6 0 0,0-1 0 0 0,1 1 0 0 0,1-1 0 0 0,-1 0 0 0 0,1 0 0 0 0,1 0 6 0 0,-3-5-2 0 0,-1 0 0 0 0,1 0 0 0 0,1-1 0 0 0,-1 1 0 0 0,0 0 0 0 0,0-1 0 0 0,1 0 0 0 0,0 0 0 0 0,-1 0 0 0 0,1 0 0 0 0,0 0 0 0 0,0 0 0 0 0,0-1 0 0 0,0 1 0 0 0,0-1 0 0 0,1 0 0 0 0,-1 0 0 0 0,1 0 2 0 0,4 0 0 0 0,1 0 0 0 0,0 0 0 0 0,0-1 0 0 0,0 0 0 0 0,0-1 0 0 0,0 1 0 0 0,0-2 0 0 0,-1 0 0 0 0,1 0 0 0 0,-1 0 0 0 0,1-1 0 0 0,4-2 0 0 0,14-8 0 0 0,-1-1 0 0 0,0 0 0 0 0,2-5 0 0 0,-8 7 0 0 0,-14 8 0 0 0,0 0 0 0 0,0 1 0 0 0,-1-1 0 0 0,1 0 0 0 0,-1 0 0 0 0,0 0 0 0 0,0-1 0 0 0,0 0 0 0 0,-1 0 0 0 0,3-3 0 0 0,-4 3 0 0 0,-2 3 0 0 0,0 0 0 0 0,0 0 0 0 0,0 0 0 0 0,1 0 0 0 0,-1 0 0 0 0,0 1 0 0 0,1-1 0 0 0,0 1 0 0 0,-1-1 0 0 0,1 1 0 0 0,0-1 0 0 0,0 1 0 0 0,1-1 0 0 0,34-19 0 0 0,19-7 0 0 0,-9 5 0 0 0,-23 11 28 0 0,-1 1-1 0 0,2 1 1 0 0,24-7-28 0 0,-45 16 8 0 0,1 0 1 0 0,0 1-1 0 0,0-1 1 0 0,-1 1-1 0 0,1 0 1 0 0,0 1-1 0 0,0-1 1 0 0,-1 1 0 0 0,1 0-1 0 0,1 0-8 0 0,-4 0-9 0 0,1-1 0 0 0,-1 1 0 0 0,0 0 0 0 0,1 0-1 0 0,-1 0 1 0 0,0 0 0 0 0,0 1 0 0 0,0-1 0 0 0,0 1 0 0 0,0-1 0 0 0,0 1 0 0 0,0-1 0 0 0,0 1-1 0 0,-1 0 1 0 0,1 0 0 0 0,-1 0 0 0 0,1 0 0 0 0,-1 0 0 0 0,1 2 9 0 0,2 6-8 0 0,0-2 7 0 0,-1 0 1 0 0,0 0-1 0 0,-1 0 0 0 0,1 2 1 0 0,1 21 0 0 0,-4-31 1 0 0,0 1 0 0 0,0-1 0 0 0,0 0-1 0 0,0 1 1 0 0,0-1 0 0 0,0 0 0 0 0,0 1-1 0 0,0-1 1 0 0,0 0 0 0 0,-1 1 0 0 0,1-1 0 0 0,0 0-1 0 0,0 1 1 0 0,0-1 0 0 0,0 0 0 0 0,0 1-1 0 0,-1-1 1 0 0,1 0 0 0 0,0 0 0 0 0,0 1 0 0 0,0-1-1 0 0,-1 0 1 0 0,1 0 0 0 0,0 1 0 0 0,0-1-1 0 0,-1 0 1 0 0,1 0 0 0 0,0 0 0 0 0,-1 1 0 0 0,1-1-1 0 0,0 0 1 0 0,-1 0 0 0 0,1 0 0 0 0,0 0 0 0 0,-1 0-1 0 0,1 0 1 0 0,0 0 0 0 0,-1 0 0 0 0,1 0-1 0 0,0 0 1 0 0,-1 0-1 0 0,-8-2 32 0 0,2-4-8 0 0,-4-3 16 0 0,-51-18 8 0 0,58 26-55 0 0,-1-1-1 0 0,1 1 0 0 0,0 1 1 0 0,-1-1-1 0 0,1 1 1 0 0,0-1-1 0 0,-1 1 1 0 0,1 0-1 0 0,-1 1 0 0 0,1-1 1 0 0,0 1-1 0 0,-1 0 1 0 0,1 0-1 0 0,0 0 0 0 0,0 1 1 0 0,0-1-1 0 0,0 1 1 0 0,0 0-1 0 0,-2 1 8 0 0,1 0-3 0 0,0 1-1 0 0,0-1 1 0 0,1 1 0 0 0,-1 0-1 0 0,1 0 1 0 0,0 0-1 0 0,0 1 1 0 0,1 0 0 0 0,-1 0 3 0 0,-7 11-20 0 0,1 1 0 0 0,0 2 20 0 0,4-7-2 0 0,1-2-2 0 0,1 0-1 0 0,0 0 1 0 0,0 1-1 0 0,2 0 1 0 0,-1 0-1 0 0,1-1 1 0 0,1 1-1 0 0,-1 1 5 0 0,1 10-12 0 0,1 0 0 0 0,0 1 0 0 0,3 12 12 0 0,-1-21 5 0 0,1 1 1 0 0,0-1-1 0 0,0 0 0 0 0,3 3-5 0 0,-4-11 4 0 0,0 0 0 0 0,1 0 0 0 0,-1 0 0 0 0,1-1 0 0 0,1 1 0 0 0,-1-1-1 0 0,1 0 1 0 0,0 0 0 0 0,0 0 0 0 0,4 2-4 0 0,-6-4 1 0 0,1-1 0 0 0,0 0 0 0 0,0-1 0 0 0,0 1 0 0 0,0 0-1 0 0,0-1 1 0 0,0 0 0 0 0,1 0 0 0 0,-1 1 0 0 0,0-2 0 0 0,1 1 0 0 0,-1 0-1 0 0,0-1 1 0 0,2 0-1 0 0,5 0 3 0 0,0 0-1 0 0,-1-1 0 0 0,1 0 0 0 0,2-1-2 0 0,-10 1 2 0 0,4 0 5 0 0,0-1 1 0 0,0 0 0 0 0,-1 0-1 0 0,1 0 1 0 0,-1-1 0 0 0,0 0-1 0 0,2-1-7 0 0,13-6 0 0 0,-9 3 8 0 0,1 0 0 0 0,-1-1 0 0 0,-1 0 0 0 0,1-1 0 0 0,-1 0 1 0 0,-1-1-1 0 0,0 0 0 0 0,0 0 0 0 0,0-2-8 0 0,14-15-11 0 0,-4 3 53 0 0,0-1 1 0 0,11-23-43 0 0,-7 12 97 0 0,22-41-82 0 0,-9 14-18 0 0,-28 54-3 0 0,-8 8 6 0 0,0 1 0 0 0,0 0-1 0 0,1 0 1 0 0,-1 0-1 0 0,0 0 1 0 0,0 0-1 0 0,0 0 1 0 0,0 0-1 0 0,0 0 1 0 0,1 0-1 0 0,-1 0 1 0 0,0 0-1 0 0,0 0 1 0 0,0 0-1 0 0,0 0 1 0 0,1 0-1 0 0,-1 1 1 0 0,0-1-1 0 0,0 0 1 0 0,0 0-1 0 0,0 0 1 0 0,0 0 0 0 0,0 0-1 0 0,1 0 1 0 0,-1 0-1 0 0,0 0 1 0 0,0 0-1 0 0,0 0 1 0 0,0 1-1 0 0,0-1 1 0 0,0 0-1 0 0,0 0 1 0 0,0 0-1 0 0,0 0 1 0 0,1 0 0 0 0,1 10-65 0 0,2 27-101 0 0,-2 10 166 0 0,1 12-6 0 0,-1-3-49 0 0,-3-45 56 0 0,0 0-1 0 0,2 0 0 0 0,-1 0 0 0 0,1 0 0 0 0,1 0 1 0 0,0 0-1 0 0,1 0 0 0 0,0 0 0 0 0,4 8 0 0 0,-3-11 0 0 0,0 0 0 0 0,0 0 0 0 0,1-1 0 0 0,0 1 0 0 0,5 3 0 0 0,-8-8 0 0 0,1-1 0 0 0,-1 0 0 0 0,1 1 0 0 0,0-1 0 0 0,0 0 0 0 0,0 0 0 0 0,0-1 0 0 0,0 1 0 0 0,0-1 0 0 0,0 0 0 0 0,1 1 0 0 0,-1-1 0 0 0,1-1 0 0 0,-1 1 0 0 0,3 0 0 0 0,0 0 11 0 0,0-1 0 0 0,0 0-1 0 0,0 0 1 0 0,-1 0 0 0 0,1-1 0 0 0,0 0 0 0 0,0 0-1 0 0,-1 0 1 0 0,1-1 0 0 0,-1 0 0 0 0,1 0-1 0 0,-1 0 1 0 0,0-1 0 0 0,1 1 0 0 0,-1-1 0 0 0,-1-1-1 0 0,1 1 1 0 0,0-1 0 0 0,-1 0 0 0 0,0 0-1 0 0,0 0 1 0 0,0 0 0 0 0,0-1 0 0 0,0 0-11 0 0,14-20-49 0 0,0-1 0 0 0,-1 0 1 0 0,-2-1-1 0 0,12-29 49 0 0,-20 39 27 0 0,2 1-1 0 0,9-15-26 0 0,-11 20 28 0 0,0-1 0 0 0,-1 0 0 0 0,0 0 0 0 0,0 0 1 0 0,2-12-29 0 0,-6 22 14 0 0,0 5-25 0 0,2 13-56 0 0,2 21-55 0 0,-6-6 122 0 0,-1 0-3 0 0,2 0 1 0 0,1 0-1 0 0,5 29 3 0 0,-5-53 1 0 0,-1 1 0 0 0,1 0-1 0 0,0-1 1 0 0,1 0 0 0 0,0 1 0 0 0,0-1 0 0 0,0 0-1 0 0,1 0 1 0 0,0-1 0 0 0,1 1 0 0 0,-1-1-1 0 0,1 0 1 0 0,0 0 0 0 0,2 1-1 0 0,-5-6 0 0 0,0 0 1 0 0,-1 1-1 0 0,1-1 1 0 0,0 0-1 0 0,0-1 1 0 0,0 1-1 0 0,0 0 1 0 0,0-1-1 0 0,0 1 1 0 0,0-1-1 0 0,0 1 1 0 0,0-1-1 0 0,0 0 1 0 0,0 0-1 0 0,0 0 1 0 0,0 0-1 0 0,1 0 1 0 0,-1 0-1 0 0,0-1 1 0 0,0 1-1 0 0,1-1 0 0 0,3-1 38 0 0,1 0 0 0 0,-1 0 0 0 0,-1-1-1 0 0,1 0 1 0 0,0 0 0 0 0,1-1-38 0 0,1-1 13 0 0,0 0 1 0 0,-1 0-1 0 0,0-1 0 0 0,0 0 1 0 0,0-1-1 0 0,0 0 0 0 0,-1 0 1 0 0,3-5-14 0 0,34-45 28 0 0,32-33-28 0 0,3-7-190 0 0,-75 93 185 0 0,0 0 0 0 0,0 1 0 0 0,0 0 0 0 0,0 0 0 0 0,1 0 0 0 0,-1 0 0 0 0,1 0 0 0 0,0 1 0 0 0,0-1 0 0 0,0 1 0 0 0,0 0 0 0 0,0 0 0 0 0,1 1 5 0 0,-4 1-5 0 0,0 0 0 0 0,0 1-1 0 0,0-1 1 0 0,-1 1 0 0 0,1-1-1 0 0,0 1 1 0 0,0-1 0 0 0,0 1-1 0 0,-1 0 1 0 0,1-1 0 0 0,0 1-1 0 0,-1 0 1 0 0,1 0 0 0 0,-1-1 0 0 0,1 1-1 0 0,-1 0 1 0 0,1 0 0 0 0,-1 0-1 0 0,1 0 1 0 0,-1 0 0 0 0,0-1-1 0 0,1 2 6 0 0,0 0-3 0 0,2 7 3 0 0,1-1 0 0 0,-1 0 0 0 0,-1 1 0 0 0,1-1 0 0 0,-2 1 0 0 0,1 0 0 0 0,-1 0 0 0 0,0 5 0 0 0,3 17 0 0 0,-4-23 0 0 0,1 0 0 0 0,-1 1 0 0 0,0-1 0 0 0,-1 3 0 0 0,-1 23 0 0 0,5 85 80 0 0,-4-116-83 0 0,0 2 7 0 0,8 11-78 0 0,-3-10 70 0 0,-3-4 61 0 0,2-3-26 0 0,1 1 0 0 0,-1 0-1 0 0,1-1 1 0 0,-1 1 0 0 0,0-1 0 0 0,1 0 0 0 0,-1 0-1 0 0,0-1 1 0 0,0 1 0 0 0,0-1 0 0 0,0 1-1 0 0,0-1 1 0 0,0 0 0 0 0,0 0 0 0 0,0 0 0 0 0,-1-1-1 0 0,1 1 1 0 0,-1-1 0 0 0,1 1-31 0 0,5-9 49 0 0,-1 1 0 0 0,0-1 0 0 0,0 0 0 0 0,2-7-49 0 0,6-10 91 0 0,27-48-9 0 0,-19 34 283 0 0,1 1 0 0 0,18-21-365 0 0,-34 51 110 0 0,-5 9-126 0 0,-1-1 0 0 0,1 0 0 0 0,-1 0 0 0 0,0 0 0 0 0,0 0 0 0 0,0 0 0 0 0,0 0 1 0 0,-1-1-1 0 0,1 1 0 0 0,-1-1 0 0 0,0 1 0 0 0,0-1 0 0 0,1-2 16 0 0,-3 1-88 0 0,1 4 82 0 0,-1 1-1 0 0,1-1 0 0 0,0 1 1 0 0,0 0-1 0 0,0-1 1 0 0,0 1-1 0 0,0-1 1 0 0,0 1-1 0 0,0 0 0 0 0,0-1 1 0 0,0 1-1 0 0,0-1 1 0 0,0 1-1 0 0,0 0 0 0 0,0-1 1 0 0,0 1-1 0 0,0-1 1 0 0,0 1-1 0 0,0-1 1 0 0,0 1-1 0 0,1 0 0 0 0,-1-1 1 0 0,0 1-1 0 0,0 0 1 0 0,0-1-1 0 0,1 1 1 0 0,-1 0-1 0 0,0-1 0 0 0,1 1 1 0 0,-1 0-1 0 0,0 0 1 0 0,1-1-1 0 0,-1 1 1 0 0,0 0-1 0 0,1 0 0 0 0,-1-1 1 0 0,0 1-1 0 0,1 0 1 0 0,-1 0-1 0 0,1 0 7 0 0,1-1 7 0 0,0 0 0 0 0,0 0 0 0 0,0 0 0 0 0,0 1 0 0 0,1-1 1 0 0,-1 1-1 0 0,0 0 0 0 0,0 0 0 0 0,1-1 0 0 0,-1 1 0 0 0,0 1 0 0 0,0-1 0 0 0,1 0 0 0 0,-1 1 0 0 0,0-1 0 0 0,0 1 0 0 0,0-1 0 0 0,1 1 1 0 0,-1 0-1 0 0,0 0 0 0 0,0 0 0 0 0,0 0 0 0 0,0 0 0 0 0,-1 1 0 0 0,1-1 0 0 0,0 1 0 0 0,0-1 0 0 0,-1 1 0 0 0,1-1 0 0 0,-1 1 0 0 0,1 0 0 0 0,-1 0 1 0 0,0 0-1 0 0,0 0 0 0 0,0 0 0 0 0,1 1-7 0 0,1 10-203 0 0,0 1 1 0 0,-1-1-1 0 0,-1 1 1 0 0,0-1-1 0 0,-1 1 1 0 0,0-1-1 0 0,-1 5 203 0 0,0 16-101 0 0,0-18 101 0 0,0-1 0 0 0,-4 13 0 0 0,3-13 0 0 0,0 1 0 0 0,0 11 0 0 0,-3 47 841 0 0,5-74-828 0 0,0 1-1 0 0,0-1 0 0 0,0 0 0 0 0,0 0 0 0 0,0 1 0 0 0,0-1 0 0 0,0 0 0 0 0,0 1 0 0 0,0-1 0 0 0,0 0 0 0 0,0 0 0 0 0,0 1 0 0 0,0-1 0 0 0,0 0 0 0 0,1 0 0 0 0,-1 1 0 0 0,0-1 1 0 0,0 0-1 0 0,0 0 0 0 0,0 1 0 0 0,1-1 0 0 0,-1 0 0 0 0,0 0 0 0 0,0 1 0 0 0,0-1 0 0 0,1 0 0 0 0,-1 0 0 0 0,0 0 0 0 0,0 0 0 0 0,1 1 0 0 0,-1-1 0 0 0,0 0 0 0 0,0 0 0 0 0,1 0 1 0 0,-1 0-1 0 0,0 0 0 0 0,0 0 0 0 0,1 0 0 0 0,-1 0 0 0 0,0 0 0 0 0,1 0 0 0 0,-1 0 0 0 0,0 0 0 0 0,1 0 0 0 0,-1 0 0 0 0,0 0 0 0 0,0 0 0 0 0,1 0 0 0 0,-1 0 0 0 0,0 0-12 0 0,15-7 444 0 0,-9 2-437 0 0,0 1 0 0 0,0-1 0 0 0,0 0 0 0 0,0-1 0 0 0,-1 1 0 0 0,0-1 0 0 0,4-5-7 0 0,5-11-5 0 0,9-17 5 0 0,-4 7-4 0 0,-7 12 4 0 0,-4 6 0 0 0,0 1 0 0 0,1 0 0 0 0,5-5 0 0 0,11-11 189 0 0,3 1-1 0 0,21-17-188 0 0,-46 42-12 0 0,-1 1 0 0 0,1 0 0 0 0,0 0 0 0 0,0 1 0 0 0,0-1-1 0 0,1 1 1 0 0,-1-1 0 0 0,0 1 0 0 0,0 0 0 0 0,1 0 0 0 0,-1 0 0 0 0,1 1-1 0 0,-1-1 1 0 0,1 1 0 0 0,-1 0 0 0 0,1 0 0 0 0,-1 0 0 0 0,1 0-1 0 0,-1 1 1 0 0,0 0 0 0 0,1-1 12 0 0,0 2-2 0 0,0-1-1 0 0,0 1 0 0 0,0 0 1 0 0,0 0-1 0 0,0 0 0 0 0,-1 0 1 0 0,1 1-1 0 0,-1-1 0 0 0,1 1 1 0 0,-1 0-1 0 0,0 0 1 0 0,0 0-1 0 0,0 0 0 0 0,-1 1 1 0 0,1-1-1 0 0,1 4 3 0 0,0 0 0 0 0,0 0 0 0 0,0 0 0 0 0,0 0 0 0 0,-1 1 0 0 0,0-1 0 0 0,0 1 0 0 0,-1 0 0 0 0,0 0 0 0 0,-1 0 0 0 0,1 2 0 0 0,5 60 0 0 0,-5-46 0 0 0,0-1 0 0 0,1 0 0 0 0,2 5 0 0 0,2 11 11 0 0,-6-35 3 0 0,8 21 71 0 0,-8-21-67 0 0,1-2-127 0 0,-1-1-1 0 0,0 0 1 0 0,1 1 0 0 0,-1-1-1 0 0,0 0 1 0 0,1 0-1 0 0,0 0 1 0 0,-1 0 0 0 0,1 0-1 0 0,0 0 1 0 0,-1-1-1 0 0,1 1 1 0 0,0 0 0 0 0,0-1-1 0 0,-1 0 1 0 0,1 1-1 0 0,0-1 1 0 0,0 0 0 0 0,0 0-1 0 0,0 0 1 0 0,0 0-1 0 0,1 0 110 0 0,6-2-2058 0 0,1-3-4489 0 0,2-2-1576 0 0</inkml:trace>
  <inkml:trace contextRef="#ctx0" brushRef="#br0" timeOffset="2827.37">5366 606 10512 0 0,'0'0'480'0'0,"0"0"-11"0"0,0 2-301 0 0,0 2 68 0 0,-1-1 0 0 0,0 1 1 0 0,0-1-1 0 0,0 1 0 0 0,0-1 0 0 0,-2 1-236 0 0,2-2 254 0 0,1 0 655 0 0,0-2-45 0 0,0 0-228 0 0,2 8 355 0 0,-1-7-952 0 0,-1 0 1 0 0,0 0 0 0 0,0 0-1 0 0,1-1 1 0 0,-1 1-1 0 0,0 0 1 0 0,1-1 0 0 0,-1 1-1 0 0,0 0 1 0 0,1-1 0 0 0,-1 1-1 0 0,1 0 1 0 0,-1-1 0 0 0,1 1-1 0 0,0 0-39 0 0,1 1 180 0 0,0 0 0 0 0,0 0 1 0 0,0-1-1 0 0,0 1 0 0 0,0 0 0 0 0,0-1 0 0 0,1 1 0 0 0,-1-1 0 0 0,1 0 1 0 0,-1 0-1 0 0,1 0 0 0 0,-1 0 0 0 0,1 0 0 0 0,-1 0 0 0 0,1-1 1 0 0,0 0-1 0 0,1 1-180 0 0,8 0 236 0 0,-6 0-41 0 0,0 0 0 0 0,0-1 0 0 0,-1 0 0 0 0,1 0 0 0 0,0 0 0 0 0,0-1 0 0 0,2 0-195 0 0,42-9 1530 0 0,-38 8-1296 0 0,0 1 1 0 0,-1-2-1 0 0,0 0 0 0 0,1 0 1 0 0,-1-1-1 0 0,9-5-234 0 0,1-8 329 0 0,-4 3-145 0 0,-12 10-151 0 0,0-1 0 0 0,-1 0 0 0 0,1 0 0 0 0,-1 0 0 0 0,0 0 0 0 0,0-1 0 0 0,0 1 0 0 0,-1-1 0 0 0,0 0-1 0 0,0 0 1 0 0,0 0 0 0 0,-1-1 0 0 0,1-4-33 0 0,-2 3 167 0 0,1 0-1 0 0,-2 0 1 0 0,1 0 0 0 0,-1-1-1 0 0,-1-1-166 0 0,1-9 290 0 0,-1 17-260 0 0,1 0 0 0 0,0 0 0 0 0,-1-1 0 0 0,1 1 0 0 0,-1 0 1 0 0,0 0-1 0 0,0 0 0 0 0,1 0 0 0 0,-1 1 0 0 0,-1-1 0 0 0,1 0 0 0 0,-1-1-30 0 0,-8-16 237 0 0,9 16-239 0 0,0 0-1 0 0,0 1 1 0 0,-1-1-1 0 0,1 1 1 0 0,-1 0-1 0 0,0-1 0 0 0,1 1 1 0 0,-1 0-1 0 0,0 0 1 0 0,0 0-1 0 0,-1 0 1 0 0,1 0-1 0 0,0 1 0 0 0,-1-1 1 0 0,1 1-1 0 0,-1-1 1 0 0,1 1-1 0 0,-1 0 0 0 0,0 0 1 0 0,1 0-1 0 0,-1 0 1 0 0,0 1-1 0 0,-1-1 3 0 0,-2 0-53 0 0,1 0-1 0 0,0 0 1 0 0,0 1-1 0 0,-1 0 1 0 0,1 0-1 0 0,0 1 1 0 0,-1-1-1 0 0,1 1 1 0 0,0 0-1 0 0,0 0 1 0 0,0 1-1 0 0,-4 1 54 0 0,2 0-20 0 0,0 0 0 0 0,0 1-1 0 0,0 0 1 0 0,1 0 0 0 0,-1 1-1 0 0,1 0 1 0 0,0 0 0 0 0,-1 2 20 0 0,-10 11-29 0 0,6-7 3 0 0,0 1 0 0 0,1 0-1 0 0,1 1 1 0 0,0 0 0 0 0,-7 13 26 0 0,-6 15-81 0 0,6-13-214 0 0,2 0 1 0 0,-5 18 294 0 0,18-45-7 0 0,-12 37-229 0 0,-4 19 236 0 0,14-45 28 0 0,0 0-1 0 0,1 1 1 0 0,1-1 0 0 0,0 0-1 0 0,1 0 1 0 0,1 13-28 0 0,0-13 106 0 0,0-4-19 0 0,0 1 0 0 0,0-1 1 0 0,1 1-1 0 0,0-1 1 0 0,1 1-88 0 0,-2-6 11 0 0,0 0 1 0 0,1 0 0 0 0,0 0-1 0 0,-1 0 1 0 0,1 0 0 0 0,0 0 0 0 0,1-1-1 0 0,-1 1 1 0 0,0-1 0 0 0,1 1-1 0 0,-1-1 1 0 0,1 0 0 0 0,0 0 0 0 0,2 1-12 0 0,-1 0 12 0 0,1-1 1 0 0,0 1-1 0 0,0-1 1 0 0,0 0 0 0 0,1 0-1 0 0,-1-1 1 0 0,0 1-1 0 0,1-1 1 0 0,-1-1 0 0 0,1 1-1 0 0,-1-1 1 0 0,6 0-13 0 0,20-5 94 0 0,-10-2 7 0 0,4-3-71 0 0,7-4 167 0 0,0-1 0 0 0,3-3-197 0 0,4-6 40 0 0,0-1 0 0 0,-2-2 0 0 0,10-10-40 0 0,111-100 179 0 0,-153 133-192 0 0,-1 0 1 0 0,1 0 0 0 0,0 1-1 0 0,0-1 1 0 0,0 1 0 0 0,0 0-1 0 0,0 1 1 0 0,6-3 12 0 0,-10 5 4 0 0,-1 0 1 0 0,1 0-1 0 0,0 0 0 0 0,0 0 0 0 0,0-1 0 0 0,0 2 1 0 0,0-1-1 0 0,0 0 0 0 0,0 0 0 0 0,0 0 0 0 0,0 0 1 0 0,0 1-1 0 0,0-1 0 0 0,0 0 0 0 0,0 1 1 0 0,0-1-1 0 0,0 1 0 0 0,0-1 0 0 0,-1 1 0 0 0,1-1 1 0 0,0 1-1 0 0,0-1 0 0 0,-1 1 0 0 0,1 0 0 0 0,0 0 1 0 0,-1-1-1 0 0,1 1 0 0 0,-1 0 0 0 0,1 0 0 0 0,-1 0 1 0 0,1 0-1 0 0,-1 0-4 0 0,3 4 2 0 0,-1 0 0 0 0,0 1 0 0 0,0-1 0 0 0,-1 1 0 0 0,1 0-2 0 0,-1-1-1 0 0,1 9-22 0 0,0 0 0 0 0,-1 0 0 0 0,0 0-1 0 0,-1 0 1 0 0,-1 0 0 0 0,0 0 0 0 0,-1 1 23 0 0,1-1-6 0 0,-2 17 5 0 0,1-2 7 0 0,-2 1 0 0 0,-6 25-6 0 0,-11 32 128 0 0,21-87-127 0 0,0 0 1 0 0,0 1 0 0 0,1-1-1 0 0,-1 0 1 0 0,0 0 0 0 0,0 1-1 0 0,0-1 1 0 0,0 0-1 0 0,0 0 1 0 0,0 1 0 0 0,0-1-1 0 0,1 0 1 0 0,-1 0-1 0 0,0 1 1 0 0,0-1 0 0 0,0 0-1 0 0,0 0 1 0 0,1 0 0 0 0,-1 0-1 0 0,0 1 1 0 0,0-1-1 0 0,0 0 1 0 0,1 0 0 0 0,-1 0-1 0 0,0 0 1 0 0,0 0 0 0 0,1 0-1 0 0,-1 0 1 0 0,0 1-1 0 0,0-1 1 0 0,1 0 0 0 0,-1 0-1 0 0,0 0 1 0 0,1 0-1 0 0,-1 0-1 0 0,9 1 12 0 0,-7-2 9 0 0,0 1 0 0 0,0 0 0 0 0,1-1 0 0 0,-1 1 0 0 0,0-1 0 0 0,0 0 0 0 0,0 0 0 0 0,1 0 0 0 0,-1 0 0 0 0,0 0 0 0 0,0 0 0 0 0,0 0 0 0 0,0-1-21 0 0,25-23 166 0 0,-13 11-100 0 0,-1 4-16 0 0,-1-1 0 0 0,-1-1-1 0 0,0 0 1 0 0,-1-1 0 0 0,0 0 0 0 0,6-10-50 0 0,0-3 261 0 0,1 2 0 0 0,1 0 0 0 0,1 1-1 0 0,12-10-260 0 0,16-12-21 0 0,30-21 21 0 0,-67 58-88 0 0,-6 4-7 0 0,1 0-1 0 0,0 0 1 0 0,0 0 0 0 0,0 1-1 0 0,1-1 1 0 0,-1 1 0 0 0,1 1-1 0 0,0-1 1 0 0,5-1 95 0 0,-10 4-32 0 0,0-1 0 0 0,1 1 1 0 0,-1 0-1 0 0,0 0 0 0 0,0 0 1 0 0,0 0-1 0 0,1 0 0 0 0,-1 0 1 0 0,0 1-1 0 0,0-1 0 0 0,0 0 1 0 0,1 1-1 0 0,-1-1 0 0 0,0 0 1 0 0,0 1-1 0 0,0-1 0 0 0,0 1 1 0 0,0 0-1 0 0,0-1 0 0 0,0 1 1 0 0,1 0 31 0 0,0 1-20 0 0,-1 1 1 0 0,1-1-1 0 0,0 0 1 0 0,-1 0-1 0 0,1 1 1 0 0,-1-1-1 0 0,0 0 0 0 0,1 1 1 0 0,-1 2 19 0 0,2 5 10 0 0,0 0 0 0 0,-1 1 0 0 0,0-1-1 0 0,0 6-9 0 0,4 36 130 0 0,10 40-130 0 0,-14-86 32 0 0,-1-1-1 0 0,1 0 1 0 0,1 0 0 0 0,-1 0-1 0 0,0 0 1 0 0,1-1 0 0 0,0 1-1 0 0,0-1 1 0 0,1 1 0 0 0,0-1-32 0 0,-2-1 14 0 0,1 0 1 0 0,-1-1-1 0 0,1 0 1 0 0,0 1-1 0 0,-1-1 1 0 0,1 0-1 0 0,0 0 1 0 0,0-1-1 0 0,0 1 1 0 0,1-1-1 0 0,-1 0 1 0 0,0 1-1 0 0,1-1 1 0 0,-1-1-1 0 0,4 2-14 0 0,1-2 9 0 0,0 0 0 0 0,0 0 0 0 0,0-1 0 0 0,0 0 0 0 0,0 0 0 0 0,0-1 0 0 0,0 0 0 0 0,0 0 0 0 0,1-1-9 0 0,14-7 34 0 0,-1 0 1 0 0,8-6-35 0 0,-24 13 0 0 0,6-5 45 0 0,1 0 0 0 0,-1-1 1 0 0,0 0-1 0 0,-1-1 0 0 0,0-1 0 0 0,-1 1 0 0 0,0-2 1 0 0,-1 1-1 0 0,7-11-45 0 0,11-22 329 0 0,-1 0 1 0 0,1-9-330 0 0,-26 51 3 0 0,11-21-90 0 0,-1 1 0 0 0,-1-2 0 0 0,-1 1 0 0 0,1-10 87 0 0,23-116 0 0 0,-29 120 77 0 0,-1 1 0 0 0,-1 0 0 0 0,-1-1 0 0 0,-2-8-77 0 0,0 4 77 0 0,0 19-71 0 0,1-1 1 0 0,-2 1-1 0 0,0-2-6 0 0,-3-39 0 0 0,5 54 0 0 0,0 1 0 0 0,0-1 0 0 0,0 1 0 0 0,0-1 0 0 0,0 1 0 0 0,0-1 0 0 0,-1 0 0 0 0,1 1 0 0 0,0-1 0 0 0,0 1 0 0 0,0-1 0 0 0,0 1 0 0 0,-1-1 0 0 0,1 1 0 0 0,0-1 0 0 0,-1 1 0 0 0,1-1 0 0 0,0 1 0 0 0,-1-1 0 0 0,1 1 0 0 0,0-1 0 0 0,-1 1 0 0 0,1 0 0 0 0,-1-1 0 0 0,1 1 0 0 0,-1 0 0 0 0,1-1 0 0 0,-1 1 0 0 0,1 0 0 0 0,-1 0 0 0 0,1-1 0 0 0,-1 1 0 0 0,1 0 0 0 0,-1 0 0 0 0,1 0 0 0 0,-1 0 0 0 0,0 0 0 0 0,1 0 0 0 0,-1 0 0 0 0,1 0 0 0 0,-1 0 0 0 0,0 0 0 0 0,1 0 0 0 0,-1 0 0 0 0,1 0 0 0 0,-1 0 0 0 0,1 1 0 0 0,-1-1 0 0 0,1 0 0 0 0,-1 0 0 0 0,1 1 0 0 0,-1-1 0 0 0,1 0 0 0 0,-1 1 0 0 0,1-1 0 0 0,-1 0 0 0 0,1 1 0 0 0,0-1 0 0 0,-1 1 0 0 0,1-1 0 0 0,-1 1 0 0 0,1-1 0 0 0,0 1 0 0 0,-1-1 0 0 0,-13 23 0 0 0,-12 21 0 0 0,11-16-20 0 0,5-9-46 0 0,1 0-1 0 0,1 1 0 0 0,0 0 1 0 0,-2 13 66 0 0,-16 81-19 0 0,25-112 20 0 0,-3 26-1 0 0,0 1 0 0 0,2-1 0 0 0,1 0 0 0 0,2 0 0 0 0,0 1 0 0 0,2-1 0 0 0,1 0 0 0 0,1 0 0 0 0,2-1 0 0 0,0 1 0 0 0,8 13 0 0 0,-11-30 8 0 0,1 0 0 0 0,0 0-1 0 0,1 0 1 0 0,0-1 0 0 0,1 0-1 0 0,0 0 1 0 0,1-1 0 0 0,0 0-1 0 0,5 5-7 0 0,-7-9 6 0 0,0 0 0 0 0,0 0-1 0 0,0 0 1 0 0,1-1 0 0 0,0 0-1 0 0,0 0 1 0 0,0-1-1 0 0,0 0 1 0 0,1 0 0 0 0,-1 0-1 0 0,1-1 1 0 0,0 0-1 0 0,0-1 1 0 0,4 1-6 0 0,-4-2-13 0 0,0 0 1 0 0,1 0-1 0 0,-1 0 0 0 0,0-1 0 0 0,0 0 0 0 0,0-1 1 0 0,0 0-1 0 0,-1 0 0 0 0,8-3 13 0 0,-9 2-191 0 0,-1 1-1 0 0,1-1 1 0 0,-1-1 0 0 0,0 1 0 0 0,0-1 0 0 0,0 0-1 0 0,-1 0 1 0 0,1 0 0 0 0,-1 0 0 0 0,0-1-1 0 0,0 0 1 0 0,-1 0 0 0 0,2-2 191 0 0,8-16-1864 0 0,1-4-411 0 0</inkml:trace>
  <inkml:trace contextRef="#ctx0" brushRef="#br0" timeOffset="3186.97">7090 219 1840 0 0,'-20'-3'108'0'0,"20"3"-107"0"0,0 0 1 0 0,0 0-1 0 0,-1 0 0 0 0,1 0 0 0 0,0 0 1 0 0,0 0-1 0 0,-1 0 0 0 0,1 0 1 0 0,0 0-1 0 0,0 0 0 0 0,-1 0 1 0 0,1 0-1 0 0,0 0 0 0 0,0 0 1 0 0,-1 0-1 0 0,1 0 0 0 0,0 0 0 0 0,0 1 1 0 0,-1-1-1 0 0,1 0 0 0 0,0 0 1 0 0,0 0-1 0 0,0 0 0 0 0,-1 0 1 0 0,1 1-1 0 0,0-1 0 0 0,0 0 1 0 0,0 0-1 0 0,-1 0 0 0 0,1 1 0 0 0,0-1 1 0 0,0 0-1 0 0,0 0 0 0 0,0 1 1 0 0,0-1-1 0 0,0 0 0 0 0,0 0 1 0 0,0 1-1 0 0,-1-1 0 0 0,1 0 1 0 0,0 0-1 0 0,0 1 0 0 0,0-1 0 0 0,0 0 1 0 0,0 0-1 0 0,0 1 0 0 0,0-1 1 0 0,1 0-1 0 0,-1 1 0 0 0,0-1 1 0 0,0 0-1 0 0,0 0-1 0 0,1 2 225 0 0,-1 0 0 0 0,1-1 0 0 0,0 1 0 0 0,0-1 1 0 0,0 1-1 0 0,0-1 0 0 0,0 0 0 0 0,0 0 0 0 0,2 2-225 0 0,0-1 1296 0 0,0 1 1 0 0,0-1-1 0 0,1 0 0 0 0,-1 0 0 0 0,1 0 0 0 0,3 1-1296 0 0,24 7 7971 0 0,-12-5-5600 0 0,12 1 935 0 0,33 2-3306 0 0,2-4 395 0 0,9-3-395 0 0,54 3-239 0 0,-30 0-1471 0 0,-80-4-6843 0 0</inkml:trace>
  <inkml:trace contextRef="#ctx0" brushRef="#br0" timeOffset="4092.7">0 1007 11976 0 0,'0'0'266'0'0,"0"0"44"0"0,0 0 15 0 0,0 0-26 0 0,0 0-146 0 0,0 0 124 0 0,0 0 71 0 0,0 0 18 0 0,3 1-28 0 0,257 74 2635 0 0,-125-38-1130 0 0,-10-7-1838 0 0,-32-9-214 0 0,111 30 363 0 0,269 68 1132 0 0,41 11-1117 0 0,-19-16 263 0 0,-6-2-290 0 0,-19-2-196 0 0,14 10 192 0 0,-201-50 603 0 0,243 56 484 0 0,-55-17-1209 0 0,-23-7-16 0 0,92 19 1440 0 0,62 14-832 0 0,-133-19-608 0 0,-122-29 0 0 0,-187-42 0 0 0,-30-8 0 0 0,-103-27 12 0 0,-19-6-66 0 0,1-1 0 0 0,-1 1-1 0 0,1-2 1 0 0,3 2 54 0 0,-9-4-1072 0 0,-8 3-395 0 0,-16 11-79 0 0,-2-7-20 0 0</inkml:trace>
  <inkml:trace contextRef="#ctx0" brushRef="#br0" timeOffset="4764.42">633 2594 13536 0 0,'0'0'620'0'0,"0"0"-16"0"0,0 0-335 0 0,0 0 27 0 0,0 0 51 0 0,2 0 6 0 0,12-1 99 0 0,-1-1-1 0 0,1-1 1 0 0,-1 0 0 0 0,1-1 0 0 0,4-2-452 0 0,35-9 939 0 0,236-57 1623 0 0,-155 36-1357 0 0,99-12-1205 0 0,-155 36 221 0 0,210-27-257 0 0,-185 31 314 0 0,-58 7-4798 0 0,-45 1 2858 0 0</inkml:trace>
  <inkml:trace contextRef="#ctx0" brushRef="#br0" timeOffset="5108.11">1484 2485 13416 0 0,'0'0'298'0'0,"0"0"46"0"0,0 0 24 0 0,0 0-37 0 0,0 2-214 0 0,0 1-15 0 0,0 0 0 0 0,0-1 0 0 0,-1 1 1 0 0,1-1-1 0 0,0 1 0 0 0,-1-1 0 0 0,0 1 0 0 0,0 1-102 0 0,1-3 89 0 0,-1 0 0 0 0,1 0-1 0 0,0 0 1 0 0,0 0 0 0 0,-1 0 0 0 0,1 0 0 0 0,0 0 0 0 0,0 0-1 0 0,0 0 1 0 0,0 0 0 0 0,0 0 0 0 0,1 0 0 0 0,-1 0 0 0 0,0 0-1 0 0,1 1-88 0 0,16 103 2963 0 0,-7-18-772 0 0,-4 4-2191 0 0,-5-79 86 0 0,-1 20 252 0 0,-1 0-1 0 0,-3 14-337 0 0,1 0 344 0 0,-14 157 1109 0 0,8-124-1157 0 0,8-70-217 0 0,1-1-1 0 0,0 1 1 0 0,1 0-1 0 0,0 3-78 0 0,2 22-559 0 0,-1-35-1697 0 0,9-1-5946 0 0</inkml:trace>
  <inkml:trace contextRef="#ctx0" brushRef="#br0" timeOffset="6373.54">1944 2930 7832 0 0,'0'0'356'0'0,"0"0"-7"0"0,6 9 883 0 0,2 9 2983 0 0,-8-15-3976 0 0,1 0 0 0 0,0 0 0 0 0,1 0 1 0 0,-1-1-1 0 0,0 1 0 0 0,1-1 0 0 0,-1 1 1 0 0,1-1-1 0 0,0 0 0 0 0,0 1 0 0 0,0-1-239 0 0,4 3 360 0 0,-1 0 0 0 0,1-1 0 0 0,0 0 0 0 0,0 0 0 0 0,0 0-1 0 0,1-1 1 0 0,-1 0 0 0 0,8 3-360 0 0,-6-4 224 0 0,1 0 0 0 0,0 0 1 0 0,-1 0-1 0 0,1-1 0 0 0,0 0 0 0 0,1-1-224 0 0,-7 0 75 0 0,1 0 1 0 0,0 0-1 0 0,-1-1 0 0 0,1 1 0 0 0,-1-1 0 0 0,1 0 1 0 0,-1 0-1 0 0,1 0 0 0 0,-1-1 0 0 0,0 1 0 0 0,1-1 1 0 0,-1 0-1 0 0,0 1 0 0 0,0-1 0 0 0,3-3-75 0 0,-1 0 148 0 0,4-3 77 0 0,-1 1 1 0 0,-1-1-1 0 0,2-3-225 0 0,-7 9 34 0 0,0-1 1 0 0,0 0-1 0 0,0 0 0 0 0,-1-1 1 0 0,1 1-1 0 0,-1 0 1 0 0,0 0-1 0 0,0-1 0 0 0,0 1 1 0 0,0-1-1 0 0,0 1 0 0 0,-1-1-34 0 0,0 0 30 0 0,2-9 111 0 0,-1 0 0 0 0,-1-1 0 0 0,0 1 0 0 0,-2-5-141 0 0,2-3 315 0 0,0 17-230 0 0,0 0-1 0 0,0 0 1 0 0,-1 0 0 0 0,1 0-1 0 0,-1 0 1 0 0,0 0 0 0 0,-1-3-85 0 0,1 3 66 0 0,-2-5 90 0 0,-1 0-1 0 0,0 0 1 0 0,-1 0 0 0 0,-3-6-156 0 0,7 14-4 0 0,1-1 0 0 0,-1 1 0 0 0,0-1 0 0 0,-1 1-1 0 0,1 0 1 0 0,0-1 0 0 0,0 1 0 0 0,0 0-1 0 0,-1 0 1 0 0,1 0 0 0 0,-1 0 0 0 0,1 0 0 0 0,-1 0-1 0 0,1 0 1 0 0,-1 0 0 0 0,0 0 0 0 0,1 1 0 0 0,-1-1-1 0 0,0 1 1 0 0,0 0 0 0 0,1-1 0 0 0,-1 1 0 0 0,0 0-1 0 0,0 0 1 0 0,1 0 0 0 0,-1 0 0 0 0,0 0 0 0 0,-1 1 4 0 0,1 0 17 0 0,0 0 1 0 0,0 1-1 0 0,0-1 1 0 0,0 1-1 0 0,0 0 1 0 0,0 0 0 0 0,1-1-1 0 0,-1 1 1 0 0,0 0-1 0 0,1 1 1 0 0,0-1-1 0 0,-1 0 1 0 0,1 0 0 0 0,0 0-1 0 0,0 1 1 0 0,0 0-18 0 0,-3 6-12 0 0,-1 2-10 0 0,0 0 0 0 0,1 0 0 0 0,1 1 0 0 0,0-1 0 0 0,0 1 0 0 0,1 0 0 0 0,1-1 0 0 0,0 1 1 0 0,0 4 21 0 0,0 4 93 0 0,-2 0 0 0 0,-1 4-93 0 0,0-6-91 0 0,2 0 0 0 0,-1 1 0 0 0,2-1-1 0 0,1 1 1 0 0,1 14 91 0 0,0-14 18 0 0,1 0 0 0 0,1 0 0 0 0,0 0 0 0 0,1-1-1 0 0,2 1 1 0 0,-1-1 0 0 0,2 0 0 0 0,3 3-18 0 0,-9-18 17 0 0,1 0 1 0 0,-1 0-1 0 0,1-1 1 0 0,0 1-1 0 0,0 0 1 0 0,0-1-1 0 0,0 0 1 0 0,0 1-1 0 0,1-1 0 0 0,-1 0 1 0 0,1 0-1 0 0,-1-1 1 0 0,1 1-1 0 0,0 0 1 0 0,-1-1-1 0 0,1 0 1 0 0,0 1-1 0 0,3-1-17 0 0,-2 0 68 0 0,1 0 1 0 0,0 0-1 0 0,0-1 0 0 0,0 0 1 0 0,0 0-1 0 0,0 0 0 0 0,0 0 1 0 0,0-1-1 0 0,0 0 0 0 0,0 0 1 0 0,2-1-69 0 0,5-2 185 0 0,1-1-1 0 0,-1 0 1 0 0,0-1 0 0 0,-1 0 0 0 0,0-1 0 0 0,0 0 0 0 0,0-1 0 0 0,8-7-185 0 0,13-16 268 0 0,-1 0 0 0 0,-1-2 0 0 0,-2-2 0 0 0,-2 0 0 0 0,-1-2 0 0 0,-2-1 0 0 0,2-5-268 0 0,25-59 46 0 0,-3-2 0 0 0,0-15-46 0 0,-44 110 13 0 0,0 0-1 0 0,0 0 0 0 0,-1-1 1 0 0,0 1-1 0 0,0-1 1 0 0,-1 1-1 0 0,0-1 1 0 0,-1 0-1 0 0,-1-7-12 0 0,1 16-4 0 0,0 0 1 0 0,0 1-1 0 0,0-1 0 0 0,0 0 0 0 0,0 0 1 0 0,0 1-1 0 0,0-1 0 0 0,-1 0 0 0 0,1 1 1 0 0,0-1-1 0 0,-1 0 0 0 0,1 0 0 0 0,0 1 1 0 0,-1-1-1 0 0,1 1 0 0 0,-1-1 1 0 0,1 0-1 0 0,-1 1 0 0 0,1-1 0 0 0,-1 1 1 0 0,1-1-1 0 0,-1 1 0 0 0,0-1 0 0 0,1 1 1 0 0,-1 0-1 0 0,0-1 0 0 0,1 1 0 0 0,-1 0 4 0 0,0 0-14 0 0,0 0-1 0 0,-1 0 0 0 0,1 0 0 0 0,0 0 0 0 0,0 0 0 0 0,-1 0 0 0 0,1 1 0 0 0,0-1 0 0 0,0 0 0 0 0,0 1 0 0 0,0-1 0 0 0,0 1 1 0 0,0-1-1 0 0,0 1 0 0 0,-1 0 0 0 0,1 0 15 0 0,-3 2-61 0 0,0 0 0 0 0,0 1 0 0 0,0-1 0 0 0,0 1 0 0 0,0 0-1 0 0,1 0 1 0 0,-3 5 61 0 0,1 0-111 0 0,1 0-1 0 0,1 0 0 0 0,-1 0 0 0 0,1 1 1 0 0,1-1-1 0 0,0 1 0 0 0,0 0 0 0 0,1 0 1 0 0,1 0-1 0 0,-1-1 0 0 0,1 1 0 0 0,2 7 112 0 0,0 8-270 0 0,2 0-1 0 0,1 0 0 0 0,2-1 1 0 0,3 12 270 0 0,-8-30-16 0 0,13 37-312 0 0,-3 1 1 0 0,-1 0 0 0 0,-2 4 327 0 0,-7-35 0 0 0,3 23 0 0 0,-1 1 0 0 0,-2 7 0 0 0,-1-25 0 0 0,1 0 0 0 0,3 16 0 0 0,-3-24 0 0 0,2-3 0 0 0,-2-7 0 0 0,-1-1 0 0 0,1 1 0 0 0,0 0 0 0 0,0-1 0 0 0,-1 1 0 0 0,1-1 0 0 0,0 1 0 0 0,0-1 0 0 0,0 0 0 0 0,0 0 0 0 0,0 0 0 0 0,-1 0 0 0 0,1 0 0 0 0,0 0 0 0 0,0 0 0 0 0,0-1 0 0 0,0 1 0 0 0,0-1 0 0 0,-1 1 0 0 0,1-1 0 0 0,0 0 0 0 0,0 0 0 0 0,-1 0 0 0 0,1 0 0 0 0,-1 0 0 0 0,8-5 0 0 0,0 0 0 0 0,-1 0 0 0 0,0-1 0 0 0,2-3 0 0 0,10-8 0 0 0,11-6 0 0 0,-2-1 0 0 0,0-1 0 0 0,13-18 0 0 0,80-88 602 0 0,-21 25 459 0 0,-101 106-1047 0 0,1 0 0 0 0,-1 1 0 0 0,1-1 1 0 0,0 0-1 0 0,-1 1 0 0 0,1-1 0 0 0,0 1 1 0 0,-1-1-1 0 0,1 1 0 0 0,0-1 0 0 0,0 1 0 0 0,0 0 1 0 0,0-1-1 0 0,-1 1 0 0 0,1 0 0 0 0,0 0 0 0 0,0-1 1 0 0,0 1-1 0 0,0 0 0 0 0,0 0 0 0 0,0 0 1 0 0,0 0-1 0 0,-1 0 0 0 0,1 0 0 0 0,0 1 0 0 0,1-1-14 0 0,0 1 4 0 0,-1 0-1 0 0,1 0 0 0 0,0-1 0 0 0,-1 2 1 0 0,1-1-1 0 0,-1 0 0 0 0,0 0 0 0 0,1 0 0 0 0,-1 1 1 0 0,0-1-1 0 0,1 1 0 0 0,-1 0-3 0 0,4 6-24 0 0,0 0 1 0 0,0 1-1 0 0,-1-1 0 0 0,2 8 24 0 0,-2-1 0 0 0,0 0 0 0 0,-1 0 0 0 0,-1 0 0 0 0,1 11 0 0 0,1 9 0 0 0,0 9 0 0 0,-4-32 0 0 0,0-1 0 0 0,2 0 0 0 0,-1 0 0 0 0,3 9 0 0 0,5 22 0 0 0,-9-41 0 0 0,0 0 0 0 0,1 0 0 0 0,-1-1 0 0 0,1 1 0 0 0,-1 0 0 0 0,0 0 0 0 0,1 0 0 0 0,0 0 0 0 0,-1 0 0 0 0,1-1 0 0 0,0 1 0 0 0,-1 0 0 0 0,1 0 0 0 0,0-1 0 0 0,0 1 0 0 0,0-1 0 0 0,-1 1 0 0 0,1-1 0 0 0,0 1 0 0 0,0-1 0 0 0,0 1 0 0 0,0-1 0 0 0,0 0 0 0 0,0 1 0 0 0,0-1 0 0 0,0 0 0 0 0,0 0 0 0 0,0 0 0 0 0,2 0 0 0 0,-1 0 0 0 0,0-1 0 0 0,1 1 0 0 0,-1-1 0 0 0,0 0 0 0 0,0 0 0 0 0,0 0 0 0 0,1 0 0 0 0,-1 0 0 0 0,3-1 0 0 0,3-2 15 0 0,-1 0 0 0 0,1-1-1 0 0,-1 1 1 0 0,0-1 0 0 0,0-1-1 0 0,-1 0 1 0 0,1 0-15 0 0,43-48 406 0 0,-34 36-290 0 0,-8 9-127 0 0,1-1-84 0 0,-1 0-1 0 0,0 0 1 0 0,-1 0-1 0 0,4-7 96 0 0,-2 3 40 0 0,0 1 0 0 0,0 0 0 0 0,11-9-40 0 0,13-18 405 0 0,-31 37-403 0 0,0 0 0 0 0,0 0-1 0 0,1 0 1 0 0,0 0-1 0 0,0 0 1 0 0,-1 0 0 0 0,1 1-1 0 0,1 0 1 0 0,-1-1-1 0 0,0 1 1 0 0,1 0-1 0 0,-1 1 1 0 0,1-1 0 0 0,-1 0-1 0 0,1 1 1 0 0,0 0-1 0 0,0 0 1 0 0,0 0-1 0 0,-1 1 1 0 0,1-1 0 0 0,0 1-1 0 0,3 0-1 0 0,-6 0-3 0 0,1-1 0 0 0,-1 1 0 0 0,0 0 0 0 0,0 0 0 0 0,1 1 0 0 0,-1-1 0 0 0,0 0 0 0 0,0 0-1 0 0,0 1 1 0 0,0-1 0 0 0,1 0 0 0 0,-1 1 0 0 0,0-1 0 0 0,0 1 0 0 0,0 0 0 0 0,0-1 0 0 0,0 1 0 0 0,0 0 0 0 0,0 0 0 0 0,0-1 0 0 0,0 1 0 0 0,-1 0-1 0 0,1 0 1 0 0,0 0 0 0 0,0 0 0 0 0,0 1 3 0 0,2 3 0 0 0,4 3-9 0 0,-1 0 1 0 0,0 0-1 0 0,0 1 0 0 0,-1 0 1 0 0,0 0-1 0 0,-1 1 0 0 0,0-1 1 0 0,0 1-1 0 0,-1 0 0 0 0,-1 0 1 0 0,1 0-1 0 0,-1 5 9 0 0,2 19-148 0 0,-1 1 0 0 0,-2 34 148 0 0,-1-53-112 0 0,-2-13-15 0 0,6-6 106 0 0,7-8 361 0 0,0 0 0 0 0,-1 0 0 0 0,-1-1-340 0 0,8-12 400 0 0,-9 15-302 0 0,-1-1 0 0 0,-1 0 1 0 0,0-1-99 0 0,16-26 124 0 0,1 0 0 0 0,8-6-124 0 0,-18 24 9 0 0,3-3 29 0 0,1 0 0 0 0,17-15-38 0 0,-25 28 7 0 0,0 0 1 0 0,1 1 0 0 0,0 0-1 0 0,0 1 1 0 0,1 0 0 0 0,0 1-1 0 0,5-2-7 0 0,-15 7 0 0 0,1 0-1 0 0,0 0 1 0 0,0 1-1 0 0,-1-1 1 0 0,1 1-1 0 0,0 0 0 0 0,0-1 1 0 0,-1 1-1 0 0,1 0 1 0 0,0 0-1 0 0,0 0 0 0 0,0 0 1 0 0,0 0-1 0 0,-1 1 1 0 0,1-1-1 0 0,0 0 1 0 0,0 1-1 0 0,-1 0 0 0 0,1-1 1 0 0,0 1-1 0 0,-1 0 1 0 0,1 0-1 0 0,0 0 0 0 0,-1 0 1 0 0,1 0-1 0 0,-1 0 1 0 0,0 0-1 0 0,1 0 1 0 0,-1 1-1 0 0,0-1 0 0 0,0 0 1 0 0,0 1-1 0 0,1 1 1 0 0,3 6 1 0 0,0 0-1 0 0,0 0 0 0 0,-1 0 0 0 0,-1 1 1 0 0,3 7-1 0 0,0 1 0 0 0,13 18 0 0 0,-15-30 0 0 0,-1 1 0 0 0,1-1 0 0 0,-1 1 0 0 0,0-1 0 0 0,-1 1 0 0 0,2 7 0 0 0,-1-5 0 0 0,-1 0 0 0 0,1 0 0 0 0,0 0 0 0 0,1-1 0 0 0,0 0 0 0 0,0 1 0 0 0,1-1 0 0 0,1 0 0 0 0,12 17 0 0 0,16 17 0 0 0,-27-34 0 0 0,-3-3 4 0 0,1 0 0 0 0,-1 0 0 0 0,1-1 0 0 0,1 1 1 0 0,-1-1-1 0 0,1 0 0 0 0,-1-1 0 0 0,3 2-4 0 0,-4-3 3 0 0,-1-1 1 0 0,1 0-1 0 0,0 1 1 0 0,-1-1-1 0 0,1 0 1 0 0,0-1-1 0 0,-1 1 1 0 0,1-1-1 0 0,0 1 1 0 0,0-1-1 0 0,0 0 1 0 0,0-1-1 0 0,-1 1 1 0 0,1-1-1 0 0,3 0-3 0 0,7-4-7 0 0,1 0-1 0 0,-1-1 0 0 0,0 0 0 0 0,-1-1 1 0 0,7-5 7 0 0,21-14 393 0 0,1-5-393 0 0,-30 22 40 0 0,-1-1-1 0 0,-1 0 0 0 0,4-5-39 0 0,19-18 50 0 0,0-2-183 0 0,-32 34 110 0 0,0 0 0 0 0,-1 1 1 0 0,1-1-1 0 0,0 0 0 0 0,-1 0 0 0 0,1 0 1 0 0,-1 0-1 0 0,1 0 0 0 0,-1 0 1 0 0,1 0-1 0 0,-1-1 0 0 0,0 1 1 0 0,1 0 22 0 0,-1 0-18 0 0,0 1 0 0 0,0-1 0 0 0,0 1 0 0 0,0-1 0 0 0,0 1 0 0 0,0-1 0 0 0,0 1 0 0 0,-1-1 1 0 0,1 1-1 0 0,0-1 0 0 0,0 1 0 0 0,0-1 0 0 0,-1 1 0 0 0,1-1 0 0 0,0 1 0 0 0,0-1 0 0 0,-1 1 1 0 0,1 0-1 0 0,0-1 0 0 0,-1 1 18 0 0,0-1-185 0 0,-1 0 0 0 0,1 0 0 0 0,0 0 1 0 0,-1 1-1 0 0,1-1 0 0 0,-1 0 0 0 0,1 1 1 0 0,-1-1-1 0 0,0 1 0 0 0,1 0 0 0 0,-1-1 0 0 0,1 1 1 0 0,-1 0-1 0 0,-1 0 185 0 0,-10 0-6645 0 0,0 0-2112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3:04.416"/>
    </inkml:context>
    <inkml:brush xml:id="br0">
      <inkml:brushProperty name="width" value="0.05" units="cm"/>
      <inkml:brushProperty name="height" value="0.05" units="cm"/>
    </inkml:brush>
  </inkml:definitions>
  <inkml:trace contextRef="#ctx0" brushRef="#br0">0 32 21503 0 0,'23'-31'-8607'0'0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4:02.461"/>
    </inkml:context>
    <inkml:brush xml:id="br0">
      <inkml:brushProperty name="width" value="0.05" units="cm"/>
      <inkml:brushProperty name="height" value="0.05" units="cm"/>
    </inkml:brush>
  </inkml:definitions>
  <inkml:trace contextRef="#ctx0" brushRef="#br0">129 309 11600 0 0,'-8'1'1872'0'0,"8"5"1986"0"0,-1 7-3442 0 0,-1 4-49 0 0,1-1 1 0 0,0 1-1 0 0,1 0 0 0 0,2 14-367 0 0,1 20 722 0 0,-5 39 426 0 0,0-18 1028 0 0,5 27-2176 0 0,-3-69 453 0 0,0-1 1 0 0,-3 0-1 0 0,-2 16-453 0 0,0-9 1570 0 0,1 32-1570 0 0,4-67 160 0 0,0-1 36 0 0,0 0 151 0 0,1-1-246 0 0,0-1 1 0 0,0 1-1 0 0,-1 0 0 0 0,1-1 1 0 0,0 0-1 0 0,-1 1 0 0 0,1-1 0 0 0,-1 1 1 0 0,1-1-1 0 0,-1 0 0 0 0,0 1 1 0 0,0-1-102 0 0,3-22 293 0 0,-2 0 0 0 0,-1 0-1 0 0,-2-14-292 0 0,0-3 213 0 0,4-34-213 0 0,-1 35 310 0 0,-3-37-310 0 0,-10-53 42 0 0,-9-133-101 0 0,20 261 65 0 0,-1-53-251 0 0,5-41 245 0 0,5 56-16 0 0,-4 23 16 0 0,-3 16 0 0 0,-1 1 0 0 0,0-1 0 0 0,0 1 0 0 0,0-1 0 0 0,0 1 0 0 0,0-1 0 0 0,1 1 0 0 0,-1-1 0 0 0,0 1 0 0 0,0 0 0 0 0,1-1 0 0 0,-1 1 0 0 0,0-1 0 0 0,0 1 0 0 0,1 0 0 0 0,-1-1 0 0 0,1 1 0 0 0,-1 0 0 0 0,0-1 0 0 0,1 1 0 0 0,-1 0 0 0 0,1 0 0 0 0,-1-1 0 0 0,1 1 0 0 0,-1 0 0 0 0,0 0 0 0 0,1 0 0 0 0,-1 0 0 0 0,1-1 0 0 0,-1 1 0 0 0,1 0 0 0 0,-1 0 0 0 0,1 0 0 0 0,-1 0 0 0 0,1 0 0 0 0,-1 0 0 0 0,1 0 0 0 0,-1 1 0 0 0,1-1 0 0 0,-1 0 0 0 0,1 0 0 0 0,-1 0 0 0 0,1 0 0 0 0,-1 1 0 0 0,1-1 0 0 0,-1 0 0 0 0,0 0 0 0 0,1 1 0 0 0,2 1 0 0 0,0-1 0 0 0,0 1 0 0 0,-1 0 0 0 0,1 0 0 0 0,0 1 0 0 0,1 1 0 0 0,12 14-12 0 0,0 1-1 0 0,-1 1 1 0 0,-1 1-1 0 0,0 0 1 0 0,-2 1-1 0 0,-1 0 1 0 0,-1 1 0 0 0,0 0-1 0 0,2 13 13 0 0,0 11 39 0 0,-1 0-1 0 0,-2 1 1 0 0,-3 0 0 0 0,-2 1-1 0 0,-1 0 1 0 0,-5 40-39 0 0,-1-50-21 0 0,-2 0-1 0 0,-2 1 1 0 0,-11 34 21 0 0,16-67 0 0 0,-1 0 0 0 0,0 0 0 0 0,0 0 0 0 0,-1 0 0 0 0,1-1 0 0 0,-2 1 0 0 0,1-1 0 0 0,-1 0 0 0 0,0 0 0 0 0,0 0 0 0 0,-1-1 0 0 0,1 0 0 0 0,-1 0 0 0 0,0 0 0 0 0,-1-1 0 0 0,1 0 0 0 0,-4 1 0 0 0,-1 2 2 0 0,9-5 1 0 0,-2 0-1 0 0,1 0 1 0 0,0 0 0 0 0,0-1 0 0 0,-1 1-1 0 0,1-1 1 0 0,-1 0 0 0 0,1 0 0 0 0,-1 0-1 0 0,0 0-2 0 0,-16 1 213 0 0,1-2 0 0 0,0 0-1 0 0,0-1 1 0 0,-14-2-213 0 0,32 3-108 0 0,0 0 0 0 0,0-1-1 0 0,0 1 1 0 0,0 0 0 0 0,0 0 0 0 0,0-1 0 0 0,0 1-1 0 0,0-1 1 0 0,0 1 0 0 0,0-1 0 0 0,0 1 0 0 0,0-1-1 0 0,0 0 1 0 0,0 1 0 0 0,0-1 0 0 0,0 0-1 0 0,1 0 1 0 0,-1 0 0 0 0,0 0 0 0 0,1 1 0 0 0,-1-1-1 0 0,0 0 1 0 0,1 0 0 0 0,-1 0 0 0 0,1 0 0 0 0,0 0-1 0 0,-1-1 1 0 0,1 1 0 0 0,0 0 0 0 0,0 0 0 0 0,-1-1 108 0 0,1 1-214 0 0,0-1 1 0 0,1 0-1 0 0,-1 1 1 0 0,0-1-1 0 0,0 0 1 0 0,1 1-1 0 0,-1-1 1 0 0,1 1-1 0 0,-1-1 1 0 0,1 1 0 0 0,0-1-1 0 0,-1 1 1 0 0,1-1-1 0 0,0 1 1 0 0,0 0-1 0 0,0 0 1 0 0,0-1-1 0 0,0 1 1 0 0,1 0-1 0 0,-1 0 1 0 0,1-1 213 0 0,15-10-2269 0 0,-1-3-17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4:53.094"/>
    </inkml:context>
    <inkml:brush xml:id="br0">
      <inkml:brushProperty name="width" value="0.05" units="cm"/>
      <inkml:brushProperty name="height" value="0.05" units="cm"/>
    </inkml:brush>
  </inkml:definitions>
  <inkml:trace contextRef="#ctx0" brushRef="#br0">4 1161 3224 0 0,'-1'0'776'0'0,"-1"2"-593"0"0,2 2 3776 0 0,0-2-3832 0 0,0 1 0 0 0,0-1 0 0 0,0 1 0 0 0,1-1-1 0 0,0 1 1 0 0,-1-1 0 0 0,1 1 0 0 0,0-1 0 0 0,0 1 0 0 0,0-1-1 0 0,0 0 1 0 0,1 0 0 0 0,-1 1 0 0 0,1-1 0 0 0,-1 0-1 0 0,1 0 1 0 0,0-1 0 0 0,0 1 0 0 0,0 0 0 0 0,0-1-1 0 0,0 1 1 0 0,0-1 0 0 0,0 1 0 0 0,0-1 0 0 0,1 0-1 0 0,-1 0 1 0 0,2 1-127 0 0,14 5 267 0 0,1 0 0 0 0,1-1 0 0 0,-1-1 0 0 0,1-1 0 0 0,-1-1 0 0 0,4 0-267 0 0,61 6 419 0 0,35 2-14 0 0,715 20 1893 0 0,-719-27-2151 0 0,273-1 247 0 0,-167-9-211 0 0,316-15 5 0 0,-180 1 465 0 0,-19 1-525 0 0,145 3 2 0 0,-168 9-44 0 0,299-12 58 0 0,-592 18-128 0 0,217-14 184 0 0,164-12 252 0 0,-185 16-80 0 0,295-17 338 0 0,105-7-156 0 0,-234 3-217 0 0,-97 6 68 0 0,-59 0 198 0 0,-3 1-645 0 0,73-4 268 0 0,197-10-163 0 0,-126 19 73 0 0,-9 1-112 0 0,-26 5 239 0 0,323 9 5 0 0,-281-3-97 0 0,156 15-33 0 0,-470-6-78 0 0,69 4 72 0 0,197 0-129 0 0,6 1 24 0 0,-23 14 253 0 0,-56 2-206 0 0,-98-6 160 0 0,112-4-234 0 0,15-1 472 0 0,-116-2-242 0 0,28-1-131 0 0,80 11-48 0 0,-2 0 25 0 0,-52-10-58 0 0,93 2-22 0 0,-218-11 9 0 0,251 4 50 0 0,-79 7 75 0 0,-28-5-28 0 0,33 0 12 0 0,-1 1 87 0 0,-128-5-17 0 0,15 5-26 0 0,48 0-128 0 0,-176-7-1 0 0,236 5 150 0 0,178 5 92 0 0,-186-6-209 0 0,-202-3-63 0 0,75 3 56 0 0,3 1-42 0 0,-43-2-16 0 0,42-1 27 0 0,34 3 27 0 0,259 6 81 0 0,-181-8-75 0 0,-116 1-57 0 0,-1 1 0 0 0,78-8 0 0 0,-94-1 44 0 0,59 8-44 0 0,-5 0 20 0 0,159-9 44 0 0,-132 11-40 0 0,79-3 16 0 0,119 2 25 0 0,-239 0-50 0 0,110-10 23 0 0,-57 0-12 0 0,58 3 13 0 0,246 3 66 0 0,60 1-160 0 0,-296-3 32 0 0,546 5 702 0 0,-758-3-784 0 0,285-6 417 0 0,-153 1-368 0 0,117-6 283 0 0,-112 5-110 0 0,155-3 72 0 0,-157 4-176 0 0,91-4-15 0 0,-68-1 2 0 0,144-10 0 0 0,43-3 141 0 0,-155 10-74 0 0,-30 1-67 0 0,8 4 0 0 0,-28 1 0 0 0,-128 1 0 0 0,143-5 0 0 0,125 5 0 0 0,-31-9-11 0 0,-62 0 197 0 0,31 0-114 0 0,74-2-15 0 0,-2 3-11 0 0,-131 2-9 0 0,-122 9 15 0 0,114-6 260 0 0,3-9-312 0 0,122-7 443 0 0,-289 22-405 0 0,14-1-38 0 0,41 6 0 0 0,-94-3 239 0 0,0 2-1 0 0,0-1 1 0 0,6 3-239 0 0,-14-3-268 0 0,1 0 0 0 0,-1 0 1 0 0,0 0-1 0 0,1 1 0 0 0,-1 0 0 0 0,0-1 1 0 0,0 1-1 0 0,0 0 268 0 0,-2-1-626 0 0,0 0-1 0 0,0 0 1 0 0,0 0 0 0 0,0 1 0 0 0,0-1 0 0 0,0 0-1 0 0,0 0 1 0 0,0 1 0 0 0,-1-1 0 0 0,1 0 0 0 0,0 1 626 0 0,1 12-9349 0 0</inkml:trace>
  <inkml:trace contextRef="#ctx0" brushRef="#br0" timeOffset="786.66">12406 73 1376 0 0,'4'-3'17'0'0,"0"-1"1"0"0,0 1-1 0 0,0 0 0 0 0,1 1 0 0 0,3-3-17 0 0,18-10 610 0 0,-25 15-491 0 0,-1-1-1 0 0,1 1 1 0 0,-1-1 0 0 0,1 1-1 0 0,-1-1 1 0 0,1 1-1 0 0,-1-1 1 0 0,0 1 0 0 0,1-1-1 0 0,-1 0 1 0 0,0 1 0 0 0,1-1-1 0 0,-1 1 1 0 0,0-1 0 0 0,0 0-1 0 0,0 1 1 0 0,1-1 0 0 0,-1 0-1 0 0,0 0 1 0 0,0 1 0 0 0,0-1-1 0 0,0 0 1 0 0,0 1-1 0 0,0-1 1 0 0,-1 0-119 0 0,-3-13 2183 0 0,3 13-1035 0 0,1 1-37 0 0,0 0-201 0 0,-2-3 186 0 0,0-1 2464 0 0,-1 60-2917 0 0,1-34-310 0 0,1 1 0 0 0,1-1 1 0 0,2 3-334 0 0,0 48 768 0 0,-1-27-410 0 0,-2 88 357 0 0,-1-49-499 0 0,-3-30-139 0 0,4-43-52 0 0,-1 0 0 0 0,1 1 0 0 0,1-1-1 0 0,0 0 1 0 0,1 6-25 0 0,7 40 638 0 0,-3 1 0 0 0,-2 18-638 0 0,-2-59 271 0 0,1 0-1 0 0,0 0 0 0 0,2 8-270 0 0,3-8 291 0 0,-6-15-202 0 0,0 0-1 0 0,0 0 1 0 0,0 0 0 0 0,0 0 0 0 0,0 0-1 0 0,-1 0 1 0 0,1 1 0 0 0,-1-1 0 0 0,0 0 0 0 0,0 3-89 0 0,1-4 74 0 0,3 6-58 0 0,9 2-16 0 0</inkml:trace>
  <inkml:trace contextRef="#ctx0" brushRef="#br0" timeOffset="1721.22">21035 482 8752 0 0,'0'0'673'0'0,"15"-8"-250"0"0,-11 5-318 0 0,-2 2-70 0 0,-1 0-1 0 0,1 0 1 0 0,0 0-1 0 0,-1 0 1 0 0,1 0-1 0 0,0 1 1 0 0,0-1-1 0 0,0 0 1 0 0,0 1-1 0 0,0 0 1 0 0,1-1-35 0 0,-1 1 189 0 0,-2 0 17 0 0,0 0 2 0 0,0 0 41 0 0,1 0-96 0 0,-1 0 0 0 0,1 0 0 0 0,0 0 0 0 0,0 0 0 0 0,-1 0 0 0 0,1 0 1 0 0,0 1-1 0 0,-1-1 0 0 0,1 0 0 0 0,0 0 0 0 0,0 1 0 0 0,-1-1 0 0 0,1 0 0 0 0,-1 1 0 0 0,1-1 0 0 0,0 1 0 0 0,-1-1 0 0 0,1 1 0 0 0,-1-1 0 0 0,1 1 1 0 0,-1-1-154 0 0,4 3 205 0 0,-2-1-71 0 0,0 0 0 0 0,-1 0-1 0 0,1 1 1 0 0,0-1-1 0 0,-1 0 1 0 0,1 0-1 0 0,-1 1 1 0 0,1-1 0 0 0,0 3-134 0 0,5 12 269 0 0,-1 0 1 0 0,-1 1 0 0 0,0-1 0 0 0,-2 1 0 0 0,0 0-1 0 0,0 0 1 0 0,-2 0 0 0 0,0 0 0 0 0,-1 0 0 0 0,-1 0-1 0 0,-1 2-269 0 0,-8 106 1016 0 0,7-107-848 0 0,1 0 0 0 0,1 0 0 0 0,1 0 0 0 0,1 0 0 0 0,1 6-168 0 0,9 70 824 0 0,-12-69-266 0 0,0-18 2594 0 0,3-10-3871 0 0,-1 1 304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4:58.970"/>
    </inkml:context>
    <inkml:brush xml:id="br0">
      <inkml:brushProperty name="width" value="0.05" units="cm"/>
      <inkml:brushProperty name="height" value="0.05" units="cm"/>
    </inkml:brush>
  </inkml:definitions>
  <inkml:trace contextRef="#ctx0" brushRef="#br0">1 491 15664 0 0,'0'0'1206'0'0,"0"0"-807"0"0,1 0-446 0 0,7 0-80 0 0,1-1 1 0 0,-1-1-1 0 0,0 1 0 0 0,0-1 1 0 0,-1-1-1 0 0,5-1 127 0 0,19-5-46 0 0,-24 6 46 0 0,0 1 0 0 0,0-1 0 0 0,-1-1 0 0 0,0 1 0 0 0,5-4-1 0 0,15-7 1 0 0,35-20 211 0 0,-54 29-129 0 0,-1 1 0 0 0,0-1 0 0 0,0 0 0 0 0,0 0 0 0 0,-1-1-1 0 0,0 0 1 0 0,0 0 0 0 0,0-1-82 0 0,14-16 454 0 0,-14 18-353 0 0,-1-1 1 0 0,0 1-1 0 0,-1-1 0 0 0,2-2-101 0 0,4-9 147 0 0,4-9 109 0 0,-10 20-122 0 0,-1 0 1 0 0,1 0-1 0 0,0 1 1 0 0,1-1-1 0 0,0 0-134 0 0,17-23 944 0 0,-20 27-640 0 0,0 1 0 0 0,8-9 183 0 0,-9 10-467 0 0,1 0 0 0 0,-1 0-1 0 0,0 0 1 0 0,0 0-1 0 0,1 0 1 0 0,-1 0 0 0 0,0 0-1 0 0,1 0 1 0 0,-1 0-1 0 0,0 0 1 0 0,0 0 0 0 0,1 0-1 0 0,-1 0 1 0 0,0 0-1 0 0,0 0 1 0 0,1 0 0 0 0,-1 0-1 0 0,0 0 1 0 0,1 1 0 0 0,-1-1-1 0 0,0 0 1 0 0,0 0-1 0 0,1 0 1 0 0,-1 0 0 0 0,0 0-1 0 0,0 1 1 0 0,0-1-20 0 0,2 1 0 0 0,-1 1 1 0 0,0 0-1 0 0,0 0 0 0 0,0-1 1 0 0,0 1-1 0 0,-1 0 1 0 0,1 0-1 0 0,0 0 0 0 0,-1 0 1 0 0,1 0-1 0 0,-1 0 1 0 0,0 1-1 0 0,4 34-81 0 0,-2 1 0 0 0,-1-1 1 0 0,-3 7 80 0 0,1 18 140 0 0,-1-11 94 0 0,-3-1-1 0 0,-3 10-233 0 0,5-42 61 0 0,-41 248 594 0 0,38-244-544 0 0,5-16-85 0 0,-1-1 0 0 0,1 1 0 0 0,0-1 0 0 0,0 1 0 0 0,1 1-26 0 0,0-6 7 0 0,0 0-1 0 0,0 0 0 0 0,0 1 0 0 0,0-1 1 0 0,0 0-1 0 0,0 0 0 0 0,0 0 1 0 0,-1 1-1 0 0,1-1 0 0 0,0 0 1 0 0,-1 0-1 0 0,1 0 0 0 0,-1 0 0 0 0,0 1-6 0 0,0 3 140 0 0,1-4 106 0 0,0-1 8 0 0,0 0-24 0 0,-1 2-173 0 0,0 0 0 0 0,1-1 0 0 0,-1 1 0 0 0,0 0 1 0 0,0-1-1 0 0,-1 1 0 0 0,1-1 0 0 0,0 0 0 0 0,0 1-57 0 0,-72 17 178 0 0,64-17-180 0 0,0 0 1 0 0,0-1 0 0 0,0 0-1 0 0,0-1 1 0 0,0 1 0 0 0,0-2-1 0 0,-7 0 2 0 0,3 2 0 0 0,12 0 0 0 0,-1-1 0 0 0,0 1 0 0 0,0-1 0 0 0,0 1 0 0 0,0-1 0 0 0,0 0 0 0 0,0 0 0 0 0,0 0 0 0 0,0-1 0 0 0,0 1 0 0 0,0 0 0 0 0,-1-1 0 0 0,-5-1 11 0 0,6 1 45 0 0,2 1 28 0 0,0 0 25 0 0,0 0-10 0 0,0 0-10 0 0,13 0-1 0 0,37-12-88 0 0,-28 6 0 0 0,0 1 0 0 0,3 1 0 0 0,5-1 18 0 0,16-5-18 0 0,-18 3 36 0 0,26-2-36 0 0,100-15-330 0 0,-116 20-252 0 0,-3 1-32 0 0</inkml:trace>
  <inkml:trace contextRef="#ctx0" brushRef="#br0" timeOffset="771.03">4261 274 8752 0 0,'9'-21'476'0'0,"1"0"0"0"0,2-3-476 0 0,-8 18 444 0 0,-2 1 1 0 0,1 0 0 0 0,-1-1 0 0 0,0 1 0 0 0,0-1-1 0 0,0 0 1 0 0,-1 0 0 0 0,0 1 0 0 0,0-1 0 0 0,0-1-445 0 0,4-28 5215 0 0,-6 37-5152 0 0,1 0 0 0 0,-1 0 0 0 0,1 0 0 0 0,-1 0 0 0 0,0 0 0 0 0,0 0 0 0 0,0 0-1 0 0,0 0 1 0 0,0-1 0 0 0,-1 1-63 0 0,-1 4 98 0 0,-3 6 36 0 0,0 0 0 0 0,2 0 0 0 0,-1 1 0 0 0,2 0 0 0 0,-1 4-134 0 0,-12 36 387 0 0,-2-1 119 0 0,3 0 0 0 0,1 7-506 0 0,8-35 132 0 0,2-6 43 0 0,2-1-1 0 0,-1 16-174 0 0,-1 8 187 0 0,2-30-161 0 0,2 0 0 0 0,0-1 0 0 0,0 1-1 0 0,1 0 1 0 0,0 0 0 0 0,0-1 0 0 0,1 1 0 0 0,1-1-1 0 0,0 1 1 0 0,1-1 0 0 0,-1 0 0 0 0,4 4-26 0 0,-4-7 41 0 0,1 0 0 0 0,1-1 0 0 0,-1 0 0 0 0,1 0 0 0 0,0 0 0 0 0,0 0 0 0 0,0-1 1 0 0,1 0-1 0 0,0 0 0 0 0,0 0 0 0 0,1 0-41 0 0,-4-3 26 0 0,0 0 0 0 0,1-1 0 0 0,-1 1 0 0 0,1-1 0 0 0,-1 1 0 0 0,1-1 0 0 0,-1 0 0 0 0,1-1 0 0 0,-1 1 0 0 0,1 0 0 0 0,0-1 0 0 0,0 0 0 0 0,-1 0 0 0 0,1 0 0 0 0,0 0 0 0 0,-1-1 0 0 0,1 0 0 0 0,0 1 0 0 0,-1-1 0 0 0,1-1 0 0 0,-1 1 0 0 0,1 0 0 0 0,2-2-26 0 0,0-1 85 0 0,1 0 0 0 0,-1-1 0 0 0,0 0 0 0 0,0 0 0 0 0,-1 0 0 0 0,1-1 0 0 0,-1 0 0 0 0,0 0 0 0 0,-1 0 0 0 0,1 0 0 0 0,-1-1 0 0 0,-1 1 0 0 0,1-1 0 0 0,-1 0 0 0 0,1-5-85 0 0,5-15 355 0 0,-1-1 0 0 0,-1-1 0 0 0,1-14-355 0 0,-2 12 84 0 0,2-10 34 0 0,-1-1 0 0 0,-3 0 0 0 0,-1 0 0 0 0,-2 0 0 0 0,-3-22-118 0 0,1 56 7 0 0,-1 1 1 0 0,0-1 0 0 0,0 1 0 0 0,-1-1 0 0 0,1 1 0 0 0,-2 0-1 0 0,1 0 1 0 0,-1 0 0 0 0,0 1 0 0 0,-1-1 0 0 0,1 1 0 0 0,-1 0 0 0 0,0 0-1 0 0,-1 0 1 0 0,0 1 0 0 0,0 0 0 0 0,0 0 0 0 0,-5-3-8 0 0,-1 0 17 0 0,7 5-10 0 0,0 0 0 0 0,-1-1 1 0 0,1 2-1 0 0,0-1 0 0 0,-6-1-7 0 0,-4-2-78 0 0,11 5-7 0 0,-1-1-1 0 0,1 1 1 0 0,-1-1-1 0 0,1 1 0 0 0,-1 0 1 0 0,0 1 85 0 0,4 0-26 0 0,0 0-1 0 0,-1 0 1 0 0,1 0-1 0 0,-1 0 1 0 0,1 0 0 0 0,-1 1-1 0 0,1-1 1 0 0,0 0-1 0 0,-1 1 1 0 0,1 0 0 0 0,0-1-1 0 0,-1 1 1 0 0,1 0 0 0 0,0-1-1 0 0,0 1 1 0 0,0 0-1 0 0,0 0 1 0 0,0 0 0 0 0,0 0-1 0 0,0 0 1 0 0,-1 1 26 0 0,-25 25-1402 0 0,19-19 67 0 0,0 0 0 0 0,0 0 0 0 0,-4 7 1335 0 0,-7 12-2074 0 0,4-6-20 0 0</inkml:trace>
  <inkml:trace contextRef="#ctx0" brushRef="#br0" timeOffset="1542.72">8590 196 7832 0 0,'13'-14'809'0'0,"1"-4"-345"0"0,-13 17-365 0 0,0-1-1 0 0,1 1 1 0 0,-1-1-1 0 0,0 1 1 0 0,0-1-1 0 0,0 1 1 0 0,0-1-1 0 0,-1 0 1 0 0,1 1-1 0 0,0-1 1 0 0,-1 0-99 0 0,1-1 115 0 0,0 1 0 0 0,0 0 1 0 0,0 0-1 0 0,0-1 0 0 0,0 1 0 0 0,1 0 1 0 0,1-2-116 0 0,1-1 470 0 0,0-1 0 0 0,-1 0 0 0 0,1 0 0 0 0,-1 0 0 0 0,0-1 0 0 0,1-3-470 0 0,-4 9 540 0 0,0 1-118 0 0,1 0-336 0 0,-1-1 0 0 0,1 1 0 0 0,-1 0 0 0 0,0 0 0 0 0,1 0 0 0 0,-1-1 0 0 0,1 1 0 0 0,-1 0 0 0 0,1 0 0 0 0,-1 0 0 0 0,1 0 0 0 0,-1 0 0 0 0,1 0 0 0 0,-1 0 0 0 0,1 0 0 0 0,-1 0 0 0 0,1 0 0 0 0,-1 0 0 0 0,1 0 0 0 0,0 1-86 0 0,-1 1 41 0 0,1 0 0 0 0,-1 0 0 0 0,0 1 1 0 0,0-1-1 0 0,0 0 0 0 0,0 1 0 0 0,0-1 0 0 0,-1 0 0 0 0,1 1 0 0 0,-1-1 0 0 0,1 0 0 0 0,-1 1-41 0 0,-3 20 396 0 0,4-20-323 0 0,-1 0-1 0 0,1 1 0 0 0,-1-1 0 0 0,0 1 0 0 0,0-1 0 0 0,0 0 0 0 0,0 0 0 0 0,0 1 0 0 0,-1-1-72 0 0,-6 22 373 0 0,3-4 128 0 0,-1 0 1 0 0,-4 10-502 0 0,4-15 245 0 0,1 0 0 0 0,1 1 0 0 0,0-1-1 0 0,0 10-244 0 0,2 2 243 0 0,-1-6 38 0 0,2 0 1 0 0,0 0-1 0 0,1 1 0 0 0,3 12-281 0 0,0 4 272 0 0,-3-32-271 0 0,0 1 0 0 0,1-1 0 0 0,0 1 0 0 0,0-1 0 0 0,1 1 0 0 0,0-1 0 0 0,0 1 0 0 0,3 5-1 0 0,-4-11 7 0 0,2 5-12 0 0,1 0 0 0 0,-1 0 0 0 0,2 0-1 0 0,-1-1 1 0 0,1 0 0 0 0,1 2 5 0 0,-4-6 15 0 0,0 0 0 0 0,0-1 0 0 0,0 1 0 0 0,1-1-1 0 0,-1 1 1 0 0,0-1 0 0 0,0 0 0 0 0,1 0 0 0 0,-1 0 0 0 0,1 0 0 0 0,-1-1 0 0 0,1 1 0 0 0,-1-1 0 0 0,1 1 0 0 0,-1-1 0 0 0,1 0 0 0 0,-1 0 0 0 0,1 0 0 0 0,-1 0 0 0 0,1 0 0 0 0,0-1-15 0 0,0 0 35 0 0,0 0 1 0 0,-1 0 0 0 0,1 0-1 0 0,0 0 1 0 0,0 0-1 0 0,-1-1 1 0 0,1 0 0 0 0,-1 1-1 0 0,1-1 1 0 0,-1 0-1 0 0,0 0 1 0 0,0 0 0 0 0,2-2-36 0 0,2-3 181 0 0,1-1 0 0 0,-1 0 0 0 0,2-4-181 0 0,4-10 639 0 0,-1 0 0 0 0,4-13-639 0 0,-13 29 74 0 0,3-7 258 0 0,-1 0-1 0 0,3-13-331 0 0,-4 13 221 0 0,1 0-1 0 0,4-11-220 0 0,-2 6-189 0 0,-1 0-1 0 0,0 0 0 0 0,1-16 190 0 0,3-10-493 0 0,-5 21 939 0 0,-2 1 0 0 0,0-1-1 0 0,-1 0 1 0 0,-1-8-446 0 0,0 20 37 0 0,-1 5-34 0 0,1-1 0 0 0,-1 1 0 0 0,0 0 0 0 0,-1 0 0 0 0,1 0 0 0 0,-3-3-3 0 0,-5-27 11 0 0,8 31-10 0 0,0 0 0 0 0,-1 1-1 0 0,0-1 1 0 0,0 0 0 0 0,0 1 0 0 0,-1 0 0 0 0,1-1 0 0 0,-1 1-1 0 0,0 0 1 0 0,0 0 0 0 0,0 0 0 0 0,-1 1 0 0 0,0-1 0 0 0,1 1-1 0 0,-1 0 1 0 0,0 0 0 0 0,-1 0 0 0 0,1 1 0 0 0,0-1 0 0 0,-1 1-1 0 0,1 0 1 0 0,-1 0 0 0 0,0 1 0 0 0,0-1 0 0 0,1 1 0 0 0,-1 0-1 0 0,0 0 1 0 0,0 1 0 0 0,0 0 0 0 0,0-1 0 0 0,0 2 0 0 0,0-1-1 0 0,-7 2-236 0 0,0 2 0 0 0,0-1 0 0 0,1 1 0 0 0,0 1 0 0 0,0 0 0 0 0,0 0 0 0 0,-9 7 236 0 0,4-2-4344 0 0,1 1 1 0 0,-11 10 4343 0 0,8-2-7026 0 0</inkml:trace>
  <inkml:trace contextRef="#ctx0" brushRef="#br0" timeOffset="2439.19">13403 97 4608 0 0,'32'-44'345'0'0,"-16"25"2743"0"0,-16 18-2144 0 0,3-13 237 0 0,-7 8-528 0 0,3 5-536 0 0,1 1 0 0 0,0-1 1 0 0,0 1-1 0 0,-1-1 1 0 0,1 1-1 0 0,0-1 0 0 0,-1 1 1 0 0,1-1-1 0 0,0 1 1 0 0,-1 0-1 0 0,1-1 0 0 0,-1 1 1 0 0,1 0-1 0 0,0-1 1 0 0,-1 1-1 0 0,1 0 0 0 0,-1 0 1 0 0,1-1-1 0 0,-1 1 1 0 0,1 0-1 0 0,-1 0 0 0 0,1 0 1 0 0,-1 0-1 0 0,1 0 1 0 0,-1 0-1 0 0,0 0 0 0 0,1 0 1 0 0,-1 0-1 0 0,1 0 1 0 0,-1 0-1 0 0,1 0 0 0 0,-1 0 1 0 0,1 0-1 0 0,-1 0 1 0 0,0 1-118 0 0,-3 0 216 0 0,1 1 1 0 0,-1-1 0 0 0,0 1 0 0 0,0 0 0 0 0,1 1 0 0 0,-1-1 0 0 0,1 1 0 0 0,0-1-1 0 0,0 1 1 0 0,0 0 0 0 0,-3 3-217 0 0,-11 10 545 0 0,1-2-181 0 0,1 0 0 0 0,0 1-1 0 0,1 0 1 0 0,-7 11-364 0 0,-47 69 718 0 0,38-44-455 0 0,2 0 0 0 0,-15 41-263 0 0,31-61 47 0 0,0-1 0 0 0,2 2 1 0 0,1 0-1 0 0,2 0 0 0 0,1 0 1 0 0,1 1-1 0 0,2 0 0 0 0,1 13-47 0 0,3-27 59 0 0,1 0 1 0 0,4 17-60 0 0,-1-5 33 0 0,-5-28-26 0 0,1 0-1 0 0,-1 0 0 0 0,1 0 1 0 0,0 0-1 0 0,0 0 0 0 0,0 0 1 0 0,0 0-1 0 0,1 0 0 0 0,-1-1 1 0 0,1 1-1 0 0,0 0 1 0 0,-1-1-1 0 0,1 0 0 0 0,0 1 1 0 0,1-1-1 0 0,-1 0 0 0 0,0 0 1 0 0,1 0-1 0 0,2 2-6 0 0,-2-3 73 0 0,0 1-1 0 0,1-1 1 0 0,-1 1 0 0 0,1-1 0 0 0,-1 0-1 0 0,1-1 1 0 0,0 1 0 0 0,0 0-1 0 0,-1-1 1 0 0,1 0 0 0 0,0 0-1 0 0,-1 0 1 0 0,1-1 0 0 0,0 1 0 0 0,0-1-1 0 0,1 0-72 0 0,25-8 584 0 0,-1-1 0 0 0,0-2-1 0 0,0 0 1 0 0,6-6-584 0 0,-17 7 145 0 0,-1 0 0 0 0,0 0 0 0 0,7-8-145 0 0,2-1 10 0 0,-12 9 96 0 0,-1-1 0 0 0,-1-1 0 0 0,0 0 0 0 0,2-3-106 0 0,1-4 160 0 0,-2-1 0 0 0,0 0-1 0 0,7-19-159 0 0,-2 6 241 0 0,-11 18-173 0 0,0 1-1 0 0,-1-1 0 0 0,-1 0 1 0 0,0-1-1 0 0,-2 1 1 0 0,0-1-1 0 0,0-7-67 0 0,-3 18 38 0 0,0 1 1 0 0,0 0-1 0 0,-1 0 0 0 0,1-1 0 0 0,-1 1 0 0 0,-1 0 0 0 0,1 0 0 0 0,-1 0 1 0 0,0 0-1 0 0,0 0 0 0 0,0 0 0 0 0,-1 1 0 0 0,1-1 0 0 0,-1 1 1 0 0,0 0-1 0 0,-1-1 0 0 0,1 1 0 0 0,-1 1 0 0 0,-3-4-38 0 0,-3-2 10 0 0,1 1-1 0 0,-2 0 1 0 0,1 0-1 0 0,-1 1 1 0 0,0 1 0 0 0,-1 0-1 0 0,-7-3-9 0 0,12 6-21 0 0,0 1 0 0 0,-1 0 0 0 0,1 1 0 0 0,0 0 0 0 0,-1 0 0 0 0,1 0 0 0 0,-1 1-1 0 0,1 0 1 0 0,-1 1 0 0 0,1-1 0 0 0,-3 2 21 0 0,-65 4 72 0 0,31-1-214 0 0,-7-2 142 0 0,-25 2-1882 0 0,70-4 1764 0 0,1-1 0 0 0,-1-1 0 0 0,1 1 0 0 0,0-1 0 0 0,-1 0 118 0 0,1 1-158 0 0,-1-1 0 0 0,1 0-1 0 0,0 1 1 0 0,0 0 0 0 0,0 0-1 0 0,-2 1 159 0 0,-11 3-5728 0 0,-7-1-2043 0 0</inkml:trace>
  <inkml:trace contextRef="#ctx0" brushRef="#br0" timeOffset="3795.8">545 2192 5064 0 0,'0'0'389'0'0,"0"0"7"0"0,0 0 956 0 0,0 0 448 0 0,5-1 1736 0 0,1-1-3297 0 0,-1-1-1 0 0,1 0 1 0 0,-1-1-1 0 0,0 1 1 0 0,0-1 0 0 0,0 0-1 0 0,0-1 1 0 0,-1 1-239 0 0,2-2 188 0 0,1 0-1 0 0,-1 1 1 0 0,1 0 0 0 0,3-1-188 0 0,12-7 907 0 0,14-11-907 0 0,-30 19 149 0 0,0-1 0 0 0,0 1 0 0 0,4-6-149 0 0,14-12 270 0 0,-19 18-230 0 0,0 0 1 0 0,0-1-1 0 0,0 1 0 0 0,0-2-40 0 0,-1 2 86 0 0,1-1 0 0 0,-1 1 0 0 0,2-1 0 0 0,2-2-86 0 0,-6 7 38 0 0,-1-1-1 0 0,1 0 1 0 0,-1 0-1 0 0,1 0 1 0 0,-1 0-1 0 0,0 0 1 0 0,0 0-1 0 0,0 0 0 0 0,0 0 1 0 0,0-1-1 0 0,-1 1 1 0 0,1 0-1 0 0,-1 0 1 0 0,1-1-38 0 0,2-32 702 0 0,-3 35-682 0 0,0 0 0 0 0,0 0 0 0 0,0 0 0 0 0,0 0 1 0 0,0-1-1 0 0,0 1 0 0 0,0 0 0 0 0,0 0 0 0 0,0 0 0 0 0,0 0 0 0 0,0 0 1 0 0,0 0-1 0 0,0 0 0 0 0,0-1 0 0 0,0 1 0 0 0,0 0 0 0 0,0 0 1 0 0,0 0-1 0 0,0 0 0 0 0,0 0 0 0 0,0 0 0 0 0,0-1 0 0 0,0 1 1 0 0,0 0-1 0 0,0 0 0 0 0,0 0 0 0 0,0 0 0 0 0,0 0 0 0 0,0 0 0 0 0,0 0 1 0 0,-1 0-1 0 0,1 0 0 0 0,0-1 0 0 0,0 1 0 0 0,0 0 0 0 0,0 0 1 0 0,0 0-1 0 0,0 0 0 0 0,0 0 0 0 0,0 0 0 0 0,-1 0 0 0 0,1 0 1 0 0,0 0-1 0 0,0 0 0 0 0,0 0 0 0 0,0 0 0 0 0,0 0 0 0 0,0 0 0 0 0,-1 0 1 0 0,1 0-1 0 0,0 0 0 0 0,0 0 0 0 0,0 0 0 0 0,0 0 0 0 0,0 0 1 0 0,0 0-1 0 0,0 0 0 0 0,-1 0 0 0 0,1 0 0 0 0,0 0 0 0 0,0 0 1 0 0,0 0-1 0 0,0 1 0 0 0,0-1 0 0 0,0 0 0 0 0,0 0 0 0 0,0 0 0 0 0,0 0 1 0 0,-1 0-1 0 0,1 0-20 0 0,-5 6 385 0 0,0 3-384 0 0,0-1 1 0 0,1 1 0 0 0,0 0-1 0 0,1 0 1 0 0,0 0 0 0 0,0 0-1 0 0,1 2-1 0 0,-5 23-2 0 0,1 12 2 0 0,1-11 1 0 0,-2 13 14 0 0,3-14 116 0 0,-1 0-1 0 0,-10 29-130 0 0,-6 14 296 0 0,9-28 292 0 0,-9 16-588 0 0,17-53 72 0 0,3-7-29 0 0,-1 0 0 0 0,0 1 0 0 0,0-1-1 0 0,0 0 1 0 0,-1 0 0 0 0,0 0 0 0 0,0-1 0 0 0,-1 2-43 0 0,-6 9 115 0 0,9-13-94 0 0,0-1 1 0 0,0 1-1 0 0,0 0 0 0 0,0-1 1 0 0,0 1-1 0 0,0 0 1 0 0,-1-1-1 0 0,1 0 0 0 0,-1 1 1 0 0,1-1-1 0 0,-1 0 1 0 0,1 0-1 0 0,-1 0 1 0 0,0 0-1 0 0,1 0 0 0 0,-1 0-21 0 0,-6 1 144 0 0,-1 0 0 0 0,1-1-1 0 0,-1 0 1 0 0,1-1-1 0 0,-1 1 1 0 0,1-2 0 0 0,-1 1-1 0 0,-7-2-143 0 0,-25-1 363 0 0,7 2-137 0 0,14 0-146 0 0,0 1 1 0 0,-2 1-81 0 0,-38 5 53 0 0,52-4-39 0 0,7-1 50 0 0,14 3 2 0 0,-3 0-66 0 0,0-1 0 0 0,0 0 0 0 0,0-1 0 0 0,0 0 0 0 0,1 0 0 0 0,-1-1 0 0 0,1 0 0 0 0,0-1 0 0 0,3-1 0 0 0,22-2 0 0 0,0-1 0 0 0,4-3 0 0 0,10-1 0 0 0,34-5-23 0 0,-2 0-1320 0 0,26 1 1343 0 0,-55 9-1522 0 0</inkml:trace>
  <inkml:trace contextRef="#ctx0" brushRef="#br0" timeOffset="4666.02">4015 2087 13416 0 0,'0'0'298'0'0,"0"0"46"0"0,6-10 472 0 0,-1 6-812 0 0,0-1 0 0 0,1 1 0 0 0,0 1-1 0 0,0-1 1 0 0,0 1 0 0 0,0 0 0 0 0,0 0-1 0 0,3 0-3 0 0,59-18 297 0 0,-38 13-106 0 0,-17 4-38 0 0,0 0 1 0 0,0-1-1 0 0,0-1 1 0 0,-1 0 0 0 0,7-4-154 0 0,22-13 555 0 0,-24 14-149 0 0,0-1 0 0 0,3-3-406 0 0,8-4 403 0 0,-21 14-262 0 0,0-1 1 0 0,0-1-1 0 0,-1 1 0 0 0,5-5-141 0 0,21-27 1184 0 0,-31 35-1261 0 0,0-1 237 0 0,1 1 0 0 0,-1-1 0 0 0,0 1 0 0 0,0 0 0 0 0,1-1 1 0 0,-1 1-1 0 0,1 0 0 0 0,0 0 0 0 0,0 0-160 0 0,-2 1 34 0 0,0 0 0 0 0,1 0 0 0 0,-1 0 0 0 0,0 0-1 0 0,0 0 1 0 0,0 0 0 0 0,1 0 0 0 0,-1 0 0 0 0,0 0 0 0 0,0 0 0 0 0,0 0 0 0 0,0 0 0 0 0,1 0-1 0 0,-1 0 1 0 0,0 0 0 0 0,0 0 0 0 0,0 0 0 0 0,1 0 0 0 0,-1 0 0 0 0,0 0 0 0 0,0 1 0 0 0,0-1-1 0 0,0 0 1 0 0,0 0 0 0 0,1 0 0 0 0,-1 0 0 0 0,0 0 0 0 0,0 1 0 0 0,0-1 0 0 0,0 0 0 0 0,0 0-34 0 0,4 12 209 0 0,-2 4-177 0 0,-1 0-1 0 0,-1-1 0 0 0,0 1 0 0 0,-1-1 0 0 0,0 1-31 0 0,-2 23 13 0 0,3-24-13 0 0,-1-1 0 0 0,-1 0-1 0 0,-1 2 1 0 0,-6 23-7 0 0,2-15 107 0 0,2 0 0 0 0,1 1 0 0 0,1-1-1 0 0,0 7-99 0 0,3-27 21 0 0,0 0-1 0 0,-1 0 1 0 0,0 0-1 0 0,1 0 0 0 0,-1 0 1 0 0,-1 1-21 0 0,-3 20 81 0 0,2 40 413 0 0,3-63-232 0 0,-1 3 16 0 0,1-4-298 0 0,0 0 1 0 0,0-1 0 0 0,0 1 0 0 0,0 0-1 0 0,0-1 1 0 0,0 1 0 0 0,-1-1 0 0 0,1 1-1 0 0,0 0 1 0 0,0-1 0 0 0,-1 1-1 0 0,1-1 1 0 0,0 1 0 0 0,-1 0 0 0 0,1-1-1 0 0,0 1 1 0 0,-1-1 0 0 0,1 1 19 0 0,-5 1 40 0 0,0 1 0 0 0,0-1-1 0 0,0 0 1 0 0,-1 0 0 0 0,1-1 0 0 0,0 0 0 0 0,-1 0 0 0 0,1 0-1 0 0,-1 0 1 0 0,1-1 0 0 0,-6 0-40 0 0,-1 0 102 0 0,0-1-1 0 0,0-1 0 0 0,0 0 1 0 0,-10-2-102 0 0,0 1 181 0 0,18 3-181 0 0,0 0-1 0 0,0 0 1 0 0,0 0 0 0 0,0-1-1 0 0,0 0 1 0 0,0 0-1 0 0,0 0 1 0 0,1 0 0 0 0,-1-1-1 0 0,-2 0 1 0 0,4 1 1 0 0,-10-3-3 0 0,2 5 14 0 0,9-1 41 0 0,1 0 11 0 0,0 0 0 0 0,4 4 0 0 0,3-2-72 0 0,0 0 0 0 0,0-1 0 0 0,0 0 0 0 0,0 0 0 0 0,0-1 0 0 0,0 1 0 0 0,0-1 0 0 0,0-1 1 0 0,6 0 7 0 0,17-1-17 0 0,44-1 17 0 0,64-12 0 0 0,-53 5 0 0 0,-30 3 56 0 0,-13 1-298 0 0,23 1 242 0 0,58 5-2943 0 0,-27 1 1150 0 0,-7-6-21 0 0</inkml:trace>
  <inkml:trace contextRef="#ctx0" brushRef="#br0" timeOffset="5468.55">8828 1670 10568 0 0,'0'0'233'0'0,"0"0"39"0"0,-2 0 17 0 0,-9-1 25 0 0,9 0-308 0 0,0 1 0 0 0,-1 0-1 0 0,1 0 1 0 0,0 0 0 0 0,0 0-1 0 0,0 0 1 0 0,0 0 0 0 0,0 0 0 0 0,-2 1-6 0 0,1 0 27 0 0,0-1 0 0 0,0 1 0 0 0,0-1 0 0 0,0 0 1 0 0,0 0-1 0 0,0 0 0 0 0,0-1-27 0 0,-7 1 219 0 0,10 0-198 0 0,-1 0 0 0 0,1 0 0 0 0,-1 0 0 0 0,1 1 0 0 0,-1-1 0 0 0,1 0 0 0 0,-1 0 0 0 0,1 0 0 0 0,-1 1 0 0 0,1-1 0 0 0,0 0 0 0 0,-1 1 0 0 0,1-1 0 0 0,-1 0 0 0 0,1 1 0 0 0,0-1 0 0 0,-1 1 0 0 0,1-1-21 0 0,-2 3 81 0 0,-11 6 209 0 0,1 2 1 0 0,0-1-1 0 0,1 1 1 0 0,1 1-1 0 0,0 0 1 0 0,0 1-1 0 0,1 0 1 0 0,0 0-1 0 0,-5 14-290 0 0,5-13 371 0 0,0 0 0 0 0,-5 5-371 0 0,-15 25 663 0 0,-2 2 4 0 0,22-33-430 0 0,0 0-1 0 0,1 0 0 0 0,0 1-236 0 0,-39 74 1280 0 0,47-87-1251 0 0,-1 0-1 0 0,0 1 0 0 0,1 0 0 0 0,-1-1 1 0 0,1 1-1 0 0,0-1 0 0 0,-1 1 1 0 0,1 0-1 0 0,0-1 0 0 0,0 1 0 0 0,0-1 1 0 0,0 1-1 0 0,0 0 0 0 0,0-1 0 0 0,1 1 1 0 0,-1-1-1 0 0,1 1 0 0 0,-1 0 0 0 0,1-1 1 0 0,-1 1-1 0 0,2 0-28 0 0,3 17 329 0 0,-5-15-314 0 0,1-1-1 0 0,0 0 0 0 0,-1 0 1 0 0,1 0-1 0 0,1 1 1 0 0,-1-1-1 0 0,0 0 1 0 0,1-1-1 0 0,0 1 1 0 0,-1 0-1 0 0,1 0 1 0 0,0-1-1 0 0,0 1 1 0 0,1-1-1 0 0,-1 1 1 0 0,1-1-15 0 0,2 2 59 0 0,0 0 0 0 0,1 0 0 0 0,0 0 0 0 0,-1-1 0 0 0,1 0 0 0 0,0 0 0 0 0,5 1-59 0 0,-6-3 54 0 0,1 1-1 0 0,0-1 0 0 0,0 0 0 0 0,0-1 0 0 0,0 1-53 0 0,15 1 166 0 0,-16-2-100 0 0,1 1-1 0 0,-1-1 0 0 0,1 0 0 0 0,-1-1 0 0 0,1 1 1 0 0,-1-1-1 0 0,1 0 0 0 0,-1-1 0 0 0,1 1 1 0 0,-1-1-1 0 0,3-1-65 0 0,2-2 132 0 0,1 0 0 0 0,0-1 1 0 0,-1 0-1 0 0,7-5-132 0 0,-9 4 129 0 0,0 0 0 0 0,-1 0 0 0 0,6-7-129 0 0,4-4 446 0 0,-11 10-237 0 0,1 0 0 0 0,-2 0 0 0 0,1 0 0 0 0,3-8-209 0 0,3-4 75 0 0,-8 13-52 0 0,0 0 0 0 0,0 0-1 0 0,0-1 1 0 0,-1 1 0 0 0,0-1 0 0 0,0 0 0 0 0,-1 0 0 0 0,0-2-23 0 0,0 1 23 0 0,1-1 1 0 0,-1 1-1 0 0,3-4-23 0 0,6-24 102 0 0,-8 16 6 0 0,0-1 0 0 0,-2 1 1 0 0,0 0-1 0 0,-2-10-108 0 0,1 26 52 0 0,-1 0 1 0 0,-1 0 0 0 0,1 0-1 0 0,-1 0 1 0 0,1 0-1 0 0,-2 1 1 0 0,1-2-53 0 0,-8-17 163 0 0,8 19-162 0 0,0 0 0 0 0,0 0 1 0 0,0 0-1 0 0,0 0 0 0 0,-1 0 1 0 0,0 0-1 0 0,0 1 0 0 0,0-1 1 0 0,0 1-1 0 0,-1 0 0 0 0,1 0 1 0 0,-1 0-1 0 0,0 1 1 0 0,0-1-1 0 0,0 1 0 0 0,0 0 1 0 0,0 0-1 0 0,0 0 0 0 0,0 1 1 0 0,-1-1-1 0 0,1 1 0 0 0,-5 0-1 0 0,1-1-47 0 0,-1 0-1 0 0,0 1 1 0 0,0 0-1 0 0,0 1 1 0 0,0 0-1 0 0,0 0 0 0 0,0 1 1 0 0,0 0-1 0 0,0 1 1 0 0,0 0-1 0 0,-1 1 48 0 0,-19 6-949 0 0,1 2 0 0 0,1 1-1 0 0,0 1 1 0 0,0 1 0 0 0,-15 12 949 0 0,18-6-1582 0 0</inkml:trace>
  <inkml:trace contextRef="#ctx0" brushRef="#br0" timeOffset="6287.12">13131 1634 8752 0 0,'2'-6'530'0'0,"-3"4"1081"0"0,-7 11 2135 0 0,-3 2-3979 0 0,5-5 384 0 0,1 0-1 0 0,0 0 1 0 0,0 0-1 0 0,1 1 1 0 0,0 0-1 0 0,0 0 1 0 0,0 0-1 0 0,-2 6-150 0 0,-8 16 639 0 0,-44 83 1183 0 0,37-69-1182 0 0,12-24-420 0 0,1 0-1 0 0,0 0 1 0 0,2 0-1 0 0,0 1 0 0 0,1 0 1 0 0,1 0-1 0 0,1 1 1 0 0,1-1-1 0 0,1 13-219 0 0,1-25 54 0 0,0 0 0 0 0,1 0 0 0 0,0 0 0 0 0,1-1 0 0 0,2 8-54 0 0,-3-11 24 0 0,0 0-1 0 0,1 0 1 0 0,0-1-1 0 0,-1 1 1 0 0,1 0 0 0 0,1-1-1 0 0,-1 1 1 0 0,0-1-1 0 0,1 0 1 0 0,0 0-1 0 0,2 2-23 0 0,16 14 148 0 0,-13-11-109 0 0,1 0 0 0 0,0-1 0 0 0,0 0 0 0 0,1-1-39 0 0,-8-4 13 0 0,1-1-1 0 0,0 1 1 0 0,0-1-1 0 0,0 0 1 0 0,0 0-1 0 0,0 0 1 0 0,0 0-1 0 0,0 0 1 0 0,1-1-1 0 0,-1 0 1 0 0,0 1-1 0 0,0-1 1 0 0,0 0-1 0 0,1-1 1 0 0,-1 1-1 0 0,1-1-12 0 0,35-8 144 0 0,-29 7-103 0 0,0 1 0 0 0,-1-2 0 0 0,1 1 0 0 0,-1-1 0 0 0,0-1 0 0 0,0 0 0 0 0,0 0 0 0 0,0-1 0 0 0,-1 0 0 0 0,1-1-41 0 0,10-7 365 0 0,0-1 1 0 0,-1-1-1 0 0,13-14-365 0 0,-19 15 129 0 0,-1 0 1 0 0,-1-1 0 0 0,0-1 0 0 0,0 1 0 0 0,-2-2 0 0 0,0 1-1 0 0,-1-1 1 0 0,4-15-130 0 0,-6 18 42 0 0,0 1 1 0 0,-2-1-1 0 0,1 0 0 0 0,-2 0 0 0 0,0-1 1 0 0,0-10-43 0 0,-2 7 28 0 0,0 0-1 0 0,-2 0 1 0 0,0 0 0 0 0,-1 0 0 0 0,0 1 0 0 0,-4-10-28 0 0,5 22 8 0 0,0 0 0 0 0,-1-1 0 0 0,1 1 0 0 0,-1 0 0 0 0,0 0 0 0 0,-1 0 0 0 0,1 1 0 0 0,-1-1 0 0 0,1 1 0 0 0,-2-1-8 0 0,1 2 8 0 0,1 0-1 0 0,-1 1 0 0 0,0-1 0 0 0,1 1 1 0 0,-1 0-1 0 0,0 0 0 0 0,0 1 0 0 0,0-1 1 0 0,-1 1-1 0 0,1-1 0 0 0,0 1 0 0 0,0 1 1 0 0,-1-1-1 0 0,-2 0-7 0 0,-106-3-421 0 0,93 3-136 0 0,-1 0 0 0 0,1 2 1 0 0,0 0-1 0 0,-1 2 0 0 0,1 0 1 0 0,0 1-1 0 0,0 1 0 0 0,-8 4 557 0 0,-7 5-1440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5:08.265"/>
    </inkml:context>
    <inkml:brush xml:id="br0">
      <inkml:brushProperty name="width" value="0.05" units="cm"/>
      <inkml:brushProperty name="height" value="0.05" units="cm"/>
    </inkml:brush>
  </inkml:definitions>
  <inkml:trace contextRef="#ctx0" brushRef="#br0">13 912 10104 0 0,'0'0'230'0'0,"0"0"30"0"0,0 0 19 0 0,-1-1-40 0 0,0 0-67 0 0,0 0 1 0 0,0 0-1 0 0,0 1 0 0 0,0-1 1 0 0,0-1-1 0 0,0 1 1 0 0,1 0-1 0 0,-1 0 1 0 0,0 0-1 0 0,1 0 0 0 0,-1 0 1 0 0,1-1-1 0 0,-1 1 1 0 0,1-1-173 0 0,0 1 118 0 0,0 0 1 0 0,0 0 0 0 0,1 0-1 0 0,-1-1 1 0 0,0 1-1 0 0,1 0 1 0 0,-1 0 0 0 0,1 0-1 0 0,0 0 1 0 0,-1 0-1 0 0,1 1 1 0 0,0-1 0 0 0,-1 0-1 0 0,1 0 1 0 0,0 0 0 0 0,0 0-119 0 0,8-7 310 0 0,1-1 0 0 0,0 2 0 0 0,0-1 1 0 0,9-4-311 0 0,9-7 534 0 0,0-1 31 0 0,-13 10-409 0 0,-1 0 0 0 0,0-1-1 0 0,10-11-155 0 0,-6 5 231 0 0,-15 14-161 0 0,0 0 0 0 0,0 0-1 0 0,0 0 1 0 0,0-1 0 0 0,0 1-1 0 0,-1-1 1 0 0,1 1 0 0 0,-1-1-1 0 0,0 0 1 0 0,0 0-1 0 0,0 0 1 0 0,-1-1-70 0 0,8-15 486 0 0,-7 16-349 0 0,0-1 0 0 0,0 0 0 0 0,0 0 0 0 0,-1 0 0 0 0,1 0 0 0 0,-1 0-1 0 0,0 0 1 0 0,0-5-137 0 0,-1-32 763 0 0,0 37-712 0 0,0 1 0 0 0,1 0 1 0 0,-1 0-1 0 0,1-1 0 0 0,-1 1 0 0 0,1 0 1 0 0,1 0-1 0 0,-1 0 0 0 0,1-1-51 0 0,16-35 25 0 0,-18 40-26 0 0,5-10 26 0 0,0 1 0 0 0,1 0 0 0 0,4-5-25 0 0,-6 10 53 0 0,-4 4-48 0 0,0 0-1 0 0,1 1 1 0 0,-1-1-1 0 0,0 0 0 0 0,0 0 1 0 0,1 0-1 0 0,-1 1 0 0 0,0-1 1 0 0,0 0-1 0 0,1 0 1 0 0,-1 1-1 0 0,0-1 0 0 0,0 0 1 0 0,0 0-1 0 0,0 1 1 0 0,1-1-1 0 0,-1 0 0 0 0,0 0 1 0 0,0 1-1 0 0,0-1 1 0 0,0 0-1 0 0,0 1 0 0 0,0-1 1 0 0,0 0-1 0 0,0 1 1 0 0,0-1-1 0 0,0 0 0 0 0,0 1-4 0 0,2 10 12 0 0,-2-11-8 0 0,3 30 226 0 0,-1 14-230 0 0,1 15 103 0 0,3-16-81 0 0,2 0 0 0 0,1 0 0 0 0,3-1 0 0 0,5 12-22 0 0,-12-37 0 0 0,-1 0 0 0 0,1 12 0 0 0,-2-14 0 0 0,0 1 0 0 0,1-1 0 0 0,3 6 0 0 0,-3-8 2 0 0,0 1 0 0 0,0 0 0 0 0,-1 0 0 0 0,-1 0 0 0 0,0 3-2 0 0,0 22 199 0 0,-1 10-199 0 0,-1-48 5 0 0,-1 15 36 0 0,-1-13-19 0 0,1-1-1 0 0,0 0 57 0 0,-12 17 626 0 0,12-17-632 0 0,0 0-61 0 0,0-1 0 0 0,0 1 0 0 0,-1 0 0 0 0,1-1 0 0 0,0 1 0 0 0,-1 0 0 0 0,0-1 1 0 0,1 0-1 0 0,-1 1 0 0 0,0-1 0 0 0,0 0 0 0 0,0 0 0 0 0,0 0 0 0 0,0 0 0 0 0,0 0 0 0 0,-1 0-11 0 0,-2 0 14 0 0,0 0-1 0 0,1 0 1 0 0,-1-1 0 0 0,0 0 0 0 0,-4 0-14 0 0,2 0 54 0 0,-1 0-5 0 0,4 0-23 0 0,-1 0 1 0 0,1 0-1 0 0,-1-1 1 0 0,1 0 0 0 0,-1 0-1 0 0,-1 0-26 0 0,-16-3 30 0 0,-1 1-1 0 0,-1 2 0 0 0,1 0 1 0 0,-14 2-30 0 0,-15-1 153 0 0,51 0-100 0 0,1 0 11 0 0,2 0-10 0 0,6 0-36 0 0,0-1 0 0 0,0-1 1 0 0,-1 1-1 0 0,1-2 0 0 0,0 1 1 0 0,2-2-19 0 0,2 0 2 0 0,0 0 1 0 0,0 1 0 0 0,3 0-3 0 0,99-20 178 0 0,-108 22-172 0 0,53-7 217 0 0,0 3 0 0 0,0 2-1 0 0,15 3-222 0 0,-35 1 151 0 0,0-2-1 0 0,0-2-150 0 0,47-1-181 0 0,-30 2-662 0 0,-27 1-1072 0 0,0 1-3992 0 0,-2 0-1571 0 0</inkml:trace>
  <inkml:trace contextRef="#ctx0" brushRef="#br0" timeOffset="723.89">4497 362 7856 0 0,'-1'-15'841'0'0,"-8"-10"2575"0"0,0 14-2488 0 0,6 8-651 0 0,2 2 229 0 0,-15-4 1006 0 0,10 5-1365 0 0,0 1 0 0 0,0-1 1 0 0,0 2-1 0 0,0-1 0 0 0,0 1 1 0 0,0 0-1 0 0,1 0 0 0 0,-1 0 0 0 0,1 1 1 0 0,-1 0-1 0 0,1 0 0 0 0,0 0 1 0 0,-2 3-148 0 0,-7 5 295 0 0,1 0 0 0 0,0 2 0 0 0,1 0 0 0 0,-1 1-295 0 0,-17 24 392 0 0,2 2 0 0 0,1 1 0 0 0,3 1 0 0 0,1 2 0 0 0,-2 7-392 0 0,15-28 88 0 0,1 0 0 0 0,1 1 0 0 0,1 1-88 0 0,4-13 54 0 0,1 1 1 0 0,1-1-1 0 0,0 0 0 0 0,0 2-54 0 0,0 12 119 0 0,0-14-24 0 0,1 0 1 0 0,1-1-1 0 0,-1 1 0 0 0,2 0 0 0 0,0-1 0 0 0,0 1 0 0 0,1-1 0 0 0,1 0 0 0 0,0 2-95 0 0,-1-8-1 0 0,0 0 0 0 0,0 0-1 0 0,0-1 1 0 0,0 1 0 0 0,1-1-1 0 0,-1 1 1 0 0,1-1 0 0 0,0 0-1 0 0,1-1 1 0 0,-1 1 0 0 0,4 1 1 0 0,-6-4 19 0 0,0 0 0 0 0,0-1 0 0 0,0 0 0 0 0,0 1 0 0 0,0-1 0 0 0,0 0 0 0 0,0 0 0 0 0,0 0 0 0 0,0 0 0 0 0,0 0 0 0 0,0 0 0 0 0,0-1 0 0 0,0 1 0 0 0,0-1 0 0 0,0 1 0 0 0,-1-1 0 0 0,2 0-19 0 0,32-19 419 0 0,-27 15-299 0 0,-1 0 57 0 0,0-1 0 0 0,-1 0 0 0 0,0 0 0 0 0,0-1 0 0 0,-1 0 0 0 0,1 0 0 0 0,-2 0 0 0 0,3-4-177 0 0,10-13 276 0 0,2-2-60 0 0,0 1-52 0 0,-1-2 0 0 0,-1 0 0 0 0,1-5-164 0 0,-2 1 165 0 0,-2-2-1 0 0,1-4-164 0 0,-12 26 15 0 0,1 0 0 0 0,-1 0 0 0 0,-1-1 0 0 0,0 0-1 0 0,-1 1 1 0 0,0-1 0 0 0,0 0 0 0 0,-2-5-15 0 0,0-1 5 0 0,0 2 113 0 0,-1-1 1 0 0,0 1 0 0 0,-1 0 0 0 0,-1 0 0 0 0,-3-9-119 0 0,3 14-47 0 0,-1 0 0 0 0,0 1 0 0 0,0-1 0 0 0,-1 1 0 0 0,-1 0 47 0 0,4 6-11 0 0,0 0 1 0 0,0 0-1 0 0,-1 1 1 0 0,1-1 0 0 0,-1 1-1 0 0,1 0 1 0 0,-1 0-1 0 0,0 1 1 0 0,-1-1-1 0 0,1 1 1 0 0,0 0 0 0 0,-1 0-1 0 0,-2-1 11 0 0,1 1-13 0 0,1 0-1 0 0,-1 0 1 0 0,0 1 0 0 0,0-1-1 0 0,0 1 1 0 0,0 1-1 0 0,0-1 1 0 0,0 1-1 0 0,0 0 1 0 0,0 1 0 0 0,-1-1-1 0 0,1 1 1 0 0,0 0-1 0 0,1 1 1 0 0,-4 0 13 0 0,0 2-100 0 0,0 0-1 0 0,0 0 1 0 0,0 1 0 0 0,0 0-1 0 0,1 0 1 0 0,0 1 0 0 0,0 0 0 0 0,-5 6 100 0 0,7-6-1408 0 0,0 0 0 0 0,0 1 0 0 0,1-1 0 0 0,-1 1 1 0 0,1 1-1 0 0,0 1 1408 0 0,-4 11-7049 0 0</inkml:trace>
  <inkml:trace contextRef="#ctx0" brushRef="#br0" timeOffset="1788.32">8765 406 2304 0 0,'31'4'3423'0'0,"-31"-4"-3033"0"0,3 2 1146 0 0,-1-2 1317 0 0,-2 0-353 0 0,9 8-1361 0 0,3-4-1064 0 0,-1-3-50 0 0,-9-1 33 0 0,0 0-1 0 0,1-1 1 0 0,-1 0 0 0 0,0 1-1 0 0,0-1 1 0 0,0 0 0 0 0,0 0-1 0 0,0 0 1 0 0,0 0 0 0 0,0 0-1 0 0,0-1 1 0 0,0 1 0 0 0,-1 0 0 0 0,1-1-1 0 0,0 0 1 0 0,-1 1 0 0 0,1-1-1 0 0,-1 0 1 0 0,0 0 0 0 0,1 0-1 0 0,-1 0 1 0 0,0 0 0 0 0,0 0-1 0 0,0 0 1 0 0,-1 0 0 0 0,1 0-1 0 0,0 0 1 0 0,-1-1 0 0 0,0 1 0 0 0,1-1-58 0 0,1-16 406 0 0,-1 15-381 0 0,-1 1 1 0 0,1 0-1 0 0,-1 0 0 0 0,0 0 1 0 0,0-1-1 0 0,0 1 0 0 0,0-1-25 0 0,-2-5 70 0 0,0-2 96 0 0,0 0 0 0 0,1 0 0 0 0,1-3-166 0 0,-1 11 52 0 0,1 0-1 0 0,0 0 0 0 0,-1 0 0 0 0,0 0 0 0 0,1 0 0 0 0,-1 0 0 0 0,-1 0 0 0 0,0-1-51 0 0,1 1 83 0 0,0 0 0 0 0,0 0 0 0 0,0 0 0 0 0,0-1 0 0 0,0 1 0 0 0,1 0 0 0 0,-1 0-1 0 0,1-3-82 0 0,0 3 85 0 0,-1 0 0 0 0,1 0-1 0 0,-1 0 1 0 0,0 0 0 0 0,1 0-1 0 0,-1 0 1 0 0,-2-2-85 0 0,2 2 115 0 0,0 0 1 0 0,0 0-1 0 0,0 0 0 0 0,1 0 1 0 0,-1 0-1 0 0,0 0 0 0 0,1-2-115 0 0,-8-35 984 0 0,9 38-810 0 0,5-3-73 0 0,-5 0-4 0 0,-1 4 14 0 0,0 1-19 0 0,0 0-11 0 0,0 0-29 0 0,0 0-108 0 0,0 0-12 0 0,-1 0 64 0 0,1 1 0 0 0,-1-1 0 0 0,1 0 0 0 0,-1 0 0 0 0,1 0 0 0 0,0 0 0 0 0,-1 1 0 0 0,1-1 0 0 0,-1 0 0 0 0,1 0-1 0 0,-1 1 1 0 0,1-1 0 0 0,0 0 0 0 0,-1 1 0 0 0,1-1 0 0 0,0 0 0 0 0,-1 1 0 0 0,1-1 0 0 0,0 1 0 0 0,-1-1 0 0 0,1 0 0 0 0,0 1 0 0 0,0-1-1 0 0,-1 1 1 0 0,1-1 0 0 0,0 1 4 0 0,-5 16-48 0 0,2-3-8 0 0,-1-7 38 0 0,0 0 0 0 0,1 0 1 0 0,0 1-1 0 0,0 0 1 0 0,-1 6 17 0 0,1-2-1 0 0,-1 0 0 0 0,0 0 1 0 0,-1-1-1 0 0,-1 1 1 0 0,1 0 33 0 0,0 0-1 0 0,0 1 0 0 0,-1 8-32 0 0,-4 17 53 0 0,5-22-30 0 0,1 1-1 0 0,1-1 0 0 0,-1 13-22 0 0,1 0 57 0 0,-1 0-1 0 0,-2 3-56 0 0,-5 34-57 0 0,9-56 30 0 0,0 1 0 0 0,-1-1 0 0 0,-3 7 27 0 0,-2 10 173 0 0,7-23-127 0 0,0 0-1 0 0,-1 0 0 0 0,0 0 1 0 0,0 0-1 0 0,0 0 0 0 0,0 0 1 0 0,-1-1-1 0 0,1 1 0 0 0,-2 0-45 0 0,3-2 36 0 0,0 0 0 0 0,0 0-1 0 0,0 0 1 0 0,0 0 0 0 0,0 0 0 0 0,0 0-1 0 0,1 0 1 0 0,-1 1-36 0 0,1-1 17 0 0,-1-1-1 0 0,1 0 1 0 0,-1 1 0 0 0,1-1-1 0 0,-1 1 1 0 0,1-1 0 0 0,-1 0 0 0 0,0 0-1 0 0,0 1 1 0 0,1-1 0 0 0,-1 0-1 0 0,0 0 1 0 0,0 0-17 0 0,-1 2 62 0 0,1 1 43 0 0,1-3-90 0 0,0 0 0 0 0,0 0 0 0 0,-1 0 0 0 0,1-1 0 0 0,-1 1 0 0 0,1 0 0 0 0,-1 0 0 0 0,1-1-1 0 0,-1 1 1 0 0,1 0 0 0 0,-1 0 0 0 0,0-1 0 0 0,1 1 0 0 0,-1-1 0 0 0,0 1 0 0 0,0-1 0 0 0,1 1 0 0 0,-1-1 0 0 0,-1 1-15 0 0,-2 2 110 0 0,3-3 17 0 0,1 1-119 0 0,0-1-1 0 0,0 1 1 0 0,0-1 0 0 0,0 1-1 0 0,0-1 1 0 0,0 0 0 0 0,0 1 0 0 0,0-1-1 0 0,0 1 1 0 0,0-1 0 0 0,0 1-1 0 0,0-1 1 0 0,0 0 0 0 0,0 1 0 0 0,-1-1-1 0 0,1 1 1 0 0,0-1 0 0 0,0 0-1 0 0,0 1 1 0 0,-1-1 0 0 0,1 0-1 0 0,0 1-7 0 0,-10 12 112 0 0,10-12-106 0 0,-1-1-1 0 0,1 1 0 0 0,-1 0 1 0 0,1-1-1 0 0,0 0 1 0 0,-1 1-1 0 0,1-1 0 0 0,-1 1 1 0 0,0-1-1 0 0,1 1 0 0 0,-1-1 1 0 0,1 0-1 0 0,-1 1 1 0 0,0-1-1 0 0,1 0 0 0 0,-1 0 1 0 0,1 0-1 0 0,-1 1-5 0 0,-1-1 2 0 0,0 1 0 0 0,0-1 0 0 0,1 1-1 0 0,-1 0 1 0 0,0 0 0 0 0,1 0 0 0 0,-1 0 0 0 0,1 0 0 0 0,-1 1-2 0 0,0-1 13 0 0,1 0 1 0 0,-1 0-1 0 0,1-1 1 0 0,-1 1-1 0 0,0 0 1 0 0,1-1-1 0 0,-1 1 1 0 0,0-1-1 0 0,0 0 1 0 0,1 1-1 0 0,-1-1 0 0 0,0 0 1 0 0,0 0-1 0 0,1 0 1 0 0,-1-1-1 0 0,0 1 1 0 0,0 0-1 0 0,1 0 1 0 0,-1-1-1 0 0,0 1 1 0 0,1-1-1 0 0,-2 0-13 0 0,-16-3 54 0 0,12 4 31 0 0,0 0 0 0 0,0-1 0 0 0,0 0 0 0 0,-6-1-85 0 0,0-1 55 0 0,1 1 0 0 0,-1 1 0 0 0,-1 0 0 0 0,-9 1-55 0 0,14 1 0 0 0,9-1 0 0 0,-1 0 0 0 0,1 0 0 0 0,0 0 0 0 0,0 0 0 0 0,0 0 0 0 0,0 0 0 0 0,0 0 0 0 0,-1 0 0 0 0,1 1 0 0 0,0-1 0 0 0,0 0 0 0 0,0 0 0 0 0,0 0 0 0 0,0 0 0 0 0,-1 0 0 0 0,1 0 0 0 0,0 0 0 0 0,0 0 0 0 0,0 0 0 0 0,0 1 0 0 0,0-1 0 0 0,0 0 0 0 0,0 0 0 0 0,-1 0 0 0 0,1 0 0 0 0,0 0 0 0 0,0 0 0 0 0,0 1 0 0 0,0-1 0 0 0,0 0 0 0 0,0 0 0 0 0,0 0 0 0 0,0 0 0 0 0,0 0 0 0 0,0 1 0 0 0,0-1 0 0 0,0 0 0 0 0,0 0 0 0 0,0 0 0 0 0,0 0 0 0 0,0 1 0 0 0,0-1 0 0 0,0 0 0 0 0,0 0 0 0 0,0 0 0 0 0,0 0 0 0 0,0 0 0 0 0,1 1 0 0 0,5 0 9 0 0,1 0-1 0 0,-1-1 0 0 0,1 1 1 0 0,0-1-1 0 0,-1 0 1 0 0,4-1-9 0 0,11 0 77 0 0,41 0 120 0 0,56 1 309 0 0,67 2 232 0 0,-96-3-703 0 0,32-2-889 0 0,-109 2 1105 0 0,0 1 0 0 0,-1-2 1 0 0,1 1-1 0 0,3-3-251 0 0,-9 3-48 0 0,0-1-1 0 0,0 0 1 0 0,0 0 0 0 0,-1 0-1 0 0,1-1 1 0 0,-1 0 0 0 0,1 0 0 0 0,-1 0-1 0 0,3-3 49 0 0,-8 5-137 0 0,1 1 0 0 0,-1-1-1 0 0,1 0 1 0 0,-1 1 0 0 0,1-1-1 0 0,-1 0 1 0 0,1 0 0 0 0,-1 1 0 0 0,0-1-1 0 0,1 0 1 0 0,-1 0 0 0 0,0 0-1 0 0,0 1 1 0 0,1-1 0 0 0,-1 0-1 0 0,0 0 1 0 0,0 0 0 0 0,0 0 0 0 0,0 0-1 0 0,0 0 138 0 0,-2-7-5546 0 0,-2 1-1857 0 0</inkml:trace>
  <inkml:trace contextRef="#ctx0" brushRef="#br0" timeOffset="2142.47">8383 323 18743 0 0,'0'0'29'0'0,"0"0"-1"0"0,0 0 1 0 0,0 0-1 0 0,0 0 1 0 0,0 0-1 0 0,0 0 1 0 0,0 0-1 0 0,0 0 1 0 0,1 0-1 0 0,-1 0 1 0 0,0 0-1 0 0,0 0 1 0 0,0 0-1 0 0,0 0 1 0 0,0 0-1 0 0,0 0 1 0 0,0 0-1 0 0,0 0 1 0 0,0 0-1 0 0,0 0 1 0 0,1 0-1 0 0,-1 0 1 0 0,0 0-1 0 0,0 0 1 0 0,0 0-1 0 0,0 0 1 0 0,0 0-1 0 0,0-1 1 0 0,0 1-1 0 0,0 0 1 0 0,0 0-1 0 0,0 0 1 0 0,0 0-1 0 0,0 0 1 0 0,0 0-1 0 0,0 0 1 0 0,0 0-1 0 0,0 0 1 0 0,0 0-1 0 0,0-1 1 0 0,0 1-1 0 0,0 0 1 0 0,0 0-1 0 0,0 0 1 0 0,0 0-1 0 0,0 0 1 0 0,0 0-1 0 0,0 0 1 0 0,0 0-1 0 0,0 0 1 0 0,0 0-1 0 0,0-1 1 0 0,0 1-1 0 0,0 0 1 0 0,0 0-1 0 0,0 0 1 0 0,0 0-1 0 0,0 0 1 0 0,0 0-1 0 0,0 0 1 0 0,0 0-1 0 0,0 0 1 0 0,0 0-1 0 0,0 0 1 0 0,-1 0-29 0 0,17-5 437 0 0,24-2-647 0 0,-35 7 386 0 0,42-5-109 0 0,-33 4-55 0 0,-1 0 0 0 0,0-1 0 0 0,1-1 0 0 0,-1 0 0 0 0,0 0 0 0 0,12-6-12 0 0,-22 7 7 0 0,0 1-1 0 0,0-1 1 0 0,-1 0 0 0 0,1 0-1 0 0,-1 0 1 0 0,0 0 0 0 0,1 0-1 0 0,0-3-6 0 0,14-11 0 0 0,-4 6-12 0 0,0-2-1 0 0,-1 0 1 0 0,-1 0-1 0 0,0-1 0 0 0,0 0 1 0 0,-2-1-1 0 0,3-4 13 0 0,-9 14 3 0 0,0-1-1 0 0,1 2 0 0 0,0-1 0 0 0,-1 0 1 0 0,1 1-1 0 0,1-1 0 0 0,-1 1 0 0 0,0 0 1 0 0,4-1-3 0 0,10-8-199 0 0,-11 5-1319 0 0,0 0-5441 0 0</inkml:trace>
  <inkml:trace contextRef="#ctx0" brushRef="#br0" timeOffset="3246.72">12427 354 6912 0 0,'0'0'528'0'0,"0"0"-220"0"0,12 0 2041 0 0,-2 1-1319 0 0,-8 0-891 0 0,0-1-1 0 0,0 0 1 0 0,0 0 0 0 0,-1 0-1 0 0,1 0 1 0 0,0 0-1 0 0,0 0 1 0 0,0 0-1 0 0,0-1 1 0 0,-1 1 0 0 0,2-1-139 0 0,17-7 539 0 0,-12 4-228 0 0,1 1 1 0 0,-1 0-1 0 0,9-2-311 0 0,-8 2 272 0 0,0-1-1 0 0,0 0 1 0 0,-1 0-1 0 0,1-1 1 0 0,-1 0 0 0 0,0 0-1 0 0,0-1 1 0 0,0 0 0 0 0,3-5-272 0 0,16-11 901 0 0,-23 19-763 0 0,0-1-1 0 0,-1 1 0 0 0,1-1 0 0 0,-1 0 0 0 0,1-3-137 0 0,7-7 361 0 0,-6 9-195 0 0,-1-1-1 0 0,-1 0 1 0 0,1 0-1 0 0,-1 0 0 0 0,0-1-165 0 0,0 0 304 0 0,1 0-1 0 0,0 1 0 0 0,4-7-303 0 0,18-23 1063 0 0,-13 15-510 0 0,-12 18-493 0 0,1 0 0 0 0,-1 1-1 0 0,1-1 1 0 0,0 0 0 0 0,0 1-1 0 0,0-1 1 0 0,0 1 0 0 0,0 0 0 0 0,1-1-60 0 0,17-18 191 0 0,-16 16-157 0 0,1 0 0 0 0,0 0 0 0 0,0 0 0 0 0,1 1 0 0 0,0-1-34 0 0,-4 5 15 0 0,0-2 1 0 0,11-11 17 0 0,-12 28 87 0 0,-2-6-107 0 0,0 0 1 0 0,0 0 0 0 0,-1-1-1 0 0,-1 1 1 0 0,1 0-1 0 0,-3 2-13 0 0,-6 27 28 0 0,-11 58 3 0 0,8-38 44 0 0,2 0 1 0 0,-1 33-76 0 0,13-85 25 0 0,-3 19 32 0 0,2 1 0 0 0,1-1 0 0 0,0 1 0 0 0,3 3-57 0 0,-2 9 404 0 0,-2 8-205 0 0,1-44-174 0 0,-1-1 0 0 0,0 1 1 0 0,1-1-1 0 0,-1 0 1 0 0,0 1-1 0 0,0-1 0 0 0,0 0 1 0 0,0 0-1 0 0,0 1 1 0 0,0-1-1 0 0,-1 0 0 0 0,1 0 1 0 0,0 0-1 0 0,0-1 1 0 0,-1 1-1 0 0,1 0 0 0 0,-1 0-24 0 0,-3 2 169 0 0,4-1-74 0 0,1-2-4 0 0,-15 0 166 0 0,10 1-249 0 0,0 0 0 0 0,0 0 1 0 0,0-1-1 0 0,1 1 0 0 0,-1-1 1 0 0,0-1-1 0 0,0 1 0 0 0,0-1 1 0 0,0 0-1 0 0,0 0 1 0 0,0 0-1 0 0,-1-1-9 0 0,-20-4 26 0 0,-5 3-34 0 0,-1 2 0 0 0,1 0 0 0 0,-24 4 8 0 0,22 4 0 0 0,26-5 0 0 0,0-1 0 0 0,0 1 0 0 0,0-1 0 0 0,-7 0 0 0 0,3 0 0 0 0,11-1 0 0 0,-1 0 0 0 0,1 0 0 0 0,0 0 0 0 0,0 0 0 0 0,-1 0 0 0 0,1 0 0 0 0,0 0 0 0 0,0 0 0 0 0,0 1 0 0 0,-1-1 0 0 0,1 0 0 0 0,0 0 0 0 0,0 0 0 0 0,0 0 0 0 0,0 0 0 0 0,-1 1 0 0 0,1-1 0 0 0,0 0 0 0 0,0 0 0 0 0,0 0 0 0 0,0 0 0 0 0,0 1 0 0 0,0-1 0 0 0,0 0 0 0 0,-1 0 0 0 0,1 0 0 0 0,0 1 0 0 0,0-1 0 0 0,0 0 0 0 0,2 2 0 0 0,-1 0 0 0 0,1 0 0 0 0,-1 0 0 0 0,1 0 0 0 0,0 0 0 0 0,0-1 0 0 0,-1 1 0 0 0,1-1 0 0 0,0 1 0 0 0,1-1 0 0 0,-1 0 0 0 0,1 1 0 0 0,8 2 27 0 0,0 0-1 0 0,0-1 0 0 0,0-1 0 0 0,0 1 1 0 0,0-2-1 0 0,0 1 0 0 0,4-1-26 0 0,10-1 300 0 0,0 0-1 0 0,23-5-299 0 0,-2 1 121 0 0,-18 2-121 0 0,15-5 0 0 0,-16 2 0 0 0,22 0 0 0 0,-19 2 42 0 0,17-4-42 0 0,28-2 166 0 0,-54 7 28 0 0,19-5-194 0 0,-18 3-995 0 0,-1 1 0 0 0,1 1 1 0 0,15 1 994 0 0,-37 1-1562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5:15.310"/>
    </inkml:context>
    <inkml:brush xml:id="br0">
      <inkml:brushProperty name="width" value="0.05" units="cm"/>
      <inkml:brushProperty name="height" value="0.05" units="cm"/>
    </inkml:brush>
  </inkml:definitions>
  <inkml:trace contextRef="#ctx0" brushRef="#br0">11 789 8288 0 0,'-1'-3'505'0'0,"1"2"-480"0"0,0 1 0 0 0,0-1-1 0 0,-1 1 1 0 0,1-1 0 0 0,0 1-1 0 0,0 0 1 0 0,0-1 0 0 0,0 1 0 0 0,-1 0-1 0 0,1-1 1 0 0,0 1 0 0 0,0-1-1 0 0,-1 1 1 0 0,1 0 0 0 0,0 0 0 0 0,-1-1-1 0 0,1 1 1 0 0,0 0 0 0 0,-1 0 0 0 0,1-1-1 0 0,-1 1 1 0 0,1 0-25 0 0,-1-1 835 0 0,0-3 2783 0 0,1 3-3617 0 0,0 1 0 0 0,0 0 0 0 0,-1-1-1 0 0,1 1 1 0 0,0 0 0 0 0,0-1 0 0 0,0 1-1 0 0,0-1 1 0 0,0 1 0 0 0,0 0 0 0 0,-1-1 0 0 0,1 1-1 0 0,0-1 1 0 0,0 1 0 0 0,0-1 0 0 0,0 1-1 0 0,1 0 1 0 0,-1-1 0 0 0,0 1 0 0 0,0-1-1 0 0,0 1 1 0 0,0 0 0 0 0,0-1 0 0 0,0 1 0 0 0,1 0-1 0 0,-1-1 1 0 0,0 1 0 0 0,0-1 0 0 0,0 1-1 0 0,1 0 1 0 0,-1-1 0 0 0,0 1 0 0 0,1 0 0 0 0,-1 0-1 0 0,0-1 1 0 0,1 1 0 0 0,-1 0 0 0 0,0 0-1 0 0,1 0 1 0 0,-1-1 0 0 0,0 1 0 0 0,1 0 0 0 0,-1 0-1 0 0,1 0 1 0 0,-1 0 0 0 0,0 0 0 0 0,1 0-1 0 0,-1 0 0 0 0,2-1 13 0 0,19-18 188 0 0,20-17 646 0 0,-1 4-130 0 0,-17 14-128 0 0,0 0 0 0 0,19-10-589 0 0,-2 3 608 0 0,-1-3-1 0 0,12-12-607 0 0,-46 37 57 0 0,14-14 310 0 0,-1 0-1 0 0,-1-1 1 0 0,-1-1-1 0 0,0-1 1 0 0,-2 0-1 0 0,0-1 1 0 0,-1 0-1 0 0,0-3-366 0 0,-6 8 310 0 0,-7 14-265 0 0,1 0 1 0 0,-1 0-1 0 0,1 0 1 0 0,0 0 0 0 0,0 0-1 0 0,0 0 1 0 0,0 0-1 0 0,0 1 1 0 0,0-1-1 0 0,0 0 1 0 0,1 0 0 0 0,-1 1-1 0 0,1-1 1 0 0,-1 1-1 0 0,1 0 1 0 0,0-1-1 0 0,0 1-45 0 0,5-2-21 0 0,-6 3-80 0 0,1 1 81 0 0,-1 1 1 0 0,1 0 0 0 0,-1 0-1 0 0,0 0 1 0 0,0 0-1 0 0,1 0 1 0 0,-1 0 0 0 0,-1 0-1 0 0,1 0 20 0 0,0-1-1 0 0,1 4 40 0 0,0 0 0 0 0,-1 1 0 0 0,1-1 0 0 0,-1 1 0 0 0,0 0 0 0 0,0-1 0 0 0,-1 6-39 0 0,-1 43 132 0 0,0-37-95 0 0,-16 148 260 0 0,4-51-106 0 0,4-21-43 0 0,-2 12 52 0 0,4 37-200 0 0,8-114 10 0 0,-1-8 59 0 0,0-1 1 0 0,-1 0-1 0 0,-3 13-69 0 0,3-23-10 0 0,1-8 40 0 0,0 1 1 0 0,0 0-1 0 0,-1-1 0 0 0,1 1 1 0 0,-1 0-1 0 0,1-1 0 0 0,-1 1 0 0 0,1-1 1 0 0,-1 1-1 0 0,0 0-30 0 0,0-2 21 0 0,0 1 0 0 0,0 0 0 0 0,1-1 0 0 0,-1 1 0 0 0,0 0 0 0 0,0-1-1 0 0,0 1 1 0 0,0-1 0 0 0,0 0 0 0 0,0 1 0 0 0,0-1 0 0 0,0 0 0 0 0,0 1 0 0 0,0-1 0 0 0,0 0 0 0 0,0 0 0 0 0,0 0 0 0 0,0 0 0 0 0,0 0 0 0 0,-1 0-21 0 0,-5 0 173 0 0,0-1 0 0 0,0 0 0 0 0,0 0 0 0 0,0 0 0 0 0,0-1 1 0 0,0 0-1 0 0,0 0 0 0 0,-2-2-173 0 0,-6-1 121 0 0,-1 0 1 0 0,1 2 0 0 0,-1-1-1 0 0,0 2 1 0 0,-4 0-122 0 0,-31-5 161 0 0,37 5-160 0 0,-1 0 1 0 0,-12 1-2 0 0,-19-2-13 0 0,30 3-7 0 0,0 0 0 0 0,0 1 0 0 0,-6 1 20 0 0,-11 0 54 0 0,64-1-72 0 0,0 0 0 0 0,-1-3 0 0 0,30-4 18 0 0,-34 3 20 0 0,138-9 32 0 0,-45 5-30 0 0,19-7-21 0 0,91-5-60 0 0,-126 18-735 0 0,13-1-3604 0 0,-75-1 2592 0 0</inkml:trace>
  <inkml:trace contextRef="#ctx0" brushRef="#br0" timeOffset="804.12">3925 578 14368 0 0,'0'0'330'0'0,"0"0"45"0"0,14-7 482 0 0,8-2-787 0 0,1 0-1 0 0,0 2 0 0 0,8-2-69 0 0,-4 2 175 0 0,0-2-1 0 0,8-4-174 0 0,42-18 277 0 0,-48 20-20 0 0,-1 0 0 0 0,0-2-1 0 0,0-1 1 0 0,-2-1-1 0 0,8-7-256 0 0,-23 14 85 0 0,5-3 234 0 0,0 0 1 0 0,-1-2-1 0 0,-1 0 1 0 0,0-1-1 0 0,-1 0 1 0 0,2-3-320 0 0,37-45 2100 0 0,-52 61-2094 0 0,1 1 0 0 0,-1-1 0 0 0,1 0 0 0 0,-1 0 0 0 0,1 0 0 0 0,0 1 0 0 0,-1-1 1 0 0,1 0-1 0 0,0 1 0 0 0,-1-1 0 0 0,1 1 0 0 0,0-1 0 0 0,0 1 0 0 0,0-1 0 0 0,0 1 0 0 0,-1-1 1 0 0,1 1-1 0 0,0 0 0 0 0,0-1 0 0 0,0 1 0 0 0,1 0-6 0 0,-2 0 10 0 0,1 0 0 0 0,0 0 0 0 0,0 1 0 0 0,0-1 0 0 0,-1 0 0 0 0,1 0 0 0 0,0 1 0 0 0,0-1 0 0 0,-1 1-1 0 0,1-1 1 0 0,0 1 0 0 0,-1-1 0 0 0,1 1 0 0 0,0-1 0 0 0,-1 1 0 0 0,1-1 0 0 0,-1 1 0 0 0,1 0 0 0 0,0 0-10 0 0,1 2 25 0 0,0 0-1 0 0,-1 0 1 0 0,1 1-1 0 0,0-1 1 0 0,-1 1-1 0 0,0-1 1 0 0,0 1-1 0 0,0 0 1 0 0,0-1-1 0 0,-1 2-24 0 0,2 31 12 0 0,-2 0-1 0 0,-1 0 1 0 0,-3-1-1 0 0,0 1 0 0 0,-2-1 1 0 0,-2 0-1 0 0,-2 4-11 0 0,-21 81 256 0 0,22-82-127 0 0,6-25 75 0 0,0 0 1 0 0,-4 11-205 0 0,3-14 112 0 0,1 1-1 0 0,0-1 1 0 0,0 5-112 0 0,-7 25 175 0 0,-10 34 185 0 0,18-67-271 0 0,1-5 287 0 0,-6-1-138 0 0,-138-9 715 0 0,133 8-948 0 0,-17-1 61 0 0,-1 2-1 0 0,1 1 1 0 0,-1 1 0 0 0,-6 3-66 0 0,-25 5-116 0 0,40-10 164 0 0,38-4 0 0 0,91-15 39 0 0,-53 8 24 0 0,5 2-111 0 0,76-3 85 0 0,-27 2-1093 0 0,72 6 1008 0 0,-135 1-1096 0 0,-1-4-51 0 0</inkml:trace>
  <inkml:trace contextRef="#ctx0" brushRef="#br0" timeOffset="1637.54">8057 555 16583 0 0,'0'0'762'0'0,"-5"-4"247"0"0,2-2-969 0 0,3 5 13 0 0,3 0 1 0 0,42-9-113 0 0,11 0 59 0 0,-7 2 5 0 0,-37 5 9 0 0,0 0 0 0 0,-1-1-1 0 0,1 0 1 0 0,-1-1 0 0 0,8-4-14 0 0,51-32 59 0 0,-64 37-51 0 0,9-7 167 0 0,1-1-1 0 0,-2-1 0 0 0,0-1 0 0 0,-1 1 0 0 0,0-2 1 0 0,8-12-175 0 0,5-4 556 0 0,47-47 945 0 0,-46 49-891 0 0,10-11 101 0 0,-22 24-258 0 0,-15 16-446 0 0,1 0 1 0 0,-1 0-1 0 0,0 0 1 0 0,0-1-1 0 0,0 1 1 0 0,0 0-1 0 0,1 0 0 0 0,-1 0 1 0 0,0 0-1 0 0,0 0 1 0 0,0 0-1 0 0,0 0 1 0 0,1 0-1 0 0,-1 0 1 0 0,0 0-1 0 0,0 0 0 0 0,0 0 1 0 0,0 0-1 0 0,1 0 1 0 0,-1 0-1 0 0,0 0 1 0 0,0 0-1 0 0,0 0 1 0 0,1 0-1 0 0,-1 0 0 0 0,0 0 1 0 0,0 0-1 0 0,0 0 1 0 0,0 0-1 0 0,1 0 1 0 0,-1 0-1 0 0,0 0 1 0 0,0 1-8 0 0,0 10 107 0 0,-4 4-69 0 0,0 1 96 0 0,0-1 0 0 0,0 15-134 0 0,-3 54-202 0 0,-5 52 324 0 0,-1-31 142 0 0,3-32-63 0 0,6-38-65 0 0,-2 0-1 0 0,-5 14-135 0 0,8-34 21 0 0,0-1 0 0 0,0 8-21 0 0,2-7 42 0 0,-2-1 0 0 0,-2 10-42 0 0,-1 23 102 0 0,1-37-43 0 0,2-7-4 0 0,0-1 2 0 0,2-2 178 0 0,-4 0-100 0 0,0-1 0 0 0,0 0 0 0 0,0 0 0 0 0,0-1 0 0 0,0 0 0 0 0,0 0 0 0 0,1 0 1 0 0,-1 0-1 0 0,1-1 0 0 0,-5-2-135 0 0,-25-12 77 0 0,17 11-51 0 0,1 1 1 0 0,-8 0-27 0 0,20 3 2 0 0,-1 2 0 0 0,1-1 0 0 0,-1 1 0 0 0,0-1 0 0 0,0 1 0 0 0,1 0-1 0 0,-1 1 1 0 0,0-1 0 0 0,1 1 0 0 0,-1 0 0 0 0,-1 1-2 0 0,2-1-5 0 0,-1 0 1 0 0,0 0-1 0 0,1 0 0 0 0,-1-1 1 0 0,0 1-1 0 0,0-1 0 0 0,1 0 0 0 0,-1-1 1 0 0,0 1-1 0 0,-3-2 5 0 0,-21 0-17 0 0,-40-3 17 0 0,78 9 0 0 0,12 0 0 0 0,150-7 0 0 0,45-9-190 0 0,-107 4-165 0 0,-40 3-821 0 0,-2-2-375 0 0</inkml:trace>
  <inkml:trace contextRef="#ctx0" brushRef="#br0" timeOffset="2624.98">12313 184 11024 0 0,'0'0'505'0'0,"0"0"-9"0"0,0 2-317 0 0,0 2-105 0 0,0 0 1 0 0,1 0 0 0 0,0-1 0 0 0,0 1 0 0 0,0 0 0 0 0,0 0 0 0 0,1-1 0 0 0,-1 1-1 0 0,1-1 1 0 0,0 0 0 0 0,0 1 0 0 0,0-1 0 0 0,0 0 0 0 0,1 0 0 0 0,-1 0-1 0 0,1 0 1 0 0,0-1 0 0 0,0 1 0 0 0,1 0-75 0 0,1 1 151 0 0,1 0 0 0 0,-1 0 0 0 0,1-1 0 0 0,0 0 0 0 0,0 0 0 0 0,1 0-1 0 0,-1-1 1 0 0,0 0 0 0 0,1 0 0 0 0,0 0 0 0 0,0-1-151 0 0,-6-1 28 0 0,26 4 611 0 0,0-1 0 0 0,12-1-639 0 0,-31-2 114 0 0,0 0-1 0 0,0-1 1 0 0,0 0-1 0 0,0 0 1 0 0,0-1-1 0 0,0 0 1 0 0,0 0-1 0 0,-1-1 1 0 0,1 0-1 0 0,2-2-113 0 0,2-1 410 0 0,-1-1 0 0 0,1-1 0 0 0,-2 0 0 0 0,1 0 0 0 0,-1-1-1 0 0,0-1 1 0 0,-1 1 0 0 0,0-2 0 0 0,-1 1 0 0 0,0-1 0 0 0,0 0-1 0 0,-1-1 1 0 0,4-10-410 0 0,-7 14 307 0 0,3-8 211 0 0,1-1-1 0 0,1 2 1 0 0,8-13-518 0 0,-14 24 17 0 0,0 0 0 0 0,0 0 0 0 0,0 1 0 0 0,0-1 0 0 0,1 1 0 0 0,-1 0 0 0 0,1 0 0 0 0,0 0 0 0 0,0 1 0 0 0,0-1 0 0 0,1 1 0 0 0,-1 0 0 0 0,0 0 0 0 0,1 0 0 0 0,0 1 0 0 0,3-1-17 0 0,-5 1 5 0 0,1 1 1 0 0,-1 0-1 0 0,1 0 0 0 0,-1 0 0 0 0,0 0 1 0 0,1 1-1 0 0,-1-1 0 0 0,0 1 0 0 0,1 0 1 0 0,-1 0-1 0 0,0 0 0 0 0,0 1 0 0 0,0-1 1 0 0,0 1-1 0 0,3 1-5 0 0,-2 0-4 0 0,0 0 0 0 0,-1 1 0 0 0,1-1 0 0 0,-1 1 1 0 0,1 0-1 0 0,-1-1 0 0 0,0 2 0 0 0,0-1 0 0 0,-1 0 0 0 0,1 1 1 0 0,-1-1-1 0 0,0 1 0 0 0,0-1 0 0 0,-1 1 0 0 0,1 0 0 0 0,-1 0 0 0 0,0 0 1 0 0,-1 0-1 0 0,1 4 4 0 0,1 13 4 0 0,-2 1 0 0 0,-1 0 0 0 0,-2 21-4 0 0,0-12-6 0 0,-3 257 542 0 0,6-222-493 0 0,10 56 149 0 0,-15-76 213 0 0,5-46-341 0 0,0-1 0 0 0,-22-8 386 0 0,1 0-100 0 0,0 0 0 0 0,1-2 0 0 0,-19-11-350 0 0,30 17 29 0 0,1 0 0 0 0,-1 0 0 0 0,0 1 0 0 0,-7-2-29 0 0,-7-2 8 0 0,-22-7 60 0 0,-7-3 24 0 0,-15-2-92 0 0,51 13 0 0 0,0 2 0 0 0,-1 0 0 0 0,0 1 0 0 0,0 1 0 0 0,14 1 0 0 0,-12-1 14 0 0,20 3 16 0 0,27 3 14 0 0,239-7 116 0 0,-153-2-63 0 0,-61 2 24 0 0,1 2 0 0 0,30 5-121 0 0,18 3 81 0 0,16 2-16 0 0,-107-7-43 0 0,0 1-1 0 0,0 0 0 0 0,10 4-21 0 0,-22-6 2 0 0,1 0 0 0 0,-1 0-1 0 0,0-1 1 0 0,1 1 0 0 0,-1-1-1 0 0,0 0 1 0 0,2 0-2 0 0,0 0 0 0 0,0 0 0 0 0,0 0 0 0 0,0 1 0 0 0,0 0-1 0 0,0 0 1 0 0,0 0 0 0 0,0 1 0 0 0,2 0 0 0 0,-6-2-614 0 0,8 4 1118 0 0,-8-2-9692 0 0,-12 9 671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5:21.210"/>
    </inkml:context>
    <inkml:brush xml:id="br0">
      <inkml:brushProperty name="width" value="0.05" units="cm"/>
      <inkml:brushProperty name="height" value="0.05" units="cm"/>
    </inkml:brush>
  </inkml:definitions>
  <inkml:trace contextRef="#ctx0" brushRef="#br0">25 692 1376 0 0,'1'-1'339'0'0,"1"-2"511"0"0,-1 1 1 0 0,1-1 0 0 0,-1 0 0 0 0,0 0-1 0 0,1 0 1 0 0,-1 0 0 0 0,-1 0 0 0 0,1 0 0 0 0,0 0-1 0 0,-1-1-850 0 0,0 3 670 0 0,0 1-20 0 0,0-8 332 0 0,0 7 4403 0 0,-10 44-4578 0 0,4-20-324 0 0,1 0 0 0 0,1 1 0 0 0,1 5-483 0 0,-1 23 254 0 0,1-28-163 0 0,1 1 0 0 0,1 0 0 0 0,2 0 0 0 0,0-1 0 0 0,2 1 0 0 0,2 5-91 0 0,-4-24 16 0 0,2 10 40 0 0,2 0 1 0 0,-1-1 0 0 0,2 0 0 0 0,3 7-57 0 0,-7-18 18 0 0,0 0 1 0 0,0 0 0 0 0,1 0 0 0 0,0 0-1 0 0,0 0 1 0 0,0-1 0 0 0,0 1-1 0 0,0-1 1 0 0,1 0 0 0 0,0 0 0 0 0,-1 0-1 0 0,1-1 1 0 0,0 1 0 0 0,1-1 0 0 0,-1 0-1 0 0,0 0 1 0 0,3 1-19 0 0,1-1 81 0 0,0 0-1 0 0,0 0 1 0 0,0-1 0 0 0,0 0-1 0 0,1 0 1 0 0,-1-1 0 0 0,0 0-1 0 0,1 0 1 0 0,-1-1 0 0 0,0 0-1 0 0,0-1 1 0 0,0 1 0 0 0,0-2-1 0 0,5-1-80 0 0,18-4 290 0 0,-24 6-215 0 0,0 1-1 0 0,0-1 1 0 0,0-1-1 0 0,0 1 1 0 0,0-1-1 0 0,-1 0 0 0 0,1-1 1 0 0,-1 0-1 0 0,2-1-74 0 0,-6 4 20 0 0,8-8 151 0 0,0 1 0 0 0,1 1 0 0 0,1 0 0 0 0,4-2-171 0 0,-10 6 69 0 0,-1-1 0 0 0,1 1-1 0 0,-1-1 1 0 0,0 0 0 0 0,-1 0-1 0 0,1-1 1 0 0,0 0 0 0 0,-1 1 0 0 0,0-1-1 0 0,-1-1 1 0 0,1 1 0 0 0,-1-1-1 0 0,1-1-68 0 0,6-14 254 0 0,0 0-1 0 0,-2-1 0 0 0,-1 0-253 0 0,-3 12 74 0 0,3-14 29 0 0,-1 0-1 0 0,-1 0 1 0 0,-1-1 0 0 0,-1 1-1 0 0,-2-1 1 0 0,0 0 0 0 0,-1 0-1 0 0,-2-1-102 0 0,1 17 24 0 0,0-1-1 0 0,-1 1 1 0 0,0-1-1 0 0,-2-7-23 0 0,3 14-23 0 0,0 0 0 0 0,0 0 0 0 0,-1 1 0 0 0,1-1 0 0 0,-1 0 0 0 0,1 1 0 0 0,-1-1 0 0 0,0 0 0 0 0,0 1 1 0 0,0 0-1 0 0,0 0 0 0 0,0-1 0 0 0,-1 1 0 0 0,1 0 0 0 0,-1 1 0 0 0,-2-2 23 0 0,-3-1-74 0 0,-1 0 1 0 0,0 1-1 0 0,0 0 1 0 0,0 1-1 0 0,0 0 1 0 0,-1 0 0 0 0,1 1-1 0 0,0 0 1 0 0,-9 1 73 0 0,-4 1 177 0 0,-1 1 1 0 0,1 1 0 0 0,0 1 0 0 0,0 1-1 0 0,1 1 1 0 0,-11 4-178 0 0,18-5-117 0 0,-1 1-1 0 0,1 0 1 0 0,1 1 0 0 0,-1 1-1 0 0,-8 7 118 0 0,14-10-123 0 0,1 1 0 0 0,0 0-1 0 0,0 1 1 0 0,0 0 0 0 0,1 0-1 0 0,0 0 1 0 0,1 1 0 0 0,-1 0 0 0 0,1 0-1 0 0,0 1 124 0 0,5-7-314 0 0,-1 0 1 0 0,0 0-1 0 0,0 0 0 0 0,1 0 0 0 0,-1 1 0 0 0,1-1 0 0 0,0 0 1 0 0,-1 0-1 0 0,1 1 0 0 0,0-1 0 0 0,0 0 0 0 0,1 0 0 0 0,-1 1 314 0 0,4 16-7819 0 0</inkml:trace>
  <inkml:trace contextRef="#ctx0" brushRef="#br0" timeOffset="940.52">4000 731 13304 0 0,'0'0'605'0'0,"0"0"-9"0"0,9 0-336 0 0,-5 0-208 0 0,0-1 1 0 0,0 0-1 0 0,0 0 0 0 0,0 0 1 0 0,0 0-1 0 0,0-1 1 0 0,0 0-1 0 0,0 0-52 0 0,18-7 282 0 0,11-1 101 0 0,0-1 0 0 0,-1-2 0 0 0,27-15-383 0 0,-27 11 172 0 0,-7 5 136 0 0,-1-2 0 0 0,0-1 0 0 0,16-12-308 0 0,-13 6 329 0 0,-18 14-86 0 0,1 0 1 0 0,-1-1-1 0 0,0 1 1 0 0,-1-2-1 0 0,0 1 1 0 0,0-1-1 0 0,-1 0 1 0 0,0-1-1 0 0,4-8-243 0 0,-10 16 83 0 0,0 0 0 0 0,1 0 0 0 0,-1 0 0 0 0,0 0 0 0 0,0 0-1 0 0,1 0 1 0 0,0 0 0 0 0,0 0-83 0 0,-2 1 53 0 0,1 0 0 0 0,0 0 0 0 0,-1 1 0 0 0,1-1 0 0 0,0 0 0 0 0,-1 0 0 0 0,1 0 0 0 0,-1 0 0 0 0,0 0 0 0 0,1 0 0 0 0,-1 0 0 0 0,0 0 0 0 0,0 0-53 0 0,0 1 12 0 0,0 0-1 0 0,0-1 1 0 0,0 1 0 0 0,0 0-1 0 0,0-1 1 0 0,0 1-1 0 0,1 0 1 0 0,-1 0-1 0 0,0-1 1 0 0,0 1-1 0 0,0 0 1 0 0,0-1-1 0 0,0 1 1 0 0,0 0-1 0 0,0 0 1 0 0,1-1 0 0 0,-1 1-1 0 0,0 0 1 0 0,0 0-1 0 0,0 0 1 0 0,1-1-1 0 0,-1 1 1 0 0,0 0-1 0 0,0 0 1 0 0,0 0-1 0 0,1-1 1 0 0,-1 1 0 0 0,0 0-1 0 0,1 0 1 0 0,-1 0-1 0 0,0 0 1 0 0,0 0-1 0 0,1 0 1 0 0,-1 0-1 0 0,0 0 1 0 0,1 0-1 0 0,-1 0 1 0 0,0 0-1 0 0,0 0 1 0 0,1 0 0 0 0,-1 0-1 0 0,0 0 1 0 0,1 0-1 0 0,-1 0 1 0 0,0 0-1 0 0,0 0 1 0 0,1 0-1 0 0,-1 0 1 0 0,0 0-1 0 0,0 0 1 0 0,1 1-1 0 0,-1-1 1 0 0,0 0 0 0 0,0 0-1 0 0,1 0 1 0 0,-1 1-1 0 0,0-1 1 0 0,0 0-1 0 0,0 0 1 0 0,1 0-1 0 0,-1 1-11 0 0,3 1 0 0 0,1 1-1 0 0,-1 0 0 0 0,0 0 1 0 0,0 0-1 0 0,-1 0 0 0 0,1 0 1 0 0,-1 0-1 0 0,1 1 1 0 0,-1-1-1 0 0,0 1 0 0 0,0 0 1 0 0,0 0-1 0 0,-1 0 0 0 0,0-1 1 0 0,1 1-1 0 0,-1 1 0 0 0,-1-1 1 0 0,1 0 0 0 0,1 13-30 0 0,0 0 1 0 0,-1 0-1 0 0,-2 15 30 0 0,1-10-110 0 0,-1 11 108 0 0,-4 19 2 0 0,2-24 42 0 0,-5 93 256 0 0,6-82-185 0 0,1-21-5 0 0,0-1-1 0 0,-2 5-107 0 0,-3 21 304 0 0,5-42-224 0 0,1-1 6 0 0,0 0 22 0 0,-13 12 262 0 0,8-11-305 0 0,1 1 1 0 0,-1-1-1 0 0,0 0 0 0 0,0 0 0 0 0,1 0 0 0 0,-1-1 0 0 0,0 0 1 0 0,0 0-1 0 0,0 0 0 0 0,0 0 0 0 0,1-1 0 0 0,-1 0 1 0 0,0 0-1 0 0,0 0 0 0 0,1-1 0 0 0,-1 1 0 0 0,-3-3-65 0 0,-16-5 60 0 0,-1 0 0 0 0,0 2 0 0 0,0 1 0 0 0,0 0 0 0 0,-1 2 0 0 0,-3 1-60 0 0,-31-10 0 0 0,28 9 61 0 0,13 2-5 0 0,0 0-1 0 0,-8 1-55 0 0,26 1-68 0 0,1 0 47 0 0,0 0 178 0 0,0 0 78 0 0,0 0 18 0 0,10 7 3 0 0,-6-5-280 0 0,-1-1 0 0 0,1 0 0 0 0,-1-1 0 0 0,1 1 0 0 0,-1 0 0 0 0,1-1 0 0 0,2 0 24 0 0,10 2-102 0 0,14 2-237 0 0,0-2 0 0 0,0-1 1 0 0,0-1-1 0 0,22-4 339 0 0,35 1 947 0 0,59 0-252 0 0,85 2-640 0 0,-198 2-233 0 0,47 3 260 0 0,-27 0-3372 0 0,-35-1 1412 0 0</inkml:trace>
  <inkml:trace contextRef="#ctx0" brushRef="#br0" timeOffset="1858.95">8071 360 13824 0 0,'-3'-5'188'0'0,"2"3"-112"0"0,0 1-1 0 0,1 0 1 0 0,-1-1-1 0 0,0 1 1 0 0,0 0 0 0 0,0 0-1 0 0,0 0 1 0 0,0-1-1 0 0,-1 1 1 0 0,1 1-1 0 0,0-1 1 0 0,0 0 0 0 0,-1 0-1 0 0,0 0-75 0 0,1 0 286 0 0,1 1 54 0 0,0 0 68 0 0,0 0 9 0 0,13 4 85 0 0,5 3-480 0 0,-15-5-14 0 0,1-1 0 0 0,-1 1 0 0 0,1-1 0 0 0,0 0 0 0 0,0 0 0 0 0,0 0-8 0 0,14 1 17 0 0,0 0 0 0 0,1 0 0 0 0,-1-2 0 0 0,0 0 0 0 0,13-3-17 0 0,-18 1 53 0 0,-1 0-1 0 0,1-1 1 0 0,-1-1-1 0 0,1 0 1 0 0,4-3-53 0 0,109-45 1534 0 0,-119 48-1381 0 0,0 0 0 0 0,-1 0 0 0 0,0-1 0 0 0,1 0 0 0 0,-2-1 0 0 0,4-3-153 0 0,23-19 846 0 0,-20 15-346 0 0,-10 11-409 0 0,-1 1 0 0 0,0-1 0 0 0,1 1 1 0 0,-1-1-1 0 0,1 1 0 0 0,0-1 0 0 0,-1 1 1 0 0,3-1-92 0 0,-1 0 119 0 0,-2 2-98 0 0,0 0 0 0 0,-1 0 0 0 0,1 0 0 0 0,-1 0 0 0 0,1-1 0 0 0,0 1 0 0 0,-1 0-1 0 0,1 0 1 0 0,-1-1 0 0 0,1 1 0 0 0,-1 0 0 0 0,1-1 0 0 0,-1 1 0 0 0,1-1 0 0 0,-1 1 0 0 0,0-1-1 0 0,1 1 1 0 0,-1-1 0 0 0,1 1 0 0 0,-1-1 0 0 0,0 1 0 0 0,0-1 0 0 0,1 1 0 0 0,-1-1-1 0 0,0 1 1 0 0,0-1-21 0 0,1 0 46 0 0,-1 1-1 0 0,1-1 0 0 0,0 1 0 0 0,-1 0 1 0 0,1 0-1 0 0,-1-1 0 0 0,1 1 0 0 0,-1 0 1 0 0,1 0-1 0 0,0-1 0 0 0,-1 1 0 0 0,1 0 1 0 0,0 0-1 0 0,-1 0 0 0 0,1 0 0 0 0,0 0-45 0 0,0 2-9 0 0,-1 0 1 0 0,0-1-1 0 0,1 1 0 0 0,-1 0 0 0 0,0 0 0 0 0,0-1 0 0 0,1 1 1 0 0,-1 0-1 0 0,-1 0 0 0 0,1 0 0 0 0,0-1 0 0 0,0 1 0 0 0,-1 0 0 0 0,1 0 1 0 0,-1-1-1 0 0,1 1 0 0 0,-1 0 9 0 0,-4 20-46 0 0,4-9 46 0 0,0 1 0 0 0,-2-1 0 0 0,1 1 0 0 0,-2-1 0 0 0,-4 12 0 0 0,-4 16 0 0 0,-1 0 24 0 0,7-27 21 0 0,2 1 1 0 0,-3 12-46 0 0,6-21 32 0 0,-1 1 0 0 0,0-1 0 0 0,0 0 0 0 0,-2 2-32 0 0,-7 26 129 0 0,11-33-126 0 0,-2 13 104 0 0,-1-1 0 0 0,-1 1 0 0 0,-4 10-107 0 0,0 0 145 0 0,7-19-99 0 0,0-1 1 0 0,-1 1 0 0 0,0 0-1 0 0,0-1 1 0 0,0 1-1 0 0,-2 2-46 0 0,0-1 63 0 0,2-4-44 0 0,0 1-1 0 0,0 0 1 0 0,1 0 0 0 0,-1 0-1 0 0,1 0 1 0 0,-2 3-19 0 0,1-3 65 0 0,-4 2 5 0 0,4-4 15 0 0,2 0-52 0 0,0-1 0 0 0,0 0-1 0 0,0 1 1 0 0,0-1 0 0 0,-1 0 0 0 0,1 1 0 0 0,0-1 0 0 0,0 0-1 0 0,0 1 1 0 0,0-1 0 0 0,-1 0 0 0 0,1 1 0 0 0,0-1 0 0 0,0 0-1 0 0,-1 1 1 0 0,1-1 0 0 0,0 0 0 0 0,-1 0 0 0 0,1 0 0 0 0,0 1 0 0 0,-1-1-1 0 0,1 0 1 0 0,0 0 0 0 0,-1 0 0 0 0,1 0 0 0 0,0 0 0 0 0,-1 1-33 0 0,-2-2 95 0 0,2 1-64 0 0,-1 0 0 0 0,1 0-1 0 0,0 0 1 0 0,0-1 0 0 0,-1 1 0 0 0,1 0 0 0 0,0-1-1 0 0,0 1 1 0 0,-1-1 0 0 0,1 1 0 0 0,0-1 0 0 0,0 0-1 0 0,0 0 1 0 0,-1 0-31 0 0,-44-18-105 0 0,40 17 128 0 0,1 0-1 0 0,-1-1 1 0 0,0 2 0 0 0,0-1-1 0 0,0 1 1 0 0,-5-1-23 0 0,-21-5 65 0 0,16 3-65 0 0,-1 1 0 0 0,1 0 0 0 0,-1 1 0 0 0,0 1 0 0 0,0 1 0 0 0,0 0 0 0 0,-3 1 0 0 0,-19 0 0 0 0,-7 1 0 0 0,41-2 0 0 0,6 1 0 0 0,24-1 0 0 0,21-1 13 0 0,3-3-13 0 0,-11 0-98 0 0,0 2 1 0 0,7 2 97 0 0,202 12-16 0 0,-200-9 723 0 0,4 4-707 0 0,35 2-534 0 0,-75-8-364 0 0,0 1-1 0 0,0 0 1 0 0,2 1 898 0 0,3 0-8495 0 0</inkml:trace>
  <inkml:trace contextRef="#ctx0" brushRef="#br0" timeOffset="2761.62">12208 379 18655 0 0,'4'-4'257'0'0,"0"-1"0"0"0,0 0-1 0 0,0 1 1 0 0,1 0 0 0 0,0 0-1 0 0,0 0 1 0 0,0 1-1 0 0,0 0 1 0 0,4-2-257 0 0,8-4 24 0 0,1 2 1 0 0,8-2-25 0 0,-10 3 300 0 0,10-2 46 0 0,1 1 0 0 0,5 0-346 0 0,-8 2 137 0 0,0-1-1 0 0,22-9-136 0 0,-12 3 89 0 0,-18 6 4 0 0,-1 0 0 0 0,0-1 0 0 0,15-8-93 0 0,-23 11 37 0 0,2-1 112 0 0,-1-1 0 0 0,1 0 0 0 0,-1 0 0 0 0,0-1 0 0 0,-1 1 0 0 0,1-2 0 0 0,-1 1-149 0 0,-1 0 154 0 0,0 0-1 0 0,0-1 1 0 0,0 0-1 0 0,-1 1 1 0 0,0-2-1 0 0,0 1 1 0 0,-1 0-1 0 0,0-1 1 0 0,2-9-154 0 0,-1-5 595 0 0,-4 17-289 0 0,0-1 0 0 0,1 0-1 0 0,0 1 1 0 0,3-6-306 0 0,-4 5 1100 0 0,1 12-1093 0 0,-1 1 0 0 0,0-1 0 0 0,0 1 0 0 0,-1-1 0 0 0,0 1 0 0 0,0 0 0 0 0,0-1 0 0 0,-1 4-7 0 0,-9 49 116 0 0,3-24-84 0 0,1-10-55 0 0,0 0-1 0 0,-2 1 24 0 0,-6 24-76 0 0,-35 145-145 0 0,43-173 234 0 0,-1-1-1 0 0,-3 4-12 0 0,-7 20 28 0 0,17-42-18 0 0,-1 1 0 0 0,0-1-1 0 0,0 1 1 0 0,0-1 0 0 0,-1 0-1 0 0,1 0 1 0 0,-1 1 0 0 0,1-1-1 0 0,-1 0 1 0 0,0-1 0 0 0,1 1-1 0 0,-1 0 1 0 0,0 0 0 0 0,0-1-1 0 0,0 1 1 0 0,-1-1-1 0 0,1 1 1 0 0,0-1 0 0 0,0 0-1 0 0,-2 0-9 0 0,0 1 22 0 0,0-1-1 0 0,0-1 1 0 0,0 1-1 0 0,-1-1 1 0 0,1 1-1 0 0,0-1 1 0 0,0 0-1 0 0,0-1 1 0 0,0 1-1 0 0,0-1 1 0 0,0 0-1 0 0,-3-1-21 0 0,-12 0 80 0 0,16 2-67 0 0,0 0-1 0 0,1 0 0 0 0,-1 0 0 0 0,0 0 1 0 0,1-1-1 0 0,-1 0 0 0 0,0 1 0 0 0,1-1 1 0 0,-1 0-1 0 0,0-1-12 0 0,-5-2 24 0 0,-1 1 0 0 0,1 0 0 0 0,-1 0-1 0 0,0 0 1 0 0,0 1 0 0 0,0 1 0 0 0,-8-1-24 0 0,-16 0 16 0 0,-20 2-16 0 0,25 0-2 0 0,14-3-34 0 0,15 4 13 0 0,3 1 18 0 0,6 1 19 0 0,0 0-1 0 0,1-1 0 0 0,-1 0 1 0 0,0-1-1 0 0,1 0 1 0 0,-1-1-1 0 0,0 0 0 0 0,5-1-13 0 0,2 1 17 0 0,107 8-5 0 0,41-3 41 0 0,-82-3-6 0 0,-1 3-1 0 0,0 4 0 0 0,14 6-46 0 0,-88-14-481 0 0,0 2-1 0 0,-1-1 1 0 0,1 1 0 0 0,-1 0 0 0 0,0 1-1 0 0,0-1 1 0 0,4 4 481 0 0,-9-6-1215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5:28.910"/>
    </inkml:context>
    <inkml:brush xml:id="br0">
      <inkml:brushProperty name="width" value="0.05" units="cm"/>
      <inkml:brushProperty name="height" value="0.05" units="cm"/>
    </inkml:brush>
  </inkml:definitions>
  <inkml:trace contextRef="#ctx0" brushRef="#br0">285 480 9216 0 0,'-6'-16'421'0'0,"4"12"-12"0"0,2-4-247 0 0,-18-35 1230 0 0,17 41-1300 0 0,0 0 1 0 0,0 0-1 0 0,0 1 1 0 0,0-1-1 0 0,0 0 1 0 0,0 1-1 0 0,-1-1 1 0 0,1 1-1 0 0,-1-1 0 0 0,1 1 1 0 0,-1-1-1 0 0,1 1 1 0 0,-1 0-1 0 0,0 0 1 0 0,0-1-93 0 0,0 2 85 0 0,1-1-1 0 0,0 0 1 0 0,0 1 0 0 0,0-1 0 0 0,-1 1 0 0 0,1 0-1 0 0,0-1 1 0 0,0 1 0 0 0,-1 0 0 0 0,1 0 0 0 0,0 0-1 0 0,-1 0 1 0 0,1 0 0 0 0,0 0 0 0 0,-1 0-1 0 0,1 0 1 0 0,0 0 0 0 0,0 1 0 0 0,-1-1 0 0 0,1 0-1 0 0,0 1 1 0 0,0-1 0 0 0,-1 1-85 0 0,-5 4 363 0 0,1 0 0 0 0,-1 1 0 0 0,1-1 0 0 0,0 1-1 0 0,0 1 1 0 0,1-1 0 0 0,0 1 0 0 0,-3 5-363 0 0,-7 13 1104 0 0,-10 24-1104 0 0,20-38 182 0 0,2-5-126 0 0,-30 61 946 0 0,2 8-1002 0 0,22-52 83 0 0,2 0-1 0 0,0 0 1 0 0,2 1-1 0 0,0 0 1 0 0,1 10-83 0 0,4-25 17 0 0,0 0 1 0 0,0 0-1 0 0,1 0 0 0 0,0-1 1 0 0,1 1-1 0 0,0 0 1 0 0,0-1-1 0 0,1 0 1 0 0,0 1-1 0 0,0-1 0 0 0,1 0 1 0 0,0 0-1 0 0,2 1-17 0 0,-3-4 23 0 0,0-1-1 0 0,0 0 0 0 0,1 0 1 0 0,-1-1-1 0 0,1 1 0 0 0,0-1 1 0 0,0 0-1 0 0,0 0 1 0 0,1 0-1 0 0,-1 0 0 0 0,1-1 1 0 0,0 1-23 0 0,4 1 65 0 0,0-1 0 0 0,-1 0 0 0 0,1 0 1 0 0,1-1-1 0 0,-1 0 0 0 0,3 0-65 0 0,-2-2 118 0 0,0 0-1 0 0,0-1 1 0 0,0 0-1 0 0,0-1 1 0 0,0 0-1 0 0,8-3-117 0 0,-17 5 11 0 0,8-3 100 0 0,-1 0 0 0 0,0 0 0 0 0,0-1-1 0 0,0 0 1 0 0,0-1 0 0 0,-1 1 0 0 0,0-2-1 0 0,0 1 1 0 0,0-1 0 0 0,-1 0 0 0 0,1 0 0 0 0,4-7-111 0 0,3-5 419 0 0,0-1 0 0 0,-1-1 0 0 0,-1 0 0 0 0,2-7-419 0 0,-8 13 174 0 0,0 0-1 0 0,-1-1 1 0 0,1-3-174 0 0,5-18 229 0 0,0 0-102 0 0,-1-1 0 0 0,-2 0-1 0 0,2-35-126 0 0,-9 65 5 0 0,-1 0 0 0 0,0 0 1 0 0,-1 0-1 0 0,0 0 0 0 0,0 0 0 0 0,-1 0 0 0 0,1 1 0 0 0,-1-1 0 0 0,-1 0 0 0 0,0 1 0 0 0,1 0 0 0 0,-2-1 1 0 0,1 1-1 0 0,-1 0 0 0 0,0 1 0 0 0,0-1 0 0 0,-1 1 0 0 0,1 0 0 0 0,-1 0 0 0 0,0 0 0 0 0,-1 0 0 0 0,1 1 1 0 0,-2 0-6 0 0,2 0 0 0 0,-1 2 1 0 0,1-1 0 0 0,-1 0-1 0 0,0 1 1 0 0,0 0 0 0 0,0 1-1 0 0,0-1 1 0 0,0 1 0 0 0,0 0-1 0 0,-1 1 1 0 0,1 0 0 0 0,0 0-1 0 0,0 0 1 0 0,-6 1-1 0 0,-10 2-2 0 0,0 2-1 0 0,1 0 1 0 0,-11 4 2 0 0,32-9 0 0 0,-15 7-84 0 0,1-1 0 0 0,0 2 0 0 0,0 0 1 0 0,0 1-1 0 0,1 0 0 0 0,1 1 0 0 0,-7 6 84 0 0,16-14-13 0 0,-6 7-489 0 0,0 0 0 0 0,0 0-1 0 0,1 1 1 0 0,-1 2 502 0 0,-4 5-1125 0 0,-5 3-501 0 0</inkml:trace>
  <inkml:trace contextRef="#ctx0" brushRef="#br0" timeOffset="918.95">4348 289 14744 0 0,'0'-2'156'0'0,"-1"1"0"0"0,1-1 1 0 0,-1 1-1 0 0,0 0 0 0 0,1-1 1 0 0,-1 1-1 0 0,0 0 0 0 0,0-1 1 0 0,0 1-1 0 0,0 0-156 0 0,-4-8 5 0 0,4 7 60 0 0,0 0 0 0 0,0 1 0 0 0,-1-1 0 0 0,1 0 0 0 0,0 0 1 0 0,-1 1-1 0 0,1-1 0 0 0,-1 1 0 0 0,0-1 0 0 0,1 1 0 0 0,-1 0 1 0 0,0-1-1 0 0,-2 0-65 0 0,-28-11 856 0 0,25 10-876 0 0,4 2 51 0 0,0 0 0 0 0,0 1-1 0 0,0 0 1 0 0,0-1 0 0 0,0 1-1 0 0,0 0 1 0 0,0 0-1 0 0,0 1 1 0 0,1-1 0 0 0,-1 1-1 0 0,0-1 1 0 0,0 1 0 0 0,0 0-1 0 0,0 0 1 0 0,1 0-1 0 0,-1 1 1 0 0,0-1 0 0 0,1 1-1 0 0,-1-1 1 0 0,1 1 0 0 0,0 0-1 0 0,-2 1-30 0 0,-4 4 46 0 0,0 0 0 0 0,1 1-1 0 0,0 0 1 0 0,0 0 0 0 0,1 0-1 0 0,-1 2-45 0 0,-16 31 557 0 0,1 1-1 0 0,2 0 1 0 0,-6 23-557 0 0,10-26 258 0 0,4-10-5 0 0,2-1-1 0 0,1 1 0 0 0,1 1 0 0 0,2 0 1 0 0,-3 26-253 0 0,9-47 51 0 0,0 1 1 0 0,1 0-1 0 0,1-1 1 0 0,-1 1-1 0 0,1-1 1 0 0,1 0 0 0 0,0 1-1 0 0,0-1 1 0 0,1 0-1 0 0,0-1 1 0 0,0 1-1 0 0,1-1 1 0 0,0 0-1 0 0,0 0 1 0 0,6 6-52 0 0,-7-11 17 0 0,-1 1-1 0 0,1-1 1 0 0,-1 0 0 0 0,1 0-1 0 0,0 0 1 0 0,0-1 0 0 0,1 1-1 0 0,-1-1 1 0 0,0 0 0 0 0,1-1-1 0 0,-1 1 1 0 0,1-1 0 0 0,0 1-1 0 0,-1-1 1 0 0,1-1 0 0 0,0 1-1 0 0,2-1-16 0 0,4 1 82 0 0,0-1-1 0 0,0-1 1 0 0,0 0-1 0 0,0 0 0 0 0,0-1 1 0 0,0-1-1 0 0,4-1-81 0 0,-2 0 84 0 0,-1-2 0 0 0,0 0 0 0 0,0 0 0 0 0,0-1 0 0 0,-1 0 0 0 0,0-1 0 0 0,-1-1 0 0 0,1 1 0 0 0,-2-2 0 0 0,5-4-84 0 0,1-3 108 0 0,-7 9-21 0 0,-1-1-1 0 0,0 0 0 0 0,0 0 0 0 0,0-1 1 0 0,-2 0-1 0 0,1 0 0 0 0,1-5-86 0 0,8-24 241 0 0,0 4 45 0 0,-3-1 1 0 0,9-37-287 0 0,-20 71 6 0 0,4-22 74 0 0,-1 0 1 0 0,-1 0 0 0 0,0-13-81 0 0,-3 30 21 0 0,0 0 1 0 0,0 0-1 0 0,-1-1 1 0 0,0 1-1 0 0,-1 0 1 0 0,1 0-1 0 0,-1 0 1 0 0,-1 0-1 0 0,1 0 1 0 0,-1 1-1 0 0,0-1 1 0 0,-1 1 0 0 0,-4-6-22 0 0,4 6 8 0 0,0 1 1 0 0,0 0-1 0 0,-1 0 1 0 0,0 0-1 0 0,0 1 1 0 0,-1-1-1 0 0,1 1 1 0 0,-1 1-1 0 0,0-1 1 0 0,0 1-1 0 0,0 0 1 0 0,0 0-1 0 0,-1 1 1 0 0,1-1 0 0 0,-1 2-1 0 0,1-1 1 0 0,-1 1-1 0 0,0 0 1 0 0,0 0-1 0 0,-2 0-8 0 0,-31 2-166 0 0,1 1 0 0 0,0 2 0 0 0,0 2 0 0 0,-18 5 166 0 0,18-4-120 0 0,0 1-1603 0 0,1 2 0 0 0,0 1 0 0 0,0 2 1723 0 0,20-5-1623 0 0</inkml:trace>
  <inkml:trace contextRef="#ctx0" brushRef="#br0" timeOffset="1905.78">8247 413 12496 0 0,'0'0'572'0'0,"0"0"-11"0"0,0 0-353 0 0,0 0-128 0 0,2-1-5 0 0,25-22-94 0 0,-3 0-9 0 0,-11 11 152 0 0,7-4 85 0 0,-20 16-201 0 0,4-2 88 0 0,-1 0 0 0 0,1 0 0 0 0,-1 0 1 0 0,0-1-1 0 0,0 1 0 0 0,0-1 1 0 0,0 0-1 0 0,0 1 0 0 0,0-2 1 0 0,-1 1-1 0 0,3-3-96 0 0,0-1 256 0 0,0 0 0 0 0,1 0 1 0 0,0 1-1 0 0,2-1-256 0 0,-2 1 292 0 0,0 1 1 0 0,0-2-1 0 0,-1 1 0 0 0,0-1 0 0 0,1-2-292 0 0,17-22 516 0 0,-18 26-432 0 0,-1 0 0 0 0,0 0 0 0 0,-1-1 0 0 0,1 1 0 0 0,-1-1 0 0 0,0 0 0 0 0,1-2-84 0 0,1-7 208 0 0,-1 4 121 0 0,-1 0 0 0 0,3-11-329 0 0,-5 19 55 0 0,0 1 0 0 0,0-1 1 0 0,0 1-1 0 0,0 0 0 0 0,0-1 0 0 0,1 1 1 0 0,-1 0-1 0 0,2-2-55 0 0,-1 3 44 0 0,-1-1 1 0 0,0 1-1 0 0,0-1 0 0 0,0 1 0 0 0,0-1 1 0 0,0 0-1 0 0,0 1 0 0 0,0-1 0 0 0,-1 0 0 0 0,1 0 1 0 0,-1 1-1 0 0,1-1 0 0 0,-1 0 0 0 0,1 0 1 0 0,-1 0-1 0 0,0 0 0 0 0,0 0 0 0 0,0 0-44 0 0,0 0 48 0 0,-1 0 0 0 0,1 0-1 0 0,0 0 1 0 0,0 0-1 0 0,1 0 1 0 0,-1 0 0 0 0,0 0-1 0 0,1 0 1 0 0,-1 1 0 0 0,1-1-1 0 0,0-1-47 0 0,-1 2 36 0 0,0 1 0 0 0,1-1-1 0 0,-1 0 1 0 0,1 0 0 0 0,-1 0 0 0 0,1 1-1 0 0,-1-1 1 0 0,1 0 0 0 0,-1 0-1 0 0,1 1 1 0 0,0-1 0 0 0,0 1-1 0 0,-1-1 1 0 0,1 0 0 0 0,0 1 0 0 0,0 0-1 0 0,0-1 1 0 0,-1 1 0 0 0,1-1-1 0 0,0 1 1 0 0,0 0 0 0 0,0 0 0 0 0,0-1-1 0 0,0 1 1 0 0,0 0 0 0 0,0 0-1 0 0,0 0-35 0 0,-11 19 96 0 0,-16 29-176 0 0,24-44 77 0 0,0 0 1 0 0,1 0-1 0 0,-1 0 0 0 0,1 0 0 0 0,0 1 0 0 0,0-1 1 0 0,0 2 2 0 0,0-1-7 0 0,-1 1 0 0 0,1-1 0 0 0,-1 1 1 0 0,0-1-1 0 0,-1 3 7 0 0,1-5-2 0 0,-3 6 0 0 0,1 0 1 0 0,-1 1 0 0 0,1-1-1 0 0,1 1 1 0 0,0 0-1 0 0,-1 7 2 0 0,-9 32 68 0 0,9-40-40 0 0,1 1 1 0 0,0 0 0 0 0,1-1 0 0 0,0 1 0 0 0,1 0-1 0 0,0 5-28 0 0,1 5 73 0 0,1-10-23 0 0,-1 0 0 0 0,0 0-1 0 0,-1 0 1 0 0,-1 2-50 0 0,-3 13 248 0 0,-1 1-1 0 0,-3 5-247 0 0,3-11 139 0 0,6-17-114 0 0,-1 0 1 0 0,0 0-1 0 0,0 0 0 0 0,0-1 0 0 0,0 1 0 0 0,0 0 0 0 0,0-1 1 0 0,-1 1-1 0 0,1 0 0 0 0,-1-1 0 0 0,0 0 0 0 0,0 1-25 0 0,1-2 80 0 0,-9 6 78 0 0,-7 5-76 0 0,16-11-7 0 0,-29 11 570 0 0,7-7-407 0 0,20-4-228 0 0,0-1 1 0 0,1 1-1 0 0,-1-1 0 0 0,0 1 1 0 0,1-1-1 0 0,-1 0 1 0 0,0 0-1 0 0,0 0 0 0 0,1 0 1 0 0,-1-1-1 0 0,-2 0-10 0 0,-42-2 62 0 0,43 3-78 0 0,1 0 1 0 0,0 0-1 0 0,0 0 1 0 0,0 0-1 0 0,-1 1 1 0 0,1-1-1 0 0,0 1 16 0 0,-15 1-51 0 0,9-2 59 0 0,1 0 1 0 0,-1 0-1 0 0,0 1 1 0 0,0 0-1 0 0,0 1 1 0 0,1 0-1 0 0,-1 0 1 0 0,1 1 0 0 0,0 0-1 0 0,-1 0 1 0 0,1 1-1 0 0,-4 3-8 0 0,5-4 103 0 0,-2 4-30 0 0,8-6-138 0 0,24-1 42 0 0,0 0 1 0 0,-1-2-1 0 0,16-3 23 0 0,17-7-177 0 0,-12 2 398 0 0,0 3 0 0 0,42-3-221 0 0,-8 6 29 0 0,31-1-34 0 0,153-5-2320 0 0,-226 7 1970 0 0,41-4-2359 0 0,-4-4-4819 0 0</inkml:trace>
  <inkml:trace contextRef="#ctx0" brushRef="#br0" timeOffset="2807.91">12893 180 10136 0 0,'0'0'777'0'0,"-1"-16"-358"0"0,1 15-273 0 0,0 1 0 0 0,0-1 1 0 0,0 1-1 0 0,0-1 0 0 0,0 1 1 0 0,0-1-1 0 0,-1 1 0 0 0,1-1 1 0 0,0 1-1 0 0,0-1 1 0 0,-1 1-1 0 0,1-1 0 0 0,0 1 1 0 0,-1 0-1 0 0,1-1 0 0 0,0 1 1 0 0,-1 0-1 0 0,1-1 0 0 0,-1 1 1 0 0,1 0-1 0 0,0-1 0 0 0,-1 1 1 0 0,1 0-1 0 0,-1 0 1 0 0,1-1-1 0 0,-1 1 0 0 0,1 0 1 0 0,-1 0-1 0 0,1 0 0 0 0,-1 0 1 0 0,1 0-1 0 0,-1 0 0 0 0,1 0 1 0 0,-1 0-147 0 0,-1 0 89 0 0,1 1 0 0 0,-1-1 0 0 0,0 1 0 0 0,1 0 0 0 0,-1-1 0 0 0,1 1 0 0 0,0 0 0 0 0,-1 0 0 0 0,1 0 1 0 0,0 0-1 0 0,-1 0 0 0 0,1 0-89 0 0,-5 6 69 0 0,-1 0 0 0 0,1 1 1 0 0,-4 6-70 0 0,-56 70 1878 0 0,31-38-1100 0 0,17-22-114 0 0,-13 21-664 0 0,21-29 200 0 0,0-1 12 0 0,1 0 0 0 0,1 0-1 0 0,1 1 1 0 0,-1 2-212 0 0,6-13 25 0 0,1 0 1 0 0,-1 0-1 0 0,1 0 0 0 0,0 0 1 0 0,1 0-1 0 0,-1 0 1 0 0,1 0-1 0 0,0 0 0 0 0,0 1 1 0 0,1-1-1 0 0,-1 0 0 0 0,1 0 1 0 0,0 0-1 0 0,1 0 1 0 0,-1 0-1 0 0,1 1-25 0 0,0-2 34 0 0,-1-1 0 0 0,1 1 0 0 0,0-1 0 0 0,0 1 0 0 0,1-1 0 0 0,-1 1-1 0 0,1-1 1 0 0,-1 0 0 0 0,1 0 0 0 0,0-1 0 0 0,1 2-34 0 0,-2-3 18 0 0,0 0 1 0 0,0 1-1 0 0,0-1 0 0 0,0 0 0 0 0,0-1 0 0 0,0 1 1 0 0,0 0-1 0 0,0-1 0 0 0,1 1 0 0 0,-1-1 0 0 0,0 1 1 0 0,0-1-1 0 0,0 0 0 0 0,1 0 0 0 0,-1 0 0 0 0,0 0 1 0 0,0-1-1 0 0,1 1 0 0 0,-1-1 0 0 0,0 1-18 0 0,9-4 156 0 0,-1 0-1 0 0,0 0 0 0 0,0 0 1 0 0,-1-2-1 0 0,1 1 1 0 0,-1-1-1 0 0,0 0 0 0 0,-1-1 1 0 0,0 0-1 0 0,6-7-155 0 0,5-6 386 0 0,-1 0 0 0 0,-1-2 0 0 0,10-17-386 0 0,-17 24 146 0 0,-2-1-1 0 0,4-9-145 0 0,7-13 177 0 0,-15 29-132 0 0,0-1 0 0 0,-1 0 0 0 0,0 0 0 0 0,0 0-1 0 0,-1 0 1 0 0,-1-1 0 0 0,1 1 0 0 0,-2 0 0 0 0,1-1 0 0 0,-2 1 0 0 0,1-1-1 0 0,-1 1 1 0 0,-1-1 0 0 0,0 0-45 0 0,1 7 30 0 0,-1-1 0 0 0,0 1 0 0 0,0 0 0 0 0,0 0 0 0 0,0 0 0 0 0,0 1 1 0 0,-1-1-1 0 0,0 0 0 0 0,0 1 0 0 0,0 0 0 0 0,-1-1-30 0 0,-7-10 133 0 0,9 13-121 0 0,0-1 0 0 0,0 1-1 0 0,0-1 1 0 0,0 1 0 0 0,0 0 0 0 0,-1 0-1 0 0,1 0 1 0 0,0 0 0 0 0,-1 0-1 0 0,1 0 1 0 0,0 0 0 0 0,-1 1 0 0 0,1-1-1 0 0,-1 1 1 0 0,0 0-12 0 0,-1-1 18 0 0,0 1 0 0 0,0 0 0 0 0,-1 0 0 0 0,1 0 0 0 0,0 1 0 0 0,0-1 0 0 0,-1 1 0 0 0,-2 1-18 0 0,-15 5-43 0 0,0 2 0 0 0,0 0 0 0 0,1 1-1 0 0,1 1 1 0 0,-8 6 43 0 0,-14 12-1484 0 0,17-11-112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5:40.211"/>
    </inkml:context>
    <inkml:brush xml:id="br0">
      <inkml:brushProperty name="width" value="0.05" units="cm"/>
      <inkml:brushProperty name="height" value="0.05" units="cm"/>
    </inkml:brush>
  </inkml:definitions>
  <inkml:trace contextRef="#ctx0" brushRef="#br0">413 712 7800 0 0,'0'-2'69'0'0,"-1"0"1"0"0,1-1-1 0 0,-1 1 1 0 0,1 0-1 0 0,0-1 0 0 0,0 1 1 0 0,0-1-1 0 0,0 1 1 0 0,0 0-1 0 0,0-1 1 0 0,1 1-1 0 0,0-1-69 0 0,-1 0 27 0 0,0-1 0 0 0,0 1-1 0 0,-1 0 1 0 0,1-1 0 0 0,-1 1 0 0 0,1 0-1 0 0,-1-1 1 0 0,0 1 0 0 0,0 0-1 0 0,0 0 1 0 0,-1 0 0 0 0,0-1-27 0 0,-5-16 510 0 0,5 10-277 0 0,2 8-80 0 0,0-1 1 0 0,0 1-1 0 0,-1-1 1 0 0,1 1 0 0 0,-1 0-1 0 0,0-1 1 0 0,0 1 0 0 0,0 0-1 0 0,0-1 1 0 0,0 1-1 0 0,0 0 1 0 0,0 0 0 0 0,-1 0-1 0 0,1 0 1 0 0,-1 0-1 0 0,0 0 1 0 0,1 1 0 0 0,-1-1-1 0 0,0 1 1 0 0,-1-2-154 0 0,2 3 63 0 0,1 0 0 0 0,-1 0-1 0 0,0-1 1 0 0,0 1 0 0 0,0 0 0 0 0,0 0 0 0 0,1 0 0 0 0,-1 0-1 0 0,0 0 1 0 0,0 0 0 0 0,0 0 0 0 0,0 0 0 0 0,0 0 0 0 0,1 0 0 0 0,-1 1-1 0 0,0-1 1 0 0,0 0 0 0 0,0 0 0 0 0,1 1 0 0 0,-1-1 0 0 0,0 1-1 0 0,0-1 1 0 0,1 1 0 0 0,-1-1 0 0 0,0 1-63 0 0,-19 17 439 0 0,17-15-322 0 0,-10 12 82 0 0,1 0 0 0 0,0 2 1 0 0,1-1-1 0 0,1 1 1 0 0,0 1-200 0 0,-2 5 181 0 0,-4 6 158 0 0,1 1 0 0 0,1 0 0 0 0,2 1 0 0 0,1 1 0 0 0,2 0 0 0 0,1 0 0 0 0,-2 24-339 0 0,9-40 92 0 0,1 0 0 0 0,1 1 0 0 0,0-1 0 0 0,1 0 0 0 0,1 0 0 0 0,4 14-92 0 0,-3-16 46 0 0,1-1-1 0 0,0 1 0 0 0,0-1 1 0 0,6 8-46 0 0,-7-14 11 0 0,1-1-1 0 0,-1 1 1 0 0,2-2 0 0 0,-1 1 0 0 0,6 5-11 0 0,1 1 79 0 0,-9-9-36 0 0,1 0 1 0 0,-1 0-1 0 0,1 0 1 0 0,0-1-1 0 0,0 1 1 0 0,0-1-1 0 0,0 0 0 0 0,0 0 1 0 0,0 0-1 0 0,1 0 1 0 0,-1-1-1 0 0,1 0 0 0 0,-1 0 1 0 0,1 0-1 0 0,0 0 1 0 0,-1-1-1 0 0,1 0 1 0 0,0 0-1 0 0,-1 0 0 0 0,1-1 1 0 0,0 1-1 0 0,-1-1 1 0 0,1 0-1 0 0,-1 0 0 0 0,4-2-43 0 0,2-2 179 0 0,-1 0-1 0 0,0 0 0 0 0,0-1 0 0 0,0-1 0 0 0,-1 1 0 0 0,0-1 0 0 0,0-1 1 0 0,-1 1-1 0 0,5-7-178 0 0,0-3 285 0 0,-1 0 0 0 0,-1 0 0 0 0,-1-1 0 0 0,5-12-285 0 0,-2 1 115 0 0,-2-1-1 0 0,-1 0 0 0 0,-1-1 0 0 0,-2 0 1 0 0,-1 0-1 0 0,-1 0 0 0 0,-2-3-114 0 0,-1 18 22 0 0,-1 0 1 0 0,-1 1-1 0 0,0-1 0 0 0,-1 0 0 0 0,-1 1 1 0 0,0 0-1 0 0,-1 0 0 0 0,0 0 0 0 0,-6-10-22 0 0,9 22 9 0 0,0 0-1 0 0,-1 1 0 0 0,1-1 1 0 0,-1 1-1 0 0,1-1 0 0 0,-1 1 1 0 0,0 0-1 0 0,0 0 0 0 0,0 0 1 0 0,0 0-1 0 0,-1 0 0 0 0,1 0 1 0 0,0 1-1 0 0,-1-1 1 0 0,0 1-1 0 0,-2-2-8 0 0,1 2-32 0 0,0 0 0 0 0,0 0 0 0 0,-1 0 0 0 0,1 0 0 0 0,0 1 0 0 0,0 0 0 0 0,-1 0 0 0 0,1 0 0 0 0,0 0 0 0 0,-4 1 32 0 0,-8 3-250 0 0,-1 0 0 0 0,1 1 0 0 0,0 0-1 0 0,1 2 1 0 0,-6 2 250 0 0,17-7-77 0 0,-24 12-1692 0 0,-16 10 1769 0 0,-3 5-5550 0 0,7-2-1056 0 0</inkml:trace>
  <inkml:trace contextRef="#ctx0" brushRef="#br0" timeOffset="563.91">470 1940 2304 0 0,'-2'-7'13'0'0,"2"5"4"0"0,-1 0-1 0 0,0 0 0 0 0,1 0 0 0 0,-1 0 0 0 0,0 0 1 0 0,0 0-1 0 0,0 0 0 0 0,-1 0 0 0 0,1 1 0 0 0,0-1 1 0 0,-1 0-1 0 0,1 1 0 0 0,-2-2-16 0 0,2 2 316 0 0,-1 0 1 0 0,1 0 0 0 0,0 0-1 0 0,0 1 1 0 0,-1-1-1 0 0,1 0 1 0 0,0 1-1 0 0,-1-1 1 0 0,1 1 0 0 0,0-1-1 0 0,-1 1 1 0 0,1-1-1 0 0,-1 1 1 0 0,1 0-1 0 0,-1 0 1 0 0,1 0 0 0 0,-1 0-1 0 0,1 0 1 0 0,-1 0-1 0 0,1 0 1 0 0,-1 1-1 0 0,1-1 1 0 0,-1 0 0 0 0,1 1-1 0 0,0-1 1 0 0,-1 1-1 0 0,1 0 1 0 0,0-1-1 0 0,-1 1 1 0 0,1 0 0 0 0,0 0-317 0 0,-20 15 2471 0 0,4 1-3302 0 0,-22 37 1729 0 0,21-27-152 0 0,-2 6 104 0 0,1 1 0 0 0,2 1-1 0 0,-6 19-849 0 0,5-10 1342 0 0,-11 38-1342 0 0,25-67 139 0 0,1 0 1 0 0,0 0 0 0 0,0 0 0 0 0,2 1 0 0 0,0-1 0 0 0,1 0-1 0 0,1 10-139 0 0,-1-19 30 0 0,1 0-1 0 0,0 0 1 0 0,1-1-1 0 0,0 1 1 0 0,0 0-1 0 0,0 0 1 0 0,0-1 0 0 0,1 1-1 0 0,0-1 1 0 0,0 0-1 0 0,1 0 1 0 0,-1 0-1 0 0,1 0 1 0 0,0 0-1 0 0,0-1 1 0 0,1 0-1 0 0,-1 0 1 0 0,1 0-1 0 0,0 0 1 0 0,0-1-1 0 0,0 0 1 0 0,1 0-1 0 0,-1 0 1 0 0,1-1-1 0 0,-1 0 1 0 0,1 0-1 0 0,0 0 1 0 0,0-1-1 0 0,2 1-29 0 0,4-1 70 0 0,-1 0 0 0 0,1-1 0 0 0,0 0 0 0 0,-1 0 0 0 0,1-1 0 0 0,0-1 0 0 0,-1 0 0 0 0,0-1 0 0 0,1 0 0 0 0,-1-1 0 0 0,0 0 0 0 0,-1-1 0 0 0,1 0 0 0 0,-1 0 0 0 0,0-1 0 0 0,3-3-70 0 0,2-1 147 0 0,0-1 0 0 0,-1-1 0 0 0,0 0 1 0 0,-1-1-1 0 0,-1-1 0 0 0,0 0 0 0 0,-1 0 0 0 0,0-1 0 0 0,-1 0 0 0 0,0-4-147 0 0,-3 5 79 0 0,-1-2-1 0 0,0 1 1 0 0,-1 0-1 0 0,-1-1 1 0 0,0 0 0 0 0,-1 0-1 0 0,-1 0 1 0 0,-1 0 0 0 0,0-15-79 0 0,-1-1 147 0 0,-2 0 0 0 0,-2 0 1 0 0,-1 1-1 0 0,-5-20-147 0 0,10 51 0 0 0,-5-21 31 0 0,-1 0 0 0 0,-1 0-1 0 0,-4-10-30 0 0,8 25 6 0 0,0 1-1 0 0,0-1 0 0 0,0 1 1 0 0,-1-1-1 0 0,0 1 0 0 0,0 0 1 0 0,0 0-1 0 0,-1 0 0 0 0,1 1 1 0 0,-1 0-1 0 0,0 0 0 0 0,0 0 1 0 0,-6-3-6 0 0,8 5-72 0 0,-1 0 0 0 0,1 0 0 0 0,-1 1 0 0 0,1-1 0 0 0,-1 1 0 0 0,1 0 0 0 0,-1 0 0 0 0,1 0 0 0 0,-1 1 0 0 0,0-1 0 0 0,0 1 0 0 0,1 0 0 0 0,-1 0 0 0 0,0 0 0 0 0,0 0 0 0 0,1 1 0 0 0,-1-1 1 0 0,0 1-1 0 0,1 0 0 0 0,-1 0 0 0 0,0 1 0 0 0,1-1 0 0 0,0 1 0 0 0,-1-1 0 0 0,1 1 0 0 0,-1 1 72 0 0,-13 9-2292 0 0,-1 2-5482 0 0</inkml:trace>
  <inkml:trace contextRef="#ctx0" brushRef="#br0" timeOffset="1303.83">4221 563 5064 0 0,'1'-11'158'0'0,"1"1"1"0"0,-1-1 0 0 0,2 0-1 0 0,-1 1 1 0 0,1-1-1 0 0,1 0-158 0 0,0 1 1082 0 0,-1 0 0 0 0,-1 0 1 0 0,0 0-1 0 0,0 0 0 0 0,-1-1 0 0 0,0 1-1082 0 0,-1 9 674 0 0,0 1-50 0 0,0 0-176 0 0,-2 0-353 0 0,0 0 0 0 0,0 1 0 0 0,0-1-1 0 0,0 1 1 0 0,0-1 0 0 0,0 1 0 0 0,1 0 0 0 0,-1 0-1 0 0,0 0 1 0 0,0 0 0 0 0,0 0 0 0 0,1 0 0 0 0,-1 0-1 0 0,1 1 1 0 0,-1-1 0 0 0,0 2-95 0 0,-23 28 234 0 0,19-23-77 0 0,-18 26 379 0 0,1 1 0 0 0,2 0-1 0 0,1 2 1 0 0,2 0 0 0 0,-12 38-536 0 0,17-39 501 0 0,5-15-630 0 0,0 0-1 0 0,2 1 1 0 0,0 0-1 0 0,2 0 0 0 0,0 0 1 0 0,0 22 129 0 0,4-24 74 0 0,0-1 1 0 0,2 1-1 0 0,0-1 0 0 0,1 0 1 0 0,3 6-75 0 0,-5-19 29 0 0,1-1 0 0 0,0 1 0 0 0,0-1 1 0 0,0 0-1 0 0,0 0 0 0 0,1 0 0 0 0,0 0 0 0 0,0 0 1 0 0,1 0-1 0 0,-1-1 0 0 0,1 0 0 0 0,0 0 0 0 0,0 0 1 0 0,0 0-1 0 0,1 0 0 0 0,-1-1 0 0 0,1 0 0 0 0,0 0 1 0 0,0 0-1 0 0,4 1-29 0 0,-2-1 70 0 0,1-1 0 0 0,-1 0 1 0 0,1 0-1 0 0,0-1 0 0 0,0 0 0 0 0,0 0 1 0 0,0-1-1 0 0,0 0 0 0 0,0 0 1 0 0,0-1-1 0 0,0 0 0 0 0,-1 0 1 0 0,1-1-1 0 0,0 0 0 0 0,1-1-70 0 0,7-3 225 0 0,-1 0 1 0 0,0-1-1 0 0,0-1 1 0 0,-1-1-1 0 0,0 0 0 0 0,11-10-225 0 0,-14 10 106 0 0,-2 0 0 0 0,1-1-1 0 0,-1 0 1 0 0,-1-1 0 0 0,1 0 0 0 0,-2 0-1 0 0,0-1 1 0 0,4-9-106 0 0,0-2 129 0 0,-1 0-1 0 0,-1-1 1 0 0,-1 0-1 0 0,1-8-128 0 0,-5 15 55 0 0,-1 0 0 0 0,-1 1 0 0 0,0-1 0 0 0,-1 0 0 0 0,-1 0-1 0 0,-1 0 1 0 0,-2-13-55 0 0,2 15 22 0 0,-1 0 0 0 0,-1 1-1 0 0,0 0 1 0 0,-1-1 0 0 0,-1 1-1 0 0,0 0 1 0 0,-1 1 0 0 0,0-1-22 0 0,2 6 19 0 0,-1 0 1 0 0,0 0-1 0 0,0 0 1 0 0,-1 1-1 0 0,1 0 1 0 0,-7-6-20 0 0,10 11-13 0 0,-1 0 0 0 0,1 1 1 0 0,0-1-1 0 0,0 1 0 0 0,-1 0 0 0 0,1-1 0 0 0,0 1 0 0 0,-1 0 1 0 0,1 1-1 0 0,-1-1 0 0 0,1 0 0 0 0,-1 1 0 0 0,0-1 1 0 0,1 1-1 0 0,-1 0 0 0 0,0 0 0 0 0,1 0 0 0 0,-1 0 0 0 0,0 0 1 0 0,1 1-1 0 0,-1-1 0 0 0,1 1 0 0 0,-1 0 0 0 0,1 0 0 0 0,-1 0 1 0 0,0 0 12 0 0,-3 2-99 0 0,0 0 1 0 0,0 0-1 0 0,1 0 0 0 0,-1 1 1 0 0,1 0-1 0 0,-1 0 1 0 0,1 1-1 0 0,1 0 1 0 0,-4 3 98 0 0,-6 10-1406 0 0,0 0 1 0 0,-2 6 1405 0 0,12-18-470 0 0,-18 29-6655 0 0</inkml:trace>
  <inkml:trace contextRef="#ctx0" brushRef="#br0" timeOffset="1820.12">4633 1842 12440 0 0,'-12'-19'775'0'0,"0"-1"0"0"0,2 0 0 0 0,-9-22-775 0 0,14 29-26 0 0,3 4 303 0 0,-1 1-1 0 0,0-1 1 0 0,-1 1-1 0 0,0 0 1 0 0,-5-7-277 0 0,8 14 84 0 0,1 0 1 0 0,-1 0-1 0 0,0 0 0 0 0,0 0 1 0 0,0 0-1 0 0,0 0 0 0 0,0 0 1 0 0,0 0-1 0 0,0 0 0 0 0,0 1 1 0 0,0-1-1 0 0,0 0 0 0 0,-1 1 1 0 0,1-1-1 0 0,0 1 0 0 0,0-1 1 0 0,-1 1-1 0 0,1 0 0 0 0,0-1 1 0 0,0 1-1 0 0,-1 0 0 0 0,1 0 1 0 0,0 0-1 0 0,-1 0 0 0 0,1 0 1 0 0,0 0-1 0 0,-1 0 0 0 0,1 0 1 0 0,0 1-1 0 0,-1-1 0 0 0,1 0 1 0 0,0 1-1 0 0,0-1 0 0 0,-1 1 0 0 0,1 0 1 0 0,0-1-1 0 0,0 1 0 0 0,0 0 1 0 0,0 0-1 0 0,0 0 0 0 0,-1 0-84 0 0,-5 6 120 0 0,1 0 0 0 0,-1 1 0 0 0,2 0 0 0 0,-1 0 0 0 0,1 0 0 0 0,0 1 0 0 0,0-1 0 0 0,-1 6-120 0 0,2-5 11 0 0,-18 41 31 0 0,3 1-1 0 0,2 1 1 0 0,1 3-42 0 0,11-36 4 0 0,-16 49-4 0 0,0 1 0 0 0,3 1 0 0 0,-6 50 0 0 0,22-110 20 0 0,1 1 0 0 0,1 0-1 0 0,0-1 1 0 0,1 1-1 0 0,1 9-19 0 0,-1-14 25 0 0,0 1-1 0 0,1-1 1 0 0,0 0-1 0 0,1 1 1 0 0,-1-1-1 0 0,1 0 1 0 0,0 0-1 0 0,1-1 1 0 0,3 6-25 0 0,-5-9 14 0 0,0 1 0 0 0,0 0 0 0 0,1 0 0 0 0,-1-1 0 0 0,1 0 0 0 0,0 1 0 0 0,0-1-1 0 0,0 0 1 0 0,0 0 0 0 0,0-1 0 0 0,0 1 0 0 0,0 0 0 0 0,1-1 0 0 0,-1 0 0 0 0,1 0 0 0 0,2 1-14 0 0,-1-2 32 0 0,1 1 0 0 0,-1-1-1 0 0,0 0 1 0 0,1 0 0 0 0,-1-1 0 0 0,1 0 0 0 0,-1 0 0 0 0,0 0-1 0 0,0 0 1 0 0,3-2-32 0 0,6-2 98 0 0,0-2 0 0 0,-1 1-1 0 0,0-2 1 0 0,0 0 0 0 0,0 0 0 0 0,-1-1-1 0 0,5-6-97 0 0,1-2 138 0 0,0-1 1 0 0,-2-1-1 0 0,-1 0 0 0 0,0-1 0 0 0,-1 0 0 0 0,-1-1 0 0 0,-1-1 0 0 0,6-17-138 0 0,-3 3 180 0 0,-2 0 0 0 0,-1-1 0 0 0,-2-1 1 0 0,-1 1-1 0 0,-1-11-180 0 0,-5 22 50 0 0,-1 1 0 0 0,-2-1 1 0 0,0 0-1 0 0,-2 0 0 0 0,0 0 1 0 0,-2 1-1 0 0,-1 0 1 0 0,-1 0-1 0 0,-5-11-50 0 0,9 29 4 0 0,0 1 1 0 0,-1 0-1 0 0,0 0 1 0 0,0 0-1 0 0,0 1 1 0 0,-1-1-1 0 0,0 1 0 0 0,0-1 1 0 0,0 1-1 0 0,-1 0 1 0 0,1 1-1 0 0,-1-1 1 0 0,-2 0-5 0 0,2 2-32 0 0,0 0 1 0 0,1 0-1 0 0,-1 1 0 0 0,-1-1 1 0 0,1 1-1 0 0,0 1 1 0 0,0-1-1 0 0,-1 1 0 0 0,1 0 1 0 0,-1 0-1 0 0,1 0 1 0 0,-1 1-1 0 0,1 0 1 0 0,-1 0-1 0 0,-3 1 32 0 0,0 0-336 0 0,-1 1-1 0 0,0-1 1 0 0,-7 4 336 0 0,-12 6-6187 0 0,8 1-1163 0 0</inkml:trace>
  <inkml:trace contextRef="#ctx0" brushRef="#br0" timeOffset="2685.27">8398 502 14712 0 0,'-1'-4'180'0'0,"1"0"1"0"0,-1 1 0 0 0,1-1 0 0 0,-1 1-1 0 0,0-1 1 0 0,-1-1-181 0 0,-1-4 396 0 0,2 1-274 0 0,1 7-107 0 0,0 0-1 0 0,0 0 0 0 0,0 0 1 0 0,0 0-1 0 0,0-1 1 0 0,0 1-1 0 0,1 0 0 0 0,-1 0 1 0 0,0 0-1 0 0,1 0 1 0 0,-1 0-1 0 0,1 0 1 0 0,-1 0-1 0 0,1 0 0 0 0,0 0 1 0 0,-1 0-1 0 0,1 1 1 0 0,0-1-1 0 0,0 0 0 0 0,0 0-14 0 0,3-4 141 0 0,1-3 111 0 0,-1 0 0 0 0,2 1 0 0 0,-1-1 0 0 0,1 1 0 0 0,0 1 0 0 0,0-1 0 0 0,1 1 0 0 0,1 0-252 0 0,35-37 1312 0 0,-22 22-687 0 0,-1 0-1 0 0,5-9-624 0 0,-21 24 89 0 0,8-13 167 0 0,-11 16-197 0 0,1-1 0 0 0,0 1 0 0 0,0 0 0 0 0,1-1 0 0 0,-1 1 0 0 0,2-1-59 0 0,-2 2 3 0 0,1-1 0 0 0,-1 0 0 0 0,0 1 0 0 0,0-1 0 0 0,0 0 0 0 0,0 0 0 0 0,0 0 0 0 0,-1 0 0 0 0,0-1 0 0 0,1 1 0 0 0,-1 0 0 0 0,0-1-3 0 0,7-11 46 0 0,-6 13-7 0 0,-1 0 1 0 0,0 0-1 0 0,0 0 0 0 0,1 0 1 0 0,-1 0-1 0 0,-1-1 0 0 0,1 1 1 0 0,0 0-1 0 0,-1 0 1 0 0,1-1-1 0 0,0 0-39 0 0,-9 15 65 0 0,3 0-65 0 0,0 1 0 0 0,1 0 0 0 0,-2 11 0 0 0,-1 2-14 0 0,-5 17-16 0 0,0 1-14 0 0,-3 2 44 0 0,9-27 0 0 0,1-1 0 0 0,1 1 0 0 0,0 6 0 0 0,-5 20 0 0 0,-1 0 11 0 0,0-5 23 0 0,2 0 1 0 0,1 0-1 0 0,3 1 0 0 0,0 10-34 0 0,-1-22 90 0 0,5-27-25 0 0,0-2 7 0 0,0 0-1 0 0,0 0 17 0 0,-8 2 66 0 0,0-1-123 0 0,0-1-1 0 0,0-1 0 0 0,1 1 1 0 0,-1-1-1 0 0,0-1 0 0 0,0 0 1 0 0,0 0-1 0 0,-2-1-30 0 0,0 0 11 0 0,-1 1-1 0 0,1 1 1 0 0,0-1 0 0 0,0 2-1 0 0,-9 0-10 0 0,13-1 0 0 0,1-1 0 0 0,6-1 0 0 0,4 1 0 0 0,12-4-225 0 0,0 1 0 0 0,1 0 0 0 0,0 2 0 0 0,-1 0 0 0 0,1 1-1 0 0,0 1 1 0 0,7 1 225 0 0,6 2-440 0 0</inkml:trace>
  <inkml:trace contextRef="#ctx0" brushRef="#br0" timeOffset="3371.4">8323 1854 14280 0 0,'0'0'1102'0'0,"0"0"-695"0"0,0 0-247 0 0,0 0-31 0 0,2-1-7 0 0,10-3-18 0 0,0-1 1 0 0,-1 0-1 0 0,0-1 1 0 0,0 0 0 0 0,0 0-1 0 0,5-6-104 0 0,16-8 164 0 0,-21 11 70 0 0,1 0 0 0 0,-1-1-1 0 0,0 0 1 0 0,-1 0-1 0 0,-1-1 1 0 0,4-5-234 0 0,-1 0 634 0 0,-1-1 1 0 0,7-13-635 0 0,-1-3 431 0 0,-14 30-403 0 0,-3 2-21 0 0,1 0 1 0 0,-1 0-1 0 0,0 1 0 0 0,1-1 1 0 0,-1 0-1 0 0,0 0 1 0 0,0 0-1 0 0,0 1 0 0 0,0-1 1 0 0,1 0-1 0 0,-1 0 1 0 0,0 0-1 0 0,0 0 0 0 0,0 1 1 0 0,-1-1-1 0 0,1 0 1 0 0,0 0-1 0 0,0 0-7 0 0,0 0 88 0 0,0 1-36 0 0,-4 12-192 0 0,-2 13 59 0 0,-3 26 81 0 0,2-7 13 0 0,3-5 37 0 0,3-28-29 0 0,0 1 0 0 0,0 0 0 0 0,-1 0-21 0 0,-4 20 143 0 0,0 18-143 0 0,-2 16 165 0 0,4-16-83 0 0,2-19-38 0 0,1-1-17 0 0,-2 15 36 0 0,0-15 15 0 0,2-22-53 0 0,1 0-1 0 0,-1 0 1 0 0,0-1-1 0 0,-3 7-24 0 0,1 0 4 0 0,3-12 38 0 0,0 0 1 0 0,-1 1-1 0 0,1-1 1 0 0,-1 0-1 0 0,1 0 1 0 0,-1 0-1 0 0,0 0 1 0 0,0 0-1 0 0,0 0 1 0 0,0 0-1 0 0,-1 0 1 0 0,1 0-43 0 0,-1 1 27 0 0,1-1 1 0 0,-1 0 0 0 0,0 0 0 0 0,0 0-1 0 0,0 0 1 0 0,0 0 0 0 0,0 0-1 0 0,0 0 1 0 0,-1-1 0 0 0,1 1 0 0 0,0-1-1 0 0,-1 0 1 0 0,0 1 0 0 0,1-1-1 0 0,-1 0 1 0 0,1-1 0 0 0,-1 1 0 0 0,0 0-1 0 0,-2 0-27 0 0,-14 1-24 0 0,-32 4 352 0 0,-41-1-328 0 0,35-5 0 0 0,42 0 1 0 0,12-1-3 0 0,-8-6 14 0 0,28-3 105 0 0,12 4-177 0 0,-1 1 0 0 0,0 2 0 0 0,21 0 60 0 0,10 2-6005 0 0,-17 1-985 0 0</inkml:trace>
  <inkml:trace contextRef="#ctx0" brushRef="#br0" timeOffset="4095.66">12669 53 8752 0 0,'1'-1'44'0'0,"0"0"1"0"0,-1 1 0 0 0,1-1-1 0 0,-1 0 1 0 0,1 0 0 0 0,-1 1-1 0 0,0-1 1 0 0,1 0 0 0 0,-1 0-1 0 0,0 0 1 0 0,1 1-1 0 0,-1-1 1 0 0,0 0 0 0 0,0 0-1 0 0,0 0 1 0 0,0 0 0 0 0,0 0-1 0 0,0 1 1 0 0,0-1 0 0 0,0 0-1 0 0,0 0 1 0 0,0 0 0 0 0,0 0-1 0 0,0 0 1 0 0,-1 1-1 0 0,1-1 1 0 0,0 0 0 0 0,-1 0-1 0 0,1 0 1 0 0,0 1 0 0 0,-1-2-45 0 0,0 0 129 0 0,-1 0 1 0 0,1 0 0 0 0,0 0 0 0 0,0 0 0 0 0,-1 0-1 0 0,1 0 1 0 0,-1 1 0 0 0,0-1 0 0 0,1 0-1 0 0,-1 1 1 0 0,0-1 0 0 0,-1 0-130 0 0,2 2 70 0 0,-1-1-1 0 0,1 1 1 0 0,-1 0 0 0 0,1-1 0 0 0,-1 1-1 0 0,0 0 1 0 0,1 0 0 0 0,-1 0 0 0 0,1 0-1 0 0,-1 0 1 0 0,1 0 0 0 0,-1 1-1 0 0,1-1 1 0 0,-1 1 0 0 0,1-1 0 0 0,-1 1-1 0 0,1-1 1 0 0,0 1 0 0 0,-1 0 0 0 0,1 0-70 0 0,-28 18 1174 0 0,29-19-1156 0 0,-9 8 292 0 0,0 1 0 0 0,1-1 0 0 0,0 2 1 0 0,0-1-1 0 0,1 1 0 0 0,0 0 1 0 0,-2 6-311 0 0,-12 24 1122 0 0,-5 17-1122 0 0,11-26 265 0 0,5-5-77 0 0,2 1 0 0 0,0-1-1 0 0,1 1 1 0 0,1 4-188 0 0,6-29 9 0 0,-3 12 38 0 0,1-1 0 0 0,0 1 0 0 0,1 0 0 0 0,1 0-1 0 0,0 0 1 0 0,1-1 0 0 0,0 1 0 0 0,1 0-1 0 0,1 0 1 0 0,0-1 0 0 0,1 0 0 0 0,0 0-1 0 0,3 5-46 0 0,-5-13 21 0 0,0-1 0 0 0,1 0-1 0 0,-1 0 1 0 0,1 0 0 0 0,0 0-1 0 0,0 0 1 0 0,0-1 0 0 0,1 1-1 0 0,-1-1 1 0 0,1 0 0 0 0,0 0-1 0 0,0 0 1 0 0,0-1 0 0 0,0 1-1 0 0,0-1 1 0 0,0 0 0 0 0,3 1-21 0 0,0-1 38 0 0,1 1 1 0 0,-1-1 0 0 0,1-1-1 0 0,-1 1 1 0 0,1-1-1 0 0,0 0 1 0 0,-1-1 0 0 0,1 0-1 0 0,0 0 1 0 0,2-1-39 0 0,1-1 73 0 0,0 0 0 0 0,-1 0 1 0 0,1-1-1 0 0,-1-1 0 0 0,0 0 0 0 0,6-3-73 0 0,10-7 538 0 0,19-13-538 0 0,-43 26 23 0 0,7-6 53 0 0,0 1 1 0 0,-1-1 0 0 0,1 0 0 0 0,-2-1-1 0 0,1 0 1 0 0,-1 0 0 0 0,-1-1-1 0 0,1 1 1 0 0,-1-2 0 0 0,-1 1 0 0 0,0 0-1 0 0,0-1 1 0 0,0-3-77 0 0,1-3 101 0 0,0-1 0 0 0,-2 0-1 0 0,0 0 1 0 0,-1 0 0 0 0,0 0 0 0 0,-2-1-1 0 0,0-14-100 0 0,-1 11 80 0 0,-1 0 0 0 0,-1 0-1 0 0,-1 0 1 0 0,-3-11-80 0 0,5 25 13 0 0,-1 1-1 0 0,0-1 1 0 0,-1 0-1 0 0,1 1 1 0 0,-1 0-1 0 0,0-1 1 0 0,-1 1-1 0 0,1 0 1 0 0,-1 1-1 0 0,-1-1 1 0 0,1 1-1 0 0,-1-1 1 0 0,0 1-1 0 0,0 1 1 0 0,-3-3-13 0 0,4 4 17 0 0,0 1 0 0 0,0 1 0 0 0,0-1 0 0 0,-1 1 1 0 0,1-1-1 0 0,0 1 0 0 0,0 1 0 0 0,-1-1 0 0 0,1 0 0 0 0,-1 1 0 0 0,1 0 0 0 0,-1 0 1 0 0,1 0-1 0 0,0 1 0 0 0,-1 0 0 0 0,1 0 0 0 0,-2 0-17 0 0,-36 12-1301 0 0,6 3-4361 0 0,5 2-1420 0 0</inkml:trace>
  <inkml:trace contextRef="#ctx0" brushRef="#br0" timeOffset="4675.24">12723 1515 13360 0 0,'-6'-58'1448'0'0,"3"51"-1363"0"0,2 5 355 0 0,1 2 141 0 0,0 0 24 0 0,0 0-69 0 0,0 0-301 0 0,0 0-130 0 0,-1 1-29 0 0,-11 6 51 0 0,8-5-76 0 0,0 0 1 0 0,0 0 0 0 0,0 0-1 0 0,1 1 1 0 0,-1 0 0 0 0,1 0-1 0 0,-2 1-51 0 0,-13 17 901 0 0,-13 20-901 0 0,16-21 291 0 0,7-7-82 0 0,0 0 0 0 0,0 1-1 0 0,-2 7-208 0 0,-5 10 197 0 0,-8 13 29 0 0,1 1-1 0 0,3 1 0 0 0,-7 26-225 0 0,20-51 27 0 0,0 0-1 0 0,2 0 0 0 0,0 0 1 0 0,2 1-1 0 0,0-1 0 0 0,1 1 1 0 0,2-1-1 0 0,0 1 0 0 0,2 8-26 0 0,-2-24 31 0 0,0 1 0 0 0,1 0 0 0 0,0-1 0 0 0,0 0 0 0 0,1 1 0 0 0,-1-1 0 0 0,1 0-1 0 0,1 0 1 0 0,-1-1 0 0 0,1 1 0 0 0,0-1 0 0 0,0 0 0 0 0,0 0 0 0 0,5 4-31 0 0,-6-6 33 0 0,1-1 0 0 0,-1 1 0 0 0,1-1 0 0 0,0 1 0 0 0,0-1-1 0 0,0 0 1 0 0,1-1 0 0 0,-1 1 0 0 0,0-1 0 0 0,0 0 0 0 0,1 0 0 0 0,-1 0 0 0 0,1 0 0 0 0,-1-1 0 0 0,1 0 0 0 0,-1 0 0 0 0,1 0 0 0 0,-1 0 0 0 0,1-1 0 0 0,-1 0 0 0 0,1 1 0 0 0,-1-2-33 0 0,10-2 32 0 0,-1-1 0 0 0,0 0 0 0 0,0-1 0 0 0,0-1 0 0 0,-1 0-1 0 0,0 0 1 0 0,0-1 0 0 0,7-8-32 0 0,6-6 100 0 0,-1 0 0 0 0,-1-2-1 0 0,3-6-99 0 0,-15 16 48 0 0,-1 0 0 0 0,0-1 0 0 0,0 0 0 0 0,-2-1 0 0 0,0 0-1 0 0,-1-1 1 0 0,0 1 0 0 0,-1-3-48 0 0,2-8 162 0 0,-2 0 1 0 0,0-1-1 0 0,-2 0 0 0 0,0-21-162 0 0,-3 34 71 0 0,-1 1-1 0 0,-1-1 0 0 0,0 1 0 0 0,0 0 1 0 0,-2-1-1 0 0,-3-12-70 0 0,3 18 5 0 0,0 1 1 0 0,0 0-1 0 0,-1-1 0 0 0,0 2 0 0 0,-1-1 1 0 0,1 0-1 0 0,-1 1 0 0 0,-1 0 1 0 0,0 0-1 0 0,0 0 0 0 0,-4-4-5 0 0,6 9-3 0 0,0-1-1 0 0,0 0 0 0 0,0 1 1 0 0,0 0-1 0 0,-1 0 0 0 0,1 0 1 0 0,0 1-1 0 0,-1-1 0 0 0,0 1 1 0 0,1 0-1 0 0,-1 0 1 0 0,0 1-1 0 0,1-1 0 0 0,-1 1 1 0 0,0 0-1 0 0,1 0 0 0 0,-3 1 4 0 0,-11 1-888 0 0,0 1-1 0 0,0 1 0 0 0,-18 5 889 0 0,2 3-1546 0 0,3 3-20 0 0</inkml:trace>
  <inkml:trace contextRef="#ctx0" brushRef="#br0" timeOffset="7423.86">488 3146 3224 0 0,'0'0'143'0'0,"0"-2"-3"0"0,1 0-210 0 0,1 0 266 0 0,-1-1 0 0 0,0 1-1 0 0,0-1 1 0 0,0 1 0 0 0,0-1 0 0 0,-1 0-1 0 0,1 1 1 0 0,-1-1 0 0 0,1 0 0 0 0,-1 1-1 0 0,0-1 1 0 0,0 0 0 0 0,0 0 0 0 0,0 1-1 0 0,-1-1 1 0 0,0-2-196 0 0,-1 0 884 0 0,0 0-93 0 0,-1 1 0 0 0,1-1 0 0 0,-1 1 0 0 0,0 0 0 0 0,0 0 0 0 0,-2-2-791 0 0,4 5 99 0 0,0 0 0 0 0,0 0 0 0 0,0 0 0 0 0,0 1 0 0 0,0-1 0 0 0,0 0 0 0 0,0 1 0 0 0,0-1 0 0 0,-1 1 0 0 0,1-1 0 0 0,0 1 0 0 0,0-1 0 0 0,-1 1 0 0 0,1 0 0 0 0,0 0 0 0 0,-1 0 0 0 0,1 0 0 0 0,0 0 0 0 0,-1 0 0 0 0,1 0 0 0 0,0 0 0 0 0,-1 0 0 0 0,1 0 0 0 0,0 1 0 0 0,0-1 0 0 0,-1 1 0 0 0,1-1-99 0 0,-11 5 153 0 0,1 1 0 0 0,1 0 0 0 0,-1 0 0 0 0,1 1 0 0 0,0 0 0 0 0,0 1 0 0 0,1 0 0 0 0,-7 8-153 0 0,-12 15 281 0 0,2 1 0 0 0,1 2-281 0 0,-16 19 405 0 0,13-18 59 0 0,2 1 0 0 0,-8 16-464 0 0,22-30 255 0 0,0 0 0 0 0,2 0 1 0 0,0 1-1 0 0,2 0 0 0 0,0 3-255 0 0,6-20 52 0 0,1-1-1 0 0,0 1 0 0 0,0 0 0 0 0,1 0 0 0 0,0-1 1 0 0,0 1-1 0 0,0 0 0 0 0,0-1 0 0 0,1 1 1 0 0,0 0-1 0 0,0-1 0 0 0,1 1 0 0 0,2 5-51 0 0,-3-8 34 0 0,0 0 0 0 0,1-1 0 0 0,-1 1 0 0 0,1 0 0 0 0,0 0 0 0 0,0-1 0 0 0,0 1 0 0 0,0-1 0 0 0,0 0 0 0 0,1 0 0 0 0,-1 0 0 0 0,1 0 0 0 0,-1 0 0 0 0,1 0 0 0 0,0-1 0 0 0,0 1 0 0 0,0-1 0 0 0,0 1 0 0 0,0-1 0 0 0,0 0 0 0 0,0-1 0 0 0,0 1 0 0 0,0 0 0 0 0,0-1 0 0 0,1 0-34 0 0,7 1 105 0 0,0-1-1 0 0,0 0 1 0 0,0-1-1 0 0,0 0 1 0 0,0-1-1 0 0,-1 0 1 0 0,1-1-1 0 0,-1 0 1 0 0,1-1-1 0 0,0 0-104 0 0,3-2 41 0 0,-2-1 0 0 0,1 0 0 0 0,-1-1 0 0 0,0 0 0 0 0,-1-1 0 0 0,0 0 0 0 0,4-4-41 0 0,1-5 78 0 0,0 0 0 0 0,-1 0-1 0 0,-1-1 1 0 0,-1-1 0 0 0,-1-1 0 0 0,0 0 0 0 0,-2 0 0 0 0,0-1-1 0 0,0-4-77 0 0,-6 13 57 0 0,0 1 0 0 0,-1 0 0 0 0,0-1 0 0 0,-1 0 0 0 0,-1 1-1 0 0,0-1 1 0 0,-1-3-57 0 0,0 8 24 0 0,0 1 1 0 0,-1 0-1 0 0,0 0 0 0 0,0 0 0 0 0,-1 0 0 0 0,0 0 0 0 0,0 0 1 0 0,-1 0-1 0 0,1 1 0 0 0,-2-1 0 0 0,1 1 0 0 0,-1-1 0 0 0,-2-2-24 0 0,5 8-8 0 0,0-1 0 0 0,-1 0 0 0 0,1 1 0 0 0,-1 0 0 0 0,1-1 0 0 0,-1 1 0 0 0,0 0 0 0 0,1 0 0 0 0,-1 0 0 0 0,0 0 0 0 0,0 0 0 0 0,0 0 0 0 0,0 0 0 0 0,0 0 0 0 0,0 1 0 0 0,0-1 0 0 0,0 1-1 0 0,0 0 9 0 0,-2 0-38 0 0,1-1 0 0 0,-1 2-1 0 0,0-1 1 0 0,1 0 0 0 0,-1 1-1 0 0,1 0 1 0 0,-1 0 0 0 0,1 0-1 0 0,-1 0 1 0 0,0 1 38 0 0,-9 4-294 0 0,0 1 0 0 0,1 1 0 0 0,0 0 0 0 0,-10 8 294 0 0,15-10-188 0 0,-25 21-1272 0 0</inkml:trace>
  <inkml:trace contextRef="#ctx0" brushRef="#br0" timeOffset="7887.46">357 4350 16128 0 0,'-1'-2'147'0'0,"-5"-11"653"0"0,1-1-1 0 0,-2-12-799 0 0,6 23 48 0 0,0-1 0 0 0,-1 1 1 0 0,1 0-1 0 0,-1-1 0 0 0,0 1 0 0 0,0-1-48 0 0,1 3 16 0 0,0 0 0 0 0,0-1 0 0 0,1 1 0 0 0,-2 0 0 0 0,1-1 0 0 0,0 1 0 0 0,0 0-1 0 0,0 0 1 0 0,0 0 0 0 0,-1 0 0 0 0,1 0 0 0 0,0 0 0 0 0,-1 0 0 0 0,1 1 0 0 0,-2-1-16 0 0,0 0 13 0 0,-1 1 0 0 0,1-1 0 0 0,0 1-1 0 0,0 0 1 0 0,0 0 0 0 0,-1 1 0 0 0,1-1 0 0 0,0 1 0 0 0,0-1 0 0 0,0 1-1 0 0,0 0 1 0 0,0 0 0 0 0,0 0 0 0 0,0 1 0 0 0,0-1 0 0 0,1 1-1 0 0,-1-1 1 0 0,0 1 0 0 0,0 0-13 0 0,-11 11 277 0 0,-1 0 0 0 0,2 1-1 0 0,0 1 1 0 0,0 0 0 0 0,2 0 0 0 0,-1 2-1 0 0,-2 6-276 0 0,0 1 126 0 0,1 1 0 0 0,1 0 0 0 0,1 0 0 0 0,-1 8-126 0 0,-14 34 100 0 0,15-41-109 0 0,1 1 1 0 0,1 1 8 0 0,9-26-1 0 0,-7 23-50 0 0,1 1 0 0 0,-2 22 51 0 0,7-41 4 0 0,1 0-1 0 0,-1 0 0 0 0,2 0 0 0 0,-1 0 1 0 0,1 0-1 0 0,-1 0 0 0 0,2 0 1 0 0,-1 0-1 0 0,1-1 0 0 0,0 1 0 0 0,1 0 1 0 0,-1-1-1 0 0,3 3-3 0 0,-2-5 22 0 0,0 0 0 0 0,1 1 0 0 0,-1-1 0 0 0,1-1 0 0 0,0 1-1 0 0,0 0 1 0 0,1-1 0 0 0,-1 0 0 0 0,1 0 0 0 0,-1 0 0 0 0,1-1 0 0 0,0 0 0 0 0,0 0 0 0 0,0 0 0 0 0,1 0-1 0 0,-1-1 1 0 0,0 0 0 0 0,2 1-22 0 0,3-1 45 0 0,1 1-1 0 0,-1-2 0 0 0,0 1 1 0 0,0-1-1 0 0,1-1 0 0 0,-1 0 1 0 0,0 0-1 0 0,0-1 0 0 0,5-2-44 0 0,-2 0 49 0 0,1-1-1 0 0,-1 0 0 0 0,0-2 1 0 0,0 1-1 0 0,0-2 1 0 0,-1 1-1 0 0,0-2 0 0 0,-1 0 1 0 0,0 0-1 0 0,0-1 0 0 0,2-3-48 0 0,5-7 113 0 0,-1-1 0 0 0,-2 0 0 0 0,0-2 0 0 0,-1 1-1 0 0,8-19-112 0 0,-3 2 431 0 0,-1-1 0 0 0,11-37-431 0 0,-23 59 110 0 0,-1 0 0 0 0,-1-1 0 0 0,-1 0-1 0 0,-1 1 1 0 0,0-1 0 0 0,-2 0 0 0 0,-1-18-110 0 0,0 19 46 0 0,-1 1 1 0 0,-1-1 0 0 0,-1 1-1 0 0,-1 0 1 0 0,0 0-1 0 0,-1 0 1 0 0,0 1-1 0 0,-2-1 1 0 0,0 2-1 0 0,-2-2-46 0 0,7 11 28 0 0,-1 0 0 0 0,0 1-1 0 0,0-1 1 0 0,-1 1 0 0 0,0 0-1 0 0,0 0 1 0 0,0 1 0 0 0,0 0-1 0 0,-1 0 1 0 0,0 0 0 0 0,-1 0-28 0 0,2 1-31 0 0,0 1 1 0 0,-1 0-1 0 0,1 0 1 0 0,-1 1-1 0 0,1 0 1 0 0,-1 0-1 0 0,0 0 1 0 0,0 0-1 0 0,0 1 1 0 0,1 0-1 0 0,-1 0 1 0 0,0 1-1 0 0,-1 0 31 0 0,-4 1-525 0 0,1 0-1 0 0,0 1 1 0 0,0 0 0 0 0,-9 4 525 0 0,-18 11-5791 0 0,6 1-1576 0 0</inkml:trace>
  <inkml:trace contextRef="#ctx0" brushRef="#br0" timeOffset="8526.71">4401 2899 11520 0 0,'-4'-34'2026'0'0,"4"33"-1143"0"0,0 1 40 0 0,-3 0-789 0 0,1 0 1 0 0,-1 0-1 0 0,1 0 1 0 0,0 1 0 0 0,-1-1-1 0 0,1 1 1 0 0,0-1-1 0 0,-1 1 1 0 0,1 0-1 0 0,0 0 1 0 0,0 0 0 0 0,0 0-1 0 0,0 0 1 0 0,0 1-1 0 0,0-1 1 0 0,0 1 0 0 0,0-1-1 0 0,0 1 1 0 0,1 0-1 0 0,-1 0-134 0 0,-16 16 86 0 0,1 1 0 0 0,1 0 0 0 0,1 2 0 0 0,-8 13-86 0 0,3-4 139 0 0,8-12-35 0 0,0 1 1 0 0,1 0-1 0 0,1 1 0 0 0,0 0 0 0 0,2 1 0 0 0,-4 14-104 0 0,6-13 100 0 0,2-10-42 0 0,1-1 1 0 0,0 1-1 0 0,1 0 1 0 0,0 0-1 0 0,1 7-58 0 0,1-15 26 0 0,0 1 0 0 0,0-1-1 0 0,0 1 1 0 0,1 0 0 0 0,0-1-1 0 0,0 1 1 0 0,0-1-1 0 0,0 1 1 0 0,1-1 0 0 0,0 0-1 0 0,0 0 1 0 0,0 1 0 0 0,0-1-1 0 0,1-1 1 0 0,-1 1 0 0 0,1 0-1 0 0,0 0 1 0 0,0-1-1 0 0,0 0 1 0 0,1 0 0 0 0,-1 0-1 0 0,2 1-25 0 0,-1-1 38 0 0,1-1 0 0 0,-1 1 0 0 0,1-1 0 0 0,0 0-1 0 0,0 0 1 0 0,0 0 0 0 0,0-1 0 0 0,0 1 0 0 0,0-1-1 0 0,0-1 1 0 0,0 1 0 0 0,1-1 0 0 0,-1 0 0 0 0,0 0-1 0 0,0 0 1 0 0,1-1 0 0 0,-1 1 0 0 0,0-1 0 0 0,0-1-1 0 0,0 1 1 0 0,0-1 0 0 0,0 0 0 0 0,2-1-38 0 0,-7 3 0 0 0,17-8 228 0 0,-1 0 0 0 0,15-11-228 0 0,-25 15 73 0 0,0-1 0 0 0,0 0-1 0 0,-1 0 1 0 0,0-1 0 0 0,0 1 0 0 0,0-1 0 0 0,-1 0-1 0 0,4-7-72 0 0,0-1 128 0 0,-2 0-1 0 0,0 0 0 0 0,-1 0 0 0 0,0-1 0 0 0,-1 0 1 0 0,-1 0-1 0 0,0-1 0 0 0,-1 1 0 0 0,-1 0 0 0 0,0-13-127 0 0,-2 17 49 0 0,0 0-1 0 0,0 0 1 0 0,-2 0 0 0 0,1 0-1 0 0,-1 0 1 0 0,-1 1-1 0 0,0-1 1 0 0,0 1-1 0 0,-1 0 1 0 0,-1 1 0 0 0,1-1-1 0 0,-1 1 1 0 0,-1 0-1 0 0,-2-3-48 0 0,6 10 6 0 0,0-1-1 0 0,0 0 1 0 0,0 0-1 0 0,-1 1 1 0 0,1 0-1 0 0,0 0 1 0 0,-1 0-1 0 0,1 0 1 0 0,-1 0 0 0 0,0 0-1 0 0,0 1 1 0 0,0 0-1 0 0,0 0 1 0 0,1 0-1 0 0,-1 0 1 0 0,0 1-1 0 0,-4 0-5 0 0,4 0-144 0 0,1 0 1 0 0,0 0-1 0 0,-1 1 0 0 0,1 0 0 0 0,0-1 0 0 0,0 1 0 0 0,0 1 1 0 0,0-1-1 0 0,0 0 0 0 0,0 1 0 0 0,0-1 0 0 0,0 1 0 0 0,0 0 1 0 0,0 0-1 0 0,1 0 0 0 0,-1 1 0 0 0,1-1 0 0 0,0 0 0 0 0,0 1 1 0 0,0 0-1 0 0,-2 2 144 0 0,-9 16-1508 0 0,0 2-18 0 0</inkml:trace>
  <inkml:trace contextRef="#ctx0" brushRef="#br0" timeOffset="8943.2">4611 4295 13968 0 0,'-6'-35'609'0'0,"-1"1"1"0"0,-2 0 0 0 0,-3-7-610 0 0,6 22 463 0 0,4 11-48 0 0,-1 1 0 0 0,0-1 1 0 0,0 1-1 0 0,-1 0 1 0 0,0-1-1 0 0,-1 2 1 0 0,1-1-1 0 0,-2-1-415 0 0,5 7 55 0 0,1 0 0 0 0,-1 1 0 0 0,0-1 0 0 0,0 0-1 0 0,0 0 1 0 0,0 1 0 0 0,0-1 0 0 0,0 0 0 0 0,0 1-1 0 0,0-1 1 0 0,0 1 0 0 0,0-1 0 0 0,0 1 0 0 0,0 0-1 0 0,-1-1 1 0 0,1 1 0 0 0,0 0 0 0 0,0 0 0 0 0,0 0-1 0 0,-1 0 1 0 0,1 0 0 0 0,0 0 0 0 0,0 0 0 0 0,0 0-1 0 0,0 1 1 0 0,-1-1 0 0 0,1 0 0 0 0,0 1 0 0 0,0-1-1 0 0,0 0 1 0 0,0 1 0 0 0,0 0 0 0 0,0-1 0 0 0,0 1 0 0 0,0 0-1 0 0,0 0-54 0 0,-5 3 72 0 0,1 0 0 0 0,0 1 0 0 0,1 0 0 0 0,-1 0 0 0 0,-2 5-72 0 0,3-5 75 0 0,-11 16 11 0 0,1 0 0 0 0,1 1-1 0 0,-2 7-85 0 0,3-5 42 0 0,-24 46-17 0 0,-16 54-25 0 0,41-90 31 0 0,1 0 0 0 0,1 0 0 0 0,2 1 0 0 0,-1 25-31 0 0,7-46 12 0 0,1 0-1 0 0,0 1 1 0 0,1-1-1 0 0,1 0 1 0 0,0 1-1 0 0,1-1 1 0 0,0 0-1 0 0,1 0 1 0 0,1-1-1 0 0,3 8-11 0 0,-6-16 14 0 0,0-1 1 0 0,0 0-1 0 0,1 0 1 0 0,-1 0-1 0 0,1-1 0 0 0,0 1 1 0 0,0-1-1 0 0,0 1 0 0 0,0-1 1 0 0,1 0-1 0 0,0 0 1 0 0,-1 0-1 0 0,1-1 0 0 0,0 1 1 0 0,2 0-15 0 0,0-1 16 0 0,-1 0 1 0 0,1 0-1 0 0,0 0 1 0 0,0-1-1 0 0,0 0 0 0 0,0 0 1 0 0,0-1-1 0 0,0 1 1 0 0,0-1-1 0 0,0 0 1 0 0,0-1-17 0 0,7-1 32 0 0,0 0 1 0 0,-1-1-1 0 0,1 0 1 0 0,-1-1 0 0 0,0-1-1 0 0,0 0 1 0 0,0 0-1 0 0,-1-1 1 0 0,0-1 0 0 0,9-5-33 0 0,5-9 109 0 0,-1-1 1 0 0,-1-1-1 0 0,-1-1 1 0 0,-1-1-1 0 0,5-11-109 0 0,-24 34 6 0 0,7-11 17 0 0,0 0 1 0 0,-1 0-1 0 0,0-1 0 0 0,-1 0 1 0 0,-1 0-1 0 0,-1-1 0 0 0,0 0 0 0 0,0 0 1 0 0,-2 0-1 0 0,2-8-23 0 0,-2 2 10 0 0,-1-1 1 0 0,-1 0-1 0 0,-1 0 0 0 0,-1 1 1 0 0,-1-1-1 0 0,-1 0 0 0 0,-2-4-10 0 0,1 5 0 0 0,-2 1 0 0 0,-1 0 0 0 0,0 1 0 0 0,-1-1 0 0 0,-2 1 0 0 0,-8-13 0 0 0,14 25 24 0 0,-1 0 0 0 0,0 0-1 0 0,-1 1 1 0 0,1 0 0 0 0,-1 0-1 0 0,0 0 1 0 0,-1 1 0 0 0,-4-4-24 0 0,7 7-121 0 0,0-1 0 0 0,0 1 0 0 0,-1-1 0 0 0,1 1 1 0 0,-1 1-1 0 0,1-1 0 0 0,-1 0 0 0 0,0 1 0 0 0,1 0 1 0 0,-1 0-1 0 0,0 1 0 0 0,0-1 0 0 0,0 1 0 0 0,0 0 1 0 0,0 1 120 0 0,-13 3-8073 0 0</inkml:trace>
  <inkml:trace contextRef="#ctx0" brushRef="#br0" timeOffset="9645.08">8727 2919 10592 0 0,'-4'-8'271'0'0,"1"1"0"0"0,-1 0 0 0 0,0 0 0 0 0,-1 1 0 0 0,1-1 0 0 0,-2 1-271 0 0,4 3 227 0 0,0 1-1 0 0,0 0 0 0 0,0 0 1 0 0,-1-1-1 0 0,1 1 0 0 0,-1 1 1 0 0,0-1-1 0 0,1 0 0 0 0,-1 1 0 0 0,0-1 1 0 0,0 1-1 0 0,0 0 0 0 0,0 0 1 0 0,0 0-1 0 0,-3 0-226 0 0,1 0 130 0 0,0 1 1 0 0,0 0-1 0 0,0 0 0 0 0,0 1 1 0 0,0-1-1 0 0,0 1 1 0 0,1 0-1 0 0,-1 1 0 0 0,0-1 1 0 0,1 1-1 0 0,-1 0 1 0 0,1 0-1 0 0,-1 0 0 0 0,1 0 1 0 0,0 1-1 0 0,0 0 1 0 0,0 0-1 0 0,0 0 0 0 0,0 0 1 0 0,1 1-1 0 0,0 0 1 0 0,-1-1-1 0 0,1 1 0 0 0,1 0 1 0 0,-3 4-131 0 0,-4 5 110 0 0,-25 40 434 0 0,1 0 0 0 0,-14 37-544 0 0,33-59 126 0 0,1-4-96 0 0,1 0 0 0 0,2 1 0 0 0,0 0 0 0 0,0 10-30 0 0,4-14 8 0 0,1 1 16 0 0,0 0 0 0 0,1 0 0 0 0,1 3-24 0 0,3-20 22 0 0,0-1 0 0 0,0 1 1 0 0,1-1-1 0 0,0 0 0 0 0,0 1 0 0 0,0-1 0 0 0,1 0 1 0 0,0 0-1 0 0,1 0 0 0 0,0 0 0 0 0,0 0 0 0 0,3 5-22 0 0,-2-5 33 0 0,1 0-1 0 0,-1-1 0 0 0,2 1 1 0 0,-1-1-1 0 0,0 0 0 0 0,2 0-32 0 0,-4-4 10 0 0,0 1 0 0 0,0-1 0 0 0,0 0-1 0 0,0 0 1 0 0,1-1 0 0 0,-1 1 0 0 0,1-1-1 0 0,-1 1 1 0 0,1-1 0 0 0,-1 0 0 0 0,1 0-1 0 0,0-1 1 0 0,0 1 0 0 0,0-1-10 0 0,9 1 81 0 0,-1-1 1 0 0,1-1-1 0 0,0 0 0 0 0,-1-1 1 0 0,1-1-1 0 0,-1 1 0 0 0,1-2 1 0 0,-1 0-1 0 0,0 0 0 0 0,-1-1 1 0 0,1-1-1 0 0,-1 0 0 0 0,0 0 1 0 0,0-1-1 0 0,5-6-81 0 0,3-2 43 0 0,3-4 126 0 0,13-13-169 0 0,-29 26 29 0 0,0-1 1 0 0,0 0-1 0 0,-1 0 0 0 0,0 0 1 0 0,0-1-1 0 0,-1 0 0 0 0,2-3-29 0 0,4-14 79 0 0,-3 12 1 0 0,-1-1 1 0 0,-1 1-1 0 0,0-1 1 0 0,-1 0-1 0 0,0-1 1 0 0,-2 1-1 0 0,1-1 1 0 0,-1-11-81 0 0,-2-6 271 0 0,-2 0-1 0 0,-2-2-270 0 0,2 27 21 0 0,1 1 0 0 0,-1 0 0 0 0,0 0-1 0 0,-1 0 1 0 0,1 1 0 0 0,-1-1 0 0 0,-1 1 0 0 0,1-1-1 0 0,-3-3-20 0 0,1 2-4 0 0,0-1-1 0 0,0 1 0 0 0,1-1 0 0 0,-2-5 5 0 0,5 10-5 0 0,0 1-1 0 0,0-1 1 0 0,0 1 0 0 0,-1 0-1 0 0,1 0 1 0 0,-1 0-1 0 0,0-1 1 0 0,0 2 0 0 0,1-1-1 0 0,-1 0 1 0 0,-1 0-1 0 0,1 0 1 0 0,0 1-1 0 0,0 0 1 0 0,0-1 0 0 0,-1 1-1 0 0,1 0 1 0 0,-1 0-1 0 0,1 0 1 0 0,-1 0 0 0 0,1 0-1 0 0,-1 1 1 0 0,0-1-1 0 0,1 1 1 0 0,-3 0 5 0 0,-1-1-187 0 0,0 1 0 0 0,0 0 0 0 0,0 1 0 0 0,0-1 0 0 0,0 1 0 0 0,0 0 0 0 0,0 1 0 0 0,0-1 0 0 0,1 1 0 0 0,-1 1 0 0 0,0-1 187 0 0,-19 13-2016 0 0</inkml:trace>
  <inkml:trace contextRef="#ctx0" brushRef="#br0" timeOffset="10177.52">8629 4170 11256 0 0,'-12'1'236'0'0,"-1"0"1"0"0,0 1 0 0 0,0 0 0 0 0,0 0 0 0 0,1 2 0 0 0,0 0 0 0 0,-1 0-1 0 0,1 1 1 0 0,1 0 0 0 0,-9 6-237 0 0,-7 5 920 0 0,0 2 0 0 0,2 1 0 0 0,-19 18-920 0 0,32-26 300 0 0,-1 2 0 0 0,2 0 1 0 0,0 0-1 0 0,0 1 1 0 0,1 0-1 0 0,1 1 1 0 0,-3 7-301 0 0,0 1 324 0 0,1 1 0 0 0,2 1 0 0 0,0 0 0 0 0,-2 15-324 0 0,8-28 52 0 0,1 1-1 0 0,0-1 1 0 0,1 1-1 0 0,1-1 1 0 0,0 1-1 0 0,0-1 0 0 0,1 1 1 0 0,1-1-1 0 0,0 1 1 0 0,0-1-1 0 0,1 0 1 0 0,1 0-1 0 0,0 0 0 0 0,5 9-51 0 0,-5-14 34 0 0,0-1 1 0 0,1 1-1 0 0,0-1 0 0 0,-1 0 0 0 0,2 0 0 0 0,-1 0 0 0 0,1-1 0 0 0,0 0 0 0 0,0 0 0 0 0,1 0 0 0 0,-1-1 0 0 0,1 0 0 0 0,0 0 0 0 0,0-1 0 0 0,0 0 0 0 0,0 0 0 0 0,1-1 1 0 0,0 1-1 0 0,-1-2 0 0 0,1 1 0 0 0,0-1 0 0 0,0 0 0 0 0,-1-1 0 0 0,1 0 0 0 0,0 0 0 0 0,0-1 0 0 0,0 0 0 0 0,-1 0 0 0 0,1-1 0 0 0,0 1 0 0 0,3-3-34 0 0,4-3 85 0 0,-1-1 0 0 0,1-1 0 0 0,-2 0 0 0 0,1-1 0 0 0,-1 0 0 0 0,-1-1 0 0 0,0 0 0 0 0,10-13-85 0 0,-17 18 35 0 0,0-1 1 0 0,-1 1-1 0 0,0 0 0 0 0,-1-1 0 0 0,1 0 0 0 0,-1 0 0 0 0,2-6-35 0 0,8-19 196 0 0,-8 21-109 0 0,0-1 0 0 0,-1 0 0 0 0,-1 0 0 0 0,0-1 0 0 0,0 1 1 0 0,-2 0-1 0 0,1-1 0 0 0,-1 1 0 0 0,-1-1 0 0 0,-1 0 0 0 0,1 1 0 0 0,-2-1 1 0 0,0 1-1 0 0,0 0 0 0 0,-1-1 0 0 0,-5-10-87 0 0,0 0 55 0 0,-1 1-1 0 0,-1 0 1 0 0,-2 1-1 0 0,0 0 1 0 0,0 1-1 0 0,-2 0 1 0 0,-1 1-1 0 0,-9-9-54 0 0,16 20 12 0 0,1 0 0 0 0,-2 1-1 0 0,1 0 1 0 0,-1 1 0 0 0,0-1 0 0 0,-1 2-1 0 0,0-1 1 0 0,1 1 0 0 0,-2 1-1 0 0,1 0 1 0 0,-1 0-12 0 0,4 2-127 0 0,-1 0-1 0 0,1 0 1 0 0,0 1 0 0 0,-1 0-1 0 0,1 0 1 0 0,-1 1-1 0 0,1 0 1 0 0,-1 0 0 0 0,0 1-1 0 0,1 0 1 0 0,0 0 0 0 0,-1 1-1 0 0,1 0 1 0 0,0 0-1 0 0,0 1 1 0 0,-4 1 127 0 0,-12 9-1067 0 0</inkml:trace>
  <inkml:trace contextRef="#ctx0" brushRef="#br0" timeOffset="17677.94">12525 2974 3224 0 0,'0'0'419'0'0,"0"0"549"0"0,0 0 242 0 0,0 0 50 0 0,0 0-44 0 0,0 0-228 0 0,0 0-100 0 0,0 0-21 0 0,4-6 487 0 0,-2 3 2070 0 0,12-3-2476 0 0,-1-2-1 0 0,0 1 1 0 0,0-2-1 0 0,2-2-947 0 0,34-21 999 0 0,-32 21-843 0 0,-1 0 0 0 0,0-1 0 0 0,-1 0 0 0 0,0-1 0 0 0,-1-1 0 0 0,2-3-156 0 0,6-6 280 0 0,21-28-104 0 0,-39 45-175 0 0,1 0 0 0 0,-1 0 0 0 0,0-1 0 0 0,-1 1 0 0 0,1-1 0 0 0,-2 0 0 0 0,1 0 0 0 0,0 0 0 0 0,-1 0 0 0 0,-1-1 0 0 0,2-5-1 0 0,2-9 36 0 0,-4 20 6 0 0,0-1 1 0 0,-1 1-1 0 0,1-1 0 0 0,0 1 1 0 0,-1-1-1 0 0,0 1 1 0 0,1-1-1 0 0,-1 0 0 0 0,0 1 1 0 0,0-1-1 0 0,-1 1 1 0 0,1-1-1 0 0,0 0 0 0 0,-1 0-42 0 0,0 4 37 0 0,1-1-1 0 0,-1 0 0 0 0,0 0 0 0 0,1 1 0 0 0,-1-1 1 0 0,0 0-1 0 0,1 1 0 0 0,-1-1 0 0 0,1 0 0 0 0,-1 1 1 0 0,0-1-1 0 0,1 1 0 0 0,-1-1 0 0 0,1 1 0 0 0,0-1 1 0 0,-1 1-1 0 0,1 0 0 0 0,-1-1 0 0 0,1 1 0 0 0,0-1 1 0 0,-1 1-1 0 0,1 0-36 0 0,-15 24-127 0 0,7-7 99 0 0,2 0 1 0 0,0 1 0 0 0,0 0 0 0 0,1 8 27 0 0,-11 81-47 0 0,2-11 45 0 0,5-34 2 0 0,3 0 0 0 0,4-41 0 0 0,-13 57 118 0 0,14-76-108 0 0,0 0 1 0 0,0 0-1 0 0,0 1 1 0 0,0-1-1 0 0,-1-1 1 0 0,1 1-1 0 0,-1 0 1 0 0,-1 2-11 0 0,0 0 24 0 0,2-3 58 0 0,1-2 1 0 0,0 0-10 0 0,-14 13 367 0 0,10-12-410 0 0,0 0 0 0 0,1-1 0 0 0,-1 1 0 0 0,0-1 0 0 0,0 1 0 0 0,0-1-30 0 0,-18 1 71 0 0,5 1-29 0 0,1-1 0 0 0,-11 0-42 0 0,-12 0 33 0 0,24 0-33 0 0,0 1 0 0 0,1 1 0 0 0,-1 1 0 0 0,1 0 0 0 0,0 0 0 0 0,-17 3 26 0 0,25-6-18 0 0,0 0-1 0 0,0 0 1 0 0,0 1 0 0 0,0 0-1 0 0,-4 2-7 0 0,-42 10 0 0 0,52-14 0 0 0,0 0 0 0 0,0 0 0 0 0,0 0 0 0 0,0 0 0 0 0,0 0 0 0 0,0 0 0 0 0,0 0 0 0 0,0 0 0 0 0,0 0 0 0 0,0 0 0 0 0,0 0 0 0 0,0 0-1 0 0,0 0 1 0 0,0 0 0 0 0,0 0 0 0 0,-1 0 0 0 0,1 0 0 0 0,0 0 0 0 0,0 0 0 0 0,0 0 0 0 0,0 0 0 0 0,0 0 0 0 0,0 0 0 0 0,0 0 0 0 0,0 1 0 0 0,0-1 0 0 0,0 0 0 0 0,0 0-1 0 0,0 0 1 0 0,0 0 0 0 0,0 0 0 0 0,0 0 0 0 0,0 0 0 0 0,0 0 0 0 0,0 0 0 0 0,0 0 0 0 0,0 0 0 0 0,0 0 0 0 0,0 0 0 0 0,0 0 0 0 0,0 0 0 0 0,0 0 0 0 0,0 1 0 0 0,0-1-1 0 0,0 0 1 0 0,0 0 0 0 0,0 0 0 0 0,0 0 0 0 0,0 0 0 0 0,0 0 0 0 0,0 0 0 0 0,0 0 0 0 0,0 0 0 0 0,0 0 0 0 0,0 0 0 0 0,0 0 0 0 0,0 0 0 0 0,0 0 0 0 0,0 0 0 0 0,1 0-1 0 0,4 3-22 0 0,8-1-55 0 0,3-1 63 0 0,1-1 0 0 0,-1-1 0 0 0,1-1 0 0 0,-1 0 0 0 0,4-2 15 0 0,19-2-4 0 0,4 0 16 0 0,4-1 40 0 0,19 1-52 0 0,-52 6-106 0 0,20-2-6520 0 0,23 3 6626 0 0,-26 0-7579 0 0</inkml:trace>
  <inkml:trace contextRef="#ctx0" brushRef="#br0" timeOffset="18464.92">12617 4268 16783 0 0,'0'0'770'0'0,"0"0"-18"0"0,0 0-500 0 0,0 0-318 0 0,0 0-34 0 0,2-1 20 0 0,4-2 185 0 0,-1-1-1 0 0,1 0 0 0 0,-1 0 0 0 0,1 0 0 0 0,-1-1 1 0 0,3-3-105 0 0,2-2 566 0 0,-1 3-233 0 0,0 0 0 0 0,0 1 0 0 0,2-1-333 0 0,-3 2 159 0 0,1-1-1 0 0,-1 0 0 0 0,0 0 0 0 0,6-7-158 0 0,41-41 114 0 0,-39 35 214 0 0,50-62 688 0 0,-65 80-856 0 0,-1 1 6 0 0,0-7 1304 0 0,-1 11-1469 0 0,0 0 0 0 0,0-1 1 0 0,0 1-1 0 0,0 0 1 0 0,-1-1-1 0 0,0 1 0 0 0,0-1 1 0 0,0 1-1 0 0,0-1-1 0 0,-7 15-2 0 0,6-11 2 0 0,1 1 0 0 0,0-1 0 0 0,1 1 0 0 0,0 0 0 0 0,-1 6 0 0 0,-1 17 0 0 0,-6 16-53 0 0,-1 37 53 0 0,4-19 54 0 0,-5 134 47 0 0,2-136 141 0 0,9-61-220 0 0,0 0-1 0 0,0 0 0 0 0,-1 0 1 0 0,1 1-1 0 0,-1-1 0 0 0,0 0 1 0 0,0 0-1 0 0,0 0 0 0 0,0 0 1 0 0,0 0-1 0 0,0 0 0 0 0,0 0 1 0 0,-1-1-1 0 0,1 1 0 0 0,-1 0-21 0 0,-5 8 48 0 0,6-9-36 0 0,0 0 1 0 0,1 0-1 0 0,-1-1 0 0 0,0 1 0 0 0,0-1 1 0 0,1 1-1 0 0,-1 0 0 0 0,0-1 0 0 0,0 0 0 0 0,0 1 1 0 0,1-1-1 0 0,-1 1 0 0 0,0-1 0 0 0,0 0 1 0 0,0 0-13 0 0,-8 5 120 0 0,-10-2 128 0 0,-33 0 15 0 0,5-2-187 0 0,41 0-66 0 0,1-1 1 0 0,-1 0-1 0 0,0 0 1 0 0,1-1-1 0 0,-3 0-10 0 0,-19-2 13 0 0,-121 0 101 0 0,135 5 37 0 0,10-2 283 0 0,10-2-233 0 0,26-6-125 0 0,0 1 0 0 0,1 1 0 0 0,-1 2 0 0 0,10 1-76 0 0,9-1-21 0 0,-27 2-72 0 0,0 0-1 0 0,-1 1 1 0 0,1 2 0 0 0,0 1-1 0 0,4 1 94 0 0,-8 0-653 0 0,-3-2-46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5:37.655"/>
    </inkml:context>
    <inkml:brush xml:id="br0">
      <inkml:brushProperty name="width" value="0.05" units="cm"/>
      <inkml:brushProperty name="height" value="0.05" units="cm"/>
    </inkml:brush>
  </inkml:definitions>
  <inkml:trace contextRef="#ctx0" brushRef="#br0">35 457 5440 0 0,'0'0'248'0'0,"0"0"-6"0"0,-1 2-151 0 0,-24 22 1813 0 0,24-22-853 0 0,0-1-382 0 0,0 1 0 0 0,0 0 0 0 0,0 0 0 0 0,0-1 0 0 0,0 1 0 0 0,1 0 0 0 0,-1 0 0 0 0,1 0 0 0 0,0 0 0 0 0,-1 0-669 0 0,2-1 98 0 0,-1-1 0 0 0,0 0 0 0 0,1 1-1 0 0,-1-1 1 0 0,0 0 0 0 0,1 1 0 0 0,-1-1-1 0 0,1 0 1 0 0,-1 0 0 0 0,1 1 0 0 0,-1-1-1 0 0,0 0 1 0 0,1 0 0 0 0,-1 0 0 0 0,1 0 0 0 0,-1 0-1 0 0,1 0 1 0 0,-1 1 0 0 0,1-1 0 0 0,-1 0-1 0 0,1 0 1 0 0,-1-1 0 0 0,1 1 0 0 0,-1 0 0 0 0,1 0-1 0 0,0 0-97 0 0,15-8 803 0 0,12-16-136 0 0,20-32 721 0 0,-17 20 60 0 0,4-2-1448 0 0,44-46 1259 0 0,-4-3-1 0 0,24-42-1258 0 0,-55 83 856 0 0,-41 47-642 0 0,0 4-211 0 0,1-1 1 0 0,0 1-1 0 0,-1-1 1 0 0,0 1-1 0 0,0 0 1 0 0,0 1 0 0 0,-1-1-1 0 0,0 0 1 0 0,0 1-1 0 0,0-1 1 0 0,-1 1-1 0 0,1 0 1 0 0,-1 1-4 0 0,2 12-1 0 0,-1 1-1 0 0,0 0 1 0 0,-2 10 1 0 0,-5 99 303 0 0,-12 62-303 0 0,1-72 300 0 0,5-53 247 0 0,4 1-1 0 0,2 31-546 0 0,8-56 455 0 0,-3-40-374 0 0,0-2 11 0 0,0 0 49 0 0,10-10 82 0 0,-1 1-30 0 0,0 0 0 0 0,0-1 0 0 0,0 0 0 0 0,-2 0 1 0 0,1-1-1 0 0,-1 0 0 0 0,0-1-193 0 0,33-75 59 0 0,5-25-59 0 0,-2 15 57 0 0,4 3 1 0 0,12-13-58 0 0,-52 96 2 0 0,1-4-2 0 0,0 1 0 0 0,2 1 0 0 0,-1 0 0 0 0,2 0 0 0 0,0 1 0 0 0,0 0 0 0 0,4-3 0 0 0,-14 14 0 0 0,0 0 0 0 0,1 0 0 0 0,-1 1 0 0 0,0-1 0 0 0,0 0 0 0 0,0 0 0 0 0,1 0 0 0 0,-1 1 0 0 0,0-1 0 0 0,0 1 0 0 0,1-1 0 0 0,-1 1 0 0 0,1-1 0 0 0,-1 1 0 0 0,0 0 0 0 0,1 0 0 0 0,-1 0 0 0 0,1 0 0 0 0,-1 0 0 0 0,2 0 0 0 0,-2 0 0 0 0,1 1 0 0 0,-1 0 0 0 0,0-1 0 0 0,1 1 0 0 0,-1 0 0 0 0,0 0 0 0 0,0 0 0 0 0,0 0 0 0 0,0 0 0 0 0,0 0 0 0 0,0 0 0 0 0,0 1 0 0 0,0-1 0 0 0,0 0 0 0 0,0 0 0 0 0,-1 1 0 0 0,1-1 0 0 0,0 0 0 0 0,-1 1 0 0 0,1 0 0 0 0,7 19-12 0 0,-1 0 0 0 0,-1 1 0 0 0,-1 0 0 0 0,1 9 12 0 0,8 93-74 0 0,-8-61 60 0 0,1 63-63 0 0,-4-63-22 0 0,5 24 99 0 0,-6-70 7 0 0,-1-7 4 0 0,0 0 0 0 0,1 0 0 0 0,0 0 0 0 0,1-1-1 0 0,0 1 1 0 0,0-1-11 0 0,0-1-1 0 0,1-1 1 0 0,0 1-1 0 0,0-1 0 0 0,0 0 1 0 0,1-1-1 0 0,3 5 1 0 0,-6-9 1 0 0,0 0 0 0 0,0-1 0 0 0,0 1 0 0 0,0 0 0 0 0,1-1 0 0 0,-1 1 0 0 0,1-1 0 0 0,-1 0 0 0 0,1 0 0 0 0,-1 0 0 0 0,1 0 0 0 0,0 0-1 0 0,-1 0 1 0 0,1-1 0 0 0,0 1 0 0 0,0-1 0 0 0,0 0 0 0 0,-1 0 0 0 0,1 0 0 0 0,0 0 0 0 0,1 0-1 0 0,2-1 20 0 0,0 0 0 0 0,1-1 0 0 0,-1 1 0 0 0,0-1 0 0 0,0 0 0 0 0,0-1 0 0 0,0 1 0 0 0,-1-1 0 0 0,1 0-1 0 0,0-1 1 0 0,-1 1 0 0 0,0-1 0 0 0,0 0-20 0 0,2-3-771 0 0,0 1-1 0 0,0-1 0 0 0,3-5 772 0 0,16-27-8068 0 0,-12 14-559 0 0</inkml:trace>
  <inkml:trace contextRef="#ctx0" brushRef="#br0" timeOffset="1062.27">1483 379 13016 0 0,'0'0'297'0'0,"0"0"39"0"0,0 0 17 0 0,0 0-37 0 0,-4 8 430 0 0,4-5-519 0 0,-1 0 1 0 0,1 0 0 0 0,0 0 0 0 0,1 0 0 0 0,-1 0 0 0 0,0 0 0 0 0,1 2-228 0 0,2 15 1111 0 0,-3-17-1001 0 0,-1 0 0 0 0,1-1 0 0 0,0 1 0 0 0,1 0-1 0 0,-1-1 1 0 0,0 1 0 0 0,1 0 0 0 0,0-1 0 0 0,-1 1 0 0 0,1-1 0 0 0,0 1 0 0 0,0-1-1 0 0,0 1 1 0 0,1-1 0 0 0,-1 0 0 0 0,1 1 0 0 0,-1-1 0 0 0,1 0 0 0 0,0 0 0 0 0,0 0-1 0 0,0 0 1 0 0,0 0 0 0 0,0-1 0 0 0,0 1 0 0 0,0-1 0 0 0,0 1 0 0 0,2 0-110 0 0,-2-1 89 0 0,1 1 1 0 0,-1-1-1 0 0,1 0 1 0 0,-1 0-1 0 0,1 0 1 0 0,-1 0 0 0 0,1-1-1 0 0,0 1 1 0 0,0-1-1 0 0,-1 1 1 0 0,1-1-1 0 0,0 0 1 0 0,0 0-1 0 0,-1 0 1 0 0,1 0-1 0 0,0-1 1 0 0,0 1-1 0 0,-1-1 1 0 0,1 1 0 0 0,0-1-1 0 0,-1 0 1 0 0,1 0-1 0 0,-1 0 1 0 0,1-1-1 0 0,1 0-89 0 0,-1 0 23 0 0,1 0 0 0 0,-1-1-1 0 0,0 1 1 0 0,0-1-1 0 0,0 1 1 0 0,-1-1 0 0 0,1 0-1 0 0,-1 0 1 0 0,1 0-1 0 0,-1 0 1 0 0,0-1 0 0 0,0 1-1 0 0,-1-1 1 0 0,1 1-1 0 0,-1-1 1 0 0,1 0 0 0 0,-1 1-1 0 0,0-1 1 0 0,0 0-1 0 0,-1 0 1 0 0,1 0 0 0 0,-1 1-1 0 0,0-4-22 0 0,0 2 2 0 0,0-2 31 0 0,0 0 0 0 0,0 0 0 0 0,-1 0 0 0 0,0 0 0 0 0,-2-7-33 0 0,-5-26 340 0 0,8 32-357 0 0,-2 1 0 0 0,1-1 1 0 0,-1 0-1 0 0,0 1 0 0 0,-1-1 0 0 0,-1-3 17 0 0,-1 2-136 0 0,-13-25 86 0 0,17 32 89 0 0,-1 0 0 0 0,1 0 0 0 0,-1 0 0 0 0,0 0 0 0 0,1 0 1 0 0,-1 0-1 0 0,0 1 0 0 0,0-1 0 0 0,0 1 0 0 0,-1-1 0 0 0,1 1 1 0 0,-1-1-40 0 0,0 1 47 0 0,-1-1 0 0 0,1 1 1 0 0,-1 0-1 0 0,1 0 1 0 0,-1 0-1 0 0,0 0 1 0 0,-3 0-48 0 0,5 1 2 0 0,0 0 0 0 0,0 1-1 0 0,1-1 1 0 0,-1 1 0 0 0,0-1 0 0 0,0 1 0 0 0,1 0 0 0 0,-1 0 0 0 0,1-1 0 0 0,-1 1 0 0 0,1 0 0 0 0,-1 0 0 0 0,1 1 0 0 0,-1-1-1 0 0,1 0 1 0 0,0 0 0 0 0,0 1 0 0 0,-1 0-2 0 0,-7 8-79 0 0,0 2 0 0 0,0-1 0 0 0,1 1 0 0 0,1 1 0 0 0,0 0 0 0 0,1 0 0 0 0,0 0 0 0 0,1 0 0 0 0,1 1 0 0 0,0 0 0 0 0,-1 4 79 0 0,3-9 20 0 0,-2 8 156 0 0,0 0 1 0 0,1 0-1 0 0,1 0 0 0 0,0 14-176 0 0,1-5 214 0 0,2 1-1 0 0,0-1 0 0 0,2 0 1 0 0,1 1-1 0 0,6 17-213 0 0,-8-37 23 0 0,1 0 0 0 0,0 0 0 0 0,0 0 1 0 0,1 0-1 0 0,0 0 0 0 0,0-1 0 0 0,1 0 0 0 0,-1 0 1 0 0,1 0-1 0 0,1 0 0 0 0,-1-1 0 0 0,1 0 0 0 0,6 5-23 0 0,-8-8 50 0 0,0-1 0 0 0,0 1-1 0 0,0-1 1 0 0,0 1 0 0 0,0-1-1 0 0,1-1 1 0 0,-1 1 0 0 0,0 0-1 0 0,1-1 1 0 0,-1 0 0 0 0,1 0-1 0 0,-1-1 1 0 0,0 1 0 0 0,1-1-1 0 0,-1 0 1 0 0,0 0 0 0 0,0 0-1 0 0,1-1-48 0 0,7-2 149 0 0,-1 0 0 0 0,0-2 1 0 0,0 1-1 0 0,0-1 1 0 0,9-7-151 0 0,-10 5 26 0 0,-1 0 1 0 0,0-1-1 0 0,0 0 1 0 0,-1 0-1 0 0,0-1 1 0 0,4-5-27 0 0,5-11 354 0 0,15-29-354 0 0,8-24 282 0 0,-17 32-321 0 0,1 1 0 0 0,20-25 39 0 0,-39 66 116 0 0,-1-1 0 0 0,1 1 0 0 0,0 0-1 0 0,1 0-115 0 0,9-9 93 0 0,-14 13-93 0 0,0 0 0 0 0,-1 0 0 0 0,1 0 0 0 0,1 0 0 0 0,-1 0 0 0 0,0 0 0 0 0,0 1 0 0 0,0-1 0 0 0,0 0 0 0 0,1 1-1 0 0,-1-1 1 0 0,0 1 0 0 0,2-1 0 0 0,-3 1 0 0 0,1 0 1 0 0,0 0-1 0 0,-1 0 0 0 0,1 0 0 0 0,-1 0 0 0 0,1 0 0 0 0,-1 0 0 0 0,1 0 0 0 0,-1 0 0 0 0,1 0 0 0 0,0 0 0 0 0,-1 1 0 0 0,1-1 0 0 0,-1 0 1 0 0,1 1-1 0 0,-1-1 0 0 0,1 0 0 0 0,-1 1 0 0 0,1-1 0 0 0,-1 0 0 0 0,0 1 0 0 0,2 0-1 0 0,-1 1 0 0 0,0 0 0 0 0,1 0 0 0 0,-1 0 0 0 0,0 0 0 0 0,-1 0 0 0 0,1 0 0 0 0,0 0 0 0 0,0 2 1 0 0,-1-3-4 0 0,6 20-170 0 0,-2 0 0 0 0,-1 1 0 0 0,0 0 1 0 0,-2-1-1 0 0,0 12 174 0 0,4 50 449 0 0,0-32-300 0 0,-2-19-489 0 0,1 1 0 0 0,2 5 340 0 0,1 6-44 0 0,-5-20 51 0 0,-1-19 35 0 0,0-1 0 0 0,0 0 0 0 0,1 0 0 0 0,0 0 0 0 0,-1 0 0 0 0,1-1 0 0 0,1 1 0 0 0,-1 0 0 0 0,0-1 0 0 0,1 1 0 0 0,0-1 0 0 0,0 0 0 0 0,0 0 0 0 0,0 0 0 0 0,0 0 0 0 0,1-1 0 0 0,-1 1 0 0 0,1-1-42 0 0,-1 0 29 0 0,-1-1 0 0 0,0 1-1 0 0,1-1 1 0 0,-1 0 0 0 0,1 0-1 0 0,-1 0 1 0 0,1 0 0 0 0,-1 0 0 0 0,1-1-1 0 0,0 1 1 0 0,0-1 0 0 0,-1 1-1 0 0,1-1 1 0 0,0 0 0 0 0,-1 0 0 0 0,1 0-1 0 0,0-1 1 0 0,0 1 0 0 0,-1-1-1 0 0,1 1 1 0 0,0-1 0 0 0,-1 0 0 0 0,1 0-1 0 0,-1 0 1 0 0,1 0 0 0 0,-1-1-1 0 0,0 1 1 0 0,3-2-29 0 0,10-11 62 0 0,-1 0 0 0 0,0-1 0 0 0,-1-1 0 0 0,0 0 0 0 0,-1-1 0 0 0,-1 0 0 0 0,-1 0 0 0 0,1-4-62 0 0,59-115 221 0 0,-4 22-482 0 0,-65 112 262 0 0,0-1 1 0 0,1 1-1 0 0,-1 0 0 0 0,1 0 0 0 0,-1 0 0 0 0,1 0 1 0 0,0 0-1 0 0,0 0 0 0 0,0 1 0 0 0,0-1 1 0 0,0 0-1 0 0,0 1 0 0 0,0-1-1 0 0,0 2 77 0 0,7 5 66 0 0,-3 1-153 0 0,-1 0 1 0 0,0 0-1 0 0,0 0 0 0 0,0 1 1 0 0,-1 0-1 0 0,0 0 0 0 0,0 0 1 0 0,0 1 9 0 0,6 18-142 0 0,6 20 142 0 0,5 12-17 0 0,-8-24-1 0 0,-3-9 36 0 0,1 0 0 0 0,0-1 0 0 0,4 3-18 0 0,-11-20-2 0 0,0-2-1 0 0,0 1 1 0 0,0 0-1 0 0,1-1 0 0 0,0 0 1 0 0,0 0-1 0 0,0 0 1 0 0,0-1-1 0 0,1 1 0 0 0,0-1 1 0 0,0-1-1 0 0,0 1 1 0 0,0-1-1 0 0,2 1 3 0 0,-1-2 13 0 0,1 0 1 0 0,-1-1-1 0 0,0 0 0 0 0,0 0 1 0 0,1 0-1 0 0,-1-1 0 0 0,0 0 1 0 0,1-1-1 0 0,-1 1 0 0 0,0-2 1 0 0,1 1-1 0 0,-1-1 0 0 0,0 0 1 0 0,0 0-1 0 0,1-1-13 0 0,0-1 28 0 0,0 1 0 0 0,0-1 0 0 0,0 0 0 0 0,-1-1 0 0 0,0 1 0 0 0,0-2 0 0 0,0 1 0 0 0,-1-1 0 0 0,1 0 0 0 0,-2 0 0 0 0,1-1 0 0 0,4-6-28 0 0,11-14 55 0 0,-17 22-45 0 0,0 0 0 0 0,0 0 0 0 0,0 0 0 0 0,-1 0 0 0 0,0-1-1 0 0,0 0 1 0 0,0 1 0 0 0,-1-1 0 0 0,2-4-10 0 0,27-145 124 0 0,-28 136-109 0 0,-2 0 0 0 0,-1 0 0 0 0,0 0 0 0 0,-2-15-15 0 0,3 4-1 0 0,0 26 5 0 0,-1 1 0 0 0,0-1-1 0 0,1 1 1 0 0,-1-1-1 0 0,0 1 1 0 0,-1-1 0 0 0,1 1-1 0 0,-1-1 1 0 0,1 1-1 0 0,-1-1 1 0 0,0 1 0 0 0,-1-3-4 0 0,-7-8 131 0 0,7 11-79 0 0,0 1-1 0 0,0-1 1 0 0,0 0 0 0 0,1 0 0 0 0,-1 0-1 0 0,1 0 1 0 0,-1-2-52 0 0,2 4 6 0 0,0-1 0 0 0,0 1 0 0 0,-1-1 0 0 0,1 1 0 0 0,-1 0 0 0 0,1-1 0 0 0,-1 1 0 0 0,0 0 0 0 0,1-1 0 0 0,-1 1 0 0 0,0 0 0 0 0,0 0 0 0 0,0-1 0 0 0,0 1 0 0 0,0 0 0 0 0,0 0 0 0 0,0 0 0 0 0,0 0 0 0 0,0 1 0 0 0,0-1 0 0 0,-1 0 1 0 0,1 0-1 0 0,0 1 0 0 0,-1-1 0 0 0,1 1 0 0 0,0-1 0 0 0,-1 1 0 0 0,1-1 0 0 0,-1 1 0 0 0,1 0 0 0 0,-1 0-6 0 0,-2-1-45 0 0,0 1 0 0 0,-1-1-1 0 0,1 1 1 0 0,0 0 0 0 0,0 0 0 0 0,-1 1 0 0 0,1-1 0 0 0,0 1 0 0 0,0 0 0 0 0,0 0 0 0 0,0 0 0 0 0,0 1-1 0 0,0-1 1 0 0,0 1 45 0 0,-7 4-251 0 0,0 1 0 0 0,0 0 0 0 0,-8 8 251 0 0,-13 7-194 0 0,26-17 228 0 0,0-1 0 0 0,1 1 0 0 0,0 0-1 0 0,0 1 1 0 0,0-1 0 0 0,0 1 0 0 0,1 0 0 0 0,0 0-1 0 0,0 0 1 0 0,0 1 0 0 0,1-1 0 0 0,0 1 0 0 0,1 0-1 0 0,-1 1-33 0 0,3-6-17 0 0,-1 0-1 0 0,1 1 1 0 0,0-1-1 0 0,0 1 1 0 0,0-1 0 0 0,0 1-1 0 0,1-1 1 0 0,-1 1-1 0 0,1-1 1 0 0,-1 1-1 0 0,1-1 1 0 0,0 1-1 0 0,0-1 1 0 0,0 0-1 0 0,0 0 1 0 0,0 1-1 0 0,1-1 1 0 0,-1 0-1 0 0,1 1 18 0 0,1 0 7 0 0,-1-1-1 0 0,0 1 1 0 0,1 0 0 0 0,-1-1-1 0 0,1 0 1 0 0,0 1-1 0 0,0-1 1 0 0,0 0-1 0 0,0 0 1 0 0,0-1 0 0 0,0 1-1 0 0,1-1 1 0 0,-1 1-7 0 0,16 3 19 0 0,1 0 0 0 0,-1-1 0 0 0,1-1-1 0 0,0-1 1 0 0,-1-1 0 0 0,1 0 0 0 0,0-2 0 0 0,0 0 0 0 0,0-1 0 0 0,9-3-19 0 0,1-2 95 0 0,-4 2-41 0 0,-1-1 0 0 0,17-7-54 0 0,-35 10 1 0 0,-1 0-1 0 0,1 0 1 0 0,-1 0-1 0 0,0-1 1 0 0,0 0-1 0 0,0 0 0 0 0,0 0 1 0 0,0-1-1 0 0,-1 0 1 0 0,0 0-1 0 0,4-5 0 0 0,-2 3-422 0 0,-6 5-1395 0 0,-4 4-20 0 0,-1-1 1120 0 0,-5 4-1338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2:59.652"/>
    </inkml:context>
    <inkml:brush xml:id="br0">
      <inkml:brushProperty name="width" value="0.05" units="cm"/>
      <inkml:brushProperty name="height" value="0.05" units="cm"/>
    </inkml:brush>
  </inkml:definitions>
  <inkml:trace contextRef="#ctx0" brushRef="#br0">965 4987 9760 0 0,'-1'-3'48'0'0,"0"2"-17"0"0,1 1-1 0 0,0-1 0 0 0,0 0 0 0 0,-1 1 1 0 0,1-1-1 0 0,0 0 0 0 0,0 0 0 0 0,0 1 1 0 0,0-1-1 0 0,0 0 0 0 0,0 0 0 0 0,0 1 0 0 0,0-1 1 0 0,0 0-1 0 0,0 0 0 0 0,1 1 0 0 0,-1-1 1 0 0,0 0-1 0 0,0 1 0 0 0,1-1 0 0 0,-1 0 0 0 0,0 1 1 0 0,1-1-31 0 0,1-5 188 0 0,-4-3 72 0 0,2 8 646 0 0,0 1 289 0 0,0 0 49 0 0,0 0-124 0 0,0 2-564 0 0,5 193 2662 0 0,-2-126-1650 0 0,-7 64-1568 0 0,-1-55 586 0 0,-19 284 1948 0 0,20-281-1774 0 0,4-79-726 0 0,0 1 0 0 0,0-1 0 0 0,0 1 0 0 0,0-1-1 0 0,0 0 1 0 0,1 1 0 0 0,-1-1 0 0 0,1 1-34 0 0,0-1 88 0 0,-1-2-7 0 0,0 0 42 0 0,0 0 178 0 0,0 0 78 0 0,0 0 18 0 0,-1-2 3 0 0,0-6-203 0 0,0 1 0 0 0,0-1 1 0 0,1 1-1 0 0,0-1 0 0 0,0 1 0 0 0,1-1 0 0 0,0 1 0 0 0,1-1 0 0 0,1-6-197 0 0,3-20 233 0 0,-4 24-158 0 0,-1-3-36 0 0,0 1 1 0 0,2-1 0 0 0,-1 1 0 0 0,2-1 0 0 0,0 1-1 0 0,0 0 1 0 0,6-10-40 0 0,53-78-21 0 0,-50 82 23 0 0,1 0 1 0 0,1 1 0 0 0,0 1-1 0 0,4-2-2 0 0,-17 16 2 0 0,1-1-1 0 0,0 1 1 0 0,0 0-1 0 0,-1 1 1 0 0,1-1-1 0 0,0 0 1 0 0,1 1-1 0 0,-1 0 0 0 0,0 0 1 0 0,0 0-1 0 0,0 0 1 0 0,1 0-1 0 0,-1 0 1 0 0,3 1-2 0 0,-4 0-6 0 0,1 0 1 0 0,-1 0 0 0 0,1 0-1 0 0,-1 1 1 0 0,1-1 0 0 0,-1 1-1 0 0,0-1 1 0 0,1 1 0 0 0,-1 0-1 0 0,0 0 1 0 0,0 0-1 0 0,1 0 1 0 0,-1 1 0 0 0,0-1-1 0 0,0 0 1 0 0,0 1 0 0 0,-1 0-1 0 0,1-1 1 0 0,0 1 0 0 0,0 0 5 0 0,8 11-6 0 0,-1 1 0 0 0,-1-1 0 0 0,0 1 0 0 0,-1 1 0 0 0,0-1 0 0 0,-1 1 1 0 0,0 1-1 0 0,-2-1 0 0 0,0 1 0 0 0,0 0 0 0 0,-2-1 0 0 0,1 7 6 0 0,-3-12-16 0 0,0-1 0 0 0,0 1 0 0 0,-1-1 1 0 0,0 1-1 0 0,-1-1 0 0 0,0 1 0 0 0,0-1 0 0 0,-4 8 16 0 0,1-3-3 0 0,-1 0 0 0 0,-1-1 0 0 0,0 0 1 0 0,0 0-1 0 0,-4 2 3 0 0,5-6 18 0 0,0-1 0 0 0,-1 0 0 0 0,0 0 0 0 0,-1-1 0 0 0,1 0 0 0 0,-9 6-18 0 0,11-10 25 0 0,-1 1 1 0 0,1-1-1 0 0,-1 0 0 0 0,0-1 0 0 0,0 1 0 0 0,0-1 0 0 0,0 0 1 0 0,0-1-1 0 0,-1 1 0 0 0,1-1 0 0 0,-4 0-25 0 0,5-1-2 0 0,0 0 0 0 0,0 0-1 0 0,0 0 1 0 0,0 0 0 0 0,0-1 0 0 0,0 0 0 0 0,0 0-1 0 0,0 0 1 0 0,0-1 0 0 0,0 0 0 0 0,0 0 2 0 0,-2-2-9 0 0,1 1 0 0 0,-1-2 1 0 0,1 1-1 0 0,0-1 1 0 0,0 0-1 0 0,-4-6 9 0 0,7 9-76 0 0,1-1 1 0 0,0 0-1 0 0,0 0 1 0 0,0 0-1 0 0,0 0 0 0 0,0 0 1 0 0,1-1-1 0 0,-1 1 0 0 0,1 0 1 0 0,0-1-1 0 0,0-2 76 0 0,-1-9-2574 0 0,2 1-3402 0 0,4-3-2489 0 0</inkml:trace>
  <inkml:trace contextRef="#ctx0" brushRef="#br0" timeOffset="374.91">1368 5509 13184 0 0,'2'-2'604'0'0,"3"-4"-328"0"0,1 0 0 0 0,0 0 0 0 0,0 1 0 0 0,0-1 0 0 0,1 2 0 0 0,3-3-276 0 0,-5 4 598 0 0,0 1 0 0 0,0-1 0 0 0,0 1 0 0 0,0 1 0 0 0,0-1 0 0 0,0 1 0 0 0,1-1-598 0 0,-3 2 216 0 0,0 0 0 0 0,0 0 0 0 0,0 1 0 0 0,0-1 0 0 0,0 1 0 0 0,0-1 0 0 0,0 1 0 0 0,0 0 0 0 0,0 0 0 0 0,0 0 0 0 0,0 1 0 0 0,-1-1 0 0 0,2 1-216 0 0,1 1 212 0 0,0 0 1 0 0,0 1-1 0 0,0-1 0 0 0,-1 1 0 0 0,1 0 0 0 0,2 4-212 0 0,0 2 108 0 0,-2 0 1 0 0,1 0-1 0 0,-1 0 0 0 0,-1 1 0 0 0,2 7-108 0 0,-4-14 2 0 0,2 10-93 0 0,0-1 1 0 0,-1 1-1 0 0,-1 0 1 0 0,0 5 90 0 0,0-3 47 0 0,0-1 0 0 0,5 16-47 0 0,-5-24 214 0 0,0 0 0 0 0,-1 1 0 0 0,0 0 1 0 0,-1-1-1 0 0,1 3-214 0 0,2 29 401 0 0,-2-35-437 0 0,0 0 1 0 0,-1 1-1 0 0,0-1 0 0 0,0 1 1 0 0,0-1-1 0 0,-1 2 36 0 0,1 8 125 0 0,0-13 108 0 0,0-1 20 0 0,0 0-50 0 0,0 0-224 0 0,0 0-99 0 0,0 0-22 0 0,0 0 114 0 0,4-17 1881 0 0,3-18-708 0 0,7-23-760 0 0,26-73 119 0 0,-34 112-524 0 0,1 0-1 0 0,0 0 1 0 0,1 1 0 0 0,1 1 0 0 0,2-3 20 0 0,19-27-99 0 0,7-5 99 0 0,-21 29 10 0 0,-12 17-306 0 0,1 0-1 0 0,0 0 0 0 0,1 1 1 0 0,-1-1-1 0 0,1 1 0 0 0,0 0 0 0 0,0 1 1 0 0,1-1-1 0 0,4-1 297 0 0,-10 5-98 0 0,0 1 1 0 0,0-1-1 0 0,0 1 1 0 0,0-1-1 0 0,0 1 1 0 0,0 0-1 0 0,0 0 1 0 0,1-1-1 0 0,-1 1 1 0 0,0 0-1 0 0,0 0 1 0 0,0 0-1 0 0,0 0 1 0 0,0 0-1 0 0,0 1 1 0 0,0-1-1 0 0,0 0 1 0 0,0 0-1 0 0,0 1 1 0 0,0-1-1 0 0,0 1 1 0 0,0-1-1 0 0,0 1 98 0 0,2 1-622 0 0,-1 0-1 0 0,1 0 0 0 0,-1 0 1 0 0,0 0-1 0 0,1 0 0 0 0,-1 1 1 0 0,0 0 622 0 0,8 9-7509 0 0</inkml:trace>
  <inkml:trace contextRef="#ctx0" brushRef="#br0" timeOffset="1968.29">2088 5548 11976 0 0,'0'0'266'0'0,"0"0"44"0"0,0 0 15 0 0,0 0-26 0 0,-1 0-198 0 0,-2 0 48 0 0,2 0 571 0 0,1 0 250 0 0,0 0 43 0 0,0 0-60 0 0,0 0-288 0 0,0 0-121 0 0,0 0-28 0 0,0 0-4 0 0,0 0 0 0 0,0 0 0 0 0,2-1 0 0 0,55-17 1980 0 0,-42 12-2332 0 0,-11 5-158 0 0,-1 0-1 0 0,1-1 1 0 0,-1 0-1 0 0,1 1 1 0 0,-1-1-1 0 0,0-1 1 0 0,1 1-1 0 0,1-2-1 0 0,5-4 0 0 0,-7 7 0 0 0,0-1 0 0 0,-1-1 0 0 0,1 1 0 0 0,0 0 0 0 0,-1-1 0 0 0,0 1 0 0 0,0-1 0 0 0,2-2 0 0 0,3-6 234 0 0,-2-1-1 0 0,1 1 1 0 0,-2-1-1 0 0,1-1 1 0 0,-2 1-1 0 0,1 0 1 0 0,-2-3-234 0 0,2-9 140 0 0,-2 0 1 0 0,0-1-1 0 0,-2-5-140 0 0,0 26 16 0 0,0 1 0 0 0,-1-1 0 0 0,1 1 0 0 0,-1 0 0 0 0,0 0 0 0 0,0-1 0 0 0,0 1 0 0 0,-1-1-16 0 0,2 3 11 0 0,-1 0 138 0 0,0 2-134 0 0,0-1 0 0 0,0 1 0 0 0,0-1 0 0 0,-1 1 0 0 0,1 0 0 0 0,0-1-1 0 0,0 0 1 0 0,0 1 0 0 0,-1-1 0 0 0,1 0 0 0 0,0 0 0 0 0,0 1 0 0 0,-1-1 0 0 0,1 0 0 0 0,0 0 0 0 0,-1-1-15 0 0,-4 2-37 0 0,3 0 11 0 0,0 0 0 0 0,0 0 1 0 0,0 1-1 0 0,1-1 0 0 0,-1 1 1 0 0,0 0-1 0 0,1 0 1 0 0,-1 0-1 0 0,1 0 0 0 0,0 0 1 0 0,0 0-1 0 0,0 0 0 0 0,-1 3 26 0 0,-24 35-82 0 0,20-28 150 0 0,-10 17-91 0 0,2 1 1 0 0,1 0 0 0 0,1 1-1 0 0,-6 22 23 0 0,15-35-4 0 0,0 0 0 0 0,1 0 0 0 0,0 6 4 0 0,2-16 1 0 0,1-1 0 0 0,0 1 0 0 0,0 0 0 0 0,1-1 0 0 0,0 1 0 0 0,0-1 0 0 0,1 1 0 0 0,-1-1 0 0 0,2 0-1 0 0,-1 0 1 0 0,1 1 0 0 0,0-2 0 0 0,4 6-1 0 0,-4-8 25 0 0,1-1-1 0 0,-1 0 1 0 0,1 0-1 0 0,0-1 1 0 0,0 1-1 0 0,1-1 1 0 0,-1 0 0 0 0,0 0-1 0 0,1 0 1 0 0,-1-1-1 0 0,1 1 1 0 0,0-1-1 0 0,4 0-24 0 0,6 4 40 0 0,-1-2-107 0 0,0 0 0 0 0,-1-1 0 0 0,1 0 0 0 0,0-1 0 0 0,1-1 0 0 0,4 0 67 0 0,9-2-1273 0 0,0-1 1 0 0,18-4 1272 0 0,-24 2-1066 0 0,0-1 0 0 0,-1-1 0 0 0,1-1 0 0 0,18-10 1066 0 0,0-3-3138 0 0,36-25 3138 0 0,-64 38-229 0 0,0-1-1 0 0,-1 0 1 0 0,0-1 0 0 0,0 0-1 0 0,-1 0 1 0 0,0-1 0 0 0,-1 0-1 0 0,0-1 1 0 0,-1 0 0 0 0,3-7 229 0 0,2-4 968 0 0,-10 18-508 0 0,0 0-1 0 0,0 0 0 0 0,0 0 0 0 0,0-1 0 0 0,-1 1 1 0 0,0-1-1 0 0,0 1 0 0 0,-1-1 0 0 0,0 0 0 0 0,0 0 0 0 0,0 0-459 0 0,-1 5 135 0 0,0 0 1 0 0,0 0-1 0 0,0 0 0 0 0,0 1 0 0 0,0-1 0 0 0,0 0 0 0 0,0 0 0 0 0,0 0 0 0 0,-1 1 0 0 0,1-1 0 0 0,0 0 0 0 0,0 0 0 0 0,-1 1 0 0 0,1-1 0 0 0,-1 0 1 0 0,1 1-1 0 0,-1-1 0 0 0,1 0 0 0 0,-1 1 0 0 0,1-1 0 0 0,-1 0 0 0 0,1 1 0 0 0,-1-1 0 0 0,0 1 0 0 0,0-1-135 0 0,0 1 100 0 0,-1-1 0 0 0,1 1 0 0 0,0 0 0 0 0,-1-1-1 0 0,1 1 1 0 0,0 0 0 0 0,-1 0 0 0 0,1 0 0 0 0,-1 0 0 0 0,1 0-1 0 0,-1 0 1 0 0,1 0 0 0 0,-2 1-100 0 0,-1 0 73 0 0,0 0 0 0 0,0 0-1 0 0,0 1 1 0 0,0 0 0 0 0,0 0-1 0 0,1 0 1 0 0,-1 0 0 0 0,0 0 0 0 0,0 2-73 0 0,-10 8 220 0 0,-13 13 29 0 0,2 1-1 0 0,-10 12-248 0 0,28-29-26 0 0,1 0 0 0 0,0 0 0 0 0,0 1 0 0 0,1 0 0 0 0,0 0 0 0 0,0 0-1 0 0,1 1 1 0 0,1-1 0 0 0,-3 12 26 0 0,4-12 3 0 0,0-6 1 0 0,1 0 0 0 0,0 0 0 0 0,0 1 0 0 0,1-1 0 0 0,-1 0 0 0 0,1 1 0 0 0,0-1 1 0 0,0 1-1 0 0,1-1 0 0 0,-1 1 0 0 0,1-1 0 0 0,0 0 0 0 0,0 1 0 0 0,1-1 0 0 0,0 2-4 0 0,4 1 0 0 0,-5-6 4 0 0,1-1 1 0 0,-1 1-1 0 0,1-1 0 0 0,0 1 0 0 0,-1-1 0 0 0,1 0 0 0 0,0 0 1 0 0,-1 0-1 0 0,1 0 0 0 0,0 0 0 0 0,-1 0 0 0 0,1 0 0 0 0,0-1 1 0 0,-1 1-1 0 0,1 0 0 0 0,0-1 0 0 0,0 0-4 0 0,32-13 109 0 0,-25 10-91 0 0,-2 0-9 0 0,1 0 1 0 0,-1 0 0 0 0,0-1 0 0 0,-1 0-1 0 0,1 0 1 0 0,-1-1 0 0 0,5-4-10 0 0,4-8 43 0 0,0-1-1 0 0,0 0-42 0 0,8-12 17 0 0,-15 21-17 0 0,-2-1-1 0 0,1 0 1 0 0,2-8 0 0 0,6-8 12 0 0,18-34 297 0 0,-31 59-314 0 0,-1 2 1 0 0,-1-1 0 0 0,0 1 1 0 0,1-1-1 0 0,-1 1 0 0 0,0-1 0 0 0,1 1 1 0 0,-1-1-1 0 0,0 1 0 0 0,0-1 1 0 0,0 1-1 0 0,1-1 0 0 0,-1 0 1 0 0,0 1-1 0 0,0-1 0 0 0,0 1 1 0 0,0-1-1 0 0,0 1 0 0 0,0-1 1 0 0,0 0-1 0 0,0 1 0 0 0,0-1 1 0 0,0 0 3 0 0,5 28-106 0 0,-3-23 91 0 0,-1 1 1 0 0,0-1 0 0 0,0 1 0 0 0,-1-1-1 0 0,1 4 15 0 0,-1-2-8 0 0,0 0 0 0 0,1 0 0 0 0,0 0 0 0 0,0-1 0 0 0,0 1 0 0 0,0 0 0 0 0,1 0 0 0 0,0 0 8 0 0,7 24 0 0 0,-8-23 0 0 0,1 0 0 0 0,0 1 0 0 0,1-1 0 0 0,-1 0 0 0 0,1 0 0 0 0,1-1 0 0 0,-1 1 0 0 0,1-1 0 0 0,0 1 0 0 0,1-1 0 0 0,3 4 0 0 0,-3-5 1 0 0,-1 0 0 0 0,1-1-1 0 0,0 1 1 0 0,1-1 0 0 0,-1 0-1 0 0,1 0 1 0 0,-1-1 0 0 0,1 0 0 0 0,0 0-1 0 0,1 0 1 0 0,-1-1 0 0 0,0 0-1 0 0,1 0 1 0 0,-1 0 0 0 0,1-1 0 0 0,-1 0-1 0 0,2 0 0 0 0,1-1-12 0 0,1 0 1 0 0,0-1-1 0 0,-1 0 0 0 0,1-1 0 0 0,-1 0 0 0 0,0 0 0 0 0,1-1 1 0 0,-1 0-1 0 0,0-1 0 0 0,-1 0 0 0 0,1 0 0 0 0,0-1 0 0 0,-1 0 1 0 0,0 0-1 0 0,-1-1 0 0 0,7-6 12 0 0,0 0-23 0 0,-1 0 0 0 0,-1-2 1 0 0,0 1-1 0 0,1-3 23 0 0,-8 8-1 0 0,1-1 1 0 0,-1 1 0 0 0,-1-1-1 0 0,0 0 1 0 0,0 0-1 0 0,-1 0 1 0 0,0-1-1 0 0,1-4 1 0 0,3-27 52 0 0,-1 0-1 0 0,-1 0 1 0 0,-3-1-1 0 0,-2 0 0 0 0,-1 1 1 0 0,-2-1-1 0 0,-5-21-51 0 0,6 48 48 0 0,2 12-34 0 0,0 0 0 0 0,0-1 0 0 0,-1 1 0 0 0,1 0 0 0 0,-1 0 0 0 0,0-1 0 0 0,0 1 0 0 0,-1-2-14 0 0,1 3 75 0 0,-1 4-82 0 0,1 0 1 0 0,-1-1-1 0 0,1 1 1 0 0,-1 0-1 0 0,1 0 1 0 0,0 0-1 0 0,-1-1 1 0 0,1 1-1 0 0,0 1 1 0 0,0-1-1 0 0,1 0 1 0 0,-2 2 6 0 0,1-2-5 0 0,-8 25-53 0 0,0 1-1 0 0,2 0 0 0 0,-1 15 59 0 0,1 16-58 0 0,4-15 36 0 0,-22 209 88 0 0,23-231-58 0 0,-2 15 42 0 0,1-14 402 0 0,1 21-452 0 0,2-44 16 0 0,0 1-1 0 0,0-1 1 0 0,0 0-1 0 0,0 0 1 0 0,0 0-1 0 0,0 0 1 0 0,0 0-1 0 0,0 0 1 0 0,0 0-1 0 0,0 0 1 0 0,0 0 0 0 0,0 1-1 0 0,0-1 1 0 0,0 0-1 0 0,0 0 1 0 0,0 0-1 0 0,0 0 1 0 0,0 0-1 0 0,0 0 1 0 0,0 0-1 0 0,0 0 1 0 0,0 1-1 0 0,0-1 1 0 0,0 0-1 0 0,0 0 1 0 0,0 0-1 0 0,0 0 1 0 0,0 0 0 0 0,0 0-1 0 0,0 0 1 0 0,0 0-1 0 0,0 0 1 0 0,0 0-1 0 0,1 0 1 0 0,-1 1-1 0 0,0-1 1 0 0,0 0-1 0 0,0 0 1 0 0,0 0-1 0 0,0 0 1 0 0,0 0-1 0 0,0 0 1 0 0,0 0-1 0 0,0 0 1 0 0,1 0 0 0 0,-1 0-1 0 0,0 0 1 0 0,0 0-1 0 0,0 0 1 0 0,0 0-1 0 0,0 0 1 0 0,0 0-1 0 0,0 0 1 0 0,0 0-1 0 0,1 0 1 0 0,-1 0-1 0 0,0 0 1 0 0,0 0-1 0 0,0 0 1 0 0,0 0-1 0 0,0-1 1 0 0,0 1 0 0 0,0 0-1 0 0,0 0 1 0 0,0 0-16 0 0,9-8 436 0 0,7-16 11 0 0,-11 15-289 0 0,0 0 0 0 0,-1-1 0 0 0,2-6-158 0 0,13-26 376 0 0,16-29 185 0 0,-20 43-581 0 0,-3-1 0 0 0,0 0 1 0 0,1-8 19 0 0,-11 32-20 0 0,5-13-9 0 0,1 1 0 0 0,1 0 1 0 0,1 1-1 0 0,10-13 29 0 0,-6 9-10 0 0,-12 16 3 0 0,1 0 0 0 0,1 0 0 0 0,-1 0-1 0 0,1 0 1 0 0,-1 0 0 0 0,1 1 0 0 0,0-1 0 0 0,0 1-1 0 0,0 0 1 0 0,4-1 7 0 0,-7 3 4 0 0,-1 1 1 0 0,1-1-1 0 0,0 0 0 0 0,0 1 0 0 0,0-1 0 0 0,-1 1 1 0 0,1 0-1 0 0,0-1 0 0 0,0 1 0 0 0,0 0 1 0 0,0 0-1 0 0,0-1 0 0 0,0 1 0 0 0,0 0 0 0 0,0 0 1 0 0,0 0-1 0 0,0 0 0 0 0,0 0 0 0 0,0 0 1 0 0,0 0-1 0 0,-1 1 0 0 0,1-1 0 0 0,0 0 0 0 0,0 0 1 0 0,0 1-1 0 0,0-1 0 0 0,0 1 0 0 0,0-1 1 0 0,0 1-1 0 0,-1-1 0 0 0,1 1 0 0 0,0-1 1 0 0,0 1-6 0 0,0 1 31 0 0,1 0 0 0 0,-1 0 0 0 0,0 0 0 0 0,0 0-1 0 0,0 0 1 0 0,0 1 0 0 0,-1-1 0 0 0,1 0 0 0 0,0 2-30 0 0,0 0 35 0 0,0 1-37 0 0,0 0 0 0 0,0 0 0 0 0,-1 0 0 0 0,1 0 0 0 0,-1 0 0 0 0,0 1 0 0 0,0-1 0 0 0,-1 0 0 0 0,0 0 0 0 0,0 0 0 0 0,0 1 2 0 0,-4 9-317 0 0,0 0-1 0 0,-7 14 318 0 0,6-14-269 0 0,4-11 207 0 0,0-1 0 0 0,0 1 0 0 0,0 0 0 0 0,-1-1 0 0 0,1 1 0 0 0,-1-1 0 0 0,0 1 0 0 0,0-1 0 0 0,0 0 0 0 0,0-1-1 0 0,-1 1 63 0 0,-6 4-81 0 0,0 0-1 0 0,-1-1 1 0 0,-2 0 81 0 0,-27 17 335 0 0,25-11-137 0 0,13-9-166 0 0,0-1 0 0 0,-1 0 0 0 0,0 0 0 0 0,1 0 1 0 0,-1-1-1 0 0,0 1 0 0 0,0 0 0 0 0,0-1 0 0 0,0 0 0 0 0,-1 0-32 0 0,-1 1 0 0 0,3-1 0 0 0,-1 0 0 0 0,0 0 0 0 0,1 0 0 0 0,-1-1 0 0 0,0 1 0 0 0,1-1 0 0 0,-1 1 0 0 0,0-1 0 0 0,1 0 0 0 0,-1 0 0 0 0,0 0 0 0 0,0-1 0 0 0,1 1 0 0 0,-1-1 0 0 0,0 1 0 0 0,-1-1 0 0 0,-4-2-123 0 0,8 3 102 0 0,-1 0 1 0 0,0 0-1 0 0,1-1 1 0 0,-1 1-1 0 0,0 0 1 0 0,1 0-1 0 0,-1 0 0 0 0,1-1 1 0 0,-1 1-1 0 0,0 0 1 0 0,1-1-1 0 0,-1 1 1 0 0,1 0-1 0 0,-1-1 1 0 0,1 1-1 0 0,-1-1 1 0 0,1 1-1 0 0,-1-1 1 0 0,1 1-1 0 0,-1-1 1 0 0,1 1-1 0 0,0-1 0 0 0,-1 0 1 0 0,1 1-1 0 0,0-1 1 0 0,0 1-1 0 0,-1-1 1 0 0,1 0-1 0 0,0 1 1 0 0,0-1-1 0 0,0 0 1 0 0,0 1-1 0 0,0-1 1 0 0,0 0-1 0 0,0 1 0 0 0,0-1 21 0 0,0-4 33 0 0,0 0 0 0 0,1 0-1 0 0,-1 0 1 0 0,1 0-1 0 0,0 1 1 0 0,1-1-1 0 0,-1 0 1 0 0,1 1-1 0 0,0-1 1 0 0,0 1-1 0 0,0 0 1 0 0,1-1-1 0 0,1-1-32 0 0,-2 4 4 0 0,0 0 0 0 0,0 0 0 0 0,0 0 0 0 0,0 0 0 0 0,0 0 0 0 0,0 0 0 0 0,0 0-1 0 0,1 1 1 0 0,-1-1 0 0 0,1 1 0 0 0,-1 0 0 0 0,1 0 0 0 0,0 0 0 0 0,-1 0 0 0 0,1 0-1 0 0,0 0 1 0 0,0 1 0 0 0,-1-1 0 0 0,1 1 0 0 0,0 0 0 0 0,0 0 0 0 0,0 0 0 0 0,0 0-1 0 0,1 1-3 0 0,1 1-45 0 0,0 0 0 0 0,0 0-1 0 0,0 1 1 0 0,-1-1 0 0 0,1 1-1 0 0,0 1 1 0 0,-1-1 0 0 0,0 0-1 0 0,0 1 1 0 0,0 0 0 0 0,0 0-1 0 0,-1 0 1 0 0,2 3 45 0 0,-4-7 0 0 0,15 24 0 0 0,-2 1 0 0 0,0 0 0 0 0,9 24 0 0 0,-20-43 0 0 0,-1-1 0 0 0,1 1 0 0 0,0-1 0 0 0,1 0 0 0 0,0 1 0 0 0,11 17 0 0 0,-13-18 0 0 0,0-1 0 0 0,0 0 0 0 0,0 1 0 0 0,1-1 0 0 0,0 0 0 0 0,0 0 0 0 0,0-1 0 0 0,0 1 0 0 0,0-1 0 0 0,4 3 0 0 0,2 3 0 0 0,1-1 0 0 0,0 0 0 0 0,4 1 0 0 0,-9-6 0 0 0,-1 0 0 0 0,1-1 0 0 0,0 0 0 0 0,1 0 0 0 0,-1 0 0 0 0,0-1 0 0 0,0 0 0 0 0,1 0 0 0 0,1 0 0 0 0,2-1 0 0 0,1 0-1 0 0,-1 0 1 0 0,0-1-1 0 0,0-1 0 0 0,0 0 1 0 0,0 0-1 0 0,0 0 1 0 0,0-1-1 0 0,0-1 1 0 0,-1 1-1 0 0,1-2 1 0 0,-1 1-1 0 0,0-1 1 0 0,-1 0-1 0 0,4-3 1 0 0,10-8-2 0 0,-1-1 0 0 0,0-1 0 0 0,-2-1 0 0 0,15-18 2 0 0,-17 18 0 0 0,-2 0 0 0 0,-1-1 0 0 0,0-1 0 0 0,-2 0 0 0 0,0-1 0 0 0,-2 0 0 0 0,0 0 0 0 0,4-19 0 0 0,-5 13 0 0 0,0 0 0 0 0,0 1 0 0 0,-3-1 0 0 0,0 0 0 0 0,-1-1 0 0 0,-2-6 0 0 0,-7-43 363 0 0,-1 49-8 0 0,4 23-338 0 0,0-1 0 0 0,1 0 0 0 0,0 1-1 0 0,0-4-16 0 0,1 9-125 0 0,0 1 95 0 0,-1 1 0 0 0,0-1 0 0 0,1 1 0 0 0,-1-1 0 0 0,0 1 0 0 0,1 0 0 0 0,-1-1 0 0 0,1 1 0 0 0,0 0 0 0 0,-1-1 0 0 0,1 1 0 0 0,-1 0 0 0 0,1 0 0 0 0,0 0 30 0 0,-5 12-7 0 0,1 0 0 0 0,0 1-1 0 0,2 0 1 0 0,-2 11 7 0 0,1-4 60 0 0,0 1 6 0 0,0 21-66 0 0,-1 9-122 0 0,1-16 104 0 0,1 0 0 0 0,2 0 0 0 0,2 0 0 0 0,1 0 0 0 0,1 0 0 0 0,2 0 0 0 0,5 11 18 0 0,-9-40 25 0 0,0 1 0 0 0,0-1-1 0 0,1 0 1 0 0,0 0-1 0 0,1 0 1 0 0,-1 0-1 0 0,1 0 1 0 0,1-1-1 0 0,-1 0 1 0 0,1 0 0 0 0,0 0-1 0 0,3 2-24 0 0,-6-6-34 0 0,0-1-1 0 0,0 0 1 0 0,0 0 0 0 0,0 0-1 0 0,1 0 1 0 0,-1 0 0 0 0,0 0-1 0 0,1-1 1 0 0,-1 1 0 0 0,0-1-1 0 0,1 0 1 0 0,-1 1 0 0 0,1-1-1 0 0,-1 0 1 0 0,0 0 0 0 0,1-1-1 0 0,-1 1 1 0 0,1 0 0 0 0,-1-1-1 0 0,0 0 1 0 0,1 0 34 0 0,2 0-200 0 0,-1 0 0 0 0,0-1 0 0 0,1 1 0 0 0,-1-1 1 0 0,0 0-1 0 0,0-1 0 0 0,0 1 0 0 0,0-1 0 0 0,-1 1 0 0 0,4-4 200 0 0,3-6-2392 0 0</inkml:trace>
  <inkml:trace contextRef="#ctx0" brushRef="#br0" timeOffset="4405.24">3785 5253 15984 0 0,'0'0'362'0'0,"0"0"47"0"0,0 0 29 0 0,3-1-50 0 0,43-26-122 0 0,-15 15 2587 0 0,28-8-2853 0 0,-27 10 1090 0 0,21-10-1090 0 0,-39 14 184 0 0,0 2-1 0 0,0 0 1 0 0,7-2-184 0 0,26-7 418 0 0,-12 1-122 0 0,-2-2 0 0 0,3-2-296 0 0,-24 9-74 0 0,0 0-1 0 0,0 0 1 0 0,0-1 0 0 0,-1-1-1 0 0,0 0 1 0 0,9-10 74 0 0,-9 8 48 0 0,-1-1 0 0 0,1-1 1 0 0,-2 1-1 0 0,0-2 1 0 0,0 1-1 0 0,-1-2-48 0 0,-6 11 13 0 0,-1 0 1 0 0,1 0-1 0 0,0 0 1 0 0,-1 0-1 0 0,0-1 0 0 0,0 1 1 0 0,0 0-1 0 0,-1-1 1 0 0,1 1-1 0 0,-1-1 0 0 0,0 1 1 0 0,-1-1-1 0 0,1 1 1 0 0,-1 0-1 0 0,0-1 0 0 0,0 1 1 0 0,0 0-1 0 0,0-1 1 0 0,-1 1-1 0 0,1 0 0 0 0,-1 0 1 0 0,0 0-1 0 0,-3-3-13 0 0,4 5-3 0 0,0 0 0 0 0,0 1 0 0 0,-1-1 0 0 0,1 1 0 0 0,0 0 0 0 0,-1-1 0 0 0,1 1 0 0 0,-1 0 0 0 0,1 0 0 0 0,-1 0 0 0 0,0 0 0 0 0,1 0 0 0 0,-1 0 0 0 0,0 0 0 0 0,0 0 0 0 0,0 1 0 0 0,1-1 0 0 0,-1 1 0 0 0,0 0 0 0 0,0-1 0 0 0,0 1 0 0 0,0 0 0 0 0,0 0 0 0 0,0 0 0 0 0,0 0 0 0 0,0 1 0 0 0,0-1 0 0 0,0 0 0 0 0,0 1 0 0 0,1-1 0 0 0,-1 1 0 0 0,0 0 0 0 0,0 0 0 0 0,0 0 3 0 0,-3 1-16 0 0,-1 1 0 0 0,1 1 0 0 0,0-1 0 0 0,0 1 0 0 0,0 0 0 0 0,0 0 0 0 0,1 0 0 0 0,0 1 0 0 0,0-1 0 0 0,-1 2 16 0 0,0 2 0 0 0,0 0 1 0 0,0 0 0 0 0,1 1-1 0 0,0 0 1 0 0,0 0 0 0 0,-1 6-1 0 0,-12 57 222 0 0,12-50-204 0 0,0 2-108 0 0,1 1 1 0 0,1 0 0 0 0,1 0-1 0 0,1 10 90 0 0,-1 57-55 0 0,0-25 548 0 0,4 26-493 0 0,0-58 29 0 0,-2-17-3 0 0,1 0 0 0 0,1 0-1 0 0,5 17-25 0 0,-2-6-8 0 0,-4-22 71 0 0,1 1-1 0 0,-1-1 1 0 0,1 0 0 0 0,1 1 0 0 0,0 1-63 0 0,-2-7 122 0 0,0 0 1 0 0,0-1 0 0 0,0 1 0 0 0,-1 0 0 0 0,1 0 0 0 0,-1 0-1 0 0,0 0 1 0 0,1 2-123 0 0,0-4 47 0 0,-1 1 0 0 0,1 0 0 0 0,0-1 0 0 0,0 0-1 0 0,0 1 1 0 0,0-1 0 0 0,0 1 0 0 0,0-1 0 0 0,0 0 0 0 0,0 0 0 0 0,0 0-1 0 0,0 1-46 0 0,-1-1 30 0 0,1 0-29 0 0,0 1-1 0 0,-1-1 1 0 0,1 0-1 0 0,0 1 1 0 0,0-1-1 0 0,-1 0 1 0 0,1 0-1 0 0,0 1 1 0 0,0-1-1 0 0,0 0 0 0 0,-1 0 1 0 0,1 0-1 0 0,0 0 1 0 0,0 0-1 0 0,0 0 1 0 0,0 0-1 0 0,-1 0 1 0 0,1 0-1 0 0,0-1 1 0 0,0 1-1 0 0,-1 0 1 0 0,1 0-1 0 0,0-1 1 0 0,0 1-1 0 0,-1 0 1 0 0,1-1-1 0 0,0 1 1 0 0,0-1-1 0 0,-1 1 0 0 0,1-1 1 0 0,0 0-1 0 0,2-1 1 0 0,40-40 71 0 0,-18 25 337 0 0,-11 7 53 0 0,0 0 0 0 0,0 0 0 0 0,7-9-462 0 0,-5 5-133 0 0,-1 1-1 0 0,2 1 1 0 0,10-6 133 0 0,-2 1-107 0 0,-19 12 107 0 0,7 4-10 0 0,-11 2 4 0 0,0-1 1 0 0,0 1 0 0 0,0 1 0 0 0,0-1 0 0 0,0 0 0 0 0,-1 0 0 0 0,1 1 0 0 0,0-1-1 0 0,-1 1 1 0 0,1-1 0 0 0,-1 1 0 0 0,1 0 0 0 0,-1 0 0 0 0,0-1 0 0 0,1 1 0 0 0,-1 0-1 0 0,0 0 1 0 0,0 0 0 0 0,0 1 5 0 0,4 8 274 0 0,-1 1 0 0 0,3 10-274 0 0,-4-11 97 0 0,-3-8-89 0 0,0-1 0 0 0,1 0 0 0 0,-1 0 0 0 0,1-1 0 0 0,0 1 0 0 0,-1 0 0 0 0,1 0 0 0 0,0 0 0 0 0,0 0 0 0 0,0 0 0 0 0,0-1-1 0 0,0 1 1 0 0,1 0 0 0 0,-1-1 0 0 0,1 1 0 0 0,-1-1-8 0 0,12 14-228 0 0,-12-14 196 0 0,0 1-1 0 0,0-1 0 0 0,1 1 1 0 0,-1-1-1 0 0,0 1 0 0 0,1-1 1 0 0,-1 0-1 0 0,0 1 1 0 0,1-1-1 0 0,0 0 0 0 0,-1 0 1 0 0,1 0-1 0 0,0-1 0 0 0,-1 1 1 0 0,1 0-1 0 0,0 0 0 0 0,0-1 1 0 0,0 1-1 0 0,0-1 33 0 0,6 1 12 0 0,0-1-1 0 0,-1 0 1 0 0,1 0-1 0 0,-1-1 1 0 0,1 0 0 0 0,0 0-1 0 0,-1-1 1 0 0,0 0-1 0 0,1 0 1 0 0,-1 0-1 0 0,0-1 1 0 0,0-1 0 0 0,2-1-12 0 0,16-9 179 0 0,-2-1 0 0 0,0-1 0 0 0,0-1-179 0 0,-9 6 93 0 0,4-4 135 0 0,-1-1 0 0 0,0-1 0 0 0,-2-1 0 0 0,0 0 0 0 0,10-17-228 0 0,-12 19 102 0 0,-2-3 63 0 0,0 1 1 0 0,-1-1-1 0 0,-1-1 1 0 0,4-12-166 0 0,1-4 84 0 0,-5 16-47 0 0,-2-1 0 0 0,-1-1 0 0 0,3-17-37 0 0,-9 37 1 0 0,1 0 0 0 0,-1-1 0 0 0,1 1 1 0 0,-1 0-1 0 0,0-1 0 0 0,0 1 0 0 0,0-1 0 0 0,0 1 0 0 0,-1 0 0 0 0,1-1 0 0 0,-1 1 1 0 0,1 0-1 0 0,-1-1 0 0 0,0 1 0 0 0,0 0 0 0 0,0 0 0 0 0,0-1 0 0 0,0 1 0 0 0,0 0 0 0 0,-1 0 1 0 0,1 0-1 0 0,-1 1 0 0 0,0-1 0 0 0,1 0 0 0 0,-1 0 0 0 0,0 1 0 0 0,0-1 0 0 0,0 1-1 0 0,-3-2 7 0 0,1 1-1 0 0,-1 0 1 0 0,1 0-1 0 0,-1 1 0 0 0,1-1 1 0 0,-1 1-1 0 0,0 0 1 0 0,0 0-1 0 0,0 0 1 0 0,0 1-1 0 0,0 0 0 0 0,0 0 1 0 0,-1 0-7 0 0,-5 1 51 0 0,-1 1 0 0 0,1 0 0 0 0,0 0 1 0 0,-1 2-52 0 0,1-1 6 0 0,1 1 0 0 0,-1 0 0 0 0,1 1 0 0 0,0 0 0 0 0,1 0 0 0 0,-1 1 0 0 0,-1 2-6 0 0,6-4-16 0 0,0 0 1 0 0,0 1-1 0 0,0-1 0 0 0,1 1 1 0 0,0 0-1 0 0,0 0 0 0 0,0 1 1 0 0,0-1-1 0 0,-2 6 16 0 0,4-6-17 0 0,0-1 0 0 0,1 1 0 0 0,-1 0 0 0 0,1-1 0 0 0,0 1 0 0 0,0 0 0 0 0,1 0 0 0 0,0-1 0 0 0,-1 1 0 0 0,1 0 0 0 0,1 0 0 0 0,-1 0 0 0 0,1 0 0 0 0,0 0 17 0 0,1 0-41 0 0,-1 1 0 0 0,1-1 1 0 0,0 1-1 0 0,1-1 1 0 0,-1 0-1 0 0,1 0 0 0 0,0 0 1 0 0,1-1-1 0 0,-1 1 0 0 0,4 3 41 0 0,6 6-261 0 0,1-1 0 0 0,9 6 261 0 0,0 1-237 0 0,-6-5-127 0 0,18 11 364 0 0,-23-19-75 0 0,-2 1-1 0 0,1 0 1 0 0,-1 1-1 0 0,0 0 0 0 0,-1 1 1 0 0,0-1-1 0 0,4 7 76 0 0,-11-12 3 0 0,0 0 0 0 0,0 0 0 0 0,0 0 0 0 0,-1 1 0 0 0,0-1-1 0 0,0 0 1 0 0,0 1 0 0 0,0-1 0 0 0,0 1 0 0 0,-1-1 0 0 0,0 1 0 0 0,0-1 0 0 0,0 1 0 0 0,-1-1-1 0 0,1 1 1 0 0,-1-1 0 0 0,0 0 0 0 0,-1 1-3 0 0,2-3 0 0 0,-1-1 0 0 0,1 0 0 0 0,-1 1 0 0 0,1-1 0 0 0,0 0 0 0 0,0 1 0 0 0,-1-1 0 0 0,1 1 0 0 0,0-1 0 0 0,0 1 0 0 0,1-1 0 0 0,-1 0 0 0 0,0 1 0 0 0,0 0 0 0 0,1 4-16 0 0,0-5 5 0 0,-1 0 1 0 0,0 0-1 0 0,0 1 0 0 0,0-1 0 0 0,1 0 1 0 0,-1 1-1 0 0,1-1 0 0 0,-1 0 0 0 0,1 0 0 0 0,0 0 1 0 0,-1 0-1 0 0,1 1 0 0 0,0-1 0 0 0,0 0 1 0 0,0 0-1 0 0,-1 0 0 0 0,1-1 0 0 0,0 1 1 0 0,0 0-1 0 0,0 0 0 0 0,1 0 0 0 0,-1-1 0 0 0,1 1 11 0 0,0 1 23 0 0,1-1-1 0 0,0 0 1 0 0,0 0-1 0 0,-1 0 0 0 0,1 0 1 0 0,0-1-1 0 0,0 1 0 0 0,0-1 1 0 0,0 1-1 0 0,0-1-22 0 0,-1 0 3 0 0,-1 0 1 0 0,0 0-1 0 0,1 0 0 0 0,-1 0 0 0 0,0 0 0 0 0,1 0 1 0 0,-1 0-1 0 0,0 0 0 0 0,1-1 0 0 0,-1 1 0 0 0,0-1 1 0 0,0 1-1 0 0,1-1 0 0 0,-1 1 0 0 0,0-1 0 0 0,0 1 1 0 0,0-1-1 0 0,1-1-3 0 0,5-2 6 0 0,-4 3-6 0 0,15-5 13 0 0,0-1 0 0 0,0 0 0 0 0,-1-2 0 0 0,0 0 0 0 0,-1 0-1 0 0,12-11-12 0 0,-1 1 38 0 0,-19 14-33 0 0,0-1 0 0 0,0 0 0 0 0,0-1-1 0 0,-1 1 1 0 0,0-1 0 0 0,2-3-5 0 0,23-26-73 0 0,-15 19 50 0 0,0-5 87 0 0,-16 20 273 0 0,-1 2 138 0 0,0 0 33 0 0,0 0-101 0 0,0 0-423 0 0,0 0-112 0 0,0 0 120 0 0,-1 0-1 0 0,1 1 1 0 0,0-1 0 0 0,-1 0 0 0 0,1 1 0 0 0,0-1 0 0 0,0 0 0 0 0,-1 1-1 0 0,1-1 1 0 0,0 0 0 0 0,0 1 0 0 0,-1-1 0 0 0,1 1 0 0 0,0-1 0 0 0,0 0-1 0 0,0 1 1 0 0,0-1 0 0 0,0 1 0 0 0,0-1 0 0 0,-1 1 0 0 0,1-1 0 0 0,0 1-1 0 0,0-1 1 0 0,1 0 0 0 0,-1 1 0 0 0,0-1 8 0 0,-1 16-33 0 0,1-15 2 0 0,1 10-2 0 0,0-1 1 0 0,0 1-1 0 0,1-1 1 0 0,0 1 0 0 0,1-1-1 0 0,1 1 33 0 0,-3-8 50 0 0,1 1-1 0 0,-1 0 1 0 0,1 0-1 0 0,0-1 1 0 0,0 1-1 0 0,1-1 1 0 0,-1 1-1 0 0,1-1 1 0 0,0 0-1 0 0,0 0 1 0 0,0 0-1 0 0,0-1 1 0 0,0 1-1 0 0,0-1 1 0 0,1 1-1 0 0,0-1-49 0 0,-3-1 0 0 0,0-1 0 0 0,-1 0 0 0 0,1 1 0 0 0,-1-1 0 0 0,1 0 0 0 0,0 0 0 0 0,-1 1 0 0 0,1-1 0 0 0,0 0 0 0 0,0 0 0 0 0,-1 0 0 0 0,1 0 0 0 0,0 0 0 0 0,-1 0 0 0 0,1 0 0 0 0,0 0 0 0 0,-1 0 0 0 0,1 0 0 0 0,0 0 0 0 0,0 0 0 0 0,-1-1 0 0 0,4 0 0 0 0,-3 2-3 0 0,0-1 0 0 0,1 0 0 0 0,-1 0 0 0 0,0-1 0 0 0,1 1 0 0 0,-1 0 0 0 0,0 0 0 0 0,1-1 0 0 0,-1 1 0 0 0,0 0 0 0 0,0-1 0 0 0,1 1 0 0 0,-1-1 0 0 0,0 0 0 0 0,0 1 0 0 0,0-1 0 0 0,0 0 0 0 0,1 0 0 0 0,-1 0 0 0 0,0 0 0 0 0,-1 0 0 0 0,1 0 0 0 0,0 0 0 0 0,0 0 0 0 0,0 0 3 0 0,16-16-151 0 0,-14 15 128 0 0,-1 0 0 0 0,1-1 0 0 0,-1 1 0 0 0,1-1 0 0 0,-1 1 0 0 0,0-1 0 0 0,0 0 0 0 0,0 0 0 0 0,0 0 0 0 0,0-1 23 0 0,3-7 0 0 0,-1 1 0 0 0,-1-1 0 0 0,0 0 0 0 0,0-1 0 0 0,-1 1 0 0 0,0 0 0 0 0,-1-1 0 0 0,0 1 0 0 0,-1-11 0 0 0,1-9 0 0 0,-1 27 0 0 0,1-1 0 0 0,-1 0 0 0 0,0 1 0 0 0,0-1 0 0 0,0 0 0 0 0,-1 1 0 0 0,0-1 0 0 0,0 0 0 0 0,0 0 0 0 0,-2-1-8 0 0,1-1-1 0 0,-1 1 1 0 0,0 0 0 0 0,0 1-1 0 0,-1-1 1 0 0,0 1 0 0 0,0-1-1 0 0,0 1 1 0 0,-1 0 0 0 0,-2-2 8 0 0,1 3-13 0 0,1-1 1 0 0,-1 1-1 0 0,1 1 0 0 0,-1-1 1 0 0,0 1-1 0 0,-1 0 1 0 0,1 0-1 0 0,0 0 1 0 0,-1 1-1 0 0,0 0 0 0 0,1 1 1 0 0,-1-1-1 0 0,0 1 1 0 0,0 1-1 0 0,-6-1 13 0 0,6 1-34 0 0,3 0-74 0 0,1 0-1 0 0,-1 0 0 0 0,0 0 0 0 0,0 1 0 0 0,0-1 0 0 0,-3 2 109 0 0,5-1-31 0 0,1-1-1 0 0,-1 1 1 0 0,0 0-1 0 0,1 0 1 0 0,-1 0-1 0 0,1 0 0 0 0,-1 1 1 0 0,1-1-1 0 0,0 0 1 0 0,-1 1-1 0 0,1-1 0 0 0,0 0 1 0 0,0 1-1 0 0,0 0 1 0 0,0-1-1 0 0,0 1 32 0 0,0 1-7 0 0,-1 0 0 0 0,1-1 0 0 0,0 1 0 0 0,0 0 0 0 0,0 0 0 0 0,1 0 0 0 0,-1-1 0 0 0,0 1 0 0 0,1 0 0 0 0,0 0 0 0 0,0 0 0 0 0,0 0 0 0 0,0 0 0 0 0,0 0 0 0 0,1 3 7 0 0,1-2-28 0 0,-1 1-1 0 0,1 0 1 0 0,0 0-1 0 0,0-1 1 0 0,0 1-1 0 0,0-1 1 0 0,1 0-1 0 0,0 0 1 0 0,1 2 27 0 0,1 0-54 0 0,1 0-1 0 0,-1 0 0 0 0,1 0 0 0 0,0-1 0 0 0,1 0 0 0 0,-1 0 0 0 0,1 0 0 0 0,0-1 0 0 0,0 0 0 0 0,1-1 0 0 0,3 2 56 0 0,-4-3-148 0 0,-1 0 1 0 0,0-1-1 0 0,1 0 0 0 0,-1 0 1 0 0,1 0-1 0 0,-1-1 1 0 0,1 0-1 0 0,6-1 148 0 0,2-1 67 0 0,1-1 0 0 0,13-5-67 0 0,-9 3-72 0 0,-13 2 72 0 0,0 0 0 0 0,0 0 0 0 0,0-1 0 0 0,-1 0 0 0 0,1 0 0 0 0,-1-1 0 0 0,0 0 0 0 0,4-3 0 0 0,19-15 0 0 0,-5 5 1 0 0,5-4 100 0 0,-18 16 19 0 0,0-2 0 0 0,-1 1 0 0 0,0-1 0 0 0,2-3-120 0 0,-3 3 346 0 0,-5 5-271 0 0,-1 0 0 0 0,1 1 0 0 0,0-1 0 0 0,0 1 0 0 0,0 0 0 0 0,1 0 0 0 0,-1 1 0 0 0,3-2-75 0 0,-4 3 176 0 0,-2 0-29 0 0,0 0-146 0 0,-1 0-1 0 0,1 0 1 0 0,-1 0 0 0 0,1 0 0 0 0,-1 0 0 0 0,1 1 0 0 0,-1-1-1 0 0,0 0 1 0 0,1 0 0 0 0,-1 0 0 0 0,1 0 0 0 0,-1 1-1 0 0,1-1 1 0 0,-1 0 0 0 0,0 0 0 0 0,1 1 0 0 0,-1-1 0 0 0,0 0-1 0 0,1 1 1 0 0,-1-1 0 0 0,0 0 0 0 0,1 1 0 0 0,-1-1 0 0 0,0 1-1 0 0,0-1 1 0 0,1 0 0 0 0,-1 1 0 0 0,0-1 0 0 0,0 1-1 0 0,0-1 1 0 0,0 1 0 0 0,1-1 0 0 0,-1 1-1 0 0,0 1 2 0 0,3 7 8 0 0,-1 0 1 0 0,0 1-1 0 0,0 0 0 0 0,-1-1 0 0 0,0 1 0 0 0,-1 0 1 0 0,0 0-1 0 0,-1-1 0 0 0,1 1 0 0 0,-3 4-10 0 0,2 5-18 0 0,0 0 1 0 0,0 1 17 0 0,2-13-24 0 0,-1-1 1 0 0,1 0 0 0 0,0 0-1 0 0,0 0 1 0 0,1 0 0 0 0,0 0-1 0 0,0 0 1 0 0,1 2 23 0 0,8 17-82 0 0,-8-17 147 0 0,1 0 0 0 0,0 0 0 0 0,0-1 0 0 0,5 7-65 0 0,-7-11-15 0 0,1 0 1 0 0,0 0-1 0 0,0 0 1 0 0,0 0-1 0 0,1-1 1 0 0,-1 1-1 0 0,0-1 1 0 0,1 0 0 0 0,-1 0-1 0 0,1 0 1 0 0,0 0-1 0 0,2 0 15 0 0,-3-1 3 0 0,0 0 0 0 0,0-1 1 0 0,0 1-1 0 0,0-1 0 0 0,0 1 0 0 0,0-1 0 0 0,0 0 0 0 0,0 0 1 0 0,0-1-1 0 0,-1 1 0 0 0,1 0 0 0 0,0-1 0 0 0,0 0 0 0 0,0 0 0 0 0,0 1 1 0 0,0-2-1 0 0,-1 1 0 0 0,1 0 0 0 0,-1-1 0 0 0,1 1 0 0 0,-1-1 1 0 0,1 0-1 0 0,-1 1 0 0 0,0-1 0 0 0,0 0 0 0 0,0-1 0 0 0,0 1 0 0 0,0 0 1 0 0,0-1-1 0 0,0 1-3 0 0,7-11 27 0 0,-1-1 0 0 0,-1 0 1 0 0,0 0-1 0 0,0 0 1 0 0,0-5-28 0 0,-2 7 4 0 0,9-19 39 0 0,-7 16 88 0 0,-1 0 0 0 0,0 0 0 0 0,0-3-131 0 0,1-6 792 0 0,1 0 0 0 0,7-12-792 0 0,-15 35 4 0 0,8-16 13 0 0,-5 15-19 0 0,0 0 3 0 0,-3 2-7 0 0,1-1 0 0 0,-1 1-1 0 0,0 0 1 0 0,0-1 0 0 0,1 1-1 0 0,-1-1 1 0 0,1 1 0 0 0,-1 0-1 0 0,0 0 1 0 0,1-1 0 0 0,-1 1 0 0 0,0 0-1 0 0,1 0 1 0 0,-1-1 0 0 0,1 1-1 0 0,-1 0 1 0 0,1 0 0 0 0,-1 0-1 0 0,1 0 1 0 0,-1 0 0 0 0,1 0 0 0 0,-1-1-1 0 0,0 1 1 0 0,1 0 0 0 0,-1 0-1 0 0,1 1 1 0 0,-1-1 0 0 0,1 0-1 0 0,-1 0 1 0 0,1 0 0 0 0,-1 0 0 0 0,1 0-1 0 0,-1 0 7 0 0,2 5-193 0 0,-1-4 149 0 0,-1 0 0 0 0,0 0 0 0 0,0-1 0 0 0,0 1 0 0 0,0 0 0 0 0,0 0 0 0 0,0 0 0 0 0,0 0 0 0 0,0 0 0 0 0,0-1 0 0 0,0 1 0 0 0,-1 0 0 0 0,1 0 0 0 0,0 0 0 0 0,0-1 0 0 0,-1 1 0 0 0,1 0 0 0 0,-1 0 0 0 0,1-1 0 0 0,0 1 0 0 0,-1 0 44 0 0,0 0-33 0 0,0 0 0 0 0,1 0-1 0 0,-1 0 1 0 0,1 0-1 0 0,-1 1 1 0 0,1-1-1 0 0,0 0 1 0 0,-1 0-1 0 0,1 0 1 0 0,0 0-1 0 0,0 1 1 0 0,0-1-1 0 0,0 0 1 0 0,0 0-1 0 0,0 1 34 0 0,3 7-55 0 0,0 1-1 0 0,1-1 0 0 0,4 6 56 0 0,2 6 2 0 0,2 8 251 0 0,2-1 1 0 0,4 5-254 0 0,-14-28-90 0 0,0 0 1 0 0,0 0 0 0 0,0 0-1 0 0,0-1 1 0 0,1 0-1 0 0,0 0 1 0 0,0 0-1 0 0,0 0 1 0 0,0-1-1 0 0,1 1 1 0 0,0-1 89 0 0,8 4-299 0 0,1 0 0 0 0,1-1 0 0 0,9 2 299 0 0,-13-4-166 0 0,0-2 1 0 0,0 1 0 0 0,0-2-1 0 0,1 0 1 0 0,-1 0 0 0 0,0-1 0 0 0,1 0-1 0 0,-1-1 1 0 0,0-1 0 0 0,1 0 0 0 0,-1 0-1 0 0,0-1 1 0 0,-1-1 0 0 0,1 0 0 0 0,0-1-1 0 0,-1 0 1 0 0,0 0 0 0 0,0-1 0 0 0,7-7 165 0 0,-12 8 68 0 0,0 0 1 0 0,-1 0 0 0 0,0-1-1 0 0,0 0 1 0 0,-1 0 0 0 0,1-1 0 0 0,-1 1-1 0 0,-1-1 1 0 0,1 0 0 0 0,-1 0-1 0 0,0 0 1 0 0,-1 0 0 0 0,1-2-69 0 0,0-4 303 0 0,0 0 1 0 0,-1 0-1 0 0,0-1 1 0 0,-1 0 0 0 0,0 1-1 0 0,-2-14-303 0 0,1 20 100 0 0,-1 1 1 0 0,0 0-1 0 0,-1 0 0 0 0,0-1 0 0 0,0 1 0 0 0,0 0 1 0 0,0 0-1 0 0,-1 1 0 0 0,0-1 0 0 0,0 1 0 0 0,-1-1 0 0 0,0 0-100 0 0,2 3 24 0 0,0 1 1 0 0,-1-1-1 0 0,1 1 0 0 0,-1-1 0 0 0,1 1 0 0 0,-1 0 0 0 0,0-1 0 0 0,0 1 0 0 0,0 1 0 0 0,0-1 0 0 0,0 0 0 0 0,0 1 0 0 0,0 0 0 0 0,-1-1 0 0 0,1 1 0 0 0,0 1 0 0 0,-1-1 0 0 0,1 0 0 0 0,-1 1 0 0 0,1 0 0 0 0,-1-1 0 0 0,-1 2-24 0 0,-2-1 2 0 0,-1 1 0 0 0,1 0 0 0 0,-1 1 0 0 0,1 0 0 0 0,-1 0 0 0 0,1 1 0 0 0,0 0 0 0 0,0 0-2 0 0,3 0 0 0 0,0-1 0 0 0,0 1 0 0 0,0-1-1 0 0,0 1 1 0 0,1 1 0 0 0,-1-1 0 0 0,1 0-1 0 0,0 1 1 0 0,0 0 0 0 0,0-1 0 0 0,1 1-1 0 0,-1 0 1 0 0,0 3 0 0 0,-3 4-124 0 0,1 1-1 0 0,1-1 1 0 0,0 1-1 0 0,0 0 1 0 0,1 0-1 0 0,1 1 1 0 0,0-1-1 0 0,1 1 125 0 0,0-8-41 0 0,1-1-1 0 0,0 0 1 0 0,0 1-1 0 0,0-1 1 0 0,1 1-1 0 0,-1-1 1 0 0,1 0-1 0 0,0 1 1 0 0,1-1-1 0 0,-1 0 1 0 0,1 0-1 0 0,-1 0 1 0 0,1 0-1 0 0,0 0 1 0 0,1 0-1 0 0,-1-1 1 0 0,1 1-1 0 0,0-1 1 0 0,0 1-1 0 0,0-1 1 0 0,0 0-1 0 0,0 0 1 0 0,1 0-1 0 0,1 0 42 0 0,-2-1-68 0 0,1 0 0 0 0,-1-1-1 0 0,1 1 1 0 0,0-1 0 0 0,-1 0-1 0 0,1-1 1 0 0,0 1 0 0 0,0 0-1 0 0,0-1 1 0 0,0 0 0 0 0,-1 0-1 0 0,1 0 1 0 0,0 0 0 0 0,0-1-1 0 0,0 0 1 0 0,-1 0 0 0 0,1 0-1 0 0,0 0 1 0 0,0 0 0 0 0,-1-1-1 0 0,1 1 1 0 0,2-3 68 0 0,4-1-11 0 0,0-1 1 0 0,-1-1-1 0 0,1 1 1 0 0,-1-2-1 0 0,-1 1 1 0 0,1-1-1 0 0,-1-1 11 0 0,18-25-348 0 0,-22 27 377 0 0,0 0 1 0 0,1 1 0 0 0,0 0 0 0 0,1 0 0 0 0,1-2-30 0 0,14-15 319 0 0,-11 11-256 0 0,-5 6-71 0 0,-5 4-95 0 0,0 2-58 0 0,1 16-174 0 0,1-4 337 0 0,1 6 60 0 0,-1 1 0 0 0,0 0 1 0 0,-1-1-1 0 0,-2 1 0 0 0,0 9-62 0 0,-12 133-376 0 0,8 128 376 0 0,5-283 8 0 0,-4 98 761 0 0,-8 30-769 0 0,11-128 34 0 0,-4 28 521 0 0,-1 0 1 0 0,-11 31-556 0 0,15-58 7 0 0,-1 0 1 0 0,0-1-1 0 0,0 0 1 0 0,0 1-1 0 0,-1-1 1 0 0,0 0-1 0 0,0-1 1 0 0,-1 1-1 0 0,1-1 1 0 0,-1 0-1 0 0,0 0 1 0 0,-1-1-1 0 0,1 1 1 0 0,-1-1 0 0 0,0 0-1 0 0,0 0 1 0 0,0-1-1 0 0,-1 0 1 0 0,1 0-1 0 0,-5 1-7 0 0,8-4 73 0 0,1 0 0 0 0,-1-1 0 0 0,0 1 0 0 0,1 0 1 0 0,-1-1-1 0 0,1 1 0 0 0,-1-1 0 0 0,1 0 0 0 0,-1 0 0 0 0,1 0 0 0 0,-1 0 0 0 0,1-1 0 0 0,0 1 0 0 0,0-1 0 0 0,0 1 0 0 0,0-1 0 0 0,0 0 0 0 0,-1-1-73 0 0,-8-5 64 0 0,3 3-23 0 0,0-1-1 0 0,1 0 1 0 0,0 0 0 0 0,0-1 0 0 0,1 0 0 0 0,0 0-1 0 0,-1-1-40 0 0,4 3 22 0 0,-1-1 0 0 0,1 1 0 0 0,1 0 0 0 0,-1-1-1 0 0,1 0 1 0 0,0 0 0 0 0,0 0 0 0 0,0 0 0 0 0,1 0-1 0 0,0 0 1 0 0,0-4-22 0 0,0-20-1 0 0,1-1 0 0 0,2 1 0 0 0,1 0 0 0 0,1-1 0 0 0,2 2 0 0 0,0-1 0 0 0,3 0 0 0 0,5-13 1 0 0,16-32-20 0 0,3 1 0 0 0,26-40 20 0 0,-29 60 16 0 0,3 1-1 0 0,2 2 1 0 0,34-38-16 0 0,-66 85 4 0 0,33-39 39 0 0,2 1-1 0 0,31-25-42 0 0,-14 25-90 0 0,-26 21-120 0 0,7-8 210 0 0,-27 22-29 0 0,-1-2 1 0 0,0 1-1 0 0,0-1 1 0 0,-1 0 0 0 0,6-10 28 0 0,59-108 100 0 0,-59 102-34 0 0,2-3 132 0 0,8-23-198 0 0,-18 39 35 0 0,-1 0-1 0 0,0 0 0 0 0,-1 0 1 0 0,-1-1-1 0 0,1 0 0 0 0,-2-1-34 0 0,-1 11 6 0 0,1-1 1 0 0,-1 1-1 0 0,-1-1 0 0 0,1 1 1 0 0,0 0-1 0 0,-1-1 0 0 0,0 1 1 0 0,0-1-1 0 0,0 1 0 0 0,0 0 0 0 0,0 0 1 0 0,-1-1-1 0 0,0 1 0 0 0,1 0 1 0 0,-1 0-1 0 0,0 1 0 0 0,0-1 1 0 0,-1 0-8 0 0,-3-6-48 0 0,6 8 46 0 0,0 1 1 0 0,0-1-1 0 0,-1 1 0 0 0,1 0 0 0 0,0-1 0 0 0,0 1 0 0 0,0 0 0 0 0,-1-1 0 0 0,1 1 0 0 0,0 0 0 0 0,0-1 0 0 0,-1 1 0 0 0,1 0 0 0 0,0-1 0 0 0,-1 1 1 0 0,1 0-1 0 0,0 0 0 0 0,-1-1 0 0 0,1 1 0 0 0,0 0 0 0 0,-1 0 0 0 0,1 0 0 0 0,-1-1 0 0 0,1 1 0 0 0,0 0 0 0 0,-1 0 0 0 0,1 0 0 0 0,-1 0 0 0 0,1 0 1 0 0,0 0-1 0 0,-1 0 0 0 0,1 0 0 0 0,-1 0 0 0 0,1 0 0 0 0,-1 0 0 0 0,1 0 0 0 0,0 0 0 0 0,-1 0 0 0 0,1 1 0 0 0,-1-1 0 0 0,1 0 0 0 0,0 0 0 0 0,-1 0 1 0 0,1 0-1 0 0,0 1 0 0 0,-1-1 0 0 0,1 0 0 0 0,0 1 0 0 0,-1-1 0 0 0,1 0 0 0 0,0 0 0 0 0,-1 1 3 0 0,-6 4 0 0 0,0 1 0 0 0,0 0 0 0 0,0 0 0 0 0,1 0 0 0 0,0 1 0 0 0,0 0 0 0 0,-1 2 0 0 0,-10 16 0 0 0,-6 15 0 0 0,17-31 0 0 0,-6 14-56 0 0,2 2-1 0 0,-8 22 57 0 0,10-25-31 0 0,-5 17-31 0 0,3 1-1 0 0,-5 30 63 0 0,3-13-19 0 0,6-20 19 0 0,2 0 0 0 0,-1 26 0 0 0,0 14 0 0 0,4-6 64 0 0,1-70-61 0 0,0 0 0 0 0,0 1 1 0 0,0-1-1 0 0,0 0 0 0 0,0 0 0 0 0,0 1 0 0 0,0-1 0 0 0,0 0 1 0 0,1 0-1 0 0,-1 0 0 0 0,1 1 0 0 0,-1-1 0 0 0,1 0 0 0 0,-1 0 1 0 0,1 0-1 0 0,-1 0 0 0 0,1 0 0 0 0,0 0 0 0 0,0 0 0 0 0,0 0 1 0 0,-1 0-1 0 0,1 0 0 0 0,0 0 0 0 0,0-1 0 0 0,0 1 0 0 0,0 0 1 0 0,0-1-1 0 0,0 1 0 0 0,1 0 0 0 0,-1-1 0 0 0,0 0 0 0 0,0 1 1 0 0,0-1-1 0 0,1 0 0 0 0,-1 1 0 0 0,0-1 0 0 0,0 0 0 0 0,0 0 0 0 0,1 0 1 0 0,-1 0-1 0 0,0 0 0 0 0,0 0 0 0 0,1-1-3 0 0,6 0 37 0 0,1 0 0 0 0,-1-1 0 0 0,0-1-1 0 0,0 1 1 0 0,7-4-37 0 0,-12 4 7 0 0,37-15 154 0 0,-2-3 0 0 0,3-3-161 0 0,-3 2 47 0 0,-38 21-47 0 0,43-21-205 0 0,-40 20 187 0 0,0 0 1 0 0,0 0-1 0 0,1 0 1 0 0,-1 0 0 0 0,0 0-1 0 0,0 1 1 0 0,1-1-1 0 0,-1 1 1 0 0,1 0-1 0 0,-1 0 1 0 0,0 0-1 0 0,2 1 18 0 0,-1 0 56 0 0,1 1 0 0 0,-1 0 0 0 0,0 0 0 0 0,0 0 0 0 0,0 0 0 0 0,0 1-1 0 0,0-1 1 0 0,0 1 0 0 0,-1 0 0 0 0,3 3-56 0 0,8 8-12 0 0,-2 1 0 0 0,1 2 12 0 0,13 13 16 0 0,12 9-173 0 0,-33-35 108 0 0,0 0-1 0 0,0 1 1 0 0,1-2 0 0 0,-1 1 0 0 0,1-1-1 0 0,0 1 1 0 0,0-1 0 0 0,0-1 49 0 0,49 17-41 0 0,-44-15 59 0 0,0-2-1 0 0,0 0 1 0 0,0 0-1 0 0,1-1 0 0 0,-1-1 1 0 0,10 0-18 0 0,-16 0 67 0 0,1-1 0 0 0,-1 1 1 0 0,1-1-1 0 0,-1-1 0 0 0,1 1 1 0 0,-1-1-1 0 0,1 0 0 0 0,-1 0 0 0 0,0 0 1 0 0,0-1-1 0 0,0 0 0 0 0,-1 0 1 0 0,1 0-1 0 0,3-3-67 0 0,0-3 59 0 0,1 0 1 0 0,-2 0-1 0 0,1 0 1 0 0,-1-1 0 0 0,0 0-1 0 0,-1-1 1 0 0,0 0-1 0 0,-1 1 1 0 0,2-6-60 0 0,14-35-3212 0 0,-16 42 1713 0 0</inkml:trace>
  <inkml:trace contextRef="#ctx0" brushRef="#br0" timeOffset="7264.12">1338 6835 5984 0 0,'0'-6'317'0'0,"1"-1"-1"0"0,1 1 1 0 0,-1-1 0 0 0,2 0-317 0 0,0-6 1250 0 0,-2 7-504 0 0,-1 0 0 0 0,0 1-1 0 0,0-1 1 0 0,0 0 0 0 0,-1 1 0 0 0,0-1-1 0 0,0 1 1 0 0,0-1 0 0 0,-1 1 0 0 0,1-1-1 0 0,-1 1 1 0 0,-3-5-746 0 0,4 9 117 0 0,0 0 0 0 0,-1 0 0 0 0,1 0 0 0 0,0 0 0 0 0,-1 0 0 0 0,1 1 0 0 0,0-1 0 0 0,-1 0 0 0 0,1 1 0 0 0,-1-1 0 0 0,1 1 0 0 0,0 0 0 0 0,-1-1 0 0 0,1 1 0 0 0,-1 0-117 0 0,-1 0 84 0 0,1 1-1 0 0,0-1 1 0 0,-1 0 0 0 0,1 1 0 0 0,0 0 0 0 0,0-1 0 0 0,-1 1 0 0 0,1 0 0 0 0,0 0-1 0 0,0 1 1 0 0,0-1 0 0 0,0 0 0 0 0,0 1-84 0 0,-25 21 127 0 0,18-14-46 0 0,-24 23 216 0 0,3 1 0 0 0,0 2 0 0 0,3 0 0 0 0,0 2 0 0 0,3 1 0 0 0,1 1 0 0 0,-11 27-297 0 0,25-49 136 0 0,7-15-96 0 0,1 1-1 0 0,-1 0 1 0 0,0 0-1 0 0,1 0 0 0 0,0 0 1 0 0,0 0-1 0 0,0 0 1 0 0,0 0-1 0 0,0 1 1 0 0,0 2-40 0 0,1-6 24 0 0,0 1 1 0 0,1-1-1 0 0,-1 0 1 0 0,0 1 0 0 0,0-1-1 0 0,0 1 1 0 0,0-1 0 0 0,0 1-1 0 0,0-1 1 0 0,1 0-1 0 0,-1 1 1 0 0,0-1 0 0 0,0 1-1 0 0,1-1 1 0 0,-1 0-1 0 0,0 1 1 0 0,0-1 0 0 0,1 0-1 0 0,-1 1 1 0 0,0-1 0 0 0,1 0-1 0 0,-1 1 1 0 0,1-1-1 0 0,-1 0 1 0 0,0 0 0 0 0,1 0-1 0 0,-1 1 1 0 0,1-1-1 0 0,-1 0 1 0 0,1 0 0 0 0,-1 0-1 0 0,0 0 1 0 0,1 0 0 0 0,-1 0-1 0 0,1 0 1 0 0,-1 0-1 0 0,1 0 1 0 0,-1 0 0 0 0,1 0-25 0 0,18-4 254 0 0,-14 2-203 0 0,-1-1 0 0 0,1 1-1 0 0,-1-1 1 0 0,1 0 0 0 0,-1-1 0 0 0,0 1-1 0 0,-1-1 1 0 0,1 1 0 0 0,1-3-51 0 0,31-41 558 0 0,-31 41-474 0 0,16-28 237 0 0,-1-1 1 0 0,-2 0-1 0 0,-1-1 0 0 0,3-15-321 0 0,14-46 83 0 0,-5-2 1 0 0,-1-15-84 0 0,17-58 65 0 0,-14 74 174 0 0,-29 94-176 0 0,-1 5-50 0 0,0 7-16 0 0,4 317-325 0 0,-2-239 328 0 0,5 10 0 0 0,1 15 0 0 0,-7-81 12 0 0,2-1 0 0 0,1 1 0 0 0,1-1-1 0 0,2 0 1 0 0,0-1 0 0 0,5 7-12 0 0,-12-31 20 0 0,1 1 1 0 0,1-1-1 0 0,-1 0 1 0 0,1 1-1 0 0,-1-1 1 0 0,1 0-1 0 0,1 0 1 0 0,2 2-21 0 0,-5-5 21 0 0,0 0 0 0 0,0 0 1 0 0,1 0-1 0 0,-1 0 0 0 0,0 0 1 0 0,1 0-1 0 0,-1 0 0 0 0,1-1 1 0 0,-1 1-1 0 0,1-1 0 0 0,-1 1 1 0 0,1-1-1 0 0,-1 1 0 0 0,1-1 1 0 0,0 0-1 0 0,-1 0 0 0 0,1 0 1 0 0,-1 0-1 0 0,1 0 0 0 0,0 0 1 0 0,-1 0-1 0 0,1-1 0 0 0,-1 1 1 0 0,1 0-1 0 0,-1-1 0 0 0,1 1 1 0 0,-1-1-1 0 0,2 0-21 0 0,4-3 118 0 0,0 0-1 0 0,0 0 1 0 0,-1-1 0 0 0,0 0-1 0 0,0 0 1 0 0,0 0-1 0 0,0-1 1 0 0,-1 0 0 0 0,0 0-1 0 0,5-6-117 0 0,6-12 223 0 0,12-14-22 0 0,-2-1-1 0 0,-1-2 0 0 0,-3 0 0 0 0,0-3-200 0 0,1-7 96 0 0,-10 24 64 0 0,7-23-160 0 0,6-22 149 0 0,-2 4-778 0 0,10-49 629 0 0,-32 110 32 0 0,-1 0-1 0 0,0 1 0 0 0,0-1 1 0 0,-1 0-1 0 0,0 0 1 0 0,0 0-1 0 0,-1 0 0 0 0,0 0 1 0 0,-1-5-32 0 0,2 12 2 0 0,0 0 0 0 0,0-1 0 0 0,0 1 0 0 0,0 0 0 0 0,0-1 0 0 0,-1 1 0 0 0,1 0 0 0 0,0-1 0 0 0,0 1 0 0 0,0 0 0 0 0,0 0 1 0 0,-1-1-1 0 0,1 1 0 0 0,0 0 0 0 0,0 0 0 0 0,-1 0 0 0 0,1-1 0 0 0,0 1 0 0 0,0 0 0 0 0,-1 0 0 0 0,1 0 0 0 0,0 0 0 0 0,0-1 0 0 0,-1 1 0 0 0,1 0 0 0 0,0 0 1 0 0,-1 0-1 0 0,1 0 0 0 0,0 0 0 0 0,-1 0 0 0 0,1 0 0 0 0,0 0 0 0 0,-1 0 0 0 0,1 0 0 0 0,0 0 0 0 0,0 0 0 0 0,-1 0 0 0 0,1 0 0 0 0,-1 0-2 0 0,-15 9-198 0 0,11-5 157 0 0,0 0 0 0 0,0 1-1 0 0,0-1 1 0 0,-2 4 41 0 0,-1 5 0 0 0,0 0 0 0 0,1 1 0 0 0,1 0 0 0 0,0 1 0 0 0,1-1 0 0 0,0 1 0 0 0,1 0 0 0 0,-1 11 0 0 0,-2 5 0 0 0,4-18-4 0 0,1 0 0 0 0,0 0 1 0 0,1 0-1 0 0,1 0 0 0 0,0-1 0 0 0,1 1 0 0 0,1 4 4 0 0,4 24-716 0 0,9 25 716 0 0,-14-61-73 0 0,9 29-330 0 0,1-1 0 0 0,2-1 0 0 0,10 19 403 0 0,2 5-50 0 0,-7-19-691 0 0,-17-35 479 0 0,-1-2 256 0 0,0 0 1 0 0,0 1-1 0 0,0-1 1 0 0,0 0-1 0 0,0 0 1 0 0,0 0-1 0 0,0 0 1 0 0,0 0-1 0 0,0 1 1 0 0,0-1-1 0 0,0 0 1 0 0,0 0-1 0 0,0 0 1 0 0,0 0 0 0 0,0 0-1 0 0,1 1 1 0 0,-1-1-1 0 0,0 0 1 0 0,0 0-1 0 0,0 0 1 0 0,0 0-1 0 0,0 0 1 0 0,0 0-1 0 0,0 1 1 0 0,0-1-1 0 0,1 0 1 0 0,-1 0-1 0 0,0 0 1 0 0,0 0 0 0 0,0 0-1 0 0,0 0 1 0 0,0 0-1 0 0,1 0 1 0 0,-1 0-1 0 0,0 0 1 0 0,0 0-1 0 0,0 0 1 0 0,0 0-1 0 0,0 0 1 0 0,1 0-1 0 0,-1 0 1 0 0,0 0 5 0 0,8-3-336 0 0,6-6-100 0 0,-4 0 528 0 0,0-1 0 0 0,-1 0-1 0 0,0-1 1 0 0,-1 0 0 0 0,6-10-92 0 0,18-23 268 0 0,-19 27-207 0 0,-1 0-1 0 0,3-6-60 0 0,20-29-152 0 0,36-45-534 0 0,-65 88 676 0 0,22-32 380 0 0,-28 40-138 0 0,0 1-58 0 0,0 0-267 0 0,0 0-119 0 0,0 14-219 0 0,-1 10 404 0 0,-1 0-1 0 0,-2 6 28 0 0,1-6 74 0 0,0 1-1 0 0,2 5-73 0 0,3-6 17 0 0,0 1 0 0 0,2-2-1 0 0,1 1 1 0 0,6 17-17 0 0,-10-38-17 0 0,1 1 0 0 0,-1-1-1 0 0,1 1 1 0 0,0-1 0 0 0,0 0 0 0 0,0 0 0 0 0,1 0 0 0 0,-1 0 0 0 0,1 0-1 0 0,-1 0 1 0 0,1-1 0 0 0,0 1 0 0 0,2 0 17 0 0,0 1 2 0 0,1 0 1 0 0,0-1-1 0 0,0 1 0 0 0,0-1 1 0 0,0 0-1 0 0,0-1 0 0 0,1 1-2 0 0,-3-3 9 0 0,-1 0 0 0 0,0 0 0 0 0,0 0-1 0 0,0 0 1 0 0,1 0 0 0 0,-1-1 0 0 0,0 1-1 0 0,0-1 1 0 0,0 0 0 0 0,0 0 0 0 0,0 0-1 0 0,0 0 1 0 0,0 0 0 0 0,0-1-9 0 0,5-2 171 0 0,-1 0 1 0 0,0 0-1 0 0,0 0 0 0 0,5-6-171 0 0,0-2 175 0 0,0-1 0 0 0,-1 0 0 0 0,6-8-175 0 0,-4 2 47 0 0,-6 9 38 0 0,-1 0 1 0 0,0-1-1 0 0,-1 1 0 0 0,0-1 0 0 0,-1-1 1 0 0,2-9-86 0 0,-1 6 44 0 0,18-64-19 0 0,-17 51-15 0 0,2 0 0 0 0,9-18-10 0 0,-17 44 106 0 0,0 2 15 0 0,0 0-1 0 0,4 53-155 0 0,-4-29 17 0 0,2-1-1 0 0,1 1 0 0 0,0 0 1 0 0,2-1-1 0 0,1 0 0 0 0,0 0 1 0 0,6 9 18 0 0,-9-25-45 0 0,0-1 0 0 0,0 1 0 0 0,1-1 0 0 0,-1 0 0 0 0,2 0 0 0 0,-1 0 1 0 0,1-1-1 0 0,0 1 0 0 0,0-1 0 0 0,0 0 0 0 0,1-1 0 0 0,-1 1 0 0 0,1-1 0 0 0,0 0 0 0 0,1-1 1 0 0,6 4 44 0 0,-4-3-220 0 0,0-1 0 0 0,0 0 0 0 0,1 0 1 0 0,-1-1-1 0 0,1 0 0 0 0,-1-1 1 0 0,1 0-1 0 0,0-1 0 0 0,0 1 1 0 0,-1-2-1 0 0,1 0 0 0 0,6-1 220 0 0,4-2-469 0 0,-1 0-1 0 0,1-2 0 0 0,-1 0 0 0 0,0-1 1 0 0,-1-1-1 0 0,0-1 0 0 0,0-1 1 0 0,-1 0-1 0 0,0-1 0 0 0,-1-1 1 0 0,0-1-1 0 0,-1 0 0 0 0,0-1 0 0 0,9-12 470 0 0,-11 8 282 0 0,-1 0-1 0 0,-1-1 0 0 0,-1 0 0 0 0,-1-1 0 0 0,0 0 0 0 0,-2 0 0 0 0,2-8-281 0 0,1-9 891 0 0,-2-1 0 0 0,-2 0-1 0 0,0-12-890 0 0,-6 46 132 0 0,1-1 1 0 0,-1 0-1 0 0,-1 0 0 0 0,1 0 0 0 0,-1 1 0 0 0,0-1 0 0 0,0 0 1 0 0,0 1-1 0 0,0-1 0 0 0,-1 0 0 0 0,0 1 0 0 0,-1-1-132 0 0,3 3 35 0 0,-1 0 0 0 0,0 1-1 0 0,0-1 1 0 0,0 1 0 0 0,-1-1 0 0 0,1 1-1 0 0,0-1 1 0 0,-1 1 0 0 0,1 0-1 0 0,0-1 1 0 0,-1 1 0 0 0,0 0 0 0 0,1 0-1 0 0,-1 0 1 0 0,0 0 0 0 0,1 1 0 0 0,-1-1-1 0 0,0 0 1 0 0,0 1 0 0 0,0-1 0 0 0,1 1-1 0 0,-1 0 1 0 0,0-1 0 0 0,0 1 0 0 0,0 0-1 0 0,0 0 1 0 0,0 0 0 0 0,0 0-1 0 0,0 1 1 0 0,-1 0-35 0 0,-7 1 31 0 0,0 2-1 0 0,1 0 0 0 0,0 0 1 0 0,0 0-1 0 0,0 1 0 0 0,0 0 1 0 0,1 1-1 0 0,0 0-30 0 0,-22 17 169 0 0,-12 14-169 0 0,22-18 0 0 0,0 1 0 0 0,-1 3 0 0 0,15-16 0 0 0,1-1 0 0 0,0 1 0 0 0,0 0 0 0 0,1 1 0 0 0,0-1 0 0 0,0 1 0 0 0,0 0 0 0 0,1 0 0 0 0,0 1 0 0 0,2-5-90 0 0,1 1-1 0 0,-1 0 0 0 0,0 0 1 0 0,1 0-1 0 0,0-1 0 0 0,0 1 1 0 0,1 0-1 0 0,-1 0 0 0 0,2 1 91 0 0,-2-4-44 0 0,0 0-1 0 0,1 0 0 0 0,-1 0 1 0 0,1 0-1 0 0,0 0 0 0 0,0-1 1 0 0,-1 1-1 0 0,1 0 0 0 0,0-1 1 0 0,1 1-1 0 0,-1-1 0 0 0,0 1 1 0 0,0-1-1 0 0,1 1 0 0 0,-1-1 1 0 0,0 0-1 0 0,1 0 0 0 0,0 1 1 0 0,-1-1-1 0 0,1 0 0 0 0,0-1 1 0 0,-1 1-1 0 0,1 0 0 0 0,1 0 45 0 0,4 0-172 0 0,0 0 0 0 0,0 0 0 0 0,0-1 0 0 0,0 0 0 0 0,0 0-1 0 0,0-1 1 0 0,0 0 0 0 0,0 0 0 0 0,0 0 0 0 0,0-1 0 0 0,1-1 172 0 0,15-5-182 0 0,0-1 1 0 0,12-7 181 0 0,-19 8-2 0 0,0-1-1 0 0,0-1 0 0 0,-1 0 1 0 0,0-1-1 0 0,0 0 0 0 0,-1-1 1 0 0,-1-1-1 0 0,7-9 3 0 0,-17 18-30 0 0,1-1 1 0 0,-2 0-1 0 0,1 0 0 0 0,0-1 1 0 0,-1 1-1 0 0,1-4 30 0 0,-1 3-37 0 0,1-1 0 0 0,0 1 0 0 0,0 0-1 0 0,3-3 38 0 0,-2 2 0 0 0,27-42-32 0 0,-28 44 50 0 0,0-1-1 0 0,-1 0 1 0 0,0-1-1 0 0,1 1 1 0 0,-2 0 0 0 0,1 0-1 0 0,0-5-17 0 0,-2 8 21 0 0,0 1 0 0 0,1 0 0 0 0,-1-1 0 0 0,1 1 0 0 0,-1 0 0 0 0,1-1 0 0 0,0 1-1 0 0,0 0 1 0 0,0 0 0 0 0,1-2-21 0 0,5-3 92 0 0,-3 9-74 0 0,-3 3-24 0 0,4 64 6 0 0,-1-44 0 0 0,-1 1 0 0 0,-1-1 0 0 0,-1 1 0 0 0,-2 20 0 0 0,-2-18 0 0 0,1-1 0 0 0,2 0 0 0 0,1 1 0 0 0,2 4 0 0 0,7 86 148 0 0,-6 87-148 0 0,-1-37 676 0 0,-6 70 333 0 0,2-201-863 0 0,-2 13-61 0 0,-2-1 1 0 0,-12 47-86 0 0,16-89 47 0 0,-1 1 0 0 0,-1 0 0 0 0,0-1 1 0 0,0 0-1 0 0,0 0 0 0 0,-3 4-47 0 0,5-9 25 0 0,0 0 0 0 0,0 0 0 0 0,-1 0 1 0 0,1 0-1 0 0,-1 0 0 0 0,0 0 0 0 0,1 0 0 0 0,-1 0 0 0 0,0-1 0 0 0,0 1 0 0 0,0-1 0 0 0,0 0 0 0 0,0 1 0 0 0,0-1 0 0 0,-1 0 0 0 0,1 0 0 0 0,0 0 0 0 0,0-1 0 0 0,-1 1 0 0 0,1 0 0 0 0,-1-1 0 0 0,-1 1-25 0 0,-6-2 79 0 0,1 0-1 0 0,-1-1 0 0 0,1 0 0 0 0,-1 0 1 0 0,1-1-1 0 0,0 0 0 0 0,0-1 1 0 0,0 0-1 0 0,1 0 0 0 0,-1-1 0 0 0,1 0 1 0 0,0-1-1 0 0,0 1 0 0 0,-2-4-78 0 0,4 4 43 0 0,1-1-1 0 0,0 1 0 0 0,0-1 1 0 0,0 0-1 0 0,1-1 1 0 0,-1 1-1 0 0,2-1 0 0 0,-1 0 1 0 0,1 0-1 0 0,-1-3-42 0 0,-3-9-77 0 0,0-1 0 0 0,2 0 1 0 0,-1-8 76 0 0,5 17 46 0 0,0 0 0 0 0,0 0 0 0 0,1 0 0 0 0,1 0 0 0 0,0 0 0 0 0,0 0 0 0 0,1 0 0 0 0,1 0 0 0 0,1-3-46 0 0,8-24 667 0 0,15-33-667 0 0,-12 32 92 0 0,-5 13-13 0 0,1 0-1 0 0,1 0 1 0 0,1 2 0 0 0,9-13-79 0 0,66-86 361 0 0,-72 100-348 0 0,2 0 0 0 0,13-11-13 0 0,16-22-5 0 0,-32 39-40 0 0,1 2 0 0 0,0-1-1 0 0,1 2 1 0 0,0 0 0 0 0,1 1 0 0 0,4-1 45 0 0,25-19-57 0 0,-29 20 76 0 0,1 2 0 0 0,0 0 0 0 0,3 0-19 0 0,36-20 191 0 0,11-8-264 0 0,-20 11-123 0 0,17-11 59 0 0,-65 38-518 0 0,-1 1-216 0 0,0 0-38 0 0,1 2-98 0 0,5 6-371 0 0,-5-6-164 0 0</inkml:trace>
  <inkml:trace contextRef="#ctx0" brushRef="#br0" timeOffset="9154.11">992 8106 3224 0 0,'0'0'143'0'0,"-4"-4"26"0"0,3-2 71 0 0,1 4 372 0 0,1-1 0 0 0,-1 0 0 0 0,0 1-1 0 0,1 0 1 0 0,0-1 0 0 0,-1 1 0 0 0,1-1 0 0 0,0 1 0 0 0,0 0 0 0 0,0-1 0 0 0,1 1-1 0 0,-1 0 1 0 0,1-1-612 0 0,24-25 1163 0 0,-12 14-218 0 0,-6 7-744 0 0,0 0 0 0 0,1 0 0 0 0,-1 1-1 0 0,1 1 1 0 0,0 0 0 0 0,7-3-201 0 0,-2 1 415 0 0,0-1 0 0 0,6-6-415 0 0,-6 3 108 0 0,0 0-1 0 0,-1-2 1 0 0,-1 1 0 0 0,0-2 0 0 0,-1 1 0 0 0,5-9-109 0 0,-13 16 16 0 0,0 1-1 0 0,0-1 1 0 0,-1 0-1 0 0,1 0 0 0 0,-1 0 1 0 0,-1 0-1 0 0,1 0 1 0 0,-1 0-1 0 0,1-5-14 0 0,-1-2 48 0 0,-1 1-1 0 0,0-1 1 0 0,0 1-1 0 0,-2-7-47 0 0,1 13 57 0 0,0 0 0 0 0,-1 1 0 0 0,1-1 0 0 0,-1 0 0 0 0,0 1 0 0 0,-2-4-57 0 0,2 7 67 0 0,1-1-1 0 0,0 1 1 0 0,0 0-1 0 0,-1 0 0 0 0,0-1 1 0 0,1 1-1 0 0,-1 0 1 0 0,0 1-1 0 0,0-1 1 0 0,0 0-1 0 0,0 0 1 0 0,0 1-1 0 0,0-1 1 0 0,-1 1-1 0 0,1 0-66 0 0,0 0 27 0 0,1 1 1 0 0,0 0-1 0 0,-1 0 1 0 0,1 0-1 0 0,0 0 0 0 0,-1 0 1 0 0,1 0-1 0 0,-1 0 0 0 0,1 0 1 0 0,0 0-1 0 0,-1 1 1 0 0,1-1-1 0 0,0 0 0 0 0,-1 1 1 0 0,1 0-1 0 0,0-1 0 0 0,0 1 1 0 0,-1 0-1 0 0,1-1 1 0 0,0 1-1 0 0,0 0 0 0 0,0 0 1 0 0,0 0-1 0 0,0 0 0 0 0,0 0 1 0 0,0 0-1 0 0,0 0 1 0 0,0 1-28 0 0,-3 3 76 0 0,0 0 1 0 0,1 1-1 0 0,0 0 1 0 0,0 0-1 0 0,-2 3-76 0 0,-7 27 212 0 0,2-1-1 0 0,1 1 0 0 0,2 1 1 0 0,-2 33-212 0 0,4-8 198 0 0,3-1 0 0 0,2 10-198 0 0,1-17 138 0 0,15 400 2478 0 0,-5-240-772 0 0,15 124-108 0 0,-19-279-1518 0 0,-2-5 375 0 0,2-1 0 0 0,14 50-593 0 0,-15-78 118 0 0,-4-15-45 0 0,0-1 0 0 0,1 1 1 0 0,0-1-1 0 0,1 0 0 0 0,0 1 0 0 0,1 1-73 0 0,-4-11 19 0 0,0 0-1 0 0,0-1 0 0 0,-1 1 0 0 0,1-1 0 0 0,0 1 1 0 0,-1-1-1 0 0,1 0 0 0 0,0 1 0 0 0,-1-1 0 0 0,1 0 1 0 0,-1 1-1 0 0,1-1 0 0 0,-1 0 0 0 0,1 0-18 0 0,2-8 110 0 0,-1 0-1 0 0,0-1 1 0 0,0 1 0 0 0,-1 0-1 0 0,0-1 1 0 0,0 0-1 0 0,-1-3-109 0 0,1-20 273 0 0,5-67-127 0 0,-5 0 0 0 0,-4 0-1 0 0,-5-4-145 0 0,-1 25-2 0 0,-2 0 0 0 0,-5 1 0 0 0,-17-51 2 0 0,25 104-72 0 0,-2 0 0 0 0,0 1 0 0 0,-1 1 0 0 0,-2 0 0 0 0,0 0 0 0 0,-4-3 72 0 0,-10-10-274 0 0,0 1-1 0 0,-3 2 1 0 0,-8-8 274 0 0,21 26 0 0 0,11 10 0 0 0,0 0 0 0 0,1-1 0 0 0,-1 1 0 0 0,1-1 0 0 0,0-1 0 0 0,1 1 0 0 0,-4-6 0 0 0,3 3-1 0 0,4 7 1 0 0,0 0 0 0 0,-1-1 1 0 0,1 1-1 0 0,0 0 1 0 0,1-1-1 0 0,-1 1 0 0 0,0 0 1 0 0,0-1-1 0 0,1 2-1 0 0,0 0 0 0 0,0 0 1 0 0,0 0-1 0 0,1 0 0 0 0,-1 0 1 0 0,0 0-1 0 0,0 1 0 0 0,0-1 1 0 0,1 0-1 0 0,-1 0 0 0 0,0 0 1 0 0,1 0-1 0 0,-1 1 0 0 0,1-1 1 0 0,-1 0-1 0 0,1 0 0 0 0,-1 1 0 0 0,1-1 1 0 0,0 0-1 0 0,-1 1 0 0 0,1-1 1 0 0,0 1-1 0 0,-1-1 0 0 0,1 1 1 0 0,0-1-1 0 0,0 1 1 0 0,12-7-55 0 0,-1 2 0 0 0,1-1-1 0 0,1 2 1 0 0,-1 0 0 0 0,1 0 0 0 0,-1 1-1 0 0,6 1 56 0 0,1-2-34 0 0,365-70-337 0 0,-373 72 374 0 0,28-8 47 0 0,-35 9-50 0 0,-3 2-42 0 0,5 3 19 0 0,-7-4 21 0 0,1 0 1 0 0,-1 1-1 0 0,0-1 0 0 0,1 1 1 0 0,-1-1-1 0 0,1 1 0 0 0,-1-1 1 0 0,0 1-1 0 0,1-1 0 0 0,-1 1 1 0 0,0 0-1 0 0,0-1 0 0 0,1 1 1 0 0,-1-1-1 0 0,0 1 0 0 0,0 0 1 0 0,0-1-1 0 0,0 1 0 0 0,0 0 1 0 0,0-1-1 0 0,0 1 0 0 0,0 0 2 0 0,-1 13-22 0 0,1-13 21 0 0,-5 30 1 0 0,2-12 0 0 0,1 1 0 0 0,0 15 0 0 0,2-29 0 0 0,-1-1 0 0 0,1 1 0 0 0,1-1 0 0 0,-1 1 0 0 0,1-1 0 0 0,0 0 0 0 0,0 1 0 0 0,1 1 0 0 0,3 11-80 0 0,-4-14 34 0 0,1 0 0 0 0,-1 1-1 0 0,0-1 1 0 0,1 0-1 0 0,0 0 1 0 0,0 0-1 0 0,0 0 1 0 0,1-1 0 0 0,-1 1-1 0 0,1-1 47 0 0,1 1 21 0 0,0 0-1 0 0,0 0 0 0 0,0-1 1 0 0,0 0-1 0 0,1 0 0 0 0,-1 0 1 0 0,1 0-1 0 0,0-1 1 0 0,0 0-1 0 0,0 0 0 0 0,0 0 1 0 0,0-1-1 0 0,0 1 1 0 0,1-1-1 0 0,-1 0 0 0 0,0-1 1 0 0,1 1-1 0 0,-1-1 1 0 0,0 0-1 0 0,1-1 0 0 0,4 0-20 0 0,-4 0-32 0 0,0 0 0 0 0,1 0-1 0 0,-1-1 1 0 0,0 0-1 0 0,0 0 1 0 0,0-1 0 0 0,0 0-1 0 0,-1 0 1 0 0,1 0 0 0 0,-1-1-1 0 0,1 1 1 0 0,-1-1-1 0 0,0 0 1 0 0,-1-1 0 0 0,1 1-1 0 0,-1-1 1 0 0,0 0-1 0 0,1-2 33 0 0,2-4 136 0 0,0-1-1 0 0,0 0 1 0 0,-1-1-1 0 0,-1 1 1 0 0,0-1-1 0 0,1-7-135 0 0,-4 11 27 0 0,0 0 0 0 0,0-1 0 0 0,-1 1 0 0 0,-1-1 0 0 0,1 1 0 0 0,-1-1-1 0 0,-1 1 1 0 0,0-1 0 0 0,-2-7-27 0 0,0 3 72 0 0,1 1 36 0 0,-1 1 0 0 0,0-1 0 0 0,-1 1 0 0 0,-1 0 0 0 0,0-1-108 0 0,-3-4 54 0 0,1 4-106 0 0,0 0 0 0 0,0 0 0 0 0,-1 1 1 0 0,0 0-1 0 0,-5-4 52 0 0,11 13 12 0 0,-1 0 0 0 0,0 0 0 0 0,0 0 0 0 0,0 1 0 0 0,-1 0 0 0 0,1-1-1 0 0,-1 1 1 0 0,1 0 0 0 0,-1 0 0 0 0,0 1 0 0 0,0-1 0 0 0,1 1 0 0 0,-1 0 0 0 0,0 0 0 0 0,0 0 0 0 0,0 1 0 0 0,0-1 0 0 0,-1 1 0 0 0,1 0-1 0 0,0 0 1 0 0,-2 1-12 0 0,1-1-70 0 0,0 1-1 0 0,1 1 0 0 0,-1-1 1 0 0,1 1-1 0 0,-1-1 0 0 0,1 1 0 0 0,0 1 1 0 0,0-1-1 0 0,0 1 0 0 0,0-1 0 0 0,0 1 1 0 0,0 0-1 0 0,1 0 0 0 0,-1 1 1 0 0,0 1 70 0 0,-3 3-94 0 0,1 0-1 0 0,0 0 1 0 0,0 0 0 0 0,1 1 0 0 0,0 0 0 0 0,-3 8 94 0 0,6-11 25 0 0,0 0-1 0 0,1 0 1 0 0,-1 0 0 0 0,1 0-1 0 0,0 0 1 0 0,1 0 0 0 0,-1 0-1 0 0,1 0 1 0 0,0 0 0 0 0,1 0-1 0 0,-1 0 1 0 0,1 0 0 0 0,1 0-1 0 0,0 3-24 0 0,-1-5 13 0 0,1 1 1 0 0,-1-1-1 0 0,1 0 1 0 0,0 0-1 0 0,0-1 0 0 0,1 1 1 0 0,-1 0-1 0 0,1-1 0 0 0,-1 1 1 0 0,1-1-1 0 0,0 0 0 0 0,1 0 1 0 0,-1 0-1 0 0,0 0 0 0 0,1-1 1 0 0,0 1-1 0 0,-1-1 0 0 0,1 0 1 0 0,0 0-1 0 0,3 1-13 0 0,6 1-58 0 0,0 1-1 0 0,0-2 1 0 0,0 1-1 0 0,1-2 1 0 0,-1 0-1 0 0,1-1 1 0 0,0 0-1 0 0,-1-1 1 0 0,1 0 0 0 0,0-1-1 0 0,-1-1 1 0 0,1 0-1 0 0,2-2 59 0 0,11-4 111 0 0,-1-1 1 0 0,0-1-1 0 0,-1-2 0 0 0,0 0 0 0 0,0-2 0 0 0,-2 0 1 0 0,0-2-1 0 0,0-1 0 0 0,-2 0 0 0 0,4-5-111 0 0,-4 2 48 0 0,28-26 165 0 0,-3-1 1 0 0,-1-2-1 0 0,14-23-213 0 0,-40 46 44 0 0,35-52 230 0 0,-45 63-217 0 0,-1 1 0 0 0,-1-1 0 0 0,0 0-1 0 0,2-11-56 0 0,-8 24-6 0 0,0 1-1 0 0,-1-1 1 0 0,0 1-1 0 0,1-1 1 0 0,-1 1-1 0 0,0-1 1 0 0,0 1 0 0 0,0-1-1 0 0,0 1 1 0 0,0-1-1 0 0,0 1 1 0 0,0-1-1 0 0,0 1 1 0 0,-1-1-1 0 0,1 1 1 0 0,0-1-1 0 0,-1 1 1 0 0,0-1-1 0 0,1 1 1 0 0,-1 0-1 0 0,0-1 1 0 0,0 1-1 0 0,1 0 1 0 0,-1 0-1 0 0,0-1 1 0 0,0 1-1 0 0,0 0 1 0 0,-2-1 6 0 0,2 1-8 0 0,-1 0 1 0 0,-1 0 0 0 0,1 0-1 0 0,0 0 1 0 0,0 0 0 0 0,0 1-1 0 0,0-1 1 0 0,-1 1 0 0 0,1-1-1 0 0,0 1 1 0 0,0 0 0 0 0,-1 0-1 0 0,1 0 1 0 0,0 0-1 0 0,-1 0 1 0 0,1 0 0 0 0,0 1-1 0 0,-1-1 1 0 0,1 1 7 0 0,-13 4-21 0 0,0 1 0 0 0,1 0 1 0 0,0 1-1 0 0,0 0 0 0 0,1 1 0 0 0,0 1 0 0 0,0 0 1 0 0,1 1-1 0 0,0 0 0 0 0,-8 10 21 0 0,15-15-43 0 0,0 1 1 0 0,1 0-1 0 0,-1 0 0 0 0,1 1 0 0 0,1-1 0 0 0,-1 1 1 0 0,1-1-1 0 0,0 1 0 0 0,1 0 0 0 0,-1 1 0 0 0,1-1 1 0 0,1 0-1 0 0,0 1 43 0 0,-1 2-92 0 0,2 1-1 0 0,0-1 1 0 0,0 1 0 0 0,1 0 0 0 0,0-1 0 0 0,0 1 0 0 0,1-1 0 0 0,3 9 92 0 0,1-1-126 0 0,0 0 1 0 0,1 0 0 0 0,0 0-1 0 0,2-1 126 0 0,45 99-60 0 0,-47-100-116 0 0,0 1 0 0 0,-2 0 0 0 0,0 1-1 0 0,0 3 177 0 0,5 16-617 0 0,-7-26 437 0 0,-1 0 1 0 0,-1-1-1 0 0,0 1 0 0 0,0 8 180 0 0,1-9 0 0 0,0-9 3 0 0,-1-1 0 0 0,0 1 0 0 0,0-1 0 0 0,1 1 0 0 0,-1-1 0 0 0,0 0 0 0 0,1 1 0 0 0,-1-1 0 0 0,1 0 0 0 0,-1 0 0 0 0,0 0 0 0 0,1 0 0 0 0,-1 0 1 0 0,0-1-1 0 0,1 1-3 0 0,24-6 157 0 0,105-36 1567 0 0,-16-6-1758 0 0,-73 32-60 0 0,0-2 0 0 0,0-2 94 0 0,49-22 287 0 0,-78 38-289 0 0,-10 4-11 0 0,0-1-1 0 0,0 0 0 0 0,0 0 1 0 0,0 0-1 0 0,0-1 0 0 0,-1 1 1 0 0,1-1-1 0 0,0 1 0 0 0,-1-1 1 0 0,2-1 13 0 0,4-1-2799 0 0,-8 4 1720 0 0</inkml:trace>
  <inkml:trace contextRef="#ctx0" brushRef="#br0" timeOffset="10107.01">1553 9413 10680 0 0,'0'0'241'0'0,"0"0"38"0"0,0 0 11 0 0,0 0-28 0 0,-1 1-30 0 0,0 3-1969 0 0,-1 0 4436 0 0,0 0 5072 0 0,3-10-4298 0 0,1-6-2935 0 0,2-1 0 0 0,0 1 0 0 0,0-1 0 0 0,1 1 0 0 0,5-8-538 0 0,34-58 973 0 0,-36 66-940 0 0,8-13 168 0 0,2 1 0 0 0,6-5-201 0 0,1-2 576 0 0,1-5-576 0 0,-14 20 152 0 0,35-55 415 0 0,8-20-567 0 0,-29 46-84 0 0,4-10 61 0 0,19-47 23 0 0,-32 65 12 0 0,-11 25-12 0 0,0-2-1 0 0,0 1 1 0 0,2-12 0 0 0,-8 20 0 0 0,-3 5-1 0 0,-2 5-9 0 0,5-5 8 0 0,-12 12-63 0 0,1 0 1 0 0,0 1-1 0 0,1 0 1 0 0,0 1-1 0 0,-2 5 65 0 0,-4 9-112 0 0,2 1 0 0 0,-4 10 112 0 0,13-25-92 0 0,1 1 0 0 0,0 0 0 0 0,1 1-1 0 0,-1 10 93 0 0,-3 11-255 0 0,3-5 138 0 0,1 0 1 0 0,2 0-1 0 0,1 0 0 0 0,1 0 0 0 0,2 5 117 0 0,1-10-95 0 0,1-1 0 0 0,1 1 1 0 0,1-1-1 0 0,3 6 95 0 0,-6-20-14 0 0,3 9 23 0 0,-4-12 24 0 0,0-1-1 0 0,0 1 0 0 0,-1 0 1 0 0,-1 0-1 0 0,1 0 1 0 0,-1 2-33 0 0,-1-9-12 0 0,-1-1 1 0 0,1 0 0 0 0,0 0-1 0 0,-1 0 1 0 0,1 0 0 0 0,-1 0-1 0 0,1 0 1 0 0,-1 0 0 0 0,0 0-1 0 0,1 0 1 0 0,-1 0 0 0 0,0 0 11 0 0,-2 3-19 0 0,-3 3 30 0 0,3-7-2 0 0,1 1 0 0 0,-1-1 0 0 0,1 1 0 0 0,-1-1 0 0 0,1 0 0 0 0,-1 0 0 0 0,0 0 0 0 0,1 0 0 0 0,-1-1 0 0 0,1 1 0 0 0,-1-1 0 0 0,1 1 0 0 0,-1-1 1 0 0,0 0-10 0 0,-4-1 27 0 0,1-1 1 0 0,-1 0-1 0 0,1 0 1 0 0,-6-3-28 0 0,10 4-202 0 0,0 0-1 0 0,0 0 1 0 0,0 1 0 0 0,0-1-1 0 0,0-1 1 0 0,0 1-1 0 0,1 0 1 0 0,-1 0-1 0 0,1-1 1 0 0,0 1 0 0 0,-1-1-1 0 0,1 1 1 0 0,0-1-1 0 0,1 1 1 0 0,-1-1 0 0 0,0 0-1 0 0,1 1 1 0 0,-1-1-1 0 0,1 0 1 0 0,0 1 0 0 0,0-4 202 0 0,4-5-1550 0 0</inkml:trace>
  <inkml:trace contextRef="#ctx0" brushRef="#br0" timeOffset="11466.1">2338 8938 17503 0 0,'-1'-2'399'0'0,"-5"-17"597"0"0,6 15-946 0 0,-1 1 0 0 0,0 0-1 0 0,0 0 1 0 0,0 0 0 0 0,0 0 0 0 0,-1 0-1 0 0,1 0 1 0 0,-1 0 0 0 0,1 1 0 0 0,-1-1 0 0 0,0 1-1 0 0,-1-2-49 0 0,1 2 107 0 0,1 1 0 0 0,0-1 0 0 0,-1 1-1 0 0,1-1 1 0 0,-1 1 0 0 0,0 0 0 0 0,1 0-1 0 0,-1-1 1 0 0,0 1 0 0 0,0 0 0 0 0,0 1-1 0 0,0-1 1 0 0,0 0 0 0 0,0 0 0 0 0,0 1-1 0 0,0-1 1 0 0,0 1 0 0 0,0 0 0 0 0,0 0-1 0 0,0 0 1 0 0,0 0 0 0 0,0 0 0 0 0,0 0-1 0 0,0 0 1 0 0,0 1 0 0 0,0-1 0 0 0,-1 1-1 0 0,1-1 1 0 0,1 1 0 0 0,-1 0 0 0 0,0 0-1 0 0,-1 0-106 0 0,0 1 71 0 0,0 0-1 0 0,0 0 0 0 0,0 0 0 0 0,0 0 0 0 0,0 1 1 0 0,1-1-1 0 0,-1 1 0 0 0,1 0 0 0 0,-3 3-70 0 0,-19 31-57 0 0,14-22 90 0 0,1 2-33 0 0,0 1 0 0 0,1-1 0 0 0,1 1 0 0 0,1 0 0 0 0,1 1 0 0 0,0 0 0 0 0,1 0 0 0 0,-1 13 0 0 0,3-15 0 0 0,1 1 0 0 0,1 0 0 0 0,0 0 0 0 0,1 0 0 0 0,1 0 0 0 0,2 6 0 0 0,-3-17 0 0 0,1 0 0 0 0,0 0 0 0 0,0 0 0 0 0,0-1 0 0 0,1 1 0 0 0,0-1 0 0 0,0 1 0 0 0,1-1 0 0 0,0 0 0 0 0,2 2 0 0 0,-4-5 0 0 0,0-1 0 0 0,0 1 0 0 0,1-1 0 0 0,-1 0 0 0 0,1 1 0 0 0,0-1 0 0 0,0 0 0 0 0,0-1 0 0 0,0 1 0 0 0,0 0 0 0 0,0-1 0 0 0,0 0 0 0 0,0 0 0 0 0,1 0 0 0 0,-1 0 0 0 0,0 0 0 0 0,1 0 0 0 0,-1-1 0 0 0,1 0 0 0 0,-1 0 0 0 0,0 0 0 0 0,1 0 0 0 0,5-1 122 0 0,0-1 0 0 0,-1 0 0 0 0,1 0 0 0 0,-1 0 0 0 0,0-1 0 0 0,0-1 0 0 0,0 1 0 0 0,1-2-122 0 0,18-11 1054 0 0,17-13-1054 0 0,-37 24 2 0 0,11-8 0 0 0,-2 0 0 0 0,0-1 0 0 0,0 0-1 0 0,-1-2 1 0 0,-1 0 0 0 0,0 0 0 0 0,-2-1-1 0 0,0-1 1 0 0,0 0-2 0 0,16-26 0 0 0,-16 28 0 0 0,-2-1 0 0 0,5-9 0 0 0,3-11 63 0 0,-2-1 1 0 0,-1-1-1 0 0,-2-1 0 0 0,-2 0 0 0 0,-2 0 1 0 0,-1-1-1 0 0,-1-14-63 0 0,-4 21 686 0 0,2 1 0 0 0,3-11-686 0 0,2-18-1743 0 0,-26 117 1735 0 0,3 0 0 0 0,2 2 8 0 0,-41 211 0 0 0,43-214 0 0 0,-2 9 0 0 0,3 0 0 0 0,0 48 0 0 0,8-94-3 0 0,1-1 1 0 0,2 7 2 0 0,-3-19 6 0 0,1 0 0 0 0,0 0 1 0 0,0 0-1 0 0,0 0 0 0 0,0 0 1 0 0,1 0-1 0 0,-1 0 0 0 0,1 0 1 0 0,0 0-1 0 0,1-1 0 0 0,0 3-6 0 0,-2-5 57 0 0,0-1-1 0 0,0 1 1 0 0,0-1 0 0 0,0 1-1 0 0,0-1 1 0 0,0 1 0 0 0,0-1-1 0 0,0 0 1 0 0,0 1-1 0 0,0-1 1 0 0,0 0 0 0 0,0 0-1 0 0,0 0 1 0 0,0 1 0 0 0,0-1-1 0 0,0 0 1 0 0,0-1-1 0 0,0 1 1 0 0,0 0 0 0 0,0 0-1 0 0,0 0 1 0 0,0-1 0 0 0,0 1-1 0 0,0 0 1 0 0,0-1-1 0 0,0 1-56 0 0,3-2 88 0 0,0 0 0 0 0,0 0 0 0 0,0 0 0 0 0,-1 0 0 0 0,4-2-88 0 0,4-6 4 0 0,-1 0 0 0 0,0 0 0 0 0,0-1-1 0 0,-1 0 1 0 0,5-8-4 0 0,38-65-1 0 0,-15 22-1 0 0,-28 49 2 0 0,4-6 0 0 0,-1-1 0 0 0,-1 1 0 0 0,2-8 0 0 0,-9 21 0 0 0,0 7 0 0 0,-1 4 0 0 0,14 46 0 0 0,-11-32 0 0 0,1 0 0 0 0,0 0 0 0 0,-4-12 0 0 0,1 2 0 0 0,0 0 0 0 0,0 0 0 0 0,1-1 0 0 0,0 0 0 0 0,0 0 0 0 0,1 0 0 0 0,0 0 0 0 0,5 4 0 0 0,-5-7 0 0 0,0 0 0 0 0,0 0 0 0 0,0-1 0 0 0,0 0 0 0 0,0 0 0 0 0,1 0 0 0 0,0-1 0 0 0,0 0 0 0 0,0 0 0 0 0,1-1 0 0 0,-3 0 0 0 0,0-1 0 0 0,0-1 0 0 0,0 1 0 0 0,1-1 0 0 0,-1 1 0 0 0,0-1 0 0 0,0-1 0 0 0,1 1 0 0 0,-1-1 0 0 0,0 0 0 0 0,0 0 0 0 0,0-1 0 0 0,0 1 0 0 0,3-2 0 0 0,-4 1 0 0 0,0 1 5 0 0,-1 0 1 0 0,0-1-1 0 0,1 1 0 0 0,-1-1 0 0 0,0 1 0 0 0,0-1 0 0 0,0 0 0 0 0,0-1 0 0 0,0 1 0 0 0,0 0 0 0 0,-1-1 0 0 0,1 1 0 0 0,-1-1 1 0 0,0 0-1 0 0,0 0 0 0 0,0 0 0 0 0,0 0-5 0 0,21-41-12 0 0,-3-2-1 0 0,-2 0 1 0 0,7-28 12 0 0,-19 55-2 0 0,11-36 2 0 0,-7 25 0 0 0,-5 18 0 0 0,8 5 0 0 0,0 6 11 0 0,-10 1-13 0 0,-1 0 0 0 0,1 1 1 0 0,0 0-1 0 0,-1-1 0 0 0,1 1 1 0 0,0 0-1 0 0,-1 0 0 0 0,1 1 1 0 0,-1-1-1 0 0,1 1 0 0 0,-1-1 0 0 0,0 1 1 0 0,0 0-1 0 0,0-1 0 0 0,0 1 1 0 0,0 0-1 0 0,1 1 2 0 0,0 1-8 0 0,0-1 0 0 0,-1 1 0 0 0,1-1 0 0 0,-1 1 0 0 0,0 0 0 0 0,0 0 0 0 0,0 0 0 0 0,0 0 0 0 0,-1 0 0 0 0,0 0-1 0 0,1 1 9 0 0,-2 2-14 0 0,0 0 0 0 0,-1 0 0 0 0,1 0 0 0 0,-1 0-1 0 0,-1 0 1 0 0,1-1 0 0 0,-1 1 0 0 0,0 0 0 0 0,-1-1-1 0 0,-1 3 15 0 0,-2 8-28 0 0,-1 3 34 0 0,1-1 40 0 0,0 0 0 0 0,-2-1 1 0 0,0 0-1 0 0,-1 0 0 0 0,-7 10-46 0 0,14-25 1 0 0,0 0-1 0 0,-1 1 0 0 0,2-1 1 0 0,-1 1-1 0 0,0-1 1 0 0,1 1-1 0 0,-1 1 0 0 0,-10 26-18 0 0,13-30 14 0 0,-1-1 0 0 0,1 0 0 0 0,-1 1 0 0 0,1-1-1 0 0,0 1 1 0 0,-1-1 0 0 0,1 0 0 0 0,0 1 0 0 0,-1-1-1 0 0,1 0 1 0 0,0 0 0 0 0,-1 0 0 0 0,1 0 0 0 0,0 1-1 0 0,0-1 1 0 0,-1 0 0 0 0,1 0 4 0 0,0 0-2 0 0,4 0 8 0 0,1-1 0 0 0,-1 1-1 0 0,1-1 1 0 0,0 0 0 0 0,-1 0-1 0 0,1 0 1 0 0,-1-1 0 0 0,0 0-1 0 0,1 0 1 0 0,-1 0 0 0 0,1-2-6 0 0,30-9 25 0 0,-32 11-28 0 0,0 1 0 0 0,0 0 0 0 0,-1 1 0 0 0,1-1 0 0 0,0 1 0 0 0,0-1 0 0 0,0 1 0 0 0,0 0 0 0 0,0 1 0 0 0,0-1 0 0 0,0 1 0 0 0,0-1 0 0 0,0 1 0 0 0,0 1 0 0 0,-1-1 0 0 0,1 0 0 0 0,0 1 0 0 0,-1 0 0 0 0,1 0 0 0 0,-1 0 0 0 0,0 0 0 0 0,0 0 0 0 0,1 1 0 0 0,-1-1 0 0 0,-1 1 0 0 0,1 0 0 0 0,0 0 0 0 0,0 1 3 0 0,3 6-20 0 0,0 0 1 0 0,0 0-1 0 0,-1 0 0 0 0,-1 1 1 0 0,2 4 19 0 0,8 20-34 0 0,-9-23 28 0 0,-1 0 0 0 0,-1 0 0 0 0,0 1 0 0 0,-1-1 0 0 0,0 1 0 0 0,-1 0 0 0 0,0-1 0 0 0,-1 4 6 0 0,2 17 92 0 0,-2-21-65 0 0,-1-1 1 0 0,0 0-1 0 0,0 1 0 0 0,-1-1 0 0 0,-1 0 1 0 0,-1 5-28 0 0,-6 31-122 0 0,8-34 101 0 0,-1 0 0 0 0,0-1 1 0 0,0 1-1 0 0,-1-1 1 0 0,-1 0-1 0 0,0-1 1 0 0,-1 1-1 0 0,0-1 1 0 0,-1 0-1 0 0,-5 6 21 0 0,-15 26 73 0 0,20-30 11 0 0,-1 0 0 0 0,-7 8-84 0 0,11-17 11 0 0,1 1-1 0 0,-1-1 1 0 0,-1-1-1 0 0,1 1 1 0 0,0 0 0 0 0,-1-1-1 0 0,0 0 1 0 0,0 0-1 0 0,-1 0-10 0 0,0 0 8 0 0,1-1 0 0 0,-1 0 0 0 0,1 0-1 0 0,-1-1 1 0 0,0 0 0 0 0,0 0 0 0 0,1 0 0 0 0,-1-1 0 0 0,0 1-1 0 0,0-1 1 0 0,0-1 0 0 0,0 1 0 0 0,0-1 0 0 0,1 0-1 0 0,-4-1-7 0 0,1-1 14 0 0,0 1-1 0 0,1-2 0 0 0,-1 1 1 0 0,1-1-1 0 0,-1 0 0 0 0,1 0 1 0 0,1-1-1 0 0,-1 0 1 0 0,1 0-1 0 0,-6-7-13 0 0,5 6 4 0 0,1 0 0 0 0,1 0 0 0 0,-1-1 0 0 0,1 0 0 0 0,0 0 0 0 0,-2-6-4 0 0,6 11-8 0 0,0-1 1 0 0,0 0-1 0 0,0 1 1 0 0,0-1-1 0 0,0 0 0 0 0,1 1 1 0 0,-1-1-1 0 0,1 0 1 0 0,0 0-1 0 0,0 1 1 0 0,0-1-1 0 0,0 0 0 0 0,0 0 1 0 0,1 1-1 0 0,0-1 1 0 0,-1 0-1 0 0,1 1 0 0 0,0-1 1 0 0,0 0-1 0 0,0 1 1 0 0,0-1-1 0 0,1 0 8 0 0,37-58-33 0 0,45-55 33 0 0,-18 27-27 0 0,-31 44 31 0 0,7-10-23 0 0,-13 15-36 0 0,2 2-1 0 0,31-30 56 0 0,-3 4-26 0 0,-35 38 58 0 0,11-7-32 0 0,-11 10 32 0 0,11-13-32 0 0,-25 24 0 0 0,6-7 0 0 0,0 0 0 0 0,11-19 0 0 0,-15 20 0 0 0,-9 15 0 0 0,-1 0 0 0 0,1-1 0 0 0,-1 0 0 0 0,0 0 0 0 0,0 0 0 0 0,0-1 0 0 0,0-1 5 0 0,1-1 3 0 0,0 0-1 0 0,-1-1 1 0 0,0 0 0 0 0,0 1 0 0 0,-1-1 0 0 0,0 0 0 0 0,0-2-8 0 0,-2 7 22 0 0,6-12 11 0 0,-10 22-41 0 0,-1 0 0 0 0,0-1 0 0 0,0 0-1 0 0,-1 0 1 0 0,-1 2 8 0 0,2-4-2 0 0,-59 61-2740 0 0,29-30-976 0 0,-7 5 3718 0 0,34-31-231 0 0,0 0 0 0 0,0 0-1 0 0,1 1 1 0 0,0 0-1 0 0,1 0 1 0 0,0 1-1 0 0,-1 3 232 0 0,7-13-200 0 0,1-1-537 0 0,0 0-235 0 0,0 0-48 0 0,0 0-10 0 0</inkml:trace>
  <inkml:trace contextRef="#ctx0" brushRef="#br0" timeOffset="11950.33">2988 8808 5064 0 0,'-9'5'413'0'0,"7"-5"-374"0"0,0 1-1 0 0,0 0 1 0 0,1 0 0 0 0,-1 0 0 0 0,0 0 0 0 0,1 1 0 0 0,-1-1 0 0 0,-1 1-39 0 0,3-1 933 0 0,-1 1 319 0 0,-3 8 276 0 0,1 0 0 0 0,1 0 0 0 0,-2 5-1528 0 0,2-9 582 0 0,1 1 0 0 0,-2-1 0 0 0,1 0 0 0 0,-2 3-582 0 0,1-4 340 0 0,1 1-1 0 0,-1 0 1 0 0,1 0 0 0 0,1 0-1 0 0,-2 5-339 0 0,-2 13 850 0 0,4-19-632 0 0,0 1 0 0 0,0 0 0 0 0,0-1 0 0 0,0 1 0 0 0,1 0 0 0 0,0 0 0 0 0,0 4-218 0 0,1-2 269 0 0,-1-1 0 0 0,0 1 0 0 0,0-1 0 0 0,-2 7-269 0 0,1-9 147 0 0,0 1 1 0 0,1 0 0 0 0,-1 0 0 0 0,1 0 0 0 0,1-1-1 0 0,-1 1 1 0 0,1 0 0 0 0,0 0 0 0 0,1 4-148 0 0,0-6 86 0 0,3 12 200 0 0,-5-16-269 0 0,0 1-1 0 0,0 0 1 0 0,1-1-1 0 0,-1 1 0 0 0,0-1 1 0 0,0 1-1 0 0,0 0 1 0 0,0-1-1 0 0,-1 1 1 0 0,1-1-1 0 0,0 1 1 0 0,0 0-1 0 0,0-1 1 0 0,0 1-1 0 0,0-1 1 0 0,-1 1-1 0 0,1-1 0 0 0,0 1 1 0 0,-1-1-1 0 0,1 1 1 0 0,0-1-1 0 0,-1 1 1 0 0,1-1-1 0 0,-1 1 1 0 0,1 0-17 0 0,-1-1 10 0 0,1 0 0 0 0,-1 0-1 0 0,1 0 1 0 0,0 0 0 0 0,-1 0 0 0 0,1 1 0 0 0,-1-1 0 0 0,1 0 0 0 0,0 0 0 0 0,-1 1 0 0 0,1-1 0 0 0,0 0 0 0 0,-1 1 0 0 0,1-1 0 0 0,0 0 0 0 0,-1 1 0 0 0,1-1 0 0 0,0 0 0 0 0,0 1 0 0 0,0-1-1 0 0,-1 1 1 0 0,1-1 0 0 0,0 0 0 0 0,0 1 0 0 0,0-1 0 0 0,0 1 0 0 0,0-1-10 0 0,14 3 247 0 0,-5-2-229 0 0,-5-1 3 0 0,1 1-1 0 0,-1-1 1 0 0,0 0 0 0 0,1 0 0 0 0,-1 0-1 0 0,0-1 1 0 0,1 1 0 0 0,-1-1 0 0 0,0 0-1 0 0,0-1 1 0 0,2 1-21 0 0,20-14-3132 0 0,-12 10-4078 0 0</inkml:trace>
  <inkml:trace contextRef="#ctx0" brushRef="#br0" timeOffset="12294">2980 8555 15664 0 0,'3'-8'344'0'0,"-3"-3"71"0"0,-3 3 9 0 0,6-4 24 0 0,7 7-360 0 0,-10 5-88 0 0,0 0 0 0 0,0 0 0 0 0,3-3 0 0 0,7 3 0 0 0,-10 0 0 0 0,0 0 0 0 0,8 8 0 0 0,2 0 0 0 0,-2-1 0 0 0,0 1-6943 0 0</inkml:trace>
  <inkml:trace contextRef="#ctx0" brushRef="#br0" timeOffset="12965.71">3019 8883 3224 0 0,'0'0'437'0'0,"0"0"627"0"0,0 0 273 0 0,0 0 58 0 0,0 0-40 0 0,0 0-217 0 0,0 0-91 0 0,0 0-20 0 0,0 0-71 0 0,0 0-286 0 0,0 0-124 0 0,0 0-30 0 0,0 0-4 0 0,0 0 0 0 0,0 0 0 0 0,0 0-1 0 0,0 2 0 0 0,3 11-77 0 0,0 0 0 0 0,-2 1 0 0 0,0-1 0 0 0,0 0 0 0 0,-1 1 0 0 0,-1 1-434 0 0,1 13 159 0 0,5 52-634 0 0,-5-75 553 0 0,1 0 0 0 0,-1 0-1 0 0,1 0 1 0 0,1 0 0 0 0,-1 0 0 0 0,1 0 0 0 0,0 0 0 0 0,0 0-1 0 0,0 0-77 0 0,11 29 556 0 0,-12-31-623 0 0,-1 1-92 0 0,1 0 0 0 0,0-1-1 0 0,1 1 1 0 0,-1 0 0 0 0,1 0-1 0 0,0 0 160 0 0,5 7-7031 0 0</inkml:trace>
  <inkml:trace contextRef="#ctx0" brushRef="#br0" timeOffset="14215.68">3922 8836 2304 0 0,'-4'-12'504'0'0,"2"10"825"0"0,1-1 0 0 0,0 1 0 0 0,0-1 0 0 0,0 0 0 0 0,0 1 1 0 0,0-1-1 0 0,0-2-1329 0 0,1 4 1048 0 0,0 1-66 0 0,0 0-72 0 0,-14-1 540 0 0,12 0-1356 0 0,1 1 0 0 0,-1 0 1 0 0,1 0-1 0 0,-1 0 1 0 0,0 0-1 0 0,1 0 0 0 0,-1 0 1 0 0,1 0-1 0 0,-1 0 1 0 0,1 1-1 0 0,-1-1 1 0 0,0 1-1 0 0,1-1 0 0 0,0 1 1 0 0,-1-1-1 0 0,1 1 1 0 0,-1 0-1 0 0,1 0 0 0 0,-1 0-94 0 0,-4 3 250 0 0,-6 4 144 0 0,1 0-1 0 0,0 1 1 0 0,0 0-1 0 0,1 1 0 0 0,0 0 1 0 0,0 0-1 0 0,-4 8-393 0 0,3-1 58 0 0,0 0-1 0 0,2 1 0 0 0,-5 11-57 0 0,-4 10 160 0 0,12-28 34 0 0,1 0 0 0 0,0 0 0 0 0,1 0 0 0 0,0 0 1 0 0,1 1-1 0 0,0-1 0 0 0,0 8-194 0 0,2-10 68 0 0,0 0-1 0 0,1 0 1 0 0,0 0 0 0 0,0 0-1 0 0,1 0 1 0 0,1 2-68 0 0,-1-7 26 0 0,0-1-1 0 0,0 1 1 0 0,1 0 0 0 0,-1 0 0 0 0,1-1 0 0 0,0 1 0 0 0,0-1-1 0 0,0 0 1 0 0,1 1 0 0 0,-1-1 0 0 0,1 0 0 0 0,0 0 0 0 0,0-1-1 0 0,0 1 1 0 0,0 0-26 0 0,2 0 47 0 0,0 0 0 0 0,-1 0 0 0 0,1-1 0 0 0,0 1 1 0 0,0-1-1 0 0,1-1 0 0 0,-1 1 0 0 0,0 0 0 0 0,0-1 0 0 0,1 0 0 0 0,-1-1 0 0 0,1 1 0 0 0,-1-1 0 0 0,1 0 0 0 0,-1 0 0 0 0,1-1 0 0 0,-1 0 0 0 0,1 0 0 0 0,-1 0-47 0 0,7-2 73 0 0,-1 0 1 0 0,0-1-1 0 0,0 0 0 0 0,0 0 0 0 0,0-2 1 0 0,-1 1-1 0 0,0-1 0 0 0,3-3-73 0 0,-3 3 41 0 0,4-4 25 0 0,-1 0 1 0 0,0-1 0 0 0,2-2-67 0 0,-11 9 11 0 0,0 0 0 0 0,0-1 1 0 0,-1 0-1 0 0,0 1 0 0 0,1-1 1 0 0,-2-1-1 0 0,1 1 1 0 0,0 0-1 0 0,-1-1 0 0 0,0 1 1 0 0,0-1-12 0 0,1-10 19 0 0,1 1 1 0 0,-2-1 0 0 0,0 0 0 0 0,-1 0 0 0 0,0-1-1 0 0,-1 1 1 0 0,-1 0 0 0 0,-1 0 0 0 0,0 0 0 0 0,-1 0-1 0 0,-1 1 1 0 0,0-1 0 0 0,-1 1 0 0 0,-5-11-20 0 0,8 24-11 0 0,1-1 0 0 0,0 0 0 0 0,-1 1 0 0 0,1 0 0 0 0,-1-1 0 0 0,0 1 0 0 0,0 0 0 0 0,0 0 0 0 0,0 0 0 0 0,0 0 0 0 0,-1 0 0 0 0,1 0 0 0 0,0 1 0 0 0,-1-1 0 0 0,0 1 0 0 0,1 0 0 0 0,-1-1 0 0 0,0 1 0 0 0,1 1 0 0 0,-3-2 11 0 0,4 2 2 0 0,1 0 0 0 0,-1-1 0 0 0,1 1 1 0 0,-1 0-1 0 0,1 0 0 0 0,-1 0 0 0 0,0 0 0 0 0,1 0 1 0 0,-1-1-1 0 0,0 1 0 0 0,1 0 0 0 0,-1 0 0 0 0,1 0 1 0 0,-1 1-1 0 0,0-1 0 0 0,1 0 0 0 0,-1 0 0 0 0,1 0 1 0 0,-1 0-1 0 0,0 0 0 0 0,1 1 0 0 0,-1-1 0 0 0,1 0 1 0 0,-1 1-1 0 0,1-1 0 0 0,-1 0 0 0 0,1 1 0 0 0,-1-1-2 0 0,0 2 4 0 0,-3-1-11 0 0,1 1-1 0 0,0 0 1 0 0,0 0-1 0 0,0 0 1 0 0,0 0-1 0 0,1 1 1 0 0,-1-1-1 0 0,1 1 1 0 0,-1-1-1 0 0,1 1 1 0 0,0 0-1 0 0,0 0 1 0 0,0 0 0 0 0,0 0-1 0 0,0 0 1 0 0,1 1-1 0 0,0-1 1 0 0,-1 1-1 0 0,1-1 1 0 0,1 0-1 0 0,-1 1 1 0 0,0 0-1 0 0,1 1 8 0 0,0 6-30 0 0,-1-6 23 0 0,1 1 0 0 0,1-1-1 0 0,-1 1 1 0 0,1-1 0 0 0,1 5 7 0 0,-1-7-5 0 0,0 0 0 0 0,0 0-1 0 0,1 0 1 0 0,0 0 0 0 0,-1 0-1 0 0,1 0 1 0 0,0-1 0 0 0,0 1 0 0 0,1 0-1 0 0,-1-1 1 0 0,2 2 5 0 0,1-1-18 0 0,-1 0 1 0 0,0-1-1 0 0,0 1 0 0 0,1-1 0 0 0,-1 0 1 0 0,1 0-1 0 0,0 0 0 0 0,0-1 0 0 0,0 0 0 0 0,-1 1 1 0 0,1-2-1 0 0,0 1 0 0 0,0-1 0 0 0,0 0 1 0 0,0 0-1 0 0,1 0 0 0 0,-1 0 0 0 0,2-1 18 0 0,15-3-198 0 0,0 0 1 0 0,-1-2-1 0 0,14-4 198 0 0,-9 1-160 0 0,0-1 0 0 0,-1-1 1 0 0,0-2-1 0 0,-1 0 0 0 0,0-1 0 0 0,0-2 160 0 0,-15 8 0 0 0,0 1 0 0 0,0-1 0 0 0,-1 0 0 0 0,-1-1 0 0 0,1 0 0 0 0,4-7 0 0 0,-11 13 3 0 0,-1 3-4 0 0,0-1 0 0 0,0 0 0 0 0,1 1 0 0 0,-1-1 0 0 0,0 1 0 0 0,1 0 0 0 0,-1-1 0 0 0,0 1 0 0 0,1-1 0 0 0,-1 1 0 0 0,0-1 0 0 0,1 1 0 0 0,-1 0 0 0 0,1-1 0 0 0,-1 1 0 0 0,1 0 0 0 0,-1 0 0 0 0,1-1 0 0 0,-1 1 0 0 0,1 0 0 0 0,-1 0 0 0 0,1 0 0 0 0,0-1 0 0 0,-1 1 0 0 0,1 0 1 0 0,0 9-250 0 0,-2 78-8 0 0,-6 24 258 0 0,0 17 220 0 0,1-20 69 0 0,-2-16 413 0 0,-6 82 1017 0 0,14-121-543 0 0,2 8-1176 0 0,0 22 440 0 0,0-45 35 0 0,1 1-1 0 0,2 0 1 0 0,2-1 0 0 0,6 20-475 0 0,-13-58 4 0 0,0-1 0 0 0,0 1 0 0 0,1 0 0 0 0,-1 0 0 0 0,0 0 0 0 0,0 0 0 0 0,0-1 0 0 0,0 1 0 0 0,0 0 0 0 0,0 0 0 0 0,0 0 0 0 0,0 0 0 0 0,0 0 0 0 0,0 0 0 0 0,1-1 0 0 0,-1 1 0 0 0,0 0 0 0 0,0 0 0 0 0,0 0 0 0 0,0 0 0 0 0,0 0 0 0 0,1 0 0 0 0,-1 0 0 0 0,0 0 0 0 0,0 0 0 0 0,0 0 0 0 0,0 0 0 0 0,1 0 0 0 0,-1 0 0 0 0,0 0 0 0 0,0 0 0 0 0,0 0 0 0 0,0 0 0 0 0,1 0 0 0 0,-1 0 0 0 0,0 0 0 0 0,0 0 0 0 0,0 0 0 0 0,0 0 0 0 0,0 0 0 0 0,1 0 0 0 0,-1 0 0 0 0,0 0 0 0 0,0 0 0 0 0,0 0 0 0 0,0 0 0 0 0,0 0 0 0 0,1 0 0 0 0,-1 1 0 0 0,0-1 0 0 0,0 0 0 0 0,0 0 0 0 0,0 0 0 0 0,0 0 0 0 0,0 0 0 0 0,0 1 0 0 0,0-1 0 0 0,1 0 0 0 0,-1 0 0 0 0,0 0 0 0 0,0 0 0 0 0,0 0 0 0 0,0 1 0 0 0,0-1 0 0 0,0 0 0 0 0,0 0-4 0 0,5-12 344 0 0,-1-38 668 0 0,-3 18-584 0 0,0-13-260 0 0,-4-44-168 0 0,0 44-3 0 0,-6-68 3 0 0,-8-12 0 0 0,1 2 0 0 0,10 73 0 0 0,0 11 0 0 0,3 0 0 0 0,1 0 0 0 0,1-6 0 0 0,3-27-104 0 0,1-26-175 0 0,-1 80 252 0 0,0 0-1 0 0,1 1 0 0 0,1-1 1 0 0,2-4 27 0 0,-4 15 37 0 0,1 1 0 0 0,-1-1 1 0 0,1 1-1 0 0,1 0 1 0 0,-1 0-1 0 0,1 1 0 0 0,0-1 1 0 0,1 1-1 0 0,-1-1 0 0 0,1 1 1 0 0,0 1-1 0 0,3-3-37 0 0,-6 5 1 0 0,0 0 0 0 0,0 1 0 0 0,1-1 0 0 0,-1 1 0 0 0,1 0 0 0 0,-1 0 0 0 0,1 0-1 0 0,0 0 1 0 0,-1 0 0 0 0,1 0 0 0 0,0 1 0 0 0,0 0 0 0 0,-1-1 0 0 0,1 1 0 0 0,0 0 0 0 0,0 0 0 0 0,0 0 0 0 0,-1 1 0 0 0,1-1 0 0 0,0 1 0 0 0,0-1 0 0 0,-1 1 0 0 0,1 0-1 0 0,0 0 1 0 0,-1 0 0 0 0,1 0 0 0 0,-1 1 0 0 0,0-1 0 0 0,1 1 0 0 0,-1-1 0 0 0,2 3-1 0 0,3 2-97 0 0,-1 0 0 0 0,1 1-1 0 0,-1 0 1 0 0,-1 0 0 0 0,1 0 0 0 0,-1 1-1 0 0,0 0 1 0 0,-1 0 0 0 0,0 1 0 0 0,0-1-1 0 0,-1 1 1 0 0,0-1 0 0 0,-1 1 0 0 0,1 0-1 0 0,-2 0 1 0 0,1 1 0 0 0,-1-1 0 0 0,-1 0-1 0 0,0 0 1 0 0,0 1 97 0 0,0 1 19 0 0,-1 1 1 0 0,0-1-1 0 0,-1 0 0 0 0,0 0 0 0 0,-1 0 1 0 0,0 0-1 0 0,-1 0 0 0 0,0-1 0 0 0,0 1 0 0 0,-1-1 1 0 0,-1 0-1 0 0,0-1 0 0 0,0 1 0 0 0,-1-1 1 0 0,0 0-1 0 0,-2 1-19 0 0,2-2-91 0 0,-1-1 1 0 0,1 0-1 0 0,-1 0 0 0 0,-1-1 1 0 0,1 0-1 0 0,-1 0 1 0 0,0-1-1 0 0,-1 0 1 0 0,1-1-1 0 0,-1 0 1 0 0,0 0-1 0 0,0-1 0 0 0,0 0 1 0 0,-7 0 90 0 0,14-3-183 0 0,0 0 0 0 0,-1 0 0 0 0,1 0 0 0 0,-1 0 0 0 0,1-1 0 0 0,0 0 0 0 0,-1 0 1 0 0,1 1-1 0 0,0-2 0 0 0,0 1 0 0 0,-1 0 0 0 0,1-1 0 0 0,0 1 0 0 0,0-1 0 0 0,-1-2 183 0 0,-5-2-1060 0 0,2 0 1 0 0,-1-1-1 0 0,1 0 0 0 0,-4-5 1060 0 0,-11-16-2112 0 0</inkml:trace>
  <inkml:trace contextRef="#ctx0" brushRef="#br0" timeOffset="14668.44">4672 8430 16240 0 0,'0'0'743'0'0,"0"0"-17"0"0,2-2-465 0 0,3-5-110 0 0,1 0 707 0 0,1 3-531 0 0,-4 2-68 0 0,0 0 599 0 0,0 2-28 0 0,1 0-717 0 0,0 1 1 0 0,0 0-1 0 0,0 0 1 0 0,-1 0-1 0 0,1 0 1 0 0,0 0-1 0 0,0 1 1 0 0,-1 0-1 0 0,1-1 1 0 0,-1 1-1 0 0,0 1 1 0 0,0-1-1 0 0,0 0 1 0 0,0 1-1 0 0,0 0 1 0 0,0-1-1 0 0,0 1 1 0 0,-1 0-1 0 0,1 1 1 0 0,-1-1-1 0 0,0 0 1 0 0,0 1-1 0 0,0-1 1 0 0,0 2-114 0 0,8 17 112 0 0,-1 0-1 0 0,0 1 1 0 0,-2 0 0 0 0,-1 0 0 0 0,0 0 0 0 0,-2 1 0 0 0,-1 0 0 0 0,0 13-112 0 0,-2 1 251 0 0,-1 0 0 0 0,-3 0 0 0 0,-1 0 0 0 0,-1 0 0 0 0,-3 2-251 0 0,-13 45 679 0 0,3 2 113 0 0,14-52-316 0 0,4-34-346 0 0,0-1-15 0 0,0 0-3 0 0,0 0 23 0 0,0 0 94 0 0,1-8 319 0 0,8-9-407 0 0,-1 0-1 0 0,-1 0 1 0 0,4-16-141 0 0,-5 14 30 0 0,1 1 0 0 0,0 0 0 0 0,8-12-30 0 0,-1 5-73 0 0,7-20 73 0 0,-17 39 4 0 0,0 0 1 0 0,0 0 0 0 0,1 0-1 0 0,0 0 1 0 0,0 1 0 0 0,0-1-1 0 0,0 1 1 0 0,1 1 0 0 0,4-4-5 0 0,24-22 135 0 0,-32 28-135 0 0,0 0 0 0 0,0 1 0 0 0,0-1 0 0 0,0 1 0 0 0,1-1 0 0 0,-1 1 0 0 0,0 0 0 0 0,1 0 0 0 0,-1 0 0 0 0,1 0 0 0 0,-1 0 0 0 0,0 1 0 0 0,12-3-12 0 0,-11 3 7 0 0,0 0 0 0 0,0 1-1 0 0,0-1 1 0 0,0 1 0 0 0,0-1-1 0 0,0 1 1 0 0,-1 0 0 0 0,1 0-1 0 0,0 0 1 0 0,-1 1 0 0 0,1-1 0 0 0,-1 1-1 0 0,1-1 1 0 0,-1 1 0 0 0,0 0-1 0 0,1 0 1 0 0,-1 0 0 0 0,0 0 0 0 0,1 2 5 0 0,3 4-30 0 0,0 1 1 0 0,0 0 0 0 0,-1 1 0 0 0,3 7 29 0 0,0-1-11 0 0,-3-6 12 0 0,-1 1-1 0 0,0-1 1 0 0,-1 1 0 0 0,0 4-1 0 0,8 23-15 0 0,-8-28 3 0 0,0 0 0 0 0,-1 0 0 0 0,-1 1-1 0 0,1 6 13 0 0,2 13-11 0 0,-3-22-253 0 0,0-1 1 0 0,0 0-1 0 0,0 1 0 0 0,-1-1 1 0 0,-1 1-1 0 0,1-1 0 0 0,-1 0 1 0 0,0 1-1 0 0,-1-1 0 0 0,1 0 1 0 0,-1 0-1 0 0,-1 0 0 0 0,-3 7 264 0 0,6-13-2144 0 0,0-1-469 0 0,0 0-91 0 0,0 0-14 0 0</inkml:trace>
  <inkml:trace contextRef="#ctx0" brushRef="#br0" timeOffset="15028.09">5277 8758 17503 0 0,'0'0'399'0'0,"0"0"60"0"0,0 0 21 0 0,0 0-59 0 0,2 0-276 0 0,12 4-115 0 0,-12-4 159 0 0,0 0 1 0 0,1 1-1 0 0,-1-1 0 0 0,0 1 0 0 0,1 0 0 0 0,-1 0 0 0 0,0 0 0 0 0,0 0 0 0 0,0 0 0 0 0,0 0 0 0 0,0 0 0 0 0,0 1 0 0 0,0-1 0 0 0,0 1 0 0 0,0 0-189 0 0,9 10 917 0 0,-5-7-693 0 0,0 1 0 0 0,-1 1 0 0 0,0-1 0 0 0,0 1 0 0 0,-1-1 0 0 0,1 3-224 0 0,9 13 443 0 0,-11-18-376 0 0,1 1 1 0 0,-1 0 0 0 0,-1-1-1 0 0,3 6-67 0 0,6 21 880 0 0,0 1 0 0 0,2 18-880 0 0,-11-42 174 0 0,-2 0-1 0 0,1 0 0 0 0,-1 6-173 0 0,0 14-80 0 0,1-27 77 0 0,-1 0-1 0 0,0 1 1 0 0,0-1-1 0 0,-1 0 1 0 0,1 0-1 0 0,0 1 0 0 0,0-1 1 0 0,0 0-1 0 0,-1 0 1 0 0,1 1-1 0 0,-1-1 1 0 0,1 0-1 0 0,-1 0 1 0 0,1 0-1 0 0,-1 0 1 0 0,0 0-1 0 0,0 1 4 0 0,1-2 1 0 0,0 0 0 0 0,0 0 0 0 0,0 0 0 0 0,0 0 0 0 0,0 0 0 0 0,0 0 0 0 0,0 0 0 0 0,0 0 0 0 0,0 0 0 0 0,0 0 0 0 0,0 0 0 0 0,-1 0 0 0 0,1 0 0 0 0,0 0 0 0 0,0 0 0 0 0,0 0 0 0 0,0 1 0 0 0,0-1 0 0 0,0 0 0 0 0,0 0 0 0 0,0 0 0 0 0,0 0 0 0 0,0 0 0 0 0,0 0 0 0 0,0 0 0 0 0,0 0 0 0 0,0 0 0 0 0,0 0 0 0 0,0 0 0 0 0,0 1 0 0 0,0-1-1 0 0,0 0 1 0 0,0 0 0 0 0,0 0 0 0 0,0 0 0 0 0,0 0 0 0 0,0 0 0 0 0,1 0 0 0 0,-1 0 0 0 0,0 0 0 0 0,0 0 0 0 0,0 0 0 0 0,0 0 0 0 0,0 0 0 0 0,0 0 0 0 0,0 0 0 0 0,0 1 0 0 0,0-1 0 0 0,0 0 0 0 0,0 0 0 0 0,0 0 0 0 0,0 0 0 0 0,0 0 0 0 0,0 0 0 0 0,1 0 0 0 0,-1 0 0 0 0,0 0 0 0 0,0 0 0 0 0,0 0 0 0 0,0 0-1 0 0,8 8 140 0 0,-9-2-142 0 0,1-6 19 0 0,-1 0 0 0 0,1 1 1 0 0,0-1-1 0 0,0 0 0 0 0,-1 0 0 0 0,1 0 1 0 0,0 0-1 0 0,0 1 0 0 0,-1-1 1 0 0,1 0-1 0 0,0 0 0 0 0,0 0 0 0 0,-1 0 1 0 0,1 0-1 0 0,0 0 0 0 0,-1 0 0 0 0,1 0 1 0 0,0 0-1 0 0,-1 0 0 0 0,1 0 0 0 0,0 0 1 0 0,0 0-1 0 0,-1 0 0 0 0,1 0 1 0 0,0 0-1 0 0,-1 0 0 0 0,1 0 0 0 0,0 0 1 0 0,0 0-1 0 0,-1 0 0 0 0,1-1-17 0 0,1-6 156 0 0,0-1 1 0 0,0 1-1 0 0,1-1 0 0 0,1 1 0 0 0,-1-1 1 0 0,3-3-157 0 0,6-23 506 0 0,5-17-529 0 0,2 1-1 0 0,17-31 24 0 0,-19 46 101 0 0,22-48-327 0 0,-30 68-133 0 0,2 0 0 0 0,2-2 359 0 0,-2 3-1192 0 0,-7 10 368 0 0,-1 1 0 0 0,2 0 0 0 0,-1-1 0 0 0,0 2 0 0 0,1-1 0 0 0,1-1 824 0 0,6-2-8417 0 0</inkml:trace>
  <inkml:trace contextRef="#ctx0" brushRef="#br0" timeOffset="15949.39">5830 8847 13824 0 0,'-15'2'1011'0'0,"22"-3"1140"0"0,8-3-960 0 0,-13 4-169 0 0,10-4 659 0 0,-5 0-1314 0 0,13-2 734 0 0,-9 2-719 0 0,0 0 1 0 0,1 2-1 0 0,5-2-382 0 0,-9 3 12 0 0,0 0 0 0 0,0-1 0 0 0,-1 0 0 0 0,6-2-12 0 0,-10 3 242 0 0,4-11 356 0 0,1-1-355 0 0,-4 5-53 0 0,0 0-1 0 0,0 0 0 0 0,0-1 0 0 0,-1 1-189 0 0,-2 4 5 0 0,0 1 0 0 0,-1-1-1 0 0,1 1 1 0 0,-1 0-1 0 0,0-1 1 0 0,0 1-1 0 0,0-1 1 0 0,0 1-1 0 0,0-1 1 0 0,-1 1-1 0 0,0 0 1 0 0,0-3-5 0 0,-1 0-49 0 0,1 2 63 0 0,0 1 1 0 0,0-1-1 0 0,0 0 0 0 0,-1 1 0 0 0,1-1 1 0 0,-1 1-1 0 0,0-1 0 0 0,0 1-14 0 0,0 2-4 0 0,1-1 0 0 0,0 1 0 0 0,0 0 0 0 0,-1 0 0 0 0,1 0 0 0 0,-1 0 0 0 0,1 0 0 0 0,-1 1 0 0 0,0-1 0 0 0,1 0 0 0 0,-1 1 0 0 0,0-1 0 0 0,1 1 0 0 0,-1-1 0 0 0,0 1 0 0 0,1 0 0 0 0,-1 0 0 0 0,0 0 0 0 0,0 0 0 0 0,0 0 4 0 0,-1 0-9 0 0,1 0-1 0 0,-1 1 1 0 0,1-1 0 0 0,-1 1-1 0 0,1-1 1 0 0,-1 1-1 0 0,1 0 1 0 0,-1 0 0 0 0,1 0-1 0 0,0 0 1 0 0,-1 0-1 0 0,1 1 1 0 0,0-1-1 0 0,-1 2 10 0 0,-4 3-17 0 0,0 0 0 0 0,1 0-1 0 0,-4 6 18 0 0,4-5 30 0 0,3-2 2 0 0,-1 1 1 0 0,1 0-1 0 0,0 0 1 0 0,0 0 0 0 0,1 0-1 0 0,0 1 1 0 0,0-1 0 0 0,0 1-1 0 0,0 5-32 0 0,-2 7 5 0 0,1-3-21 0 0,0 1-1 0 0,2-1 0 0 0,0 1 0 0 0,0-1 1 0 0,2 3 16 0 0,-3 43-262 0 0,2-59 265 0 0,0-1 0 0 0,-1 1 0 0 0,1 0 0 0 0,0 0 0 0 0,0 0 0 0 0,0-1 0 0 0,1 1 0 0 0,-1 0 0 0 0,1-1 0 0 0,0 1 1 0 0,-1 0-1 0 0,1-1 0 0 0,0 1 0 0 0,0 0 0 0 0,1-1 0 0 0,-1 0 0 0 0,1 1 0 0 0,-1-1 0 0 0,1 0 0 0 0,0 0 0 0 0,-1 0 0 0 0,1 0 0 0 0,0 0 0 0 0,1 0-3 0 0,2 3 40 0 0,14 13 106 0 0,-18-17-141 0 0,0 0-1 0 0,0 0 1 0 0,0 0 0 0 0,-1 1-1 0 0,1-1 1 0 0,0 0-1 0 0,-1 0 1 0 0,1 1-1 0 0,-1-1 1 0 0,1 0 0 0 0,-1 1-1 0 0,0-1 1 0 0,1 0-1 0 0,-1 1 1 0 0,0-1 0 0 0,0 0-1 0 0,0 2-4 0 0,-2 8 0 0 0,2-10 0 0 0,0-1 0 0 0,0 0 0 0 0,0 0 0 0 0,0 1 0 0 0,0-1 0 0 0,0 0 0 0 0,0 1 0 0 0,0-1 0 0 0,0 0 0 0 0,0 0 0 0 0,1 1 0 0 0,-1-1 0 0 0,0 0 0 0 0,0 0 0 0 0,0 0 0 0 0,0 1 0 0 0,0-1 0 0 0,1 0 0 0 0,-1 0 0 0 0,0 0 0 0 0,0 1 0 0 0,0-1 0 0 0,0 0 0 0 0,1 0 0 0 0,-1 0 0 0 0,0 0 0 0 0,0 1 0 0 0,1-1 0 0 0,-1 0 0 0 0,0 0 0 0 0,3 0 0 0 0,-1 1 0 0 0,1-1 0 0 0,0 0 0 0 0,-1 0 0 0 0,1 0 0 0 0,0 0 0 0 0,-1 0 0 0 0,1 0 0 0 0,0-1 0 0 0,-1 1 0 0 0,1-1 0 0 0,-1 0 0 0 0,1 0 0 0 0,-1 0 0 0 0,1 0 0 0 0,-1 0 0 0 0,0-1 0 0 0,0 1 0 0 0,0-1 0 0 0,1 0 0 0 0,14-7 0 0 0,-10 5 0 0 0,0-1-1 0 0,-1 0 0 0 0,1 0 1 0 0,-1 0-1 0 0,0-1 1 0 0,0 0-1 0 0,-1 0 1 0 0,1-1-1 0 0,-1 1 0 0 0,-1-1 1 0 0,1-2 0 0 0,20-25 80 0 0,19-23 1062 0 0,-26 33-281 0 0,16-19-861 0 0,-28 37 26 0 0,-1 0-1 0 0,-1-1 0 0 0,4-6-25 0 0,-4 7 18 0 0,-1 1 1 0 0,1-1-1 0 0,0 1 1 0 0,3-3-19 0 0,2 0 67 0 0,-1-1 0 0 0,-1 0 0 0 0,0-1 0 0 0,0 0-1 0 0,3-6-66 0 0,-10 15 5 0 0,1 0-1 0 0,-1 0 0 0 0,1 0 1 0 0,0 0-1 0 0,-1 0 0 0 0,1 1 1 0 0,0-1-1 0 0,0 0 0 0 0,-1 0 1 0 0,1 1-1 0 0,0-1 0 0 0,0 1 1 0 0,0-1-5 0 0,6-5 51 0 0,-7 6-48 0 0,0-1 0 0 0,1 1-1 0 0,-1 0 1 0 0,1 0-1 0 0,-1 0 1 0 0,0 0 0 0 0,1-1-1 0 0,-1 1 1 0 0,1 0-1 0 0,-1 0 1 0 0,0 0-1 0 0,1 0 1 0 0,-1 0 0 0 0,1 0-1 0 0,-1 0 1 0 0,1 0-1 0 0,-1 0 1 0 0,0 0 0 0 0,1 0-1 0 0,-1 0 1 0 0,1 1-1 0 0,-1-1 1 0 0,0 0-1 0 0,1 0 1 0 0,-1 0 0 0 0,1 1-1 0 0,-1-1 1 0 0,1 0-3 0 0,10 9-6 0 0,-9-6 4 0 0,0 1 0 0 0,-1-1-1 0 0,1 1 1 0 0,-1 0 0 0 0,1 0-1 0 0,-1 0 1 0 0,-1 0 0 0 0,1 0-1 0 0,0 0 1 0 0,-1 1 2 0 0,0 44-35 0 0,0-29 29 0 0,-1 3-79 0 0,-1 0 1 0 0,-1 0-1 0 0,-1-1 0 0 0,-1 1 0 0 0,-6 16 85 0 0,7-20-64 0 0,0 0 1 0 0,0 7 63 0 0,4-21-1 0 0,-1-3 52 0 0,1 1 1 0 0,0-1-1 0 0,0 0 0 0 0,0 1 1 0 0,0-1-1 0 0,1 1 0 0 0,-1-1 1 0 0,0 0-1 0 0,1 1 0 0 0,0-1 1 0 0,0 0-1 0 0,0 0 0 0 0,0 1 1 0 0,0-1-1 0 0,0 0 0 0 0,0 0 1 0 0,1 0-1 0 0,-1 0-51 0 0,0-2 12 0 0,-1 0-1 0 0,0 0 1 0 0,1 0 0 0 0,-1 0-1 0 0,1 0 1 0 0,-1 0-1 0 0,0 0 1 0 0,1 0 0 0 0,-1 0-1 0 0,1 0 1 0 0,-1 0 0 0 0,1 0-1 0 0,-1 0 1 0 0,0 0-1 0 0,1 0 1 0 0,-1-1 0 0 0,1 1-1 0 0,-1 0 1 0 0,0 0-1 0 0,1 0 1 0 0,-1-1 0 0 0,0 1-1 0 0,1 0 1 0 0,-1-1 0 0 0,0 1-1 0 0,1 0 1 0 0,-1-1-12 0 0,15-12 263 0 0,-5 5-108 0 0,4-4-69 0 0,0 0 0 0 0,-1-1 0 0 0,0 0 0 0 0,4-6-86 0 0,23-30 82 0 0,20-27-84 0 0,10-10 2 0 0,-67 81 21 0 0,1 1 1 0 0,0-1-1 0 0,0 1 0 0 0,0 0 1 0 0,1 0-1 0 0,0 0 0 0 0,-1 1 1 0 0,1-1-1 0 0,1 1-21 0 0,-5 2 2 0 0,1 0 0 0 0,-1 1-1 0 0,1-1 1 0 0,-1 0 0 0 0,1 1 0 0 0,-1-1 0 0 0,1 1-1 0 0,0 0 1 0 0,-1-1 0 0 0,1 1 0 0 0,0 0 0 0 0,-1 0-1 0 0,1 0 1 0 0,-1 0 0 0 0,1 0 0 0 0,0 0 0 0 0,-1 1-1 0 0,1-1 1 0 0,0 1 0 0 0,-1-1 0 0 0,1 1 0 0 0,-1-1 0 0 0,1 1-1 0 0,-1 0 1 0 0,1 0 0 0 0,-1-1 0 0 0,0 1 0 0 0,1 0-1 0 0,-1 0 1 0 0,0 1 0 0 0,0-1 0 0 0,0 0 0 0 0,0 0-1 0 0,1 1-1 0 0,1 3-17 0 0,0 0-1 0 0,-1 0 1 0 0,0-1-1 0 0,1 1 0 0 0,-2 1 1 0 0,1-1-1 0 0,0 0 0 0 0,-1 0 1 0 0,0 1-1 0 0,-1-1 1 0 0,1 5 17 0 0,0 10-58 0 0,-1 1 1 0 0,-2 8 57 0 0,1-21 7 0 0,-1 21 14 0 0,1 1 1 0 0,1-1-1 0 0,3 20-21 0 0,1-20 11 0 0,0-18 31 0 0,-3-10-43 0 0,0 0 0 0 0,0-1 0 0 0,0 1 0 0 0,0-1 0 0 0,0 1 0 0 0,0-1 0 0 0,0 1 1 0 0,0-1-1 0 0,0 0 0 0 0,0 1 0 0 0,0-1 0 0 0,0 0 0 0 0,0 0 0 0 0,0 0 0 0 0,0 0 0 0 0,0 0 0 0 0,0 0 0 0 0,0 0 0 0 0,0 0 0 0 0,0 0 0 0 0,0 0 0 0 0,0-1 0 0 0,0 1 0 0 0,0 0 0 0 0,0-1 0 0 0,0 1 0 0 0,0-1 0 0 0,0 1 0 0 0,0-1 0 0 0,0 0 0 0 0,0 0 1 0 0,4-1-10 0 0,0-1 1 0 0,-1-1 0 0 0,0 1-1 0 0,1 0 1 0 0,1-4 9 0 0,54-59 0 0 0,-26 27 0 0 0,2 1 0 0 0,2 1 0 0 0,1 3 0 0 0,3-1 0 0 0,-32 28 0 0 0,0 4 0 0 0,5 6 0 0 0,-14-3 0 0 0,-1 1 0 0 0,1-1 0 0 0,0 0 0 0 0,-1 1 0 0 0,1-1 0 0 0,0 1 0 0 0,-1-1 0 0 0,1 1 0 0 0,-1-1 0 0 0,1 1 0 0 0,-1 0 0 0 0,1-1 0 0 0,-1 1 0 0 0,1 0 0 0 0,-1 0 0 0 0,2 2 11 0 0,1 1 0 0 0,-2 0 0 0 0,1 0 0 0 0,0 1-1 0 0,-1-1 1 0 0,0 0 0 0 0,0 1 0 0 0,0-1 0 0 0,0 0 0 0 0,-1 1 0 0 0,0-1-1 0 0,0 1 1 0 0,0-1 0 0 0,0 3-11 0 0,-1 2-9 0 0,1 1-1 0 0,1 0 1 0 0,0-1 0 0 0,1 3 9 0 0,-1 2-16 0 0,1-3 12 0 0,0-1 1 0 0,1 0-1 0 0,2 7 4 0 0,1 2 0 0 0,-4-13-1 0 0,0 1 0 0 0,0-2 0 0 0,1 1 0 0 0,-1 0 0 0 0,1 0 0 0 0,1-1 0 0 0,-1 0 0 0 0,1 1 0 0 0,0-1 0 0 0,0-1 0 0 0,0 1 0 0 0,1-1 0 0 0,0 1 0 0 0,0-1 0 0 0,0 0 0 0 0,0-1 0 0 0,1 0 0 0 0,-1 1 0 0 0,1-2 0 0 0,0 1 1 0 0,0-1-1 0 0,0 0 0 0 0,0 0 0 0 0,0 0 0 0 0,0-1 0 0 0,0 0 0 0 0,1 0 0 0 0,-1-1 0 0 0,0 1 0 0 0,1-2 0 0 0,-1 1 0 0 0,1-1 0 0 0,-1 0 0 0 0,3 0 1 0 0,-3-1-113 0 0,1 1 1 0 0,0-1 0 0 0,0 0-1 0 0,-1-1 1 0 0,1 0-1 0 0,-1 0 1 0 0,0 0-1 0 0,0-1 1 0 0,0 0 0 0 0,0 0-1 0 0,-1 0 1 0 0,1-1-1 0 0,-1 0 1 0 0,0 0 0 0 0,-1 0-1 0 0,1-1 113 0 0,8-12-1064 0 0</inkml:trace>
  <inkml:trace contextRef="#ctx0" brushRef="#br0" timeOffset="16277.43">7046 8255 16240 0 0,'0'0'365'0'0,"0"0"56"0"0,-1 2 26 0 0,-8 15 60 0 0,7-14-497 0 0,0 0 0 0 0,0 0 0 0 0,0 1 0 0 0,0-1-1 0 0,1 1 1 0 0,0-1 0 0 0,0 1 0 0 0,0 0 0 0 0,0-1 0 0 0,0 1 0 0 0,1 2-10 0 0,-3 17 588 0 0,2-21-497 0 0,1 1-1 0 0,-1-1 0 0 0,1 1 0 0 0,-1 0 0 0 0,1-1 0 0 0,0 1 1 0 0,0 0-1 0 0,1-1 0 0 0,-1 1 0 0 0,0-1 0 0 0,1 1 1 0 0,0 0-1 0 0,-1-1 0 0 0,1 1 0 0 0,1 1-90 0 0,0 0 41 0 0,0-1-1 0 0,0 1 1 0 0,0 0-1 0 0,0-1 1 0 0,1 0 0 0 0,-1 0-1 0 0,1 1 1 0 0,0-1-1 0 0,0-1 1 0 0,0 1 0 0 0,0 0-1 0 0,0-1 1 0 0,1 0-1 0 0,-1 0 1 0 0,1 0 0 0 0,-1 0-1 0 0,1 0 1 0 0,0-1-1 0 0,0 1 1 0 0,0-1 0 0 0,0 0-1 0 0,0 0 1 0 0,0-1-1 0 0,0 1 1 0 0,0-1 0 0 0,0 0-1 0 0,0 0 1 0 0,0 0-1 0 0,1-1-40 0 0,-2 0 34 0 0,0 0 0 0 0,0 0 0 0 0,0 0 0 0 0,0 0 0 0 0,0-1 0 0 0,0 0 0 0 0,0 1 0 0 0,-1-1 0 0 0,1 0 0 0 0,-1 0 1 0 0,1 0-1 0 0,1-3-34 0 0,1 0 250 0 0,0-1 0 0 0,0 1 0 0 0,0-1 1 0 0,3-7-251 0 0,-7 10 43 0 0,1 1 1 0 0,-1-1 0 0 0,0 0-1 0 0,0 0 1 0 0,0 0-1 0 0,0-1 1 0 0,-1 1 0 0 0,1 0-1 0 0,-1 0 1 0 0,0 0 0 0 0,0 0-1 0 0,0 0 1 0 0,0-1-1 0 0,-1 1 1 0 0,1 0 0 0 0,-1 0-1 0 0,1 0 1 0 0,-1 0 0 0 0,-1-3-44 0 0,-1 1 1 0 0,1 0 1 0 0,-1 0 0 0 0,0 0 0 0 0,0 0-1 0 0,0 0 1 0 0,-1 1 0 0 0,0-1 0 0 0,0 1 0 0 0,0 0-1 0 0,-1-1-1 0 0,4 5 1 0 0,-2-3 10 0 0,0 0 0 0 0,-1 0 0 0 0,0 0 0 0 0,0 0 0 0 0,0 1 0 0 0,0 0 0 0 0,-1-1-11 0 0,2 2-7 0 0,1 1-1 0 0,-1-1 1 0 0,1 1 0 0 0,-1 0 0 0 0,1 0 0 0 0,-1 0 0 0 0,1 0 0 0 0,-1 0 0 0 0,1 1 0 0 0,-1-1-1 0 0,1 1 1 0 0,-1 0 0 0 0,1-1 0 0 0,0 1 0 0 0,-1 0 7 0 0,1 0-106 0 0,0 0 0 0 0,0 0 0 0 0,0 0 0 0 0,0 0 0 0 0,0 0 0 0 0,1 0 0 0 0,-1 0 0 0 0,0 1 0 0 0,1-1 0 0 0,-1 1 0 0 0,1-1 0 0 0,-1 1 0 0 0,1 0 0 0 0,-1-1 0 0 0,1 1 0 0 0,0 0 0 0 0,0 0 0 0 0,0 0 0 0 0,0 0 0 0 0,1 0 0 0 0,-1 0 0 0 0,0 0 0 0 0,1 0 0 0 0,-1 0 0 0 0,1 1 0 0 0,0-1 0 0 0,0 0 0 0 0,0 2 106 0 0,0 15-1435 0 0</inkml:trace>
  <inkml:trace contextRef="#ctx0" brushRef="#br0" timeOffset="16792.94">7673 8750 15984 0 0,'0'-1'67'0'0,"0"1"1"0"0,-1-1-1 0 0,1 1 1 0 0,0 0-1 0 0,0-1 1 0 0,0 1-1 0 0,0-1 1 0 0,0 1-1 0 0,0-1 1 0 0,0 1-1 0 0,0-1 1 0 0,0 1-1 0 0,0-1 1 0 0,0 1-1 0 0,0 0 1 0 0,0-1-1 0 0,0 1 1 0 0,0-1 0 0 0,1 1-1 0 0,-1-1 1 0 0,0 1-1 0 0,0 0 1 0 0,0-1-1 0 0,1 1 1 0 0,-1-1-1 0 0,0 1 1 0 0,1 0-68 0 0,10-19 10 0 0,-6 11 942 0 0,3-4 184 0 0,-1-1 0 0 0,-1 0 0 0 0,0 0 0 0 0,-1 0 1 0 0,0-1-1 0 0,-1 1 0 0 0,1-9-1136 0 0,-4 20 67 0 0,-1 0 0 0 0,0 0 0 0 0,0-1 1 0 0,0 1-1 0 0,0 0 0 0 0,0 0 0 0 0,0 0 1 0 0,-1 0-1 0 0,1 0 0 0 0,-1 0 0 0 0,1 0 0 0 0,-1-1 1 0 0,0 1-1 0 0,0 1 0 0 0,0-1 0 0 0,0 0 0 0 0,0 0 1 0 0,0 0-1 0 0,-1 0 0 0 0,1 1 0 0 0,-1-1 0 0 0,1 1 1 0 0,-1-1-1 0 0,0 1-67 0 0,0-1 10 0 0,0 1 1 0 0,0 0-1 0 0,-1 0 1 0 0,1 0-1 0 0,0 0 0 0 0,-1 0 1 0 0,1 1-1 0 0,0-1 1 0 0,-1 1-1 0 0,1 0 0 0 0,-1-1 1 0 0,1 1-1 0 0,-1 0 1 0 0,1 1-1 0 0,-1-1 0 0 0,1 0 1 0 0,-1 1-1 0 0,1-1 1 0 0,-1 1-1 0 0,0 0-10 0 0,-8 3-2 0 0,-1 1-1 0 0,1 0 0 0 0,0 1 1 0 0,0 0-1 0 0,1 1 1 0 0,-1 0-1 0 0,-6 6 3 0 0,-1 4-22 0 0,-1 1 0 0 0,2 0 0 0 0,-5 7 22 0 0,12-10-95 0 0,-1 1-1 0 0,2 0 1 0 0,0 0-1 0 0,1 1 1 0 0,0 0 0 0 0,2 1-1 0 0,-5 15 96 0 0,8-22 90 0 0,0-1 0 0 0,1 0 0 0 0,1 1 0 0 0,-1 8-90 0 0,2-16-25 0 0,0 1 1 0 0,0-1-1 0 0,0 1 1 0 0,0-1-1 0 0,1 1 1 0 0,-1-1-1 0 0,1 1 1 0 0,0-1-1 0 0,0 0 1 0 0,1 1-1 0 0,-1-1 1 0 0,1 0 0 0 0,-1 0-1 0 0,1 0 1 0 0,0 0-1 0 0,0 0 25 0 0,0-2 13 0 0,-1 1-1 0 0,1-1 1 0 0,-1 0-1 0 0,1 0 1 0 0,0 0-1 0 0,-1 0 1 0 0,1 0-1 0 0,0 0 1 0 0,0-1-1 0 0,0 1 1 0 0,-1 0-1 0 0,1-1 1 0 0,0 0-1 0 0,0 1 1 0 0,0-1-1 0 0,0 0 1 0 0,0 0-1 0 0,0 0 1 0 0,0 0-1 0 0,0 0 1 0 0,0-1-1 0 0,0 1-12 0 0,3-1-29 0 0,0 0-1 0 0,-1 0 1 0 0,1-1 0 0 0,-1 1-1 0 0,1-1 1 0 0,-1 0 0 0 0,1 0-1 0 0,-1-1 30 0 0,27-17-32 0 0,-1 0 0 0 0,-1-2 0 0 0,-1-1 0 0 0,8-10 32 0 0,-8 6 121 0 0,-9 9 109 0 0,0-1 0 0 0,-2-1 0 0 0,0-1-230 0 0,6-13 565 0 0,-22 34-539 0 0,-1-1 0 0 0,1 0 1 0 0,-1 0-1 0 0,1 0 0 0 0,0 1 0 0 0,-1-1 0 0 0,1 0 1 0 0,0 1-1 0 0,-1-1 0 0 0,1 1 0 0 0,0-1 0 0 0,0 1 0 0 0,-1-1 1 0 0,1 1-1 0 0,0-1 0 0 0,0 1 0 0 0,0 0 0 0 0,0-1 1 0 0,0 1-1 0 0,0 0 0 0 0,0 0 0 0 0,0 0-26 0 0,3 8 128 0 0,-3-1-149 0 0,1 0 1 0 0,-1 0-1 0 0,0 0 0 0 0,-1 0 1 0 0,0 0-1 0 0,0 7 21 0 0,0 22-60 0 0,3-2 50 0 0,0 0-17 0 0,2 0 0 0 0,1 1 27 0 0,-4-29 0 0 0,1 12 0 0 0,2 0 0 0 0,0-1 0 0 0,7 16 0 0 0,-10-30 6 0 0,0 0 0 0 0,-1-1-1 0 0,1 1 1 0 0,0-1 0 0 0,1 0 0 0 0,-1 0 0 0 0,0 0-1 0 0,1 0 1 0 0,-1 0 0 0 0,1 0 0 0 0,-1 0-1 0 0,1-1 1 0 0,0 0 0 0 0,0 1 0 0 0,0-1 0 0 0,0 0-1 0 0,0 0 1 0 0,2 0-6 0 0,-1 0 8 0 0,-1 0 0 0 0,1-1 0 0 0,-1 1 0 0 0,1-1 0 0 0,-1 0 0 0 0,1 0 0 0 0,0 0 0 0 0,-1-1 0 0 0,1 1 0 0 0,-1-1 0 0 0,1 1 0 0 0,-1-1 0 0 0,0 0 0 0 0,1-1 0 0 0,-1 1 0 0 0,1-1-8 0 0,14-9 107 0 0,-4 3-127 0 0,-1 0 1 0 0,0-1-1 0 0,-1 0 1 0 0,0-1-1 0 0,0-1 0 0 0,7-8 20 0 0,-5 2 118 0 0,-1 1-1271 0 0,-4 5-5947 0 0,0-1-2169 0 0</inkml:trace>
  <inkml:trace contextRef="#ctx0" brushRef="#br0" timeOffset="18651.89">1193 10622 2304 0 0,'0'0'101'0'0,"0"0"315"0"0,0 0 1238 0 0,0 0 537 0 0,0 0 107 0 0,0 0-197 0 0,0 0-932 0 0,0 0-411 0 0,0 0-81 0 0,0 0-22 0 0,0 0-21 0 0,0 0-8 0 0,0 0-2 0 0,0 0-6 0 0,1-1-22 0 0,41-69 3859 0 0,16-23-2849 0 0,-22 36-536 0 0,-20 31-153 0 0,12-16-917 0 0,4-2 505 0 0,-14 19-393 0 0,0 0 0 0 0,2 2 0 0 0,0 0 0 0 0,12-9-112 0 0,-21 22 56 0 0,17-14 101 0 0,-27 23-142 0 0,1 0 0 0 0,-1 0 1 0 0,1 0-1 0 0,-1 0 0 0 0,0 1 1 0 0,1-1-1 0 0,-1 0 0 0 0,1 1 1 0 0,0-1-1 0 0,-1 1 0 0 0,1 0 1 0 0,-1-1-1 0 0,1 1 0 0 0,0 0 1 0 0,-1 0-1 0 0,1 0 0 0 0,0 0 1 0 0,-1 0-1 0 0,1 1-15 0 0,-1 0 5 0 0,1-1 1 0 0,-1 1-1 0 0,0 0 0 0 0,0 1 1 0 0,1-1-1 0 0,-1 0 0 0 0,0 0 0 0 0,0 0 1 0 0,0 1-1 0 0,0-1 0 0 0,0 0 0 0 0,-1 1 1 0 0,1-1-1 0 0,0 1 0 0 0,-1-1 1 0 0,1 1-1 0 0,-1-1 0 0 0,1 1-5 0 0,7 33-7 0 0,-5-18 7 0 0,-1 1 0 0 0,0 0 0 0 0,-1 0 0 0 0,-1 1 0 0 0,-1-1 0 0 0,-1 2 0 0 0,0 7 0 0 0,1-1 0 0 0,1 5 0 0 0,0 0 0 0 0,-2 13 0 0 0,-19 135 83 0 0,12-109 122 0 0,8-24 59 0 0,1-45-160 0 0,0-1 9 0 0,0 0 41 0 0,2 1-104 0 0,0-1 1 0 0,0 0-1 0 0,0 0 1 0 0,1 0 0 0 0,-1 0-1 0 0,0 0 1 0 0,0 0-1 0 0,0-1 1 0 0,0 1-1 0 0,0-1 1 0 0,0 1-1 0 0,0-1 1 0 0,0 0-1 0 0,0 0 1 0 0,0 0-1 0 0,0 0 1 0 0,0 0-1 0 0,-1 0 1 0 0,1 0 0 0 0,0-1-1 0 0,-1 1-50 0 0,46-54 639 0 0,-4-2 0 0 0,27-46-639 0 0,-40 59 74 0 0,0-6-56 0 0,-24 38-18 0 0,1-1-1 0 0,1 1 1 0 0,0 1 0 0 0,0-1 0 0 0,1 2 0 0 0,1-1-1 0 0,0 1 1 0 0,2-2 0 0 0,7-4 0 0 0,-18 15 0 0 0,-1 1 0 0 0,1-1 0 0 0,-1 1 0 0 0,1-1 0 0 0,-1 1 0 0 0,1-1 0 0 0,0 1 0 0 0,-1 0 0 0 0,1-1 0 0 0,-1 1 0 0 0,1 0 0 0 0,0 0 0 0 0,0-1 0 0 0,-1 1 0 0 0,1 0 0 0 0,0 0 0 0 0,-1 0 0 0 0,1 0 0 0 0,0 0 0 0 0,0 0 0 0 0,2 4 0 0 0,-3-4 0 0 0,18 46-99 0 0,-11-31 83 0 0,-1 1 0 0 0,-1 0 0 0 0,-1 0 0 0 0,0 0 0 0 0,0 7 16 0 0,11 42 14 0 0,-8-42-1 0 0,0-1 0 0 0,12 22-13 0 0,-16-37 0 0 0,1-1 0 0 0,-1 1 0 0 0,2-1-1 0 0,-1 0 1 0 0,1 0 0 0 0,0 0 0 0 0,0 0-1 0 0,0-1 1 0 0,1 0 0 0 0,0 0 0 0 0,2 1 0 0 0,-2-2-75 0 0,-1-1 0 0 0,2 1-1 0 0,-1-1 1 0 0,0 0 0 0 0,1-1 0 0 0,-1 1 0 0 0,1-1 0 0 0,0 0 0 0 0,5 0 75 0 0,4 1-506 0 0,-14-3 276 0 0,0 1 1 0 0,1-1-1 0 0,-1 1 1 0 0,0-1-1 0 0,0 0 1 0 0,1 0-1 0 0,-1 0 1 0 0,0 0-1 0 0,1-1 1 0 0,-1 1-1 0 0,2-1 230 0 0,12-3-2952 0 0,-2-1-5767 0 0</inkml:trace>
  <inkml:trace contextRef="#ctx0" brushRef="#br0" timeOffset="19683">2391 10411 12528 0 0,'-10'12'1356'0'0,"3"-10"-1232"0"0,6-1 457 0 0,-1 8 2443 0 0,0 1-1558 0 0,3-7-1310 0 0,0-1-1 0 0,0 1 1 0 0,0 0-1 0 0,0 0 0 0 0,1-1 1 0 0,-1 1-1 0 0,1-1 1 0 0,0 1-1 0 0,-1-1 1 0 0,1 0-1 0 0,0 0 0 0 0,0 0 1 0 0,1 0-1 0 0,-1 0 1 0 0,0 0-1 0 0,3 1-155 0 0,-1 0 102 0 0,1-1 1 0 0,0 1-1 0 0,0-1 1 0 0,1 0-1 0 0,-1-1 1 0 0,0 1-1 0 0,1-1 1 0 0,2 0-103 0 0,-5 0 34 0 0,1-1 1 0 0,0 0-1 0 0,-1 0 1 0 0,1 0-1 0 0,-1-1 1 0 0,1 1-1 0 0,-1-1 0 0 0,1 0 1 0 0,-1 0-1 0 0,1 0 1 0 0,-1 0-1 0 0,0 0 1 0 0,0-1-1 0 0,1 0 0 0 0,-1 1 1 0 0,0-1-1 0 0,0 0 1 0 0,-1-1-1 0 0,1 1 0 0 0,2-2-34 0 0,-1-1 117 0 0,0 0-1 0 0,1 0 0 0 0,-2 0 0 0 0,1-1 0 0 0,-1 1 0 0 0,0-1 0 0 0,0 0 0 0 0,0 0 0 0 0,-1 0 0 0 0,0 0 0 0 0,0-1-116 0 0,1-3 216 0 0,-1-1 0 0 0,-1 0-1 0 0,1 1 1 0 0,-2-1 0 0 0,0 0 0 0 0,0-1-216 0 0,0 6 12 0 0,-1 0 1 0 0,0 0-1 0 0,0 0 1 0 0,0-1-1 0 0,-1 1 1 0 0,0 0-1 0 0,0 0 1 0 0,0 1-1 0 0,-1-1 1 0 0,0 0-1 0 0,-1 0-12 0 0,3 4 21 0 0,-1 0 0 0 0,1 0-1 0 0,-1 1 1 0 0,1-1 0 0 0,-1 0-1 0 0,0 1 1 0 0,0-1 0 0 0,0 1-1 0 0,0-1 1 0 0,0 1 0 0 0,0 0-1 0 0,0 0 1 0 0,0 0 0 0 0,0 0-1 0 0,-1 0 1 0 0,1 1 0 0 0,0-1-1 0 0,-1 1 1 0 0,1-1 0 0 0,0 1-1 0 0,-1 0 1 0 0,1 0 0 0 0,0 0-1 0 0,-1 0 1 0 0,1 0 0 0 0,-1 1-1 0 0,1-1 1 0 0,0 1 0 0 0,-1-1-1 0 0,1 1 1 0 0,0 0 0 0 0,0 0-1 0 0,0 0 1 0 0,0 0 0 0 0,-1 0-1 0 0,1 1-20 0 0,-8 6-20 0 0,1 0 0 0 0,0 1 0 0 0,1 0 0 0 0,0 0 0 0 0,0 1 0 0 0,1 0 0 0 0,-5 9 20 0 0,3-3-36 0 0,1 0 0 0 0,0 1 0 0 0,2 0 0 0 0,0 0 0 0 0,0 1 36 0 0,2-3-14 0 0,1 0-1 0 0,0 0 0 0 0,1-1 1 0 0,1 2-1 0 0,1-1 0 0 0,0 8 15 0 0,0-14 2 0 0,2 1 0 0 0,-1-1-1 0 0,1 0 1 0 0,0 0 0 0 0,1-1-1 0 0,0 1 1 0 0,0 0 0 0 0,1-1 0 0 0,0 0-1 0 0,0 0 1 0 0,3 4-2 0 0,-5-9 13 0 0,1 0-1 0 0,-1 0 1 0 0,1 0 0 0 0,-1 0-1 0 0,1 0 1 0 0,0-1 0 0 0,0 1-1 0 0,0-1 1 0 0,1 0 0 0 0,-1 1-1 0 0,1-2 1 0 0,-1 1 0 0 0,1 0-1 0 0,-1-1 1 0 0,1 1 0 0 0,0-1-1 0 0,0 0 1 0 0,0 0 0 0 0,0-1-1 0 0,-1 1 1 0 0,1-1 0 0 0,0 0-1 0 0,0 0 1 0 0,0 0 0 0 0,2-1-13 0 0,1 0 29 0 0,-1-1 0 0 0,1 1 0 0 0,-1-2 0 0 0,1 1 1 0 0,-1-1-1 0 0,0 1 0 0 0,0-2 0 0 0,0 1 0 0 0,0-1 1 0 0,-1 0-1 0 0,1 0 0 0 0,-1 0 0 0 0,0-1 0 0 0,1-1-29 0 0,18-22 189 0 0,-1 0 0 0 0,-2-2 0 0 0,-1 0-1 0 0,-1-1 1 0 0,10-25-189 0 0,8-2 905 0 0,-34 50-813 0 0,-3 8-91 0 0,1 0-1 0 0,-1 0 1 0 0,0 0-1 0 0,0-1 1 0 0,1 1-1 0 0,-1 0 1 0 0,0 0-1 0 0,1 0 1 0 0,-1 0-1 0 0,0-1 1 0 0,1 1-1 0 0,-1 0 0 0 0,0 0 1 0 0,1 0-1 0 0,-1 0 1 0 0,0 0-1 0 0,1 0 1 0 0,-1 0-1 0 0,0 0 1 0 0,1 0-1 0 0,-1 0 1 0 0,0 0-1 0 0,1 0 0 0 0,0 1-6 0 0,1 0 1 0 0,-1 0-1 0 0,1 0 0 0 0,-1 0 1 0 0,0 0-1 0 0,1 1 0 0 0,-1-1 1 0 0,0 0-1 0 0,0 0 0 0 0,0 1 1 0 0,0-1-1 0 0,0 1 0 0 0,0-1 1 0 0,0 1-1 0 0,0 0 6 0 0,10 26-251 0 0,20 89-185 0 0,-27-101 493 0 0,0 0-1 0 0,2 1 0 0 0,0-2 1 0 0,1 1-1 0 0,0-1 1 0 0,2 0-1 0 0,-1 0 1 0 0,2-1-1 0 0,8 10-56 0 0,-16-23 27 0 0,0 2-100 0 0,0 0-1 0 0,1-1 1 0 0,-1 1 0 0 0,1-1-1 0 0,0 0 1 0 0,2 2 73 0 0,-4-4-11 0 0,0 1 0 0 0,1-1 0 0 0,-1 1-1 0 0,0-1 1 0 0,1 0 0 0 0,-1 0 0 0 0,0 1 0 0 0,1-1 0 0 0,-1 0-1 0 0,0 0 1 0 0,1 0 0 0 0,-1 0 0 0 0,0-1 0 0 0,1 1 0 0 0,-1 0-1 0 0,0 0 1 0 0,1-1 0 0 0,-1 1 0 0 0,1-1 11 0 0,33-11 696 0 0,-26 10-643 0 0,-1-1-1 0 0,1 0 1 0 0,0 0 0 0 0,-1-1-1 0 0,0 0 1 0 0,0-1 0 0 0,0 1-1 0 0,-1-2 1 0 0,1 1-1 0 0,1-3-52 0 0,3-5 38 0 0,-1 0 0 0 0,0-1 0 0 0,-1 0 0 0 0,0-1 0 0 0,-2 0 0 0 0,1-1 0 0 0,2-9-38 0 0,9-26 370 0 0,9-39-370 0 0,-24 73 39 0 0,22-65-56 0 0,-26 80 16 0 0,-1 1 1 0 0,0 0 0 0 0,1-1 0 0 0,-1 1-1 0 0,1 0 1 0 0,0 0 0 0 0,-1-1 0 0 0,1 1-1 0 0,0 0 1 0 0,0 0 0 0 0,0 0 0 0 0,0-1 0 0 0,0 2 1 0 0,-1 0 0 0 0,0-1 0 0 0,1 1 0 0 0,-1 0 0 0 0,1 0 0 0 0,-1 0 0 0 0,0-1 1 0 0,1 1-1 0 0,-1 0 0 0 0,1 0 0 0 0,-1 0 0 0 0,1 0 0 0 0,-1 0 0 0 0,1 0 0 0 0,-1 0 0 0 0,0 0 1 0 0,1 0-1 0 0,-1 0 0 0 0,1 0 0 0 0,-1 0 0 0 0,1 0 0 0 0,-1 0 0 0 0,1 0 0 0 0,-1 1-1 0 0,2 0 3 0 0,-1 0 0 0 0,1 0 0 0 0,-1 0 0 0 0,1 0 0 0 0,-1 1 0 0 0,0-1 0 0 0,0 1 0 0 0,0-1 0 0 0,1 1 0 0 0,-1-1 0 0 0,-1 1-1 0 0,1-1 1 0 0,0 1 0 0 0,0 0 0 0 0,-1 0 0 0 0,1-1 0 0 0,-1 1-3 0 0,13 44-93 0 0,1 17 93 0 0,-6-21-107 0 0,14 35 107 0 0,-6-13 0 0 0,-12-45 0 0 0,0 0 0 0 0,2-1 0 0 0,2 5 0 0 0,-6-17 0 0 0,1 0 0 0 0,0-1 0 0 0,0 1 0 0 0,0-1 0 0 0,1 0 0 0 0,0 0 0 0 0,0 0 0 0 0,0-1 0 0 0,1 1 0 0 0,-1-1 0 0 0,1 0 0 0 0,0 0 0 0 0,5 3 7 0 0,-8-5-1 0 0,0 0 0 0 0,1 0 0 0 0,-1 0 0 0 0,1 0 1 0 0,-1-1-1 0 0,1 1 0 0 0,-1-1 0 0 0,1 0 0 0 0,0 0 0 0 0,0 0 0 0 0,0 0 1 0 0,-1 0-1 0 0,1-1 0 0 0,0 1 0 0 0,0-1 0 0 0,0 0 0 0 0,0 0 0 0 0,1 0-6 0 0,7-1 9 0 0,0-1-1 0 0,0 0 1 0 0,0-1-1 0 0,0 0 0 0 0,-1-1 1 0 0,0 0-1 0 0,1 0 1 0 0,-1-1-1 0 0,-1-1 0 0 0,1 0 1 0 0,-1 0-1 0 0,2-2-8 0 0,4-5 56 0 0,0-1 1 0 0,-1 0-1 0 0,-1 0 0 0 0,0-2 1 0 0,-1 1-1 0 0,4-9-56 0 0,-8 10 20 0 0,0 0-1 0 0,-1 0 0 0 0,0-1 1 0 0,3-15-20 0 0,16-61 73 0 0,-23 76-61 0 0,0-1-1 0 0,-1 1 1 0 0,0 0 0 0 0,-2-1 0 0 0,1 1-1 0 0,-3-13-11 0 0,1 21 4 0 0,1 0-1 0 0,-2 0 1 0 0,1 0-1 0 0,-1 1 0 0 0,0-1 1 0 0,0 1-1 0 0,-1-1 1 0 0,0 1-1 0 0,0 0 1 0 0,0 0-1 0 0,-1 0 0 0 0,0 0 1 0 0,0 0-1 0 0,-1 1 1 0 0,1 0-1 0 0,-1 0-3 0 0,2 3-3 0 0,1-1 0 0 0,-1 2 0 0 0,1-1-1 0 0,-1 0 1 0 0,0 0 0 0 0,0 1 0 0 0,0 0 0 0 0,0-1 0 0 0,0 1 0 0 0,0 0-1 0 0,0 1 1 0 0,0-1 0 0 0,0 0 0 0 0,0 1 0 0 0,0 0 0 0 0,-1 0-1 0 0,1 0 1 0 0,0 0 3 0 0,-1 0-11 0 0,-1 1 0 0 0,1 0 1 0 0,0 0-1 0 0,0 1 0 0 0,0-1 0 0 0,0 1 0 0 0,0 0 0 0 0,0 0 0 0 0,0 0 0 0 0,0 1 0 0 0,1-1 0 0 0,-2 2 11 0 0,-1 1-17 0 0,0 0-1 0 0,1 1 1 0 0,-1 0-1 0 0,1 0 1 0 0,0 1-1 0 0,1-1 1 0 0,-1 1-1 0 0,1 0 0 0 0,1 0 1 0 0,-1 0-1 0 0,1 1 1 0 0,1-1-1 0 0,-1 1 1 0 0,1 0 17 0 0,-5 24-224 0 0,4-23 189 0 0,1-1 0 0 0,1 1 0 0 0,-1 0 0 0 0,1 7 35 0 0,1-13 1 0 0,0 1 1 0 0,1 0 0 0 0,-1 0 0 0 0,1-1-1 0 0,0 1 1 0 0,0 0 0 0 0,0-1 0 0 0,1 1-1 0 0,-1-1 1 0 0,1 1 0 0 0,0-1 0 0 0,0 0-1 0 0,1 2-1 0 0,-1-2 16 0 0,1 0 0 0 0,0 0 1 0 0,0 0-1 0 0,0 0 0 0 0,0-1 0 0 0,1 1 0 0 0,-1-1 0 0 0,1 0 0 0 0,-1 0 0 0 0,1 0 0 0 0,0 0 0 0 0,0-1 0 0 0,0 0 0 0 0,0 1 0 0 0,4-1-16 0 0,5 2 17 0 0,1-1 0 0 0,0-1 0 0 0,0 0-1 0 0,3-1-16 0 0,-2-1 20 0 0,1 0-1 0 0,-1-2 0 0 0,14-3-19 0 0,15-2 17 0 0,-39 7-19 0 0,0-1 1 0 0,0 1-1 0 0,0-1 0 0 0,0 0 0 0 0,0 0 0 0 0,0 0 1 0 0,0-1-1 0 0,-1 0 0 0 0,3-2 2 0 0,-6 5-80 0 0,-1 0-15 0 0,0 0-191 0 0,0 0-828 0 0,0 0-360 0 0,0 0-1543 0 0,0 0-5876 0 0</inkml:trace>
  <inkml:trace contextRef="#ctx0" brushRef="#br0" timeOffset="21385.96">1412 11444 8552 0 0,'0'0'389'0'0,"0"0"-6"0"0,15-4 2085 0 0,-11 2-1820 0 0,-1 0 1 0 0,1-1 0 0 0,-1 0 0 0 0,0 1-1 0 0,0-1 1 0 0,0 0 0 0 0,0 0-1 0 0,0-1 1 0 0,1-2-649 0 0,-3 5 753 0 0,-1-21 1703 0 0,0 21-2368 0 0,0 0 1 0 0,0 0-1 0 0,-1 0 0 0 0,1 0 0 0 0,0-1 0 0 0,0 1 0 0 0,-1 0 0 0 0,1 0 1 0 0,-1 0-1 0 0,1 0 0 0 0,-1 0 0 0 0,1 0 0 0 0,-1 0 0 0 0,0 0 0 0 0,1 0 0 0 0,-1 0 1 0 0,0 0-1 0 0,0 0 0 0 0,0 1 0 0 0,1-1 0 0 0,-1 0 0 0 0,0 1 0 0 0,0-1 0 0 0,0 0 1 0 0,0 1-1 0 0,0-1 0 0 0,-1 1 0 0 0,1-1 0 0 0,0 1 0 0 0,0 0 0 0 0,0 0 1 0 0,0-1-1 0 0,-1 1-88 0 0,-1 0 35 0 0,1 0 1 0 0,0 0-1 0 0,0 0 1 0 0,0 0-1 0 0,-1 0 0 0 0,1 0 1 0 0,0 0-1 0 0,0 1 1 0 0,0 0-1 0 0,0-1 1 0 0,-1 1-1 0 0,1 0 1 0 0,0 0-1 0 0,0 0 1 0 0,1 0-1 0 0,-1 0 0 0 0,0 0 1 0 0,-1 2-36 0 0,-16 13 53 0 0,3-1 11 0 0,0 0 0 0 0,0 2 0 0 0,-13 17-64 0 0,14-10 36 0 0,0 0 0 0 0,2 2 0 0 0,1-1 0 0 0,-8 24-36 0 0,16-38 23 0 0,0 1-1 0 0,0 0 0 0 0,-1 6-22 0 0,5-13 6 0 0,-1-1 0 0 0,1 1 1 0 0,-1 0-1 0 0,2 0 0 0 0,-1 0 0 0 0,0 0 0 0 0,1 0 0 0 0,0 0 0 0 0,0 0 0 0 0,1 2-6 0 0,1 5-5 0 0,-2-10 13 0 0,-1-1 0 0 0,0 1-1 0 0,1 0 1 0 0,-1-1-1 0 0,1 1 1 0 0,-1 0-1 0 0,1-1 1 0 0,0 1 0 0 0,0-1-1 0 0,-1 1 1 0 0,1-1-1 0 0,0 1 1 0 0,1-1-1 0 0,-1 0 1 0 0,0 1 0 0 0,0-1-1 0 0,0 0 1 0 0,1 0-1 0 0,-1 0 1 0 0,1 0-1 0 0,-1 0 1 0 0,1 0 0 0 0,-1 0-1 0 0,1-1 1 0 0,0 1-1 0 0,0 0-7 0 0,1 0 45 0 0,0-1-1 0 0,0 1 0 0 0,1-1 0 0 0,-1 1 1 0 0,0-1-1 0 0,1 0 0 0 0,-1 0 0 0 0,0 0 1 0 0,1-1-1 0 0,-1 1 0 0 0,0-1 1 0 0,0 0-1 0 0,0 0 0 0 0,1 0 0 0 0,-1 0 1 0 0,0-1-1 0 0,0 1 0 0 0,0-1 1 0 0,-1 0-1 0 0,1 0 0 0 0,1-1-44 0 0,9-7 61 0 0,0-1 0 0 0,-1 0 0 0 0,10-11-61 0 0,-17 16-11 0 0,2-4 44 0 0,0 1 0 0 0,0-1 0 0 0,-1 0 1 0 0,0 0-1 0 0,-1-1 0 0 0,0 0 1 0 0,1-6-34 0 0,15-30 308 0 0,-5 7-85 0 0,-12 29-145 0 0,0-1 1 0 0,1 1-1 0 0,0 0 0 0 0,4-4-78 0 0,-9 17-8 0 0,0 0-1 0 0,0 0 1 0 0,0 1 0 0 0,1-1-1 0 0,-1 0 1 0 0,1 0 0 0 0,-1 0-1 0 0,1 0 1 0 0,0 1 0 0 0,0-1-1 0 0,0 0 9 0 0,3 10-31 0 0,8 45-49 0 0,-2-25 80 0 0,-7-20 0 0 0,1 0 0 0 0,0 0 0 0 0,0 0 0 0 0,2-1 0 0 0,-1 0 0 0 0,2 0 0 0 0,-1 0 0 0 0,3 2 0 0 0,-3-6-1 0 0,1 2-10 0 0,0 0-1 0 0,0-1 0 0 0,9 7 12 0 0,-13-13-2 0 0,0 1 0 0 0,1-1-1 0 0,-1 0 1 0 0,0 0 0 0 0,1 0-1 0 0,0-1 1 0 0,-1 1 0 0 0,1-1-1 0 0,0 0 1 0 0,0 0 0 0 0,0 0-1 0 0,3 0 3 0 0,-1-1 0 0 0,0 1 0 0 0,1-1 0 0 0,-1 0 0 0 0,0-1 0 0 0,0 0 0 0 0,0 0 0 0 0,0 0 0 0 0,0-1 0 0 0,0 1 0 0 0,0-1 0 0 0,-1-1 0 0 0,1 1 0 0 0,-1-1 0 0 0,1 0 0 0 0,-1 0 0 0 0,0-1 0 0 0,0 0 0 0 0,0 1 0 0 0,-1-2 0 0 0,4-3 0 0 0,-2 2 0 0 0,1 0 0 0 0,0 0 0 0 0,-1-1 0 0 0,0 0 0 0 0,0 0 0 0 0,-1 0 0 0 0,0-1 0 0 0,0 0 0 0 0,0 0 0 0 0,-1 0 0 0 0,0-4 0 0 0,13-44 52 0 0,2-21-52 0 0,-6 24 12 0 0,-12 49-12 0 0,1-2 0 0 0,-1 0 0 0 0,1 0 0 0 0,-1 0 0 0 0,0 0 0 0 0,-1 0 0 0 0,0 0 0 0 0,0 0 0 0 0,0-5 0 0 0,-9 58-80 0 0,3 72-36 0 0,4-50 64 0 0,-1 55 52 0 0,6 20 0 0 0,10 59 0 0 0,-11-180 16 0 0,0-1 0 0 0,1 1 0 0 0,2-1 0 0 0,4 15-16 0 0,-7-27 26 0 0,0-1-1 0 0,0 1 0 0 0,-1 0 1 0 0,-1-1-1 0 0,1 1 1 0 0,-2 5-26 0 0,3 35 287 0 0,-3-29 295 0 0,2-21-305 0 0,0-10-59 0 0,3-35 507 0 0,-2 1-1 0 0,-3-32-724 0 0,0 13 202 0 0,-7-231-58 0 0,3 161-146 0 0,2 67 8 0 0,2 0 1 0 0,5-24-7 0 0,0 48 12 0 0,6-57 16 0 0,-7 82-25 0 0,0 1 0 0 0,1-1 1 0 0,1 1-1 0 0,4-10-3 0 0,1 1 0 0 0,-9 19 0 0 0,1 1 0 0 0,0 0 0 0 0,0-1 0 0 0,1 1 0 0 0,-1 0 0 0 0,1 0 0 0 0,0 0 0 0 0,0 1 0 0 0,1-1 0 0 0,-1 1 0 0 0,1 0 0 0 0,4-3 0 0 0,-5 4-1 0 0,18-10-60 0 0,-20 12 54 0 0,0 1-1 0 0,0 0 1 0 0,0-1-1 0 0,0 1 1 0 0,0 0-1 0 0,0 0 1 0 0,1 0-1 0 0,-1 0 1 0 0,0 0-1 0 0,0 0 1 0 0,0 0 0 0 0,0 0-1 0 0,0 0 1 0 0,0 0-1 0 0,0 1 1 0 0,0-1-1 0 0,1 0 1 0 0,-1 1-1 0 0,0-1 1 0 0,0 1-1 0 0,0-1 8 0 0,4 4-44 0 0,0 0-1 0 0,0 1 0 0 0,0-1 1 0 0,-1 1-1 0 0,0 0 0 0 0,0 0 0 0 0,0 0 1 0 0,0 0-1 0 0,-1 1 0 0 0,0-1 1 0 0,0 1-1 0 0,-1 0 0 0 0,1 0 1 0 0,-1 0-1 0 0,-1 0 0 0 0,1 0 0 0 0,0 5 45 0 0,1 10 13 0 0,-1 0 0 0 0,0 0-1 0 0,-2 0 1 0 0,-1 16-13 0 0,0-10 0 0 0,-2 0 0 0 0,0-1 0 0 0,-2 1 0 0 0,-1-1 0 0 0,-1 0 0 0 0,-1 0 0 0 0,-6 11 0 0 0,9-27-19 0 0,-1 0 0 0 0,1 0 0 0 0,-2 0-1 0 0,0-1 1 0 0,0 1 19 0 0,5-9 3 0 0,1 0 0 0 0,0 1 1 0 0,-1-1-1 0 0,1 0 0 0 0,0 0 0 0 0,-1 0 0 0 0,1 0 1 0 0,-1-1-1 0 0,0 1 0 0 0,1 0 0 0 0,-1-1 0 0 0,0 1 0 0 0,1-1 1 0 0,-1 1-1 0 0,0-1 0 0 0,0 0 0 0 0,1 0 0 0 0,-1 0 0 0 0,0 0 1 0 0,0 0-1 0 0,1 0 0 0 0,-1 0 0 0 0,0-1 0 0 0,0 1 1 0 0,1-1-1 0 0,-1 1 0 0 0,0-1-3 0 0,-1 0-122 0 0,0-1 1 0 0,0 1-1 0 0,0-1 0 0 0,1 1 1 0 0,-1-1-1 0 0,1 0 1 0 0,0 0-1 0 0,-1 0 0 0 0,1 0 1 0 0,0 0-1 0 0,0-1 0 0 0,0 1 1 0 0,0-1-1 0 0,1 1 0 0 0,-2-2 122 0 0,-9-11-3278 0 0,7 7 1583 0 0</inkml:trace>
  <inkml:trace contextRef="#ctx0" brushRef="#br0" timeOffset="30529.52">2294 11335 4608 0 0,'0'0'208'0'0,"-1"-1"-9"0"0,1 0-158 0 0,-1-1 1 0 0,1 1 0 0 0,-1 0-1 0 0,1-1 1 0 0,-1 1-1 0 0,1 0 1 0 0,0-1 0 0 0,0 1-1 0 0,-1-1 1 0 0,1 1 0 0 0,0 0-1 0 0,0-1 1 0 0,1 1 0 0 0,-1-1-1 0 0,0 1 1 0 0,0-1 0 0 0,1 0-42 0 0,-1 0 217 0 0,1 1 1 0 0,-1-1-1 0 0,0 0 1 0 0,1 1-1 0 0,-1-1 1 0 0,0 0-1 0 0,0 0 1 0 0,0 1 0 0 0,0-1-1 0 0,-1 0 1 0 0,1 0-1 0 0,-1 0-217 0 0,1-6-1848 0 0,1-12 6647 0 0,2 11 822 0 0,0 20-3684 0 0,2 61-425 0 0,12 38 100 0 0,-8-61-721 0 0,-3-1 1 0 0,-1 32-892 0 0,-1-23 1076 0 0,7 35-1076 0 0,-5-49 547 0 0,0 42-547 0 0,0 2 913 0 0,-2-24-704 0 0,-9-45-174 0 0,4-17 59 0 0,0 1 1 0 0,1-1-1 0 0,-1 1 0 0 0,0-1 0 0 0,1 1 0 0 0,0-1 1 0 0,-1 1-1 0 0,1 0 0 0 0,0-1 0 0 0,0 1 0 0 0,0-1 1 0 0,0 1-1 0 0,0 1-94 0 0,-4-9 116 0 0,0 0 1 0 0,1 0-1 0 0,-1 0 1 0 0,1 0-1 0 0,1-1 1 0 0,-1 1-1 0 0,1-1 1 0 0,0 1-1 0 0,0-1 1 0 0,1 0-1 0 0,0-4-116 0 0,-1-24 169 0 0,-2-13-169 0 0,-2-17 75 0 0,0 11-75 0 0,3 35 0 0 0,1-1 0 0 0,1-7 0 0 0,-5-114 191 0 0,0 79-125 0 0,3 37-167 0 0,0-24 101 0 0,3-4-106 0 0,1-79 28 0 0,1 100 107 0 0,1-1 0 0 0,2 2 0 0 0,2-3-29 0 0,-6 29 0 0 0,0 1 0 0 0,0-1 0 0 0,1 1 1 0 0,0-1-1 0 0,0 1 0 0 0,0 0 0 0 0,0 0 1 0 0,1 0-1 0 0,0 0 0 0 0,-1 0 0 0 0,2 0 0 0 0,-3 3 0 0 0,0 0 0 0 0,0 0-1 0 0,1 0 1 0 0,-1 0-1 0 0,0 0 1 0 0,0 0 0 0 0,1 1-1 0 0,-1-1 1 0 0,1 0-1 0 0,-1 1 1 0 0,1-1 0 0 0,-1 1-1 0 0,1-1 1 0 0,-1 1-1 0 0,1 0 1 0 0,-1 0 0 0 0,1 0-1 0 0,-1-1 1 0 0,1 2-1 0 0,0-1 1 0 0,-1 0 0 0 0,1 0-1 0 0,-1 0 1 0 0,1 1-1 0 0,-1-1 1 0 0,1 1 0 0 0,-1-1-1 0 0,1 1 1 0 0,-1 0-1 0 0,0-1 1 0 0,1 1 0 0 0,-1 0-1 0 0,1 0 1 0 0,1 2-11 0 0,-1-1-1 0 0,1 1 0 0 0,-1 0 1 0 0,0 0-1 0 0,1 0 1 0 0,-1 0-1 0 0,-1 0 1 0 0,1 0-1 0 0,0 0 0 0 0,-1 1 1 0 0,1 0 11 0 0,13 39-149 0 0,-15-42 148 0 0,2 12-9 0 0,0 1 1 0 0,0-1 0 0 0,-2 1-1 0 0,1 0 1 0 0,-2-1 0 0 0,0 1-1 0 0,0 0 1 0 0,-2 2 9 0 0,0-1 15 0 0,0-1-1 0 0,0 1 0 0 0,-1-1 1 0 0,-1 0-1 0 0,-1-1 1 0 0,0 1-1 0 0,0-1 0 0 0,-1 0 1 0 0,-1 0-1 0 0,-8 9-14 0 0,-36 60 0 0 0,47-76-11 0 0,-1 3-34 0 0,0-1-1 0 0,-1 0 1 0 0,0 0 0 0 0,-1 0 0 0 0,1-1-1 0 0,-2 0 1 0 0,1-1 0 0 0,-1 0-1 0 0,1 0 1 0 0,-4 1 45 0 0,10-7-194 0 0,0 1 0 0 0,0 0 0 0 0,0-1-1 0 0,0 1 1 0 0,0-1 0 0 0,0 0 0 0 0,0 0 0 0 0,0 0 0 0 0,-2 0 194 0 0,-9-3-4561 0 0,8-2-3762 0 0</inkml:trace>
  <inkml:trace contextRef="#ctx0" brushRef="#br0" timeOffset="30999.44">2571 11339 11024 0 0,'0'0'505'0'0,"0"0"-9"0"0,1-2-317 0 0,2-3-74 0 0,-2 3 145 0 0,0 0 0 0 0,-1 0-1 0 0,0 0 1 0 0,1 0 0 0 0,-1 0 0 0 0,0 0 0 0 0,0 0-1 0 0,0 0 1 0 0,0 0 0 0 0,0-1 0 0 0,-1 1 0 0 0,1 0-250 0 0,-1-7 806 0 0,1 8-627 0 0,0-1 1 0 0,0 0-1 0 0,0 0 1 0 0,0 0-1 0 0,0 0 0 0 0,1 1 1 0 0,-1-1-1 0 0,0 0 1 0 0,1 0-1 0 0,-1 1 1 0 0,1-1-1 0 0,0 0 1 0 0,0 1-1 0 0,0-1 0 0 0,0 0 1 0 0,0 1-1 0 0,0-1 1 0 0,0 1-1 0 0,0 0 1 0 0,0-1-1 0 0,1 1 1 0 0,-1 0-1 0 0,1 0 0 0 0,-1 0 1 0 0,1 0-1 0 0,-1 0 1 0 0,1 0-1 0 0,0 0 1 0 0,-1 0-1 0 0,1 1 0 0 0,0-1 1 0 0,-1 1-1 0 0,1-1 1 0 0,0 1-1 0 0,0 0 1 0 0,0-1-180 0 0,0 2 96 0 0,1-1 1 0 0,-1 1 0 0 0,0-1 0 0 0,0 1 0 0 0,0 0-1 0 0,0 0 1 0 0,1 0 0 0 0,-1 0 0 0 0,0 0 0 0 0,0 0-1 0 0,-1 1 1 0 0,1-1 0 0 0,0 0 0 0 0,1 2-97 0 0,22 24 558 0 0,-15-11-373 0 0,-1 0 1 0 0,0 0-1 0 0,-1 1 0 0 0,-1 0 1 0 0,-1 0-1 0 0,0 0 0 0 0,0 8-185 0 0,-2-9 152 0 0,0 1 0 0 0,-2 0 0 0 0,0 4-152 0 0,4 24 104 0 0,-3-25 23 0 0,-1 0 0 0 0,0 0-1 0 0,-2 0 1 0 0,0 0 0 0 0,-2 0-1 0 0,-2 15-126 0 0,4-23 40 0 0,-1 1 1224 0 0,18-32-651 0 0,6-35 113 0 0,-3 0-1 0 0,8-37-725 0 0,-20 62 0 0 0,2 1 0 0 0,5-10 0 0 0,4-12 0 0 0,3-6 32 0 0,2 2 0 0 0,4-3-32 0 0,-20 44-227 0 0,-1 0 0 0 0,1 1 0 0 0,1 0 1 0 0,0 0-1 0 0,1 1 0 0 0,10-10 227 0 0,-10 14-1157 0 0,-9 7 1061 0 0,-1-1 0 0 0,0 1 0 0 0,1 0 0 0 0,-1 0 1 0 0,0 0-1 0 0,1 0 0 0 0,-1-1 0 0 0,0 1 0 0 0,1 0 1 0 0,-1 0-1 0 0,0 0 0 0 0,1 0 0 0 0,-1 0 0 0 0,0 0 1 0 0,1 0-1 0 0,-1 0 0 0 0,1 0 0 0 0,-1 0 0 0 0,0 0 0 0 0,1 0 1 0 0,-1 0-1 0 0,0 0 0 0 0,1 0 0 0 0,-1 0 0 0 0,0 0 1 0 0,1 1-1 0 0,-1-1 0 0 0,0 0 0 0 0,1 0 0 0 0,-1 0 1 0 0,0 0-1 0 0,1 1 0 0 0,-1-1 0 0 0,0 0 96 0 0,4 7-1632 0 0</inkml:trace>
  <inkml:trace contextRef="#ctx0" brushRef="#br0" timeOffset="31500.5">3443 11331 3224 0 0,'0'-8'288'0'0,"-4"-16"1556"0"0,-1 10 1947 0 0,-1 0 1 0 0,0 1 0 0 0,-4-5-3792 0 0,-3-7 1044 0 0,-8-9 1066 0 0,11 21-1160 0 0,9 11-718 0 0,-1-1 0 0 0,0 1-1 0 0,0 0 1 0 0,-1 0-1 0 0,1 0 1 0 0,0 0 0 0 0,-1 0-1 0 0,1 1 1 0 0,-1-1-1 0 0,1 1 1 0 0,-1 0 0 0 0,0 0-1 0 0,-1-1-231 0 0,2 1 56 0 0,1 1-1 0 0,-1-1 1 0 0,1 1-1 0 0,-1 0 0 0 0,0-1 1 0 0,1 1-1 0 0,-1 0 1 0 0,0 0-1 0 0,1 0 0 0 0,-1 0 1 0 0,0 0-1 0 0,1 1 1 0 0,-1-1-1 0 0,0 0 0 0 0,1 1 1 0 0,-1-1-1 0 0,0 1 1 0 0,1 0-1 0 0,-1-1 0 0 0,1 1 1 0 0,-1 0-1 0 0,1 0 1 0 0,-1 0-56 0 0,-12 14 222 0 0,0 0 0 0 0,1 0 1 0 0,1 2-1 0 0,1-1 1 0 0,0 1-1 0 0,-5 13-222 0 0,-5 14-30 0 0,1 1-1 0 0,-1 10 31 0 0,13-29 57 0 0,2 1 0 0 0,0 0 0 0 0,-1 22-57 0 0,7-45 6 0 0,0 0 0 0 0,0 0-1 0 0,0-1 1 0 0,0 1 0 0 0,1 0 0 0 0,-1 0 0 0 0,1-1 0 0 0,0 1 0 0 0,0 0 0 0 0,1-1 0 0 0,-1 1 0 0 0,1-1 0 0 0,-1 1 0 0 0,1-1 0 0 0,0 0 0 0 0,1 1-6 0 0,-2-3 14 0 0,0 1-1 0 0,1-1 0 0 0,-1 1 1 0 0,0-1-1 0 0,1 1 0 0 0,0-1 0 0 0,-1 0 1 0 0,1 0-1 0 0,0 0 0 0 0,-1 0 1 0 0,1 0-1 0 0,0 0 0 0 0,0 0 0 0 0,0-1 1 0 0,0 1-1 0 0,0-1 0 0 0,0 1 1 0 0,0-1-1 0 0,0 0 0 0 0,0 0 1 0 0,0 0-1 0 0,0 0 0 0 0,0 0 0 0 0,0 0 1 0 0,0 0-1 0 0,0-1 0 0 0,0 1 1 0 0,0-1-1 0 0,-1 1 0 0 0,1-1 0 0 0,0 0-12 0 0,14-7 159 0 0,-1-1 0 0 0,0 0 0 0 0,-1-2 0 0 0,0 1 0 0 0,-1-2 1 0 0,0 0-1 0 0,2-3-160 0 0,-7 6 63 0 0,0 0 0 0 0,-1-1 0 0 0,-1 0 0 0 0,1-1 0 0 0,-2 1 0 0 0,4-8-63 0 0,6-11 106 0 0,-6 13-55 0 0,0-1 0 0 0,-2-1 0 0 0,0 1 0 0 0,4-16-51 0 0,-10 29 7 0 0,8-31 116 0 0,0-11-123 0 0,-4 33 46 0 0,-4 11-37 0 0,0 0 0 0 0,0 0-1 0 0,0 0 1 0 0,0 0 0 0 0,0 0-1 0 0,-1 0 1 0 0,1 0 0 0 0,-1-1-1 0 0,0 1 1 0 0,1 0 0 0 0,-1 0-1 0 0,0-1 1 0 0,-1 0-9 0 0,1 3 1 0 0,0 0 0 0 0,0 0 0 0 0,0-1 0 0 0,0 1 0 0 0,0 0 0 0 0,-1 0 0 0 0,1 0 0 0 0,0 0 0 0 0,0-1 0 0 0,0 1 0 0 0,-1 0 0 0 0,1 0 0 0 0,0 0 0 0 0,0 0 1 0 0,0 0-1 0 0,-1 0 0 0 0,1 0 0 0 0,0 0 0 0 0,0 0 0 0 0,0 0 0 0 0,-1 0 0 0 0,1 0 0 0 0,0 0 0 0 0,0 0 0 0 0,-1 0 0 0 0,1 0 0 0 0,0 0 0 0 0,0 0 0 0 0,0 0 0 0 0,-1 0 0 0 0,1 0 0 0 0,0 0 0 0 0,0 0 0 0 0,0 0 0 0 0,-1 0 0 0 0,1 0 0 0 0,0 1 0 0 0,0-1-1 0 0,-9 3 21 0 0,1 3-152 0 0,0 0-1 0 0,0 1 0 0 0,1-1 1 0 0,0 2-1 0 0,0-1 1 0 0,0 1-1 0 0,1 0 1 0 0,1 0-1 0 0,-4 5 132 0 0,-7 11-3104 0 0,12-17 1288 0 0</inkml:trace>
  <inkml:trace contextRef="#ctx0" brushRef="#br0" timeOffset="33258.38">3194 11175 14368 0 0,'0'0'330'0'0,"0"0"45"0"0,0 0 17 0 0,0 0-47 0 0,0 2-225 0 0,-1 10 233 0 0,-1 0 0 0 0,1 0 0 0 0,-4 10-353 0 0,-5 32 1065 0 0,8-27-874 0 0,0-15-80 0 0,0 1 0 0 0,2-1-1 0 0,-1 1 1 0 0,2-1 0 0 0,0 1-1 0 0,0 1-110 0 0,0-11 51 0 0,0 0-1 0 0,0 0 0 0 0,-1 0 1 0 0,2 0-1 0 0,-1 0 1 0 0,0 0-1 0 0,1 0 0 0 0,-1-1 1 0 0,1 1-1 0 0,0-1 0 0 0,-1 1 1 0 0,1-1-1 0 0,1 0 0 0 0,-1 1 1 0 0,0-1-1 0 0,0 0 0 0 0,1-1 1 0 0,-1 1-1 0 0,1 0 0 0 0,0-1 1 0 0,0 1-1 0 0,-1-1 0 0 0,1 0 1 0 0,0 0-1 0 0,0 0 0 0 0,0 0 1 0 0,1 0-51 0 0,5 1 201 0 0,0 0 1 0 0,0 0-1 0 0,0-1 1 0 0,0 0-1 0 0,0-1 0 0 0,0 0 1 0 0,0 0-1 0 0,0-1 1 0 0,0 0-1 0 0,2-1-201 0 0,17-5 490 0 0,-2-1-1 0 0,1-2 0 0 0,18-8-489 0 0,-6-1 376 0 0,-1-2 0 0 0,-1-1 0 0 0,-1-1 0 0 0,18-17-376 0 0,-12 6 70 0 0,3 2 1 0 0,0 2-1 0 0,45-21-70 0 0,-86 49-13 0 0,1 0 0 0 0,-1 0 0 0 0,1 0 0 0 0,-1 1-1 0 0,1 0 1 0 0,0 0 0 0 0,-1 0 0 0 0,1 0 0 0 0,0 1 0 0 0,0 0 0 0 0,0 0 0 0 0,0 0 0 0 0,-1 1 0 0 0,4 0 13 0 0,-5 0-7 0 0,0 0 1 0 0,0 0 0 0 0,-1 0-1 0 0,1 0 1 0 0,0 1 0 0 0,0-1-1 0 0,-1 1 1 0 0,1 0 0 0 0,-1 0-1 0 0,1 0 1 0 0,-1 0 0 0 0,0 0-1 0 0,0 1 1 0 0,0-1 0 0 0,0 1-1 0 0,0-1 1 0 0,0 1 0 0 0,-1 0-1 0 0,1-1 1 0 0,-1 1 0 0 0,0 0-1 0 0,1 2 7 0 0,1 6 0 0 0,0 0 0 0 0,-1 0 0 0 0,1 11 0 0 0,3 12 0 0 0,-6-27-8 0 0,0-6 12 0 0,0 1-1 0 0,0-1 0 0 0,0 0 1 0 0,0 1-1 0 0,0-1 0 0 0,0 0 1 0 0,0 1-1 0 0,0-1 0 0 0,1 0 1 0 0,-1 0-1 0 0,1 1 0 0 0,-1-1 1 0 0,1 0-1 0 0,-1 0-3 0 0,1 1 197 0 0,-1-2 55 0 0,0 0 4 0 0,-1-1-232 0 0,0 1-1 0 0,0-1 0 0 0,0 0 1 0 0,0 0-1 0 0,0 0 0 0 0,0 0 1 0 0,0 1-1 0 0,0-1 0 0 0,0 0 1 0 0,0-1-24 0 0,0 0 22 0 0,-8-7-42 0 0,2 0 62 0 0,-1 0 0 0 0,0 1 0 0 0,-1 0-1 0 0,0 1 1 0 0,-6-5-42 0 0,12 10 5 0 0,-1 0 1 0 0,1 1-1 0 0,0-1 0 0 0,-1 1 1 0 0,1 0-1 0 0,-1 0 1 0 0,0 0-1 0 0,1 0 0 0 0,-1 0 1 0 0,0 1-1 0 0,1 0 0 0 0,-1 0 1 0 0,0 0-1 0 0,1 0 0 0 0,-1 0 1 0 0,0 1-1 0 0,1 0 0 0 0,-1 0 1 0 0,0 0-1 0 0,0 0-5 0 0,-9 4 0 0 0,1 0 0 0 0,-1 1 0 0 0,1 0 0 0 0,0 1 0 0 0,1 1 0 0 0,0 0 0 0 0,0 0 0 0 0,0 1 0 0 0,1 1 0 0 0,0-1 0 0 0,1 2 0 0 0,0-1 0 0 0,1 1 0 0 0,-3 5 0 0 0,-16 23-37 0 0,17-26 13 0 0,0 0-1 0 0,1 1 0 0 0,1 0 1 0 0,0 1-1 0 0,-1 5 25 0 0,4-7 2 0 0,-3 7 16 0 0,1 0 0 0 0,0 5-18 0 0,5-19 4 0 0,1-1 1 0 0,0 0-1 0 0,1 1 1 0 0,-1-1 0 0 0,1 1-1 0 0,0-1 1 0 0,0 1-1 0 0,1-1 1 0 0,0 1 0 0 0,0-1-1 0 0,0 1-4 0 0,0-3 23 0 0,1 0-1 0 0,-1-1 1 0 0,1 1-1 0 0,0 0 1 0 0,0 0-1 0 0,0-1 0 0 0,0 0 1 0 0,1 1-1 0 0,-1-1 1 0 0,0 0-1 0 0,1 0 1 0 0,0 0-23 0 0,-1 1 25 0 0,-1-3-22 0 0,0 0 1 0 0,-1 0 0 0 0,1 1-1 0 0,-1-1 1 0 0,1 0 0 0 0,-1 0-1 0 0,1 1 1 0 0,0-1-1 0 0,-1 0 1 0 0,1 0 0 0 0,-1 0-1 0 0,1 0 1 0 0,0 0-1 0 0,-1 0 1 0 0,1 0 0 0 0,-1 0-1 0 0,1 0 1 0 0,0 0 0 0 0,0-1-4 0 0,2 1 12 0 0,7 0 26 0 0,0-1 1 0 0,0 0-1 0 0,-1-1 0 0 0,1 0 0 0 0,-1-1 1 0 0,1 1-1 0 0,-1-2 0 0 0,0 1 0 0 0,6-4-38 0 0,-2-1 59 0 0,0 1-1 0 0,-1-1 1 0 0,0-1 0 0 0,0 0-1 0 0,-1-1 1 0 0,2-3-59 0 0,1-1 115 0 0,-1 0 0 0 0,-1-1 0 0 0,0-1 0 0 0,-1 0 0 0 0,-1 0 0 0 0,0-1 0 0 0,-1 0 0 0 0,2-7-115 0 0,-6 11 25 0 0,-3 9 15 0 0,0 1 0 0 0,-1-1 0 0 0,1 0 0 0 0,-1 1-1 0 0,0-1 1 0 0,0 0 0 0 0,0 0 0 0 0,-1-2-40 0 0,0 4 91 0 0,-4 22-22 0 0,-2-7-81 0 0,1-1 0 0 0,1 1 0 0 0,0 0 0 0 0,0 0 0 0 0,1 0 0 0 0,0 11 12 0 0,2-16-6 0 0,0 1-1 0 0,1-1 0 0 0,0 1 1 0 0,0 0-1 0 0,1-1 1 0 0,0 1-1 0 0,1-1 1 0 0,-1 0-1 0 0,2 1 1 0 0,-1-1-1 0 0,3 3 7 0 0,-4-8 3 0 0,0-1-1 0 0,1 1 1 0 0,-1-1-1 0 0,1 0 0 0 0,-1 0 1 0 0,1 1-1 0 0,0-1 1 0 0,0 0-1 0 0,0-1 1 0 0,0 1-1 0 0,0 0 1 0 0,0 0-1 0 0,0-1 1 0 0,1 1-1 0 0,-1-1 1 0 0,0 0-1 0 0,1 0 0 0 0,-1 0 1 0 0,1 0-1 0 0,1 0-2 0 0,-1 0 5 0 0,0-1 0 0 0,1 0 0 0 0,-1 0 0 0 0,0 0 0 0 0,1 0 0 0 0,-1 0 0 0 0,0-1 0 0 0,1 1 0 0 0,-1-1 0 0 0,0 0 0 0 0,0 0-1 0 0,0 0 1 0 0,1-1 0 0 0,-1 1 0 0 0,0-1 0 0 0,2-1-5 0 0,13-10 18 0 0,-1 0 1 0 0,-1-1-1 0 0,0-1 0 0 0,0 0 1 0 0,-2-1-1 0 0,0-1 0 0 0,2-5-18 0 0,36-36 15 0 0,-33 38 4 0 0,0-1 0 0 0,8-13-19 0 0,-20 25 2 0 0,0 0-1 0 0,0 0 0 0 0,1 1 0 0 0,1 0 0 0 0,-1 0 0 0 0,1 1 0 0 0,0 0 0 0 0,1 1 0 0 0,-1 0 0 0 0,5-2-1 0 0,-12 7-1 0 0,-2 0 1 0 0,1 1 0 0 0,-1-1-1 0 0,1 1 1 0 0,-1 0 0 0 0,1-1-1 0 0,-1 1 1 0 0,1 0 0 0 0,-1 0-1 0 0,1-1 1 0 0,0 1-1 0 0,-1 0 1 0 0,1 0 0 0 0,-1 0-1 0 0,1 0 1 0 0,0 0 0 0 0,-1 0-1 0 0,1 0 1 0 0,-1 0 0 0 0,1 0-1 0 0,0 0 1 0 0,-1 0 0 0 0,1 0-1 0 0,0 0 1 0 0,-1 0 0 0 0,1 1-1 0 0,-1-1 1 0 0,1 0-1 0 0,0 1 1 0 0,19 9-64 0 0,-19-9 83 0 0,0 0 0 0 0,0 0 0 0 0,0 0 0 0 0,0 0 0 0 0,0 0 0 0 0,0 0 0 0 0,0 0 0 0 0,0 0 0 0 0,0 0 0 0 0,0 2-19 0 0,1 0 93 0 0,-1-2-87 0 0,0 0 0 0 0,0 0 1 0 0,0 0-1 0 0,0 0 0 0 0,0 0 0 0 0,-1 1 0 0 0,1-1 1 0 0,0 0-1 0 0,-1 0 0 0 0,1 0 0 0 0,-1 1 0 0 0,1-1 1 0 0,-1 0-1 0 0,1 2-6 0 0,-1-2-192 0 0,7 5-7 0 0,-5-3 199 0 0,-6-3 0 0 0,-5-2 11 0 0,3 0-13 0 0,1-1 1 0 0,0 2-1 0 0,0-1 0 0 0,0 1 1 0 0,-1 0-1 0 0,1 0 0 0 0,-1 0 1 0 0,1 1-1 0 0,-1-1 0 0 0,1 1 1 0 0,-1 1-1 0 0,1-1 1 0 0,-1 1-1 0 0,1 0 0 0 0,-1 0 1 0 0,1 1-1 0 0,0-1 0 0 0,-2 2 2 0 0,0 0-3 0 0,-1 0-1 0 0,1 0 0 0 0,0 1 0 0 0,0 0 1 0 0,0 1-1 0 0,0 0 0 0 0,1 0 0 0 0,-1 0 0 0 0,1 0 1 0 0,1 1-1 0 0,-1 0 0 0 0,0 1 4 0 0,3-2-4 0 0,-1 1-1 0 0,1 0 0 0 0,-1-1 1 0 0,2 1-1 0 0,-1 0 1 0 0,1 0-1 0 0,-1 1 1 0 0,2-1-1 0 0,-1 0 0 0 0,1 1 1 0 0,0-1-1 0 0,0 1 1 0 0,1-1-1 0 0,0 7 5 0 0,0 1 113 0 0,-1-4-269 0 0,1 1 0 0 0,1-1 0 0 0,0 0 0 0 0,0 0 0 0 0,2 4 156 0 0,-2-11 0 0 0,0 1-1 0 0,0-1 0 0 0,1 0 1 0 0,0 1-1 0 0,-1-1 1 0 0,1 0-1 0 0,0 0 1 0 0,1 0-1 0 0,-1 0 1 0 0,1 0-1 0 0,-1-1 0 0 0,1 1 1 0 0,0-1-1 0 0,-1 0 1 0 0,1 1-1 0 0,3 0 1 0 0,-1 0 41 0 0,0 1-1 0 0,0-1 1 0 0,0 0-1 0 0,1-1 1 0 0,0 1-1 0 0,-1-1 1 0 0,1 0 0 0 0,0-1-1 0 0,0 1 1 0 0,0-1-1 0 0,0-1 1 0 0,0 1-1 0 0,0-1 1 0 0,0 0-1 0 0,0 0 1 0 0,1 0-1 0 0,1-1-40 0 0,16-6 15 0 0,1-2-1 0 0,-1 0 0 0 0,-1-1 0 0 0,0-1 1 0 0,0-1-1 0 0,8-7-14 0 0,-12 6 27 0 0,-1 0 0 0 0,2-2-27 0 0,8-7-1 0 0,4-4 34 0 0,-1-1-1 0 0,-1-1 0 0 0,8-11-32 0 0,-21 18 78 0 0,0 0 0 0 0,-1-1-1 0 0,-1-1 1 0 0,7-15-78 0 0,-15 21-16 0 0,0-1-1 0 0,-1 0 1 0 0,-1 0 0 0 0,-1 0-1 0 0,0-4 17 0 0,3-10 9 0 0,-2 12 47 0 0,-1 1 0 0 0,-1-1 0 0 0,-1 0 1 0 0,-1 0-1 0 0,-1 1 0 0 0,-1-8-56 0 0,2-5-112 0 0,0 28 93 0 0,0-1 0 0 0,-1 1 1 0 0,0 0-1 0 0,0-1 0 0 0,0 1 0 0 0,0 0 1 0 0,-1-1-1 0 0,1 1 0 0 0,-1 0 0 0 0,-1-1 0 0 0,1 0 19 0 0,-6-6-12 0 0,6 9 31 0 0,0 0 0 0 0,0 1 0 0 0,0-1-1 0 0,0 0 1 0 0,0 1 0 0 0,0-1 0 0 0,1 0 0 0 0,-1 0-1 0 0,0 0 1 0 0,1 0 0 0 0,0 1 0 0 0,-1-2-19 0 0,1 2-1 0 0,-1 1 0 0 0,1-1 0 0 0,-1 1 0 0 0,1 0 0 0 0,-1-1 0 0 0,1 1 0 0 0,-1 0 0 0 0,0-1 0 0 0,1 1 0 0 0,-1 0-1 0 0,1 0 1 0 0,-1 0 0 0 0,0 0 0 0 0,1-1 0 0 0,-1 1 0 0 0,0 0 0 0 0,1 0 0 0 0,-1 0 0 0 0,0 0 0 0 0,1 0 0 0 0,-1 1 0 0 0,1-1 0 0 0,-1 0 0 0 0,0 0 0 0 0,1 0 0 0 0,-1 1 1 0 0,-3 1-14 0 0,0 1 1 0 0,1 0-1 0 0,0 0 1 0 0,-1 0-1 0 0,1 0 0 0 0,0 0 1 0 0,1 1-1 0 0,-1 0 0 0 0,0-1 1 0 0,1 1-1 0 0,0 0 0 0 0,0 0 1 0 0,0 1-1 0 0,0 0 14 0 0,-5 10-13 0 0,-9 18-29 0 0,1 0-1 0 0,2 1 0 0 0,-1 9 43 0 0,-26 107-126 0 0,38-139 127 0 0,-9 39 31 0 0,3 0 0 0 0,0 14-32 0 0,7-56 13 0 0,0 0 0 0 0,1 1 1 0 0,0-1-1 0 0,0 0 0 0 0,1 1 1 0 0,0-1-1 0 0,0 1 0 0 0,2 5-13 0 0,3 11 11 0 0,-2-15 29 0 0,-3-9-18 0 0,0-1 1 0 0,0 1-1 0 0,1 0 0 0 0,-1-1 1 0 0,0 1-1 0 0,0-1 1 0 0,0 0-1 0 0,0 1 0 0 0,0-1 1 0 0,0 0-1 0 0,1 1 0 0 0,-1-1 1 0 0,0 0-1 0 0,0 0 0 0 0,1 0 1 0 0,-1 0-1 0 0,0 0 0 0 0,0 0 1 0 0,0 0-1 0 0,1-1 0 0 0,-1 1 1 0 0,0 0-1 0 0,1-1-22 0 0,25-10 454 0 0,2-6-403 0 0,-1-1 0 0 0,0-2-51 0 0,3-1 118 0 0,10-5-118 0 0,-27 18 21 0 0,8-4 10 0 0,0-1 0 0 0,17-14-31 0 0,-38 26-4 0 0,-1 1 0 0 0,1 0 0 0 0,0-1 0 0 0,0 1 0 0 0,0 0 0 0 0,0 0 0 0 0,0 0 0 0 0,0 0 0 0 0,0 0 0 0 0,0 0 0 0 0,0 0 0 0 0,0 0 0 0 0,0 0 0 0 0,0 0 0 0 0,0 1 0 0 0,0-1 0 0 0,0 0 0 0 0,0 1 0 0 0,0-1 0 0 0,0 1 4 0 0,2 0-7 0 0,2 1 6 0 0,0 0 0 0 0,0 1 0 0 0,0-1-1 0 0,0 1 1 0 0,0 0 0 0 0,-1 1 0 0 0,0-1 0 0 0,0 1 0 0 0,0 0-1 0 0,0 0 1 0 0,1 2 1 0 0,13 12 78 0 0,-13-13-99 0 0,0 0 1 0 0,0 1-1 0 0,0 0 0 0 0,2 5 21 0 0,-4-7-19 0 0,0 1 0 0 0,0-1 1 0 0,0 0-1 0 0,1 0 0 0 0,0 0 0 0 0,0 0 1 0 0,0-1-1 0 0,3 3 19 0 0,22 16 0 0 0,-25-17 0 0 0,1-1 0 0 0,0 0 0 0 0,1 0 0 0 0,-1 0 0 0 0,1-1 0 0 0,-1 0 0 0 0,4 1 0 0 0,0-1 11 0 0,-1 0-1 0 0,1-1 0 0 0,0 0 1 0 0,0-1-1 0 0,0 0 1 0 0,0 0-1 0 0,0-1 1 0 0,0 0-1 0 0,0-1 1 0 0,0 0-1 0 0,0 0 1 0 0,0-1-1 0 0,2-1-10 0 0,5-2 27 0 0,1-1-1 0 0,-1-1 1 0 0,0 0 0 0 0,-1-1-1 0 0,0 0 1 0 0,5-5-27 0 0,-8 3 48 0 0,0 0-1 0 0,0 0 1 0 0,-1-1 0 0 0,10-12-48 0 0,-8 8 40 0 0,2 1 1 0 0,8-8-41 0 0,-10 10 20 0 0,0 0-1 0 0,9-14-19 0 0,12-12 25 0 0,-31 35-25 0 0,0 0 0 0 0,-1 0 0 0 0,1 0 0 0 0,-1 0 0 0 0,0 0 0 0 0,0-1 0 0 0,0 1 0 0 0,0-1 0 0 0,-1 1-1 0 0,1-1 1 0 0,-1 0 0 0 0,0 1 0 0 0,0-3 0 0 0,5-12-11 0 0,5-8-59 0 0,-8 22-21 0 0,-1 0 0 0 0,0 0 0 0 0,0 0 0 0 0,0 0-1 0 0,-1-1 1 0 0,1 1 0 0 0,-1 0 0 0 0,0-1 0 0 0,0 1 0 0 0,-1-1 0 0 0,1 0 0 0 0,-1 1-1 0 0,0-2 92 0 0,-1 6-178 0 0,1-1 0 0 0,0 0 0 0 0,-1 0 0 0 0,1 1-1 0 0,0-1 1 0 0,-1 0 0 0 0,1 1 0 0 0,-1-1-1 0 0,0 0 1 0 0,1 1 0 0 0,-1-1 0 0 0,1 1-1 0 0,-1-1 1 0 0,0 1 0 0 0,1-1 0 0 0,-1 1 0 0 0,0-1 178 0 0,0 1-253 0 0,-1-1-1934 0 0</inkml:trace>
  <inkml:trace contextRef="#ctx0" brushRef="#br0" timeOffset="45079.11">1338 12412 6992 0 0,'0'0'157'0'0,"0"0"23"0"0,0 0 12 0 0,1-1-27 0 0,6-2-25 0 0,-6 2 410 0 0,-1 1 171 0 0,0 0 23 0 0,0 0-25 0 0,0 0-134 0 0,1 0-511 0 0,-1 0 0 0 0,1-1 0 0 0,-1 1-1 0 0,1 0 1 0 0,-1-1 0 0 0,1 1 0 0 0,-1 0 0 0 0,1-1 0 0 0,-1 1-1 0 0,1 0 1 0 0,-1-1 0 0 0,0 1 0 0 0,1-1 0 0 0,-1 1 0 0 0,1-1 0 0 0,-1 1-1 0 0,0-1-73 0 0,0 1 62 0 0,1-1 0 0 0,-1 1 0 0 0,0-1 0 0 0,0 1-1 0 0,1 0 1 0 0,-1-1 0 0 0,0 1 0 0 0,0-1-1 0 0,1 1 1 0 0,-1 0 0 0 0,1-1 0 0 0,-1 1 0 0 0,0 0-1 0 0,1 0 1 0 0,-1-1 0 0 0,1 1 0 0 0,-1 0-1 0 0,1 0 1 0 0,-1 0 0 0 0,0-1 0 0 0,1 1 0 0 0,-1 0-1 0 0,1 0 1 0 0,-1 0 0 0 0,1 0 0 0 0,-1 0-1 0 0,1 0 1 0 0,-1 0-62 0 0,3 1 145 0 0,0 1 0 0 0,0 0 0 0 0,0 0-1 0 0,0-1 1 0 0,-1 2 0 0 0,1-1 0 0 0,-1 0 0 0 0,1 0-1 0 0,-1 1 1 0 0,0 0 0 0 0,0-1 0 0 0,0 1-1 0 0,0 0 1 0 0,-1 0 0 0 0,1 0 0 0 0,-1 0 0 0 0,0 0-1 0 0,0 0 1 0 0,0 0 0 0 0,0 1-145 0 0,3 11 228 0 0,-2-1 0 0 0,1 1 0 0 0,-2 0-1 0 0,0 1-227 0 0,0 0 214 0 0,4 112 922 0 0,8 55 324 0 0,22 99 178 0 0,-22-183-1344 0 0,-6-59-197 0 0,1 7 30 0 0,-7-40-95 0 0,0 1 0 0 0,0 0 0 0 0,1-1-1 0 0,0 1 1 0 0,1-1 0 0 0,1 2-32 0 0,-3-5 10 0 0,1 0 0 0 0,-1-1 0 0 0,1 1 1 0 0,0-1-1 0 0,1 1 0 0 0,-1-1 0 0 0,0 0 1 0 0,1 0-1 0 0,0 0 0 0 0,0 0 0 0 0,0-1 1 0 0,1 2-11 0 0,-3-4 11 0 0,-1 0 1 0 0,1 0-1 0 0,0 0 1 0 0,-1 0-1 0 0,1 0 1 0 0,0 0-1 0 0,-1 0 1 0 0,1 0-1 0 0,0 0 1 0 0,-1 0-1 0 0,1-1 1 0 0,0 1-1 0 0,-1 0 1 0 0,1-1-1 0 0,-1 1 1 0 0,1 0-1 0 0,0-1 1 0 0,0 1-12 0 0,0-1 31 0 0,2 0 12 0 0,-1 0-1 0 0,1-1 1 0 0,0 1 0 0 0,-1-1-1 0 0,1 0 1 0 0,-1 1-1 0 0,1-1 1 0 0,-1 0-1 0 0,0-1 1 0 0,0 1-1 0 0,0 0 1 0 0,1-1-43 0 0,18-33 638 0 0,-6 10-284 0 0,10-13 691 0 0,19-39-1045 0 0,20-40 729 0 0,-48 89-566 0 0,75-135 284 0 0,-39 65-393 0 0,58-101 45 0 0,-98 182-92 0 0,-6 9 4 0 0,-1 0 1 0 0,0 0 0 0 0,0-1-1 0 0,1-2-11 0 0,-5 8 0 0 0,1 0-1 0 0,0 0 0 0 0,1-1 0 0 0,-1 2 0 0 0,1-1 0 0 0,1-2 1 0 0,-3 5-83 0 0,-1 1-19 0 0,-3 0 25 0 0,-3 2 57 0 0,1-1 1 0 0,-1 1 0 0 0,0 1 0 0 0,1-1 0 0 0,0 1 0 0 0,-1 0 0 0 0,1 0 0 0 0,0 0 0 0 0,-2 3 19 0 0,-12 9-86 0 0,-13 15 86 0 0,6-6-42 0 0,7-5 15 0 0,1 1 0 0 0,0 1 1 0 0,2 0-1 0 0,0 2 0 0 0,1 1 27 0 0,-10 12-37 0 0,16-21 31 0 0,1 0 0 0 0,-5 13 6 0 0,4-9 1 0 0,4-7-1 0 0,1 1 0 0 0,1-1 0 0 0,0 1 0 0 0,0 0 0 0 0,1-1 0 0 0,1 7 0 0 0,0-13-3 0 0,1 0 0 0 0,0 0-1 0 0,0 0 1 0 0,1 0 0 0 0,0 0-1 0 0,0-1 1 0 0,0 1 0 0 0,1 0 0 0 0,0 0-1 0 0,0-1 1 0 0,1 3 3 0 0,5 8-22 0 0,1-1 1 0 0,0 1 0 0 0,2 0 21 0 0,1 1-28 0 0,9 19 28 0 0,5 21-6 0 0,-15-33 1 0 0,0-1 0 0 0,1 0 0 0 0,1 0-1 0 0,1-1 1 0 0,4 3 5 0 0,-15-21 3 0 0,1-1-1 0 0,-1 0 1 0 0,1 0-1 0 0,0 0 0 0 0,-1 0 1 0 0,1-1-1 0 0,1 1 1 0 0,-1-1-1 0 0,0 0 1 0 0,1 0-1 0 0,-1-1 1 0 0,1 1-1 0 0,-1-1 0 0 0,1 0 1 0 0,0 0-3 0 0,6 0 20 0 0,-1 0 1 0 0,0 0 0 0 0,1-1-1 0 0,-1-1 1 0 0,1 0-1 0 0,2 0-20 0 0,16-4 62 0 0,1-2 0 0 0,-1-1 0 0 0,-1-1 0 0 0,1-1 0 0 0,1-3-62 0 0,9-5 15 0 0,0-2 0 0 0,0-2 0 0 0,5-7-15 0 0,-26 16-926 0 0,16-15 926 0 0,-3-1-6735 0 0,-8 6-1638 0 0</inkml:trace>
  <inkml:trace contextRef="#ctx0" brushRef="#br0" timeOffset="45907.05">2373 12825 5064 0 0,'0'0'389'0'0,"0"0"-96"0"0,0 0 526 0 0,0 0 261 0 0,0 0 52 0 0,-1 2-87 0 0,-14 14 55 0 0,14-14-678 0 0,0-2-371 0 0,1 1-1 0 0,0 0 1 0 0,0 0 0 0 0,-1-1 0 0 0,1 1 0 0 0,0 0 0 0 0,-1-1 0 0 0,1 1 0 0 0,0 0 0 0 0,-1-1 0 0 0,1 1 0 0 0,-1-1 0 0 0,1 1-1 0 0,-1 0-50 0 0,-7 10 1138 0 0,6-8-2015 0 0,-2 7 4771 0 0,5-8-1441 0 0,5-5-1483 0 0,6-7 133 0 0,-1-1-1 0 0,0 0 1 0 0,7-11-1103 0 0,-10 12 268 0 0,0 0 1 0 0,-1-1-1 0 0,0 0 0 0 0,-1 0 0 0 0,0-1 1 0 0,0 1-1 0 0,-2-1 0 0 0,1-1 1 0 0,-1-2-269 0 0,4-6 335 0 0,-7 18-269 0 0,0 0 0 0 0,1-1 0 0 0,-1 1 0 0 0,0-1 0 0 0,-1 1 1 0 0,1-3-67 0 0,0-3 56 0 0,0-1 1 0 0,-1 1 0 0 0,0 0-1 0 0,-1-1 1 0 0,0 1 0 0 0,0-1 0 0 0,-1 0-57 0 0,2 8 2 0 0,-1-1 0 0 0,0 1 0 0 0,0-1 0 0 0,1 1 0 0 0,-1 0 0 0 0,-1-1 0 0 0,1 1 0 0 0,0 0 0 0 0,-1 0 0 0 0,1 0 0 0 0,-1 0 0 0 0,1 0 0 0 0,-1 0 0 0 0,0 0 0 0 0,0 1 1 0 0,0-1-1 0 0,0 0 0 0 0,0 1 0 0 0,0 0 0 0 0,-1-1 0 0 0,1 1 0 0 0,0 0 0 0 0,-1 0 0 0 0,1 0 0 0 0,-1 1 0 0 0,1-1 0 0 0,-1 1 0 0 0,0-1-2 0 0,0 1 0 0 0,0 0 0 0 0,0 1 0 0 0,-1-1 0 0 0,1 1 0 0 0,0-1 0 0 0,0 1 0 0 0,0 0 0 0 0,0 0 0 0 0,0 0 0 0 0,0 1 0 0 0,0-1-1 0 0,1 1 1 0 0,-2 0 0 0 0,-35 26 8 0 0,34-24-4 0 0,-4 4 10 0 0,-1 1 0 0 0,1 0 0 0 0,1 1 0 0 0,0 0 0 0 0,0 0 0 0 0,1 1-1 0 0,0 0 1 0 0,-1 4-14 0 0,-4 10 60 0 0,1-1-1 0 0,2 2 0 0 0,-3 10-59 0 0,8-22 24 0 0,0 0-1 0 0,1 0 0 0 0,1 1 1 0 0,0-1-1 0 0,1 1 1 0 0,1-1-1 0 0,0 1 1 0 0,1-1-1 0 0,0 1 0 0 0,1-1 1 0 0,1 0-1 0 0,0 1 1 0 0,1-1-1 0 0,2 2-23 0 0,-3-8 42 0 0,1-1-1 0 0,0 1 0 0 0,0-1 1 0 0,1 0-1 0 0,0 0 1 0 0,0 0-1 0 0,0-1 0 0 0,5 4-41 0 0,-7-6 33 0 0,3 1 7 0 0,-1 1 1 0 0,1-2-1 0 0,0 1 0 0 0,1-1 1 0 0,-1 0-1 0 0,1 0 0 0 0,-1 0 1 0 0,1-1-1 0 0,0 0 0 0 0,0-1 1 0 0,1 0-1 0 0,-1 0 0 0 0,1 0 0 0 0,-1-1 1 0 0,5 0-41 0 0,4 1 52 0 0,1-1 1 0 0,0-1-1 0 0,-1-1 1 0 0,1-1 0 0 0,0 0-1 0 0,9-3-52 0 0,-2-1 79 0 0,0-1 0 0 0,0-1 0 0 0,-1-2 0 0 0,20-10-79 0 0,85-55-421 0 0,-75 43-551 0 0,-6 2 128 0 0,-7 2-11 0 0</inkml:trace>
  <inkml:trace contextRef="#ctx0" brushRef="#br0" timeOffset="47750.38">2944 12770 6912 0 0,'0'0'528'0'0,"1"-2"-298"0"0,2-4 83 0 0,-1 1 0 0 0,2-1 0 0 0,-1 1 0 0 0,1-1-1 0 0,0 0-312 0 0,2-1 545 0 0,-1 0 0 0 0,0 0 1 0 0,-1 0-1 0 0,1-1 0 0 0,1-6-545 0 0,-5 13 93 0 0,-1 0 1 0 0,1 0-1 0 0,-1 0 1 0 0,1 0-1 0 0,-1 0 1 0 0,0 0-1 0 0,0-1 1 0 0,1 1-1 0 0,-1 0 1 0 0,0 0-1 0 0,0 0 1 0 0,0 0-1 0 0,0 0 1 0 0,0 0-1 0 0,0 0 1 0 0,-1 0-1 0 0,1-1 1 0 0,0 1-1 0 0,0 0 1 0 0,-1 0-1 0 0,1 0 1 0 0,-1 0-1 0 0,0-1-93 0 0,1 2 65 0 0,0 0-1 0 0,-1-1 0 0 0,1 1 0 0 0,0-1 1 0 0,0 1-1 0 0,0-1 0 0 0,-1 1 1 0 0,1-1-1 0 0,0 0 0 0 0,0 1 1 0 0,0-1-1 0 0,0 1 0 0 0,0-1 1 0 0,0 1-1 0 0,0-1 0 0 0,0 1 1 0 0,0-1-1 0 0,0 1 0 0 0,0-1 0 0 0,1 0-64 0 0,-1 1 58 0 0,0-1-1 0 0,0 0 1 0 0,0 1-1 0 0,0-1 1 0 0,0 0-1 0 0,0 1 0 0 0,0-1 1 0 0,0 1-1 0 0,0-1 1 0 0,0 0-1 0 0,0 1 0 0 0,0-1 1 0 0,0 1-1 0 0,0-1 1 0 0,-1 0-1 0 0,1 1 1 0 0,0-1-1 0 0,-1 1 0 0 0,1-1 1 0 0,-1 0-58 0 0,1 0 77 0 0,-1 0-1 0 0,0 0 1 0 0,0 0 0 0 0,0 0 0 0 0,1 0-1 0 0,-1 0 1 0 0,0 0 0 0 0,0 0-1 0 0,-1 1 1 0 0,1-1 0 0 0,0 0 0 0 0,0 1-1 0 0,0-1 1 0 0,0 0 0 0 0,-1 1 0 0 0,1 0-1 0 0,0-1 1 0 0,0 1 0 0 0,-1 0 0 0 0,1 0-1 0 0,0-1 1 0 0,-2 1-77 0 0,1 1 54 0 0,0-1 1 0 0,-1 1-1 0 0,1-1 1 0 0,0 1-1 0 0,0 0 1 0 0,-1-1-1 0 0,1 1 0 0 0,0 1 1 0 0,0-1-1 0 0,0 0 1 0 0,0 0-1 0 0,-1 1-54 0 0,-5 5 76 0 0,0 1-1 0 0,1 0 0 0 0,-1 0 1 0 0,2 0-1 0 0,-4 4-75 0 0,-16 20 246 0 0,-7 10 44 0 0,14-14-180 0 0,2 1-1 0 0,1 1 0 0 0,-13 31-109 0 0,21-42 77 0 0,1 1 0 0 0,1-1-1 0 0,1 2 1 0 0,0-1-1 0 0,2 0 1 0 0,0 1-1 0 0,1 5-76 0 0,2-23 80 0 0,0 0 0 0 0,0 0-1 0 0,0 0 1 0 0,1 0 0 0 0,0 0-1 0 0,-1 0 1 0 0,1 0-1 0 0,0-1 1 0 0,0 1 0 0 0,1 0-1 0 0,0 2-79 0 0,7-6 508 0 0,-4-1-407 0 0,0 1 0 0 0,0-1 0 0 0,-1 0-1 0 0,1-1 1 0 0,-1 1 0 0 0,0-1 0 0 0,1 0-1 0 0,-1 0 1 0 0,0 0 0 0 0,-1-1-1 0 0,2 0-100 0 0,9-11 377 0 0,-1-1-1 0 0,2-3-376 0 0,-6 8 114 0 0,34-44 204 0 0,-3-2 0 0 0,0-6-318 0 0,-31 49 26 0 0,1 1 0 0 0,8-9-26 0 0,-6 7 1 0 0,-9 9-14 0 0,-3 8-4 0 0,-1 1-1 0 0,1 0 1 0 0,0 0 0 0 0,0 0 0 0 0,0 0 0 0 0,0 0-1 0 0,1 1 18 0 0,-1 14-28 0 0,-6 14-37 0 0,4-24 36 0 0,1 0 0 0 0,0-1-1 0 0,0 1 1 0 0,0 4 29 0 0,1 7-27 0 0,1 0-1 0 0,1 1 1 0 0,1-1 0 0 0,0 0-1 0 0,2 0 1 0 0,0-1-1 0 0,6 16 28 0 0,-10-32 11 0 0,1 1-1 0 0,-1 0 1 0 0,1 0-1 0 0,0-1 1 0 0,-1 1-1 0 0,1-1 1 0 0,0 1-1 0 0,0-1 1 0 0,1 0-1 0 0,-1 0 1 0 0,0 0-1 0 0,1 0 1 0 0,-1 0-1 0 0,1-1 1 0 0,0 1-1 0 0,-1-1 1 0 0,1 1-1 0 0,0-1 1 0 0,0 0-1 0 0,0 0 1 0 0,0-1-1 0 0,0 1 1 0 0,0 0-1 0 0,0-1 1 0 0,0 0-1 0 0,0 0 1 0 0,1 0-1 0 0,-1 0 1 0 0,0 0-1 0 0,0-1 1 0 0,0 1-1 0 0,0-1 0 0 0,0 0 1 0 0,0 0-1 0 0,0 0 1 0 0,0 0-1 0 0,-1 0 1 0 0,2-1-11 0 0,11-7 92 0 0,0 0 0 0 0,-1 0 0 0 0,0-2 0 0 0,0 0 0 0 0,8-8-92 0 0,0-3 203 0 0,-2-1-1 0 0,15-20-202 0 0,0-8 424 0 0,0-5-424 0 0,-22 34 72 0 0,5-12-6 0 0,-1-2-1 0 0,-1 1 1 0 0,-3-2 0 0 0,0-2-66 0 0,-1 5 31 0 0,1-11 9 0 0,-1-1 0 0 0,1-26-40 0 0,5-17 85 0 0,-14 70-74 0 0,31-149 231 0 0,-34 157-167 0 0,-5 20-83 0 0,-5 21-84 0 0,-42 148-120 0 0,-38 156 121 0 0,82-300 89 0 0,2 0 1 0 0,1 1-1 0 0,1 26 2 0 0,3-43 8 0 0,0-1 0 0 0,2 1 0 0 0,0 0 1 0 0,1 0-1 0 0,1-1 0 0 0,1 0 0 0 0,0 0 0 0 0,2 2-8 0 0,-5-13 14 0 0,1-1-1 0 0,0 0 1 0 0,0 0 0 0 0,0 0-1 0 0,1 0 1 0 0,0 0 0 0 0,0-1-1 0 0,0 0 1 0 0,0 0 0 0 0,1 0-1 0 0,-1 0 1 0 0,1-1-1 0 0,0 1 1 0 0,0-1 0 0 0,0-1-1 0 0,1 1 1 0 0,-1-1 0 0 0,1 0-1 0 0,-1 0 1 0 0,1 0 0 0 0,0-1-1 0 0,0 0 1 0 0,-1 0-1 0 0,1 0 1 0 0,4-1-14 0 0,-2 0 28 0 0,0 0 0 0 0,0 0 1 0 0,0-1-1 0 0,0 0 0 0 0,-1-1 0 0 0,1 0 0 0 0,0 0 0 0 0,-1-1 1 0 0,0 1-1 0 0,1-2 0 0 0,-1 1 0 0 0,0-1 0 0 0,-1 0 0 0 0,1 0 1 0 0,-1-1-1 0 0,0 0 0 0 0,0 0 0 0 0,0-1 0 0 0,0 0-28 0 0,0-1-410 0 0,-1 0-1 0 0,0 0 0 0 0,-1 0 1 0 0,1-1-1 0 0,-1 0 0 0 0,-1 1 1 0 0,0-1-1 0 0,0-1 0 0 0,0 1 1 0 0,0-4 410 0 0,2-16-1526 0 0</inkml:trace>
  <inkml:trace contextRef="#ctx0" brushRef="#br0" timeOffset="48094.34">3273 12498 16208 0 0,'0'0'365'0'0,"0"0"56"0"0,0 0 26 0 0,2 0-53 0 0,8-1-355 0 0,0-1 0 0 0,0 0-1 0 0,0 0 1 0 0,-1-1 0 0 0,4-1-39 0 0,7-2 190 0 0,76-22 558 0 0,-60 18-559 0 0,-6 2 12 0 0,0 2 1 0 0,1 0 0 0 0,10 1-202 0 0,6 1 74 0 0,-7 0-1335 0 0,12 2 1261 0 0,-9 4-6622 0 0</inkml:trace>
  <inkml:trace contextRef="#ctx0" brushRef="#br0" timeOffset="48547.05">4001 12668 16328 0 0,'0'0'745'0'0,"0"0"-15"0"0,0 0-452 0 0,0 0-180 0 0,0 0-30 0 0,2 1-4 0 0,1 0-3 0 0,-1 1 0 0 0,1 0-1 0 0,-1 0 1 0 0,0 0 0 0 0,0 0-1 0 0,0 0 1 0 0,0 0 0 0 0,0 1-1 0 0,0-1 1 0 0,-1 0-1 0 0,1 1 1 0 0,-1 0 0 0 0,0-1-1 0 0,1 2-60 0 0,3 7 523 0 0,-1 0-1 0 0,0 0 0 0 0,0 3-522 0 0,-1 4 549 0 0,0-1-1 0 0,-2 0 0 0 0,0 0 1 0 0,-1 1-1 0 0,-1-1 0 0 0,-2 12-548 0 0,2-17 170 0 0,-12 74 258 0 0,13-78-337 0 0,-1 0 0 0 0,0 0-1 0 0,-1-1 1 0 0,1 1 0 0 0,-2 0-1 0 0,0 2-90 0 0,2-9 144 0 0,1-1 0 0 0,0 0 8 0 0,0 0 32 0 0,0 0 10 0 0,0 0 4 0 0,2 0-150 0 0,-1-1 0 0 0,1 0 0 0 0,-1 0 0 0 0,1 1 0 0 0,-1-1 1 0 0,0 0-1 0 0,1 0 0 0 0,-1 0 0 0 0,0-1 0 0 0,0 1 0 0 0,0 0 0 0 0,0 0 0 0 0,1-2-48 0 0,2-1 145 0 0,11-12 89 0 0,-2-1 0 0 0,0 0 0 0 0,-1-1 0 0 0,1-3-234 0 0,22-31 326 0 0,6-13-381 0 0,-32 48 32 0 0,1 1 0 0 0,0 0 0 0 0,2 1 1 0 0,-1 0-1 0 0,2 1 0 0 0,6-6 23 0 0,-16 18-1 0 0,-1 0-1 0 0,1 0 1 0 0,-1 1-1 0 0,1-1 1 0 0,0 1-1 0 0,0-1 0 0 0,1 1 2 0 0,-3 0-5 0 0,0 1-1 0 0,0 0 0 0 0,0-1 0 0 0,0 1 0 0 0,0 0 0 0 0,0 0 0 0 0,0 0 0 0 0,1 0 0 0 0,-1 0 0 0 0,0 0 0 0 0,0 0 0 0 0,0 0 0 0 0,0 0 0 0 0,0 0 1 0 0,0 1-1 0 0,0-1 0 0 0,1 0 0 0 0,-1 1 0 0 0,0-1 0 0 0,0 1 0 0 0,0-1 0 0 0,0 1 0 0 0,-1 0 0 0 0,1-1 0 0 0,0 1 0 0 0,0 0 0 0 0,0 0 0 0 0,0 0 0 0 0,-1-1 1 0 0,1 1-1 0 0,0 0 0 0 0,-1 0 0 0 0,1 0 0 0 0,-1 0 0 0 0,1 0 0 0 0,-1 1 6 0 0,1-1-16 0 0,0 2 5 0 0,1 0-1 0 0,-1 1 0 0 0,-1-1 1 0 0,1 0-1 0 0,0 1 1 0 0,-1-1-1 0 0,1 1 0 0 0,-1-1 1 0 0,0 1-1 0 0,-1 3 12 0 0,-4 34-92 0 0,-1-8 39 0 0,3 0-1 0 0,0 0 1 0 0,2 10 53 0 0,1-42 9 0 0,0 0 0 0 0,0 0 0 0 0,0 0-1 0 0,0 0 1 0 0,0 0 0 0 0,0-1 0 0 0,0 1 0 0 0,0 0-1 0 0,0 0 1 0 0,1 0 0 0 0,-1-1 0 0 0,0 1 0 0 0,1 0-1 0 0,-1 0 1 0 0,0 0 0 0 0,1-1 0 0 0,-1 1 0 0 0,1 0-1 0 0,-1-1 1 0 0,1 1 0 0 0,-1 0 0 0 0,1-1 0 0 0,0 1-1 0 0,-1-1 1 0 0,1 1 0 0 0,0-1 0 0 0,-1 1 0 0 0,1-1-1 0 0,0 1 1 0 0,0-1-9 0 0,10-9 504 0 0,1-3-179 0 0,0 0-1 0 0,8-10-324 0 0,23-23 506 0 0,-17 19-313 0 0,-1 0 1 0 0,17-25-194 0 0,-23 26 52 0 0,1 1 0 0 0,1 1 1 0 0,1 1-1 0 0,12-7-52 0 0,-24 23-112 0 0,3 4 78 0 0,-12 2 32 0 0,0 0-1 0 0,0 0 1 0 0,0 0-1 0 0,0 0 0 0 0,0 1 1 0 0,1-1-1 0 0,-1 0 1 0 0,0 1-1 0 0,0-1 0 0 0,0 1 1 0 0,0-1-1 0 0,0 1 0 0 0,0-1 1 0 0,-1 1-1 0 0,1 0 1 0 0,0 0-1 0 0,0-1 0 0 0,0 1 1 0 0,-1 0-1 0 0,1 0 3 0 0,1 2 0 0 0,0 0-1 0 0,0 0 1 0 0,-1-1 0 0 0,0 1-1 0 0,1 0 1 0 0,-1 0 0 0 0,0 3 0 0 0,1 3-13 0 0,0 1 0 0 0,0-1 0 0 0,-2 1 0 0 0,1 6 13 0 0,-1 18-3 0 0,2 0 0 0 0,3 16 3 0 0,-3-37-10 0 0,0 0 0 0 0,2-1-1 0 0,-1 1 1 0 0,2 0 0 0 0,-1-1 0 0 0,2 0-1 0 0,5 9 11 0 0,-8-16 0 0 0,0-1-1 0 0,1 0 0 0 0,-1 1 1 0 0,1-1-1 0 0,0-1 0 0 0,1 1 1 0 0,13 14-68 0 0,-14-14-513 0 0,0 0 0 0 0,0-1-1 0 0,0 1 1 0 0,1-1 0 0 0,-1 0 0 0 0,1 0-1 0 0,0-1 1 0 0,0 0 0 0 0,2 1 581 0 0,-6-2-2326 0 0</inkml:trace>
  <inkml:trace contextRef="#ctx0" brushRef="#br0" timeOffset="49515.57">5006 12653 14712 0 0,'0'0'332'0'0,"0"0"50"0"0,0 0 25 0 0,3 2-48 0 0,7 4-237 0 0,-8 2-95 0 0,8 13 119 0 0,-9-19-66 0 0,-1-1-8 0 0,0 0 0 0 0,0 0-1 0 0,1 0 1 0 0,-1 0-1 0 0,0 0 1 0 0,0 0 0 0 0,1 0-1 0 0,-1-1 1 0 0,0 1-1 0 0,1 0 1 0 0,-1 0-1 0 0,1 0 1 0 0,-1 0 0 0 0,1-1-1 0 0,-1 1 1 0 0,1 0-72 0 0,4 2 676 0 0,-1 0 0 0 0,0 0 0 0 0,1 0 0 0 0,-1-1 0 0 0,1 0-1 0 0,1 1-675 0 0,-2-2 118 0 0,0 0-1 0 0,0 1 0 0 0,0-1 0 0 0,0 0 1 0 0,0-1-1 0 0,1 1 0 0 0,-1-1 0 0 0,0 0 1 0 0,0 0-1 0 0,1 0 0 0 0,-1-1 0 0 0,4 0-117 0 0,-3 0 42 0 0,72-22 836 0 0,-74 21-870 0 0,1 0-1 0 0,-1 0 0 0 0,0 0 1 0 0,-1 0-1 0 0,1 0 0 0 0,0-1 1 0 0,-1 1-1 0 0,1-1 1 0 0,0-1-8 0 0,20-26 100 0 0,-22 27-84 0 0,0 0 0 0 0,1-1-1 0 0,-1 1 1 0 0,-1 0 0 0 0,1 0 0 0 0,0 0-1 0 0,-1-1 1 0 0,1 1 0 0 0,-1 0 0 0 0,0-3-16 0 0,-3-34 163 0 0,2 34-147 0 0,-1 1 1 0 0,1-1-1 0 0,-1 1 0 0 0,-1-1 0 0 0,1 1 0 0 0,-1-1-16 0 0,-8-20 79 0 0,9 23-58 0 0,1 1-1 0 0,0-1 1 0 0,-1 1-1 0 0,1 0 1 0 0,-1 0 0 0 0,0 0-1 0 0,0 0 1 0 0,1 0-1 0 0,-1 0 1 0 0,-1 0-1 0 0,1 1 1 0 0,0-1-1 0 0,-1 0-20 0 0,-7-5 141 0 0,9 6-139 0 0,0 0 0 0 0,0 1 0 0 0,0-1-1 0 0,0 1 1 0 0,-1-1 0 0 0,1 1 0 0 0,0 0-1 0 0,0 0 1 0 0,0-1 0 0 0,-1 1 0 0 0,1 0 0 0 0,0 0-1 0 0,0 0 1 0 0,-1 0 0 0 0,1 0 0 0 0,0 0-1 0 0,0 1 1 0 0,-1-1 0 0 0,1 0 0 0 0,0 1 0 0 0,0-1-1 0 0,0 1 1 0 0,-1-1 0 0 0,1 1 0 0 0,0-1-2 0 0,-1 2-15 0 0,-1-1 1 0 0,1 1-1 0 0,-1-1 1 0 0,1 1 0 0 0,-1 0-1 0 0,1 0 1 0 0,0 0-1 0 0,0 0 1 0 0,-2 2 14 0 0,-4 8-33 0 0,0 0 0 0 0,1 0-1 0 0,0 1 1 0 0,1 0 0 0 0,0 0 0 0 0,1 0 0 0 0,-3 12 33 0 0,3-6-7 0 0,-1 0 1 0 0,-2 1 6 0 0,3-7 0 0 0,1 0 1 0 0,0 0-1 0 0,0 0 1 0 0,1 0-1 0 0,0 9 0 0 0,0 64 0 0 0,4-81 0 0 0,-1 0 0 0 0,1 1 0 0 0,0-1 0 0 0,1 1 0 0 0,-1-1 0 0 0,1 0 0 0 0,1 1 0 0 0,5 19 0 0 0,-8-22 12 0 0,1 0-1 0 0,0 0 1 0 0,0-1-1 0 0,0 1 1 0 0,0 0 0 0 0,0-1-1 0 0,1 1 1 0 0,-1-1-1 0 0,1 1 1 0 0,0-1-1 0 0,-1 0 1 0 0,1 0-1 0 0,0 0 1 0 0,0 0-1 0 0,1 0 1 0 0,-1 0 0 0 0,2 1-13 0 0,1 0 45 0 0,-1-1 0 0 0,0 0 0 0 0,0-1 0 0 0,1 1 0 0 0,-1-1 0 0 0,1 0 0 0 0,-1 0 0 0 0,1 0 0 0 0,-1 0 0 0 0,5-1-44 0 0,0 0 65 0 0,0 0 0 0 0,0-1 0 0 0,0 0 1 0 0,-1 0-1 0 0,1-1 0 0 0,0-1 0 0 0,-1 1 0 0 0,1-1 0 0 0,-1 0 0 0 0,0-1 0 0 0,5-3-65 0 0,2-2 120 0 0,-2 0 0 0 0,1-1 0 0 0,-2-1 0 0 0,1 0 0 0 0,3-5-120 0 0,16-16 220 0 0,-21 21-127 0 0,0 0 0 0 0,-1 0 0 0 0,0-1 1 0 0,-1-1-1 0 0,6-9-93 0 0,-5 6 102 0 0,1 1 0 0 0,0 0 1 0 0,12-12-103 0 0,-15 18 39 0 0,-4 4-13 0 0,0 0-1 0 0,-1 0 1 0 0,0-1-1 0 0,0 1 0 0 0,0-2-25 0 0,-1 3 12 0 0,0 0-1 0 0,0 0 0 0 0,0 1 1 0 0,1-1-1 0 0,-1 0 0 0 0,1 1 1 0 0,0-1-1 0 0,0 1 0 0 0,2-1-11 0 0,11-9 40 0 0,-9 9-23 0 0,-1-1-1 0 0,0 0 1 0 0,0 0 0 0 0,1-2-17 0 0,-5 6-5 0 0,-1 0 0 0 0,0-1 0 0 0,1 1-1 0 0,-1 0 1 0 0,1 0 0 0 0,-1 0 0 0 0,1 0 0 0 0,0 1 0 0 0,-1-1-1 0 0,1 0 1 0 0,0 1 0 0 0,0-1 0 0 0,-1 1 0 0 0,1 0 0 0 0,0-1-1 0 0,0 1 1 0 0,0 0 0 0 0,-1 0 0 0 0,1 0 0 0 0,0 1 0 0 0,0-1-1 0 0,0 0 1 0 0,-1 0 0 0 0,2 1 5 0 0,0 0-10 0 0,0 0-1 0 0,0 0 0 0 0,-1 0 1 0 0,1 1-1 0 0,0-1 1 0 0,0 1-1 0 0,-1-1 1 0 0,1 1-1 0 0,-1 0 0 0 0,0 0 1 0 0,1 0-1 0 0,-1 0 1 0 0,0 1-1 0 0,0-1 11 0 0,-1 0-4 0 0,3 3-8 0 0,0-1 0 0 0,0 1 1 0 0,-1 0-1 0 0,0 0 0 0 0,0 0 0 0 0,0 1 0 0 0,-1-1 0 0 0,0 1 0 0 0,0-1 0 0 0,0 1 0 0 0,-1 0 0 0 0,0 0 0 0 0,0 0 1 0 0,0 1 11 0 0,4 24-14 0 0,-3-24 14 0 0,-1 0 0 0 0,0 0 0 0 0,0 0 0 0 0,-1 0 0 0 0,0-1 0 0 0,0 1 0 0 0,0 0 0 0 0,-1 0 0 0 0,-1 5 0 0 0,-1 2 0 0 0,1 1 0 0 0,0 0 0 0 0,1 2 0 0 0,1-5 0 0 0,-1 0 0 0 0,-1 0 0 0 0,0 0 0 0 0,0-1 0 0 0,-3 7 0 0 0,2-2 0 0 0,2-14 0 0 0,1 0 0 0 0,0 0 0 0 0,0 0 0 0 0,-1 0 0 0 0,1 0 0 0 0,-1 0 0 0 0,0 0 0 0 0,1 0 0 0 0,-1 0 0 0 0,0-1 0 0 0,-1 2 0 0 0,-8 3 16 0 0,8-4 61 0 0,5-3-48 0 0,1 0 0 0 0,0 0 0 0 0,-1 0 0 0 0,1 0 0 0 0,-1 0 0 0 0,0-1 0 0 0,3-1-29 0 0,3-1 47 0 0,0-1 13 0 0,0 0 1 0 0,0 0 0 0 0,-1-1 0 0 0,0 0-1 0 0,0-1 1 0 0,-1 1 0 0 0,0-2-1 0 0,1 0-60 0 0,15-15 99 0 0,-15 15-61 0 0,0 0 0 0 0,-1-1 1 0 0,0 0-1 0 0,0-1-38 0 0,14-19 85 0 0,3-3 22 0 0,-1-1 0 0 0,-1-1 0 0 0,0-6-107 0 0,14-20 182 0 0,-28 46-180 0 0,-7 11-18 0 0,1 0 0 0 0,0 0 1 0 0,0 0-1 0 0,0 0 0 0 0,0 0 0 0 0,0 1 1 0 0,1-1-1 0 0,-1 1 0 0 0,3-2 16 0 0,-5 3-3 0 0,1 0 0 0 0,0 1-1 0 0,0-1 1 0 0,0 0 0 0 0,0 1-1 0 0,0-1 1 0 0,0 1 0 0 0,0-1-1 0 0,0 1 1 0 0,0 0 0 0 0,0-1 0 0 0,0 1-1 0 0,0 0 1 0 0,0 0 0 0 0,0-1-1 0 0,0 1 1 0 0,0 0 0 0 0,1 0-1 0 0,-1 0 1 0 0,0 0 0 0 0,1 1 3 0 0,-1-1 0 0 0,0 1 1 0 0,0 0 0 0 0,0-1-1 0 0,0 1 1 0 0,0 0 0 0 0,0 0-1 0 0,0-1 1 0 0,0 1-1 0 0,0 0 1 0 0,0 0 0 0 0,0 0-1 0 0,0 1 0 0 0,3 3-17 0 0,0 0-4 0 0,0 0-1 0 0,-1 0 0 0 0,0 0 0 0 0,0 0 1 0 0,0 1-1 0 0,0 0 0 0 0,-1-1 0 0 0,0 1 0 0 0,1 5 22 0 0,7 16-45 0 0,1 4 48 0 0,-7-19-8 0 0,1 0-1 0 0,0 0 1 0 0,3 4 5 0 0,4 7-28 0 0,-8-16 20 0 0,0 0 0 0 0,0 0 1 0 0,0 0-1 0 0,1 0 0 0 0,2 2 8 0 0,-2-4 0 0 0,0 0 0 0 0,0 0 0 0 0,1 0 0 0 0,5 3 0 0 0,-9-6 0 0 0,1-1 0 0 0,0 1 0 0 0,0-1 0 0 0,-1 0 0 0 0,1 0 0 0 0,0 0 0 0 0,0-1 0 0 0,0 1 0 0 0,0-1 0 0 0,0 1 0 0 0,0-1 0 0 0,1 0 0 0 0,15-1 12 0 0,-13-2 14 0 0,-2-1-4 0 0,11-5 9 0 0,0 0-1 0 0,0-1 1 0 0,-1-1 0 0 0,-1 0-1 0 0,0-1 1 0 0,-1-1 0 0 0,0 0-1 0 0,0 0 1 0 0,4-10-31 0 0,-7 9 39 0 0,-2-1-1 0 0,0-1 1 0 0,-1 1-1 0 0,0-1 1 0 0,3-16-39 0 0,1-1 23 0 0,-6 17-23 0 0,0 0-1 0 0,-2 0 1 0 0,0-1-1 0 0,0-12 1 0 0,2-21 13 0 0,1-9 103 0 0,-3-1 1 0 0,-3 0-1 0 0,-4-18-116 0 0,3 36 96 0 0,1 25-54 0 0,0 1-1 0 0,-1 0 1 0 0,-1 0-1 0 0,0 0 1 0 0,-3-5-42 0 0,3 5 0 0 0,3 15 0 0 0,0-1 0 0 0,0 0 0 0 0,0 0 0 0 0,0 0 0 0 0,-1 0 0 0 0,1 0 0 0 0,-1 0 0 0 0,0 0 0 0 0,1 0 0 0 0,-1 1 0 0 0,0-1 0 0 0,0 0 0 0 0,0 0 0 0 0,1 2 0 0 0,-1 0-1 0 0,1 0 1 0 0,0 0 0 0 0,0 0-1 0 0,0 0 1 0 0,-1 0-1 0 0,1-1 1 0 0,0 1 0 0 0,0 0-1 0 0,0 0 1 0 0,-1 0-1 0 0,1 0 1 0 0,0 0 0 0 0,0 0-1 0 0,-1 0 1 0 0,1 0-1 0 0,0 0 1 0 0,0 0 0 0 0,0 0-1 0 0,-1 1 1 0 0,1-1-1 0 0,0 0 1 0 0,0 0 0 0 0,-1 0-1 0 0,1 0 1 0 0,0 0-1 0 0,0 0 1 0 0,0 0 0 0 0,0 0-1 0 0,-1 1 1 0 0,1-1 0 0 0,0 0-1 0 0,0 0 1 0 0,0 0 0 0 0,-11 34-86 0 0,3-11 34 0 0,1 1 0 0 0,1 0 0 0 0,1 0 0 0 0,1 1-1 0 0,1-1 1 0 0,2 1 0 0 0,0 4 52 0 0,-3 27-19 0 0,2-19-34 0 0,1 25 53 0 0,9 94 0 0 0,-4-123 0 0 0,1-1 0 0 0,2 1 0 0 0,1-1 0 0 0,5 11 0 0 0,-7-20 0 0 0,-2-12 8 0 0,1 0 0 0 0,0 0 0 0 0,0 0 0 0 0,1-1 0 0 0,0 0 0 0 0,1 0 0 0 0,0 0 0 0 0,1-1 0 0 0,0 0 0 0 0,6 5-8 0 0,-10-11 3 0 0,-1 0 1 0 0,1 0-1 0 0,0 0 1 0 0,0 0-1 0 0,1-1 0 0 0,-1 0 1 0 0,1 0-1 0 0,-1 0 1 0 0,1 0-1 0 0,-1-1 0 0 0,1 0 1 0 0,0 0-1 0 0,0 0 1 0 0,0 0-1 0 0,-1-1 0 0 0,1 0 1 0 0,0 0-4 0 0,4 0 26 0 0,-1 0-1 0 0,0-1 1 0 0,1 0 0 0 0,-1-1-1 0 0,0 0 1 0 0,0 0 0 0 0,0 0 0 0 0,0-1-1 0 0,4-3-25 0 0,-5 2-172 0 0,0 0 0 0 0,0-1 0 0 0,0 0 0 0 0,-1-1 0 0 0,0 1 0 0 0,0-1 0 0 0,0-1-1 0 0,-1 1 1 0 0,0-1 0 0 0,3-5 172 0 0,7-14-1712 0 0</inkml:trace>
  <inkml:trace contextRef="#ctx0" brushRef="#br0" timeOffset="49859.25">6182 12135 19063 0 0,'0'0'432'0'0,"11"-1"1207"0"0,202-37 1822 0 0,-158 28-2394 0 0,42-1-1067 0 0,-4 1 648 0 0,-28 4-747 0 0,0 3 0 0 0,15 4 99 0 0,-38-1-870 0 0,-23 1-5233 0 0,-1 6-2116 0 0</inkml:trace>
  <inkml:trace contextRef="#ctx0" brushRef="#br0" timeOffset="50343.51">864 12812 16527 0 0,'0'0'374'0'0,"0"0"54"0"0,0 0 22 0 0,2 0-44 0 0,18-1-183 0 0,0-1 0 0 0,14-4-223 0 0,4 0 480 0 0,149-26 1230 0 0,-71 10-848 0 0,81-17 761 0 0,19-3-879 0 0,-204 39-780 0 0,-5 1-2 0 0,-1 1 0 0 0,1 0 0 0 0,0 0 0 0 0,0 1 0 0 0,0 0 0 0 0,4 0 38 0 0,1 2-1027 0 0,-10-1-357 0 0</inkml:trace>
  <inkml:trace contextRef="#ctx0" brushRef="#br0" timeOffset="52592.97">1623 13866 6912 0 0,'9'-19'736'0'0,"5"-21"-286"0"0,-1-6 2214 0 0,-12 44-2415 0 0,0-1 0 0 0,0 0 0 0 0,-1 0 0 0 0,1 0-1 0 0,0 1 1 0 0,-1-1 0 0 0,0-2-249 0 0,3-10 3669 0 0,-4 17-3597 0 0,0 0-1 0 0,-1 0 1 0 0,1 0 0 0 0,0 0 0 0 0,0 0 0 0 0,-1 0-1 0 0,1 0 1 0 0,-1-1 0 0 0,0 2-72 0 0,-5 5 55 0 0,-9 16 53 0 0,1 2 0 0 0,1-1 0 0 0,-6 19-108 0 0,-8 15 209 0 0,24-52-181 0 0,-19 40 753 0 0,-10 28-781 0 0,27-59 193 0 0,1-1 0 0 0,0 1 0 0 0,2 0 0 0 0,0 0 0 0 0,0 0 0 0 0,2 0 0 0 0,0 5-193 0 0,0-18 49 0 0,1 1-1 0 0,0-1 1 0 0,1 1-1 0 0,-1-1 0 0 0,1 0 1 0 0,-1 1-1 0 0,1-1 1 0 0,0 1-1 0 0,0-1 1 0 0,0 0-1 0 0,1 0 0 0 0,-1 1 1 0 0,1-1-1 0 0,0 0 1 0 0,0-1-1 0 0,0 1 0 0 0,0 0 1 0 0,0 0-1 0 0,1-1 1 0 0,-1 1-1 0 0,1-1 0 0 0,0 0 1 0 0,-1 0-1 0 0,1 0 1 0 0,0 0-1 0 0,0-1 1 0 0,1 1-1 0 0,-1-1 0 0 0,0 1 1 0 0,0-1-1 0 0,1 0 1 0 0,-1 0-1 0 0,0-1 0 0 0,1 1 1 0 0,-1-1-1 0 0,1 0 1 0 0,-1 0-1 0 0,1 0 0 0 0,-1 0 1 0 0,1 0-1 0 0,-1-1 1 0 0,1 0-49 0 0,13-3 250 0 0,0-1 0 0 0,0-1 0 0 0,-1 0 1 0 0,5-4-251 0 0,-13 7 33 0 0,6-4 85 0 0,-1-1 0 0 0,1-1 0 0 0,-1 0 0 0 0,-1 0 0 0 0,1-1 0 0 0,-2-1 0 0 0,1 0 0 0 0,-2-1 0 0 0,1 0 0 0 0,2-5-118 0 0,-7 8 34 0 0,-1-1-1 0 0,0 1 0 0 0,0-1 1 0 0,-1 0-1 0 0,0-1 0 0 0,-1 1 1 0 0,0-1-1 0 0,-1 1 0 0 0,0-1 1 0 0,0 0-1 0 0,-1 0 0 0 0,-1 0 1 0 0,0 0-1 0 0,0 1 0 0 0,-1-1 1 0 0,0 0-1 0 0,-1 0 0 0 0,-2-4-33 0 0,1 6 35 0 0,0 0 0 0 0,0 1 0 0 0,-1-1 0 0 0,-1 1 0 0 0,1 0 0 0 0,-1 0 0 0 0,-1-1-35 0 0,-2-2 43 0 0,-4-6 17 0 0,-2 0 1 0 0,0 0-1 0 0,-9-6-60 0 0,9 8 11 0 0,10 11-13 0 0,0 1 0 0 0,0 0 0 0 0,-1-1 0 0 0,1 2 0 0 0,0-1-1 0 0,-1 0 1 0 0,0 1 0 0 0,0 0 0 0 0,0 0 0 0 0,0 0 0 0 0,0 1 0 0 0,0-1 0 0 0,0 1-1 0 0,0 1 1 0 0,0-1 0 0 0,-1 1 0 0 0,1-1 0 0 0,0 2 0 0 0,-1-1 0 0 0,1 0-1 0 0,0 1 1 0 0,0 0 0 0 0,0 1 0 0 0,-1-1 0 0 0,-1 2 2 0 0,4-2-4 0 0,0 0 0 0 0,0 0 0 0 0,0 1 0 0 0,1 0 0 0 0,-1-1 0 0 0,0 1 0 0 0,1 0 0 0 0,0 0 0 0 0,-1 0 0 0 0,1 0 0 0 0,0 1 0 0 0,0-1 0 0 0,0 1-1 0 0,0-1 1 0 0,1 1 0 0 0,-1 0 0 0 0,1-1 0 0 0,0 1 0 0 0,-1 0 0 0 0,1 0 0 0 0,0 0 0 0 0,1 0 0 0 0,-1 0 0 0 0,1 0 0 0 0,-1 1 0 0 0,1-1 0 0 0,0 1 4 0 0,-1 0-6 0 0,1 1 0 0 0,0 0-1 0 0,1 0 1 0 0,-1 0 0 0 0,1 0 0 0 0,0-1 0 0 0,0 1-1 0 0,1 0 1 0 0,-1-1 0 0 0,1 1 0 0 0,0-1 0 0 0,0 1 0 0 0,0-1-1 0 0,1 0 1 0 0,-1 0 0 0 0,4 3 6 0 0,0-1-1 0 0,1 0 1 0 0,0-1-1 0 0,0 0 0 0 0,0 0 1 0 0,1 0-1 0 0,-1-1 1 0 0,1-1-1 0 0,0 1 0 0 0,0-1 1 0 0,1 0-1 0 0,-1-1 1 0 0,4 1 0 0 0,10 1 15 0 0,1-1 0 0 0,0-1 0 0 0,0 0 0 0 0,4-2-15 0 0,-8 0 9 0 0,1-1 1 0 0,-1 0-1 0 0,0-2 0 0 0,0 0 0 0 0,0-1 0 0 0,-1-1 0 0 0,4-2-9 0 0,22-9 0 0 0,-24 9 0 0 0,1-1 0 0 0,-1 0 0 0 0,0-2 0 0 0,-1 0 0 0 0,0-2 0 0 0,3-2 0 0 0,18-18-32 0 0,-2-2 0 0 0,3-4 32 0 0,-35 32 1 0 0,-1-1-1 0 0,0 0 0 0 0,0 0 1 0 0,0 0-1 0 0,-1 0 0 0 0,0 0 1 0 0,0-1-1 0 0,-1 0 1 0 0,0 0-1 0 0,0 0 0 0 0,-1 0 1 0 0,0 0-1 0 0,-1-1 0 0 0,0 1 1 0 0,0-1-1 0 0,0 1 0 0 0,-1-1 1 0 0,-1 1-1 0 0,1-1 1 0 0,-1 1-1 0 0,-1 0 0 0 0,0-3 0 0 0,-1-5 1 0 0,1 4 0 0 0,0 1 0 0 0,-1 0-1 0 0,-3-8 0 0 0,6 17-1 0 0,-1-1 1 0 0,0 1-1 0 0,0 0 0 0 0,-1-1 0 0 0,1 1 0 0 0,0 0 0 0 0,-1 0 0 0 0,0 0 0 0 0,1 0 0 0 0,-1 0 0 0 0,0 0 0 0 0,0 1 0 0 0,0-1 1 0 0,0 0-1 0 0,0 1 0 0 0,0 0 0 0 0,-1-1 0 0 0,0 1 1 0 0,2 0-4 0 0,0 1-1 0 0,0 0 1 0 0,0 0 0 0 0,-1 0 0 0 0,1 0-1 0 0,0 0 1 0 0,0 0 0 0 0,0 0 0 0 0,0 0-1 0 0,0 0 1 0 0,-1 0 0 0 0,1 1-1 0 0,0-1 1 0 0,0 0 0 0 0,0 1 0 0 0,0-1-1 0 0,0 1 1 0 0,0-1 0 0 0,0 1 4 0 0,-17 13-39 0 0,12-4 37 0 0,0-1 0 0 0,0 1 0 0 0,1 0 0 0 0,0 0 0 0 0,0 1 0 0 0,1-1 0 0 0,1 1 0 0 0,0 0 2 0 0,-2 5-11 0 0,-7 24-76 0 0,1 1-1 0 0,-2 27 88 0 0,-8 88-111 0 0,12-83 101 0 0,-20 227 116 0 0,14-122 107 0 0,-4 140 418 0 0,17-262-445 0 0,1-25-15 0 0,2 1-1 0 0,1-1 0 0 0,1 1 0 0 0,1-1 1 0 0,2 0-1 0 0,2 0 0 0 0,8 23-170 0 0,-15-50 31 0 0,1-1 0 0 0,-1 1 0 0 0,1-1 0 0 0,0 0 0 0 0,0 1 0 0 0,0-1 0 0 0,1 0 0 0 0,-1 0 0 0 0,1 0 0 0 0,-1-1 0 0 0,1 1 0 0 0,0-1 0 0 0,0 1 0 0 0,1 0-31 0 0,-2-2 27 0 0,1 0-1 0 0,-1 0 0 0 0,1 0 1 0 0,-1 0-1 0 0,1 0 0 0 0,-1 0 0 0 0,1-1 1 0 0,-1 1-1 0 0,1-1 0 0 0,0 0 1 0 0,-1 0-1 0 0,1 0 0 0 0,0 0 0 0 0,-1 0 1 0 0,1 0-1 0 0,0-1 0 0 0,-1 1 1 0 0,1-1-1 0 0,-1 0 0 0 0,3-1-26 0 0,1-1 43 0 0,0 0 0 0 0,0-1-1 0 0,0 1 1 0 0,0-2 0 0 0,-1 1 0 0 0,0 0-1 0 0,0-1 1 0 0,0 0 0 0 0,1-3-43 0 0,3-3 60 0 0,0 0 0 0 0,-1-1 0 0 0,-1 0 0 0 0,1-1-60 0 0,0-3 35 0 0,-1 0-1 0 0,-1-1 0 0 0,-1 0 0 0 0,0 0 0 0 0,-1 0 0 0 0,-1 0 0 0 0,0-7-34 0 0,-1-2 23 0 0,0 1 0 0 0,-2-1 0 0 0,-1 0 0 0 0,-4-17-23 0 0,3 26 5 0 0,-1 1-1 0 0,-1-1 1 0 0,0 1-1 0 0,-1 0 0 0 0,-1 0 1 0 0,0 1-1 0 0,-1-1 1 0 0,-1 2-1 0 0,-1-1 1 0 0,0 1-1 0 0,0 0 1 0 0,-2 1-1 0 0,1 0 1 0 0,-2 1-1 0 0,0 0 1 0 0,0 0-1 0 0,-2 1-4 0 0,-3-2-21 0 0,0 0 1 0 0,-1 1-1 0 0,0 1 0 0 0,-1 0 1 0 0,0 1-1 0 0,-18-6 21 0 0,19 9-8 0 0,0 0-1 0 0,-4-5 9 0 0,-22-9 58 0 0,43 21-55 0 0,0-1 0 0 0,0 1-1 0 0,-1-1 1 0 0,1 1 0 0 0,0-1-1 0 0,0 0 1 0 0,0 1 0 0 0,0-1-1 0 0,0 0 1 0 0,0 0 0 0 0,0 0-1 0 0,0 0 1 0 0,1 0 0 0 0,-1 0-1 0 0,0 0 1 0 0,1 0-1 0 0,-1 0 1 0 0,0 0 0 0 0,1 0-1 0 0,-1-1-2 0 0,1 0 5 0 0,0 1 0 0 0,-1-1 0 0 0,1 1-1 0 0,1-1 1 0 0,-1 0 0 0 0,0 1-1 0 0,0-1 1 0 0,0 1 0 0 0,1-1-1 0 0,-1 1 1 0 0,1-1 0 0 0,-1 1-1 0 0,1-1 1 0 0,0 1 0 0 0,0-1-1 0 0,0 0-4 0 0,4-6-6 0 0,1 0-1 0 0,0 1 1 0 0,0 0-1 0 0,0 0 0 0 0,1 0 1 0 0,0 1-1 0 0,0 0 0 0 0,1 0 1 0 0,0 1 6 0 0,18-11-44 0 0,1 0 0 0 0,2 2 44 0 0,-19 8-2 0 0,77-33 17 0 0,1 4 1 0 0,42-10-16 0 0,21-7 22 0 0,1-11 48 0 0,29-10-170 0 0,-146 60-26 0 0,-24 8-51 0 0,1 0 1 0 0,0 1-1 0 0,0 0 1 0 0,1 1-1 0 0,-1 1 1 0 0,1 0 0 0 0,1 0 176 0 0,-11 4-1268 0 0,1 9-62 0 0</inkml:trace>
  <inkml:trace contextRef="#ctx0" brushRef="#br0" timeOffset="54108.25">1286 15090 13416 0 0,'0'0'613'0'0,"-1"-1"-10"0"0,-2-1-399 0 0,2 2-204 0 0,1 0 116 0 0,8-1 156 0 0,-1 1 0 0 0,1-1 0 0 0,0 0 1 0 0,-1-1-1 0 0,1 0 0 0 0,0 0 1 0 0,2-2-273 0 0,11-5 1830 0 0,17-10-1830 0 0,-2 1 582 0 0,52-26 655 0 0,-65 32-881 0 0,0-1-1 0 0,0-1 0 0 0,19-17-355 0 0,-28 21 105 0 0,12-11 515 0 0,22-21-620 0 0,-29 25 123 0 0,-15 12-105 0 0,0 0 1 0 0,0 0-1 0 0,0 0 1 0 0,0-1 0 0 0,-1 0-1 0 0,0 1 1 0 0,0-1-1 0 0,0 0 1 0 0,-1 0 0 0 0,0-1-1 0 0,0 1 1 0 0,0 0-1 0 0,-1-1 1 0 0,0 1 0 0 0,0-1-1 0 0,-1 1 1 0 0,0-1-1 0 0,0-3-18 0 0,-1 5 4 0 0,0 1 0 0 0,0 0 0 0 0,-1-1 0 0 0,0 1 0 0 0,1 0 0 0 0,-2 0 0 0 0,1 0 0 0 0,0 0 0 0 0,-1 0 0 0 0,1 1 0 0 0,-1-1 0 0 0,0 1-1 0 0,-1 0 1 0 0,1-1 0 0 0,0 1 0 0 0,-1 1 0 0 0,0-1 0 0 0,1 0 0 0 0,-1 1 0 0 0,-4-2-4 0 0,4 2-6 0 0,1 1 1 0 0,-1-1-1 0 0,1 1 0 0 0,-1-1 1 0 0,0 1-1 0 0,0 1 0 0 0,0-1 1 0 0,0 0-1 0 0,0 1 0 0 0,0 0 1 0 0,0 0-1 0 0,0 0 0 0 0,0 0 0 0 0,0 1 1 0 0,1-1-1 0 0,-1 1 0 0 0,0 0 1 0 0,0 0-1 0 0,0 1 0 0 0,1-1 1 0 0,-1 1-1 0 0,0-1 0 0 0,-2 3 6 0 0,-1 2-19 0 0,0 0-1 0 0,0 1 1 0 0,0-1-1 0 0,1 1 0 0 0,0 0 1 0 0,1 1-1 0 0,-1 0 1 0 0,1 0-1 0 0,1 0 0 0 0,0 0 1 0 0,0 1-1 0 0,-2 6 20 0 0,-4 15-22 0 0,2 1 0 0 0,1 1-1 0 0,1 1 23 0 0,-2 7-28 0 0,-3 21 115 0 0,3 0 0 0 0,2 0 0 0 0,3 0 0 0 0,2 0 0 0 0,3 1 0 0 0,7 31-87 0 0,-4-62 1034 0 0,11 30-1034 0 0,-15-56 86 0 0,16 33 642 0 0,-16-38-712 0 0,-1 1 0 0 0,0-1 0 0 0,1 1-1 0 0,-1-1 1 0 0,1 0 0 0 0,-1 1 0 0 0,1-1 0 0 0,-1 0 0 0 0,1 1-1 0 0,-1-1 1 0 0,1 0 0 0 0,-1 0 0 0 0,1 0 0 0 0,-1 1-1 0 0,1-1 1 0 0,-1 0 0 0 0,1 0 0 0 0,0 0 0 0 0,-1 0-1 0 0,1 0 1 0 0,-1 0 0 0 0,1 0 0 0 0,0 0-16 0 0,-1 0 42 0 0,3 0 42 0 0,0 0 0 0 0,0 0 0 0 0,0 0 0 0 0,0-1 0 0 0,0 1-1 0 0,0-1 1 0 0,0 1 0 0 0,0-1 0 0 0,0 0 0 0 0,-1 0 0 0 0,1 0 0 0 0,0-1 0 0 0,0 1 0 0 0,-1-1 0 0 0,1 1 0 0 0,-1-2-84 0 0,9-5 295 0 0,0-1-1 0 0,-1 0 1 0 0,0-1-295 0 0,6-5 335 0 0,10-11-253 0 0,-2-1-1 0 0,-1-1 1 0 0,-1-1 0 0 0,17-29-82 0 0,-17 24 129 0 0,-16 25-106 0 0,-2 1 1 0 0,1-2-1 0 0,1-4-23 0 0,-3 6-16 0 0,1 0 0 0 0,-1 1 0 0 0,2 0 1 0 0,-1 0-1 0 0,2-2 16 0 0,-6 9-3 0 0,1-1 1 0 0,-1 0-1 0 0,1 0 0 0 0,-1 1 1 0 0,1-1-1 0 0,-1 0 1 0 0,1 1-1 0 0,0-1 0 0 0,-1 0 1 0 0,1 1-1 0 0,0-1 1 0 0,0 1-1 0 0,0-1 0 0 0,-1 1 1 0 0,1 0-1 0 0,0-1 0 0 0,0 1 1 0 0,0 0 2 0 0,3 3-16 0 0,-4-2 11 0 0,5 3-11 0 0,-1 1 1 0 0,0 0-1 0 0,-1 0 0 0 0,1 0 1 0 0,-1 1-1 0 0,0-1 1 0 0,0 1-1 0 0,0-1 0 0 0,-1 1 1 0 0,0 0-1 0 0,0 0 1 0 0,-1 0-1 0 0,1 2 16 0 0,6 22-43 0 0,-6-26 38 0 0,-1-1 0 0 0,1 0 0 0 0,0 0 0 0 0,-1 0-1 0 0,2 0 1 0 0,-1 0 0 0 0,0 0 0 0 0,0-1-1 0 0,1 1 6 0 0,5 6-6 0 0,-7-7 6 0 0,1 0 0 0 0,-1-1 0 0 0,0 1 0 0 0,0 0 0 0 0,-1 0 0 0 0,1-1 0 0 0,0 1 0 0 0,0 0 0 0 0,-1 2 0 0 0,3 7 0 0 0,-3-7 0 0 0,1-1 0 0 0,-1 0 0 0 0,1 1 0 0 0,0-1 0 0 0,0 0 0 0 0,0 1 0 0 0,1-1 0 0 0,-1 0 0 0 0,1 0 0 0 0,0 0 0 0 0,0 0 0 0 0,0-1 0 0 0,0 1 0 0 0,1 1 0 0 0,-2-3 0 0 0,3 3 38 0 0,0 0-1 0 0,0 0 1 0 0,0 0-1 0 0,0-1 1 0 0,3 3-38 0 0,-4-5 13 0 0,-1 0 0 0 0,0 0-1 0 0,0 0 1 0 0,1 0 0 0 0,-1-1 0 0 0,1 1 0 0 0,-1-1 0 0 0,1 1 0 0 0,-1-1 0 0 0,1 0-1 0 0,-1 0 1 0 0,1 0 0 0 0,-1 0 0 0 0,2 0-13 0 0,6-2-12 0 0,0 1 0 0 0,-1-1 0 0 0,1-1 0 0 0,-1 0 0 0 0,1 0 0 0 0,-1-1 0 0 0,1-1 12 0 0,8-5-42 0 0,0 0 0 0 0,13-11 42 0 0,-24 15 0 0 0,0-1 0 0 0,-1 1 0 0 0,0-1 0 0 0,0 0 0 0 0,0 0 0 0 0,-1-1 0 0 0,3-6 0 0 0,7-7 11 0 0,-7 7 6 0 0,0-1 0 0 0,0 0 0 0 0,0-2-17 0 0,-2 3 2 0 0,-1 0-2 0 0,-3 2 0 0 0,-1 12 0 0 0,-1 0 0 0 0,0-1 0 0 0,0 1 0 0 0,1 0 0 0 0,-1 0 0 0 0,0-1 0 0 0,1 1 0 0 0,-1 0 0 0 0,0 0 0 0 0,1-1 0 0 0,-1 1 0 0 0,0 0 0 0 0,1 0 0 0 0,-1 0 0 0 0,0 0 0 0 0,1 0 0 0 0,-1 0 0 0 0,1 0 0 0 0,-1-1 0 0 0,0 1 0 0 0,1 0 0 0 0,-1 0 0 0 0,2 1-3 0 0,0 0-1 0 0,0 0 1 0 0,0-1-1 0 0,-1 1 1 0 0,1 0-1 0 0,0 1 1 0 0,-1-1-1 0 0,1 0 1 0 0,-1 0 0 0 0,1 1-1 0 0,-1-1 1 0 0,1 1-1 0 0,-1-1 1 0 0,0 1-1 0 0,0-1 1 0 0,0 1-1 0 0,0 0 1 0 0,1 1 3 0 0,4 6-10 0 0,17 28 13 0 0,-19-29-7 0 0,1 0 1 0 0,0 1 0 0 0,1-2-1 0 0,3 5 4 0 0,-3-3-22 0 0,-5-7 20 0 0,0-1 0 0 0,0 1 0 0 0,0 0 0 0 0,0-1 0 0 0,1 1 0 0 0,-1-1 0 0 0,1 0 1 0 0,-1 1-1 0 0,1-1 0 0 0,-1 0 0 0 0,1 0 0 0 0,0 0 0 0 0,-1 0 0 0 0,1 0 0 0 0,0 0 0 0 0,1 0 2 0 0,0 2 0 0 0,1-1 0 0 0,0 0 0 0 0,-1 0 0 0 0,1-1 0 0 0,0 1 0 0 0,0-1 0 0 0,0 1 0 0 0,0-1 0 0 0,0-1 0 0 0,0 1 0 0 0,0 0 0 0 0,0-1 0 0 0,1 0 0 0 0,-1 0 0 0 0,0 0 0 0 0,0-1 0 0 0,3 0 0 0 0,4-1 17 0 0,0-1 0 0 0,0 0 0 0 0,2-2-17 0 0,-9 3 7 0 0,0-1 1 0 0,0 1-1 0 0,0-1 0 0 0,0 1 1 0 0,0-1-1 0 0,-1 0 1 0 0,1 0-1 0 0,-1-1 0 0 0,1 0-7 0 0,-3 2 3 0 0,2 0-1 0 0,-1-1-1 0 0,1 0 1 0 0,-1 0 0 0 0,0 0-1 0 0,0 0 1 0 0,0 0 0 0 0,0-1-1 0 0,-1 1 1 0 0,1-1 0 0 0,-1 1-1 0 0,0-1 1 0 0,0 0-2 0 0,3-10 35 0 0,-2 0 0 0 0,0 0 0 0 0,0 0 0 0 0,-2 0 0 0 0,0-6-35 0 0,-2-2 22 0 0,-1 0 1 0 0,-1 0-1 0 0,-1 0 1 0 0,-1 1-1 0 0,-1 0 1 0 0,-1 0-1 0 0,-1 0 1 0 0,-1-1-23 0 0,7 16-2 0 0,0 1 0 0 0,-1-1 0 0 0,0 1 0 0 0,0 0 0 0 0,0 0 0 0 0,0 0 0 0 0,-1 1 0 0 0,0-1 0 0 0,1 1 0 0 0,-2 0 0 0 0,1 1 0 0 0,0-1 0 0 0,-1 1 0 0 0,0 0 0 0 0,0 0 0 0 0,0 1 0 0 0,0-1 0 0 0,0 2 1 0 0,0-1-1 0 0,-3 0 2 0 0,-2 0-5 0 0,-1 1 1 0 0,1 0 0 0 0,-1 0-1 0 0,1 1 1 0 0,-1 1 0 0 0,0 0-1 0 0,1 0 1 0 0,-1 1 0 0 0,1 1-1 0 0,0 0 1 0 0,-1 0 4 0 0,-10 6-12 0 0,19-8 2 0 0,-1 1 0 0 0,1 0 0 0 0,-1 0 1 0 0,1 0-1 0 0,0 0 0 0 0,0 1 0 0 0,0-1 0 0 0,0 1 0 0 0,0 0 0 0 0,1 0 0 0 0,-1 0 1 0 0,1 0-1 0 0,-2 3 10 0 0,3-4-4 0 0,0 0 0 0 0,1 0 1 0 0,-1-1-1 0 0,0 1 0 0 0,1 0 0 0 0,0 0 1 0 0,-1 0-1 0 0,1 0 0 0 0,0-1 1 0 0,0 1-1 0 0,0 0 0 0 0,0 0 0 0 0,0 0 1 0 0,0 0-1 0 0,1 0 0 0 0,-1 0 1 0 0,1-1-1 0 0,-1 1 0 0 0,1 0 1 0 0,0 0-1 0 0,-1-1 0 0 0,1 1 0 0 0,0 0 1 0 0,0-1-1 0 0,0 1 0 0 0,1-1 1 0 0,-1 1-1 0 0,0-1 0 0 0,1 0 4 0 0,1 3-5 0 0,0 0 0 0 0,0-1 1 0 0,1 0-1 0 0,0 0 0 0 0,-1 0 0 0 0,1 0 0 0 0,0 0 0 0 0,1-1 1 0 0,-1 0-1 0 0,0 0 0 0 0,2 1 5 0 0,18 5 13 0 0,0-2 0 0 0,1 0 0 0 0,-1-1-1 0 0,1-1 1 0 0,0-2 0 0 0,0 0 0 0 0,0-2 0 0 0,10-1-13 0 0,-5-1-32 0 0,0-2-1 0 0,-1-1 0 0 0,1-2 1 0 0,-1-1-1 0 0,-1-1 1 0 0,24-10 32 0 0,-23 6-121 0 0,25-15 121 0 0,-42 22-18 0 0,-1-2-1 0 0,-1 0 0 0 0,0 0 0 0 0,0 0 0 0 0,9-10 19 0 0,-18 16 2 0 0,0 2-2 0 0,0 0-1 0 0,-1 0 0 0 0,1-1 0 0 0,-1 1 0 0 0,0 0 1 0 0,1-1-1 0 0,-1 1 0 0 0,1-1 0 0 0,-1 1 1 0 0,1-1-1 0 0,-1 1 0 0 0,0-1 0 0 0,1 1 0 0 0,-1-1 1 0 0,0 1-1 0 0,0-1 0 0 0,1 1 0 0 0,-1-1 0 0 0,0 1 1 0 0,0-1-1 0 0,0 0 0 0 0,0 1 0 0 0,0-1 1 0 0,0 1-1 0 0,0-1 0 0 0,0 1 0 0 0,0-1 0 0 0,0 0 1 0 0,0 1-1 0 0,0-1 1 0 0,-1-3-408 0 0,0 10 338 0 0,-2 15 105 0 0,-2 148-115 0 0,-3 88 64 0 0,3-4 83 0 0,5-244-56 0 0,4 143 81 0 0,-2-118 60 0 0,2 0-1 0 0,2 0 0 0 0,4 14-151 0 0,-5-25 235 0 0,-5-22-86 0 0,0-1 3 0 0,0 0-3 0 0,4-20 262 0 0,-3 5-295 0 0,0 0 0 0 0,-2 1-1 0 0,1-1 1 0 0,-2 0 0 0 0,-2-10-116 0 0,-3-32 237 0 0,4 18-154 0 0,-2 1 0 0 0,-2-3-83 0 0,-5-36 74 0 0,-4-51-39 0 0,1 20 10 0 0,2-45-45 0 0,13 113 0 0 0,-2-6 0 0 0,-1-1 0 0 0,1 23 0 0 0,-1 6 0 0 0,1-1 0 0 0,2 0 0 0 0,0-17 0 0 0,8-21 0 0 0,3 0 0 0 0,4-9 0 0 0,-11 50-1 0 0,1 1 1 0 0,0-1-1 0 0,1 1 0 0 0,4-6 1 0 0,-8 15 1 0 0,1 0 1 0 0,1 1-1 0 0,-1 0 0 0 0,1 0 0 0 0,0 0 1 0 0,0 0-1 0 0,0 1 0 0 0,1-1 0 0 0,-1 1 1 0 0,1 0-1 0 0,0 0 0 0 0,5-2-1 0 0,-7 5 6 0 0,-1 1 0 0 0,1-1 0 0 0,-1 0 0 0 0,1 1-1 0 0,-1 0 1 0 0,1 0 0 0 0,0-1 0 0 0,-1 2 0 0 0,1-1 0 0 0,-1 0 0 0 0,1 0 0 0 0,0 1 0 0 0,-1 0-1 0 0,1-1 1 0 0,-1 1 0 0 0,1 0 0 0 0,-1 0 0 0 0,1 1-6 0 0,5 1-18 0 0,-1 1 0 0 0,1 1 0 0 0,-1-1 0 0 0,0 1 0 0 0,0 0 18 0 0,5 6 8 0 0,0 1 0 0 0,0 0 0 0 0,-1 1 0 0 0,-1 0 0 0 0,0 1 0 0 0,-1 0 0 0 0,0 0-1 0 0,-1 1 1 0 0,2 7-8 0 0,1 3-59 0 0,-2 1-1 0 0,0 0 0 0 0,-2 1 0 0 0,-1-1 0 0 0,0 12 60 0 0,-5-29 0 0 0,-1 1-1 0 0,0 0 1 0 0,0 0-1 0 0,-1-1 1 0 0,0 1 0 0 0,-1-1-1 0 0,0 1 1 0 0,-1-1-1 0 0,0 0 1 0 0,0 0 0 0 0,-1 0-1 0 0,0 0 1 0 0,-1 0-1 0 0,0-1 1 0 0,0 0 0 0 0,0 0-1 0 0,-1 0 1 0 0,-1-1-1 0 0,1 0 1 0 0,-2 1 0 0 0,1-2 3 0 0,0-1 1 0 0,1-1-1 0 0,-2 1 0 0 0,1-1 1 0 0,0 0-1 0 0,-1-1 0 0 0,0 1 0 0 0,0-2 1 0 0,0 1-1 0 0,0-1 0 0 0,-2 0-3 0 0,-1 0-370 0 0,0 0 0 0 0,1-1-1 0 0,-1 0 1 0 0,0-1 0 0 0,1 0-1 0 0,-1-1 1 0 0,0 0 0 0 0,-8-2 370 0 0,3-2-2815 0 0,1-1-6043 0 0</inkml:trace>
  <inkml:trace contextRef="#ctx0" brushRef="#br0" timeOffset="54904.94">3343 14957 14280 0 0,'0'-23'4445'0'0,"2"22"-4131"0"0,0 0 0 0 0,0-1 0 0 0,0 1 0 0 0,1 0 0 0 0,-1 0 1 0 0,0 0-1 0 0,1 0 0 0 0,-1 1 0 0 0,1-1 0 0 0,-1 1-314 0 0,23-5 1081 0 0,0-1 0 0 0,0 0 0 0 0,19-10-1081 0 0,-27 11 165 0 0,-13 4-116 0 0,1 0-1 0 0,-1 0 1 0 0,0-1-1 0 0,0 0 1 0 0,2-1-49 0 0,-1 0 32 0 0,0 1-10 0 0,0-1 0 0 0,0 0 1 0 0,0-1-1 0 0,0 1 0 0 0,-1-1 0 0 0,0 0 1 0 0,1 0-1 0 0,-2 0 0 0 0,1 0 0 0 0,0-1-22 0 0,4-5 48 0 0,-7 10-44 0 0,0-1 0 0 0,0 0 0 0 0,0 0 0 0 0,0 0 0 0 0,0 0 0 0 0,0-1 1 0 0,0 1-1 0 0,-1 0 0 0 0,1 0 0 0 0,0 0 0 0 0,-1-1 0 0 0,1 1 0 0 0,-1 0 0 0 0,0-1 0 0 0,1 1 1 0 0,-1 0-5 0 0,1-4 14 0 0,0 0 5 0 0,0 1-1 0 0,-1-1 1 0 0,1 1 0 0 0,-1-1 0 0 0,1 1-1 0 0,-2-1 1 0 0,1 1 0 0 0,0-1 0 0 0,-1 1 0 0 0,0-1-1 0 0,0 1 1 0 0,0-1 0 0 0,0 1 0 0 0,-1 0-1 0 0,0-1 1 0 0,-1-1-19 0 0,0 1 37 0 0,0 1 0 0 0,-1 0-1 0 0,1-1 1 0 0,-1 1 0 0 0,0 1 0 0 0,0-1-1 0 0,0 0 1 0 0,-5-2-37 0 0,8 5 2 0 0,-1 1-1 0 0,1-1 0 0 0,-1 0 1 0 0,1 0-1 0 0,-1 1 0 0 0,1-1 1 0 0,-1 1-1 0 0,0 0 0 0 0,0-1 1 0 0,1 1-1 0 0,-1 0 0 0 0,0 0 1 0 0,1 0-1 0 0,-1 0 1 0 0,0 0-1 0 0,1 0 0 0 0,-1 1 1 0 0,0-1-1 0 0,1 1 0 0 0,-1-1 1 0 0,0 1-1 0 0,1-1 0 0 0,-1 1 1 0 0,1 0-1 0 0,-1 0 0 0 0,1 0 1 0 0,-1 0-1 0 0,1 0 0 0 0,0 0 1 0 0,-1 0-1 0 0,1 0-1 0 0,-9 10 0 0 0,0-1 0 0 0,1 1 1 0 0,0 0-1 0 0,1 1 0 0 0,0 0 0 0 0,1 0 0 0 0,1 1 0 0 0,0 0 0 0 0,-3 9 0 0 0,-4 17-6 0 0,2 1-1 0 0,-5 28 7 0 0,13-48 5 0 0,1 0-1 0 0,1 0 1 0 0,0 0-1 0 0,2 1 1 0 0,0-1-1 0 0,1 0 1 0 0,1 0-1 0 0,5 16-4 0 0,-6-30 44 0 0,0 0 1 0 0,0 0-1 0 0,0 0 0 0 0,0-1 0 0 0,1 1 1 0 0,0-1-1 0 0,0 1 0 0 0,1-1 0 0 0,-1 0 1 0 0,1 0-1 0 0,0-1 0 0 0,1 1 0 0 0,-1-1 0 0 0,1 0 1 0 0,0 0-1 0 0,0 0 0 0 0,0-1 0 0 0,0 0 1 0 0,0 0-1 0 0,1 0 0 0 0,0 0 0 0 0,0-1 1 0 0,2 1-46 0 0,8 1 173 0 0,0-1-1 0 0,0 0 0 0 0,0-1 0 0 0,1 0 0 0 0,-1-2 1 0 0,1 0-1 0 0,6-1-171 0 0,9-2 243 0 0,-1-2-1 0 0,0 0 1 0 0,14-6-243 0 0,-26 6 78 0 0,1-2 0 0 0,-1 1 0 0 0,-1-2-1 0 0,1-1 1 0 0,-1 0 0 0 0,-1-1 0 0 0,0-1 0 0 0,0-1-1 0 0,-1 0 1 0 0,-1-1 0 0 0,7-7-78 0 0,11-16 128 0 0,-1-1-1 0 0,-2-2 1 0 0,-2-1 0 0 0,-1 0-1 0 0,-3-3 1 0 0,-1 0-1 0 0,14-38-127 0 0,98-245 11 0 0,-91 224 93 0 0,-62 192-192 0 0,-11 24-176 0 0,26-92 213 0 0,0 1-1 0 0,2-1 1 0 0,0 1 0 0 0,2 0-1 0 0,1 2 52 0 0,-1-5-47 0 0,2 24-38 0 0,3-1 1 0 0,2 0-1 0 0,1 0 0 0 0,3 2 85 0 0,-7-25-28 0 0,-2 0 0 0 0,0 0-1 0 0,-1 1 1 0 0,-1-1-1 0 0,-1 0 1 0 0,-2 8 28 0 0,2-21-10 0 0,-1 0 0 0 0,0 0 1 0 0,-1 0-1 0 0,0 0 1 0 0,0 0-1 0 0,0 0 0 0 0,-1 0 1 0 0,0-1-1 0 0,0 1 0 0 0,-1-1 1 0 0,0 0-1 0 0,0 0 0 0 0,-2 2 10 0 0,3-5-5 0 0,0 1-1 0 0,-1 0 0 0 0,1-1 0 0 0,-1 0 1 0 0,0 0-1 0 0,0 0 0 0 0,-1 0 0 0 0,1-1 1 0 0,0 1-1 0 0,-1-1 0 0 0,1 0 0 0 0,-1-1 1 0 0,0 1-1 0 0,0-1 0 0 0,0 0 0 0 0,0 0 1 0 0,0 0-1 0 0,0-1 0 0 0,-2 1 6 0 0,1-2-2 0 0,0 1-1 0 0,-1-1 1 0 0,1 0 0 0 0,0 0-1 0 0,0-1 1 0 0,0 0-1 0 0,0 0 1 0 0,0 0 0 0 0,0-1-1 0 0,1 1 1 0 0,-1-2 0 0 0,1 1-1 0 0,0 0 1 0 0,0-1 0 0 0,0 0-1 0 0,0 0 1 0 0,1-1-1 0 0,-1 1 1 0 0,1-1 0 0 0,1 0-1 0 0,-1 0 1 0 0,0 0 0 0 0,1-1-1 0 0,0 1 1 0 0,1-1-1 0 0,-1 0 1 0 0,0-3 2 0 0,1 4 3 0 0,1 0-1 0 0,0 0 0 0 0,0-1 1 0 0,1 1-1 0 0,-1 0 1 0 0,1-1-1 0 0,0 1 1 0 0,1 0-1 0 0,-1-1 1 0 0,1 1-1 0 0,0 0 1 0 0,1 0-1 0 0,-1-1-2 0 0,1-1 3 0 0,1 1 0 0 0,-1 0 1 0 0,1 0-1 0 0,0 0 0 0 0,0 0 0 0 0,0 1 0 0 0,1-1 1 0 0,0 1-1 0 0,0 0 0 0 0,3-3-3 0 0,6-4 0 0 0,0-1 0 0 0,1 2 0 0 0,1 0 0 0 0,-1 0 0 0 0,2 2 0 0 0,9-6 0 0 0,-2 5-4 0 0,-5 1-12 0 0,2 1-1 0 0,0 0 1 0 0,13-2 16 0 0,-31 9-7 0 0,1 1 0 0 0,-1 0 0 0 0,0-1 0 0 0,1 1-1 0 0,-1 0 1 0 0,1 0 0 0 0,-1 0 0 0 0,1 1 0 0 0,-1-1 0 0 0,0 1 0 0 0,1-1 0 0 0,-1 1 0 0 0,0 0 0 0 0,0 0 0 0 0,1 0 0 0 0,-1 0 0 0 0,1 0 7 0 0,-2 0-136 0 0,0 0 0 0 0,0 0 1 0 0,0 0-1 0 0,0 0 0 0 0,0 0 0 0 0,0 1 1 0 0,0-1-1 0 0,0 0 0 0 0,0 0 1 0 0,-1 1-1 0 0,1-1 0 0 0,0 0 0 0 0,-1 1 1 0 0,1-1-1 0 0,-1 0 0 0 0,0 1 1 0 0,1-1-1 0 0,-1 1 0 0 0,0-1 0 0 0,0 1 1 0 0,0-1-1 0 0,0 1 0 0 0,0-1 0 0 0,0 1 1 0 0,0-1-1 0 0,0 1 0 0 0,-1-1 1 0 0,1 0-1 0 0,-1 1 136 0 0,-5 14-6476 0 0,-3 3-1882 0 0</inkml:trace>
  <inkml:trace contextRef="#ctx0" brushRef="#br0" timeOffset="55811.39">1671 16200 12464 0 0,'0'0'50'0'0,"0"-1"0"0"0,0 1 0 0 0,-1 0 0 0 0,1-1 0 0 0,0 1 0 0 0,0-1 0 0 0,-1 1 0 0 0,1-1 0 0 0,-1 1 0 0 0,1 0 1 0 0,0-1-1 0 0,-1 1 0 0 0,1 0 0 0 0,-1-1 0 0 0,1 1 0 0 0,-1 0 0 0 0,1 0 0 0 0,-1-1 0 0 0,1 1 0 0 0,-1 0 0 0 0,1 0 1 0 0,-1 0-1 0 0,0 0-50 0 0,-9 8 468 0 0,6-3-340 0 0,0 0 0 0 0,0 1 1 0 0,1-1-1 0 0,-1 1 0 0 0,1 0 1 0 0,1 0-1 0 0,-1 0 0 0 0,1 1 1 0 0,0-1-1 0 0,0 4-128 0 0,-3 13 577 0 0,2 1 0 0 0,-1 4-577 0 0,4-27 14 0 0,-7 91 1480 0 0,3 1-1 0 0,5-1 0 0 0,5 21-1493 0 0,7 87 1736 0 0,-9-142-1245 0 0,-2-27-82 0 0,1 1 0 0 0,2-1 0 0 0,1 3-409 0 0,1-11 389 0 0,-4-14-102 0 0,-1-1-1 0 0,0 1 0 0 0,0-1 1 0 0,0 1-1 0 0,-1 2-286 0 0,-1-10 163 0 0,0-1-17 0 0,0 0 22 0 0,0 0 100 0 0,0-1 42 0 0,1-1-241 0 0,0-1 0 0 0,0 1 1 0 0,0 0-1 0 0,-1-1 1 0 0,1 1-1 0 0,-1 0 0 0 0,1-1 1 0 0,-1 1-1 0 0,0 0 1 0 0,0-1-1 0 0,0 0-69 0 0,-4-33 328 0 0,1 12-133 0 0,2 10-97 0 0,-2-1 1 0 0,0 1-1 0 0,-1-3-98 0 0,-5-25 88 0 0,-22-203 117 0 0,10-19-182 0 0,17 143 30 0 0,3 51-53 0 0,-1 23 26 0 0,3-1-1 0 0,1 0 1 0 0,2 0 0 0 0,3 0-1 0 0,3-6-25 0 0,-6 39 28 0 0,1 1-1 0 0,1 0 0 0 0,0 0 1 0 0,0 0-1 0 0,2 1 1 0 0,0 0-1 0 0,5-6-27 0 0,-10 15-4 0 0,0 1 1 0 0,0-1-1 0 0,0 1 0 0 0,1 0 0 0 0,0 0 1 0 0,-1 0-1 0 0,1 1 0 0 0,0-1 1 0 0,0 1-1 0 0,1 0 0 0 0,-1 0 0 0 0,4 0 4 0 0,4-2-28 0 0,0 1-1 0 0,0 0 0 0 0,1 1 0 0 0,0 0 29 0 0,-7 2-1 0 0,0 0-1 0 0,0 0 1 0 0,-1 0-1 0 0,1 1 1 0 0,0-1 0 0 0,-1 1-1 0 0,1 1 1 0 0,-1-1-1 0 0,1 1 1 0 0,-1 0 0 0 0,1 0-1 0 0,-1 1 1 0 0,0 0-1 0 0,2 1 2 0 0,0 0-7 0 0,-2 1-1 0 0,1-1 0 0 0,0 1 0 0 0,-1 0 1 0 0,0 0-1 0 0,0 1 0 0 0,0-1 0 0 0,-1 1 0 0 0,0 0 1 0 0,0 1-1 0 0,0-1 8 0 0,0 1-9 0 0,2 4-15 0 0,0 1 1 0 0,-1-1-1 0 0,0 1 0 0 0,-1 0 1 0 0,0 0-1 0 0,1 12 24 0 0,-3-4 16 0 0,0 0 0 0 0,-2 0 0 0 0,0 0 0 0 0,-1 0 0 0 0,-2 4-16 0 0,1-11 10 0 0,0-1 0 0 0,-1 1 0 0 0,0 0 0 0 0,-1-1 0 0 0,-1 1 0 0 0,0-1 0 0 0,-1 0 0 0 0,-3 5-10 0 0,7-15 0 0 0,0 0 0 0 0,0 0 0 0 0,0 1 0 0 0,-1-1 0 0 0,1-1 0 0 0,0 1 0 0 0,-1 0 0 0 0,0 0 0 0 0,1-1 0 0 0,-1 0 0 0 0,0 1 0 0 0,0-1 0 0 0,0 0 0 0 0,0-1 0 0 0,-2 2 0 0 0,-9 1 0 0 0,-1-1 0 0 0,-10 1 0 0 0,17-2 0 0 0,-10 0 0 0 0,0-1 1 0 0,1-1-1 0 0,-10-1 0 0 0,2-1 14 0 0,16 2 18 0 0,0-1-1 0 0,0 0 1 0 0,1-1 0 0 0,-1 0 0 0 0,1-1-1 0 0,0 1 1 0 0,0-2 0 0 0,-1 0-32 0 0,-25-11-164 0 0,32 14 10 0 0,-1 1-1 0 0,0-1 0 0 0,1 0 1 0 0,0 0-1 0 0,-1 0 0 0 0,1 0 1 0 0,0 0-1 0 0,0-1 0 0 0,0 1 1 0 0,0-1-1 0 0,1 1 1 0 0,-1-1-1 0 0,0-1 155 0 0,1 3-883 0 0,1 1-791 0 0,15 0-2449 0 0,-2 0 2012 0 0</inkml:trace>
  <inkml:trace contextRef="#ctx0" brushRef="#br0" timeOffset="56717.02">2312 16139 1376 0 0,'1'-23'-1008'0'0,"4"-11"9354"0"0,0 1 1520 0 0,-3 9-8219 0 0,-1 4-597 0 0,-1 12-267 0 0,0 0 0 0 0,0 1 0 0 0,0-1 0 0 0,-2-7-783 0 0,2 14 48 0 0,0 1 1 0 0,0-1-1 0 0,0 0 1 0 0,0 1-1 0 0,-1-1 1 0 0,1 0-1 0 0,0 1 1 0 0,-1-1-1 0 0,1 0 1 0 0,0 1-1 0 0,-1-1 1 0 0,1 0-1 0 0,-1 1 1 0 0,1-1-1 0 0,-1 1 1 0 0,1-1-1 0 0,-1 1 1 0 0,1-1-1 0 0,-1 1 1 0 0,0 0-1 0 0,1-1 1 0 0,-1 1-1 0 0,0-1 1 0 0,1 1-1 0 0,-1 0 1 0 0,0 0-1 0 0,1 0 1 0 0,-1-1-1 0 0,0 1 1 0 0,1 0-1 0 0,-1 0 1 0 0,0 0-1 0 0,0 0 1 0 0,1 0-1 0 0,-1 0 1 0 0,0 0-1 0 0,0 0 1 0 0,1 0-1 0 0,-1 1 1 0 0,0-1-1 0 0,1 0 1 0 0,-1 0-1 0 0,0 1 1 0 0,1-1-1 0 0,-1 0 1 0 0,0 1-49 0 0,-3 0 15 0 0,1 1 0 0 0,-1 0-1 0 0,1 1 1 0 0,-1-1 0 0 0,1 0 0 0 0,0 1 0 0 0,0 0 0 0 0,0 0-15 0 0,-21 26 0 0 0,3 0 0 0 0,0 1 0 0 0,2 1 0 0 0,-4 10 0 0 0,1-2 0 0 0,12-17 0 0 0,0 0 0 0 0,1 1 0 0 0,-4 19 0 0 0,11-35 0 0 0,-1 6 0 0 0,0 0 0 0 0,0 0 0 0 0,0 9 0 0 0,3-16 0 0 0,-1 0 0 0 0,1 0 0 0 0,0 0 0 0 0,1 0 0 0 0,-1 0 0 0 0,1 0 0 0 0,1 0 0 0 0,-1 0 0 0 0,1 0 0 0 0,5 8 1 0 0,-3-13 5 0 0,-2 0 3 0 0,-1-1 6 0 0,1 1-1 0 0,0 0 1 0 0,0 0-1 0 0,0-1 0 0 0,0 0 1 0 0,0 1-1 0 0,0-1 1 0 0,0 0-1 0 0,0 0 1 0 0,0 0-1 0 0,0 0 1 0 0,0 0-1 0 0,0 0 0 0 0,1-1-14 0 0,28-7 106 0 0,-15 1-35 0 0,0-1 0 0 0,0 0 0 0 0,-1-1 0 0 0,0 0-1 0 0,5-6-70 0 0,67-58 189 0 0,-66 55-77 0 0,-10 7-43 0 0,0-1-1 0 0,0 0 1 0 0,-1 0 0 0 0,-1-1 0 0 0,0 0-1 0 0,2-5-68 0 0,15-24 65 0 0,-21 38-65 0 0,-4 9 0 0 0,-2 6 0 0 0,1-4-67 0 0,0-1 0 0 0,0 1 0 0 0,1 0-1 0 0,0-1 1 0 0,0 1 0 0 0,1 2 67 0 0,2 12-141 0 0,-3-16 136 0 0,0 0 0 0 0,0-1 0 0 0,1 1 0 0 0,0-1 0 0 0,0 0 0 0 0,2 4 5 0 0,8 20 6 0 0,-11-24 8 0 0,1-1-1 0 0,-1 1 1 0 0,1-1 0 0 0,0 1-1 0 0,0-1 1 0 0,0 0 0 0 0,0 0-1 0 0,1 0 1 0 0,-1 0 0 0 0,1 0-1 0 0,0 0 1 0 0,-1-1 0 0 0,1 1-1 0 0,0-1 1 0 0,1 0 0 0 0,1 1-14 0 0,-3-1 8 0 0,1-1-1 0 0,0 0 1 0 0,-1 0 0 0 0,1 0 0 0 0,0 0-1 0 0,0 0 1 0 0,0-1 0 0 0,-1 1 0 0 0,1-1-1 0 0,0 0 1 0 0,0 1 0 0 0,0-2 0 0 0,0 1-1 0 0,0 0 1 0 0,0 0 0 0 0,0-1-1 0 0,-1 0 1 0 0,1 1 0 0 0,0-1 0 0 0,0 0-1 0 0,2-2-7 0 0,6-2-26 0 0,-1 0 0 0 0,1-2 0 0 0,-1 1-1 0 0,-1-1 1 0 0,1-1 0 0 0,-1 1-1 0 0,4-6 27 0 0,8-10 32 0 0,-11 13-10 0 0,0-1-1 0 0,-1 0 0 0 0,0-1 1 0 0,-1 0-1 0 0,3-7-21 0 0,-5 9 1 0 0,7-14 27 0 0,-1-1-1 0 0,-1 0 1 0 0,-1 0-1 0 0,-1-1 1 0 0,4-22-28 0 0,-12 43 7 0 0,11-65 21 0 0,-2-1 1 0 0,-4-4-29 0 0,-5 62 10 0 0,1-1 0 0 0,0 1 0 0 0,1-1 0 0 0,5-11-10 0 0,5-29 13 0 0,-10 28-26 0 0,-4 33-13 0 0,0 0 0 0 0,0 0 0 0 0,-1-1 0 0 0,-2 5 26 0 0,0 2-30 0 0,-20 82-59 0 0,-7 69 89 0 0,28-150-5 0 0,-20 159-50 0 0,22-170 55 0 0,-3 43 91 0 0,1 0 0 0 0,2 1 0 0 0,6 45-91 0 0,-3-81-5 0 0,0-1-1 0 0,1 1 1 0 0,0 0-1 0 0,5 9 6 0 0,-6-15-3 0 0,1 1 0 0 0,-1-1 0 0 0,1 0 1 0 0,0 0-1 0 0,0 0 0 0 0,1-1 0 0 0,0 1 0 0 0,0-1 1 0 0,0 0-1 0 0,2 2 3 0 0,-4-5 13 0 0,1 1 1 0 0,-1-1-1 0 0,1 0 0 0 0,-1 0 1 0 0,1 0-1 0 0,0 0 0 0 0,-1-1 1 0 0,1 1-1 0 0,0-1 0 0 0,0 0 1 0 0,0 0-1 0 0,-1 0 0 0 0,1 0 1 0 0,0 0-1 0 0,0 0 1 0 0,0-1-1 0 0,-1 1 0 0 0,1-1 1 0 0,2-1-14 0 0,4-1 56 0 0,1 0-1 0 0,-1-1 1 0 0,-1 0 0 0 0,9-6-56 0 0,-12 7 19 0 0,0 0 1 0 0,0-1-1 0 0,-1 0 0 0 0,1 0 0 0 0,-1-1 1 0 0,0 1-1 0 0,-1-1 0 0 0,3-3-19 0 0,23-42 120 0 0,-19 31-81 0 0,-5 8-13 0 0,0 1-1 0 0,-1-2 0 0 0,0 1 1 0 0,-1 0-1 0 0,0-1 0 0 0,0-5-25 0 0,1-6 47 0 0,-2 1 0 0 0,-1-21-47 0 0,-1-57 53 0 0,6 122-106 0 0,-3 0 27 0 0,2-1 0 0 0,0 1 0 0 0,1-1 0 0 0,2 0 0 0 0,0 0 1 0 0,1-1-1 0 0,0-1 0 0 0,2 1 0 0 0,1-1 0 0 0,7 9 26 0 0,-14-22 3 0 0,-1 0 1 0 0,2-1-1 0 0,-1 1 1 0 0,0-1-1 0 0,1-1 0 0 0,0 1 1 0 0,0-1-1 0 0,0 0 0 0 0,1 0 1 0 0,-1 0-1 0 0,1-1 1 0 0,0 0-1 0 0,0-1 0 0 0,0 1 1 0 0,0-1-1 0 0,1-1 0 0 0,-1 1 1 0 0,0-1-1 0 0,7 0-3 0 0,-7-1-234 0 0,1 0 0 0 0,0-1-1 0 0,0 0 1 0 0,0 0 0 0 0,0-1-1 0 0,1 0 235 0 0,-8 2-66 0 0,0-1-1 0 0,1 1 0 0 0,-1 0 0 0 0,1-1 0 0 0,-1 0 0 0 0,0 1 1 0 0,1-1-1 0 0,-1 0 0 0 0,0 0 0 0 0,0 0 0 0 0,0 0 0 0 0,0 0 1 0 0,0 0-1 0 0,0 0 0 0 0,0 0 0 0 0,0 0 0 0 0,0-1 0 0 0,0 1 0 0 0,0 0 1 0 0,-1 0-1 0 0,1-1 0 0 0,-1 1 0 0 0,1-1 0 0 0,-1 1 0 0 0,1 0 1 0 0,-1-1-1 0 0,0 1 0 0 0,1-1 0 0 0,-1 1 0 0 0,0-1 0 0 0,0 1 0 0 0,0-1 1 0 0,-1 1-1 0 0,1-1 0 0 0,0 0 67 0 0,-4-14-1887 0 0</inkml:trace>
  <inkml:trace contextRef="#ctx0" brushRef="#br0" timeOffset="57060.68">3199 15648 16008 0 0,'0'-12'703'0'0,"0"12"161"0"0,-5-8-696 0 0,5 5-168 0 0,0 3 0 0 0,0 0 0 0 0,0 0 232 0 0,0 0 16 0 0,0 0 0 0 0,0 0 0 0 0,0 0-72 0 0,0 0-16 0 0,0 0 0 0 0,13 3 0 0 0,-4 0-512 0 0,0 10-96 0 0,4 7-32 0 0,-4 3 0 0 0</inkml:trace>
  <inkml:trace contextRef="#ctx0" brushRef="#br0" timeOffset="57061.68">2667 15914 15984 0 0,'-21'-9'352'0'0,"16"5"63"0"0,-3 4 25 0 0,8 0 8 0 0,0 0-352 0 0,0 0-96 0 0,0 0 0 0 0,0 0 0 0 0,0 0 152 0 0,8-9 8 0 0,5 3 8 0 0,5-2 0 0 0,8 0-72 0 0,4 0-24 0 0,6 0 0 0 0,3 4-5031 0 0,10 1-1001 0 0</inkml:trace>
  <inkml:trace contextRef="#ctx0" brushRef="#br0" timeOffset="58341.71">3636 16166 10592 0 0,'0'0'818'0'0,"0"0"-532"0"0,-2 0-46 0 0,1 0 837 0 0,1 0 363 0 0,0 0 61 0 0,0 0-136 0 0,0 0-634 0 0,0 0-276 0 0,0 0-58 0 0,2-1-13 0 0,5-3-141 0 0,1 0 0 0 0,-1 1 0 0 0,1-1 0 0 0,0 1-1 0 0,-1 1 1 0 0,3-1-243 0 0,12-3 344 0 0,-1-1 0 0 0,1-2 0 0 0,2-2-344 0 0,-19 9 40 0 0,-1 1-8 0 0,-1-1 0 0 0,0 0 0 0 0,0 0-1 0 0,0-1 1 0 0,0 1 0 0 0,0-1 0 0 0,0 1-1 0 0,-1-1 1 0 0,1 0 0 0 0,-1 0 0 0 0,0 0-1 0 0,2-3-31 0 0,0-2 59 0 0,0 0 0 0 0,0 0 0 0 0,0-1-1 0 0,0-4-58 0 0,-3 9 17 0 0,0 0 0 0 0,-1 0-1 0 0,1 0 1 0 0,-1-1-1 0 0,0 1 1 0 0,0 0 0 0 0,-1 0-1 0 0,1 0 1 0 0,-1 0 0 0 0,0 0-1 0 0,0 0 1 0 0,0 0-1 0 0,0 0 1 0 0,-1 1 0 0 0,0-1-1 0 0,0-1-16 0 0,-1 0 19 0 0,0 0-1 0 0,1 1 1 0 0,-1-1-1 0 0,-1 1 1 0 0,1 0-1 0 0,0 0 1 0 0,-1 1-1 0 0,0-1 1 0 0,0 1-1 0 0,0-1 1 0 0,-1 1-1 0 0,-1-1-18 0 0,2 2-6 0 0,-1 0 1 0 0,1 1-1 0 0,-1-1 0 0 0,0 1 0 0 0,1-1 0 0 0,-1 2 0 0 0,0-1 0 0 0,0 0 1 0 0,0 1-1 0 0,0 0 0 0 0,0 0 0 0 0,1 0 0 0 0,-1 1 0 0 0,0 0 0 0 0,0 0 0 0 0,0 0 1 0 0,1 0-1 0 0,-1 1 0 0 0,0 0 0 0 0,1-1 0 0 0,0 2 0 0 0,-1-1 0 0 0,1 1 1 0 0,0-1-1 0 0,0 1 0 0 0,0 0 0 0 0,1 1 0 0 0,-1-1 0 0 0,1 0 0 0 0,-1 1 0 0 0,1 0 1 0 0,1 0-1 0 0,-1 0 0 0 0,0 0 0 0 0,-1 4 6 0 0,-1 2-6 0 0,-1-1 5 0 0,1 1 1 0 0,0-1-1 0 0,1 1 0 0 0,0 0 1 0 0,1 0-1 0 0,0 1 0 0 0,-1 7 1 0 0,2-4 2 0 0,1 1-1 0 0,0-1 0 0 0,1 1 0 0 0,1 0 0 0 0,0 0 1 0 0,1-1-1 0 0,0 1 0 0 0,1-1 0 0 0,1 0 1 0 0,1 0-1 0 0,0 0 0 0 0,4 7-1 0 0,-2-4 118 0 0,1-2 0 0 0,0 1 0 0 0,2-1 0 0 0,7 10-118 0 0,-13-19 56 0 0,0-2-1 0 0,1 1 1 0 0,-1 0-1 0 0,1-1 1 0 0,0 0-1 0 0,0 0 1 0 0,1 0-1 0 0,-1-1 1 0 0,1 0-1 0 0,0 0 1 0 0,0 0-1 0 0,0-1 1 0 0,0 1-1 0 0,4 0-55 0 0,-1-2 92 0 0,0 1 0 0 0,1-1 0 0 0,-1 0 0 0 0,0-1 0 0 0,1 0 0 0 0,-1 0 0 0 0,0-1 0 0 0,0 0 0 0 0,0-1 0 0 0,1 0 0 0 0,-2-1 0 0 0,1 0 0 0 0,0 0 0 0 0,0 0 0 0 0,-1-1 0 0 0,0-1 0 0 0,0 1 0 0 0,0-2 0 0 0,0 1 0 0 0,5-6-92 0 0,4-3 52 0 0,0-1 1 0 0,-2 0-1 0 0,0-1 0 0 0,0-1 0 0 0,-2 0 0 0 0,0-1 0 0 0,-1-1 0 0 0,0 0 1 0 0,-2-1-53 0 0,27-57 330 0 0,-33 72-290 0 0,-3 4-34 0 0,-1 0 0 0 0,1 1 0 0 0,0-1 0 0 0,0 0 0 0 0,-1 0-1 0 0,1 0 1 0 0,-1 0 0 0 0,1 0 0 0 0,-1-1 0 0 0,1 1 0 0 0,-1 0 0 0 0,1 0 0 0 0,-1 0 0 0 0,0 0 0 0 0,0 0-1 0 0,0-1 1 0 0,0 1 0 0 0,0 0 0 0 0,0 0-6 0 0,0-1 40 0 0,1 16-162 0 0,21 80 18 0 0,-9-50 49 0 0,-4-17 56 0 0,5 6-1 0 0,-10-25 0 0 0,0 0 0 0 0,-1 0 0 0 0,1 5 0 0 0,-3-11 4 0 0,0 0-1 0 0,-1 0 1 0 0,1 0-1 0 0,0-1 1 0 0,1 1-1 0 0,-1 0 1 0 0,0 0-1 0 0,0-1 1 0 0,1 1-1 0 0,-1 0 1 0 0,1-1-1 0 0,0 1-3 0 0,1 1 18 0 0,5 2 6 0 0,-5-5-4 0 0,0 1 1 0 0,0-1-1 0 0,0 0 0 0 0,0 0 0 0 0,0 0 1 0 0,0 0-1 0 0,0-1 0 0 0,0 1 0 0 0,0-1 1 0 0,0 0-1 0 0,0 0 0 0 0,0 0 0 0 0,-1 0 0 0 0,1 0 1 0 0,0-1-1 0 0,-1 1 0 0 0,1-1 0 0 0,1-1-20 0 0,6-5 101 0 0,1 0 0 0 0,-1-1 0 0 0,5-5-101 0 0,-14 13 9 0 0,7-9 106 0 0,0 1-1 0 0,0-1 1 0 0,-1 0 0 0 0,-1 0-1 0 0,1-1 1 0 0,0-3-115 0 0,9-22-13 0 0,3-11 13 0 0,-12 28-116 0 0,0 0 103 0 0,-4 11 24 0 0,0-1-1 0 0,1 1 0 0 0,0 0 0 0 0,0 0 0 0 0,4-5-10 0 0,-5 10 7 0 0,-2 3-7 0 0,0-1 0 0 0,-1 1-1 0 0,1-1 1 0 0,-1 1 0 0 0,1-1-1 0 0,0 0 1 0 0,-1 1 0 0 0,1-1-1 0 0,-1 0 1 0 0,1 1 0 0 0,-1-1-1 0 0,0 0 1 0 0,1 0 0 0 0,-1 0-1 0 0,0 1 1 0 0,0-1 0 0 0,1 0-1 0 0,-1 0 1 0 0,0 0 0 0 0,0 0-1 0 0,0 0 1 0 0,0-1-56 0 0,9 13-73 0 0,-8-9 114 0 0,7 11-43 0 0,0 1-1 0 0,-1 1 0 0 0,-1-1 1 0 0,5 15 58 0 0,-9-23-3 0 0,1 0 0 0 0,0 0 0 0 0,0 0 0 0 0,2 2 3 0 0,9 18 1 0 0,-9-15-1 0 0,1-1 0 0 0,0 0 0 0 0,1 0 0 0 0,0-1 0 0 0,0 1 0 0 0,1-2 0 0 0,1 1 0 0 0,5 4 0 0 0,-10-10 4 0 0,0 0-1 0 0,1 0 1 0 0,-1 0-1 0 0,1-1 1 0 0,0 0-1 0 0,-1 0 1 0 0,1 0-1 0 0,0 0 1 0 0,0-1-1 0 0,1 0 1 0 0,-1 0-1 0 0,0 0 1 0 0,0-1-1 0 0,0 0 1 0 0,1 0-1 0 0,-1 0 1 0 0,0 0-1 0 0,0-1 1 0 0,1 0-1 0 0,-1 0 0 0 0,2-1-3 0 0,-6 2 1 0 0,11-3 17 0 0,1-1 0 0 0,-1 0 0 0 0,0 0 0 0 0,-1-1 0 0 0,11-6-18 0 0,-14 6 15 0 0,1-1 0 0 0,-1 1 0 0 0,0-2 0 0 0,-1 1 0 0 0,1-1 0 0 0,-1 0 0 0 0,-1 0 0 0 0,1-1 0 0 0,0-2-15 0 0,13-14 42 0 0,-15 19-30 0 0,-1 0-1 0 0,0-1 0 0 0,0 1 1 0 0,0-1-1 0 0,0 0 0 0 0,-1 0 1 0 0,0 0-1 0 0,1-2-11 0 0,31-86 125 0 0,-32 86-113 0 0,-1-1 0 0 0,0 0 0 0 0,-1 0 0 0 0,0 0 0 0 0,0 0-1 0 0,-1 0 1 0 0,0-5-12 0 0,2-32 61 0 0,4 4-26 0 0,1-3 51 0 0,-2-1-1 0 0,-3 0 0 0 0,-1-23-85 0 0,-3 23 62 0 0,1 12 3 0 0,-1 0 0 0 0,-2 0-65 0 0,3 30-1 0 0,1 0-1 0 0,0 0 0 0 0,-1 0 1 0 0,2 0-1 0 0,-1 0 0 0 0,0 0 1 0 0,1 0-1 0 0,0 0 0 0 0,0-2 2 0 0,-1 5-3 0 0,1 1 0 0 0,-1-1-1 0 0,0 0 1 0 0,0 0 0 0 0,0 0-1 0 0,0 0 1 0 0,0 0 0 0 0,0 1-1 0 0,0-1 1 0 0,0 0 0 0 0,0 0-1 0 0,-1 0 1 0 0,1 0-1 0 0,0 1 1 0 0,0-1 0 0 0,-1 0-1 0 0,1 0 1 0 0,0 0 0 0 0,-1 1-1 0 0,1-1 1 0 0,-1 0 0 0 0,1 1-1 0 0,-1-1 1 0 0,0 0-1 0 0,1 1 4 0 0,-2-2-53 0 0,2 9 27 0 0,-1 0 0 0 0,0 0 0 0 0,0 0 0 0 0,-1 0 0 0 0,-1 4 26 0 0,0-2-17 0 0,1-1 0 0 0,0 1 0 0 0,0 7 17 0 0,-11 107-104 0 0,11-98 91 0 0,1 0 0 0 0,1 0-1 0 0,1 0 1 0 0,1 1 13 0 0,2 51-14 0 0,-4-56 14 0 0,0 3 0 0 0,0 1 0 0 0,2-1 0 0 0,1 1 0 0 0,1 5 0 0 0,3 4 0 0 0,-2 0 0 0 0,1 26 0 0 0,-5-52 4 0 0,1 0 0 0 0,0 1 0 0 0,0-1 0 0 0,0 0-1 0 0,1 0 1 0 0,0-1 0 0 0,1 1-4 0 0,10 30 26 0 0,-11-28-23 0 0,-2-4 8 0 0,1 0-1 0 0,-1 0 0 0 0,1-1 0 0 0,1 1 0 0 0,-1 0 0 0 0,1-1 1 0 0,0 1-1 0 0,0-1 0 0 0,1 0 0 0 0,-1 0 0 0 0,3 2-10 0 0,-1-2 60 0 0,-1 0 0 0 0,1 0 0 0 0,0-1 0 0 0,0 0 0 0 0,1 1 0 0 0,0-2 0 0 0,-1 1 0 0 0,6 2-60 0 0,-8-5 30 0 0,-1 0 0 0 0,1-1 0 0 0,0 1 1 0 0,0 0-1 0 0,-1-1 0 0 0,1 0 0 0 0,0 1 0 0 0,0-1 1 0 0,0 0-1 0 0,0-1 0 0 0,0 1 0 0 0,-1 0 0 0 0,1-1 1 0 0,0 0-1 0 0,0 1 0 0 0,-1-1 0 0 0,1 0 0 0 0,0-1 1 0 0,-1 1-1 0 0,1 0 0 0 0,-1-1 0 0 0,1 0-30 0 0,8-5 90 0 0,-1 0 1 0 0,-1-1-1 0 0,1-1 0 0 0,-1 0 0 0 0,-1 0 1 0 0,0 0-1 0 0,0-1 0 0 0,-1 0 1 0 0,0-1-1 0 0,3-6-90 0 0,4-11 119 0 0,-1-1 0 0 0,-1-1 0 0 0,4-19-119 0 0,-4 3 56 0 0,-2-1-1 0 0,-2 0 0 0 0,-1-11-55 0 0,1-6 6 0 0,19-77 5 0 0,-17 107 31 0 0,-4 14-31 0 0,0 4-11 0 0,-3 15 0 0 0,-2 2 0 0 0,-1-1-2 0 0,1 0 0 0 0,-1 0 0 0 0,0 0 0 0 0,1 0 1 0 0,-1 0-1 0 0,0 0 0 0 0,1 0 0 0 0,-1 0 0 0 0,0 0 0 0 0,1 0 0 0 0,-1 1 0 0 0,0-1 0 0 0,1 0 0 0 0,-1 0 0 0 0,0 0 1 0 0,1 1-1 0 0,-1-1 0 0 0,0 0 0 0 0,0 0 0 0 0,1 1 0 0 0,-1-1 0 0 0,0 0 0 0 0,0 0 0 0 0,1 1 0 0 0,-1-1 1 0 0,0 0-1 0 0,0 1 0 0 0,0-1 0 0 0,0 0 0 0 0,0 1 0 0 0,1-1 0 0 0,-1 0 0 0 0,0 1 0 0 0,0-1 0 0 0,0 1 2 0 0,0-1-13 0 0,45 83-59 0 0,26 44-24 0 0,-46-82 79 0 0,-16-28-8 0 0,0-1 0 0 0,9 11 25 0 0,-14-21-4 0 0,4 4 3 0 0,-1 0 0 0 0,0 0 0 0 0,0 0 0 0 0,-1 1-1 0 0,-1-1 1 0 0,0 1 0 0 0,0 1 0 0 0,0 3 1 0 0,-2-6 6 0 0,0-1 0 0 0,0 0 0 0 0,1 0 0 0 0,0 0 0 0 0,2 1-6 0 0,-3-3 5 0 0,1-1-1 0 0,-1 1 1 0 0,0 1 0 0 0,-1-1-1 0 0,1 0 1 0 0,-1 1 0 0 0,0-1-1 0 0,-1 1 1 0 0,0 0-5 0 0,1 21 3 0 0,1 15-18 0 0,-2-42 7 0 0,-1 0 1 0 0,0 0-1 0 0,0 0 0 0 0,0 0 0 0 0,0 0 1 0 0,0 0-1 0 0,0 0 0 0 0,-1 0 0 0 0,1 0 0 0 0,0 0 1 0 0,0 0-1 0 0,-1 0 0 0 0,1 0 0 0 0,-1 0 1 0 0,1 0-1 0 0,-1 0 0 0 0,1 0 0 0 0,-1 0 1 0 0,1 0-1 0 0,-1 0 0 0 0,0 0 0 0 0,0-1 1 0 0,1 1-1 0 0,-1 0 0 0 0,0-1 0 0 0,0 1 1 0 0,0 0-1 0 0,0-1 0 0 0,0 1 0 0 0,0-1 1 0 0,0 1-1 0 0,0-1 8 0 0,-2 1-16 0 0,1 0 1 0 0,0-1 0 0 0,0 1-1 0 0,0-1 1 0 0,-1 1-1 0 0,1-1 1 0 0,0 0 0 0 0,0 0-1 0 0,-1 0 1 0 0,1 0-1 0 0,0 0 1 0 0,0 0-1 0 0,0-1 1 0 0,-3 0 15 0 0,-48-22-284 0 0,44 21 241 0 0,0-1 0 0 0,1 0 0 0 0,-1 0 0 0 0,1-1 1 0 0,0 0-1 0 0,0-1 0 0 0,0 1 0 0 0,0-2 0 0 0,1 1 0 0 0,0-1 0 0 0,0 0 43 0 0,-12-12-142 0 0,12 11 15 0 0,0 0 0 0 0,0-1 1 0 0,1 1-1 0 0,0-1 0 0 0,-4-7 127 0 0,0-1-766 0 0,6 9 415 0 0,-1 0-1 0 0,2 0 1 0 0,-1-1 0 0 0,1 0 351 0 0,2 5-1309 0 0,0-1-1 0 0,0 1 1 0 0,0-1-1 0 0,0 1 1 0 0,1-1-1 0 0,0-3 1310 0 0,0-2-8035 0 0</inkml:trace>
  <inkml:trace contextRef="#ctx0" brushRef="#br0" timeOffset="58685.63">4760 15667 9216 0 0,'-6'-7'830'0'0,"0"6"-346"0"0,5 1 1290 0 0,2-2 591 0 0,0 0-1946 0 0,0 1-1 0 0,0-1 1 0 0,0 0 0 0 0,0 0 0 0 0,0 1-1 0 0,1-1 1 0 0,-1 1 0 0 0,1-1-1 0 0,-1 1 1 0 0,1 0 0 0 0,-1 0 0 0 0,1-1-419 0 0,2 0 345 0 0,1-1 0 0 0,-1 1 0 0 0,1 0 0 0 0,-1 0 0 0 0,2 0-345 0 0,6-1 292 0 0,1 0 1 0 0,-1 0 0 0 0,12 0-293 0 0,106-17 1262 0 0,-27 2-742 0 0,-86 17-1029 0 0,0 1-1 0 0,-1 1 1 0 0,1 0-1 0 0,-1 1 1 0 0,1 0-1 0 0,3 2 510 0 0,-15-3-1183 0 0</inkml:trace>
  <inkml:trace contextRef="#ctx0" brushRef="#br0" timeOffset="71343.48">10787 1213 14368 0 0,'0'0'330'0'0,"0"0"45"0"0,0 0 17 0 0,0 0-47 0 0,0 0-154 0 0,0 2 188 0 0,0 3-62 0 0,-1 1 0 0 0,0-1 0 0 0,-1 1 0 0 0,1-1 0 0 0,-3 5-317 0 0,-4 18 489 0 0,-13 99 2080 0 0,18-102-2072 0 0,2-1 0 0 0,1 1 0 0 0,0 0 0 0 0,3 4-497 0 0,-3-20 134 0 0,1-1 0 0 0,1 1 0 0 0,0-1 0 0 0,0 0 0 0 0,0 1 0 0 0,2 0-134 0 0,-1 0 162 0 0,0-3-72 0 0,0 1 0 0 0,0-1 0 0 0,0 0 0 0 0,2 1-90 0 0,-4-5 18 0 0,1 0-1 0 0,-1 0 1 0 0,1-1 0 0 0,-1 1-1 0 0,1 0 1 0 0,0-1 0 0 0,0 0-1 0 0,-1 1 1 0 0,1-1 0 0 0,0 0 0 0 0,1 0-1 0 0,-1 0 1 0 0,0 0 0 0 0,1 0-18 0 0,0-1 63 0 0,0 1 0 0 0,0-1 0 0 0,-1 0 0 0 0,1 0 0 0 0,0 0 1 0 0,0 0-1 0 0,0-1 0 0 0,-1 1 0 0 0,1-1 0 0 0,0 0 0 0 0,-1 0 0 0 0,1 0 1 0 0,0 0-1 0 0,-1 0 0 0 0,1 0 0 0 0,-1-1 0 0 0,1 0-63 0 0,7-4 310 0 0,0-1 0 0 0,-1 0-1 0 0,4-5-309 0 0,-7 7 91 0 0,-1-1 0 0 0,-1 0 1 0 0,1 0-1 0 0,-1 0 0 0 0,0 0 0 0 0,2-5-91 0 0,18-41 513 0 0,-20 40-419 0 0,0 0-1 0 0,-1-1 1 0 0,0 1 0 0 0,-1-1-1 0 0,0-5-93 0 0,2-15 76 0 0,-2 20-62 0 0,0 0-1 0 0,-1-1 1 0 0,-1 0 0 0 0,0 1-1 0 0,-2-14-13 0 0,1 22 5 0 0,0-1-1 0 0,0 1 1 0 0,0-1-1 0 0,-1 1 1 0 0,0 0-1 0 0,0 0 1 0 0,0 0-1 0 0,-1 0 1 0 0,0 0-1 0 0,0 0 1 0 0,0 1 0 0 0,0-1-1 0 0,-1 1 1 0 0,0 0-1 0 0,-2-2-4 0 0,-6-2 0 0 0,9 7 2 0 0,0 1-1 0 0,0-1 0 0 0,0 1 1 0 0,0 0-1 0 0,0 0 0 0 0,0 0 1 0 0,0 0-1 0 0,0 0 1 0 0,-1 1-1 0 0,1 0 0 0 0,0-1 1 0 0,0 1-1 0 0,0 0 0 0 0,0 0 1 0 0,1 1-1 0 0,-1-1 1 0 0,0 1-1 0 0,0-1 0 0 0,1 1 1 0 0,-1 0-1 0 0,-1 1-1 0 0,-2 2-35 0 0,0-1-1 0 0,0 1 1 0 0,1 1-1 0 0,-1-1 1 0 0,1 1-1 0 0,0 0 1 0 0,1 0-1 0 0,-3 5 36 0 0,0 2 24 0 0,0 1 0 0 0,0 0-1 0 0,2 0 1 0 0,0 0 0 0 0,-1 7-24 0 0,5-17-10 0 0,0 0 1 0 0,0 0-1 0 0,1 0 1 0 0,-1 0-1 0 0,1 0 1 0 0,0 0-1 0 0,0 0 1 0 0,1 1-1 0 0,-1-1 1 0 0,1 0-1 0 0,0 0 1 0 0,0 0-1 0 0,0 0 1 0 0,1 0-1 0 0,-1 0 1 0 0,1-1-1 0 0,0 1 1 0 0,0 0-1 0 0,0-1 1 0 0,1 0-1 0 0,2 4 10 0 0,-5-6 0 0 0,1 0 0 0 0,0 0 0 0 0,-1 0 0 0 0,1 0 0 0 0,0 0 0 0 0,0-1 0 0 0,0 1 0 0 0,0 0 0 0 0,0 0 0 0 0,0 0 0 0 0,0-1 0 0 0,0 1 0 0 0,0 0 0 0 0,0-1 0 0 0,0 1 0 0 0,1-1 0 0 0,0 1 0 0 0,2 0 28 0 0,0 0-8 0 0,0 0 0 0 0,0 0 0 0 0,0 0 0 0 0,0 0 0 0 0,0-1 0 0 0,1 1 0 0 0,-1-1 0 0 0,0 0 0 0 0,0-1 0 0 0,3 1-20 0 0,41-11 1 0 0,-40 9 2 0 0,1-1-3 0 0,1 0 0 0 0,-1-1 0 0 0,0 0 0 0 0,0-1 0 0 0,0 0 0 0 0,5-3 0 0 0,49-40 0 0 0,-32 23 0 0 0,3 0 0 0 0,-13 11 0 0 0,-2-2 0 0 0,17-14 0 0 0,5-9 0 0 0,30-20 0 0 0,-54 44-1 0 0,-12 9-25 0 0,0 1 0 0 0,1 0 0 0 0,0 1 0 0 0,0 0 0 0 0,4-3 26 0 0,-9 5-6 0 0,0 2 8 0 0,-1-1 1 0 0,1 1-1 0 0,0-1 0 0 0,-1 1 1 0 0,1-1-1 0 0,-1 1 0 0 0,1 0 1 0 0,0-1-1 0 0,-1 1 0 0 0,1 0 1 0 0,0-1-1 0 0,0 1 0 0 0,-1 0 1 0 0,1 0-1 0 0,0 0 0 0 0,0 0 0 0 0,-1-1 1 0 0,1 1-1 0 0,0 0 0 0 0,0 1-2 0 0,7-2 22 0 0,-5 1 20 0 0,4 1-31 0 0,2 7-11 0 0,-1 2 0 0 0,-3-1 0 0 0,-2 0-13 0 0,-2-7-22 0 0,-1-3 50 0 0,-1 0 0 0 0,1 0 0 0 0,0 0 0 0 0,0 0-1 0 0,-1 0 1 0 0,1 0 0 0 0,-1 0 0 0 0,1 0 0 0 0,-1 0 0 0 0,1 0-1 0 0,-1 1 1 0 0,1-1 0 0 0,-1 0 0 0 0,0 0 0 0 0,1 1 0 0 0,-1-1-1 0 0,0 0 1 0 0,0 1 0 0 0,-1-1-15 0 0,-7-10 6 0 0,7 7-6 0 0,0-1 0 0 0,0 1 0 0 0,0 0 0 0 0,-1 1 0 0 0,0-1 0 0 0,1 0 0 0 0,-1 1 0 0 0,-1-1 0 0 0,1 1 0 0 0,0 0 0 0 0,-1 0 0 0 0,1 0 0 0 0,-1 1 0 0 0,0-1 0 0 0,0 1 0 0 0,0 0 0 0 0,0 0 0 0 0,-1 0 0 0 0,0 0 0 0 0,3 2 0 0 0,1 0 0 0 0,0-1 0 0 0,0 1 0 0 0,0 0 0 0 0,0 0 0 0 0,0 0 0 0 0,0 1 0 0 0,-1-1 0 0 0,1 0 0 0 0,0 0 0 0 0,0 1 1 0 0,0-1-1 0 0,0 0 0 0 0,0 1 0 0 0,0-1 0 0 0,0 1 0 0 0,0-1 0 0 0,0 1 0 0 0,0 0 0 0 0,0-1 0 0 0,0 2 0 0 0,-18 19-5 0 0,13-13-4 0 0,-8 10-24 0 0,1 0 0 0 0,0 1 0 0 0,1 1 0 0 0,1 0 1 0 0,2 0-1 0 0,-1 1 0 0 0,2 1 0 0 0,1-1 0 0 0,1 1 0 0 0,1 0 0 0 0,-1 6 33 0 0,3-7 7 0 0,1 0-1 0 0,0 0 0 0 0,1 7-6 0 0,2-20 5 0 0,-1 0 0 0 0,1 1 0 0 0,1-1 0 0 0,-1 0-1 0 0,1 1 1 0 0,1-1 0 0 0,0 0 0 0 0,0 0 0 0 0,2 4-5 0 0,-1-5 12 0 0,0-1-1 0 0,0 1 1 0 0,1 0 0 0 0,-1-1-1 0 0,1 0 1 0 0,1 0 0 0 0,-1-1-1 0 0,1 1 1 0 0,0-1 0 0 0,0 0-1 0 0,4 1-11 0 0,-4-3 12 0 0,-1 0 1 0 0,1 0-1 0 0,0 0 0 0 0,1-1 1 0 0,-1 0-1 0 0,0-1 0 0 0,1 1 1 0 0,-1-1-1 0 0,1 0 0 0 0,-1-1 1 0 0,1 0-1 0 0,-1 0 0 0 0,7-1-12 0 0,-1 0 30 0 0,0-2 0 0 0,0 1 0 0 0,0-1 0 0 0,0-1-1 0 0,0 0 1 0 0,-1-1 0 0 0,1 0 0 0 0,0-2-30 0 0,21-12 699 0 0,28-22-699 0 0,-53 35 81 0 0,2-2 110 0 0,-1 0 0 0 0,0 0 1 0 0,3-4-192 0 0,19-17 258 0 0,7-7-151 0 0,-10 9 103 0 0,-13 9-45 0 0,-2 1-78 0 0,4 1-11 0 0,-2 1 37 0 0,-12 15-171 0 0,7 0 32 0 0,-6 0-16 0 0,2 4 31 0 0,1 3 0 0 0,2 0-21 0 0,-5-5 64 0 0,3 0-21 0 0,3-1-11 0 0,2 1 0 0 0,0-1 0 0 0,-2-1 0 0 0,0 0 0 0 0,2 0 0 0 0,0 1 0 0 0,-2 3 0 0 0,0 2-11 0 0,-8-4-21 0 0,0-2 64 0 0,5 4-21 0 0,0 3-11 0 0,2 0-11 0 0,-5-5-31 0 0,1 3 42 0 0,-2-4 42 0 0,4 3-12 0 0,-6-4 60 0 0,-1 0 9 0 0,0 0-3 0 0,0 0-37 0 0,0 0-146 0 0,2 2-20 0 0,5 4 26 0 0,1-2 65 0 0,0 0 4 0 0,-7-3-47 0 0,1 1 5 0 0,3 5 54 0 0,-4-5 32 0 0,-1-2-54 0 0,2 1 54 0 0,5 1-41 0 0,-6-2-87 0 0,-1 0-4 0 0,0 0-60 0 0,0 0-269 0 0,0 0-121 0 0,0 0-23 0 0,0 0-174 0 0,0 0-718 0 0,0 0-321 0 0,0 0-64 0 0</inkml:trace>
  <inkml:trace contextRef="#ctx0" brushRef="#br0" timeOffset="72199.02">12279 1240 13360 0 0,'0'0'612'0'0,"0"0"-15"0"0,1-10 835 0 0,1 5-1114 0 0,1 0-1 0 0,0 1 1 0 0,0-1 0 0 0,0 0 0 0 0,0 1 0 0 0,1 0 0 0 0,0 0-1 0 0,1-1-317 0 0,-2 2 154 0 0,-1 0 0 0 0,1 0 1 0 0,-1 0-1 0 0,1-1 0 0 0,-1 1 0 0 0,2-4-154 0 0,7-10 403 0 0,33-49 1270 0 0,-21 30-1006 0 0,-20 30-539 0 0,1 0-1 0 0,-1-1 0 0 0,-1 0 0 0 0,1 0 0 0 0,0-3-127 0 0,9-24 348 0 0,-10 30-196 0 0,0 0 0 0 0,0-1 0 0 0,-1 1 0 0 0,1-1 0 0 0,-1 0-1 0 0,0 1 1 0 0,-1-1 0 0 0,1 0 0 0 0,-1 1 0 0 0,0-1 0 0 0,0 0-1 0 0,0 0 1 0 0,-1 1 0 0 0,0-1 0 0 0,0 0 0 0 0,0 1 0 0 0,0-1 0 0 0,-1-1-152 0 0,-17 41-574 0 0,14-22 377 0 0,1 0 0 0 0,0 1 0 0 0,1 0 0 0 0,-1 11 197 0 0,-1 1 212 0 0,2-10-15 0 0,-4 16 346 0 0,2 0 0 0 0,-1 24-543 0 0,1 0-210 0 0,-2-1 0 0 0,-5 13 210 0 0,9-48-11 0 0,-3 21 48 0 0,4-24 52 0 0,0 0 0 0 0,-2 0 0 0 0,0 0-89 0 0,-10 30 711 0 0,-2-2 0 0 0,-1 0 0 0 0,-6 4-711 0 0,17-37-115 0 0,4-7 83 0 0,0 0 0 0 0,-1 0 0 0 0,0-1-1 0 0,-3 5 33 0 0,2-2 186 0 0,3-6 19 0 0,-7 2 292 0 0,-5-1-141 0 0,8-1-292 0 0,-1 0-1 0 0,1 0 0 0 0,0 0 0 0 0,-1-1 1 0 0,0 0-1 0 0,1 0 0 0 0,-1 0-63 0 0,-13-3-31 0 0,-24-2-146 0 0,-35 1 177 0 0,44 1 0 0 0,26 2 0 0 0,0 0 0 0 0,0 1 0 0 0,0 0 0 0 0,0 0 0 0 0,-2 1 0 0 0,-44 4 6 0 0,38-5-6 0 0,0 1 0 0 0,0 1-1 0 0,0 1 1 0 0,0 0-1 0 0,1 1 1 0 0,-3 2 0 0 0,10 0-23 0 0,25-5-30 0 0,-13-1 53 0 0,150-4 0 0 0,21-4 0 0 0,-43-1 44 0 0,-45 5 89 0 0,10-6-133 0 0,75-7 660 0 0,-90 10-465 0 0,16 4-195 0 0,-77 2-90 0 0,-17 2 48 0 0,1-1 0 0 0,0 0 0 0 0,-1 0 0 0 0,1-1 0 0 0,0 1 0 0 0,-1-1 0 0 0,2-1 42 0 0,-5 2-384 0 0,-18 2-2762 0 0,-19-1 1268 0 0,-3-1-10 0 0</inkml:trace>
  <inkml:trace contextRef="#ctx0" brushRef="#br0" timeOffset="78163.2">23483 722 9416 0 0,'0'0'430'0'0,"0"0"-8"0"0,0-2-274 0 0,0-4-124 0 0,0 4-11 0 0,0 0-1 0 0,0 0 0 0 0,0 0 0 0 0,0-1 1 0 0,0 1-1 0 0,-1 0 0 0 0,1 0 1 0 0,-1 0-1 0 0,1 0 0 0 0,-1 0 1 0 0,0-2-13 0 0,0 3 746 0 0,1-1 256 0 0,-1-4 6565 0 0,-1 19-5272 0 0,-2 27-2453 0 0,3-37 527 0 0,-18 246 2329 0 0,13-179-1948 0 0,2-33-33 0 0,2 16-717 0 0,-1 19 1103 0 0,-8 43-1103 0 0,8-89 189 0 0,2 32 413 0 0,1-57-518 0 0,0-1 19 0 0,0 0 50 0 0,0 0 1 0 0,4-20 503 0 0,-1-3 34 0 0,-1 0 1 0 0,-1-20-692 0 0,-1-46 259 0 0,-4-215 259 0 0,2 209-358 0 0,8-78-160 0 0,1 144 0 0 0,-6 25 0 0 0,0 0 0 0 0,0-1 0 0 0,0 1 0 0 0,0-1 0 0 0,-1 1 0 0 0,1-2 0 0 0,-1 6 0 0 0,-1 0 0 0 0,1-1 0 0 0,0 1 0 0 0,0 0 0 0 0,0 0 0 0 0,0-1 0 0 0,0 1 0 0 0,0 0 0 0 0,0-1 0 0 0,0 1 0 0 0,0 0 0 0 0,0-1 0 0 0,0 1 0 0 0,0 0 0 0 0,0-1 0 0 0,1 1 0 0 0,-1 0 0 0 0,0-1 0 0 0,0 1 0 0 0,0 0 0 0 0,0 0 0 0 0,0-1 0 0 0,1 1 0 0 0,-1 0 0 0 0,0 0 0 0 0,0-1 0 0 0,0 1 0 0 0,1 0 0 0 0,-1 0 0 0 0,0 0 0 0 0,0-1 0 0 0,1 1 0 0 0,-1 0 0 0 0,0 0 0 0 0,1 0 0 0 0,-1 0 0 0 0,0 0 0 0 0,0-1 0 0 0,1 1 0 0 0,-1 0 0 0 0,0 0 0 0 0,1 0 0 0 0,-1 0 0 0 0,0 0 0 0 0,1 0 0 0 0,-1 0 0 0 0,0 0 0 0 0,1 0 0 0 0,-1 0 0 0 0,0 0 0 0 0,1 0 0 0 0,-1 1 0 0 0,0-1 0 0 0,0 0 0 0 0,1 0 0 0 0,-1 0 0 0 0,0 0 0 0 0,1 0 0 0 0,-1 1 0 0 0,0-1 0 0 0,0 0 0 0 0,1 0 0 0 0,-1 1 0 0 0,2-1-6 0 0,0 1-1 0 0,-1 0 1 0 0,1-1-1 0 0,0 1 1 0 0,0 0 0 0 0,-1 0-1 0 0,1 0 1 0 0,0 1 0 0 0,-1-1-1 0 0,1 0 1 0 0,-1 1-1 0 0,0-1 1 0 0,1 1 0 0 0,-1-1-1 0 0,0 1 1 0 0,0 0 6 0 0,16 32-200 0 0,-7-14 94 0 0,70 136 250 0 0,-54-105-125 0 0,-12-24-20 0 0,-1 1-1 0 0,-1 3 2 0 0,-10-27 0 0 0,8 22-40 0 0,-2 0 1 0 0,3 15 39 0 0,-9-31-14 0 0,-1 0 0 0 0,0 0 0 0 0,0 0 0 0 0,-1 0 0 0 0,-1 1 0 0 0,1-1 0 0 0,-2 0 0 0 0,-1 7 14 0 0,-2 12-72 0 0,0 0-1 0 0,2 1 73 0 0,2-22 10 0 0,0 0 0 0 0,-1 0-1 0 0,0 0 1 0 0,-1-1 0 0 0,0 1-1 0 0,0 0 1 0 0,-1-1 0 0 0,0 0 0 0 0,0 0-1 0 0,-3 3-9 0 0,-4 6 191 0 0,-1-2 0 0 0,0 1-1 0 0,-15 11-190 0 0,23-22 14 0 0,0-1 0 0 0,0 0 0 0 0,0 0 0 0 0,-1 0 0 0 0,1-1 0 0 0,-1 0-1 0 0,0 0 1 0 0,0 0 0 0 0,0 0 0 0 0,0-1 0 0 0,0 1 0 0 0,0-1 0 0 0,0-1-1 0 0,0 1 1 0 0,0-1 0 0 0,0 0 0 0 0,-6 0-14 0 0,3-1-154 0 0,-1 0 0 0 0,0-1-1 0 0,1 0 1 0 0,-1 0 0 0 0,1-1 0 0 0,0 0-1 0 0,0 0 1 0 0,0-1 0 0 0,0 0 0 0 0,-2-2 154 0 0,4 1-573 0 0,0 0 0 0 0,1-1 0 0 0,0 1 0 0 0,0-1 0 0 0,0 0 0 0 0,0 0 0 0 0,-1-5 573 0 0,5 10-238 0 0,0 0 1 0 0,1 0-1 0 0,-1 0 0 0 0,1 0 1 0 0,-1 0-1 0 0,1 0 0 0 0,0 0 0 0 0,-1-1 1 0 0,1 1-1 0 0,0 0 0 0 0,0 0 1 0 0,0 0-1 0 0,0-1 0 0 0,0 1 238 0 0,0-3-489 0 0,0-10-1462 0 0</inkml:trace>
  <inkml:trace contextRef="#ctx0" brushRef="#br0" timeOffset="78648.31">24048 897 15752 0 0,'0'0'720'0'0,"0"0"-17"0"0,1-2-451 0 0,-1 0-228 0 0,1 1-17 0 0,-1 0-1 0 0,0 0 1 0 0,0 0 0 0 0,1 0 0 0 0,-1 1 0 0 0,1-1 0 0 0,-1 0-1 0 0,1 0 1 0 0,-1 1 0 0 0,1-1 0 0 0,-1 0 0 0 0,1 0 0 0 0,-1 1 0 0 0,1-1-1 0 0,0 1 1 0 0,0-1 0 0 0,-1 1 0 0 0,1-1 0 0 0,0 1-7 0 0,0-2 645 0 0,-1 2 206 0 0,0 0 39 0 0,0 0-11 0 0,0 0-74 0 0,-8 2 735 0 0,6-1-1410 0 0,-1 1 0 0 0,1-1 0 0 0,0 1 0 0 0,0 0-1 0 0,0 0 1 0 0,0 0 0 0 0,0 0 0 0 0,0 0 0 0 0,1 0-1 0 0,-1 0 1 0 0,0 2-130 0 0,-15 30 506 0 0,6-12-176 0 0,1-1-187 0 0,1 1 0 0 0,1-1 1 0 0,0 1-1 0 0,2 1 0 0 0,1 0 0 0 0,-2 16-143 0 0,6-27 68 0 0,0 1 1 0 0,0-1-1 0 0,2 1 1 0 0,0-1-1 0 0,0 1 1 0 0,1-1-1 0 0,0 1 1 0 0,1-1-1 0 0,1 0 1 0 0,0 0-1 0 0,0 0 1 0 0,1-1-1 0 0,1 0 1 0 0,0 0-1 0 0,1 0 1 0 0,0 0-1 0 0,0-1 1 0 0,1 0-1 0 0,2 1-68 0 0,-5-6 47 0 0,0-1 0 0 0,-1 1 0 0 0,2-1 0 0 0,-1-1 0 0 0,0 1 0 0 0,1-1 0 0 0,0 0 0 0 0,-1 0-1 0 0,1-1 1 0 0,1 1 0 0 0,-1-1 0 0 0,0-1 0 0 0,0 1 0 0 0,5 0-47 0 0,-5-2 48 0 0,-1 1 0 0 0,1-1-1 0 0,0 0 1 0 0,-1 0 0 0 0,1 0-1 0 0,0-1 1 0 0,-1 0 0 0 0,1 0-1 0 0,0 0 1 0 0,-1-1 0 0 0,0 0-1 0 0,1 0 1 0 0,-1 0 0 0 0,0-1-1 0 0,0 0 1 0 0,3-2-48 0 0,0-2 60 0 0,-1 1 0 0 0,0-2-1 0 0,0 1 1 0 0,0-1 0 0 0,-1 0 0 0 0,0 0 0 0 0,-1 0-1 0 0,0-1 1 0 0,0 0 0 0 0,-1 0 0 0 0,0-1-1 0 0,-1 1 1 0 0,0-1 0 0 0,0 1 0 0 0,-1-1-1 0 0,1-5-59 0 0,-1-2 104 0 0,0 0 0 0 0,-1-1 0 0 0,-1 1 0 0 0,-1 0 0 0 0,0 0 0 0 0,-1 0 0 0 0,-1 0 0 0 0,0 1 0 0 0,-3-8-104 0 0,2 12 2 0 0,0 1 1 0 0,-1-1-1 0 0,0 1 0 0 0,-1 0 1 0 0,0 1-1 0 0,0-1 0 0 0,-1 1 1 0 0,-1 0-1 0 0,0 1 0 0 0,0 0 1 0 0,-1 0-1 0 0,-3-2-2 0 0,8 8 39 0 0,-1 0 0 0 0,0 0 0 0 0,0 0 0 0 0,0 1 0 0 0,0 0 0 0 0,0 0 0 0 0,0 1 0 0 0,0-1 0 0 0,0 1 0 0 0,-1 0 0 0 0,1 0 0 0 0,-1 1 0 0 0,1 0 0 0 0,-3 0-39 0 0,1 0-63 0 0,0 1 0 0 0,0 0-1 0 0,0 0 1 0 0,0 0-1 0 0,1 1 1 0 0,-1 0 0 0 0,1 1-1 0 0,-1-1 1 0 0,1 1 0 0 0,0 1-1 0 0,-1-1 64 0 0,3 0-26 0 0,-1 0-1 0 0,1 1 0 0 0,0-1 0 0 0,0 1 0 0 0,0 0 0 0 0,1 0 1 0 0,-1 0-1 0 0,1 0 0 0 0,0 1 0 0 0,0-1 0 0 0,0 1 0 0 0,1 0 1 0 0,-1 0-1 0 0,1 0 0 0 0,1 0 0 0 0,-1 0 0 0 0,1 0 0 0 0,-1 1 1 0 0,2-1-1 0 0,-1 2 27 0 0,0-1-33 0 0,1 1 1 0 0,0-1 0 0 0,1 1 0 0 0,-1 0-1 0 0,1-1 1 0 0,1 0 0 0 0,-1 1-1 0 0,1-1 1 0 0,0 0 0 0 0,0 0 0 0 0,1 0-1 0 0,0 0 1 0 0,0 0 0 0 0,0 0-1 0 0,1-1 1 0 0,2 4 32 0 0,1-1 47 0 0,0-1 0 0 0,0 0 0 0 0,1 0 0 0 0,0-1 0 0 0,0 0 0 0 0,0 0 0 0 0,1 0 0 0 0,0-1-47 0 0,10 4 125 0 0,0 0 1 0 0,1-1-1 0 0,4 0-125 0 0,-14-5-148 0 0,-1-2 0 0 0,1 1 0 0 0,-1-1 0 0 0,1-1 0 0 0,0 0 0 0 0,-1 0 1 0 0,1-1-1 0 0,4-1 148 0 0,5 0-1096 0 0,0 0-167 0 0,0-2 0 0 0,0 0 0 0 0,-1-1 0 0 0,1-1 0 0 0,-1 0 0 0 0,7-5 1263 0 0,5-6-1799 0 0</inkml:trace>
  <inkml:trace contextRef="#ctx0" brushRef="#br0" timeOffset="79002.63">24668 963 19351 0 0,'0'0'439'0'0,"0"0"62"0"0,0 0 33 0 0,0 0-65 0 0,0 0-237 0 0,0 0 156 0 0,-11-8 1757 0 0,0 3-1270 0 0,9 4-734 0 0,0 0 0 0 0,-1 0 0 0 0,1 0 0 0 0,-1 0 0 0 0,1 0 0 0 0,-1 0 1 0 0,0 1-1 0 0,1-1 0 0 0,-1 1 0 0 0,0 0 0 0 0,0 0 0 0 0,1 0 0 0 0,-1 0 0 0 0,0 0 0 0 0,1 0 0 0 0,-2 1-141 0 0,-10 2 408 0 0,10-2-368 0 0,1 0 1 0 0,-1 0 0 0 0,1 0-1 0 0,-1 0 1 0 0,1 0 0 0 0,0 1 0 0 0,0-1-1 0 0,-1 1 1 0 0,1 0 0 0 0,0 0-1 0 0,1 0 1 0 0,-3 2-41 0 0,1-1 20 0 0,-2 3 17 0 0,0 0 1 0 0,0 0 0 0 0,0 1-1 0 0,0 0 1 0 0,-2 5-38 0 0,2-2 8 0 0,-11 19 34 0 0,-6 15-42 0 0,18-33 3 0 0,0 1 0 0 0,1 0 0 0 0,1 0-1 0 0,0 0 1 0 0,-1 10-3 0 0,1 0 16 0 0,1 1 0 0 0,1 0 0 0 0,1 0 0 0 0,2 2-16 0 0,-1-12 8 0 0,0-1 0 0 0,1 0 0 0 0,1 1 0 0 0,0-1 0 0 0,1 0 0 0 0,1-1 0 0 0,-1 1 0 0 0,4 3-8 0 0,-5-10-1 0 0,0 0 1 0 0,0 0-1 0 0,1 0 0 0 0,0-1 0 0 0,0 0 0 0 0,0 1 1 0 0,0-2-1 0 0,1 1 0 0 0,0 0 0 0 0,-1-1 1 0 0,1 0-1 0 0,0 0 0 0 0,1 0 0 0 0,-1-1 0 0 0,1 0 1 0 0,-1 0-1 0 0,1 0 0 0 0,-1-1 0 0 0,1 1 1 0 0,0-1-1 0 0,5 0 1 0 0,9 0 32 0 0,0-1 0 0 0,0 0 1 0 0,0-2-1 0 0,0 0 0 0 0,15-5-32 0 0,-7 1 11 0 0,-1-1 0 0 0,0-1-1 0 0,0-2 1 0 0,-1 0-1 0 0,9-7-10 0 0,-10 4-1742 0 0,0-2-1 0 0,-1 0 1 0 0,1-3 1742 0 0,-4-2-8666 0 0</inkml:trace>
  <inkml:trace contextRef="#ctx0" brushRef="#br0" timeOffset="79783.05">25681 644 21191 0 0,'0'-6'342'0'0,"1"1"-1"0"0,0-1 1 0 0,0 1-1 0 0,1-1 0 0 0,1-3-341 0 0,3-13 601 0 0,-6 19-584 0 0,6-12 70 0 0,-5 14 345 0 0,1-6 421 0 0,-1 3 815 0 0,-8 8-745 0 0,-1 5-893 0 0,0 0-1 0 0,0 0 1 0 0,0 1-1 0 0,1 0 1 0 0,-4 8-30 0 0,-28 58 19 0 0,14-27 394 0 0,-66 126 1191 0 0,74-137-1654 0 0,14-29 1 0 0,0-1-1 0 0,-1 0 1 0 0,0 0 0 0 0,-1 0 0 0 0,1 0 0 0 0,-2-1 49 0 0,2 0-24 0 0,-1-1 1 0 0,1 1 0 0 0,1 0 0 0 0,-1 0-1 0 0,1 0 1 0 0,0 4 23 0 0,-10 19 65 0 0,6-18-51 0 0,6-10-5 0 0,0-1 1 0 0,-1 1 0 0 0,1-1-1 0 0,1 1 1 0 0,-1 0 0 0 0,0 0 0 0 0,0-1-1 0 0,1 1 1 0 0,-1 0 0 0 0,1 0 0 0 0,-1 0-1 0 0,1 0 1 0 0,0 1-10 0 0,-1 2 68 0 0,1-4 17 0 0,2-2-9 0 0,1-4-41 0 0,0 2-26 0 0,0 0 0 0 0,1 0 1 0 0,-1 0-1 0 0,1 0 0 0 0,-1 0 0 0 0,1 1 0 0 0,0 0 1 0 0,0 0-1 0 0,0 0 0 0 0,0 0-9 0 0,6-2 49 0 0,1 0 1 0 0,0 1-1 0 0,5-1-49 0 0,-4 1 121 0 0,-8 2-114 0 0,0 0-1 0 0,0 0 1 0 0,0 1-1 0 0,0-1 0 0 0,3 1-6 0 0,82-5-305 0 0,-23 6 345 0 0,0 2 0 0 0,22 6-40 0 0,-55-6-27 0 0,0-2 0 0 0,17-1 27 0 0,-14-1-10 0 0,-35 1 10 0 0,1 1-1 0 0,-1-1 1 0 0,1-1-1 0 0,-1 1 1 0 0,1 0 0 0 0,-1 0-1 0 0,1-1 1 0 0,-1 1-1 0 0,1 0 1 0 0,0-1 0 0 0,24-7 21 0 0,5-5 242 0 0,-30 13-262 0 0,0-1-1 0 0,0 1 1 0 0,-1-1 0 0 0,1 1-1 0 0,0-1 1 0 0,0 1 0 0 0,0-1-1 0 0,-1 1 1 0 0,1-1 0 0 0,0 0-1 0 0,-1 1 1 0 0,1-1 0 0 0,0 0-1 0 0,-1 0 1 0 0,1 1 0 0 0,-1-1 0 0 0,1 0-1 0 0,-1 0 1 0 0,0 0 0 0 0,1 0-1 0 0,-1 0 1 0 0,0 0 0 0 0,0 1-1 0 0,1-1 1 0 0,-1-1-1 0 0,4-10-13 0 0,0 7-16 0 0,-4 4 23 0 0,1 1 1 0 0,-1-1 0 0 0,1 1 0 0 0,-1-1-1 0 0,1 1 1 0 0,-1-1 0 0 0,1 0-1 0 0,-1 1 1 0 0,0-1 0 0 0,1 0-1 0 0,-1 1 1 0 0,0-1 0 0 0,0 0 0 0 0,1 1-1 0 0,-1-1 1 0 0,0 0 0 0 0,0 0-1 0 0,0 1 1 0 0,0-1 0 0 0,0 0 0 0 0,0 1-1 0 0,0-1 1 0 0,0 0 0 0 0,0 0-1 0 0,0 1 1 0 0,0-1 0 0 0,-1 0-1 0 0,1 1 1 0 0,0-1 0 0 0,-1 0 0 0 0,1 1-1 0 0,0-1 1 0 0,-1 0 0 0 0,1 1-1 0 0,0-1 1 0 0,-1 1 0 0 0,1-1-1 0 0,-1 0 1 0 0,1 1 5 0 0,-1-1-4 0 0,1 0 1 0 0,0 0-1 0 0,-1 0 1 0 0,1 0-1 0 0,0 0 1 0 0,0 0-1 0 0,0 0 0 0 0,0 0 1 0 0,0 0-1 0 0,0 0 1 0 0,0 0-1 0 0,0 0 0 0 0,0 0 1 0 0,0 0-1 0 0,1 0 1 0 0,-1 0-1 0 0,0 0 0 0 0,1 0 1 0 0,-1 0-1 0 0,1 0 1 0 0,-1 0-1 0 0,1 0 0 0 0,0 0 1 0 0,-1 1-1 0 0,1-1 1 0 0,0 0-1 0 0,0 0 4 0 0,0 0 2 0 0,0-1 0 0 0,0 1 0 0 0,0 0 0 0 0,0 0 0 0 0,-1-1 1 0 0,1 1-1 0 0,0 0 0 0 0,-1-1 0 0 0,1 1 0 0 0,-1 0 0 0 0,1-1 0 0 0,-1 1 0 0 0,0-1 0 0 0,0 1 0 0 0,0-1 0 0 0,0 1 1 0 0,0-1-1 0 0,0 1 0 0 0,0-1-2 0 0,-1-2 73 0 0,0 1 1 0 0,0-1-1 0 0,0 1 1 0 0,0-1 0 0 0,1 1-1 0 0,0-1 1 0 0,-1 0-1 0 0,1 1 1 0 0,1-1-1 0 0,-1 1 1 0 0,0-1-1 0 0,1-1-73 0 0,0 2 66 0 0,-1 0-1 0 0,0 0 1 0 0,0 0-1 0 0,0 0 0 0 0,-1 0 1 0 0,1 0-1 0 0,-1 0 1 0 0,1 0-1 0 0,-1 0 1 0 0,0 1-1 0 0,0-1 0 0 0,0 0 1 0 0,-1 0-1 0 0,1 0 1 0 0,0 1-1 0 0,-1-1-65 0 0,1 2 0 0 0,0 1 0 0 0,1-1 0 0 0,-1 0 0 0 0,0 1 0 0 0,0-1 0 0 0,1 1 0 0 0,-1 0 0 0 0,0-1 0 0 0,0 1 0 0 0,0-1 0 0 0,1 1 0 0 0,-1 0 0 0 0,0 0 0 0 0,0 0 0 0 0,0-1 0 0 0,0 1 0 0 0,0 0 0 0 0,0 0 0 0 0,0 0 0 0 0,1 0 0 0 0,-1 0 0 0 0,0 1 0 0 0,0-1 0 0 0,0 0 0 0 0,-1 0 0 0 0,-3 6 0 0 0,-1-1 0 0 0,1 0 0 0 0,1 1 0 0 0,-1 0 0 0 0,1 0 0 0 0,0 0 0 0 0,0 1 0 0 0,-2 3 0 0 0,4-4 0 0 0,0-1 0 0 0,0 0 0 0 0,0 1 0 0 0,1-1 0 0 0,0 1 0 0 0,0 2 0 0 0,-7 25 0 0 0,-3-2 0 0 0,1-7 0 0 0,2 1 0 0 0,1 0 0 0 0,1 2 0 0 0,-10 97 0 0 0,9-60 0 0 0,3-32 0 0 0,2 1 0 0 0,1-1 0 0 0,3 15 0 0 0,-1-28 0 0 0,1 0 0 0 0,2-1 0 0 0,0 1 0 0 0,0 0 0 0 0,2-1 0 0 0,4 9 0 0 0,0 0 0 0 0,-8-20 0 0 0,0 0 0 0 0,1 0 0 0 0,0-1 0 0 0,0 1 0 0 0,1-1 0 0 0,3 5 0 0 0,2 1 0 0 0,-5-11 0 0 0,-1-2 0 0 0,1 2 0 0 0,-3-1 0 0 0,0 0 0 0 0,1 0 0 0 0,-1 1 0 0 0,0-1 0 0 0,0 0 0 0 0,1 0 0 0 0,-1 0 0 0 0,0-1 0 0 0,0 1 0 0 0,1 0 0 0 0,-1 0 0 0 0,0-1 0 0 0,0 1 0 0 0,2-1 0 0 0,-1 0 0 0 0,1 0 0 0 0,-1 0 0 0 0,0-1 0 0 0,1 1 0 0 0,-1-1 0 0 0,0 1 0 0 0,0-1 0 0 0,2-2 0 0 0,4-3 0 0 0,-3 4 12 0 0,-1 0-1 0 0,0 0 1 0 0,0-1 0 0 0,0 1-1 0 0,-1-1 1 0 0,3-3-12 0 0,-5 7-26 0 0,-1-1-1 0 0,1 0 1 0 0,-1 0-1 0 0,1 0 1 0 0,-1 0 0 0 0,1 0-1 0 0,-1 0 1 0 0,0 0-1 0 0,1 0 1 0 0,-1-1 0 0 0,0 1-1 0 0,0 0 1 0 0,0 0-1 0 0,0 0 1 0 0,0 0 0 0 0,0 0-1 0 0,0 0 1 0 0,0 0-1 0 0,0 0 1 0 0,-1 0 0 0 0,1-1-1 0 0,0 1 1 0 0,-1 0-1 0 0,1 0 1 0 0,-1 0 0 0 0,1 0-1 0 0,-1 0 1 0 0,1 1-1 0 0,-1-1 1 0 0,0 0 0 0 0,1 0-1 0 0,-1 0 1 0 0,0 0 26 0 0,-3-2-621 0 0,0 0 0 0 0,-1 0-1 0 0,1 0 1 0 0,0 0 0 0 0,-1 1 0 0 0,1 0 621 0 0,-18-7-9896 0 0</inkml:trace>
  <inkml:trace contextRef="#ctx0" brushRef="#br0" timeOffset="75625.03">18733 827 3224 0 0,'0'-2'240'0'0,"-1"-4"506"0"0,1 1 1 0 0,-1-1-1 0 0,-1 1 1 0 0,1-1-1 0 0,-1 0-746 0 0,1 1 1555 0 0,-1-1 0 0 0,1 0 0 0 0,0 1 0 0 0,0-1 1 0 0,1-1-1556 0 0,0 6 176 0 0,0 1 1 0 0,0-1-1 0 0,0 0 1 0 0,0 1 0 0 0,0-1-1 0 0,0 0 1 0 0,0 1-1 0 0,0-1 1 0 0,0 1 0 0 0,-1-1-1 0 0,1 0 1 0 0,0 1 0 0 0,0-1-1 0 0,-1 1 1 0 0,1-1-1 0 0,0 0 1 0 0,-1 0-177 0 0,1 1 131 0 0,0 0 1 0 0,-1 0-1 0 0,1 0 0 0 0,0 1 0 0 0,0-1 1 0 0,-1 0-1 0 0,1 0 0 0 0,0 0 0 0 0,0 0 0 0 0,-1 0 1 0 0,1 0-1 0 0,0 0 0 0 0,0 1 0 0 0,0-1 1 0 0,-1 0-1 0 0,1 0 0 0 0,0 0 0 0 0,0 0 1 0 0,0 1-1 0 0,-1-1 0 0 0,1 0 0 0 0,0 0 1 0 0,0 1-1 0 0,0-1 0 0 0,0 0 0 0 0,0 0 1 0 0,0 1-132 0 0,-10 22 1785 0 0,1 16-1473 0 0,3 0-1 0 0,1 0 1 0 0,2 1-1 0 0,1-1 1 0 0,3 18-312 0 0,0-24 187 0 0,-3 19-187 0 0,0-19 333 0 0,2 21-333 0 0,2-18 224 0 0,3 50 546 0 0,5 10-770 0 0,-6-65 57 0 0,-1-9 78 0 0,4 18-135 0 0,-7-40 27 0 0,0 0 0 0 0,0 0 0 0 0,0 0 0 0 0,0 0 0 0 0,0 0 0 0 0,0 0 0 0 0,0 0 0 0 0,0 0 0 0 0,0 0 0 0 0,0 0 0 0 0,1 0 0 0 0,-1 0 0 0 0,0 0 0 0 0,0 0 1 0 0,0 0-1 0 0,0 0 0 0 0,0 0 0 0 0,0 0 0 0 0,0 0 0 0 0,0 0 0 0 0,0 0 0 0 0,0 0 0 0 0,0 0 0 0 0,0 0 0 0 0,1 0 0 0 0,-1 0 0 0 0,0 0 0 0 0,0 0 0 0 0,0 0 0 0 0,0 0 0 0 0,0 0 0 0 0,0 0 0 0 0,0 0 0 0 0,0 0 0 0 0,0 0 0 0 0,0 0 0 0 0,0 0 0 0 0,0 0 0 0 0,0 1 0 0 0,0-1 0 0 0,0 0 0 0 0,0 0 0 0 0,1 0 0 0 0,-1 0 0 0 0,0 0 0 0 0,0 0 0 0 0,0 0 0 0 0,0 0 0 0 0,0 0 0 0 0,0 0 0 0 0,0 0 0 0 0,0 0 0 0 0,0 0 0 0 0,0 1 0 0 0,0-1 0 0 0,0 0 0 0 0,0 0 0 0 0,0 0-27 0 0,3-11 478 0 0,0-19-163 0 0,-4-89 9 0 0,6-248 960 0 0,-4 311-1271 0 0,2-24 27 0 0,1 34 0 0 0,0 4 9 0 0,1 1 1 0 0,8-30-50 0 0,-12 64 28 0 0,-1 6-18 0 0,0-1 0 0 0,1 1 0 0 0,-1 0 0 0 0,0-1 0 0 0,1 1 0 0 0,-1-1 0 0 0,1 1 0 0 0,-1-1 0 0 0,1 1 0 0 0,0-1-10 0 0,7-4 39 0 0,-7 5-49 0 0,1 1 1 0 0,-1 0 0 0 0,0-1 0 0 0,0 1-1 0 0,1 0 1 0 0,-1 0 0 0 0,0 0-1 0 0,0 0 1 0 0,1 0 0 0 0,-1 0 0 0 0,0 0-1 0 0,0 1 1 0 0,1-1 0 0 0,-1 0-1 0 0,0 1 1 0 0,1 0 9 0 0,19 9-43 0 0,-16-7 44 0 0,3 2-2 0 0,0 0-1 0 0,-1 0 1 0 0,0 1 0 0 0,0-1-1 0 0,0 2 1 0 0,0-1 0 0 0,-1 1-1 0 0,0 0 1 0 0,0 1 0 0 0,1 2 1 0 0,2 2-26 0 0,0-1 1 0 0,2 0 0 0 0,5 6 25 0 0,-5-8-18 0 0,-2 1 0 0 0,0 0 1 0 0,0 1-1 0 0,7 10 18 0 0,34 80 0 0 0,-39-85 0 0 0,-6-9 0 0 0,-1 0 0 0 0,0 1 0 0 0,0-1 0 0 0,0 1 0 0 0,2 6 0 0 0,24 95 0 0 0,-29-104 0 0 0,-1 0 0 0 0,1 0 0 0 0,-1 0 0 0 0,0 1 0 0 0,-1-1 0 0 0,1 0 0 0 0,-1 0 0 0 0,0 0 0 0 0,0 1 0 0 0,-1 0 0 0 0,0 2 0 0 0,1 0 0 0 0,-1 0 0 0 0,1 0 0 0 0,1 4 0 0 0,0 7-1 0 0,1-13 2 0 0,-1 1 0 0 0,0 0 0 0 0,0-1 0 0 0,-1 1 0 0 0,0-1 1 0 0,0 1-1 0 0,0-1 0 0 0,-1 1 0 0 0,0-1 0 0 0,0 0 0 0 0,-1 1-1 0 0,-5 7 28 0 0,0 1 0 0 0,-1-1 0 0 0,-1-1 0 0 0,0 1 0 0 0,-1-2 0 0 0,-1 0 0 0 0,0 0 1 0 0,0-1-1 0 0,-1 0 0 0 0,0-1 0 0 0,-1-1 0 0 0,0 0 0 0 0,-15 6-28 0 0,16-7 14 0 0,-2-2 0 0 0,1 0-1 0 0,-1-1 1 0 0,0 0 0 0 0,0-1 0 0 0,0-1-1 0 0,-1-1 1 0 0,1 0 0 0 0,-1 0 0 0 0,1-2 0 0 0,-1 0-1 0 0,0-1-13 0 0,14 1-55 0 0,0 0-1 0 0,0-1 0 0 0,1 1 1 0 0,-1 0-1 0 0,0-1 0 0 0,0 0 1 0 0,1 1-1 0 0,-1-1 0 0 0,0 0 0 0 0,1 0 1 0 0,-1 0-1 0 0,1 0 0 0 0,-1 0 1 0 0,1 0-1 0 0,0 0 0 0 0,-1 0 1 0 0,1-1-1 0 0,0 1 0 0 0,-1-2 56 0 0,1 2-224 0 0,1 0-1 0 0,-1-1 1 0 0,0 1 0 0 0,1 0-1 0 0,-1-1 1 0 0,1 1 0 0 0,0-1-1 0 0,0 1 1 0 0,-1-1 0 0 0,1 1-1 0 0,0-1 1 0 0,0 1 0 0 0,0-1-1 0 0,0 1 1 0 0,1 0 0 0 0,-1-2 224 0 0,4-12-1518 0 0</inkml:trace>
  <inkml:trace contextRef="#ctx0" brushRef="#br0" timeOffset="76088.67">19553 952 20127 0 0,'-5'-5'1826'0'0,"-3"1"-1504"0"0,7 4-319 0 0,0 0 0 0 0,1-1 0 0 0,-1 1-1 0 0,0 0 1 0 0,0 0 0 0 0,1-1 0 0 0,-1 1-1 0 0,0 0 1 0 0,0 0 0 0 0,1 0 0 0 0,-1 0-1 0 0,0 0 1 0 0,0 0 0 0 0,0 0 0 0 0,1 0-1 0 0,-1 0-2 0 0,-4 5 26 0 0,4-4 7 0 0,-12 10 274 0 0,0 0 1 0 0,1 1-1 0 0,0 1 0 0 0,1-1 1 0 0,-9 15-308 0 0,4-2 81 0 0,0 0 1 0 0,3 1-1 0 0,-2 4-81 0 0,-1 4 651 0 0,6-16-38 0 0,1 1 1 0 0,1 1 0 0 0,-5 18-614 0 0,6-13 174 0 0,4-17-107 0 0,1 1 1 0 0,-1-1-1 0 0,2 1 1 0 0,-1 0-1 0 0,1 0 1 0 0,0 0-1 0 0,1-1 1 0 0,0 1-1 0 0,0 0 1 0 0,1 0-1 0 0,0 1-67 0 0,1-4 49 0 0,-1 1-1 0 0,1-1 1 0 0,0 0 0 0 0,1 1-1 0 0,0-1 1 0 0,-1 0 0 0 0,4 3-49 0 0,-4-6 17 0 0,-1-2 0 0 0,1 1 0 0 0,0 0 0 0 0,-1 0 0 0 0,1 0 1 0 0,0-1-1 0 0,0 1 0 0 0,0-1 0 0 0,0 0 0 0 0,0 1 0 0 0,1-1 0 0 0,-1 0 0 0 0,0 0 1 0 0,1-1-1 0 0,-1 1 0 0 0,0 0 0 0 0,1-1 0 0 0,-1 1 0 0 0,1-1 0 0 0,-1 0 0 0 0,1 0 0 0 0,0 0-17 0 0,3 0-20 0 0,-1 0 0 0 0,1-1 0 0 0,-1 1 0 0 0,1-1 0 0 0,-1-1 0 0 0,1 1 0 0 0,-1-1 0 0 0,1 0 0 0 0,-1 0 0 0 0,0 0 0 0 0,0-1 0 0 0,0 0 0 0 0,-1 0-1 0 0,1 0 1 0 0,0 0 0 0 0,-1-1 0 0 0,0 0 0 0 0,0 0 0 0 0,2-2 20 0 0,12-15-133 0 0,-11 13 297 0 0,1-1 0 0 0,-1-1 1 0 0,0 1-1 0 0,-1-1 0 0 0,5-10-164 0 0,-5 9 101 0 0,0-1 1 0 0,-2 0-1 0 0,1 0 0 0 0,-1 0 1 0 0,-1-1-1 0 0,0 1 0 0 0,-1-1 1 0 0,0 0-1 0 0,-1 0-101 0 0,-2-17 273 0 0,0-1-1 0 0,-6-24-272 0 0,4 39 51 0 0,0 0 0 0 0,-1 1 1 0 0,-1-1-1 0 0,-1 1 0 0 0,0 0 0 0 0,-2-2-51 0 0,6 14 1 0 0,1 1 0 0 0,-1 0 1 0 0,1 0-1 0 0,-1-1 0 0 0,0 1 0 0 0,0 0 0 0 0,0 1 0 0 0,0-1 1 0 0,0 0-1 0 0,0 0 0 0 0,0 1 0 0 0,-2-1-1 0 0,-10-8-2 0 0,11 8-4 0 0,0 1 0 0 0,-1-1-1 0 0,1 1 1 0 0,0 0 0 0 0,0 1-1 0 0,-1-1 1 0 0,1 0 0 0 0,-1 1 0 0 0,1 0-1 0 0,-1 0 1 0 0,1 0 0 0 0,0 0-1 0 0,-1 0 1 0 0,1 1 0 0 0,-1-1 0 0 0,1 1-1 0 0,0 0 1 0 0,0 0 0 0 0,-1 1-1 0 0,1-1 1 0 0,-3 2 6 0 0,3 0-21 0 0,-1 1-1 0 0,1-1 1 0 0,0 1-1 0 0,0 0 1 0 0,0 0 0 0 0,0 0-1 0 0,1 0 1 0 0,0 0-1 0 0,0 0 1 0 0,0 1 0 0 0,0-1-1 0 0,1 1 1 0 0,-1 0-1 0 0,1-1 1 0 0,0 1 0 0 0,1 0-1 0 0,-1 0 1 0 0,1 0-1 0 0,0-1 1 0 0,0 4 21 0 0,0-4 7 0 0,1 0-1 0 0,0 0 0 0 0,0 0 1 0 0,0 0-1 0 0,0 0 1 0 0,1 0-1 0 0,-1 0 0 0 0,1 0 1 0 0,2 3-7 0 0,5 14 158 0 0,-6-15-173 0 0,0 0-1 0 0,1 0 1 0 0,0 0 0 0 0,0 0-1 0 0,0 0 1 0 0,1-1-1 0 0,-1 0 1 0 0,1 0 0 0 0,0 0-1 0 0,1-1 1 0 0,-1 1 0 0 0,1-1-1 0 0,3 1 16 0 0,2 1 18 0 0,0 0 0 0 0,0 0-1 0 0,1-2 1 0 0,-1 1 0 0 0,1-2-1 0 0,1 1 1 0 0,0-1-18 0 0,3 0-22 0 0,0 0 0 0 0,0-1 0 0 0,0-1 0 0 0,0 0 0 0 0,0-1 0 0 0,0-1 0 0 0,0 0 0 0 0,0-1 0 0 0,0-1 0 0 0,14-5 22 0 0,-8 3-178 0 0,-3 1-723 0 0,-1-2 0 0 0,0 0 0 0 0,5-2 901 0 0,-15 5-894 0 0,1-1 0 0 0,-1 0-1 0 0,0-1 1 0 0,0 1 0 0 0,-1-2 0 0 0,1 1 0 0 0,-1-1 0 0 0,4-4 894 0 0,2-2-7381 0 0</inkml:trace>
  <inkml:trace contextRef="#ctx0" brushRef="#br0" timeOffset="76442.56">20114 994 6912 0 0,'0'0'528'0'0,"0"0"5"0"0,0 0 1288 0 0,0 0 606 0 0,0 0 121 0 0,0 0-178 0 0,0 0-822 0 0,0 0-362 0 0,0 0-70 0 0,0 0-1006 0 0,-1-1 1 0 0,1 1-1 0 0,0 0 0 0 0,-1 0 1 0 0,1-1-1 0 0,0 1 1 0 0,-1 0-1 0 0,1 0 1 0 0,0-1-1 0 0,-1 1 0 0 0,1 0 1 0 0,-1 0-1 0 0,1 0 1 0 0,0 0-1 0 0,-1 0 1 0 0,1 0-1 0 0,-1 0 0 0 0,1 0 1 0 0,-1 0-1 0 0,1 0 1 0 0,0 0-1 0 0,-1 0 1 0 0,1 0-111 0 0,-4 0 205 0 0,0 1 1 0 0,0 0 0 0 0,0 0 0 0 0,0 1 0 0 0,0-1 0 0 0,1 1-1 0 0,-1 0 1 0 0,0-1 0 0 0,1 2 0 0 0,0-1 0 0 0,-1 0 0 0 0,1 1-1 0 0,-2 2-205 0 0,-13 8 447 0 0,8-5-317 0 0,0 1 1 0 0,1 0-1 0 0,0 0 0 0 0,1 1 1 0 0,0 0-1 0 0,1 0 0 0 0,-2 3-130 0 0,-14 18-115 0 0,16-19 114 0 0,0 0 0 0 0,1 0 0 0 0,0 0 0 0 0,1 1 0 0 0,1 0-1 0 0,0 0 1 0 0,0 1 0 0 0,1-1 0 0 0,-1 13 1 0 0,4-22 18 0 0,0 0 0 0 0,0-1 0 0 0,0 1 0 0 0,1 0 0 0 0,-1-1 0 0 0,1 1 0 0 0,0 0 0 0 0,0-1 0 0 0,0 1 0 0 0,1-1 1 0 0,-1 0-1 0 0,1 1 0 0 0,0-1-18 0 0,7 20 158 0 0,-7-18-149 0 0,0 1 0 0 0,0 0 0 0 0,0-1 1 0 0,1 0-1 0 0,0 0 0 0 0,0 0 0 0 0,1 0 0 0 0,-1 0 0 0 0,1 0 0 0 0,0-1 0 0 0,0 0 1 0 0,5 3-10 0 0,-5-4 4 0 0,-1 0 0 0 0,2-1 1 0 0,-1 1-1 0 0,0-1 0 0 0,0 0 1 0 0,1 0-1 0 0,-1-1 0 0 0,1 1 1 0 0,-1-1-1 0 0,1 0 0 0 0,0 0 1 0 0,-1-1-1 0 0,1 1 0 0 0,0-1 0 0 0,0 0 1 0 0,3-1-5 0 0,10-1 79 0 0,0-1 1 0 0,0-1-1 0 0,0 0 1 0 0,-1-2 0 0 0,1 0-1 0 0,11-7-79 0 0,3 1-7 0 0,-23 9-3 0 0,-1 0 1 0 0,1 0 0 0 0,-1-1 0 0 0,0 0 0 0 0,0-1-1 0 0,0 0 1 0 0,0 0 9 0 0,53-48-1132 0 0,-58 51 829 0 0,0-1 0 0 0,0 0-1 0 0,0 0 1 0 0,-1 0 0 0 0,1-1-1 0 0,1-2 304 0 0,-2 2-1492 0 0,0 0 0 0 0,1 0 0 0 0,0 1-1 0 0,0 0 1 0 0,2-2 1492 0 0,14-11-7770 0 0</inkml:trace>
  <inkml:trace contextRef="#ctx0" brushRef="#br0" timeOffset="76997.36">20706 741 17503 0 0,'-2'-2'108'0'0,"0"0"-1"0"0,0 0 0 0 0,0-1 0 0 0,0 1 0 0 0,1-1 1 0 0,-1 1-1 0 0,1-1 0 0 0,0 0 0 0 0,0 1 0 0 0,0-1 0 0 0,0 0 1 0 0,0 0-1 0 0,1 0 0 0 0,-1 0 0 0 0,1 1 0 0 0,0-1 1 0 0,0 0-1 0 0,0 0 0 0 0,0 0 0 0 0,0 0 0 0 0,1-2-107 0 0,0 0 267 0 0,1 0-1 0 0,-1-1 0 0 0,1 1 1 0 0,0 0-1 0 0,1 0 1 0 0,-1 1-1 0 0,1-1 0 0 0,0 0 1 0 0,0 1-1 0 0,0 0 1 0 0,4-4-267 0 0,-1 0 404 0 0,2 1 0 0 0,-1 0 1 0 0,0 0-1 0 0,1 1 0 0 0,1 0 1 0 0,-1 0-1 0 0,1 1 0 0 0,8-4-404 0 0,-11 6 116 0 0,1 0 1 0 0,-1 0-1 0 0,1 1 0 0 0,0 0 0 0 0,0 0 0 0 0,-1 0 1 0 0,1 1-1 0 0,0 0 0 0 0,1 1 0 0 0,-1 0 0 0 0,0 0 0 0 0,0 0 1 0 0,0 1-1 0 0,6 1-116 0 0,-11-2-17 0 0,0 1 1 0 0,-1 0 0 0 0,1-1-1 0 0,-1 1 1 0 0,1 0-1 0 0,-1 0 1 0 0,1 0-1 0 0,-1 0 1 0 0,1 0 0 0 0,-1 0-1 0 0,0 0 1 0 0,0 1-1 0 0,1-1 17 0 0,11 11-109 0 0,-7-8 143 0 0,-1 1-1 0 0,1 0 0 0 0,-1 0 1 0 0,2 2-34 0 0,-5-5 15 0 0,-1 0 0 0 0,1 0 0 0 0,-1 1 0 0 0,1-1 0 0 0,-1 0 0 0 0,0 1 0 0 0,0-1 0 0 0,0 0 0 0 0,0 1 0 0 0,0 0 0 0 0,0-1 0 0 0,-1 1 0 0 0,1-1 0 0 0,-1 1 0 0 0,0 0-15 0 0,0 7 0 0 0,0 0 1 0 0,-1 1 0 0 0,0-1-1 0 0,-1 0 1 0 0,0 0 0 0 0,-1 0-1 0 0,0 0 1 0 0,-1 0 0 0 0,1 0-1 0 0,-2-1 1 0 0,0 0 0 0 0,0 0-1 0 0,0 0 1 0 0,-1 0 0 0 0,0-1 0 0 0,-1 0-1 0 0,0-1 1 0 0,-7 7-1 0 0,-14 12-39 0 0,-16 10 39 0 0,37-30-3 0 0,0 0-1 0 0,1 1 0 0 0,0-1 1 0 0,0 1-1 0 0,-1 3 4 0 0,1-2 24 0 0,-1 0 1 0 0,0 0-1 0 0,-5 4-24 0 0,-3 3 24 0 0,6-9 22 0 0,0-1 24 0 0,9-4-25 0 0,6-1 7 0 0,26-5 53 0 0,-4 0-40 0 0,1 1 1 0 0,18 0-66 0 0,-38 4-30 0 0,-1 0 0 0 0,1 1-1 0 0,-1 0 1 0 0,0 0 0 0 0,1 1 0 0 0,-1 0 0 0 0,0 0 0 0 0,0 1-1 0 0,0 0 1 0 0,0 0 0 0 0,1 2 30 0 0,0 0-44 0 0,4 2 48 0 0,-1 0 0 0 0,0 1 0 0 0,0 0 0 0 0,-1 1 0 0 0,5 6-4 0 0,-11-10-1 0 0,26 29-34 0 0,-28-31 33 0 0,-1 0-1 0 0,0 1 0 0 0,0-1 0 0 0,0 1 0 0 0,0 0 0 0 0,-1 0 1 0 0,1 0-1 0 0,-1 0 0 0 0,0 0 0 0 0,0 1 3 0 0,0 1 0 0 0,0 1 0 0 0,0-1 0 0 0,-1 1 0 0 0,0-1 0 0 0,0 1 0 0 0,-2 5 0 0 0,2-9 0 0 0,-1 0 0 0 0,0 0 0 0 0,0 0 0 0 0,0 0 0 0 0,-1-1 0 0 0,1 1 0 0 0,-1 0 0 0 0,1-1 0 0 0,-1 1 0 0 0,0-1 0 0 0,0 0 0 0 0,0 0 0 0 0,0 1 0 0 0,0-1 0 0 0,0 0 0 0 0,-1 0 0 0 0,-21 14 11 0 0,18-13 3 0 0,1 0 0 0 0,0 0 0 0 0,0 1-1 0 0,0 0 1 0 0,1 0 0 0 0,-1 0 0 0 0,1 1 0 0 0,0-1 0 0 0,-2 4-14 0 0,2-1 21 0 0,-1 0 0 0 0,1-1 0 0 0,-1 1 1 0 0,-1-1-1 0 0,1 0 0 0 0,-1-1 0 0 0,0 0 0 0 0,0 0 0 0 0,0 0 0 0 0,-1 0 0 0 0,0-1 0 0 0,-3 2-21 0 0,-1-1 84 0 0,0 0 0 0 0,-1-1-1 0 0,0 0 1 0 0,0-1 0 0 0,-10 2-84 0 0,15-4 81 0 0,0-1 1 0 0,1 1-1 0 0,-1-1 1 0 0,0-1-1 0 0,1 1 1 0 0,-1-1-1 0 0,1 0 1 0 0,-1-1-1 0 0,1 0 1 0 0,-1 0-1 0 0,-5-2-81 0 0,-5-5-198 0 0,1-1 1 0 0,-1 0-1 0 0,-1-2 198 0 0,-10-8-3541 0 0,14 12-5668 0 0</inkml:trace>
  <inkml:trace contextRef="#ctx0" brushRef="#br0" timeOffset="73301.87">14639 808 13560 0 0,'0'0'306'0'0,"0"0"46"0"0,0 0 23 0 0,0 0-44 0 0,-5-5-207 0 0,-1 2-24 0 0,4 2 417 0 0,1 2-407 0 0,1-1 1 0 0,-1 0 0 0 0,0 0-1 0 0,0 0 1 0 0,1 1-1 0 0,-1-1 1 0 0,0 0 0 0 0,1 1-1 0 0,-1-1 1 0 0,0 1-1 0 0,1-1 1 0 0,-1 1 0 0 0,0-1-1 0 0,1 1 1 0 0,-1-1-1 0 0,1 1 1 0 0,-1 0 0 0 0,1-1-1 0 0,-1 1 1 0 0,1 0-1 0 0,0-1 1 0 0,-1 1 0 0 0,1 0-1 0 0,0-1 1 0 0,-1 1-111 0 0,-6 22 149 0 0,7-22-25 0 0,-6 28 565 0 0,2 0 0 0 0,1 5-689 0 0,-1 0 406 0 0,-4 18 1189 0 0,-8 22-1595 0 0,-4 20 1069 0 0,13-53-564 0 0,-7 43 582 0 0,4 1-1087 0 0,6 53 1144 0 0,4-136-914 0 0,0-2-113 0 0,0 0-42 0 0,0 0 61 0 0,0 0 194 0 0,0-2 81 0 0,0-46 763 0 0,3-194 249 0 0,-4 109-1080 0 0,-1 44-206 0 0,1 25-137 0 0,0 3 0 0 0,7-60 0 0 0,-6 116-5 0 0,1-1-1 0 0,0 1 1 0 0,1-1 0 0 0,-1 1-1 0 0,1 0 1 0 0,0 0 0 0 0,0-1-1 0 0,0 1 1 0 0,1 1 0 0 0,0-1-1 0 0,0 0 1 0 0,2-2 5 0 0,4 2 0 0 0,-7 5 0 0 0,1 0 0 0 0,-1 0 0 0 0,1 0 0 0 0,-1 0 0 0 0,1 0 0 0 0,-1 1 0 0 0,1-1 0 0 0,-1 1 0 0 0,1 0 0 0 0,-1-1 0 0 0,1 1 0 0 0,-1 0 0 0 0,0 1 0 0 0,1-1 0 0 0,-1 0 0 0 0,0 1 0 0 0,0-1 0 0 0,5 4 0 0 0,0 1 0 0 0,-1-1 0 0 0,1 1 0 0 0,1 3 0 0 0,12 15-44 0 0,-1 0 0 0 0,-1 2 0 0 0,-1 0 0 0 0,-2 1 0 0 0,0 1 0 0 0,-2 0 0 0 0,-1 0 0 0 0,-1 3 44 0 0,4 18 0 0 0,-2 1 0 0 0,-2 3 0 0 0,-8-38 3 0 0,-1 0 0 0 0,-1 0 0 0 0,0 0-1 0 0,-1 0 1 0 0,-1 0-3 0 0,-9 74 29 0 0,6-59-19 0 0,2-17 1 0 0,-1-1 0 0 0,0 0 0 0 0,0 0 0 0 0,-1 0 0 0 0,-1-1 0 0 0,-4 10-11 0 0,5-14 15 0 0,0 0 0 0 0,0 0 0 0 0,0-1 0 0 0,-1 1 0 0 0,0-1-1 0 0,-1 0 1 0 0,1-1 0 0 0,-1 1 0 0 0,0-1 0 0 0,0 0 0 0 0,-1-1-15 0 0,-4 3 39 0 0,4-2 0 0 0,0 0-1 0 0,-1-1 0 0 0,-4 2-38 0 0,9-5 17 0 0,0 0 0 0 0,-1 0 0 0 0,1 0 0 0 0,0-1-1 0 0,0 1 1 0 0,0-1 0 0 0,0 0 0 0 0,-1 0 0 0 0,1 0 0 0 0,0 0 0 0 0,-2 0-17 0 0,-13-4 49 0 0,1-1 0 0 0,0 0 1 0 0,0-1-1 0 0,-6-4-49 0 0,-11-3-20 0 0,6 3-127 0 0,16 6-199 0 0,0 0 1 0 0,0-1 0 0 0,1 0 0 0 0,-2-2 345 0 0,0 2-1032 0 0,-1-2-1815 0 0,6 0-3287 0 0,3-1-2116 0 0</inkml:trace>
  <inkml:trace contextRef="#ctx0" brushRef="#br0" timeOffset="73802.98">15091 1166 18455 0 0,'7'-7'288'0'0,"-1"0"0"0"0,0 0 0 0 0,0 0 0 0 0,-1-1 0 0 0,0 0 0 0 0,0 0-1 0 0,-1 0 1 0 0,0-1 0 0 0,0 1 0 0 0,0-5-288 0 0,-3 12 172 0 0,-1 0 0 0 0,0 0-1 0 0,1 0 1 0 0,-1 1 0 0 0,0-1 0 0 0,0 0 0 0 0,0 0-1 0 0,0 0 1 0 0,0 0 0 0 0,0 0 0 0 0,0 1 0 0 0,0-1-1 0 0,0 0 1 0 0,0 0 0 0 0,0 0 0 0 0,0 0 0 0 0,-1 1 0 0 0,1-1-1 0 0,0 0 1 0 0,-1 0 0 0 0,1 0 0 0 0,-1 1 0 0 0,1-1-1 0 0,-1 0-171 0 0,1 1 71 0 0,-1-1 0 0 0,0 1 0 0 0,1 0 0 0 0,-1 0 1 0 0,0 0-1 0 0,0-1 0 0 0,1 1 0 0 0,-1 0 0 0 0,0 0 0 0 0,0 0 0 0 0,1 0 0 0 0,-1 0 0 0 0,0 0 0 0 0,0 0 0 0 0,1 0 0 0 0,-1 1 0 0 0,0-1 0 0 0,0 0 0 0 0,1 0 0 0 0,-2 1-71 0 0,-2 1 47 0 0,0 0 0 0 0,-1 0 0 0 0,1 0-1 0 0,0 1 1 0 0,0-1 0 0 0,0 1 0 0 0,-1 2-47 0 0,-2 2 146 0 0,1 1 0 0 0,0 0 1 0 0,1 1-1 0 0,0-1 0 0 0,0 1 0 0 0,-3 9-146 0 0,3-8 79 0 0,1 0-45 0 0,0 0-1 0 0,1 0 1 0 0,0 0 0 0 0,-1 7-34 0 0,0 2 41 0 0,1-3 9 0 0,1 1-1 0 0,0 0 1 0 0,1 5-50 0 0,0-5 47 0 0,2-7-23 0 0,-1 1 0 0 0,1-1-1 0 0,1 1 1 0 0,0-1 0 0 0,0 0 0 0 0,1 1 0 0 0,1-1 0 0 0,-1-1 0 0 0,2 1-1 0 0,3 7-23 0 0,-5-12 16 0 0,1 0 0 0 0,-1 0-1 0 0,1-1 1 0 0,0 0-1 0 0,0 1 1 0 0,1-1-1 0 0,-1-1 1 0 0,1 1-1 0 0,0-1 1 0 0,0 0-1 0 0,0 0 1 0 0,0 0 0 0 0,1 0-1 0 0,-1-1 1 0 0,1 0-1 0 0,-1 0 1 0 0,1-1-1 0 0,0 0 1 0 0,-1 0-1 0 0,1 0 1 0 0,0 0 0 0 0,0-1-1 0 0,5 0-15 0 0,-5-1 48 0 0,0 1-1 0 0,0-1 1 0 0,1 0-1 0 0,-1 0 1 0 0,0-1-1 0 0,-1 1 1 0 0,1-2-1 0 0,0 1 1 0 0,0 0-1 0 0,-1-1 1 0 0,1 0-1 0 0,-1-1 1 0 0,0 1-1 0 0,0-1 1 0 0,0 0-1 0 0,-1 0 1 0 0,1 0-1 0 0,-1-1 1 0 0,0 1-1 0 0,0-1 1 0 0,-1 0-1 0 0,3-5-47 0 0,0-1 80 0 0,0 2-2 0 0,-1-1-1 0 0,0 0 0 0 0,0-1 0 0 0,-1 1 1 0 0,-1-1-1 0 0,3-9-77 0 0,-3-5 49 0 0,0 1 0 0 0,-2-1 0 0 0,-1 1 0 0 0,-1-1 0 0 0,-1-7-49 0 0,-1 8 12 0 0,2 14-4 0 0,0 0-1 0 0,-1 1 1 0 0,0-1-1 0 0,0 0 0 0 0,-1 1 1 0 0,-1-1-1 0 0,0-1-7 0 0,1 3 20 0 0,-1 1-1 0 0,0 0 0 0 0,0 0 0 0 0,0 0 1 0 0,-1 1-1 0 0,0-1 0 0 0,-5-4-19 0 0,7 9-2 0 0,1 0 0 0 0,0 0-1 0 0,-1 0 1 0 0,0 1-1 0 0,1-1 1 0 0,-1 1 0 0 0,0-1-1 0 0,0 1 1 0 0,0 0 0 0 0,0 0-1 0 0,0 0 1 0 0,0 1-1 0 0,0-1 1 0 0,0 1 0 0 0,0-1-1 0 0,0 1 1 0 0,0 0 0 0 0,0 0-1 0 0,0 0 1 0 0,0 1-1 0 0,-1-1 1 0 0,1 1 2 0 0,-4 1-6 0 0,0 1-1 0 0,0-1 1 0 0,0 1-1 0 0,0 1 1 0 0,1-1 0 0 0,-1 1-1 0 0,1 0 1 0 0,0 0-1 0 0,0 1 1 0 0,0 0 0 0 0,1 0-1 0 0,0 1 1 0 0,0-1-1 0 0,0 1 1 0 0,-1 3 6 0 0,4-7-3 0 0,1 1 1 0 0,0 0-1 0 0,-1 0 1 0 0,1 0-1 0 0,1 0 0 0 0,-1 0 1 0 0,0 0-1 0 0,1 0 1 0 0,-1 0-1 0 0,1 0 0 0 0,0 0 1 0 0,0 0-1 0 0,0 0 1 0 0,1 0-1 0 0,-1 0 0 0 0,1 0 1 0 0,-1 0-1 0 0,1 0 0 0 0,0 0 1 0 0,0-1-1 0 0,0 1 1 0 0,1 0-1 0 0,0 0 3 0 0,2 3-17 0 0,1 0-1 0 0,0 0 1 0 0,0-1 0 0 0,1 0-1 0 0,-1 0 1 0 0,1-1 0 0 0,0 1-1 0 0,1-1 1 0 0,-1 0 0 0 0,1-1 17 0 0,15 8-243 0 0,1 0 0 0 0,8 1 243 0 0,-9-4-750 0 0,1-1 0 0 0,22 4 750 0 0,-36-9-480 0 0,1-1 1 0 0,-1 0-1 0 0,0 0 0 0 0,0-1 0 0 0,0 0 0 0 0,1-1 1 0 0,-1 0-1 0 0,0 0 0 0 0,2-2 480 0 0,40-11-3760 0 0,-27 6 1385 0 0</inkml:trace>
  <inkml:trace contextRef="#ctx0" brushRef="#br0" timeOffset="74151.06">15815 1033 15056 0 0,'0'0'340'0'0,"0"0"50"0"0,1-1 25 0 0,-1 1-411 0 0,1 0 11 0 0,-1 0 0 0 0,0 0 0 0 0,1 0 1 0 0,-1 0-1 0 0,0 0 0 0 0,1 0 1 0 0,-1 0-1 0 0,0-1 0 0 0,1 1 0 0 0,-1 0 1 0 0,0 0-1 0 0,1 0 0 0 0,-1-1 1 0 0,0 1-1 0 0,1 0 0 0 0,-1 0 0 0 0,0-1 1 0 0,0 1-1 0 0,1 0 0 0 0,-1-1 1 0 0,0 1-1 0 0,0 0 0 0 0,0-1 0 0 0,0 1 1 0 0,1 0-1 0 0,-1-1 0 0 0,0 1-15 0 0,8-14 254 0 0,-9 12 71 0 0,1 1-1 0 0,0-1 1 0 0,-1 1 0 0 0,1 0-1 0 0,-1-1 1 0 0,1 1-1 0 0,-1 0 1 0 0,0 0-1 0 0,1-1 1 0 0,-1 1-1 0 0,0 0 1 0 0,0 0-1 0 0,0-1-324 0 0,-5 1 298 0 0,0 0 0 0 0,0 0 0 0 0,0 0 0 0 0,0 1 0 0 0,-1 0-1 0 0,1 0 1 0 0,0 0 0 0 0,0 1 0 0 0,0 0 0 0 0,0 0 0 0 0,0 0 0 0 0,1 1 0 0 0,-1 0 0 0 0,-1 1-298 0 0,-3 1 188 0 0,0 1 1 0 0,1 0-1 0 0,0 0 1 0 0,0 1-1 0 0,0 0 1 0 0,-5 5-189 0 0,-2 3 260 0 0,0 1 1 0 0,-9 14-261 0 0,16-18 80 0 0,1 2 1 0 0,0-1 0 0 0,1 1 0 0 0,0 0 0 0 0,1 0 0 0 0,0 1 0 0 0,2 0 0 0 0,-1 0 0 0 0,2 0 0 0 0,0 1 0 0 0,0-1-1 0 0,2 1 1 0 0,0-1 0 0 0,0 1 0 0 0,1 0 0 0 0,2 7-81 0 0,-1-17 2 0 0,-1-1 0 0 0,1 1-1 0 0,1 0 1 0 0,-1-1 0 0 0,1 0 0 0 0,0 1-1 0 0,0-1 1 0 0,0 0 0 0 0,0 0 0 0 0,1 0-1 0 0,-1 0 1 0 0,1 0 0 0 0,0-1 0 0 0,1 1-1 0 0,-1-1 1 0 0,2 1-2 0 0,2 2 7 0 0,0-1-1 0 0,1 0 1 0 0,-1 0-1 0 0,1-1 1 0 0,0 0-1 0 0,1 0 1 0 0,-1-1-1 0 0,1 0-6 0 0,-2-1 24 0 0,0-1 0 0 0,0 0 0 0 0,0 0 0 0 0,0-1 0 0 0,0 0 0 0 0,1 0 0 0 0,-1-1 0 0 0,0 0 0 0 0,0 0 0 0 0,1-1-24 0 0,15-1 56 0 0,-4-1 76 0 0,0 0-1 0 0,0 0 1 0 0,0-2 0 0 0,0-1-1 0 0,11-5-131 0 0,29-18-1767 0 0,-4-5-6186 0 0,-33 16-456 0 0</inkml:trace>
  <inkml:trace contextRef="#ctx0" brushRef="#br0" timeOffset="74552.1">16311 958 18399 0 0,'-4'-7'900'0'0,"1"-6"-269"0"0,3 9-550 0 0,-1 1 0 0 0,1 0 0 0 0,-1-1 0 0 0,0 1 0 0 0,0 0-1 0 0,-1-3-80 0 0,1 4 46 0 0,0 0 0 0 0,1 0-1 0 0,-1 0 1 0 0,1 0 0 0 0,-1 0-1 0 0,1 0 1 0 0,0 0 0 0 0,0 0-1 0 0,0 0 1 0 0,0 0 0 0 0,0 0-1 0 0,0 0 1 0 0,1 0-1 0 0,0-2-45 0 0,10-30 2223 0 0,-3 15-1115 0 0,-6 14-1047 0 0,0 1 1 0 0,0 0 0 0 0,1-1 0 0 0,-1 1 0 0 0,1 0 0 0 0,0 0 0 0 0,0 1-1 0 0,0-1 1 0 0,1 1 0 0 0,-1-1 0 0 0,1 1 0 0 0,0 0 0 0 0,0 0 0 0 0,0 1 0 0 0,0-1-1 0 0,0 1 1 0 0,1 0 0 0 0,-1 0 0 0 0,1 0 0 0 0,-1 1 0 0 0,1 0 0 0 0,0 0-1 0 0,3-1-61 0 0,-1 1 98 0 0,-1 0 0 0 0,1 0 0 0 0,0 1 0 0 0,-1 0-1 0 0,1 1 1 0 0,0-1 0 0 0,0 1 0 0 0,-1 0 0 0 0,1 1-1 0 0,-1-1 1 0 0,1 1 0 0 0,-1 1 0 0 0,1-1-1 0 0,-1 1 1 0 0,0 0 0 0 0,-1 1 0 0 0,2 0-98 0 0,0 1 15 0 0,-1 0 0 0 0,0 0-1 0 0,0 0 1 0 0,-1 1 0 0 0,0 0 0 0 0,0 0 0 0 0,0 1 0 0 0,3 5-15 0 0,-6-7-10 0 0,1 0 0 0 0,-1 0 0 0 0,0 0 1 0 0,0 1-1 0 0,-1-1 0 0 0,0 0 0 0 0,0 1 1 0 0,0-1-1 0 0,0 1 0 0 0,-1 0 0 0 0,0-1 1 0 0,0 1-1 0 0,-1 0 10 0 0,0 7 11 0 0,-2 1 0 0 0,1-1 1 0 0,-2 0-1 0 0,1-1 0 0 0,-2 1 1 0 0,0-1-1 0 0,0 0 0 0 0,-1 0 0 0 0,-1 0 1 0 0,0-1-1 0 0,0 0 0 0 0,-1 0 1 0 0,-8 7-13 0 0,-95 98 104 0 0,-31 18-103 0 0,129-120 132 0 0,0-1 0 0 0,0 2 0 0 0,1 0 0 0 0,1 0-1 0 0,-3 7-131 0 0,-14 19 74 0 0,25-36-68 0 0,0 0 0 0 0,0 0 0 0 0,1 0-1 0 0,-1 0 1 0 0,0 6-6 0 0,2-10-10 0 0,0 1 1 0 0,1-1-1 0 0,-1 1 1 0 0,1-1-1 0 0,0 1 1 0 0,-1 0-1 0 0,1-1 1 0 0,0 1-1 0 0,0-1 1 0 0,0 1-1 0 0,0 0 0 0 0,0-1 1 0 0,0 1-1 0 0,1-1 1 0 0,-1 1-1 0 0,1 0 1 0 0,-1-1-1 0 0,1 1 1 0 0,-1-1-1 0 0,1 1 1 0 0,0-1-1 0 0,0 1 10 0 0,1-1-38 0 0,0 0 0 0 0,0 0 0 0 0,0-1 0 0 0,0 1 0 0 0,0-1 0 0 0,0 1 1 0 0,1-1-1 0 0,-1 0 0 0 0,0 0 0 0 0,0 0 0 0 0,0 0 0 0 0,0 0 0 0 0,2 0 38 0 0,0 0-51 0 0,38-3 279 0 0,-1-1 1 0 0,1-3-1 0 0,-1 0 0 0 0,13-7-228 0 0,148-37 750 0 0,-132 37-608 0 0,-31 6-64 0 0,27-9-78 0 0,3-3-435 0 0,-46 10-4121 0 0,-18 9-4455 0 0</inkml:trace>
  <inkml:trace contextRef="#ctx0" brushRef="#br0" timeOffset="83180.17">311 4387 7056 0 0,'0'0'322'0'0,"0"0"-7"0"0,0 0-184 0 0,0 0-18 0 0,0 0 14 0 0,0 0 1 0 0,2-1-22 0 0,9-2-84 0 0,-6 2 59 0 0,0 0 0 0 0,0 1 1 0 0,0-1-1 0 0,0 1 0 0 0,0 0 1 0 0,0 0-1 0 0,2 1-81 0 0,6 0 264 0 0,0 0 73 0 0,1 0 0 0 0,8 3-337 0 0,-10-2 180 0 0,0-1 1 0 0,0 1-1 0 0,0-2 1 0 0,4 0-181 0 0,193-9 2260 0 0,-137 7-1725 0 0,-16-2-202 0 0,-19 2 174 0 0,28 1-507 0 0,241 20 1190 0 0,-179-8-955 0 0,27 2-36 0 0,53 0 51 0 0,-60-2-116 0 0,96-8-134 0 0,114-6 44 0 0,32-2 0 0 0,198-11 211 0 0,799 44 521 0 0,-707-22-701 0 0,-384-14 50 0 0,104-5 353 0 0,-35 8 470 0 0,-38 2-326 0 0,-165-3-394 0 0,134-7 152 0 0,687-78 290 0 0,-579 49-593 0 0,76-5 41 0 0,-386 38-111 0 0,266-24-103 0 0,-240 23 123 0 0,42-5 49 0 0,331-39 511 0 0,-97 3-128 0 0,-84 9-284 0 0,-139 19-51 0 0,61-6 10 0 0,86-9-1 0 0,70-5-4 0 0,-115 14 27 0 0,-36 4 14 0 0,-7 10-10 0 0,-7 0-2 0 0,-69 2-41 0 0,461-31 198 0 0,-355 28-135 0 0,-9 1-21 0 0,570-20 238 0 0,-623 25 546 0 0,115-3-31 0 0,-6 4-2017 0 0,-76 4 1030 0 0,184-1 80 0 0,-189 6-66 0 0,838-12 42 0 0,-696-6 112 0 0,-179 8 62 0 0,161-12-815 0 0,-129 9 12 0 0,170-5 1990 0 0,-45 8-467 0 0,64-1-760 0 0,-38 1-50 0 0,-13 1-47 0 0,16-5 53 0 0,-40 1-25 0 0,260-9-411 0 0,89-1 196 0 0,-446 16 802 0 0,55 0-542 0 0,96 4-34 0 0,277 3 51 0 0,-173 12-55 0 0,-212-10-15 0 0,-64-1-12 0 0,762 2 23 0 0,-515-5-34 0 0,-99-6 25 0 0,-109 0-16 0 0,106-4 87 0 0,-71 0-11 0 0,-185 10-65 0 0,412-8 226 0 0,430 15 60 0 0,-534-26-245 0 0,-206 6-23 0 0,113-14 24 0 0,-308 27-79 0 0,25-1-493 0 0,11 2 495 0 0,-11 1-6005 0 0,-31 0 3399 0 0,6 0-5655 0 0</inkml:trace>
  <inkml:trace contextRef="#ctx0" brushRef="#br0" timeOffset="84838.35">9152 647 2304 0 0,'1'0'101'0'0,"1"-1"-97"0"0,-1 0-1 0 0,1 1 1 0 0,0-1 0 0 0,-1 0-1 0 0,1 0 1 0 0,-1 0 0 0 0,1 0-1 0 0,-1 0 1 0 0,0 0-1 0 0,1 0 1 0 0,-1-1 0 0 0,0 1-1 0 0,0 0 1 0 0,0-1 0 0 0,0 1-1 0 0,1-1-3 0 0,8-11 886 0 0,-7 10-649 0 0,0 1-4 0 0,0-1 1 0 0,0 1-1 0 0,0-1 1 0 0,-1 0-1 0 0,1 0 1 0 0,-1-1-1 0 0,0 1 1 0 0,0 0-1 0 0,0-1 1 0 0,-1 1-1 0 0,1-1 1 0 0,0-3-234 0 0,-1 4 61 0 0,-1 2 61 0 0,0 0 1 0 0,0 1-1 0 0,0-1 0 0 0,0 1 1 0 0,0-1-1 0 0,0 1 0 0 0,0-1 1 0 0,0 0-1 0 0,0 1 0 0 0,0-1 1 0 0,0 1-1 0 0,1-1 0 0 0,-1 1 1 0 0,0-1-1 0 0,0 1 0 0 0,1-1 1 0 0,-1 1-1 0 0,0-1 0 0 0,1 1 1 0 0,-1-1-1 0 0,0 1 0 0 0,1-1 1 0 0,-1 1-1 0 0,1-1-122 0 0,-1 1 45 0 0,1 0-1 0 0,-1 0 1 0 0,1 0 0 0 0,-1 0-1 0 0,1 0 1 0 0,-1 0 0 0 0,1 0-1 0 0,-1 0 1 0 0,1 0 0 0 0,-1 0 0 0 0,1 1-1 0 0,-1-1 1 0 0,1 0 0 0 0,-1 0-1 0 0,1 0 1 0 0,-1 1 0 0 0,1-1 0 0 0,-1 0-1 0 0,0 1 1 0 0,1-1-45 0 0,14 16 550 0 0,-12-11-468 0 0,0 1-1 0 0,0-1 1 0 0,-1 1 0 0 0,0 0-1 0 0,0-1 1 0 0,-1 1 0 0 0,0 0-1 0 0,0 0 1 0 0,0 0 0 0 0,-1 1-1 0 0,0-1 1 0 0,0 1-82 0 0,0 11 592 0 0,-2 0 0 0 0,0 0 0 0 0,-4 11-592 0 0,-2 33 1389 0 0,3-26-763 0 0,-1 42 243 0 0,2 0 1 0 0,5 36-870 0 0,0-29 195 0 0,6 45 67 0 0,-1 0-28 0 0,-3 19-47 0 0,-2 84-137 0 0,-17-39 1442 0 0,-22 94-1492 0 0,-12 114 1122 0 0,32 83 392 0 0,12-193-1188 0 0,-14 200 439 0 0,-3 151 132 0 0,13-359-478 0 0,-23 98-419 0 0,15-162 160 0 0,9 79-160 0 0,4-173 97 0 0,0 17-7 0 0,7-77-78 0 0,0-14-14 0 0,-2 9 2 0 0,-7 58 96 0 0,-2 98 282 0 0,0 293 66 0 0,6-422-440 0 0,-2 74 130 0 0,-2 128 91 0 0,0 2-118 0 0,7-187-87 0 0,-4 366 84 0 0,-12-158-14 0 0,6-134-52 0 0,3-63-8 0 0,-3 92 57 0 0,7-28-14 0 0,-1-36 113 0 0,11 82-186 0 0,5-85 92 0 0,23 239 161 0 0,-21-171-148 0 0,-10-121-61 0 0,6 124 185 0 0,-11 99-229 0 0,-11 118 139 0 0,6-160-73 0 0,2-20 22 0 0,-5 106 164 0 0,-1-159-364 0 0,-19 282 172 0 0,12-204 171 0 0,7-103-75 0 0,6 1 439 0 0,16 134-595 0 0,-10-276 50 0 0,18 201 214 0 0,-1-26-136 0 0,3 29 16 0 0,5 108-48 0 0,-14-128-13 0 0,-10-66-8 0 0,6 110 42 0 0,2-59-64 0 0,0 6 7 0 0,-6-134-23 0 0,16 141 98 0 0,-17-175-45 0 0,-1 32-90 0 0,0 3 65 0 0,-2-34-24 0 0,-1-1 0 0 0,-3 15-41 0 0,-1 33 35 0 0,2-47-10 0 0,1-27-52 0 0,0 0-1 0 0,0-1 1 0 0,2 1-1 0 0,-1-1 1 0 0,1 1-1 0 0,2 6 28 0 0,-3-15-727 0 0,0-2-251 0 0,-3 3-49 0 0</inkml:trace>
  <inkml:trace contextRef="#ctx0" brushRef="#br0" timeOffset="86922.21">321 6238 6912 0 0,'0'0'528'0'0,"0"0"-349"0"0,4-3-150 0 0,3-1-12 0 0,-1 1 1 0 0,0 0-1 0 0,1 1 1 0 0,0-1-1 0 0,3 0-17 0 0,2 0 50 0 0,0 1 1 0 0,0 0-1 0 0,0 1 0 0 0,11 0-50 0 0,-17 1 114 0 0,0 1 0 0 0,0 0 0 0 0,-1 0 0 0 0,1 0 0 0 0,-1 1 0 0 0,1 0 0 0 0,-1 0 0 0 0,1 0 0 0 0,-1 1 0 0 0,2 0-114 0 0,-4-1 106 0 0,1-1 0 0 0,0 0 0 0 0,0 0 0 0 0,0 0-1 0 0,-1-1 1 0 0,1 1 0 0 0,3-1-106 0 0,11 2 303 0 0,20 4 354 0 0,1-2 0 0 0,-1-2 0 0 0,22-2-657 0 0,116-10 1207 0 0,-89 4-915 0 0,72-5 140 0 0,214-10 90 0 0,-260 17-374 0 0,112 1 276 0 0,450 40 660 0 0,-408-19-1084 0 0,-124-10 63 0 0,10-6-63 0 0,142-9 170 0 0,-183 4-139 0 0,220-15 51 0 0,-99 4-84 0 0,107-8 58 0 0,-85 6 38 0 0,517-47 1356 0 0,-458 35-979 0 0,6-6 14 0 0,-61 6-36 0 0,-30 2-173 0 0,17-3-20 0 0,60-5-54 0 0,8-1-40 0 0,-308 34-160 0 0,472-39 184 0 0,-1 22-12 0 0,-255 13-175 0 0,0 0 56 0 0,689 7 115 0 0,-675-10-170 0 0,-7 0 0 0 0,265 3 0 0 0,-412 4 0 0 0,144-1 1 0 0,210-5 62 0 0,-51 0-112 0 0,-1-1 77 0 0,-56 4-15 0 0,-229 0-18 0 0,464-12 196 0 0,163 5 636 0 0,-534 7-872 0 0,10 0 45 0 0,503-20 0 0 0,-382 4 0 0 0,93 5-22 0 0,-158 9 26 0 0,-167 3 67 0 0,272-7 156 0 0,-151 7-227 0 0,51 1 0 0 0,-73-2 49 0 0,-29 0 6 0 0,43 5 73 0 0,313-6 199 0 0,98-8-170 0 0,-206 8-105 0 0,97-3-52 0 0,-186 5 103 0 0,123-2 113 0 0,552-23 451 0 0,11 5-267 0 0,-718 15-237 0 0,71 0-40 0 0,365-7-123 0 0,-513 9-7 0 0,597-31 205 0 0,-286 13 62 0 0,-277 17-47 0 0,278 0 181 0 0,-87 2-1878 0 0,847-38 3077 0 0,-502 28-2693 0 0,-547 13 2249 0 0,327 7-1890 0 0,-251 1 1941 0 0,-121-4-2172 0 0,295-2 2536 0 0,-270-8-1457 0 0,-64 3-35 0 0,-59 2 54 0 0,43-9 130 0 0,-31 1-92 0 0,147 3 300 0 0,-218 7-650 0 0,-17 1-199 0 0,1 0 0 0 0,-1 0 1 0 0,1 1 384 0 0,-11 0-116 0 0,-1 0 0 0 0,1 0 0 0 0,-1 0 1 0 0,0 0-1 0 0,1 1 0 0 0,-1 0 1 0 0,0 0-1 0 0,0 0 0 0 0,0 0 0 0 0,0 1 1 0 0,0-1-1 0 0,0 1 116 0 0,-4 0-1497 0 0,-4 2-21 0 0</inkml:trace>
  <inkml:trace contextRef="#ctx0" brushRef="#br0" timeOffset="88813.11">448 7623 10136 0 0,'0'0'230'0'0,"0"0"30"0"0,1-1 19 0 0,4-3-242 0 0,20-16 122 0 0,-22 18-151 0 0,1 0-1 0 0,-1 0 1 0 0,0 1-1 0 0,0 0 1 0 0,1-1-1 0 0,-1 1 1 0 0,1 0-1 0 0,-1 1 1 0 0,1-1 0 0 0,-1 0-1 0 0,1 1 1 0 0,2 0-8 0 0,22-4 0 0 0,-25 3 0 0 0,0 0 0 0 0,1 0 0 0 0,-1 1 0 0 0,0-1 0 0 0,1 1 0 0 0,-1 0 0 0 0,0 0 0 0 0,1 0 0 0 0,1 1 0 0 0,21 2 628 0 0,0-1 1 0 0,0-1-1 0 0,26-2-628 0 0,-3 0 619 0 0,136-8 802 0 0,-124 5-1210 0 0,63-7-211 0 0,29-1 0 0 0,97-5 566 0 0,-94 6-133 0 0,426-7 519 0 0,-188 9-189 0 0,-133 2-608 0 0,184-9-45 0 0,-131 2 31 0 0,-9 1 30 0 0,104-5-158 0 0,-180 9-14 0 0,246-5-2 0 0,-123 4 177 0 0,-272 7-88 0 0,746-38 925 0 0,-597 17-702 0 0,18-1 14 0 0,233-17 193 0 0,367-25 44 0 0,303-21 72 0 0,-885 65-404 0 0,161-20 20 0 0,-181 17-108 0 0,1012-79 264 0 0,-738 66 8 0 0,-240 21-185 0 0,70-7 50 0 0,40-4-81 0 0,-112 10-265 0 0,-40 1 2 0 0,73-7 186 0 0,225-17-66 0 0,-298 21-53 0 0,-56 4 0 0 0,262-12 135 0 0,-115 3 78 0 0,-41 3 359 0 0,-264 22-578 0 0,763-51-354 0 0,-324 30 1708 0 0,-247 13-880 0 0,595-18-2078 0 0,-208 16 1546 0 0,-429 5 64 0 0,58 1 11 0 0,-87 4 43 0 0,133 2 113 0 0,333 11 77 0 0,-220-6-248 0 0,32-2 4 0 0,3 1 0 0 0,142-3-283 0 0,-85-1 201 0 0,-110-1 369 0 0,5 0-79 0 0,-57-1-186 0 0,-109-1-142 0 0,811 6-40 0 0,-892-4 619 0 0,246-4-1922 0 0,235 4 1447 0 0,-105 11 168 0 0,-50-13 1671 0 0,-171-3-2619 0 0,173-3 2125 0 0,-453 8-1326 0 0,225 4-1993 0 0,-4-1 1097 0 0,-132-5 1849 0 0,407 1 1519 0 0,-348 3-2377 0 0,85 4-99 0 0,321 6-315 0 0,-267-9 583 0 0,343-19-197 0 0,-258 1 516 0 0,-190 2-567 0 0,-41 1 362 0 0,79 7-381 0 0,52 0 28 0 0,-139 4 25 0 0,-80 2-42 0 0,-46-1 28 0 0,0 0 0 0 0,-1 1 0 0 0,8 2-39 0 0,-15-3-242 0 0,0 1 0 0 0,0 0 0 0 0,-1 1 1 0 0,1-1-1 0 0,0 1 0 0 0,-1-1 1 0 0,1 1-1 0 0,-1 0 0 0 0,0 1 0 0 0,1-1 1 0 0,-1 0-1 0 0,1 2 242 0 0,6 8-9331 0 0</inkml:trace>
  <inkml:trace contextRef="#ctx0" brushRef="#br0" timeOffset="90687.1">321 8683 2760 0 0,'1'0'207'0'0,"11"0"-258"0"0,13 0 2482 0 0,16 5 2030 0 0,47 10-1671 0 0,39-1-2790 0 0,13-4 506 0 0,17-3 524 0 0,26-7-1030 0 0,-75-1 463 0 0,397-26 1189 0 0,-242 8-1012 0 0,100-5 220 0 0,181-9-203 0 0,-74 2-417 0 0,-172 10-105 0 0,-4-2-51 0 0,35-1 2 0 0,83-9-36 0 0,-69 4-36 0 0,-2 2 445 0 0,290-16 826 0 0,-363 26-912 0 0,-44 2-138 0 0,83-2 71 0 0,114-5-13 0 0,277 11 124 0 0,-242 8-329 0 0,-76-2-88 0 0,-207 2 0 0 0,270-12 47 0 0,-214 5-30 0 0,54-2 31 0 0,320-7 143 0 0,-111 14 61 0 0,-3-1-156 0 0,-45-2-32 0 0,-204 1-19 0 0,178-8 27 0 0,-16-5-135 0 0,-146 8 30 0 0,203-16 641 0 0,-4 0-296 0 0,-123 10-260 0 0,230-10 96 0 0,-270 19-94 0 0,491-9 84 0 0,-525 13-138 0 0,-86 1 0 0 0,153-7 0 0 0,424-31 192 0 0,-455 26-141 0 0,-9-4-118 0 0,21 4 113 0 0,-15 2-26 0 0,106-1-78 0 0,-163 10 106 0 0,2-2-48 0 0,143-6 0 0 0,-68 3 0 0 0,59-3 0 0 0,120-11 131 0 0,-174 12 54 0 0,82-2 19 0 0,-148 8-106 0 0,159 0 63 0 0,130-2 84 0 0,-53-3 121 0 0,-124 2-110 0 0,-15 1-86 0 0,-13 2 3 0 0,-95 0-90 0 0,95-3-83 0 0,110-1 0 0 0,268-12 51 0 0,-411 9-38 0 0,-292 13-14 0 0,433-12 154 0 0,288 4-1180 0 0,-582 5 913 0 0,372-14 2047 0 0,-119 6-1557 0 0,-104 2-264 0 0,93-1 56 0 0,480 13-120 0 0,-128-22 96 0 0,-362 7 160 0 0,-235 17-170 0 0,-67-2-76 0 0,-19 0 22 0 0,57 11-80 0 0,-101-11 0 0 0,-1 1 0 0 0,0 0 0 0 0,0 1 0 0 0,-1 0 0 0 0,1 1 0 0 0,-1 1 0 0 0,1 1 0 0 0,-11-7-96 0 0,0 1-1 0 0,-1 0 0 0 0,1 0 1 0 0,0 0-1 0 0,-1 1 1 0 0,0-1-1 0 0,0 0 1 0 0,0 1-1 0 0,0 0 0 0 0,0-1 97 0 0,-1 0-66 0 0,0-1 0 0 0,0 1-1 0 0,0-1 1 0 0,-1 0-1 0 0,1 1 1 0 0,-1-1-1 0 0,1 1 1 0 0,-1-1-1 0 0,1 1 1 0 0,-1 0-1 0 0,0-1 1 0 0,0 1 0 0 0,0-1-1 0 0,0 1 1 0 0,0-1-1 0 0,0 1 1 0 0,0 0-1 0 0,-1-1 1 0 0,1 1-1 0 0,0-1 1 0 0,-1 1 66 0 0,-8 14-863 0 0</inkml:trace>
  <inkml:trace contextRef="#ctx0" brushRef="#br0" timeOffset="92638.9">460 10037 1376 0 0,'0'0'65'0'0,"2"-1"-6"0"0,6-3 1297 0 0,1 0 1 0 0,-1 1-1 0 0,1-1 1 0 0,0 2-1 0 0,0 0 1 0 0,0 0 0 0 0,1 0-1357 0 0,-4 1 162 0 0,0 1 0 0 0,1 0 0 0 0,-1 0 0 0 0,3 1-162 0 0,30 4 586 0 0,0-2 0 0 0,0-1 0 0 0,24-4-586 0 0,115-7 360 0 0,77-6 542 0 0,184-4 993 0 0,-329 20-1379 0 0,320-6 703 0 0,-263 0-936 0 0,114-5 114 0 0,359-26-198 0 0,-381 27-143 0 0,8-1-38 0 0,219-7 39 0 0,-157 7-50 0 0,166 4 9 0 0,-135 4 298 0 0,247-3 452 0 0,142-21-167 0 0,-529 20-511 0 0,52-3-23 0 0,99 0 10 0 0,-37 2-6 0 0,-67 1-69 0 0,-105 4 0 0 0,-145 2 1 0 0,380-15 62 0 0,-167 4 134 0 0,58-5 249 0 0,116-4 179 0 0,-255 15-454 0 0,417-10 114 0 0,-167 10-223 0 0,-154 3-64 0 0,-189 1 3 0 0,197-6 9 0 0,-98 0 36 0 0,228-17 39 0 0,-64 3 60 0 0,-79 6 82 0 0,215-7 298 0 0,-108 16-362 0 0,234-8 278 0 0,-377 10-385 0 0,252-7 285 0 0,588-18-127 0 0,-970 27-244 0 0,629-18 542 0 0,-487 17-278 0 0,489-11-212 0 0,-178 5 108 0 0,10-1 4 0 0,614-40 90 0 0,-439 18-49 0 0,458-11 176 0 0,-1066 39-340 0 0,129-4-12 0 0,77-8 41 0 0,-71 1 3 0 0,475-17 10 0 0,-178 17-87 0 0,-162 9 44 0 0,-140 5-10 0 0,52 5 31 0 0,13 0 2 0 0,329-12-177 0 0,-406-3 231 0 0,-54 2-30 0 0,148-4-73 0 0,26-12-128 0 0,-56 13 176 0 0,-124 7 80 0 0,99-1-36 0 0,158-9 0 0 0,-121-1 13 0 0,-140 9-66 0 0,43-7-207 0 0,15-1-28 0 0,-43 8 403 0 0,80-3 230 0 0,239-3 1 0 0,-68 4-660 0 0,-61-18 710 0 0,-161 10-168 0 0,-19 0-123 0 0,-45 4-94 0 0,139-8 74 0 0,-31 3-54 0 0,-124 11 9 0 0,14 6-116 0 0,43-2 81 0 0,-100-2-222 0 0,-68 5-361 0 0,-19 8-3062 0 0,-11 3-5641 0 0</inkml:trace>
  <inkml:trace contextRef="#ctx0" brushRef="#br0" timeOffset="94666.47">5 11125 9672 0 0,'0'0'748'0'0,"-1"-2"-492"0"0,-2-6-212 0 0,2 6 34 0 0,1 2 10 0 0,12-4 60 0 0,7-3-136 0 0,-12 4-12 0 0,0 0 0 0 0,1 1 1 0 0,-1-1-1 0 0,1 2 0 0 0,0-1 0 0 0,0 1 0 0 0,0 0 1 0 0,1 1-1 0 0,23-2 265 0 0,14-2-265 0 0,-19 1 250 0 0,1 1 0 0 0,11 2-250 0 0,70 5 1425 0 0,-1-5 1 0 0,22-6-1426 0 0,233-21 1565 0 0,6 0-723 0 0,42-5-106 0 0,160 4 118 0 0,-344 19-647 0 0,24 0-36 0 0,451-8-91 0 0,-141-11 326 0 0,-226 9 148 0 0,48-5 61 0 0,132-6 642 0 0,-70 19-596 0 0,27-1-599 0 0,-169 1 45 0 0,-171 5-69 0 0,139-11 73 0 0,615-62 1064 0 0,-871 78-1163 0 0,457-24 273 0 0,-248 15-218 0 0,-3 0-17 0 0,345-6-4 0 0,-494 13-38 0 0,192 0 41 0 0,-40 1-24 0 0,88 0-25 0 0,112-5 0 0 0,-54 0 44 0 0,-3-1 0 0 0,161-19 47 0 0,-317 14 30 0 0,34-1 131 0 0,43 4 56 0 0,214-3-37 0 0,-143 6-218 0 0,-95-1-34 0 0,201-13 26 0 0,-203 3-46 0 0,-77 6 13 0 0,168-1 105 0 0,-96 6 38 0 0,289-2-1285 0 0,-209 7 2516 0 0,-141 1-1319 0 0,185-7-49 0 0,10-4-1371 0 0,-176 9 1297 0 0,-53-1 899 0 0,108 5-210 0 0,240-2-660 0 0,-366 0 27 0 0,187-7 0 0 0,-37-3 0 0 0,-179 9 0 0 0,46 0 0 0 0,60 1-1 0 0,-70-2 13 0 0,70 1 54 0 0,116 0-15 0 0,-106-2-51 0 0,-170 2 0 0 0,160 7 39 0 0,-55 0-14 0 0,193-14-27 0 0,-159 3 15 0 0,-60 8 37 0 0,4-1-47 0 0,51-7-3 0 0,175-3 60 0 0,-124 3 7 0 0,-5 0-47 0 0,253-2 87 0 0,-250 5-65 0 0,29-2-10 0 0,-22 0-32 0 0,-82 3 0 0 0,629-1 0 0 0,-132 2 0 0 0,-440 0 18 0 0,189-6 28 0 0,-100-2-17 0 0,133-6 161 0 0,-61-1 29 0 0,-186 9-166 0 0,181-4 352 0 0,-254 7-294 0 0,47-1-102 0 0,175-8-106 0 0,-121 7 26 0 0,166-2 83 0 0,-100 2 76 0 0,6 1-44 0 0,-106-1-22 0 0,74-4 116 0 0,369-16 550 0 0,-281 25-518 0 0,-193 1-132 0 0,49 8 77 0 0,-204-8-131 0 0,0 1 0 0 0,-1 0 1 0 0,1 0-1 0 0,0 0 0 0 0,2 2 16 0 0,1 2-313 0 0,-11-5 249 0 0,-1 0 0 0 0,0 1 0 0 0,1-1 0 0 0,-1 0 0 0 0,0 0 0 0 0,1 0 0 0 0,-1 1 0 0 0,0-1 0 0 0,1 0 0 0 0,-1 1 0 0 0,0-1 0 0 0,1 0 1 0 0,-1 1-1 0 0,0-1 0 0 0,0 0 0 0 0,1 1 0 0 0,-1-1 0 0 0,0 0 0 0 0,0 1 0 0 0,0-1 0 0 0,0 0 0 0 0,1 1 0 0 0,-1-1 0 0 0,0 1 0 0 0,0-1 0 0 0,0 1 0 0 0,0-1 0 0 0,0 0 0 0 0,0 1 0 0 0,0-1 1 0 0,0 1-1 0 0,0-1 0 0 0,0 0 0 0 0,0 1 0 0 0,-1-1 0 0 0,1 1 0 0 0,0-1 0 0 0,0 0 0 0 0,0 1 0 0 0,0-1 0 0 0,-1 1 0 0 0,1-1 0 0 0,0 0 0 0 0,0 1 0 0 0,-1-1 0 0 0,1 0 0 0 0,0 0 1 0 0,0 1-1 0 0,-1-1 0 0 0,1 0 64 0 0,-2 2-193 0 0,0-1 0 0 0,0 0 0 0 0,0 0 0 0 0,0-1 1 0 0,0 1-1 0 0,0 0 0 0 0,0 0 0 0 0,0-1 0 0 0,0 0 1 0 0,-1 1 192 0 0,-37 0-1934 0 0</inkml:trace>
  <inkml:trace contextRef="#ctx0" brushRef="#br0" timeOffset="96503.86">584 12177 7368 0 0,'-9'-2'332'0'0,"6"2"-263"0"0,-1 0-1 0 0,1-1 1 0 0,0 0 0 0 0,0 0-1 0 0,0 0 1 0 0,0 0-1 0 0,-1 0 1 0 0,-1-2-69 0 0,-11-1 1855 0 0,15 4-1197 0 0,1 0-156 0 0,0 0-72 0 0,0 0-12 0 0,0 0-45 0 0,0 0-178 0 0,0 0-78 0 0,1-1-18 0 0,2 0-79 0 0,-1 1 1 0 0,0-1-1 0 0,1 0 1 0 0,-1 1-1 0 0,1-1 1 0 0,-1 1-1 0 0,1 0 1 0 0,-1 0-1 0 0,1 0 1 0 0,-1 0-1 0 0,1 0 1 0 0,0 1-21 0 0,34 6 273 0 0,-33-6-220 0 0,104 19 1376 0 0,-50-10-721 0 0,27 3 298 0 0,0-4 0 0 0,56-2-1006 0 0,171-11 1155 0 0,-260 3-968 0 0,700-38 1305 0 0,-578 28-1290 0 0,928-48 874 0 0,-553 32-506 0 0,15 0-134 0 0,-354 15-228 0 0,229-16 326 0 0,405-26 44 0 0,142-5-242 0 0,-827 49-360 0 0,185-11-37 0 0,-34 0 266 0 0,48-1 355 0 0,577-21 382 0 0,-773 37-936 0 0,233-8 62 0 0,-71 1-69 0 0,32-1 13 0 0,-97 3 29 0 0,-87 3-29 0 0,677-11 42 0 0,-423 9-43 0 0,-5 0-12 0 0,-4-1 1 0 0,-34-6-3 0 0,82-5 60 0 0,-357 16-137 0 0,1104-58-934 0 0,-862 53 1162 0 0,50-1 1103 0 0,72-6-1191 0 0,-85 4 49 0 0,811-19-109 0 0,-493 37 63 0 0,-199 1-62 0 0,283 3-1 0 0,-66-1 75 0 0,57-5 47 0 0,-416-3-63 0 0,989-8 169 0 0,-647-5 86 0 0,-299 6-165 0 0,388-11 272 0 0,-369 15-194 0 0,-137 5-139 0 0,-3 1-59 0 0,264-5-4 0 0,190-6 14 0 0,-315 0 49 0 0,9-1 43 0 0,-183 5 23 0 0,-80 2-95 0 0,536 4 167 0 0,-288 2-151 0 0,1468-3 407 0 0,-1545 8-292 0 0,-336-8-189 0 0,0 0 0 0 0,1 0 0 0 0,-1 0 0 0 0,0 1 0 0 0,0 0 0 0 0,1 0 0 0 0,-1 1 0 0 0,0 0-1 0 0,0 0 1 0 0,-1 0 0 0 0,1 1 0 0 0,4 2-1 0 0,-9-5-6 0 0,0 1 0 0 0,0 0 0 0 0,-1-1 0 0 0,1 1 0 0 0,-1 0 0 0 0,1-1 0 0 0,0 1 0 0 0,-1 0 0 0 0,1 0 0 0 0,-1-1 0 0 0,0 1 0 0 0,1 0 0 0 0,-1 0 0 0 0,0 0 0 0 0,1 0 0 0 0,-1-1 0 0 0,0 1 0 0 0,0 0 0 0 0,0 0 0 0 0,0 0 0 0 0,0 0 0 0 0,0 0 0 0 0,0 0 0 0 0,0 0 0 0 0,0 0 0 0 0,0-1 0 0 0,0 1 0 0 0,-1 0 0 0 0,1 0 0 0 0,0 0 0 0 0,-1 0 0 0 0,1-1 0 0 0,0 1 0 0 0,-1 0 0 0 0,1 0 0 0 0,-1 0 0 0 0,1-1-1 0 0,-1 1 1 0 0,0 0 0 0 0,1-1 0 0 0,-1 1 0 0 0,0-1 0 0 0,1 1 0 0 0,-1-1 0 0 0,0 1 6 0 0,-7 5-402 0 0,0-1 0 0 0,0 0 0 0 0,0 0 0 0 0,-1 0 0 0 0,1-1 0 0 0,-1-1 0 0 0,0 1 0 0 0,0-2 0 0 0,-2 1 402 0 0,-32 7-1359 0 0</inkml:trace>
  <inkml:trace contextRef="#ctx0" brushRef="#br0" timeOffset="98355.7">627 13769 12896 0 0,'-5'-6'633'0'0,"-25"-25"150"0"0,29 30-794 0 0,0 0 0 0 0,1 0 0 0 0,-1 0 0 0 0,0 0 0 0 0,1 0 0 0 0,-1 0 0 0 0,1 0 0 0 0,-1 0 0 0 0,1-1 0 0 0,0 1 0 0 0,0 0 0 0 0,-1 0 0 0 0,1-1 11 0 0,4-6-531 0 0,-2 4-2 0 0,-1 3 108 0 0,0 0 1 0 0,-1 0-1 0 0,1 0 0 0 0,0 0 1 0 0,0 0-1 0 0,0 1 0 0 0,0-1 1 0 0,0 0-1 0 0,0 0 0 0 0,0 1 0 0 0,0-1 1 0 0,1 1 424 0 0,8-8-1989 0 0,7-12 1943 0 0,-13 17 900 0 0,0-1 0 0 0,1 1 0 0 0,-1-1 0 0 0,1 1 0 0 0,-1 0 0 0 0,1 1 0 0 0,0-1 0 0 0,0 1 0 0 0,1 0 0 0 0,1 0-854 0 0,23-5 443 0 0,4 2 336 0 0,1 1 0 0 0,-1 2 0 0 0,12 1-779 0 0,201-4 937 0 0,115-9 55 0 0,-1-17 194 0 0,-181 15-418 0 0,444-43 764 0 0,-438 42-1241 0 0,115-9 184 0 0,111-4 221 0 0,223-10-276 0 0,36 13-225 0 0,-588 24-166 0 0,1059-25 59 0 0,-960 26-52 0 0,609 0 116 0 0,-554 4-141 0 0,91 3 44 0 0,321 3 86 0 0,-621-8-144 0 0,633-7 53 0 0,-2-1 748 0 0,-284 2-794 0 0,-4-1 183 0 0,481-16-191 0 0,-715 16 47 0 0,111-5-22 0 0,647-30 96 0 0,101-29-53 0 0,-841 58-51 0 0,169-17 56 0 0,-24 1 160 0 0,-4 1-12 0 0,472-35 236 0 0,-217 23-303 0 0,-391 25-104 0 0,645-48 150 0 0,-616 51-182 0 0,63-3-17 0 0,211-9 56 0 0,133-11-42 0 0,-195 12 3 0 0,535-24 36 0 0,-665 33-50 0 0,-62 2 0 0 0,283-17 0 0 0,-223 14 7 0 0,819-30 50 0 0,-374 31 7 0 0,-621 12-64 0 0,388-2 0 0 0,-8-5 0 0 0,-425 9 1 0 0,647 8 51 0 0,-355-2-40 0 0,22 0-13 0 0,93 2 1 0 0,129 7 64 0 0,-328-5-43 0 0,163 4 22 0 0,-178-4-43 0 0,44-1 0 0 0,197-1 133 0 0,-451-8-117 0 0,632 12 296 0 0,-337-7-143 0 0,-74-3-79 0 0,9 0-90 0 0,-147-3 0 0 0,398-7 0 0 0,129 23 0 0 0,-272-7 0 0 0,47-4 64 0 0,-385-4-332 0 0,1-1 936 0 0,25 4-668 0 0,-49-2-371 0 0,0 0 0 0 0,0 0-1 0 0,0 1 1 0 0,0 0 0 0 0,-1 0 0 0 0,1 1-1 0 0,-1 0 1 0 0,1 1 0 0 0,2 1 371 0 0,-4 1-6505 0 0,-1 1-2000 0 0</inkml:trace>
  <inkml:trace contextRef="#ctx0" brushRef="#br0" timeOffset="100399.28">430 14688 1840 0 0,'0'-1'133'0'0,"-1"-16"4203"0"0,1 8-1643 0 0,0 8-2673 0 0,0 1 0 0 0,0 0 0 0 0,1-1-1 0 0,-1 1 1 0 0,0-1 0 0 0,1 1 0 0 0,-1 0 0 0 0,0-1-1 0 0,1 1 1 0 0,-1 0 0 0 0,0 0 0 0 0,1-1-1 0 0,-1 1 1 0 0,0 0 0 0 0,1 0 0 0 0,-1-1 0 0 0,1 1-1 0 0,-1 0 1 0 0,0 0 0 0 0,1 0 0 0 0,-1 0-1 0 0,1 0 1 0 0,-1-1 0 0 0,1 1-20 0 0,-1 0 9 0 0,0 0 0 0 0,1 0-1 0 0,-1 0 1 0 0,0-1 0 0 0,1 1-1 0 0,-1 0 1 0 0,0 0 0 0 0,0-1 0 0 0,1 1-1 0 0,-1 0 1 0 0,0-1 0 0 0,0 1 0 0 0,1 0-1 0 0,-1 0 1 0 0,0-1 0 0 0,0 1 0 0 0,0-1-1 0 0,0 1 1 0 0,0 0 0 0 0,0-1-1 0 0,0 1 1 0 0,1 0-9 0 0,-1-2 25 0 0,6-2 46 0 0,1 3 287 0 0,0 0 0 0 0,1 1 0 0 0,-1 0 0 0 0,0 0 1 0 0,1 0-1 0 0,-1 1 0 0 0,0 0 0 0 0,0 1 0 0 0,3 1-358 0 0,1-1 544 0 0,0 0 0 0 0,1 0 0 0 0,5-1-544 0 0,43 1 1106 0 0,-23 0-146 0 0,8-2-960 0 0,461-29 2850 0 0,39-1-877 0 0,-321 16-1360 0 0,-75 4-280 0 0,729-36 851 0 0,415 2-448 0 0,-1057 37-474 0 0,74 0 94 0 0,-234 7-325 0 0,486-4 359 0 0,-375 4-136 0 0,31-1-136 0 0,90-7 40 0 0,133-6 81 0 0,-98 1-250 0 0,13 1-2 0 0,81 4 237 0 0,-137 5-82 0 0,-57 2-129 0 0,58-2 80 0 0,83-9 99 0 0,476 5 247 0 0,-849 7-430 0 0,580-5-33 0 0,-92-3 147 0 0,-80 3 395 0 0,-329 4-367 0 0,218 2-10 0 0,-101 1-114 0 0,139 3-27 0 0,102 0 0 0 0,-85 5 0 0 0,-98 0 0 0 0,121 4 0 0 0,-239-8 0 0 0,115 6 68 0 0,222 7 104 0 0,-41-14-172 0 0,541-9 0 0 0,-763-2 0 0 0,88-3 0 0 0,-291 8-1 0 0,376-16-51 0 0,-69 1 39 0 0,-62 2 15 0 0,220-8 62 0 0,-65 10-64 0 0,22-2 0 0 0,61-12 0 0 0,-273 20 24 0 0,39-3 27 0 0,353-23 2 0 0,-415 21-33 0 0,28-1 64 0 0,62-3 53 0 0,-37 2-18 0 0,430-14 41 0 0,19-5-36 0 0,-232 11-112 0 0,129-12-12 0 0,613-13 88 0 0,-577 38 136 0 0,-32 3-368 0 0,-113-5 319 0 0,-169 0-114 0 0,-44 4 399 0 0,64 0-528 0 0,0-1-80 0 0,748 1 468 0 0,-762 2-320 0 0,-166 6 0 0 0,-47 0 0 0 0,-29-2 8 0 0,276-4 64 0 0,-222 2-107 0 0,24 7 35 0 0,-64-2 14 0 0,29 2-70 0 0,-98-2 51 0 0,82 6 2 0 0,0 6 0 0 0,20 9 3 0 0,-114-18-171 0 0,-1 2 0 0 0,0 0 0 0 0,7 4 171 0 0,-1 0-228 0 0,-25-11-47 0 0,-1 0 1 0 0,1 0-1 0 0,-1 1 1 0 0,0-1 0 0 0,0 1-1 0 0,0 0 1 0 0,0-1-1 0 0,0 1 1 0 0,0 0-1 0 0,0 0 1 0 0,0 0-1 0 0,0 0 1 0 0,-1 1 0 0 0,0-1-1 0 0,1 0 1 0 0,-1 1-1 0 0,0-1 1 0 0,0 1-1 0 0,0-1 1 0 0,0 1-1 0 0,-1-1 1 0 0,1 1 0 0 0,-1 0-1 0 0,1-1 1 0 0,-1 3 274 0 0,0-1-2102 0 0</inkml:trace>
  <inkml:trace contextRef="#ctx0" brushRef="#br0" timeOffset="102489.89">597 15651 5528 0 0,'0'0'422'0'0,"0"0"-228"0"0,-1 0 45 0 0,0 0-65 0 0,-6 0-2 0 0,-1 3 194 0 0,4-1 1172 0 0,4-2-1143 0 0,0 0 153 0 0,0 0 69 0 0,17 14 1211 0 0,-10-11-1496 0 0,1 0 1 0 0,-1 0 0 0 0,1-1-1 0 0,0 0 1 0 0,-1 0-1 0 0,1-1 1 0 0,6 0-333 0 0,14 0 1085 0 0,17-1-1085 0 0,13-1 798 0 0,216-2 1355 0 0,-78-3-1396 0 0,211-2 60 0 0,-134-1-414 0 0,64 0 106 0 0,21 9 51 0 0,103-3 279 0 0,-83 2-238 0 0,-180 1-389 0 0,100-4-4 0 0,-10 0-334 0 0,17 0 242 0 0,1 0 139 0 0,15 0 18 0 0,147-8 558 0 0,-15 1-178 0 0,129 11-137 0 0,-301-2-257 0 0,-92 0-168 0 0,341-6-595 0 0,-131-2 504 0 0,-336 8 0 0 0,698-19 199 0 0,-655 19-184 0 0,246-11 119 0 0,69-1 4 0 0,114-4-16 0 0,9 0-52 0 0,13-6 130 0 0,-219 6-166 0 0,101-7 181 0 0,61-1 261 0 0,-391 21-403 0 0,124-3 59 0 0,6-4-67 0 0,-119 5-66 0 0,184-11 55 0 0,318-14 20 0 0,-123 7 89 0 0,-154 6-70 0 0,-71 4-67 0 0,85-4 12 0 0,467-12 86 0 0,-193 19 115 0 0,-403 9-131 0 0,110 2 53 0 0,-249 2-161 0 0,483 17 12 0 0,-161-3 219 0 0,-122-6-225 0 0,166-10-15 0 0,-329-1 9 0 0,201-8-3 0 0,121 0 70 0 0,-278 9 44 0 0,172 2 30 0 0,2 5-38 0 0,77 4 14 0 0,-83-5-175 0 0,-123-4 28 0 0,151 0 81 0 0,75 3-38 0 0,-318-1-2 0 0,221 9 42 0 0,-83 0-26 0 0,59 3 10 0 0,211 17 38 0 0,-419-28-27 0 0,109 7-43 0 0,38-1-55 0 0,-25-3 100 0 0,569 34-281 0 0,-424-24 314 0 0,-41-6-132 0 0,-28-3 238 0 0,-79-6-189 0 0,-42-1 0 0 0,218 4 53 0 0,-160-1-31 0 0,-81-2 31 0 0,-42-1-42 0 0,168-4 83 0 0,-78 0-3 0 0,-196 3-88 0 0,604 13 150 0 0,-241 1-112 0 0,-117-6-18 0 0,-181-3-12 0 0,38 2 42 0 0,108 0 130 0 0,2 0-97 0 0,-92-1 24 0 0,-77-3-89 0 0,-25 0-21 0 0,-1 2 0 0 0,14 5 0 0 0,-27-6 0 0 0,12 5-94 0 0,-1 1 0 0 0,16 8 94 0 0,27 8-2799 0 0,-76-26-7142 0 0</inkml:trace>
  <inkml:trace contextRef="#ctx0" brushRef="#br0" timeOffset="104628.78">13363 472 6880 0 0,'0'0'314'0'0,"0"0"-6"0"0,0 0-102 0 0,0 0 303 0 0,0 0 158 0 0,0 2 33 0 0,0 26 603 0 0,-1-10-639 0 0,0 0 0 0 0,2-1 1 0 0,1 5-665 0 0,0-15 189 0 0,0-1 0 0 0,0 1 0 0 0,0 0 0 0 0,1-1 0 0 0,1 2-189 0 0,10 25 615 0 0,-8-7-223 0 0,-1-1 0 0 0,-1 1 0 0 0,-1 0 0 0 0,-1 1 0 0 0,-1-1-1 0 0,-2 0 1 0 0,-1 7-392 0 0,-16 243 960 0 0,16-2-400 0 0,3-146-420 0 0,4 16-60 0 0,-1 44 66 0 0,-33 678 1204 0 0,6-231-34 0 0,2-246-684 0 0,-18 131-409 0 0,7-119-82 0 0,22-264-26 0 0,-9 236 190 0 0,13 726 966 0 0,6-903-1206 0 0,-7 285 305 0 0,5-389-324 0 0,-15 493 157 0 0,1-161-150 0 0,5-154-37 0 0,0-7 115 0 0,-5 175 506 0 0,-8 204-598 0 0,10-351 145 0 0,4-113-56 0 0,-3 89 65 0 0,-12 92-4 0 0,3-61 6 0 0,15-171-97 0 0,-1 52 42 0 0,-4 135 18 0 0,-1 71 65 0 0,9 175 91 0 0,13-298-154 0 0,7 71 31 0 0,-1-79 37 0 0,-10-120-114 0 0,2 131 89 0 0,6 246 93 0 0,1-236-136 0 0,-3 6-87 0 0,-6-115 62 0 0,-5-30 3 0 0,-5-1-1 0 0,-15 65-137 0 0,18-161 70 0 0,1-1 0 0 0,2 20-70 0 0,1 10 105 0 0,0 6-174 0 0,10 58 69 0 0,-10-117 16 0 0,1 0 0 0 0,4 13-16 0 0,-5-22 4 0 0,0-1 0 0 0,0 1 0 0 0,1 0 0 0 0,-1-1 0 0 0,1 1 0 0 0,1-1 0 0 0,-1 0 0 0 0,2 2-4 0 0,7 12 0 0 0,-11-17 0 0 0,1 1 0 0 0,-1-1 0 0 0,0 0 0 0 0,1 0 0 0 0,-1 0 0 0 0,1 0 0 0 0,0 0 0 0 0,1 2 0 0 0,13 8-1011 0 0,1-1 0 0 0,0-1 0 0 0,0 0 0 0 0,1-1 1 0 0,16 5 1010 0 0,-18-7-2394 0 0</inkml:trace>
  <inkml:trace contextRef="#ctx0" brushRef="#br0" timeOffset="105979.69">17689 8 12528 0 0,'0'0'42'0'0,"0"0"0"0"0,0-1 0 0 0,0 1 0 0 0,0 0-1 0 0,0-1 1 0 0,0 1 0 0 0,0 0 0 0 0,0 0 0 0 0,0-1 0 0 0,0 1 0 0 0,1 0 0 0 0,-1-1 0 0 0,0 1 0 0 0,0 0 0 0 0,0 0 0 0 0,0-1 0 0 0,1 1 0 0 0,-1 0 0 0 0,0 0 0 0 0,0 0 0 0 0,1-1 0 0 0,-1 1 0 0 0,0 0 0 0 0,0 0 0 0 0,1 0 0 0 0,-1 0 0 0 0,0 0-42 0 0,10-2 197 0 0,-8 2-214 0 0,-1 1 0 0 0,1-1 1 0 0,-1 0-1 0 0,1 1 0 0 0,-1-1 0 0 0,0 1 0 0 0,1-1 0 0 0,-1 1 0 0 0,0 0 0 0 0,0 0 0 0 0,1-1 1 0 0,-1 1-1 0 0,0 0 0 0 0,0 0 0 0 0,0 0 17 0 0,16 18-485 0 0,-13-13 357 0 0,1 0-1 0 0,-1 0 1 0 0,0 1 0 0 0,-1-1 0 0 0,0 1 0 0 0,0 0 0 0 0,0 0 0 0 0,-1 0 0 0 0,0 1 0 0 0,0-1 0 0 0,0 0-1 0 0,-1 1 1 0 0,-1 0 128 0 0,3 26-109 0 0,-2-23 91 0 0,0 0-1 0 0,-1 0 1 0 0,-1 2 18 0 0,-4 53 397 0 0,-14 134 1468 0 0,4-31-609 0 0,4-22-408 0 0,-5 26 964 0 0,7 9-1812 0 0,6 174 1163 0 0,3-307-1037 0 0,7 136 245 0 0,0-4-132 0 0,-3 1255 2601 0 0,-11-1088-2202 0 0,1 1-124 0 0,6-305-441 0 0,-5 330 398 0 0,1-70-192 0 0,0 23 16 0 0,-9 115 2 0 0,-31 509 118 0 0,24-589-261 0 0,5-112-2 0 0,-44 575 208 0 0,-22-1-40 0 0,59-624-268 0 0,-45 512 367 0 0,41 30 150 0 0,35-26 44 0 0,-4-429-519 0 0,-2-102-9 0 0,-3 159-17 0 0,0 2-24 0 0,3-74-7 0 0,3 115 43 0 0,66 590 331 0 0,-60-854-326 0 0,18 262-21 0 0,-12-113 22 0 0,-9-75-3 0 0,5 40 34 0 0,16 221 95 0 0,-13-155-70 0 0,-9 40-56 0 0,-11-93-33 0 0,2-191-55 0 0,1 45 15 0 0,2-72 13 0 0,-1 11 8 0 0,2 0 0 0 0,2 0 0 0 0,7 23-34 0 0,-2-18 15 0 0,-7-29-135 0 0,1 0-1 0 0,1 0 1 0 0,1 0-1 0 0,0-1 0 0 0,2 0 1 0 0,3 5 120 0 0,-10-20-78 0 0,13 17-815 0 0,-13-20 776 0 0,-1 1-1 0 0,1-1 0 0 0,-1 1 1 0 0,1-1-1 0 0,-1 0 0 0 0,1 1 1 0 0,-1-1-1 0 0,1 0 0 0 0,-1 1 1 0 0,1-1-1 0 0,0 0 0 0 0,-1 0 1 0 0,1 1-1 0 0,-1-1 0 0 0,1 0 1 0 0,0 0-1 0 0,-1 0 0 0 0,1 0 1 0 0,0 0-1 0 0,-1 0 0 0 0,1 0 0 0 0,-1 0 1 0 0,1 0-1 0 0,0 0 0 0 0,-1-1 1 0 0,1 1-1 0 0,0 0 0 0 0,-1 0 1 0 0,1 0-1 0 0,-1-1 0 0 0,1 1 1 0 0,-1 0-1 0 0,1-1 0 0 0,0 1 1 0 0,-1-1 117 0 0,20-18-2328 0 0,-2-13-22 0 0</inkml:trace>
  <inkml:trace contextRef="#ctx0" brushRef="#br0" timeOffset="107336.5">22238 347 8376 0 0,'0'0'381'0'0,"-11"-9"150"0"0,5 3-435 0 0,5 5 400 0 0,-3-2 568 0 0,2 4 2316 0 0,0 3-3223 0 0,1-1 1 0 0,0 1-1 0 0,0 0 1 0 0,0-1 0 0 0,0 1-1 0 0,0 0 1 0 0,1 0 0 0 0,-1 2-158 0 0,-2 16 513 0 0,-3 8 344 0 0,2 2 1 0 0,0 24-858 0 0,-4 31 402 0 0,1-37-24 0 0,0 33-378 0 0,-6 175 734 0 0,7-109-313 0 0,-1 103 425 0 0,19 230-106 0 0,-5-269-608 0 0,8 115 188 0 0,-5-122 45 0 0,10 119 199 0 0,0 32 0 0 0,7 180 332 0 0,-19-377-672 0 0,4 129-96 0 0,-3-23 41 0 0,0 54 6 0 0,-2 97 40 0 0,-1-1-80 0 0,-6-401-130 0 0,-13 962 310 0 0,0-605-106 0 0,-12 260 128 0 0,-12 257 183 0 0,-37 168 72 0 0,71-1020-590 0 0,-95 948 436 0 0,68-755-345 0 0,-19 164 190 0 0,-55 355 242 0 0,61-462-400 0 0,15-94-68 0 0,-25 255 60 0 0,18 1 8 0 0,32-411-120 0 0,-12 239 76 0 0,20 498 195 0 0,1-607-182 0 0,2 114 41 0 0,0 60-38 0 0,-2-76-13 0 0,1-1-21 0 0,-15 50 1 0 0,7-164-14 0 0,2-87-36 0 0,7 76-14 0 0,-8-127 0 0 0,0 1 0 0 0,1-1 0 0 0,1 0 0 0 0,0 1 0 0 0,1-1 0 0 0,3 9 0 0 0,-2-10-365 0 0,-1 0-1 0 0,0 0 1 0 0,-1 0 0 0 0,0 2 365 0 0,3 2-2451 0 0,1-9-3641 0 0,-5-6-2487 0 0</inkml:trace>
  <inkml:trace contextRef="#ctx0" brushRef="#br0" timeOffset="108787.65">27330 273 6912 0 0,'0'0'528'0'0,"0"-2"-342"0"0,4-3-111 0 0,-4 3 200 0 0,0 1-169 0 0,-1 0 0 0 0,1 0 0 0 0,-1-1 0 0 0,0 1 0 0 0,1 0 0 0 0,-1 0 0 0 0,0 0 1 0 0,0 0-1 0 0,0 0 0 0 0,0 0 0 0 0,0 0 0 0 0,0 0 0 0 0,0 0 0 0 0,0 0 0 0 0,-1 1 0 0 0,1-1 0 0 0,0 0 1 0 0,0 1-1 0 0,-1-1-106 0 0,0 1 69 0 0,-16 13 294 0 0,14-9-312 0 0,-1 1 1 0 0,0-1 0 0 0,1 1 0 0 0,0 1-1 0 0,1-1 1 0 0,-1 0 0 0 0,-1 4-52 0 0,-19 44 1303 0 0,13-29-680 0 0,-12 45 1011 0 0,11-41-1009 0 0,2 1 0 0 0,0 0 0 0 0,2 1-1 0 0,2 0 1 0 0,-2 14-625 0 0,1-6 489 0 0,5-19-191 0 0,0-1-1 0 0,1 0 0 0 0,1 6-297 0 0,-1-1 346 0 0,0-1 0 0 0,-2 7-346 0 0,-30 138 704 0 0,13-75-524 0 0,-25 100 401 0 0,3-17 18 0 0,-9 95 9 0 0,-35 203 66 0 0,49-255-92 0 0,8-21-156 0 0,5-29-180 0 0,-27 209 236 0 0,23-153-212 0 0,-13 117 185 0 0,7-50 122 0 0,-20 137-1554 0 0,39-313 671 0 0,-14 90 1027 0 0,-31 220 719 0 0,36-205-1181 0 0,-9 113 84 0 0,23-200-216 0 0,-10 195 146 0 0,15-159-120 0 0,0 229 263 0 0,7-81-203 0 0,0-55-51 0 0,2 199 182 0 0,-2-43 52 0 0,-3-232-325 0 0,-1 16-21 0 0,4 199-23 0 0,3-192-27 0 0,2 50 0 0 0,0-53 0 0 0,-4-64 0 0 0,-5 310 32 0 0,-26 0 0 0 0,-43 335 43 0 0,38-116 143 0 0,27 1-12 0 0,-2-367-126 0 0,2-131-35 0 0,-21 242 256 0 0,23-368-278 0 0,-35 388 197 0 0,29-305-133 0 0,-10 148 55 0 0,-39 545 114 0 0,18-514-134 0 0,13-121-73 0 0,26-170-49 0 0,-32 265 0 0 0,23-158 0 0 0,6 32 0 0 0,4-76 0 0 0,1 63 0 0 0,-1 81 107 0 0,-2-86-54 0 0,2-114-68 0 0,-1-1 1 0 0,-2 7 14 0 0,-2 22-52 0 0,0-8-86 0 0,3-26 122 0 0,1 1 0 0 0,0 5 16 0 0,2-23-36 0 0,0 14 279 0 0,1 0 0 0 0,2 13-243 0 0,-2-25-254 0 0,0 0 0 0 0,0 0-1 0 0,0 0 1 0 0,1 0 0 0 0,0-1 0 0 0,0 1 0 0 0,0-1-1 0 0,0 1 1 0 0,1-1 0 0 0,0 0 0 0 0,2 3 254 0 0,13 8-10443 0 0</inkml:trace>
  <inkml:trace contextRef="#ctx0" brushRef="#br0" timeOffset="189471.19">30248 1080 11976 0 0,'0'0'266'0'0,"0"0"44"0"0,-1-8 314 0 0,-3 1-523 0 0,0 3-20 0 0,3 3 285 0 0,-1 2 120 0 0,-2 0-327 0 0,1 1-1 0 0,-1 0 0 0 0,1-1 0 0 0,-1 1 1 0 0,1 0-1 0 0,0 1 0 0 0,0-1 0 0 0,0 1 1 0 0,0-1-1 0 0,-1 3-158 0 0,-31 36 1069 0 0,18-21-721 0 0,-9 13-177 0 0,-2 5-171 0 0,-25 31 66 0 0,27-39 202 0 0,-16 20 538 0 0,-3-2 0 0 0,-13 8-806 0 0,-76 60 1158 0 0,-29 24 244 0 0,-48 35 196 0 0,136-115-1564 0 0,-68 51 142 0 0,-78 65 758 0 0,185-144-881 0 0,-2-3 0 0 0,-36 22-53 0 0,63-45-187 0 0,1-1 0 0 0,-1 0 1 0 0,0 0-1 0 0,-1-1 0 0 0,1-1 0 0 0,-7 2 187 0 0,-8-1-607 0 0</inkml:trace>
  <inkml:trace contextRef="#ctx0" brushRef="#br0" timeOffset="189888.02">28875 1579 19351 0 0,'-8'-4'323'0'0,"7"3"-204"0"0,-1 0 0 0 0,1 0 0 0 0,-1 1 0 0 0,1-1 0 0 0,-1 0 0 0 0,1 1 0 0 0,-1-1 0 0 0,0 1 0 0 0,1 0 0 0 0,-1-1 0 0 0,0 1 0 0 0,-1 0-119 0 0,1 0 27 0 0,1 0 0 0 0,-1 1 0 0 0,0-1 0 0 0,0 0 0 0 0,0 1 1 0 0,1 0-1 0 0,-1-1 0 0 0,0 1 0 0 0,1 0 0 0 0,-1 0 0 0 0,1 0 0 0 0,-1 0 0 0 0,1 0 0 0 0,-1 0-27 0 0,-18 19-63 0 0,16-15 92 0 0,-1 1-29 0 0,0 0 0 0 0,1 1 0 0 0,0 0 0 0 0,0 0 0 0 0,0 0 0 0 0,-1 6 0 0 0,-9 16 0 0 0,-68 124 0 0 0,11-7 0 0 0,6-18-9 0 0,23-44 244 0 0,-5 2-235 0 0,-17 10 312 0 0,39-61-67 0 0,2 2 0 0 0,1 0 0 0 0,2 1 0 0 0,-4 14-245 0 0,22-48 68 0 0,1 0 1 0 0,0 0-1 0 0,0 0 1 0 0,0 0-1 0 0,1 0 1 0 0,-1 0-1 0 0,1 0 1 0 0,0 0-1 0 0,0 0 1 0 0,0 0-1 0 0,1 0 1 0 0,0 3-69 0 0,0-5 32 0 0,-1 0 1 0 0,1 0-1 0 0,0 1 1 0 0,0-1-1 0 0,0 0 1 0 0,0 0 0 0 0,0 0-1 0 0,0-1 1 0 0,1 1-1 0 0,-1 0 1 0 0,0 0-1 0 0,1-1 1 0 0,0 1 0 0 0,-1-1-1 0 0,1 1 1 0 0,0-1-1 0 0,0 0 1 0 0,0 1 0 0 0,0-1-1 0 0,0 0 1 0 0,0 0-1 0 0,2 0-32 0 0,7 2 131 0 0,0 0-1 0 0,1-1 0 0 0,-1 0 1 0 0,1-1-1 0 0,0 0 1 0 0,-1-1-1 0 0,6 0-130 0 0,19-3 582 0 0,25-6-582 0 0,-19 3 97 0 0,28-6 183 0 0,0-3-1 0 0,41-16-279 0 0,132-52 117 0 0,-198 66-118 0 0,131-52-1722 0 0,35-26 1723 0 0,-36 6-3610 0 0,-82 43 1740 0 0</inkml:trace>
  <inkml:trace contextRef="#ctx0" brushRef="#br0" timeOffset="190458.81">30744 566 10136 0 0,'-7'-5'1078'0'0,"3"2"-1058"0"0,3 2-20 0 0,0 0-1 0 0,0 0 1 0 0,-1 1 0 0 0,1-1 0 0 0,-1 0 0 0 0,1 1 0 0 0,0-1-1 0 0,-1 1 1 0 0,1-1 0 0 0,-1 1 0 0 0,1 0 0 0 0,-1-1 0 0 0,0 1 0 0 0,-6 0 72 0 0,6 0 298 0 0,2 0 118 0 0,0 0 22 0 0,0 0-68 0 0,2 0-152 0 0,19-2 523 0 0,0 0 1 0 0,-1-1 0 0 0,0-2-1 0 0,0 0 1 0 0,2-1-814 0 0,6-2 416 0 0,1 1 1 0 0,4 1-417 0 0,-1 2 551 0 0,-1-2 0 0 0,6-2-551 0 0,-2 0 17 0 0,31-3-17 0 0,18-3-1 0 0,-31 2-65 0 0,13-2-9 0 0,-24 2-5127 0 0,-33 9-846 0 0</inkml:trace>
  <inkml:trace contextRef="#ctx0" brushRef="#br0" timeOffset="190822.21">30883 461 17503 0 0,'-11'-7'803'0'0,"9"6"-18"0"0,-5 21-469 0 0,4 13-316 0 0,2 1 0 0 0,3 26 0 0 0,-1-20 0 0 0,-2 24 0 0 0,-4 38-10 0 0,3-36 1203 0 0,-8 36-1193 0 0,5-67 206 0 0,-3 1 0 0 0,-9 30-206 0 0,16-64 13 0 0,0 0-1 0 0,0 0 1 0 0,1 1 0 0 0,0-1-1 0 0,-1 0 1 0 0,1 0-1 0 0,0 1 1 0 0,0-1 0 0 0,0 0-1 0 0,0 0 1 0 0,1 1-1 0 0,-1-1 1 0 0,0 0 0 0 0,1 0-1 0 0,0 0-12 0 0,-1 1-322 0 0,1 7 916 0 0,1-6-6196 0 0,13-4 3557 0 0</inkml:trace>
  <inkml:trace contextRef="#ctx0" brushRef="#br0" timeOffset="191432.95">31490 577 21191 0 0,'-3'-4'79'0'0,"-10"-17"534"0"0,12 20-527 0 0,1 0-1 0 0,-1 0 0 0 0,1 0 0 0 0,0 0 0 0 0,-1 0 0 0 0,1 0 0 0 0,0 0 0 0 0,-1 0 0 0 0,1 0 0 0 0,0 0 0 0 0,0 0 0 0 0,0 0 0 0 0,0 0 0 0 0,0 0 0 0 0,0 0 0 0 0,0 0 0 0 0,0 0 0 0 0,1 0 0 0 0,-1 0-85 0 0,-1 3 3 0 0,0 0-1 0 0,0 0 1 0 0,1 0-1 0 0,-1 1 0 0 0,1-1 1 0 0,-1 0-1 0 0,1 0 1 0 0,0 1-1 0 0,0-1 1 0 0,0 0-1 0 0,0 2-2 0 0,4 30-100 0 0,-2-12-208 0 0,2 54-487 0 0,-3 0-1 0 0,-7 56 796 0 0,2-109 303 0 0,-1 0-1 0 0,-2 0 1 0 0,0-1-1 0 0,-1 0 1 0 0,-1-1-1 0 0,-9 16-302 0 0,16-32 161 0 0,-1 0-159 0 0,0-1 0 0 0,0 1 0 0 0,0-1 0 0 0,0 0 0 0 0,-3 3-2 0 0,-9 11 78 0 0,11-76 1898 0 0,-1-87-1976 0 0,11 19 0 0 0,7-9 0 0 0,-11 112 0 0 0,1 0 0 0 0,1 0 0 0 0,1 0 0 0 0,6-17 0 0 0,-10 36 0 0 0,0 1 0 0 0,0-1 0 0 0,0 1 0 0 0,0 0 0 0 0,1-1 0 0 0,-1 1 0 0 0,1 0 0 0 0,0 0 0 0 0,1-2 0 0 0,3-3 0 0 0,-5 5 106 0 0,1 1 0 0 0,0-1-1 0 0,0 1 1 0 0,1-1 0 0 0,-1 1 0 0 0,1 0-1 0 0,-1 0 1 0 0,1 0 0 0 0,-1 0-1 0 0,1 0 1 0 0,0 1 0 0 0,0-1 0 0 0,0 1-1 0 0,0 0 1 0 0,3-1-106 0 0,1-1-216 0 0,0 1 0 0 0,0 0 0 0 0,0 1 0 0 0,0 0 0 0 0,0 0 0 0 0,5 0 216 0 0,-7 2 55 0 0,-1-1 0 0 0,0 1 0 0 0,0 0 1 0 0,0 0-1 0 0,0 0 0 0 0,0 0 1 0 0,-1 1-1 0 0,1 0 0 0 0,0-1 1 0 0,0 1-1 0 0,-1 1 0 0 0,0-1 1 0 0,1 0-1 0 0,-1 1 0 0 0,0 0 0 0 0,0 0 1 0 0,0 0-1 0 0,-1 0 0 0 0,3 3-55 0 0,2 4-211 0 0,0 0 0 0 0,-1 1-1 0 0,0 0 1 0 0,0 0 0 0 0,-1 0-1 0 0,-1 1 212 0 0,7 20-5 0 0,-1 0 0 0 0,-2 1-1 0 0,-1 3 6 0 0,-2 4 562 0 0,-2 1 0 0 0,-2-1 0 0 0,-2 21-562 0 0,1-7-1079 0 0,0-26 1858 0 0,-4 27-779 0 0,1-43 101 0 0,0-1 0 0 0,0 0 0 0 0,-1 0 0 0 0,0 0 0 0 0,-1 0 0 0 0,-5 7-101 0 0,7-13 0 0 0,-1 0 0 0 0,1 0 0 0 0,-1-1 0 0 0,0 0 0 0 0,0 0 0 0 0,-1 0 0 0 0,1 0 0 0 0,-1 0 0 0 0,0-1 0 0 0,0 0 0 0 0,0 0 0 0 0,0 0 0 0 0,0-1 0 0 0,-1 0 0 0 0,1 0 0 0 0,-1 0 0 0 0,0-1 0 0 0,1 0 0 0 0,-1 0 0 0 0,0 0 0 0 0,0 0 0 0 0,0-1 0 0 0,-3 0 0 0 0,-1-1 0 0 0,-1 1 0 0 0,1 1 0 0 0,-6 0 0 0 0,-16 2 0 0 0,18-3 0 0 0,0 0 0 0 0,1-1 0 0 0,-1 0 0 0 0,0-1 0 0 0,0-1 0 0 0,1 0 0 0 0,0-1 0 0 0,-2-1 0 0 0,-84-32-133 0 0,46 18-4028 0 0,36 11-4368 0 0</inkml:trace>
  <inkml:trace contextRef="#ctx0" brushRef="#br0" timeOffset="191795.34">30194 527 11976 0 0,'0'0'266'0'0,"0"0"44"0"0,0 0 15 0 0,0 0-26 0 0,2 0-198 0 0,46 0 366 0 0,-1-2-1 0 0,24-5-466 0 0,19-7 884 0 0,30-4-832 0 0,-41 7-4082 0 0,-30 3-742 0 0</inkml:trace>
  <inkml:trace contextRef="#ctx0" brushRef="#br0" timeOffset="192164.81">32117 631 12264 0 0,'-6'-3'1112'0'0,"-7"-5"-888"0"0,-15-7-247 0 0,26 15-46 0 0,1-1 11 0 0,-2-2 69 0 0,2 2 93 0 0,1 1-64 0 0,0-1-1 0 0,-1 1 1 0 0,1 0 0 0 0,0-1 0 0 0,-1 1-1 0 0,1-1 1 0 0,0 1 0 0 0,0 0 0 0 0,-1-1 0 0 0,1 1-1 0 0,0-1 1 0 0,0 1 0 0 0,0-1 0 0 0,0 1-1 0 0,0-1 1 0 0,0 1 0 0 0,0-1 0 0 0,0 1-1 0 0,0-1 1 0 0,0 1 0 0 0,0-1 0 0 0,0 1-1 0 0,0-1 1 0 0,0 1 0 0 0,0-1 0 0 0,0 1 0 0 0,0-1-1 0 0,0 1 1 0 0,1-1 0 0 0,-1 1 0 0 0,0 0-1 0 0,0-1 1 0 0,1 1-40 0 0,8-15 1335 0 0,-4 11-1020 0 0,0 1 1 0 0,0 0-1 0 0,0 0 1 0 0,0 0-1 0 0,0 1 1 0 0,1 0-1 0 0,3-1-315 0 0,39-10 562 0 0,-31 9-451 0 0,23-6-10 0 0,-31 7-281 0 0,0 1 0 0 0,0 0-1 0 0,1 1 1 0 0,-1 0 0 0 0,1 1 0 0 0,3 0 180 0 0,-11 0-4407 0 0,-2 0-1483 0 0</inkml:trace>
  <inkml:trace contextRef="#ctx0" brushRef="#br0" timeOffset="192534.04">32161 522 4608 0 0,'0'0'353'0'0,"0"0"-98"0"0,0 2 447 0 0,0 33 2606 0 0,2-17-2534 0 0,-2-1 0 0 0,-1 1 0 0 0,0 0 0 0 0,-1 0 0 0 0,-1 1-774 0 0,0 0 387 0 0,0 0 1 0 0,2 0-1 0 0,0 1 1 0 0,2-1 0 0 0,0 3-388 0 0,0 19 727 0 0,-1 57 959 0 0,0-94-1563 0 0,-1 0 0 0 0,1-1 0 0 0,-1 1-1 0 0,0-1 1 0 0,1 1 0 0 0,-2-1-1 0 0,1 1 1 0 0,0-1 0 0 0,-1 0 0 0 0,0 1-1 0 0,1-1 1 0 0,-1 0 0 0 0,-1 0-1 0 0,1 0 1 0 0,0-1 0 0 0,-1 1 0 0 0,1 0-1 0 0,-1-1 1 0 0,0 0 0 0 0,0 1-1 0 0,0-1 1 0 0,0 0 0 0 0,0-1 0 0 0,0 1-1 0 0,0 0 1 0 0,-1-1 0 0 0,1 0-1 0 0,-2 1-122 0 0,-8 2 324 0 0,11-3-291 0 0,-1 0 0 0 0,0 0 0 0 0,1 0 0 0 0,-1 0 0 0 0,0-1 0 0 0,0 1 0 0 0,1-1 0 0 0,-3 0-33 0 0,-38 5 0 0 0,33-4 0 0 0,0 0 0 0 0,0 0 0 0 0,-6 2 0 0 0,-23 3 0 0 0,26-4 133 0 0,0 0 0 0 0,1 1 0 0 0,-1 1 0 0 0,1 0 0 0 0,0 1 0 0 0,0 0 0 0 0,0 0-133 0 0,12-5 23 0 0,0 0 0 0 0,0 1-1 0 0,-1-1 1 0 0,1 0 0 0 0,0 0 0 0 0,0 0-1 0 0,0 0 1 0 0,0 0 0 0 0,0 0 0 0 0,0 0-1 0 0,0 0 1 0 0,-1 0 0 0 0,1 0 0 0 0,0 0 0 0 0,0 0-1 0 0,0 1 1 0 0,0-1 0 0 0,0 0 0 0 0,0 0-1 0 0,0 0 1 0 0,0 0 0 0 0,0 0 0 0 0,0 0-1 0 0,0 0 1 0 0,-1 1 0 0 0,1-1 0 0 0,0 0 0 0 0,0 0-1 0 0,0 0 1 0 0,0 0 0 0 0,0 0 0 0 0,0 0-1 0 0,0 1 1 0 0,0-1 0 0 0,0 0 0 0 0,0 0 0 0 0,0 0-1 0 0,0 0 1 0 0,0 0 0 0 0,1 0 0 0 0,-1 1-1 0 0,0-1 1 0 0,0 0 0 0 0,0 0 0 0 0,0 0-1 0 0,0 0-22 0 0,7 5 167 0 0,10 1-264 0 0,3-2 97 0 0,1-1 0 0 0,0-1 0 0 0,0 0 0 0 0,0-2 0 0 0,20-2 0 0 0,24-6 0 0 0,15-5 0 0 0,-10 1 0 0 0,17-3-5610 0 0,18-9 5610 0 0,-40 5-2045 0 0</inkml:trace>
  <inkml:trace contextRef="#ctx0" brushRef="#br0" timeOffset="193214.09">32564 650 17503 0 0,'-31'-29'803'0'0,"18"14"72"0"0,12 14-863 0 0,1 0 1 0 0,0 1-1 0 0,0-1 1 0 0,0 0 0 0 0,-1 1-1 0 0,1-1 1 0 0,0 0-1 0 0,0 0 1 0 0,0 1 0 0 0,0-1-1 0 0,0 0 1 0 0,0 1-1 0 0,1-1 1 0 0,-1 0 0 0 0,0 1-1 0 0,0-1 1 0 0,0 0-1 0 0,1 0-12 0 0,3-5 0 0 0,-4 5 1 0 0,1 0 0 0 0,-1 0-1 0 0,1 1 1 0 0,0-1-1 0 0,-1 0 1 0 0,1 1 0 0 0,0-1-1 0 0,0 0 1 0 0,-1 1-1 0 0,1-1 1 0 0,0 1 0 0 0,0-1-1 0 0,0 1 1 0 0,0 0-1 0 0,0-1 1 0 0,0 1 0 0 0,-1 0-1 0 0,2-1 0 0 0,7-3-148 0 0,-9 4 146 0 0,1 0-1 0 0,-1-1 1 0 0,1 1-1 0 0,0 0 1 0 0,-1 0-1 0 0,1-1 1 0 0,-1 1-1 0 0,1 0 1 0 0,0 0-1 0 0,-1 0 1 0 0,1 0-1 0 0,-1 0 1 0 0,1 0-1 0 0,0 0 1 0 0,-1 0-1 0 0,1 0 1 0 0,0 0-1 0 0,-1 0 1 0 0,1 0-1 0 0,-1 0 1 0 0,1 0-1 0 0,0 1 1 0 0,-1-1-1 0 0,1 0 1 0 0,-1 0-1 0 0,1 1 1 0 0,-1-1-1 0 0,1 0 1 0 0,-1 1-1 0 0,1-1 1 0 0,-1 1-1 0 0,1-1 1 0 0,-1 1-1 0 0,1-1 1 0 0,-1 0-1 0 0,0 1 1 0 0,1 0-1 0 0,-1-1 1 0 0,0 1-1 0 0,1-1 1 0 0,-1 1-1 0 0,0-1 1 0 0,0 1-1 0 0,0 0 3 0 0,2 3 66 0 0,0-1 0 0 0,-1 1 1 0 0,0 0-1 0 0,1-1 0 0 0,-1 1 0 0 0,-1 0 0 0 0,1 1-66 0 0,2 31 380 0 0,-2-1-1 0 0,-1 1 0 0 0,-2 0 0 0 0,-2 0 0 0 0,-2 4-379 0 0,-6 62 1186 0 0,8-81-912 0 0,1 1 0 0 0,1 0 0 0 0,1 6-274 0 0,1 24 436 0 0,0-54-305 0 0,0 0-1 0 0,1 0 0 0 0,-1 0 1 0 0,0 0-1 0 0,1 0 1 0 0,0 0-1 0 0,0 0 0 0 0,-1 0 1 0 0,1 1-1 0 0,0-1-130 0 0,7-18 284 0 0,-5 1-341 0 0,1-7 813 0 0,-1 0 1 0 0,0-20-757 0 0,-8-64 287 0 0,0 41-435 0 0,5-60 336 0 0,1 62-64 0 0,0 56-82 0 0,-1 11-47 0 0,1-1-1 0 0,-1 1 1 0 0,0-1-1 0 0,0 1 0 0 0,0-1 1 0 0,1 1-1 0 0,-1 0 1 0 0,0-1-1 0 0,1 1 0 0 0,-1 0 1 0 0,0-1-1 0 0,1 1 1 0 0,-1 0-1 0 0,1-1 0 0 0,-1 1 1 0 0,0 0-1 0 0,1 0 0 0 0,-1 0 1 0 0,1-1-1 0 0,-1 1 1 0 0,1 0-1 0 0,-1 0 0 0 0,0 0 1 0 0,1 0-1 0 0,-1 0 1 0 0,1 0-1 0 0,-1 0 0 0 0,1 0 1 0 0,-1 0-1 0 0,1 0 0 0 0,-1 0 7 0 0,2 0-12 0 0,-1 1 1 0 0,0-1-1 0 0,1 1 1 0 0,-1-1-1 0 0,0 1 1 0 0,0 0-1 0 0,1 0 1 0 0,-1-1-1 0 0,0 1 1 0 0,0 0-1 0 0,0 1 11 0 0,3 1-19 0 0,0 1 0 0 0,-1 0 0 0 0,0 0 1 0 0,0 1-1 0 0,0-1 0 0 0,1 3 19 0 0,14 30-13 0 0,1-2 0 0 0,1 0 0 0 0,24 28 13 0 0,-38-57 8 0 0,0 1 0 0 0,0-1 0 0 0,1-1 1 0 0,0 1-1 0 0,0-1 0 0 0,1 0 0 0 0,-1-1 0 0 0,1 0 0 0 0,0 0 0 0 0,0-1 0 0 0,0 0 0 0 0,1 0 0 0 0,-1-1 1 0 0,6 1-9 0 0,-12-3 16 0 0,0 0 1 0 0,0 0 0 0 0,1-1 0 0 0,-1 1-1 0 0,0-1 1 0 0,0 1 0 0 0,0-1 0 0 0,0 0 0 0 0,0 0-1 0 0,0 0 1 0 0,0 0 0 0 0,0 0 0 0 0,0 0-1 0 0,-1-1 1 0 0,1 1 0 0 0,0-1-17 0 0,5-3 54 0 0,-3 3-44 0 0,0-1 1 0 0,0 0-1 0 0,-1 0 0 0 0,1-1 0 0 0,-1 1 0 0 0,0-1 0 0 0,0 1 1 0 0,0-1-1 0 0,-1 0 0 0 0,1 0 0 0 0,-1 0 0 0 0,0-1 1 0 0,1-1-11 0 0,3-11 184 0 0,0-1 1 0 0,3-16-185 0 0,-1 4 530 0 0,0-1-191 0 0,-2 1 0 0 0,0-8-339 0 0,-5 32 35 0 0,3-9-3 0 0,4-22 110 0 0,-8 28-70 0 0,-2 65-262 0 0,-5 21 190 0 0,-1 7-9 0 0,3-15 6 0 0,-4 92-101 0 0,9-80-1200 0 0,0-37 523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4:49.329"/>
    </inkml:context>
    <inkml:brush xml:id="br0">
      <inkml:brushProperty name="width" value="0.05" units="cm"/>
      <inkml:brushProperty name="height" value="0.05" units="cm"/>
    </inkml:brush>
  </inkml:definitions>
  <inkml:trace contextRef="#ctx0" brushRef="#br0">315 503 3224 0 0,'0'0'491'0'0,"0"0"853"0"0,2-1 379 0 0,38-22 4632 0 0,-37 20-5784 0 0,0 1 0 0 0,0 0 0 0 0,0-1 0 0 0,0 0 0 0 0,0 1 1 0 0,-1-1-1 0 0,1 0 0 0 0,-1 0 0 0 0,0-1 0 0 0,0 1 0 0 0,1-2-571 0 0,-3 4 835 0 0,1-8 670 0 0,-2-10-154 0 0,0 18-1285 0 0,1 0-1 0 0,0 0 1 0 0,0 0 0 0 0,-1 0-1 0 0,1 0 1 0 0,-1 0 0 0 0,1 0-1 0 0,-1 1 1 0 0,1-1 0 0 0,-1 0-1 0 0,1 0 1 0 0,-1 0-1 0 0,0 1 1 0 0,0-1 0 0 0,1 0-1 0 0,-1 1 1 0 0,0-1 0 0 0,0 0-1 0 0,0 1 1 0 0,0-1 0 0 0,0 1-1 0 0,1-1 1 0 0,-1 1 0 0 0,0 0-1 0 0,0-1-65 0 0,-4 0 90 0 0,1 1 1 0 0,0-1-1 0 0,-1 0 0 0 0,1 1 0 0 0,-3 0-90 0 0,-12-1 413 0 0,15 0-385 0 0,0 0-1 0 0,-1 1 0 0 0,1 0 1 0 0,-1 0-1 0 0,1 0 0 0 0,-1 1 1 0 0,1-1-1 0 0,0 1 1 0 0,-1 0-1 0 0,1 0-27 0 0,-8 3 70 0 0,1 1 0 0 0,0 0 0 0 0,0 0-70 0 0,-2 2 12 0 0,8-4-7 0 0,0 0 1 0 0,1 1-1 0 0,-1-1 0 0 0,1 1 0 0 0,0 0 0 0 0,0 1 0 0 0,0-1 0 0 0,1 1 1 0 0,0-1-1 0 0,-2 4-5 0 0,-11 14 12 0 0,-24 30-132 0 0,3 2 0 0 0,-15 32 120 0 0,48-80 0 0 0,1 1 0 0 0,0-1 0 0 0,1 1 0 0 0,0 0-1 0 0,0-1 1 0 0,0 4 0 0 0,-6 20 12 0 0,8-29-2 0 0,0 0 0 0 0,0-1 1 0 0,0 1-1 0 0,0 0 0 0 0,0 0 1 0 0,0-1-1 0 0,1 1 0 0 0,-1 0 0 0 0,0-1 1 0 0,0 1-1 0 0,1 0 0 0 0,-1-1 0 0 0,1 1 1 0 0,-1 0-1 0 0,0-1 0 0 0,1 1 1 0 0,-1-1-1 0 0,1 1 0 0 0,0-1 0 0 0,-1 1 1 0 0,1-1-1 0 0,-1 1 0 0 0,1-1 0 0 0,0 0 1 0 0,-1 1-1 0 0,1-1 0 0 0,0 0 1 0 0,-1 1-1 0 0,1-1 0 0 0,0 0 0 0 0,0 0 1 0 0,-1 0-1 0 0,1 0 0 0 0,0 0 1 0 0,-1 1-1 0 0,1-1 0 0 0,0-1 0 0 0,0 1 1 0 0,-1 0-1 0 0,1 0 0 0 0,0 0-10 0 0,5-3 103 0 0,0 0-1 0 0,0 0 0 0 0,-1 0 1 0 0,1-1-1 0 0,-1 0 1 0 0,0 0-1 0 0,0-1 1 0 0,0 1-1 0 0,-1-1 1 0 0,1 0-1 0 0,-1 0 0 0 0,0-1 1 0 0,0 0-103 0 0,8-15 270 0 0,0 0-1 0 0,-2-1 1 0 0,0 0-270 0 0,3-6 98 0 0,-2 0 116 0 0,-1 1 0 0 0,6-27-214 0 0,-2 6 197 0 0,-2 4 57 0 0,-2 0 0 0 0,-2-1 0 0 0,-2 0 0 0 0,-1-22-254 0 0,6-46 160 0 0,-6 76-54 0 0,1-11-168 0 0,-6 47-6 0 0,0 1 4 0 0,0 0 0 0 0,0 0 0 0 0,4 12-64 0 0,7 71-18 0 0,-4 1 0 0 0,-4 3 146 0 0,2 2-188 0 0,-3-32 55 0 0,9 91 131 0 0,-10-141 47 0 0,5 34-2 0 0,5 20-43 0 0,-7-48-18 0 0,-1 0 0 0 0,2 0 0 0 0,0-1-1 0 0,0 0 1 0 0,1 0 0 0 0,5 8 18 0 0,3 3 188 0 0,-5-16-172 0 0,-8-6-9 0 0,1-1 0 0 0,-1 1 0 0 0,1-1 0 0 0,-1 0 0 0 0,1 1 0 0 0,-1-1 0 0 0,1 0 0 0 0,-1 0 0 0 0,1 0 0 0 0,-1 0 0 0 0,1-1 0 0 0,0 1 0 0 0,-1 0 0 0 0,1-1 0 0 0,-1 1 0 0 0,1-1 0 0 0,-1 1 0 0 0,0-1 0 0 0,1 0 0 0 0,-1 1 0 0 0,0-1 0 0 0,1 0 0 0 0,-1 0 0 0 0,0 0 0 0 0,0 0 0 0 0,0 0 0 0 0,0-1 0 0 0,0 1 0 0 0,0 0 0 0 0,0 0 0 0 0,0-1 0 0 0,0 1-7 0 0,4-7 72 0 0,0-1 0 0 0,0 1 0 0 0,-1-1 0 0 0,3-6-72 0 0,28-79 897 0 0,10-54-897 0 0,6-14 135 0 0,-3 33-7 0 0,-35 96-64 0 0,3 1 0 0 0,16-24-64 0 0,-32 55 0 0 0,1 0 1 0 0,-1 0-1 0 0,1 0 0 0 0,-1 0 0 0 0,1-1 1 0 0,-1 1-1 0 0,1 0 0 0 0,-1 0 0 0 0,0 0 1 0 0,0 0-1 0 0,0-1 0 0 0,1-1-2 0 0,-1 1 1 0 0,0 0-1 0 0,1 0 1 0 0,0 0-1 0 0,-1 0 1 0 0,1 0 0 0 0,0 0-1 0 0,0 0 1 0 0,0 0-1 0 0,1-1 2 0 0,-20 15-184 0 0,7-6 115 0 0,2 1 3 0 0,-1 1 0 0 0,1 1 1 0 0,1-1-1 0 0,0 1 0 0 0,0 1 1 0 0,1-1-1 0 0,0 1 0 0 0,0 1 1 0 0,1-1-1 0 0,1 1 0 0 0,0 0 1 0 0,-3 9 65 0 0,6-14-20 0 0,0 0 1 0 0,1 1 0 0 0,0-1-1 0 0,0 1 1 0 0,0-1-1 0 0,1 1 1 0 0,0-1 0 0 0,0 1-1 0 0,1-1 1 0 0,-1 1 0 0 0,2-1-1 0 0,-1 1 1 0 0,1-1-1 0 0,0 0 1 0 0,2 6 19 0 0,15 30-172 0 0,-13-28-22 0 0,0-1 0 0 0,0 0-1 0 0,6 7 195 0 0,10 21-497 0 0,-17-29 283 0 0,1-1 0 0 0,0-1 1 0 0,6 10 213 0 0,29 49-599 0 0,-27-48 498 0 0,-8-10 62 0 0,1-1-1 0 0,0 0 0 0 0,2 1 40 0 0,-3-2-166 0 0,-6-8 161 0 0,1 0 1 0 0,-1-1-1 0 0,1 1 1 0 0,-1 0 0 0 0,1-1-1 0 0,0 1 1 0 0,-1-1 0 0 0,1 1-1 0 0,0-1 1 0 0,0 1 0 0 0,-1-1-1 0 0,1 0 1 0 0,0 1 0 0 0,0-1-1 0 0,0 0 1 0 0,-1 0 0 0 0,1 0-1 0 0,0 1 1 0 0,0-1 0 0 0,0 0-1 0 0,0 0 1 0 0,0 0 0 0 0,-1 0-1 0 0,1-1 1 0 0,0 1 0 0 0,0 0-1 0 0,0 0 1 0 0,0 0 0 0 0,-1-1-1 0 0,1 1 1 0 0,0 0 4 0 0,1-1 4 0 0,3-2-48 0 0,0-1 0 0 0,-1 1 0 0 0,0-1 0 0 0,1 0 0 0 0,-1 0 0 0 0,0 0 0 0 0,-1-1 44 0 0,15-13-12 0 0,-13 14 14 0 0,-1 0 0 0 0,0 0-1 0 0,-1 0 1 0 0,1 0 0 0 0,-1-1-1 0 0,0 1 1 0 0,1-4-2 0 0,37-64 323 0 0,18-38 927 0 0,-53 100-1206 0 0,6-11 41 0 0,-11 20-14 0 0,0 1-11 0 0,1 1-60 0 0,0 0 0 0 0,-1 1 0 0 0,1-1 0 0 0,0 0 0 0 0,-1 0 0 0 0,1 1 0 0 0,-1-1 0 0 0,0 1-1 0 0,1 0 1 0 0,-1-1 0 0 0,0 1 0 0 0,0 0 0 0 0,0-1 0 0 0,0 1 0 0 0,0 0 0 0 0,-1 0 0 0 0,1 0 0 0 0,0 0 0 0 0,-1 0 0 0 0,2 7-15 0 0,-1 0 0 0 0,0 0 0 0 0,0 0 1 0 0,-1 1 14 0 0,1 15 0 0 0,1-9 0 0 0,0-2 0 0 0,-1 0 0 0 0,0 0 0 0 0,-1 0 0 0 0,-1 3 0 0 0,1-8 0 0 0,0 0 0 0 0,0 0 0 0 0,1 0 0 0 0,0 0 0 0 0,1 1 0 0 0,1 11 0 0 0,-1-8 0 0 0,6-1 0 0 0,-7-12 4 0 0,-1 1 0 0 0,1 0 0 0 0,0 0-1 0 0,0 0 1 0 0,0-1 0 0 0,0 1 0 0 0,0 0 0 0 0,0-1-1 0 0,0 1 1 0 0,0-1 0 0 0,0 1 0 0 0,0-1 0 0 0,1 0-1 0 0,-1 1 1 0 0,0-1 0 0 0,0 0 0 0 0,0 0 0 0 0,0 0 0 0 0,1 0-1 0 0,0 0-3 0 0,0 0 20 0 0,0-1-1 0 0,1 1 1 0 0,-1-1-1 0 0,0 0 1 0 0,0 1-1 0 0,0-1 0 0 0,0 0 1 0 0,0 0-1 0 0,0-1 1 0 0,1 0-20 0 0,4-3 86 0 0,-1 0 1 0 0,0 0 0 0 0,0-1-1 0 0,-1 0 1 0 0,5-6-87 0 0,1-3 107 0 0,0-2-1 0 0,-1 1 1 0 0,-1-1 0 0 0,-1-1-1 0 0,0 1 1 0 0,-1-1 0 0 0,-1-1-1 0 0,-1 1 1 0 0,0-3-107 0 0,1-3 145 0 0,2-13 53 0 0,-2 7-58 0 0,-5 25-117 0 0,1 0-1 0 0,-1 0 0 0 0,0 0 0 0 0,-1 0 1 0 0,1-2-23 0 0,-1-9 62 0 0,2 26-96 0 0,-1 26-114 0 0,-1-20 132 0 0,0-1 1 0 0,1 1 0 0 0,0-1-1 0 0,1 1 1 0 0,1-1-1 0 0,1 0 1 0 0,0 0-1 0 0,1 0 1 0 0,3 7 15 0 0,-3-15-14 0 0,-1 0-1 0 0,1 0 1 0 0,0-1 0 0 0,1 0 0 0 0,0 0-1 0 0,0 0 1 0 0,0 0 0 0 0,0-1-1 0 0,1 0 1 0 0,0 0 0 0 0,0-1 14 0 0,1-1-69 0 0,-1 0 0 0 0,1-1 0 0 0,-1 0 0 0 0,1 0 0 0 0,0-1 0 0 0,0 0 0 0 0,4 0 69 0 0,-3 0-59 0 0,0-2 0 0 0,0 1 0 0 0,-1-1 0 0 0,1 0 0 0 0,0-1 0 0 0,-1 0-1 0 0,2-1 60 0 0,10-3-99 0 0,-1-1 0 0 0,10-6 99 0 0,-13 3-19 0 0,0 0 0 0 0,0-1 0 0 0,-1-1 1 0 0,-1 0-1 0 0,0-1 0 0 0,5-7 19 0 0,-2 1 5 0 0,-1 0 0 0 0,-2-1 1 0 0,0-1-1 0 0,-1 0 0 0 0,-1-1 1 0 0,-1-1-1 0 0,0 1 0 0 0,-2-2 1 0 0,-1 1-1 0 0,3-16-5 0 0,-8 27 0 0 0,0 0 0 0 0,0-1 0 0 0,1-11 0 0 0,-3 21 0 0 0,-1 0 0 0 0,0 0 0 0 0,0 1 0 0 0,0-1 0 0 0,0 0 0 0 0,-1 0 0 0 0,1 0 0 0 0,-1 1 0 0 0,0-1 0 0 0,1 0 0 0 0,-1 0 0 0 0,0 1 0 0 0,-1-1 0 0 0,1 1 0 0 0,-1-1 0 0 0,2 2-2 0 0,-1 0 0 0 0,0 1 1 0 0,0-1-1 0 0,1 1 0 0 0,-1-1 0 0 0,0 1 0 0 0,0 0 0 0 0,0-1 0 0 0,0 1 1 0 0,0 0-1 0 0,1 0 0 0 0,-1 0 0 0 0,0-1 0 0 0,0 1 0 0 0,0 0 1 0 0,0 0-1 0 0,0 0 0 0 0,0 0 0 0 0,0 1 0 0 0,0-1 0 0 0,1 0 1 0 0,-1 0-1 0 0,0 0 0 0 0,0 1 0 0 0,0-1 0 0 0,0 1 2 0 0,-23 9-80 0 0,-15 15-62 0 0,1 2 0 0 0,-34 31 142 0 0,41-33-47 0 0,24-19 33 0 0,1 1-1 0 0,0-1 0 0 0,0 1 0 0 0,1 0 1 0 0,-1 0-1 0 0,2 0 0 0 0,-1 2 15 0 0,-3 3-25 0 0,7-10 18 0 0,0-1 1 0 0,0 1-1 0 0,0 0 0 0 0,0 0 0 0 0,0-1 0 0 0,1 1 0 0 0,-1 0 0 0 0,1 0 0 0 0,-1 0 0 0 0,1-1 0 0 0,0 1 0 0 0,0 0 0 0 0,0 0 0 0 0,0 0 0 0 0,0 0 0 0 0,0 0 0 0 0,0 0 0 0 0,0 0 0 0 0,1 1 7 0 0,0-2-3 0 0,-1 0 1 0 0,1 1-1 0 0,0-1 1 0 0,0 0-1 0 0,0 0 1 0 0,-1 0-1 0 0,1 0 1 0 0,0 0-1 0 0,0 0 1 0 0,0 0-1 0 0,0 0 1 0 0,1 0-1 0 0,-1-1 1 0 0,0 1-1 0 0,0 0 1 0 0,0-1-1 0 0,1 1 1 0 0,-1-1-1 0 0,0 1 1 0 0,1-1-1 0 0,-1 0 1 0 0,0 1-1 0 0,1-1 1 0 0,-1 0-1 0 0,0 0 1 0 0,1 0-1 0 0,-1 0 1 0 0,1 0 2 0 0,6-1-15 0 0,-1 1-1 0 0,1-2 1 0 0,-1 1 0 0 0,0-1 0 0 0,0 0 0 0 0,1 0-1 0 0,-2-1 1 0 0,1 0 0 0 0,3-2 15 0 0,14-8-149 0 0,22-16 149 0 0,-42 26 19 0 0,9-6-16 0 0,-1-2 1 0 0,0 1-1 0 0,6-8-3 0 0,15-14 66 0 0,-29 26-25 0 0,-3 5-36 0 0,0 0-1 0 0,-1 0 0 0 0,1 0 0 0 0,0 0 0 0 0,-1 0 1 0 0,1 0-1 0 0,0 0 0 0 0,0 1 0 0 0,0-1 1 0 0,0 0-1 0 0,0 0 0 0 0,0 1 0 0 0,0-1 1 0 0,0 1-1 0 0,0-1 0 0 0,0 1 0 0 0,1-1-4 0 0,-2 2-3 0 0,1-1-1 0 0,0 1 0 0 0,-1-1 0 0 0,1 1 0 0 0,0-1 0 0 0,-1 1 0 0 0,1-1 0 0 0,0 1 0 0 0,-1-1 0 0 0,1 1 0 0 0,-1 0 0 0 0,1-1 0 0 0,-1 1 0 0 0,1 0 0 0 0,-1 0 0 0 0,1 0 4 0 0,-1-1-1 0 0,4 12-5 0 0,1 0-1 0 0,-1 0 0 0 0,-1 0 1 0 0,0 0-1 0 0,-1 0 0 0 0,0 1 0 0 0,-1-1 1 0 0,0 2 6 0 0,0 0-12 0 0,9 76 2 0 0,11 129 24 0 0,-7-92-37 0 0,-2-32-7 0 0,54 403 19 0 0,-19-160 142 0 0,-44-299-4 0 0,-1 0 0 0 0,-2 0 0 0 0,-6 36-127 0 0,5-66 49 0 0,0 0 0 0 0,-1 0 0 0 0,0 0 0 0 0,-1 0 0 0 0,0-1 0 0 0,-1 1 0 0 0,-2 4-49 0 0,5-11 31 0 0,0 1 1 0 0,-1 0-1 0 0,1-1 0 0 0,-1 1 0 0 0,0-1 0 0 0,0 1 0 0 0,0-1 0 0 0,0 0 0 0 0,0 0 0 0 0,-1 0 0 0 0,1 0 0 0 0,0-1 0 0 0,-1 1 1 0 0,0 0-1 0 0,1-1 0 0 0,-1 0 0 0 0,0 0 0 0 0,0 1 0 0 0,1-2 0 0 0,-1 1 0 0 0,0 0 0 0 0,0-1 0 0 0,0 1 0 0 0,-2-1-31 0 0,-2 0 43 0 0,0-1-1 0 0,0 0 0 0 0,1-1 0 0 0,-1 1 0 0 0,0-1 0 0 0,1-1 0 0 0,-1 1 0 0 0,1-1 0 0 0,0 0 1 0 0,-1-1-1 0 0,1 0 0 0 0,1 1 0 0 0,-1-2 0 0 0,1 1 0 0 0,0-1 0 0 0,0 0 0 0 0,-2-1-42 0 0,-7-11 43 0 0,0 0 0 0 0,1 0-1 0 0,0-1 1 0 0,-9-20-43 0 0,2 1 26 0 0,2 0-1 0 0,2-2 1 0 0,2 0-1 0 0,1-1 1 0 0,2 0 0 0 0,1-1-1 0 0,3 0 1 0 0,1-1-1 0 0,2 0 1 0 0,2-37-26 0 0,3 57-6 0 0,1-1 0 0 0,1 1 0 0 0,0 1 0 0 0,2-1 0 0 0,1 0 0 0 0,7-17 6 0 0,12-23-36 0 0,21-36 36 0 0,-28 64 0 0 0,2 0 0 0 0,2 2 0 0 0,0 0 0 0 0,2 1 0 0 0,3 1 0 0 0,137-138 0 0 0,-118 124 0 0 0,-16 18 0 0 0,1 1 0 0 0,31-19 0 0 0,-58 42 0 0 0,73-46 60 0 0,-63 42-48 0 0,-11 4-14 0 0,0 1 1 0 0,0 0-1 0 0,0-1 1 0 0,-1 0-1 0 0,1 1 0 0 0,0-1 1 0 0,-1 0-1 0 0,1-1 1 0 0,-1 1-1 0 0,1-1 2 0 0,-2 2-149 0 0,-1 1-299 0 0,0 0-94 0 0,0 0-15 0 0,0 0-120 0 0,-1 2-494 0 0,-16 20-1646 0 0,4-10 1378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4:45.673"/>
    </inkml:context>
    <inkml:brush xml:id="br0">
      <inkml:brushProperty name="width" value="0.05" units="cm"/>
      <inkml:brushProperty name="height" value="0.05" units="cm"/>
    </inkml:brush>
  </inkml:definitions>
  <inkml:trace contextRef="#ctx0" brushRef="#br0">383 102 8288 0 0,'-2'-9'862'0'0,"0"5"-770"0"0,-5-12 291 0 0,5 4 3169 0 0,2 12-3475 0 0,0 0-1 0 0,0-1 1 0 0,0 1-1 0 0,0 0 1 0 0,0 0 0 0 0,0 0-1 0 0,0-1 1 0 0,0 1 0 0 0,0 0-1 0 0,0 0 1 0 0,0 0 0 0 0,0-1-1 0 0,0 1 1 0 0,0 0 0 0 0,0 0-1 0 0,0 0 1 0 0,0 0-1 0 0,0-1 1 0 0,-1 1 0 0 0,1 0-1 0 0,0 0 1 0 0,0 0 0 0 0,0 0-1 0 0,0-1 1 0 0,0 1 0 0 0,0 0-1 0 0,-1 0 1 0 0,1 0-1 0 0,0 0 1 0 0,0 0 0 0 0,0 0-1 0 0,0 0 1 0 0,-1-1 0 0 0,1 1-1 0 0,0 0 1 0 0,0 0 0 0 0,0 0-1 0 0,0 0 1 0 0,-1 0 0 0 0,1 0-1 0 0,0 0 1 0 0,0 0-1 0 0,0 0 1 0 0,-1 0 0 0 0,1 0-1 0 0,0 0 1 0 0,0 0 0 0 0,0 0-1 0 0,-1 0 1 0 0,1 0 0 0 0,0 0-1 0 0,0 1 1 0 0,0-1-1 0 0,0 0 1 0 0,-1 0 0 0 0,1 0-1 0 0,0 0 1 0 0,0 0 0 0 0,0 0-1 0 0,0 0 1 0 0,-1 1 0 0 0,1-1-1 0 0,0 0 1 0 0,0 0 0 0 0,0 0-1 0 0,0 0 1 0 0,0 0-1 0 0,0 1 1 0 0,0-1-77 0 0,-10 10 1366 0 0,4 1-1207 0 0,0-1 0 0 0,1 1 0 0 0,0 0 0 0 0,1 1 0 0 0,-1 5-159 0 0,-8 20 73 0 0,-13 40-39 0 0,12-36 119 0 0,-12 27-153 0 0,-16 30 263 0 0,20-43 372 0 0,-2-1-1 0 0,-6 5-634 0 0,16-33 130 0 0,9-16-45 0 0,0 0-1 0 0,-1-1 1 0 0,0 0 0 0 0,-6 8-85 0 0,11-16 33 0 0,1 0-1 0 0,-1-1 0 0 0,1 1 1 0 0,0 0-1 0 0,-1 0 1 0 0,1 0-1 0 0,0 0 0 0 0,-1 0 1 0 0,1 0-1 0 0,0 0 0 0 0,0 0 1 0 0,0 0-1 0 0,0 0 1 0 0,0 1-33 0 0,0-1 317 0 0,0-1 16 0 0,0-2 17 0 0,1-5-137 0 0,0-1 0 0 0,1 1 0 0 0,0-1 0 0 0,0 1 0 0 0,1 0 0 0 0,0 0 1 0 0,0 0-1 0 0,1-1-213 0 0,6-13 217 0 0,15-34 100 0 0,6-15-43 0 0,48-121 504 0 0,5-20 45 0 0,-74 195-826 0 0,-9 14 4 0 0,1 1 0 0 0,-1-1 1 0 0,0 1-1 0 0,0-1 0 0 0,0 1 1 0 0,0-1-1 0 0,-1 1 0 0 0,1-1 0 0 0,0 0 1 0 0,-1 0-1 0 0,1 1 0 0 0,-1-1 1 0 0,1 0-1 0 0,-1 0-1 0 0,9 8 73 0 0,-4 0-76 0 0,0-1 1 0 0,0 1-1 0 0,-1 0 0 0 0,1 0 1 0 0,-1 0-1 0 0,-1 1 0 0 0,4 5 3 0 0,2 12-33 0 0,6 17 33 0 0,2 8-12 0 0,0-5 12 0 0,-2 0 0 0 0,-2 1 0 0 0,-1 1 0 0 0,1 1 0 0 0,-7-27 0 0 0,0 0 0 0 0,-1 5 0 0 0,-2-10 0 0 0,1 0 0 0 0,0 0 0 0 0,1 0 0 0 0,2 2 0 0 0,4 12 0 0 0,-5-19 0 0 0,1-5-13 0 0,-5-4-54 0 0,-2-1-13 0 0,0 0-187 0 0,-1-2-783 0 0,-8-20-3198 0 0,4 7-4170 0 0</inkml:trace>
  <inkml:trace contextRef="#ctx0" brushRef="#br0" timeOffset="347.44">0 454 15288 0 0,'0'0'348'0'0,"0"0"49"0"0,0 0 20 0 0,4 0-45 0 0,12-2-123 0 0,-1 0-1 0 0,0-1 1 0 0,0-1 0 0 0,0 0-1 0 0,0-1 1 0 0,4-3-249 0 0,30-8 1563 0 0,-17 5-1152 0 0,0-1 0 0 0,1-2-411 0 0,29-12-344 0 0,16-4-1974 0 0,-38 14-4239 0 0</inkml:trace>
  <inkml:trace contextRef="#ctx0" brushRef="#br0" timeOffset="802.25">1001 87 13592 0 0,'0'0'621'0'0,"0"0"-12"0"0,0 0-225 0 0,-4 15 2859 0 0,-2-1-2451 0 0,1 0 1 0 0,1 1 0 0 0,0-1 0 0 0,0 1-1 0 0,1 7-792 0 0,-7 25 367 0 0,-41 174 1048 0 0,43-186-1361 0 0,3-15 151 0 0,4-15 369 0 0,1-6 497 0 0,1-1-1023 0 0,8-36 576 0 0,-1-1 0 0 0,3-38-624 0 0,-3 35 466 0 0,0 3-146 0 0,1-1-294 0 0,-6 31 48 0 0,-2 7 16 0 0,0 2-86 0 0,0 0 0 0 0,0 0 0 0 0,0 1 0 0 0,-1-1 0 0 0,1 0 0 0 0,0 1 0 0 0,0-1 0 0 0,0 0 0 0 0,0 1 1 0 0,0 0-1 0 0,0-1 0 0 0,-1 1 0 0 0,1-1 0 0 0,0 1 0 0 0,0 0 0 0 0,-1 0 0 0 0,1-1 0 0 0,0 1 0 0 0,0 0-4 0 0,11 20-64 0 0,-9-16 23 0 0,6 15 7 0 0,0 1 0 0 0,4 19 34 0 0,-2-9-14 0 0,14 43-92 0 0,-14-48 95 0 0,-8-18 11 0 0,0 0 0 0 0,0 0 0 0 0,1 0 0 0 0,0 0 0 0 0,1 0 0 0 0,0-1 0 0 0,0 1 0 0 0,2 0 0 0 0,7 10 14 0 0,-13-15-8 0 0,0-1 0 0 0,1 0 0 0 0,-1 0-1 0 0,1 1 1 0 0,-1-1 0 0 0,1 0 0 0 0,0-1 0 0 0,0 1 0 0 0,0 0 0 0 0,0 0 0 0 0,0-1 0 0 0,0 0 0 0 0,1 1 0 0 0,-1-1 0 0 0,1 0-6 0 0,0 1 43 0 0,0-1 0 0 0,0 0 0 0 0,0-1 0 0 0,0 1 0 0 0,0 0 0 0 0,0-1 0 0 0,0 0 0 0 0,0 0 0 0 0,0 0 0 0 0,3 0-43 0 0,-4 0 42 0 0,0-1 0 0 0,0 0 0 0 0,0 1 0 0 0,-1-1 0 0 0,1 0 0 0 0,0 0 0 0 0,0 0 0 0 0,-1 0 0 0 0,1-1 0 0 0,-1 1 0 0 0,1 0 0 0 0,-1-1 0 0 0,1 1 0 0 0,-1-1 0 0 0,0 1 0 0 0,0-1 0 0 0,0 0 0 0 0,0 0-42 0 0,1 0 49 0 0,0-1-1 0 0,-1 0 0 0 0,1 0 0 0 0,-1 0 1 0 0,0 0-1 0 0,0 0 0 0 0,0 0 0 0 0,-1 0 1 0 0,1-1-1 0 0,-1 1 0 0 0,1 0 0 0 0,-1 0 1 0 0,0-1-1 0 0,0 1 0 0 0,-1 0 0 0 0,1-1-48 0 0,-2-25 476 0 0,2-20-476 0 0,0-14 191 0 0,2-34-99 0 0,3 36-33 0 0,-3 44-58 0 0,0 0-1 0 0,-1 0 0 0 0,-2-11 0 0 0,0 15-1 0 0,0 6-1 0 0,0 1 0 0 0,1 0 0 0 0,0-1 0 0 0,0 1 0 0 0,1-1 0 0 0,-1 1 0 0 0,1-1 0 0 0,1-1 2 0 0,-1 7-10 0 0,-1 0-1 0 0,0-1 1 0 0,1 0 0 0 0,-1 1 0 0 0,0-1 0 0 0,0 1 0 0 0,0-1-1 0 0,0 1 1 0 0,0-1 0 0 0,0 1 0 0 0,0-1 0 0 0,-1 0 10 0 0,0-9-58 0 0,1 10-85 0 0,0 1-12 0 0,0 0 10 0 0,0 0-114 0 0,0 0-482 0 0,0 0-215 0 0,-1 8-7709 0 0,-3 4 143 0 0</inkml:trace>
  <inkml:trace contextRef="#ctx0" brushRef="#br0" timeOffset="1366.16">1712 304 17391 0 0,'0'0'396'0'0,"0"0"52"0"0,1-7 451 0 0,1-5-466 0 0,0 0 1 0 0,-1 1-1 0 0,0-10-433 0 0,-1 13 732 0 0,0-1 1 0 0,1 0-1 0 0,0 0 0 0 0,0 1 0 0 0,1-1 0 0 0,0 1 0 0 0,1-3-732 0 0,-1 7 449 0 0,0 0 238 0 0,2 10-585 0 0,-3-4-121 0 0,10 31 33 0 0,-5-12-29 0 0,-3-10 4 0 0,0 1 1 0 0,-2 0 0 0 0,1 0 0 0 0,-1 0 0 0 0,-1-1 0 0 0,-1 11 10 0 0,2 26-13 0 0,0-20 13 0 0,0 0 0 0 0,-3 13 0 0 0,2-32 0 0 0,0 0 0 0 0,0 1 0 0 0,2 4 0 0 0,-1-6 0 0 0,-1 1 0 0 0,1 0 0 0 0,-2 5 0 0 0,-1 4 0 0 0,1-9 0 0 0,0-1 0 0 0,1 1 0 0 0,0-1 0 0 0,0 1 0 0 0,1-1 0 0 0,0 1 0 0 0,0-1 0 0 0,2 3 0 0 0,-3-11 6 0 0,0 1-1 0 0,0-1 1 0 0,0 1-1 0 0,0-1 0 0 0,0 0 1 0 0,0 1-1 0 0,0-1 1 0 0,0 0-1 0 0,0 1 1 0 0,1-1-1 0 0,-1 1 0 0 0,0-1 1 0 0,0 0-1 0 0,0 1 1 0 0,0-1-1 0 0,1 0 1 0 0,-1 0-1 0 0,0 1 1 0 0,0-1-1 0 0,1 0 0 0 0,-1 1 1 0 0,0-1-1 0 0,1 0 1 0 0,-1 0-1 0 0,1 1-5 0 0,4-7 313 0 0,3-16 274 0 0,-1-16 7 0 0,-3 17-205 0 0,-1 0 0 0 0,0-5-389 0 0,10-179 1312 0 0,-12 172-1237 0 0,1-5 71 0 0,0 1 1 0 0,6-19-147 0 0,-6 43 3 0 0,1-4 27 0 0,1-1 0 0 0,3-8-30 0 0,-5 21 6 0 0,0 0 1 0 0,0 1-1 0 0,0-1 0 0 0,1 0 0 0 0,-1 1 0 0 0,1-1 1 0 0,0 1-1 0 0,1 0 0 0 0,-1 0 0 0 0,3-2-6 0 0,-3 2 8 0 0,8-8-5 0 0,-3 9-3 0 0,-6 2 0 0 0,1 1 0 0 0,0 0 0 0 0,-1 0 0 0 0,1 0 0 0 0,0 0-1 0 0,0 1 1 0 0,-1-1 0 0 0,1 1 0 0 0,0-1 0 0 0,-1 1 0 0 0,1 0 0 0 0,-1 0 0 0 0,1 0 0 0 0,-1 0-1 0 0,1 1 1 0 0,-1-1 0 0 0,6 5-15 0 0,0-1 0 0 0,-1 1 1 0 0,7 7 14 0 0,-2-2-26 0 0,-5-3 26 0 0,-1-1 0 0 0,1 1 0 0 0,-1 0 0 0 0,-1 0 0 0 0,1 1 0 0 0,-2 0 0 0 0,1 0 0 0 0,-1 0 0 0 0,0 0 0 0 0,2 9 0 0 0,-1 2 0 0 0,0 1 0 0 0,-1-1 0 0 0,-1 1 0 0 0,1 17 0 0 0,-3-22-9 0 0,-1 1-1 0 0,0 0 1 0 0,-1 0-1 0 0,-1-1 1 0 0,-1 1-1 0 0,0-1 1 0 0,-1 0-1 0 0,-1 0 1 0 0,0 0-1 0 0,-1 0 1 0 0,-1-1-1 0 0,-1 0 1 0 0,0 0-1 0 0,0-1 1 0 0,-2 0-1 0 0,-4 5 10 0 0,3-5 1 0 0,-1-1 0 0 0,-1 0 0 0 0,-9 7-1 0 0,12-12-11 0 0,0 0-1 0 0,0-1 0 0 0,-1 0 0 0 0,0-1 1 0 0,0-1-1 0 0,-1 0 0 0 0,1 0 0 0 0,-11 2 12 0 0,-11 3-144 0 0,1-1-253 0 0,-1 0 1 0 0,0-2-1 0 0,-4-2 397 0 0,-12 3-1279 0 0,28-4-414 0 0,-1-1 1 0 0,0-1-1 0 0,-8 0 1693 0 0,-19-2-2172 0 0,6 0-18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4:52.622"/>
    </inkml:context>
    <inkml:brush xml:id="br0">
      <inkml:brushProperty name="width" value="0.05" units="cm"/>
      <inkml:brushProperty name="height" value="0.05" units="cm"/>
    </inkml:brush>
  </inkml:definitions>
  <inkml:trace contextRef="#ctx0" brushRef="#br0">360 219 2760 0 0,'0'0'125'0'0,"0"0"329"0"0,0 0 1294 0 0,0 0 567 0 0,0 0 111 0 0,0 0-200 0 0,0 0-942 0 0,0 0-414 0 0,0 0-81 0 0,0 0-44 0 0,0 0-109 0 0,0 0-48 0 0,0 0-11 0 0,1 0-6 0 0,3-2-318 0 0,0 1-1 0 0,0 1 1 0 0,0-1 0 0 0,0 1-1 0 0,1-1 1 0 0,1 1-253 0 0,24-3 1064 0 0,23-8 575 0 0,26-2-1639 0 0,-38 7 201 0 0,0-2 0 0 0,0-1-1 0 0,10-6-200 0 0,-14 4 315 0 0,-1 2 1 0 0,3 1-316 0 0,43-11 487 0 0,177-59-473 0 0,-195 55-1087 0 0,-62 22 68 0 0,-2 1-255 0 0,0 0-55 0 0,0 0-12 0 0</inkml:trace>
  <inkml:trace contextRef="#ctx0" brushRef="#br0" timeOffset="347.74">334 433 4608 0 0,'0'0'353'0'0,"0"0"9"0"0,0 0 895 0 0,0 0 412 0 0,0 0 84 0 0,0 0-83 0 0,2 1-434 0 0,3 2-847 0 0,0-1 0 0 0,0 0 0 0 0,0 0 0 0 0,0 0 0 0 0,0-1 0 0 0,1 1 0 0 0,-1-1 0 0 0,0-1 0 0 0,1 1 1 0 0,3-1-390 0 0,14 0 1003 0 0,-1-1 0 0 0,2-1-1003 0 0,11-1 621 0 0,-18 2-301 0 0,-1-1 1 0 0,1 0-1 0 0,0-1 0 0 0,-1-1 0 0 0,7-3-320 0 0,160-45 1687 0 0,-138 39-1739 0 0,1 2 1 0 0,9 1 51 0 0,53-12-3010 0 0,-86 19 700 0 0,-3 2-4117 0 0</inkml:trace>
  <inkml:trace contextRef="#ctx0" brushRef="#br0" timeOffset="748.92">0 937 14368 0 0,'0'0'330'0'0,"0"0"45"0"0,0 0 17 0 0,0 0-47 0 0,2 1-225 0 0,2 1 41 0 0,1-1 1 0 0,-1 1-1 0 0,1-1 0 0 0,-1-1 0 0 0,1 1 1 0 0,-1-1-1 0 0,1 1 0 0 0,-1-1 0 0 0,1-1 1 0 0,-1 1-1 0 0,1 0 0 0 0,0-1-161 0 0,19-4 1693 0 0,20-6-1693 0 0,-13 4 376 0 0,74-23 785 0 0,-8 1-481 0 0,225-44 1200 0 0,33 3-1144 0 0,-298 62-1276 0 0,42 1 540 0 0,-25 2-301 0 0,-68 5-174 0 0,0 0 0 0 0,0 0 0 0 0,0 1 1 0 0,1 0-1 0 0,-1 0 0 0 0,0 0 0 0 0,4 2 475 0 0,-7-2-1435 0 0,-3-1-5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4:54.659"/>
    </inkml:context>
    <inkml:brush xml:id="br0">
      <inkml:brushProperty name="width" value="0.05" units="cm"/>
      <inkml:brushProperty name="height" value="0.05" units="cm"/>
    </inkml:brush>
  </inkml:definitions>
  <inkml:trace contextRef="#ctx0" brushRef="#br0">1 307 8952 0 0,'0'0'406'0'0,"0"0"-4"0"0,0 0-101 0 0,0 0 530 0 0,0 0 258 0 0,0 0 51 0 0,0 0-41 0 0,0 0-217 0 0,0 0-91 0 0,0 0-21 0 0,0 0-2 0 0,0 0 0 0 0,0 0 0 0 0,1 0 0 0 0,3-1-544 0 0,1 1 1 0 0,-1-1-1 0 0,0 0 0 0 0,0-1 0 0 0,0 1 0 0 0,-1-1 0 0 0,1 1 0 0 0,0-1 0 0 0,0 0 0 0 0,-1 0 0 0 0,1-1 0 0 0,-1 1 1 0 0,0-1-1 0 0,0 0 0 0 0,0 0 0 0 0,0 0 0 0 0,1-2-224 0 0,9-10 574 0 0,-1-1 1 0 0,-1 0-1 0 0,1-3-574 0 0,-8 14 139 0 0,18-30 551 0 0,2-2 27 0 0,5-13-717 0 0,9-19 489 0 0,-32 62-486 0 0,-4 6-35 0 0,-1 15-45 0 0,-1-8 71 0 0,0 68 4 0 0,-7 380-14 0 0,2-325 26 0 0,3 14 827 0 0,3-69-747 0 0,-1-73-346 0 0,0-1-90 0 0,0 0-19 0 0,5-12-1940 0 0,0-2 170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4:55.214"/>
    </inkml:context>
    <inkml:brush xml:id="br0">
      <inkml:brushProperty name="width" value="0.05" units="cm"/>
      <inkml:brushProperty name="height" value="0.05" units="cm"/>
    </inkml:brush>
  </inkml:definitions>
  <inkml:trace contextRef="#ctx0" brushRef="#br0">0 397 2304 0 0,'0'0'577'0'0,"0"0"1585"0"0,0 0 689 0 0,0 0 137 0 0,0 0-256 0 0,0 0-1178 0 0,0 0-518 0 0,0 0-107 0 0,2 0-77 0 0,0-1-678 0 0,32-12 1587 0 0,-31 12-1653 0 0,-1-1 1 0 0,1 1 0 0 0,0-1 0 0 0,-1 0 0 0 0,1 1-1 0 0,-1-1 1 0 0,1 0 0 0 0,-1-1 0 0 0,0 1-1 0 0,1-2-108 0 0,21-26 873 0 0,-16 21-469 0 0,-1 0 0 0 0,0-1-1 0 0,0-1-403 0 0,41-75 2172 0 0,-31 52-1502 0 0,-3 6-381 0 0,-11 21-256 0 0,1 0 0 0 0,-1 0 0 0 0,0-1 0 0 0,-1 0-33 0 0,1 0 56 0 0,-1 1 0 0 0,1-1 0 0 0,1 1 0 0 0,0-1-56 0 0,31-60 685 0 0,-34 67-614 0 0,-1 1-6 0 0,0 12-1 0 0,14 71-64 0 0,-2 35-24 0 0,6 93-9 0 0,-10-119 226 0 0,-3-50 400 0 0,-1 32-593 0 0,0 54 391 0 0,-4-125-357 0 0,0 0 0 0 0,0 0-1 0 0,1 0 1 0 0,-1 1 0 0 0,1-1 0 0 0,1 2-34 0 0,-1 0-96 0 0,0 0 0 0 0,0-1 0 0 0,0 1 0 0 0,0 0 0 0 0,-1 0 0 0 0,0 4 96 0 0,2-11-1629 0 0,4-7-529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4:55.832"/>
    </inkml:context>
    <inkml:brush xml:id="br0">
      <inkml:brushProperty name="width" value="0.05" units="cm"/>
      <inkml:brushProperty name="height" value="0.05" units="cm"/>
    </inkml:brush>
  </inkml:definitions>
  <inkml:trace contextRef="#ctx0" brushRef="#br0">0 374 3224 0 0,'26'4'559'0'0,"-21"-3"1137"0"0,-5-1 499 0 0,0 0 100 0 0,3-1-1359 0 0,-1 0 1 0 0,1 0-1 0 0,0 0 1 0 0,-1 0-1 0 0,1-1 0 0 0,-1 1 1 0 0,1-1-1 0 0,-1 1 1 0 0,0-1-937 0 0,5-5 521 0 0,0 1 1 0 0,-1-1 0 0 0,-1 0-1 0 0,1 0-521 0 0,13-16 1410 0 0,50-55 926 0 0,-49 58-2025 0 0,-14 14-226 0 0,1 0 0 0 0,-1 0 0 0 0,-1-1 0 0 0,1 0 0 0 0,1-3-85 0 0,8-15 112 0 0,19-36 850 0 0,-28 49-714 0 0,-3 7-182 0 0,0-1 0 0 0,-1 1 0 0 0,1-1 0 0 0,-1 0 0 0 0,0 0 0 0 0,-1 0 0 0 0,1 0 0 0 0,-1-7-66 0 0,0 3 11 0 0,-1 10-11 0 0,0 0 1 0 0,0 0-1 0 0,0 0 0 0 0,0 0 1 0 0,0 0-1 0 0,0 0 0 0 0,1 0 1 0 0,-1 0-1 0 0,0 0 0 0 0,0 0 1 0 0,0 0-1 0 0,0 0 0 0 0,0 0 1 0 0,0 0-1 0 0,0 0 0 0 0,0 0 1 0 0,0 0-1 0 0,0 0 0 0 0,0 0 1 0 0,0 0-1 0 0,0 0 0 0 0,0 0 1 0 0,0 0-1 0 0,0 0 0 0 0,0 0 1 0 0,0 0-1 0 0,0 0 0 0 0,0 0 1 0 0,0 0-1 0 0,0 0 0 0 0,0 0 1 0 0,0 0-1 0 0,1 0 0 0 0,-1 0 1 0 0,0 0-1 0 0,0 0 0 0 0,0 0 1 0 0,0 0-1 0 0,0-1 0 0 0,0 1 1 0 0,0 0-1 0 0,0 0 0 0 0,0 0 1 0 0,0 0-1 0 0,0 0 0 0 0,0 0 1 0 0,0 0-1 0 0,0 0 1 0 0,0 0-1 0 0,0 0 0 0 0,0 0 0 0 0,1 7 18 0 0,0 10 0 0 0,3 537-18 0 0,0-424 152 0 0,1-28-8 0 0,-5-99-114 0 0,-1-2-41 0 0,1 0-1 0 0,0-1 1 0 0,0 1-1 0 0,0 0 1 0 0,0 0-1 0 0,0-1 0 0 0,0 1 1 0 0,0 0-1 0 0,1-1 1 0 0,-1 1-1 0 0,0 0 1 0 0,0 0-1 0 0,0-1 1 0 0,1 1-1 0 0,-1 0 0 0 0,0-1 1 0 0,1 1-1 0 0,-1-1 1 0 0,1 1-1 0 0,-1 0 1 0 0,1-1-1 0 0,-1 1 12 0 0,1 0-1160 0 0,-1-1-384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4:56.449"/>
    </inkml:context>
    <inkml:brush xml:id="br0">
      <inkml:brushProperty name="width" value="0.05" units="cm"/>
      <inkml:brushProperty name="height" value="0.05" units="cm"/>
    </inkml:brush>
  </inkml:definitions>
  <inkml:trace contextRef="#ctx0" brushRef="#br0">0 333 14712 0 0,'0'0'332'0'0,"0"0"50"0"0,0 0 25 0 0,0 0-48 0 0,0 0-131 0 0,0 0 329 0 0,0 0 167 0 0,0 0 38 0 0,0 0-7 0 0,0 0-56 0 0,0 0-25 0 0,0 0-2 0 0,2 0-54 0 0,1 0-502 0 0,1-1 0 0 0,-1 0 0 0 0,1 0 0 0 0,-1-1 0 0 0,0 1 0 0 0,1-1 0 0 0,-1 1 0 0 0,0-1 0 0 0,0 0 0 0 0,0 0 0 0 0,0-1 0 0 0,-1 1 0 0 0,3-2-116 0 0,2-3 313 0 0,0 0 1 0 0,0-1 0 0 0,0 0-1 0 0,2-4-313 0 0,-1 1 252 0 0,1 1-1 0 0,0 0 0 0 0,5-5-251 0 0,15-16 642 0 0,-3 4-184 0 0,-20 22-388 0 0,-1 0 0 0 0,0 0 0 0 0,0-1 0 0 0,-1 1 0 0 0,2-3-70 0 0,-1 0 71 0 0,1-1-35 0 0,0 0 1 0 0,-1-1-1 0 0,0 0 0 0 0,3-8-36 0 0,-5 11 114 0 0,-1 1-1 0 0,1 1 1 0 0,1-1 0 0 0,-1 0-1 0 0,1 1 1 0 0,-1-1 0 0 0,2 1-1 0 0,-1 0 1 0 0,1 0-114 0 0,2-2 86 0 0,-7 7-85 0 0,0 0-1 0 0,0-1 0 0 0,1 1 1 0 0,-1 0-1 0 0,0 0 0 0 0,0 0 1 0 0,0 0-1 0 0,0 0 0 0 0,1 0 1 0 0,-1-1-1 0 0,0 1 0 0 0,0 0 0 0 0,0 0 1 0 0,1 0-1 0 0,-1 0 0 0 0,0 0 1 0 0,0 0-1 0 0,0 0 0 0 0,1 0 1 0 0,-1 0-1 0 0,0 0 0 0 0,0 0 0 0 0,1 0 1 0 0,-1 0-1 0 0,0 0 0 0 0,0 0 1 0 0,0 0-1 0 0,1 0 0 0 0,-1 0 1 0 0,0 1-1 0 0,0-1 0 0 0,0 0 0 0 0,1 0 1 0 0,-1 0-1 0 0,0 0 0 0 0,0 0 1 0 0,0 0-1 0 0,0 1 0 0 0,0-1 1 0 0,1 0-1 0 0,-1 0 0 0 0,0 0 0 0 0,0 0 1 0 0,0 1-1 0 0,6 6-3 0 0,-5-4 3 0 0,0 0 0 0 0,0 0 0 0 0,0 0 0 0 0,0 0 0 0 0,0 1 0 0 0,-1-1 0 0 0,0 0 0 0 0,1 0 0 0 0,-1 3 0 0 0,2 15 0 0 0,4 19 0 0 0,-1 1 0 0 0,-2 2 0 0 0,5 66 20 0 0,0 43 59 0 0,-4-72 195 0 0,3 1 0 0 0,9 32-274 0 0,0-1 277 0 0,-15-108-267 0 0,0 0 1 0 0,0 0-1 0 0,0-1 0 0 0,0 1 1 0 0,0 0-1 0 0,2 1-10 0 0,-1 1-2 0 0,2-2-90 0 0,-4-3-388 0 0,0-1-177 0 0,0 0-42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4:57.335"/>
    </inkml:context>
    <inkml:brush xml:id="br0">
      <inkml:brushProperty name="width" value="0.05" units="cm"/>
      <inkml:brushProperty name="height" value="0.05" units="cm"/>
    </inkml:brush>
  </inkml:definitions>
  <inkml:trace contextRef="#ctx0" brushRef="#br0">373 1 18023 0 0,'0'0'407'0'0,"0"0"60"0"0,0 0 23 0 0,0 0-50 0 0,0 0-204 0 0,0 0 202 0 0,0 0 118 0 0,0 0 20 0 0,0 2-42 0 0,0 4-434 0 0,-1 0-1 0 0,0-1 1 0 0,0 1-1 0 0,-1 0 1 0 0,0-1-1 0 0,0 1 1 0 0,0-1-1 0 0,0 0 0 0 0,-1 1 1 0 0,-2 2-100 0 0,-2 6 20 0 0,1 0 1 0 0,-3 10-21 0 0,4-11-1 0 0,0-1 0 0 0,0 1-1 0 0,-8 10 2 0 0,6-12-1 0 0,2-3 15 0 0,0-1 0 0 0,0 1 0 0 0,1 0 0 0 0,0 1 0 0 0,1-1-1 0 0,0 1 1 0 0,0 1-14 0 0,-2 19 67 0 0,4-20-40 0 0,0-1-1 0 0,-1 0 1 0 0,0 0 0 0 0,0 1-1 0 0,-3 4-26 0 0,-17 35 167 0 0,6-15 260 0 0,-10 31-427 0 0,21-51 119 0 0,0-1 0 0 0,-5 8-119 0 0,4-11 103 0 0,2 0-1 0 0,0 1 1 0 0,0-1 0 0 0,-2 11-103 0 0,5-17 64 0 0,0 0 1 0 0,1 0-1 0 0,-1 0 1 0 0,-1 0-1 0 0,1 0 1 0 0,0-1-1 0 0,-1 1 1 0 0,1 0-1 0 0,-1 0 1 0 0,0-1-1 0 0,-1 3-64 0 0,-6 2 1098 0 0,10-14-269 0 0,1-7-673 0 0,-2 9-99 0 0,0-1 1 0 0,1 0-1 0 0,0 1 1 0 0,0-1-1 0 0,0 1 1 0 0,1-1-1 0 0,0 1 1 0 0,0 0-1 0 0,2-4-57 0 0,-2 4 39 0 0,0-1 1 0 0,-1 0-1 0 0,0 1 0 0 0,0-1 1 0 0,0 0-1 0 0,-1-1-39 0 0,1 0 33 0 0,0 0 0 0 0,0 1 0 0 0,0-1 0 0 0,2-6-33 0 0,9-12 78 0 0,4-13 32 0 0,-5-11-6 0 0,-7 30-53 0 0,0 0 0 0 0,2 1 0 0 0,6-16-51 0 0,-1 9 36 0 0,-2-1-1 0 0,6-21-35 0 0,-12 39 13 0 0,0 1-1 0 0,0 0 0 0 0,0 0 1 0 0,1 1-1 0 0,3-5-12 0 0,-4 6 24 0 0,1 0 0 0 0,-1-1-1 0 0,0 0 1 0 0,0 0 0 0 0,-1 0 0 0 0,0 0-1 0 0,0 0 1 0 0,1-6-24 0 0,-3 10 5 0 0,1 1-1 0 0,-1-1 0 0 0,0 1 1 0 0,1-1-1 0 0,-1 1 1 0 0,1-1-1 0 0,-1 1 0 0 0,1 0 1 0 0,0-1-1 0 0,-1 1 1 0 0,1 0-1 0 0,0-1 0 0 0,0 1 1 0 0,0 0-1 0 0,0 0 1 0 0,1-1-5 0 0,15-20 12 0 0,-13 20 30 0 0,8 2-20 0 0,-11 0-20 0 0,-1 0 0 0 0,1 1 0 0 0,-1-1 1 0 0,1 0-1 0 0,0 0 0 0 0,-1 1 0 0 0,1-1 0 0 0,-1 0 1 0 0,1 1-1 0 0,-1-1 0 0 0,1 1 0 0 0,-1-1 1 0 0,1 0-1 0 0,-1 1 0 0 0,1-1 0 0 0,-1 1 0 0 0,0-1 1 0 0,1 1-1 0 0,-1-1 0 0 0,0 1 0 0 0,1 0-2 0 0,2 3 7 0 0,2 1-18 0 0,0 0 0 0 0,0 0 0 0 0,0 1 0 0 0,-1 0 0 0 0,0 0 0 0 0,0 0 0 0 0,0 1 0 0 0,1 4 11 0 0,56 122 0 0 0,-49-99 0 0 0,11 26 0 0 0,-18-49 0 0 0,-1 0 0 0 0,0 1 0 0 0,1 7 0 0 0,-2-8 0 0 0,0 1 0 0 0,1-1 0 0 0,3 6 0 0 0,-3-6 0 0 0,1 1 0 0 0,-2 0 0 0 0,2 6 0 0 0,5 19 0 0 0,-5-21-26 0 0,-5-13 6 0 0,-1-1 2 0 0,1 0-46 0 0,0-2 0 0 0,-9 4-1828 0 0,-8-16-6444 0 0,4 6 197 0 0</inkml:trace>
  <inkml:trace contextRef="#ctx0" brushRef="#br0" timeOffset="347.84">0 390 12728 0 0,'0'0'580'0'0,"0"0"-11"0"0,0 0-177 0 0,3 0 604 0 0,4-1-470 0 0,0 0 1 0 0,0-1-1 0 0,0 0 1 0 0,0 0-1 0 0,0-1 1 0 0,0 1-1 0 0,0-2 1 0 0,-1 1-1 0 0,1-1 1 0 0,-1 0-527 0 0,33-15 980 0 0,-15 9-496 0 0,91-38 145 0 0,-69 29-1259 0 0,28-7 630 0 0,-11 4-6389 0 0,-32 11-327 0 0</inkml:trace>
  <inkml:trace contextRef="#ctx0" brushRef="#br0" timeOffset="701.67">851 140 11200 0 0,'-37'11'1016'0'0,"36"-11"-745"0"0,0 1 0 0 0,0 0 0 0 0,0-1-1 0 0,0 1 1 0 0,0 0 0 0 0,1-1 0 0 0,-1 1 0 0 0,0 0 0 0 0,1 0 0 0 0,-1 0 0 0 0,0-1 0 0 0,1 1 0 0 0,-1 0 0 0 0,1 0 0 0 0,-1 0 0 0 0,1 1-271 0 0,-5 5 612 0 0,-2 0-176 0 0,6-6-373 0 0,0 0 0 0 0,0 0 0 0 0,0 0 0 0 0,0 0 0 0 0,0 0 0 0 0,0 0 0 0 0,0 0 1 0 0,0 0-1 0 0,1 0 0 0 0,-1 0 0 0 0,0 1 0 0 0,1-1 0 0 0,-1 0 0 0 0,0 1 0 0 0,1-1 1 0 0,0 0-1 0 0,-1 1 0 0 0,1-1 0 0 0,0 0 0 0 0,0 1 0 0 0,0-1 0 0 0,0 1 0 0 0,0-1 1 0 0,0 0-1 0 0,0 1 0 0 0,0-1 0 0 0,1 0 0 0 0,-1 1-63 0 0,1 5 259 0 0,0 0 1 0 0,-1 1-1 0 0,0-1 0 0 0,0 0 0 0 0,-1 7-259 0 0,0-6 200 0 0,1 1 1 0 0,0-1-1 0 0,0 1 0 0 0,1 5-200 0 0,8 19 490 0 0,-6-24-377 0 0,-1-1 0 0 0,0 0 0 0 0,0 1 0 0 0,-1 0 0 0 0,0 3-113 0 0,-1-1 208 0 0,0 1 1 0 0,1 0-1 0 0,0 0 0 0 0,1-1 0 0 0,3 10-208 0 0,-1 7 634 0 0,-4-24-499 0 0,0 0 0 0 0,1 1 0 0 0,0-1 0 0 0,-1 0 0 0 0,1 0 0 0 0,1 0 0 0 0,1 4-135 0 0,3 2 296 0 0,-5-8-108 0 0,0 0 0 0 0,0 0 0 0 0,0 0 0 0 0,0 0 0 0 0,0 0 0 0 0,0 0 1 0 0,0 0-1 0 0,-1 0 0 0 0,1 0 0 0 0,-1 1 0 0 0,1-1 0 0 0,-1 0 0 0 0,0 0-188 0 0,-9-8 404 0 0,9 5-391 0 0,-1 0 0 0 0,1 1 0 0 0,-1-1-1 0 0,1 0 1 0 0,-1 1 0 0 0,1-1 0 0 0,0 0 0 0 0,-1 0-1 0 0,1 1 1 0 0,0-1 0 0 0,0 0 0 0 0,0 0 0 0 0,-1 0-1 0 0,1 0 1 0 0,0 1 0 0 0,0-1 0 0 0,0 0 0 0 0,0 0 0 0 0,1 0-1 0 0,-1 1 1 0 0,0-1 0 0 0,0 0-13 0 0,8-21 187 0 0,0-2-12 0 0,-2-9 20 0 0,-4 27-141 0 0,0-1-1 0 0,-1 0 1 0 0,0 0 0 0 0,-1 0 0 0 0,1-7-54 0 0,-2 6 48 0 0,1 0 0 0 0,0 0 1 0 0,0 1-1 0 0,1-1 0 0 0,0 0 0 0 0,0 0 0 0 0,1 0 0 0 0,2-6-48 0 0,-2 9 40 0 0,-1 0 0 0 0,0-1-1 0 0,-1 1 1 0 0,0 0 0 0 0,1 0-1 0 0,-2-1 1 0 0,1 1 0 0 0,-1-4-40 0 0,0 4 17 0 0,1 0 0 0 0,-1 0 0 0 0,1 0 0 0 0,1 0 1 0 0,-1 0-1 0 0,1 0 0 0 0,-1 0 0 0 0,3-5-17 0 0,-1 1 0 0 0,-5 1 0 0 0,7 5-11 0 0,-3 2-50 0 0,1 2-44 0 0,-1 0 92 0 0,1 0 0 0 0,-1 0 0 0 0,1 0 0 0 0,-1 0 0 0 0,0 0 0 0 0,1 0 0 0 0,-1 1 1 0 0,0-1-1 0 0,0 0 0 0 0,0 1 0 0 0,0-1 0 0 0,0 1 0 0 0,0-1 0 0 0,-1 1 0 0 0,1 0 0 0 0,0-1 0 0 0,-1 1 1 0 0,1 0-1 0 0,-1 1 13 0 0,10 18-54 0 0,-4-11 39 0 0,2 0 0 0 0,-1-1 0 0 0,1 0-1 0 0,0 0 1 0 0,9 7 15 0 0,-10-10 0 0 0,-1 1 0 0 0,0-1 0 0 0,-1 1 0 0 0,0 1 0 0 0,0-1 0 0 0,0 0 0 0 0,1-1 0 0 0,5 5 0 0 0,-1-1 0 0 0,0-1 0 0 0,0 0 0 0 0,0 1 0 0 0,-1 0 0 0 0,0 1 0 0 0,-5-6 36 0 0,1 0 0 0 0,1 0-1 0 0,-1 0 1 0 0,1-1 0 0 0,2 2-36 0 0,20 17 197 0 0,-27-22-189 0 0,0-1 1 0 0,-1 1-1 0 0,1 0 1 0 0,-1-1-1 0 0,1 1 0 0 0,-1-1 1 0 0,1 1-1 0 0,-1 0 1 0 0,1 0-1 0 0,-1-1 0 0 0,0 1 1 0 0,1 0-1 0 0,-1-1 1 0 0,0 1-1 0 0,0 0 0 0 0,0 0 1 0 0,0 0-1 0 0,1 0-8 0 0,0 1-13 0 0,11 2 30 0 0,-10-4 41 0 0,7-4 393 0 0,0-7-208 0 0,-8 10-229 0 0,1 0 1 0 0,-1 0 0 0 0,0-1-1 0 0,0 1 1 0 0,0 0 0 0 0,0 0-1 0 0,-1-1 1 0 0,1 1 0 0 0,0-1-1 0 0,0 1 1 0 0,-1-1 0 0 0,1 1-1 0 0,-1-1 1 0 0,0 1 0 0 0,1-1-1 0 0,-1 1 1 0 0,0-1 0 0 0,0-1-15 0 0,4-42 83 0 0,-2 32-5 0 0,-1 0 0 0 0,0-1 0 0 0,-1-2-78 0 0,-2-9 85 0 0,0 8 0 0 0,2 0 1 0 0,0-14-86 0 0,0 11-6 0 0,0 1-1 0 0,-2 0 1 0 0,-1-1-1 0 0,0 0 7 0 0,-5-40-54 0 0,7 26-70 0 0,1 21 18 0 0,-1 1 1 0 0,0-1-1 0 0,-1 1 0 0 0,-2-9 106 0 0,4 19-30 0 0,-1-1-1 0 0,1 0 0 0 0,0 0 0 0 0,0 0 0 0 0,0 1 1 0 0,0-1-1 0 0,1 0 0 0 0,-1 0 0 0 0,1-1 31 0 0,1-13-1571 0 0,-2 16 150 0 0,0 1-1604 0 0,0 0-6157 0 0</inkml:trace>
  <inkml:trace contextRef="#ctx0" brushRef="#br0" timeOffset="1203.33">1492 132 5064 0 0,'-6'1'-2273'0'0,"-4"2"10396"0"0,15-2-535 0 0,-2-1-6075 0 0,-3 0-75 0 0,0 0-1305 0 0,0 0 0 0 0,1 0 1 0 0,-1 0-1 0 0,0 1 0 0 0,0-1 1 0 0,1 0-1 0 0,-1 0 0 0 0,0 0 1 0 0,1 0-1 0 0,-1 1 0 0 0,0-1 1 0 0,0 0-1 0 0,0 0 0 0 0,1 1 1 0 0,-1-1-1 0 0,0 0 0 0 0,0 0 1 0 0,0 1-1 0 0,1-1 0 0 0,-1 0 1 0 0,0 1-1 0 0,0-1 0 0 0,0 0 1 0 0,0 1-1 0 0,0-1 0 0 0,0 0 1 0 0,0 1-1 0 0,0-1 0 0 0,0 0 1 0 0,0 1-1 0 0,0-1-133 0 0,0 18 840 0 0,0-15-860 0 0,0 1 0 0 0,-1-1-1 0 0,0 0 1 0 0,1 0 0 0 0,-1 0 0 0 0,0-1 0 0 0,-1 1 0 0 0,1 0 0 0 0,0 0 0 0 0,-1-1 0 0 0,0 1 20 0 0,-3 2 20 0 0,4-4-15 0 0,-1 0-1 0 0,1-1 1 0 0,0 1 0 0 0,0 0 0 0 0,0 0-1 0 0,0 0 1 0 0,1 0 0 0 0,-1 0 0 0 0,0 0-1 0 0,0 0 1 0 0,1 0 0 0 0,-1 0 0 0 0,0 0-1 0 0,1 0 1 0 0,-1 0 0 0 0,1 0 0 0 0,-1 1-1 0 0,1-1 1 0 0,0 0 0 0 0,0 0 0 0 0,-1 2-5 0 0,6 10 17 0 0,-4-11-11 0 0,0 0 0 0 0,0-1 0 0 0,0 1 0 0 0,0 0 0 0 0,-1 0 1 0 0,1-1-1 0 0,-1 1 0 0 0,1 0 0 0 0,-1 0 0 0 0,0 0 0 0 0,0 0 0 0 0,0 1-6 0 0,-3 13 22 0 0,2-13-14 0 0,0 0 0 0 0,1 1-1 0 0,-1-1 1 0 0,1 0 0 0 0,0 1 0 0 0,0-1-1 0 0,0 1-7 0 0,2 45 65 0 0,1 7 40 0 0,-3-52-88 0 0,1-1 0 0 0,0 0 1 0 0,0 0-1 0 0,0 0 1 0 0,0 0-1 0 0,2 1-17 0 0,-2-2 20 0 0,0 0 0 0 0,0 1 0 0 0,0-1-1 0 0,-1 0 1 0 0,1 0 0 0 0,0 1 0 0 0,-1-1-1 0 0,1 0 1 0 0,-1 3-20 0 0,0-4 13 0 0,-1 0-1 0 0,1 0 1 0 0,0 0-1 0 0,0 1 1 0 0,0-1 0 0 0,0 0-1 0 0,0 0 1 0 0,0 0-1 0 0,1 0 1 0 0,-1 1-1 0 0,0-1 1 0 0,0 0 0 0 0,1 0-1 0 0,-1 0 1 0 0,1 0-1 0 0,-1 0 1 0 0,1 0-1 0 0,-1 0 1 0 0,1 0 0 0 0,0 0-1 0 0,0 0 1 0 0,-1 0-1 0 0,1 0 1 0 0,0-1-1 0 0,0 1 1 0 0,0 0 0 0 0,0 0-1 0 0,0 0-12 0 0,2 0 128 0 0,-3-1 0 0 0,6 6 490 0 0,-4-6 173 0 0,-6-6-413 0 0,3 5-358 0 0,0 1 1 0 0,0-1 0 0 0,1 0-1 0 0,-1 0 1 0 0,0 1 0 0 0,1-1-1 0 0,-1 0 1 0 0,1 0 0 0 0,-1 0 0 0 0,1 0-1 0 0,-1 0 1 0 0,1 0 0 0 0,0 1-1 0 0,-1-1 1 0 0,1 0 0 0 0,0 0-1 0 0,0 0 1 0 0,0 0 0 0 0,0 0-1 0 0,-1 0 1 0 0,2 0 0 0 0,-1 0-1 0 0,0 0 1 0 0,0 0 0 0 0,0 0-1 0 0,0 0 1 0 0,1 0 0 0 0,-1 0-1 0 0,0 0 1 0 0,1 0 0 0 0,-1 0-1 0 0,1 0-20 0 0,-1-1 16 0 0,1 0 12 0 0,-1 0-1 0 0,0 0 1 0 0,0 0-1 0 0,0 0 0 0 0,0 0 1 0 0,0 0-1 0 0,-1-1 1 0 0,1 1-1 0 0,-1 0 1 0 0,1 0-1 0 0,-1 0 1 0 0,1 0-1 0 0,-2-1-27 0 0,1 0 28 0 0,0 0 0 0 0,0 0-1 0 0,0 0 1 0 0,0 0-1 0 0,1 0 1 0 0,-1 0 0 0 0,1 0-28 0 0,1-4 66 0 0,-1-1 0 0 0,1 1 0 0 0,1 0 1 0 0,0-2-67 0 0,-1 4 30 0 0,0-1 0 0 0,0 0 0 0 0,0 0 0 0 0,0 1 0 0 0,-1-1 0 0 0,0 0 0 0 0,0 0 0 0 0,-1 0-30 0 0,-1-4 36 0 0,1 8-27 0 0,1 0 1 0 0,-1-1-1 0 0,1 1 1 0 0,-1 0-1 0 0,1-1 1 0 0,0 1-1 0 0,0-1 1 0 0,0 1-1 0 0,0-1 1 0 0,1 1-1 0 0,-1 0 1 0 0,1-1-1 0 0,-1 1 1 0 0,1-1 0 0 0,0 1-1 0 0,0-1-9 0 0,7-8 38 0 0,-7 9-32 0 0,0 1 0 0 0,1-1-1 0 0,-1 1 1 0 0,0-1 0 0 0,0 1-1 0 0,0-1 1 0 0,0 0 0 0 0,0 0-1 0 0,-1 0 1 0 0,1 0-1 0 0,0 1 1 0 0,-1-1 0 0 0,1 0-1 0 0,-1 0 1 0 0,0 0 0 0 0,0 0-1 0 0,0 0 1 0 0,0-2-6 0 0,-5-12 45 0 0,4 14-39 0 0,0 0 0 0 0,0 0 0 0 0,0 0 0 0 0,0 0 0 0 0,1-1 0 0 0,-1 1 0 0 0,1 0 0 0 0,-1 0 0 0 0,1-1 0 0 0,0 1 0 0 0,0 0 0 0 0,0-2-6 0 0,8-19 22 0 0,-7 21-16 0 0,0-1 1 0 0,0 0-1 0 0,0 0 0 0 0,0 0 1 0 0,0 0-1 0 0,0 0 0 0 0,-1 1 1 0 0,0-1-1 0 0,1 0 0 0 0,-1 0 1 0 0,0-1-1 0 0,0 1 0 0 0,-1-1-6 0 0,1 1 4 0 0,-1 1 0 0 0,1-1 0 0 0,0 0 0 0 0,0 1 0 0 0,0-1 0 0 0,0 1 0 0 0,1-1 0 0 0,-1 1 0 0 0,1-1 0 0 0,-1 1 0 0 0,1-1 0 0 0,0 1 0 0 0,0 0 0 0 0,0-1 0 0 0,1 0-4 0 0,4-12 7 0 0,-4 4-7 0 0,-5 3 0 0 0,3 7 0 0 0,1 0 0 0 0,-1 1 0 0 0,1-1 0 0 0,-1 1 0 0 0,1-1 0 0 0,-1 1 0 0 0,1-1 0 0 0,-1 1 0 0 0,1-1 0 0 0,0 1 0 0 0,-1-1 0 0 0,1 1 0 0 0,0 0 0 0 0,-1 0 0 0 0,1-1 0 0 0,1 1-1 0 0,-1-1 0 0 0,1 1 0 0 0,0 0-1 0 0,-1-1 1 0 0,1 1 0 0 0,0 0 0 0 0,-1 0 0 0 0,1 0 0 0 0,-1 0-1 0 0,1 1 1 0 0,0-1 0 0 0,-1 0 0 0 0,1 1 0 0 0,-1-1 0 0 0,1 1-1 0 0,-1-1 1 0 0,1 1 0 0 0,-1 0 0 0 0,1 0 0 0 0,-1 0 0 0 0,1 0-1 0 0,-1 0 2 0 0,7 4-16 0 0,-1 1-1 0 0,-1 0 0 0 0,6 5 17 0 0,-1 0-20 0 0,-2-1-17 0 0,-1 0 0 0 0,0 0-1 0 0,-1 1 1 0 0,0-1 0 0 0,0 2 0 0 0,3 8 37 0 0,7 11-25 0 0,-9-15 30 0 0,-1-1 1 0 0,-1 1-1 0 0,0 0 0 0 0,-2 0 1 0 0,1 1-1 0 0,-2-1 0 0 0,0 1 1 0 0,-1 0-1 0 0,-1 0 0 0 0,-1 6-5 0 0,0-7 0 0 0,-1 0 0 0 0,0 0 0 0 0,-1-1 0 0 0,-1 1 0 0 0,-4 15 0 0 0,5-27-4 0 0,0 0 0 0 0,0 0 0 0 0,0-1 0 0 0,-1 1-1 0 0,1-1 1 0 0,-1 1 0 0 0,0-1 0 0 0,0 0 0 0 0,0 0-1 0 0,0 0 1 0 0,-1 0 4 0 0,-19 21 77 0 0,15-13-58 0 0,-1-1 0 0 0,0-1 0 0 0,-1 0-1 0 0,0 0 1 0 0,0-1 0 0 0,0 0 0 0 0,-7 2-19 0 0,-7 8 0 0 0,17-12 0 0 0,-1-1 0 0 0,1 0 0 0 0,-1-1 0 0 0,0 1 0 0 0,-2 0 0 0 0,-4 0-239 0 0,1-1 1 0 0,0 0-1 0 0,-1-1 0 0 0,0 0 1 0 0,0-1-1 0 0,0 0 0 0 0,0-2 1 0 0,0 1-1 0 0,0-2 0 0 0,0 0 1 0 0,0 0-1 0 0,0-1 0 0 0,0-1 1 0 0,1-1-1 0 0,-1 0 0 0 0,0 0 239 0 0,0-3-1949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5:00.612"/>
    </inkml:context>
    <inkml:brush xml:id="br0">
      <inkml:brushProperty name="width" value="0.05" units="cm"/>
      <inkml:brushProperty name="height" value="0.05" units="cm"/>
    </inkml:brush>
  </inkml:definitions>
  <inkml:trace contextRef="#ctx0" brushRef="#br0">360 494 14368 0 0,'0'0'330'0'0,"0"0"45"0"0,0 0 17 0 0,0 0-47 0 0,0 0-109 0 0,0 0 377 0 0,0 0 187 0 0,0 0 38 0 0,0 0-13 0 0,0 0-88 0 0,0 0-38 0 0,0 0-10 0 0,0 0-25 0 0,0 0-100 0 0,0 0-41 0 0,0 0-10 0 0,2 0-34 0 0,3-1-332 0 0,0 1 0 0 0,0-1 1 0 0,0 0-1 0 0,0 0 0 0 0,0-1 0 0 0,0 1 0 0 0,0-1 1 0 0,-1 0-1 0 0,1 0 0 0 0,2-3-147 0 0,11-6 473 0 0,-1-1-1 0 0,1-2-472 0 0,2-1 54 0 0,21-17 183 0 0,-1-3 0 0 0,-3-1 1 0 0,8-10-238 0 0,-30 27 186 0 0,8-7 186 0 0,-17 19-180 0 0,-4 5 89 0 0,0 7-50 0 0,1 2-179 0 0,4 15-52 0 0,-1 0 0 0 0,-1 1 0 0 0,0-1 0 0 0,-2 1 0 0 0,0 7 0 0 0,5 34 0 0 0,5 45 11 0 0,-2 31-11 0 0,-6-3 269 0 0,-3-101-70 0 0,-2 29-199 0 0,-1 4-58 0 0,1-68-738 0 0,0-1-233 0 0,0 0-1613 0 0,0 0-6303 0 0</inkml:trace>
  <inkml:trace contextRef="#ctx0" brushRef="#br0" timeOffset="579.59">1790 439 1376 0 0,'13'-5'118'0'0,"-8"2"2468"0"0,40-15 10235 0 0,-43 18-11773 0 0,-1-2-182 0 0,16-20 1623 0 0,-13 18-1987 0 0,0 0-1 0 0,0-1 1 0 0,-1 1 0 0 0,0-1-1 0 0,0 0 1 0 0,2-4-502 0 0,-3 5 155 0 0,0 0-1 0 0,1 0 1 0 0,-1 0 0 0 0,1 1 0 0 0,2-4-155 0 0,13-18 1039 0 0,-13 16-817 0 0,0 1 0 0 0,1 0 0 0 0,2-3-222 0 0,13-19 221 0 0,-11 10 23 0 0,-1-1 0 0 0,-1-1 1 0 0,-1 0-1 0 0,1-6-244 0 0,-7-2 421 0 0,-1 18-170 0 0,0 11-131 0 0,0 1-35 0 0,0 0-18 0 0,0 0-3 0 0,0 3-11 0 0,-8 116-237 0 0,7-68 163 0 0,0 1-27 0 0,3 0 0 0 0,5 34 48 0 0,1-7 0 0 0,-3-1 0 0 0,-4 30 0 0 0,-2-75 16 0 0,0-15 9 0 0,1 0 1 0 0,1 0-1 0 0,1 1 0 0 0,1 4-25 0 0,-2-2 22 0 0,-1-19-49 0 0,0-2-325 0 0,0 0-148 0 0,0 0-32 0 0,0 0-162 0 0,0 0-668 0 0,0 0-292 0 0,0 0-60 0 0</inkml:trace>
  <inkml:trace contextRef="#ctx0" brushRef="#br0" timeOffset="2608.07">3184 178 10680 0 0,'0'0'489'0'0,"1"-2"-8"0"0,3-3-310 0 0,-3 4-110 0 0,-1 1 1 0 0,1-1-1 0 0,-1 0 0 0 0,1 0 0 0 0,-1 1 1 0 0,1-1-1 0 0,-1 0 0 0 0,1 0 0 0 0,-1 1 1 0 0,0-1-1 0 0,1 0 0 0 0,-1 0 1 0 0,0 0-1 0 0,0 0 0 0 0,0 1 0 0 0,0-1 1 0 0,0 0-1 0 0,0 0 0 0 0,0 0 0 0 0,0 0 1 0 0,0 0-1 0 0,0 1 0 0 0,0-1-61 0 0,-1-4 687 0 0,1-25 4611 0 0,-1 29-5087 0 0,0 0-1 0 0,0 0 1 0 0,0 0-1 0 0,0 0 1 0 0,0 1-1 0 0,0-1 1 0 0,0 0-1 0 0,0 0 0 0 0,0 1 1 0 0,0-1-1 0 0,-1 1 1 0 0,1-1-1 0 0,0 1 1 0 0,0-1-1 0 0,-1 1 1 0 0,1 0-1 0 0,0-1 1 0 0,-1 1-1 0 0,0 0-210 0 0,-2 2 94 0 0,-1 0 1 0 0,1 1-1 0 0,0 0 1 0 0,0-1-1 0 0,1 1 0 0 0,-1 0 1 0 0,1 1-1 0 0,-1-1 1 0 0,1 1-1 0 0,0-1 0 0 0,0 1 1 0 0,1 0-1 0 0,-2 2-94 0 0,-4 10 13 0 0,0-1 0 0 0,1 1-1 0 0,-1 3-12 0 0,-6 24 79 0 0,2 0 0 0 0,2 1 1 0 0,-1 12-81 0 0,-4 24 71 0 0,7-31 22 0 0,2 0 1 0 0,3 0-1 0 0,1 0 1 0 0,3 0-93 0 0,-1-33 3 0 0,0-10 49 0 0,0 0 0 0 0,0 0 0 0 0,1 0 0 0 0,0 1 0 0 0,0-1 0 0 0,0 0 0 0 0,1 0 0 0 0,0 0 0 0 0,0-1 0 0 0,1 1 0 0 0,-1 0 0 0 0,1-1 0 0 0,0 1 0 0 0,1 0-52 0 0,-2-5 40 0 0,-1 0 0 0 0,0 1 0 0 0,0-1 0 0 0,1 0 0 0 0,-1 0 0 0 0,1 0 0 0 0,-1 0 0 0 0,1 0 1 0 0,-1-1-1 0 0,1 1 0 0 0,-1 0 0 0 0,1-1 0 0 0,0 1 0 0 0,-1-1 0 0 0,1 1 0 0 0,0-1 0 0 0,0 0 0 0 0,-1 0 0 0 0,1 0 0 0 0,0 0 0 0 0,0 0 0 0 0,-1 0 0 0 0,1 0 0 0 0,0-1 0 0 0,0 1 0 0 0,-1 0 0 0 0,1-1 0 0 0,1 0-40 0 0,4-2 242 0 0,1-1 0 0 0,-1 0 0 0 0,0-1-1 0 0,0 1 1 0 0,4-5-242 0 0,-8 6 62 0 0,4-3-10 0 0,-1 0 1 0 0,1-1-1 0 0,-2 0 0 0 0,1 0 1 0 0,-1 0-1 0 0,0-1 0 0 0,0 0-52 0 0,6-10 146 0 0,-2 3-55 0 0,-1-1 0 0 0,-1 0 0 0 0,0-1 1 0 0,0-2-92 0 0,6-18 47 0 0,-3 12 31 0 0,-2-1 0 0 0,0 0 1 0 0,-2-1-1 0 0,-1 1 0 0 0,-1-7-78 0 0,2-26 161 0 0,-3-49-161 0 0,-3 96 9 0 0,-1-1-1 0 0,0 1 0 0 0,0-1 1 0 0,-1 1-1 0 0,-1-1 1 0 0,0 1-1 0 0,-1 0 1 0 0,0 0-1 0 0,-3-6-8 0 0,5 15-10 0 0,-1 1 1 0 0,1-1-1 0 0,0 1 1 0 0,-1 0-1 0 0,1 0 0 0 0,-1 0 1 0 0,1 0-1 0 0,-1 0 0 0 0,0 0 1 0 0,0 1-1 0 0,0-1 1 0 0,0 1-1 0 0,0 0 0 0 0,0 0 1 0 0,-1 0-1 0 0,1 0 0 0 0,0 0 1 0 0,-1 1 9 0 0,-1 0-76 0 0,0 0 0 0 0,0 0 1 0 0,0 0-1 0 0,-1 1 0 0 0,1 0 1 0 0,0 0-1 0 0,0 1 0 0 0,0-1 0 0 0,0 1 1 0 0,1 0-1 0 0,-5 2 76 0 0,-14 5-526 0 0,13-5-101 0 0,0 0 0 0 0,1 0 1 0 0,0 1-1 0 0,0 0 0 0 0,0 0 0 0 0,1 1 0 0 0,-6 5 627 0 0,13-10-369 0 0,0 0-1 0 0,0 1 0 0 0,0-1 1 0 0,0 1-1 0 0,0-1 1 0 0,1 1-1 0 0,-1-1 1 0 0,0 1-1 0 0,1 0 0 0 0,-1-1 1 0 0,1 1-1 0 0,-1 0 1 0 0,1-1-1 0 0,0 1 0 0 0,0 0 1 0 0,0 0-1 0 0,0-1 1 0 0,0 1 369 0 0,0-1 83 0 0,0 2-2033 0 0</inkml:trace>
  <inkml:trace contextRef="#ctx0" brushRef="#br0" timeOffset="3357.62">4387 22 6912 0 0,'0'0'314'0'0,"0"0"-6"0"0,0 0 90 0 0,0 0 1107 0 0,0 0 502 0 0,0 0 103 0 0,0 0-155 0 0,0 0-747 0 0,-6 4 489 0 0,-21-1 1159 0 0,23-3-2470 0 0,-1 0 1 0 0,1 1 0 0 0,-1-1 0 0 0,1 1 0 0 0,-1 0 0 0 0,-1 0-387 0 0,-1 2 150 0 0,0 0-1 0 0,0 1 0 0 0,0-1 1 0 0,1 1-1 0 0,-1 0 0 0 0,1 1 1 0 0,0 0-1 0 0,0 0 0 0 0,0 0 1 0 0,-4 6-150 0 0,-1 2 111 0 0,1 1 0 0 0,0 0 1 0 0,1 0-1 0 0,0 1 0 0 0,1 1 1 0 0,1-1-1 0 0,1 1 0 0 0,-3 7-111 0 0,-22 78 272 0 0,3 1 0 0 0,3 11-272 0 0,16-67 107 0 0,2-7 90 0 0,-3 35-197 0 0,10-66 11 0 0,-3 28 60 0 0,3 35-71 0 0,1-59 15 0 0,0-1 0 0 0,1 1 1 0 0,0-1-1 0 0,0 0 0 0 0,2 0 0 0 0,-1 0 0 0 0,1-1 0 0 0,2 4-15 0 0,-2-8 20 0 0,-1 0 0 0 0,1 0 0 0 0,0 0 0 0 0,0-1 0 0 0,1 1 0 0 0,0-1 0 0 0,0 0-1 0 0,4 3-19 0 0,-6-5 49 0 0,0-1-1 0 0,0 0 1 0 0,1 0-1 0 0,-1 0 0 0 0,0 0 1 0 0,1-1-1 0 0,-1 1 0 0 0,1-1 1 0 0,0 0-1 0 0,-1 0 0 0 0,1 0 1 0 0,0 0-1 0 0,0-1 0 0 0,-1 0 1 0 0,1 1-1 0 0,3-2-48 0 0,5-1 177 0 0,1 0 0 0 0,-1-1-1 0 0,1-1-176 0 0,16-4 222 0 0,-18 5-172 0 0,-1-1-1 0 0,0 0 0 0 0,-1 0 1 0 0,1-1-1 0 0,-1 0 1 0 0,0-1-1 0 0,1 0-49 0 0,23-18 425 0 0,5-7-425 0 0,-25 21 182 0 0,7-9-14 0 0,-1 0-1 0 0,0-2 0 0 0,-2 0 0 0 0,11-17-167 0 0,-9 12 43 0 0,-6 7 17 0 0,-1 0 0 0 0,-2-1 0 0 0,0-1 0 0 0,-1 0 0 0 0,1-6-60 0 0,2-1 83 0 0,-4 6-24 0 0,-2 1 0 0 0,0-2 1 0 0,-1 1-1 0 0,-1 0 0 0 0,0-14-59 0 0,0-31 248 0 0,-2-17-248 0 0,-4 66 0 0 0,0 0 0 0 0,-1 0 0 0 0,0 0 0 0 0,-2 1-1 0 0,-6-17 1 0 0,-3-14 12 0 0,12 41 12 0 0,-1 0 1 0 0,0 1 0 0 0,-1-1 0 0 0,0 0-1 0 0,0 1 1 0 0,0 0 0 0 0,-1 0 0 0 0,0 0-1 0 0,-1 0-24 0 0,-2-3-61 0 0,6 6 52 0 0,-1 0 0 0 0,0 1-1 0 0,0-1 1 0 0,0 1 0 0 0,0 0 0 0 0,0 0 0 0 0,-1 0 0 0 0,1 0-1 0 0,-1 1 1 0 0,1-1 0 0 0,-1 1 0 0 0,1 0 0 0 0,-1 0-1 0 0,0 1 1 0 0,-2-1 9 0 0,-4 0-24 0 0,1 0-1 0 0,-1 1 1 0 0,0 0-1 0 0,0 0 1 0 0,-4 2 24 0 0,-18 3-118 0 0,0 1 0 0 0,1 2-1 0 0,0 1 1 0 0,0 1 0 0 0,1 2 0 0 0,-16 8 118 0 0,-62 31-1412 0 0,97-45 647 0 0,0 1 0 0 0,1 0-1 0 0,0 0 1 0 0,1 1 0 0 0,-1 1 0 0 0,0 1 765 0 0,-6 6-3228 0 0,9-8 1384 0 0</inkml:trace>
  <inkml:trace contextRef="#ctx0" brushRef="#br0" timeOffset="4560.82">500 1761 3224 0 0,'-3'1'240'0'0,"-23"7"-201"0"0,15-5 442 0 0,1 0 0 0 0,-1 0 1 0 0,0-1-1 0 0,-6 1-481 0 0,-17 0 2770 0 0,-14 5-2770 0 0,-5 1 936 0 0,4-3 466 0 0,0-2-1 0 0,-2-1-1401 0 0,40-3 416 0 0,1 1-1 0 0,-1 0 1 0 0,1 0 0 0 0,-1 2 0 0 0,-6 1-416 0 0,-9-1 1007 0 0,23-3-827 0 0,1 0 0 0 0,-1 0 0 0 0,0 0 0 0 0,0 1 0 0 0,1-1 0 0 0,-1 1 0 0 0,0-1 0 0 0,1 1 0 0 0,-1 0 0 0 0,1 0-180 0 0,0 0 676 0 0,2-1-85 0 0,0 0-42 0 0,0 0-5 0 0,0 0-17 0 0,0 0-74 0 0,15 0 375 0 0,217 15 1039 0 0,-177-12-1536 0 0,6 0 499 0 0,29-3-830 0 0,440-30 1949 0 0,2-21-526 0 0,446-58 790 0 0,-334 40-1355 0 0,226-25-571 0 0,-833 90-280 0 0,473-54 72 0 0,667-118-159 0 0,-1162 173-147 0 0,-1-1-1 0 0,0 0 1 0 0,-1-1 0 0 0,1 0-1 0 0,-1-1 1 0 0,10-6 227 0 0,-22 11-539 0 0,-3 0 182 0 0,1-1 1 0 0,-1 1-1 0 0,0 0 0 0 0,1-1 0 0 0,-1 1 0 0 0,0 0 0 0 0,0 0 0 0 0,0 0 0 0 0,0 0 0 0 0,0 0 0 0 0,-1 0 357 0 0,-8-1-808 0 0,-1-1 1 0 0,1 1-1 0 0,0 1 0 0 0,-1 0 1 0 0,1 1-1 0 0,-10 1 808 0 0,3-1-611 0 0,-68 0-1468 0 0,-14 3-7 0 0</inkml:trace>
  <inkml:trace contextRef="#ctx0" brushRef="#br0" timeOffset="5215.28">461 2752 12696 0 0,'0'0'580'0'0,"0"0"-11"0"0,0 0-221 0 0,0 0 417 0 0,0 0 218 0 0,0 0 45 0 0,0 0-35 0 0,2 0-188 0 0,1 0-564 0 0,1-1-1 0 0,-1 0 0 0 0,0 1 1 0 0,1-1-1 0 0,-1 0 0 0 0,0-1 0 0 0,1 1 1 0 0,-1-1-1 0 0,0 1 0 0 0,0-1 0 0 0,1-1-240 0 0,38-29 1701 0 0,-13 9-806 0 0,32-20 1889 0 0,50-47-2784 0 0,-88 68 708 0 0,18-24-708 0 0,-29 32 165 0 0,2-4 75 0 0,-1 0-1 0 0,-1-1 1 0 0,-1 0-1 0 0,9-21-239 0 0,-13 26 103 0 0,1-5 48 0 0,-5 11-8 0 0,0 0 0 0 0,1 0 0 0 0,4-6-143 0 0,-7 14 5 0 0,-1 0-1 0 0,1 0 1 0 0,-1 1-1 0 0,1-1 1 0 0,0 0-1 0 0,-1 1 0 0 0,1-1 1 0 0,-1 1-1 0 0,1-1 1 0 0,-1 1-1 0 0,1-1 0 0 0,-1 1 1 0 0,0-1-1 0 0,1 1 1 0 0,-1 0-1 0 0,0-1-4 0 0,6 12-20 0 0,-2-1 1 0 0,0 1-1 0 0,0 0 0 0 0,-1 0 1 0 0,-1 0-1 0 0,0 0 0 0 0,1 11 20 0 0,1 10-34 0 0,3 9 4 0 0,30 209-72 0 0,-28-164 102 0 0,0-1 0 0 0,-1 52 0 0 0,-8-108-106 0 0,1-16-395 0 0,-1-1 0 0 0,0 1-1 0 0,-1-1 1 0 0,0 1 0 0 0,-1-1 0 0 0,-3 8 501 0 0,4-17-6428 0 0,1-3-1990 0 0</inkml:trace>
  <inkml:trace contextRef="#ctx0" brushRef="#br0" timeOffset="5694.27">1837 2549 14368 0 0,'0'0'330'0'0,"0"0"45"0"0,0 0 17 0 0,0 0-47 0 0,0 0-133 0 0,0 0 277 0 0,0 0 147 0 0,0 0 32 0 0,0 0-6 0 0,0 0-44 0 0,0 0-11 0 0,0 0-6 0 0,0 0-11 0 0,0 0-46 0 0,0 0-22 0 0,0 0-2 0 0,1-1-1 0 0,16-27 801 0 0,-1-1 1 0 0,-1-1-1 0 0,3-12-1320 0 0,-8 14 410 0 0,9-24 580 0 0,3-18-990 0 0,9-43 197 0 0,-29 105-108 0 0,0 0 0 0 0,1 0 0 0 0,0 0 0 0 0,0 0 0 0 0,0 1 0 0 0,4-5-89 0 0,-3 24 70 0 0,-3-9-60 0 0,11 28 8 0 0,-1 0-1 0 0,-1 1 1 0 0,0 12-18 0 0,16 68-2 0 0,26 144 16 0 0,-36-168 199 0 0,3 0-213 0 0,-17-76 42 0 0,0-1 1 0 0,0 12-43 0 0,-2-14 18 0 0,0 1 0 0 0,2-1 0 0 0,-1 0 0 0 0,1-1 0 0 0,1 5-18 0 0,1-5-107 0 0,-3-6-458 0 0,-1-2-240 0 0,0 0-1744 0 0,0 0-6768 0 0</inkml:trace>
  <inkml:trace contextRef="#ctx0" brushRef="#br0" timeOffset="6195.82">3171 2131 17135 0 0,'0'0'388'0'0,"0"0"52"0"0,0 0 30 0 0,1-1-56 0 0,3-5-270 0 0,-1 0 47 0 0,-3 4 713 0 0,0 2 304 0 0,0 0 59 0 0,0 0-85 0 0,0 0-399 0 0,0 0-170 0 0,0 0-34 0 0,0 0-59 0 0,0 0-208 0 0,-10 11 166 0 0,4-6-323 0 0,2 0-102 0 0,0 0-1 0 0,1 0 1 0 0,-1 0 0 0 0,1 0-1 0 0,0 1 1 0 0,1-1-1 0 0,-1 1 1 0 0,1 1-53 0 0,-13 49 498 0 0,8-28-409 0 0,-27 138-89 0 0,27-130 0 0 0,4-12 45 0 0,0 0 0 0 0,2 7-45 0 0,-3 20 87 0 0,2-26 7 0 0,1 0-1 0 0,1 1 1 0 0,1 2-94 0 0,0-15 65 0 0,1 0 0 0 0,0 0-1 0 0,1-1 1 0 0,0 1 0 0 0,1-1 0 0 0,6 13-65 0 0,-9-22 36 0 0,1 1 0 0 0,-1-1-1 0 0,1 0 1 0 0,0 0 0 0 0,0 0 0 0 0,0 0 0 0 0,1 0 0 0 0,-1 0 0 0 0,1 0 0 0 0,-1-1 0 0 0,1 1-1 0 0,0-1 1 0 0,0 0 0 0 0,0 0 0 0 0,0 0 0 0 0,1 0 0 0 0,-1 0 0 0 0,1-1 0 0 0,-1 1 0 0 0,1-1 0 0 0,-1 0-1 0 0,1 0 1 0 0,-1-1 0 0 0,1 1 0 0 0,0-1-36 0 0,4 0 54 0 0,-1-1-1 0 0,0 0 0 0 0,0 0 1 0 0,1-1-1 0 0,-1 0 1 0 0,0 0-1 0 0,-1-1 1 0 0,1 0-1 0 0,0 0 1 0 0,-1 0-1 0 0,1-1 0 0 0,-1 0 1 0 0,0 0-1 0 0,-1-1 1 0 0,1 0-1 0 0,-1 0 1 0 0,5-5-54 0 0,7-9 99 0 0,-1-1-1 0 0,-1-1 1 0 0,-1-1 0 0 0,5-10-99 0 0,-9 12 21 0 0,0 0-1 0 0,-1-1 1 0 0,-1 0-1 0 0,-1 0 1 0 0,3-14-21 0 0,1-19 689 0 0,3-39-689 0 0,-12 65 129 0 0,-1 1-1 0 0,-3-23-128 0 0,1-3-1 0 0,1 38 1 0 0,-1 0 0 0 0,0 0 0 0 0,-1 0 0 0 0,0 0 0 0 0,-1 0 0 0 0,-1 1 0 0 0,-4-11 0 0 0,7 22-16 0 0,0 0-1 0 0,-1 1 1 0 0,0-1 0 0 0,1 1 0 0 0,-1-1-1 0 0,0 1 1 0 0,0 0 0 0 0,0 0-1 0 0,0-1 1 0 0,-1 2 0 0 0,1-1-1 0 0,-1 0 1 0 0,1 0 0 0 0,-1 1 0 0 0,1-1-1 0 0,-1 1 1 0 0,0 0 0 0 0,0 0-1 0 0,0 0 1 0 0,0 0 0 0 0,0 0-1 0 0,0 1 1 0 0,0-1 0 0 0,0 1 0 0 0,0 0-1 0 0,-2 0 17 0 0,-9 0-220 0 0,1 1-1 0 0,-1 1 0 0 0,0 0 1 0 0,1 1-1 0 0,-4 1 221 0 0,6-1-72 0 0,-15 4-537 0 0,0 2-1 0 0,-13 6 610 0 0,3-1-991 0 0,34-14 549 0 0,-14 7-402 0 0,16-7 639 0 0,0 1 1 0 0,-1-1-1 0 0,1 0 0 0 0,0 0 1 0 0,-1 1-1 0 0,1-1 1 0 0,0 0-1 0 0,-1 0 1 0 0,1 1-1 0 0,0-1 1 0 0,-1 0-1 0 0,1 1 1 0 0,0-1-1 0 0,0 0 0 0 0,0 1 1 0 0,-1-1-1 0 0,1 0 1 0 0,0 1-1 0 0,0-1 1 0 0,0 1 204 0 0,0 4-8533 0 0</inkml:trace>
  <inkml:trace contextRef="#ctx0" brushRef="#br0" timeOffset="6734.33">4387 1776 18223 0 0,'0'0'414'0'0,"0"0"56"0"0,0 0 32 0 0,0 0-60 0 0,-6-3-270 0 0,4 2-100 0 0,0 0 0 0 0,-1 0 0 0 0,1 1 0 0 0,-1-1 0 0 0,1 1 0 0 0,-1 0 0 0 0,0-1 0 0 0,1 1-1 0 0,-1 0 1 0 0,1 1 0 0 0,-1-1 0 0 0,1 0 0 0 0,-1 1 0 0 0,-1 0-72 0 0,-2 1 203 0 0,1 0 0 0 0,-1 0 0 0 0,0 1 1 0 0,1-1-1 0 0,0 1 0 0 0,-3 2-203 0 0,-6 5 388 0 0,1 1 0 0 0,0 0 1 0 0,1 1-1 0 0,-4 5-388 0 0,9-9 128 0 0,1 0 1 0 0,0 1 0 0 0,0-1-1 0 0,1 2 1 0 0,0-1-1 0 0,-2 6-128 0 0,-6 18 592 0 0,-2 11-592 0 0,-3 11 426 0 0,-3 4-96 0 0,2 1 1 0 0,3 0-1 0 0,0 17-330 0 0,9-37 50 0 0,2 0 0 0 0,2 0 0 0 0,2 0-1 0 0,1 0 1 0 0,4 25-50 0 0,-2-55 34 0 0,0 1 0 0 0,0-1-1 0 0,0 1 1 0 0,1-1 0 0 0,1 0 0 0 0,0 0-1 0 0,0 0 1 0 0,5 7-34 0 0,-6-12 40 0 0,1 0 1 0 0,-1 0-1 0 0,1-1 0 0 0,0 1 0 0 0,0-1 1 0 0,1 0-1 0 0,-1 0 0 0 0,1 0 0 0 0,0 0 0 0 0,0-1 1 0 0,0 0-1 0 0,0 0 0 0 0,1 0 0 0 0,-1-1 0 0 0,5 2-40 0 0,-4-2 73 0 0,1 0-1 0 0,-1 0 1 0 0,1-1-1 0 0,-1 0 1 0 0,1 0-1 0 0,-1-1 1 0 0,1 1-1 0 0,0-1 0 0 0,0-1 1 0 0,-1 1-1 0 0,1-1 1 0 0,-1 0-1 0 0,1-1 1 0 0,-1 0-1 0 0,3-1-72 0 0,9-3 143 0 0,0-1 1 0 0,-1-1-1 0 0,1-1 0 0 0,-2 0 0 0 0,1-1 0 0 0,-1-1 0 0 0,-1-1 1 0 0,0 0-1 0 0,1-2-143 0 0,9-12 182 0 0,0 0-1 0 0,-2-1 1 0 0,-1-2 0 0 0,7-11-182 0 0,-12 10 146 0 0,-1-1 0 0 0,-1 0 0 0 0,-1-1 0 0 0,7-28-146 0 0,-13 32 82 0 0,0-1 0 0 0,-2 0 1 0 0,-1 0-1 0 0,-2-1 0 0 0,0 0 0 0 0,-2-11-82 0 0,-2 24 17 0 0,0 0-1 0 0,-1 0 0 0 0,-1 0 1 0 0,0 1-1 0 0,-1-1 0 0 0,-1 1 0 0 0,-1 0 1 0 0,0 0-1 0 0,-3-3-16 0 0,6 13-12 0 0,0 1-1 0 0,-1-1 1 0 0,1 1 0 0 0,-1 0-1 0 0,-1 0 1 0 0,1 0 0 0 0,-1 0-1 0 0,1 1 1 0 0,-1 0 0 0 0,-1 0-1 0 0,1 0 1 0 0,0 1 0 0 0,-1 0-1 0 0,0 0 1 0 0,0 0 0 0 0,0 1-1 0 0,0-1 1 0 0,0 2 0 0 0,0-1-1 0 0,-1 1 1 0 0,1-1 0 0 0,0 2-1 0 0,-1-1 1 0 0,-4 1 12 0 0,-52 0-969 0 0,-7 4 969 0 0,45-1-759 0 0,0 1 1 0 0,1 0-1 0 0,-1 2 0 0 0,-7 4 759 0 0,6-2-1078 0 0,-2 1-2945 0 0,-14 7 4023 0 0,20-7-2705 0 0,0-1-4780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5:46.371"/>
    </inkml:context>
    <inkml:brush xml:id="br0">
      <inkml:brushProperty name="width" value="0.05" units="cm"/>
      <inkml:brushProperty name="height" value="0.05" units="cm"/>
    </inkml:brush>
  </inkml:definitions>
  <inkml:trace contextRef="#ctx0" brushRef="#br0">23 925 14624 0 0,'0'0'332'0'0,"0"0"50"0"0,0 0 24 0 0,0 0-53 0 0,6-5 489 0 0,13-8 972 0 0,-2-2-1 0 0,1 0 0 0 0,11-15-1813 0 0,-17 18 503 0 0,51-49 1303 0 0,44-46-255 0 0,-79 77-1279 0 0,-1 1 67 0 0,-2-1 0 0 0,14-21-339 0 0,-7 1 223 0 0,-2-2 1 0 0,-3-1-1 0 0,-1 0 1 0 0,-3-2 0 0 0,-3-1-1 0 0,-2-1 1 0 0,2-18-224 0 0,-12 47 42 0 0,-5 21-42 0 0,-1 1-1 0 0,-1-1 0 0 0,1 0 0 0 0,-1 1 0 0 0,0-7 1 0 0,-1 11-74 0 0,0 4-5 0 0,-42 114-33 0 0,11-2-48 0 0,6 1 0 0 0,1 27 160 0 0,19-110 8 0 0,-1 10 62 0 0,1 0 0 0 0,2 15-70 0 0,2-45 12 0 0,2 0 0 0 0,0 0 0 0 0,0 0 0 0 0,1 0 1 0 0,1 0-1 0 0,0 0 0 0 0,0 0 0 0 0,1 0 0 0 0,1-1 0 0 0,1 3-12 0 0,-5-12 4 0 0,1 1 0 0 0,-1-1-1 0 0,1 0 1 0 0,-1 0 0 0 0,1 1-1 0 0,0-1 1 0 0,0-1 0 0 0,0 1-1 0 0,0 0 1 0 0,0 0 0 0 0,1-1-1 0 0,-1 1 1 0 0,0-1-1 0 0,1 0 1 0 0,-1 0 0 0 0,1 0-1 0 0,-1 0 1 0 0,1 0 0 0 0,0 0-1 0 0,-1-1 1 0 0,1 1 0 0 0,0-1-1 0 0,-1 0 1 0 0,1 0-1 0 0,0 0 1 0 0,-1 0 0 0 0,1 0-1 0 0,0 0 1 0 0,0-1-4 0 0,5-1 33 0 0,-1 1-1 0 0,1-2 1 0 0,0 1-1 0 0,-1-1 1 0 0,0 0-1 0 0,0-1 1 0 0,0 1 0 0 0,0-2-1 0 0,3-1-32 0 0,8-9 39 0 0,0 0 1 0 0,0-1-1 0 0,-1-1 0 0 0,-2-1 0 0 0,1-1 0 0 0,-2 0 1 0 0,-1 0-1 0 0,0-2 0 0 0,-1 1 0 0 0,5-16-39 0 0,5-4 54 0 0,1 1-1 0 0,6-4-53 0 0,-26 37 17 0 0,-3 6-17 0 0,1-1-1 0 0,0 1 0 0 0,-1-1 0 0 0,1 0 0 0 0,0 0 1 0 0,0 0-1 0 0,-1 1 0 0 0,1-1 0 0 0,0 0 1 0 0,0 1-1 0 0,0-1 0 0 0,0 1 0 0 0,0-1 1 0 0,0 1-1 0 0,0-1 0 0 0,0 1 0 0 0,0 0 0 0 0,0-1 1 0 0,0 1-1 0 0,0 0 0 0 0,1 0 1 0 0,0 0-10 0 0,-1 1 0 0 0,1 0 0 0 0,0-1-1 0 0,0 1 1 0 0,-1 0 0 0 0,1 0 0 0 0,0 0 0 0 0,-1 0 0 0 0,1 0-1 0 0,-1 0 1 0 0,1 1 0 0 0,-1-1 0 0 0,0 0 0 0 0,0 1-1 0 0,1-1 1 0 0,-1 1 0 0 0,0 0 0 0 0,0-1 0 0 0,-1 1 0 0 0,1 0-1 0 0,0-1 1 0 0,0 1 10 0 0,1 5 5 0 0,0 1-1 0 0,0-1 0 0 0,-1 1 0 0 0,0 0 1 0 0,0-1-5 0 0,2 17-59 0 0,2 14 376 0 0,1 28-317 0 0,1 12 216 0 0,-6-73-216 0 0,0-1 0 0 0,1 0 0 0 0,-1 1 0 0 0,1-1 0 0 0,0 0 0 0 0,0 0 0 0 0,0 0 0 0 0,1-1 0 0 0,0 1 0 0 0,-1 0 0 0 0,1-1 0 0 0,3 3 0 0 0,4-1 0 0 0,-6-4-1 0 0,0 0 0 0 0,-1 0 0 0 0,1-1 0 0 0,0 0 1 0 0,-1 0-1 0 0,1 0 0 0 0,0 0 0 0 0,-1 0 0 0 0,1-1 0 0 0,0 1 0 0 0,-1-1 0 0 0,1 0 0 0 0,-1 0 0 0 0,1-1 1 0 0,-1 1-1 0 0,0-1 0 0 0,1 1 0 0 0,-1-1 0 0 0,0 0 0 0 0,0 0 0 0 0,0-1 0 0 0,0 1 0 0 0,-1-1 0 0 0,1 1 0 0 0,-1-1 1 0 0,1 0-1 0 0,-1 0 0 0 0,1-1 1 0 0,4-7-10 0 0,0 1 1 0 0,-1-2 0 0 0,-1 1-1 0 0,1-1 1 0 0,-2 1 0 0 0,0-2-1 0 0,2-7 10 0 0,-1-1 5 0 0,-1-1 0 0 0,-1 0 0 0 0,-1 1-1 0 0,-1-1 1 0 0,-1 0 0 0 0,-1 0 0 0 0,-1 0 0 0 0,0 1-1 0 0,-2-1 1 0 0,-1 1 0 0 0,0-1 0 0 0,-2 1-1 0 0,0 1 1 0 0,-2-2-5 0 0,6 17-8 0 0,0 0 1 0 0,0 0-1 0 0,0 1 0 0 0,0-1 0 0 0,0 1 1 0 0,-1 0-1 0 0,0 0 0 0 0,0 0 0 0 0,0 0 1 0 0,0 1-1 0 0,-1 0 0 0 0,0 0 0 0 0,1 0 1 0 0,-1 0-1 0 0,0 1 0 0 0,-2-1 8 0 0,4 2-6 0 0,-1 0-1 0 0,0 0 1 0 0,1 0-1 0 0,-1 0 1 0 0,0 0-1 0 0,0 1 1 0 0,0 0 0 0 0,0 0-1 0 0,0 0 1 0 0,0 0-1 0 0,1 1 1 0 0,-1-1-1 0 0,0 1 1 0 0,0 0 0 0 0,0 0-1 0 0,1 1 1 0 0,-1-1-1 0 0,1 1 1 0 0,-1 0-1 0 0,1 0 1 0 0,-1 0 0 0 0,1 0-1 0 0,-1 1 7 0 0,-3 3-8 0 0,0 0 0 0 0,1 0 0 0 0,-1 1 0 0 0,1 0 0 0 0,0 0 0 0 0,1 1 0 0 0,0-1 0 0 0,0 1-1 0 0,1 0 1 0 0,0 1 0 0 0,0-1 0 0 0,1 1 0 0 0,0 0 0 0 0,0-1 0 0 0,1 1 0 0 0,0 1 0 0 0,1-1 0 0 0,-1 9 8 0 0,3-14 0 0 0,-1 1 1 0 0,1-1-1 0 0,-1 0 1 0 0,1 0-1 0 0,0 0 1 0 0,1 0 0 0 0,-1 0-1 0 0,1 0 1 0 0,0 0-1 0 0,0 0 1 0 0,0 0-1 0 0,0-1 1 0 0,1 1-1 0 0,-1-1 1 0 0,1 0-1 0 0,0 0 1 0 0,0 0-1 0 0,1 1 0 0 0,2 1 39 0 0,0 0-1 0 0,1 0 0 0 0,0-1 0 0 0,0 1 0 0 0,0-2 0 0 0,0 1 0 0 0,1-1 0 0 0,6 2-38 0 0,3 0-89 0 0,0-1 0 0 0,0-1 0 0 0,0-1 0 0 0,1 0 0 0 0,-1-1-1 0 0,0-1 1 0 0,1-1 0 0 0,-1-1 0 0 0,0 0 0 0 0,4-2 89 0 0,19-5-319 0 0,0-1-1 0 0,-2-3 1 0 0,32-14 319 0 0,-43 15-2 0 0,1-2 0 0 0,-2-1-1 0 0,0-1 1 0 0,-1-1 0 0 0,0-1 0 0 0,11-13 2 0 0,-23 18-67 0 0,0-1 0 0 0,-1 0 1 0 0,-1-1-1 0 0,6-10 67 0 0,-16 24 13 0 0,-1 0 1 0 0,1 0-1 0 0,0 0 0 0 0,-1 0 0 0 0,1 0 0 0 0,-1 0 1 0 0,0 0-1 0 0,1 0 0 0 0,-1-1 0 0 0,0 1 1 0 0,0 0-1 0 0,0-1-13 0 0,0 1 42 0 0,0 2-119 0 0,-1 15 54 0 0,0 0-1 0 0,-2 0 1 0 0,-1 4 23 0 0,-5 39 165 0 0,2 24-150 0 0,0-2-17 0 0,4 9 2 0 0,2-20 0 0 0,0-4 0 0 0,4 29 0 0 0,6 67 0 0 0,-5-119 0 0 0,1 0 0 0 0,2 0 0 0 0,7 16 0 0 0,3 22 0 0 0,-15-72 21 0 0,-1-3 53 0 0,0-1 1 0 0,-1 0-1 0 0,0 1 1 0 0,1-1-1 0 0,-2 2-74 0 0,9-43 1296 0 0,-6-21-837 0 0,1-16-178 0 0,1 20-167 0 0,-3 0 0 0 0,-1 0 0 0 0,-4-8-114 0 0,0-11 24 0 0,3-17-24 0 0,3 22-52 0 0,-1-1-155 0 0,4-1-1 0 0,2 1 0 0 0,8-29 208 0 0,-1 25 185 0 0,-9 42 25 0 0,1 0-1 0 0,1 0 0 0 0,2 1 1 0 0,8-20-210 0 0,-14 44 52 0 0,-1 0 0 0 0,1 1 0 0 0,0-1 0 0 0,0 1 1 0 0,0 0-1 0 0,0 0 0 0 0,1 0 0 0 0,0 0 0 0 0,0 0 0 0 0,1-1-52 0 0,-3 4 13 0 0,-1 0 0 0 0,1 0 1 0 0,-1 0-1 0 0,1 0 0 0 0,0 1 0 0 0,-1-1 0 0 0,1 0 0 0 0,0 1 0 0 0,0-1 0 0 0,0 1 0 0 0,-1-1 0 0 0,1 1 0 0 0,0 0 0 0 0,0 0 0 0 0,0 0 0 0 0,0 0 0 0 0,0 0 0 0 0,-1 0 0 0 0,1 0 0 0 0,0 1 1 0 0,0-1-1 0 0,0 1 0 0 0,-1-1 0 0 0,1 1 0 0 0,0 0 0 0 0,0 0 0 0 0,-1 0 0 0 0,1 0 0 0 0,-1 0 0 0 0,1 0-13 0 0,2 2 0 0 0,-1 0 0 0 0,-1-1 0 0 0,1 1 0 0 0,0 0 0 0 0,-1 0 0 0 0,1 1 0 0 0,-1-1 0 0 0,0 0 0 0 0,0 1 0 0 0,1 2 0 0 0,12 39 0 0 0,-9-22 0 0 0,-4-15 0 0 0,-1 0 0 0 0,0 0 0 0 0,0 0 0 0 0,0 0 0 0 0,-1 0 0 0 0,0 0 0 0 0,-1 0 0 0 0,0 0 0 0 0,0 0 0 0 0,-1 0 0 0 0,0 1 0 0 0,0 2 0 0 0,-1 1 0 0 0,0-1 0 0 0,0 1 0 0 0,-1-1 0 0 0,-5 8 0 0 0,6-13 0 0 0,0-1 0 0 0,0 0 0 0 0,-1-1 0 0 0,0 1 0 0 0,0 0 0 0 0,0-1 0 0 0,0 0 0 0 0,-1 0 0 0 0,1 0 0 0 0,-1-1 0 0 0,0 0 0 0 0,-2 1 0 0 0,-6 4-32 0 0,0 0-171 0 0,0-1 0 0 0,-1 0-1 0 0,0-1 1 0 0,-7 2 203 0 0,7-4-792 0 0,0 0 1 0 0,-1 0 0 0 0,0-2-1 0 0,1 1 1 0 0,-1-2 0 0 0,-11 0 791 0 0,-25-1-3328 0 0,4 0-5198 0 0</inkml:trace>
  <inkml:trace contextRef="#ctx0" brushRef="#br0" timeOffset="375.22">347 234 14280 0 0,'-7'-6'654'0'0,"6"5"-11"0"0,1 1-328 0 0,0 0 147 0 0,13-12 1317 0 0,-2 8-1048 0 0,0 0-1 0 0,0 1 1 0 0,0 0 0 0 0,11-2-731 0 0,18-4 1103 0 0,-3 0-512 0 0,0 2-1 0 0,16-1-590 0 0,-37 6-73 0 0,-5 0-163 0 0,1 0-1 0 0,-1 1 1 0 0,1 1-1 0 0,-1 0 0 0 0,1 1 1 0 0,0 0-1 0 0,7 2 237 0 0,-5 0-7739 0 0</inkml:trace>
  <inkml:trace contextRef="#ctx0" brushRef="#br0" timeOffset="1921.42">0 2063 11976 0 0,'0'0'922'0'0,"0"0"-544"0"0,0 0-58 0 0,0 0 37 0 0,0 0 10 0 0,2-1 11 0 0,8-3 217 0 0,-1-1 0 0 0,1 0-1 0 0,6-4-594 0 0,17-10 813 0 0,11-5-181 0 0,-1-2-1 0 0,-1-2 0 0 0,-2-2 0 0 0,-1-1 0 0 0,7-10-631 0 0,-36 32 51 0 0,0-1-1 0 0,0-1 0 0 0,-1 0 0 0 0,3-6-50 0 0,-7 11 13 0 0,-1-1 0 0 0,1-1-1 0 0,-2 1 1 0 0,1-1 0 0 0,-1 1 0 0 0,0-1-1 0 0,-1 0 1 0 0,1-3-13 0 0,2-12 40 0 0,-3 14-37 0 0,0 0 1 0 0,0-1-1 0 0,-1 1 0 0 0,0-6-3 0 0,-1-5 14 0 0,-2-47 27 0 0,1 59 25 0 0,0-1 1 0 0,0 1-1 0 0,-1 0 1 0 0,0 0-1 0 0,-1 0 1 0 0,-3-7-67 0 0,6 14 17 0 0,0 1 1 0 0,0-1-1 0 0,-1 0 1 0 0,1 0-1 0 0,0 1 1 0 0,-1-1 0 0 0,1 0-1 0 0,0 1 1 0 0,-1-1-1 0 0,1 0 1 0 0,-1 1-1 0 0,0-1 1 0 0,1 1-1 0 0,-1-1 1 0 0,1 1-1 0 0,-1-1 1 0 0,0 1 0 0 0,1-1-1 0 0,-1 1 1 0 0,0-1-1 0 0,1 1 1 0 0,-1 0-1 0 0,0 0 1 0 0,0-1-1 0 0,0 1 1 0 0,1 0-1 0 0,-1 0 1 0 0,0 0 0 0 0,0 0-1 0 0,0 0 1 0 0,1 0-1 0 0,-1 0 1 0 0,0 0-1 0 0,0 0 1 0 0,0 0-1 0 0,1 0 1 0 0,-1 0-1 0 0,0 1 1 0 0,0-1 0 0 0,1 0-1 0 0,-2 1-17 0 0,0 1 6 0 0,-1 0 0 0 0,0-1 0 0 0,1 2 0 0 0,0-1 0 0 0,-1 0 0 0 0,1 0 0 0 0,0 1-1 0 0,0-1 1 0 0,1 1 0 0 0,-2 1-6 0 0,-7 16 0 0 0,0 0 0 0 0,1 1 0 0 0,1 0 0 0 0,2 1 0 0 0,0-1 0 0 0,-2 15 0 0 0,-11 77 286 0 0,6 1-1 0 0,3 12-285 0 0,-10 93 863 0 0,-3 33 503 0 0,7-62-38 0 0,1 75 166 0 0,14-225-1292 0 0,1 27 529 0 0,7 41-731 0 0,-7-98 36 0 0,3 10 84 0 0,0 0 1 0 0,1 0 0 0 0,2 2-121 0 0,4 21 140 0 0,-9-39-118 0 0,0 1-1 0 0,0 0 0 0 0,1-1 1 0 0,-1 1-1 0 0,1-1 0 0 0,0 1 1 0 0,0-1-1 0 0,0 0 0 0 0,1 0 1 0 0,0 0-1 0 0,0 0 0 0 0,1 2-21 0 0,-3-6 9 0 0,0 1-1 0 0,-1-1 0 0 0,1 1 0 0 0,0-1 1 0 0,-1 0-1 0 0,1 1 0 0 0,0-1 0 0 0,0 0 1 0 0,0 0-1 0 0,-1 1 0 0 0,1-1 0 0 0,0 0 0 0 0,0 0 1 0 0,0 0-1 0 0,0 0 0 0 0,-1 0 0 0 0,1 0 1 0 0,0 0-1 0 0,0 0 0 0 0,0 0 0 0 0,-1-1 1 0 0,1 1-1 0 0,0 0 0 0 0,0 0 0 0 0,0-1 1 0 0,-1 1-1 0 0,1-1 0 0 0,0 1 0 0 0,-1 0 0 0 0,1-1 1 0 0,0 1-1 0 0,-1-1 0 0 0,1 0 0 0 0,0 1-8 0 0,22-23 167 0 0,-21 21-147 0 0,3-4 14 0 0,0 1-1 0 0,-1-1 1 0 0,0-1-1 0 0,-1 1 1 0 0,1-1-1 0 0,-1 1 1 0 0,0-3-34 0 0,16-50 177 0 0,-12 34-114 0 0,1-3-15 0 0,-2 0 0 0 0,-1-1 0 0 0,-2 0 0 0 0,-1 0 0 0 0,-1 0 1 0 0,-1-9-49 0 0,-3-20-118 0 0,-3 1 0 0 0,-10-42 118 0 0,-8 0-209 0 0,-4 1 1 0 0,-11-20 208 0 0,20 70-105 0 0,-3-2 105 0 0,4 11-30 0 0,-10-38 30 0 0,21 56 0 0 0,3 12 0 0 0,1 0 0 0 0,1 1 0 0 0,-1-1 0 0 0,2 0 0 0 0,-1-1 0 0 0,1 1 0 0 0,0 0 0 0 0,1-9 0 0 0,1 12-18 0 0,0 0 1 0 0,0 1-1 0 0,0-1 0 0 0,1 0 0 0 0,0 1 1 0 0,0-1-1 0 0,1 1 0 0 0,-1 0 1 0 0,1 0-1 0 0,0 0 0 0 0,0 0 0 0 0,1 0 1 0 0,0 0 17 0 0,1 0-13 0 0,1 0 0 0 0,0 0 0 0 0,0 0 0 0 0,0 1 0 0 0,0 0 0 0 0,0 0 0 0 0,1 0 0 0 0,0 1 0 0 0,0 0 0 0 0,2 0 13 0 0,32-12-83 0 0,0 2 1 0 0,38-7 82 0 0,-37 10-73 0 0,37-13 73 0 0,-25 6-147 0 0,-37 11 99 0 0,-14 5 36 0 0,0 0-1 0 0,0 0 1 0 0,0 0-1 0 0,1 0 1 0 0,-1 0-1 0 0,0 0 1 0 0,0 1-1 0 0,1 0 1 0 0,-1 0-1 0 0,0 0 1 0 0,0 0-1 0 0,1 0 1 0 0,-1 1-1 0 0,2 0 13 0 0,-4-1-8 0 0,1 0 1 0 0,0 1-1 0 0,0-1 0 0 0,-1 1 1 0 0,1 0-1 0 0,-1-1 0 0 0,1 1 1 0 0,0 0-1 0 0,0 0 8 0 0,-2 0-6 0 0,1 0 0 0 0,0 0-1 0 0,-1 0 1 0 0,1 0 0 0 0,-1 0 0 0 0,1 0 0 0 0,-1 1-1 0 0,0-1 1 0 0,1 0 0 0 0,-1 0 0 0 0,0 0 0 0 0,0 0-1 0 0,0 0 1 0 0,1 1 6 0 0,-1 12-14 0 0,1 0 0 0 0,-2 0 0 0 0,1-1 0 0 0,-2 1 0 0 0,0 0 0 0 0,-1-1 0 0 0,0 2 14 0 0,-2 7-73 0 0,-1 21 73 0 0,5-36-5 0 0,1 1 1 0 0,0-1-1 0 0,0 1 0 0 0,1-1 1 0 0,0 1-1 0 0,1-1 0 0 0,1 6 5 0 0,2 6 0 0 0,-4-14 0 0 0,0-1 0 0 0,0 1 0 0 0,1-1 0 0 0,-1 1 0 0 0,1-1 0 0 0,0 0 0 0 0,0 0 0 0 0,0 0 0 0 0,1 0 0 0 0,0 0 0 0 0,0 1 0 0 0,3 2 4 0 0,1 0 0 0 0,0-1 0 0 0,0 0 0 0 0,0 0 0 0 0,1 0 0 0 0,-1-1 0 0 0,8 4-4 0 0,-12-7 3 0 0,1-1 0 0 0,0 1 0 0 0,0-1 0 0 0,1 0 0 0 0,-1 0-1 0 0,0 0 1 0 0,0 0 0 0 0,1-1 0 0 0,-1 0 0 0 0,0 0 0 0 0,0 0 0 0 0,1 0 0 0 0,-1-1 0 0 0,0 0-1 0 0,0 1 1 0 0,1-2 0 0 0,-1 1 0 0 0,1-1-3 0 0,-1 1 11 0 0,-1-1 0 0 0,0 1 0 0 0,1-1 1 0 0,-1 0-1 0 0,0 0 0 0 0,0 0 0 0 0,0 0 0 0 0,0-1 0 0 0,0 0 0 0 0,-1 1 0 0 0,1-1 0 0 0,-1 0 1 0 0,0 0-1 0 0,2-2-11 0 0,-2 0 12 0 0,1 0 1 0 0,0-1-1 0 0,-1 1 1 0 0,0-1-1 0 0,-1 0 1 0 0,1 1-1 0 0,-1-1 1 0 0,1-5-13 0 0,-1-10 37 0 0,-1 0 0 0 0,0 0-1 0 0,-2-1 1 0 0,-3-14-37 0 0,4 27 16 0 0,-3-15-10 0 0,-1 0 1 0 0,-1 1 0 0 0,-1-1-1 0 0,-1 2 1 0 0,-1-1 0 0 0,-1 1-1 0 0,-1 1 1 0 0,-4-4-7 0 0,12 19-5 0 0,-1 0-1 0 0,0 1 0 0 0,0 0 1 0 0,-1-1-1 0 0,1 2 1 0 0,-1-1-1 0 0,-1 0 1 0 0,1 1-1 0 0,0 0 1 0 0,-1 1-1 0 0,-4-3 6 0 0,8 4-3 0 0,-1 1 0 0 0,0 0 0 0 0,0 0-1 0 0,0 0 1 0 0,0 0 0 0 0,0 0 0 0 0,0 1 0 0 0,0-1 0 0 0,0 1 0 0 0,0 0-1 0 0,0 0 1 0 0,0 0 0 0 0,-1 0 0 0 0,1 0 0 0 0,0 1 0 0 0,0-1-1 0 0,0 1 1 0 0,0 0 0 0 0,0 0 0 0 0,0 0 0 0 0,0 0 0 0 0,1 1-1 0 0,-1-1 1 0 0,0 1 0 0 0,-1 1 3 0 0,0 0-10 0 0,0 1 1 0 0,0-1-1 0 0,0 1 0 0 0,1 0 1 0 0,-1 0-1 0 0,1 1 0 0 0,0-1 1 0 0,1 0-1 0 0,-1 1 0 0 0,1 0 0 0 0,0 0 1 0 0,0 0-1 0 0,0 0 0 0 0,0 0 1 0 0,1 0-1 0 0,0 0 0 0 0,0 3 10 0 0,0-1-10 0 0,1 1-1 0 0,0-1 0 0 0,0 1 1 0 0,0-1-1 0 0,1 1 1 0 0,1-1-1 0 0,-1 1 1 0 0,1-1-1 0 0,0 0 0 0 0,1 0 1 0 0,2 7 10 0 0,0-4-3 0 0,0-1 0 0 0,0 1 0 0 0,1-1 0 0 0,0 0 3 0 0,-3-6 0 0 0,-1 0 0 0 0,1 0 0 0 0,-1-1 0 0 0,1 1 1 0 0,0-1-1 0 0,0 0 0 0 0,0 1 0 0 0,0-2 0 0 0,0 1 0 0 0,0 0 0 0 0,0 0 0 0 0,1-1 0 0 0,3 1 0 0 0,2 0 7 0 0,0-1 0 0 0,0 0 0 0 0,1 0 0 0 0,-1-1 0 0 0,0 0 0 0 0,0-1 0 0 0,1 0 0 0 0,-1 0 0 0 0,0-1 0 0 0,0 0 0 0 0,0-1 0 0 0,0 0 0 0 0,-1 0 0 0 0,1-1 0 0 0,7-4-7 0 0,3-3 89 0 0,0 0 0 0 0,0-2 0 0 0,-1 0 1 0 0,-1-1-1 0 0,0-1 0 0 0,1-2-89 0 0,10-12 223 0 0,-1-1-1 0 0,-1-2 0 0 0,4-8-222 0 0,-17 20 76 0 0,-1 0-1 0 0,0-1 0 0 0,-2 0 0 0 0,-1 0 1 0 0,0-1-1 0 0,0-6-75 0 0,2-19 87 0 0,-10 43-80 0 0,-1 0 0 0 0,1 0-1 0 0,-1 0 1 0 0,0 0-1 0 0,0 0 1 0 0,-1 0-1 0 0,1 0 1 0 0,-1 0-1 0 0,0 0 1 0 0,0-2-7 0 0,0 5-5 0 0,1 0 0 0 0,-1 0 0 0 0,1 0-1 0 0,0 0 1 0 0,-1 0 0 0 0,0 0 0 0 0,1 0 0 0 0,-1 1 0 0 0,1-1 0 0 0,-1 0-1 0 0,0 0 1 0 0,0 1 0 0 0,1-1 0 0 0,-1 0 0 0 0,0 1 0 0 0,0-1-1 0 0,0 1 1 0 0,0-1 0 0 0,0 1 0 0 0,0 0 0 0 0,1-1 0 0 0,-1 1-1 0 0,0 0 1 0 0,-1-1 5 0 0,0 1-22 0 0,0 0-1 0 0,0 1 0 0 0,0-1 1 0 0,0 0-1 0 0,0 0 0 0 0,0 1 1 0 0,0 0-1 0 0,0-1 0 0 0,0 1 0 0 0,1 0 1 0 0,-1 0-1 0 0,-1 0 23 0 0,-4 3-66 0 0,1 1 0 0 0,0 0 0 0 0,0 0 0 0 0,0 0 0 0 0,0 0 0 0 0,-1 3 66 0 0,3-3-46 0 0,0 1-1 0 0,0 0 1 0 0,0-1 0 0 0,1 1-1 0 0,0 0 1 0 0,0 1-1 0 0,0-1 1 0 0,1 1 0 0 0,0-1-1 0 0,1 1 1 0 0,-1-1 0 0 0,1 1-1 0 0,0 0 1 0 0,1 0-1 0 0,0 0 1 0 0,0 2 46 0 0,1 2-82 0 0,0 0 1 0 0,1 0-1 0 0,0 0 0 0 0,1 0 0 0 0,0-1 0 0 0,1 0 1 0 0,0 1-1 0 0,0-1 0 0 0,1-1 0 0 0,1 1 82 0 0,19 38-214 0 0,-12-22-4 0 0,13 18 218 0 0,-12-21-52 0 0,-1 1-1 0 0,-2 1 1 0 0,0 0 0 0 0,6 25 52 0 0,-14-37-11 0 0,1 0 0 0 0,-2 1 0 0 0,0-1 0 0 0,0 1 0 0 0,-1 9 11 0 0,-1-11 107 0 0,0-12-120 0 0,0 1 1 0 0,0-1-1 0 0,-1 0 1 0 0,1 1 0 0 0,0-1-1 0 0,0 1 1 0 0,0-1-1 0 0,1 0 1 0 0,-1 1-1 0 0,0-1 1 0 0,0 1-1 0 0,0-1 1 0 0,0 0-1 0 0,0 1 1 0 0,0-1 0 0 0,0 0-1 0 0,1 1 1 0 0,-1-1-1 0 0,0 0 1 0 0,0 1-1 0 0,0-1 1 0 0,1 0-1 0 0,-1 1 1 0 0,0-1 0 0 0,1 0-1 0 0,-1 0 1 0 0,0 1-1 0 0,1-1 1 0 0,-1 0-1 0 0,0 0 1 0 0,1 0-1 0 0,-1 1 1 0 0,0-1-1 0 0,1 0 1 0 0,-1 0 0 0 0,0 0-1 0 0,1 0 1 0 0,-1 0-1 0 0,1 0 1 0 0,-1 0-1 0 0,1 0 13 0 0,10-3-460 0 0,-11 3 392 0 0,8-4-681 0 0,0 0-1 0 0,0 0 1 0 0,-1-1-1 0 0,0 0 1 0 0,0 0-1 0 0,0 0 0 0 0,0-1 1 0 0,-1 0-1 0 0,0-1 1 0 0,-1 1-1 0 0,1-1 1 0 0,-1-1 749 0 0,19-21-6753 0 0</inkml:trace>
  <inkml:trace contextRef="#ctx0" brushRef="#br0" timeOffset="2311.95">1550 1899 11720 0 0,'13'-3'532'0'0,"-10"3"-4"0"0,-3 0-188 0 0,0 0 454 0 0,0 0 241 0 0,0 2 49 0 0,0 0-953 0 0,0 0 1 0 0,1-1 0 0 0,-1 1-1 0 0,0 0 1 0 0,1 0-1 0 0,-1-1 1 0 0,1 1 0 0 0,0-1-1 0 0,-1 1 1 0 0,1-1-1 0 0,0 1 1 0 0,0-1-1 0 0,0 1-131 0 0,1 0 548 0 0,-2-2-32 0 0,0 0-442 0 0,2 9 959 0 0,1-5 2515 0 0,-2-3-3498 0 0,1 1 0 0 0,-1-1 1 0 0,1 0-1 0 0,0 1 0 0 0,-1-1 0 0 0,1 0 0 0 0,0 0 1 0 0,0 0-1 0 0,0 0 0 0 0,0-1 0 0 0,0 1 0 0 0,0 0 1 0 0,0-1-1 0 0,0 0 0 0 0,0 1 0 0 0,0-1 0 0 0,0 0 1 0 0,0 0-1 0 0,0 0 0 0 0,0 0 0 0 0,0 0 0 0 0,0-1 0 0 0,1 1 1 0 0,-1-1-1 0 0,0 1-50 0 0,7-2 65 0 0,-5 1-24 0 0,-1 0-1 0 0,1 0 1 0 0,-1 0 0 0 0,1-1 0 0 0,-1 1 0 0 0,0-1-1 0 0,0 0 1 0 0,0 0 0 0 0,0 0 0 0 0,0 0 0 0 0,0 0-1 0 0,0-1 1 0 0,-1 1 0 0 0,1-1 0 0 0,-1 0-1 0 0,0 1 1 0 0,1-1 0 0 0,-1 0 0 0 0,-1-1 0 0 0,1 1-1 0 0,0 0 1 0 0,0-2-41 0 0,2-9 105 0 0,-2 10-89 0 0,-1 1 1 0 0,1-1-1 0 0,-1 0 1 0 0,0 0-1 0 0,-1 0 1 0 0,1 0-1 0 0,-1 0-16 0 0,1-9 139 0 0,-2 1-1 0 0,0 0 1 0 0,0 0-1 0 0,-1 0 1 0 0,0 0-1 0 0,-1 0 1 0 0,0 1-1 0 0,-2-3-138 0 0,5 13 11 0 0,-3-7 74 0 0,-1-1 0 0 0,0 1 0 0 0,0 0 0 0 0,0 0 0 0 0,-3-1-85 0 0,7 7 5 0 0,-1 1 1 0 0,0-1 0 0 0,-1 1 0 0 0,1 0-1 0 0,0-1 1 0 0,0 1 0 0 0,-1 0 0 0 0,1 0-1 0 0,0 0 1 0 0,-1 0 0 0 0,1 0 0 0 0,-1 0-1 0 0,1 0 1 0 0,-1 0 0 0 0,0 1 0 0 0,1-1-1 0 0,-1 1 1 0 0,0-1 0 0 0,0 1 0 0 0,1 0-1 0 0,-1-1 1 0 0,0 1 0 0 0,0 0 0 0 0,0 0-1 0 0,1 0 1 0 0,-1 1 0 0 0,0-1 0 0 0,0 0-1 0 0,1 1 1 0 0,-2-1-6 0 0,-6 3 0 0 0,6-2 0 0 0,-1 0 0 0 0,0 1 0 0 0,1-1 0 0 0,-1 1 0 0 0,1-1 0 0 0,0 1 0 0 0,-1 0 0 0 0,1 0 0 0 0,0 0 0 0 0,0 1 0 0 0,0-1 0 0 0,1 1 0 0 0,-1 0 0 0 0,0 0 0 0 0,1 0 0 0 0,-1 1 0 0 0,-10 18-55 0 0,4-9-60 0 0,1 1-1 0 0,0 0 0 0 0,1 1 1 0 0,1-1-1 0 0,-4 15 116 0 0,4-7 15 0 0,-2 6 69 0 0,1 1 0 0 0,1 0 0 0 0,-1 24-84 0 0,7-44 57 0 0,-1 0 0 0 0,2 1 0 0 0,-1-1 0 0 0,1 0 1 0 0,1 0-1 0 0,0 0 0 0 0,0 1 0 0 0,0-2 0 0 0,1 1 0 0 0,1 0 0 0 0,0 0 0 0 0,0-1 0 0 0,0 0 0 0 0,2 2-57 0 0,-1-3 49 0 0,0 1 0 0 0,0-1-1 0 0,1 0 1 0 0,0-1 0 0 0,0 0-1 0 0,1 1 1 0 0,0-2 0 0 0,0 1-1 0 0,0-1 1 0 0,0 0 0 0 0,1-1-1 0 0,0 0 1 0 0,0 0 0 0 0,0 0-1 0 0,1-1 1 0 0,5 1-49 0 0,4 0-10 0 0,-1-2 0 0 0,1 0-1 0 0,0-1 1 0 0,0 0 0 0 0,-1-2-1 0 0,1 0 1 0 0,8-2 10 0 0,-5-1-804 0 0,-1-1 0 0 0,0 0 0 0 0,0-2 0 0 0,7-3 804 0 0,-7 2-2030 0 0,0-1-1 0 0,15-8 2031 0 0,-14 6-928 0 0,32-18-1639 0 0</inkml:trace>
  <inkml:trace contextRef="#ctx0" brushRef="#br0" timeOffset="2671.25">2386 1732 13824 0 0,'3'-5'100'0'0,"0"1"27"0"0,-1-1 0 0 0,1 0 0 0 0,-1 0 0 0 0,0 0-1 0 0,0 0 1 0 0,0 0 0 0 0,-1 0 0 0 0,0 0 0 0 0,0-1 0 0 0,0 1 0 0 0,-1-1-127 0 0,0 2 374 0 0,0 1 0 0 0,0 0 1 0 0,0-1-1 0 0,0 1 1 0 0,-1-1-1 0 0,0 1 1 0 0,0-1-1 0 0,0 1 1 0 0,0 0-1 0 0,0 0 1 0 0,0-1-1 0 0,-1 0-374 0 0,0 2 261 0 0,0 1 0 0 0,1-1-1 0 0,-1 0 1 0 0,0 1 0 0 0,0-1 0 0 0,0 1-1 0 0,0-1 1 0 0,0 1 0 0 0,0 0 0 0 0,0 0-1 0 0,0 0 1 0 0,-1 0 0 0 0,1 0 0 0 0,0 0-1 0 0,0 1 1 0 0,-1-1 0 0 0,-1 1-261 0 0,-1-1 139 0 0,1 1 0 0 0,0 0 1 0 0,0 0-1 0 0,-1 0 0 0 0,1 0 0 0 0,0 1 0 0 0,0 0 1 0 0,0-1-1 0 0,-1 2 0 0 0,1-1 0 0 0,0 0 0 0 0,0 1 1 0 0,1 0-1 0 0,-1 0 0 0 0,0 0 0 0 0,1 0 0 0 0,-1 1 1 0 0,0 0-140 0 0,-9 8 131 0 0,0 0 1 0 0,1 2 0 0 0,-11 12-132 0 0,5-5 196 0 0,7-8-138 0 0,0 0-1 0 0,1 1 1 0 0,1 0 0 0 0,0 0-1 0 0,-4 10-57 0 0,-8 22 335 0 0,-9 31-335 0 0,1-2 28 0 0,26-65-53 0 0,0 0 0 0 0,0 1 0 0 0,1 0 1 0 0,0 0-1 0 0,1 0 0 0 0,0 0 0 0 0,0 0 0 0 0,1 0 0 0 0,0 0 1 0 0,1 0-1 0 0,0-1 0 0 0,1 1 0 0 0,2 7 25 0 0,-3-14-41 0 0,0 1 0 0 0,0-1 1 0 0,1 1-1 0 0,-1-1 0 0 0,1 1 0 0 0,0-1 0 0 0,0 0 0 0 0,0 0 0 0 0,1 0 0 0 0,-1 0 1 0 0,1 0-1 0 0,-1-1 0 0 0,1 1 0 0 0,0-1 0 0 0,0 0 0 0 0,0 0 0 0 0,0 0 1 0 0,1 0-1 0 0,-1 0 0 0 0,0 0 0 0 0,1-1 0 0 0,-1 0 0 0 0,1 0 41 0 0,9 3-316 0 0,1 0 0 0 0,-1-1 0 0 0,1-1 0 0 0,0 0 0 0 0,11-1 316 0 0,10 0-1280 0 0</inkml:trace>
  <inkml:trace contextRef="#ctx0" brushRef="#br0" timeOffset="3233.7">2900 1802 20471 0 0,'-7'-12'1562'0'0,"6"10"-1503"0"0,0-1 1 0 0,1 1-1 0 0,-1-1 1 0 0,0 1-1 0 0,-1-1 1 0 0,1 1-1 0 0,0 0 0 0 0,-1-1 1 0 0,1 1-1 0 0,-1 0 1 0 0,-1-1-60 0 0,-3-5 131 0 0,6 8-90 0 0,-1 0-1 0 0,1-1 1 0 0,0 1-1 0 0,0 0 1 0 0,-1 0-1 0 0,1 0 1 0 0,0-1-1 0 0,-1 1 1 0 0,1 0-1 0 0,0 0 1 0 0,-1 0 0 0 0,1 0-1 0 0,0 0 1 0 0,-1 0-1 0 0,1-1 1 0 0,0 1-1 0 0,-1 0 1 0 0,1 0-1 0 0,0 0 1 0 0,-1 0-1 0 0,1 0 1 0 0,-1 0 0 0 0,1 1-1 0 0,0-1-40 0 0,-3 0 211 0 0,-5-1-19 0 0,0 0 0 0 0,1 1 0 0 0,-1 0-1 0 0,0 0 1 0 0,0 1 0 0 0,1 0 0 0 0,-1 1 0 0 0,1-1 0 0 0,-1 2 0 0 0,1-1-1 0 0,-1 1 1 0 0,1 0 0 0 0,0 0 0 0 0,0 1 0 0 0,1 0 0 0 0,-1 0 0 0 0,1 0-1 0 0,0 1 1 0 0,0 0 0 0 0,-3 3-192 0 0,-7 9-1 0 0,1 0-1 0 0,1 1 1 0 0,0 0-1 0 0,1 1 1 0 0,1 1-1 0 0,-3 8 2 0 0,-9 21-23 0 0,3 1-1 0 0,-1 8 24 0 0,21-55-6 0 0,0 0 0 0 0,0 1 0 0 0,0-1 1 0 0,0 0-1 0 0,0 1 0 0 0,1-1 0 0 0,0 1 0 0 0,0-1 0 0 0,0 1 0 0 0,0-1 0 0 0,0 1 0 0 0,1-1 1 0 0,0 1-1 0 0,-1-1 0 0 0,1 1 0 0 0,0-1 0 0 0,1 0 0 0 0,-1 1 0 0 0,1 0 6 0 0,-1-3 1 0 0,0 0 0 0 0,0 1 0 0 0,0-1 0 0 0,0 0 0 0 0,0 0 0 0 0,1 0 0 0 0,-1 0 0 0 0,0 0 0 0 0,0 0 0 0 0,1 0 0 0 0,-1 0 0 0 0,1-1 0 0 0,-1 1 0 0 0,1 0 0 0 0,-1-1 0 0 0,1 0 0 0 0,-1 1 0 0 0,1-1 0 0 0,-1 0 0 0 0,1 1 0 0 0,-1-1 0 0 0,1 0 0 0 0,0 0 0 0 0,-1 0 0 0 0,1-1 0 0 0,-1 1 0 0 0,1 0-1 0 0,0 0 5 0 0,4 0 64 0 0,0-1 0 0 0,0 1-1 0 0,-1-1 1 0 0,1 0 0 0 0,0-1 0 0 0,-1 1 0 0 0,1-1-1 0 0,-1-1 1 0 0,1 1 0 0 0,-1 0 0 0 0,0-1-1 0 0,3-2-68 0 0,0-1 82 0 0,0 0-1 0 0,-1-1 0 0 0,0 1 0 0 0,0-1 1 0 0,-1-1-1 0 0,1 1 0 0 0,0-4-81 0 0,6-9 54 0 0,-1 0 0 0 0,-2 0 0 0 0,0-1 0 0 0,-1-1 0 0 0,-1 0-1 0 0,0-2-53 0 0,-2 1-151 0 0,-1-1 0 0 0,0-10 151 0 0,4-17 1 0 0,-8 53 82 0 0,0 1-43 0 0,0 0 1 0 0,0 0-1 0 0,0 0 1 0 0,0 0 0 0 0,0 1-1 0 0,-1-1 1 0 0,0 0-1 0 0,1 0 1 0 0,-1 1-1 0 0,0 1-40 0 0,-2 4-21 0 0,0-2-53 0 0,0 1 0 0 0,1-1 0 0 0,0 1 0 0 0,1-1 0 0 0,-1 1 0 0 0,2 7 74 0 0,-1-7-31 0 0,1 0 0 0 0,-2 0-1 0 0,1 0 1 0 0,-2 2 31 0 0,1-2 77 0 0,1 1 0 0 0,-1-1 0 0 0,2 7-77 0 0,1 0 109 0 0,1 0-1 0 0,0 0 0 0 0,1 1-108 0 0,5 20-239 0 0,-8-32 223 0 0,0-1 0 0 0,1 0 0 0 0,-1 1 1 0 0,1-1-1 0 0,-1 0 0 0 0,1 0 0 0 0,0 0 1 0 0,0 0-1 0 0,1 0 0 0 0,-1 0 0 0 0,0-1 0 0 0,1 1 1 0 0,0-1-1 0 0,-1 0 0 0 0,1 0 0 0 0,1 1 16 0 0,5 5 167 0 0,-7-7-141 0 0,0 0 0 0 0,-1 0 0 0 0,1 0 0 0 0,-1 0 0 0 0,1-1 0 0 0,0 1 0 0 0,0 0 0 0 0,0-1 0 0 0,-1 1 0 0 0,1-1 0 0 0,0 0 0 0 0,0 0-1 0 0,0 1 1 0 0,1-1-26 0 0,2 0 7 0 0,-2 0-23 0 0,0 0-1 0 0,0 0 1 0 0,0 0 0 0 0,0 0 0 0 0,-1 0 0 0 0,1-1 0 0 0,0 1 0 0 0,0-1-1 0 0,0 0 1 0 0,0 0 0 0 0,-1 0 0 0 0,1 0 0 0 0,0-1 16 0 0,4-2 125 0 0,1-1 1 0 0,-1 0-1 0 0,5-4-125 0 0,3-3 236 0 0,-6 4-288 0 0,0 0 0 0 0,8-9 52 0 0,0 0-93 0 0,-3 0 258 0 0,0 1 1 0 0,0-2-1 0 0,-2 0 0 0 0,0-1 0 0 0,4-10-164 0 0,-2 6 149 0 0,2-6-19 0 0,26-40 41 0 0,-22 38 160 0 0,13-31-332 0 0,-15 29 155 0 0,10-16-155 0 0,-13 22-268 0 0,-13 22 224 0 0,1 0-1 0 0,-1 0 0 0 0,1 0 1 0 0,0 0-1 0 0,2-1 45 0 0,-1 2-61 0 0,-9 19-71 0 0,-1-3 180 0 0,1 1 0 0 0,1 0 1 0 0,0 0-1 0 0,0 0 0 0 0,2 0 0 0 0,-1 1 1 0 0,2-1-1 0 0,0 1 0 0 0,0 0 1 0 0,2-1-1 0 0,-1 1 0 0 0,2 0 0 0 0,0-1 1 0 0,2 10-49 0 0,0-8-194 0 0,-1-1 1 0 0,-1 0-1 0 0,-1 1 0 0 0,0 0 1 0 0,-1 11 193 0 0,0-22-36 0 0,1 0 0 0 0,-1 0 0 0 0,1 0 0 0 0,0 0 0 0 0,0 0 0 0 0,1 0 0 0 0,-1 0 0 0 0,1 0 0 0 0,0-1 0 0 0,0 1 0 0 0,0-1 0 0 0,0 1 0 0 0,1-1 0 0 0,0 1 35 0 0,15 24-37 0 0,-7-6-42 0 0,13 19 80 0 0,-22-38-14 0 0,1 0-1 0 0,-1 1 0 0 0,0-1 1 0 0,-1 1-1 0 0,1 0 1 0 0,-1-1-1 0 0,1 1 1 0 0,-1 0-1 0 0,0 0 1 0 0,-1 0-1 0 0,1 0 0 0 0,0 3 15 0 0,-4-6-97 0 0,-2 1 61 0 0,1-1 0 0 0,0 0 0 0 0,-1 0 0 0 0,1 0 0 0 0,-1-1 0 0 0,1 0 0 0 0,-1 1 0 0 0,1-1 0 0 0,-1-1 0 0 0,-2 0 36 0 0,-50-9-673 0 0,50 9 543 0 0,-9-3-298 0 0,-1 0 0 0 0,1-1-1 0 0,-2-2 429 0 0,13 5-277 0 0,0 0-1 0 0,1 0 1 0 0,-1-1-1 0 0,1 0 1 0 0,-1 1 0 0 0,1-2-1 0 0,0 1 1 0 0,0 0-1 0 0,0-1 1 0 0,1 0-1 0 0,0 0 1 0 0,-3-2 277 0 0,-2-10-1943 0 0</inkml:trace>
  <inkml:trace contextRef="#ctx0" brushRef="#br0" timeOffset="3796.02">3708 1361 15608 0 0,'-19'-21'712'0'0,"18"20"-673"0"0,1 1 0 0 0,-1-1 1 0 0,1 0-1 0 0,0 0 0 0 0,-1 0 1 0 0,1 0-1 0 0,0 0 0 0 0,0 0 1 0 0,0 0-1 0 0,0 0 0 0 0,0 0 1 0 0,0 0-1 0 0,0 0 1 0 0,0 0-1 0 0,0 0 0 0 0,0 0 1 0 0,0 0-1 0 0,1 0 0 0 0,-1 0 1 0 0,0 0-1 0 0,1 0 0 0 0,-1 1 1 0 0,0-1-1 0 0,1 0 0 0 0,0-1-39 0 0,0 1 0 0 0,-1 0-1 0 0,1 0 1 0 0,-1 0-1 0 0,0 0 0 0 0,1 0 1 0 0,-1 0-1 0 0,0 0 1 0 0,1-1-1 0 0,-1 1 0 0 0,0 0 1 0 0,0 0-1 0 0,0 0 0 0 0,0-1 1 0 0,-8-16 888 0 0,8 18-749 0 0,0-1 0 0 0,0 1-1 0 0,0 0 1 0 0,0 0-1 0 0,0 0 1 0 0,0-1 0 0 0,-1 1-1 0 0,2 0 1 0 0,-1 0-1 0 0,0-1 1 0 0,0 1 0 0 0,0 0-1 0 0,0 0 1 0 0,0-1-1 0 0,0 1 1 0 0,0 0 0 0 0,0 0-1 0 0,0 0 1 0 0,0-1-1 0 0,0 1 1 0 0,0 0 0 0 0,1 0-1 0 0,-1 0 1 0 0,0-1-1 0 0,0 1 1 0 0,0 0 0 0 0,0 0-1 0 0,1 0 1 0 0,-1 0-1 0 0,0 0 1 0 0,0-1 0 0 0,0 1-1 0 0,1 0 1 0 0,-1 0-1 0 0,0 0 1 0 0,0 0 0 0 0,0 0-1 0 0,1 0 1 0 0,-1 0-1 0 0,0 0 1 0 0,0 0 0 0 0,1 0-1 0 0,-1 0-138 0 0,2 7-32 0 0,-2 6 272 0 0,1 27-40 0 0,3-11 268 0 0,0 24-468 0 0,-3-24 476 0 0,4 20-476 0 0,-2-29 8 0 0,-1 0 0 0 0,-1 0 0 0 0,0 0 0 0 0,-2 1 0 0 0,-1 3-8 0 0,0 42 0 0 0,3-44 0 0 0,-2-1 0 0 0,0 0 0 0 0,-5 20 0 0 0,-2 0 690 0 0,3 1 1 0 0,0 0-1 0 0,3 34-690 0 0,2-71 49 0 0,1 0 0 0 0,-1-1 1 0 0,1 1-1 0 0,0-1 0 0 0,1 4-49 0 0,3 18 231 0 0,-5-24-204 0 0,0 1 0 0 0,0-1 0 0 0,0 1 1 0 0,1-1-1 0 0,-1 0 0 0 0,1 1 0 0 0,-1-1 0 0 0,1 1-27 0 0,0-2 20 0 0,-1 0 0 0 0,0-1 0 0 0,1 1 0 0 0,-1 0 0 0 0,1-1 0 0 0,0 1 1 0 0,-1 0-1 0 0,1-1 0 0 0,-1 1 0 0 0,1 0 0 0 0,0-1 0 0 0,0 1 0 0 0,-1-1 0 0 0,1 1 0 0 0,0-1 0 0 0,0 0 0 0 0,0 1 0 0 0,0-1 0 0 0,-1 0 0 0 0,1 1 0 0 0,0-1 0 0 0,0 0 1 0 0,0 0-1 0 0,0 0 0 0 0,0 0 0 0 0,0 0 0 0 0,0 0-20 0 0,4 0 76 0 0,0 0 1 0 0,-1-1 0 0 0,1 0 0 0 0,-1 0-1 0 0,1 0 1 0 0,-1 0 0 0 0,0 0-1 0 0,1-1 1 0 0,-1 0 0 0 0,0 0-1 0 0,0 0 1 0 0,0-1 0 0 0,3-2-77 0 0,4-4 80 0 0,0-1 0 0 0,-1 0-1 0 0,8-9-79 0 0,-15 15 34 0 0,2-4 25 0 0,1 0-1 0 0,-1-1 0 0 0,-1 1 0 0 0,1-1 0 0 0,-1 0 0 0 0,-1 0 1 0 0,2-9-59 0 0,7-13 244 0 0,2-2 51 0 0,-3 8-28 0 0,-2 0 1 0 0,0-1-268 0 0,18-56-666 0 0,9-9 666 0 0,-28 71-1 0 0,0 0 1 0 0,2 1 0 0 0,2-3 0 0 0,15-31 0 0 0,-23 44-8 0 0,0 0 0 0 0,1 1 0 0 0,0 0 0 0 0,5-7 8 0 0,-8 12-3 0 0,1-1 0 0 0,0 1 0 0 0,0 0 0 0 0,1 0 1 0 0,-1 0-1 0 0,1 0 0 0 0,-1 0 0 0 0,1 1 0 0 0,0 0 0 0 0,0 0 0 0 0,2-1 3 0 0,4 0-16 0 0,-11 18-117 0 0,9 34-35 0 0,-9-12 9 0 0,-4 14 159 0 0,1-19-210 0 0,2 0 0 0 0,2 12 210 0 0,0-17-309 0 0,0 1 1 0 0,-4 23 308 0 0,3-37-151 0 0,1 0 0 0 0,0 1 0 0 0,2 7 151 0 0,-1-11-104 0 0,0-1 0 0 0,-1 1-1 0 0,0-1 1 0 0,0 1 0 0 0,-1-1-1 0 0,-1 0 1 0 0,0 3 104 0 0,0-7-49 0 0,0 1 0 0 0,-1-1 1 0 0,1 0-1 0 0,-1 0 0 0 0,0 0 0 0 0,-1 0 0 0 0,0 0 0 0 0,0-1 1 0 0,0 1-1 0 0,0-1 0 0 0,-1 0 0 0 0,0-1 0 0 0,0 1 0 0 0,0-1 1 0 0,-1 0-1 0 0,1 0 0 0 0,-1 0 0 0 0,0-1 0 0 0,-3 1 49 0 0,3-2-138 0 0,1 0 1 0 0,-1 0-1 0 0,1-1 0 0 0,-1 0 0 0 0,1 0 1 0 0,-1-1-1 0 0,0 1 0 0 0,1-1 0 0 0,-1 0 0 0 0,0-1 1 0 0,-4 0 137 0 0,0-1-43 0 0,1 0 1 0 0,-1-1 0 0 0,1 0-1 0 0,0 0 1 0 0,0-1 0 0 0,-3-2 42 0 0,6 3-91 0 0,0-1 0 0 0,0 0-1 0 0,1 0 1 0 0,0 0 0 0 0,0 0 0 0 0,0-1 0 0 0,0 0 0 0 0,-1-2 91 0 0,4 4-214 0 0,-1 0 0 0 0,1-1 0 0 0,0 1 0 0 0,0-1 0 0 0,0 1 0 0 0,0-1 0 0 0,1 0 0 0 0,-1 0 1 0 0,1 0-1 0 0,0 0 0 0 0,0 0 0 0 0,1 0 0 0 0,-1 0 0 0 0,1-1 214 0 0,1-7-2247 0 0,6-1-4916 0 0</inkml:trace>
  <inkml:trace contextRef="#ctx0" brushRef="#br0" timeOffset="4186.51">3435 1482 17103 0 0,'0'0'388'0'0,"0"0"52"0"0,0 0 30 0 0,0 0-56 0 0,2 0-183 0 0,12-2 269 0 0,-1 0 0 0 0,0 2 0 0 0,0-1 0 0 0,0 2 0 0 0,12 1-500 0 0,17 0-75 0 0,9 0 476 0 0,15 3-401 0 0,-25-1 1039 0 0,-31-3-817 0 0,35 7 100 0 0,-40-7-557 0 0,1 1 125 0 0,0-2-7015 0 0,-6 0 244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5:08.934"/>
    </inkml:context>
    <inkml:brush xml:id="br0">
      <inkml:brushProperty name="width" value="0.05" units="cm"/>
      <inkml:brushProperty name="height" value="0.05" units="cm"/>
    </inkml:brush>
  </inkml:definitions>
  <inkml:trace contextRef="#ctx0" brushRef="#br0">0 95 14280 0 0,'0'0'654'0'0,"2"-2"-11"0"0,13-18-431 0 0,-12 15 302 0 0,1 0 0 0 0,0 1 0 0 0,0-1 0 0 0,3-2-514 0 0,12-17 2430 0 0,-19 24-2425 0 0,0-1 0 0 0,1 0 0 0 0,-1 0-1 0 0,1 1 1 0 0,-1-1 0 0 0,1 0 0 0 0,0 1 0 0 0,-1-1-1 0 0,1 1 1 0 0,0-1 0 0 0,-1 1 0 0 0,1-1-1 0 0,0 1 1 0 0,0-1 0 0 0,-1 1 0 0 0,1-1-1 0 0,0 1 1 0 0,0 0 0 0 0,0-1-5 0 0,3 0 1 0 0,-3 0-39 0 0,1 0 0 0 0,0 0 0 0 0,0-1 0 0 0,0 1 0 0 0,0 1-1 0 0,0-1 1 0 0,0 0 0 0 0,0 0 0 0 0,0 1 0 0 0,0-1 0 0 0,0 1-1 0 0,1 0 1 0 0,-1 0 0 0 0,0-1 0 0 0,0 1 0 0 0,0 1 0 0 0,0-1 0 0 0,1 0-1 0 0,-1 0 1 0 0,0 1 0 0 0,2 0 38 0 0,-2 0-207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5:09.282"/>
    </inkml:context>
    <inkml:brush xml:id="br0">
      <inkml:brushProperty name="width" value="0.05" units="cm"/>
      <inkml:brushProperty name="height" value="0.05" units="cm"/>
    </inkml:brush>
  </inkml:definitions>
  <inkml:trace contextRef="#ctx0" brushRef="#br0">39 1 8752 0 0,'-39'8'776'0'0,"39"-8"-616"0"0,0 0-160 0 0,0 0 0 0 0,0 0 2544 0 0,0 0 480 0 0,0 0 95 0 0,0 0 17 0 0,0 0-2952 0 0,0 0-600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5:09.637"/>
    </inkml:context>
    <inkml:brush xml:id="br0">
      <inkml:brushProperty name="width" value="0.05" units="cm"/>
      <inkml:brushProperty name="height" value="0.05" units="cm"/>
    </inkml:brush>
  </inkml:definitions>
  <inkml:trace contextRef="#ctx0" brushRef="#br0">1 62 17967 0 0,'0'0'1600'0'0,"0"0"-1280"0"0,0 0-256 0 0,0 0-64 0 0,0 0 896 0 0,0 0 160 0 0,0 0 40 0 0,0 0 8 0 0,0 0-304 0 0,0 0-56 0 0,0-3-8 0 0,5-5-8 0 0,-5-4-504 0 0,0-1-96 0 0,3 2-16 0 0,2-4-11136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5:10.022"/>
    </inkml:context>
    <inkml:brush xml:id="br0">
      <inkml:brushProperty name="width" value="0.05" units="cm"/>
      <inkml:brushProperty name="height" value="0.05" units="cm"/>
    </inkml:brush>
  </inkml:definitions>
  <inkml:trace contextRef="#ctx0" brushRef="#br0">1 0 9528 0 0,'0'0'208'0'0,"0"0"48"0"0,0 0 0 0 0,0 0 16 0 0,0 0-272 0 0,0 0 0 0 0,0 0 0 0 0,0 0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5:10.771"/>
    </inkml:context>
    <inkml:brush xml:id="br0">
      <inkml:brushProperty name="width" value="0.05" units="cm"/>
      <inkml:brushProperty name="height" value="0.05" units="cm"/>
    </inkml:brush>
  </inkml:definitions>
  <inkml:trace contextRef="#ctx0" brushRef="#br0">10940 79 14368 0 0,'53'-3'1562'0'0,"-52"3"-1553"0"0,3 1-9 0 0,4 7 42 0 0,-7-6 149 0 0,-1-2 54 0 0,0 1-135 0 0,1 0 0 0 0,-1 0 0 0 0,1 0 0 0 0,-1 0 0 0 0,1 0 0 0 0,-1 0 0 0 0,1 0 0 0 0,-1 0 0 0 0,0 1 0 0 0,0-1 0 0 0,1 0 0 0 0,-1 0 0 0 0,0 0 0 0 0,0 1 0 0 0,0-1 0 0 0,0 0 0 0 0,-1 0 0 0 0,1 0 0 0 0,0 2-110 0 0,-2 0 73 0 0,1 0 0 0 0,-1 0-1 0 0,1 1 1 0 0,0-1-1 0 0,0 0 1 0 0,1 1-1 0 0,-1 2-72 0 0,0-5 54 0 0,1 0-1 0 0,0 0 0 0 0,-1 1 1 0 0,1-1-1 0 0,0 0 0 0 0,-1 0 1 0 0,0 1-1 0 0,1-1 0 0 0,-1 0 1 0 0,0 0-1 0 0,0 0 0 0 0,1 0 1 0 0,-1 0-1 0 0,-1 1-53 0 0,-6 9 439 0 0,0 11-195 0 0,4-13-170 0 0,1 0-1 0 0,-1 0 1 0 0,0 0-1 0 0,-1 0 0 0 0,0-1 1 0 0,0 1-1 0 0,-1-1-73 0 0,-45 52 832 0 0,35-41-716 0 0,-2-1-1 0 0,0 0 1 0 0,0-1-1 0 0,-2-1 0 0 0,0-1 1 0 0,-1-1-1 0 0,-4 2-115 0 0,-31 17 98 0 0,31-17-83 0 0,-1-1 0 0 0,-17 6-15 0 0,-175 65 207 0 0,103-46 572 0 0,-2-6 1 0 0,-40 4-780 0 0,27-6 289 0 0,-147 29-32 0 0,-53-6-257 0 0,-119-5 77 0 0,306-36-62 0 0,-484 23 99 0 0,587-36-122 0 0,-825 23-550 0 0,137-5 470 0 0,308-10 127 0 0,-114 2 50 0 0,427-11-50 0 0,-582-13-28 0 0,651 11-38 0 0,-385-30-6 0 0,51-6 99 0 0,195 19-66 0 0,33 2 0 0 0,-46-1 0 0 0,164 16 0 0 0,16 2 2 0 0,-31-4-105 0 0,-1 3 0 0 0,1 1-1 0 0,-1 2 104 0 0,-5 5-392 0 0,41-6 96 0 0,-1-1-1 0 0,0 1 1 0 0,1 1-1 0 0,-6 1 297 0 0,-10 1-1966 0 0,12-3 306 0 0</inkml:trace>
  <inkml:trace contextRef="#ctx0" brushRef="#br0" timeOffset="369.57">3141 683 6448 0 0,'0'0'498'0'0,"0"0"57"0"0,0 0 1458 0 0,0 0 678 0 0,0 0 130 0 0,-2 1-306 0 0,-26 6-543 0 0,22-6-1831 0 0,-1 0 0 0 0,1 1 1 0 0,-1 0-1 0 0,-4 2-141 0 0,-10 8 145 0 0,0 1-1 0 0,1 1 1 0 0,1 0-1 0 0,0 2 1 0 0,-1 2-145 0 0,-13 10 268 0 0,-163 139 710 0 0,86-69-812 0 0,99-87-45 0 0,-1 2 0 0 0,2-1 0 0 0,-10 14-121 0 0,-6 8 235 0 0,16-21-39 0 0,-1 0-1 0 0,2 1 1 0 0,0 0-1 0 0,0 0 0 0 0,1 1 1 0 0,-2 8-196 0 0,8-18 81 0 0,0 0 0 0 0,1 1 0 0 0,0-1 0 0 0,0 1 0 0 0,0-1 0 0 0,0 1 0 0 0,1 0 1 0 0,0-1-1 0 0,0 4-81 0 0,1-5 48 0 0,0 0 1 0 0,0 0 0 0 0,0 0 0 0 0,0-1 0 0 0,0 1-1 0 0,1-1 1 0 0,-1 1 0 0 0,1-1 0 0 0,0 1-1 0 0,0-1 1 0 0,0 0 0 0 0,1 0 0 0 0,-1 0 0 0 0,3 2-49 0 0,0-1 33 0 0,0 1 0 0 0,0-2 1 0 0,1 1-1 0 0,-1-1 0 0 0,1 0 1 0 0,0 0-1 0 0,0 0 0 0 0,0-1 1 0 0,0 0-1 0 0,0 0 0 0 0,0 0 1 0 0,1-1-1 0 0,-1 0 1 0 0,1 0-1 0 0,2-1-33 0 0,15 1 54 0 0,1-2 0 0 0,-1 0 0 0 0,11-4-54 0 0,-29 5 12 0 0,127-20 462 0 0,56-19-474 0 0,3-8-859 0 0,-66 13-2777 0 0,-54 15-181 0 0,5-1-4032 0 0</inkml:trace>
  <inkml:trace contextRef="#ctx0" brushRef="#br0" timeOffset="1134.77">26 1791 12440 0 0,'0'0'957'0'0,"0"0"-428"0"0,0 0 521 0 0,0 0 292 0 0,0 0 59 0 0,0 0-101 0 0,0 0-454 0 0,0 0-204 0 0,0 0-39 0 0,0 1-40 0 0,-6 142 2000 0 0,-1 5-2434 0 0,-2 155 1632 0 0,9-302-1596 0 0,0-1-33 0 0,0 0-4 0 0,0 0 16 0 0,0 0 66 0 0,0 0 22 0 0,0 0 6 0 0,-1-2-166 0 0,0 1 0 0 0,1-1 0 0 0,-1 1 0 0 0,1-1 0 0 0,0 0 0 0 0,0 0 0 0 0,-1 1 0 0 0,1-1 0 0 0,0 0 0 0 0,0 1 0 0 0,0-1-72 0 0,8-290 1817 0 0,-3 132-1333 0 0,1 62-258 0 0,4 1-1 0 0,9-24-225 0 0,-18 116 0 0 0,0 1 0 0 0,0-1 0 0 0,0 1 0 0 0,1-1 0 0 0,0 1 0 0 0,0-1 0 0 0,0 1 0 0 0,0 0 0 0 0,1 0 0 0 0,1-2 0 0 0,-3 5 0 0 0,-1 1 0 0 0,1-1 0 0 0,-1 0 0 0 0,1 1 0 0 0,-1-1 0 0 0,1 1 0 0 0,-1-1 0 0 0,1 1 0 0 0,-1-1 0 0 0,1 1 0 0 0,0-1 0 0 0,-1 1 0 0 0,1 0 0 0 0,0-1 0 0 0,-1 1 0 0 0,1 0 0 0 0,0-1 0 0 0,0 1 0 0 0,-1 0 0 0 0,1 0 0 0 0,0 0 0 0 0,0 0 0 0 0,-1 0 0 0 0,1 0 0 0 0,0 0 0 0 0,0 0 0 0 0,-1 0 0 0 0,1 0 0 0 0,0 0 0 0 0,0 0 0 0 0,-1 1 0 0 0,1-1 0 0 0,0 0 0 0 0,0 1 0 0 0,-1-1 0 0 0,1 0 0 0 0,0 1 0 0 0,-1-1 0 0 0,1 1 0 0 0,-1-1 0 0 0,1 1 0 0 0,-1-1 0 0 0,1 1 0 0 0,0-1 0 0 0,-1 2 0 0 0,3-1 0 0 0,10 12-28 0 0,0 0 0 0 0,-1 0 0 0 0,0 2 0 0 0,1 2 28 0 0,41 65-173 0 0,-27-41 138 0 0,-2-3 35 0 0,8 10 0 0 0,-3 2 0 0 0,3 10 0 0 0,-25-44 0 0 0,-1 0 0 0 0,-1 0 0 0 0,0 1 0 0 0,-1 0 0 0 0,-1 0 0 0 0,-1 0 0 0 0,0 0 0 0 0,-1 1 0 0 0,-1 6 0 0 0,0-10 0 0 0,-2 0 0 0 0,0 0 0 0 0,0 0 0 0 0,-1-1 0 0 0,-1 1 0 0 0,0-1 0 0 0,-1 0 0 0 0,-1 0 0 0 0,0 0 0 0 0,0 0 0 0 0,-1-1 0 0 0,-3 4 0 0 0,0-1-8 0 0,-1-1 1 0 0,0 0-1 0 0,0-1 1 0 0,-2 0-1 0 0,1 0 0 0 0,-2-2 1 0 0,0 1-1 0 0,0-2 0 0 0,-1 1 1 0 0,0-2-1 0 0,-6 3 8 0 0,9-6-140 0 0,-10 6 42 0 0,-2-1-1 0 0,-21 7 99 0 0,38-16-320 0 0,-1 0 0 0 0,1 0-1 0 0,-1-1 1 0 0,1 0 0 0 0,-1 0 0 0 0,1 0 0 0 0,-1-1-1 0 0,0 0 1 0 0,1 0 0 0 0,-1-1 0 0 0,1 0-1 0 0,-1 0 1 0 0,-2-1 320 0 0,-2-4-1617 0 0,5-4-14 0 0</inkml:trace>
  <inkml:trace contextRef="#ctx0" brushRef="#br0" timeOffset="1859.16">926 1885 20271 0 0,'0'0'463'0'0,"0"0"61"0"0,0 0 29 0 0,0 0-58 0 0,-6 7-222 0 0,-1-1 160 0 0,-1 0 0 0 0,1 0 0 0 0,-1 1 1 0 0,2 0-1 0 0,-5 6-433 0 0,-1 4 202 0 0,0-1 1 0 0,2 1 0 0 0,0 1 0 0 0,1 0 0 0 0,1 0 0 0 0,0 0-1 0 0,2 1 1 0 0,-1 2-203 0 0,-1 13-1 0 0,2 1 1 0 0,-1 11 0 0 0,6-34 9 0 0,1 1 0 0 0,0-1 0 0 0,0 1 0 0 0,1 0 1 0 0,1-1-1 0 0,0 0 0 0 0,0 1 0 0 0,3 2-9 0 0,-5-13 1 0 0,5 13-3 0 0,0 0 0 0 0,1 0 0 0 0,4 5 2 0 0,-8-16 5 0 0,1 1 0 0 0,0-1 0 0 0,0 0 0 0 0,0 0 0 0 0,1 0 0 0 0,-1 0-1 0 0,1 0 1 0 0,0-1 0 0 0,0 0 0 0 0,0 0 0 0 0,1 0 0 0 0,1 1-5 0 0,1 0 49 0 0,0-1 0 0 0,0 0 0 0 0,0 0 1 0 0,0-1-1 0 0,1 0 0 0 0,5 1-49 0 0,-9-3 41 0 0,0 1 1 0 0,0-1-1 0 0,0 0 0 0 0,0 0 0 0 0,0 0 0 0 0,0 0 0 0 0,-1-1 0 0 0,1 1 0 0 0,0-1 0 0 0,0 0 0 0 0,-1 0 0 0 0,1-1 0 0 0,0 1 0 0 0,1-2-41 0 0,10-5 237 0 0,-8 4-124 0 0,0 1 0 0 0,0-1-1 0 0,-1-1 1 0 0,0 1 0 0 0,1-1-1 0 0,-1 0 1 0 0,-1-1 0 0 0,4-3-113 0 0,-2 0 172 0 0,0 0 0 0 0,-1-1 0 0 0,5-7-172 0 0,-9 12 59 0 0,0 0 1 0 0,0 0 0 0 0,0-1-1 0 0,-1 1 1 0 0,0-1 0 0 0,0 1-1 0 0,0-1 1 0 0,0-3-60 0 0,7-64 517 0 0,-4 49-380 0 0,-2-1 0 0 0,0 1 0 0 0,-2-22-137 0 0,-1 33 31 0 0,1 2-9 0 0,-1 0-1 0 0,0 0 1 0 0,-1 0-1 0 0,0 0 1 0 0,-1 0-1 0 0,-2-4-21 0 0,-3-7 41 0 0,-2 0 0 0 0,0 0 0 0 0,-2 1 0 0 0,-8-11-41 0 0,15 24 11 0 0,-1 1 0 0 0,0 0-1 0 0,0 0 1 0 0,-1 0 0 0 0,1 1 0 0 0,-1 0-1 0 0,-1 0 1 0 0,1 1 0 0 0,-1 0 0 0 0,0 1 0 0 0,0-1-1 0 0,0 1 1 0 0,-7-1-11 0 0,11 4-8 0 0,-1 0 0 0 0,1 0-1 0 0,0 1 1 0 0,-1 0 0 0 0,1 0 0 0 0,0 0-1 0 0,-1 0 1 0 0,1 1 0 0 0,0-1 0 0 0,-1 1-1 0 0,1 0 1 0 0,0 1 0 0 0,0-1 0 0 0,0 1-1 0 0,0 0 1 0 0,-3 1 8 0 0,1 1-15 0 0,-1-1 1 0 0,1 2-1 0 0,0-1 0 0 0,0 0 1 0 0,0 1-1 0 0,1 0 0 0 0,-1 1 1 0 0,1-1-1 0 0,-3 5 15 0 0,-2 6 0 0 0,0-1 0 0 0,2 1 0 0 0,0 0 0 0 0,0 1 0 0 0,-3 12 0 0 0,8-21 0 0 0,1 0 0 0 0,0 0 0 0 0,0 1 0 0 0,1-1 0 0 0,0 1 0 0 0,0-1 0 0 0,1 1 0 0 0,0-1 0 0 0,1 1 0 0 0,-1-1 0 0 0,2 0 0 0 0,-1 1 0 0 0,2 2 0 0 0,-1-7-7 0 0,-1 1 0 0 0,1-1 0 0 0,1 1 0 0 0,-1-1 0 0 0,0 0 0 0 0,1 0 0 0 0,0 0-1 0 0,0-1 1 0 0,0 1 0 0 0,1-1 0 0 0,-1 1 0 0 0,1-1 0 0 0,0 0 0 0 0,0 0 0 0 0,0-1 0 0 0,0 1 0 0 0,0-1 0 0 0,1 0 0 0 0,-1 0 0 0 0,1 0 0 0 0,-1-1-1 0 0,1 0 1 0 0,3 1 7 0 0,4 0-229 0 0,1 0 0 0 0,0-1 0 0 0,-1-1 0 0 0,1 0 0 0 0,-1 0-1 0 0,1-2 1 0 0,0 1 0 0 0,5-3 229 0 0,63-15-6055 0 0,79-29 6055 0 0,72-42-6046 0 0,-173 67 4883 0 0,-6 2-2050 0 0,28-16 3213 0 0,-67 31 52 0 0,-12 5 38 0 0,0 0 1 0 0,0 0-1 0 0,1 0 1 0 0,-1 0 0 0 0,0 0-1 0 0,0 0 1 0 0,0 0-1 0 0,0-1 1 0 0,-1 1 0 0 0,1-1-1 0 0,0 1 1 0 0,0-2-91 0 0,-1 2 1016 0 0,-1 1 236 0 0,0 0 48 0 0,0 0-27 0 0,0 0-153 0 0,0 0-61 0 0,0 0-17 0 0,-2 0-56 0 0,-8 3-368 0 0,5-2-277 0 0,1 0 1 0 0,0 1-1 0 0,0-1 0 0 0,0 1 1 0 0,0 0-1 0 0,-4 2-341 0 0,-5 5 496 0 0,4-3-183 0 0,1-1 0 0 0,0 2 1 0 0,1-1-1 0 0,-1 1 1 0 0,1 0-1 0 0,-4 5-313 0 0,-6 15 298 0 0,1 0 1 0 0,1 1-1 0 0,2 0 0 0 0,-7 22-298 0 0,15-36 46 0 0,1 1-1 0 0,0 0 0 0 0,1 0 0 0 0,-1 14-45 0 0,1-5 54 0 0,2-16-37 0 0,0 1-1 0 0,0 0 1 0 0,1-1 0 0 0,0 1-1 0 0,1 0 1 0 0,0-1-1 0 0,0 1 1 0 0,1-1 0 0 0,2 8-17 0 0,-3-12 16 0 0,1 1 0 0 0,0-1 0 0 0,0 0 0 0 0,0 1 0 0 0,1-1-1 0 0,0 0 1 0 0,-1 0 0 0 0,1-1 0 0 0,1 1 0 0 0,-1-1 0 0 0,1 1 0 0 0,-1-1 0 0 0,1 0 0 0 0,0 0 0 0 0,0-1 0 0 0,0 1 0 0 0,0-1 0 0 0,2 1-16 0 0,0-1-44 0 0,1 0-1 0 0,0 0 0 0 0,-1 0 0 0 0,1-1 0 0 0,0 0 0 0 0,0 0 1 0 0,-1-1-1 0 0,1 0 0 0 0,0 0 0 0 0,0-1 0 0 0,0 0 0 0 0,5-1 45 0 0,6-2-649 0 0,0-1 0 0 0,-1 0 0 0 0,0-2 0 0 0,6-3 649 0 0,-4 1-1548 0 0,-1-1 1 0 0,0-1-1 0 0,-1 0 0 0 0,1-2 1548 0 0,12-10-2240 0 0</inkml:trace>
  <inkml:trace contextRef="#ctx0" brushRef="#br0" timeOffset="2376.52">2171 1802 15288 0 0,'0'0'697'0'0,"0"0"-9"0"0,-1 1-444 0 0,0 1 62 0 0,0 0 0 0 0,0 0 0 0 0,0 0 0 0 0,0 1 0 0 0,0-1 0 0 0,0 0 0 0 0,1 0 0 0 0,-1 1 0 0 0,0-1-306 0 0,-1 6 1066 0 0,1-7-218 0 0,1-1-59 0 0,0 0-12 0 0,0 0-34 0 0,0 0-142 0 0,0 0-66 0 0,0 0-14 0 0,0 0-5 0 0,0 0-17 0 0,2-1-10 0 0,7-1-20 0 0,-6 1-405 0 0,-1 0 0 0 0,1 1 0 0 0,-1-1 1 0 0,1 0-1 0 0,-1 0 0 0 0,1 0 0 0 0,-1-1 0 0 0,0 1 1 0 0,0-1-1 0 0,0 1 0 0 0,0-1 0 0 0,0 0 0 0 0,0 1 1 0 0,0-1-1 0 0,0 0 0 0 0,0-2-64 0 0,11-15 213 0 0,-11 16-168 0 0,1-1-1 0 0,-1 1 0 0 0,0-1 1 0 0,0 0-1 0 0,0 0 0 0 0,0 0 0 0 0,0 0 1 0 0,-1 0-1 0 0,0-1 0 0 0,0 0-44 0 0,6-31 293 0 0,-5 28-215 0 0,0-1 1 0 0,-1 1-1 0 0,0 0 0 0 0,0-1 0 0 0,-1 1 1 0 0,0-1-1 0 0,0 1 0 0 0,-1 0 0 0 0,-2-9-78 0 0,1-5 180 0 0,2 18-144 0 0,-1 1-1 0 0,1-1 0 0 0,0 1 1 0 0,-1 0-1 0 0,0-1 0 0 0,0 1 1 0 0,0 0-1 0 0,0-1-35 0 0,0 2 59 0 0,1 2-21 0 0,1 53-133 0 0,2-1 0 0 0,3 1 0 0 0,11 48 95 0 0,-8-49-42 0 0,1 31 42 0 0,0 2-22 0 0,0 32 22 0 0,-5-63 14 0 0,3 18 25 0 0,-5-58-17 0 0,-1 0-1 0 0,0 0 0 0 0,-1 0 1 0 0,0 0-1 0 0,-2 1 0 0 0,0-1 1 0 0,-2 11-22 0 0,3-23 5 0 0,-1-1 0 0 0,1 1 0 0 0,-1-1-1 0 0,0 0 1 0 0,0 1 0 0 0,0-1 0 0 0,0 0 0 0 0,0 1 0 0 0,0-1 0 0 0,0 0 0 0 0,0 0 0 0 0,0 0 0 0 0,0 0 0 0 0,-1 0 0 0 0,1 0 0 0 0,0 0 0 0 0,-1 0 0 0 0,1-1-1 0 0,-1 1 1 0 0,1 0 0 0 0,-1-1 0 0 0,1 1 0 0 0,-1-1-5 0 0,-6 2 13 0 0,0-1 0 0 0,1 1-1 0 0,-1-2 1 0 0,-2 1-13 0 0,-3 0 30 0 0,-34 4 8 0 0,0-3-1 0 0,-5-2-37 0 0,30 1-18 0 0,1 1 1 0 0,0 1 17 0 0,-2 0-19 0 0,1-1 1 0 0,-1-1 18 0 0,32-9 0 0 0,10-3 0 0 0,12-5 0 0 0,0 2 0 0 0,15-3 0 0 0,-10 4 0 0 0,-29 10 0 0 0,193-76-1725 0 0,14-17 1725 0 0,-127 53-1763 0 0</inkml:trace>
  <inkml:trace contextRef="#ctx0" brushRef="#br0" timeOffset="3131.64">12357 9 10592 0 0,'0'0'818'0'0,"2"-1"-532"0"0,11-3 244 0 0,25 1 8145 0 0,-11 14-3405 0 0,-20-8-5156 0 0,-1 0 0 0 0,0 1 0 0 0,0-1 0 0 0,0 1 0 0 0,0 0 0 0 0,-1 0 0 0 0,0 1 0 0 0,0 0 0 0 0,0 0-1 0 0,0 0 1 0 0,0 1-114 0 0,-2-1 30 0 0,1 0 1 0 0,-1-1-1 0 0,0 1 0 0 0,0 0 0 0 0,-1 1 0 0 0,0-1 0 0 0,0 0 0 0 0,0 1 0 0 0,0-1 0 0 0,-1 1 0 0 0,0 0 0 0 0,0-1 0 0 0,0 7-30 0 0,-1 31 105 0 0,1-16-6 0 0,-1 0-1 0 0,-1 0 0 0 0,-4 15-98 0 0,-1-11 24 0 0,-1 0-1 0 0,-1 0 1 0 0,-2-1-1 0 0,-1 0 0 0 0,-10 15-23 0 0,-5 8 50 0 0,-3-1-1 0 0,-2-2 0 0 0,-31 38-49 0 0,47-70 18 0 0,-1 0 0 0 0,-1-1 0 0 0,0 0-1 0 0,-1-2 1 0 0,-1 0 0 0 0,-1-1 0 0 0,0-1-1 0 0,0 0 1 0 0,-1-2 0 0 0,-3 1-18 0 0,-145 59 128 0 0,-121 31-128 0 0,153-54 54 0 0,-8 3-44 0 0,-36 9 50 0 0,-51 14-3 0 0,-171 34 7 0 0,403-108-64 0 0,-343 79 72 0 0,230-57-60 0 0,-460 73 184 0 0,337-64-177 0 0,-175 16-46 0 0,337-41-100 0 0,6 0-351 0 0,0-3-1 0 0,0-3 0 0 0,-2-3 479 0 0,41-1-2140 0 0,7 0-4035 0 0,1 4-2194 0 0</inkml:trace>
  <inkml:trace contextRef="#ctx0" brushRef="#br0" timeOffset="3478.55">8541 1474 13360 0 0,'24'0'1648'0'0,"-22"0"-243"0"0,-2 0 413 0 0,0 0 81 0 0,0 0-116 0 0,0 0-563 0 0,0 0-247 0 0,0 0-49 0 0,-3 2-112 0 0,-9 7-591 0 0,0 1 1 0 0,1 0-1 0 0,1 1 0 0 0,-7 9-221 0 0,-15 14 27 0 0,-4 1 16 0 0,-59 62 58 0 0,83-81-71 0 0,0 0 0 0 0,0 1 0 0 0,-5 12-30 0 0,-19 28 57 0 0,15-27 227 0 0,0 1 0 0 0,3 1 1 0 0,0 1-1 0 0,2 0 1 0 0,2 2-1 0 0,-3 13-284 0 0,14-40 54 0 0,1-3-14 0 0,0 1 1 0 0,0 0 0 0 0,1 0-1 0 0,0 3-40 0 0,0-8 8 0 0,1 0-1 0 0,0 0 1 0 0,0 0 0 0 0,0 0-1 0 0,0 0 1 0 0,0 0-1 0 0,0 0 1 0 0,0 0 0 0 0,1 0-1 0 0,-1 0 1 0 0,0 0-1 0 0,0 0 1 0 0,1 0-1 0 0,-1 0 1 0 0,1 0 0 0 0,-1 0-1 0 0,1 0 1 0 0,-1-1-1 0 0,1 1 1 0 0,-1 0-1 0 0,1 0 1 0 0,0-1 0 0 0,-1 1-1 0 0,1 0 1 0 0,0-1-1 0 0,0 1 1 0 0,0 0 0 0 0,-1-1-1 0 0,2 1-7 0 0,4 1 78 0 0,0 0 0 0 0,0 0 0 0 0,0-1 1 0 0,1 0-1 0 0,-1 0 0 0 0,1 0 0 0 0,-1-1 0 0 0,1 0 0 0 0,-1 0-78 0 0,17-1 347 0 0,21-5-347 0 0,-8 1 85 0 0,14-3 35 0 0,8-4-120 0 0,15-2 13 0 0,62-12-378 0 0,-2-7-1 0 0,54-23 366 0 0,-126 35-1775 0 0,-5-1-4969 0 0,1-2-2381 0 0</inkml:trace>
  <inkml:trace contextRef="#ctx0" brushRef="#br0" timeOffset="4127.42">5071 2595 12096 0 0,'0'0'553'0'0,"0"0"-16"0"0,-1-2-345 0 0,-29-24 851 0 0,5 2 2055 0 0,10 9-1632 0 0,7 6-719 0 0,0-1-1 0 0,0 0 1 0 0,1 0 0 0 0,0-1 0 0 0,1 0 0 0 0,0 0-1 0 0,0-1 1 0 0,2 1-747 0 0,-32-83 2473 0 0,26 63-2144 0 0,1 1 0 0 0,2-1 0 0 0,1 0 0 0 0,1-1 0 0 0,1-16-329 0 0,1-10 424 0 0,3 0-1 0 0,5-35-423 0 0,-3 79 15 0 0,0 0-1 0 0,2 1 1 0 0,0-1-1 0 0,0 1 1 0 0,1-1-1 0 0,2-2-14 0 0,0 0 4 0 0,-2 9 0 0 0,-4 6-6 0 0,0 0 0 0 0,1 0 0 0 0,-1 0 0 0 0,0-1 0 0 0,0 1 0 0 0,0 0 0 0 0,0-1 0 0 0,0 1 0 0 0,0 0 0 0 0,0-1 2 0 0,3 17-160 0 0,-3 0 109 0 0,-1-1 1 0 0,-1 1-1 0 0,0 0 0 0 0,-1-1 1 0 0,0 0-1 0 0,-2 1 0 0 0,1-1 1 0 0,-2 1 50 0 0,0 3-43 0 0,-10 31-54 0 0,-1-1 0 0 0,-3 0 0 0 0,-15 24 97 0 0,-4 0-136 0 0,-41 59 136 0 0,-48 46-53 0 0,107-147 53 0 0,2 1 0 0 0,-10 21 0 0 0,11-16 75 0 0,17-35-17 0 0,0-1 32 0 0,1 0-2 0 0,5-1-64 0 0,1 0 1 0 0,-1-1 0 0 0,0 0-1 0 0,0 0 1 0 0,0-1-1 0 0,0 0 1 0 0,-1 0 0 0 0,2-1-25 0 0,7-3 44 0 0,40-23-813 0 0,48-33 769 0 0,-4 0-8527 0 0,-41 28-152 0 0</inkml:trace>
  <inkml:trace contextRef="#ctx0" brushRef="#br0" timeOffset="4659.89">6115 1810 19895 0 0,'0'0'455'0'0,"0"0"61"0"0,0 0 28 0 0,0 0-61 0 0,0 2-315 0 0,-9 12-160 0 0,-4 10 577 0 0,7-9 100 0 0,3-9-373 0 0,1 0 0 0 0,-1 1 0 0 0,1-1 0 0 0,0 4-312 0 0,-17 86 1242 0 0,10-55-1009 0 0,1 0-1 0 0,3 0 1 0 0,-1 35-233 0 0,5-64 65 0 0,0 0-1 0 0,-2 11-64 0 0,-2 21 137 0 0,0 83 2533 0 0,3-154-2339 0 0,1 0 0 0 0,1 0 0 0 0,2-1-331 0 0,-1-30 230 0 0,1 24 11 0 0,4-27-241 0 0,1-14 67 0 0,-2 20 72 0 0,4-10-139 0 0,-7 44 26 0 0,3-2 19 0 0,0-1 1 0 0,8-19-46 0 0,-13 41 5 0 0,1 0-1 0 0,0 0 1 0 0,0 0 0 0 0,0 0 0 0 0,0 0 0 0 0,0 0 0 0 0,0 0 0 0 0,0 0-1 0 0,1 0 1 0 0,-1 0 0 0 0,1 0-5 0 0,9-7 0 0 0,-7 9 0 0 0,-2 1 0 0 0,1-2-3 0 0,-1 1-1 0 0,1 0 1 0 0,-1 1 0 0 0,1-1 0 0 0,-1 0-1 0 0,0 1 1 0 0,1-1 0 0 0,-1 1 0 0 0,0-1-1 0 0,1 1 1 0 0,-1 0 0 0 0,0 0-1 0 0,0 0 1 0 0,0 1 0 0 0,0-1 0 0 0,0 0-1 0 0,0 1 1 0 0,0 0 0 0 0,0-1-1 0 0,0 1 1 0 0,0 0 3 0 0,6 7-38 0 0,-1 0-1 0 0,0 0 0 0 0,5 10 39 0 0,-8-13-14 0 0,-2-3 10 0 0,92 148-80 0 0,-80-124 86 0 0,0 1 0 0 0,-2 0-1 0 0,-1 1 1 0 0,5 21-2 0 0,-14-41-1 0 0,0-1 0 0 0,-1 1 0 0 0,0 0 0 0 0,0 0 0 0 0,-1 0 0 0 0,0 0 0 0 0,-1 0 0 0 0,0 0 0 0 0,0 0 0 0 0,-1 0 0 0 0,0 0 0 0 0,0 0 0 0 0,-1-1 0 0 0,0 1 0 0 0,-1-1 0 0 0,0 0 0 0 0,0 0 0 0 0,-1 0 0 0 0,0-1 0 0 0,0 1 0 0 0,-1-1 0 0 0,0-1-1 0 0,0 1 1 0 0,0-1 0 0 0,-1 0 0 0 0,0 0 1 0 0,-5 3-188 0 0,1-1-1 0 0,-2 0 1 0 0,1-1-1 0 0,-1 0 0 0 0,-5 1 189 0 0,13-6-368 0 0,1 0 0 0 0,0-1 0 0 0,-1 0 0 0 0,0 0 0 0 0,1 0 0 0 0,-1 0 1 0 0,0-1-1 0 0,1 0 0 0 0,-1 0 0 0 0,0 0 0 0 0,1 0 0 0 0,-1-1 0 0 0,0 0 0 0 0,1 0 0 0 0,-1 0 0 0 0,1 0 0 0 0,-1-1 0 0 0,-1-1 368 0 0,3 2-399 0 0,0-1-1 0 0,0 0 1 0 0,0 0 0 0 0,0-1 0 0 0,0 1-1 0 0,1-1 1 0 0,-1 1 0 0 0,1-1 0 0 0,-1 0-1 0 0,1 0 1 0 0,0-1 399 0 0,-10-20-2231 0 0</inkml:trace>
  <inkml:trace contextRef="#ctx0" brushRef="#br0" timeOffset="5030.31">6607 1998 6912 0 0,'0'0'528'0'0,"6"0"-418"0"0,-5 1 4204 0 0,0 0 4644 0 0,-2 8-8448 0 0,-1 1-1 0 0,1-1 0 0 0,-2 1 1 0 0,1-1-1 0 0,-1 0 1 0 0,-1 0-1 0 0,0 0 1 0 0,-1 2-510 0 0,-1 2 241 0 0,0 1 1 0 0,1 0-1 0 0,-1 6-241 0 0,5-13 78 0 0,-8 32 400 0 0,2 5-478 0 0,5-31 18 0 0,1 1 0 0 0,1-1 0 0 0,0 1-1 0 0,1-1 1 0 0,1 5-18 0 0,-1-9 8 0 0,0-1 1 0 0,0 0-1 0 0,0 0 1 0 0,1 0-1 0 0,0 0 0 0 0,0 0 1 0 0,1-1-1 0 0,0 1 1 0 0,1-1-1 0 0,3 8-8 0 0,-2-9 20 0 0,-1 1 0 0 0,1-1 0 0 0,1 1-1 0 0,-1-2 1 0 0,1 1 0 0 0,0-1 0 0 0,1 1 0 0 0,-1-2-1 0 0,1 1 1 0 0,0-1 0 0 0,0 0 0 0 0,0 0 0 0 0,5 1-20 0 0,-9-5 48 0 0,0 1 1 0 0,-1-1 0 0 0,1 0 0 0 0,0 0 0 0 0,0 0 0 0 0,0-1 0 0 0,0 1 0 0 0,0-1 0 0 0,0 0 0 0 0,0 0 0 0 0,0 0 0 0 0,-1 0 0 0 0,1 0-1 0 0,0 0 1 0 0,-1-1 0 0 0,1 1 0 0 0,-1-1 0 0 0,1 0-49 0 0,7-4 238 0 0,-7 4-148 0 0,1 0 0 0 0,-1-1-1 0 0,0 1 1 0 0,0-1 0 0 0,0 0-1 0 0,0 0 1 0 0,0-1 0 0 0,-1 1-1 0 0,1 0 1 0 0,-1-1 0 0 0,1-1-90 0 0,3-8 405 0 0,1 1 0 0 0,2-12-405 0 0,-4 9 133 0 0,-1-1 0 0 0,-1 0 0 0 0,0 0 0 0 0,-2 0 0 0 0,1 0 0 0 0,-2 0 0 0 0,-1-9-133 0 0,1 14 65 0 0,-1 0 0 0 0,-1 0 0 0 0,0 0 0 0 0,-2-9-65 0 0,-5-18 124 0 0,7 22-92 0 0,-2 0 1 0 0,0 0-1 0 0,-3-4-32 0 0,5 14-9 0 0,-1-1-1 0 0,1 1 0 0 0,-1 0 1 0 0,-1 0-1 0 0,1 0 1 0 0,-1 1-1 0 0,0-1 0 0 0,-1 1 1 0 0,-1-2 9 0 0,-1 0-54 0 0,3 3-117 0 0,-1-1 1 0 0,0 1-1 0 0,0 0 0 0 0,0 0 0 0 0,0 1 1 0 0,0 0-1 0 0,-2-1 171 0 0,5 3-161 0 0,0 1-1 0 0,1-1 1 0 0,-1 1 0 0 0,0-1-1 0 0,0 1 1 0 0,0 0-1 0 0,1 0 1 0 0,-1 0 0 0 0,0 0-1 0 0,0 0 1 0 0,0 0 0 0 0,0 0-1 0 0,1 1 1 0 0,-1-1 0 0 0,0 1-1 0 0,0-1 1 0 0,1 1 0 0 0,-1 0-1 0 0,0 0 1 0 0,1-1 0 0 0,-1 1-1 0 0,1 0 1 0 0,-1 1 0 0 0,1-1-1 0 0,-1 0 1 0 0,1 0 0 0 0,-1 1 161 0 0,-15 13-4931 0 0,12-7-2703 0 0</inkml:trace>
  <inkml:trace contextRef="#ctx0" brushRef="#br0" timeOffset="5386.27">7185 1974 18255 0 0,'0'0'836'0'0,"0"0"-18"0"0,0 0-370 0 0,0 0 394 0 0,-1 0 228 0 0,-4 2-552 0 0,-1-1 0 0 0,1 0 1 0 0,0-1-1 0 0,-1 1 0 0 0,-4-1-518 0 0,-17 3 495 0 0,18-2-439 0 0,1 1 0 0 0,-1 1-1 0 0,1 0 1 0 0,-1 0 0 0 0,1 1 0 0 0,0 0-1 0 0,0 0 1 0 0,1 1 0 0 0,-1 0 0 0 0,1 0-1 0 0,0 0 1 0 0,1 1 0 0 0,-1 1 0 0 0,1-1-1 0 0,0 1 1 0 0,1 0 0 0 0,-1 0 0 0 0,1 0-1 0 0,1 1 1 0 0,0 0 0 0 0,-1 2-56 0 0,-4 9 99 0 0,0 2-1 0 0,2 0 1 0 0,1 0 0 0 0,-2 9-99 0 0,6-19 18 0 0,0 0-1 0 0,1 0 1 0 0,0 1-1 0 0,1-1 1 0 0,0 0-1 0 0,0 1 1 0 0,2-1 0 0 0,-1 0-1 0 0,2 5-17 0 0,0-5 17 0 0,0 0 0 0 0,1-1 0 0 0,0 1 0 0 0,1-1 0 0 0,0 0 0 0 0,0 0 0 0 0,1-1 0 0 0,1 1-17 0 0,-4-6 13 0 0,0 0 0 0 0,1 0 0 0 0,-1 0 0 0 0,1 0-1 0 0,0-1 1 0 0,1 0 0 0 0,-1 0 0 0 0,0 0 0 0 0,1 0 0 0 0,-1-1 0 0 0,1 0 0 0 0,0 0 0 0 0,0 0 0 0 0,0 0-1 0 0,0-1 1 0 0,0 0 0 0 0,0 0 0 0 0,2 0-13 0 0,5 0-59 0 0,0-1 0 0 0,1 0 0 0 0,-1 0-1 0 0,0-1 1 0 0,1-1 0 0 0,-1 0 0 0 0,0-1 0 0 0,0 0-1 0 0,6-3 60 0 0,-1-1-1532 0 0,0 0-1 0 0,0-2 1 0 0,11-7 1532 0 0,3-3-8229 0 0</inkml:trace>
  <inkml:trace contextRef="#ctx0" brushRef="#br0" timeOffset="5765.31">7540 2004 5064 0 0,'0'0'389'0'0,"0"0"211"0"0,0 0 1812 0 0,0 0 821 0 0,0 0 167 0 0,1 0 399 0 0,3-6-2797 0 0,5-14 1406 0 0,-8 17-2099 0 0,1 0 0 0 0,-1 0 0 0 0,0 1 0 0 0,1-1 0 0 0,-1 0 0 0 0,1 0 0 0 0,1-1-309 0 0,11-10 556 0 0,1 1 1 0 0,0 0-1 0 0,1 2 1 0 0,0-1 0 0 0,1 2-557 0 0,-10 6 36 0 0,0 0 0 0 0,0 1 0 0 0,0 0 0 0 0,1 1 0 0 0,0 0 0 0 0,-1 0 0 0 0,1 0 1 0 0,0 1-1 0 0,0 0 0 0 0,2 1-36 0 0,-5-1 19 0 0,1 1 1 0 0,0 0-1 0 0,0 0 1 0 0,0 1-1 0 0,-1 0 1 0 0,1 0-1 0 0,0 0 1 0 0,-1 1 0 0 0,1 0-1 0 0,-1 0 1 0 0,0 0-1 0 0,1 0 1 0 0,-1 1-1 0 0,1 1-19 0 0,-4-2 0 0 0,1 0 0 0 0,-1 0 0 0 0,0 1 0 0 0,0-1 0 0 0,-1 1 0 0 0,1-1 0 0 0,0 1 0 0 0,-1 0 0 0 0,0 0 0 0 0,1-1 0 0 0,-1 1 0 0 0,0 2 0 0 0,5 10 0 0 0,-3-11-6 0 0,-1 0-1 0 0,-1 0 0 0 0,1 0 1 0 0,0 0-1 0 0,-1 1 1 0 0,0-1-1 0 0,0 0 0 0 0,0 0 1 0 0,-1 1-1 0 0,1-1 1 0 0,-1 0-1 0 0,0 1 1 0 0,0-1-1 0 0,-1 1 0 0 0,1-1 1 0 0,-1 0-1 0 0,-1 3 7 0 0,2-7 0 0 0,-5 21-45 0 0,-1-1-1 0 0,-1 1 1 0 0,-1-1 0 0 0,-1-1-1 0 0,0 1 1 0 0,-8 10 45 0 0,-82 99-221 0 0,73-95 162 0 0,-67 71-13 0 0,28-20 136 0 0,2 6-64 0 0,62-89 2 0 0,0 0 1 0 0,0-1-1 0 0,0 1 0 0 0,0 1 1 0 0,1-1-1 0 0,-1 0 0 0 0,0 0 0 0 0,1 0 1 0 0,-1 0-1 0 0,1 0 0 0 0,0 0 1 0 0,0 1-1 0 0,0-1 0 0 0,0 0-2 0 0,0 0 166 0 0,0-2 53 0 0,2 0 12 0 0,6-1-142 0 0,0 0 1 0 0,0-1-1 0 0,-1 0 0 0 0,1 0 0 0 0,4-2-89 0 0,15-4 90 0 0,-9 2-11 0 0,-1 0 0 0 0,12-5-79 0 0,13-6 74 0 0,243-76 55 0 0,-142 43-450 0 0,-100 34-42 0 0,-3-1-938 0 0</inkml:trace>
  <inkml:trace contextRef="#ctx0" brushRef="#br0" timeOffset="6166.75">9431 2329 23815 0 0,'14'0'520'0'0,"-6"3"112"0"0,1 5 16 0 0,-5-8 24 0 0,-4 0-536 0 0,9 5-136 0 0,0-2 0 0 0,-9-3 0 0 0,0 0 568 0 0,0 0 80 0 0,0 0 24 0 0,0 0 0 0 0,0 0-416 0 0,-9-3-72 0 0,-4-5-24 0 0,4 3-8032 0 0,-4 2-1599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4:37.898"/>
    </inkml:context>
    <inkml:brush xml:id="br0">
      <inkml:brushProperty name="width" value="0.05" units="cm"/>
      <inkml:brushProperty name="height" value="0.05" units="cm"/>
    </inkml:brush>
  </inkml:definitions>
  <inkml:trace contextRef="#ctx0" brushRef="#br0">1962 347 3224 0 0,'4'-9'908'0'0,"-3"6"-505"0"0,0 0 1 0 0,0-1-1 0 0,0 1 0 0 0,0 0 1 0 0,0-1-1 0 0,-1 1 0 0 0,1 0 1 0 0,-1-1-1 0 0,0-1-403 0 0,0 1 798 0 0,0 0 0 0 0,1 0 0 0 0,-1-1 0 0 0,1 1 0 0 0,1-4-798 0 0,-1 7 185 0 0,-1-1 0 0 0,0 1 0 0 0,0 0 1 0 0,0-1-1 0 0,0 1 0 0 0,0-1 0 0 0,0 1 1 0 0,0-1-1 0 0,-1 1 0 0 0,1 0 0 0 0,0-1 1 0 0,-1 1-1 0 0,1 0 0 0 0,-1-1 0 0 0,0 1 1 0 0,1 0-1 0 0,-1-1 0 0 0,0 1 0 0 0,0 0-185 0 0,0-1 86 0 0,-1-1 0 0 0,1 1 0 0 0,-1 0 0 0 0,0 0-1 0 0,0 0 1 0 0,0 1 0 0 0,0-1 0 0 0,0 0 0 0 0,-2 0-86 0 0,-2 0 31 0 0,-1 0 1 0 0,1 0-1 0 0,-1 1 1 0 0,0 0 0 0 0,0 1-1 0 0,1-1 1 0 0,-1 1-1 0 0,0 0 1 0 0,0 1 0 0 0,0 0-32 0 0,-8 2 138 0 0,1 0 0 0 0,0 1 1 0 0,0 0-1 0 0,0 1 1 0 0,1 1-1 0 0,0 0 1 0 0,-8 5-139 0 0,2 2 133 0 0,0 0 0 0 0,1 0 0 0 0,0 2 0 0 0,1 0 0 0 0,1 2 0 0 0,-2 2-133 0 0,-25 24 40 0 0,23-23-55 0 0,0 1 0 0 0,2 0 0 0 0,1 2 0 0 0,-13 19 15 0 0,-1 5-3 0 0,20-33 62 0 0,2 0 0 0 0,0 1 0 0 0,0 0 0 0 0,1 0 0 0 0,-1 6-59 0 0,6-14 46 0 0,1 1 0 0 0,-1-1 0 0 0,2 1 0 0 0,-1 0 0 0 0,1 0 0 0 0,0 0 0 0 0,0 0 0 0 0,1 0-46 0 0,0-7 18 0 0,1 0 0 0 0,-1 0 0 0 0,0 0 0 0 0,1 0 0 0 0,-1 0 0 0 0,1 0 0 0 0,-1 0 0 0 0,1-1 0 0 0,-1 1-1 0 0,1 0 1 0 0,-1 0 0 0 0,1 0 0 0 0,0-1 0 0 0,-1 1 0 0 0,1 0 0 0 0,0-1 0 0 0,0 1 0 0 0,0-1-1 0 0,-1 1 1 0 0,1-1 0 0 0,0 1 0 0 0,0-1 0 0 0,0 0 0 0 0,0 1 0 0 0,0-1 0 0 0,0 0 0 0 0,0 0 0 0 0,0 0-18 0 0,32 5 499 0 0,-29-4-410 0 0,8-1 141 0 0,1-1 0 0 0,-1 0 0 0 0,0 0 0 0 0,0-1 0 0 0,0-1 0 0 0,2 0-230 0 0,2-1 456 0 0,0 1 0 0 0,14-1-456 0 0,-5 3 247 0 0,1 1-1 0 0,20 2-246 0 0,-35-1 23 0 0,0 1 0 0 0,0 1 0 0 0,0-1 0 0 0,0 1-1 0 0,0 1 1 0 0,-1 0 0 0 0,5 3-23 0 0,-9-3 5 0 0,1 1 1 0 0,-1 0-1 0 0,0 0 0 0 0,0 0 1 0 0,0 0-1 0 0,-1 1 0 0 0,0 0 1 0 0,0 0-1 0 0,-1 1 0 0 0,1 1-5 0 0,-3-1 12 0 0,0-1 0 0 0,-1 1-1 0 0,1 0 1 0 0,-2 0-1 0 0,1-1 1 0 0,-1 1 0 0 0,0 0-1 0 0,-1 0 1 0 0,1 0 0 0 0,-1 0-1 0 0,-2 3-11 0 0,1-2 7 0 0,-1 0-1 0 0,0-1 0 0 0,-1 1 1 0 0,0-1-1 0 0,0 0 0 0 0,0 0 0 0 0,-1 0 1 0 0,0-1-1 0 0,-1 0 0 0 0,1 0 1 0 0,-7 5-7 0 0,-10 7 160 0 0,-1 0 1 0 0,-20 11-161 0 0,-3 2 401 0 0,21-15-264 0 0,-1-1 0 0 0,-1-1 0 0 0,-18 7-137 0 0,20-9 21 0 0,-3-1 75 0 0,0-1-1 0 0,0 0 0 0 0,-1-3 1 0 0,0 0-1 0 0,0-2 0 0 0,-1-1-95 0 0,16-2 31 0 0,0-1 0 0 0,0-1 0 0 0,0 0 0 0 0,0-1-1 0 0,0-1 1 0 0,-4-1-31 0 0,10 2 9 0 0,1-1 1 0 0,-1 0-1 0 0,1 0 0 0 0,0-1 0 0 0,-1 0 1 0 0,1 0-1 0 0,1-1 0 0 0,-1 0 0 0 0,0 0 1 0 0,1-1-1 0 0,0 1 0 0 0,-1-2-9 0 0,6 4-6 0 0,-1 1-1 0 0,1-1 1 0 0,0 1 0 0 0,0-1-1 0 0,0 0 1 0 0,0 0-1 0 0,0 1 1 0 0,0-1-1 0 0,1 0 1 0 0,-1 0-1 0 0,0 0 1 0 0,1 0 0 0 0,0 0-1 0 0,-1 0 1 0 0,1 0-1 0 0,0 0 1 0 0,0 0-1 0 0,0 0 1 0 0,0 0 0 0 0,0 0 6 0 0,6-18-1705 0 0,5 1-4455 0 0,1 6-1194 0 0</inkml:trace>
  <inkml:trace contextRef="#ctx0" brushRef="#br0" timeOffset="1018.57">2194 706 9472 0 0,'0'-2'432'0'0,"-4"-14"-49"0"0,3 14-348 0 0,0-1 0 0 0,0 0-1 0 0,1 0 1 0 0,-1 1 0 0 0,1-1 0 0 0,-1-3-35 0 0,-1-6 841 0 0,2 11-683 0 0,0-1 0 0 0,-1 1 1 0 0,1 0-1 0 0,0-1 0 0 0,0 1 1 0 0,0 0-1 0 0,-1-1 0 0 0,1 1 0 0 0,1 0 1 0 0,-1-1-1 0 0,0 1 0 0 0,0 0 0 0 0,0-1 1 0 0,1 1-1 0 0,-1 0 0 0 0,1-1 1 0 0,0 0-159 0 0,7-21 3331 0 0,-7 22-3051 0 0,-1 1 0 0 0,0 0 8 0 0,0 0 35 0 0,0 0 18 0 0,0 0 3 0 0,0 0-14 0 0,0 0-64 0 0,0 0-30 0 0,-1 2-193 0 0,0-1-1 0 0,0 0 0 0 0,1 1 0 0 0,-1-1 1 0 0,0 0-1 0 0,0 0 0 0 0,0 1 0 0 0,0-1 1 0 0,0 0-1 0 0,-1 0 0 0 0,1 0 0 0 0,0 0-42 0 0,-3 2 48 0 0,-1 6-5 0 0,0-1 0 0 0,0 1 0 0 0,1-1 1 0 0,-3 10-44 0 0,3-7 35 0 0,-1 0 1 0 0,-6 9-36 0 0,-9 17 32 0 0,1 2-1 0 0,2 0 1 0 0,0 6-32 0 0,8-20 94 0 0,1 1 1 0 0,1 0 0 0 0,1 1-1 0 0,0 5-94 0 0,6-23 17 0 0,-1-1 0 0 0,1 1 0 0 0,0 0-1 0 0,1 0 1 0 0,0 0 0 0 0,0-1 0 0 0,1 2-17 0 0,-1-1 37 0 0,-1-7 94 0 0,1-2 15 0 0,4 0-88 0 0,0 0 0 0 0,0 0-1 0 0,1-1 1 0 0,-1 0-1 0 0,0 0 1 0 0,-1-1 0 0 0,1 1-1 0 0,0-1 1 0 0,0 0 0 0 0,-1 0-1 0 0,1-1 1 0 0,-1 1-1 0 0,1-1 1 0 0,0-1-58 0 0,14-10 273 0 0,-1-1 1 0 0,0 0-1 0 0,-1-1 0 0 0,-1-1 1 0 0,0-1-1 0 0,-1 0 0 0 0,4-8-273 0 0,-5 6 204 0 0,1 1 0 0 0,7-6-204 0 0,-5 6 328 0 0,13-20-328 0 0,-20 25 31 0 0,25-37 430 0 0,-1-2-1 0 0,24-54-460 0 0,8-30 0 0 0,-62 129 0 0 0,1-3 0 0 0,0-1 0 0 0,1 0 0 0 0,0 1 0 0 0,1 0 0 0 0,0 1 0 0 0,1-1 0 0 0,-8 11 0 0 0,0 1-1 0 0,0-1 1 0 0,0 0 0 0 0,0 0-1 0 0,0 0 1 0 0,0 0-1 0 0,0 0 1 0 0,0 0 0 0 0,0 0-1 0 0,0 0 1 0 0,0 1-1 0 0,0-1 1 0 0,0 0 0 0 0,0 0-1 0 0,0 0 1 0 0,0 0-1 0 0,0 0 1 0 0,0 0 0 0 0,0 0-1 0 0,0 0 1 0 0,0 0-1 0 0,0 1 1 0 0,0-1 0 0 0,0 0-1 0 0,0 0 1 0 0,1 0-1 0 0,-1 0 1 0 0,0 0 0 0 0,0 0-1 0 0,0 0 1 0 0,0 0-1 0 0,0 0 1 0 0,0 0 0 0 0,0 0-1 0 0,0 0 1 0 0,0 0-1 0 0,0 0 1 0 0,1 0 0 0 0,-1 0-1 0 0,0 0 1 0 0,0 1-1 0 0,0-1 1 0 0,0 0 0 0 0,0 0-1 0 0,0 0 1 0 0,0 0-1 0 0,0-1 1 0 0,0 1 0 0 0,1 0-1 0 0,-1 0 1 0 0,0 0-1 0 0,0 0 1 0 0,0 0 0 0 0,0 0-1 0 0,0 0 1 0 0,0 0-1 0 0,0 0 1 0 0,0 0 0 0 0,0 0-1 0 0,1 0 1 0 0,-1 0 0 0 0,-2 13-86 0 0,2-8 16 0 0,-8 50-300 0 0,-1-1 0 0 0,-7 14 370 0 0,-4 13 0 0 0,-4-2 0 0 0,-33 74 0 0 0,31-80 21 0 0,19-49 20 0 0,-2 1 0 0 0,-9 16-41 0 0,15-35 27 0 0,0 1-1 0 0,1-1 1 0 0,0 1 0 0 0,0-1-1 0 0,1 1-26 0 0,-9 25 60 0 0,7-21 21 0 0,3-11-77 0 0,0 1 0 0 0,0-1 0 0 0,0 0 0 0 0,0 0 0 0 0,0 0 0 0 0,0 0 0 0 0,0 0 0 0 0,0 0-1 0 0,0 0 1 0 0,0 0 0 0 0,0 0 0 0 0,0 1 0 0 0,0-1 0 0 0,0 0 0 0 0,0 0 0 0 0,0 0 0 0 0,0 0 0 0 0,0 0 0 0 0,0 0 0 0 0,0 0 0 0 0,0 0 0 0 0,0 0 0 0 0,0 0 0 0 0,0 1 0 0 0,0-1 0 0 0,0 0 0 0 0,0 0 0 0 0,0 0 0 0 0,0 0 0 0 0,0 0 0 0 0,0 0 0 0 0,0 0 0 0 0,1 0 0 0 0,-1 0 0 0 0,0 0 0 0 0,0 0 0 0 0,0 0 0 0 0,0 0 0 0 0,0 0 0 0 0,0 0 0 0 0,0 0 0 0 0,0 0 0 0 0,0 0 0 0 0,0 0 0 0 0,1 0 0 0 0,-1 0 0 0 0,0 0-1 0 0,0 0-2 0 0,15-9 407 0 0,-7 3-344 0 0,2-3-2 0 0,0 0-1 0 0,0 0 1 0 0,-1-1 0 0 0,0-1-1 0 0,-1 0 1 0 0,2-4-62 0 0,20-23 160 0 0,-10 13-78 0 0,10-18-82 0 0,-19 26 19 0 0,1-1 0 0 0,1 2 0 0 0,1 0 0 0 0,9-8-19 0 0,-19 20-7 0 0,0 1 1 0 0,0-1-1 0 0,0 1 0 0 0,0 0 0 0 0,1 1 0 0 0,-1-1 0 0 0,1 1 1 0 0,4-2 6 0 0,-8 4-3 0 0,1-1 1 0 0,-1 1 0 0 0,1 0 0 0 0,-1 0-1 0 0,1 0 1 0 0,-1 0 0 0 0,1 0 0 0 0,-1 0 0 0 0,1 0-1 0 0,-1 1 1 0 0,0-1 0 0 0,1 0 0 0 0,-1 1 0 0 0,1-1-1 0 0,-1 1 1 0 0,0 0 0 0 0,0-1 0 0 0,1 1 0 0 0,-1 0-1 0 0,0 0 1 0 0,0 0 0 0 0,0 0 0 0 0,0 0 0 0 0,0 0-1 0 0,0 0 1 0 0,0 0 0 0 0,0 0 0 0 0,0 0-1 0 0,0 0 1 0 0,0 1 0 0 0,-1-1 0 0 0,1 1 2 0 0,3 7-10 0 0,-1 0-1 0 0,0 0 1 0 0,0 0 0 0 0,-1 0 0 0 0,-1 0 0 0 0,1 0-1 0 0,-1 1 1 0 0,-1 6 10 0 0,4 18 7 0 0,-2 2-24 0 0,-2-30 12 0 0,0 1-1 0 0,0-1 1 0 0,1 0 0 0 0,0 0 0 0 0,0 1 0 0 0,0-1 0 0 0,1 0-1 0 0,0 0 1 0 0,2 3 5 0 0,-2-5 0 0 0,0-1 0 0 0,0 1 0 0 0,0-1 0 0 0,0 1 0 0 0,1-1 0 0 0,0 0 0 0 0,-1 0 0 0 0,1 0 0 0 0,0 0 0 0 0,1-1 0 0 0,-1 1 0 0 0,0-1 0 0 0,1 0 0 0 0,-1 0 0 0 0,1 0 0 0 0,0 0 0 0 0,0-1 0 0 0,0 1 0 0 0,-1-1 0 0 0,1 0 0 0 0,0 0 0 0 0,1-1 0 0 0,1 1 0 0 0,2 0 9 0 0,-1-1 0 0 0,1 0 0 0 0,0 0-1 0 0,-1-1 1 0 0,1 0 0 0 0,0 0 0 0 0,-1 0 0 0 0,1-1-1 0 0,-1 0 1 0 0,0-1 0 0 0,0 0 0 0 0,0 0-1 0 0,0-1 1 0 0,0 1 0 0 0,-1-1 0 0 0,4-3-9 0 0,4-4 27 0 0,0 0-1 0 0,-1 0 1 0 0,-1-2 0 0 0,0 1 0 0 0,-1-2 0 0 0,9-12-27 0 0,15-36 189 0 0,-27 48-80 0 0,0 0-1 0 0,-1-1 1 0 0,3-10-109 0 0,-4 11 138 0 0,-1 0 23 0 0,-3 8-69 0 0,1 1-1 0 0,-1-1 1 0 0,1 1 0 0 0,3-5-92 0 0,0 18-276 0 0,-1 6 180 0 0,0 1-1 0 0,-2-1 1 0 0,1 1 0 0 0,-2 0-1 0 0,1 8 97 0 0,1 4-23 0 0,1 0 0 0 0,1 0 0 0 0,1-1 0 0 0,2 1 0 0 0,0-2 0 0 0,3 4 23 0 0,-9-23 6 0 0,1 0 1 0 0,-1 0-1 0 0,1-1 1 0 0,0 1-1 0 0,0-1 1 0 0,0 0-1 0 0,1 0 0 0 0,0-1 1 0 0,0 1-1 0 0,0-1 1 0 0,0 0-1 0 0,4 1-6 0 0,-6-2 2 0 0,1-1 0 0 0,0 0-1 0 0,0-1 1 0 0,0 1 0 0 0,0-1 0 0 0,0 1-1 0 0,0-1 1 0 0,0 0 0 0 0,0-1 0 0 0,0 1-1 0 0,1-1 1 0 0,-1 0 0 0 0,0 0 0 0 0,0 0-1 0 0,1-1 1 0 0,-1 1 0 0 0,0-1 0 0 0,0 0 0 0 0,3-1-2 0 0,1-1-268 0 0,1 0 1 0 0,-1-1 0 0 0,-1 0 0 0 0,1 0 0 0 0,0-1 0 0 0,-1 0 0 0 0,0 0 0 0 0,0-1 0 0 0,-1 0 0 0 0,0 0 0 0 0,1-1 267 0 0,6-12-1496 0 0</inkml:trace>
  <inkml:trace contextRef="#ctx0" brushRef="#br0" timeOffset="1359.22">3080 484 13360 0 0,'0'0'1184'0'0,"0"0"-944"0"0,0 0-240 0 0,0 0 0 0 0,0 0 680 0 0,0 0 88 0 0,0 0 23 0 0,8-4-5230 0 0,-8 4-1041 0 0</inkml:trace>
  <inkml:trace contextRef="#ctx0" brushRef="#br0" timeOffset="2694.17">3492 831 3680 0 0,'0'0'284'0'0,"1"-2"-187"0"0,8-7 3252 0 0,-2-1-1 0 0,1 0 1 0 0,-2-1-1 0 0,2-3-3348 0 0,6-7 3364 0 0,-1 1-3282 0 0,22-39 1662 0 0,-31 54-1652 0 0,3-4 69 0 0,0-1-1 0 0,1 1 1 0 0,1 1 0 0 0,-1-1 0 0 0,1 1-1 0 0,1 1 1 0 0,2-2-161 0 0,9-4 188 0 0,-5 3-106 0 0,0 0 0 0 0,0 2 0 0 0,1 0 1 0 0,0 0-1 0 0,9-1-82 0 0,-21 7 2 0 0,0 1 0 0 0,0 0 1 0 0,0 1-1 0 0,0-1 0 0 0,0 1 1 0 0,1 0-1 0 0,-1 0 0 0 0,0 0 0 0 0,0 1 1 0 0,0 0-1 0 0,0 0 0 0 0,0 0 1 0 0,0 0-1 0 0,-1 1 0 0 0,1 0 0 0 0,0 0 1 0 0,-1 0-1 0 0,1 1 0 0 0,-1-1 1 0 0,0 1-1 0 0,1 0 0 0 0,0 2-2 0 0,-3-3 0 0 0,1 0 0 0 0,-1 1 0 0 0,1-1 0 0 0,-1 1 0 0 0,0 0 0 0 0,0 0 0 0 0,-1-1 0 0 0,1 1 0 0 0,-1 0 0 0 0,1 1 0 0 0,-1-1 0 0 0,0 0 0 0 0,0 0 0 0 0,0 2 0 0 0,0 1 0 0 0,0 0 0 0 0,-1-1 0 0 0,0 1 0 0 0,0-1 0 0 0,0 1 0 0 0,-1 0 0 0 0,1-1 0 0 0,-2 4 0 0 0,-2 3 0 0 0,1 0 0 0 0,-1-1 0 0 0,-1 1 0 0 0,0-1 0 0 0,-1-1 0 0 0,0 1 0 0 0,-7 9 0 0 0,-23 24 2 0 0,-14 14-2 0 0,16-22-146 0 0,-26 40 146 0 0,23-30-64 0 0,27-35 67 0 0,1 0-1 0 0,0 0 1 0 0,0 1 0 0 0,-1 4-3 0 0,-3 6 53 0 0,-17 21-53 0 0,29-41 3 0 0,-2 1 20 0 0,6 11 27 0 0,-2-14-38 0 0,0 1-1 0 0,0-1 1 0 0,0 0-1 0 0,0 1 1 0 0,0-1-1 0 0,0 0 1 0 0,0 0-1 0 0,0 0 1 0 0,0 1-1 0 0,0-1 1 0 0,0 0-1 0 0,0 0 1 0 0,0-1-1 0 0,0 1 0 0 0,0 0 1 0 0,0 0-1 0 0,0 0 1 0 0,0-1-12 0 0,25-6 127 0 0,0-1 0 0 0,4-4-127 0 0,-13 6-1 0 0,-11 4 1 0 0,0 1 0 0 0,0-1 0 0 0,-1 1 0 0 0,1 1 0 0 0,0-1 0 0 0,0 1 0 0 0,0 0 0 0 0,0 1 0 0 0,0-1 0 0 0,0 1 0 0 0,0 1 0 0 0,3-1 0 0 0,-1 2 0 0 0,0-1 0 0 0,1 1 0 0 0,-1 0 0 0 0,-1 1 0 0 0,1 0 0 0 0,1 1 0 0 0,4 3 0 0 0,-2 1 0 0 0,1 0 0 0 0,-1 1 0 0 0,-1 1 0 0 0,1-1 0 0 0,-2 2 0 0 0,0-1 0 0 0,5 9 0 0 0,-4-5 0 0 0,-1 2 0 0 0,0-1 0 0 0,-1 1 0 0 0,-1 1 0 0 0,-1-1 0 0 0,3 12 0 0 0,-1 2-8 0 0,-2-9 41 0 0,0 1 1 0 0,-1 0-1 0 0,-1 1 1 0 0,-1-1-1 0 0,-2 1 0 0 0,0 5-33 0 0,-5 27 98 0 0,-2-1-1 0 0,-3 0 0 0 0,-11 32-97 0 0,15-67 84 0 0,-2-1 0 0 0,-1 0 0 0 0,0 0 0 0 0,-1-1 0 0 0,-1 0 0 0 0,-1 0 0 0 0,0-1 0 0 0,-1-1 0 0 0,-7 8-84 0 0,12-17 18 0 0,-1-1-1 0 0,1 1 1 0 0,-1-1-1 0 0,0-1 1 0 0,0 1-1 0 0,-1-1 1 0 0,-5 2-18 0 0,-3 1 50 0 0,-1-1 1 0 0,0 0 0 0 0,-10 1-51 0 0,15-5 17 0 0,-1 0 1 0 0,0 0-1 0 0,0-2 1 0 0,0 0-1 0 0,1 0 1 0 0,-7-2-18 0 0,14 1-8 0 0,1-1-1 0 0,-1 0 1 0 0,0 0-1 0 0,1 0 1 0 0,-1-1 0 0 0,1 0-1 0 0,0 0 1 0 0,-1-1 8 0 0,3 2-17 0 0,0-1 0 0 0,0 0-1 0 0,0 0 1 0 0,1 0 0 0 0,-1 0 0 0 0,1 0 0 0 0,-1-1-1 0 0,1 1 1 0 0,0-1 0 0 0,0 0 0 0 0,0 1 0 0 0,0-1-1 0 0,0 0 1 0 0,1-1 17 0 0,-1 1-13 0 0,1 0-1 0 0,0 0 0 0 0,1-1 1 0 0,-1 1-1 0 0,0 0 0 0 0,1-1 1 0 0,0 1-1 0 0,0 0 0 0 0,0-1 1 0 0,0 1-1 0 0,0 0 0 0 0,1-2 14 0 0,10-42-19 0 0,-4 25 29 0 0,5-20 9 0 0,2 0 1 0 0,2 0-1 0 0,11-18-19 0 0,66-118-9 0 0,-54 107 13 0 0,-34 61 3 0 0,166-289 67 0 0,-137 247 82 0 0,2 2 0 0 0,2 1 1 0 0,2 2-1 0 0,27-22-156 0 0,38-34 457 0 0,35-32 252 0 0,-48 60-493 0 0,-92 75-216 0 0,1 0 0 0 0,-1 0 0 0 0,0-1 0 0 0,0 1 0 0 0,0 0 0 0 0,0 0 0 0 0,0 0 0 0 0,1-1 0 0 0,-1 1 0 0 0,0 0 0 0 0,0 0 0 0 0,0 0 0 0 0,1 0 0 0 0,-1-1 0 0 0,0 1 0 0 0,0 0 0 0 0,1 0 0 0 0,-1 0 0 0 0,0 0 0 0 0,0 0 0 0 0,0 0 0 0 0,1 0 0 0 0,-1 0 0 0 0,0 0 0 0 0,1 0 0 0 0,-1 0 0 0 0,0 0 0 0 0,0 0 0 0 0,1 0 0 0 0,-1 0 0 0 0,0 0 0 0 0,0 0 0 0 0,1 0 0 0 0,-1 0 0 0 0,0 0 0 0 0,0 0 0 0 0,1 0 0 0 0,-1 0 0 0 0,0 0 0 0 0,0 1 0 0 0,0-1 0 0 0,1 0 0 0 0,-1 0 0 0 0,0 0 0 0 0,0 0 0 0 0,0 1 0 0 0,1-1 0 0 0,0 9 0 0 0,-1-8 0 0 0,1 7 0 0 0,-1-1 0 0 0,0 1 0 0 0,-1 0 0 0 0,0 0 0 0 0,0-1 0 0 0,0 1 0 0 0,-2 3 0 0 0,-19 55 0 0 0,16-49 0 0 0,-26 76 0 0 0,5 0 0 0 0,-5 39 0 0 0,30-120 0 0 0,0 0 0 0 0,0-1 0 0 0,2 2 0 0 0,-1-1 0 0 0,1 0 0 0 0,1 0 0 0 0,1 10 0 0 0,-1-20 0 0 0,0 0 0 0 0,-1 0 0 0 0,1 1 0 0 0,0-1 0 0 0,0 0 0 0 0,1 0 0 0 0,-1 0 0 0 0,0 0 0 0 0,1 0 0 0 0,-1 0 0 0 0,2 1 0 0 0,-2-2 0 0 0,0 0 0 0 0,0 0 0 0 0,0 0 0 0 0,0-1 0 0 0,0 1 0 0 0,0 0 0 0 0,0-1 0 0 0,1 1 0 0 0,-1 0 0 0 0,0-1 0 0 0,0 0 0 0 0,0 1 0 0 0,1-1 0 0 0,-1 0 0 0 0,0 0 0 0 0,1 1 0 0 0,-1-1 0 0 0,0 0 0 0 0,1 0 0 0 0,-1 0 0 0 0,0-1 0 0 0,2 1 0 0 0,9-5 0 0 0,1-5 0 0 0,-1-1 0 0 0,0-1 0 0 0,0 0 0 0 0,-1 0 0 0 0,0-1 0 0 0,-2 0 0 0 0,3-4 0 0 0,5-11 40 0 0,-1 0 0 0 0,-2 0 0 0 0,-1-1 0 0 0,5-19-40 0 0,-12 33 14 0 0,-2-1 0 0 0,0 1 0 0 0,0-1 0 0 0,-2 0 0 0 0,0-1 0 0 0,-1-8-14 0 0,0-1 28 0 0,-2 1 0 0 0,-1-1 0 0 0,-5-20-28 0 0,6 42 0 0 0,0-1 0 0 0,0 1 0 0 0,0-1 0 0 0,-1 1 0 0 0,0-1 0 0 0,1 1 0 0 0,-2 0 0 0 0,1 0 0 0 0,0 0 0 0 0,-1 0 0 0 0,-1-1 0 0 0,2 4 0 0 0,1-1 0 0 0,0 1 0 0 0,-1-1 0 0 0,1 1 0 0 0,-1 0 0 0 0,0 0 0 0 0,1 0 0 0 0,-1 0 0 0 0,0 0 0 0 0,0 0 0 0 0,0 0 0 0 0,0 1 0 0 0,0-1 0 0 0,1 1 0 0 0,-1-1 0 0 0,0 1 0 0 0,0 0 0 0 0,0 0 0 0 0,0 0 0 0 0,0 0 0 0 0,0 0 0 0 0,0 0 0 0 0,0 0 0 0 0,0 1 0 0 0,0-1 0 0 0,-2 1 0 0 0,-4 2-12 0 0,0 1 0 0 0,1-1 0 0 0,-1 1 0 0 0,1 1 1 0 0,0-1-1 0 0,0 1 0 0 0,0 0 0 0 0,1 1 0 0 0,-4 3 12 0 0,-10 12-81 0 0,1 2 1 0 0,-2 3 80 0 0,2-2-25 0 0,13-17 6 0 0,1 0 0 0 0,0 0 1 0 0,1 0-1 0 0,0 1 0 0 0,0 0 1 0 0,0-1-1 0 0,1 2 0 0 0,0-1 1 0 0,1 0-1 0 0,-1 3 19 0 0,3-10-21 0 0,0 0 0 0 0,-1 0 0 0 0,1 0-1 0 0,0 0 1 0 0,0 0 0 0 0,0 0 0 0 0,0 0 0 0 0,0 0-1 0 0,1 0 1 0 0,-1 0 0 0 0,0 0 0 0 0,0 0 0 0 0,1 0-1 0 0,-1 0 1 0 0,1 0 0 0 0,-1 0 0 0 0,1 0 0 0 0,-1 0-1 0 0,1 0 1 0 0,-1 0 0 0 0,1 0 0 0 0,0 0 21 0 0,1 0-29 0 0,-1 1 0 0 0,1-1 1 0 0,0 0-1 0 0,-1 0 1 0 0,1 0-1 0 0,0 0 0 0 0,0 0 1 0 0,0 0-1 0 0,0-1 0 0 0,0 1 1 0 0,1 0 28 0 0,4 0-45 0 0,0 0 1 0 0,0 0-1 0 0,0 0 1 0 0,0-1 0 0 0,0 0-1 0 0,4-1 45 0 0,12-3 15 0 0,0-1-1 0 0,0-1 1 0 0,10-5-15 0 0,11-2 20 0 0,-20 4-20 0 0,1 0 0 0 0,-1-2 0 0 0,16-10 0 0 0,-9 5 0 0 0,-1-1 0 0 0,0-2 0 0 0,21-17 0 0 0,-26 17 0 0 0,-13 11 8 0 0,-1-1 1 0 0,0 0-1 0 0,-1-1 0 0 0,0 0 1 0 0,0-1-1 0 0,-1 0 0 0 0,-1 0 1 0 0,0-1-1 0 0,5-9-8 0 0,10-9 45 0 0,-20 27-40 0 0,-1 1-1 0 0,1-1 1 0 0,0-1 0 0 0,-1 1 0 0 0,0 0 0 0 0,1-1 0 0 0,-1 1-1 0 0,-1-1 1 0 0,1 1 0 0 0,0-1 0 0 0,-1 0 0 0 0,0 0 0 0 0,0 0-1 0 0,0 0 1 0 0,0-3-5 0 0,-1 6 0 0 0,1 0 0 0 0,-1-1 0 0 0,0 1 0 0 0,0 0 0 0 0,0 0 0 0 0,1 0 0 0 0,-1 0 0 0 0,1 0 0 0 0,-1 0 0 0 0,1 0 0 0 0,-1 0 0 0 0,1 1 0 0 0,-1-1 0 0 0,1 0 0 0 0,0 0 0 0 0,0 0 0 0 0,-1 0 0 0 0,1 1 0 0 0,0-1 0 0 0,0 0 0 0 0,5 29 0 0 0,-4-22-10 0 0,0 0 0 0 0,-1 1 0 0 0,1-1 0 0 0,-2 0 0 0 0,1 0 0 0 0,-1 1 0 0 0,1-1 1 0 0,-2 0-1 0 0,1 1 0 0 0,-1-1 0 0 0,0 0 0 0 0,0 0 0 0 0,-1 0 0 0 0,1 0 0 0 0,-3 3 10 0 0,0 9-19 0 0,1 0 0 0 0,0-1 0 0 0,1 8 19 0 0,0-3-17 0 0,-1-1 0 0 0,-3 9 17 0 0,-53 180-72 0 0,53-184 72 0 0,-71 261 0 0 0,38-132-35 0 0,5-19 6 0 0,-10 51 78 0 0,25-101-34 0 0,10-45-18 0 0,0 2 21 0 0,-3 4-18 0 0,11-45 72 0 0,1-2 9 0 0,0 0 21 0 0,1-16 317 0 0,5-31 140 0 0,10-30-559 0 0,0-5 44 0 0,-6 27-38 0 0,3 1 0 0 0,2-2-6 0 0,4-20-29 0 0,-1-7 29 0 0,7-33-38 0 0,43-179 272 0 0,-61 272-145 0 0,1 1 0 0 0,10-21-89 0 0,-9 24 85 0 0,-1-1 1 0 0,-1 1-1 0 0,3-16-85 0 0,-4 1 111 0 0,-4 19-37 0 0,2-1-1 0 0,0 0 0 0 0,0 1-73 0 0,3-3 62 0 0,-1 1 19 0 0,0 0-1 0 0,0 0 1 0 0,-2-1-1 0 0,0 0 1 0 0,-1 0-1 0 0,-1-2-80 0 0,0-3 77 0 0,-1 16-55 0 0,0-1-1 0 0,-1 1 1 0 0,1 0-1 0 0,-2-1 0 0 0,1 1 1 0 0,-1 0-1 0 0,-1-7-21 0 0,-1 9 15 0 0,3 4-15 0 0,0 1 0 0 0,0 0 1 0 0,0 0-1 0 0,0 0 0 0 0,0-1 0 0 0,0 1 0 0 0,0 0 0 0 0,0 0 1 0 0,-1-1-1 0 0,1 1 0 0 0,0 0 0 0 0,0 0 0 0 0,0 0 0 0 0,0-1 1 0 0,0 1-1 0 0,0 0 0 0 0,0 0 0 0 0,0-1 0 0 0,0 1 0 0 0,0 0 1 0 0,1 0-1 0 0,-1-1 0 0 0,0 1 0 0 0,0 0 0 0 0,0 0 0 0 0,0 0 1 0 0,0-1-1 0 0,13-15-4 0 0,-13 16 6 0 0,1 0-1 0 0,-1-1 1 0 0,1 1 0 0 0,-1 0-1 0 0,1-1 1 0 0,-1 1-1 0 0,1 0 1 0 0,0 0 0 0 0,-1-1-1 0 0,1 1 1 0 0,-1 0 0 0 0,1 0-1 0 0,0 0 1 0 0,-1 0-1 0 0,1 0 1 0 0,0 0 0 0 0,-1 0-1 0 0,1 0 1 0 0,-1 0 0 0 0,1 0-1 0 0,0 0 1 0 0,-1 0 0 0 0,1 1-1 0 0,0-1 1 0 0,-1 0-1 0 0,1 0 1 0 0,-1 1 0 0 0,1-1-1 0 0,-1 0 1 0 0,1 1 0 0 0,-1-1-1 0 0,1 0 1 0 0,-1 1-1 0 0,1-1 1 0 0,-1 1 0 0 0,1-1-2 0 0,21 23 32 0 0,-17-17-60 0 0,0 0-27 0 0,1 0 1 0 0,-1 1-1 0 0,0 0 1 0 0,-1 0 0 0 0,0 0-1 0 0,2 4 55 0 0,-5-8-6 0 0,1 1 0 0 0,-1 0 0 0 0,0-1 0 0 0,0 1 1 0 0,-1 0-1 0 0,1 0 0 0 0,-1 0 0 0 0,0 0 0 0 0,0 0 0 0 0,0 0 0 0 0,0 0 0 0 0,-1 0 0 0 0,1 0 0 0 0,-2 1 6 0 0,1 1-17 0 0,0 0-1 0 0,1 1 0 0 0,0-1 1 0 0,0 0-1 0 0,0 1 18 0 0,0-3-15 0 0,0 1-1 0 0,0 0 0 0 0,0 0 0 0 0,0-1 1 0 0,-1 1-1 0 0,0 0 0 0 0,0-1 1 0 0,0 1-1 0 0,-1-1 16 0 0,-1 2-21 0 0,0 0 0 0 0,-1-1 0 0 0,0 1 0 0 0,0-1 0 0 0,0 0 21 0 0,-12 16-75 0 0,4 0-14 0 0,8-14 52 0 0,0 1 0 0 0,-1-1 0 0 0,0 0 0 0 0,0 0 0 0 0,0-1 0 0 0,-1 0 0 0 0,0 1 37 0 0,-24 20-324 0 0,-2-1 0 0 0,-1-1 0 0 0,0-1 0 0 0,-2-2 324 0 0,16-11-692 0 0,10-5-447 0 0,1-1 0 0 0,-1 0 0 0 0,-9 3 1139 0 0,8-7-2075 0 0</inkml:trace>
  <inkml:trace contextRef="#ctx0" brushRef="#br0" timeOffset="3565.06">5413 586 17999 0 0,'0'0'407'0'0,"0"0"60"0"0,0 0 23 0 0,2-2-51 0 0,-2 2-435 0 0,1 0 0 0 0,-1 0 1 0 0,0 0-1 0 0,1 0 0 0 0,-1-1 0 0 0,0 1 0 0 0,1 0 1 0 0,-1 0-1 0 0,0 0 0 0 0,0-1 0 0 0,1 1 0 0 0,-1 0 0 0 0,0-1 1 0 0,0 1-1 0 0,1 0 0 0 0,-1-1 0 0 0,0 1 0 0 0,0 0 1 0 0,0-1-1 0 0,1 1 0 0 0,-1 0 0 0 0,0-1 0 0 0,0 1 1 0 0,0 0-1 0 0,0-1 0 0 0,0 1 0 0 0,0-1 0 0 0,0 1 0 0 0,0 0 1 0 0,0-1-1 0 0,0 1 0 0 0,0-1 0 0 0,0 1 0 0 0,0 0 1 0 0,0-1-1 0 0,0 1 0 0 0,0 0 0 0 0,-1-1 0 0 0,1 1 0 0 0,0-1-3 0 0,-1-4 92 0 0,6-4 622 0 0,-2 0 0 0 0,1-1 0 0 0,-1 1 0 0 0,1-8-715 0 0,-3 13 116 0 0,10-19 500 0 0,-10 20-540 0 0,1 0 1 0 0,0 0-1 0 0,-1 0 1 0 0,0 0-1 0 0,0 0 0 0 0,0-1 1 0 0,0 1-1 0 0,0-1-76 0 0,0-4 87 0 0,1 0 1 0 0,0 1-1 0 0,1-1 0 0 0,0 1 0 0 0,2-5-87 0 0,8-24 176 0 0,-9 15-111 0 0,-3 15-48 0 0,0 0 1 0 0,0 0-1 0 0,1 1 1 0 0,1-5-18 0 0,-2 5 0 0 0,5-6 41 0 0,-2-1 0 0 0,0 1 1 0 0,0-1-1 0 0,-1-1 0 0 0,-1 1 1 0 0,0 0-1 0 0,0-1 0 0 0,-2 1-41 0 0,6-76 370 0 0,-6 82-327 0 0,-1 0 1 0 0,1 0 0 0 0,-1 0 0 0 0,0 0 0 0 0,0 0 0 0 0,-1 0 0 0 0,0 1 0 0 0,0-2-44 0 0,-6-25 103 0 0,7 31-106 0 0,1-1-1 0 0,-1 1 1 0 0,1-1-1 0 0,-1 1 1 0 0,1-1-1 0 0,-1 1 1 0 0,0-1-1 0 0,0 1 1 0 0,0 0-1 0 0,0 0 1 0 0,0-1-1 0 0,0 1 1 0 0,0 0-1 0 0,0 0 1 0 0,-1 0-1 0 0,1 0 1 0 0,0 0-1 0 0,-1 0 0 0 0,1 1 1 0 0,0-1-1 0 0,-1 0 1 0 0,1 1-1 0 0,-1-1 1 0 0,1 1-1 0 0,-1-1 1 0 0,1 1-1 0 0,-1 0 1 0 0,0 0-1 0 0,1 0 1 0 0,-1 0 3 0 0,0 0-144 0 0,0 2-15 0 0,-15 17-46 0 0,14-15 183 0 0,-1-1 0 0 0,1 0 0 0 0,0 1 0 0 0,0 0-1 0 0,1 0 1 0 0,-1 0 0 0 0,-1 3 22 0 0,-10 24-48 0 0,1 1 0 0 0,2 1 0 0 0,0 0 0 0 0,-2 22 48 0 0,-7 43-58 0 0,3-12-137 0 0,2 9 195 0 0,13-79-7 0 0,1 1 6 0 0,-2 0 0 0 0,0 0 0 0 0,-1 0 0 0 0,-2 5 1 0 0,-5 6 0 0 0,6-16 0 0 0,1 1 0 0 0,0-1 0 0 0,0 1 0 0 0,0 7 0 0 0,1 7 0 0 0,3-17 0 0 0,-2 1 0 0 0,1 0 0 0 0,-2-1 0 0 0,-1 7 0 0 0,-2 2-1 0 0,-4 10 9 0 0,1 0 0 0 0,2 2-8 0 0,2-11 80 0 0,-1 0-1 0 0,-3 7-79 0 0,-1 3 42 0 0,9-25-53 0 0,4 10 68 0 0,-3-15-46 0 0,0 0 1 0 0,-1 0 0 0 0,1 0 0 0 0,0 0 0 0 0,0 0 0 0 0,1 0 0 0 0,-1 1-1 0 0,0-1 1 0 0,0 0 0 0 0,0 0 0 0 0,0 0 0 0 0,0 0 0 0 0,0 0 0 0 0,0 0-1 0 0,0 0 1 0 0,0 0 0 0 0,0 1 0 0 0,0-1 0 0 0,0 0 0 0 0,0 0-1 0 0,0 0 1 0 0,0 0 0 0 0,0 0 0 0 0,0 0 0 0 0,0 0 0 0 0,1 0 0 0 0,-1 0-1 0 0,0 0 1 0 0,0 0 0 0 0,0 0 0 0 0,0 1 0 0 0,0-1 0 0 0,0 0 0 0 0,0 0-1 0 0,0 0 1 0 0,1 0 0 0 0,-1 0 0 0 0,0 0 0 0 0,0 0 0 0 0,0 0 0 0 0,0 0-1 0 0,0 0 1 0 0,0 0 0 0 0,0 0 0 0 0,1 0 0 0 0,-1 0 0 0 0,0 0 0 0 0,0 0-1 0 0,0-1 1 0 0,0 1 0 0 0,0 0 0 0 0,0 0 0 0 0,0 0 0 0 0,0 0-1 0 0,1 0 1 0 0,-1 0 0 0 0,0 0 0 0 0,0 0 0 0 0,0 0-12 0 0,11-8 385 0 0,14-19-91 0 0,-19 21-207 0 0,76-89 275 0 0,-50 58-283 0 0,-19 22-54 0 0,2 1 0 0 0,8-8-25 0 0,24-21 14 0 0,-37 31-14 0 0,-4 5 0 0 0,1 0 0 0 0,-1 0 0 0 0,1 1 0 0 0,0 0 0 0 0,6-3 0 0 0,-2 2 0 0 0,10-8 0 0 0,2 2 0 0 0,20-10 0 0 0,-41 22-5 0 0,0 1 0 0 0,-1-1 0 0 0,1 1 0 0 0,0-1 1 0 0,0 1-1 0 0,0 0 0 0 0,0 0 0 0 0,0 0 0 0 0,-1 0 0 0 0,1 0 0 0 0,0 0 0 0 0,0 0 0 0 0,0 0 0 0 0,0 1 0 0 0,0-1 0 0 0,-1 1 0 0 0,1 0 0 0 0,0-1 0 0 0,0 1 1 0 0,-1 0 4 0 0,0 3-43 0 0,-1 4 22 0 0,-1 1 1 0 0,1-1 0 0 0,1 1-1 0 0,0-1 1 0 0,0 1-1 0 0,1 3 21 0 0,-1-8-7 0 0,-1 0 0 0 0,0 0-1 0 0,0-1 1 0 0,0 1 0 0 0,-1 0 0 0 0,0-1-1 0 0,1 1 1 0 0,-1 0 0 0 0,0-1 0 0 0,-1 1-1 0 0,1-1 1 0 0,-1 1 7 0 0,0 1-9 0 0,0 0 0 0 0,1 1-1 0 0,-1-1 1 0 0,1 0 0 0 0,0 4 9 0 0,3 77-75 0 0,-3-77 75 0 0,0 0 0 0 0,1-1 0 0 0,1 1 0 0 0,-1 0 0 0 0,1 0 0 0 0,1-1 0 0 0,-1 1 0 0 0,2-1 0 0 0,-1 0 0 0 0,1 1 0 0 0,1 1 0 0 0,-3-8 0 0 0,0 0 0 0 0,-1 0 0 0 0,1 0 0 0 0,-1 0 0 0 0,0 0 0 0 0,1 0 0 0 0,-1 0 0 0 0,0 1 0 0 0,0-1 0 0 0,-1 0 0 0 0,1 0 0 0 0,0-1 0 0 0,0 0 0 0 0,0 1 0 0 0,0-1 0 0 0,0 1 0 0 0,0-1 0 0 0,0 0 0 0 0,0 1 0 0 0,1-1 0 0 0,-1 0 0 0 0,1 1 0 0 0,-1-1 0 0 0,1 0 0 0 0,-1 1 0 0 0,1-1 0 0 0,0 0 0 0 0,-1 0 0 0 0,1 0 0 0 0,0 0 0 0 0,0 0 0 0 0,4 4 0 0 0,-4-4 0 0 0,0 0 0 0 0,0 0 0 0 0,0-1 0 0 0,0 1 0 0 0,0 0 0 0 0,0 1 0 0 0,-1-1 0 0 0,1 0 0 0 0,0 0 0 0 0,0 0 0 0 0,-1 0 0 0 0,1 0 0 0 0,-1 1 0 0 0,1-1 0 0 0,-1 0 0 0 0,0 1 0 0 0,1-1 0 0 0,-1 0 0 0 0,0 1 0 0 0,0-1 0 0 0,0 0 0 0 0,1 0 0 0 0,-1 0 0 0 0,1 0 0 0 0,-1-1-1 0 0,1 1 1 0 0,0 0 0 0 0,-1 0 0 0 0,1-1 0 0 0,0 1-1 0 0,-1-1 1 0 0,1 1 0 0 0,0-1 0 0 0,0 1 0 0 0,0-1-1 0 0,-1 1 1 0 0,1-1 0 0 0,0 0 0 0 0,0 1 0 0 0,0-1 0 0 0,0 0 0 0 0,18 6 18 0 0,-19-6-14 0 0,0 0 0 0 0,1 0 0 0 0,-1 0 0 0 0,1 0 0 0 0,-1 0-1 0 0,1 0 1 0 0,-1 0 0 0 0,1 0 0 0 0,-1 0 0 0 0,1 0 0 0 0,-1 0 0 0 0,1 0 0 0 0,-1 0 0 0 0,1-1 0 0 0,-1 1 0 0 0,1 0 0 0 0,-1 0 0 0 0,1 0 0 0 0,-1-1-4 0 0,6-2 41 0 0,0-1 1 0 0,-1 0 0 0 0,1 0 0 0 0,-1 0 0 0 0,0-1 0 0 0,0 0 0 0 0,-1 0 0 0 0,1 0 0 0 0,-1-1 0 0 0,0 1 0 0 0,-1-1-42 0 0,34-48 681 0 0,-3 6-269 0 0,0-5-152 0 0,-4 6 140 0 0,13-28-400 0 0,-23 38 356 0 0,23-31-356 0 0,10-15 516 0 0,-45 70-425 0 0,1 0 0 0 0,0 1 0 0 0,5-4-91 0 0,-4 4 28 0 0,-1 0 0 0 0,0 0 0 0 0,4-10-28 0 0,8-7 14 0 0,-17 24-15 0 0,0 0 1 0 0,0-1-1 0 0,0 1 1 0 0,-1-1-1 0 0,0-1 1 0 0,-1 0-11 0 0,-16 12-77 0 0,4 1-35 0 0,0 0 0 0 0,0 1 0 0 0,1 0 0 0 0,0 1 0 0 0,0 0 0 0 0,-3 5 123 0 0,-17 21-584 0 0,-1 4 584 0 0,15-19-123 0 0,-4 8-381 0 0,1 1 0 0 0,-8 17 504 0 0,19-32-152 0 0,3-3 41 0 0,-1-1-1 0 0,2 1 1 0 0,0 0-1 0 0,0 0 1 0 0,-1 8 111 0 0,-5 17-203 0 0,9-30 184 0 0,-1 0-1 0 0,0 0 1 0 0,1 0 0 0 0,0 0-1 0 0,0 0 1 0 0,1 1 0 0 0,0-1-1 0 0,-1 0 1 0 0,2 0-1 0 0,-1 0 1 0 0,0-1 0 0 0,3 5 19 0 0,4 11-103 0 0,1 0 1 0 0,6 8 102 0 0,16 22-115 0 0,-14-23 115 0 0,-12-21 0 0 0,0 1 0 0 0,-1 0 0 0 0,0 0 0 0 0,0 0 0 0 0,0 3 0 0 0,11 21 0 0 0,-11-24 0 0 0,-1 0 0 0 0,1 0 0 0 0,-1 1 0 0 0,-1-1 0 0 0,1 1 0 0 0,-1 0 0 0 0,0 2 0 0 0,-2 0 0 0 0,3 6 0 0 0,-1-11 0 0 0,0 0 0 0 0,1 0 0 0 0,0-1 0 0 0,0 1 0 0 0,0 0 0 0 0,8 6 0 0 0,-11-11 0 0 0,1 1 0 0 0,-1 0 0 0 0,1-1 1 0 0,-1 1-1 0 0,1 0 0 0 0,0-1 0 0 0,-1 1 0 0 0,1-1 0 0 0,0 1 0 0 0,-1-1 0 0 0,1 1 0 0 0,0-1 0 0 0,0 1 0 0 0,-1-1 1 0 0,1 0-1 0 0,0 0 0 0 0,0 1 0 0 0,0-1 0 0 0,0 0 0 0 0,-1 0 0 0 0,1 0 0 0 0,0 0 0 0 0,0 0 0 0 0,0 0 0 0 0,0 0 1 0 0,0 0-1 0 0,-1 0 0 0 0,1 0 0 0 0,0-1 0 0 0,0 1 0 0 0,0 0 0 0 0,-1 0 0 0 0,1-1 0 0 0,0 1 0 0 0,0-1 0 0 0,-1 1 1 0 0,1-1-1 0 0,0 1 0 0 0,2-2 7 0 0,65-33 110 0 0,-32 18-228 0 0,-26 13-39 0 0,0-1 0 0 0,0 0 1 0 0,-1-1-1 0 0,1 0 0 0 0,0-1 150 0 0,-2 1-514 0 0,0 1 1 0 0,0 1-1 0 0,7-4 514 0 0,2-1-551 0 0,14-10-537 0 0</inkml:trace>
  <inkml:trace contextRef="#ctx0" brushRef="#br0" timeOffset="5231.09">6352 861 8840 0 0,'0'0'400'0'0,"-2"0"0"0"0,-3 0-115 0 0,4 0 463 0 0,1 0 232 0 0,2 2 48 0 0,1-1-790 0 0,0 1 0 0 0,1 0 0 0 0,-1-1 1 0 0,1 0-1 0 0,-1 0 0 0 0,1 0 0 0 0,0 0 0 0 0,-1-1 0 0 0,1 1 1 0 0,0-1-1 0 0,0 0-238 0 0,43-3 1781 0 0,-31 1-1456 0 0,-7 0 1 0 0,-1 0 0 0 0,1 0 0 0 0,-1 0 0 0 0,0-1 0 0 0,0-1 0 0 0,5-2-326 0 0,8-3 428 0 0,-2 1-83 0 0,-1-1 0 0 0,0-1-1 0 0,0 0 1 0 0,15-12-345 0 0,-25 16 184 0 0,-1-1-1 0 0,0 0 1 0 0,-1 0-1 0 0,1-1 1 0 0,-1 1 0 0 0,-1-1-1 0 0,5-8-183 0 0,-8 10 116 0 0,0 1 0 0 0,-1-1-1 0 0,1 1 1 0 0,-1-1 0 0 0,0 1 0 0 0,-1-1-1 0 0,0 0 1 0 0,0 0 0 0 0,0 1-1 0 0,0-1 1 0 0,-1 0 0 0 0,0 0 0 0 0,0 1-1 0 0,-1-2-115 0 0,0 0 80 0 0,-1 0 1 0 0,0 1-1 0 0,0-1 0 0 0,0 1 0 0 0,-1 0 1 0 0,0 0-1 0 0,0 0 0 0 0,-1 1 0 0 0,1-1 0 0 0,-1 1 1 0 0,0 0-1 0 0,-5-4-80 0 0,7 7 14 0 0,0 1-1 0 0,0-1 1 0 0,0 0 0 0 0,0 1-1 0 0,0 0 1 0 0,0-1 0 0 0,0 1-1 0 0,-1 1 1 0 0,1-1 0 0 0,0 0-1 0 0,-1 1 1 0 0,1 0-1 0 0,0-1 1 0 0,-1 1 0 0 0,1 0-1 0 0,-1 1 1 0 0,1-1 0 0 0,-2 1-14 0 0,-4 2-17 0 0,0 0 0 0 0,-1 0 0 0 0,1 1 0 0 0,1 0 0 0 0,-7 4 17 0 0,11-6 0 0 0,0 1 0 0 0,0 0 0 0 0,1 0 0 0 0,-1 1 0 0 0,1-1 0 0 0,-1 1 0 0 0,1-1 0 0 0,0 1 0 0 0,1 0 0 0 0,-1 0 0 0 0,-2 5 0 0 0,-8 12 0 0 0,1-5-28 0 0,1 2-1 0 0,1-1 1 0 0,1 1-1 0 0,0 1 1 0 0,1-1 0 0 0,1 1-1 0 0,1 1 1 0 0,1 0-1 0 0,0 1 29 0 0,0 4 8 0 0,2-10 3 0 0,0 0 0 0 0,0 0 1 0 0,2 0-1 0 0,0 1 0 0 0,0 4-11 0 0,4 10 0 0 0,-1-11 0 0 0,-1 0 0 0 0,-2 17 0 0 0,1-33 0 0 0,0 0 0 0 0,0 1 0 0 0,1-1 0 0 0,-1 0 0 0 0,1 0 0 0 0,-1 0 0 0 0,1 0 0 0 0,0 0 0 0 0,0 0 0 0 0,1 0 0 0 0,-1 0 0 0 0,1 0 0 0 0,-1 0 0 0 0,1 0 0 0 0,1 0 0 0 0,10 21 0 0 0,-11-17-8 0 0,1-1-1 0 0,0 0 0 0 0,0 0 1 0 0,0 0-1 0 0,1 0 0 0 0,0 0 1 0 0,3 3 8 0 0,-5-7 0 0 0,0 0 1 0 0,0 0-1 0 0,0-1 1 0 0,0 1-1 0 0,0 0 1 0 0,1-1-1 0 0,-1 0 1 0 0,0 0 0 0 0,1 0-1 0 0,-1 0 1 0 0,1 0-1 0 0,-1 0 1 0 0,1 0-1 0 0,-1-1 1 0 0,1 1-1 0 0,0-1 1 0 0,-1 0-1 0 0,1 0 1 0 0,-1 0-1 0 0,1 0 1 0 0,2 0-1 0 0,4-2 52 0 0,0 0 0 0 0,0-1-1 0 0,-1 1 1 0 0,1-2 0 0 0,-1 1 0 0 0,0-1 0 0 0,0 0 0 0 0,0-1 0 0 0,0 0-1 0 0,-1 0 1 0 0,2-2-52 0 0,15-14 379 0 0,-1-1 0 0 0,13-16-379 0 0,-7 8 81 0 0,81-90 434 0 0,-23 24 33 0 0,-60 65-188 0 0,2-6-360 0 0,11-12 140 0 0,-34 42-119 0 0,0 1 0 0 0,0 0 0 0 0,1 1 0 0 0,0 0 0 0 0,0 0 0 0 0,0 0 0 0 0,1 1 0 0 0,-1 0 0 0 0,5-1-21 0 0,-10 4 1 0 0,-1 1-1 0 0,0-1 1 0 0,1 1-1 0 0,-1 0 1 0 0,1 0-1 0 0,-1 0 1 0 0,0 0 0 0 0,1 0-1 0 0,-1 0 1 0 0,1 0-1 0 0,-1 0 1 0 0,1 1-1 0 0,-1-1 1 0 0,0 1-1 0 0,1-1 1 0 0,-1 1 0 0 0,0-1-1 0 0,0 1 1 0 0,1 0-1 0 0,-1-1 1 0 0,0 1-1 0 0,0 0 1 0 0,0 0 0 0 0,0 0-1 0 0,0 0 1 0 0,0 0-1 0 0,0 0 1 0 0,0 0-1 0 0,0 0 1 0 0,0 1-1 0 0,-1-1 1 0 0,1 0 0 0 0,0 0-1 0 0,0 2 0 0 0,1 1-4 0 0,0 1 0 0 0,0 0 0 0 0,-1 0 1 0 0,1 0-1 0 0,-1 0 0 0 0,0 0 0 0 0,-1 0 0 0 0,1 0 0 0 0,-1 2 4 0 0,-1 16 5 0 0,-2 0-1 0 0,-1-1 0 0 0,-6 22-4 0 0,5-21-69 0 0,-7 16 24 0 0,8-28 39 0 0,1 0 0 0 0,0 0-1 0 0,0 3 7 0 0,-8 44 58 0 0,6-36-22 0 0,1 0-1 0 0,1 0 0 0 0,0 16-35 0 0,3-37-3 0 0,0-1-1 0 0,0 1 1 0 0,0-1-1 0 0,0 0 1 0 0,0 1-1 0 0,0-1 1 0 0,0 1 0 0 0,1-1-1 0 0,-1 0 1 0 0,0 1-1 0 0,0-1 1 0 0,1 1-1 0 0,-1-1 1 0 0,0 0 0 0 0,0 1-1 0 0,1-1 1 0 0,-1 0-1 0 0,0 1 1 0 0,1-1-1 0 0,-1 0 1 0 0,0 0-1 0 0,1 0 1 0 0,-1 1 0 0 0,1-1-1 0 0,-1 0 1 0 0,0 0-1 0 0,1 0 1 0 0,-1 0-1 0 0,1 1 1 0 0,-1-1-1 0 0,1 0 1 0 0,-1 0 0 0 0,1 0-1 0 0,-1 0 1 0 0,0 0-1 0 0,1 0 1 0 0,-1 0-1 0 0,1 0 1 0 0,-1-1 3 0 0,20-2 81 0 0,-17 3-80 0 0,1-1 21 0 0,0-1-1 0 0,0 1 1 0 0,0-1 0 0 0,-1 0-1 0 0,1 0 1 0 0,0 0-1 0 0,-1 0 1 0 0,1 0 0 0 0,2-3-22 0 0,28-29 123 0 0,-13 13-113 0 0,4-5 35 0 0,-2 0 0 0 0,-1-2 1 0 0,-1-1-1 0 0,4-10-45 0 0,14-18 78 0 0,-17 25 15 0 0,-3 4 119 0 0,22-24-212 0 0,-35 45 8 0 0,6-6 33 0 0,0-1-1 0 0,1 2 0 0 0,11-9-40 0 0,-11 14 11 0 0,-12 6-10 0 0,-1 1-1 0 0,1 0 1 0 0,-1 0-1 0 0,1 0 1 0 0,-1 0-1 0 0,1 0 1 0 0,0 0 0 0 0,-1 0-1 0 0,1 0 1 0 0,-1 0-1 0 0,1 0 1 0 0,-1 0-1 0 0,1 0 1 0 0,0 0 0 0 0,-1 0-1 0 0,1 0 1 0 0,-1 1-1 0 0,1-1 1 0 0,0 0-1 0 0,1 2-1 0 0,0 0 1 0 0,0 0 0 0 0,-1 0 0 0 0,1 0-1 0 0,0 1 1 0 0,-1-1 0 0 0,1 0-1 0 0,-1 1 1 0 0,0-1 0 0 0,0 1 0 0 0,0-1-1 0 0,0 1 1 0 0,0 0 0 0 0,0 0-1 0 0,-1-1 1 0 0,0 1 0 0 0,1 0 0 0 0,-1 1 0 0 0,0 10-9 0 0,0 0 0 0 0,0 0 0 0 0,-2 5 9 0 0,0-4-3 0 0,-6 49-9 0 0,3-26-21 0 0,0 12 33 0 0,4-39-3 0 0,1 0 0 0 0,1 0 0 0 0,0 0 0 0 0,0-1-1 0 0,1 1 1 0 0,3 9 3 0 0,-3-12 0 0 0,-1-2 0 0 0,1 0 0 0 0,0 0 0 0 0,0 0 0 0 0,1 0 0 0 0,-1 0 0 0 0,1 0 0 0 0,0-1 0 0 0,1 1 0 0 0,0-1 0 0 0,0 0 0 0 0,0 0 0 0 0,0 0 0 0 0,-1-3 0 0 0,-1-1 0 0 0,1 0 0 0 0,-1 0 0 0 0,1 0 0 0 0,0 0 0 0 0,0 0 0 0 0,-1 0 0 0 0,1-1 0 0 0,0 1 0 0 0,0-1 0 0 0,-1 0 0 0 0,1 0 0 0 0,0 0 0 0 0,0 0 0 0 0,0-1 0 0 0,0 1 0 0 0,7-1 0 0 0,-3 1 3 0 0,-1-1 0 0 0,0 0-1 0 0,0 0 1 0 0,0-1 0 0 0,-1 0 0 0 0,1 0-1 0 0,0 0 1 0 0,-1-1 0 0 0,1 1 0 0 0,-1-1 0 0 0,2-2-3 0 0,10-6 22 0 0,-1-1 0 0 0,11-11-22 0 0,12-16 51 0 0,-10 9-38 0 0,-10 8 0 0 0,0 0 0 0 0,-1-1 1 0 0,-2-1-1 0 0,12-22-13 0 0,-1-8 0 0 0,-18 35 0 0 0,0 1 0 0 0,1 0 0 0 0,4-5 0 0 0,-6 13-2 0 0,14-22 19 0 0,-21 30 52 0 0,-1 2-1 0 0,2 3-4 0 0,2 6-65 0 0,-1 0 0 0 0,0 0 0 0 0,0 1 0 0 0,-1-1 0 0 0,0 1 1 0 0,-1-1-1 0 0,0 1 0 0 0,-1 0 0 0 0,1 1 1 0 0,3 39-16 0 0,2-12 16 0 0,5 26 0 0 0,-9-58 0 0 0,5 23 0 0 0,1 0 0 0 0,6 13 0 0 0,-11-35 0 0 0,0 1 0 0 0,0-1 0 0 0,1 0 0 0 0,0 1 0 0 0,1-2 0 0 0,0 1 0 0 0,0 0 0 0 0,0-1 0 0 0,1 0 0 0 0,0 0 0 0 0,3 2 0 0 0,-3-4-10 0 0,-1-1 1 0 0,1 0-1 0 0,0 0 0 0 0,0 0 1 0 0,0-1-1 0 0,0 0 0 0 0,0 0 0 0 0,3 0 10 0 0,-5-1-8 0 0,-1 0-1 0 0,0-1 0 0 0,1 1 1 0 0,-1-1-1 0 0,1 0 0 0 0,-1 0 0 0 0,1 0 1 0 0,-1-1-1 0 0,0 1 0 0 0,1-1 0 0 0,-1 0 1 0 0,0 0-1 0 0,0 0 0 0 0,1 0 1 0 0,-1 0-1 0 0,2-2 9 0 0,5-3-480 0 0,-1 1 0 0 0,-1-2 0 0 0,1 1 0 0 0,-1-1 1 0 0,0-1-1 0 0,0 1 0 0 0,-1-1 0 0 0,0 0 0 0 0,-1-1 0 0 0,5-6 480 0 0,3-12-1632 0 0</inkml:trace>
  <inkml:trace contextRef="#ctx0" brushRef="#br0" timeOffset="5601.15">8116 226 16064 0 0,'0'0'365'0'0,"0"0"56"0"0,0 0 24 0 0,0 0-57 0 0,0 0-174 0 0,-2 1 215 0 0,1 1-237 0 0,0 0-1 0 0,0 0 1 0 0,0 0 0 0 0,0 0 0 0 0,0 0-1 0 0,0 0 1 0 0,0 0 0 0 0,1 1-192 0 0,-7 15 673 0 0,6-16-596 0 0,0 1 1 0 0,1 0 0 0 0,0 0 0 0 0,-1 0-1 0 0,1-1 1 0 0,0 1 0 0 0,1 0 0 0 0,-1 0-1 0 0,1 0-77 0 0,-1 0 63 0 0,0-1 48 0 0,6 6 202 0 0,-5-7-292 0 0,0 0 0 0 0,0 0-1 0 0,1 0 1 0 0,-1 0 0 0 0,0 0-1 0 0,0 0 1 0 0,1 0-1 0 0,-1 0 1 0 0,1-1 0 0 0,-1 1-1 0 0,0 0 1 0 0,1-1 0 0 0,-1 0-1 0 0,1 1 1 0 0,0-1 0 0 0,-1 0-1 0 0,1 0 1 0 0,-1 1 0 0 0,1-1-1 0 0,-1 0 1 0 0,1-1-21 0 0,1 1 54 0 0,-1-1 0 0 0,0 0 1 0 0,1 1-1 0 0,-1-1 0 0 0,0 0 1 0 0,0-1-1 0 0,0 1 0 0 0,0 0 1 0 0,0-1-1 0 0,0 1 1 0 0,0-1-1 0 0,0 1 0 0 0,0-1-54 0 0,3-4 210 0 0,0 0 1 0 0,-1 0-1 0 0,1 0 0 0 0,-1 0 0 0 0,0-1 0 0 0,-1 0 0 0 0,1 0 1 0 0,0-4-211 0 0,-1 3 140 0 0,-1-1 1 0 0,-1 0-1 0 0,1 1 1 0 0,-1-1 0 0 0,-1 0-1 0 0,0 0 1 0 0,0 0-1 0 0,0 1 1 0 0,-1-1 0 0 0,-1 0-1 0 0,0-1-140 0 0,1 5 50 0 0,0 1-1 0 0,-1-1 0 0 0,0 0 1 0 0,0 1-1 0 0,0 0 1 0 0,-1-2-50 0 0,2 4 9 0 0,0 0 0 0 0,0 1-1 0 0,0-1 1 0 0,0 0 0 0 0,0 1 0 0 0,0-1 0 0 0,0 1 0 0 0,-1 0 0 0 0,1-1 0 0 0,-1 1 0 0 0,1 0 0 0 0,-1 0 0 0 0,0 0-1 0 0,1 0 1 0 0,-1 0 0 0 0,0 0 0 0 0,-1 0-9 0 0,-1 0-2 0 0,0 1 1 0 0,0 1-1 0 0,0-1 0 0 0,1 0 0 0 0,-1 1 0 0 0,0 0 0 0 0,0 0 1 0 0,0 0-1 0 0,1 0 0 0 0,-1 1 0 0 0,1 0 0 0 0,-1-1 0 0 0,0 2 2 0 0,-9 5-104 0 0,0 0 0 0 0,-9 8 104 0 0,4-1-734 0 0,1 1 0 0 0,1 0 1 0 0,-8 11 733 0 0,-19 28-7632 0 0,22-24 514 0 0</inkml:trace>
  <inkml:trace contextRef="#ctx0" brushRef="#br0" timeOffset="6171.01">8822 612 15032 0 0,'0'0'686'0'0,"-5"-7"225"0"0,-28-20 1013 0 0,10 9 947 0 0,2-1 0 0 0,-2-4-2871 0 0,19 18 256 0 0,-1 0 0 0 0,0 0 0 0 0,0 0 0 0 0,-1 1 0 0 0,1 0 0 0 0,-1 0 0 0 0,0 0 0 0 0,-5-2-256 0 0,6 4 75 0 0,-1 0-1 0 0,0 0 1 0 0,1 0-1 0 0,-1 1 1 0 0,0 0 0 0 0,0 0-1 0 0,-1 0-74 0 0,5 2 16 0 0,0-1-1 0 0,-1 0 1 0 0,1 1-1 0 0,0-1 1 0 0,-1 1-1 0 0,1 0 1 0 0,0 0-1 0 0,0-1 1 0 0,0 2-1 0 0,0-1 1 0 0,0 0-1 0 0,0 0 1 0 0,0 1-1 0 0,0-1 1 0 0,0 1-1 0 0,1-1 1 0 0,-1 1-1 0 0,1 0 1 0 0,-1-1-1 0 0,1 2-15 0 0,-12 12-29 0 0,0 0 1 0 0,2 1-1 0 0,0 0 0 0 0,1 1 0 0 0,-2 6 29 0 0,-5 18-31 0 0,0 1 0 0 0,3 1-1 0 0,2 0 1 0 0,-2 20 31 0 0,13-54 14 0 0,0 1-1 0 0,0-1 1 0 0,1 0 0 0 0,2 9-14 0 0,-1 10-12 0 0,-1-27 10 0 0,0 1-2 0 0,-1 0 1 0 0,1 0 0 0 0,0 0 0 0 0,1 0 0 0 0,-1 0-1 0 0,0 0 1 0 0,1 0 0 0 0,-1 0 0 0 0,1 0-1 0 0,-1-1 1 0 0,1 1 0 0 0,0 0 0 0 0,0 0 0 0 0,0 0-1 0 0,0-1 1 0 0,1 2 3 0 0,6 4 12 0 0,-6-7 0 0 0,0 1-1 0 0,-1-1 1 0 0,1 1-1 0 0,0-1 1 0 0,0 0-1 0 0,0 0 1 0 0,-1 0-1 0 0,1 0 1 0 0,0 0-1 0 0,0 0 1 0 0,-1-1-1 0 0,1 1 1 0 0,0-1-1 0 0,0 1 1 0 0,1-1-12 0 0,24-12 156 0 0,-27 13-154 0 0,18-12 273 0 0,0 0 0 0 0,-1-2 0 0 0,0 0 0 0 0,-2 0 0 0 0,5-7-275 0 0,-1 3 97 0 0,24-28 597 0 0,-1-2 0 0 0,9-18-694 0 0,-4 5-30 0 0,-44 57 22 0 0,0 0-1 0 0,1 0 0 0 0,-1 1 1 0 0,1-1-1 0 0,0 1 0 0 0,0 0 1 0 0,1 0-1 0 0,0-1 9 0 0,4 4 0 0 0,-8 0-1 0 0,0 1 0 0 0,1-1 0 0 0,-1 1 0 0 0,0 0 0 0 0,0 0 0 0 0,0 0-1 0 0,0-1 1 0 0,0 1 0 0 0,0 0 0 0 0,0 0 0 0 0,0 1 0 0 0,0-1 0 0 0,0 0 0 0 0,0 0 0 0 0,-1 0 0 0 0,1 1-1 0 0,-1-1 1 0 0,1 0 0 0 0,-1 0 0 0 0,1 1 0 0 0,-1-1 0 0 0,1 1 1 0 0,5 34-45 0 0,-6-30 37 0 0,1 9-9 0 0,-1 0 0 0 0,-1 0 0 0 0,0 0 0 0 0,-1 0 0 0 0,-1 0 0 0 0,-1 3 17 0 0,0 0-9 0 0,1 1-1 0 0,0 0 0 0 0,1 12 10 0 0,2-23 0 0 0,0 10 0 0 0,1 0 0 0 0,2 15 0 0 0,-2-29 0 0 0,0 1 0 0 0,0-1 0 0 0,0 1 0 0 0,0 0 0 0 0,1-1 0 0 0,0 0 0 0 0,0 1 0 0 0,0-1 0 0 0,0 0 0 0 0,1 0 0 0 0,0 0 0 0 0,-1-1 0 0 0,2 2 0 0 0,-2-4 8 0 0,-1 0 0 0 0,1 0 0 0 0,-1 0 0 0 0,1 0 0 0 0,0 0 0 0 0,0 0 0 0 0,-1-1 0 0 0,1 1 0 0 0,0 0 0 0 0,0-1 0 0 0,0 1-1 0 0,0-1 1 0 0,-1 0 0 0 0,1 0 0 0 0,0 0 0 0 0,0 0 0 0 0,0 0 0 0 0,0 0 0 0 0,0 0 0 0 0,0-1 0 0 0,0 1 0 0 0,1-1-8 0 0,6-2 51 0 0,0 0 1 0 0,1 0-1 0 0,-2-1 0 0 0,2-1-51 0 0,-6 3 4 0 0,42-23-38 0 0,-1-1 0 0 0,5-7 34 0 0,-29 19-4 0 0,121-87-923 0 0,-83 54-8450 0 0,-37 31 834 0 0</inkml:trace>
  <inkml:trace contextRef="#ctx0" brushRef="#br0" timeOffset="42713.01">272 733 7368 0 0,'1'-1'333'0'0,"1"-2"-150"0"0,-1 0 0 0 0,0 0-1 0 0,0 0 1 0 0,-1 0 0 0 0,1 0 0 0 0,0 0 0 0 0,-1 0-1 0 0,0 0 1 0 0,0-1 0 0 0,0 1 0 0 0,0 0-1 0 0,0 0 1 0 0,-1 0 0 0 0,1 0 0 0 0,-1 0-1 0 0,0 0 1 0 0,0 0 0 0 0,0 0 0 0 0,0 0 0 0 0,-1 0-1 0 0,1 0 1 0 0,-1 0 0 0 0,0 1 0 0 0,-1-3-183 0 0,-2-3 1005 0 0,4 7-901 0 0,1-1 0 0 0,-1 1 1 0 0,0 0-1 0 0,0-1 1 0 0,1 1-1 0 0,-1 0 1 0 0,0 0-1 0 0,0 0 1 0 0,0-1-1 0 0,0 1 1 0 0,-1 0-1 0 0,1 1 1 0 0,0-1-1 0 0,0 0 1 0 0,0 0-1 0 0,-1 0 1 0 0,1 1-1 0 0,0-1 1 0 0,-1 1-1 0 0,1-1 1 0 0,-1 1-1 0 0,1-1 1 0 0,-1 1-1 0 0,1 0 1 0 0,-1 0-1 0 0,1 0 1 0 0,-1 0-1 0 0,1 0-104 0 0,-3 0 55 0 0,0 1-1 0 0,0 0 1 0 0,0-1 0 0 0,1 2-1 0 0,-1-1 1 0 0,0 0 0 0 0,1 1-1 0 0,-1 0 1 0 0,1 0-1 0 0,0 0 1 0 0,0 0 0 0 0,-1 0-1 0 0,1 1 1 0 0,1-1 0 0 0,-1 1-1 0 0,0 0 1 0 0,0 0-55 0 0,-9 10 32 0 0,1 1-1 0 0,1 1 1 0 0,-1 1-32 0 0,9-13 11 0 0,-14 20 45 0 0,2 1 0 0 0,1 0 1 0 0,0 1-1 0 0,2 1 0 0 0,1 0 1 0 0,1 0-1 0 0,2 1 0 0 0,0 0 0 0 0,-3 27-56 0 0,8-36 51 0 0,-1 8 161 0 0,1 22-212 0 0,2-39 47 0 0,0-1 0 0 0,1 1 0 0 0,0-1 0 0 0,1 0 0 0 0,0 1 0 0 0,0-1 0 0 0,3 7-47 0 0,-4-13 33 0 0,0 0 0 0 0,0 0-1 0 0,0 0 1 0 0,0 0 0 0 0,0 0-1 0 0,1-1 1 0 0,-1 1 0 0 0,1 0-1 0 0,-1 0 1 0 0,1-1 0 0 0,0 1-1 0 0,0-1 1 0 0,-1 0 0 0 0,1 1-1 0 0,0-1 1 0 0,0 0 0 0 0,0 0-1 0 0,0 0 1 0 0,1-1 0 0 0,-1 1-1 0 0,0 0 1 0 0,0-1 0 0 0,0 1-1 0 0,1-1 1 0 0,-1 0 0 0 0,0 0-1 0 0,1 0 1 0 0,-1 0 0 0 0,0 0-1 0 0,0 0 1 0 0,1 0 0 0 0,-1-1-1 0 0,0 0 1 0 0,0 1 0 0 0,0-1-1 0 0,0 0 1 0 0,1 0 0 0 0,-1 0-33 0 0,17-10 1388 0 0,17-15-1388 0 0,-17 13 522 0 0,-10 5-164 0 0,0 0 1 0 0,-1 0-1 0 0,0-1 0 0 0,0 0 0 0 0,4-8-358 0 0,0 2 425 0 0,-7 8-181 0 0,-1 0 0 0 0,1-1 1 0 0,-1 1-1 0 0,1-6-244 0 0,6-9 422 0 0,2-6 977 0 0,9-26-1399 0 0,-17 40 186 0 0,-4 10-95 0 0,0 0 0 0 0,0-1-1 0 0,0 1 1 0 0,0 0 0 0 0,-1-1-1 0 0,0 1 1 0 0,0-5-91 0 0,-1 2 181 0 0,0-5 209 0 0,-1 15-320 0 0,-3 17-170 0 0,1 3 58 0 0,2-1 0 0 0,0 1 0 0 0,2-1 0 0 0,1 5 42 0 0,0-16-1 0 0,0-1 0 0 0,0 0 1 0 0,1 0-1 0 0,1 0 0 0 0,0 0 0 0 0,0-1 1 0 0,1 1-1 0 0,0-1 0 0 0,0 0 0 0 0,4 5 1 0 0,-4-9-8 0 0,0 0 0 0 0,0 0-1 0 0,1-1 1 0 0,-1 1 0 0 0,1-1-1 0 0,0 0 1 0 0,1 0 0 0 0,-1-1-1 0 0,2 1 9 0 0,-5-3-175 0 0,1 0-1 0 0,0 1 1 0 0,-1-1-1 0 0,1 0 1 0 0,0-1-1 0 0,0 1 1 0 0,-1-1-1 0 0,1 1 1 0 0,0-1-1 0 0,0 0 0 0 0,0 0 1 0 0,3 0 175 0 0,11-4-1139 0 0</inkml:trace>
  <inkml:trace contextRef="#ctx0" brushRef="#br0" timeOffset="43082.7">430 67 20815 0 0,'0'0'472'0'0,"0"0"68"0"0,0 0 34 0 0,0 0-69 0 0,0 0-256 0 0,0 0 142 0 0,0 0 97 0 0,1 2 21 0 0,8 9-10 0 0,-2 0 0 0 0,1 0-1 0 0,0 4-498 0 0,14 21 518 0 0,19 20-198 0 0,-21-29-186 0 0,0 0 0 0 0,2 8-134 0 0,-6-4 230 0 0,3 12-230 0 0,0-1 128 0 0,9 20-37 0 0,-3 1 0 0 0,-2 0 0 0 0,-4 2 0 0 0,-2 0 0 0 0,-3 1 0 0 0,4 56-91 0 0,-13-67 11 0 0,-3 0-1 0 0,-2-1 0 0 0,-2 1 1 0 0,-3 0-1 0 0,-2-1 1 0 0,-3 0-1 0 0,-2 0 0 0 0,-13 33-10 0 0,5-29-310 0 0,-2-2 0 0 0,-3 0 0 0 0,-2-2 0 0 0,-3-1-1 0 0,-2-1 1 0 0,-27 33 310 0 0,-2-7-9360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5:22.147"/>
    </inkml:context>
    <inkml:brush xml:id="br0">
      <inkml:brushProperty name="width" value="0.05" units="cm"/>
      <inkml:brushProperty name="height" value="0.05" units="cm"/>
    </inkml:brush>
  </inkml:definitions>
  <inkml:trace contextRef="#ctx0" brushRef="#br0">221 206 7368 0 0,'-5'-7'762'0'0,"-3"-10"21"0"0,-2-5 6744 0 0,9 21-7351 0 0,1 0 0 0 0,-1 1 0 0 0,0-1 1 0 0,1 1-1 0 0,-1-1 0 0 0,0 1 0 0 0,0-1 1 0 0,1 1-1 0 0,-1-1 0 0 0,0 1 1 0 0,0 0-1 0 0,0-1 0 0 0,0 1 0 0 0,0 0 1 0 0,1 0-1 0 0,-1 0 0 0 0,0 0 0 0 0,0 0 1 0 0,0 0-177 0 0,0 0 674 0 0,1 0-2 0 0,0 0 0 0 0,0 0-30 0 0,-5 4 324 0 0,2 1-830 0 0,1-1 0 0 0,-1 1-1 0 0,0 0 1 0 0,1-1-1 0 0,0 1 1 0 0,0 0 0 0 0,1 1-1 0 0,-1-1 1 0 0,1 0 0 0 0,0 0-1 0 0,0 5-135 0 0,-1 14 474 0 0,1 23-474 0 0,-1 73 401 0 0,3 111 168 0 0,4-126-326 0 0,-4-54-25 0 0,-1-33-76 0 0,0-16-57 0 0,0-2 3 0 0,0 0 0 0 0,0 0 0 0 0,0 0 0 0 0,0 0 0 0 0,0 0 0 0 0,0 0 12 0 0,0 0 52 0 0,0 0 28 0 0,1-2 4 0 0,3-4-60 0 0,0-1 1 0 0,-1 0-1 0 0,1 1 1 0 0,-2-1-1 0 0,1 0 0 0 0,-1-1-124 0 0,6-13 218 0 0,-3 8-143 0 0,-1 1-22 0 0,1 0 1 0 0,1 0 0 0 0,0 0 0 0 0,0 1 0 0 0,1 0 0 0 0,0 0 0 0 0,1 0-1 0 0,5-4-53 0 0,-7 8 2 0 0,1 1-1 0 0,0 0 0 0 0,1 1 1 0 0,-1-1-1 0 0,1 2 0 0 0,0-1 1 0 0,0 1-1 0 0,6-2-1 0 0,-12 5 0 0 0,-1 1-1 0 0,1-1 1 0 0,0 1 0 0 0,0 0-1 0 0,-1 0 1 0 0,1 0 0 0 0,0 0-1 0 0,0 0 1 0 0,0 0 0 0 0,-1 1-1 0 0,1-1 1 0 0,0 0 0 0 0,0 1-1 0 0,-1 0 1 0 0,1-1 0 0 0,0 1-1 0 0,-1 0 1 0 0,1 0 0 0 0,-1 0-1 0 0,1 0 1 0 0,-1 0-1 0 0,0 0 1 0 0,1 0 0 0 0,-1 0-1 0 0,1 2 1 0 0,2 1-27 0 0,-1-1-1 0 0,0 1 0 0 0,0 0 0 0 0,0 1 0 0 0,0-1 0 0 0,-1 1 0 0 0,1-1 0 0 0,0 4 28 0 0,0 2-16 0 0,-1 1 0 0 0,1-1 0 0 0,-2 1 0 0 0,0 0 0 0 0,0-1 0 0 0,-1 1 0 0 0,0 0 0 0 0,0 0 0 0 0,-2 0 16 0 0,2 14 30 0 0,0-21-24 0 0,0 0-1 0 0,0 1 1 0 0,0-1-1 0 0,0 0 1 0 0,-1 1-1 0 0,0-1 1 0 0,0 0 0 0 0,0 0-1 0 0,0 0-5 0 0,-6 12 0 0 0,4-10 9 0 0,0-1 0 0 0,1 1 0 0 0,0 0 0 0 0,0 0-1 0 0,1 0 1 0 0,-1 5-9 0 0,1-6 7 0 0,0 0-1 0 0,0 0 0 0 0,-1 0 0 0 0,1 0 0 0 0,-1 0 0 0 0,0 0 0 0 0,-1-1 0 0 0,1 1 0 0 0,-1-1 0 0 0,0 1 0 0 0,0-1 0 0 0,0 0 1 0 0,-1 0-1 0 0,1 0 0 0 0,-1-1-6 0 0,-9 8-23 0 0,0-1 0 0 0,0 0 0 0 0,-1-1 1 0 0,-1-1 22 0 0,-4 4-51 0 0,14-9 21 0 0,-1 0 0 0 0,1-1 1 0 0,-1 1-1 0 0,1-1 0 0 0,-1-1 0 0 0,0 1 1 0 0,0-1-1 0 0,0 0 0 0 0,-1 0 30 0 0,-14 0-571 0 0,-20 0 571 0 0,24-2-293 0 0,11 1-80 0 0,0 0 0 0 0,0 0 1 0 0,-1-1-1 0 0,1 0 1 0 0,0 0-1 0 0,0-1 0 0 0,0 0 1 0 0,0 0-1 0 0,0 0 0 0 0,0-1 373 0 0,-11-5-1672 0 0</inkml:trace>
  <inkml:trace contextRef="#ctx0" brushRef="#br0" timeOffset="353.97">458 28 20015 0 0,'-49'-16'2004'0'0,"2"5"-1747"0"0,42 11-191 0 0,-16-1 2537 0 0,20 1-1685 0 0,1 0-267 0 0,0 0-119 0 0,0 0-20 0 0,0 0-48 0 0,0 0-174 0 0,1 2-70 0 0,10 20-71 0 0,1-1-1 0 0,1 0 0 0 0,3 4-148 0 0,19 29 33 0 0,-8-9-6 0 0,47 87 158 0 0,-59-101-32 0 0,-2 0 0 0 0,-1 1-1 0 0,4 17-152 0 0,-4-2 98 0 0,-1 0-1 0 0,-3 1 1 0 0,-2 0-1 0 0,-2 0 1 0 0,-2 0-1 0 0,-3 0 1 0 0,-1 1-1 0 0,-3 0-97 0 0,-5 25 56 0 0,-4 0 0 0 0,-11 32-56 0 0,13-65 24 0 0,-2-1 0 0 0,-2 0 0 0 0,-1-1 0 0 0,-2-1 0 0 0,-3 1-24 0 0,-36 57-2 0 0,-5-3 0 0 0,-26 25 2 0 0,45-64-1057 0 0,-25 19 1057 0 0,28-34-2580 0 0,-3-2-3332 0 0,-13 7-3187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5:36.474"/>
    </inkml:context>
    <inkml:brush xml:id="br0">
      <inkml:brushProperty name="width" value="0.05" units="cm"/>
      <inkml:brushProperty name="height" value="0.05" units="cm"/>
    </inkml:brush>
  </inkml:definitions>
  <inkml:trace contextRef="#ctx0" brushRef="#br0">281 1408 9216 0 0,'0'0'706'0'0,"1"-1"-463"0"0,29-37 5354 0 0,-25 31-3839 0 0,-4 6-1607 0 0,0 0 1 0 0,0 0 0 0 0,-1 0 0 0 0,1 0-1 0 0,0 0 1 0 0,-1 1 0 0 0,1-1 0 0 0,-1 0-1 0 0,0 0 1 0 0,1-1 0 0 0,-1 1 0 0 0,0 0-1 0 0,1 0 1 0 0,-1 0 0 0 0,0 0 0 0 0,0 0-1 0 0,0 0-151 0 0,1-5 639 0 0,-1 1 0 0 0,1 0 0 0 0,0 0-1 0 0,2-5-638 0 0,3-17 1329 0 0,-4 14-790 0 0,0 2-133 0 0,-1 0 0 0 0,0 0 0 0 0,0 0 0 0 0,-1 1 0 0 0,-1-1 0 0 0,0 0 0 0 0,0 0 0 0 0,-3-9-406 0 0,0 11 241 0 0,0 2 0 0 0,0-1 0 0 0,0 0 0 0 0,-1 1 1 0 0,-1-1-242 0 0,-1-2 235 0 0,3 6-177 0 0,0 0 0 0 0,0 0-1 0 0,-1 1 1 0 0,1-1 0 0 0,-1 1 0 0 0,1 0 0 0 0,-1 1-1 0 0,0-1 1 0 0,-3 0-58 0 0,4 2 5 0 0,1 0 0 0 0,0 0 0 0 0,0 1 0 0 0,0-1 0 0 0,-1 1 1 0 0,1 0-1 0 0,0 0 0 0 0,-1 0 0 0 0,1 0 0 0 0,0 1 0 0 0,0-1 0 0 0,0 1 0 0 0,-2 1-5 0 0,-7 1-6 0 0,0 2 1 0 0,-10 5 5 0 0,10-5 5 0 0,3 0-6 0 0,0 0 1 0 0,1 0-1 0 0,0 0 1 0 0,0 1-1 0 0,0 0 0 0 0,1 1 1 0 0,0 0-1 0 0,0 0 0 0 0,1 0 1 0 0,0 1-1 0 0,-4 5 1 0 0,2 1-12 0 0,0 0 0 0 0,0 0 0 0 0,1 1-1 0 0,1 0 1 0 0,1 0 0 0 0,-4 13 12 0 0,7-13-2 0 0,0 0 0 0 0,1 1 0 0 0,0-1-1 0 0,2 0 1 0 0,-1 0 0 0 0,3 9 2 0 0,-1 1-40 0 0,-1-19 29 0 0,1 1 1 0 0,-1-1 0 0 0,1 1-1 0 0,0-1 1 0 0,1 0 0 0 0,-1 0-1 0 0,1 0 1 0 0,2 3 10 0 0,3 2 0 0 0,2-4 0 0 0,-8-6 2 0 0,1 0 0 0 0,-1 0 0 0 0,0 0 0 0 0,1-1 0 0 0,-1 1 0 0 0,0-1 0 0 0,1 0 0 0 0,-1 1 0 0 0,1-1 0 0 0,-1 0 0 0 0,1-1 0 0 0,-1 1 0 0 0,0 0 0 0 0,1-1 0 0 0,-1 1 0 0 0,0-1 0 0 0,1 0 0 0 0,-1 0 0 0 0,0 0 0 0 0,0 0-2 0 0,7-3 30 0 0,0-1 0 0 0,-1-1 0 0 0,0 1 0 0 0,3-4-30 0 0,-1 1 48 0 0,-6 5 3 0 0,-1 0 0 0 0,1-1 1 0 0,-1 0-1 0 0,0 0 0 0 0,0 0 0 0 0,0 0 0 0 0,-1 0 0 0 0,0 0 1 0 0,1-1-52 0 0,3-6 91 0 0,5-11 158 0 0,-1 0 1 0 0,2-8-250 0 0,-2 6 125 0 0,-9 22-115 0 0,1-1 6 0 0,-1 0 0 0 0,1 0 0 0 0,-1-1-1 0 0,0 1 1 0 0,0 0 0 0 0,0 0 0 0 0,0-1 0 0 0,0 1 0 0 0,-1-1 0 0 0,0 1 0 0 0,1 0 0 0 0,-1-1-1 0 0,-1 1 1 0 0,1-1 0 0 0,0 1 0 0 0,-1-1 0 0 0,-1-2-16 0 0,2 5 3 0 0,0 0 0 0 0,-1-1 1 0 0,1 1-1 0 0,-1 0 0 0 0,1 0 0 0 0,0 0 0 0 0,0 0 1 0 0,0 0-1 0 0,0-1 0 0 0,0 1 0 0 0,0 0 0 0 0,0 0 1 0 0,0 0-1 0 0,0-1 0 0 0,0 1 0 0 0,1 0 0 0 0,-1 0 1 0 0,0 0-1 0 0,1 0 0 0 0,-1 0-3 0 0,0 1 0 0 0,0-1 0 0 0,0 1 0 0 0,0 0 0 0 0,0 0 0 0 0,0 0 0 0 0,0 0 0 0 0,0 0 0 0 0,1 0 1 0 0,-1 0-1 0 0,0 0 0 0 0,0 0 0 0 0,0-1 0 0 0,0 1 0 0 0,0 0 0 0 0,0 0 0 0 0,0 0 0 0 0,0 0 0 0 0,0 0 0 0 0,0 0 0 0 0,0 0 0 0 0,0 0 0 0 0,0 0 0 0 0,0 0 0 0 0,0 0 0 0 0,0 0 0 0 0,0-1 0 0 0,1 1 1 0 0,-1 0-1 0 0,0 0 0 0 0,0 0 0 0 0,0 0 0 0 0,0 0 0 0 0,0 0 0 0 0,0 0 0 0 0,0 0 0 0 0,0 0 0 0 0,0 0 0 0 0,1 0 0 0 0,-1 0 0 0 0,0 0 0 0 0,0 0 0 0 0,0 0 0 0 0,0 0 0 0 0,0 0 0 0 0,0 0 0 0 0,0 0 1 0 0,0 0-1 0 0,0 0 0 0 0,1 0 0 0 0,-1 0 0 0 0,0 0 0 0 0,1 7 2 0 0,0 9-28 0 0,-1-14 5 0 0,0 1 1 0 0,0-1-1 0 0,0 1 0 0 0,1-1 1 0 0,-1 0-1 0 0,1 1 1 0 0,-1-1-1 0 0,2 1 21 0 0,1 16-111 0 0,-2-15 96 0 0,-1 0 1 0 0,1-1-1 0 0,-1 1 0 0 0,1-1 1 0 0,0 1-1 0 0,1-1 0 0 0,-1 1 1 0 0,0-1-1 0 0,1 0 1 0 0,0 0-1 0 0,0 0 0 0 0,0 0 1 0 0,0 0-1 0 0,0 0 1 0 0,1 0-1 0 0,0 0 15 0 0,2 3-68 0 0,1-1 1 0 0,1 0 0 0 0,-1 0-1 0 0,1 0 1 0 0,-1-1-1 0 0,8 3 68 0 0,-10-5-8 0 0,-1-1 0 0 0,1 0-1 0 0,0 0 1 0 0,1-1 0 0 0,-1 1 0 0 0,0-1-1 0 0,0 0 1 0 0,0 0 0 0 0,0 0 0 0 0,0 0-1 0 0,0-1 1 0 0,0 0 0 0 0,0 0 0 0 0,0 0 0 0 0,0 0-1 0 0,0 0 1 0 0,0-1 8 0 0,8-3-20 0 0,-2 0 0 0 0,1 0 0 0 0,0-1 0 0 0,-1-1 0 0 0,2-1 20 0 0,-5 1 0 0 0,-1 1 0 0 0,0-1 0 0 0,0 0 0 0 0,0-1 0 0 0,-1 1 0 0 0,-1-1 0 0 0,1 0 0 0 0,-1-1 0 0 0,1-2 0 0 0,3-4 0 0 0,-2-1 2 0 0,0 1 0 0 0,-1-1 0 0 0,3-15-2 0 0,-6 23 5 0 0,2-8 87 0 0,-1-1 0 0 0,0 0 1 0 0,-2-1-1 0 0,0 1 0 0 0,0-10-92 0 0,-6 62 96 0 0,5 142-131 0 0,-3 341-146 0 0,2-439 181 0 0,1-4 0 0 0,-4 10 0 0 0,-3 13 12 0 0,4 18-12 0 0,3-108 72 0 0,0-7 56 0 0,0-3-5 0 0,3-56 459 0 0,9-53-582 0 0,0 0 371 0 0,2-143 106 0 0,-2 30-271 0 0,-1-5-73 0 0,-1 10 43 0 0,-9 205-173 0 0,1-1-1 0 0,1 1 1 0 0,0-2-3 0 0,-3 16 0 0 0,0 0 0 0 0,0 0-1 0 0,0 0 1 0 0,0-1 0 0 0,0 1 0 0 0,0 0-1 0 0,0 0 1 0 0,1 0 0 0 0,-1 0 0 0 0,0 0-1 0 0,0 0 1 0 0,0 0 0 0 0,0 0 0 0 0,0 0 0 0 0,0 0-1 0 0,0-1 1 0 0,0 1 0 0 0,0 0 0 0 0,0 0-1 0 0,0 0 1 0 0,0 0 0 0 0,0 0 0 0 0,0 0 0 0 0,0 0-1 0 0,1 0 1 0 0,-1 0 0 0 0,0 0 0 0 0,0 0-1 0 0,0 0 1 0 0,0 0 0 0 0,0 0 0 0 0,0 0-1 0 0,0 0 1 0 0,0 0 0 0 0,0 0 0 0 0,1 0 0 0 0,-1 0-1 0 0,0 0 1 0 0,0 0 0 0 0,0 0 0 0 0,0 0-1 0 0,0 0 1 0 0,0 0 0 0 0,0 0 0 0 0,0 0-1 0 0,0 0 1 0 0,1 0 0 0 0,-1 0 0 0 0,0 0 0 0 0,5 5-26 0 0,4 8-28 0 0,-2 2 23 0 0,-1 0-1 0 0,-1 0 0 0 0,0 1 0 0 0,-1 0 1 0 0,-1 0-1 0 0,-1 0 0 0 0,0 0 0 0 0,-1 0 1 0 0,0 9 31 0 0,-2 5-110 0 0,-1-1 0 0 0,-2 0 0 0 0,0 0 0 0 0,-8 22 110 0 0,8-37-229 0 0,-1-1 1 0 0,0 0-1 0 0,0 0 1 0 0,-2 0-1 0 0,1-1 0 0 0,-2 0 1 0 0,-5 8 228 0 0,5-11-3094 0 0,1 1 0 0 0,-2-2 0 0 0,-2 3 3094 0 0,-10 6-9077 0 0</inkml:trace>
  <inkml:trace contextRef="#ctx0" brushRef="#br0" timeOffset="470.69">878 1205 2760 0 0,'0'0'951'0'0,"0"0"2951"0"0,0 0 1295 0 0,0 2 255 0 0,-1 30 2384 0 0,-1 0-5839 0 0,0 35-1992 0 0,-1 92 299 0 0,-2 87-217 0 0,3-185-33 0 0,1-24-13 0 0,1-1-1 0 0,3 12-40 0 0,2 30 99 0 0,-3-44 78 0 0,1 0 0 0 0,4 13-177 0 0,-6-35 158 0 0,-2-10 200 0 0,1-4-321 0 0,-1 1 0 0 0,1-1-1 0 0,0 1 1 0 0,0-1 0 0 0,0 1 0 0 0,0-1 0 0 0,0 1 0 0 0,0-1 0 0 0,0 0 0 0 0,1 1-1 0 0,-1-2-36 0 0,9-77 679 0 0,-3 23-268 0 0,-2 0-1 0 0,-4-43-410 0 0,3-53 306 0 0,3 68-144 0 0,13-147 116 0 0,-8 144-22 0 0,14-51-256 0 0,-18 106 87 0 0,2 1 0 0 0,1 1 0 0 0,13-29-87 0 0,-19 52 1 0 0,0 0-1 0 0,0 0 1 0 0,1 1-1 0 0,0-1 1 0 0,1 1-1 0 0,0 0 1 0 0,0 1-1 0 0,2-3 0 0 0,-7 9 0 0 0,0-1 0 0 0,-1 0 0 0 0,1 1 0 0 0,0-1 0 0 0,0 0 0 0 0,-1 1 0 0 0,1-1 0 0 0,0 1 0 0 0,0 0 0 0 0,0-1 0 0 0,0 1 0 0 0,-1 0 0 0 0,1-1 0 0 0,0 1 0 0 0,0 0 0 0 0,1 0 0 0 0,3 3 0 0 0,-4-2 0 0 0,1 1 1 0 0,1 0-1 0 0,-1 1 1 0 0,0-1-1 0 0,-1 1 1 0 0,1-1-1 0 0,0 1 1 0 0,-1 0-1 0 0,0 0 1 0 0,2 2-1 0 0,9 29-25 0 0,-8-14-29 0 0,0 1-1 0 0,-2-1 1 0 0,0 1-1 0 0,-2 0 1 0 0,0-1-1 0 0,-3 19 55 0 0,1-15-47 0 0,-1 1 0 0 0,-1-1 1 0 0,-6 17 46 0 0,6-29-86 0 0,0-1 1 0 0,0 0 0 0 0,-1 0 0 0 0,0 0 0 0 0,-1 0 0 0 0,0-1 0 0 0,-1 0 0 0 0,-3 4 85 0 0,2-5-596 0 0,0 1 0 0 0,0-1 0 0 0,-1-1 0 0 0,0 1 0 0 0,0-2 0 0 0,-1 1 0 0 0,0-1 0 0 0,0-1 0 0 0,-1 0 0 0 0,0 0 0 0 0,-7 2 596 0 0,0-3-2340 0 0</inkml:trace>
  <inkml:trace contextRef="#ctx0" brushRef="#br0" timeOffset="834.17">1286 972 22663 0 0,'0'0'514'0'0,"0"0"71"0"0,0 0 32 0 0,3 0-66 0 0,2 2-385 0 0,1 1 0 0 0,-1-1-1 0 0,0 1 1 0 0,0 0 0 0 0,0 0 0 0 0,0 0 0 0 0,0 1-1 0 0,0 0 1 0 0,-1 0 0 0 0,0 0 0 0 0,1 1-166 0 0,3 3 527 0 0,-1 1 0 0 0,0 0 0 0 0,0 1 1 0 0,-1-1-1 0 0,2 7-527 0 0,-5-11 83 0 0,-1 1 1 0 0,0-1 0 0 0,-1 1 0 0 0,1-1-1 0 0,-1 4-83 0 0,7 22 84 0 0,-4-21-77 0 0,-2-4 6 0 0,0 0 0 0 0,0 0 0 0 0,0 0 0 0 0,-1 0 0 0 0,0 0-1 0 0,0 2-12 0 0,10 92 18 0 0,-4-41-21 0 0,-4-38 3 0 0,1 0 0 0 0,1 1 0 0 0,2 8 0 0 0,-3-21 11 0 0,-4-7 42 0 0,0-2 22 0 0,2-1 45 0 0,3-5-25 0 0,-2 4-60 0 0,-1 0 0 0 0,0 0-1 0 0,0 0 1 0 0,0-1-1 0 0,0 1 1 0 0,0 0 0 0 0,-1-1-1 0 0,1 0 1 0 0,-1 1-1 0 0,1-1 1 0 0,-1 0 0 0 0,0 0-1 0 0,0 0 1 0 0,0 1-1 0 0,-1-2-34 0 0,3-6 102 0 0,0 1 0 0 0,1 0-1 0 0,0-1 1 0 0,1-1-102 0 0,0 0 98 0 0,0 1 1 0 0,-1 0 0 0 0,2-9-99 0 0,0-3 90 0 0,1 1 0 0 0,2 0 0 0 0,0 1 0 0 0,3-4-90 0 0,1-2 20 0 0,4-5 5 0 0,2 1 0 0 0,1 0 0 0 0,1 2 0 0 0,12-12-25 0 0,15-22-128 0 0,-31 41-30 0 0,13-11 158 0 0,-7 7-2197 0 0,-1-2-6188 0 0,-10 15-746 0 0</inkml:trace>
  <inkml:trace contextRef="#ctx0" brushRef="#br0" timeOffset="1188.25">1922 967 5064 0 0,'0'0'232'0'0,"1"1"460"0"0,5 5 1805 0 0,-5-5 787 0 0,-1-1 157 0 0,0 0-282 0 0,-1 9-14 0 0,1-6-2737 0 0,-1 0 0 0 0,0 0 0 0 0,0 0 0 0 0,-1 0 0 0 0,1-1 0 0 0,-2 4-408 0 0,1-4 144 0 0,1 0 0 0 0,0 1 1 0 0,-1-1-1 0 0,1 1 1 0 0,0-1-1 0 0,0 1 0 0 0,1-1 1 0 0,-1 1-1 0 0,1 0 1 0 0,-1-1-1 0 0,1 1-144 0 0,0 3 144 0 0,-1-1 1 0 0,0 0-1 0 0,0 0 0 0 0,0 1 1 0 0,-1-1-1 0 0,-1 3-144 0 0,1-2 70 0 0,0-1 1 0 0,1 0 0 0 0,0 0-1 0 0,0 1 1 0 0,0-1-1 0 0,0 5-70 0 0,0 12 239 0 0,-1 0 0 0 0,-1 5-239 0 0,0-5 171 0 0,0 0-1 0 0,2 5-170 0 0,-2 13 78 0 0,2-31-54 0 0,0 1 0 0 0,0-1 1 0 0,1 0-1 0 0,1 0 0 0 0,-1 0 0 0 0,1 1 1 0 0,1-1-1 0 0,1 4-24 0 0,1 8 105 0 0,-3-18-90 0 0,-1-1 0 0 0,0 0 0 0 0,1 1 1 0 0,-1-1-1 0 0,1 0 0 0 0,-1 1 1 0 0,1-1-1 0 0,0 0 0 0 0,0 0 0 0 0,0 0 1 0 0,0 1-1 0 0,1-1 0 0 0,-1 0 1 0 0,1-1-1 0 0,-1 1 0 0 0,1 0 1 0 0,0 0-1 0 0,0 0-15 0 0,9 9 106 0 0,-11-10-94 0 0,1-1 1 0 0,0 1-1 0 0,-1 0 0 0 0,1 0 1 0 0,-1 0-1 0 0,1-1 1 0 0,0 1-1 0 0,-1 0 1 0 0,1 0-1 0 0,0-1 0 0 0,0 1 1 0 0,0-1-1 0 0,0 1 1 0 0,-1-1-1 0 0,1 1 1 0 0,0-1-1 0 0,0 0 0 0 0,0 1 1 0 0,0-1-1 0 0,0 0 1 0 0,0 0-1 0 0,0 1 1 0 0,0-1-1 0 0,0 0 0 0 0,0 0 1 0 0,0 0-1 0 0,0 0 1 0 0,0-1-1 0 0,0 1 0 0 0,0 0-12 0 0,6-3 109 0 0,0-1-1 0 0,0 0 1 0 0,0 0-1 0 0,-1 0 1 0 0,0-1-1 0 0,0 0 1 0 0,0 0-1 0 0,0 0 0 0 0,-1-1 1 0 0,0 0-1 0 0,0 0 1 0 0,0 0-1 0 0,-1-1 1 0 0,0 0-1 0 0,-1 1 1 0 0,1-1-1 0 0,-1-1 0 0 0,2-6-108 0 0,11-22 239 0 0,-13 29-186 0 0,1 0 0 0 0,-1-1 0 0 0,0 1 0 0 0,-1-1 0 0 0,1-1-53 0 0,5-39 342 0 0,-2-1-1 0 0,-2-6-341 0 0,-4 42 38 0 0,-1 1 1 0 0,0-1-1 0 0,0 1 1 0 0,-1 0-1 0 0,-2-4-38 0 0,-5-38 80 0 0,8 45-111 0 0,-1 0 0 0 0,0 0 0 0 0,0 0 0 0 0,-1 0 0 0 0,0 1 0 0 0,-1 0 0 0 0,1-1 0 0 0,-2 1 0 0 0,1 1 0 0 0,-1-1 0 0 0,0 0 0 0 0,-1 1 0 0 0,-2-2 31 0 0,6 7-126 0 0,-1-1 1 0 0,1 1-1 0 0,-1 0 0 0 0,0 0 0 0 0,0 0 0 0 0,0 0 0 0 0,0 1 0 0 0,0-1 0 0 0,-1 1 0 0 0,1 0 0 0 0,0 0 0 0 0,-1 0 1 0 0,1 0-1 0 0,-1 1 0 0 0,1-1 0 0 0,-1 1 0 0 0,1 0 0 0 0,-1 0 0 0 0,1 0 0 0 0,-1 0 0 0 0,-2 1 126 0 0,-1 1-607 0 0,1-1 0 0 0,-1 2 0 0 0,1-1 0 0 0,0 0-1 0 0,-1 1 1 0 0,1 1 0 0 0,1-1 0 0 0,-1 1 0 0 0,0 0 0 0 0,0 1 607 0 0,-5 4-2290 0 0</inkml:trace>
  <inkml:trace contextRef="#ctx0" brushRef="#br0" timeOffset="1589.5">2514 964 13824 0 0,'0'0'1061'0'0,"2"-2"-692"0"0,-1 2-426 0 0,15-11 643 0 0,0-4 3321 0 0,0 2 624 0 0,-14 13-4351 0 0,-1-1 0 0 0,0 0-1 0 0,1 1 1 0 0,-1-1-1 0 0,0 0 1 0 0,0 0 0 0 0,0 0-1 0 0,0 0 1 0 0,0 0 0 0 0,0 0-1 0 0,0 0 1 0 0,0-1-1 0 0,0 1 1 0 0,0 0 0 0 0,0 0-1 0 0,-1-1 1 0 0,1 1 0 0 0,-1 0-1 0 0,1-1 1 0 0,-1 0-180 0 0,1 2 74 0 0,-1-1 0 0 0,0 0 0 0 0,0 1 0 0 0,1-1-1 0 0,-1 0 1 0 0,0 1 0 0 0,1-1 0 0 0,-1 0 0 0 0,0 1 0 0 0,1-1 0 0 0,-1 1 0 0 0,1-1 0 0 0,-1 1 0 0 0,1-1 0 0 0,-1 1 0 0 0,1-1 0 0 0,0 1-1 0 0,-1-1-73 0 0,1 1 59 0 0,-1-1-1 0 0,1 1 0 0 0,0 0 0 0 0,-1-1 1 0 0,1 1-1 0 0,-1-1 0 0 0,1 1 0 0 0,-1-1 0 0 0,0 0 1 0 0,1 1-1 0 0,-1-1 0 0 0,0 1 0 0 0,1-1 1 0 0,-1 0-1 0 0,0 1 0 0 0,1-1 0 0 0,-1 0 0 0 0,0 1 1 0 0,0-1-1 0 0,0 0 0 0 0,0 0 0 0 0,0 1 0 0 0,0-1 1 0 0,0 0-59 0 0,0 0 19 0 0,0 1 1 0 0,0-1-1 0 0,0 1 1 0 0,0-1-1 0 0,0 0 1 0 0,0 1-1 0 0,0-1 0 0 0,0 1 1 0 0,0-1-1 0 0,0 1 1 0 0,0-1-1 0 0,0 1 1 0 0,-1-1-1 0 0,1 1 1 0 0,0-1-1 0 0,0 1 1 0 0,-1-1-1 0 0,1 1 1 0 0,0-1-1 0 0,-1 1 0 0 0,1 0 1 0 0,0-1-1 0 0,-1 1-19 0 0,-1-1 29 0 0,0 0 0 0 0,0 1 0 0 0,0-1 0 0 0,0 1 0 0 0,0-1 0 0 0,0 1 0 0 0,0 0 0 0 0,0 0 0 0 0,-1 0 0 0 0,1 0-29 0 0,-1 0 0 0 0,1 1 0 0 0,-1-1 1 0 0,0 1-1 0 0,1-1 0 0 0,-1 1 0 0 0,1 0 0 0 0,-1 0 1 0 0,1 0-1 0 0,-1 0 0 0 0,1 0 0 0 0,0 0 0 0 0,-1 1 0 0 0,-26 22-2 0 0,10-8-9 0 0,3-2-10 0 0,2 1 0 0 0,-1 0-1 0 0,2 1 1 0 0,0 1 0 0 0,2 0-1 0 0,-4 6 22 0 0,9-12-55 0 0,1 0 0 0 0,0 0-1 0 0,0 1 1 0 0,-1 6 55 0 0,-6 15-232 0 0,10-24 179 0 0,0-1 1 0 0,0 0-1 0 0,0 1 1 0 0,1-1-1 0 0,1 1 0 0 0,-1-1 1 0 0,2 1-1 0 0,-1 0 53 0 0,0 4-51 0 0,0-10 38 0 0,1 0 0 0 0,-1 0 0 0 0,1 0 0 0 0,-1-1 1 0 0,1 1-1 0 0,0 0 0 0 0,1 2 13 0 0,-1-3 4 0 0,-1-1 0 0 0,1 1 0 0 0,-1 0 0 0 0,1-1 0 0 0,-1 1 0 0 0,0 0 0 0 0,1 0 0 0 0,-1-1 0 0 0,0 1 0 0 0,0 0-1 0 0,0 0 1 0 0,0-1 0 0 0,-1 1 0 0 0,1 0-4 0 0,0-2-6 0 0,0 1 0 0 0,0-1 0 0 0,0 0-1 0 0,0 0 1 0 0,-1 1 0 0 0,1-1-1 0 0,0 0 1 0 0,0 1 0 0 0,0-1-1 0 0,0 0 1 0 0,0 0 0 0 0,0 1-1 0 0,0-1 1 0 0,0 0 0 0 0,0 1 0 0 0,0-1-1 0 0,0 0 1 0 0,1 0 0 0 0,-1 1-1 0 0,0-1 1 0 0,0 0 0 0 0,0 1-1 0 0,0-1 1 0 0,0 0 0 0 0,0 0 0 0 0,1 1-1 0 0,-1-1 1 0 0,0 0 0 0 0,0 0-1 0 0,1 1 7 0 0,0-1-27 0 0,1 0-1 0 0,-1 0 0 0 0,1 1 0 0 0,-1-1 0 0 0,1 0 1 0 0,0 0-1 0 0,-1 0 0 0 0,1-1 0 0 0,-1 1 0 0 0,1 0 1 0 0,-1-1-1 0 0,1 1 28 0 0,5-2 11 0 0,1 0 1 0 0,-1 0 0 0 0,0-1-1 0 0,0 0 1 0 0,0 0 0 0 0,0-1-1 0 0,-1 0 1 0 0,0 0 0 0 0,4-3-12 0 0,10-9 234 0 0,-1-1 1 0 0,3-6-235 0 0,1 0 134 0 0,27-35 164 0 0,-39 48-113 0 0,-1 0-1 0 0,-1-1 1 0 0,0 0-1 0 0,0 0 1 0 0,-2-1-1 0 0,1 0 1 0 0,-1-1-1 0 0,5-12-184 0 0,-11 26 8 0 0,-1-1-1 0 0,1 1 1 0 0,0 0 0 0 0,-1-1-1 0 0,1 1 1 0 0,0 0-1 0 0,-1 0 1 0 0,1-1-1 0 0,-1 1 1 0 0,0 0-1 0 0,1 0 1 0 0,-1 0-8 0 0,2 6-10 0 0,-1 1 0 0 0,0-1 0 0 0,-1 0 0 0 0,1 2 10 0 0,0 11-33 0 0,0 24-125 0 0,-1-36 80 0 0,-1 1 1 0 0,2-1-1 0 0,-1 1 0 0 0,1-1 1 0 0,1 1-1 0 0,0-1 1 0 0,0 0-1 0 0,2 5 78 0 0,-3-9-58 0 0,14 30-1249 0 0,-2 1 0 0 0,4 18 1307 0 0,-12-39-1938 0 0,1-3-4957 0 0,-5-9-1683 0 0</inkml:trace>
  <inkml:trace contextRef="#ctx0" brushRef="#br0" timeOffset="2275.59">3290 881 20471 0 0,'0'0'936'0'0,"0"0"-17"0"0,0 0-451 0 0,0 0 269 0 0,0 0 183 0 0,-2 0 38 0 0,-4 0-747 0 0,0 1 1 0 0,0 0 0 0 0,0 0-1 0 0,0 1 1 0 0,0 0 0 0 0,0 0-1 0 0,0 0 1 0 0,1 1 0 0 0,-1-1-1 0 0,1 1 1 0 0,-1 1 0 0 0,1-1-1 0 0,-1 2-211 0 0,-16 9 16 0 0,18-12-16 0 0,1 0 0 0 0,-1 0 0 0 0,1 0 0 0 0,-1 0 0 0 0,1 1 0 0 0,0-1-1 0 0,0 1 1 0 0,1 0 0 0 0,-3 3 0 0 0,-42 58 11 0 0,44-59-6 0 0,0-1 0 0 0,1 1 0 0 0,-1 0 0 0 0,1 0 0 0 0,1 0 0 0 0,-1 1 0 0 0,1-1 0 0 0,0 0 0 0 0,-1 3-5 0 0,-4 20 8 0 0,1-12 3 0 0,2 0-1 0 0,-1 0 1 0 0,2 1 0 0 0,0-1-1 0 0,1 1 1 0 0,1-1 0 0 0,0 1-1 0 0,2 6-10 0 0,-2-16 5 0 0,1 0 0 0 0,0 0 0 0 0,0-1 0 0 0,1 1-1 0 0,0 0 1 0 0,0-1 0 0 0,1 0 0 0 0,-1 1-1 0 0,1-1 1 0 0,1 0 0 0 0,-1 0 0 0 0,1 0-1 0 0,0-1 1 0 0,3 4-5 0 0,-1-3-2 0 0,-1 0-22 0 0,2 1 1 0 0,-1-1-1 0 0,6 4 24 0 0,-10-8-8 0 0,1-1 0 0 0,0 1 0 0 0,0-1 0 0 0,-1 1 1 0 0,1-1-1 0 0,0 0 0 0 0,0 0 0 0 0,1 0 0 0 0,-1 0 0 0 0,0-1 0 0 0,0 1 0 0 0,1-1 8 0 0,5 1-7 0 0,1-1 0 0 0,-1-1 0 0 0,0 1 0 0 0,0-1 0 0 0,0-1 0 0 0,0 0 0 0 0,0 0 0 0 0,0-1 0 0 0,0 0 0 0 0,3-2 7 0 0,0-1 21 0 0,-1 0 0 0 0,-1-1 0 0 0,1 0 0 0 0,-1 0 0 0 0,0-1 0 0 0,-1-1 1 0 0,2-1-22 0 0,15-20 183 0 0,-1-2 1 0 0,-1 0 0 0 0,-2-1-1 0 0,7-16-183 0 0,-13 22 145 0 0,9-13 187 0 0,-2 0 0 0 0,-2-2 0 0 0,-2 0-1 0 0,-2-2 1 0 0,10-36-332 0 0,-14 30 191 0 0,3-10 54 0 0,3-31-245 0 0,-15 59 191 0 0,-3 19-59 0 0,1 0 0 0 0,0 1 0 0 0,1-1 0 0 0,2-5-132 0 0,-13 22 53 0 0,3 4-71 0 0,0 1 0 0 0,0 0-1 0 0,1 0 1 0 0,0 1 0 0 0,1-1 0 0 0,0 1-1 0 0,1 0 1 0 0,0-1 0 0 0,0 1 18 0 0,-4 17-44 0 0,-13 44-276 0 0,-18 45 320 0 0,15-58-14 0 0,3 2 0 0 0,2 0 0 0 0,3 1 0 0 0,3 0-1 0 0,1 8 15 0 0,10-65-19 0 0,-1 4-3 0 0,0 0 1 0 0,1 0-1 0 0,0 0 0 0 0,1 1 22 0 0,-1-8 4 0 0,0 0-1 0 0,0 1 1 0 0,0-1-1 0 0,0 0 1 0 0,1 1-1 0 0,-1-1 1 0 0,0 0-1 0 0,1 1 1 0 0,-1-1 0 0 0,1 0-1 0 0,0 0 1 0 0,-1 0-1 0 0,1 1 1 0 0,0-1-1 0 0,0 0 1 0 0,0 0-1 0 0,-1 0 1 0 0,1 0-1 0 0,0 0 1 0 0,0 0-1 0 0,1-1 1 0 0,-1 1 0 0 0,0 0-1 0 0,0 0 1 0 0,0-1-1 0 0,0 1 1 0 0,1 0-4 0 0,0-2 24 0 0,1 1 0 0 0,-1 0 1 0 0,0-1-1 0 0,0 1 0 0 0,0-1 1 0 0,0 0-1 0 0,0 0 0 0 0,0 0 1 0 0,0 0-1 0 0,0 0 0 0 0,0 0 1 0 0,0 0-1 0 0,0 0 0 0 0,0-1 1 0 0,0 0-25 0 0,8-5 16 0 0,6-3 28 0 0,0 0 1 0 0,-1-2-1 0 0,6-5-44 0 0,-7 5 36 0 0,1 1 0 0 0,1 0 0 0 0,2-1-36 0 0,-1 1 12 0 0,-14 9-12 0 0,0 0 0 0 0,0 0 0 0 0,0 0 0 0 0,1 1 0 0 0,-1-1 0 0 0,0 1-1 0 0,1-1 1 0 0,-1 1 0 0 0,3 0 0 0 0,15-4-10 0 0,-18 4 7 0 0,0 0 0 0 0,0 0-1 0 0,0 1 1 0 0,1-1 0 0 0,-1 1 0 0 0,0-1-1 0 0,0 1 1 0 0,0 0 0 0 0,0 0-1 0 0,1 0 1 0 0,-1 1 0 0 0,0-1 0 0 0,0 1-1 0 0,0 0 1 0 0,0 0 0 0 0,0 0 0 0 0,0 0-1 0 0,0 0 1 0 0,2 2 3 0 0,4 2-13 0 0,0 2 0 0 0,0-1 1 0 0,-1 1-1 0 0,0 0 0 0 0,6 8 13 0 0,-9-9 0 0 0,25 18 0 0 0,-4-7 0 0 0,-12-8 0 0 0,-11-8 0 0 0,-1 0 0 0 0,1-1 0 0 0,0 0 0 0 0,0 1 0 0 0,-1-1 0 0 0,1 0 0 0 0,0 0 0 0 0,0-1 0 0 0,0 1 0 0 0,-1 0 0 0 0,1-1 0 0 0,0 0 0 0 0,-1 0 0 0 0,1 0 0 0 0,1 0 0 0 0,0-1 0 0 0,0 0 0 0 0,0 0 0 0 0,0 0 0 0 0,0-1 0 0 0,0 0 0 0 0,0 1 0 0 0,-1-1 0 0 0,3-3 0 0 0,7-6-155 0 0,-11 10 75 0 0,1-1 0 0 0,-1 1 1 0 0,1-1-1 0 0,-1 1 0 0 0,0-1 0 0 0,0 0 1 0 0,0 0 79 0 0,32-70-3308 0 0,-25 53 1928 0 0,-4-4-11 0 0</inkml:trace>
  <inkml:trace contextRef="#ctx0" brushRef="#br0" timeOffset="2623.33">4247 1 22431 0 0,'0'0'1027'0'0,"0"0"-22"0"0,0 0-514 0 0,0 0 221 0 0,0 0 168 0 0,0 0 30 0 0,0 0-51 0 0,1 1-251 0 0,31 26 922 0 0,-24-20-1368 0 0,-1 0 1 0 0,1 0 0 0 0,0-1-1 0 0,4 2-162 0 0,103 65 231 0 0,-91-56-164 0 0,-1 2 0 0 0,-1 0 0 0 0,15 16-67 0 0,-15-10 177 0 0,0 0 1 0 0,-1 2-1 0 0,-2 0 0 0 0,13 22-177 0 0,-9-5 9 0 0,-2 1-1 0 0,-1 1 1 0 0,-3 0-1 0 0,-1 1 1 0 0,0 15-9 0 0,-7-25 2 0 0,-3 1 1 0 0,-1-1-1 0 0,-2 1 0 0 0,-2 0 0 0 0,-1 0 1 0 0,-2 0-1 0 0,-2 7-2 0 0,-2 3 51 0 0,-3 0 0 0 0,-2-1 0 0 0,-1 0 0 0 0,-3-1 0 0 0,-5 7-51 0 0,5-18-2 0 0,-1 0 0 0 0,-3-1 0 0 0,0-1 1 0 0,-2 0-1 0 0,-2-2 0 0 0,-20 22 2 0 0,12-19-370 0 0,-2-1 0 0 0,-32 25 370 0 0,16-22-2682 0 0,-2-5-3432 0 0,-22 2-3785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6:36.289"/>
    </inkml:context>
    <inkml:brush xml:id="br0">
      <inkml:brushProperty name="width" value="0.05" units="cm"/>
      <inkml:brushProperty name="height" value="0.05" units="cm"/>
    </inkml:brush>
  </inkml:definitions>
  <inkml:trace contextRef="#ctx0" brushRef="#br0">72 377 3680 0 0,'0'0'284'0'0,"0"0"219"0"0,0 0 1614 0 0,0 0 729 0 0,0 0 142 0 0,0 0-268 0 0,0 0-1229 0 0,2 1-603 0 0,0 0 1 0 0,0-1-1 0 0,0 1 0 0 0,0-1 1 0 0,0 1-1 0 0,0-1 0 0 0,1 0-888 0 0,35-17 1290 0 0,-37 16-956 0 0,-1 1-19 0 0,5-6 274 0 0,3 1-442 0 0,-8 4-145 0 0,1 1-1 0 0,-1 0 1 0 0,0 0 0 0 0,1-1-1 0 0,-1 1 1 0 0,1 0-1 0 0,-1-1 1 0 0,1 1 0 0 0,-1 0-1 0 0,0-1 1 0 0,1 1 0 0 0,-1-1-1 0 0,0 1 1 0 0,0-1 0 0 0,1 1-1 0 0,-1 0 1 0 0,0-1 0 0 0,0 1-1 0 0,1-1 1 0 0,-1 1 0 0 0,0-1-1 0 0,0 1 1 0 0,0-1 0 0 0,0 0-1 0 0,0 1 1 0 0,0-1 0 0 0,0 1-1 0 0,0-1 1 0 0,0 1-2 0 0,0 0 1 0 0,0-1 1 0 0,0 1-1 0 0,0 0 0 0 0,0 0 1 0 0,0-1-1 0 0,0 1 0 0 0,0 0 1 0 0,0 0-1 0 0,0-1 0 0 0,0 1 1 0 0,0 0-1 0 0,0 0 0 0 0,0-1 1 0 0,0 1-1 0 0,0 0 0 0 0,0 0 1 0 0,0 0-1 0 0,1-1 0 0 0,-1 1 1 0 0,0 0-1 0 0,0 0 0 0 0,0 0 1 0 0,0-1-1 0 0,1 1 0 0 0,-1 0 1 0 0,0 0-1 0 0,0 0 0 0 0,0 0 1 0 0,0-1-1 0 0,1 1 0 0 0,-1 0-1 0 0,6-5 106 0 0,0-1 0 0 0,0 1 0 0 0,-1-2 0 0 0,0 1 1 0 0,0 0-1 0 0,-1-1 0 0 0,0 0 0 0 0,0 0 0 0 0,0-1-106 0 0,7-11 1033 0 0,-7 12-1017 0 0,-4 3-16 0 0,0 3 1 0 0,0 1-1 0 0,-1 0 1 0 0,1 0 0 0 0,0-1-1 0 0,0 1 1 0 0,-1 0-1 0 0,1 0 1 0 0,0 0 0 0 0,-1-1-1 0 0,1 1 1 0 0,0 0 0 0 0,-1 0-1 0 0,1 0 1 0 0,0 0-1 0 0,-1 0 1 0 0,1 0 0 0 0,0 0-1 0 0,-1 0 1 0 0,1 0-1 0 0,0 0 1 0 0,-1 0 0 0 0,1 0-1 0 0,0 0 1 0 0,-1 0 0 0 0,1 0-1 0 0,0 0 1 0 0,-1 0-1 0 0,1 0 1 0 0,0 0 0 0 0,-1 0-1 0 0,1 1 1 0 0,0-1-1 0 0,-1 0 1 0 0,1 0 0 0 0,0 0-1 0 0,0 1 1 0 0,-1-1 0 0 0,1 0-1 0 0,0 0 1 0 0,0 1-1 0 0,-1-1 1 0 0,1 0-1 0 0,0 0 6 0 0,-6 4 76 0 0,0 0 0 0 0,1 0-1 0 0,-1 0 1 0 0,1 0 0 0 0,0 1-1 0 0,0 0 1 0 0,0 0 0 0 0,1 0-1 0 0,-1 1 1 0 0,1-1 0 0 0,-2 6-82 0 0,-16 24 93 0 0,12-21-23 0 0,1 1 0 0 0,0 0-1 0 0,-6 16-69 0 0,14-28 8 0 0,-26 66 460 0 0,4 1-468 0 0,17-48 57 0 0,0 0 0 0 0,2 1 1 0 0,1-1-1 0 0,0 1 0 0 0,1 10-57 0 0,2-23 9 0 0,1-1 1 0 0,0 0 0 0 0,0 0-1 0 0,0 0 1 0 0,1 0 0 0 0,3 7-10 0 0,-4-14-1 0 0,0 1 1 0 0,0 0 0 0 0,0 0 0 0 0,0-1 0 0 0,1 1-1 0 0,-1 0 1 0 0,1-1 0 0 0,0 1 0 0 0,0-1-1 0 0,0 0 1 0 0,0 0 0 0 0,0 0 0 0 0,0 0 0 0 0,1 0-1 0 0,-1 0 1 0 0,1-1 0 0 0,-1 1 0 0 0,1-1 0 0 0,0 1-1 0 0,-1-1 1 0 0,4 1 0 0 0,0-1 46 0 0,0 1 0 0 0,0-1 1 0 0,0 0-1 0 0,1-1 0 0 0,-1 0 0 0 0,0 0 0 0 0,0 0 0 0 0,1-1 1 0 0,-1 1-1 0 0,0-1 0 0 0,0-1 0 0 0,0 1 0 0 0,0-1 0 0 0,0-1 1 0 0,0 1-1 0 0,2-2-46 0 0,3-2 68 0 0,0 0-1 0 0,0 0 1 0 0,0-2 0 0 0,-1 1 0 0 0,0-1 0 0 0,-1-1-1 0 0,8-8-67 0 0,-1 0 119 0 0,-1-2-1 0 0,0 0 0 0 0,8-17-118 0 0,-12 16 24 0 0,0-1 0 0 0,-2 0 0 0 0,0 0 0 0 0,-1-1-1 0 0,-2 0 1 0 0,0-1 0 0 0,-1 1 0 0 0,-1-1 0 0 0,-2 0 0 0 0,1-19-24 0 0,-3 32 20 0 0,0 0 1 0 0,-1 0 0 0 0,0-1 0 0 0,0 1 0 0 0,-1 0-1 0 0,-1 0 1 0 0,0 0 0 0 0,0 1 0 0 0,-1-1-1 0 0,0 1 1 0 0,0 0 0 0 0,-2-1-21 0 0,4 7-30 0 0,0 0 0 0 0,0 0-1 0 0,-1 0 1 0 0,1 1 0 0 0,-1-1 0 0 0,1 1-1 0 0,-1-1 1 0 0,0 1 0 0 0,0 0 0 0 0,0 0 0 0 0,-1 0-1 0 0,1 1 1 0 0,0-1 0 0 0,-1 1 0 0 0,1 0-1 0 0,-1 0 1 0 0,1 0 0 0 0,-1 0 0 0 0,1 0 0 0 0,-1 1-1 0 0,0 0 1 0 0,-2 0 30 0 0,-1 0-176 0 0,0 0 0 0 0,0 1 0 0 0,0 0 0 0 0,1 0-1 0 0,-1 0 1 0 0,0 1 0 0 0,1 0 0 0 0,0 1 0 0 0,-1-1 0 0 0,1 1-1 0 0,-6 4 177 0 0,-11 8-2189 0 0,-1 1 0 0 0,2 1 0 0 0,-21 19 2189 0 0,29-19-8317 0 0</inkml:trace>
  <inkml:trace contextRef="#ctx0" brushRef="#br0" timeOffset="416.78">851 132 24879 0 0,'0'0'564'0'0,"3"0"83"0"0,-3 0-614 0 0,0 0-1 0 0,0 0 1 0 0,1 0 0 0 0,-1 0-1 0 0,0 0 1 0 0,1 0 0 0 0,-1 0-1 0 0,0 0 1 0 0,0 0 0 0 0,1 0-1 0 0,-1 0 1 0 0,0 0 0 0 0,0 0 0 0 0,1 0-1 0 0,-1 0 1 0 0,0 1 0 0 0,0-1-1 0 0,1 0 1 0 0,-1 0 0 0 0,0 0-1 0 0,0 0 1 0 0,1 0 0 0 0,-1 1-1 0 0,0-1 1 0 0,0 0 0 0 0,0 0-1 0 0,1 0 1 0 0,-1 1 0 0 0,0-1 0 0 0,0 0-1 0 0,0 0 1 0 0,0 0 0 0 0,1 1-1 0 0,-1-1 1 0 0,0 0-33 0 0,-4 12 529 0 0,2-8-685 0 0,0-1 156 0 0,0 1 0 0 0,0-1 0 0 0,0 0 0 0 0,0 0 0 0 0,-1 0 0 0 0,0 0 0 0 0,0 0 0 0 0,0 0 0 0 0,-2 1 0 0 0,-33 22 0 0 0,25-18 0 0 0,-5 5 55 0 0,1 1 0 0 0,1 1 0 0 0,1 0 0 0 0,0 1-1 0 0,1 0 1 0 0,0 2 0 0 0,-9 15-55 0 0,7-6 171 0 0,1 1 0 0 0,1 0 0 0 0,1 1 0 0 0,2 1 0 0 0,1 0-1 0 0,-2 14-170 0 0,1 22 415 0 0,9-55-383 0 0,-1 0 0 0 0,2 0 1 0 0,0 0-1 0 0,0 0 0 0 0,1 0 0 0 0,0 0 0 0 0,2 8-32 0 0,-2-16 0 0 0,0 0-1 0 0,1 0 1 0 0,0 0-1 0 0,0 1 0 0 0,0-1 1 0 0,0 0-1 0 0,0 0 0 0 0,1 0 1 0 0,-1 0-1 0 0,1-1 1 0 0,0 1-1 0 0,0 0 0 0 0,0-1 1 0 0,0 1-1 0 0,0-1 1 0 0,1 0-1 0 0,-1 0 0 0 0,1 0 1 0 0,-1 0-1 0 0,1 0 0 0 0,0 0 1 0 0,0-1-1 0 0,0 1 1 0 0,0-1-1 0 0,0 0 0 0 0,0 0 1 0 0,0 0-1 0 0,1 0 1 0 0,2 0 0 0 0,1 0-1 0 0,-1-1 1 0 0,0 0-1 0 0,1 0 0 0 0,-1 0 1 0 0,0-1-1 0 0,1 0 1 0 0,-1 0-1 0 0,0-1 1 0 0,2 0 0 0 0,15-6-145 0 0,0 0 0 0 0,0-2 145 0 0,-22 9-10 0 0,6-2-31 0 0,0-1 1 0 0,0 1-1 0 0,0-1 0 0 0,-1-1 1 0 0,1 1-1 0 0,-1-1 1 0 0,0 0-1 0 0,0-1 0 0 0,0-1 41 0 0,10-10 289 0 0,17-13-289 0 0,-19 18 127 0 0,-1-1 1 0 0,0-1-1 0 0,8-9-127 0 0,-12 10 89 0 0,1-1 1 0 0,-2 0-1 0 0,0 0 0 0 0,0-1 0 0 0,-1 0 0 0 0,-1-1 1 0 0,-1 1-1 0 0,0-1 0 0 0,-1 0 0 0 0,-1-1 1 0 0,0 1-1 0 0,-1 0 0 0 0,-1-9-89 0 0,0 10 67 0 0,-1 1-36 0 0,0 0-1 0 0,-1 0 1 0 0,0 0-1 0 0,-1 0 1 0 0,0 0 0 0 0,-4-8-31 0 0,1 5-38 0 0,1 4 39 0 0,0 0 1 0 0,-1 1-1 0 0,-1-1 1 0 0,-4-8-2 0 0,8 18-95 0 0,0 0 1 0 0,0 0 0 0 0,0 0 0 0 0,-1 1 0 0 0,1-1-1 0 0,-1 0 1 0 0,1 1 0 0 0,-1 0 0 0 0,0-1 0 0 0,0 1 0 0 0,0 0-1 0 0,0 1 1 0 0,0-1 0 0 0,-1 0 0 0 0,1 1 0 0 0,0 0-1 0 0,-1 0 1 0 0,1 0 0 0 0,-1 0 0 0 0,-1 0 94 0 0,3 1-142 0 0,-1 0 0 0 0,0 1 0 0 0,0-1-1 0 0,0 1 1 0 0,0 0 0 0 0,0-1 0 0 0,1 1 0 0 0,-1 0 0 0 0,0 1 0 0 0,0-1 0 0 0,1 0 0 0 0,-1 1 0 0 0,0 0 142 0 0,-35 27-6561 0 0,33-25 4026 0 0,-11 8-5312 0 0</inkml:trace>
  <inkml:trace contextRef="#ctx0" brushRef="#br0" timeOffset="870.12">1584 175 25743 0 0,'0'0'587'0'0,"0"0"78"0"0,0 0 39 0 0,0 0-77 0 0,0 0-369 0 0,0 0-24 0 0,-5 4 299 0 0,-6 2-840 0 0,0-1 1 0 0,-1 0-1 0 0,0 0 0 0 0,-1-1 307 0 0,-24 10-330 0 0,21-6 377 0 0,0 0 0 0 0,1 2 0 0 0,0 0-1 0 0,0 0 1 0 0,1 1 0 0 0,1 1 0 0 0,-1 1 0 0 0,2 0 0 0 0,0 0 0 0 0,1 1 0 0 0,0 1 0 0 0,-2 4-47 0 0,0 2 49 0 0,2-1 0 0 0,0 2 0 0 0,2 0 0 0 0,0 0 1 0 0,2 1-1 0 0,0-1 0 0 0,1 2 0 0 0,2-1 0 0 0,0 4-49 0 0,2-14 86 0 0,0 0 0 0 0,1 0 0 0 0,1 0 0 0 0,1 0 0 0 0,0 0 0 0 0,2 12-86 0 0,-2-21-68 0 0,0 0 0 0 0,0 0 1 0 0,0 0-1 0 0,1 0 0 0 0,-1-1 0 0 0,1 1 0 0 0,0-1 0 0 0,0 1 1 0 0,1-1-1 0 0,-1 1 0 0 0,1-1 0 0 0,-1 0 0 0 0,1 0 0 0 0,0-1 1 0 0,0 1-1 0 0,0 0 0 0 0,1-1 0 0 0,-1 0 0 0 0,0 0 0 0 0,1 0 1 0 0,0 0-1 0 0,-1 0 0 0 0,1-1 0 0 0,2 1 68 0 0,1-1-1 0 0,-1 1 0 0 0,1-1 0 0 0,0-1 0 0 0,0 1 0 0 0,0-1 1 0 0,0-1-1 0 0,0 1 0 0 0,0-1 0 0 0,0 0 0 0 0,0-1 0 0 0,-1 1 0 0 0,1-1 0 0 0,0-1 0 0 0,-1 1 0 0 0,0-1 0 0 0,1 0 0 0 0,2-3 1 0 0,14-6 163 0 0,-18 10-63 0 0,1-1 0 0 0,-1 0 0 0 0,0 0 1 0 0,0 0-1 0 0,0-1 0 0 0,1-1-100 0 0,12-12 428 0 0,-1-1 1 0 0,-1-1-1 0 0,0-1 0 0 0,2-6-428 0 0,-9 13 142 0 0,-2 0 0 0 0,1-1-1 0 0,-2 0 1 0 0,0-1 0 0 0,-1 1 0 0 0,0-1-1 0 0,0-5-141 0 0,11-35 379 0 0,-14 35-280 0 0,0 1-1 0 0,-1-1 1 0 0,-1 0 0 0 0,-1 1-1 0 0,-1-1 1 0 0,-3-14-99 0 0,5 31-37 0 0,-1 0-1 0 0,1-1 0 0 0,-1 1 1 0 0,-1 0-1 0 0,1 0 1 0 0,0 0-1 0 0,-1 0 1 0 0,1 0-1 0 0,-1 0 1 0 0,0 0-1 0 0,0 0 1 0 0,0 1-1 0 0,0-1 1 0 0,0 1-1 0 0,-1 0 1 0 0,1-1-1 0 0,-1 1 1 0 0,0 0-1 0 0,1 0 1 0 0,-1 1-1 0 0,0-1 1 0 0,0 1-1 0 0,0-1 1 0 0,0 1-1 0 0,-1 0 1 0 0,1 0-1 0 0,0 0 1 0 0,0 1-1 0 0,-1-1 0 0 0,1 1 1 0 0,0-1-1 0 0,-1 1 1 0 0,1 0-1 0 0,0 1 1 0 0,-1-1-1 0 0,-2 1 38 0 0,-23 6-2787 0 0,1 1 0 0 0,-21 9 2787 0 0,9-3-3159 0 0,14-6 1139 0 0</inkml:trace>
  <inkml:trace contextRef="#ctx0" brushRef="#br0" timeOffset="1756.48">2001 319 7368 0 0,'0'0'568'0'0,"0"0"6"0"0,0 0 1420 0 0,0 0 659 0 0,0 0 130 0 0,0 0-348 0 0,0 0-1573 0 0,0 0-618 0 0,1-1 166 0 0,2-2-86 0 0,0 1-1 0 0,0-1 0 0 0,0 0 0 0 0,-1 0 0 0 0,0 0 0 0 0,1-1 0 0 0,-1 1 0 0 0,1-4-323 0 0,16-20 1666 0 0,-8 17-603 0 0,0 0 1 0 0,0 0-1 0 0,7-2-1063 0 0,-4 1 858 0 0,-1 1-1 0 0,6-7-857 0 0,14-18 638 0 0,-16 15-660 0 0,16-11 22 0 0,-28 25 0 0 0,1 0 0 0 0,-1-1 0 0 0,0 1 0 0 0,4-8 0 0 0,-6 9 0 0 0,1 0 0 0 0,0 0 0 0 0,-1 0 0 0 0,1 0 0 0 0,1 1 0 0 0,-1 0 0 0 0,1-1 0 0 0,3-1 0 0 0,-4 3 41 0 0,-4 3 170 0 0,0 0 58 0 0,1-1-172 0 0,-1 0 1 0 0,1 1-1 0 0,-1-1 0 0 0,1 0 0 0 0,0 1 0 0 0,-1-1 0 0 0,1 1 0 0 0,0-1 0 0 0,-1 1 0 0 0,1 0 0 0 0,0-1 0 0 0,0 1 0 0 0,-1 0 0 0 0,1-1 0 0 0,0 1-97 0 0,0 0 1 0 0,-1 0 0 0 0,1 1-1 0 0,0-1 1 0 0,-1 0-1 0 0,1 0 1 0 0,-1 1 0 0 0,1-1-1 0 0,-1 0 1 0 0,1 1-1 0 0,-1-1 1 0 0,1 0 0 0 0,-1 1-1 0 0,1-1 1 0 0,-1 1-1 0 0,0-1 1 0 0,1 1 0 0 0,-1-1-1 0 0,0 1 1 0 0,1-1-1 0 0,-1 1 1 0 0,0-1 0 0 0,0 1-1 0 0,1-1 1 0 0,-1 1-1 0 0,0 0 1 0 0,0-1 0 0 0,0 1-1 0 0,0-1 1 0 0,0 1-1 0 0,0 0 0 0 0,1 1-11 0 0,2 10-70 0 0,-1 0 0 0 0,0 0 1 0 0,-1 0-1 0 0,0 0 0 0 0,0 8 81 0 0,-6 62-615 0 0,0-27 426 0 0,0 1 189 0 0,-6 24 0 0 0,1-6 0 0 0,3-33 0 0 0,-2 3 0 0 0,-2 12 0 0 0,7-40 149 0 0,0-1-1 0 0,-1 0 1 0 0,0 0-1 0 0,-2 0 1 0 0,1-1-1 0 0,-2 0 1 0 0,0 0-1 0 0,-6 8-148 0 0,10-17 42 0 0,-7 15-42 0 0,8-14 2 0 0,3-5-2 0 0,0-1 0 0 0,0 1 0 0 0,-1-1 0 0 0,1 1 0 0 0,0-1 0 0 0,0 1 0 0 0,-1-1 0 0 0,1 1 0 0 0,0-1 0 0 0,-1 1 0 0 0,1-1 0 0 0,-1 1 0 0 0,1-1 0 0 0,-1 0 0 0 0,1 1 0 0 0,-1-1 0 0 0,1 0 0 0 0,-1 1 0 0 0,1-1 0 0 0,-1 0 0 0 0,1 1 0 0 0,-1-1 0 0 0,1 0 0 0 0,-1 0 0 0 0,0 0 0 0 0,1 0 0 0 0,-1 0 0 0 0,1 0 0 0 0,-1 0 0 0 0,0 0 0 0 0,1 0 0 0 0,-1 0 0 0 0,-2 0 0 0 0,-22 6-305 0 0,-16-5-162 0 0,23-2 421 0 0,0 0 0 0 0,-1 1-1 0 0,1 1 1 0 0,-8 1 46 0 0,-11 2-100 0 0,-113 10-123 0 0,117-10-49 0 0,13-3 74 0 0,1-1 1 0 0,-2 0 197 0 0,-11 0 74 0 0,31 0 256 0 0,1 0 138 0 0,0 0 39 0 0,3-2-477 0 0,-1 0 1 0 0,0 0-1 0 0,1 1 0 0 0,-1-1 1 0 0,0 1-1 0 0,1 0 1 0 0,0 0-1 0 0,-1 0 0 0 0,1 0 1 0 0,0 0-1 0 0,0 0 0 0 0,1 1-30 0 0,37-4 216 0 0,-24 3-188 0 0,183-16-28 0 0,196-13 0 0 0,-322 27 0 0 0,154-4 0 0 0,-166 2 0 0 0,-48 3 0 0 0,1 1 0 0 0,0 0 0 0 0,0 1 0 0 0,0 0 0 0 0,0 1 0 0 0,6 2 0 0 0,-5 1 7 0 0,9 1 104 0 0,0 2 0 0 0,-1 0-111 0 0,-22-6 251 0 0,2 1 122 0 0,-2 1-332 0 0,8-1 93 0 0,-8-2-205 0 0,-2 0-5 0 0,0 0-6 0 0,0 0-73 0 0,0 0-33 0 0,0 0-4 0 0,0 0-111 0 0,0 0-465 0 0,-1 0 511 0 0,1 0-1 0 0,-1 0 0 0 0,0 0 0 0 0,1 0 0 0 0,-1 0 0 0 0,0 0 0 0 0,1 0 0 0 0,-1 0 1 0 0,0 0-1 0 0,0 0 0 0 0,1 0 0 0 0,-1 0 0 0 0,0-1 0 0 0,1 1 0 0 0,-1 0 0 0 0,1 0 1 0 0,-1-1-1 0 0,0 1 0 0 0,1-1 0 0 0,-1 1 0 0 0,1 0 0 0 0,-1-1 0 0 0,0 0 258 0 0,-9-9-2967 0 0,5-1 920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5:34.336"/>
    </inkml:context>
    <inkml:brush xml:id="br0">
      <inkml:brushProperty name="width" value="0.05" units="cm"/>
      <inkml:brushProperty name="height" value="0.05" units="cm"/>
    </inkml:brush>
  </inkml:definitions>
  <inkml:trace contextRef="#ctx0" brushRef="#br0">7323 601 19295 0 0,'-25'-16'1487'0'0,"23"14"-1425"0"0,-1 0 1 0 0,0 0-1 0 0,0 0 1 0 0,0 0-1 0 0,0 1 1 0 0,-1-1 0 0 0,1 1-1 0 0,0 0 1 0 0,-1-1-1 0 0,-1 1-62 0 0,-17-3 355 0 0,16 3-62 0 0,0 0 1 0 0,0 0-1 0 0,0 0 0 0 0,0 1 1 0 0,0 0-1 0 0,-6 0-293 0 0,-3 1 567 0 0,13-1-489 0 0,0 0-1 0 0,0 0 0 0 0,-1 0 0 0 0,1 0 0 0 0,0 0 1 0 0,0 0-1 0 0,0 1 0 0 0,0-1 0 0 0,0 1 0 0 0,0 0 1 0 0,0 0-1 0 0,0 0 0 0 0,0 0 0 0 0,0 0 0 0 0,0 0 1 0 0,1 0-1 0 0,-2 1-77 0 0,-14 14 289 0 0,1 0 0 0 0,1 0 0 0 0,0 2 0 0 0,1 0 0 0 0,-11 19-289 0 0,13-17 96 0 0,-3 5-44 0 0,1 0 0 0 0,1 0-1 0 0,1 1 1 0 0,1 1 0 0 0,1 3-52 0 0,2-1 148 0 0,1-7 35 0 0,1 0-1 0 0,1 1 1 0 0,1 0 0 0 0,1 0-1 0 0,1 9-182 0 0,1-5 34 0 0,0-19-12 0 0,1 0 0 0 0,0 0 0 0 0,0 0 1 0 0,2 8-23 0 0,-1-8 6 0 0,0-1 0 0 0,1 0 0 0 0,-1 0 1 0 0,1-1-1 0 0,0 1 0 0 0,4 6-6 0 0,-6-12 1 0 0,1 0-1 0 0,-1 0 1 0 0,1 0-1 0 0,0 0 1 0 0,-1 0-1 0 0,1 0 0 0 0,0 0 1 0 0,0 0-1 0 0,0 0 1 0 0,0 0-1 0 0,0 0 1 0 0,0-1-1 0 0,0 1 1 0 0,0 0-1 0 0,0-1 1 0 0,0 1-1 0 0,0-1 1 0 0,0 1-1 0 0,1-1 1 0 0,-1 1-1 0 0,0-1 1 0 0,0 0-1 0 0,0 0 0 0 0,1 0 1 0 0,-1 0-1 0 0,0 0 1 0 0,0 0-1 0 0,1 0 1 0 0,-1 0-1 0 0,0 0 1 0 0,0 0-1 0 0,1 0 1 0 0,-1-1-1 0 0,1 0 0 0 0,12-3 111 0 0,0-2 0 0 0,-1 0 0 0 0,0-1-1 0 0,0 0 1 0 0,0-1 0 0 0,-1 0 0 0 0,0-1-1 0 0,-1 0 1 0 0,0-1 0 0 0,2-3-111 0 0,10-11 396 0 0,-1-2 0 0 0,-2-1 0 0 0,17-27-396 0 0,-31 41 45 0 0,0 1 0 0 0,-1-1 0 0 0,0 0 0 0 0,-1 0 0 0 0,2-7-45 0 0,1-5 10 0 0,-1 6 20 0 0,-1-1 0 0 0,-1 1 1 0 0,-1-2-1 0 0,0 1 0 0 0,-2 0 1 0 0,0 0-1 0 0,-1 0 0 0 0,-1-1 0 0 0,-1 1 1 0 0,-1 0-1 0 0,-5-17-30 0 0,7 32-17 0 0,-1 0-1 0 0,0-1 1 0 0,0 1-1 0 0,-1 0 1 0 0,1 0-1 0 0,-1 0 1 0 0,0 1-1 0 0,0-1 1 0 0,-1 1-1 0 0,0-1 1 0 0,-2-1 17 0 0,4 4-34 0 0,-1-1 1 0 0,0 1-1 0 0,0 0 0 0 0,1 0 1 0 0,-2 1-1 0 0,1-1 1 0 0,0 1-1 0 0,0-1 0 0 0,0 1 1 0 0,-1 0-1 0 0,1 0 1 0 0,0 0-1 0 0,-1 1 0 0 0,1-1 1 0 0,-1 1-1 0 0,1 0 1 0 0,-1 0-1 0 0,1 0 0 0 0,-2 1 34 0 0,-12 2-1045 0 0,0 1-1 0 0,0 1 1 0 0,0 0-1 0 0,1 2 0 0 0,-1-1 1 0 0,2 2-1 0 0,-1 0 1 0 0,1 2-1 0 0,-13 9 1046 0 0,1 2-2239 0 0</inkml:trace>
  <inkml:trace contextRef="#ctx0" brushRef="#br0" timeOffset="664.72">7829 512 23583 0 0,'0'0'539'0'0,"0"0"77"0"0,-1 8 597 0 0,-25 65-819 0 0,-23 95 324 0 0,36-126-642 0 0,-9 33 196 0 0,-1 15 259 0 0,8-36-243 0 0,-3 31-288 0 0,14-64 123 0 0,-1-1 0 0 0,-5 13-123 0 0,5-17 11 0 0,2-9 14 0 0,2-6 103 0 0,1-1 32 0 0,0 0 7 0 0,2-9 186 0 0,0-1 0 0 0,-1 0 0 0 0,0-8-353 0 0,3-24 404 0 0,0 19 57 0 0,0-19-461 0 0,1-7 192 0 0,10-71 121 0 0,14-79 429 0 0,-28 191-738 0 0,8-39 75 0 0,3 0 0 0 0,2-2-79 0 0,-9 35 3 0 0,0 0 0 0 0,1 0 0 0 0,0 0 0 0 0,3-2-3 0 0,-7 13 0 0 0,0-1 0 0 0,0 1 0 0 0,1 0 0 0 0,-1 0 0 0 0,1 0 0 0 0,-1 0 0 0 0,1 1 0 0 0,0-1 0 0 0,0 1-1 0 0,0 0 1 0 0,0 0 0 0 0,1 0 0 0 0,-1 0 0 0 0,1 0 0 0 0,-1 1 0 0 0,1-1 0 0 0,-1 1 0 0 0,1 0 0 0 0,1 0 0 0 0,-2 1-3 0 0,0 0 0 0 0,0 0-1 0 0,-1 1 1 0 0,1-1 0 0 0,0 1 0 0 0,-1 0 0 0 0,1 0 0 0 0,0 0-1 0 0,-1 0 1 0 0,1 0 0 0 0,-1 0 0 0 0,1 1 0 0 0,-1-1-1 0 0,0 1 1 0 0,0 0 0 0 0,0 0 0 0 0,0 0 0 0 0,0 0 0 0 0,0 0-1 0 0,0 0 1 0 0,0 0 0 0 0,-1 1 0 0 0,0-1 0 0 0,1 0 0 0 0,-1 1-1 0 0,1 2 4 0 0,5 11-27 0 0,-6-13 24 0 0,0-1 1 0 0,0 0-1 0 0,0 1 0 0 0,0-1 0 0 0,-1 1 0 0 0,1 0 0 0 0,0-1 0 0 0,-1 1 0 0 0,0 2 3 0 0,0 5-31 0 0,-1 0 0 0 0,0 0 0 0 0,-1 0 0 0 0,0 0 0 0 0,-1 0 0 0 0,0 0 0 0 0,0 0 0 0 0,-1-1 0 0 0,0 1 0 0 0,-1-1 0 0 0,0 0 0 0 0,0-1 0 0 0,-2 2 31 0 0,-35 48-402 0 0,20-28 118 0 0,-18 20 284 0 0,31-40-12 0 0,0-1-1 0 0,0 0 1 0 0,-1-1 0 0 0,-1 0 0 0 0,1 0-1 0 0,-11 4 13 0 0,13-7-16 0 0,0-1 4 0 0,0 0 0 0 0,0 0 0 0 0,-1 0 0 0 0,-4 0 12 0 0,11-3 5 0 0,0 0 0 0 0,-1-1 0 0 0,1 1-1 0 0,-1-1 1 0 0,1 0 0 0 0,-1 0 0 0 0,1 0-1 0 0,-1 0 1 0 0,1 0 0 0 0,-1-1 0 0 0,1 1-1 0 0,-1-1 1 0 0,1 1 0 0 0,0-1-1 0 0,-1 0 1 0 0,1 0 0 0 0,0 0 0 0 0,-2-1-5 0 0,-12-8 64 0 0,16 9-52 0 0,-1 1 1 0 0,1 0 0 0 0,0 0-1 0 0,0 0 1 0 0,0 0-1 0 0,0-1 1 0 0,0 1 0 0 0,-1 0-1 0 0,1 0 1 0 0,0 0 0 0 0,0-1-1 0 0,0 1 1 0 0,0 0-1 0 0,0 0 1 0 0,0-1 0 0 0,0 1-1 0 0,0 0 1 0 0,0 0-1 0 0,0-1 1 0 0,0 1 0 0 0,0 0-1 0 0,0 0 1 0 0,0-1 0 0 0,0 1-1 0 0,0 0 1 0 0,0 0-1 0 0,0 0 1 0 0,0-1 0 0 0,1 1-1 0 0,-1 0 1 0 0,0 0-1 0 0,0 0 1 0 0,0-1 0 0 0,0 1-1 0 0,0 0 1 0 0,1 0 0 0 0,-1 0-1 0 0,0-1 1 0 0,0 1-1 0 0,0 0 1 0 0,1 0-13 0 0,4 0 5 0 0,0 1 0 0 0,1 0 1 0 0,-1 0-1 0 0,0 0 0 0 0,1 0 0 0 0,-1 1 0 0 0,0 0 1 0 0,0 0-1 0 0,2 2-5 0 0,12 6 23 0 0,15 12-23 0 0,-12-7 2 0 0,13 8-2 0 0,-2 2 0 0 0,4 5 0 0 0,68 50 0 0 0,-48-39 0 0 0,-43-30 2 0 0,15 10 19 0 0,-1 1-1 0 0,-1 1 1 0 0,1 5-21 0 0,33 26-1560 0 0,-60-53 153 0 0,-1-1-354 0 0</inkml:trace>
  <inkml:trace contextRef="#ctx0" brushRef="#br0" timeOffset="-4697.91">99 914 11920 0 0,'-3'-3'103'0'0,"1"2"-51"0"0,1 0 0 0 0,-1 0 0 0 0,1-1 0 0 0,0 1-1 0 0,-1 0 1 0 0,1 0 0 0 0,0-1 0 0 0,0 1 0 0 0,0-1 0 0 0,0 1-1 0 0,0 0 1 0 0,0-1 0 0 0,1 0 0 0 0,-1 1 0 0 0,0-1 0 0 0,1 0 0 0 0,-1 1-1 0 0,1-1 1 0 0,0 0 0 0 0,0 1 0 0 0,-1-1 0 0 0,1 0 0 0 0,0-1-52 0 0,-4-9 644 0 0,0 2 1208 0 0,4 8-467 0 0,-4 0 585 0 0,3 3 2842 0 0,-3 94-3212 0 0,3 3-834 0 0,2-49-395 0 0,-3 0 0 0 0,-5 40-371 0 0,-3-31 156 0 0,10-54-114 0 0,-1 1-1 0 0,0-1 1 0 0,0 0 0 0 0,-1 0-1 0 0,-1 3-41 0 0,2-4 82 0 0,-1 1-1 0 0,1-1 1 0 0,0 0-1 0 0,0 1 1 0 0,1-1-1 0 0,-1 1 1 0 0,1-1-1 0 0,-1 1-81 0 0,1 2 252 0 0,-2-8 332 0 0,-1-10-55 0 0,0-13 123 0 0,2 0 0 0 0,0-2-652 0 0,1 0 487 0 0,-4-22-487 0 0,1 15 436 0 0,1-11-436 0 0,0-3 228 0 0,0-13 96 0 0,2 0 0 0 0,6-27-324 0 0,-4 76 0 0 0,-1 0 0 0 0,5-11 0 0 0,-2 16 0 0 0,-1 8 6 0 0,0-1 0 0 0,0 1-1 0 0,0 0 1 0 0,0 0 0 0 0,0 0 0 0 0,0 0 0 0 0,0 1 0 0 0,0-1-1 0 0,-1 1 1 0 0,1-1 0 0 0,0 2-6 0 0,0-1 0 0 0,1 1 0 0 0,-1 0 0 0 0,0 1 0 0 0,-1-1 0 0 0,1 0 0 0 0,-1 1 0 0 0,1-1 0 0 0,-1 1 0 0 0,0 0 0 0 0,0 0 0 0 0,-1 0 1 0 0,1 0-1 0 0,0 1 0 0 0,10 22-17 0 0,61 98-135 0 0,-15-33 152 0 0,-27-45 0 0 0,6 17 0 0 0,-32-54-10 0 0,31 59-268 0 0,20 25 278 0 0,-50-84 6 0 0,0-2-1 0 0,1 1 1 0 0,0-1-1 0 0,0 0 1 0 0,1 0-1 0 0,7 6-5 0 0,-6-8 123 0 0,-8-6-117 0 0,-1 1 0 0 0,1-1 0 0 0,0 1 1 0 0,-1-1-1 0 0,1 0 0 0 0,-1 1 0 0 0,1-1 0 0 0,-1 0 0 0 0,1 0 0 0 0,0 1 0 0 0,-1-1 1 0 0,1 0-1 0 0,0 0 0 0 0,-1 0 0 0 0,1 0 0 0 0,0 0 0 0 0,-1 0 0 0 0,1 0 0 0 0,0 0 1 0 0,-1 0-1 0 0,1 0-6 0 0,2-5 26 0 0,-3 5-14 0 0,2-2 3 0 0,0-1-1 0 0,-1 0 1 0 0,1 1 0 0 0,-1-1 0 0 0,0 0 0 0 0,0 0 0 0 0,0 0 0 0 0,0 0 0 0 0,0 0-1 0 0,-1 0 1 0 0,1-3-15 0 0,0-37 73 0 0,-2 22-11 0 0,-2-44-32 0 0,-3 0-1 0 0,-5-12-29 0 0,-3-38 8 0 0,-4-2-8 0 0,10 60-993 0 0,-2-2 993 0 0,8 50-579 0 0,-1 0 1 0 0,0 0-1 0 0,-3-7 579 0 0,-2 0-9121 0 0,4 8 108 0 0</inkml:trace>
  <inkml:trace contextRef="#ctx0" brushRef="#br0" timeOffset="-4211.97">1002 894 20127 0 0,'0'0'463'0'0,"0"0"61"0"0,0 0 27 0 0,0 0-67 0 0,-1-1-156 0 0,-1 1-147 0 0,1-1 0 0 0,-1 0 0 0 0,1 1 0 0 0,0-1 1 0 0,-1 1-1 0 0,1 0 0 0 0,-1-1 0 0 0,0 1 0 0 0,1 0 1 0 0,-1 0-1 0 0,1 0 0 0 0,-1 0 0 0 0,1 0 1 0 0,-1 0-1 0 0,1 1 0 0 0,-1-1 0 0 0,1 0 0 0 0,-1 1 1 0 0,1-1-1 0 0,-1 1 0 0 0,1 0 0 0 0,-1-1-181 0 0,-3 3 271 0 0,0 0-1 0 0,0 1 1 0 0,0-1 0 0 0,0 1-1 0 0,1 0 1 0 0,-1 0-271 0 0,-6 7 114 0 0,1 1 0 0 0,0 0 1 0 0,0 1-1 0 0,1 0 0 0 0,1 0 0 0 0,0 1 0 0 0,-4 9-114 0 0,-1 7-5 0 0,2 1 0 0 0,1 0 0 0 0,-1 6 5 0 0,8-24-2 0 0,1-1 0 0 0,0 1 0 0 0,1 0 0 0 0,0 0-1 0 0,1-1 1 0 0,1 13 2 0 0,0-16 18 0 0,0 0 0 0 0,1 0-1 0 0,0 0 1 0 0,0 0 0 0 0,1 0 0 0 0,0-1-1 0 0,1 1 1 0 0,0-1 0 0 0,5 8-18 0 0,-5-10 72 0 0,-3-4-35 0 0,0 1-1 0 0,0-1 1 0 0,1 0 0 0 0,0 0-1 0 0,-1 0 1 0 0,1 0-1 0 0,0 0 1 0 0,0 0 0 0 0,0 0-1 0 0,0-1 1 0 0,0 1-1 0 0,0-1 1 0 0,1 1 0 0 0,-1-1-1 0 0,1 0-36 0 0,-2 0 1 0 0,1 0 0 0 0,0 0 1 0 0,-1-1-1 0 0,1 1 0 0 0,-1-1 0 0 0,1 1 0 0 0,0-1 0 0 0,0 0 1 0 0,-1 0-1 0 0,1 0 0 0 0,0 0 0 0 0,-1 0 0 0 0,1 0 0 0 0,0 0 1 0 0,0 0-1 0 0,-1-1 0 0 0,1 1 0 0 0,0-1 0 0 0,-1 1 0 0 0,1-1 0 0 0,-1 1 1 0 0,1-1-1 0 0,0 0-1 0 0,7-4 74 0 0,0 0 1 0 0,-1 0-1 0 0,0-1 0 0 0,0 0 1 0 0,0 0-1 0 0,-1-1 1 0 0,0 0-1 0 0,0 0 1 0 0,-1-1-1 0 0,0 0 0 0 0,1-1-74 0 0,6-12 260 0 0,-1-1-1 0 0,-1 0 1 0 0,8-21-260 0 0,-12 23 50 0 0,-1 1 0 0 0,-1-1 0 0 0,0-1 0 0 0,-1 1 0 0 0,0-15-50 0 0,-2-10 159 0 0,-1-1-1 0 0,-2-2-158 0 0,-1 9 139 0 0,-1-1-1 0 0,-2-2-138 0 0,2 30 27 0 0,1-1-1 0 0,-1 1 1 0 0,-1 0-1 0 0,0 0 1 0 0,-1 0-1 0 0,0 0 1 0 0,-1 0-1 0 0,-3-3-26 0 0,7 11 0 0 0,0 1 0 0 0,0 0 0 0 0,-1 0 0 0 0,1 0 0 0 0,-1 1 0 0 0,1-1 0 0 0,-1 1 0 0 0,0-1 0 0 0,0 1 0 0 0,0 0 0 0 0,0 0 0 0 0,-1 0 0 0 0,1 0 0 0 0,0 1 0 0 0,-1-1 0 0 0,1 1 0 0 0,-1 0 0 0 0,0 0 0 0 0,1 0 0 0 0,-1 1 0 0 0,0-1 0 0 0,1 1 0 0 0,-1 0 0 0 0,0 0 0 0 0,0 0 0 0 0,0 0 0 0 0,1 1 0 0 0,-1-1 0 0 0,0 1 0 0 0,1 0 0 0 0,-2 1 0 0 0,-4 1-42 0 0,1 1-1 0 0,-1 1 1 0 0,1 0-1 0 0,0 0 1 0 0,0 0-1 0 0,0 1 1 0 0,1 0-1 0 0,-1 1 1 0 0,2-1-1 0 0,-1 1 1 0 0,1 1-1 0 0,0-1 1 0 0,0 1-1 0 0,1 0 1 0 0,0 1-1 0 0,0 1 43 0 0,-2 5-90 0 0,0 0 0 0 0,1 0-1 0 0,1 1 1 0 0,0 0 0 0 0,1 1 0 0 0,-1 9 90 0 0,2-13-28 0 0,1 0 1 0 0,0 0 0 0 0,1 0-1 0 0,1 0 1 0 0,0 0 0 0 0,1 5 27 0 0,0-14-7 0 0,-1-1 1 0 0,1 1-1 0 0,0 0 0 0 0,0 0 1 0 0,1-1-1 0 0,-1 1 1 0 0,1-1-1 0 0,-1 0 0 0 0,1 1 1 0 0,0-1-1 0 0,1 0 1 0 0,-1 0-1 0 0,0 0 0 0 0,1 0 1 0 0,0 0-1 0 0,0-1 0 0 0,-1 1 1 0 0,2-1-1 0 0,-1 0 1 0 0,0 0-1 0 0,0 0 0 0 0,1 0 1 0 0,1 0 6 0 0,5 2-15 0 0,0-1 0 0 0,0 0 0 0 0,-1 0 0 0 0,1-1 1 0 0,1-1-1 0 0,-1 0 0 0 0,0 0 0 0 0,0-1 0 0 0,0 0 0 0 0,1-1 0 0 0,-1 0 1 0 0,0 0-1 0 0,0-1 0 0 0,0-1 0 0 0,3-1 15 0 0,26-7-124 0 0,-25 8-42 0 0,-1-1 1 0 0,1 0-1 0 0,-1-1 1 0 0,-1-1-1 0 0,2-1 166 0 0,30-18-3017 0 0,12-13 3017 0 0,9-9-8680 0 0,-30 20 938 0 0</inkml:trace>
  <inkml:trace contextRef="#ctx0" brushRef="#br0" timeOffset="-3177.79">1015 761 3224 0 0,'-21'-3'2544'0'0,"9"3"821"0"0,1 1-1 0 0,0 0 1 0 0,-2 1-3365 0 0,5 0 307 0 0,1-1 1 0 0,-1 1-1 0 0,1 1 1 0 0,-1-1-1 0 0,1 1 1 0 0,0 1-1 0 0,0-1 1 0 0,0 1-1 0 0,1 0 1 0 0,-1 1-1 0 0,1 0 1 0 0,0 0-1 0 0,-2 2-307 0 0,-8 8 725 0 0,12-11-534 0 0,0 0-1 0 0,0-1 1 0 0,0 1 0 0 0,1 0-1 0 0,-1 1 1 0 0,1-1-1 0 0,-1 3-190 0 0,-11 24 738 0 0,2 0 0 0 0,1 1 0 0 0,1 0-1 0 0,2 0 1 0 0,-2 21-738 0 0,8-31 254 0 0,1 1 0 0 0,1-1-1 0 0,2 18-253 0 0,-1-4 134 0 0,1-14-86 0 0,1-1 0 0 0,0 0 0 0 0,1 0 1 0 0,2 0-1 0 0,0 0 0 0 0,1-1 0 0 0,2 3-48 0 0,-7-20 17 0 0,0 0 1 0 0,1 0-1 0 0,-1 0 0 0 0,1-1 0 0 0,-1 1 0 0 0,1 0 0 0 0,0-1 0 0 0,0 1 1 0 0,1-1-1 0 0,-1 0 0 0 0,0 0 0 0 0,1 0 0 0 0,-1 0 0 0 0,1 0 1 0 0,2 1-18 0 0,0-1 32 0 0,-1 0 0 0 0,0 0 0 0 0,1 0 0 0 0,0-1 0 0 0,-1 0 0 0 0,1 0 0 0 0,0 0 1 0 0,0-1-1 0 0,-1 0 0 0 0,3 1-32 0 0,1-2 30 0 0,0 1 0 0 0,0-1 0 0 0,-1 0 0 0 0,1-1 0 0 0,0 0 0 0 0,-1 0 0 0 0,1-1 0 0 0,-1 0 0 0 0,0 0 0 0 0,0 0 0 0 0,0-1 0 0 0,0 0 0 0 0,2-3-30 0 0,2-2 140 0 0,0-1 0 0 0,0-1 0 0 0,-1 0 0 0 0,-1-1-1 0 0,1 0 1 0 0,-2 0 0 0 0,0-1 0 0 0,0 0-1 0 0,-2 0 1 0 0,1 0 0 0 0,-2-1 0 0 0,1 0-1 0 0,-2-1 1 0 0,0 1 0 0 0,-1-1 0 0 0,0 0-1 0 0,-1-9-139 0 0,0 3 23 0 0,-2 0-1 0 0,-1-1 0 0 0,0 1 0 0 0,-2 0 0 0 0,-3-16-22 0 0,-7-14 157 0 0,-14-37-157 0 0,23 78 9 0 0,0-1-1 0 0,0 1 0 0 0,-2-1 0 0 0,1 1 1 0 0,-1 1-1 0 0,-5-8-8 0 0,8 14 2 0 0,0-1 0 0 0,0 0 0 0 0,-1 1 0 0 0,1 0 0 0 0,-1 0 0 0 0,1 0-1 0 0,-1 0 1 0 0,0 0 0 0 0,0 1 0 0 0,0-1 0 0 0,-1 1 0 0 0,1 0 0 0 0,0 1 0 0 0,-1-1 0 0 0,0 1 0 0 0,1 0 0 0 0,-3-1-2 0 0,1 2-27 0 0,0-1-1 0 0,0 1 1 0 0,0 0-1 0 0,-1 0 1 0 0,1 1-1 0 0,0 0 0 0 0,0 0 1 0 0,0 0-1 0 0,0 1 1 0 0,0 0-1 0 0,0 0 1 0 0,1 1-1 0 0,-2 0 28 0 0,2 0-36 0 0,0 0 0 0 0,1 1 0 0 0,-1-1-1 0 0,1 1 1 0 0,0 0 0 0 0,0 0 0 0 0,0 1-1 0 0,1-1 1 0 0,-1 1 0 0 0,1 0 0 0 0,0-1-1 0 0,1 1 1 0 0,-1 1 0 0 0,0 2 36 0 0,-9 18-679 0 0,2-3-1616 0 0,-6 19 2295 0 0,13-34-2184 0 0,1 0 1 0 0,1 1 0 0 0,-1-1-1 0 0,1 3 2184 0 0,0 13-7762 0 0</inkml:trace>
  <inkml:trace contextRef="#ctx0" brushRef="#br0" timeOffset="-2845.43">1354 764 18975 0 0,'0'0'870'0'0,"-6"1"283"0"0,-5 6-1144 0 0,10-6 44 0 0,1 0 0 0 0,-1 0 0 0 0,0-1-1 0 0,0 1 1 0 0,0 0 0 0 0,0-1 0 0 0,0 1 0 0 0,0-1 0 0 0,0 1 0 0 0,0-1 0 0 0,0 0 0 0 0,0 1 0 0 0,0-1 0 0 0,0 0 0 0 0,0 0 0 0 0,0 1-1 0 0,0-1 1 0 0,0 0-53 0 0,-8 1 656 0 0,7 4 1719 0 0,2-5-2187 0 0,1 1 0 0 0,-1 0 1 0 0,1-1-1 0 0,-1 1 0 0 0,1 0 0 0 0,-1-1 0 0 0,1 1 0 0 0,-1-1 0 0 0,1 1 0 0 0,-1-1 0 0 0,1 1 0 0 0,0-1 0 0 0,-1 1 0 0 0,1-1 0 0 0,0 0 0 0 0,-1 1 0 0 0,1-1-188 0 0,5 2 83 0 0,0-1 0 0 0,0 0 0 0 0,0 0 0 0 0,0-1 0 0 0,0 1 0 0 0,0-1 0 0 0,0 0 0 0 0,0-1 0 0 0,0 0 0 0 0,1 0-83 0 0,22-1 203 0 0,54-2 181 0 0,-1-4-1 0 0,65-15-383 0 0,-133 21 4 0 0,4-2-499 0 0,-1-1-1 0 0,5-2 496 0 0,-3 0-401 0 0,-16 6 24 0 0,-1 1-1 0 0,1-1 1 0 0,-1 0-1 0 0,1 0 1 0 0,-1 0-1 0 0,0-1 1 0 0,1 1-1 0 0,-1 0 1 0 0,0-1 377 0 0,3-2-1555 0 0</inkml:trace>
  <inkml:trace contextRef="#ctx0" brushRef="#br0" timeOffset="-2507.22">1542 773 18199 0 0,'-1'1'830'0'0,"-9"20"311"0"0,6-15-964 0 0,1 0-1 0 0,0 0 0 0 0,1 0 0 0 0,0 0 0 0 0,0 0 0 0 0,-1 5-176 0 0,2-2 706 0 0,-3 17 946 0 0,1 1 0 0 0,1-1 0 0 0,1 1-1 0 0,2 10-1651 0 0,25 193 2660 0 0,-25-196-2804 0 0,-1 0-1 0 0,-1-1 0 0 0,-2 1 1 0 0,-6 24 144 0 0,3-8-2290 0 0,-1-26-3 0 0</inkml:trace>
  <inkml:trace contextRef="#ctx0" brushRef="#br0" timeOffset="-2143.62">2933 1 19895 0 0,'0'0'455'0'0,"0"0"61"0"0,0 0 28 0 0,0 0-61 0 0,-1 2-230 0 0,-3 6 214 0 0,-1-1 1 0 0,1 1-1 0 0,-1-1 1 0 0,-1 0-1 0 0,1 0 1 0 0,-4 1-468 0 0,-14 20 712 0 0,2-4-262 0 0,14-17-395 0 0,1 0 1 0 0,0 1-1 0 0,0-1 0 0 0,-1 4-55 0 0,-9 18 145 0 0,1 1 0 0 0,2 0-1 0 0,-4 16-144 0 0,-27 99 491 0 0,19-50-200 0 0,5 1 1 0 0,4 1-1 0 0,4 0 0 0 0,5 1 1 0 0,3 0-1 0 0,5 5-291 0 0,0-79 27 0 0,1 1-1 0 0,1-1 1 0 0,1 0 0 0 0,1 0-1 0 0,2-1 1 0 0,0 1 0 0 0,1-1-1 0 0,1-1 1 0 0,2 3-27 0 0,-8-19-20 0 0,1 2-286 0 0,1 1 1 0 0,-1-1-1 0 0,1 0 1 0 0,1 0 0 0 0,-1 0-1 0 0,2-1 1 0 0,-1 1-1 0 0,1-2 1 0 0,4 5 305 0 0,22 10-1561 0 0,2-4-21 0 0</inkml:trace>
  <inkml:trace contextRef="#ctx0" brushRef="#br0" timeOffset="-470.15">4073 1077 7368 0 0,'-4'0'177'0'0,"1"0"1"0"0,0 0 0 0 0,0-1-1 0 0,-1 1 1 0 0,1-1 0 0 0,0 0-1 0 0,-1 0-177 0 0,0-1 1162 0 0,0 0 0 0 0,0 0 0 0 0,0-1 0 0 0,0 1 0 0 0,1-1 0 0 0,-1 1 0 0 0,-2-4-1162 0 0,-21-24 8586 0 0,12 9-6539 0 0,11 16-2266 0 0,2 2 397 0 0,-1 1 0 0 0,1-1-1 0 0,-1 0 1 0 0,0 1 0 0 0,0-1 0 0 0,-1 1 0 0 0,1 0-1 0 0,0 0 1 0 0,-1 0 0 0 0,1 0 0 0 0,-1 1-1 0 0,0 0 1 0 0,1-1 0 0 0,-1 1 0 0 0,0 1 0 0 0,0-1-178 0 0,-17-5 315 0 0,16 4-271 0 0,1 1 1 0 0,-1 0-1 0 0,1 1 0 0 0,-1-1 1 0 0,0 1-1 0 0,1 0 0 0 0,-1 0 0 0 0,1 1 1 0 0,-1-1-1 0 0,-3 2-44 0 0,-2 0 20 0 0,1 0-1 0 0,0 1 1 0 0,0 1-1 0 0,-6 2-19 0 0,6-1-22 0 0,1 0-1 0 0,-1 0 1 0 0,2 1-1 0 0,-1 0 1 0 0,0 0-1 0 0,1 1 1 0 0,1 0-1 0 0,-1 0 1 0 0,0 2 22 0 0,-3 4-16 0 0,0 1 1 0 0,1 1-1 0 0,0 0 0 0 0,-4 13 16 0 0,8-14 0 0 0,0 0-1 0 0,1 1 1 0 0,1 0 0 0 0,0 0-1 0 0,1 0 1 0 0,1 4 0 0 0,-2 6-9 0 0,2-22 4 0 0,1 0 0 0 0,0-1-1 0 0,0 1 1 0 0,0 0-1 0 0,0 0 1 0 0,0-1 0 0 0,1 1-1 0 0,-1 0 1 0 0,1-1-1 0 0,0 1 1 0 0,0-1 0 0 0,0 1-1 0 0,0 0 1 0 0,0-1-1 0 0,0 0 1 0 0,1 1-1 0 0,-1-1 1 0 0,1 0 0 0 0,0 0-1 0 0,-1 0 1 0 0,1 0-1 0 0,0 0 1 0 0,1 0 5 0 0,-1-1-8 0 0,-1 1-1 0 0,1-1 1 0 0,0 0-1 0 0,0 0 0 0 0,0-1 1 0 0,0 1-1 0 0,0 0 1 0 0,0-1-1 0 0,1 1 1 0 0,-1-1-1 0 0,0 0 1 0 0,0 0-1 0 0,0 1 1 0 0,0-2-1 0 0,1 1 1 0 0,-1 0-1 0 0,0 0 1 0 0,0-1-1 0 0,0 1 1 0 0,0-1-1 0 0,0 1 1 0 0,0-1-1 0 0,0 0 1 0 0,0 0-1 0 0,0 0 1 0 0,0 0-1 0 0,0 0 1 0 0,0-1 8 0 0,1 0-3 0 0,6-3-8 0 0,0-1-1 0 0,-1 0 1 0 0,0-1-1 0 0,0 0 1 0 0,0 0 0 0 0,-1-1-1 0 0,5-5 12 0 0,19-29 35 0 0,-12 18 33 0 0,-2 0 1 0 0,-1-1-1 0 0,9-17-68 0 0,-12 16 72 0 0,7-14 156 0 0,-2-2 0 0 0,3-14-228 0 0,-10 26 120 0 0,-2-2 0 0 0,-2 1 0 0 0,0-1 0 0 0,-2-3-120 0 0,13-228 533 0 0,-17 213-481 0 0,-1 21 8 0 0,2-1-1 0 0,2-9-59 0 0,-3 11 66 0 0,-1 28-65 0 0,0 0-1 0 0,0 0 1 0 0,0 0-1 0 0,0 0 1 0 0,0 0-1 0 0,0 0 1 0 0,0 0-1 0 0,0 0 1 0 0,0 0-1 0 0,0 0 1 0 0,0 0-1 0 0,0 0 1 0 0,0 0-1 0 0,0 0 0 0 0,-1 0 1 0 0,1 0-1 0 0,0 0 1 0 0,0 0-1 0 0,0 0 1 0 0,0 0-1 0 0,0 0 1 0 0,0 0-1 0 0,0 0 1 0 0,0 0-1 0 0,0 0 1 0 0,0 0-1 0 0,0 0 1 0 0,0 0-1 0 0,0 0 1 0 0,0 0-1 0 0,0 0 1 0 0,0 0-1 0 0,0 0 0 0 0,-1 0 1 0 0,1 0-1 0 0,0 0 1 0 0,0 0-1 0 0,0-1 1 0 0,0 1-1 0 0,0 0 1 0 0,0 0-1 0 0,0 0 1 0 0,0 0-1 0 0,0 0 1 0 0,0 0-1 0 0,0 0 1 0 0,0 0-1 0 0,0 0 1 0 0,0 0-1 0 0,0 0 1 0 0,0 0-1 0 0,0 0 1 0 0,0-1-1 0 0,0 1 0 0 0,0 0 1 0 0,0 0-1 0 0,0 0 1 0 0,0 0-1 0 0,0 0 1 0 0,0 0-1 0 0,1 0 1 0 0,-1 0-1 0 0,0 0 1 0 0,0 0-1 0 0,-4 13-18 0 0,2 4-58 0 0,1-1 0 0 0,0 0 0 0 0,1 9 76 0 0,0 23-55 0 0,-2 14-159 0 0,3 0 1 0 0,6 42 213 0 0,24 123-146 0 0,-29-211 179 0 0,25 118-102 0 0,-14-75-38 0 0,-11-45 53 0 0,-1-10 52 0 0,-1 0-1 0 0,1 0 1 0 0,0 0 0 0 0,0 0 0 0 0,0 0 0 0 0,0 0 0 0 0,1 0 0 0 0,-1-1-1 0 0,1 1 1 0 0,0 0 0 0 0,0-1 0 0 0,3 4 2 0 0,-4-7 4 0 0,0 1 1 0 0,0 0-1 0 0,0-1 1 0 0,0 1-1 0 0,1-1 0 0 0,-1 0 1 0 0,0 1-1 0 0,0-1 0 0 0,0 0 1 0 0,1 0-1 0 0,-1 0 1 0 0,0 1-1 0 0,0-1 0 0 0,0-1 1 0 0,1 1-1 0 0,-1 0 0 0 0,0 0 1 0 0,0 0-1 0 0,0 0 0 0 0,0-1 1 0 0,1 1-1 0 0,-1-1 1 0 0,0 1-1 0 0,0-1 0 0 0,0 1 1 0 0,0-1-1 0 0,0 0-4 0 0,6-3 68 0 0,-1 0 0 0 0,0 0 0 0 0,5-5-68 0 0,-7 5 15 0 0,9-7 80 0 0,0-1 0 0 0,-2 0 0 0 0,1-1 1 0 0,-2-1-1 0 0,6-7-95 0 0,14-26 291 0 0,-1-4-291 0 0,-10 17 104 0 0,7-9 12 0 0,-3-2 0 0 0,-1-1 0 0 0,-2 0 0 0 0,8-34-116 0 0,-20 58 4 0 0,0 0-1 0 0,5-6-3 0 0,-7 15 2 0 0,0 0 0 0 0,-1 0 1 0 0,-1 0-1 0 0,1 0 0 0 0,-2-1 0 0 0,0 1 0 0 0,-1-1 0 0 0,1-11-2 0 0,-3 22 0 0 0,0 0 0 0 0,0 0 0 0 0,-1 0 0 0 0,1 0 0 0 0,-1 0 0 0 0,0 0 0 0 0,0 0 0 0 0,0 0 0 0 0,-4-6 0 0 0,2 8 0 0 0,2 1 0 0 0,-4 0-4 0 0,1 0 1 0 0,-1-1-1 0 0,1 1 0 0 0,-1 1 0 0 0,1-1 1 0 0,0 1-1 0 0,-1 0 0 0 0,1 0 1 0 0,0 0-1 0 0,0 0 0 0 0,0 1 0 0 0,-1-1 1 0 0,2 1-1 0 0,-1 1 0 0 0,0-1 1 0 0,0 0-1 0 0,1 1 0 0 0,-1 0 0 0 0,1-1 1 0 0,0 1-1 0 0,-1 1 0 0 0,2-1 1 0 0,-3 2 3 0 0,1 1-33 0 0,0 0 1 0 0,0 0 0 0 0,1 1 0 0 0,-1-1 0 0 0,1 1-1 0 0,1 0 1 0 0,-1 0 0 0 0,1 0 0 0 0,1 0 0 0 0,-1 0-1 0 0,1 1 1 0 0,0-1 0 0 0,1 6 32 0 0,0 32-360 0 0,3 0 0 0 0,2 5 360 0 0,8 38-808 0 0,14 38 808 0 0,3-29-745 0 0,-27-90 674 0 0,-1 1 0 0 0,1-1 0 0 0,0 0 0 0 0,0 0 0 0 0,1 0 0 0 0,0-1 0 0 0,0 1 0 0 0,1-1 0 0 0,3 4 71 0 0,19 29 0 0 0,-16-30 0 0 0,-6-9 0 0 0,-3 0 0 0 0,1 0 2 0 0,0 0 1 0 0,0 0-1 0 0,0-1 0 0 0,0 1 1 0 0,0-1-1 0 0,0 1 0 0 0,0-1 1 0 0,-1 0-1 0 0,1 0 1 0 0,0 0-1 0 0,0-1 0 0 0,-1 1 1 0 0,1-1-1 0 0,-1 1 0 0 0,1-1 1 0 0,-1 0-1 0 0,1 0-2 0 0,9-9 40 0 0,-1 1-1 0 0,9-12-39 0 0,-8 8 25 0 0,30-26 218 0 0,-30 28-88 0 0,1 0 0 0 0,-1 0 0 0 0,-1-1 0 0 0,0 0 0 0 0,-1-1 0 0 0,6-11-155 0 0,10-32 512 0 0,-17 34-405 0 0,-6 19-112 0 0,6-10 31 0 0,-8 10 58 0 0,1 3 112 0 0,0 4-34 0 0,0 1-137 0 0,8 19-49 0 0,0 0 1 0 0,-2 1-1 0 0,2 9 24 0 0,-4-11-20 0 0,1 0 0 0 0,2-1-1 0 0,0 0 1 0 0,4 5 20 0 0,-10-21-33 0 0,0 0 0 0 0,1 0 0 0 0,0-1 0 0 0,0 1 0 0 0,0-1 0 0 0,0 0 0 0 0,1 0 0 0 0,0 0 33 0 0,7 1-67 0 0,-9-5 63 0 0,-1 1 0 0 0,1 0 0 0 0,-1-1 0 0 0,1 0 0 0 0,-1 1 0 0 0,1-1-1 0 0,0 0 1 0 0,-1 0 0 0 0,1-1 0 0 0,-1 1 0 0 0,1 0 0 0 0,-1-1 0 0 0,1 0-1 0 0,-1 1 1 0 0,1-1 0 0 0,-1 0 0 0 0,1 0 0 0 0,0-1 4 0 0,1-1 5 0 0,-1 1 0 0 0,1-1 0 0 0,-1 0 0 0 0,0 0 0 0 0,0 0 0 0 0,0 0 0 0 0,0 0 0 0 0,-1-1 0 0 0,1 0 0 0 0,1-3-5 0 0,-1 2-8 0 0,4-6 98 0 0,-1-1 0 0 0,0 0 0 0 0,0 0 0 0 0,-2-1 0 0 0,3-8-90 0 0,15-87 553 0 0,-10 50-381 0 0,-11 51-136 0 0,7 21-97 0 0,-4-3 4 0 0,-1 1 0 0 0,0 0 0 0 0,0 11 57 0 0,-1-8-100 0 0,1-1 0 0 0,2 8 100 0 0,2 0-110 0 0,-5-11-19 0 0,2 1-1 0 0,-1-1 0 0 0,2 0 1 0 0,-1 0-1 0 0,2 0 1 0 0,-1 0-1 0 0,1-1 1 0 0,1 0-1 0 0,5 6 130 0 0,-7-9-145 0 0,1-1 1 0 0,0-1-1 0 0,0 1 0 0 0,1-1 0 0 0,-1 0 1 0 0,1 0-1 0 0,1-1 0 0 0,-1 1 1 0 0,0-2-1 0 0,1 1 0 0 0,0-1 0 0 0,0 0 1 0 0,0-1-1 0 0,0 0 0 0 0,0 0 0 0 0,0-1 1 0 0,0 0-1 0 0,1 0 0 0 0,-1-1 0 0 0,1 0 145 0 0,5-1-111 0 0,-1 0 0 0 0,1 0 0 0 0,0-2 0 0 0,-1 1 0 0 0,1-2 0 0 0,-1 0 0 0 0,0 0 0 0 0,0-2 0 0 0,-1 1 0 0 0,1-2 0 0 0,-1 1 0 0 0,-1-2 0 0 0,6-3 111 0 0,-2-1 60 0 0,0 0 0 0 0,-1-1 0 0 0,-1-1 1 0 0,0 0-1 0 0,0-1 0 0 0,-2 0 1 0 0,1-1-1 0 0,-2 0 0 0 0,3-9-60 0 0,-5 9 180 0 0,0-1 0 0 0,-2 1 1 0 0,0-2-1 0 0,-1 1 0 0 0,0-1 0 0 0,-2 0 0 0 0,0 0 0 0 0,-1 0 0 0 0,-1 0 0 0 0,-1 0 0 0 0,0-7-180 0 0,-1 17 148 0 0,1 0-1 0 0,-1 0 0 0 0,-1 0 0 0 0,1 0 0 0 0,-1 0 0 0 0,-3-5-147 0 0,5 12 13 0 0,-1-1 0 0 0,1 1 0 0 0,-1 0 0 0 0,0-1 1 0 0,0 1-1 0 0,0 0 0 0 0,0-1 0 0 0,0 1 0 0 0,0 0 0 0 0,0 0 0 0 0,0 0 0 0 0,0 0 0 0 0,0 0 0 0 0,0 0 0 0 0,-1 0 0 0 0,1 1 1 0 0,0-1-1 0 0,-1 0 0 0 0,1 1 0 0 0,-1-1 0 0 0,1 1 0 0 0,-1-1 0 0 0,1 1 0 0 0,-1 0 0 0 0,1 0 0 0 0,-1 0 0 0 0,1 0 1 0 0,-1 0-1 0 0,1 0 0 0 0,-1 0 0 0 0,1 0 0 0 0,-1 0 0 0 0,1 1 0 0 0,-1-1 0 0 0,1 0 0 0 0,-1 1 0 0 0,1 0 0 0 0,-2 0-13 0 0,-8 4-9 0 0,0 2 0 0 0,1-1 0 0 0,-1 1 0 0 0,1 0 0 0 0,1 1-1 0 0,0 1 1 0 0,0-1 0 0 0,-2 3 9 0 0,0 1 1 0 0,7-8-7 0 0,-1 0 0 0 0,1 1 0 0 0,0-1 0 0 0,0 1 0 0 0,1 0 0 0 0,-1 0 0 0 0,1 0 0 0 0,0 1 0 0 0,0 2 6 0 0,-1 4-13 0 0,1 0 0 0 0,0 1 0 0 0,1-1-1 0 0,0 11 14 0 0,-6 27-182 0 0,7-46 124 0 0,0 1-1 0 0,0-1 0 0 0,0 0 1 0 0,1 1-1 0 0,0-1 1 0 0,0 1-1 0 0,0-1 1 0 0,1 1-1 0 0,-1-1 1 0 0,2 3 58 0 0,-1-6-36 0 0,-1 0 0 0 0,1 0 1 0 0,0 1-1 0 0,0-1 0 0 0,0-1 1 0 0,0 1-1 0 0,0 0 0 0 0,0 0 1 0 0,0 0-1 0 0,1 0 0 0 0,-1-1 1 0 0,0 1-1 0 0,0-1 0 0 0,1 1 1 0 0,-1-1-1 0 0,0 1 0 0 0,1-1 1 0 0,-1 0-1 0 0,0 1 0 0 0,1-1 1 0 0,-1 0 35 0 0,7 2-82 0 0,-4-1 70 0 0,0-1 0 0 0,0 0 0 0 0,0 1 0 0 0,0-1 1 0 0,0-1-1 0 0,0 1 0 0 0,0-1 0 0 0,3 0 12 0 0,19-2-17 0 0,-1 3 17 0 0,-16-1 0 0 0,0 1 0 0 0,0 0 0 0 0,0 0 0 0 0,7 2 0 0 0,-13-1 0 0 0,1 0 0 0 0,-1 0 0 0 0,0 0 0 0 0,0 1 0 0 0,0-1 0 0 0,0 1 0 0 0,0-1 0 0 0,0 1 0 0 0,0 0 0 0 0,0 0 0 0 0,0 1 0 0 0,-1-1 0 0 0,1 0 0 0 0,1 3 0 0 0,3 5 0 0 0,0-1 0 0 0,-1 1 0 0 0,0 0 0 0 0,0 1 0 0 0,3 10 0 0 0,4 14 0 0 0,1 9 0 0 0,-4-12 0 0 0,15 51-33 0 0,-4 0 0 0 0,-4 1 1 0 0,-4 1-1 0 0,-2 10 33 0 0,-3 31-100 0 0,-5 0 0 0 0,-9 61 100 0 0,1-113-353 0 0,-12 50 353 0 0,8-81-25 0 0,-1 0 0 0 0,-2-1-1 0 0,-10 22 26 0 0,16-49 42 0 0,-1-1-1 0 0,0 0 1 0 0,-1 0-1 0 0,0-1 1 0 0,-1 0-1 0 0,0 0 1 0 0,-2-1 0 0 0,-3 4-42 0 0,9-11 44 0 0,-1 1 0 0 0,-1-1 1 0 0,1 0-1 0 0,-1 0 1 0 0,1-1-1 0 0,-1 1 1 0 0,-1-2-1 0 0,1 1 1 0 0,0-1-1 0 0,-1 0 0 0 0,0-1 1 0 0,0 1-1 0 0,0-2 1 0 0,0 1-1 0 0,0-1 1 0 0,0 0-1 0 0,-2-1-44 0 0,-1 0 45 0 0,1-1 1 0 0,-1 0-1 0 0,0 0 0 0 0,1-2 0 0 0,-1 1 0 0 0,1-1 1 0 0,0-1-1 0 0,-1 0 0 0 0,2 0 0 0 0,-1-1 0 0 0,0 0 1 0 0,1 0-1 0 0,0-1 0 0 0,0-1 0 0 0,-1-1-45 0 0,0-2 68 0 0,0 1 0 0 0,1-1 0 0 0,0-1-1 0 0,0 0 1 0 0,1 0 0 0 0,1 0 0 0 0,0-1 0 0 0,1 0-1 0 0,0-1 1 0 0,0 1 0 0 0,-2-14-68 0 0,-1-3 197 0 0,3-1 1 0 0,0 0-1 0 0,2-1 0 0 0,1 1 1 0 0,2-22-198 0 0,2-4 225 0 0,2 0 0 0 0,9-37-225 0 0,-1 37-59 0 0,2 0-1 0 0,3 0 0 0 0,2 1 0 0 0,2 1 0 0 0,3 1 1 0 0,11-15 59 0 0,-8 21 18 0 0,3 2 1 0 0,1 1-1 0 0,2 1 1 0 0,3 2-1 0 0,1 1 1 0 0,1 2-1 0 0,34-25-18 0 0,4-5-167 0 0,1-8 167 0 0,-37 37-169 0 0,10-7-449 0 0,-26 25-1827 0 0,0 0-5336 0 0,-12 5-934 0 0</inkml:trace>
  <inkml:trace contextRef="#ctx0" brushRef="#br0" timeOffset="50049.77">5828 2882 13824 0 0,'0'0'629'0'0,"0"0"-12"0"0,0 0-251 0 0,-1-2 390 0 0,-12-29 4747 0 0,13 30-4700 0 0,0 1-55 0 0,0 0-20 0 0,0 0-7 0 0,0 0-82 0 0,0 0-342 0 0,0 0-147 0 0,-1 7 55 0 0,-5 26-336 0 0,1-1 0 0 0,2 1 0 0 0,1 1 131 0 0,2 101 57 0 0,0-68-84 0 0,1-53 27 0 0,0 1 0 0 0,0-1 0 0 0,1 0 0 0 0,2 7 0 0 0,0-14 64 0 0,-4-5 274 0 0,0-2 136 0 0,0 0 34 0 0,0 0-65 0 0,-4-23-281 0 0,-2 2-159 0 0,5 15 0 0 0,-15-139 1027 0 0,14 110-692 0 0,1-1 1 0 0,2 1-1 0 0,2-5-338 0 0,-2 21 74 0 0,-2 16-72 0 0,1 0 0 0 0,0-1 0 0 0,1 1 0 0 0,-1-1 0 0 0,1 1 0 0 0,-1-1 0 0 0,1 1 0 0 0,0 0 0 0 0,0 0 0 0 0,1-1 0 0 0,0 0-2 0 0,-2 3 0 0 0,0 0 0 0 0,1 1 0 0 0,-1-1 0 0 0,1 0 0 0 0,-1 1 0 0 0,1-1 0 0 0,0 0 0 0 0,-1 1 0 0 0,1-1 0 0 0,-1 1 0 0 0,1-1 0 0 0,0 1 0 0 0,0-1 0 0 0,-1 1 0 0 0,1 0 0 0 0,0-1 0 0 0,0 1 0 0 0,0 0 1 0 0,-1 0-1 0 0,1-1 0 0 0,0 1 0 0 0,0 0 0 0 0,0 0 0 0 0,0 0 0 0 0,-1 0 0 0 0,1 0 0 0 0,0 0 0 0 0,0 0 0 0 0,0 0 0 0 0,0 0 0 0 0,-1 1 0 0 0,1-1 0 0 0,0 0 0 0 0,0 1 0 0 0,2 0-1 0 0,0 1 0 0 0,0 0 0 0 0,0 0 1 0 0,-1 0-1 0 0,1 0 0 0 0,-1 0 0 0 0,1 1 1 0 0,2 2-10 0 0,5 4-6 0 0,1 2 0 0 0,-2 0 0 0 0,1 0 0 0 0,5 11 16 0 0,4 3-9 0 0,0-1-25 0 0,1-1 0 0 0,1-1 0 0 0,0-1 0 0 0,2-1 1 0 0,0-1-1 0 0,2-1 0 0 0,0-2 34 0 0,-9-5 41 0 0,-8-6 0 0 0,-1 0 0 0 0,0-1 0 0 0,1 0 0 0 0,6 3-41 0 0,-6-4 39 0 0,-7-3-16 0 0,0 1 0 0 0,1 0-1 0 0,-1-1 1 0 0,0 1 0 0 0,1-1 0 0 0,-1 0 0 0 0,1 1 0 0 0,-1-1 0 0 0,1 0 0 0 0,-1 0 0 0 0,1 0 0 0 0,-1 0 0 0 0,1 0 0 0 0,-1 0 0 0 0,1 0-1 0 0,-1-1 1 0 0,0 1 0 0 0,1 0 0 0 0,-1-1 0 0 0,1 1 0 0 0,0-1-23 0 0,2-2 95 0 0,0 1 0 0 0,0 0 0 0 0,-1-1 0 0 0,1 0 0 0 0,-1 0 0 0 0,1 0 0 0 0,-1 0 0 0 0,0-1 0 0 0,0 1 0 0 0,-1-1 0 0 0,1 1 0 0 0,-1-1 0 0 0,0 0 0 0 0,1 0 0 0 0,-2 0 0 0 0,1-1 0 0 0,0 1 0 0 0,0-4-95 0 0,2-11 25 0 0,0 0 0 0 0,-1 0 0 0 0,0-18-25 0 0,-2 24 143 0 0,1-28-293 0 0,-3 1 0 0 0,-2-9 150 0 0,1 0-20 0 0,0 28 23 0 0,-1 0-1 0 0,-2-6-2 0 0,-1-12-74 0 0,-8-45-2028 0 0,11 75 405 0 0,2 7-413 0 0,1 2-88 0 0,0 0-10 0 0</inkml:trace>
  <inkml:trace contextRef="#ctx0" brushRef="#br0" timeOffset="50472.56">6574 2823 11976 0 0,'-3'8'10194'0'0,"0"-1"-5272"0"0,-5 29-5013 0 0,2-2 106 0 0,3-22 2 0 0,1 0 1 0 0,0 1 0 0 0,1 0-18 0 0,0 13 2 0 0,1 0 0 0 0,1 0 0 0 0,1-1 0 0 0,1 1 0 0 0,2 3-2 0 0,-4-23 26 0 0,1 0-1 0 0,0 0 1 0 0,0-1-1 0 0,0 1 1 0 0,1-1-1 0 0,-1 1 1 0 0,1-1 0 0 0,1 0-1 0 0,2 3-25 0 0,-5-6 13 0 0,1 0 0 0 0,0 0 0 0 0,0 0 0 0 0,0 0 0 0 0,0 0 0 0 0,0-1 0 0 0,0 1 0 0 0,0-1 0 0 0,1 0 0 0 0,-1 0 0 0 0,1 0 0 0 0,-1 0 0 0 0,1 0 0 0 0,-1 0-1 0 0,1-1 1 0 0,-1 1 0 0 0,1-1 0 0 0,-1 1 0 0 0,1-1 0 0 0,0 0 0 0 0,-1 0 0 0 0,1 0 0 0 0,0-1-13 0 0,3 0 91 0 0,0 0-1 0 0,-1-1 1 0 0,1 0-1 0 0,0 0 1 0 0,-1 0-1 0 0,0-1 0 0 0,1 1 1 0 0,-1-1-1 0 0,0-1 1 0 0,0 1-1 0 0,-1-1 1 0 0,1 0-1 0 0,-1 0 1 0 0,0 0-1 0 0,0 0 1 0 0,0-1-1 0 0,3-5-90 0 0,0 1 75 0 0,-1-1-1 0 0,-1 0 1 0 0,0 0-1 0 0,0-1 1 0 0,-1 0 0 0 0,0 1-1 0 0,-1-1 1 0 0,2-10-75 0 0,0-15 219 0 0,-1 1-1 0 0,-1-1 1 0 0,-2 0 0 0 0,-2 0 0 0 0,-1 1 0 0 0,-2-1-1 0 0,-2 1 1 0 0,-1-1 0 0 0,-7-20-219 0 0,9 40-47 0 0,-1 1 0 0 0,0 0 0 0 0,-1 0 0 0 0,-1 1 0 0 0,-3-5 47 0 0,10 17-45 0 0,0 0 0 0 0,-1 1 0 0 0,1-1-1 0 0,0 0 1 0 0,-1 1 0 0 0,1 0 0 0 0,-1-1-1 0 0,1 1 1 0 0,-1 0 0 0 0,0-1 0 0 0,1 1-1 0 0,-1 0 1 0 0,0 0 0 0 0,0 1 0 0 0,0-1 0 0 0,0 0-1 0 0,0 1 1 0 0,0-1 0 0 0,0 1 0 0 0,0-1-1 0 0,0 1 1 0 0,0 0 0 0 0,0 0 0 0 0,0 0-1 0 0,0 0 1 0 0,0 0 0 0 0,0 0 0 0 0,0 1-1 0 0,0-1 1 0 0,0 1 0 0 0,0-1 0 0 0,0 1-1 0 0,0 0 1 0 0,0 0 0 0 0,1 0 0 0 0,-1 0 45 0 0,-3 1-245 0 0,1 1 0 0 0,0 0 0 0 0,1 0 0 0 0,-1 0 0 0 0,0 0 0 0 0,1 0 0 0 0,0 1 1 0 0,-1-1-1 0 0,1 1 0 0 0,1 0 0 0 0,-1 0 0 0 0,1 0 0 0 0,-1 1 0 0 0,0 2 245 0 0,-5 21-8197 0 0,3-12 327 0 0</inkml:trace>
  <inkml:trace contextRef="#ctx0" brushRef="#br0" timeOffset="50820.55">7078 2587 23039 0 0,'0'0'1058'0'0,"0"0"-30"0"0,6 8 854 0 0,-5-5-1754 0 0,0 0 1 0 0,1-1-1 0 0,-1 1 0 0 0,1-1 0 0 0,0 0 0 0 0,0 1 1 0 0,0-1-1 0 0,0 0 0 0 0,0 0 0 0 0,0 0 1 0 0,1 0-1 0 0,1 1-128 0 0,2-1 86 0 0,1 0-1 0 0,-1-1 1 0 0,0 0 0 0 0,1 0 0 0 0,-1 0-1 0 0,1-1 1 0 0,-1 0 0 0 0,1 0 0 0 0,-1-1 0 0 0,3 0-86 0 0,17-3-298 0 0,26-8 298 0 0,-24 4 181 0 0,55-8 58 0 0,-39 7-2130 0 0,-2 0-6039 0 0,-28 5-559 0 0</inkml:trace>
  <inkml:trace contextRef="#ctx0" brushRef="#br0" timeOffset="51174.49">7086 2684 12440 0 0,'0'0'565'0'0,"0"0"-5"0"0,0 2-363 0 0,1 19 6241 0 0,0 0 0 0 0,3 15-6438 0 0,8 16 2594 0 0,5 8-1570 0 0,-12-43-816 0 0,-1 1-1 0 0,0 1 0 0 0,0 12-207 0 0,1 11 208 0 0,0-3-147 0 0,-2 0 0 0 0,-1 0 1 0 0,-2 4-62 0 0,0-31-40 0 0,-1-7-8 0 0,1 0 1 0 0,-1-1-1 0 0,0 1 0 0 0,0 0 1 0 0,-1 1 47 0 0,-3 17-381 0 0,-1 16-2186 0 0,4-26-132 0 0,0 0 0 0 0,0 12 2699 0 0,1-16-2819 0 0,-1-2-4592 0 0</inkml:trace>
  <inkml:trace contextRef="#ctx0" brushRef="#br0" timeOffset="51892.71">6973 2651 4144 0 0,'0'0'319'0'0,"0"0"14"0"0,0 0 841 0 0,-2 1 393 0 0,1 0-1033 0 0,-1 0 0 0 0,0 0-1 0 0,1-1 1 0 0,-1 1 0 0 0,0-1 0 0 0,0 1 0 0 0,1-1-1 0 0,-1 0 1 0 0,0 0 0 0 0,0 0 0 0 0,0 0-1 0 0,1 0 1 0 0,-1 0 0 0 0,0 0-534 0 0,-3-1 626 0 0,1-1 0 0 0,0 1 0 0 0,-1-1 0 0 0,1 0 1 0 0,0 0-1 0 0,0 0 0 0 0,-4-3-626 0 0,1 0 273 0 0,-2 0 0 0 0,1 1 0 0 0,0 0 0 0 0,-7-2-273 0 0,11 5 15 0 0,0 0 0 0 0,-1 0 1 0 0,1 0-1 0 0,-1 1 1 0 0,1 0-1 0 0,-1 0 1 0 0,1 0-1 0 0,-1 0 0 0 0,-2 1-15 0 0,-16 4 74 0 0,1 0-1 0 0,0 2 1 0 0,1 0-1 0 0,-1 2-73 0 0,-6 1 342 0 0,17-6 308 0 0,18-7 529 0 0,18-6-409 0 0,152-23 230 0 0,72-16 909 0 0,-122 20-1046 0 0,-48 12-1003 0 0,-64 13-334 0 0,0 0-1374 0 0,-1-1 1 0 0,7-2 1847 0 0,-7 2-8529 0 0</inkml:trace>
  <inkml:trace contextRef="#ctx0" brushRef="#br0" timeOffset="52309.15">8161 2259 15664 0 0,'-1'-1'718'0'0,"-1"-3"-316"0"0,0 2-330 0 0,1-1 0 0 0,0 0 0 0 0,0 0 0 0 0,0 1 0 0 0,0-1 0 0 0,0 0 0 0 0,1 0-1 0 0,-1-2-71 0 0,-3-8 388 0 0,3 11 29 0 0,0 0 1 0 0,0 0-1 0 0,1 0 0 0 0,-1 0 1 0 0,1-1-1 0 0,-1 1 1 0 0,1 0-1 0 0,0-2-417 0 0,-13 4 1415 0 0,9 0-1356 0 0,1 1 0 0 0,-1-1 0 0 0,1 1 0 0 0,0 0-1 0 0,-1 0 1 0 0,1 0 0 0 0,0 1 0 0 0,0-1 0 0 0,0 1 0 0 0,0 0 0 0 0,0 0 0 0 0,0 0 0 0 0,0 0 0 0 0,1 0 0 0 0,-1 0 0 0 0,1 1 0 0 0,-1 0 0 0 0,1-1 0 0 0,0 1 0 0 0,-1 2-59 0 0,-7 10 166 0 0,1-1 0 0 0,1 2 0 0 0,-4 11-166 0 0,7-17 91 0 0,-16 33 218 0 0,3 1 0 0 0,1 1 1 0 0,3 0-1 0 0,0 5-309 0 0,-6 62 729 0 0,4 1 1 0 0,6 0-1 0 0,4 1 0 0 0,7 52-729 0 0,3-116 211 0 0,2 0-1 0 0,2 0 1 0 0,7 21-211 0 0,-14-65-3 0 0,5 16-437 0 0,1 1 0 0 0,1-1-1 0 0,1-1 1 0 0,0 1 0 0 0,2-2-1 0 0,0 1 1 0 0,12 14 440 0 0,-2-10-6445 0 0,2-5-1968 0 0</inkml:trace>
  <inkml:trace contextRef="#ctx0" brushRef="#br0" timeOffset="54246.42">8827 2948 17191 0 0,'0'0'787'0'0,"0"0"-16"0"0,1-1-495 0 0,25-37 278 0 0,-26 37-466 0 0,1 0 0 0 0,0 0-1 0 0,-1 0 1 0 0,0 0 0 0 0,1 0-1 0 0,-1 0 1 0 0,0 0 0 0 0,1 0-1 0 0,-1 0 1 0 0,0-1 0 0 0,0 1-1 0 0,0 0 1 0 0,0 0 0 0 0,0 0-1 0 0,0 0 1 0 0,0 0 0 0 0,0 0-1 0 0,-1-1 1 0 0,1 1 0 0 0,0 0-1 0 0,-1 0 1 0 0,0-1-88 0 0,-12-24 1692 0 0,9 20-1477 0 0,1 1-64 0 0,0 1-1 0 0,-1-1 1 0 0,1 1-1 0 0,-1 0 1 0 0,0 0-1 0 0,0 0 1 0 0,0 1 0 0 0,0-1-1 0 0,-1 1 1 0 0,1 0-1 0 0,-1 1 1 0 0,0-1-1 0 0,0 1 1 0 0,0 0-1 0 0,-4-2-150 0 0,4 3 91 0 0,1 0-1 0 0,-1 0 0 0 0,1 0 1 0 0,-1 0-1 0 0,1 1 0 0 0,-1-1 1 0 0,1 1-1 0 0,-1 1 0 0 0,0-1 1 0 0,1 1-1 0 0,-1-1 0 0 0,1 1 1 0 0,-1 0-1 0 0,1 1 0 0 0,0-1 1 0 0,-1 1-1 0 0,1 0 0 0 0,0 0 1 0 0,0 0-91 0 0,-4 4 26 0 0,1 0 1 0 0,0 0-1 0 0,0 0 1 0 0,1 1-1 0 0,0-1 0 0 0,0 2 1 0 0,1-1-1 0 0,-1 1 1 0 0,1 0-1 0 0,1 0 1 0 0,-2 4-27 0 0,-7 18-52 0 0,0 1 0 0 0,-3 17 52 0 0,13-38-13 0 0,-6 19-48 0 0,1 0 0 0 0,2 1 0 0 0,0 0-1 0 0,1 7 62 0 0,5-30-69 0 0,0 0 0 0 0,0 0-1 0 0,0 0 1 0 0,1 0 0 0 0,0-1-1 0 0,1 6 70 0 0,-1-9-52 0 0,0 0 1 0 0,0 1-1 0 0,1-1 0 0 0,-1 0 1 0 0,1 0-1 0 0,-1 0 0 0 0,1 0 1 0 0,0 0-1 0 0,0-1 0 0 0,0 1 1 0 0,1 0-1 0 0,-1-1 0 0 0,1 1 52 0 0,-2-3-30 0 0,0 1 0 0 0,-1-1 0 0 0,1 0-1 0 0,0 1 1 0 0,0-1 0 0 0,0 0 0 0 0,0 1 0 0 0,0-1 0 0 0,-1 0-1 0 0,1 0 1 0 0,0 0 0 0 0,0 0 0 0 0,0 0 0 0 0,0 0 0 0 0,0 0-1 0 0,0 0 1 0 0,0 0 0 0 0,0-1 0 0 0,-1 1 0 0 0,1 0-1 0 0,0 0 1 0 0,0-1 0 0 0,0 1 0 0 0,0-1 30 0 0,20-11 69 0 0,-16 8-111 0 0,7-4 159 0 0,0-1 0 0 0,-1-1-1 0 0,-1 0 1 0 0,0 0 0 0 0,7-9-117 0 0,18-19 297 0 0,-18 20-149 0 0,-1 1-1 0 0,-1-2 1 0 0,-1 0 0 0 0,1-2-148 0 0,46-84 435 0 0,-46 78-384 0 0,1-3 11 0 0,-1-1 0 0 0,-2-1-1 0 0,0-6-61 0 0,28-100 890 0 0,2-23 14 0 0,-37 131-819 0 0,-2-1-1 0 0,1-16-84 0 0,-3 21 7 0 0,1 5 358 0 0,-2 17-173 0 0,0-1 0 0 0,-1 0-1 0 0,1 0 1 0 0,-1 0 0 0 0,0 0-1 0 0,-1 0 1 0 0,1 0 0 0 0,-1 0-192 0 0,-1 35-9 0 0,1-15-218 0 0,-14 179-869 0 0,3-59 601 0 0,3-17 495 0 0,6-1 0 0 0,5 31 0 0 0,0-113 0 0 0,-2-21 0 0 0,0 0 0 0 0,2 0 0 0 0,-1 0 0 0 0,4 12 0 0 0,-2-17 1 0 0,4 21-14 0 0,-7-27 15 0 0,1 0-1 0 0,0-1 0 0 0,0 1 1 0 0,0-1-1 0 0,0 1 1 0 0,0 0-1 0 0,1-1 0 0 0,-1 0 1 0 0,1 1-1 0 0,-1-1 1 0 0,1 0-1 0 0,0 0 0 0 0,0 0 1 0 0,0 0-1 0 0,0 0 1 0 0,1 0-1 0 0,0 0-1 0 0,-2-2 8 0 0,-1 0-1 0 0,0 0 1 0 0,1 0 0 0 0,-1 1-1 0 0,1-1 1 0 0,-1 0-1 0 0,1 0 1 0 0,-1-1 0 0 0,0 1-1 0 0,1 0 1 0 0,-1 0-1 0 0,1 0 1 0 0,-1 0 0 0 0,0 0-1 0 0,1 0 1 0 0,-1 0-1 0 0,0-1 1 0 0,1 1 0 0 0,-1 0-1 0 0,1 0 1 0 0,-1-1-1 0 0,0 1 1 0 0,1 0-8 0 0,0-1 29 0 0,5-1 41 0 0,0-1 0 0 0,0 0 0 0 0,0 0-1 0 0,0 0 1 0 0,-1 0 0 0 0,1-1 0 0 0,-1 0 0 0 0,0 0-1 0 0,0-1 1 0 0,-1 1 0 0 0,1-2-70 0 0,16-18 246 0 0,-2-2 0 0 0,-1 0 0 0 0,-2-1 0 0 0,2-4-246 0 0,4-12 16 0 0,8-14 109 0 0,10-32-125 0 0,64-171 360 0 0,-77 183-313 0 0,-17 43-372 0 0,7-9 325 0 0,-31 30-82 0 0,11 13 88 0 0,1 0-1 0 0,-1 0 1 0 0,1 0 0 0 0,-1 0-1 0 0,1 0 1 0 0,-1 0-1 0 0,1 1 1 0 0,0-1-1 0 0,-1 1 1 0 0,1 0 0 0 0,-1-1-1 0 0,1 1 1 0 0,0 0-1 0 0,0 1 1 0 0,-2 0-6 0 0,-33 20-58 0 0,26-14-115 0 0,1 2 0 0 0,0-1 0 0 0,0 2 0 0 0,1-1 1 0 0,1 1-1 0 0,0 0 0 0 0,0 1 0 0 0,-2 6 173 0 0,2-3-151 0 0,1 0-1 0 0,1 0 1 0 0,0 5 151 0 0,-2 1-114 0 0,3-5 78 0 0,1 1 0 0 0,0 0 0 0 0,1 0 1 0 0,1 0-1 0 0,0 3 36 0 0,-1 89-260 0 0,3-93 131 0 0,0 6-26 0 0,-1-7-112 0 0,2 0 0 0 0,-1 0-1 0 0,2-1 1 0 0,1 7 267 0 0,2 8-240 0 0,-3-18 171 0 0,0 0 0 0 0,1 0-1 0 0,2 6 70 0 0,1-1-340 0 0,1 0 0 0 0,0-1 0 0 0,6 8 340 0 0,-10-17-93 0 0,1-1 1 0 0,-1 0-1 0 0,1 0 0 0 0,0-1 1 0 0,1 1-1 0 0,-1-1 0 0 0,1 0 0 0 0,0 0 1 0 0,0 0-1 0 0,0-1 0 0 0,3 2 93 0 0,-6-4 0 0 0,0-1 0 0 0,0 1-1 0 0,0-1 1 0 0,0 1 0 0 0,-1-1-1 0 0,1 0 1 0 0,0 0-1 0 0,0 0 1 0 0,0 0 0 0 0,0 0-1 0 0,0 0 1 0 0,0-1 0 0 0,0 1-1 0 0,0-1 1 0 0,-1 1 0 0 0,1-1-1 0 0,0 0 1 0 0,1 0 0 0 0,33-20 64 0 0,-26 14 30 0 0,-4 3-11 0 0,-2 2-29 0 0,-1 1 0 0 0,0-1 0 0 0,1-1-1 0 0,-1 1 1 0 0,0 0 0 0 0,0-1 0 0 0,-1 0-1 0 0,1 0 1 0 0,0 1 0 0 0,-1-1 0 0 0,0-1-1 0 0,0 1 1 0 0,0 0 0 0 0,0-1 0 0 0,0 0-54 0 0,1-1 100 0 0,-1 1 1 0 0,1 0 0 0 0,0 0-1 0 0,0 0 1 0 0,1 0 0 0 0,2-3-101 0 0,-3 3 50 0 0,1 1 0 0 0,-1-1 0 0 0,0-1 1 0 0,0 1-1 0 0,0 0 0 0 0,0-1 0 0 0,-1 0-50 0 0,14-32 11 0 0,11-17-11 0 0,-23 47-2 0 0,-1-1 0 0 0,0 1 0 0 0,1-7 2 0 0,5-13 75 0 0,6-6 692 0 0,-7 14-25 0 0,0 0 0 0 0,5-4-742 0 0,-12 22 91 0 0,3 5-22 0 0,-1 1-77 0 0,0-1-1 0 0,-1 1 0 0 0,1 0 1 0 0,-1 0-1 0 0,0 0 1 0 0,-1 0-1 0 0,1 1 0 0 0,-1-1 1 0 0,0 1 8 0 0,10 28-56 0 0,2 0 44 0 0,-2-6 13 0 0,1-1-1 0 0,5 5 0 0 0,-16-29-9 0 0,1 0 0 0 0,0-1 0 0 0,1 1 0 0 0,-1-1-1 0 0,0 0 1 0 0,1 0 0 0 0,-1 0 0 0 0,1 0 0 0 0,0 0 0 0 0,-1-1 0 0 0,1 1-1 0 0,0-1 1 0 0,0 1 0 0 0,0-1 0 0 0,0 0 0 0 0,0 0 0 0 0,0-1 0 0 0,1 1-1 0 0,-1-1 1 0 0,0 1 0 0 0,0-1 0 0 0,0 0 0 0 0,1 0 0 0 0,-1 0 0 0 0,0-1-1 0 0,0 1 1 0 0,0-1 0 0 0,1 0 9 0 0,11-2 0 0 0,-11 2 0 0 0,0 1 0 0 0,-1-1 0 0 0,1 0 0 0 0,0 0 0 0 0,0-1 0 0 0,-1 1 0 0 0,1-1 0 0 0,-1 0 0 0 0,2-1 0 0 0,7-4 180 0 0,0-2 1 0 0,-1 0-1 0 0,0 0 1 0 0,-1-1-1 0 0,0 0 0 0 0,0-1 1 0 0,-1 0-1 0 0,-1 0 0 0 0,0-1 1 0 0,0 0-1 0 0,2-7-180 0 0,-7 12 8 0 0,12-27 4 0 0,-14 31-12 0 0,0 1-1 0 0,0-1 1 0 0,-1 0 0 0 0,1 1-1 0 0,-1-1 1 0 0,0 0-1 0 0,0 1 1 0 0,0-1 0 0 0,0 0-1 0 0,0 1 1 0 0,-1-2 0 0 0,1-3 8 0 0,4 10 8 0 0,5 13 8 0 0,-5-3-223 0 0,1-1-1 0 0,0 1 1 0 0,1-1 0 0 0,0 0 0 0 0,1 0-1 0 0,0-1 1 0 0,1 0 0 0 0,1 0 0 0 0,-1-1-1 0 0,2 0 1 0 0,2 2 199 0 0,-6-8-145 0 0,-1 1-1 0 0,1-2 0 0 0,-1 1 1 0 0,1-1-1 0 0,0 0 1 0 0,1 0-1 0 0,-1 0 1 0 0,0-1-1 0 0,1 0 1 0 0,-1 0-1 0 0,1-1 1 0 0,0 0-1 0 0,0 0 1 0 0,-1 0-1 0 0,1-1 1 0 0,0 0-1 0 0,0 0 0 0 0,-1-1 1 0 0,1 0-1 0 0,0 0 1 0 0,-1-1-1 0 0,1 0 1 0 0,-1 0-1 0 0,1 0 1 0 0,-1-1-1 0 0,5-2 146 0 0,1 0-62 0 0,0-1 1 0 0,0-1-1 0 0,0 0 0 0 0,-1 0 0 0 0,0-1 1 0 0,-1-1-1 0 0,1 0 0 0 0,-2 0 0 0 0,5-6 62 0 0,9-13 6 0 0,-13 18 94 0 0,-1-2 1 0 0,0 1-1 0 0,-1-1 1 0 0,0 0-1 0 0,-1-1 1 0 0,0 0 0 0 0,-1 0-101 0 0,3-9 404 0 0,-1 0 0 0 0,-1 0 1 0 0,-2 0-1 0 0,0-1 0 0 0,-1 0 1 0 0,-1 0-1 0 0,0-19-404 0 0,-3 42 25 0 0,0-1 0 0 0,0 0 0 0 0,0 0 0 0 0,0 0 0 0 0,0 1-1 0 0,0-1 1 0 0,0 0 0 0 0,0 0 0 0 0,-1 0 0 0 0,1 1 0 0 0,0-1 0 0 0,0 0 0 0 0,-1 0 0 0 0,1 1 0 0 0,0-1-1 0 0,-1 0 1 0 0,1 1 0 0 0,-1-1 0 0 0,1 0 0 0 0,-1 1 0 0 0,1-1 0 0 0,-1 1 0 0 0,0-1 0 0 0,1 1-1 0 0,-1-1 1 0 0,1 1 0 0 0,-1-1 0 0 0,0 1 0 0 0,0 0 0 0 0,1-1 0 0 0,-1 1 0 0 0,0 0 0 0 0,0 0 0 0 0,1-1-1 0 0,-1 1-24 0 0,-1 0 2 0 0,0 0 0 0 0,0 0-1 0 0,0 0 1 0 0,1 1 0 0 0,-1-1-1 0 0,0 1 1 0 0,0-1 0 0 0,0 1-1 0 0,1-1 1 0 0,-1 1 0 0 0,0 0-1 0 0,1 0 1 0 0,-1 0-1 0 0,1 0 1 0 0,-2 1-2 0 0,-3 3 0 0 0,1 0 0 0 0,0 1 0 0 0,0-1 0 0 0,-2 4 0 0 0,-3 4 0 0 0,1-1-33 0 0,0 0 0 0 0,1 0-1 0 0,-4 10 34 0 0,-4 6-228 0 0,2-3 38 0 0,1 0 0 0 0,2 1 0 0 0,1 1 0 0 0,-6 21 190 0 0,14-34-816 0 0,2-14 815 0 0,-1 0 1 0 0,1 1-1 0 0,0-1 0 0 0,0 0 0 0 0,0 1 0 0 0,0-1 1 0 0,0 0-1 0 0,-1 1 0 0 0,1-1 0 0 0,0 0 0 0 0,0 0 1 0 0,0 1-1 0 0,0-1 0 0 0,0 0 0 0 0,0 1 0 0 0,0-1 1 0 0,0 0-1 0 0,0 1 0 0 0,0-1 0 0 0,0 0 0 0 0,0 1 1 0 0,0-1-1 0 0,1 0 0 0 0,-1 1 0 0 0,0-1 0 0 0,0 0 1 0 0,0 1-1 0 0,0-1 0 0 0,0 0 0 0 0,1 0 0 0 0,-1 1 1 0 0,0-1-1 0 0,0 0 0 0 0,1 0 0 0 0,-1 1 0 0 0,0-1 1 0 0,0 0-1 0 0,1 0 0 0 0,-1 0 0 0 0,0 0 0 0 0,0 1 1 0 0,1-1-1 0 0,-1 0 0 0 0,0 0 0 0 0,1 0 0 0 0,-1 0 1 0 0,0 0-1 0 0,1 0 0 0 0,-1 0 0 0 0,0 0 0 0 0,1 0 1 0 0,-1 0-1 0 0,0 0 0 0 0,1 0 0 0 0,-1 0 0 0 0,0 0 1 0 0,1 0-1 0 0,-1 0 0 0 0,0 0 0 0 0,1 0 1 0 0,3-1 0 0 0,0 1 0 0 0,0-1 0 0 0,0 0 0 0 0,0 0 0 0 0,0 0 0 0 0,-1-1 0 0 0,1 1 0 0 0,0-1 0 0 0,0 0 0 0 0,-1 0 0 0 0,1 0 0 0 0,-1-1 0 0 0,3-1 0 0 0,6-7 0 0 0,0 0 0 0 0,8-10 0 0 0,-18 18 0 0 0,33-32 0 0 0,14-16 0 0 0,-29 29 0 0 0,1 1 0 0 0,1 0 0 0 0,7-3 0 0 0,-26 22 13 0 0,0-1 0 0 0,1 1 0 0 0,-1 0 0 0 0,1 0 0 0 0,-1 1 0 0 0,1-1 0 0 0,0 1 0 0 0,0 0 0 0 0,2 0-13 0 0,-5 0 4 0 0,1 1-1 0 0,-1-1 0 0 0,1 1 0 0 0,-1 0 0 0 0,1 0 0 0 0,-1 0 0 0 0,1 0 0 0 0,-1 0 0 0 0,1 0 0 0 0,-1 0 1 0 0,1 1-1 0 0,-1-1 0 0 0,1 0 0 0 0,-1 1 0 0 0,1-1 0 0 0,-1 1 0 0 0,0 0 0 0 0,1-1 0 0 0,-1 1 0 0 0,0 0 0 0 0,1 0 1 0 0,-1 0-1 0 0,0 0 0 0 0,0 0 0 0 0,0 0-3 0 0,5 6-30 0 0,-1 0 0 0 0,1 1 0 0 0,-2-1 0 0 0,1 1 0 0 0,-1 0 1 0 0,0 1-1 0 0,-1-1 0 0 0,0 1 0 0 0,-1-1 0 0 0,1 2 30 0 0,5 31-1 0 0,0-6-50 0 0,-2 1 0 0 0,1 29 51 0 0,-2 109-407 0 0,-3-109 362 0 0,-2 1 0 0 0,-5 18 45 0 0,-3 61-233 0 0,-2 28-526 0 0,-13 86 1753 0 0,17-202-1000 0 0,-7 22 6 0 0,0-3-773 0 0,9-55 824 0 0,-1-1 1 0 0,-1 0-1 0 0,-7 16-51 0 0,3-7 625 0 0,8-25-564 0 0,0 0 1 0 0,1 1-1 0 0,-2-1 1 0 0,1-1 0 0 0,0 1-1 0 0,-1 0 1 0 0,0 0 0 0 0,0-1-1 0 0,-1 1-61 0 0,3-2 31 0 0,-1 0-1 0 0,0-1 1 0 0,0 1-1 0 0,0 0 0 0 0,-1-1 1 0 0,1 0-1 0 0,0 1 1 0 0,0-1-1 0 0,-1 0 0 0 0,1 0 1 0 0,-1-1-1 0 0,1 1 1 0 0,-1 0-1 0 0,1-1 0 0 0,-1 1 1 0 0,-2-1-31 0 0,4 0 64 0 0,-1 0 0 0 0,1-1 1 0 0,-1 1-1 0 0,1 0 0 0 0,0-1 1 0 0,-1 1-1 0 0,1-1 0 0 0,-1 0 1 0 0,1 1-1 0 0,0-1 0 0 0,0 0 1 0 0,-1 0-1 0 0,1 0 0 0 0,0 0 0 0 0,0 0 1 0 0,0 0-1 0 0,0 0 0 0 0,-1-1-64 0 0,-16-25 587 0 0,12 17-505 0 0,-1-2 8 0 0,1 0 0 0 0,0 0-1 0 0,1-1 1 0 0,-3-10-90 0 0,-13-57 234 0 0,18 68-200 0 0,-4-21 203 0 0,2-1-1 0 0,1 0 1 0 0,1-33-237 0 0,8-103 458 0 0,2 97-458 0 0,4 0 0 0 0,16-60 0 0 0,-17 92 0 0 0,2 1 0 0 0,2 1 0 0 0,1 0 0 0 0,2 1 0 0 0,2 0 0 0 0,2 2 0 0 0,13-18 0 0 0,-16 30 0 0 0,2 1 0 0 0,14-13 0 0 0,1-2 0 0 0,88-86 0 0 0,-87 89 0 0 0,-8 11-1168 0 0,0 1-1 0 0,11-5 1169 0 0,-18 13-2191 0 0,3-5-7705 0 0</inkml:trace>
  <inkml:trace contextRef="#ctx0" brushRef="#br0" timeOffset="54918.31">11496 2626 3224 0 0,'42'-19'688'0'0,"-40"18"1381"0"0,-2 1 1429 0 0,3-5-1446 0 0,-2 3 2178 0 0,27-17-1569 0 0,-26 17-1910 0 0,-1 1-30 0 0,4-2 86 0 0,0 0-1 0 0,1 0 1 0 0,-1 1 0 0 0,1-1-1 0 0,5 0-806 0 0,-10 2 512 0 0,-2 2-415 0 0,0 1 0 0 0,1-1 0 0 0,-1 1 0 0 0,0 0 0 0 0,0-1-1 0 0,1 1 1 0 0,-1 0 0 0 0,1-1 0 0 0,0 1 0 0 0,-1 0 0 0 0,1-1 0 0 0,0 3-97 0 0,-3 12-35 0 0,-13 42 470 0 0,11-39-212 0 0,0 0-1 0 0,-1-1 1 0 0,-1 1-223 0 0,-1-1 172 0 0,2 1 1 0 0,0 1-1 0 0,1-1 0 0 0,-1 8-172 0 0,-7 12 161 0 0,11-33-200 0 0,-1 0-1 0 0,1 0 1 0 0,0 1 0 0 0,1-1-1 0 0,-1 0 1 0 0,1 1-1 0 0,0 1 41 0 0,5 14-209 0 0,-3-20 183 0 0,0 1 0 0 0,0 0-1 0 0,-1 0 1 0 0,1 0-1 0 0,-1-1 1 0 0,0 1-1 0 0,0 3 26 0 0,-4 13 70 0 0,4-18-49 0 0,-1 1 1 0 0,1 0-1 0 0,-1-1 0 0 0,1 1 0 0 0,-1 0 0 0 0,1-1 0 0 0,0 1 0 0 0,0 0 0 0 0,0 0 0 0 0,0-1 0 0 0,0 1 0 0 0,0 0 0 0 0,1-1 0 0 0,-1 1 0 0 0,0 0 1 0 0,1-1-1 0 0,-1 1 0 0 0,1 0 0 0 0,0-1 0 0 0,0 1 0 0 0,-1-1 0 0 0,1 1 0 0 0,0-1 0 0 0,0 1 0 0 0,0-1 0 0 0,1 0 0 0 0,-1 0 0 0 0,0 1 1 0 0,1-1-22 0 0,0 1-16 0 0,1 0 1 0 0,0 1 0 0 0,0-1 0 0 0,0-1 0 0 0,1 1 0 0 0,-1 0 0 0 0,0-1 0 0 0,1 0 0 0 0,-1 0 0 0 0,0 0 0 0 0,1 0 0 0 0,0 0 0 0 0,-1-1-1 0 0,1 1 1 0 0,-1-1 0 0 0,1 0 0 0 0,0 0 0 0 0,-1 0 0 0 0,1-1 0 0 0,-1 1 0 0 0,1-1 0 0 0,0 0 0 0 0,2-1 15 0 0,-5 1 13 0 0,1 1 1 0 0,-1-1-1 0 0,0 1 1 0 0,0-1-1 0 0,0 1 1 0 0,1-1-1 0 0,-1 0 0 0 0,0 0 1 0 0,0 1-1 0 0,0-1 1 0 0,0-1-14 0 0,6-4 44 0 0,1 2-9 0 0,-2 1-12 0 0,0 0 0 0 0,0-1 0 0 0,0 0 1 0 0,-1 0-1 0 0,1 0 0 0 0,-1-1 0 0 0,0 0 1 0 0,0 0-1 0 0,0-1-23 0 0,4-6 137 0 0,-3 4-34 0 0,0 1 0 0 0,-1-1 0 0 0,0 0 0 0 0,0-1 1 0 0,-1 1-1 0 0,1-3-103 0 0,1-5 219 0 0,1 0 0 0 0,6-9-219 0 0,-7 15 66 0 0,-1-1 1 0 0,0 0-1 0 0,-1 0 0 0 0,0-1 0 0 0,0 1 1 0 0,0-7-67 0 0,-2 3 77 0 0,0 0-1 0 0,-2 0 1 0 0,1 0 0 0 0,-2 0 0 0 0,0 0-1 0 0,-1 0 1 0 0,-3-15-77 0 0,1 2 112 0 0,4 24-120 0 0,0 0 1 0 0,0 0-1 0 0,-1-1 0 0 0,1 1 1 0 0,-1 0-1 0 0,-1 0 0 0 0,1 0 1 0 0,-1-1 7 0 0,0 1-35 0 0,0 0 0 0 0,0 0 0 0 0,-1 0 0 0 0,1 1 0 0 0,-1-1 0 0 0,0 1 0 0 0,0-1 0 0 0,0 1 0 0 0,-1 0 0 0 0,0 0 35 0 0,3 2-70 0 0,-1 0 0 0 0,1 0 0 0 0,-1 0 0 0 0,1 1 0 0 0,-1-1 0 0 0,0 0 0 0 0,1 1 0 0 0,-1-1 1 0 0,0 1-1 0 0,1 0 0 0 0,-1-1 0 0 0,0 1 0 0 0,1 0 0 0 0,-1 0 0 0 0,0 0 0 0 0,0 0 0 0 0,1 1 1 0 0,-1-1-1 0 0,0 0 0 0 0,1 1 0 0 0,-1-1 0 0 0,0 1 0 0 0,1 0 0 0 0,-1-1 0 0 0,1 1 0 0 0,-1 0 0 0 0,0 1 70 0 0,-34 18-8243 0 0,10-6-86 0 0</inkml:trace>
  <inkml:trace contextRef="#ctx0" brushRef="#br0" timeOffset="55551.49">12118 2446 17967 0 0,'0'0'1387'0'0,"0"0"-896"0"0,3 0-178 0 0,-3 0-191 0 0,0 0 0 0 0,1 0-1 0 0,-1 0 1 0 0,1 0 0 0 0,-1 1-1 0 0,1-1 1 0 0,-1 0 0 0 0,0 0 0 0 0,1 0-1 0 0,-1 0 1 0 0,1 1 0 0 0,-1-1 0 0 0,0 0-1 0 0,1 0 1 0 0,-1 1 0 0 0,0-1-1 0 0,1 0 1 0 0,-1 1 0 0 0,0-1 0 0 0,0 0-1 0 0,1 1 1 0 0,-1-1 0 0 0,0 1 0 0 0,0-1-1 0 0,1 0 1 0 0,-1 1 0 0 0,0-1 0 0 0,0 1-1 0 0,0-1 1 0 0,0 0 0 0 0,0 1-1 0 0,0-1 1 0 0,0 1 0 0 0,0-1 0 0 0,0 1-1 0 0,0-1-121 0 0,3 12 1289 0 0,0-5-852 0 0,-2-6-408 0 0,0 0-1 0 0,-1 0 1 0 0,1 0 0 0 0,0 0 0 0 0,-1 0 0 0 0,1 1 0 0 0,-1-1 0 0 0,0 0 0 0 0,1 0 0 0 0,-1 1 0 0 0,0-1 0 0 0,0 0 0 0 0,0 0 0 0 0,0 1-29 0 0,-10 42 274 0 0,4-22-220 0 0,-2 6 15 0 0,-2-1 0 0 0,-6 11-69 0 0,3-6 181 0 0,-4 17-181 0 0,-31 98 289 0 0,46-133-289 0 0,0-1 0 0 0,0 1 0 0 0,1 0 0 0 0,1 0 0 0 0,-1 0 0 0 0,0 0 0 0 0,0-1 0 0 0,-3 10 0 0 0,0-7 8 0 0,4-12-40 0 0,-1 0 0 0 0,0 1 1 0 0,0-1-1 0 0,0 0 0 0 0,-1 0 0 0 0,0 0 0 0 0,1-1 1 0 0,-2 3 31 0 0,1-4-78 0 0,2-2 120 0 0,0 0 48 0 0,0 0 7 0 0,0-2-11 0 0,1-11-66 0 0,-1-12-23 0 0,-1 13 55 0 0,1 0-1 0 0,0 0 1 0 0,1 0-1 0 0,0-3-51 0 0,1 1 103 0 0,-2 0-1 0 0,0-11-102 0 0,0 9 44 0 0,0-1 0 0 0,1 1 0 0 0,1 0 0 0 0,2-5-44 0 0,2-35 105 0 0,-5 47-81 0 0,-1-6 43 0 0,1-1 1 0 0,1 1-1 0 0,1-1 0 0 0,0 1 1 0 0,1 0-1 0 0,2-5-67 0 0,40-100 456 0 0,-39 102-384 0 0,1 1-1 0 0,0-1 1 0 0,2 1-1 0 0,0 1 0 0 0,5-6-71 0 0,5-10 26 0 0,-16 24-20 0 0,0 1 1 0 0,1-1-1 0 0,0 1 0 0 0,0 0 1 0 0,1 1-1 0 0,-1-1 0 0 0,2 1 1 0 0,-1 0-1 0 0,4-2-6 0 0,8-5-21 0 0,-13 9-4 0 0,0 0 0 0 0,0 0 0 0 0,0 1 0 0 0,0 0 0 0 0,4-1 25 0 0,-8 3-7 0 0,1 0-1 0 0,0 1 0 0 0,-1-1 0 0 0,1 1 0 0 0,-1 0 1 0 0,1 0-1 0 0,0-1 0 0 0,-1 1 0 0 0,1 0 0 0 0,0 1 1 0 0,0-1-1 0 0,-1 0 0 0 0,1 0 0 0 0,0 1 0 0 0,-1-1 1 0 0,1 1-1 0 0,-1-1 0 0 0,1 1 0 0 0,-1 0 0 0 0,1-1 1 0 0,-1 1-1 0 0,1 0 8 0 0,0 1-75 0 0,1 0 0 0 0,-1 0-1 0 0,0 0 1 0 0,0 1 0 0 0,0-1 0 0 0,0 1 0 0 0,0-1 0 0 0,0 1 0 0 0,-1 0 0 0 0,1-1-1 0 0,-1 1 1 0 0,0 0 0 0 0,0 0 0 0 0,0 0 0 0 0,0 0 0 0 0,0 0 0 0 0,-1 0 0 0 0,1 0-1 0 0,-1 0 1 0 0,0 0 0 0 0,0 1 75 0 0,0 2-17 0 0,0 1 0 0 0,-1-1 0 0 0,1 0 0 0 0,-1 0 0 0 0,-1 1 0 0 0,1-1 0 0 0,-1 0 0 0 0,0 0 0 0 0,0 0 0 0 0,-2 2 17 0 0,-5 10-113 0 0,5-9 70 0 0,-1 0 0 0 0,0 0 0 0 0,0-1 0 0 0,0 0 0 0 0,-1 0 0 0 0,-4 4 43 0 0,-26 31-86 0 0,31-38 73 0 0,0-1 0 0 0,0 1 1 0 0,0-1-1 0 0,-1 0 1 0 0,1 0-1 0 0,-1-1 0 0 0,0 0 1 0 0,-1 1 12 0 0,-18 10-313 0 0,16-9 106 0 0,-1 0 0 0 0,0-1 0 0 0,0 0 0 0 0,-1 0 207 0 0,-17 6-241 0 0,18-6 239 0 0,0 0 0 0 0,0 0 1 0 0,0-2-1 0 0,-1 1 0 0 0,1-1 0 0 0,-3 0 2 0 0,-30 9 0 0 0,35-9 60 0 0,6-1 255 0 0,2-1 122 0 0,0 0 31 0 0,0 0-53 0 0,1 1-403 0 0,-1 1 1 0 0,1 0-1 0 0,-1 0 0 0 0,1-1 1 0 0,0 1-1 0 0,-1-1 0 0 0,1 1 1 0 0,0 0-1 0 0,0-1 1 0 0,0 1-1 0 0,1-1 0 0 0,-1 0 1 0 0,0 1-1 0 0,0-1 1 0 0,1 0-1 0 0,-1 0 0 0 0,0 0 1 0 0,1 0-1 0 0,0 0 0 0 0,-1 0 1 0 0,1 0-1 0 0,1 0-12 0 0,13 11 1 0 0,0 4 111 0 0,0 0-1 0 0,0-2 1 0 0,11 7-112 0 0,5 6 180 0 0,71 47-106 0 0,-88-62-159 0 0,0 0 0 0 0,0-2-1 0 0,1 1 1 0 0,0-2 85 0 0,115 67-1501 0 0,-113-66 2 0 0</inkml:trace>
  <inkml:trace contextRef="#ctx0" brushRef="#br0" timeOffset="56907.7">13250 2645 16703 0 0,'1'-9'1274'0'0,"10"-10"-716"0"0,-8 5 549 0 0,-2-1 0 0 0,0 1-1 0 0,0-8-1106 0 0,-2 18 194 0 0,1 1 0 0 0,-1 0 0 0 0,1 0-1 0 0,-1 0 1 0 0,0-1 0 0 0,0 1 0 0 0,-2-2-194 0 0,-1-7 735 0 0,3 9-583 0 0,-1 0-1 0 0,1 0 0 0 0,0 1 1 0 0,-1-1-1 0 0,1 0 0 0 0,-1 1 1 0 0,0-1-1 0 0,0 1 0 0 0,0 0 1 0 0,0 0-1 0 0,0-1 0 0 0,0 1 1 0 0,-1 0-1 0 0,1 1 0 0 0,-1-1 1 0 0,1 0-1 0 0,-1 1 0 0 0,0 0 1 0 0,0-1-1 0 0,1 1 0 0 0,-2 0-151 0 0,-2-1 51 0 0,-1 1 0 0 0,1-1 0 0 0,0 1 0 0 0,-1 1 0 0 0,1-1 0 0 0,0 1-1 0 0,-1 0 1 0 0,1 0 0 0 0,-7 2-51 0 0,3-1-1 0 0,6 0-17 0 0,0-1 0 0 0,0 1 0 0 0,0 0 0 0 0,-1 0 1 0 0,1 1-1 0 0,0-1 0 0 0,0 1 0 0 0,0 0 18 0 0,-2 1-24 0 0,1-1 5 0 0,0 1 0 0 0,0 0 0 0 0,0 0 0 0 0,0 0 0 0 0,0 0 0 0 0,0 1 0 0 0,1 0 0 0 0,0 0 0 0 0,0 0 1 0 0,0 0-1 0 0,0 1 0 0 0,0-1 0 0 0,1 1 0 0 0,0 1 19 0 0,-10 18-22 0 0,1 0-1 0 0,1 1 1 0 0,1 1 0 0 0,2 0 0 0 0,0 0-1 0 0,2 1 1 0 0,0 0 0 0 0,2 0-1 0 0,2 0 1 0 0,0 15 22 0 0,2-35 0 0 0,0 1 0 0 0,1-1 0 0 0,0 1 0 0 0,0-1 0 0 0,1 0 0 0 0,1 4 0 0 0,2 1 0 0 0,1-4 0 0 0,-5-8 7 0 0,0 1 0 0 0,1 0-1 0 0,-1-1 1 0 0,0 1 0 0 0,1 0-1 0 0,-1-1 1 0 0,0 0 0 0 0,1 1-1 0 0,-1-1 1 0 0,1 0 0 0 0,-1 0 0 0 0,1 0-1 0 0,-1 0 1 0 0,0 0 0 0 0,1 0-1 0 0,-1 0 1 0 0,1 0 0 0 0,-1 0-1 0 0,1-1 1 0 0,-1 1 0 0 0,0-1 0 0 0,1 1-1 0 0,-1-1 1 0 0,0 0 0 0 0,1 1-1 0 0,-1-1 1 0 0,0 0 0 0 0,0 0 0 0 0,1 0-7 0 0,5-5 78 0 0,-1 1 1 0 0,0-1 0 0 0,1-1 0 0 0,2-4-79 0 0,1 0 66 0 0,-2 1 74 0 0,0 0 0 0 0,-1-1 0 0 0,0 0-1 0 0,1-3-139 0 0,11-17 262 0 0,4-8 85 0 0,-1-1 0 0 0,-3-1 0 0 0,8-22-347 0 0,-21 48 138 0 0,-1 5 13 0 0,-2 9-8 0 0,0 16 16 0 0,-2-3-209 0 0,3 30-55 0 0,-4-32 49 0 0,1-1-1 0 0,0 1 1 0 0,1 0 0 0 0,-1-1-1 0 0,4 8 57 0 0,-3-11-60 0 0,0 0-1 0 0,1 0 1 0 0,-1 0 0 0 0,1 0 0 0 0,0 0-1 0 0,1-1 1 0 0,0 2 60 0 0,-2-6-16 0 0,-1 0 1 0 0,0 0-1 0 0,0 1 1 0 0,1-1-1 0 0,-1 0 1 0 0,1 0-1 0 0,-1 0 1 0 0,1-1 0 0 0,-1 1-1 0 0,1 0 1 0 0,-1 0-1 0 0,1-1 1 0 0,0 1-1 0 0,-1-1 1 0 0,1 0-1 0 0,0 1 1 0 0,0-1-1 0 0,-1 0 1 0 0,1 0-1 0 0,0 0 1 0 0,0 0-1 0 0,-1 0 1 0 0,1 0-1 0 0,0-1 1 0 0,-1 1-1 0 0,1-1 1 0 0,0 1-1 0 0,0-1 16 0 0,7-1-7 0 0,0-1 0 0 0,0-1 0 0 0,0 0-1 0 0,0 0 1 0 0,-1 0 0 0 0,1-1 0 0 0,-1-1 0 0 0,0 1-1 0 0,-1-1 1 0 0,2-1 7 0 0,21-18 5 0 0,-22 20 11 0 0,0-1 0 0 0,-1 0 0 0 0,0 0 0 0 0,0-1 0 0 0,0 0 0 0 0,-1-1 0 0 0,4-4-16 0 0,7-16 64 0 0,2 1 0 0 0,11-12-64 0 0,-19 24 9 0 0,1-1 0 0 0,1-4-9 0 0,8-14 130 0 0,-21 34-128 0 0,0 0 0 0 0,1 0 0 0 0,-1 0 0 0 0,0 0 0 0 0,0 0 0 0 0,0 0 0 0 0,0 0 0 0 0,0-1-1 0 0,0 1 1 0 0,0 0 0 0 0,0 0 0 0 0,0 0 0 0 0,0 0 0 0 0,0 0 0 0 0,0 0 0 0 0,0 0-1 0 0,0 0 1 0 0,1 0 0 0 0,-1 0 0 0 0,0 0 0 0 0,0 0 0 0 0,0-1 0 0 0,0 1 0 0 0,0 0 0 0 0,0 0-1 0 0,0 0 1 0 0,0 0 0 0 0,0 0 0 0 0,1 0 0 0 0,-1 0 0 0 0,0 0 0 0 0,0 0 0 0 0,0 0-1 0 0,0 0 1 0 0,0 0 0 0 0,0 0 0 0 0,0 0 0 0 0,1 0 0 0 0,-1 0 0 0 0,0 0 0 0 0,0 0 0 0 0,0 1-1 0 0,0-1 1 0 0,0 0 0 0 0,0 0 0 0 0,0 0 0 0 0,0 0 0 0 0,0 0 0 0 0,1 0 0 0 0,-1 0-1 0 0,0 0 1 0 0,0 0 0 0 0,0 0 0 0 0,0 0 0 0 0,0 0 0 0 0,0 1-2 0 0,3 8 10 0 0,-3 14-75 0 0,-29 298-725 0 0,10-81 80 0 0,11-126 134 0 0,6 32 576 0 0,1-106 0 0 0,-3 1 0 0 0,-1-1 0 0 0,-2-1 0 0 0,-5 13 0 0 0,3-7-2 0 0,3-16 80 0 0,-1-1 1 0 0,-9 24-79 0 0,6-23 93 0 0,10-26-13 0 0,0-3 0 0 0,0 0 0 0 0,0 0 9 0 0,0-2 41 0 0,12-22 101 0 0,-2-1 0 0 0,-2 0 0 0 0,0-1 1 0 0,-1 0-1 0 0,1-14-231 0 0,0-11 341 0 0,4-12-341 0 0,8-41 316 0 0,-8 19-59 0 0,6-45 166 0 0,39-373 713 0 0,-44 426-691 0 0,6-10-445 0 0,-11 54 99 0 0,-5 17-75 0 0,1 1 0 0 0,1-1 0 0 0,0 1 0 0 0,8-14-24 0 0,-13 28-1 0 0,0 1 1 0 0,0-1-1 0 0,0 1 0 0 0,1-1 1 0 0,-1 1-1 0 0,0-1 0 0 0,1 1 1 0 0,-1-1-1 0 0,0 1 0 0 0,1 0 0 0 0,-1-1 1 0 0,1 1-1 0 0,-1-1 0 0 0,0 1 1 0 0,1 0-1 0 0,-1 0 0 0 0,1-1 1 0 0,-1 1-1 0 0,1 0 0 0 0,-1 0 1 0 0,1-1-1 0 0,0 1 1 0 0,-1 0-2 0 0,1 0 1 0 0,-1 1-1 0 0,0-1 1 0 0,1 0-1 0 0,-1 0 0 0 0,1 0 1 0 0,-1 1-1 0 0,0-1 1 0 0,1 0-1 0 0,-1 0 0 0 0,0 1 1 0 0,1-1-1 0 0,-1 0 1 0 0,0 1-1 0 0,0-1 0 0 0,1 0 1 0 0,-1 1-1 0 0,0-1 1 0 0,0 0-1 0 0,1 1 0 0 0,-1-1 1 0 0,0 1 1 0 0,9 29-71 0 0,-7-21 64 0 0,7 26 7 0 0,-2 0 0 0 0,2 29 0 0 0,-9-51-51 0 0,0-1 0 0 0,-1 1 0 0 0,0 0 0 0 0,-1-1 1 0 0,-1 7 50 0 0,-2 9-217 0 0,2-11 12 0 0,-1 0-1 0 0,0 0 1 0 0,-1-1-1 0 0,0 0 1 0 0,-2 0-1 0 0,0 0 1 0 0,-3 4 205 0 0,4-9-249 0 0,-1-1 1 0 0,0 0-1 0 0,-1 0 1 0 0,0 0 0 0 0,0-1-1 0 0,-1 0 1 0 0,0-1 0 0 0,-1 0-1 0 0,0 0 1 0 0,-4 1 248 0 0,-25 18-5424 0 0,29-21-2718 0 0</inkml:trace>
  <inkml:trace contextRef="#ctx0" brushRef="#br0" timeOffset="57393.54">14039 2567 21191 0 0,'0'0'970'0'0,"0"0"-20"0"0,2 1-611 0 0,0 1-287 0 0,0-1-1 0 0,-1 1 1 0 0,1 0-1 0 0,-1 0 1 0 0,1 0-1 0 0,-1 0 1 0 0,0 0 0 0 0,1 0-1 0 0,-1 0 1 0 0,0 0-1 0 0,0 0 1 0 0,-1 0-1 0 0,1 1 1 0 0,0-1-1 0 0,-1 0 1 0 0,0 1 0 0 0,1-1-1 0 0,-1 0-51 0 0,1 12 1093 0 0,0-1 1 0 0,-2 13-1094 0 0,1-9 229 0 0,-5 80 519 0 0,3-52-705 0 0,-3 14-43 0 0,-2 15-2 0 0,5-17 2 0 0,-13 148 0 0 0,8-139 0 0 0,3-18 0 0 0,-3 0 0 0 0,-5 15 0 0 0,4-8 0 0 0,20-101 536 0 0,2-55 261 0 0,6-7-797 0 0,-2 16 476 0 0,0-40-476 0 0,3-46 451 0 0,-6 48-127 0 0,11-45 181 0 0,-18 128-273 0 0,2 0 0 0 0,2 1-1 0 0,1 0 1 0 0,10-17-232 0 0,-20 54 23 0 0,-2 5-17 0 0,0 0 0 0 0,0 0 1 0 0,1 0-1 0 0,0 0 1 0 0,0 0-1 0 0,0 0 0 0 0,0 0 1 0 0,0 1-1 0 0,1-1 0 0 0,-1 1 1 0 0,1-1-1 0 0,0 1 1 0 0,0 0-1 0 0,4-2-6 0 0,-7 4-1 0 0,1 1 1 0 0,-1 0-1 0 0,1 0 1 0 0,-1 0-1 0 0,1 0 0 0 0,-1 0 1 0 0,1 0-1 0 0,-1 0 1 0 0,1 0-1 0 0,-1 0 0 0 0,1 0 1 0 0,-1 0-1 0 0,1 0 1 0 0,-1 0-1 0 0,1 0 0 0 0,-1 0 1 0 0,1 0-1 0 0,-1 0 1 0 0,1 1-1 0 0,-1-1 0 0 0,1 0 1 0 0,-1 0-1 0 0,0 1 1 0 0,1-1-1 0 0,-1 0 0 0 0,1 1 1 0 0,10 9-32 0 0,-9-8 20 0 0,3 3 2 0 0,-1 0 1 0 0,0 0-1 0 0,0 1 1 0 0,0-1-1 0 0,-1 1 0 0 0,0 0 1 0 0,0 0-1 0 0,0 0 0 0 0,-1 0 1 0 0,0 0-1 0 0,0 0 0 0 0,-1 1 1 0 0,1-1-1 0 0,-1 1 1 0 0,-1-1-1 0 0,1 1 0 0 0,-2 5 10 0 0,1 7-196 0 0,-2-1 0 0 0,0 0 0 0 0,-1 0 0 0 0,-1 0 0 0 0,-5 15 196 0 0,2-14-129 0 0,0 0 0 0 0,-1 0 1 0 0,-1 0-1 0 0,-1-1 0 0 0,0-1 0 0 0,-12 15 129 0 0,5-10-1389 0 0,-2-1-1 0 0,0-1 0 0 0,-1 0 0 0 0,-17 11 1390 0 0,16-15-6142 0 0,-2-7-1651 0 0</inkml:trace>
  <inkml:trace contextRef="#ctx0" brushRef="#br0" timeOffset="57772.37">14505 2356 3224 0 0,'1'1'143'0'0,"0"1"-129"0"0,0 0 0 0 0,0-1 1 0 0,1 1-1 0 0,-1 0 0 0 0,1-1 1 0 0,-1 0-1 0 0,1 1 1 0 0,0-1-1 0 0,-1 0 0 0 0,2 0-14 0 0,5 6 26 0 0,-7-7-24 0 0,13 14 2646 0 0,6 8 7072 0 0,-17-19-7770 0 0,-1 1 1 0 0,0 0 0 0 0,0 0 0 0 0,0-1 0 0 0,1 5-1951 0 0,2 13 2710 0 0,-4-6-2599 0 0,0 0 1 0 0,-1 1 0 0 0,0-1-1 0 0,-1 0 1 0 0,-1 1 0 0 0,0-1-1 0 0,-1 0 1 0 0,-5 13-112 0 0,-20 57-1592 0 0,-6 48 1592 0 0,30-118 867 0 0,3-14-235 0 0,3-8-272 0 0,11-48 70 0 0,3 1 0 0 0,2 1 0 0 0,3 0-430 0 0,41-81 736 0 0,-39 85-1049 0 0,-9 19-187 0 0,2 2 1 0 0,17-25 499 0 0,-23 39-446 0 0,0 1 1 0 0,0 1 0 0 0,1 0-1 0 0,1 0 1 0 0,0 1-1 0 0,12-7 446 0 0,3-4-3940 0 0,-18 17-4747 0 0</inkml:trace>
  <inkml:trace contextRef="#ctx0" brushRef="#br0" timeOffset="58157.92">14952 2504 1376 0 0,'6'-8'136'0'0,"14"-6"12004"0"0,-5-2-4400 0 0,-12 13-6880 0 0,0-1-1 0 0,-1 0 1 0 0,1 0 0 0 0,-1-1 0 0 0,0 1-1 0 0,0 0 1 0 0,0-1-860 0 0,1-4 49 0 0,-1 0 0 0 0,0-1 0 0 0,-1 1 0 0 0,0-1 0 0 0,0 1 0 0 0,-1-1-1 0 0,0 0-48 0 0,0 9-64 0 0,-2 2 79 0 0,1-1 0 0 0,-1 0 0 0 0,1 1 0 0 0,-1-1 0 0 0,1 0 0 0 0,-1 1 0 0 0,1 0 0 0 0,0-1 0 0 0,-1 1 0 0 0,1 0 0 0 0,0 0 0 0 0,-1 0 0 0 0,1 0 0 0 0,0 0-1 0 0,0 0-14 0 0,-18 20 92 0 0,13-14-112 0 0,-17 22-15 0 0,2 0 0 0 0,1 2 0 0 0,1 0 0 0 0,2 2 0 0 0,0 4 35 0 0,14-32-10 0 0,-4 9-45 0 0,0 0 0 0 0,1 0 0 0 0,1 1 0 0 0,0 0 0 0 0,1 0 0 0 0,0 1 0 0 0,2-1 0 0 0,-2 15 55 0 0,4-28-98 0 0,0 1 0 0 0,0-1 0 0 0,1 1 0 0 0,-1-1 0 0 0,1 1 0 0 0,0 0 0 0 0,-1-1 0 0 0,1 0 0 0 0,0 1 0 0 0,0-1 0 0 0,0 0 0 0 0,1 1 0 0 0,-1-1 0 0 0,1 0 0 0 0,-1 0 0 0 0,3 2 98 0 0,-4-4 7 0 0,1 0 0 0 0,-1 0 0 0 0,1 0 0 0 0,-1 0-1 0 0,1 0 1 0 0,-1 0 0 0 0,1 0 0 0 0,-1 0 0 0 0,1 0 0 0 0,-1 0-1 0 0,1 0 1 0 0,-1-1 0 0 0,1 1 0 0 0,-1 0 0 0 0,1 0-1 0 0,-1 0 1 0 0,1-1 0 0 0,-1 1 0 0 0,1 0 0 0 0,-1-1-7 0 0,2 1 42 0 0,8-4 74 0 0,1-1 0 0 0,-1 1 0 0 0,0-1 0 0 0,-1-1 1 0 0,1 0-1 0 0,-1 0 0 0 0,0-1 0 0 0,5-6-116 0 0,13-13 540 0 0,23-28-540 0 0,-19 19 168 0 0,-18 20 38 0 0,0 0-1 0 0,0-1 1 0 0,-2 0 0 0 0,0-1-1 0 0,-1 0 1 0 0,-1-1-1 0 0,0 0 1 0 0,-1-1 0 0 0,-1 0-1 0 0,-1-3-205 0 0,1 1 0 0 0,-4 15 0 0 0,-1 0 0 0 0,0-1 0 0 0,0 1 0 0 0,0-1 0 0 0,-1 1 0 0 0,0-1 0 0 0,-1 0 0 0 0,0-4 0 0 0,0 10-39 0 0,0 1 1 0 0,0-1-1 0 0,0 1 1 0 0,0-1-1 0 0,0 0 0 0 0,0 1 1 0 0,0-1-1 0 0,0 1 0 0 0,-1-1 1 0 0,1 1-1 0 0,0-1 1 0 0,-1 1-1 0 0,1-1 0 0 0,0 1 1 0 0,-1-1-1 0 0,1 1 1 0 0,0-1-1 0 0,-1 1 0 0 0,1-1 1 0 0,-1 1-1 0 0,1 0 0 0 0,-1-1 1 0 0,1 1-1 0 0,-1 0 1 0 0,1-1-1 0 0,-1 1 0 0 0,1 0 1 0 0,-1 0-1 0 0,0-1 39 0 0,0 1-90 0 0,-1 0 0 0 0,1 0 1 0 0,0 0-1 0 0,-1 1 0 0 0,1-1 0 0 0,0 0 0 0 0,-1 0 1 0 0,1 1-1 0 0,0-1 0 0 0,-1 1 0 0 0,1-1 0 0 0,0 1 0 0 0,0 0 90 0 0,-4 1-584 0 0,1 1 0 0 0,-1 0-1 0 0,1 0 1 0 0,0 0-1 0 0,0 0 1 0 0,-2 3 584 0 0,-4 10-5990 0 0,-2 0-1721 0 0</inkml:trace>
  <inkml:trace contextRef="#ctx0" brushRef="#br0" timeOffset="59577.9">15615 2387 23639 0 0,'5'0'367'0'0,"0"0"0"0"0,0-1 0 0 0,0 1 0 0 0,0-1 0 0 0,0-1-1 0 0,0 1 1 0 0,4-2-367 0 0,-1 1 40 0 0,-7 2-22 0 0,0 0 0 0 0,0 0-1 0 0,-1 0 1 0 0,1 0-1 0 0,0-1 1 0 0,0 1-1 0 0,-1 0 1 0 0,1 0 0 0 0,0-1-1 0 0,-1 1 1 0 0,1 0-1 0 0,0-1 1 0 0,-1 1-1 0 0,1-1 1 0 0,-1 1 0 0 0,2-1-18 0 0,-2 0 328 0 0,0 1 6 0 0,0-2-22 0 0,0 1-288 0 0,0 0 0 0 0,0 0 0 0 0,0 0 0 0 0,-1 0 0 0 0,1 1 0 0 0,0-1 0 0 0,-1 0 0 0 0,1 0 0 0 0,0 0 0 0 0,-1 0 0 0 0,1 0-1 0 0,-1 1 1 0 0,1-1 0 0 0,-1 0 0 0 0,1 0 0 0 0,-1 1 0 0 0,0-1 0 0 0,0 0 0 0 0,1 1 0 0 0,-1-1-24 0 0,-2-1 35 0 0,1 1 0 0 0,-1 0 0 0 0,1-1 0 0 0,-1 1 0 0 0,1 0 0 0 0,-1 0-1 0 0,-2 0-34 0 0,0-1 12 0 0,0 1-1 0 0,-1 0 0 0 0,1 1 0 0 0,-1-1 1 0 0,1 1-1 0 0,-1 0 0 0 0,1 0 0 0 0,-3 1-11 0 0,-6 2-32 0 0,-1 1-1 0 0,1 1 0 0 0,-1 0 0 0 0,2 1 0 0 0,-1 0 0 0 0,0 1 0 0 0,1 1 1 0 0,1 0-1 0 0,-1 1 0 0 0,-7 7 33 0 0,6-4-38 0 0,0 1 1 0 0,1 1-1 0 0,1 0 0 0 0,0 0 1 0 0,1 1-1 0 0,1 0 1 0 0,0 1-1 0 0,-4 10 38 0 0,9-12 0 0 0,0 0 0 0 0,0 0 0 0 0,2 0 0 0 0,-3 11 0 0 0,6-22-112 0 0,-1 1-1 0 0,1-1 1 0 0,0 0-1 0 0,0 0 1 0 0,0 1 0 0 0,1-1-1 0 0,-1 0 1 0 0,1 1-1 0 0,0 2 113 0 0,-1-5-36 0 0,1 0 1 0 0,-1 0-1 0 0,1 0 0 0 0,-1 0 1 0 0,1 0-1 0 0,-1 0 0 0 0,1 0 0 0 0,0 0 1 0 0,-1 0-1 0 0,1 0 0 0 0,0-1 0 0 0,0 1 1 0 0,-1 0-1 0 0,1 0 0 0 0,0-1 1 0 0,0 1-1 0 0,0 0 0 0 0,0-1 0 0 0,0 1 1 0 0,0-1-1 0 0,0 1 0 0 0,0-1 1 0 0,0 0-1 0 0,1 1 0 0 0,-1-1 0 0 0,0 0 1 0 0,0 0-1 0 0,0 0 0 0 0,1 0 36 0 0,4 0-2 0 0,0-1 0 0 0,-1 0 0 0 0,1 0 0 0 0,-1-1 0 0 0,1 1 0 0 0,-1-1-1 0 0,1 0 1 0 0,-1-1 0 0 0,0 1 0 0 0,0-1 0 0 0,3-2 2 0 0,12-9 24 0 0,-1-1 0 0 0,3-3-24 0 0,-6 5 63 0 0,20-17 681 0 0,-2-1-1 0 0,-1-1 1 0 0,8-12-744 0 0,-20 24 916 0 0,-17 17-725 0 0,0-1-1 0 0,-1 1 0 0 0,1-1 0 0 0,-1 0 1 0 0,2-1-191 0 0,0-1 97 0 0,-4 6-82 0 0,0-1-1 0 0,0 0 1 0 0,0 1 0 0 0,0-1 0 0 0,0 0 0 0 0,0 0-1 0 0,0 0 1 0 0,0 0 0 0 0,-1 0 0 0 0,1 0 0 0 0,0 0-1 0 0,-1 0 1 0 0,1-1-15 0 0,0 1-136 0 0,-1 3-11 0 0,0 18-83 0 0,-1 0 0 0 0,-1-1-1 0 0,-1 1 1 0 0,-4 15 230 0 0,-6 40-641 0 0,12-73 617 0 0,-2 12-63 0 0,1 0 1 0 0,0 0-1 0 0,0 8 87 0 0,2-20 12 0 0,0 0 0 0 0,0-1 1 0 0,0 1-1 0 0,0 0 0 0 0,1 0 0 0 0,-1 0 1 0 0,0-1-1 0 0,1 1 0 0 0,-1 0 0 0 0,1-1 1 0 0,0 1-1 0 0,-1 0 0 0 0,1-1 1 0 0,0 1-1 0 0,0-1 0 0 0,0 1 0 0 0,0-1 1 0 0,0 0-1 0 0,0 1 0 0 0,1-1 0 0 0,0 1-12 0 0,0-1-13 0 0,0 0-1 0 0,-1 0 1 0 0,1-1-1 0 0,0 1 1 0 0,0 0-1 0 0,0-1 0 0 0,0 0 1 0 0,1 1-1 0 0,-1-1 1 0 0,0 0-1 0 0,0 0 1 0 0,0 0-1 0 0,0 0 0 0 0,0-1 1 0 0,0 1-1 0 0,0 0 1 0 0,0-1-1 0 0,2 0 14 0 0,14-5-49 0 0,0-1-1 0 0,-1-1 0 0 0,0-1 1 0 0,0 0-1 0 0,10-8 50 0 0,33-17-88 0 0,-36 20 88 0 0,-1-1 0 0 0,0 0 0 0 0,1-3 0 0 0,26-18 0 0 0,-26 18 173 0 0,0-2 1 0 0,-2 0-1 0 0,0-1 0 0 0,-1-2 0 0 0,-1-1-173 0 0,-17 21 18 0 0,13-18 537 0 0,0 0 0 0 0,-2-2-1 0 0,10-20-554 0 0,-6 11 51 0 0,-11 16-228 0 0,8-14-185 0 0,-14 61 302 0 0,-1 62-1932 0 0,-1-81 1992 0 0,-3-3 0 0 0,-2 11 387 0 0,5-19-328 0 0,1 1 1 0 0,-1-1-1 0 0,1 0 1 0 0,0 1-1 0 0,0-1 1 0 0,-1 0-1 0 0,1 1 1 0 0,0-1-1 0 0,0 0 1 0 0,0 1-1 0 0,1 0-59 0 0,-15-21 234 0 0,11 14-154 0 0,0 1 0 0 0,0-1 0 0 0,-1 1 1 0 0,0 0-1 0 0,1 0 0 0 0,-2 0 0 0 0,1 0 0 0 0,-1 0-80 0 0,-4-3 60 0 0,9 6-67 0 0,-1 0-1 0 0,0 1 0 0 0,0-1 1 0 0,0 1-1 0 0,0-1 1 0 0,0 1-1 0 0,0-1 1 0 0,0 1-1 0 0,0 0 1 0 0,0 0-1 0 0,0-1 0 0 0,0 1 1 0 0,0 0-1 0 0,0 0 1 0 0,0 0-1 0 0,0 0 1 0 0,0 0-1 0 0,0 0 1 0 0,0 0-1 0 0,-1 0 8 0 0,0 1-42 0 0,-1 0-1 0 0,0 0 1 0 0,1 0 0 0 0,0 0-1 0 0,-1 0 1 0 0,1 1-1 0 0,0-1 1 0 0,-2 2 42 0 0,-3 2-139 0 0,1 1-1 0 0,-1 0 1 0 0,2 0-1 0 0,-6 7 140 0 0,2 1-110 0 0,0 0-1 0 0,1 0 1 0 0,1 1 0 0 0,1 1-1 0 0,0-1 1 0 0,0 1 0 0 0,2 0-1 0 0,-2 11 111 0 0,4-15 0 0 0,0 0-1 0 0,1 0 0 0 0,0 0 0 0 0,1 0 0 0 0,0 0 0 0 0,1 0 0 0 0,1 0 0 0 0,0 0 0 0 0,0 0 1 0 0,1 0-1 0 0,1-1 0 0 0,1 3 1 0 0,-4-11-2 0 0,0-1 1 0 0,0 1-1 0 0,0-1 1 0 0,1 1-1 0 0,-1-1 1 0 0,1 0 0 0 0,0 1-1 0 0,0-1 1 0 0,0 0-1 0 0,0 0 1 0 0,0-1-1 0 0,0 1 1 0 0,0 0-1 0 0,0-1 1 0 0,1 1-1 0 0,-1-1 1 0 0,2 1 1 0 0,0 0-1 0 0,0-1 1 0 0,0 0 0 0 0,1 0-1 0 0,-1 0 1 0 0,0-1-1 0 0,1 1 1 0 0,-1-1 0 0 0,0 0-1 0 0,0 0 1 0 0,4-1 0 0 0,8-2 0 0 0,0-1 1 0 0,0 0-1 0 0,-1-1 1 0 0,1 0-1 0 0,6-5 0 0 0,31-15 897 0 0,-1-3-1 0 0,9-8-896 0 0,15-8 191 0 0,-52 30-191 0 0,1-1 0 0 0,-2-1 0 0 0,0-1 0 0 0,-1-1 0 0 0,-1-1 0 0 0,-1-1 0 0 0,-1-1 0 0 0,0-1 0 0 0,-2 0 0 0 0,0-1 0 0 0,-2-1 0 0 0,1-3 0 0 0,1-6 178 0 0,-1 1 0 0 0,-2-2 0 0 0,-2 0 0 0 0,-1 0 0 0 0,-1-1 0 0 0,-3-1 0 0 0,0 1 0 0 0,-1-19-178 0 0,-5 44 29 0 0,1-9 95 0 0,-1 0-1 0 0,-1 0 1 0 0,-2-15-124 0 0,1 23 47 0 0,1 7-27 0 0,0 1-1 0 0,0-1 1 0 0,0 0-1 0 0,-1 1 1 0 0,0-1 0 0 0,-1-3-20 0 0,2 7 1 0 0,0-1 1 0 0,-1 0 0 0 0,1 1-1 0 0,0-1 1 0 0,-1 0 0 0 0,1 1-1 0 0,-1-1 1 0 0,1 1 0 0 0,-1-1 0 0 0,1 1-1 0 0,-1-1 1 0 0,0 1 0 0 0,1-1-1 0 0,-1 1 1 0 0,0-1 0 0 0,1 1-1 0 0,-1 0 1 0 0,0-1 0 0 0,1 1 0 0 0,-1 0-1 0 0,0 0 1 0 0,0 0 0 0 0,1-1-1 0 0,-1 1 1 0 0,0 0 0 0 0,0 0-1 0 0,1 0 1 0 0,-1 0 0 0 0,0 0 0 0 0,0 0-1 0 0,1 0 1 0 0,-1 1 0 0 0,0-1-1 0 0,0 0 1 0 0,1 0-2 0 0,-2 1 0 0 0,0 0 0 0 0,1 0 0 0 0,-1-1 0 0 0,1 1 0 0 0,-1 0 0 0 0,1 1 0 0 0,-1-1 0 0 0,1 0 0 0 0,0 0 0 0 0,-1 0 0 0 0,1 1 0 0 0,0-1 0 0 0,0 1 0 0 0,-15 22 0 0 0,5-3 0 0 0,2 1 0 0 0,0 0 0 0 0,1 1 0 0 0,-6 14 0 0 0,-16 54-15 0 0,17-51-65 0 0,-15 36 80 0 0,10-39-44 0 0,2 1 0 0 0,2 1-1 0 0,1 0 1 0 0,-4 27 44 0 0,-1 10 228 0 0,14-59-280 0 0,3-11-1 0 0,0 0 0 0 0,0 1 0 0 0,1-1 1 0 0,-1 0-1 0 0,2 6 53 0 0,-2 16-120 0 0,1-27 121 0 0,0 0 0 0 0,0 0-1 0 0,0 0 1 0 0,0 0 0 0 0,0 0 0 0 0,0 0 0 0 0,0 0-1 0 0,0 0 1 0 0,0 0 0 0 0,0 0 0 0 0,1 0 0 0 0,-1 0-1 0 0,0 0 1 0 0,1 0 0 0 0,-1 0-1 0 0,1-1 64 0 0,1 0 28 0 0,5 0-54 0 0,-1-1-1 0 0,0 1 1 0 0,1-2-1 0 0,-1 1 1 0 0,0-1-1 0 0,1 0 1 0 0,-1 0 0 0 0,0-1-1 0 0,0 0 1 0 0,2-1-38 0 0,14-9 71 0 0,-2-1 1 0 0,5-5-72 0 0,-9 7-22 0 0,0 1 1 0 0,1 0 0 0 0,4-1 21 0 0,-3 3-50 0 0,10-5 98 0 0,24-8-48 0 0,-41 19 5 0 0,0 0 0 0 0,0 0 0 0 0,0 1 0 0 0,0 1 0 0 0,0-1 0 0 0,9 2-5 0 0,-13-1-3 0 0,-1 1 0 0 0,1 1 0 0 0,-1-1 0 0 0,1 1 0 0 0,-1 0 0 0 0,0 0-1 0 0,1 1 1 0 0,-1 0 0 0 0,0 0 0 0 0,0 1 0 0 0,0-1 0 0 0,0 1 0 0 0,0 1 0 0 0,-1-1 0 0 0,0 1 0 0 0,1 0 0 0 0,-1 0 0 0 0,-1 0 0 0 0,1 1 0 0 0,0 0 0 0 0,-1 0 0 0 0,1 2 3 0 0,-1 0 1 0 0,1 1 0 0 0,-2 0 0 0 0,1 0 0 0 0,-1 1 0 0 0,0-1 0 0 0,-1 3-1 0 0,0-4-12 0 0,0 1-1 0 0,1-1 1 0 0,0 0 0 0 0,0 0 0 0 0,0 0-1 0 0,1-1 1 0 0,4 7 12 0 0,5 11-63 0 0,-12-21 67 0 0,1 0 1 0 0,-1 0-1 0 0,1 0 0 0 0,-1 0 0 0 0,1-1 1 0 0,0 1-1 0 0,0 0 0 0 0,0-1 0 0 0,0 0 1 0 0,1 1-1 0 0,1 1-4 0 0,1-1 31 0 0,-1-1 0 0 0,1 1-1 0 0,0 0 1 0 0,0-1 0 0 0,0 0 0 0 0,0-1-1 0 0,0 1 1 0 0,0-1 0 0 0,0 0 0 0 0,0 0-1 0 0,1 0 1 0 0,-1-1 0 0 0,3 0-31 0 0,7-2 9 0 0,-1-1 0 0 0,0 0 0 0 0,0-1 0 0 0,-1 0 0 0 0,1-2 0 0 0,-1 1 0 0 0,0-2 0 0 0,0 0 0 0 0,-1 0 0 0 0,0-1 1 0 0,0 0-1 0 0,-1-1 0 0 0,0-1 0 0 0,5-6-9 0 0,34-35-1283 0 0,-37 37-1073 0 0,-5 4-4289 0 0,-3-2-2805 0 0</inkml:trace>
  <inkml:trace contextRef="#ctx0" brushRef="#br0" timeOffset="60031.99">17531 1697 19351 0 0,'0'0'886'0'0,"0"0"-21"0"0,0-1-554 0 0,0 0-253 0 0,0 0 1 0 0,0 0-1 0 0,-1 0 1 0 0,1 0 0 0 0,-1 0-1 0 0,1 0 1 0 0,-1 0-1 0 0,0 0 1 0 0,1 0-1 0 0,-1 0 1 0 0,0 0 0 0 0,1 1-1 0 0,-1-1 1 0 0,-1 0-59 0 0,-2-4 449 0 0,0-6 3393 0 0,4 11-3778 0 0,0 0 0 0 0,0 0-1 0 0,0 0 1 0 0,0 0 0 0 0,0 0 0 0 0,0-1 0 0 0,0 1 0 0 0,0 0 0 0 0,0 0 0 0 0,0 0 0 0 0,0 0 0 0 0,0 0 0 0 0,0 0 0 0 0,0 0 0 0 0,0 0 0 0 0,0 0 0 0 0,0-1 0 0 0,0 1 0 0 0,0 0 0 0 0,1 0-1 0 0,-1 0 1 0 0,0 0 0 0 0,0 0 0 0 0,0 0 0 0 0,0 0 0 0 0,0 0 0 0 0,0 0 0 0 0,0 0 0 0 0,0 0 0 0 0,0 0 0 0 0,1 0 0 0 0,-1 0 0 0 0,0 0 0 0 0,0 0 0 0 0,0 0 0 0 0,0 0 0 0 0,0 0-1 0 0,0 0 1 0 0,0 0 0 0 0,0 0 0 0 0,1 0 0 0 0,-1 0 0 0 0,0 0 0 0 0,0 0 0 0 0,0 0 0 0 0,0 0 0 0 0,0 0 0 0 0,0 0-64 0 0,20 10 1246 0 0,-9-2-1158 0 0,-1 0 0 0 0,0 1 0 0 0,-1 0-1 0 0,0 0 1 0 0,0 1 0 0 0,-1 0 0 0 0,0 0 0 0 0,0 2-88 0 0,19 23 136 0 0,0 2-128 0 0,-1 0 0 0 0,-2 2-1 0 0,-1 1 1 0 0,2 11-8 0 0,71 171-6 0 0,-85-196 6 0 0,10 31 103 0 0,-2 0 0 0 0,-3 1 0 0 0,-2 1-1 0 0,-3 0 1 0 0,-3 1 0 0 0,-2 0 0 0 0,-2 42-103 0 0,-5-72 49 0 0,-1 1 0 0 0,-2-1 1 0 0,-1 0-1 0 0,-2 0 0 0 0,0 0 0 0 0,-4 3-49 0 0,-8 19-159 0 0,-1-1-1 0 0,-3-1 0 0 0,-4 1 160 0 0,6-15-123 0 0,-1-1-1 0 0,-2 0 1 0 0,-2-2-1 0 0,-17 17 124 0 0,-1-4 176 0 0,-2-1-1 0 0,-35 23-175 0 0,70-59-264 0 0,-1 0 0 0 0,-1-1 0 0 0,-4 2 264 0 0,-53 22-4721 0 0</inkml:trace>
  <inkml:trace contextRef="#ctx0" brushRef="#br0" timeOffset="60533.05">18892 2578 20735 0 0,'0'0'951'0'0,"0"0"-24"0"0,0 0-502 0 0,0 0 84 0 0,0 0 106 0 0,0 0 22 0 0,0 0-82 0 0,9 0 589 0 0,2-4-703 0 0,-1 0 0 0 0,1 1 0 0 0,0 1 0 0 0,0 0 0 0 0,0 1 0 0 0,0-1 0 0 0,4 2-441 0 0,34-6 805 0 0,75-12 201 0 0,63-13-315 0 0,-108 22-611 0 0,-17-1-16 0 0,-50 8-245 0 0,1 0-1 0 0,-1 2 1 0 0,6-1 181 0 0,-16 1-497 0 0,-2 0-14 0 0,0 0-144 0 0,0 0-598 0 0,0 0-261 0 0,0 0-970 0 0,-1 1-3848 0 0,-3 5-1645 0 0</inkml:trace>
  <inkml:trace contextRef="#ctx0" brushRef="#br0" timeOffset="60881.09">18765 3023 24879 0 0,'0'0'564'0'0,"1"0"83"0"0,77-1 870 0 0,-34-4-479 0 0,0-2 0 0 0,17-6-1038 0 0,26-5 372 0 0,74-16-761 0 0,-135 29-106 0 0,4-2-916 0 0,-10 0-5914 0 0,-6 2-1462 0 0</inkml:trace>
  <inkml:trace contextRef="#ctx0" brushRef="#br0" timeOffset="61220.17">18747 3366 24879 0 0,'10'5'1892'0'0,"18"23"-991"0"0,-27-28-838 0 0,0 1-1 0 0,-1-1 1 0 0,1 1-1 0 0,0-1 0 0 0,0 0 1 0 0,0 0-1 0 0,0 0 0 0 0,0 1 1 0 0,0-1-1 0 0,0 0 0 0 0,-1 0 1 0 0,1 0-1 0 0,0-1 0 0 0,0 1 1 0 0,0 0-1 0 0,1 0-62 0 0,2-1 226 0 0,35-1-26 0 0,-1-3 0 0 0,0-1 0 0 0,-1-1-1 0 0,1-3 1 0 0,4-2-200 0 0,99-27 931 0 0,-71 20-749 0 0,-29 6-111 0 0,22-2-71 0 0,-36 9-623 0 0,0-1 0 0 0,5-2 623 0 0,23-13-4371 0 0,-42 16 2836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5:42.263"/>
    </inkml:context>
    <inkml:brush xml:id="br0">
      <inkml:brushProperty name="width" value="0.05" units="cm"/>
      <inkml:brushProperty name="height" value="0.05" units="cm"/>
    </inkml:brush>
  </inkml:definitions>
  <inkml:trace contextRef="#ctx0" brushRef="#br0">0 811 9416 0 0,'0'0'208'0'0,"0"0"33"0"0,0 0 16 0 0,0 0 90 0 0,0 0 326 0 0,0 0 139 0 0,0 0 27 0 0,0 0-3 0 0,0 0-44 0 0,0 0-21 0 0,0 0-3 0 0,0 0 11 0 0,0 0 52 0 0,4-4 878 0 0,3-2-1077 0 0,5-4 461 0 0,0-1-1 0 0,-1-1 1 0 0,0 0-1093 0 0,60-66 2206 0 0,-37 43-1707 0 0,-16 15-140 0 0,2 1-1 0 0,20-16-358 0 0,23-15 513 0 0,21-22-513 0 0,-54 43 2 0 0,-2-2 0 0 0,0 0 0 0 0,12-22-2 0 0,-21 27 170 0 0,-1-1-1 0 0,-1 0 1 0 0,-2-2 0 0 0,-1 0 0 0 0,-1 0-1 0 0,0-6-169 0 0,-7 18 15 0 0,-3 8 2 0 0,0 0 0 0 0,0 0 0 0 0,0-7-17 0 0,-2 14-15 0 0,-1-1 0 0 0,0 1 1 0 0,0 0-1 0 0,0 0 0 0 0,0-1 1 0 0,0 1-1 0 0,-1 0 0 0 0,1 0 1 0 0,-1-1-1 0 0,1 1 0 0 0,-1 0 1 0 0,0 0-1 0 0,0 0 0 0 0,0 0 1 0 0,0 0-1 0 0,0 0 0 0 0,0-1 15 0 0,0 3-15 0 0,0 0-1 0 0,0 0 0 0 0,1 0 1 0 0,-1 0-1 0 0,0 0 0 0 0,1 0 1 0 0,-1 0-1 0 0,0 0 0 0 0,0 0 1 0 0,1 1-1 0 0,-1-1 0 0 0,0 0 1 0 0,1 0-1 0 0,-1 1 0 0 0,0-1 1 0 0,1 0-1 0 0,-1 1 0 0 0,0-1 16 0 0,1 0-25 0 0,-4 3-7 0 0,-1-1 0 0 0,1 1 0 0 0,1 0 0 0 0,-1 0 0 0 0,0 0 0 0 0,1 1 0 0 0,0-1 0 0 0,-3 4 32 0 0,-23 33-142 0 0,0 11 14 0 0,2 1-1 0 0,0 8 129 0 0,3 3-21 0 0,3 0-1 0 0,2 1 1 0 0,-4 37 21 0 0,-4 14-11 0 0,-4 14 95 0 0,-5 69-84 0 0,33-180 167 0 0,0 0 1 0 0,2 0-1 0 0,0 0 0 0 0,2 0 0 0 0,0 9-167 0 0,-1-27 16 0 0,0 1-1 0 0,0-1 0 0 0,0 0 1 0 0,0 1-1 0 0,0-1 0 0 0,0 0 1 0 0,1 1-1 0 0,-1-1 1 0 0,0 0-1 0 0,0 0 0 0 0,0 1 1 0 0,0-1-1 0 0,0 0 0 0 0,1 0 1 0 0,-1 1-1 0 0,0-1 0 0 0,0 0 1 0 0,0 0-1 0 0,1 1 1 0 0,-1-1-1 0 0,0 0 0 0 0,0 0 1 0 0,1 0-1 0 0,-1 1 0 0 0,0-1 1 0 0,0 0-1 0 0,1 0 1 0 0,-1 0-1 0 0,0 0 0 0 0,0 0 1 0 0,1 0-1 0 0,-1 0 0 0 0,0 0 1 0 0,1 0-1 0 0,-1 0 1 0 0,0 0-1 0 0,1 0 0 0 0,-1 0 1 0 0,0 0-1 0 0,1 0 0 0 0,-1 0 1 0 0,0 0-1 0 0,0 0 1 0 0,1 0-16 0 0,1-1 66 0 0,1 0 0 0 0,-1 0 0 0 0,0 0 1 0 0,0 0-1 0 0,0-1 0 0 0,0 1 1 0 0,2-2-67 0 0,4-4 200 0 0,1-1 1 0 0,-1 0 0 0 0,0-1-201 0 0,9-11 122 0 0,-2 0 0 0 0,-1-1-1 0 0,0 0 1 0 0,-1-1 0 0 0,6-18-122 0 0,3-10 0 0 0,44-98 0 0 0,-60 137-80 0 0,0 0 0 0 0,1 1 0 0 0,2-3 80 0 0,-6 9-27 0 0,0 1 1 0 0,0-1-1 0 0,1 1 0 0 0,-1 0 1 0 0,1 0-1 0 0,-1 0 0 0 0,1 0 1 0 0,0 0-1 0 0,4-1 27 0 0,-8 4 1 0 0,1 0 1 0 0,0 0-1 0 0,0 0 0 0 0,0 0 0 0 0,0 0 0 0 0,0 0 1 0 0,-1 0-1 0 0,1 0 0 0 0,0 0 0 0 0,0 1 0 0 0,0-1 1 0 0,-1 0-1 0 0,1 1 0 0 0,0-1 0 0 0,0 0 0 0 0,0 1 1 0 0,-1-1-1 0 0,1 1 0 0 0,0-1 0 0 0,-1 1 0 0 0,1-1 1 0 0,0 1-1 0 0,-1 0 0 0 0,1-1 0 0 0,-1 1 0 0 0,1 0 1 0 0,-1-1-1 0 0,1 1 0 0 0,-1 0-1 0 0,3 3-3 0 0,-1-1 0 0 0,0 1 0 0 0,0-1 0 0 0,0 1 0 0 0,0 3 3 0 0,2 19-152 0 0,-2-6 28 0 0,5 23-42 0 0,-2 18 166 0 0,-1-20 14 0 0,6 32-14 0 0,-5-53 0 0 0,1-1 0 0 0,1 0 0 0 0,1 0 0 0 0,5 8 0 0 0,-11-24 12 0 0,-1 0 0 0 0,1 1 0 0 0,0-1 1 0 0,0 0-1 0 0,1 0 0 0 0,-1 0 0 0 0,1 0 0 0 0,-1-1 0 0 0,1 1 0 0 0,0-1 0 0 0,0 1 0 0 0,0-1 1 0 0,1 0-1 0 0,-1 0 0 0 0,0-1 0 0 0,1 1 0 0 0,-1-1 0 0 0,1 1 0 0 0,-1-1 0 0 0,1 0 0 0 0,0 0 0 0 0,-1-1 1 0 0,1 1-1 0 0,0-1 0 0 0,0 0 0 0 0,0 0 0 0 0,-1 0 0 0 0,1 0 0 0 0,0-1 0 0 0,0 0 0 0 0,-1 1 1 0 0,1-1-1 0 0,-1-1 0 0 0,1 1 0 0 0,0 0 0 0 0,-1-1 0 0 0,1 0-12 0 0,6-4 6 0 0,-1 1 0 0 0,0-1-1 0 0,0-1 1 0 0,-1 1 0 0 0,1-1 0 0 0,-1-1-1 0 0,-1 0 1 0 0,4-4-6 0 0,8-14 91 0 0,0 0-1 0 0,1-7-90 0 0,-9 15 18 0 0,5-10 17 0 0,-2 0 0 0 0,-1-1 0 0 0,5-18-35 0 0,18-38 42 0 0,-26 61-42 0 0,-6 14 0 0 0,1 0 0 0 0,1 0 0 0 0,1-2 0 0 0,-1 5-16 0 0,-6 7 5 0 0,1 1 0 0 0,0 0-1 0 0,-1-1 1 0 0,1 1 0 0 0,-1 0-1 0 0,1 0 1 0 0,-1 0 0 0 0,0-1 0 0 0,1 1-1 0 0,-1 0 1 0 0,0 0 0 0 0,1 0-1 0 0,-1 0 12 0 0,2 11-31 0 0,1 0 0 0 0,-2 0 0 0 0,0 0 0 0 0,-1 12 31 0 0,2 11-25 0 0,-1 7 27 0 0,-1-28-21 0 0,0-1 1 0 0,1 0 0 0 0,1 3 18 0 0,2 9 19 0 0,-3-13-31 0 0,1 0 0 0 0,0 1 0 0 0,1-1 0 0 0,1 0 0 0 0,0 0 1 0 0,2 5 11 0 0,-4-15 4 0 0,-1 1 0 0 0,1-1 0 0 0,-1 1 0 0 0,1-1 0 0 0,0 0 0 0 0,-1 0 1 0 0,1 1-1 0 0,1-1 0 0 0,-1-1 0 0 0,0 1 0 0 0,0 0 0 0 0,1 0 0 0 0,-1-1 1 0 0,1 0-1 0 0,-1 1 0 0 0,1-1 0 0 0,-1 0 0 0 0,1 0 0 0 0,0 0 0 0 0,0-1 1 0 0,-1 1-1 0 0,1-1 0 0 0,0 1 0 0 0,0-1 0 0 0,0 0 0 0 0,0 0 0 0 0,0 0 0 0 0,-1 0 1 0 0,1-1-1 0 0,1 0-4 0 0,1 0 18 0 0,1-1 0 0 0,-1 0 0 0 0,0 0 0 0 0,0-1 0 0 0,0 0 0 0 0,-1 0 0 0 0,5-3-18 0 0,-1 1 27 0 0,-1 0-14 0 0,-1-1 0 0 0,0 0-1 0 0,-1 0 1 0 0,1 0 0 0 0,-1-1-1 0 0,0 0 1 0 0,-1 1 0 0 0,0-2 0 0 0,0 1-1 0 0,0 0 1 0 0,2-9-13 0 0,-1-2-40 0 0,-1-1 0 0 0,-1 1 0 0 0,0-1 0 0 0,0-18 40 0 0,-1 0 47 0 0,-2-1 0 0 0,-1 1 0 0 0,-2-1 0 0 0,-1 1-1 0 0,-2 0 1 0 0,-2 0 0 0 0,-3-6-47 0 0,9 37-3 0 0,0 1 1 0 0,0-1-1 0 0,0 0 0 0 0,-1 0 1 0 0,0 1-1 0 0,-1 0 0 0 0,-2-4 3 0 0,5 7-1 0 0,-1 0-1 0 0,1 1 1 0 0,-1-1-1 0 0,0 0 1 0 0,1 1-1 0 0,-1 0 0 0 0,0-1 1 0 0,0 1-1 0 0,0 0 1 0 0,0 0-1 0 0,0 0 0 0 0,0 0 1 0 0,0 0-1 0 0,0 1 1 0 0,-1-1-1 0 0,1 0 1 0 0,0 1-1 0 0,0 0 0 0 0,-1 0 1 0 0,1-1-1 0 0,0 1 1 0 0,-2 1 1 0 0,-2 0-12 0 0,0 0 0 0 0,0 1 0 0 0,1 0 0 0 0,-1 0 0 0 0,1 1 0 0 0,-1-1 0 0 0,1 1 0 0 0,0 0 0 0 0,0 1 0 0 0,0-1 0 0 0,0 1 0 0 0,1 0 0 0 0,-1 0 0 0 0,1 1 0 0 0,0-1 0 0 0,0 1 0 0 0,1 0 0 0 0,-1 0 0 0 0,0 2 12 0 0,-3 5-45 0 0,0 1 1 0 0,0 0 0 0 0,2 0-1 0 0,0 0 1 0 0,0 1-1 0 0,1-1 1 0 0,-1 13 44 0 0,2-6-3 0 0,1 0 1 0 0,2 14 2 0 0,0-31 0 0 0,0 0 1 0 0,0 1-1 0 0,0-1 0 0 0,1 0 1 0 0,0 1-1 0 0,0-1 1 0 0,0 0-1 0 0,0 0 0 0 0,0 0 1 0 0,0 0-1 0 0,1 0 1 0 0,-1 0-1 0 0,1 0 1 0 0,0 0-1 0 0,0 0 0 0 0,0-1 1 0 0,1 1-1 0 0,-1-1 1 0 0,0 0-1 0 0,1 1 0 0 0,0-1 1 0 0,-1 0-1 0 0,1-1 1 0 0,0 1-1 0 0,0 0 1 0 0,0-1-1 0 0,2 1 0 0 0,0 0-1 0 0,1 0-1 0 0,-1-1 1 0 0,1 0-1 0 0,-1 0 1 0 0,1 0 0 0 0,-1 0-1 0 0,1-1 1 0 0,0 0 0 0 0,-1 0-1 0 0,1-1 1 0 0,0 0 0 0 0,-1 0-1 0 0,1 0 1 0 0,-1 0-1 0 0,1-1 1 0 0,0 0 1 0 0,36-15 32 0 0,0-2 0 0 0,25-16-32 0 0,-4 0-23 0 0,-27 16-18 0 0,19-15 41 0 0,-33 20 40 0 0,0 2 0 0 0,6-2-40 0 0,28-16 56 0 0,-55 29-56 0 0,1 0-1 0 0,-1 0 0 0 0,1 0 1 0 0,0 0-1 0 0,0 1 1 0 0,-1-1-1 0 0,1 0 0 0 0,0 1 1 0 0,0-1-1 0 0,0 1 1 0 0,0 0-1 0 0,-1 0 0 0 0,1 0 1 0 0,0-1-1 0 0,0 2 1 0 0,0-1-1 0 0,1 0 1 0 0,-2 1-1 0 0,1-1-1 0 0,-1 1 1 0 0,0-1 0 0 0,1 1-1 0 0,-1 0 1 0 0,0 0-1 0 0,1 0 1 0 0,-1 0 0 0 0,0 0-1 0 0,0 0 1 0 0,0 0 0 0 0,0 0-1 0 0,0 0 1 0 0,0 0-1 0 0,0 1 1 0 0,1 0 1 0 0,1 4-4 0 0,-1 0 0 0 0,1 0 0 0 0,-1 0 0 0 0,0 1 0 0 0,0-1 0 0 0,-1 1 0 0 0,0-1 0 0 0,0 4 4 0 0,4 58-125 0 0,-3 31 125 0 0,-5 95 4 0 0,3-192 70 0 0,1 0 5 0 0,0-2-78 0 0,-1 1 0 0 0,0-1 0 0 0,1 0-1 0 0,-1 1 1 0 0,1-1 0 0 0,-1 0 0 0 0,0 1 0 0 0,1-1 0 0 0,-1 0-1 0 0,1 1 1 0 0,-1-1 0 0 0,1 0 0 0 0,-1 0 0 0 0,1 0 0 0 0,-1 1-1 0 0,1-1 1 0 0,0 0 0 0 0,-1 0 0 0 0,1 0 0 0 0,-1 0 0 0 0,1 0-1 0 0,3-3-3 0 0,-3 2 4 0 0,7-5 29 0 0,0 0 1 0 0,-1-1-1 0 0,1 0 1 0 0,-1 0-1 0 0,-1-1 0 0 0,1 0 1 0 0,-1 0-1 0 0,-1 0 1 0 0,1-1-1 0 0,0-3-30 0 0,20-42 177 0 0,6-23-177 0 0,-15 34-18 0 0,2 1-1 0 0,22-37 19 0 0,-36 71-76 0 0,0 1-1 0 0,1-1 1 0 0,0 1 0 0 0,0 0-1 0 0,3-3 77 0 0,-8 9-6 0 0,1 0 0 0 0,-1-1-1 0 0,1 1 1 0 0,-1 0-1 0 0,1 1 1 0 0,-1-1-1 0 0,1 0 1 0 0,0 0 0 0 0,-1 1-1 0 0,1-1 1 0 0,0 1-1 0 0,0-1 1 0 0,1 1 6 0 0,-2 0 15 0 0,0 0 0 0 0,1 0 0 0 0,-1 0 0 0 0,0 0-1 0 0,0 1 1 0 0,1-1 0 0 0,-1 0 0 0 0,0 1 0 0 0,0-1 0 0 0,0 1 0 0 0,0-1 0 0 0,0 1 0 0 0,0 0 0 0 0,0-1 0 0 0,0 1 0 0 0,0 0-1 0 0,0 0 1 0 0,0 0 0 0 0,0 0 0 0 0,0 0 0 0 0,0 1-15 0 0,2 2-9 0 0,0 1-1 0 0,0 0 1 0 0,0 0-1 0 0,-1 0 1 0 0,0 0 0 0 0,0 0-1 0 0,0 1 1 0 0,0-1-1 0 0,-1 2 10 0 0,3 12-39 0 0,-2 1 0 0 0,0 0 39 0 0,2 16 3 0 0,-1 0-97 0 0,-2 0-1 0 0,-1 6 95 0 0,0-21-47 0 0,0-4 44 0 0,0 2 61 0 0,0 0 1 0 0,1 0 0 0 0,2 4-59 0 0,-3-18 8 0 0,0-4-7 0 0,-1 0-1 0 0,1 0 0 0 0,0 0 0 0 0,0 0 0 0 0,0 0 0 0 0,0 0 1 0 0,0 1-1 0 0,0-1 0 0 0,0 0 0 0 0,0 0 0 0 0,1 0 0 0 0,-1 0 1 0 0,0 0-1 0 0,1 0 0 0 0,-1 0 0 0 0,1 1 0 0 0,-1-1-1 0 0,0-1 1 0 0,0 0-1 0 0,0 1 0 0 0,0-1 1 0 0,1 1-1 0 0,-1-1 1 0 0,0 0-1 0 0,0 1 0 0 0,0-1 1 0 0,1 1-1 0 0,-1-1 0 0 0,0 0 1 0 0,0 1-1 0 0,1-1 0 0 0,-1 0 1 0 0,0 1-1 0 0,1-1 0 0 0,-1 0 1 0 0,0 0-1 0 0,1 1 0 0 0,-1-1 1 0 0,0 0-1 0 0,1 0 0 0 0,-1 0 1 0 0,1 0-1 0 0,-1 1 0 0 0,1-1 1 0 0,-1 0-1 0 0,0 0 1 0 0,1 0-1 0 0,-1 0 0 0 0,1 0 1 0 0,-1 0-1 0 0,1 0 0 0 0,-1 0 1 0 0,0 0-1 0 0,1 0 0 0 0,-1 0 1 0 0,1 0-1 0 0,-1-1 0 0 0,1 1 1 0 0,-1 0-1 0 0,0 0 0 0 0,1 0 1 0 0,-1 0-1 0 0,0-1 0 0 0,1 1 1 0 0,-1 0-1 0 0,1-1 0 0 0,-1 1 1 0 0,0 0 0 0 0,23-19 288 0 0,-19 16-291 0 0,2-2-32 0 0,0-1 0 0 0,0 1 0 0 0,0-1-1 0 0,-1 0 1 0 0,0-1 0 0 0,0 1 0 0 0,-1-1 0 0 0,1 0 0 0 0,-2 0 0 0 0,1-1-1 0 0,1-4 36 0 0,10-30 352 0 0,1 0 0 0 0,2 1 0 0 0,3 0-352 0 0,54-106 436 0 0,-71 138-534 0 0,-2 5 55 0 0,0 1 1 0 0,0 0-1 0 0,1-1 0 0 0,-1 1 0 0 0,1 0 0 0 0,-1 0 0 0 0,1 0 0 0 0,0 1 0 0 0,0-1 0 0 0,0 1 0 0 0,1-1 43 0 0,-3 2-11 0 0,0 0 0 0 0,0 1 0 0 0,0-1 0 0 0,0 0 0 0 0,0 0 0 0 0,0 1 0 0 0,0-1 0 0 0,0 0 0 0 0,0 1 0 0 0,0-1 1 0 0,0 1-1 0 0,1 0 0 0 0,-1-1 0 0 0,0 1 0 0 0,0 0 0 0 0,1 0 0 0 0,-1 0 0 0 0,0 0 0 0 0,0 0 0 0 0,1 0 0 0 0,-1 0 0 0 0,0 0 0 0 0,0 0 1 0 0,1 0-1 0 0,-1 1 0 0 0,0-1 0 0 0,0 1 0 0 0,0-1 0 0 0,0 1 0 0 0,1-1 0 0 0,-1 1 0 0 0,0 0 0 0 0,0-1 0 0 0,0 1 0 0 0,0 0 0 0 0,0 1 12 0 0,4 2-96 0 0,-1 2 1 0 0,0-1-1 0 0,0 1 0 0 0,0-1 1 0 0,-1 1-1 0 0,2 3 95 0 0,1 2 105 0 0,-1-2-69 0 0,-1 0-1 0 0,0 1 1 0 0,0 0 0 0 0,-1 0 0 0 0,2 10-36 0 0,7 53 218 0 0,-6-28-162 0 0,2-2-47 0 0,-1 6 38 0 0,4 3-47 0 0,-7-37 0 0 0,1 0 0 0 0,0 0 0 0 0,1 0 0 0 0,1-1 0 0 0,3 6 0 0 0,-9-17-12 0 0,1 0 0 0 0,0 0 0 0 0,0-1 0 0 0,0 1-1 0 0,0 0 1 0 0,0-1 0 0 0,1 0 0 0 0,-1 0 0 0 0,1 1 0 0 0,-1-1 0 0 0,1-1 0 0 0,0 1-1 0 0,0 0 1 0 0,0-1 0 0 0,0 1 0 0 0,0-1 0 0 0,0 0 0 0 0,0 0 0 0 0,0 0 0 0 0,1 0-1 0 0,-1-1 1 0 0,0 0 12 0 0,3 1 98 0 0,-1-2-1 0 0,0 1 1 0 0,0-1-1 0 0,1 1 0 0 0,-1-2 1 0 0,0 1-1 0 0,0 0 1 0 0,0-1-1 0 0,0 0 1 0 0,0 0-1 0 0,-1-1 1 0 0,1 1-1 0 0,3-3-97 0 0,5-5-113 0 0,1-1 0 0 0,-1 0 0 0 0,-1-1 0 0 0,9-11 113 0 0,5-4-148 0 0,-14 13 148 0 0,0-1 0 0 0,-1-1 0 0 0,-1 0 0 0 0,0-1 0 0 0,2-6 0 0 0,-5 10 0 0 0,2-9 83 0 0,-7 17-7 0 0,0 0 0 0 0,0 0 1 0 0,0 0-1 0 0,1 1 0 0 0,0-3-76 0 0,28-37 300 0 0,-29 41-334 0 0,0 1 0 0 0,0-1-1 0 0,0 1 1 0 0,0-1 0 0 0,1 1 0 0 0,-1 0-1 0 0,1 0 1 0 0,0 0 0 0 0,0 0 0 0 0,0 1-1 0 0,0-1 1 0 0,0 1 0 0 0,0-1 0 0 0,0 1-1 0 0,0 0 1 0 0,1 0 34 0 0,9-2 214 0 0,-1 0 1 0 0,1 1-1 0 0,7 0-214 0 0,-9 2-144 0 0,1 1 0 0 0,-1 0 0 0 0,1 0 1 0 0,-1 1-1 0 0,0 0 0 0 0,0 1 0 0 0,8 3 144 0 0,18 5 52 0 0,-23-9-52 0 0,-1 0 0 0 0,0 0 0 0 0,1-1 0 0 0,1-1 0 0 0,-10 0 0 0 0,0 0 0 0 0,0 0 0 0 0,0-1 0 0 0,0 0 0 0 0,0 0 0 0 0,-1 0 0 0 0,1 0 0 0 0,0-1 0 0 0,-1 0 0 0 0,1 0 0 0 0,-1 0 0 0 0,1 0 0 0 0,-1-1 0 0 0,0 1 0 0 0,0-1 0 0 0,0 0 0 0 0,-1-1 0 0 0,2 0 0 0 0,8-8 0 0 0,-9 10 0 0 0,-1-1 0 0 0,1-1 0 0 0,-1 1 0 0 0,0 0 0 0 0,0-1 0 0 0,0 1 0 0 0,1-3 0 0 0,37-51 0 0 0,-39 55 0 0 0,-1 0 0 0 0,1-1 0 0 0,-1 1 0 0 0,0 0 0 0 0,0-1 0 0 0,0 1 0 0 0,-1-1 0 0 0,1 1 0 0 0,-1-1 0 0 0,1 0 0 0 0,-1 1 0 0 0,0-3 0 0 0,1 2 0 0 0,-1 0 0 0 0,0-1 0 0 0,1 1 0 0 0,0 0 0 0 0,0 0 0 0 0,0 0 0 0 0,0-1 0 0 0,12-15 9 0 0,1-5 35 0 0,-12 18-11 0 0,0-1 0 0 0,0 0 0 0 0,-1 1 0 0 0,0-1 0 0 0,0 0 0 0 0,0-6-33 0 0,-1 8 64 0 0,0 1 0 0 0,0 0 0 0 0,-1 0 0 0 0,1 0 0 0 0,-1-1 0 0 0,0 1 1 0 0,0 0-1 0 0,0 0 0 0 0,-1 0 0 0 0,0 0 0 0 0,-1-3-64 0 0,1 4-31 0 0,-1 0 0 0 0,0 0 0 0 0,1 0 0 0 0,-1 1 0 0 0,0-1 0 0 0,0 1 0 0 0,0 0 0 0 0,-1 0 0 0 0,1 0 0 0 0,-1 0 0 0 0,1 0 0 0 0,-1 1 0 0 0,1-1 0 0 0,-1 1 1 0 0,0 0-1 0 0,0 0 0 0 0,0 0 0 0 0,0 1 0 0 0,1 0 0 0 0,-1-1 0 0 0,0 1 0 0 0,0 0 0 0 0,0 1 0 0 0,0-1 0 0 0,0 1 0 0 0,0 0 0 0 0,0 0 0 0 0,1 0 0 0 0,-1 0 0 0 0,0 1 0 0 0,-2 1 31 0 0,-6 3-32 0 0,2 0 1 0 0,-1 0-1 0 0,1 2 0 0 0,0-1 1 0 0,0 1-1 0 0,1 0 0 0 0,0 1 0 0 0,0 0 1 0 0,-6 10 31 0 0,2-3-107 0 0,1 0 0 0 0,1 1 1 0 0,1 1-1 0 0,0 0 0 0 0,-4 13 107 0 0,5-9 7 0 0,1 0 0 0 0,1 1-1 0 0,1 0 1 0 0,1 1 0 0 0,2-1-1 0 0,0 1 1 0 0,0 14-7 0 0,1-1-84 0 0,1-29 74 0 0,0 1 1 0 0,1-1-1 0 0,0 1 0 0 0,0 0 0 0 0,1-1 1 0 0,0 1-1 0 0,2 3 10 0 0,-1-3 0 0 0,1-2 0 0 0,0 1 0 0 0,0 0 0 0 0,1-1 0 0 0,0 1 0 0 0,0-1 0 0 0,6 6 0 0 0,-8-9 0 0 0,1-1 0 0 0,-1 0 0 0 0,1 0 0 0 0,0-1 0 0 0,0 1 0 0 0,0-1 0 0 0,1 1 0 0 0,-1-1 0 0 0,0 0 0 0 0,1 0 0 0 0,0 0 0 0 0,-1-1 0 0 0,1 1 0 0 0,0-1 0 0 0,0 0 0 0 0,0 0 0 0 0,4 0 0 0 0,3 0 83 0 0,0 0-1 0 0,1-1 1 0 0,-1 0 0 0 0,0-1-1 0 0,1 0 1 0 0,3-2-83 0 0,3-1 64 0 0,1 0 0 0 0,-1-2 0 0 0,0 0 0 0 0,9-5-64 0 0,0 0 0 0 0,-15 6 0 0 0,0-1 0 0 0,0 0 0 0 0,0 0 0 0 0,4-4 13 0 0,-7 4-91 0 0,1 1 1 0 0,-1-2 0 0 0,0 1 0 0 0,0-1 0 0 0,-1-1-1 0 0,0 1 1 0 0,5-8 77 0 0,-1 1 385 0 0,1 1 0 0 0,0 0 1 0 0,1 0-1 0 0,10-6-385 0 0,7-6-526 0 0,-7 7-457 0 0,-18 13 1043 0 0,-4 4-1128 0 0,-4 1-4093 0 0,-18 5 1765 0 0,4 1-4350 0 0</inkml:trace>
  <inkml:trace contextRef="#ctx0" brushRef="#br0" timeOffset="1171.58">16 2722 920 0 0,'0'0'3609'0'0,"-1"-4"11778"0"0,2 2-14076 0 0,0-1-3925 0 0,2-7 3344 0 0,-2 6-425 0 0,1 0 0 0 0,0 0 0 0 0,-1 0 1 0 0,1 1-1 0 0,0-1 0 0 0,2-1-305 0 0,19-31 1851 0 0,-18 27-1418 0 0,1 0 0 0 0,1 0 0 0 0,-1 0 0 0 0,1 0 0 0 0,1 1 0 0 0,6-5-433 0 0,13-13 743 0 0,-1-1 1 0 0,-1-1-1 0 0,-1-1 0 0 0,11-19-743 0 0,7-9 642 0 0,4-1-312 0 0,-4-2 0 0 0,-2-2 1 0 0,-3-1-1 0 0,9-26-330 0 0,10-39 159 0 0,28-57 42 0 0,-62 124-481 0 0,-35 90 121 0 0,2 0 1 0 0,1 0-1 0 0,1 1 0 0 0,2 0 1 0 0,1 0-1 0 0,1 4 159 0 0,2 0-165 0 0,1-1 0 0 0,2 33 165 0 0,1-19-78 0 0,1 18-244 0 0,9 42 322 0 0,-2-26-238 0 0,-2-26 62 0 0,-4-41 53 0 0,-1 1 0 0 0,0-1 0 0 0,-1 1 0 0 0,-1 0 0 0 0,0-1 0 0 0,-1 1 0 0 0,0 0 0 0 0,-2 0 123 0 0,3-13-16 0 0,-1 1 0 0 0,0-1-1 0 0,1 0 1 0 0,-1 0 0 0 0,0 0 0 0 0,0 0-1 0 0,-1 0 1 0 0,1 0 0 0 0,0 0-1 0 0,-1-1 1 0 0,1 1 0 0 0,-1 0 0 0 0,1-1-1 0 0,-1 1 1 0 0,0-1 0 0 0,0 1 0 0 0,0-1-1 0 0,0 0 1 0 0,0 0 0 0 0,0 0 0 0 0,0 0-1 0 0,0 0 1 0 0,0-1 0 0 0,0 1-1 0 0,0 0 1 0 0,-1-1 0 0 0,1 0 0 0 0,0 1-1 0 0,0-1 1 0 0,-1 0 0 0 0,1 0 0 0 0,0 0-1 0 0,-1-1 1 0 0,0 1 16 0 0,-4-1-100 0 0,0 0 0 0 0,0-1 0 0 0,0 1 0 0 0,0-1 0 0 0,0-1 0 0 0,0 0 0 0 0,1 1 0 0 0,-1-2 0 0 0,1 1 0 0 0,-4-4 100 0 0,8 6-40 0 0,-8-6-23 0 0,0-1 0 0 0,0 0 0 0 0,0-1 63 0 0,6 5 28 0 0,1 0 0 0 0,0 0 1 0 0,0 0-1 0 0,0 0 0 0 0,0 0 0 0 0,1-1 1 0 0,0 1-1 0 0,0-1 0 0 0,-2-4-28 0 0,3 4-234 0 0,-1 0-1 0 0,1 0 0 0 0,0 0 0 0 0,0 0 1 0 0,1-1-1 0 0,-1 1 0 0 0,1-2 235 0 0,0 4-721 0 0,1 1-1 0 0,-1-1 0 0 0,1 0 1 0 0,-1 1-1 0 0,1-1 0 0 0,0 1 1 0 0,0-1-1 0 0,0 1 0 0 0,0-1 0 0 0,1 0 722 0 0,10-16-7403 0 0</inkml:trace>
  <inkml:trace contextRef="#ctx0" brushRef="#br0" timeOffset="2468.16">1135 2113 8752 0 0,'2'-1'398'0'0,"15"-10"8"0"0,0-1-258 0 0,-12 9 249 0 0,0 0 0 0 0,-1 0 0 0 0,0 0 0 0 0,0-1-1 0 0,0 1 1 0 0,0-1 0 0 0,0 0 0 0 0,-1 0 0 0 0,0-1 0 0 0,2-1-397 0 0,4-10 3122 0 0,-1 1 1 0 0,4-11-3123 0 0,1-2 1313 0 0,-12 26-1130 0 0,0 0-1 0 0,0 0 0 0 0,0 0 0 0 0,-1-1 1 0 0,1 1-1 0 0,-1 0 0 0 0,0-1 0 0 0,1 1 1 0 0,-1 0-1 0 0,0-1 0 0 0,0 1 0 0 0,-1 0 0 0 0,1-1 1 0 0,0 1-1 0 0,-1 0 0 0 0,1-1 0 0 0,-1 1 1 0 0,0 0-1 0 0,0-1-182 0 0,0 2 401 0 0,-2 1-362 0 0,-1-1-1 0 0,0 1 0 0 0,1 1 1 0 0,-1-1-1 0 0,1 0 1 0 0,-1 1-1 0 0,1 0 0 0 0,-1-1 1 0 0,1 2-1 0 0,0-1 1 0 0,-1 0-1 0 0,1 1 0 0 0,0-1 1 0 0,0 1-1 0 0,0 0 1 0 0,0 0-1 0 0,0 0 0 0 0,0 0 1 0 0,1 1-1 0 0,-3 1-38 0 0,-10 11 9 0 0,0 1 0 0 0,1 1 1 0 0,0 0-1 0 0,1 1 0 0 0,1 0 0 0 0,1 1 0 0 0,-5 14-9 0 0,6-14 0 0 0,5-11 0 0 0,0 1 0 0 0,1 0 0 0 0,1 0 0 0 0,-1 3 0 0 0,-5 17 4 0 0,4-15 3 0 0,1 0 0 0 0,1 0 1 0 0,0 3-8 0 0,2-12 2 0 0,1-1 1 0 0,-1 1-1 0 0,1 0 1 0 0,1 0-1 0 0,-1 0 1 0 0,1 0-1 0 0,0 0 1 0 0,0 0-1 0 0,0 0 1 0 0,0-1 0 0 0,2 3-3 0 0,-3-6 8 0 0,1 0 0 0 0,-1 0 1 0 0,1 1-1 0 0,0-1 1 0 0,-1 0-1 0 0,1 0 1 0 0,0 0-1 0 0,0 0 1 0 0,0 0-1 0 0,0 0 1 0 0,-1 0-1 0 0,1-1 1 0 0,1 1-1 0 0,-1 0 1 0 0,0 0-1 0 0,0-1 1 0 0,0 1-1 0 0,0 0 0 0 0,0-1 1 0 0,1 0-1 0 0,0 1-8 0 0,0-1 15 0 0,0 1 0 0 0,0-1-1 0 0,1 0 1 0 0,-1 0-1 0 0,0 0 1 0 0,0 0 0 0 0,1-1-1 0 0,-1 1 1 0 0,0-1 0 0 0,0 1-1 0 0,3-2-14 0 0,2-1-66 0 0,0 0 0 0 0,-1 0-1 0 0,1-1 1 0 0,-1 0 0 0 0,1-1-1 0 0,-1 1 1 0 0,0-1 66 0 0,2-4 239 0 0,-1 0-1 0 0,0 0 1 0 0,0-1-1 0 0,0 0 1 0 0,-2 0-1 0 0,1 0 1 0 0,3-10-239 0 0,-1 3 94 0 0,9-20 199 0 0,-2 0 1 0 0,9-34-294 0 0,-24 66 31 0 0,0 5-24 0 0,0-1-1 0 0,0 0 1 0 0,0 0 0 0 0,0 0-1 0 0,0 0 1 0 0,1 1 0 0 0,-1-1-1 0 0,0 0 1 0 0,0 0-1 0 0,1 1 1 0 0,-1-1 0 0 0,0 0-1 0 0,1 0 1 0 0,-1 1 0 0 0,0-1-1 0 0,1 0 1 0 0,0 1-1 0 0,-1-1-6 0 0,1 0 51 0 0,-1 1-163 0 0,0 0-75 0 0,0 0-18 0 0,1 9 78 0 0,0 1 190 0 0,0 1-1 0 0,0 0 0 0 0,-1 0 1 0 0,-1 0-1 0 0,0 3-62 0 0,-1 22 95 0 0,2-18-109 0 0,1 1 0 0 0,1 0 1 0 0,1-1-1 0 0,2 8 14 0 0,-4-19-9 0 0,1 0 0 0 0,0-1 0 0 0,0 1 0 0 0,1 0 0 0 0,0-1 0 0 0,0 1 0 0 0,1-1 0 0 0,0 0 0 0 0,0 0 0 0 0,0-1 0 0 0,1 1 0 0 0,4 3 9 0 0,-6-6-10 0 0,0-1 0 0 0,1 1 0 0 0,-1-1 0 0 0,1 0 0 0 0,-1 0-1 0 0,1-1 1 0 0,0 1 0 0 0,0-1 0 0 0,0 1 0 0 0,0-1-1 0 0,0-1 1 0 0,3 1 10 0 0,1 0 45 0 0,-1-1-1 0 0,1 0 0 0 0,-1 0 0 0 0,1-1 1 0 0,-1 0-1 0 0,7-2-44 0 0,6-2 38 0 0,-1-2 0 0 0,1 0 0 0 0,-2-1 0 0 0,16-9-38 0 0,-14 5-32 0 0,1 0-1 0 0,-2-2 0 0 0,0 0 0 0 0,-1-2 0 0 0,0 0 1 0 0,-1-1-1 0 0,-1 0 0 0 0,-1-1 0 0 0,0-1 0 0 0,-2-1 0 0 0,0 0 1 0 0,-1 0-1 0 0,4-11 33 0 0,27-58 1509 0 0,24-75-1509 0 0,-51 122 127 0 0,-6 16-497 0 0,-1-1 0 0 0,-1-1 370 0 0,3-17-637 0 0,-5 24 771 0 0,0 0-1 0 0,-2 0 0 0 0,-1 0 0 0 0,0-1 0 0 0,-2-7-133 0 0,-1 29-6 0 0,0 0 0 0 0,0-1-1 0 0,0 1 1 0 0,1 0 0 0 0,-1 0 0 0 0,0 0-1 0 0,0 0 1 0 0,0-1 0 0 0,0 1-1 0 0,0 0 1 0 0,0 0 0 0 0,0 0 0 0 0,0-1-1 0 0,0 1 1 0 0,-1 0 0 0 0,1 0 0 0 0,0 0-1 0 0,0 0 1 0 0,0-1 0 0 0,0 1 0 0 0,0 0-1 0 0,0 0 1 0 0,0 0 0 0 0,0 0-1 0 0,0-1 1 0 0,0 1 0 0 0,-1 0 0 0 0,1 0-1 0 0,0 0 1 0 0,0 0 0 0 0,0 0 0 0 0,0 0-1 0 0,0-1 1 0 0,-1 1 0 0 0,1 0-1 0 0,0 0 1 0 0,0 0 0 0 0,0 0 0 0 0,0 0-1 0 0,-1 0 1 0 0,1 0 0 0 0,0 0 0 0 0,0 0-1 0 0,0 0 1 0 0,-1 0 0 0 0,1 0 6 0 0,-9 7-212 0 0,-8 14-152 0 0,5 2 317 0 0,1 0 0 0 0,0 1 0 0 0,2 0 0 0 0,2 1 0 0 0,0 0 0 0 0,-4 24 47 0 0,0 30 136 0 0,1 47-136 0 0,7-92 39 0 0,1-1-3 0 0,1-1 0 0 0,2 0 0 0 0,1 0 0 0 0,1 0 0 0 0,2 0-1 0 0,1-1 1 0 0,7 19-36 0 0,-8-40-14 0 0,0 1-1 0 0,0 0 1 0 0,1-1 0 0 0,0 0-1 0 0,1-1 1 0 0,0 1-1 0 0,1-1 1 0 0,0 0 0 0 0,0-1-1 0 0,1 0 1 0 0,0-1 0 0 0,1 1-1 0 0,-1-2 1 0 0,7 4 14 0 0,-11-8 1 0 0,1 1 0 0 0,0-1-1 0 0,0 0 1 0 0,0-1 0 0 0,0 1 0 0 0,1-1 0 0 0,-1 0 0 0 0,0-1 0 0 0,1 0 0 0 0,-1 0-1 0 0,0 0 1 0 0,0 0 0 0 0,1-1 0 0 0,2-1-1 0 0,8-2 59 0 0,0 0 0 0 0,-1-1 0 0 0,0-1 0 0 0,11-5-59 0 0,-4-1-71 0 0,-1-1 0 0 0,-1 0 0 0 0,0-2 0 0 0,7-6 71 0 0,-15 9 118 0 0,-1 1 0 0 0,0-2 0 0 0,-1 1 0 0 0,0-1 0 0 0,-1-1 0 0 0,2-4-118 0 0,3-7 28 0 0,0 0 0 0 0,-2-2 0 0 0,2-6-28 0 0,4-15-462 0 0,12-49 462 0 0,-25 72-119 0 0,0 0 0 0 0,-2 0-1 0 0,-1 0 1 0 0,0-25 119 0 0,-3 50 0 0 0,0 0 0 0 0,0-1 0 0 0,0 1 0 0 0,0 0 0 0 0,0-1 0 0 0,0 1 0 0 0,0 0 0 0 0,0-1 0 0 0,0 1 0 0 0,0 0 0 0 0,0-1 0 0 0,0 1 0 0 0,0 0 0 0 0,0 0 0 0 0,0-1 0 0 0,0 1 0 0 0,0 0 0 0 0,0-1 0 0 0,-1 1 0 0 0,1 0 0 0 0,0 0 0 0 0,0-1 0 0 0,0 1 0 0 0,0 0 0 0 0,-1 0 0 0 0,1-1 0 0 0,0 1 0 0 0,0 0 0 0 0,0 0 0 0 0,-1 0 0 0 0,1-1 0 0 0,0 1 0 0 0,-1 0 0 0 0,1 0 0 0 0,0 0 0 0 0,0 0 0 0 0,-1 0 0 0 0,1 0 0 0 0,0 0 0 0 0,-1-1 0 0 0,1 1 0 0 0,0 0 0 0 0,0 0 0 0 0,-1 0 0 0 0,1 0 0 0 0,0 0 0 0 0,-1 0 0 0 0,-9 6 0 0 0,9-6 0 0 0,-13 10 18 0 0,0 0 0 0 0,1 1 0 0 0,0 1 0 0 0,1 0 0 0 0,0 1 0 0 0,1 0 0 0 0,0 1 0 0 0,1 0-18 0 0,-12 19 72 0 0,1 1 0 0 0,-14 34-72 0 0,26-47 0 0 0,0 1 0 0 0,1 0 0 0 0,1 0 0 0 0,1 1 0 0 0,1 0 0 0 0,1 0 0 0 0,0 17 0 0 0,4-32-12 0 0,0 0 0 0 0,0 1 0 0 0,1-1 0 0 0,0 0 0 0 0,0 1 0 0 0,1-1 0 0 0,0 0 0 0 0,1 0 0 0 0,-1 0 0 0 0,2 0 0 0 0,-1-1 0 0 0,1 1 0 0 0,0-1 0 0 0,4 5 12 0 0,-5-7-9 0 0,1 0 0 0 0,0 0 1 0 0,1-1-1 0 0,-1 1 0 0 0,1-1 0 0 0,0 0 0 0 0,0 0 0 0 0,0-1 1 0 0,0 1-1 0 0,1-1 0 0 0,-1-1 0 0 0,1 1 0 0 0,0-1 0 0 0,0 1 1 0 0,0-2-1 0 0,0 1 0 0 0,0-1 0 0 0,0 0 0 0 0,5 0 9 0 0,-9 0 0 0 0,11 0 0 0 0,-1 0 0 0 0,1-1 0 0 0,0 0 0 0 0,0-1 0 0 0,0-1 0 0 0,-1 0 0 0 0,1 0 0 0 0,3-2 0 0 0,19-9 195 0 0,0-1 0 0 0,-1-2 0 0 0,0-1 0 0 0,-2-1 0 0 0,0-2-1 0 0,5-6-194 0 0,-13 6 205 0 0,-2-1 0 0 0,0-1-1 0 0,-1-1 1 0 0,-1 0-1 0 0,6-13-204 0 0,-16 22 90 0 0,-1-1 0 0 0,0 0 0 0 0,5-15-90 0 0,13-24 146 0 0,-12 30-48 0 0,-1-1 1 0 0,-1 0-1 0 0,9-28-98 0 0,-12 25 64 0 0,1 1 1 0 0,2 0-1 0 0,6-8-64 0 0,-12 19 16 0 0,-6 14-8 0 0,-1 1 0 0 0,0-1 1 0 0,1 1-1 0 0,0 0 0 0 0,-1-1 0 0 0,1 1 0 0 0,0 0 0 0 0,-1-1 0 0 0,1 1 0 0 0,0 0 0 0 0,0 0 0 0 0,0 0 0 0 0,0 0 0 0 0,0 0 0 0 0,1 0 0 0 0,-1 0 0 0 0,0 0 0 0 0,0 0 0 0 0,1 0 0 0 0,-1 1 0 0 0,0-1 0 0 0,1 0 0 0 0,-1 1 0 0 0,1-1 0 0 0,-1 1 0 0 0,1 0-8 0 0,-1 0 27 0 0,1 0-1 0 0,0 0 1 0 0,-1 0-1 0 0,1 1 1 0 0,0-1-1 0 0,-1 0 1 0 0,1 1-1 0 0,-1 0 1 0 0,1-1-1 0 0,-1 1 1 0 0,1 0-1 0 0,-1 0 1 0 0,1 0-1 0 0,-1 0 1 0 0,0 0-1 0 0,1 0 1 0 0,-1 0-1 0 0,0 0 1 0 0,0 1-1 0 0,0-1 1 0 0,1 2-27 0 0,4 5-193 0 0,0 1 1 0 0,0 0 0 0 0,0 2 191 0 0,0 0-107 0 0,12 21 12 0 0,-2 0 1 0 0,0 1-1 0 0,-3 1 0 0 0,-1 0 0 0 0,1 6 96 0 0,-2 1-91 0 0,-2-14 2 0 0,-2 1-1 0 0,-1 0 1 0 0,-2 0-1 0 0,1 11 90 0 0,-4-27-35 0 0,-1 0-1 0 0,-1 1 1 0 0,0-1-1 0 0,-1 0 0 0 0,0 0 1 0 0,0-1-1 0 0,-1 1 1 0 0,-3 5 35 0 0,3-9-21 0 0,0 0 0 0 0,-1-1 0 0 0,-1 1 0 0 0,1 0 0 0 0,-1-1 0 0 0,0 0 0 0 0,-1 0 0 0 0,0-1 0 0 0,0 0 0 0 0,0 0 0 0 0,-1 0 0 0 0,-1 0 21 0 0,-2 2-27 0 0,3-2-10 0 0,-1 0 1 0 0,0 0-1 0 0,0-1 1 0 0,0 0-1 0 0,-1 0 0 0 0,0-1 1 0 0,0 0-1 0 0,-8 2 37 0 0,2-3-47 0 0,0-1-1 0 0,-1-1 0 0 0,-9 0 48 0 0,19-1-35 0 0,0 0-1 0 0,1 0 1 0 0,-1-1-1 0 0,0 0 1 0 0,0 0-1 0 0,1-1 1 0 0,-1 1-1 0 0,1-1 1 0 0,-1-1-1 0 0,1 1 1 0 0,-3-2 35 0 0,7 3-28 0 0,0 0 0 0 0,0 1 0 0 0,0-1 0 0 0,0 0 0 0 0,0 0 0 0 0,0 1 0 0 0,1-1 0 0 0,-1 0 0 0 0,0 0 0 0 0,0 0 0 0 0,1 0 0 0 0,-1 0 0 0 0,1 0 0 0 0,-1 0 0 0 0,1 0 0 0 0,-1 0 0 0 0,1-1 0 0 0,-1 0 28 0 0,-5-13-218 0 0,5 14 257 0 0,0 0 0 0 0,0 0 0 0 0,0-1-1 0 0,0 1 1 0 0,1-1 0 0 0,-1 1-1 0 0,0-1 1 0 0,1 1 0 0 0,-1-1 0 0 0,1 1-1 0 0,0-1 1 0 0,-1 0 0 0 0,1 1-1 0 0,0-1 1 0 0,0 1 0 0 0,0-1 0 0 0,0 0-1 0 0,0 1 1 0 0,1-1 0 0 0,-1 0-1 0 0,0 1 1 0 0,1-1 0 0 0,-1 1-1 0 0,1-1 1 0 0,-1 1 0 0 0,1-1 0 0 0,0 1-1 0 0,0-1 1 0 0,0 1 0 0 0,-1 0-1 0 0,1-1 1 0 0,1 1-39 0 0,2-7 3 0 0,0 1 1 0 0,1-1-1 0 0,1 1 0 0 0,-1 0 0 0 0,1 0 1 0 0,0 1-1 0 0,1 0 0 0 0,-1 0 1 0 0,1 0-1 0 0,0 1 0 0 0,5-3-3 0 0,23-16-31 0 0,-25 16 32 0 0,0 1 0 0 0,0 1 0 0 0,9-5-1 0 0,12-4 16 0 0,-6 2 32 0 0,19-5-48 0 0,-34 15 0 0 0,0 5-100 0 0,-11 10-1140 0 0,3 1-1204 0 0,-1 1-6755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5:59.972"/>
    </inkml:context>
    <inkml:brush xml:id="br0">
      <inkml:brushProperty name="width" value="0.05" units="cm"/>
      <inkml:brushProperty name="height" value="0.05" units="cm"/>
    </inkml:brush>
  </inkml:definitions>
  <inkml:trace contextRef="#ctx0" brushRef="#br0">11193 6745 19455 0 0,'0'0'0'0'0</inkml:trace>
  <inkml:trace contextRef="#ctx0" brushRef="#br0" timeOffset="1">11220 6742 19455 0 0,'0'0'0'0'0</inkml:trace>
  <inkml:trace contextRef="#ctx0" brushRef="#br0" timeOffset="338.8">11202 6714 19455 0 0,'0'0'0'0'0</inkml:trace>
  <inkml:trace contextRef="#ctx0" brushRef="#br0" timeOffset="339.8">11202 6711 19455 0 0,'0'0'0'0'0</inkml:trace>
  <inkml:trace contextRef="#ctx0" brushRef="#br0" timeOffset="340.8">11193 6703 19455 0 0,'0'16'0'0'0</inkml:trace>
  <inkml:trace contextRef="#ctx0" brushRef="#br0" timeOffset="341.8">11189 6700 19455 0 0,'0'0'0'0'0</inkml:trace>
  <inkml:trace contextRef="#ctx0" brushRef="#br0" timeOffset="342.8">11215 6711 19455 0 0,'0'23'0'0'0</inkml:trace>
  <inkml:trace contextRef="#ctx0" brushRef="#br0" timeOffset="343.8">11220 6714 19455 0 0,'0'0'0'0'0</inkml:trace>
  <inkml:trace contextRef="#ctx0" brushRef="#br0" timeOffset="671.07">11207 6664 19455 0 0,'0'0'0'0'0</inkml:trace>
  <inkml:trace contextRef="#ctx0" brushRef="#br0" timeOffset="-32593.36">4165 862 14688 0 0,'0'0'670'0'0,"2"-1"-12"0"0,9-4 259 0 0,-10 4-648 0 0,0 0 764 0 0,-1 1 45 0 0,0 0-21 0 0,0 0-121 0 0,-1 3-52 0 0,-9 22 641 0 0,5-15-1231 0 0,1 0-1 0 0,1 0 0 0 0,0 2-293 0 0,0 2 157 0 0,3-10-105 0 0,-1 0 0 0 0,1 0 0 0 0,-1 0 0 0 0,0 0 0 0 0,-1 0 0 0 0,1-1 1 0 0,-2 3-53 0 0,-3 7 175 0 0,0 0-1 0 0,1 0 1 0 0,0 1 0 0 0,1-1 0 0 0,1 4-175 0 0,-2-1 204 0 0,0 0 0 0 0,-3 6-204 0 0,3-9 74 0 0,1-1 0 0 0,0 1 0 0 0,0 0 0 0 0,0 10-74 0 0,-2 20 408 0 0,-10 35-408 0 0,15-73 40 0 0,0 0-1 0 0,1 0 0 0 0,-1 0 1 0 0,1 0-1 0 0,0 0 0 0 0,0 0 1 0 0,1 0-1 0 0,0 1-39 0 0,-1-4 33 0 0,0 0 1 0 0,0 0-1 0 0,0 0 1 0 0,0 0-1 0 0,0 0 1 0 0,-1 0-1 0 0,1 0 1 0 0,-1 0 0 0 0,1 0-1 0 0,-1 0 1 0 0,0 0-1 0 0,0 0 1 0 0,1 0-1 0 0,-2 0-33 0 0,2-1 8 0 0,-1-1 0 0 0,1 0 0 0 0,0 0 1 0 0,0 1-1 0 0,-1-1 0 0 0,1 0 0 0 0,0 1 0 0 0,0-1 0 0 0,0 1 0 0 0,-1-1 0 0 0,1 0 0 0 0,0 1 0 0 0,0-1 0 0 0,0 0 1 0 0,0 1-1 0 0,0-1 0 0 0,0 1 0 0 0,0-1 0 0 0,0 0 0 0 0,0 1 0 0 0,0-1 0 0 0,0 1 0 0 0,0-1 0 0 0,0 0 1 0 0,0 1-1 0 0,0-1 0 0 0,0 1 0 0 0,0-1 0 0 0,1 0 0 0 0,-1 1 0 0 0,0-1 0 0 0,0 0 0 0 0,0 1 0 0 0,1-1 0 0 0,-1 0 1 0 0,0 1-1 0 0,0-1 0 0 0,1 0 0 0 0,-1 0 0 0 0,0 1 0 0 0,1-1 0 0 0,-1 0-8 0 0,-2 5 132 0 0,0-1-42 0 0,8-8-24 0 0,-5 3-57 0 0,0-1 0 0 0,0 1 0 0 0,0 0 0 0 0,0 0 0 0 0,0-1 0 0 0,0 1 0 0 0,-1-1 0 0 0,1 1 0 0 0,0-1 0 0 0,-1 1 0 0 0,1-1 0 0 0,-1-1-9 0 0,9-17 144 0 0,89-154 408 0 0,-70 123-308 0 0,-2-4-244 0 0,9-17 229 0 0,-29 58-135 0 0,0 1 0 0 0,-1-1 0 0 0,2-12-94 0 0,10-25 210 0 0,-13 42-180 0 0,6-14 108 0 0,-1-1-1 0 0,-2 0 1 0 0,2-8-138 0 0,-7 25 37 0 0,0 0-1 0 0,1 0 1 0 0,-1 0 0 0 0,2 0-1 0 0,-1 0-36 0 0,0 2 32 0 0,0-1 0 0 0,-1 1 0 0 0,0-1 0 0 0,0 1-1 0 0,0-1 1 0 0,-1 0 0 0 0,1 0 0 0 0,-2 0 0 0 0,1 0-1 0 0,0-2-31 0 0,-1 13 0 0 0,1 1 0 0 0,-1 0 0 0 0,2-1 0 0 0,0 6 0 0 0,5 20-62 0 0,-4-6 45 0 0,2 0 1 0 0,0 0 0 0 0,3 4 16 0 0,-1-6-10 0 0,-1 1 0 0 0,-2 0 0 0 0,2 14 10 0 0,-6-27 0 0 0,2 1 0 0 0,-1-1 0 0 0,2 0 0 0 0,0 0 0 0 0,0 0 0 0 0,1 0 0 0 0,0 0 0 0 0,1 1 0 0 0,11 33 0 0 0,-15-38 0 0 0,2 1 0 0 0,-1-1 0 0 0,1 0 0 0 0,0 0 0 0 0,0 0 0 0 0,1 0 0 0 0,0 0 0 0 0,2 2 0 0 0,-4-6 0 0 0,0 0 0 0 0,0 0 0 0 0,0 0 0 0 0,-1 1 0 0 0,1-1 0 0 0,-1 1 0 0 0,1 0 0 0 0,-1-1 0 0 0,-1 1 0 0 0,1 0 0 0 0,0-1 0 0 0,-1 2 0 0 0,2 5 0 0 0,-2-8 0 0 0,0-1 0 0 0,1 1 0 0 0,0-1 0 0 0,-1 1 0 0 0,1-1 0 0 0,0 0 0 0 0,-1 1 0 0 0,1-1 0 0 0,0 0 0 0 0,0 1 0 0 0,0-1 0 0 0,2 3 0 0 0,-2-4-5 0 0,-1 0 0 0 0,0 1 0 0 0,0-1 1 0 0,1 0-1 0 0,-1 0 0 0 0,0 1 0 0 0,0-1 0 0 0,0 0 0 0 0,1 0 0 0 0,-1 1 1 0 0,0-1-1 0 0,0 0 0 0 0,0 1 0 0 0,0-1 0 0 0,0 0 0 0 0,0 1 0 0 0,0-1 1 0 0,0 0-1 0 0,1 1 0 0 0,-1-1 0 0 0,0 0 0 0 0,0 1 0 0 0,-1-1 0 0 0,1 0 1 0 0,0 1-1 0 0,0-1 0 0 0,0 0 0 0 0,0 1 0 0 0,0-1 0 0 0,0 0 0 0 0,0 0 1 0 0,0 1-1 0 0,-1-1 0 0 0,1 0 0 0 0,0 1 5 0 0,-2 0-286 0 0,9-2 24 0 0,-10-3-548 0 0,2 4 659 0 0,0-1-1 0 0,0 0 1 0 0,0 0 0 0 0,0 0-1 0 0,1 0 1 0 0,-1 0 0 0 0,0 0-1 0 0,1 0 1 0 0,-1 0 0 0 0,0 0-1 0 0,1 0 1 0 0,-1 0 0 0 0,1-1 0 0 0,0 0 150 0 0,-2-13-3000 0 0,-2 0-6022 0 0</inkml:trace>
  <inkml:trace contextRef="#ctx0" brushRef="#br0" timeOffset="-32207.63">4051 1084 16208 0 0,'13'4'1527'0'0,"-9"-3"-1196"0"0,-1 0-1 0 0,1 0 1 0 0,-1 0-1 0 0,1-1 1 0 0,-1 1-1 0 0,1-1 1 0 0,-1 0-1 0 0,1 0 0 0 0,0 0 1 0 0,-1 0-1 0 0,1-1 1 0 0,-1 1-1 0 0,2-1-330 0 0,39-12 837 0 0,-2-2 0 0 0,1-1 0 0 0,-2-2 0 0 0,5-5-837 0 0,-17 8-850 0 0,0 2 0 0 0,6 0 850 0 0,0-1-1913 0 0,15-9-6029 0 0</inkml:trace>
  <inkml:trace contextRef="#ctx0" brushRef="#br0" timeOffset="-31853.65">5152 620 3224 0 0,'16'5'1667'0'0,"-16"-5"-1635"0"0,0 0 0 0 0,0 0 0 0 0,0 0 0 0 0,0 0 0 0 0,0 0 0 0 0,0 0 0 0 0,0 0 0 0 0,0 0 0 0 0,0 1 0 0 0,1-1 0 0 0,-1 0 0 0 0,0 0 0 0 0,0 0 0 0 0,0 0 0 0 0,0 0 1 0 0,0 0-1 0 0,0 0 0 0 0,0 1 0 0 0,0-1 0 0 0,0 0 0 0 0,0 0 0 0 0,0 0 0 0 0,0 0 0 0 0,0 0 0 0 0,0 0 0 0 0,0 0 0 0 0,0 1 0 0 0,0-1 0 0 0,0 0 0 0 0,0 0 0 0 0,0 0 0 0 0,0 0 0 0 0,0 0 0 0 0,0 0 0 0 0,0 0 0 0 0,0 1 0 0 0,0-1 0 0 0,-1 0 1 0 0,1 0-1 0 0,0 0 0 0 0,0 0 0 0 0,0 0 0 0 0,0 0 0 0 0,0 0 0 0 0,0 0 0 0 0,0 0-32 0 0,-10 5 3212 0 0,-3 8 3669 0 0,-1-1-5405 0 0,7-6-645 0 0,0 0 1 0 0,0 1-1 0 0,1-1 0 0 0,0 1 0 0 0,-3 4-831 0 0,-2 2 504 0 0,2-1-33 0 0,1 1-1 0 0,-1 1 1 0 0,2-1 0 0 0,0 1-1 0 0,1 1 1 0 0,0 0-471 0 0,-15 32 781 0 0,18-42-689 0 0,1 0 1 0 0,1 0-1 0 0,-1 1 0 0 0,1-1 0 0 0,0 0 0 0 0,0 1 0 0 0,0 0-92 0 0,0 0 60 0 0,0 0-1 0 0,0-1 0 0 0,0 1 0 0 0,-1 0 1 0 0,0 0-60 0 0,1-3 18 0 0,-5 10 171 0 0,0 2 0 0 0,1-1 0 0 0,-2 14-189 0 0,3-15 113 0 0,1-1 1 0 0,-2 1-1 0 0,-1 4-113 0 0,-7 18 141 0 0,11-29-142 0 0,2-4 2 0 0,-1 0 0 0 0,1-1 0 0 0,-1 1 1 0 0,0 0-1 0 0,0-1 0 0 0,1 1 0 0 0,-1 0 1 0 0,0-1-1 0 0,-1 1 0 0 0,1-1 0 0 0,-1 1-1 0 0,2-1 64 0 0,0-2 12 0 0,7-10-33 0 0,0-1-1 0 0,-1 0 1 0 0,0 0 0 0 0,1-9-43 0 0,0 5 85 0 0,6-22 85 0 0,-9 24-107 0 0,0 1 1 0 0,1 0-1 0 0,2-2-63 0 0,-5 10 18 0 0,0 1-1 0 0,0-2 0 0 0,-1 1 1 0 0,0 0-1 0 0,0 0 1 0 0,0 0-1 0 0,0-1 0 0 0,-1-4-17 0 0,5-22 109 0 0,0 13-7 0 0,2-8 454 0 0,-1 0-1 0 0,2-23-555 0 0,-8 48 1 0 0,1 1 0 0 0,-1-1 0 0 0,0 1 0 0 0,1-1-1 0 0,-1 1 1 0 0,1-1 0 0 0,-1 1 0 0 0,1 0-1 0 0,-1-1 1 0 0,1 1 0 0 0,0 0 0 0 0,0-1 0 0 0,0 1-1 0 0,0 0 1 0 0,0-1-1 0 0,4-3-1 0 0,4-8 1 0 0,-6 13 0 0 0,-1 1 0 0 0,7 4 0 0 0,8 21 36 0 0,-2-2-8 0 0,-7-15-54 0 0,-1 1 1 0 0,0 0-1 0 0,-1 0 1 0 0,0 1-1 0 0,-1 0 26 0 0,-3-7-6 0 0,0 0 0 0 0,1 0 1 0 0,0-1-1 0 0,-1 1 0 0 0,1-1 0 0 0,0 0 0 0 0,0 0 0 0 0,3 2 6 0 0,-3-3-1 0 0,-1 0-1 0 0,1 1 0 0 0,0 0 0 0 0,-1 0 1 0 0,1-1-1 0 0,-1 2 0 0 0,0-1 1 0 0,0 0-1 0 0,0 0 0 0 0,0 3 2 0 0,2 10 0 0 0,-4-13 0 0 0,1-1 0 0 0,-1 1 0 0 0,1-1 0 0 0,0 1 0 0 0,0-1 0 0 0,0 1 0 0 0,0-1 0 0 0,0 1 0 0 0,2 1 0 0 0,11 14 0 0 0,-8-11 0 0 0,-1 0 0 0 0,0 1 0 0 0,3 6 0 0 0,-5-10 9 0 0,1 1 0 0 0,-1-1-1 0 0,1 1 1 0 0,-1-1 0 0 0,1 0 0 0 0,0-1-1 0 0,1 1 1 0 0,-1-1 0 0 0,5 3-9 0 0,2-2 58 0 0,-9-3-40 0 0,0-1-1 0 0,-1 0 0 0 0,1 0 0 0 0,0 0 0 0 0,0 0 1 0 0,0 0-1 0 0,-1 0 0 0 0,1 0 0 0 0,0 0 0 0 0,0-1 1 0 0,-1 1-1 0 0,1-1 0 0 0,0 1 0 0 0,-1-1 0 0 0,1 0 0 0 0,-1 0 1 0 0,1 0-1 0 0,-1 0 0 0 0,1 0-17 0 0,13-11 140 0 0,-10 8-98 0 0,0-1 0 0 0,0 1 0 0 0,0-1 0 0 0,0 0 0 0 0,-1-1 0 0 0,4-4-42 0 0,-4 2 6 0 0,3-2 115 0 0,0-1 1 0 0,-2 0-1 0 0,1 0 1 0 0,-1 0-1 0 0,-1-1 1 0 0,0 0-1 0 0,2-10-121 0 0,16-72 256 0 0,-14 41-256 0 0,-3-1 0 0 0,-3 0 0 0 0,-1 0 0 0 0,-4-16 0 0 0,0 46-330 0 0,-1 0 0 0 0,0-1 330 0 0,3 22-193 0 0,1 0-1 0 0,0-1 1 0 0,0 1 0 0 0,0 0 0 0 0,0 0-1 0 0,1-2 194 0 0,-1 3-256 0 0,1 0-1 0 0,-1 1 0 0 0,0-1 0 0 0,0 0 0 0 0,0 1 1 0 0,0-1-1 0 0,0 0 0 0 0,0 1 0 0 0,0-1 0 0 0,-1 0 1 0 0,1 1-1 0 0,-1-1 257 0 0,0 1-1905 0 0,1 1-58 0 0,0 0-12 0 0</inkml:trace>
  <inkml:trace contextRef="#ctx0" brushRef="#br0" timeOffset="-31421.99">5880 612 3680 0 0,'12'0'167'0'0,"-9"0"601"0"0,-3 0 2418 0 0,0 0 1053 0 0,0 0 212 0 0,0 0-413 0 0,3 12 523 0 0,-1 5-2897 0 0,-1-13-1534 0 0,-1-1 0 0 0,1 0 0 0 0,-1 1 0 0 0,0-1 0 0 0,0 1 0 0 0,0 2-130 0 0,-4 11 264 0 0,0 1 0 0 0,-1-1 1 0 0,-3 6-265 0 0,-1 3 132 0 0,-42 152 56 0 0,40-123-180 0 0,7-35 44 0 0,5-8-27 0 0,-1-10-16 0 0,0 0 0 0 0,0-1 1 0 0,0 1-1 0 0,0 0 0 0 0,0 0 0 0 0,0 0 1 0 0,0-1-1 0 0,-1 1 0 0 0,1 0 1 0 0,-1 0-1 0 0,1-1 0 0 0,-1 1 0 0 0,0 1-9 0 0,0-2 90 0 0,1-1-2 0 0,0 0-7 0 0,0 0 19 0 0,2-2 84 0 0,5-10 97 0 0,-1-1 1 0 0,0 0-1 0 0,-1 0 0 0 0,3-10-281 0 0,14-60 520 0 0,-3 13-313 0 0,-12 41-10 0 0,-1-1 1 0 0,0-4-198 0 0,0-3 149 0 0,-2 13-41 0 0,-2 1-1 0 0,-1-5-107 0 0,0 5 73 0 0,1 0-1 0 0,2-4-72 0 0,-1 6 55 0 0,-1 11-15 0 0,-1 0 1 0 0,2 0-1 0 0,1-6-40 0 0,1 7 0 0 0,4 7 0 0 0,-5 2-5 0 0,0 1-1 0 0,0-1 1 0 0,0 1-1 0 0,0 0 1 0 0,0 0-1 0 0,0 1 1 0 0,-1-1-1 0 0,1 1 1 0 0,0-1-1 0 0,-1 1 1 0 0,1 1-1 0 0,-1-1 1 0 0,1 0-1 0 0,-1 1 1 0 0,0-1-1 0 0,1 2 6 0 0,7 8-39 0 0,0 0-1 0 0,-1 1 0 0 0,5 7 40 0 0,-3-4-9 0 0,5 9 9 0 0,-2 2 0 0 0,0 0 0 0 0,-2 0 0 0 0,2 7 0 0 0,-3-7 0 0 0,-8-16 0 0 0,0-1 0 0 0,-1 1 0 0 0,0-1 0 0 0,-1 1 0 0 0,0 0 0 0 0,0 0 0 0 0,-1 0 0 0 0,-1 0 0 0 0,0 0 0 0 0,0 0 0 0 0,-1 0 0 0 0,-1 0 0 0 0,0 0 0 0 0,0 0 0 0 0,-2 3 0 0 0,-1-2 1 0 0,0-1 0 0 0,-1 1 0 0 0,0-1 0 0 0,-1-1 0 0 0,-1 1 0 0 0,1-1 0 0 0,-1-1-1 0 0,-1 1 1 0 0,0-1 0 0 0,0-1 0 0 0,-1 0 0 0 0,0 0 0 0 0,-1-1 0 0 0,1 0 0 0 0,-2 0-1 0 0,-9 5-36 0 0,-1-2-1 0 0,-1 0 1 0 0,0-1-1 0 0,0-1 1 0 0,-1-2-1 0 0,0 0 1 0 0,-9 0 36 0 0,13-3-655 0 0,0-1 0 0 0,1-2 0 0 0,-20 0 655 0 0,-3-4-7811 0 0,11-1-1691 0 0</inkml:trace>
  <inkml:trace contextRef="#ctx0" brushRef="#br0" timeOffset="-34746.33">1244 920 5984 0 0,'-48'-19'1736'0'0,"47"19"-506"0"0,1 0 61 0 0,-4-11 1770 0 0,0 5-2170 0 0,-2-5 1308 0 0,6 8-1573 0 0,0 0 0 0 0,0 0 1 0 0,0-1-1 0 0,0 1 1 0 0,1 0-1 0 0,-1 0 1 0 0,1 0-1 0 0,0-2-626 0 0,2-13 740 0 0,-3 17-722 0 0,1 1 0 0 0,-1-1-1 0 0,1 1 1 0 0,-1-1 0 0 0,1 1-1 0 0,-1-1 1 0 0,1 1 0 0 0,0-1-1 0 0,-1 1 1 0 0,1 0 0 0 0,0-1-1 0 0,-1 1 1 0 0,1 0 0 0 0,0 0-1 0 0,-1 0 1 0 0,1-1 0 0 0,0 1-1 0 0,0 0-17 0 0,0 0 42 0 0,39-26 518 0 0,-24 19-387 0 0,-1 1-44 0 0,-1 0 0 0 0,-1-1 0 0 0,1 0-1 0 0,2-3-128 0 0,19-14 198 0 0,-9 6-55 0 0,0 0-1 0 0,-2-2 1 0 0,17-16-143 0 0,29-40 14 0 0,-59 65-23 0 0,0-2-1 0 0,-1 1 1 0 0,0-2-1 0 0,-1 1 1 0 0,0-1-1 0 0,-1 0 1 0 0,-1-1-1 0 0,0 0 1 0 0,-1 0-1 0 0,-1-1 1 0 0,-1 1-1 0 0,0-1 1 0 0,0 0-1 0 0,-2 0 1 0 0,0-1-1 0 0,-1-3 10 0 0,-1-3-2 0 0,-1 0 1 0 0,-1 0-1 0 0,-2 1 0 0 0,-4-18 2 0 0,5 28 25 0 0,0 1 0 0 0,-1 0-1 0 0,-1 0 1 0 0,0 0 0 0 0,0 0-1 0 0,-1 1 1 0 0,0 0 0 0 0,-1 0 0 0 0,0 1-1 0 0,-1 0-24 0 0,-4-7 70 0 0,8 11 4 0 0,-1 0 1 0 0,1 0-1 0 0,-1 0 1 0 0,0 0-1 0 0,0 1 0 0 0,0-1 1 0 0,-1 1-75 0 0,4 4 12 0 0,1-1 0 0 0,0 0 0 0 0,-1 1 0 0 0,1-1 1 0 0,-1 1-1 0 0,1 0 0 0 0,0-1 0 0 0,-1 1 0 0 0,1 0 0 0 0,-1 0 1 0 0,1 0-1 0 0,-1 0 0 0 0,1 0 0 0 0,-1 0 0 0 0,1 0 0 0 0,-1 0 1 0 0,1 1-1 0 0,-1-1 0 0 0,1 1 0 0 0,0-1 0 0 0,-1 1 0 0 0,1-1 1 0 0,0 1-1 0 0,-1 0 0 0 0,1 0 0 0 0,0 0 0 0 0,0 0 0 0 0,0 0 1 0 0,-1 0-1 0 0,1 0 0 0 0,0 0 0 0 0,0 0 0 0 0,0 1-12 0 0,-3 4 45 0 0,-1 0 0 0 0,1 0-1 0 0,0 1 1 0 0,1-1 0 0 0,-1 1-1 0 0,1 0 1 0 0,1 0 0 0 0,-1 1-1 0 0,1-1 1 0 0,0 0 0 0 0,0 7-45 0 0,-2 17 109 0 0,1 0 0 0 0,2 8-109 0 0,0-24-14 0 0,-1 228 230 0 0,20 132-216 0 0,-8-185 73 0 0,3 37 25 0 0,-1-58-36 0 0,23 195 209 0 0,-19-244-167 0 0,8 49 124 0 0,-16-131-158 0 0,1-1 0 0 0,1 1 0 0 0,8 12-70 0 0,-15-43 18 0 0,-1-1 1 0 0,2 0 0 0 0,-1 0 0 0 0,1 0 0 0 0,0 0 0 0 0,0 0-19 0 0,-3-5 6 0 0,0 0 0 0 0,0 0 0 0 0,0 0 0 0 0,0 0 0 0 0,0-1-1 0 0,0 1 1 0 0,0 0 0 0 0,0 0 0 0 0,0-1 0 0 0,1 1 0 0 0,-1 0 0 0 0,0-1 0 0 0,0 1 0 0 0,2-1-6 0 0,-2 0 5 0 0,-1 0 0 0 0,1 0 0 0 0,0 0 0 0 0,0 0 0 0 0,0 0 0 0 0,0 0 0 0 0,0 0 0 0 0,-1-1 0 0 0,1 1 0 0 0,0 0 0 0 0,0-1 0 0 0,0 1 1 0 0,-1-1-1 0 0,1 1 0 0 0,0 0 0 0 0,-1-1 0 0 0,1 0 0 0 0,0 1 0 0 0,-1-1 0 0 0,1 1 0 0 0,0-1 0 0 0,-1 0 0 0 0,1 1 0 0 0,-1-1 0 0 0,0 0-5 0 0,8-10 23 0 0,-2 0 0 0 0,1-1 0 0 0,-2 0 0 0 0,1 0-1 0 0,-2 0 1 0 0,0-1 0 0 0,1-2-23 0 0,4-25 128 0 0,3-30-128 0 0,-6 19 43 0 0,-2-1 0 0 0,-3 0 0 0 0,-2 0 0 0 0,-2-3-43 0 0,-28-207 224 0 0,29 254-221 0 0,-10-68 252 0 0,-12-36-255 0 0,14 73 63 0 0,-2 2 0 0 0,-1-1 0 0 0,-17-29-63 0 0,23 54 2 0 0,0 1 0 0 0,-1 0 1 0 0,-1 0-1 0 0,0 1 0 0 0,0 0 1 0 0,-1 1-1 0 0,0 0 0 0 0,-1 0 1 0 0,0 1-1 0 0,-1 1 0 0 0,0 0 1 0 0,-12-6-3 0 0,-2 3-145 0 0,-1 1 0 0 0,-19-3 145 0 0,10 2-61 0 0,17 7 1 0 0,16 0 48 0 0,3 3 12 0 0,1 0 0 0 0,-1 0 0 0 0,0 0 0 0 0,1 0 0 0 0,-1 0 0 0 0,1 0 0 0 0,-1 0 0 0 0,1 0 0 0 0,0 0 0 0 0,-1 1 0 0 0,1-1 0 0 0,0 0 0 0 0,-1 0 0 0 0,1 1 0 0 0,0-1 0 0 0,0 0 0 0 0,15-10 0 0 0,54-27 0 0 0,-18 10 0 0 0,-26 13 2 0 0,90-52 169 0 0,104-43-171 0 0,-208 105 30 0 0,-3 1 5 0 0,0 0-1 0 0,0 1 1 0 0,6-1-35 0 0,-15 4 0 0 0,1 0 1 0 0,-1-1-1 0 0,1 1 1 0 0,-1 0-1 0 0,1 0 0 0 0,-1 0 1 0 0,1 0-1 0 0,-1 0 1 0 0,1 0-1 0 0,0 0 1 0 0,-1 0-1 0 0,1 0 0 0 0,-1 0 1 0 0,1 0-1 0 0,-1 1 1 0 0,1-1-1 0 0,-1 0 1 0 0,1 0-1 0 0,-1 0 0 0 0,0 1 1 0 0,1-1-1 0 0,-1 0 1 0 0,1 1-1 0 0,-1-1 1 0 0,1 0-1 0 0,-1 1 1 0 0,0-1-1 0 0,1 0 0 0 0,-1 1 1 0 0,0-1-1 0 0,1 1 1 0 0,-1-1-1 0 0,0 1 1 0 0,0-1-1 0 0,0 0 0 0 0,1 1 1 0 0,-1-1-1 0 0,0 1 0 0 0,1 17-2 0 0,-1-16 1 0 0,1 25 1 0 0,0-18 0 0 0,-1 0 0 0 0,0-1 0 0 0,-1 1 0 0 0,0 3 0 0 0,-6 35 0 0 0,-11 85 0 0 0,18-118 0 0 0,0-1 0 0 0,1 1 0 0 0,0-1 0 0 0,1 1 0 0 0,3 27 0 0 0,-4-34 0 0 0,0 0 0 0 0,1 0 0 0 0,0 0 0 0 0,0-1 0 0 0,0 1 0 0 0,1-1 0 0 0,0 1 0 0 0,2 6 0 0 0,2 2 0 0 0,-4-12 0 0 0,0-3 0 0 0,6 4 11 0 0,-6-4 6 0 0,-1-1 1 0 0,1 1-1 0 0,-1-1 0 0 0,1 1 1 0 0,-1-1-1 0 0,0 0 0 0 0,1 0 1 0 0,-1 0-1 0 0,0 0 0 0 0,0 0 1 0 0,0-1-1 0 0,1 1 0 0 0,-1-1 1 0 0,-1 1-1 0 0,1-1 1 0 0,0 0-1 0 0,0 1 0 0 0,-1-1 1 0 0,2-2-18 0 0,4-5 138 0 0,-1 0 1 0 0,0-1 0 0 0,3-8-139 0 0,-3 7 148 0 0,5-14 55 0 0,0-1-1 0 0,-2-1 1 0 0,-1 0-1 0 0,5-25-202 0 0,-12 46 17 0 0,2-9 39 0 0,-1-1-1 0 0,0 0 1 0 0,-2 1-1 0 0,1-1 1 0 0,-2 0-1 0 0,-1-7-55 0 0,-2-10 120 0 0,-2 0-1 0 0,-6-17-119 0 0,8 36 18 0 0,0 1-1 0 0,-1 1 0 0 0,0-1 1 0 0,-1 0-1 0 0,0 1 1 0 0,-1 0-1 0 0,0 1 1 0 0,-1 0-1 0 0,-1 0 1 0 0,0 0-1 0 0,-9-7-17 0 0,16 16-7 0 0,0 1 1 0 0,0-1-1 0 0,0 1 0 0 0,-1 0 1 0 0,1 0-1 0 0,0 0 0 0 0,-1 0 1 0 0,1 0-1 0 0,-1 1 0 0 0,1-1 1 0 0,-1 1-1 0 0,0 0 0 0 0,1 0 1 0 0,-1-1-1 0 0,1 2 0 0 0,-1-1 0 0 0,1 0 1 0 0,-1 0-1 0 0,0 1 0 0 0,1 0 1 0 0,-1-1-1 0 0,1 1 0 0 0,0 0 1 0 0,-1 0 6 0 0,0 0-12 0 0,-1 1 0 0 0,1-1 1 0 0,0 1-1 0 0,0-1 0 0 0,0 1 1 0 0,0 0-1 0 0,0 0 0 0 0,1 0 1 0 0,-1 1-1 0 0,0-1 0 0 0,1 1 1 0 0,0-1-1 0 0,0 1 0 0 0,-1 0 1 0 0,2 0-1 0 0,-1 0 0 0 0,-1 2 12 0 0,-7 20-102 0 0,4-9 25 0 0,0-1 1 0 0,-1 9 76 0 0,6-18-14 0 0,0-1 0 0 0,0 0 0 0 0,0 0 1 0 0,1 1-1 0 0,0-1 0 0 0,0 0 0 0 0,0 0 1 0 0,1 1-1 0 0,0-1 0 0 0,0 0 14 0 0,-1-3-3 0 0,7 25-52 0 0,0-1 0 0 0,2 0 0 0 0,8 18 55 0 0,-15-42 0 0 0,-1 0 0 0 0,0 0 0 0 0,1 0 0 0 0,-1 0 0 0 0,1 0 0 0 0,0 0 0 0 0,0 0 0 0 0,0-1 0 0 0,0 1 0 0 0,0-1 0 0 0,0 1 0 0 0,0-1 0 0 0,2 1 0 0 0,32 12 0 0 0,-17-8 0 0 0,-13-5 13 0 0,1 1 0 0 0,-1-1 0 0 0,1 0 0 0 0,-1-1 0 0 0,1 0 0 0 0,0 0 0 0 0,-1 0 0 0 0,1-1 0 0 0,0 0 0 0 0,-1 0 0 0 0,1 0 0 0 0,-1-1-1 0 0,0 0 1 0 0,1-1 0 0 0,-1 1 0 0 0,3-3-13 0 0,5-2 70 0 0,0 0-1 0 0,-1-1 1 0 0,0-1-1 0 0,0 0 1 0 0,-1-1-1 0 0,6-7-69 0 0,17-17 243 0 0,-1-3 1 0 0,-2-1-1 0 0,-2-1 0 0 0,10-19-243 0 0,-25 31 73 0 0,-1-1 0 0 0,-1 0 0 0 0,2-10-73 0 0,-10 23 19 0 0,-1-1-1 0 0,-1 0 1 0 0,0 0 0 0 0,-1 0-1 0 0,0 0 1 0 0,-2 0 0 0 0,0-10-19 0 0,0 21-3 0 0,-1 0 1 0 0,1 0 0 0 0,-1 0-1 0 0,0 0 1 0 0,0 0 0 0 0,-1 0-1 0 0,1 0 1 0 0,-1 0 0 0 0,0 0-1 0 0,0 1 1 0 0,-1-1-1 0 0,1 1 1 0 0,-3-3 2 0 0,4 5-25 0 0,-1 0 1 0 0,1 1-1 0 0,-1-1 0 0 0,0 0 1 0 0,0 1-1 0 0,1-1 0 0 0,-1 1 1 0 0,0 0-1 0 0,0-1 0 0 0,-1 1 1 0 0,1 0-1 0 0,0 0 0 0 0,0 0 1 0 0,0 1-1 0 0,-1-1 0 0 0,1 0 1 0 0,0 1-1 0 0,-1 0 0 0 0,1-1 1 0 0,0 1-1 0 0,-1 0 0 0 0,1 0 1 0 0,0 0-1 0 0,-1 1 0 0 0,1-1 1 0 0,0 1-1 0 0,-1-1 0 0 0,1 1 1 0 0,0 0-1 0 0,-1 0 25 0 0,-4 2-116 0 0,-1 0-1 0 0,1 1 1 0 0,0 0 0 0 0,0 0-1 0 0,0 1 1 0 0,1 0 0 0 0,0 0-1 0 0,0 0 1 0 0,0 1 0 0 0,0 0-1 0 0,1 0 1 0 0,0 1-1 0 0,0-1 1 0 0,1 1 0 0 0,-4 6 116 0 0,6-9-117 0 0,0 1 1 0 0,1 0 0 0 0,-1 0 0 0 0,1-1-1 0 0,0 1 1 0 0,0 0 0 0 0,0 0 0 0 0,1 0-1 0 0,0 1 1 0 0,0-1 0 0 0,0 0-1 0 0,0 0 1 0 0,2 4 116 0 0,2 8-785 0 0,0 1 0 0 0,1-1-1 0 0,3 5 786 0 0,-3-8-800 0 0,6 12-1096 0 0,1-1 1 0 0,0 0-1 0 0,6 5 1896 0 0,-14-24-408 0 0,14 25-1540 0 0</inkml:trace>
  <inkml:trace contextRef="#ctx0" brushRef="#br0" timeOffset="-34399">2599 956 2760 0 0,'41'36'302'0'0,"-3"2"4692"0"0,-12-12 2002 0 0,-16-14-5525 0 0,-8-10-1251 0 0,-1 1-1 0 0,1-1 1 0 0,1 0-1 0 0,-1 0 1 0 0,0 0-1 0 0,0 0 0 0 0,2 0-219 0 0,11 12 1166 0 0,-14-13-705 0 0,0 1-12 0 0,0-1-276 0 0,-1 1 0 0 0,1-1 0 0 0,0 0-1 0 0,0 1 1 0 0,0-1 0 0 0,1 0 0 0 0,-1 0 0 0 0,0 0-1 0 0,0 0 1 0 0,0 0 0 0 0,1 0 0 0 0,-1-1-1 0 0,1 1 1 0 0,-1 0 0 0 0,0 0 0 0 0,1-1 0 0 0,-1 1-1 0 0,1-1 1 0 0,-1 0 0 0 0,1 1 0 0 0,0-1-1 0 0,-1 0 1 0 0,1 0-173 0 0,0 0 163 0 0,1 0 1 0 0,-1 0-1 0 0,1 0 0 0 0,-1 0 0 0 0,0 0 0 0 0,1 0 0 0 0,-1-1 0 0 0,1 0 1 0 0,-1 1-1 0 0,0-1 0 0 0,1 0 0 0 0,-1 0 0 0 0,0 0 0 0 0,0 0 1 0 0,2-1-164 0 0,17-13 914 0 0,-15 11-698 0 0,1-1 0 0 0,-1 1-1 0 0,0-1 1 0 0,1-2-216 0 0,4-2 209 0 0,0 0 0 0 0,8-5-209 0 0,-7 5-121 0 0,0 0 0 0 0,6-8 121 0 0,30-32-2743 0 0,-18 21-6568 0 0</inkml:trace>
  <inkml:trace contextRef="#ctx0" brushRef="#br0" timeOffset="-33712.53">2359 635 13072 0 0,'0'0'597'0'0,"0"0"-9"0"0,-10 9 1455 0 0,7-5-599 0 0,-5 5 4086 0 0,2-4-5570 0 0,5-4 317 0 0,0-1-241 0 0,1 0 0 0 0,-1 1-1 0 0,0 0 1 0 0,0-1 0 0 0,0 1-1 0 0,0-1 1 0 0,1 1 0 0 0,-1 0-1 0 0,0 0 1 0 0,1-1 0 0 0,-1 1-1 0 0,0 0 1 0 0,1 0 0 0 0,-1 0-1 0 0,1 0 1 0 0,-1 0-36 0 0,1 2 52 0 0,-1 1 1 0 0,1-1-1 0 0,-1 0 1 0 0,1 1-1 0 0,0-1 1 0 0,1 1-1 0 0,-1-1 1 0 0,1 0-1 0 0,-1 1 1 0 0,1-1-1 0 0,0 0 1 0 0,0 1-1 0 0,0-1 1 0 0,1 0-1 0 0,-1 0 1 0 0,1 0-1 0 0,0 0 1 0 0,0 0-1 0 0,0-1 1 0 0,0 1-1 0 0,0 0 1 0 0,0-1-1 0 0,1 0 1 0 0,-1 1-1 0 0,1-1-52 0 0,4 3 129 0 0,-1 0 0 0 0,1 0 0 0 0,0-1 0 0 0,0 0 0 0 0,1 0 0 0 0,-1-1 0 0 0,1 0 0 0 0,0 0 0 0 0,8 1-129 0 0,-6-3 103 0 0,1 0 0 0 0,0-1 1 0 0,0 0-1 0 0,0 0 0 0 0,-1-1 0 0 0,1-1 0 0 0,0 0 0 0 0,-1 0 0 0 0,6-3-103 0 0,3 1 188 0 0,-6 1-123 0 0,-1 0-1 0 0,1-1 0 0 0,-1-1 1 0 0,0 1-1 0 0,0-2 1 0 0,0 0-1 0 0,-1 0 0 0 0,0-1 1 0 0,0 0-1 0 0,0-1 1 0 0,-1-1-1 0 0,-1 1 0 0 0,8-9-64 0 0,-13 12 8 0 0,0 1 5 0 0,0 0 0 0 0,-1 0 0 0 0,0-1 0 0 0,0 1 1 0 0,0-1-1 0 0,0 1 0 0 0,0-1 0 0 0,-1 0 0 0 0,0 0 0 0 0,0-1-13 0 0,0-7 25 0 0,-2 10-9 0 0,-1 0-4 0 0,0-6 0 0 0,-1 7-10 0 0,-1 1 48 0 0,3 1-49 0 0,-1-1-1 0 0,1 1 0 0 0,-1-1 1 0 0,1 1-1 0 0,-1 0 0 0 0,1-1 1 0 0,-1 1-1 0 0,1 0 0 0 0,-1 0 1 0 0,1-1-1 0 0,-1 1 0 0 0,1 0 1 0 0,-1 0-1 0 0,1 0 0 0 0,-1 0 0 0 0,1-1 1 0 0,-1 1-1 0 0,1 0 0 0 0,-1 0 1 0 0,0 0-1 0 0,1 0 0 0 0,-1 0 1 0 0,1 0-1 0 0,-1 1 0 0 0,1-1 1 0 0,-1 0-1 0 0,0 0 0 0 0,1 0 1 0 0,-1 0-1 0 0,1 1 0 0 0,-1-1 0 0 0,1 0 1 0 0,-1 1-1 0 0,1-1 0 0 0,-9 3 0 0 0,6-3-2 0 0,0 0 1 0 0,0 1-1 0 0,0 0 0 0 0,0-1 0 0 0,0 1 0 0 0,1 0 1 0 0,-1 0-1 0 0,0 0 0 0 0,0 1 0 0 0,1-1 0 0 0,-1 1 1 0 0,-1 1 1 0 0,-30 26-35 0 0,16-13 27 0 0,14-12 0 0 0,0 0 1 0 0,0 0-1 0 0,1 1 0 0 0,-1-1 1 0 0,-1 5 7 0 0,1-4-9 0 0,1 0 1 0 0,-1 0-1 0 0,0 0 1 0 0,-3 2 8 0 0,2-2 0 0 0,0 0 0 0 0,0 0 0 0 0,0 0 0 0 0,1 0 0 0 0,-1 1 0 0 0,1 0 0 0 0,1 0 0 0 0,-1 0 0 0 0,1 0 0 0 0,0 1 0 0 0,1-1 0 0 0,-2 4 0 0 0,-5 19 1 0 0,3-11-4 0 0,1-1 0 0 0,0 1 0 0 0,1 0 0 0 0,0 15 3 0 0,4-31-1 0 0,-2 12-13 0 0,1 1 0 0 0,1 0 0 0 0,1 0 0 0 0,0-1-1 0 0,3 13 15 0 0,-3-24 7 0 0,-1 0-1 0 0,1 0 1 0 0,0 0-1 0 0,0 0 0 0 0,1 0 1 0 0,-1 0-1 0 0,1 0 0 0 0,-1 0 1 0 0,1 0-1 0 0,0-1 1 0 0,0 1-1 0 0,0-1 0 0 0,0 1 1 0 0,1-1-1 0 0,-1 0 1 0 0,1 0-1 0 0,-1 0 0 0 0,1 0 1 0 0,0-1-1 0 0,0 1 0 0 0,-1 0 1 0 0,1-1-1 0 0,0 0 1 0 0,0 0-1 0 0,1 0 0 0 0,-1 0 1 0 0,0-1-1 0 0,3 1-6 0 0,8 1 85 0 0,1 0 0 0 0,0-1 0 0 0,-1-1 0 0 0,1 0 0 0 0,0-1-1 0 0,8-2-84 0 0,19-7 344 0 0,1-1 0 0 0,23-11-344 0 0,-43 15 171 0 0,0-2-525 0 0,0 0 0 0 0,0-2 0 0 0,-1 0 0 0 0,5-5 354 0 0,-13 5-1053 0 0,3-5-46 0 0</inkml:trace>
  <inkml:trace contextRef="#ctx0" brushRef="#br0" timeOffset="-14719.08">3884 2937 14856 0 0,'-18'-9'1349'0'0,"17"9"-1334"0"0,1 0 1 0 0,-1 0 0 0 0,0-1-1 0 0,0 1 1 0 0,0 0 0 0 0,1 0-1 0 0,-1-1 1 0 0,0 1 0 0 0,0 0-1 0 0,1-1 1 0 0,-1 1 0 0 0,0-1-1 0 0,1 1 1 0 0,-1-1 0 0 0,1 0-1 0 0,-1 1 1 0 0,1-1 0 0 0,-1 1-1 0 0,1-1-15 0 0,-4-2 83 0 0,-7-1 502 0 0,9 4 191 0 0,2 0 31 0 0,-3 0-6 0 0,1 0-655 0 0,0 0 0 0 0,0 0 0 0 0,-1 0 0 0 0,1 0 0 0 0,0 1 0 0 0,0-1 0 0 0,0 1 0 0 0,0 0 0 0 0,0 0 0 0 0,0-1 0 0 0,0 1 0 0 0,0 0 0 0 0,0 1 0 0 0,0-1 0 0 0,1 0 0 0 0,-1 0 0 0 0,0 1 1 0 0,1-1-1 0 0,-1 1 0 0 0,1 0 0 0 0,-1-1 0 0 0,1 1 0 0 0,-1 1-146 0 0,-7 9 344 0 0,5-9-243 0 0,2 1 0 0 0,-1-1 0 0 0,0 1 0 0 0,1 0 0 0 0,-1 0 0 0 0,1 0 0 0 0,0 0 0 0 0,1 0 0 0 0,-2 4-101 0 0,-4 15 229 0 0,0-1-1 0 0,-10 20-228 0 0,12-29 52 0 0,1 1-1 0 0,0-1 1 0 0,1 1-1 0 0,1 0 1 0 0,0 1-52 0 0,-5 26 134 0 0,-2 18 364 0 0,2 1 0 0 0,1 43-498 0 0,5-84 104 0 0,0-5-78 0 0,1-6-43 0 0,-1 0 0 0 0,1 0 1 0 0,0 1-1 0 0,1-1 0 0 0,0 0 1 0 0,0 0-1 0 0,1 0 0 0 0,1 3 17 0 0,3 16-31 0 0,-6-24 61 0 0,0 0-1 0 0,0 0 1 0 0,1 0 0 0 0,0 0 0 0 0,0 0 0 0 0,0 0 0 0 0,0 0-1 0 0,0 0 1 0 0,0 0 0 0 0,1-1 0 0 0,-1 1 0 0 0,1 0 0 0 0,0-1-1 0 0,0 1 1 0 0,2 1-30 0 0,-2-2 62 0 0,0 0 0 0 0,0 0 0 0 0,0 0 0 0 0,1 0 0 0 0,-1 0 0 0 0,1-1 0 0 0,-1 1 0 0 0,1-1 0 0 0,0 1 0 0 0,0-1 0 0 0,-1 0 0 0 0,1 0 0 0 0,0 0 0 0 0,0 0 0 0 0,0-1 0 0 0,0 1 0 0 0,0-1 0 0 0,0 0 0 0 0,0 0 0 0 0,0 0 0 0 0,0 0 0 0 0,1-1-1 0 0,0 1-61 0 0,3-2 104 0 0,0 1 0 0 0,-1-1 0 0 0,0 0 0 0 0,1 0 0 0 0,-1 0-1 0 0,0-1 1 0 0,0 0 0 0 0,5-3-104 0 0,18-10 340 0 0,-24 14-293 0 0,0 0 0 0 0,0 0 1 0 0,-1-1-1 0 0,1 0 1 0 0,-1 0-1 0 0,0 0 0 0 0,0 0 1 0 0,3-3-48 0 0,26-33 422 0 0,-28 35-385 0 0,0 0-1 0 0,-1-1 0 0 0,0 0 0 0 0,0 0 1 0 0,0-1-1 0 0,-1 1 0 0 0,1-1 0 0 0,-1 1 0 0 0,-1-1 1 0 0,1 0-1 0 0,-1 0 0 0 0,1-5-36 0 0,10-35 486 0 0,1-16-486 0 0,-12 53 34 0 0,-1 2-14 0 0,-1 0 0 0 0,1-1-1 0 0,-1 1 1 0 0,0-1 0 0 0,-1 1 0 0 0,0 0-1 0 0,0-2-19 0 0,-3-28 57 0 0,5 20-45 0 0,-1 11-1 0 0,0 0 0 0 0,0 0-1 0 0,0 0 1 0 0,-1 0 0 0 0,1 0 0 0 0,-3-4-11 0 0,-32-104 245 0 0,33 108-232 0 0,0 0-1 0 0,-1 0 0 0 0,1 0 0 0 0,-2 1 0 0 0,1-1 0 0 0,-2-1-12 0 0,1 1 23 0 0,1 0 0 0 0,-1 1 0 0 0,1-2-1 0 0,0 1 1 0 0,0-3-23 0 0,2 7 1 0 0,1 0-1 0 0,-1 0 1 0 0,1 1 0 0 0,-1-1-1 0 0,0 0 1 0 0,0 0 0 0 0,0 1-1 0 0,0-1 1 0 0,0 0-1 0 0,0 1 1 0 0,0-1 0 0 0,-1 1-1 0 0,1-1 1 0 0,-1 1 0 0 0,1 0-1 0 0,-1 0 1 0 0,1-1 0 0 0,-1 1-1 0 0,0 0 1 0 0,1 1-1 0 0,-1-1 1 0 0,0 0 0 0 0,0 0-1 0 0,0 1 1 0 0,-1-1-1 0 0,-6-2-31 0 0,-1 0 0 0 0,1 1 0 0 0,0 0 0 0 0,-1 1 1 0 0,1 0-1 0 0,-1 0 0 0 0,1 1 0 0 0,-1 0 0 0 0,1 1 0 0 0,-1 0 0 0 0,-7 2 31 0 0,2 1-141 0 0,1 0 1 0 0,0 0-1 0 0,0 2 0 0 0,1-1 0 0 0,0 2 1 0 0,0 0-1 0 0,-3 2 141 0 0,5-1-590 0 0,0 1 0 0 0,0 0 0 0 0,1 1 0 0 0,-9 10 590 0 0,18-20-43 0 0,1 0 30 0 0,-1 1-216 0 0,0 0-1 0 0,0 1 1 0 0,0-1-1 0 0,0 0 1 0 0,0 0-1 0 0,0 0 1 0 0,0 1-1 0 0,0-1 1 0 0,1 1-1 0 0,-1-1 1 0 0,0 0-1 0 0,1 1 1 0 0,-1-1-1 0 0,1 1 1 0 0,0-1-1 0 0,0 1 1 0 0,-1-1-1 0 0,1 1 1 0 0,0 0 229 0 0,0 13-8650 0 0</inkml:trace>
  <inkml:trace contextRef="#ctx0" brushRef="#br0" timeOffset="-16045.5">336 3362 15752 0 0,'0'0'356'0'0,"0"0"49"0"0,0 0 21 0 0,0-9 98 0 0,0-6 285 0 0,0 0 0 0 0,-1 0-1 0 0,-1-1 1 0 0,0 1-1 0 0,-1 0 1 0 0,-1 1-1 0 0,-2-5-808 0 0,5 15 162 0 0,0 1-1 0 0,-1-1 1 0 0,0 1 0 0 0,0 0-1 0 0,0 0 1 0 0,0-1-1 0 0,0 1 1 0 0,0 1-1 0 0,-1-1 1 0 0,1 0-1 0 0,-1 0 1 0 0,0 1 0 0 0,0 0-1 0 0,0 0 1 0 0,0-1-1 0 0,0 2 1 0 0,-1-1-1 0 0,1 0 1 0 0,-1 1-1 0 0,1-1 1 0 0,-1 1 0 0 0,1 0-1 0 0,-3 0-161 0 0,3 1 54 0 0,1 0 1 0 0,-1 0-1 0 0,0 0 0 0 0,0 1 1 0 0,1-1-1 0 0,-1 1 0 0 0,0 0 0 0 0,1 0 1 0 0,-1 0-1 0 0,1 0 0 0 0,-1 0 1 0 0,1 1-1 0 0,-2 0-54 0 0,-33 23 609 0 0,33-21-596 0 0,-4 3-33 0 0,0 0-1 0 0,1 0 1 0 0,0 1-1 0 0,0 1 1 0 0,0-1-1 0 0,1 1 1 0 0,0 1 20 0 0,-7 13-130 0 0,0 1 0 0 0,-1 8 130 0 0,-33 87-477 0 0,40-100 470 0 0,2 0 0 0 0,0 1 0 0 0,1 0 0 0 0,0-1 0 0 0,2 1 0 0 0,0 0-1 0 0,2 0 1 0 0,0 0 0 0 0,2 10 7 0 0,-1-21 22 0 0,0 1 1 0 0,1 0-1 0 0,0 0 0 0 0,1-1 0 0 0,0 1 0 0 0,3 6-22 0 0,-3-11 7 0 0,-1 0-1 0 0,1 0 1 0 0,0 0 0 0 0,0 0-1 0 0,1-1 1 0 0,-1 1-1 0 0,1-1 1 0 0,0 0-1 0 0,0 0 1 0 0,0 0 0 0 0,1 0-1 0 0,1 0-6 0 0,-2-2 24 0 0,0 0-1 0 0,0 0 0 0 0,0-1 1 0 0,0 1-1 0 0,0-1 0 0 0,0 0 1 0 0,0 0-1 0 0,1 0 0 0 0,-1-1 1 0 0,0 1-1 0 0,1-1 0 0 0,-1 0 1 0 0,0 0-1 0 0,1-1 0 0 0,-1 0 1 0 0,0 1-1 0 0,1-1 0 0 0,-1 0 1 0 0,0-1-1 0 0,0 1 1 0 0,0-1-1 0 0,0 0 0 0 0,0 0 1 0 0,1-1-24 0 0,9-6 113 0 0,0 0 0 0 0,-1-1 0 0 0,-1 0-1 0 0,1-1 1 0 0,8-12-113 0 0,1-3 194 0 0,-1-1-1 0 0,-1-1 1 0 0,-2-1-1 0 0,14-29-193 0 0,-12 24 113 0 0,1-5 50 0 0,-2-1 0 0 0,-1 0 1 0 0,-3-1-1 0 0,-1-1 0 0 0,-1-3-163 0 0,8-27 174 0 0,-6 22-153 0 0,6-44-21 0 0,-7 23 50 0 0,-7 36 3 0 0,-1 0 1 0 0,1-36-54 0 0,-4 9 86 0 0,0 33-40 0 0,-2 0 0 0 0,-1 0-1 0 0,-1 0 1 0 0,-1 0 0 0 0,-4-13-46 0 0,-4 0 129 0 0,-4-9-129 0 0,14 51 0 0 0,0 0 0 0 0,0 0 0 0 0,0 0 1 0 0,0 0-1 0 0,0-1 0 0 0,0 1 0 0 0,0 0 0 0 0,0 0 0 0 0,-1 0 0 0 0,1 0 0 0 0,0 0 1 0 0,0 0-1 0 0,0 0 0 0 0,0 0 0 0 0,0-1 0 0 0,0 1 0 0 0,0 0 0 0 0,0 0 1 0 0,0 0-1 0 0,0 0 0 0 0,0 0 0 0 0,0 0 0 0 0,0 0 0 0 0,-1 0 0 0 0,1 0 0 0 0,0 0 1 0 0,0 0-1 0 0,0 0 0 0 0,0 0 0 0 0,0 0 0 0 0,0-1 0 0 0,0 1 0 0 0,-1 0 0 0 0,1 0 1 0 0,0 0-1 0 0,0 0 0 0 0,0 0 0 0 0,0 0 0 0 0,0 0 0 0 0,0 0 0 0 0,0 0 0 0 0,-1 1 1 0 0,1-1-1 0 0,0 0 0 0 0,0 0 0 0 0,0 0 0 0 0,0 0 0 0 0,0 0 0 0 0,0 0 1 0 0,0 0-1 0 0,0 0 0 0 0,0 0 0 0 0,-1 0 0 0 0,1 0 0 0 0,0 0 0 0 0,0 0 0 0 0,0 0 1 0 0,0 1-1 0 0,0-1 0 0 0,0 0 0 0 0,0 0 0 0 0,0 0 0 0 0,0 0 0 0 0,0 0 0 0 0,0 0 1 0 0,0 0-1 0 0,0 0 0 0 0,-4 6-49 0 0,4-6 46 0 0,-2 7-23 0 0,0-1 0 0 0,0 0-1 0 0,1 1 1 0 0,0-1-1 0 0,0 1 1 0 0,0-1-1 0 0,1 1 1 0 0,0 0 0 0 0,0-1-1 0 0,1 1 27 0 0,-1 26-65 0 0,1 180-315 0 0,11 38 380 0 0,-11-234-4 0 0,8 105-60 0 0,18 83 64 0 0,-21-174-49 0 0,1 0 0 0 0,2-1 0 0 0,0 0 0 0 0,2-1 49 0 0,-5-15-22 0 0,0-1 1 0 0,1 0-1 0 0,1 0 0 0 0,0 0 0 0 0,0-1 0 0 0,1-1 1 0 0,1 1-1 0 0,0-2 0 0 0,7 7 22 0 0,-14-14 20 0 0,1 0 0 0 0,-1-1-1 0 0,1 1 1 0 0,0-1 0 0 0,0 1 0 0 0,0-1 0 0 0,0 0-1 0 0,1-1 1 0 0,-1 1 0 0 0,1-1 0 0 0,-1 0 0 0 0,1 0-1 0 0,-1 0 1 0 0,1-1 0 0 0,-1 1 0 0 0,1-1-1 0 0,0 0 1 0 0,-1 0 0 0 0,1-1 0 0 0,-1 0 0 0 0,1 1-1 0 0,-1-1 1 0 0,1-1 0 0 0,-1 1 0 0 0,3-2-20 0 0,2 0 32 0 0,-1-1 1 0 0,0 0-1 0 0,0-1 1 0 0,0 1-1 0 0,-1-2 1 0 0,0 1-1 0 0,0-1 1 0 0,0 0-1 0 0,0 0 1 0 0,2-5-33 0 0,12-14 179 0 0,-1 0 1 0 0,4-10-180 0 0,-11 16 77 0 0,17-29 94 0 0,-1-1 0 0 0,-3-1 0 0 0,-2-2 0 0 0,-2 0 0 0 0,3-18-171 0 0,-8 13 95 0 0,-2 0 0 0 0,-3-1 0 0 0,-3-1 0 0 0,0-23-95 0 0,-8 75 8 0 0,-1 0 1 0 0,0 1-1 0 0,0-1 0 0 0,0 0 1 0 0,-1 0-1 0 0,0 0 1 0 0,-1 1-1 0 0,1-1 0 0 0,-2-2-8 0 0,2 8-11 0 0,1-1-1 0 0,-1 0 0 0 0,0 0 0 0 0,0 0 1 0 0,0 1-1 0 0,-1-1 0 0 0,1 1 0 0 0,0-1 0 0 0,0 1 1 0 0,-1-1-1 0 0,1 1 0 0 0,-1-1 0 0 0,1 1 0 0 0,-1 0 1 0 0,0 0-1 0 0,0 0 0 0 0,1 0 0 0 0,-1 0 1 0 0,0 1-1 0 0,0-1 0 0 0,0 0 0 0 0,0 1 0 0 0,0-1 1 0 0,0 1-1 0 0,0 0 0 0 0,0 0 0 0 0,0 0 0 0 0,0 0 1 0 0,0 0-1 0 0,0 0 0 0 0,0 0 0 0 0,-1 1 12 0 0,-4 0-57 0 0,1 1-1 0 0,-1 0 1 0 0,1 0-1 0 0,0 1 1 0 0,0-1-1 0 0,0 1 1 0 0,0 1-1 0 0,0-1 1 0 0,0 1-1 0 0,-2 2 58 0 0,-7 7-311 0 0,1 0 0 0 0,-14 14 311 0 0,19-16-105 0 0,0 0-1 0 0,0 1 0 0 0,1 0 1 0 0,0 0-1 0 0,1 1 1 0 0,1 0-1 0 0,0 1 106 0 0,-4 11-111 0 0,2 0-1 0 0,1 0 1 0 0,-2 13 111 0 0,7-24-28 0 0,0 0-1 0 0,1 0 1 0 0,0 0 0 0 0,2-1 0 0 0,-1 2 28 0 0,10 71-42 0 0,-2-29-30 0 0,-5-33-118 0 0,1 1 0 0 0,1-1 0 0 0,1 0 0 0 0,2 3 190 0 0,-3-13-161 0 0,1 0-1 0 0,0-1 0 0 0,0 1 0 0 0,2-1 1 0 0,0-1-1 0 0,0 1 0 0 0,7 6 162 0 0,-6-10-48 0 0,1 0 0 0 0,0 0 0 0 0,1-1-1 0 0,0 0 1 0 0,0-1 0 0 0,1-1 0 0 0,-1 1-1 0 0,2-2 1 0 0,1 1 48 0 0,6 3-18 0 0,-14-6 61 0 0,1-1 0 0 0,0 0 0 0 0,-1 0 0 0 0,1 0 0 0 0,0-1 0 0 0,0 0 0 0 0,0 0 0 0 0,1-1 0 0 0,-1 0 0 0 0,0 0 0 0 0,0-1 0 0 0,0 0 0 0 0,0 0 0 0 0,0-1 0 0 0,0 0 0 0 0,-1 0 0 0 0,1 0 0 0 0,0-1 0 0 0,1-1-43 0 0,-2 2 71 0 0,-1 0 1 0 0,1-1-1 0 0,-1 1 0 0 0,0-1 0 0 0,0 0 0 0 0,0 0 0 0 0,0 0 1 0 0,0-1-1 0 0,-1 1 0 0 0,1-1 0 0 0,1-3-71 0 0,-4 5 39 0 0,6-7 77 0 0,0-1 0 0 0,0 0 1 0 0,-1 0-1 0 0,-1-1 0 0 0,0 1 0 0 0,5-12-116 0 0,11-51 392 0 0,-8 20 48 0 0,-8 24-161 0 0,0-3 74 0 0,-5 30-274 0 0,-1 2-14 0 0,0 0-1 0 0,0 0-27 0 0,2 2-90 0 0,4 9 16 0 0,1 0 0 0 0,-1 0 1 0 0,-1 0-1 0 0,0 1 0 0 0,3 12 37 0 0,-5-16-45 0 0,1 0 0 0 0,-1-1 1 0 0,1 1-1 0 0,1-1 0 0 0,-1 1 0 0 0,6 4 45 0 0,-7-8-3 0 0,28 27 3 0 0,-30-29 0 0 0,1 0 0 0 0,0 0 0 0 0,1 0 0 0 0,-1 0 0 0 0,0 0 0 0 0,1 0 0 0 0,-1-1 0 0 0,1 1 0 0 0,-1-1 0 0 0,1 0 0 0 0,0 0 0 0 0,-1 1 0 0 0,1-2 0 0 0,0 1 0 0 0,0 0 0 0 0,0-1 0 0 0,0 1-1 0 0,0-1 1 0 0,0 0 0 0 0,0 0 0 0 0,0 0 0 0 0,0 0 0 0 0,-1 0 0 0 0,1-1 0 0 0,0 0 0 0 0,0 1 0 0 0,0-1 0 0 0,0 0 0 0 0,1-1 0 0 0,2-1 1 0 0,-1 1 0 0 0,1-1 0 0 0,-1 0-1 0 0,0-1 1 0 0,-1 1 0 0 0,1-1 0 0 0,-1 0 0 0 0,1 0 0 0 0,-1-1-1 0 0,0 1 1 0 0,0-1 0 0 0,-1 0 0 0 0,0 0 0 0 0,2-2-1 0 0,8-15 55 0 0,-10 17-40 0 0,0 0 0 0 0,0 0 0 0 0,0-1 0 0 0,0 1 0 0 0,-1-1 0 0 0,0 1 0 0 0,0-1 0 0 0,0 0 0 0 0,-1 0 0 0 0,0 0-15 0 0,5-41 168 0 0,-2 21 100 0 0,-2 0 0 0 0,0-6-268 0 0,-2 32 64 0 0,0 0 0 0 0,0-1-11 0 0,0-5-30 0 0,10 33-30 0 0,7 18-386 0 0,10 18 393 0 0,-20-48-229 0 0,1 0 0 0 0,1-1 0 0 0,0 0 0 0 0,1 0 0 0 0,12 11 229 0 0,-13-16-282 0 0,1-2 0 0 0,0 1 1 0 0,1-1-1 0 0,-1 0 0 0 0,1-1 1 0 0,1-1-1 0 0,-1 0 0 0 0,1 0 1 0 0,0-1-1 0 0,0 0 0 0 0,0-1 282 0 0,0-1-375 0 0,0-1 1 0 0,0 0-1 0 0,0-1 0 0 0,-1 0 1 0 0,1-1-1 0 0,0 0 0 0 0,0-1 1 0 0,0 0-1 0 0,-1-1 0 0 0,11-3 375 0 0,-2-1-604 0 0,0-1-1 0 0,-1-1 1 0 0,0 0 0 0 0,0-1-1 0 0,11-9 605 0 0,13-13-789 0 0,-2-2 0 0 0,3-6 789 0 0,-5 5 138 0 0,-27 23 126 0 0,0-1 0 0 0,0-1-1 0 0,-2 0 1 0 0,0-1 0 0 0,0 0 0 0 0,-1-2-264 0 0,3-3 506 0 0,-6 8 50 0 0,-1 0-1 0 0,-1 0 1 0 0,0-1-1 0 0,0 1 0 0 0,-1-1 1 0 0,-1 0-1 0 0,1-10-555 0 0,-3 19 178 0 0,1 0-1 0 0,-1 1 1 0 0,0-1 0 0 0,0 0-1 0 0,-1 0 1 0 0,1 1 0 0 0,-1-1-1 0 0,0 0 1 0 0,0 1-1 0 0,0-1 1 0 0,0 1 0 0 0,-1-1-1 0 0,1 1 1 0 0,-1 0-1 0 0,0 0 1 0 0,-2-3-178 0 0,3 5 42 0 0,0 0 0 0 0,0-1 0 0 0,-1 1-1 0 0,1 0 1 0 0,-1 0 0 0 0,1 0 0 0 0,-1 0 0 0 0,1 0 0 0 0,-1 0-1 0 0,0 0 1 0 0,1 1 0 0 0,-1-1 0 0 0,0 1 0 0 0,0-1-1 0 0,1 1 1 0 0,-1-1 0 0 0,0 1 0 0 0,0 0 0 0 0,0 0 0 0 0,1 0-1 0 0,-1 0 1 0 0,0 0 0 0 0,0 1 0 0 0,0-1 0 0 0,1 0 0 0 0,-1 1-1 0 0,0-1 1 0 0,0 1 0 0 0,1 0 0 0 0,-1 0 0 0 0,0-1-1 0 0,1 1 1 0 0,-1 0 0 0 0,0 1-42 0 0,-5 3 7 0 0,0 0-1 0 0,0 0 0 0 0,1 1 1 0 0,-1 0-1 0 0,1 0 1 0 0,1 0-1 0 0,-1 1 0 0 0,-3 7-6 0 0,-4 5-35 0 0,2 2-1 0 0,-7 14 36 0 0,13-21-20 0 0,0-1-1 0 0,1 1 1 0 0,-1 4 20 0 0,-1 5-15 0 0,4-16-13 0 0,1 1 0 0 0,-1-1 0 0 0,2 0 0 0 0,-1 1 0 0 0,1-1 0 0 0,0 1 0 0 0,0-1 0 0 0,1 0 0 0 0,1 4 28 0 0,-1-5-38 0 0,0-1-1 0 0,0 0 0 0 0,1 0 1 0 0,0 0-1 0 0,0 0 0 0 0,0-1 1 0 0,0 1-1 0 0,1 0 0 0 0,0-1 1 0 0,0 1-1 0 0,0-1 0 0 0,1 0 0 0 0,1 1 39 0 0,-3-3-8 0 0,0-1 0 0 0,0 1-1 0 0,0-1 1 0 0,0 1-1 0 0,1-1 1 0 0,-1 0-1 0 0,1 0 1 0 0,-1 0-1 0 0,1 0 1 0 0,-1-1-1 0 0,1 1 1 0 0,-1-1-1 0 0,1 1 1 0 0,0-1 0 0 0,-1 0-1 0 0,1 0 1 0 0,0 0-1 0 0,-1 0 1 0 0,1-1 8 0 0,1 1 2 0 0,0-1 0 0 0,0 0 0 0 0,0 0 0 0 0,0 0 0 0 0,-1-1 0 0 0,1 1 0 0 0,0-1 0 0 0,-1 0 0 0 0,0 0 0 0 0,1 0 0 0 0,-1-1 0 0 0,1 0-2 0 0,18-15 53 0 0,-14 12-19 0 0,-1 1 0 0 0,1-1 0 0 0,-2-1 0 0 0,1 0 0 0 0,-1 0 0 0 0,0 0 0 0 0,5-8-34 0 0,-11 15 3 0 0,9-16 55 0 0,0 0 1 0 0,-2 0-1 0 0,0 0 1 0 0,-1-1-1 0 0,0 0 0 0 0,-1-3-58 0 0,4-15 148 0 0,-7 27-88 0 0,0 0 0 0 0,0 0 0 0 0,-1-1 0 0 0,0 1 0 0 0,0-4-60 0 0,3-35 502 0 0,-4 46-432 0 0,5 10-3 0 0,-4-5-91 0 0,1 0 0 0 0,-1 0-1 0 0,0 0 1 0 0,0 0 0 0 0,-1 0 0 0 0,1 0-1 0 0,-1 0 1 0 0,0 0 0 0 0,0 0 0 0 0,0 2 24 0 0,1 22-101 0 0,6 23-89 0 0,4 38-61 0 0,-3-11-204 0 0,8 25 455 0 0,0-2-241 0 0,0 13 69 0 0,19 133 88 0 0,18 112-93 0 0,-39-244 125 0 0,-5 0 1 0 0,-6 107 51 0 0,-4-181-202 0 0,-8 41 202 0 0,7-71 36 0 0,0 1 0 0 0,-1-1 0 0 0,0 1-1 0 0,-1-1 1 0 0,-1 0 0 0 0,1 0 0 0 0,-2-1-1 0 0,1 1 1 0 0,-4 3-36 0 0,7-11 31 0 0,-1 0-1 0 0,1-1 1 0 0,0 1-1 0 0,-1 0 1 0 0,0-1 0 0 0,0 0-1 0 0,1 0 1 0 0,-1 0-1 0 0,-1 0 1 0 0,1 0-1 0 0,0 0 1 0 0,0-1 0 0 0,-1 0-1 0 0,1 1 1 0 0,-4 0-31 0 0,2-2 39 0 0,0 1-1 0 0,-1 0 1 0 0,1-1 0 0 0,0 0 0 0 0,-1-1-1 0 0,1 1 1 0 0,0-1 0 0 0,-1 0 0 0 0,1 0 0 0 0,-1-1-39 0 0,-9-3 92 0 0,1 0 1 0 0,0-2 0 0 0,0 0 0 0 0,0 0 0 0 0,1-1-1 0 0,0-1 1 0 0,0-1-93 0 0,-3-3 124 0 0,0-1-1 0 0,1-1 0 0 0,0 0 1 0 0,1-1-1 0 0,1-1 1 0 0,1 0-1 0 0,0-1 1 0 0,-1-5-124 0 0,-6-12 189 0 0,2-1 1 0 0,1-1 0 0 0,2 0 0 0 0,1-1-190 0 0,-1-13 58 0 0,2 0 0 0 0,2 0 1 0 0,3-1-1 0 0,1 0 0 0 0,3-1 1 0 0,3 1-1 0 0,1-1 0 0 0,7-33-58 0 0,-5 62 2 0 0,2 0 0 0 0,1 0 0 0 0,0 1-1 0 0,2 0 1 0 0,5-11-2 0 0,3-1-42 0 0,2 1 0 0 0,1 1 0 0 0,4-2 42 0 0,-15 22-477 0 0,1 0 0 0 0,-2 0 0 0 0,1 0 0 0 0,-2-1 0 0 0,0 0-1 0 0,3-11 478 0 0,-5 8-1681 0 0</inkml:trace>
  <inkml:trace contextRef="#ctx0" brushRef="#br0" timeOffset="-15559.59">971 3474 12496 0 0,'0'0'281'0'0,"0"0"40"0"0,0 0 22 0 0,0 0-39 0 0,0-1-197 0 0,0-12 349 0 0,0 12 37 0 0,0 1 19 0 0,4-6 151 0 0,-2 5 4352 0 0,0 4-4823 0 0,-1-1 0 0 0,1 0 0 0 0,0 0 0 0 0,0 1 0 0 0,0-1 0 0 0,1 0 0 0 0,-1-1 0 0 0,0 1 0 0 0,1 0 0 0 0,-1-1 0 0 0,1 1 0 0 0,-1-1 0 0 0,1 0 0 0 0,0 0 0 0 0,0 0 0 0 0,0 0 0 0 0,-1-1 0 0 0,1 1 0 0 0,0-1 0 0 0,0 1-1 0 0,0-1 1 0 0,0 0 0 0 0,0 0 0 0 0,2-1-192 0 0,9 0 275 0 0,0-1-1 0 0,0-1 0 0 0,0 0 0 0 0,9-4-274 0 0,-6 3 263 0 0,12-6 84 0 0,-1-1 0 0 0,1-1 0 0 0,19-13-347 0 0,-20 11 175 0 0,-17 8-94 0 0,-2 2-21 0 0,-1 0 1 0 0,0 0 0 0 0,-1-1 0 0 0,1 0-1 0 0,-1-1 1 0 0,0 0 0 0 0,0 0-1 0 0,0-1-60 0 0,-4 4 34 0 0,1-2-13 0 0,1-14 36 0 0,-4 12-27 0 0,-1-1 12 0 0,-2 2-48 0 0,2 4-74 0 0,0 2 2 0 0,0 0-12 0 0,-1 1 82 0 0,0 0-1 0 0,0 0 1 0 0,1 0 0 0 0,-1-1-1 0 0,0 1 1 0 0,0 0 0 0 0,0-1 0 0 0,0 1-1 0 0,0 0 1 0 0,0-1 0 0 0,0 1 0 0 0,0-1-1 0 0,-1 1 9 0 0,-3 1-60 0 0,-69 56-3361 0 0,61-48 1730 0 0,0 1 1 0 0,1 1 0 0 0,-7 7 1690 0 0,2 0-7410 0 0</inkml:trace>
  <inkml:trace contextRef="#ctx0" brushRef="#br0" timeOffset="-14097.32">4530 2976 23839 0 0,'-31'3'2166'0'0,"30"-2"-2135"0"0,0 0 1 0 0,1 0 0 0 0,-1 0-1 0 0,1 0 1 0 0,-1 0 0 0 0,1 0-1 0 0,-1 1 1 0 0,1-1 0 0 0,-1 0-1 0 0,1 0 1 0 0,0 0 0 0 0,0 0-1 0 0,0 1 1 0 0,0-1 0 0 0,0 0-1 0 0,0 1-31 0 0,4 11 305 0 0,-4-12-262 0 0,1 0 0 0 0,-1 0-1 0 0,0 0 1 0 0,1 0 0 0 0,-1 0-1 0 0,0 0 1 0 0,0 0-1 0 0,1 0 1 0 0,-1 0 0 0 0,0 0-1 0 0,0 1 1 0 0,0-1 0 0 0,0 0-1 0 0,0 0 1 0 0,-1 0-1 0 0,1 0 1 0 0,0 0 0 0 0,0 0-1 0 0,-1 0 1 0 0,1 0-1 0 0,-1 0 1 0 0,1 0 0 0 0,-1 0-1 0 0,1 0 1 0 0,-1 0 0 0 0,1 0-1 0 0,-1 0-42 0 0,-2 2 93 0 0,-4 6 101 0 0,0 1 1 0 0,0 1-1 0 0,1-1 0 0 0,0 1 0 0 0,-3 10-194 0 0,-10 16 140 0 0,14-30-136 0 0,1 0-1 0 0,0 0 1 0 0,1 1 0 0 0,-3 7-4 0 0,6-13 4 0 0,-6 21 12 0 0,-2-1 1 0 0,0 0-1 0 0,-1 2-16 0 0,3-10 2 0 0,2-1 0 0 0,-1 1-1 0 0,2 0 1 0 0,-2 12-2 0 0,3-10-33 0 0,-2-1 0 0 0,0 0 0 0 0,-4 10 33 0 0,6-20-12 0 0,-1 0 1 0 0,2 0-1 0 0,-1 0 0 0 0,0 1 1 0 0,1-1-1 0 0,0 0 0 0 0,0 0 1 0 0,1 1-1 0 0,-1-1 0 0 0,1 1 1 0 0,1-1-1 0 0,-1 1 12 0 0,0-4 0 0 0,0 0 0 0 0,0 0 0 0 0,0 0 0 0 0,0-1 0 0 0,0 1 0 0 0,0 0 0 0 0,-1 0 0 0 0,1-1 0 0 0,-1 1 0 0 0,1 0 0 0 0,-1 0 0 0 0,0-1 0 0 0,1 1 0 0 0,-1-1 0 0 0,0 1 0 0 0,0-1 0 0 0,0 1 0 0 0,0-1 0 0 0,-1 1 0 0 0,0 0 0 0 0,-5 7 0 0 0,2 1 9 0 0,6-7 12 0 0,-3-1 9 0 0,1-2-28 0 0,1 1-1 0 0,-1-1 1 0 0,1 0 0 0 0,-1 0-1 0 0,1 1 1 0 0,-1-1-1 0 0,1 0 1 0 0,-1 0 0 0 0,1 0-1 0 0,-1 0 1 0 0,1 0-1 0 0,-1 0 1 0 0,1 0 0 0 0,-1 0-1 0 0,1 0 1 0 0,-1 0-1 0 0,1 0 1 0 0,-1 0 0 0 0,1 0-1 0 0,-1 0 1 0 0,1 0 0 0 0,-1 0-1 0 0,1-1 1 0 0,-1 1-1 0 0,1 0 1 0 0,-1 0 0 0 0,1-1-1 0 0,-1 1 1 0 0,1 0-1 0 0,0-1 1 0 0,-1 1 0 0 0,1 0-1 0 0,-1-1 1 0 0,1 1-1 0 0,0-1 1 0 0,-1 1 0 0 0,1-1-1 0 0,0 1-1 0 0,-11-23 24 0 0,8 15-12 0 0,-1-1 34 0 0,1 3-8 0 0,0 0-1 0 0,1 0 1 0 0,0-1 0 0 0,0 1-1 0 0,0 0 1 0 0,1-1-1 0 0,-1 1 1 0 0,2-2-38 0 0,-2-2 80 0 0,0 1 0 0 0,0-1 0 0 0,-4-9-80 0 0,2 9 101 0 0,1 0 1 0 0,1-1-1 0 0,-1-6-101 0 0,0-61 435 0 0,0 56-343 0 0,0 7-28 0 0,2 1 0 0 0,-1-1 1 0 0,2 1-1 0 0,0-1 0 0 0,2-11-64 0 0,9-35 195 0 0,-5 33 12 0 0,-1 0-1 0 0,0-22-206 0 0,-3 30 41 0 0,1 1 0 0 0,1 0 0 0 0,0 0 1 0 0,3-5-42 0 0,4-15 48 0 0,-9 31-48 0 0,1 0 0 0 0,0 0 0 0 0,1 1 0 0 0,-1-1-1 0 0,2 1 1 0 0,-1 0 0 0 0,2-2 0 0 0,2 1-61 0 0,-7 8 57 0 0,0 0 0 0 0,0 0 0 0 0,0-1 0 0 0,0 1 0 0 0,0 0 0 0 0,0 0 0 0 0,0 0 0 0 0,-1 0 0 0 0,1 0 0 0 0,0 0 0 0 0,0 1 0 0 0,0-1 0 0 0,0 0 0 0 0,0 0 0 0 0,0 1 0 0 0,0-1 0 0 0,0 1 0 0 0,0-1 0 0 0,-1 0 0 0 0,1 1 0 0 0,0 0 0 0 0,0-1 0 0 0,0 1 4 0 0,1 1-8 0 0,0 0 0 0 0,0 0 1 0 0,0 0-1 0 0,0 0 1 0 0,0 0-1 0 0,-1 0 0 0 0,2 1 8 0 0,12 23-66 0 0,-8-16 31 0 0,-1 0 0 0 0,0 0-1 0 0,-1 1 1 0 0,0 0 0 0 0,-1 0 0 0 0,3 10 35 0 0,-1 3-62 0 0,-2-9 13 0 0,0-1 0 0 0,-1 1-1 0 0,-1 0 1 0 0,0 0 0 0 0,-1 1 0 0 0,-1-1-1 0 0,0 0 1 0 0,-1 5 49 0 0,-1 9-67 0 0,2-24 54 0 0,0 1 0 0 0,0 0-1 0 0,-1-1 1 0 0,0 1 0 0 0,0 0-1 0 0,0-1 1 0 0,-2 5 13 0 0,-23 47-95 0 0,9-21-50 0 0,-1 10 145 0 0,17-45 0 0 0,1 0 0 0 0,-1 0 0 0 0,1 0 0 0 0,-1 0 0 0 0,0 1 0 0 0,1-1 0 0 0,-1 0 0 0 0,0 0 0 0 0,0 0 0 0 0,0-1 0 0 0,0 1 0 0 0,0 0 0 0 0,0 0 0 0 0,0 0-1 0 0,0-1 1 0 0,0 1 0 0 0,0 0 0 0 0,0-1 0 0 0,-1 1 0 0 0,1-1 0 0 0,0 0 0 0 0,0 1 0 0 0,-2-1 0 0 0,-24 12 12 0 0,27-11 4 0 0,-1-1 0 0 0,0 0 0 0 0,1 0 0 0 0,-1 0 0 0 0,1 0 1 0 0,-1 1-1 0 0,0-1 0 0 0,1 0 0 0 0,-1 0 0 0 0,1 0 0 0 0,-1-1 1 0 0,0 1-1 0 0,1 0 0 0 0,-1 0 0 0 0,1 0 0 0 0,-1 0 0 0 0,0-1 0 0 0,1 1 1 0 0,-1 0-1 0 0,1 0 0 0 0,-1-1 0 0 0,1 1 0 0 0,-1 0 0 0 0,1-1 0 0 0,-1 1 1 0 0,1-1-1 0 0,-1 1 0 0 0,1-1 0 0 0,-1 1 0 0 0,1-1 0 0 0,0 1-16 0 0,-1 0-31 0 0,1-1 34 0 0,0 1 1 0 0,0 0-1 0 0,0 0 1 0 0,0 0-1 0 0,0 0 0 0 0,0-1 1 0 0,0 1-1 0 0,0 0 1 0 0,0 0-1 0 0,0 0 0 0 0,0 0 1 0 0,0-1-1 0 0,0 1 1 0 0,0 0-1 0 0,0 0 0 0 0,0 0 1 0 0,0 0-1 0 0,0-1 0 0 0,0 1 1 0 0,1 0-1 0 0,-1 0 1 0 0,0 0-1 0 0,0 0 0 0 0,0 0 1 0 0,0-1-1 0 0,0 1 1 0 0,0 0-1 0 0,0 0 0 0 0,0 0 1 0 0,1 0-1 0 0,-1 0 1 0 0,0 0-1 0 0,0 0 0 0 0,0 0 1 0 0,0-1-1 0 0,0 1 1 0 0,1 0-1 0 0,-1 0 0 0 0,0 0-3 0 0,0 0 5 0 0,0 0-1 0 0,1 0 0 0 0,-1 0 0 0 0,0 0 1 0 0,0 0-1 0 0,0 0 0 0 0,1-1 0 0 0,-1 1 1 0 0,0 0-1 0 0,0 0 0 0 0,0 0 0 0 0,0 0 1 0 0,0-1-1 0 0,1 1 0 0 0,-1 0 0 0 0,0 0 1 0 0,0 0-1 0 0,0-1 0 0 0,0 1 0 0 0,0 0 1 0 0,0 0-1 0 0,0 0 0 0 0,0-1 0 0 0,0 1 1 0 0,0 0-1 0 0,0 0 0 0 0,0 0 0 0 0,0-1 1 0 0,0 1-1 0 0,0 0 0 0 0,0 0-4 0 0,0-1 4 0 0,0 1 0 0 0,0 0 0 0 0,-1-1 0 0 0,1 1 0 0 0,0 0 0 0 0,0-1 0 0 0,0 1-1 0 0,-1-1 1 0 0,1 1 0 0 0,0-1 0 0 0,0 1 0 0 0,0 0 0 0 0,0-1 0 0 0,0 1 0 0 0,0-1 0 0 0,0 1 0 0 0,0-1 0 0 0,0 1 0 0 0,0 0 0 0 0,0-1 0 0 0,0 1-1 0 0,0-1 1 0 0,1 1 0 0 0,-1-1 0 0 0,0 1 0 0 0,0 0 0 0 0,0-1 0 0 0,1 1-4 0 0,0-2 6 0 0,1 1 0 0 0,0-1 0 0 0,0 1 0 0 0,-1 0 0 0 0,1-1 0 0 0,0 1 0 0 0,0 0 0 0 0,1 0 0 0 0,-1 1 0 0 0,0-1 0 0 0,1 0-6 0 0,1 0-3 0 0,-1 0-1 0 0,1 0 0 0 0,-1 1 1 0 0,0-1-1 0 0,1 1 1 0 0,-1 0-1 0 0,1 0 1 0 0,-1 0-1 0 0,1 1 1 0 0,-1-1-1 0 0,1 1 0 0 0,-1 0 1 0 0,0 0-1 0 0,1 0 1 0 0,1 1 3 0 0,7 3-29 0 0,0 2-1 0 0,0-1 1 0 0,5 5 29 0 0,3 1-22 0 0,-13-7 14 0 0,-1-1-1 0 0,0 1 0 0 0,0 0 0 0 0,4 5 9 0 0,-3-3-6 0 0,-1-1 0 0 0,1 0 0 0 0,8 4 6 0 0,91 55 0 0 0,-81-49-18 0 0,2-1-1 0 0,4 1 19 0 0,9 4-43 0 0,-21-11-335 0 0,1 0 0 0 0,-1-1 0 0 0,1-1 1 0 0,0-1-1 0 0,12 1 378 0 0,1 1-1847 0 0</inkml:trace>
  <inkml:trace contextRef="#ctx0" brushRef="#br0" timeOffset="-12998.41">5810 3081 20127 0 0,'0'0'463'0'0,"0"0"61"0"0,2 0 27 0 0,0 0-503 0 0,-1-1-1 0 0,1 1 1 0 0,0-1 0 0 0,-1 1 0 0 0,1-1 0 0 0,0 0 0 0 0,-1 0 0 0 0,1 0 0 0 0,-1 0 0 0 0,0 0-1 0 0,1 0 1 0 0,-1 0 0 0 0,0 0 0 0 0,2-2-48 0 0,14-10 211 0 0,-17 13-183 0 0,0-1 1 0 0,1 0-1 0 0,-1 0 0 0 0,0 1 1 0 0,0-1-1 0 0,1 0 0 0 0,-1 1 1 0 0,0-1-1 0 0,0 0 0 0 0,0 0 1 0 0,0 1-1 0 0,0-1 0 0 0,0 0 1 0 0,0 0-1 0 0,-1 1 0 0 0,1-1-28 0 0,0-5 167 0 0,-1 0 0 0 0,0 1 0 0 0,0-1-1 0 0,0 0 1 0 0,-1 1 0 0 0,0-1 0 0 0,0 1-1 0 0,-1 0 1 0 0,1 0 0 0 0,-1 0 0 0 0,0 0-1 0 0,0 0 1 0 0,-1 0 0 0 0,-2-3-167 0 0,3 5 73 0 0,1 1 1 0 0,-1-1-1 0 0,0 0 1 0 0,0 0-1 0 0,0 1 0 0 0,0 0 1 0 0,0 0-1 0 0,0 0 1 0 0,-1 0-1 0 0,1 0 0 0 0,-1 0 1 0 0,0 1-1 0 0,1 0 0 0 0,-1 0 1 0 0,0 0-1 0 0,0 0 1 0 0,1 0-1 0 0,-1 1 0 0 0,0 0 1 0 0,0 0-1 0 0,-3 0-73 0 0,-1 1 19 0 0,1 1-1 0 0,0 1 1 0 0,0-1-1 0 0,0 1 1 0 0,0 0-1 0 0,0 0 1 0 0,1 1 0 0 0,0 0-1 0 0,-1 0 1 0 0,2 1-1 0 0,-6 4-18 0 0,-4 9-33 0 0,1 1-1 0 0,0 0 0 0 0,2 1 1 0 0,-7 14 33 0 0,15-27-7 0 0,-3 6 12 0 0,1 0-1 0 0,0 1 1 0 0,1 0 0 0 0,0 1-1 0 0,1-1 1 0 0,1 1 0 0 0,0 0 0 0 0,1-1-1 0 0,1 1 1 0 0,0 0 0 0 0,1 0-1 0 0,0 0 1 0 0,3 12-5 0 0,-2-23 0 0 0,0 0 0 0 0,0 0 0 0 0,1 1 0 0 0,0-1 0 0 0,-1 0 0 0 0,1-1 0 0 0,2 4 0 0 0,4 0 14 0 0,-7-7-1 0 0,1 1 1 0 0,-1-1-1 0 0,1 0 1 0 0,-1 1 0 0 0,1-1-1 0 0,0 0 1 0 0,-1 0 0 0 0,1 0-1 0 0,-1-1 1 0 0,1 1 0 0 0,-1 0-1 0 0,1-1 1 0 0,-1 1-1 0 0,1 0 1 0 0,-1-1 0 0 0,1 0-1 0 0,-1 1 1 0 0,1-1 0 0 0,-1 0-1 0 0,0 0 1 0 0,1 0 0 0 0,-1 0-14 0 0,5-3 99 0 0,-1 0 1 0 0,0 0 0 0 0,0-1-1 0 0,2-2-99 0 0,36-35 616 0 0,14-25 248 0 0,21-38 208 0 0,-72 99-987 0 0,6-9 103 0 0,-11 13-93 0 0,16 15-66 0 0,-12-7-97 0 0,0 0 0 0 0,0 1-1 0 0,-1 0 1 0 0,0-1 0 0 0,0 2-1 0 0,0-1 1 0 0,0 2 68 0 0,1 3-111 0 0,-2-7 34 0 0,0 1-1 0 0,0-1 1 0 0,0 0 0 0 0,1 0-1 0 0,0 0 1 0 0,0 0 0 0 0,0-1-1 0 0,0 1 1 0 0,1-1 77 0 0,4 6-308 0 0,-9-10 302 0 0,0 1-1 0 0,0 0 0 0 0,1-1 1 0 0,-1 1-1 0 0,1-1 1 0 0,-1 0-1 0 0,0 1 1 0 0,1-1-1 0 0,-1 1 1 0 0,1-1-1 0 0,-1 0 1 0 0,1 1-1 0 0,-1-1 1 0 0,1 0-1 0 0,-1 1 1 0 0,1-1-1 0 0,0 0 0 0 0,-1 0 1 0 0,1 0-1 0 0,0 1 7 0 0,2 0-15 0 0,0 0-1 0 0,1 0 0 0 0,-1 0 0 0 0,0 0 0 0 0,1-1 0 0 0,-1 1 0 0 0,0-1 0 0 0,1 0 1 0 0,-1 0-1 0 0,1 0 0 0 0,-1-1 0 0 0,0 1 0 0 0,1-1 0 0 0,-1 0 0 0 0,0 0 0 0 0,1 0 1 0 0,-1 0-1 0 0,0 0 0 0 0,0-1 0 0 0,0 1 0 0 0,0-1 0 0 0,1-1 16 0 0,8-4 7 0 0,-1-1 0 0 0,1-1 0 0 0,-2 0 0 0 0,1 0 0 0 0,-1-1-1 0 0,3-4-6 0 0,-13 14 4 0 0,11-13 90 0 0,0 0 0 0 0,-1-1-1 0 0,-1 0 1 0 0,2-5-94 0 0,-8 14 2 0 0,8-14 94 0 0,-1-1-1 0 0,-1 0 1 0 0,0 0-1 0 0,-2-1 1 0 0,1-3-96 0 0,0 1 191 0 0,-6 20-146 0 0,-1-1-1 0 0,0 1 1 0 0,1-1 0 0 0,-1 1 0 0 0,0-1-1 0 0,-1 0 1 0 0,1-1-45 0 0,-1 4 88 0 0,0 1 0 0 0,0 0 0 0 0,1 2-15 0 0,2 11-95 0 0,-1 1 0 0 0,0-1 0 0 0,-1 0 0 0 0,0 0 0 0 0,-1 4 22 0 0,0 5-59 0 0,45 645-824 0 0,-44-654 846 0 0,7 133-129 0 0,2 22 116 0 0,4 67 50 0 0,-2-87 0 0 0,-11-137 0 0 0,-4-79 831 0 0,-3-1-831 0 0,-2-30 545 0 0,-4-66 233 0 0,-4-80 25 0 0,6 45-489 0 0,0-54-156 0 0,0 24-31 0 0,7 100-104 0 0,1 113 11 0 0,1 15-34 0 0,0 0 1 0 0,1 0-1 0 0,-1 0 0 0 0,1 0 1 0 0,-1 0-1 0 0,1-1 1 0 0,0 1-1 0 0,0 0 1 0 0,0 0-1 0 0,1 0 0 0 0,-1 0 1 0 0,0 0-1 0 0,1-1 1 0 0,-1 1-1 0 0,1 0 1 0 0,0 0-1 0 0,-1 0 0 0 0,1 0 1 0 0,0 0-1 0 0,1-1 0 0 0,-1 3-6 0 0,0 0-1 0 0,-1 0 0 0 0,1 0 0 0 0,0 0 0 0 0,-1 0 1 0 0,1 0-1 0 0,-1 0 0 0 0,1 1 0 0 0,0-1 0 0 0,-1 0 1 0 0,1 0-1 0 0,-1 1 0 0 0,1-1 0 0 0,-1 0 0 0 0,1 1 1 0 0,-1-1 6 0 0,1 0-12 0 0,3 2 2 0 0,-1 0 0 0 0,0 1-1 0 0,0-1 1 0 0,-1 0-1 0 0,1 1 1 0 0,0-1-1 0 0,-1 1 1 0 0,1 0 0 0 0,0 2 10 0 0,20 31-89 0 0,-10-13 50 0 0,-4-8-4 0 0,0 0 1 0 0,-2 1-1 0 0,0-1 0 0 0,-1 2 0 0 0,0-1 0 0 0,3 17 43 0 0,1 21-180 0 0,1 29 180 0 0,-11-82 0 0 0,2 12-30 0 0,-1 1 0 0 0,0 0 1 0 0,-1 0-1 0 0,-1-1 1 0 0,-1 1-1 0 0,1 0 0 0 0,-2-1 1 0 0,0 1-1 0 0,-4 7 30 0 0,1-4-100 0 0,3-7-102 0 0,-1 0 0 0 0,0 0 1 0 0,0 0-1 0 0,-1 0 0 0 0,0-1 0 0 0,-1 0 0 0 0,0 0 0 0 0,-8 7 202 0 0,7-7-643 0 0,6-7 369 0 0,-1 0-1 0 0,1 0 1 0 0,-1 0-1 0 0,1 0 1 0 0,-1 0 0 0 0,0 0-1 0 0,0-1 1 0 0,0 1-1 0 0,0 0 1 0 0,0-1-1 0 0,0 0 1 0 0,-1 1-1 0 0,1-1 1 0 0,0 0 0 0 0,-2 0 274 0 0,-5-1-2126 0 0</inkml:trace>
  <inkml:trace contextRef="#ctx0" brushRef="#br0" timeOffset="-12497.07">6535 3123 5984 0 0,'1'2'273'0'0,"19"12"91"0"0,-19-14-247 0 0,1 1 0 0 0,-1 0 0 0 0,1-1 0 0 0,-1 1 0 0 0,1 0 0 0 0,-1 0 0 0 0,0 0 0 0 0,0 0-1 0 0,1 0 1 0 0,-1 0 0 0 0,0 0 0 0 0,0 0 0 0 0,0 1 0 0 0,0-1 0 0 0,0 0 0 0 0,0 1 0 0 0,0-1 0 0 0,0 1-117 0 0,2 5 2383 0 0,16 24 8137 0 0,-7 2-5322 0 0,-7-9-3477 0 0,3 22-1721 0 0,-2-10 156 0 0,-4-23-152 0 0,43 276 79 0 0,-6 42 293 0 0,-25-172-345 0 0,-13-150-6 0 0,0 1 1 0 0,0-1 0 0 0,-1 1 0 0 0,0 0-1 0 0,0-1 1 0 0,-1 1 0 0 0,-1 1-26 0 0,1-4 53 0 0,-7-76 387 0 0,3-71 77 0 0,0 16 151 0 0,-12-59-668 0 0,-42-268 1215 0 0,41 245-1060 0 0,13 127-118 0 0,4 64-37 0 0,1 1 0 0 0,1 0 0 0 0,0 0 0 0 0,1 0 0 0 0,3-12 0 0 0,-4 23-4 0 0,0 0-1 0 0,0 1 1 0 0,0-1-1 0 0,0 1 1 0 0,0-1 0 0 0,1 1-1 0 0,-1-1 1 0 0,1 1 0 0 0,0 0-1 0 0,-1-1 1 0 0,1 1-1 0 0,0 0 1 0 0,0 0 0 0 0,0 1-1 0 0,1-1 1 0 0,-1 0 0 0 0,0 1-1 0 0,1-1 1 0 0,-1 1-1 0 0,1 0 5 0 0,0 0-5 0 0,-1 0 0 0 0,0 0-1 0 0,0 1 1 0 0,1-1-1 0 0,-1 1 1 0 0,0 0-1 0 0,1 0 1 0 0,-1 0-1 0 0,0 0 1 0 0,1 0-1 0 0,-1 0 1 0 0,0 0-1 0 0,1 1 1 0 0,-1-1-1 0 0,0 1 1 0 0,0 0-1 0 0,0 0 1 0 0,1 0 0 0 0,-1 0-1 0 0,0 0 1 0 0,0 0-1 0 0,0 0 1 0 0,1 2 5 0 0,7 5-68 0 0,-1 0 0 0 0,0 0 1 0 0,-1 1-1 0 0,0 0 1 0 0,0 1-1 0 0,-1 0 0 0 0,0 0 1 0 0,-1 0-1 0 0,4 9 68 0 0,-7-11-41 0 0,0 0 1 0 0,0 0-1 0 0,0 0 0 0 0,-1 1 0 0 0,0-1 0 0 0,-1 1 0 0 0,0 0 1 0 0,0-1-1 0 0,-1 1 0 0 0,0 0 0 0 0,-1 0 0 0 0,0-1 1 0 0,0 1-1 0 0,-1 1 41 0 0,-2 7-191 0 0,-1 1 1 0 0,-1 0-1 0 0,-1-1 1 0 0,0 0 0 0 0,-1-1-1 0 0,-1 0 1 0 0,-1 0-1 0 0,0 0 1 0 0,-1-2 0 0 0,0 1-1 0 0,-5 3 191 0 0,8-10-334 0 0,-2 4-905 0 0,-1-1-1 0 0,-1 0 1 0 0,1-1-1 0 0,-2 0 1240 0 0,3-2-8691 0 0</inkml:trace>
  <inkml:trace contextRef="#ctx0" brushRef="#br0" timeOffset="-12133.63">7052 2866 25511 0 0,'0'0'579'0'0,"2"0"80"0"0,6 4-400 0 0,-1 0 1 0 0,1 0-1 0 0,-1 0 1 0 0,0 1 0 0 0,-1 0-1 0 0,2 2-259 0 0,27 18 958 0 0,-29-20-704 0 0,0-1-1 0 0,-1 1 0 0 0,1 1 1 0 0,-1-1-1 0 0,2 4-253 0 0,14 13 227 0 0,-19-20-216 0 0,0 1 0 0 0,0 0 0 0 0,0-1 0 0 0,0 1 0 0 0,0 0 1 0 0,-1 0-1 0 0,1 0 0 0 0,-1 0 0 0 0,0 1 0 0 0,0-1 0 0 0,0 1-11 0 0,8 18-1 0 0,-1-4-21 0 0,-1 1-1 0 0,0 1 1 0 0,-1 0-1 0 0,-1 0 1 0 0,-1 0-1 0 0,-1 0 1 0 0,0 1-1 0 0,-2 7 23 0 0,2-10-31 0 0,0 0 1 0 0,1 0-1 0 0,1 0 0 0 0,7 16 31 0 0,-6-15-1 0 0,-3-10 0 0 0,8 21 3 0 0,-10-28-3 0 0,0 1 0 0 0,0-1 0 0 0,0 0 0 0 0,0 0 0 0 0,1 0 0 0 0,-1 0 0 0 0,1 0 0 0 0,-1-1 0 0 0,1 1-1 0 0,0 0 1 0 0,0-1 1 0 0,-1 0-24 0 0,-1-1 103 0 0,9-9 100 0 0,-4 3-120 0 0,-1-1 0 0 0,0 0 0 0 0,-1-1-1 0 0,0 1 1 0 0,0-1 0 0 0,0 1 0 0 0,-1-1 0 0 0,0 0 0 0 0,0-6-59 0 0,2-3 63 0 0,21-60 170 0 0,-13 42-42 0 0,4-21-191 0 0,-6 12 36 0 0,15-68-142 0 0,5 2 0 0 0,5 0 106 0 0,-34 109-65 0 0,24-59-214 0 0,-9 32-1844 0 0,4 5-6015 0 0,-7 13-920 0 0</inkml:trace>
  <inkml:trace contextRef="#ctx0" brushRef="#br0" timeOffset="-11764.22">8145 2943 22663 0 0,'0'0'1036'0'0,"0"0"-18"0"0,0 0-538 0 0,-1 2 161 0 0,-2 1-402 0 0,0 0 0 0 0,0 1 1 0 0,-1-1-1 0 0,1-1 0 0 0,-1 1 0 0 0,0-1 0 0 0,0 1 1 0 0,0-1-1 0 0,0 0 0 0 0,0 0 0 0 0,0-1 1 0 0,-3 2-240 0 0,-1-1 47 0 0,1 2 0 0 0,0-1 0 0 0,0 1 1 0 0,0 0-48 0 0,-4 4 11 0 0,0-1-7 0 0,0 1 0 0 0,1 1 0 0 0,-1 1-4 0 0,7-6-1 0 0,1 0 1 0 0,-1 0 0 0 0,1 1 0 0 0,0-1 0 0 0,0 1 0 0 0,1-1-1 0 0,-1 1 1 0 0,1 0 0 0 0,-1 3 0 0 0,-16 40 48 0 0,13-34-37 0 0,-1 2-1 0 0,2-1 1 0 0,0 1 0 0 0,-1 10-11 0 0,3-10 31 0 0,1-8-28 0 0,0 1-1 0 0,1-1 0 0 0,0 0 0 0 0,1 0 0 0 0,0 0 0 0 0,0 1 1 0 0,0-1-1 0 0,1 0 0 0 0,0 0 0 0 0,3 7-2 0 0,2 6 0 0 0,-5-16 0 0 0,0 0 0 0 0,1 0 0 0 0,-1 0 0 0 0,1 0 0 0 0,2 2 0 0 0,-4-6 0 0 0,1 0 0 0 0,-1 0 0 0 0,1 0 0 0 0,0 0 0 0 0,0 0 0 0 0,0-1 0 0 0,-1 1 0 0 0,1 0 0 0 0,0 0 0 0 0,0 0 0 0 0,0-1 0 0 0,0 1 0 0 0,0 0 0 0 0,1-1 0 0 0,-1 1 0 0 0,0-1 0 0 0,0 0 0 0 0,0 1 0 0 0,0-1 0 0 0,1 0 0 0 0,-1 0 0 0 0,0 1 0 0 0,0-1 0 0 0,1 0 0 0 0,2 0 30 0 0,1 0 0 0 0,-1-1 0 0 0,0 1-1 0 0,1-1 1 0 0,-1 0 0 0 0,0 0 0 0 0,0 0 0 0 0,0-1-1 0 0,0 1 1 0 0,0-1 0 0 0,0 0 0 0 0,0 0 0 0 0,-1 0 0 0 0,1-1-1 0 0,-1 1 1 0 0,1-1 0 0 0,-1 0 0 0 0,0 0 0 0 0,0 0-1 0 0,0 0 1 0 0,-1 0 0 0 0,1-1 0 0 0,-1 0 0 0 0,0 1-1 0 0,2-4-29 0 0,1-5 137 0 0,0-1 0 0 0,-1 1 0 0 0,0-1 0 0 0,-1 0 0 0 0,-1 0 0 0 0,0 0 0 0 0,0-10-137 0 0,-1 0 142 0 0,-1 1 0 0 0,-1-1 0 0 0,-1 1 0 0 0,0-1-1 0 0,-2 1 1 0 0,-3-7-142 0 0,-5-16 321 0 0,-2 0 0 0 0,-13-24-321 0 0,13 41 76 0 0,9 19-40 0 0,0 1 0 0 0,1-1 0 0 0,-1-3-36 0 0,3 7-27 0 0,0 0-1 0 0,0 0 1 0 0,-1 1 0 0 0,1-1-1 0 0,-1 1 1 0 0,-1 0-1 0 0,1-1 1 0 0,0 1-1 0 0,-1 1 1 0 0,0-1 0 0 0,0 1-1 0 0,0-1 1 0 0,0 1-1 0 0,-1 0 1 0 0,1 0-1 0 0,-1 1 1 0 0,0 0-1 0 0,0-1 1 0 0,-2 1 27 0 0,1 0-319 0 0,0 0 0 0 0,-1 1-1 0 0,1 0 1 0 0,0 1 0 0 0,-1-1 0 0 0,1 1 0 0 0,0 0 0 0 0,-1 1-1 0 0,1-1 1 0 0,-6 2 319 0 0,10-1-354 0 0,-1 0 0 0 0,0 0 0 0 0,0 0 0 0 0,1 0 0 0 0,-1 1 0 0 0,1-1 0 0 0,-1 1 0 0 0,1 0 0 0 0,0 0 0 0 0,-2 1 354 0 0,3-2-162 0 0,-12 8-1740 0 0</inkml:trace>
  <inkml:trace contextRef="#ctx0" brushRef="#br0" timeOffset="-11309.96">8544 2885 26431 0 0,'2'0'604'0'0,"30"-5"1290"0"0,-24 4-1804 0 0,0 0 1 0 0,-1 0-1 0 0,1 0 0 0 0,-1-1 0 0 0,2-1-90 0 0,-8 3 231 0 0,0-1-202 0 0,-1 1 1 0 0,1 0-1 0 0,-1-1 0 0 0,0 1 0 0 0,1 0 1 0 0,-1-1-1 0 0,0 1 0 0 0,1-1 0 0 0,-1 1 1 0 0,0-1-1 0 0,0 1 0 0 0,1 0 0 0 0,-1-1 1 0 0,0 1-1 0 0,0-1 0 0 0,0 1 0 0 0,0-1 1 0 0,0 1-1 0 0,0-1 0 0 0,0 1 0 0 0,0-1 1 0 0,0 1-1 0 0,0-1 0 0 0,0 1 0 0 0,0-1 1 0 0,0 1-1 0 0,0-1-29 0 0,-1-13 207 0 0,0 11-178 0 0,0 1-21 0 0,0 0 0 0 0,0 0 0 0 0,0 1 0 0 0,0-1 1 0 0,0 0-1 0 0,-1 1 0 0 0,1-1 0 0 0,0 1 0 0 0,-1-1 1 0 0,1 1-1 0 0,-1 0 0 0 0,1 0 0 0 0,-1-1-8 0 0,1 2-3 0 0,-1-1 0 0 0,1 0 0 0 0,0 1 0 0 0,-1-1 0 0 0,1 1 0 0 0,0-1 0 0 0,-1 1 0 0 0,1 0 0 0 0,-1-1 0 0 0,1 1 0 0 0,0 0 0 0 0,-1 0 0 0 0,1 0 0 0 0,-1 0 0 0 0,1 0 0 0 0,-1 0 0 0 0,1 1 0 0 0,0-1 0 0 0,-1 0 0 0 0,1 1 0 0 0,0-1 0 0 0,-1 1 0 0 0,1-1 3 0 0,-3 2-11 0 0,1-1 0 0 0,0 1 0 0 0,0-1 1 0 0,0 1-1 0 0,0 0 0 0 0,0 0 0 0 0,0 1 0 0 0,-1 1 11 0 0,-2 2-4 0 0,-5 5-54 0 0,0 1 0 0 0,1 0 0 0 0,1 1 0 0 0,-1 2 58 0 0,9-14-9 0 0,-18 32-63 0 0,1 0-1 0 0,1 3 73 0 0,12-24-45 0 0,1-1 0 0 0,0 1 0 0 0,1 0 0 0 0,0 0 0 0 0,1 1 0 0 0,0-1-1 0 0,1 1 1 0 0,0 2 45 0 0,2-11-54 0 0,-1-1 0 0 0,0 1 0 0 0,1-1 0 0 0,0 1 0 0 0,0-1 0 0 0,0 1 0 0 0,0-1 0 0 0,1 2 54 0 0,-1-4-158 0 0,-1-1-9 0 0,1 1-1 0 0,7 2 28 0 0,1-3 123 0 0,-2-3 141 0 0,0 0 1 0 0,-1-1-1 0 0,1 0 1 0 0,-1 0-1 0 0,0 0 1 0 0,0-1 0 0 0,-1 0-1 0 0,1 0 1 0 0,-1 0-1 0 0,3-5-124 0 0,7-9 590 0 0,-1-1 0 0 0,7-15-590 0 0,-6 12 836 0 0,13-18-836 0 0,-27 39 31 0 0,3-3 39 0 0,-1 0 0 0 0,1 1 0 0 0,0 0 0 0 0,1 0 0 0 0,-1 0 0 0 0,0 0 0 0 0,3 0-70 0 0,-6 3 0 0 0,0 1 1 0 0,0 0-1 0 0,0 0 0 0 0,0 0 0 0 0,0-1 0 0 0,0 1 0 0 0,0 0 0 0 0,0 1 1 0 0,0-1-1 0 0,0 0 0 0 0,0 0 0 0 0,0 0 0 0 0,0 0 0 0 0,0 1 0 0 0,0-1 0 0 0,0 1 1 0 0,0-1-1 0 0,0 1 0 0 0,0-1 0 0 0,0 1 0 0 0,0-1 0 0 0,-1 1 0 0 0,1 0 0 0 0,0-1-7 0 0,4 3-19 0 0,0 1 0 0 0,0 0 0 0 0,0-1 0 0 0,-1 2 0 0 0,0-1 0 0 0,0 0-1 0 0,0 1 1 0 0,0 0 0 0 0,-1-1 0 0 0,2 4 26 0 0,-1-1-74 0 0,0-1 1 0 0,1 0-1 0 0,0-1 1 0 0,0 1-1 0 0,4 3 74 0 0,-8-9-8 0 0,5 5-272 0 0,0 0-1 0 0,0-1 1 0 0,1 1 0 0 0,2 0 280 0 0,-7-4-257 0 0,0 0 1 0 0,0 0-1 0 0,0 0 1 0 0,0-1-1 0 0,1 1 1 0 0,-1-1-1 0 0,0 1 1 0 0,0-1 0 0 0,0 0-1 0 0,1 0 1 0 0,-1 0-1 0 0,0 0 1 0 0,0 0-1 0 0,0-1 1 0 0,1 1-1 0 0,-1 0 1 0 0,2-2 256 0 0,8-4-1503 0 0</inkml:trace>
  <inkml:trace contextRef="#ctx0" brushRef="#br0" timeOffset="-10592.84">9264 2738 8752 0 0,'0'0'398'0'0,"0"0"-3"0"0,0 0 376 0 0,0 0 2507 0 0,0 0 1127 0 0,-1 1 225 0 0,0 1-3941 0 0,0 0 0 0 0,-1 0 0 0 0,1 0 0 0 0,0 0 0 0 0,-1 0 1 0 0,1-1-1 0 0,-1 1 0 0 0,1-1 0 0 0,-2 1-689 0 0,-31 21 392 0 0,13-10 80 0 0,3 0-436 0 0,1 1 0 0 0,0 0 0 0 0,1 1 0 0 0,1 1 0 0 0,1 1 0 0 0,0 0 0 0 0,1 0 0 0 0,0 2 0 0 0,2-1 0 0 0,0 2 0 0 0,1-1 0 0 0,1 2 0 0 0,1-1 0 0 0,1 1 0 0 0,0 0 0 0 0,1 4-36 0 0,4-13-82 0 0,1 1 1 0 0,-1-1-1 0 0,2 1 0 0 0,0-1 0 0 0,0 1 1 0 0,1-1-1 0 0,1 2 82 0 0,-1-9-34 0 0,0-1 1 0 0,0 1 0 0 0,0 0-1 0 0,0-1 1 0 0,1 1-1 0 0,0-1 1 0 0,0 0 0 0 0,0 1-1 0 0,0-1 1 0 0,0 0 0 0 0,1 0-1 0 0,0-1 1 0 0,0 1-1 0 0,0 0 1 0 0,1-1 0 0 0,-1 0-1 0 0,1 0 1 0 0,-1 0-1 0 0,4 2 34 0 0,-3-4-21 0 0,-1 1-1 0 0,1-1 0 0 0,0 1 0 0 0,0-1 0 0 0,0 0 0 0 0,0-1 0 0 0,0 1 0 0 0,0-1 0 0 0,0 0 0 0 0,0 0 0 0 0,0 0 0 0 0,0 0 0 0 0,-1-1 0 0 0,1 1 0 0 0,0-1 22 0 0,9-3-52 0 0,0 1 0 0 0,0-2 1 0 0,6-3 51 0 0,-17 8-5 0 0,33-17 2 0 0,-1-1 0 0 0,-1-1 1 0 0,-1-2-1 0 0,-1-1 0 0 0,-1-1 0 0 0,-1-2 0 0 0,20-23 3 0 0,-27 25 155 0 0,-1 0-1 0 0,-1-2 1 0 0,-1-1 0 0 0,-1 0-1 0 0,-2-2 1 0 0,-1 1 0 0 0,-1-2-1 0 0,-1 0 1 0 0,-1-1 0 0 0,-2 0-1 0 0,-1 0 1 0 0,-2-1 0 0 0,2-17-155 0 0,-2 4 239 0 0,-1-1 1 0 0,-3 1 0 0 0,-2-1-1 0 0,-3-26-239 0 0,2 45 298 0 0,-1-6 124 0 0,1 32-420 0 0,0 0-1 0 0,0 0 0 0 0,0-1 1 0 0,0 1-1 0 0,0 0 0 0 0,-1 0 0 0 0,1 0 1 0 0,0-1-1 0 0,0 1 0 0 0,0 0 1 0 0,0 0-1 0 0,0-1 0 0 0,0 1 0 0 0,0 0 1 0 0,0 0-1 0 0,0 0 0 0 0,-1-1 1 0 0,1 1-1 0 0,0 0 0 0 0,0 0 0 0 0,0 0 1 0 0,0-1-1 0 0,-1 1 0 0 0,1 0 1 0 0,0 0-1 0 0,0 0 0 0 0,-1 0 1 0 0,1 0-1 0 0,0 0 0 0 0,0-1 0 0 0,0 1 1 0 0,-1 0-1 0 0,1 0-1 0 0,-2 2 0 0 0,0 0 0 0 0,1 0 0 0 0,-1-1 0 0 0,0 1 0 0 0,1 0 0 0 0,-1 1 0 0 0,1-1 0 0 0,0 0 0 0 0,0 0 0 0 0,-1 2 0 0 0,1-2 0 0 0,-7 18-128 0 0,0 0 1 0 0,1 0-1 0 0,-3 18 128 0 0,-4 11-265 0 0,-63 227-148 0 0,66-233 333 0 0,-13 62-183 0 0,1 32 263 0 0,15-83-25 0 0,2 0 1 0 0,2 29 24 0 0,4-82 66 0 0,0-1 62 0 0,1 0 3 0 0,2-1-95 0 0,-1 0 1 0 0,1 0-1 0 0,0 0 0 0 0,-1 0 1 0 0,1-1-1 0 0,-1 1 0 0 0,0-1 0 0 0,0 0 1 0 0,1 1-1 0 0,-1-1 0 0 0,0 0 1 0 0,0 0-1 0 0,0 0 0 0 0,1-3-36 0 0,7-6 180 0 0,35-35 268 0 0,-16 17-503 0 0,-21 20 29 0 0,0 0 0 0 0,1 1 1 0 0,0 0-1 0 0,1 1 0 0 0,0-1 26 0 0,-1 2 5 0 0,-2 1-10 0 0,1 1 1 0 0,0-1-1 0 0,0 1 0 0 0,0 0 1 0 0,4-1 4 0 0,-9 5-7 0 0,-1-1 1 0 0,0 1-1 0 0,1-1 1 0 0,-1 1 0 0 0,0 0-1 0 0,1-1 1 0 0,-1 1-1 0 0,0 1 1 0 0,1-1-1 0 0,-1 0 1 0 0,0 0-1 0 0,1 1 1 0 0,-1 0 0 0 0,0-1-1 0 0,1 1 1 0 0,-1 0-1 0 0,0 0 1 0 0,0 0-1 0 0,0 0 1 0 0,0 0-1 0 0,0 1 1 0 0,1 0 6 0 0,4 5-34 0 0,0 0 1 0 0,-1 0-1 0 0,-1 1 1 0 0,1-1-1 0 0,-1 1 1 0 0,0 0-1 0 0,-1 1 1 0 0,0-1-1 0 0,1 5 34 0 0,13 22-54 0 0,-4-6 2 0 0,-10-19 38 0 0,1-1 0 0 0,0 0-1 0 0,0 0 1 0 0,1 0-1 0 0,3 2 15 0 0,13 16 6 0 0,-14-16 6 0 0,0-2 0 0 0,1 1 0 0 0,0-1 0 0 0,0 0 0 0 0,1-1 1 0 0,0 0-1 0 0,10 6-12 0 0,-9-8 58 0 0,0-1 0 0 0,0-1 0 0 0,1 1 0 0 0,-1-2 0 0 0,1 0-1 0 0,0 0 1 0 0,0-1 0 0 0,0 0 0 0 0,0-1 0 0 0,1-1 0 0 0,-1 0 0 0 0,0 0 0 0 0,0-2 0 0 0,0 1 0 0 0,0-1 0 0 0,0-1 0 0 0,0 0 0 0 0,0-1 0 0 0,8-3-58 0 0,-10 1 4 0 0,0 0 1 0 0,-1 0-1 0 0,1-1 0 0 0,-1 0 1 0 0,0-1-1 0 0,-1 0 0 0 0,0 0 1 0 0,0-1-1 0 0,0 0 0 0 0,-2 0 1 0 0,1-1-1 0 0,4-9-4 0 0,5-11 17 0 0,-1-2 1 0 0,-2 0-1 0 0,6-23-17 0 0,-13 31-853 0 0,4-22 853 0 0,1-5-1000 0 0,2 20-35 0 0</inkml:trace>
  <inkml:trace contextRef="#ctx0" brushRef="#br0" timeOffset="-7907.5">3118 5100 11976 0 0,'0'0'546'0'0,"0"0"-10"0"0,-4 6 383 0 0,1-3 1977 0 0,3-3-2739 0 0,0 0 0 0 0,0 0 0 0 0,0 0-1 0 0,-1 0 1 0 0,1 1 0 0 0,0-1 0 0 0,0 0 0 0 0,0 0 0 0 0,-1 0 0 0 0,1 0 0 0 0,0 0 0 0 0,0 0 0 0 0,-1 0-1 0 0,1 0 1 0 0,0 1 0 0 0,0-1 0 0 0,-1 0 0 0 0,1 0 0 0 0,0 0 0 0 0,-1 0 0 0 0,1 0 0 0 0,0 0 0 0 0,0-1 0 0 0,-1 1-1 0 0,1 0 1 0 0,0 0 0 0 0,0 0 0 0 0,-1 0 0 0 0,1 0 0 0 0,0 0 0 0 0,0 0 0 0 0,-1 0 0 0 0,1-1 0 0 0,0 1-1 0 0,0 0 1 0 0,0 0 0 0 0,-1 0 0 0 0,1-1-157 0 0,-1-11 1424 0 0,1 8-1355 0 0,1 0 0 0 0,0 0 0 0 0,0 0 1 0 0,0 0-1 0 0,0 1 0 0 0,2-4-69 0 0,2-1 172 0 0,1 0 0 0 0,0 1 1 0 0,1-1-1 0 0,-1 2 0 0 0,4-3-172 0 0,20-23 496 0 0,-3-7 290 0 0,-1-1 0 0 0,15-33-786 0 0,-35 61-28 0 0,24-51 252 0 0,-12 5 419 0 0,-11 28-425 0 0,-6 24-77 0 0,0 1-1 0 0,0 0 1 0 0,1 0-1 0 0,-1 0 1 0 0,1 0-1 0 0,1-1-140 0 0,2 19 84 0 0,43 162-105 0 0,-45-161-54 0 0,-1 0 0 0 0,0 1 0 0 0,0-1 0 0 0,-2 8 75 0 0,4 30 5 0 0,1-1-11 0 0,-2 0-1 0 0,-3 20 7 0 0,0-49-167 0 0,2 10 137 0 0,-2-23 34 0 0,1 1 1 0 0,-1-1-1 0 0,-1 0 1 0 0,0 3-5 0 0,-1 4 89 0 0,-6 20 83 0 0,5-29-161 0 0,0-2 0 0 0,2-4-7 0 0,0-1 1 0 0,1 0-1 0 0,-1 1 1 0 0,1-1 0 0 0,-1 1-1 0 0,0-1 1 0 0,1 0-1 0 0,-1 1 1 0 0,0-1-1 0 0,1 0 1 0 0,-1 0-1 0 0,0 1 1 0 0,0-1-1 0 0,1 0 1 0 0,-1 0 0 0 0,0 0-1 0 0,0 0 1 0 0,1 0-1 0 0,-1 0 1 0 0,0 0-1 0 0,0 0-4 0 0,-17-3 30 0 0,15 2-27 0 0,-10-2 41 0 0,-1-1 1 0 0,1-1-1 0 0,-2-1-44 0 0,5 2-43 0 0,0 0 0 0 0,-1 0 0 0 0,0 1-1 0 0,1 1 1 0 0,-11-2 43 0 0,-13 1-54 0 0,-27-2 325 0 0,-19 0-928 0 0,72 5 657 0 0,0 0 12 0 0,12 0 1 0 0,0 1 0 0 0,0 0 0 0 0,0 0 0 0 0,-1 0 0 0 0,5 2-13 0 0,16 3-5 0 0,22 4 5 0 0,-35-7 64 0 0,0 0 1 0 0,0-1-1 0 0,4 0-64 0 0,99 13 411 0 0,-86-13-465 0 0,6 1 32 0 0,0-1-1 0 0,0-2 1 0 0,28-3 22 0 0,7-4-464 0 0,-40 5-857 0 0,0-2-1 0 0,-1 0 1 0 0,1-2 0 0 0,9-3 1321 0 0,-20 2-5979 0 0,-4-1-1703 0 0</inkml:trace>
  <inkml:trace contextRef="#ctx0" brushRef="#br0" timeOffset="-7221.27">4126 4933 11976 0 0,'23'-4'1082'0'0,"-23"4"-936"0"0,0-1 0 0 0,-1 1-1 0 0,1-1 1 0 0,0 1-1 0 0,0-1 1 0 0,0 1 0 0 0,0-1-1 0 0,0 1 1 0 0,1 0 0 0 0,-1-1-1 0 0,0 1 1 0 0,0-1 0 0 0,0 1-1 0 0,0-1 1 0 0,0 1 0 0 0,1-1-1 0 0,-1 0-145 0 0,3-1 416 0 0,0 0-1 0 0,-1 0 1 0 0,1 0-1 0 0,0-1 1 0 0,-1 1-1 0 0,0-1 1 0 0,0 0-1 0 0,0 0 1 0 0,2-3-416 0 0,-1 2 326 0 0,0-1 0 0 0,1 1 0 0 0,-1-1-1 0 0,1 1 1 0 0,1-1-326 0 0,4-2 318 0 0,-4 3-130 0 0,0 0-1 0 0,-1 0 1 0 0,0-1 0 0 0,1 1-1 0 0,0-2-187 0 0,4-8 638 0 0,2 1-1 0 0,7-6-637 0 0,-11 11 19 0 0,0 0 0 0 0,0 0 0 0 0,0-1 0 0 0,-1 0 0 0 0,-1 0 0 0 0,1 0 0 0 0,0-3-19 0 0,5-13 287 0 0,-7 18-158 0 0,0-1 0 0 0,-1 1-1 0 0,0 0 1 0 0,-1-1-1 0 0,1 1 1 0 0,-2-1-1 0 0,1 0 1 0 0,-1 0-1 0 0,0-4-128 0 0,0 9 37 0 0,-1-1-1 0 0,1 1 0 0 0,-1 0 1 0 0,1 0-1 0 0,0 0 1 0 0,0 0-1 0 0,0 0 0 0 0,1 0-36 0 0,-1 0 39 0 0,0 1-1 0 0,0 0 0 0 0,0-1 0 0 0,-1 1 1 0 0,1 0-1 0 0,0-1 0 0 0,-1 1 1 0 0,0-1-1 0 0,1 1 0 0 0,-1 0 0 0 0,0-1 1 0 0,0 1-1 0 0,-1-1 0 0 0,1 1 1 0 0,-1-2-39 0 0,1 2 78 0 0,0 0 1 0 0,-1 1-1 0 0,1-1 1 0 0,0 0-1 0 0,0 1 1 0 0,0-1 0 0 0,1 0-1 0 0,-1 1 1 0 0,0-1-1 0 0,1 0 1 0 0,-1 1-1 0 0,1-1 1 0 0,-1 1 0 0 0,1-1-1 0 0,0 1 1 0 0,0-1-1 0 0,-1 1 1 0 0,1-1-1 0 0,0 1 1 0 0,0 0-1 0 0,0-1 1 0 0,1 1 0 0 0,-1 0-1 0 0,0 0 1 0 0,0 0-1 0 0,1 0 1 0 0,-1 0-1 0 0,1 0-78 0 0,1 0 130 0 0,-3 1-9 0 0,1 1-21 0 0,0 0-102 0 0,0 0 0 0 0,0 0 0 0 0,0 0 0 0 0,0 0 0 0 0,0 0 0 0 0,0 0 0 0 0,0 1 0 0 0,-1-1 0 0 0,1 0 0 0 0,-1 0 0 0 0,1 1 0 0 0,-1-1 0 0 0,1 1 0 0 0,-1-1 0 0 0,0 0 0 0 0,1 1 0 0 0,-1-1 0 0 0,0 1 0 0 0,0 0 2 0 0,-2 36-96 0 0,1-10 11 0 0,5 18 10 0 0,-2-24 36 0 0,0-1-1 0 0,-1 0 1 0 0,-2 1 39 0 0,1-11-6 0 0,0 0 1 0 0,1 0-1 0 0,1 6 6 0 0,0-7-9 0 0,-1-1 0 0 0,0 1 0 0 0,-1 0 0 0 0,-1 6 9 0 0,-1 2-9 0 0,0-9 8 0 0,1-1 1 0 0,0 0 0 0 0,1 1-1 0 0,0-1 1 0 0,1 2 0 0 0,-1-5-1 0 0,2 10-4 0 0,0 1 1 0 0,-1-1-1 0 0,-1 1 0 0 0,-2 14 5 0 0,0-20-42 0 0,1 1-1 0 0,1-1 1 0 0,0 1-1 0 0,0-1 1 0 0,1 1-1 0 0,1 5 43 0 0,-1-9-1 0 0,-1-1-1 0 0,1 0 0 0 0,-1 1 1 0 0,0-1-1 0 0,-1 0 0 0 0,0 0 1 0 0,0 1-1 0 0,-1 4 2 0 0,1-9 14 0 0,1 0 0 0 0,0 1-1 0 0,0-1 1 0 0,0 0 0 0 0,0 1 0 0 0,0-1-1 0 0,1 0 1 0 0,0 2-14 0 0,-1-3 11 0 0,0 0 0 0 0,1 1-1 0 0,-1-1 1 0 0,0 0 0 0 0,0 0 0 0 0,0 0-1 0 0,0 0 1 0 0,0 0 0 0 0,0 0 0 0 0,0 0-1 0 0,0 0 1 0 0,0 0 0 0 0,0 0-1 0 0,0 0 1 0 0,-1 0 0 0 0,1 0 0 0 0,0 0-1 0 0,-1 0 1 0 0,1 0 0 0 0,-1 0 0 0 0,1 0-1 0 0,-1 0 1 0 0,0 0 0 0 0,1 0 0 0 0,-1 0-1 0 0,0-1 1 0 0,0 2-11 0 0,-6 4 139 0 0,5-4-55 0 0,2-1-30 0 0,-2 0-48 0 0,0 1 0 0 0,1-1 0 0 0,-1 0 0 0 0,0 0 0 0 0,1 0 0 0 0,-1 0-1 0 0,0-1 1 0 0,0 1 0 0 0,0 0 0 0 0,0-1 0 0 0,0 1 0 0 0,0-1 0 0 0,0 1-1 0 0,0-1 1 0 0,0 0 0 0 0,0 0 0 0 0,0 0 0 0 0,0 0 0 0 0,-1-1-6 0 0,-40-3-22 0 0,20-1-144 0 0,13 3 49 0 0,0 0 1 0 0,1 1 0 0 0,-1 0 0 0 0,-5 0 116 0 0,-17 5-108 0 0,30-4 109 0 0,0 0 0 0 0,1 1 0 0 0,-1-1 0 0 0,1 1 0 0 0,-1 0 0 0 0,0-1 0 0 0,1 1 0 0 0,-1 0 0 0 0,1 0 0 0 0,0 0 0 0 0,-1 0 0 0 0,1 0-1 0 0,-1 6-24 0 0,8 1 24 0 0,-3-5 0 0 0,1-1 0 0 0,-1 1 0 0 0,0-1 0 0 0,1 0 0 0 0,-1 0 0 0 0,1 0 0 0 0,0 0 0 0 0,-1 0 0 0 0,1-1 0 0 0,4 1 0 0 0,43 9 0 0 0,-10-7 384 0 0,0-3 1 0 0,0-1-1 0 0,19-3-384 0 0,-5 0 99 0 0,-20 2-349 0 0,0-3-1 0 0,0-1 1 0 0,0-1-1 0 0,16-7 251 0 0,27-12-8710 0 0,-47 10 427 0 0</inkml:trace>
  <inkml:trace contextRef="#ctx0" brushRef="#br0" timeOffset="-6635.48">5715 4796 18543 0 0,'0'0'852'0'0,"0"0"-21"0"0,0 0-418 0 0,0-1 237 0 0,0-1-397 0 0,0 0 1 0 0,0 0 0 0 0,0 1-1 0 0,-1-1 1 0 0,1 0 0 0 0,0 0-1 0 0,-1 1 1 0 0,1-1 0 0 0,-1 0 0 0 0,0 1-1 0 0,1-1 1 0 0,-1 1 0 0 0,0-1-1 0 0,0 0 1 0 0,-1 0-254 0 0,1 1 416 0 0,1 0-382 0 0,0 1 1 0 0,0 0-1 0 0,0-1 0 0 0,0 1 1 0 0,0 0-1 0 0,0-1 0 0 0,0 1 1 0 0,0 0-1 0 0,0-1 0 0 0,0 1 1 0 0,0 0-1 0 0,0-1 0 0 0,0 1 1 0 0,-1 0-1 0 0,1-1 0 0 0,0 1 1 0 0,0 0-1 0 0,0-1 1 0 0,0 1-1 0 0,-1 0 0 0 0,1 0 1 0 0,0-1-1 0 0,0 1 0 0 0,-1 0 1 0 0,1 0-1 0 0,0-1 0 0 0,-1 1 1 0 0,1 0-1 0 0,0 0 0 0 0,-1 0 1 0 0,1 0-1 0 0,0-1 0 0 0,0 1 1 0 0,-1 0-1 0 0,1 0 0 0 0,-1 0 1 0 0,1 0-35 0 0,-14-3 669 0 0,11 3-659 0 0,0 0 1 0 0,1 1 0 0 0,-1-1-1 0 0,1 1 1 0 0,-1 0-1 0 0,1-1 1 0 0,-1 1-1 0 0,1 1 1 0 0,-1-1 0 0 0,1 0-1 0 0,0 0 1 0 0,0 1-1 0 0,0 0 1 0 0,0-1-1 0 0,-2 2-10 0 0,0 2 2 0 0,-1-1-1 0 0,1 1 0 0 0,0 0 1 0 0,1 0-1 0 0,-4 6-1 0 0,-2 4 27 0 0,0 1 1 0 0,1 1-1 0 0,1-1 0 0 0,1 1 0 0 0,-3 10-27 0 0,-5 24 91 0 0,8-33-84 0 0,1 1 1 0 0,0 0-1 0 0,2 1 1 0 0,0-1-1 0 0,0 15-7 0 0,1 12-1 0 0,1-32-1 0 0,0 0 0 0 0,1 1 0 0 0,1-1 0 0 0,0 0-1 0 0,1 0 1 0 0,0 0 0 0 0,4 12 2 0 0,-1-12-29 0 0,0 0-1 0 0,1 0 0 0 0,0 0 1 0 0,1 0-1 0 0,7 10 30 0 0,-12-21 0 0 0,0 0-1 0 0,1-1 1 0 0,-1 1-1 0 0,0 0 1 0 0,1-1-1 0 0,-1 1 1 0 0,1-1 0 0 0,0 0-1 0 0,0 0 1 0 0,0 0-1 0 0,0 0 1 0 0,0 0-1 0 0,0-1 1 0 0,1 1 0 0 0,-1-1-1 0 0,0 0 1 0 0,1 0-1 0 0,-1 0 1 0 0,1-1 0 0 0,-1 1-1 0 0,1-1 1 0 0,-1 0-1 0 0,1 0 1 0 0,-1 0-1 0 0,1 0 1 0 0,0-1 0 0 0,-1 1-1 0 0,1-1 1 0 0,4-2 0 0 0,0 0 0 0 0,0 0 0 0 0,0 0 0 0 0,0-1 0 0 0,-1-1 0 0 0,1 1 0 0 0,-1-1 0 0 0,0-1 0 0 0,6-5 0 0 0,-1 0 0 0 0,0-1 0 0 0,-1-1 0 0 0,0 0 0 0 0,6-11 0 0 0,17-21-3 0 0,-22 31 47 0 0,-1-1 0 0 0,0 0-1 0 0,7-16-43 0 0,4-18 545 0 0,8-27-545 0 0,-24 55 127 0 0,-1 0-1 0 0,-1 0 0 0 0,-1 0 0 0 0,0-1 1 0 0,-2 1-1 0 0,-1-20-126 0 0,-2 7 141 0 0,-2 1 0 0 0,-1 0 1 0 0,-4-13-142 0 0,0-2 101 0 0,7 41-96 0 0,0 0 0 0 0,0-1 0 0 0,0 1 0 0 0,-1 0 0 0 0,0 1 0 0 0,-1-1 0 0 0,1 0 1 0 0,-1 1-1 0 0,-1 0 0 0 0,1 0 0 0 0,-1 0 0 0 0,0 0 0 0 0,0 1 0 0 0,-3-3-5 0 0,5 5-7 0 0,-1 1 0 0 0,0-1 0 0 0,1 0 0 0 0,-1 1-1 0 0,0 0 1 0 0,0 0 0 0 0,0 0 0 0 0,-1 0 0 0 0,1 1 0 0 0,0-1 0 0 0,-1 1 0 0 0,1 0 0 0 0,-1 1 0 0 0,1-1 0 0 0,-1 1 0 0 0,1 0 0 0 0,-1 0-1 0 0,1 0 1 0 0,-1 0 0 0 0,1 1 0 0 0,-1 0 0 0 0,1 0 0 0 0,-5 1 7 0 0,1 2-65 0 0,0 0 0 0 0,0 0 0 0 0,0 1 1 0 0,0 0-1 0 0,0 0 0 0 0,1 1 0 0 0,0 0 0 0 0,0 0 0 0 0,0 2 65 0 0,-12 13-356 0 0,1 0 0 0 0,-4 9 356 0 0,14-17-439 0 0,0 0 0 0 0,1 1 1 0 0,0 0-1 0 0,1 0 0 0 0,-1 5 439 0 0,-12 30-2663 0 0,15-39 1974 0 0,0 0 0 0 0,1 1 0 0 0,1-1 0 0 0,0 1 0 0 0,0 0 0 0 0,1 0-1 0 0,0 0 1 0 0,1 2 689 0 0,2 29-5952 0 0,2-22 763 0 0</inkml:trace>
  <inkml:trace contextRef="#ctx0" brushRef="#br0" timeOffset="-6102.93">6692 4625 11520 0 0,'0'0'886'0'0,"0"0"-352"0"0,6-5 2255 0 0,0-2-1585 0 0,8-11 2037 0 0,-14 17-3083 0 0,-1 0 0 0 0,1-1-1 0 0,0 1 1 0 0,0 0 0 0 0,-1 0 0 0 0,1 0-1 0 0,-1-1 1 0 0,1 1 0 0 0,-1 0 0 0 0,1 0-1 0 0,-1 0 1 0 0,0 0 0 0 0,0 0 0 0 0,1 0 0 0 0,-1 0-1 0 0,0 0 1 0 0,0 0 0 0 0,0 0 0 0 0,0 1-1 0 0,-1-2-157 0 0,0 0 132 0 0,-6-9-167 0 0,7 9 96 0 0,0 0 0 0 0,0-1 1 0 0,-1 1-1 0 0,0 1 0 0 0,1-1 1 0 0,-1 0-1 0 0,-1-1-61 0 0,2 2 79 0 0,1 1 0 0 0,-1 0-1 0 0,0-1 1 0 0,0 1 0 0 0,1 0 0 0 0,-1 0 0 0 0,0-1 0 0 0,1 1-1 0 0,-1 0 1 0 0,0 0 0 0 0,0 0 0 0 0,0 0 0 0 0,1 0-1 0 0,-1 0 1 0 0,0 0 0 0 0,0 0 0 0 0,1 0 0 0 0,-1 0 0 0 0,0 1-1 0 0,0-1 1 0 0,1 0 0 0 0,-1 0 0 0 0,0 1 0 0 0,1-1 0 0 0,-1 0-1 0 0,0 1 1 0 0,0 0-79 0 0,-13 6 472 0 0,11-5-356 0 0,0-1 0 0 0,-1 1 0 0 0,1 0 0 0 0,0-1 0 0 0,0 2 0 0 0,1-1 0 0 0,-1 0 0 0 0,0 0 0 0 0,1 1 0 0 0,-2 1-116 0 0,-5 9 18 0 0,0-2 41 0 0,1 0 0 0 0,1 0-1 0 0,0 1 1 0 0,1-1 0 0 0,0 2-59 0 0,-1 3 95 0 0,-1-1 0 0 0,-6 8-95 0 0,-14 28 114 0 0,10-11-184 0 0,2 1-1 0 0,1 0 1 0 0,2 0 0 0 0,2 2-1 0 0,-4 32 71 0 0,11-41-71 0 0,1-16 51 0 0,0-1 0 0 0,1 1-1 0 0,1 0 1 0 0,1-1 0 0 0,1 1 0 0 0,2 13 20 0 0,-1-21 1 0 0,0-1-1 0 0,1 1 1 0 0,0-1-1 0 0,0 0 1 0 0,1 0-1 0 0,0 0 1 0 0,1 0-1 0 0,-3-5-1 0 0,0-1 0 0 0,1 0 0 0 0,0 0 0 0 0,-1 0-1 0 0,1 0 1 0 0,0 0 0 0 0,0 0 0 0 0,1-1 0 0 0,-1 0 0 0 0,1 1 0 0 0,-1-1 0 0 0,1-1 0 0 0,-1 1 0 0 0,1 0 0 0 0,0-1 0 0 0,0 0 0 0 0,4 1 1 0 0,-1-1-10 0 0,1 0 0 0 0,-1 0 1 0 0,1-1-1 0 0,0 0 1 0 0,-1-1-1 0 0,1 0 1 0 0,0 0-1 0 0,-1 0 1 0 0,1-1-1 0 0,-1 0 1 0 0,0-1-1 0 0,1 1 1 0 0,2-3 9 0 0,11-5 16 0 0,-1-1 1 0 0,0-1 0 0 0,17-14-17 0 0,6-9 25 0 0,-2-2 0 0 0,-1-2 0 0 0,29-37-25 0 0,-60 65 233 0 0,0-1 0 0 0,-1 0 1 0 0,0 0-1 0 0,-1-1 0 0 0,0 1 0 0 0,-1-2 1 0 0,4-13-234 0 0,-2 0 142 0 0,-1-1 1 0 0,-1 0 0 0 0,1-15-143 0 0,-6 33 110 0 0,0-1-1 0 0,-1 1 1 0 0,0 0-1 0 0,-1-1 1 0 0,0 1-1 0 0,-1 0 1 0 0,0 0-1 0 0,0 0 0 0 0,-1 0 1 0 0,0 0-1 0 0,-1 0 1 0 0,0 1-1 0 0,-1 0 1 0 0,0-1-1 0 0,0 2 1 0 0,-1-1-1 0 0,0 1 1 0 0,-3-3-110 0 0,2 2-40 0 0,-1 2 0 0 0,0-1-1 0 0,0 1 1 0 0,-1 0 0 0 0,1 1 0 0 0,-1 0 0 0 0,-1 0 0 0 0,1 1-1 0 0,-1 0 1 0 0,0 1 0 0 0,0 0 0 0 0,0 0 0 0 0,-1 1 0 0 0,1 1-1 0 0,-1 0 1 0 0,0 0 0 0 0,-6 0 40 0 0,-13 1-74 0 0,0 1 0 0 0,0 1 1 0 0,0 2-1 0 0,0 1 0 0 0,-4 2 74 0 0,13-1-791 0 0,1 1-1 0 0,0 1 1 0 0,-5 2 791 0 0,7-1-3001 0 0,1 1 0 0 0,0 0 0 0 0,-12 10 3001 0 0,7-4-8309 0 0</inkml:trace>
  <inkml:trace contextRef="#ctx0" brushRef="#br0" timeOffset="-5030.2">3714 5888 16272 0 0,'12'3'288'0'0,"14"9"893"0"0,-26-12-920 0 0,-3-3-134 0 0,-8-11 1774 0 0,10 12-1793 0 0,0 0-1 0 0,0 1 1 0 0,0-1-1 0 0,-1 1 1 0 0,1-1-1 0 0,0 1 1 0 0,-1-1-1 0 0,1 1 1 0 0,-1 0-1 0 0,0 0 1 0 0,1 0-1 0 0,-1 0 1 0 0,0 0-1 0 0,1 0 1 0 0,-1 0-1 0 0,0 1-107 0 0,-4-2 168 0 0,0 0 0 0 0,0 1 0 0 0,0 0 0 0 0,0 0 0 0 0,0 1 0 0 0,0 0 0 0 0,0 0 0 0 0,-1 0 1 0 0,1 1-1 0 0,0 0 0 0 0,0 0 0 0 0,0 0 0 0 0,1 1 0 0 0,-1 0 0 0 0,0 0 0 0 0,1 0 0 0 0,-1 1 0 0 0,1 0 0 0 0,-1 0 0 0 0,1 0 0 0 0,0 1 0 0 0,-3 3-168 0 0,-3 4 47 0 0,0 1 0 0 0,1 0 1 0 0,0 0-1 0 0,1 1 0 0 0,0 1 0 0 0,-5 12-47 0 0,5-9 287 0 0,1 0-1 0 0,1 0 1 0 0,0 1 0 0 0,1 0-1 0 0,1 1 1 0 0,-1 11-287 0 0,-20 122 165 0 0,23-135-172 0 0,2 0 0 0 0,0 0 0 0 0,1 0-1 0 0,0 0 1 0 0,2 5 7 0 0,-2-16-2 0 0,1 0 0 0 0,0-1 0 0 0,0 1 0 0 0,1 0 0 0 0,0-1-1 0 0,0 1 1 0 0,0-1 0 0 0,0 0 0 0 0,1 0 0 0 0,0 0 0 0 0,0 0 0 0 0,1 0 0 0 0,-1-1 0 0 0,1 1-1 0 0,0-1 1 0 0,0 0 0 0 0,2 1 2 0 0,-3-2 3 0 0,1-1 0 0 0,-1-1 1 0 0,1 1-1 0 0,0 0 0 0 0,0-1 0 0 0,0 0 0 0 0,0 0 0 0 0,0 0 0 0 0,0 0 1 0 0,0 0-1 0 0,0-1 0 0 0,0 0 0 0 0,0 0 0 0 0,0 0 0 0 0,0 0 0 0 0,1-1 1 0 0,-1 0-1 0 0,0 0 0 0 0,0 0 0 0 0,-1 0 0 0 0,3-1-3 0 0,4-2 17 0 0,-1 0 0 0 0,0 0-1 0 0,1-1 1 0 0,-2 0 0 0 0,1-1 0 0 0,0 0-1 0 0,-1 0 1 0 0,0-1-17 0 0,2-1 68 0 0,0 1 0 0 0,0 0 0 0 0,2 0-68 0 0,-3 1 51 0 0,0 0-1 0 0,0 0 1 0 0,0-1 0 0 0,2-3-51 0 0,69-74 369 0 0,-65 69-268 0 0,0-1 0 0 0,-1-1 0 0 0,0 0-1 0 0,-2 0 1 0 0,10-19-101 0 0,-8 14 91 0 0,-10 15-54 0 0,1 0-1 0 0,-1 0 1 0 0,0 0 0 0 0,0-1-1 0 0,-1 0 1 0 0,0 0-1 0 0,-1 0 1 0 0,2-7-37 0 0,-2-5 70 0 0,-1 11-29 0 0,0 0 0 0 0,1 0 1 0 0,0 0-1 0 0,1-2-41 0 0,0 4 1 0 0,-1 0 0 0 0,0 0 1 0 0,0 0-1 0 0,-1-1 0 0 0,1 1 1 0 0,-1 0-1 0 0,-1-1 0 0 0,0 1 1 0 0,0-1-1 0 0,0 1 0 0 0,-1-1 1 0 0,0 1-1 0 0,-1 0 0 0 0,1-1 1 0 0,-1 1-1 0 0,-1 0-1 0 0,-2-7-4 0 0,-11-27 10 0 0,14 37-16 0 0,0 0 0 0 0,0 0 0 0 0,-1 1 0 0 0,1-1 0 0 0,-1 1 0 0 0,0-1 1 0 0,0 1-1 0 0,-2-2 10 0 0,-22-11-69 0 0,21 13 38 0 0,-1 0-1 0 0,1-1 1 0 0,0 0-1 0 0,-2-2 32 0 0,5 5-26 0 0,1-1 1 0 0,-1 1-1 0 0,1-1 1 0 0,-1 1-1 0 0,0 0 0 0 0,0 0 1 0 0,1 0-1 0 0,-1 1 0 0 0,0-1 1 0 0,0 0-1 0 0,0 1 0 0 0,-1 0 26 0 0,-5-1-308 0 0,-1 1 0 0 0,1 1 0 0 0,-5 0 308 0 0,9 0-141 0 0,0 0 0 0 0,-1 0 1 0 0,1 0-1 0 0,0 1 0 0 0,0 0 0 0 0,0 0 0 0 0,0 1 0 0 0,0-1 1 0 0,1 1-1 0 0,-1 0 0 0 0,1 0 0 0 0,-1 1 141 0 0,-17 18-7520 0 0,9-6-637 0 0</inkml:trace>
  <inkml:trace contextRef="#ctx0" brushRef="#br0" timeOffset="-4544.91">4762 5818 19351 0 0,'1'0'238'0'0,"7"1"-88"0"0,-17 2 1524 0 0,-63 5-1146 0 0,38-5 500 0 0,-13 3-1028 0 0,36-3 93 0 0,0-1 0 0 0,1 1 0 0 0,-1 1 0 0 0,1 0 0 0 0,-1 0 0 0 0,-1 2-93 0 0,-14 7-7 0 0,18-10 15 0 0,0 1 0 0 0,1-1 0 0 0,0 2 0 0 0,0-1 0 0 0,0 1 1 0 0,0 0-9 0 0,-23 24 525 0 0,1 1 0 0 0,-1 4-525 0 0,24-26 65 0 0,1 0 1 0 0,-1 0-1 0 0,2 1 0 0 0,-1 0 0 0 0,1-1 1 0 0,0 1-1 0 0,1 1 0 0 0,0-1 0 0 0,0 1-65 0 0,-13 35 221 0 0,8-26-163 0 0,4-13-49 0 0,1 1-1 0 0,1-1 0 0 0,-1 1 0 0 0,1-1 1 0 0,0 1-1 0 0,1 0 0 0 0,-1 2-8 0 0,-3 96 58 0 0,5-100-81 0 0,0 0 0 0 0,0 0 1 0 0,1-1-1 0 0,0 1 1 0 0,0 0-1 0 0,0 0 1 0 0,0 0-1 0 0,1-1 1 0 0,0 1-1 0 0,0-1 1 0 0,0 1-1 0 0,3 3 23 0 0,1 2-213 0 0,0-1 0 0 0,2 1 0 0 0,-1-1 0 0 0,8 6 213 0 0,-10-11-80 0 0,0 0 1 0 0,0 0 0 0 0,1-1-1 0 0,0 1 1 0 0,-1-1-1 0 0,1-1 1 0 0,0 1-1 0 0,0-1 1 0 0,0 0-1 0 0,1-1 1 0 0,-1 1-1 0 0,0-1 1 0 0,1 0 0 0 0,-1-1-1 0 0,1 0 1 0 0,-1 0-1 0 0,1 0 1 0 0,3-1 79 0 0,6-1-15 0 0,1 0 0 0 0,-1-2 1 0 0,0 1-1 0 0,0-2 0 0 0,-1 0 0 0 0,12-6 15 0 0,-12 4 53 0 0,0-1-1 0 0,0-1 0 0 0,0 0 0 0 0,-1-1 0 0 0,-1 0 1 0 0,0-1-1 0 0,0-1 0 0 0,-1 0 0 0 0,-1-1 0 0 0,0 0 1 0 0,0 0-1 0 0,2-7-52 0 0,5-8 346 0 0,-8 14-53 0 0,-1-1 0 0 0,-1 1 0 0 0,0-2 0 0 0,-1 1 0 0 0,0-1 0 0 0,-1 0 0 0 0,2-10-293 0 0,2-14 656 0 0,-6 29-464 0 0,-1-1 0 0 0,0 1 0 0 0,-1 0 0 0 0,-1-1 0 0 0,1-8-192 0 0,-2-5 5 0 0,1 14 100 0 0,0 1 0 0 0,-2-1-1 0 0,1 1 1 0 0,-1-1-1 0 0,-1 1 1 0 0,1 0 0 0 0,-2-1-1 0 0,0 1 1 0 0,-2-5-105 0 0,-26-54 1101 0 0,29 66-1112 0 0,-1-1-1 0 0,1 0 1 0 0,-1 1 0 0 0,1-1-1 0 0,-1 1 1 0 0,0 0 0 0 0,-1 0 0 0 0,1 0-1 0 0,0 0 1 0 0,-1 0 0 0 0,0 1-1 0 0,1 0 1 0 0,-1-1 0 0 0,0 2-1 0 0,0-1 1 0 0,0 0 0 0 0,-1 1-1 0 0,-3-1 12 0 0,1 0-103 0 0,-1 0 0 0 0,0 1 0 0 0,0 0 1 0 0,0 0-1 0 0,0 1 0 0 0,0 0 0 0 0,0 0 0 0 0,0 1 0 0 0,0 0 0 0 0,-1 1 103 0 0,4 0-169 0 0,0 0 0 0 0,-1 0 1 0 0,1 1-1 0 0,0 0 0 0 0,0 0 0 0 0,0 0 1 0 0,0 1-1 0 0,1-1 0 0 0,-1 1 0 0 0,1 0 1 0 0,-3 4 168 0 0,-21 17-821 0 0,19-19 528 0 0,3-2 18 0 0,1 0 0 0 0,-1 0 1 0 0,1 0-1 0 0,0 1 1 0 0,0-1-1 0 0,1 1 1 0 0,-1 0-1 0 0,1 1 0 0 0,0-1 1 0 0,1 1-1 0 0,-1 0 1 0 0,-1 5 274 0 0,-8 16-5559 0 0,0-1-1599 0 0</inkml:trace>
  <inkml:trace contextRef="#ctx0" brushRef="#br0" timeOffset="-3943.09">5556 5815 14280 0 0,'0'0'1102'0'0,"0"1"-719"0"0,0 2-79 0 0,0-1-1 0 0,0 0 1 0 0,0 0 0 0 0,0 0-1 0 0,0 0 1 0 0,0 0 0 0 0,-1 0-1 0 0,1 0 1 0 0,-1 0 0 0 0,0 0-1 0 0,1 0 1 0 0,-1 0 0 0 0,0-1-1 0 0,0 1 1 0 0,0 0 0 0 0,0 0-1 0 0,-1-1 1 0 0,1 1 0 0 0,0-1 0 0 0,-1 1-1 0 0,1-1 1 0 0,-1 1 0 0 0,1-1-1 0 0,-1 0 1 0 0,0 0 0 0 0,-1 1-304 0 0,2-1 409 0 0,-35 2-545 0 0,35-4 122 0 0,0 1 0 0 0,0-1 0 0 0,0 0-1 0 0,1 0 1 0 0,-1 1 0 0 0,0-1 0 0 0,0 0 0 0 0,1 0 0 0 0,-1 0 0 0 0,0 0 0 0 0,1 0-1 0 0,-1 0 1 0 0,1 0 0 0 0,-1 0 0 0 0,1-1 0 0 0,-1 1 0 0 0,1 0 0 0 0,0 0 0 0 0,0 0 0 0 0,-1 0-1 0 0,1 0 1 0 0,0-1 14 0 0,1-8 159 0 0,1 0-1 0 0,0 0 0 0 0,0 0 1 0 0,1 1-1 0 0,0-1 0 0 0,1 1 1 0 0,0 0-1 0 0,1 0 0 0 0,2-4-158 0 0,14-32 489 0 0,-3-9-496 0 0,-9 27 499 0 0,1 0 0 0 0,2 1 0 0 0,4-8-492 0 0,-16 34 9 0 0,0 0-1 0 0,0 0 1 0 0,0-1 0 0 0,0 1-1 0 0,0 0 1 0 0,0 0 0 0 0,0 0-1 0 0,0 0 1 0 0,1 0 0 0 0,-1 0 0 0 0,0 0-1 0 0,0 0 1 0 0,0 0 0 0 0,0 0-1 0 0,0 0 1 0 0,0 0 0 0 0,0 0-1 0 0,0 0 1 0 0,0 0 0 0 0,0 0 0 0 0,1 0-1 0 0,-1 0 1 0 0,0 0 0 0 0,0 0-1 0 0,0 0 1 0 0,0 0 0 0 0,0 0-1 0 0,0 0 1 0 0,0 0 0 0 0,0 0 0 0 0,0 0-1 0 0,1 0 1 0 0,-1 0 0 0 0,0 0-1 0 0,0 0 1 0 0,0 0 0 0 0,0 0-1 0 0,0 0 1 0 0,0 0 0 0 0,0 0 0 0 0,0 0-1 0 0,0 0 1 0 0,0 0 0 0 0,0 0-1 0 0,1 1 1 0 0,-1-1 0 0 0,0 0-1 0 0,0 0 1 0 0,0 0 0 0 0,0 0 0 0 0,0 0-1 0 0,0 0 1 0 0,0 0 0 0 0,0 0-1 0 0,0 0 1 0 0,0 0 0 0 0,0 1-1 0 0,0-1 1 0 0,0 0 0 0 0,0 0 0 0 0,0 0-1 0 0,0 0 1 0 0,0 0 0 0 0,0 0-1 0 0,0 0 1 0 0,0 0-9 0 0,4 14 81 0 0,0 17-243 0 0,4 41-102 0 0,9 27 264 0 0,-4-31 203 0 0,-1 33-203 0 0,1-8-624 0 0,-8-56 579 0 0,-3-25 47 0 0,0 0-1 0 0,-1 0 1 0 0,-1 0-1 0 0,0 13-1 0 0,0-2-8 0 0,1-18 13 0 0,0-1 1 0 0,-1 1-1 0 0,0-1 1 0 0,0 1 0 0 0,0 0-1 0 0,-1-1 1 0 0,1 1-1 0 0,-1 0-5 0 0,0-3 7 0 0,1 0-1 0 0,-1 0 1 0 0,0 0 0 0 0,0 0-1 0 0,1 0 1 0 0,-1 0 0 0 0,0-1-1 0 0,-1 1 1 0 0,1 0 0 0 0,0-1-1 0 0,0 1 1 0 0,-1 0 0 0 0,1-1-1 0 0,-1 0 1 0 0,1 1 0 0 0,-1-1-1 0 0,0 0 1 0 0,1 0 0 0 0,-1 0-1 0 0,0 0 1 0 0,-2 1-7 0 0,-5 2 29 0 0,0-1-1 0 0,0 0 1 0 0,0-1 0 0 0,-4 1-29 0 0,2-1 5 0 0,-8 2-98 0 0,0-2 0 0 0,1 0 0 0 0,-1 0 0 0 0,0-2 0 0 0,-7-1 93 0 0,21 1-115 0 0,0 1 1 0 0,0-1 0 0 0,0 1-1 0 0,0 0 1 0 0,1 0-1 0 0,-1 1 1 0 0,0-1 0 0 0,-1 2 114 0 0,-6 1-20 0 0,2 0 79 0 0,5 0 991 0 0,6-2-504 0 0,12-1-427 0 0,21-3 2 0 0,-15-2-328 0 0,0-1 1 0 0,5-2 206 0 0,-3 1 54 0 0,20-4-54 0 0,-16 6-40 0 0,0-1 0 0 0,0-1 0 0 0,-1-2 0 0 0,3-1 40 0 0,31-12-1326 0 0,-26 10-739 0 0,0-2-3818 0 0,-4 0-1778 0 0</inkml:trace>
  <inkml:trace contextRef="#ctx0" brushRef="#br0" timeOffset="-3410.23">6597 5795 19351 0 0,'0'0'439'0'0,"0"0"62"0"0,0 0 33 0 0,0 0-65 0 0,0-1-309 0 0,7-10 110 0 0,-6 10-203 0 0,-1 0 1 0 0,1 0 0 0 0,0 0 0 0 0,-1 0 0 0 0,1 0 0 0 0,-1 0 0 0 0,1 1-1 0 0,-1-1 1 0 0,1 0 0 0 0,-1 0 0 0 0,0-1 0 0 0,0 1 0 0 0,1 0 0 0 0,-1 0 0 0 0,0 0-1 0 0,0 0 1 0 0,0 0 0 0 0,0 0 0 0 0,0 0 0 0 0,0 0 0 0 0,0 0 0 0 0,-1-1-68 0 0,0-11 935 0 0,1 12-831 0 0,0-1 0 0 0,0 1 0 0 0,0 0 0 0 0,0 0 0 0 0,-1 0 0 0 0,1 0 0 0 0,0-1 0 0 0,-1 1 0 0 0,1 0 0 0 0,0 0 0 0 0,-1 0 0 0 0,1 0 0 0 0,-1 0 0 0 0,0 0-1 0 0,1 0 1 0 0,-1 0 0 0 0,0 0 0 0 0,1 0 0 0 0,-1 1-104 0 0,0-1 664 0 0,1 1 9 0 0,-3 0-537 0 0,1 1-1 0 0,-1-1 0 0 0,0 1 0 0 0,1 0 0 0 0,-1 0 0 0 0,1 0 0 0 0,-1 0 0 0 0,1 0 0 0 0,-1 1 1 0 0,1-1-1 0 0,0 1-135 0 0,-24 17 229 0 0,18-11-199 0 0,1 1 0 0 0,0-1 0 0 0,0 1 0 0 0,1 0 0 0 0,0 1 0 0 0,0-1 0 0 0,1 1 0 0 0,0 0 0 0 0,1 0 0 0 0,0 3-30 0 0,-7 21-29 0 0,2 0 0 0 0,-2 19 29 0 0,6-16-117 0 0,1 0 0 0 0,2 0 1 0 0,3 28 116 0 0,-1-26-28 0 0,1-28 5 0 0,0-1 0 0 0,0 1 0 0 0,2-1-1 0 0,-1 0 1 0 0,1 0 0 0 0,1 2 23 0 0,-1-4-62 0 0,-2-6 43 0 0,0 0 0 0 0,0 1 0 0 0,0-1 1 0 0,0 0-1 0 0,0 0 0 0 0,1 0 0 0 0,-1 0 0 0 0,1-1 0 0 0,0 1 0 0 0,-1 0 0 0 0,1-1 0 0 0,0 1 1 0 0,0-1-1 0 0,0 1 0 0 0,0-1 0 0 0,0 0 0 0 0,0 0 0 0 0,1 0 0 0 0,-1 0 0 0 0,0 0 0 0 0,0 0 1 0 0,1-1-1 0 0,-1 1 0 0 0,1-1 0 0 0,-1 0 0 0 0,1 0 19 0 0,8 1-64 0 0,-1 0-1 0 0,1-2 1 0 0,0 1-1 0 0,-1-1 1 0 0,6-2 64 0 0,-9 1-43 0 0,0 0 0 0 0,0 0-1 0 0,-1-1 1 0 0,1 0 0 0 0,-1 0 0 0 0,2-1 43 0 0,14-7-53 0 0,1-2 243 0 0,0 0 1 0 0,-1-2-1 0 0,-1 0 0 0 0,0-2 1 0 0,3-4-191 0 0,-11 8 143 0 0,0 1 0 0 0,5-9-143 0 0,5-6 158 0 0,-13 16-86 0 0,-1-1 0 0 0,0 0 0 0 0,-1-1 0 0 0,-1 1 0 0 0,0-2 0 0 0,-1 1 0 0 0,0-1 1 0 0,0-1-73 0 0,1-5 85 0 0,-1-1 1 0 0,-2 1 0 0 0,1-1-1 0 0,-2 0 1 0 0,-1-9-86 0 0,-1 20 197 0 0,0-1 0 0 0,-2 0 0 0 0,1 0 0 0 0,-1 0 0 0 0,-1 1 0 0 0,0-1 0 0 0,0 1 0 0 0,-4-8-197 0 0,0-3 17 0 0,3 12-17 0 0,1 0 0 0 0,-1 1 0 0 0,-1 0-1 0 0,0-1 1 0 0,0 1 0 0 0,-4-5 0 0 0,0 1 0 0 0,-1 0 0 0 0,-1 0 0 0 0,-10-9 0 0 0,16 17 0 0 0,0 0 0 0 0,-1 0 0 0 0,0 0 0 0 0,0 1 0 0 0,0 0 0 0 0,0 0 0 0 0,0 0 0 0 0,-1 1 0 0 0,1-1 0 0 0,-1 1 0 0 0,0 1 0 0 0,0-1 0 0 0,-4 0 0 0 0,-26-2-461 0 0,-1 1 0 0 0,1 2 0 0 0,-4 2 461 0 0,24 0-210 0 0,1 1 1 0 0,0 0 0 0 0,0 1-1 0 0,0 0 1 0 0,1 1-1 0 0,-1 1 1 0 0,1 1-1 0 0,-12 6 210 0 0,18-7-682 0 0,0 0 0 0 0,1 1 0 0 0,-1 0 0 0 0,1 1-1 0 0,-3 3 683 0 0,-6 5-3491 0 0,10-6-4579 0 0</inkml:trace>
  <inkml:trace contextRef="#ctx0" brushRef="#br0" timeOffset="-2592.72">2609 7155 17503 0 0,'0'0'803'0'0,"0"0"-18"0"0,-7 2-751 0 0,3-1 441 0 0,4-2 2836 0 0,4-3-3244 0 0,0 2-1 0 0,1-1 0 0 0,0 0 0 0 0,-1 1 1 0 0,1 0-1 0 0,0 0 0 0 0,0 0 1 0 0,0 1-1 0 0,0-1 0 0 0,1 1-66 0 0,60-8-101 0 0,-34 5 147 0 0,194-22 2002 0 0,23 9-2048 0 0,-131 11-159 0 0,727-31 2350 0 0,-350 13-2175 0 0,-482 24-16 0 0,190-19-18 0 0,-2 1 108 0 0,503-33 1907 0 0,-430 18-1892 0 0,410-45 696 0 0,-531 63-188 0 0,120-12-496 0 0,-123 4-377 0 0,-131 21-815 0 0,-16 2-749 0 0,-11 2 946 0 0,-5 1 512 0 0,-2 0-1767 0 0,-2-2-3648 0 0,-5-1-2398 0 0</inkml:trace>
  <inkml:trace contextRef="#ctx0" brushRef="#br0" timeOffset="-2006.59">3403 7569 15488 0 0,'1'1'96'0'0,"0"1"1"0"0,1 0 0 0 0,-1 0-1 0 0,0-1 1 0 0,1 1 0 0 0,-1-1 0 0 0,1 1-1 0 0,0-1 1 0 0,-1 0 0 0 0,1 0 0 0 0,0 0-1 0 0,0 0 1 0 0,0 0 0 0 0,1 1-97 0 0,-2-2 17 0 0,1 0 0 0 0,-1 0-1 0 0,1 1 1 0 0,-1-1 0 0 0,0 0 0 0 0,1 0 0 0 0,-1-1-1 0 0,1 1 1 0 0,-1 0 0 0 0,0 0 0 0 0,1-1 0 0 0,-1 1 0 0 0,0-1-1 0 0,1 1 1 0 0,-1-1 0 0 0,0 1 0 0 0,0-1 0 0 0,1 0 0 0 0,-1 0-1 0 0,0 0 1 0 0,0 1 0 0 0,0-1 0 0 0,0-1-17 0 0,2 0 96 0 0,-3 1-27 0 0,1 0 0 0 0,0 1 0 0 0,0-1 0 0 0,0 0 0 0 0,0 0 0 0 0,0 1 0 0 0,0-1 0 0 0,0 0 0 0 0,0 1 0 0 0,0-1 0 0 0,0 1 0 0 0,0 0 0 0 0,0-1 0 0 0,0 1-1 0 0,1 0-68 0 0,-1-4 183 0 0,0 0-1 0 0,-1 0 1 0 0,1 1-1 0 0,-1-1 0 0 0,1-4-182 0 0,1-2 995 0 0,1 0-1 0 0,0 1 0 0 0,1-1 0 0 0,0 1 1 0 0,4-8-995 0 0,8-16 1591 0 0,-11 23-1348 0 0,1 0 1 0 0,0 0-1 0 0,0 0 0 0 0,1 1 1 0 0,0 0-244 0 0,19-28 283 0 0,-10 13-22 0 0,13-15-261 0 0,-11 15 12 0 0,9-16-12 0 0,-22 33 0 0 0,0-1 0 0 0,1 1 0 0 0,5-5 0 0 0,-5 6 0 0 0,-1 0 0 0 0,1-1 0 0 0,-2 1 0 0 0,3-5 0 0 0,2-7 0 0 0,-6 13 9 0 0,0 0 0 0 0,0-1-1 0 0,0 1 1 0 0,0 0 0 0 0,1 0 0 0 0,0 1 0 0 0,0-1 0 0 0,1 0-9 0 0,-2 2 9 0 0,0 0 0 0 0,0 0 0 0 0,0 0 0 0 0,-1-1 0 0 0,1 1 0 0 0,-1-1 0 0 0,0 1 0 0 0,0-1 0 0 0,0-1-9 0 0,-1 4 4 0 0,0-1-1 0 0,0 0 0 0 0,1 0 1 0 0,-1 0-1 0 0,0 1 0 0 0,1-1 1 0 0,-1 0-1 0 0,1 1 0 0 0,-1-1 1 0 0,1 1-1 0 0,0 0 0 0 0,0 0 1 0 0,-1 0-1 0 0,1-1 0 0 0,0 1-3 0 0,13-9-51 0 0,-13 10-19 0 0,-1 0 70 0 0,-1 0 0 0 0,1 0-1 0 0,-1 0 1 0 0,0 0-1 0 0,1 0 1 0 0,-1 1 0 0 0,0-1-1 0 0,1 0 1 0 0,-1 0-1 0 0,0 1 1 0 0,0-1 0 0 0,1 0-1 0 0,-1 0 1 0 0,0 1-1 0 0,0-1 1 0 0,1 0 0 0 0,-1 1-1 0 0,0-1 1 0 0,0 0-1 0 0,0 1 1 0 0,1-1 0 0 0,-1 0-1 0 0,0 1 1 0 0,0-1-1 0 0,0 0 1 0 0,0 1-1 0 0,0-1 1 0 0,0 1 0 0 0,0-1-1 0 0,0 0 1 0 0,0 1-1 0 0,0-1 1 0 0,0 0 0 0 0,0 1-1 0 0,0-1 1 0 0,0 1-1 0 0,0-1 1 0 0,0 0 0 0 0,-1 1-1 0 0,1-1 1 0 0,0 0-1 0 0,0 1 1 0 0,0-1 0 0 0,-1 0-1 0 0,1 1 1 0 0,0 0 1 0 0,-1 2-1 0 0,1 0 0 0 0,0 0 0 0 0,1 0 0 0 0,-1 0 0 0 0,1 0 0 0 0,-1 0 0 0 0,1-1 0 0 0,0 1 0 0 0,0 0 0 0 0,0 0 0 0 0,0-1 0 0 0,1 1 0 0 0,0 2 0 0 0,1-1 0 0 0,-1 0 0 0 0,0 0 0 0 0,-1 1 0 0 0,1-1 0 0 0,-1 1 0 0 0,0-1 0 0 0,0 2 0 0 0,4 61 0 0 0,-4-41 0 0 0,0 0 0 0 0,2-1 0 0 0,4 15 0 0 0,-3-26-10 0 0,-1 0 0 0 0,0 0 0 0 0,-1 1 0 0 0,-1-1 0 0 0,0 1 0 0 0,-1 6 10 0 0,-2 6-11 0 0,0-14-3 0 0,1 1 1 0 0,0 0-1 0 0,1 0 1 0 0,2 4 13 0 0,6 33-12 0 0,-4-29 30 0 0,-1 1 0 0 0,-1-1 0 0 0,-1 5-18 0 0,-1-3 9 0 0,0-6-8 0 0,0-1-1 0 0,1 1 1 0 0,0-1-1 0 0,4 11 0 0 0,-2-14 0 0 0,-1-9 0 0 0,-1 0 0 0 0,1 1 0 0 0,-1-1 0 0 0,-1 0 0 0 0,1 1 0 0 0,-1-1 0 0 0,0 1 0 0 0,0 2 0 0 0,-3 7-2 0 0,2-12-3 0 0,1-1-1 0 0,-1 1 0 0 0,1-1 1 0 0,-1 1-1 0 0,1-1 0 0 0,0 1 1 0 0,0-1-1 0 0,0 1 0 0 0,0-1 1 0 0,0 1-1 0 0,1 1 6 0 0,5 8-130 0 0,-6-11 123 0 0,1 0-1 0 0,-1 0 1 0 0,1 0 0 0 0,-1 0-1 0 0,1 0 1 0 0,-1 0 0 0 0,0 0-1 0 0,1 0 1 0 0,-1 0 0 0 0,0 0-1 0 0,0 0 1 0 0,0 1 7 0 0,0-1-178 0 0,0-1-1 0 0,0 1 1 0 0,-1-1 0 0 0,1 1-1 0 0,0-1 1 0 0,0 1 0 0 0,-1 0-1 0 0,1-1 1 0 0,0 1-1 0 0,-1-1 1 0 0,1 0 0 0 0,0 1-1 0 0,-1-1 1 0 0,1 1 0 0 0,-1-1-1 0 0,0 1 179 0 0,8-7-1632 0 0</inkml:trace>
  <inkml:trace contextRef="#ctx0" brushRef="#br0" timeOffset="-1589.96">4450 7424 11976 0 0,'31'31'1516'0'0,"-31"-31"-72"0"0,0 0 438 0 0,0 0 91 0 0,0 0-213 0 0,0 0-942 0 0,0 0-420 0 0,0 0-80 0 0,-7-11 259 0 0,6 11-565 0 0,1 0 1 0 0,0-1-1 0 0,-1 1 0 0 0,1 0 1 0 0,0-1-1 0 0,0 1 0 0 0,-1-1 1 0 0,1 1-1 0 0,0-1 0 0 0,0 1 1 0 0,0 0-1 0 0,0-1 0 0 0,0 1 1 0 0,0-1-1 0 0,-1 1 0 0 0,1-1 1 0 0,0 1-1 0 0,0-1 0 0 0,0 1 1 0 0,1-1-1 0 0,-1 1 0 0 0,0-1 1 0 0,0 1-1 0 0,0-1 0 0 0,0 1 1 0 0,0 0-1 0 0,0-1 0 0 0,1 1 1 0 0,-1-1-1 0 0,0 1 0 0 0,0 0 1 0 0,1-1-1 0 0,-1 1 0 0 0,0-1 1 0 0,1 1-1 0 0,-1 0-12 0 0,1-1 34 0 0,0 0 1 0 0,-1 0-1 0 0,1 0 0 0 0,0 0 1 0 0,-1 0-1 0 0,1 0 0 0 0,-1 0 1 0 0,0 0-1 0 0,1 0 0 0 0,-1-1 1 0 0,0 1-1 0 0,1 0-34 0 0,0-4 174 0 0,0-1 0 0 0,0 1 0 0 0,1 0 0 0 0,0 0 0 0 0,0 0 1 0 0,1 1-1 0 0,-1-1 0 0 0,1 0 0 0 0,0 1 0 0 0,0-1 0 0 0,0 1 0 0 0,3-2-174 0 0,2-1 155 0 0,-6 5-116 0 0,1 0 0 0 0,-1 0 0 0 0,0 0 0 0 0,0 0 0 0 0,0-1 0 0 0,0 1 0 0 0,0-1 0 0 0,-1 1 0 0 0,1-1 0 0 0,-1 1 0 0 0,0-1 0 0 0,1-2-39 0 0,2-8 151 0 0,-3 8-91 0 0,0 0-1 0 0,0 1 1 0 0,1-1-1 0 0,-1 1 0 0 0,1 0 1 0 0,2-4-60 0 0,2 0 75 0 0,-4 5-33 0 0,0-1 0 0 0,0 0 0 0 0,0 1 0 0 0,0-1 0 0 0,0 0-1 0 0,-1 0 1 0 0,1 0 0 0 0,-1 0 0 0 0,1-4-42 0 0,-2-8 131 0 0,-1 13-105 0 0,1 0 1 0 0,0 0 0 0 0,0 0-1 0 0,0 0 1 0 0,1 0 0 0 0,-1-1-1 0 0,1 1 1 0 0,0 0-1 0 0,0 0 1 0 0,0 0-27 0 0,14-22 44 0 0,-11 19-45 0 0,-1 1-1 0 0,1 0 1 0 0,-1-1 0 0 0,0 0-1 0 0,-1 0 1 0 0,1-1 1 0 0,1-11 75 0 0,-3 12 9 0 0,1 0-1 0 0,0 0 1 0 0,0 0 0 0 0,0 0-1 0 0,0 0 1 0 0,1 0 0 0 0,0 0-1 0 0,2-2-83 0 0,-4 7 23 0 0,0 0 0 0 0,-1-1 0 0 0,1 1 0 0 0,-1 0 0 0 0,1 0 0 0 0,-1-1 0 0 0,1 1 0 0 0,-1 0 0 0 0,0-1 0 0 0,0 1 0 0 0,0-1 0 0 0,0 1 0 0 0,0-2-23 0 0,0 2 11 0 0,0 0-1 0 0,0-1 1 0 0,0 1-1 0 0,1-1 1 0 0,-1 1-1 0 0,0 0 1 0 0,1-1-1 0 0,-1 1 1 0 0,1-1-1 0 0,-1 1 1 0 0,1-1-11 0 0,0 1 10 0 0,0 0-1 0 0,1-1 1 0 0,-1 1 0 0 0,0 0 0 0 0,0 0-1 0 0,1 0 1 0 0,-1 1 0 0 0,0-1 0 0 0,1 0-1 0 0,-1 0 1 0 0,1 1 0 0 0,-1-1 0 0 0,1 1-1 0 0,-1-1 1 0 0,1 1 0 0 0,0 0-10 0 0,-1-1 7 0 0,0 1 0 0 0,0 0 0 0 0,1 0-1 0 0,-1 0 1 0 0,0 0 0 0 0,0 0 0 0 0,1 0 0 0 0,-1 0 0 0 0,0 0 0 0 0,0 0 0 0 0,0 0 0 0 0,1 1 0 0 0,-1-1 0 0 0,0 1 0 0 0,0-1-1 0 0,0 1 1 0 0,0-1 0 0 0,0 1 0 0 0,0-1 0 0 0,0 1 0 0 0,0 0 0 0 0,0 0 0 0 0,0 0 0 0 0,1 0-7 0 0,1 3 58 0 0,-1 0 1 0 0,1 0-1 0 0,0 0 0 0 0,-1 0 1 0 0,2 3-59 0 0,1 5 115 0 0,16 13-25 0 0,-17-22-120 0 0,-1 1 1 0 0,0 0-1 0 0,0-1 1 0 0,0 1-1 0 0,0 0 1 0 0,-1 1-1 0 0,1-1 0 0 0,-1 2 30 0 0,19 56-334 0 0,-16-51 321 0 0,0 0 0 0 0,0 0 0 0 0,-1 0 0 0 0,-1 0 1 0 0,0 1-1 0 0,-1 0 0 0 0,0-1 0 0 0,1 12 13 0 0,0 14-24 0 0,6 27 24 0 0,-5-37-10 0 0,0 1 0 0 0,-1-1 0 0 0,-2 1 0 0 0,-1 3 10 0 0,0-18-19 0 0,0 1 0 0 0,1-1 1 0 0,1 0-1 0 0,0 2 19 0 0,1 1-97 0 0,-1 0 1 0 0,0 12 96 0 0,-2-23-56 0 0,1 0 1 0 0,-1-1-1 0 0,1 1 0 0 0,0 0 1 0 0,1-1-1 0 0,-1 1 56 0 0,1-1-403 0 0,-1 1 0 0 0,0 0-1 0 0,0 0 1 0 0,0-1 0 0 0,-1 1 0 0 0,1 0 403 0 0,0-4-2520 0 0,7 2-6010 0 0</inkml:trace>
  <inkml:trace contextRef="#ctx0" brushRef="#br0" timeOffset="-1188.88">5319 7233 6912 0 0,'0'30'622'0'0,"-5"-29"-260"0"0,4-1-138 0 0,-3 0-1075 0 0,-8 0 9113 0 0,12 0-8091 0 0,0 0-1 0 0,0 0 1 0 0,-1 0-1 0 0,1 0 1 0 0,0-1-1 0 0,0 1 1 0 0,0 0-1 0 0,-1 0 1 0 0,1 0-1 0 0,0 0 1 0 0,0-1-1 0 0,0 1 1 0 0,-1 0-1 0 0,1 0 1 0 0,0 0-1 0 0,0-1 1 0 0,0 1-1 0 0,0 0 1 0 0,0 0-1 0 0,-1-1 1 0 0,1 1-1 0 0,0 0 1 0 0,0-1-1 0 0,0 1 1 0 0,0 0-1 0 0,0 0 1 0 0,0-1-1 0 0,0 1 1 0 0,0 0-1 0 0,0 0 1 0 0,0-1-1 0 0,0 1 1 0 0,0 0-1 0 0,0-1 1 0 0,0 1-1 0 0,0 0 1 0 0,1 0-1 0 0,-1-1 1 0 0,0 1-1 0 0,0 0-170 0 0,2-5 192 0 0,0 1 1 0 0,0 0-1 0 0,1 0 0 0 0,-1 0 0 0 0,1 0 0 0 0,0 1 0 0 0,0-1 0 0 0,2-1-192 0 0,14-20 783 0 0,1 4-213 0 0,-17 18-442 0 0,1-1 0 0 0,0 0-1 0 0,-1 0 1 0 0,1 0-1 0 0,0-2-127 0 0,0-1 150 0 0,0 1 0 0 0,1 0 0 0 0,-1 0 1 0 0,1 0-1 0 0,1 0 0 0 0,-1 1 0 0 0,1 0-150 0 0,1-2 182 0 0,0-1 0 0 0,-1 1 0 0 0,0-1 0 0 0,2-4-182 0 0,13-16 1024 0 0,30-42 84 0 0,-29 36 610 0 0,-22 34-1739 0 0,1 0-1 0 0,-1-1 0 0 0,0 1 1 0 0,1-1-1 0 0,-1 1 1 0 0,0 0-1 0 0,1-1 0 0 0,-1 1 1 0 0,1 0-1 0 0,-1 0 0 0 0,1-1 1 0 0,-1 1-1 0 0,0 0 1 0 0,1 0-1 0 0,-1 0 0 0 0,1 0 1 0 0,-1-1-1 0 0,1 1 0 0 0,-1 0 1 0 0,1 0-1 0 0,-1 0 1 0 0,1 0-1 0 0,-1 0 0 0 0,1 0 1 0 0,-1 0-1 0 0,1 0 0 0 0,-1 1 1 0 0,1-1-1 0 0,-1 0 0 0 0,1 0 22 0 0,12 7-264 0 0,-8-1 227 0 0,0 0-1 0 0,0 1 1 0 0,-1 0-1 0 0,1 0 0 0 0,-1 0 1 0 0,-1 1-1 0 0,1 0 38 0 0,6 18-194 0 0,-2 0-1 0 0,0 1 0 0 0,-1 2 195 0 0,7 25 82 0 0,1 9-78 0 0,-3 0 0 0 0,0 18-4 0 0,-2-11-198 0 0,12 37 198 0 0,-22-104-90 0 0,3 9-440 0 0,0-1 1 0 0,0 1-1 0 0,1-1 1 0 0,1 0-1 0 0,0-1 1 0 0,0 1-1 0 0,1 0 530 0 0,-5-11-339 0 0,-1 1 0 0 0,0-1 0 0 0,1 0-1 0 0,-1 1 1 0 0,1-1 0 0 0,-1 0 0 0 0,1 0-1 0 0,-1 0 1 0 0,0 1 0 0 0,1-1 0 0 0,-1 0-1 0 0,1 0 1 0 0,-1 0 0 0 0,1 0 0 0 0,-1 0 0 0 0,1 0-1 0 0,-1 0 1 0 0,1 0 0 0 0,-1 0 339 0 0,2 0-1519 0 0,10 1-6192 0 0</inkml:trace>
  <inkml:trace contextRef="#ctx0" brushRef="#br0" timeOffset="-363.85">6679 6956 3224 0 0,'0'0'915'0'0,"0"0"2631"0"0,0 0 1155 0 0,0 0 236 0 0,0 0-485 0 0,0 0-2213 0 0,0 0-971 0 0,0 0-196 0 0,0 0-179 0 0,0 0-518 0 0,-2 0-7 0 0,-4 0-232 0 0,0 1 0 0 0,-1-1 0 0 0,1 1 0 0 0,0 1 0 0 0,0-1 0 0 0,0 1 1 0 0,0 0-1 0 0,0 0 0 0 0,0 1 0 0 0,1 0 0 0 0,-1 0 0 0 0,0 1-136 0 0,-18 7 48 0 0,19-8-43 0 0,-1-1 1 0 0,0 1-1 0 0,1 0 0 0 0,0 0 1 0 0,0 1-1 0 0,-4 2-5 0 0,-2 3 72 0 0,1 0 0 0 0,0 1 0 0 0,0 0 0 0 0,1 1 0 0 0,0 0 0 0 0,1 1 0 0 0,0-1 0 0 0,1 2 0 0 0,-2 4-72 0 0,-3 14-12 0 0,0 1 0 0 0,3 1 1 0 0,0-1-1 0 0,2 2 0 0 0,2-1 0 0 0,-1 17 12 0 0,5-28-116 0 0,1 1-1 0 0,1-1 1 0 0,1 1 0 0 0,0-1-1 0 0,2 0 1 0 0,1 0 0 0 0,0 0-1 0 0,2 0 1 0 0,0-1-1 0 0,4 4 117 0 0,-8-19-58 0 0,0-1 0 0 0,0 1 0 0 0,1-1 0 0 0,-1 0-1 0 0,1 0 1 0 0,1 0 0 0 0,-1-1 0 0 0,1 1 0 0 0,0-1-1 0 0,0 0 1 0 0,0-1 0 0 0,0 1 0 0 0,0-1 0 0 0,1 0-1 0 0,0 0 1 0 0,0-1 0 0 0,1 1 58 0 0,7 1-75 0 0,0 0-1 0 0,-1 0 1 0 0,2-2-1 0 0,-1 0 1 0 0,0 0 0 0 0,0-1-1 0 0,4-1 76 0 0,-3-1-15 0 0,-1 0 0 0 0,1-1-1 0 0,0-1 16 0 0,15-2 75 0 0,-15 3-46 0 0,-1-2 0 0 0,1 1 0 0 0,-1-2 0 0 0,0 0 0 0 0,12-6-29 0 0,-1-2-5 0 0,-1-1 0 0 0,16-11 5 0 0,2-6 1304 0 0,6-8-1304 0 0,-19 15 431 0 0,-9 7-420 0 0,-1-1-1 0 0,0 0 1 0 0,-2-2 0 0 0,0 0 0 0 0,-1 0 0 0 0,-1-2-11 0 0,-5 7 171 0 0,-1-1 0 0 0,-1 0 0 0 0,0 0 0 0 0,-1-1 0 0 0,-1 0 1 0 0,0 0-1 0 0,-2-1 0 0 0,0 1 0 0 0,0-3-171 0 0,-2 6 129 0 0,0 2-60 0 0,0 0-1 0 0,-1 0 0 0 0,-1 1 1 0 0,0-1-1 0 0,0 0 1 0 0,-1 0-1 0 0,-1-1-68 0 0,0-4 0 0 0,-2-1 0 0 0,0 1 0 0 0,-2-1 0 0 0,1 1 0 0 0,-2 1 0 0 0,0-1 0 0 0,-9-13 0 0 0,4 13 0 0 0,0-1 0 0 0,-2 2 0 0 0,0 0 0 0 0,0 0 0 0 0,-1 2 0 0 0,-1 0 0 0 0,-1 0 0 0 0,0 2 0 0 0,-1 0 0 0 0,0 1 0 0 0,0 0 0 0 0,-8-1 0 0 0,20 9 0 0 0,1 0 0 0 0,-1 1 0 0 0,0 0 0 0 0,0 0 0 0 0,1 1 0 0 0,-1-1 0 0 0,-1 1 0 0 0,1 0 0 0 0,0 1 0 0 0,0 0 0 0 0,0 0 0 0 0,0 0 0 0 0,-4 1 0 0 0,-2 2 5 0 0,0 0-1 0 0,1 1 1 0 0,0 1 0 0 0,0 0-1 0 0,0 0 1 0 0,0 1-1 0 0,1 1 1 0 0,-1 0-5 0 0,-18 10 27 0 0,17-9-12 0 0,1 1 0 0 0,0 0 0 0 0,0 0 0 0 0,1 1 0 0 0,0 0 0 0 0,-6 9-15 0 0,-16 16-114 0 0,22-24 57 0 0,0 2 0 0 0,1-1 0 0 0,-7 12 57 0 0,-10 14-17 0 0,-3 6 4 0 0,20-28 92 0 0,-1-2 0 0 0,-3 5-79 0 0,-12 20-127 0 0,19-29 47 0 0,0-1 1 0 0,-1 1 0 0 0,-3 3 79 0 0,-1 2-77 0 0,7-11-30 0 0,1 1 0 0 0,-1 0 0 0 0,0-1-1 0 0,-1 0 1 0 0,1 0 0 0 0,-5 3 107 0 0,8-6-539 0 0,-3 3 1048 0 0,2-4-6663 0 0,2-14 4370 0 0</inkml:trace>
  <inkml:trace contextRef="#ctx0" brushRef="#br0" timeOffset="44099.07">9899 4761 3224 0 0,'0'0'641'0'0,"0"0"1486"0"0,0 0 654 0 0,0-1 1055 0 0,2-7-2031 0 0,1 1-174 0 0,2-6 5027 0 0,2-3-5183 0 0,-6 14-660 0 0,-1 2 7 0 0,3-4 233 0 0,-3 0 354 0 0,-2 5-1621 0 0,0 1-1 0 0,1-1 1 0 0,-1 0 0 0 0,0 0-1 0 0,1 1 1 0 0,-1-1 0 0 0,1 0-1 0 0,-1 1 1 0 0,1 0 0 0 0,0-1-1 0 0,0 1 1 0 0,0 0-1 0 0,0 0 1 0 0,0-1 0 0 0,0 1-1 0 0,0 0 1 0 0,0 1 212 0 0,-1 5-1120 0 0,0 1 0 0 0,0 0 0 0 0,0 8 1120 0 0,0-5-1324 0 0,-3 31-727 0 0,2-7-11 0 0</inkml:trace>
  <inkml:trace contextRef="#ctx0" brushRef="#br0" timeOffset="44462.18">9750 5263 20735 0 0,'0'0'456'0'0,"0"0"96"0"0,0 0 24 0 0,0 0 0 0 0,-8 8-464 0 0,8-8-112 0 0,0 0 0 0 0,0 0 0 0 0,0 0 448 0 0,0 0 64 0 0,0 0 8 0 0,0 0 8 0 0,0 0-344 0 0,0 0-72 0 0,0 0-16 0 0,8-8-6856 0 0,-3-3-1375 0 0</inkml:trace>
  <inkml:trace contextRef="#ctx0" brushRef="#br0" timeOffset="44463.18">10246 5179 13824 0 0,'0'0'1224'0'0,"0"0"-976"0"0,0 0-248 0 0,0 0 0 0 0,0 0 1423 0 0,5 7 241 0 0,-5-7 40 0 0,8 8 16 0 0,-8-8-872 0 0,0 0-176 0 0,0 0-32 0 0,8 0 0 0 0,-8 0-1712 0 0,15-8-336 0 0</inkml:trace>
  <inkml:trace contextRef="#ctx0" brushRef="#br0" timeOffset="46521.3">11506 4766 2304 0 0,'-41'26'224'0'0,"39"-25"68"0"0,1 0 0 0 0,-1 0 0 0 0,0 0 1 0 0,1 0-1 0 0,-1 1 0 0 0,0-1 0 0 0,1 0 0 0 0,-1 1 1 0 0,1-1-1 0 0,0 1-292 0 0,-7 10 10144 0 0,7-11-9400 0 0,1-1-127 0 0,0 0-25 0 0,0 0 12 0 0,0 0 4 0 0,0 0 0 0 0,9-7 386 0 0,18-2-285 0 0,-15 3-517 0 0,-1-1 0 0 0,0 0 1 0 0,0-1-1 0 0,-1 0 0 0 0,0 0 0 0 0,0-2-192 0 0,35-31 381 0 0,-26 25-312 0 0,-1-2 0 0 0,0 0 0 0 0,-1-2-69 0 0,19-23 26 0 0,-20 26-109 0 0,-1-2 1 0 0,-1 0 0 0 0,0-1 0 0 0,-2 0 0 0 0,0-1-1 0 0,0-2 83 0 0,-7 12-109 0 0,-1 0 1 0 0,-1-1-1 0 0,1 1 0 0 0,-2 0 0 0 0,1-5 109 0 0,-2 9-30 0 0,-1-1 1 0 0,0 1-1 0 0,0 0 0 0 0,-1 0 0 0 0,1 0 1 0 0,-2 0-1 0 0,1 0 0 0 0,-1 0 0 0 0,-1-2 30 0 0,-2-9-8 0 0,1 4 42 0 0,-1 1 1 0 0,0-1-1 0 0,-3-4-34 0 0,6 15 72 0 0,1 0-1 0 0,-1 0 1 0 0,0 0-1 0 0,0 0 0 0 0,0 1 1 0 0,-1-1-1 0 0,1 0 1 0 0,-1 1-1 0 0,1 0 0 0 0,-1-1 1 0 0,0 1-1 0 0,0 0 0 0 0,0 0 1 0 0,0 1-1 0 0,0-1 1 0 0,0 1-72 0 0,2 0 26 0 0,0 1 1 0 0,-1 0 0 0 0,1-1-1 0 0,0 1 1 0 0,-1 0 0 0 0,1 0-1 0 0,0 0 1 0 0,0 0 0 0 0,-1 0-1 0 0,1 0 1 0 0,0 0-1 0 0,0 1 1 0 0,-1-1 0 0 0,1 0-1 0 0,0 1 1 0 0,0-1 0 0 0,-1 1-1 0 0,1-1 1 0 0,0 1 0 0 0,0-1-1 0 0,0 1 1 0 0,0 0 0 0 0,0 0-1 0 0,0 0 1 0 0,0-1 0 0 0,0 1-1 0 0,0 0 1 0 0,0 0 0 0 0,1 0-1 0 0,-1 0 1 0 0,0 1 0 0 0,0-1-27 0 0,-2 5 4 0 0,0-1 0 0 0,1 1 0 0 0,-1-1 1 0 0,1 1-1 0 0,0 0 0 0 0,0 3-4 0 0,-7 21 344 0 0,4-13-21 0 0,1 0-1 0 0,0 0 1 0 0,1 2-323 0 0,-14 158 608 0 0,7 48-608 0 0,-2 47 72 0 0,-3 131 1486 0 0,0 180-1179 0 0,31-276 188 0 0,-12-271-469 0 0,2-1-1 0 0,1 0 1 0 0,1-1 0 0 0,2 1-1 0 0,13 27-97 0 0,-21-56 17 0 0,1 0 1 0 0,0 0-1 0 0,1 0 0 0 0,0-1 0 0 0,-1 1 0 0 0,2-1 1 0 0,-1 0-1 0 0,1 0 0 0 0,-1-1 0 0 0,6 5-17 0 0,-8-8 5 0 0,0 1 0 0 0,1-1-1 0 0,-1 0 1 0 0,0 0 0 0 0,0 0-1 0 0,1 0 1 0 0,-1 0 0 0 0,1 0 0 0 0,-1-1-1 0 0,1 1 1 0 0,-1-1 0 0 0,1 0-1 0 0,-1 1 1 0 0,1-1 0 0 0,-1 0 0 0 0,1-1-1 0 0,-1 1 1 0 0,1 0 0 0 0,-1-1-1 0 0,1 1 1 0 0,-1-1 0 0 0,1 0 0 0 0,-1 0-1 0 0,0 0 1 0 0,1 0 0 0 0,-1 0-1 0 0,0 0 1 0 0,2-2-5 0 0,2-2 6 0 0,-1 1 0 0 0,0-1 1 0 0,0 0-1 0 0,0-1 0 0 0,0 1 0 0 0,-1-1 0 0 0,0 0 0 0 0,0 0 0 0 0,-1 0 0 0 0,0-1-6 0 0,6-10 26 0 0,-2-1 0 0 0,0 0 0 0 0,0-4-26 0 0,1-6 29 0 0,-1-1 0 0 0,-1-1 1 0 0,-2 1-1 0 0,-1-1 0 0 0,-1 1 1 0 0,-1-1-1 0 0,-2 0 0 0 0,-4-28-29 0 0,-11-40 150 0 0,-4 0-1 0 0,-4 2 0 0 0,-5 1 0 0 0,-4 1 0 0 0,-3 2 0 0 0,-7-3-149 0 0,31 69-5 0 0,-30-60 33 0 0,34 73-72 0 0,0 0 0 0 0,0 1 0 0 0,-1 0 1 0 0,-1 0-1 0 0,-3-2 44 0 0,9 10-42 0 0,-1 0-1 0 0,0 1 1 0 0,-1 0 0 0 0,1-1-1 0 0,-1 2 1 0 0,-3-3 42 0 0,4 3-51 0 0,-1 0 0 0 0,1-1 0 0 0,0 0 0 0 0,0 0 0 0 0,1-1 0 0 0,-3-1 51 0 0,6 4 76 0 0,1 1 0 0 0,0-2-69 0 0,0 1 0 0 0,0 0 1 0 0,1-1-1 0 0,-1 1 0 0 0,1-1 0 0 0,-1 1 0 0 0,1 0 1 0 0,-1 0-1 0 0,1-1 0 0 0,0 1-7 0 0,5-6 8 0 0,0 0 0 0 0,0 1 0 0 0,0 0 0 0 0,1 0 0 0 0,0 0 0 0 0,7-4-8 0 0,12-9 27 0 0,14-12 249 0 0,0 2-1 0 0,32-16-275 0 0,91-41 401 0 0,-144 77-371 0 0,-11 4-27 0 0,0 1-1 0 0,0 0 1 0 0,1 0-1 0 0,0 1 1 0 0,0 0-1 0 0,-1 0 1 0 0,2 1 0 0 0,-1 0-1 0 0,7 0-2 0 0,-13 3 0 0 0,-1-1 0 0 0,0 1-1 0 0,0 0 1 0 0,0 0 0 0 0,0 0 0 0 0,0 0 0 0 0,0 0-1 0 0,0 0 1 0 0,0 0 0 0 0,0 1 0 0 0,0-1-1 0 0,1 2 1 0 0,1 1 8 0 0,0-1 0 0 0,0 1 0 0 0,0 0 0 0 0,2 4-8 0 0,1 6 168 0 0,0 0 0 0 0,-2 1 0 0 0,1-1 0 0 0,-2 1 0 0 0,3 11-168 0 0,-2-7 59 0 0,0-1-150 0 0,3 13-626 0 0,2 0 0 0 0,10 24 717 0 0,-18-51 145 0 0,-1-2-79 0 0,-1 0 0 0 0,1-1 0 0 0,0 1 0 0 0,0 0 1 0 0,0-1-1 0 0,-1 0 0 0 0,2 1 0 0 0,-1-1 0 0 0,0 1 1 0 0,0-1-1 0 0,0 0 0 0 0,0 0 0 0 0,1 0 0 0 0,-1 1 0 0 0,1-1 1 0 0,-1-1-1 0 0,1 1 0 0 0,-1 0 0 0 0,1 0 0 0 0,-1-1 0 0 0,2 1-66 0 0,-2-1-14 0 0,0 0 0 0 0,-1 0 0 0 0,1 0 0 0 0,0 0 0 0 0,-1 0-1 0 0,1-1 1 0 0,0 1 0 0 0,-1 0 0 0 0,1 0 0 0 0,0-1 0 0 0,-1 1-1 0 0,1 0 1 0 0,-1-1 0 0 0,1 1 0 0 0,-1-1 0 0 0,1 1 0 0 0,-1-1 0 0 0,1 1-1 0 0,-1-1 1 0 0,1 0 14 0 0,-1 1-22 0 0,6-6 33 0 0,-1 0 0 0 0,1 0 0 0 0,-2 0 0 0 0,1-1 0 0 0,-1 0 0 0 0,1 0 0 0 0,-2 0 0 0 0,1-1 0 0 0,-1 1 0 0 0,0-1 0 0 0,-1 0 0 0 0,0 0 0 0 0,1-5-11 0 0,0-5 6 0 0,-1 0-1 0 0,-1 0 1 0 0,0 0 0 0 0,-2 0 0 0 0,-1-10-6 0 0,-1-12 96 0 0,-2 0 0 0 0,-9-32-96 0 0,9 50 19 0 0,5 16-9 0 0,-2 0 0 0 0,1 0-1 0 0,0 0 1 0 0,-1 1-1 0 0,0-1 1 0 0,-1 1 0 0 0,-1-3-10 0 0,1 1 7 0 0,-1 2 1 0 0,1-1-1 0 0,-2 0 1 0 0,1 1-1 0 0,-1-1 1 0 0,1 1-1 0 0,-3-1-7 0 0,5 5-9 0 0,0-1-1 0 0,0 1 0 0 0,1 0 0 0 0,-1 0 0 0 0,0 0 0 0 0,-1 0 0 0 0,1 0 1 0 0,0 0-1 0 0,0 1 0 0 0,0-1 0 0 0,0 1 0 0 0,-1-1 0 0 0,1 1 0 0 0,0 0 0 0 0,0 0 1 0 0,-1 0-1 0 0,1 0 0 0 0,0 0 0 0 0,0 1 0 0 0,0-1 0 0 0,-1 1 0 0 0,1-1 1 0 0,0 1-1 0 0,-1 0 10 0 0,-7 3-46 0 0,1 0 1 0 0,0 0 0 0 0,0 1-1 0 0,1 0 1 0 0,-1 1 0 0 0,1 0-1 0 0,0 0 1 0 0,1 1 0 0 0,-1 0-1 0 0,1 0 1 0 0,1 0 0 0 0,-1 1-1 0 0,1 0 1 0 0,1 1 0 0 0,-1-1-1 0 0,2 1 1 0 0,-1 0 0 0 0,-2 8 45 0 0,4-9-78 0 0,1-1 0 0 0,0 1 1 0 0,0 0-1 0 0,1 0 1 0 0,0 0-1 0 0,0 0 0 0 0,1 0 1 0 0,0 0-1 0 0,1 2 78 0 0,-1-8 13 0 0,1 0 1 0 0,-1 1-1 0 0,1-1 1 0 0,0 0-1 0 0,0 0 0 0 0,0 0 1 0 0,0 0-1 0 0,1 0 0 0 0,-1 0 1 0 0,0 0-1 0 0,1 0 0 0 0,-1-1 1 0 0,1 1-1 0 0,0 0 0 0 0,0-1 1 0 0,0 0-1 0 0,0 1-13 0 0,1 1 51 0 0,1-1 0 0 0,0 1 0 0 0,0-1-1 0 0,1 0 1 0 0,-1 0 0 0 0,0-1 0 0 0,5 2-51 0 0,-2-1 74 0 0,0-1 0 0 0,0 0 1 0 0,0 0-1 0 0,0-1 0 0 0,0 1 1 0 0,0-2-1 0 0,-1 1 0 0 0,1-1 0 0 0,0 0 1 0 0,0 0-1 0 0,6-2-74 0 0,2-3 32 0 0,0 0 1 0 0,0-1-1 0 0,-1-1 0 0 0,0 0 1 0 0,0-1-1 0 0,-1 0 0 0 0,0-1 1 0 0,0-1-33 0 0,-5 3 44 0 0,51-51 296 0 0,-3-1 0 0 0,9-19-340 0 0,-49 58 43 0 0,0 0 70 0 0,14-23-113 0 0,-17 23 38 0 0,-7 11-24 0 0,0 0-1 0 0,-1 0 1 0 0,0 0 0 0 0,3-11-14 0 0,-1 1-17 0 0,-2 6-43 0 0,0-1 1 0 0,-1 0-1 0 0,-1-1 60 0 0,-2 12-16 0 0,-1-1 0 0 0,1 0 1 0 0,-1 0-1 0 0,0 1 0 0 0,-1-1 0 0 0,1 0 1 0 0,-1 1-1 0 0,0-1 0 0 0,0 0 0 0 0,0 1 1 0 0,-2-5 15 0 0,3 8-19 0 0,-1 0 0 0 0,1-1 0 0 0,-1 1 0 0 0,0 0 1 0 0,1-1-1 0 0,-1 1 0 0 0,0 0 0 0 0,0 0 0 0 0,0 0 0 0 0,0 0 1 0 0,0 0-1 0 0,0 0 0 0 0,0 0 0 0 0,0 0 0 0 0,0 0 0 0 0,-1 1 1 0 0,1-1-1 0 0,0 0 0 0 0,0 1 0 0 0,-1-1 0 0 0,1 1 1 0 0,-1-1-1 0 0,1 1 0 0 0,0 0 0 0 0,-1-1 0 0 0,1 1 0 0 0,-1 0 1 0 0,1 0-1 0 0,0 0 0 0 0,-1 0 0 0 0,1 0 0 0 0,-1 1 0 0 0,1-1 1 0 0,0 0-1 0 0,-1 1 0 0 0,1-1 0 0 0,-1 1 0 0 0,0-1 19 0 0,-1 2-64 0 0,0-1 0 0 0,-1 1 0 0 0,1 0-1 0 0,0 0 1 0 0,0 0 0 0 0,0 0 0 0 0,0 1-1 0 0,0-1 1 0 0,1 1 0 0 0,-1 0 0 0 0,1-1-1 0 0,0 1 1 0 0,-2 3 64 0 0,2-1-41 0 0,0-1 0 0 0,1 0 0 0 0,-1 1 0 0 0,1-1 0 0 0,1 1 0 0 0,-1-1 0 0 0,0 1 0 0 0,1-1 0 0 0,0 1 0 0 0,0-1 0 0 0,1 1 0 0 0,-1 0 0 0 0,1-1 0 0 0,0 1 0 0 0,0-1 0 0 0,0 1 0 0 0,1-1 0 0 0,-1 0 0 0 0,3 3 41 0 0,4 11-124 0 0,2 0 0 0 0,0-1 1 0 0,10 13 123 0 0,-17-26-26 0 0,9 14-77 0 0,-4-6-149 0 0,1 0 0 0 0,-2 0 0 0 0,1 0 0 0 0,-2 1-1 0 0,0 1 1 0 0,0-1 0 0 0,1 7 252 0 0,21 94-2228 0 0,27 63 2228 0 0,-6-22 436 0 0,-47-143-12 0 0,-2-11-357 0 0,0 0 0 0 0,1 1 1 0 0,-1-1-1 0 0,0 1 1 0 0,0-1-1 0 0,1 0 0 0 0,-1 1 1 0 0,0-1-1 0 0,1 1 0 0 0,0-1 1 0 0,-1 0-1 0 0,1 0 0 0 0,0 1 1 0 0,0-1-1 0 0,-1 0 0 0 0,1 0 1 0 0,0 0-1 0 0,0 0 0 0 0,0 0 1 0 0,0 0-1 0 0,1 0 0 0 0,0 0-67 0 0,2 3 317 0 0,-4-4-291 0 0,0 1 0 0 0,0-1 0 0 0,1 0 0 0 0,-1 0 0 0 0,0 1-1 0 0,0-1 1 0 0,1 0 0 0 0,-1 1 0 0 0,0-1 0 0 0,1 0 0 0 0,-1 0-1 0 0,0 1 1 0 0,1-1 0 0 0,-1 0 0 0 0,1 0 0 0 0,-1 0 0 0 0,0 0-1 0 0,1 0 1 0 0,-1 0 0 0 0,1 1 0 0 0,-1-1 0 0 0,0 0-1 0 0,1 0 1 0 0,-1 0 0 0 0,1 0-26 0 0,2-1 119 0 0,0 1-1 0 0,0 0 1 0 0,0-1 0 0 0,0 0 0 0 0,0 0-1 0 0,1 0 1 0 0,-2 0 0 0 0,1 0-1 0 0,0-1 1 0 0,0 1 0 0 0,2-2-119 0 0,30-25 671 0 0,-8 7-276 0 0,-6 5-211 0 0,-1-2 1 0 0,-1 1-1 0 0,-1-2 1 0 0,0-1-1 0 0,4-7-184 0 0,-12 15 66 0 0,1-3-50 0 0,12-10 37 0 0,-19 21-49 0 0,1-1-1 0 0,-1 1 0 0 0,0-1 0 0 0,3-4-3 0 0,10-14-2 0 0,-7 13 4 0 0,-6 9-3 0 0,-1 0-11 0 0,0-2-2 0 0,-3 2 11 0 0,1 1 1 0 0,0-1-1 0 0,-1 0 0 0 0,1 1 0 0 0,0-1 0 0 0,-1 0 0 0 0,1 1 0 0 0,0-1 0 0 0,0 1 0 0 0,-1-1 0 0 0,1 1 0 0 0,0 0 0 0 0,0-1 0 0 0,0 1 0 0 0,0 0 0 0 0,0-1 0 0 0,0 1 3 0 0,1-1-4 0 0,-1 1-1 0 0,0-1 1 0 0,1 0-1 0 0,-1 0 1 0 0,1 0-1 0 0,-1 0 1 0 0,0 0-1 0 0,0 0 0 0 0,0 0 1 0 0,0 0-1 0 0,1-1 1 0 0,-1 0 4 0 0,10-10 1 0 0,-4 4-1 0 0,-2 1 12 0 0,-5 6 51 0 0,0 1 18 0 0,0-3-3 0 0,4-2-63 0 0,5-3 277 0 0,-9 7-313 0 0,1 0-1 0 0,-1 1 0 0 0,1-1 1 0 0,-1 0-1 0 0,1 0 0 0 0,-1 1 1 0 0,1-1-1 0 0,-1 0 0 0 0,0 0 1 0 0,0 0-1 0 0,1 0 0 0 0,-1 0 1 0 0,0 1-1 0 0,0-1 0 0 0,0 0 1 0 0,0 0-1 0 0,0 0 1 0 0,0-1 21 0 0,0 1-33 0 0,0-1-222 0 0,0 2 265 0 0,1 0 1 0 0,-1 0-1 0 0,0-1 0 0 0,0 1 1 0 0,0 0-1 0 0,0 0 1 0 0,1 0-1 0 0,-1-1 0 0 0,0 1 1 0 0,0 0-1 0 0,0 0 0 0 0,0-1 1 0 0,0 1-1 0 0,0 0 0 0 0,0 0 1 0 0,1-1-1 0 0,-1 1 1 0 0,0 0-1 0 0,0 0 0 0 0,0-1 1 0 0,0 1-1 0 0,0 0 0 0 0,0 0 1 0 0,0-1-1 0 0,0 1 1 0 0,0 0-1 0 0,-1 0 0 0 0,1-1 1 0 0,0 1-1 0 0,0 0 0 0 0,0 0 1 0 0,0-1-1 0 0,0 1 0 0 0,0 0 1 0 0,0 0-1 0 0,-1 0 1 0 0,1-1-1 0 0,0 1 0 0 0,0 0 1 0 0,0 0-1 0 0,0 0 0 0 0,-1 0 1 0 0,1-1-1 0 0,0 1 0 0 0,0 0 1 0 0,-1 0-1 0 0,1 0 1 0 0,0 0-1 0 0,0 0 0 0 0,0 0 1 0 0,-1 0-1 0 0,1 0 0 0 0,0-1-10 0 0,-12 6-313 0 0,7-7-130 0 0,5 2 448 0 0,-1 0 1 0 0,1 0-1 0 0,0 0 1 0 0,-1 0-1 0 0,1 0 0 0 0,0 0 1 0 0,-1 0-1 0 0,1 0 0 0 0,0 0 1 0 0,-1 0-1 0 0,1 0 0 0 0,0 0 1 0 0,-1 0-1 0 0,1 0 0 0 0,-1 0 1 0 0,1 0-1 0 0,0 0 0 0 0,-1 0 1 0 0,1 1-1 0 0,0-1 0 0 0,0 0 1 0 0,-1 0-1 0 0,1 0-5 0 0,-4 1 220 0 0,-1 1 158 0 0,-12 15-180 0 0,0 10-198 0 0,13-16 0 0 0,3 1 3 0 0,0-11-1 0 0,-12 21-27 0 0,13-22-715 0 0,-2 6 1327 0 0,2-4-4729 0 0,2-2-3948 0 0,13 0-696 0 0</inkml:trace>
  <inkml:trace contextRef="#ctx0" brushRef="#br0" timeOffset="47139.45">14142 4519 21191 0 0,'0'0'480'0'0,"0"0"67"0"0,0 0 32 0 0,0 0-58 0 0,0 0-268 0 0,0 0 138 0 0,0 0 97 0 0,-2 0 21 0 0,-1 1-470 0 0,0-1 0 0 0,0 1-1 0 0,-1 0 1 0 0,1 0 0 0 0,0 0 0 0 0,0 0-1 0 0,0 0 1 0 0,1 1 0 0 0,-1-1-1 0 0,0 1 1 0 0,0 0 0 0 0,1 0 0 0 0,-1 0-1 0 0,1 0 1 0 0,0 0 0 0 0,0 0 0 0 0,0 1-1 0 0,0-1 1 0 0,0 1 0 0 0,-1 2-39 0 0,-7 10 160 0 0,2 0 1 0 0,0 0 0 0 0,-3 8-161 0 0,5-10 191 0 0,-19 47 777 0 0,-7 28-968 0 0,26-66 62 0 0,1 1-1 0 0,2-1 0 0 0,-1 9-61 0 0,-5 29 32 0 0,4-30-32 0 0,4-23 0 0 0,0 0 0 0 0,0 0 0 0 0,-1 0 0 0 0,1 0 0 0 0,-2 0 0 0 0,1 1 0 0 0,9-18 83 0 0,6-12 174 0 0,-7 0 150 0 0,-4 16-244 0 0,0 0 1 0 0,0 0 0 0 0,0 0-1 0 0,3-5-163 0 0,9-19 161 0 0,-2 0 0 0 0,-1-1 0 0 0,-1-1 0 0 0,-1-4-161 0 0,12-37 64 0 0,-11 36 836 0 0,1-10-900 0 0,-5 16 556 0 0,2 0-1 0 0,6-14-555 0 0,26-35 0 0 0,-35 71 0 0 0,3 3 0 0 0,-7 6 0 0 0,0 0 0 0 0,0 0 0 0 0,-1 0 0 0 0,1 0 0 0 0,0 0 0 0 0,0 0 0 0 0,0 1 0 0 0,0-1 0 0 0,-1 0 0 0 0,1 0 0 0 0,0 1 0 0 0,0-1 0 0 0,-1 1 0 0 0,1-1 0 0 0,0 0 0 0 0,-1 1 0 0 0,1-1 0 0 0,0 1 0 0 0,-1 0 0 0 0,1-1 0 0 0,-1 1 0 0 0,1 0 0 0 0,-1-1 0 0 0,1 1 0 0 0,-1 0 0 0 0,1 0 0 0 0,12 23 0 0 0,-10-17 0 0 0,5 7 0 0 0,0 1 0 0 0,-1 1 0 0 0,-1-1 0 0 0,1 6 0 0 0,76 220 0 0 0,-36-131 0 0 0,-40-89 0 0 0,2 1 0 0 0,0-1 0 0 0,2-1 0 0 0,0 0 0 0 0,1 0 0 0 0,13 14 0 0 0,-24-31 9 0 0,10 6-71 0 0,-9-8-221 0 0,-2-1-118 0 0,0 0-23 0 0,0 0-164 0 0,0-1-663 0 0,0-1 1033 0 0,0 1 0 0 0,-1 0 0 0 0,1-1-1 0 0,0 1 1 0 0,0 0 0 0 0,-1-1 0 0 0,1 1 0 0 0,-1 0 0 0 0,1-1 0 0 0,-1 1-1 0 0,0-1 219 0 0,-3-6-745 0 0,0-13-870 0 0</inkml:trace>
  <inkml:trace contextRef="#ctx0" brushRef="#br0" timeOffset="47487.24">13952 4866 9216 0 0,'-1'5'137'0'0,"-2"8"556"0"0,3-13-674 0 0,-1 1-1 0 0,1-1 0 0 0,0 1 1 0 0,0-1-1 0 0,0 1 0 0 0,0-1 1 0 0,0 1-1 0 0,0-1 0 0 0,0 1 0 0 0,0 0 1 0 0,0-1-1 0 0,0 1 0 0 0,0-1 1 0 0,0 1-1 0 0,0-1 0 0 0,1 1 1 0 0,-1-1-1 0 0,0 1 0 0 0,0-1 0 0 0,0 1 1 0 0,1-1-1 0 0,-1 1 0 0 0,0-1 1 0 0,1 1-1 0 0,-1-1 0 0 0,0 0 1 0 0,1 1-1 0 0,-1-1 0 0 0,1 0 1 0 0,-1 1-1 0 0,0-1 0 0 0,1 0 0 0 0,-1 1 1 0 0,1-1-1 0 0,-1 0 0 0 0,1 0 1 0 0,-1 0-19 0 0,11 7 6405 0 0,-8-6-5281 0 0,0-1 0 0 0,1 1 0 0 0,-1 0 0 0 0,1-1 0 0 0,-1 0 0 0 0,4 0-1124 0 0,-7 0 254 0 0,5 0-141 0 0,0-1 0 0 0,-1 0 0 0 0,1 1 1 0 0,-1-2-1 0 0,1 1 0 0 0,-1 0 0 0 0,1-1 0 0 0,-1 0 0 0 0,0 0 0 0 0,1-1-113 0 0,43-28 294 0 0,-19 11-287 0 0,9-2-125 0 0,-21 13-234 0 0,0-1 0 0 0,6-5 352 0 0,9-11-952 0 0,-1 2-58 0 0</inkml:trace>
  <inkml:trace contextRef="#ctx0" brushRef="#br0" timeOffset="47872.28">14913 4488 14744 0 0,'0'0'672'0'0,"0"0"-10"0"0,0 0-247 0 0,0 0 521 0 0,0 0 273 0 0,0 0 58 0 0,0 0-23 0 0,0 0-144 0 0,0 2-63 0 0,0 4-560 0 0,-1 0-1 0 0,0 0 1 0 0,0-1 0 0 0,-1 1 0 0 0,0-1 0 0 0,0 1-477 0 0,-6 24 852 0 0,-3 21-580 0 0,-1 4 72 0 0,0 20-344 0 0,10-58 0 0 0,-3 25 0 0 0,1 1 0 0 0,2 0 0 0 0,2-1 0 0 0,3 18 0 0 0,-4-31 0 0 0,1-25 0 0 0,-1 0 0 0 0,1 1 0 0 0,0-1 0 0 0,1 0 0 0 0,-1 1 0 0 0,1 1 0 0 0,0 1 72 0 0,-1-6 299 0 0,0-1 117 0 0,0 0 21 0 0,0-1-93 0 0,6-92-327 0 0,-5 66-39 0 0,2 0-1 0 0,1-4-49 0 0,0 4 263 0 0,-1 0-1 0 0,-2-6-262 0 0,2-19 807 0 0,2 0-1 0 0,7-31-806 0 0,-10 69 65 0 0,8-17 80 0 0,-10 31-145 0 0,0 0-1 0 0,0 0 1 0 0,0-1-1 0 0,0 1 1 0 0,0 0 0 0 0,0 0-1 0 0,0 0 1 0 0,0 0-1 0 0,0 0 1 0 0,0-1 0 0 0,1 1-1 0 0,-1 0 1 0 0,0 0-1 0 0,0 0 1 0 0,0 0-1 0 0,0 0 1 0 0,0 0 0 0 0,0 0-1 0 0,1 0 1 0 0,-1-1-1 0 0,0 1 1 0 0,0 0 0 0 0,0 0-1 0 0,0 0 1 0 0,1 0-1 0 0,-1 0 1 0 0,0 0 0 0 0,0 0-1 0 0,0 0 1 0 0,0 0-1 0 0,0 0 1 0 0,1 0-1 0 0,-1 0 1 0 0,0 0 0 0 0,0 0-1 0 0,0 0 1 0 0,0 0-1 0 0,1 0 1 0 0,-1 1 0 0 0,3-1-6 0 0,0 1 0 0 0,0 0 0 0 0,0 0-1 0 0,0 0 1 0 0,-1 1 0 0 0,1-1 0 0 0,0 1 0 0 0,-1 0 0 0 0,1 0 0 0 0,-1-1-1 0 0,1 2 1 0 0,-1-1 0 0 0,0 0 0 0 0,1 1 6 0 0,6 8-51 0 0,0 0 0 0 0,5 9 51 0 0,1 2-20 0 0,99 121 20 0 0,-74-101-29 0 0,-27-29 8 0 0,1 1 0 0 0,-2 0 0 0 0,0 1 21 0 0,17 21-59 0 0,-18-24 64 0 0,0 1 0 0 0,-1 0 0 0 0,-1 2-5 0 0,-7-13 20 0 0,-1-1 0 0 0,1 1 0 0 0,-1 0 0 0 0,1 0 0 0 0,0-1 0 0 0,-1 1 0 0 0,1 0 0 0 0,0-1 0 0 0,0 0 0 0 0,0 1 0 0 0,0-1 0 0 0,1 0 0 0 0,-1 0 0 0 0,0-1 0 0 0,0 1 0 0 0,1 0 0 0 0,-1-1 0 0 0,2 1-20 0 0,24-9 320 0 0,-25 7-303 0 0,-1 0 1 0 0,0-1-1 0 0,0 1 0 0 0,0-1 1 0 0,0 0-1 0 0,0 1 0 0 0,0-1 1 0 0,0 0-1 0 0,0 0 0 0 0,-1 0 0 0 0,1 0 1 0 0,-1-1-1 0 0,1 1 0 0 0,-1 0 1 0 0,0-1-1 0 0,1-1-17 0 0,2-4 40 0 0,-1-1 0 0 0,0 0-1 0 0,0 0 1 0 0,0-3-40 0 0,4-29 2 0 0,-2 0 0 0 0,-2-2-2 0 0,-1 18 0 0 0,-1-95 0 0 0,0 57-54 0 0,-5-34 54 0 0,1 43-23 0 0,-5 2-411 0 0,5 38 55 0 0,1-2 1 0 0,0 1 0 0 0,1 0 378 0 0,1 11-384 0 0,0 0-1 0 0,0 0 0 0 0,0 0 1 0 0,1 0-1 0 0,0 0 1 0 0,-1 0-1 0 0,2 0 1 0 0,-1 0-1 0 0,0 0 1 0 0,1 0-1 0 0,0 1 0 0 0,-1-1 1 0 0,2 0 384 0 0,4-5-2043 0 0</inkml:trace>
  <inkml:trace contextRef="#ctx0" brushRef="#br0" timeOffset="48495.46">15905 4430 25023 0 0,'0'0'1150'0'0,"0"0"-30"0"0,0 0-650 0 0,0 0-61 0 0,0 0 51 0 0,0 0 11 0 0,0 0 6 0 0,0 0 23 0 0,0 0 11 0 0,0 0 1 0 0,-1 0-69 0 0,0 0-438 0 0,1 0 1 0 0,-1 0-1 0 0,1 0 1 0 0,-1 0 0 0 0,0 0-1 0 0,1 0 1 0 0,-1 0-1 0 0,1 0 1 0 0,-1 0 0 0 0,1 0-1 0 0,-1 0 1 0 0,0 0-1 0 0,1 0 1 0 0,-1 0 0 0 0,1 1-1 0 0,-1-1 1 0 0,1 0-1 0 0,-1 1 1 0 0,1-1-1 0 0,-1 0 1 0 0,1 1 0 0 0,-1-1-1 0 0,1 0 1 0 0,0 1-1 0 0,-1-1 1 0 0,1 1 0 0 0,0-1-1 0 0,-1 0 1 0 0,1 1-1 0 0,-1 0-5 0 0,0 1-2 0 0,-2 2 2 0 0,0 0 0 0 0,0 1 0 0 0,0 0 0 0 0,1-1 0 0 0,-1 1 0 0 0,1 0 0 0 0,1 0 0 0 0,-1 1 0 0 0,1-1 0 0 0,-2 5 0 0 0,0 12 0 0 0,0 1 0 0 0,1-1 0 0 0,2-12 0 0 0,-1 15 0 0 0,2-1 0 0 0,0 1 0 0 0,2 0 0 0 0,2 47 0 0 0,-5-53 0 0 0,0 35 0 0 0,-4 20 0 0 0,3-65-9 0 0,1 0 0 0 0,0-1-1 0 0,1 1 1 0 0,0 1 9 0 0,2 20-64 0 0,-3-29-26 0 0,-4 5 417 0 0,5-9-302 0 0,0 0-1 0 0,0 0 1 0 0,0 1 0 0 0,0-1-1 0 0,0 0 1 0 0,-1 0 0 0 0,1 0-1 0 0,-1 0 1 0 0,1-1-25 0 0,3-19 138 0 0,1 2-1 0 0,0 0 0 0 0,1-20-137 0 0,-3 18 99 0 0,1-1 0 0 0,3-6-99 0 0,0 3 22 0 0,-2-1 1 0 0,2-22-23 0 0,-4 22 21 0 0,1 0 1 0 0,6-17-22 0 0,-9 39 0 0 0,5-10 0 0 0,-2-1 0 0 0,-1 0 0 0 0,0 0 0 0 0,0 0 0 0 0,-2-7 0 0 0,-1 20 0 0 0,1-1 0 0 0,-1 1 0 0 0,1-1 0 0 0,-1 1 0 0 0,1 0 0 0 0,1-1 0 0 0,-1 1 0 0 0,0 0 0 0 0,1 0 0 0 0,0 0 0 0 0,0 0 0 0 0,0 0 0 0 0,1 0 0 0 0,-1 0 0 0 0,1 1 0 0 0,0-1 0 0 0,0 1 0 0 0,0 0 0 0 0,1 0 0 0 0,-1 0 0 0 0,1 0 0 0 0,-1 1 0 0 0,1-1 0 0 0,2 0 0 0 0,-1 1 0 0 0,0 0 0 0 0,0 0 0 0 0,0 0 0 0 0,0 1 0 0 0,0-1 0 0 0,0 1 0 0 0,1 1 0 0 0,-1-1 0 0 0,0 1 0 0 0,1 0 0 0 0,-1 0 0 0 0,0 0 0 0 0,1 1 0 0 0,-1-1 0 0 0,0 2 0 0 0,0-1 0 0 0,0 0 0 0 0,0 1 0 0 0,0 0 0 0 0,4 2 0 0 0,15 8 0 0 0,-1 2 0 0 0,-1 0 0 0 0,11 10 0 0 0,-19-14 0 0 0,-2 1 0 0 0,0 1 0 0 0,0 0 0 0 0,-1 1 0 0 0,0 0 0 0 0,2 4 0 0 0,9 18 0 0 0,3 7 0 0 0,-18-29 0 0 0,0 1 0 0 0,-2 0 0 0 0,1 0 0 0 0,2 13 0 0 0,-4-12 0 0 0,-1-1 0 0 0,0 1 0 0 0,-1 0 0 0 0,-1-1 0 0 0,0 1 0 0 0,-1 0 0 0 0,-1 14 0 0 0,-2-9 0 0 0,0 0 0 0 0,-1-1 0 0 0,-1 0 0 0 0,0 0 0 0 0,-2 0 0 0 0,0-1 0 0 0,-2 1 0 0 0,1-2 0 0 0,-3 2 0 0 0,-2-2 0 0 0,0 0 0 0 0,-1-1 0 0 0,-1 0 0 0 0,0-2 0 0 0,-2 1 0 0 0,1-2 0 0 0,-2 0 0 0 0,1-1 0 0 0,-2-1 0 0 0,-17 8 0 0 0,-21 9-32 0 0,-22 7 32 0 0,22-14-91 0 0,-1-3-1 0 0,-40 8 92 0 0,86-24-12 0 0,-1 0-1 0 0,1 0 0 0 0,0-2 1 0 0,0 1-1 0 0,-1-2 1 0 0,1 1-1 0 0,-11-3 13 0 0,17 2-29 0 0,1-1 1 0 0,1 1-1 0 0,-1-1 0 0 0,0 1 0 0 0,0-2 1 0 0,1 1-1 0 0,-1 0 0 0 0,1-1 0 0 0,-3-1 29 0 0,5 2-198 0 0,0 0 0 0 0,0 0-1 0 0,-1 0 1 0 0,1 0-1 0 0,1-1 1 0 0,-1 1 0 0 0,0-1-1 0 0,1 1 1 0 0,-1-1-1 0 0,1 0 1 0 0,0 1 0 0 0,-1-1-1 0 0,1 0 1 0 0,1 0 0 0 0,-1 0-1 0 0,0-1 199 0 0,1-11-1521 0 0,4 0-14 0 0</inkml:trace>
  <inkml:trace contextRef="#ctx0" brushRef="#br0" timeOffset="49327.98">17888 4897 19351 0 0,'15'-3'439'0'0,"-12"3"62"0"0,-2-4 502 0 0,1 2-806 0 0,0 0 1 0 0,0 0-1 0 0,0 0 1 0 0,0-1-1 0 0,0 1 0 0 0,-1-1 1 0 0,1 1-1 0 0,-1-1 1 0 0,0 0-1 0 0,0 1 0 0 0,0-1 1 0 0,0 0-1 0 0,0 0 0 0 0,-1 0 1 0 0,1 0-1 0 0,-1 0 1 0 0,0 0-1 0 0,0 0 0 0 0,0 0 1 0 0,0 1-1 0 0,0-1 1 0 0,-1-2-198 0 0,1-6 873 0 0,0 10-849 0 0,0 1-1 0 0,0 0 1 0 0,0-1-1 0 0,1 1 1 0 0,-1 0-1 0 0,0 0 1 0 0,0-1-1 0 0,0 1 1 0 0,0 0-1 0 0,0-1 1 0 0,0 1-1 0 0,0 0 0 0 0,0-1 1 0 0,0 1-1 0 0,-1 0 1 0 0,1-1-1 0 0,0 1 1 0 0,0 0-1 0 0,0 0 1 0 0,0-1-1 0 0,0 1 1 0 0,0 0-1 0 0,-1-1 0 0 0,1 1 1 0 0,0 0-1 0 0,0 0 1 0 0,0-1-1 0 0,-1 1 1 0 0,1 0-1 0 0,0 0 1 0 0,0 0-1 0 0,-1-1 1 0 0,1 1-1 0 0,0 0 0 0 0,0 0 1 0 0,-1 0-1 0 0,1 0 1 0 0,0 0-24 0 0,-2-1 90 0 0,2 1-23 0 0,0 0 54 0 0,0 0 241 0 0,0 0 100 0 0,0 2 18 0 0,-8 140 12 0 0,7-130-500 0 0,0-1 0 0 0,0 0-1 0 0,-1 0 1 0 0,-2 4 8 0 0,1-4-10 0 0,1 0 0 0 0,0 0 0 0 0,1 1 0 0 0,0 3 10 0 0,0 5 67 0 0,-1 0 0 0 0,-1 1-1 0 0,-5 17-66 0 0,1-5 155 0 0,5-24-102 0 0,0-1-1 0 0,-1 0 1 0 0,1 0 0 0 0,-2 0 0 0 0,0 1-53 0 0,3-8 7 0 0,1 0-1 0 0,-1 1 1 0 0,1-1 0 0 0,0 0 0 0 0,-1 0 0 0 0,1 0-1 0 0,0 0 1 0 0,0 0 0 0 0,0 0 0 0 0,-1 0 0 0 0,1 0-1 0 0,1 1 1 0 0,-1-1 0 0 0,0 0 0 0 0,0 0 0 0 0,0 0-1 0 0,0 0 1 0 0,1 0 0 0 0,-1 1-7 0 0,0-2-1 0 0,0 1 1 0 0,0-1-1 0 0,0 0 1 0 0,0 1-1 0 0,0-1 0 0 0,-1 0 1 0 0,1 0-1 0 0,0 0 0 0 0,0 1 1 0 0,0-1-1 0 0,-1 0 1 0 0,1 0-1 0 0,0 0 0 0 0,0 1 1 0 0,-1-1-1 0 0,1 0 0 0 0,0 0 1 0 0,0 0-1 0 0,-1 0 1 0 0,1 0-1 0 0,0 0 0 0 0,-1 1 1 0 0,1-1-1 0 0,0 0 0 0 0,-1 0 1 0 0,1 0-1 0 0,0 0 1 0 0,0 0-1 0 0,-1 0 0 0 0,1 0 1 0 0,0 0-1 0 0,-1-1 0 0 0,1 1 1 0 0,0 0 0 0 0,0-2 86 0 0,0-1 0 0 0,1 0 0 0 0,-1 1 1 0 0,1-1-1 0 0,0 1 0 0 0,0-1 0 0 0,1-2-86 0 0,-1 3 59 0 0,0 0-1 0 0,0-1 1 0 0,-1 1-1 0 0,1-1 1 0 0,0 1 0 0 0,-1-1-1 0 0,0-2-58 0 0,0 2 48 0 0,1 0 0 0 0,-1 0 0 0 0,0-1-1 0 0,1 1 1 0 0,-1 0 0 0 0,1 0 0 0 0,0 0 0 0 0,0 0-1 0 0,0 0 1 0 0,1 0 0 0 0,0-2-48 0 0,2-3-21 0 0,-3 4-5 0 0,0 1 0 0 0,0 0 0 0 0,0 0-1 0 0,-1 0 1 0 0,1 0 0 0 0,-1-1 0 0 0,0 1-1 0 0,0-2 27 0 0,2-18-119 0 0,3 4 168 0 0,-2 11-2 0 0,-1 0 1 0 0,0 0 0 0 0,-1 0 0 0 0,0 0 0 0 0,0-1 0 0 0,0 1 0 0 0,-2-7-48 0 0,0-1 52 0 0,0 1 0 0 0,1 0 0 0 0,0-1 0 0 0,3-12-52 0 0,-1 11 50 0 0,-1-1 0 0 0,-1-6-50 0 0,0 10 23 0 0,0 1 1 0 0,1 0 0 0 0,0 0 0 0 0,1 0 0 0 0,1-1-24 0 0,5-25 39 0 0,-7 30-35 0 0,0 1 0 0 0,1-1-1 0 0,0 0 1 0 0,1 1 0 0 0,0-1 0 0 0,0 1-1 0 0,1 0 1 0 0,3-5-4 0 0,-6 12 1 0 0,0-1 3 0 0,0 0 0 0 0,1 0 1 0 0,-1 0-1 0 0,1 0 1 0 0,-1 0-1 0 0,1 0 0 0 0,0 1 1 0 0,0-1-1 0 0,0 0 1 0 0,0 1-1 0 0,0 0 0 0 0,2-1-4 0 0,-3 1 1 0 0,0 1-1 0 0,0 0 0 0 0,0-1 0 0 0,0 1 1 0 0,0 0-1 0 0,0 0 0 0 0,0 0 1 0 0,0 0-1 0 0,0 0 0 0 0,0 0 0 0 0,0 0 1 0 0,0 1-1 0 0,0-1 0 0 0,0 0 0 0 0,0 0 1 0 0,0 1-1 0 0,0-1 0 0 0,0 1 1 0 0,0-1-1 0 0,0 1 0 0 0,0-1 0 0 0,0 1 1 0 0,0 0-1 0 0,0-1 0 0 0,-1 1 0 0 0,1 0 1 0 0,0 0-1 0 0,0-1 0 0 0,-1 1 1 0 0,1 0-1 0 0,-1 0 0 0 0,1 0 0 0 0,-1 0 1 0 0,1 0-1 0 0,-1 0 0 0 0,1 0 0 0 0,-1 0 1 0 0,0 0-1 0 0,1 1 0 0 0,0 1-7 0 0,0 1-1 0 0,0-1 1 0 0,1 0 0 0 0,-1 0-1 0 0,1 0 1 0 0,0 0 0 0 0,0 0-1 0 0,0 0 1 0 0,1 0 0 0 0,-1-1-1 0 0,1 1 1 0 0,0 0 7 0 0,15 17-64 0 0,-6 1-18 0 0,10 19 82 0 0,11 19-46 0 0,-8-18 29 0 0,7 15 17 0 0,-25-44-57 0 0,0 0 0 0 0,6 6 57 0 0,15 23-37 0 0,-17-19 40 0 0,2 0 0 0 0,0 0 0 0 0,1-2 0 0 0,6 6-3 0 0,-16-21 19 0 0,0-1 1 0 0,1 0-1 0 0,-1 0 0 0 0,1 0 0 0 0,0 0 0 0 0,0-1 1 0 0,1 1-20 0 0,-5-4 11 0 0,0 0 1 0 0,0 0 0 0 0,0 0-1 0 0,0 1 1 0 0,0-1 0 0 0,0 0 0 0 0,-1 0-1 0 0,1 0 1 0 0,0-1 0 0 0,0 1-1 0 0,0 0 1 0 0,0 0 0 0 0,0 0-1 0 0,0-1 1 0 0,0 1 0 0 0,-1 0 0 0 0,1-1-1 0 0,0 1 1 0 0,0-1 0 0 0,0 1-1 0 0,-1-1 1 0 0,1 1 0 0 0,0-1-1 0 0,-1 1 1 0 0,1-1 0 0 0,0 0 0 0 0,-1 1-1 0 0,1-1 1 0 0,-1 0 0 0 0,1 0-12 0 0,14-21 174 0 0,-12 15-132 0 0,1-1 0 0 0,-2 0 0 0 0,1 0 0 0 0,0-7-42 0 0,4-13 60 0 0,-4 19-51 0 0,-1-1 0 0 0,-1 0 1 0 0,0 0-1 0 0,0 0 0 0 0,-1-9-9 0 0,2-23 6 0 0,11-128-6 0 0,-6 100 0 0 0,-3 37 0 0 0,-1-23 0 0 0,-2 4-47 0 0,0 24-49 0 0,-1 0-1 0 0,-1 0 1 0 0,-5-27 96 0 0,4 22-400 0 0,-2-1-3994 0 0,0 25-5684 0 0</inkml:trace>
  <inkml:trace contextRef="#ctx0" brushRef="#br0" timeOffset="49713.49">18858 4594 13824 0 0,'0'0'629'0'0,"0"0"-12"0"0,0 0 90 0 0,0 0 1823 0 0,0 0 844 0 0,0 0 166 0 0,0 0-409 0 0,0 0-1868 0 0,-3 1-818 0 0,0 0-343 0 0,2-1-74 0 0,0 1 1 0 0,0-1-1 0 0,0 0 1 0 0,-1 1-1 0 0,1-1 1 0 0,0 1-1 0 0,0 0 1 0 0,0-1-1 0 0,0 1 1 0 0,0 0-1 0 0,0-1 0 0 0,0 1 1 0 0,0 0-1 0 0,0 1-28 0 0,-11 7 5 0 0,0 1 0 0 0,1 0 0 0 0,0 0 0 0 0,1 1 0 0 0,1 0 0 0 0,-1 1 0 0 0,-5 11-5 0 0,-8 10-26 0 0,11-15 11 0 0,0 1 1 0 0,1 0-1 0 0,0 1 1 0 0,2 0 14 0 0,-8 16-14 0 0,13-29 8 0 0,0 1 1 0 0,0 0-1 0 0,1 0 1 0 0,0 0-1 0 0,0 0 1 0 0,1 1-1 0 0,0-1 1 0 0,1 1-1 0 0,0 0 6 0 0,-7 19-134 0 0,7-25 109 0 0,0-1 0 0 0,0 1 0 0 0,0 0 0 0 0,0-1-1 0 0,1 1 1 0 0,-1 0 0 0 0,1-1 0 0 0,-1 1 0 0 0,1 0 0 0 0,0 0 0 0 0,0 0 0 0 0,0-1-1 0 0,1 1 1 0 0,-1 0 0 0 0,1 0 0 0 0,0 2 25 0 0,0-1-51 0 0,0-3 41 0 0,-1 1 1 0 0,1-1-1 0 0,0 0 0 0 0,-1 0 1 0 0,1 1-1 0 0,0-1 1 0 0,0 0-1 0 0,0 0 0 0 0,0 0 1 0 0,0 0-1 0 0,0 0 1 0 0,0 0-1 0 0,1 0 10 0 0,0 0 0 0 0,0 1 0 0 0,0-1-1 0 0,0 0 1 0 0,0 0 0 0 0,0 0 0 0 0,0 0-1 0 0,0 0 1 0 0,1-1 0 0 0,-1 1-1 0 0,0-1 1 0 0,1 0 0 0 0,-1 1 0 0 0,0-1-1 0 0,1 0 1 0 0,-1 0 0 0 0,0-1 0 0 0,1 1-1 0 0,-1 0 1 0 0,0-1 0 0 0,1 1 0 0 0,1-2 0 0 0,7-1 22 0 0,0 0 1 0 0,0-2 0 0 0,9-4-23 0 0,-9 3 202 0 0,-2-1 0 0 0,1 0 0 0 0,-1-1 0 0 0,0 0-1 0 0,0 0 1 0 0,-1-1 0 0 0,0 0 0 0 0,0-1 0 0 0,0-2-202 0 0,8-8 80 0 0,-7 8-76 0 0,-1-1 0 0 0,0 0-1 0 0,-1 0 1 0 0,-1-1 0 0 0,5-13-4 0 0,10-22-3 0 0,-16 41 3 0 0,-1-1 0 0 0,0 0 0 0 0,-1 0 0 0 0,0 0 0 0 0,-1 0 0 0 0,1 0 0 0 0,-2-1 0 0 0,1 1 0 0 0,-1-3 0 0 0,1-16 7 0 0,-1 16 16 0 0,0 0 0 0 0,-1 1 0 0 0,0-1 0 0 0,-1 0 0 0 0,0 0 0 0 0,-3-9-23 0 0,0 3 97 0 0,-9-30 172 0 0,11 44-302 0 0,1 1 0 0 0,-1-1 0 0 0,0 0 0 0 0,0 1 0 0 0,0-1 0 0 0,-1 1 0 0 0,1-1 0 0 0,-1 1 0 0 0,0 0 0 0 0,-1-1 33 0 0,-10-9-231 0 0,12 9 170 0 0,-1 1 0 0 0,0 0 0 0 0,-1 0 1 0 0,1 0-1 0 0,0 1 0 0 0,-1-1 0 0 0,0 1 0 0 0,1 0 0 0 0,-1 0 0 0 0,0 0 0 0 0,-1 0 61 0 0,-41-6-566 0 0,11 3-2580 0 0,18 3 1314 0 0</inkml:trace>
  <inkml:trace contextRef="#ctx0" brushRef="#br0" timeOffset="50061.01">19120 4372 25943 0 0,'0'0'1191'0'0,"0"0"-30"0"0,2 0-744 0 0,29 11-386 0 0,-25-8 197 0 0,1-1 1 0 0,0 0 0 0 0,0 0 0 0 0,0 0 0 0 0,0 0 0 0 0,0-1-1 0 0,5 0-228 0 0,37-1 996 0 0,-39-4-710 0 0,-6 1-246 0 0,85-25-81 0 0,-55 18-346 0 0,1-1 1 0 0,-2-2-1 0 0,1-1 1 0 0,0-3 386 0 0,-15 3-1613 0 0,-18 12 1172 0 0,1 1-1 0 0,0-1 1 0 0,0 1 0 0 0,-1-1-1 0 0,1 1 1 0 0,0 0 0 0 0,0 0-1 0 0,0 0 1 0 0,0 0 0 0 0,1 0 441 0 0,-1 1-2046 0 0</inkml:trace>
  <inkml:trace contextRef="#ctx0" brushRef="#br0" timeOffset="50415.21">19099 4403 23815 0 0,'-5'4'103'0'0,"0"0"189"0"0,0 0 1 0 0,0 0-1 0 0,1 1 0 0 0,-1 0 1 0 0,1 0-293 0 0,3-3 61 0 0,0 0 0 0 0,0-1 1 0 0,0 1-1 0 0,0 0 0 0 0,0 0 1 0 0,0 0-1 0 0,1 0 1 0 0,-1 0-1 0 0,1 0 0 0 0,0 0 1 0 0,-1 0-1 0 0,1 0 1 0 0,0 0-1 0 0,0 0 0 0 0,0 0 1 0 0,0 0-1 0 0,1 1-61 0 0,-1 4 214 0 0,1 0-1 0 0,-2 0 1 0 0,1 1-1 0 0,-2 6-213 0 0,1-7 281 0 0,0 0 0 0 0,1 1-1 0 0,0-1 1 0 0,0 1-1 0 0,1 4-280 0 0,7 25 1823 0 0,8 19-1823 0 0,-5-17 592 0 0,5 12 18 0 0,-10-35-488 0 0,-1 0-1 0 0,0 1 1 0 0,2 16-122 0 0,-4-11 129 0 0,7 18-129 0 0,-6-27-14 0 0,-1 0-1 0 0,0-1 1 0 0,-1 1-1 0 0,-1 0 1 0 0,0 0-1 0 0,-1 11 15 0 0,0-6-93 0 0,0-13 50 0 0,0 0-1 0 0,-1-1 1 0 0,1 1-1 0 0,-1 0 1 0 0,0-1-1 0 0,0 1 1 0 0,-1 1 43 0 0,0 1-134 0 0,0-2-45 0 0,0-1 0 0 0,1 1-1 0 0,-1-1 1 0 0,1 1 0 0 0,0 0 0 0 0,1-1 0 0 0,-1 2 179 0 0,1-5-76 0 0,0-1 0 0 0,0 1 0 0 0,0 0 0 0 0,0-1 0 0 0,0 1 0 0 0,-1 0 0 0 0,1-1-1 0 0,0 1 1 0 0,0 0 0 0 0,-1-1 0 0 0,1 1 0 0 0,0-1 0 0 0,-1 1 0 0 0,1-1 0 0 0,0 1 0 0 0,-1-1 0 0 0,1 1 0 0 0,-1-1 0 0 0,1 1-1 0 0,-1-1 1 0 0,1 1 0 0 0,-1-1 76 0 0,1 0-286 0 0,-1 1 0 0 0,1-1 0 0 0,-1 0 0 0 0,1 1 0 0 0,0-1 0 0 0,-1 1-1 0 0,1-1 1 0 0,-1 1 0 0 0,1-1 0 0 0,0 1 0 0 0,0-1 0 0 0,-1 1 0 0 0,1-1 0 0 0,0 1-1 0 0,0-1 1 0 0,0 1 0 0 0,-1-1 0 0 0,1 1 0 0 0,0-1 0 0 0,0 1 0 0 0,0 0 286 0 0,0-1-2558 0 0</inkml:trace>
  <inkml:trace contextRef="#ctx0" brushRef="#br0" timeOffset="50793.74">18984 4398 2760 0 0,'-25'0'2323'0'0,"24"0"-4"0"0,1 0 107 0 0,0 0-160 0 0,0 0-774 0 0,-2 0-342 0 0,-3 0-397 0 0,0 1 1 0 0,0-1-1 0 0,0 1 1 0 0,0 1-1 0 0,0-1 1 0 0,0 1-754 0 0,3-1 450 0 0,1 0-39 0 0,-24 9 841 0 0,24-10-791 0 0,0 1-385 0 0,1-1 0 0 0,0 1 1 0 0,-1-1-1 0 0,1 1 0 0 0,0-1 0 0 0,-1 1 0 0 0,1-1 0 0 0,-1 0 0 0 0,1 1 0 0 0,-1-1 0 0 0,1 1 0 0 0,-1-1 0 0 0,1 0 0 0 0,-1 0 0 0 0,1 1 1 0 0,-1-1-1 0 0,1 0 0 0 0,-1 0 0 0 0,0 1-76 0 0,-4 2 2221 0 0,12 0-1038 0 0,6 0-784 0 0,-11-2-319 0 0,0-1 0 0 0,1 1 0 0 0,-1 0 0 0 0,1-1 0 0 0,0 0-1 0 0,-1 1 1 0 0,1-1 0 0 0,-1 0 0 0 0,3-1-80 0 0,5 0 186 0 0,48-5 273 0 0,-19 4-447 0 0,-1-2 0 0 0,1-2 0 0 0,-1-1-1 0 0,11-5-11 0 0,-46 11-32 0 0,40-12-1220 0 0,-15 3-5653 0 0,-27 10 6492 0 0,21-8-8148 0 0</inkml:trace>
  <inkml:trace contextRef="#ctx0" brushRef="#br0" timeOffset="51263.61">20357 3950 19063 0 0,'0'0'871'0'0,"10"-12"322"0"0,-10 10-723 0 0,3-5-1292 0 0,-3 1 6576 0 0,-8 7-5316 0 0,5 1-376 0 0,1 0-1 0 0,-1 0 1 0 0,1 0-1 0 0,0 1 1 0 0,0-1-1 0 0,0 1 1 0 0,0-1 0 0 0,0 1-1 0 0,0 0 1 0 0,1 0-1 0 0,-2 2-61 0 0,-2 5 147 0 0,-11 22 85 0 0,1 0 1 0 0,1 2-1 0 0,-5 22-232 0 0,3-10 7 0 0,-17 51 294 0 0,5 2 1 0 0,-11 70-302 0 0,27-93 518 0 0,-2 53-518 0 0,9-62-2 0 0,0-5 32 0 0,3-1 1 0 0,3 7-31 0 0,0-50-33 0 0,0 1 0 0 0,2-1 1 0 0,0 0-1 0 0,2 0 0 0 0,0 0 0 0 0,0-1 1 0 0,2 1-1 0 0,0-1 0 0 0,2 1 33 0 0,-6-13-280 0 0,0 0 0 0 0,1 0-1 0 0,-1-1 1 0 0,1 1-1 0 0,0-1 1 0 0,1 0 0 0 0,-1 0-1 0 0,1 0 1 0 0,0 0-1 0 0,0-1 1 0 0,0 0-1 0 0,0 0 1 0 0,1 0 0 0 0,-1-1-1 0 0,1 0 1 0 0,-1 0-1 0 0,1 0 1 0 0,0-1 0 0 0,1 1 280 0 0,1-1-512 0 0,0-1 1 0 0,1 1 0 0 0,-1-1-1 0 0,8-1 512 0 0</inkml:trace>
  <inkml:trace contextRef="#ctx0" brushRef="#br0" timeOffset="53004.61">21234 4741 21191 0 0,'0'0'480'0'0,"0"0"67"0"0,-2 1 32 0 0,-1 0-480 0 0,0 0 0 0 0,0 0 0 0 0,0 0 0 0 0,1 0 0 0 0,-2 0 0 0 0,1-1 0 0 0,0 0 0 0 0,0 1 0 0 0,0-1 0 0 0,0 0 0 0 0,0-1 0 0 0,0 1 0 0 0,0-1 0 0 0,0 1 1 0 0,0-1-1 0 0,0 0 0 0 0,0 0 0 0 0,0 0 0 0 0,1 0 0 0 0,-1-1 0 0 0,0 1 0 0 0,1-1 0 0 0,-1 1 0 0 0,1-1 0 0 0,-1 0 0 0 0,1 0 0 0 0,-2-2-99 0 0,0 1 283 0 0,0-1 0 0 0,0-1-1 0 0,0 1 1 0 0,1-1 0 0 0,0 1-1 0 0,-1-1 1 0 0,-1-4-283 0 0,2 3 70 0 0,-1 1 1 0 0,-1-1-1 0 0,1 1 1 0 0,0 1-1 0 0,-1-1 1 0 0,0 0-1 0 0,-3-1-70 0 0,6 5 26 0 0,1 1 0 0 0,0-1 0 0 0,-1 0 0 0 0,1 1 0 0 0,-1 0 0 0 0,1-1-1 0 0,0 1 1 0 0,-1 0 0 0 0,1 0 0 0 0,-1-1 0 0 0,1 1 0 0 0,-1 0 0 0 0,1 0 0 0 0,0 1 0 0 0,-1-1 0 0 0,1 0-1 0 0,-1 0 1 0 0,1 1 0 0 0,-1-1 0 0 0,1 1 0 0 0,0-1 0 0 0,-1 1 0 0 0,1 0 0 0 0,0 0 0 0 0,0-1-1 0 0,0 1 1 0 0,-1 0 0 0 0,1 0 0 0 0,0 0 0 0 0,0 0 0 0 0,0 0 0 0 0,0 1-26 0 0,-6 6 211 0 0,2-1 1 0 0,-1 1-1 0 0,1 0 1 0 0,-3 6-212 0 0,3-7 37 0 0,-6 16-37 0 0,0 1 0 0 0,2-1 0 0 0,0 1 0 0 0,2 1 0 0 0,0-1 0 0 0,2 1 0 0 0,-2 22 0 0 0,5-28 0 0 0,0-1 0 0 0,1 0 0 0 0,1 1 0 0 0,1-1 0 0 0,0 1 0 0 0,2 3 0 0 0,-2-18-47 0 0,0-1 0 0 0,0 1-1 0 0,0-1 1 0 0,0 1 0 0 0,1-1 0 0 0,-1 0-1 0 0,1 0 1 0 0,0 0 0 0 0,0 0 0 0 0,0 0-1 0 0,0 0 1 0 0,1 0 0 0 0,-1-1 0 0 0,1 1 0 0 0,0-1-1 0 0,0 1 1 0 0,0-1 0 0 0,0 0 0 0 0,0 0-1 0 0,0-1 1 0 0,2 2 47 0 0,-1-2-55 0 0,0 0 0 0 0,0 1 0 0 0,0-2 0 0 0,0 1 0 0 0,0 0-1 0 0,0-1 1 0 0,0 0 0 0 0,0 1 0 0 0,0-2 0 0 0,0 1 0 0 0,0 0 0 0 0,1-1 0 0 0,-1 0 0 0 0,0 0-1 0 0,0 0 1 0 0,-1-1 0 0 0,1 1 0 0 0,3-2 55 0 0,12-7 104 0 0,-2-1 0 0 0,1-1 0 0 0,-2 0 0 0 0,0-1 0 0 0,8-8-104 0 0,22-25 810 0 0,2-7-810 0 0,-39 43 54 0 0,3-5 97 0 0,-1 0 0 0 0,0 0-1 0 0,-1-1 1 0 0,0-4-151 0 0,9-12 5 0 0,12-26 190 0 0,-3-1 0 0 0,-2-1 0 0 0,6-27-195 0 0,-18 42 159 0 0,7-45-159 0 0,-12 52 53 0 0,-3-1 257 0 0,-1 0-1 0 0,0-26-309 0 0,1-13 441 0 0,-5 60-199 0 0,0-1-1 0 0,-1 0 0 0 0,-2-18-241 0 0,2 19 45 0 0,1 16-48 0 0,-1 0 0 0 0,0-1 1 0 0,0 1-1 0 0,0 0 1 0 0,0-1-1 0 0,-1 1 1 0 0,1 0-1 0 0,0-1 0 0 0,-1 1 1 0 0,0 0-1 0 0,0-2 3 0 0,0 3-145 0 0,-8 7-331 0 0,4 1 458 0 0,1-1-1 0 0,0 1 1 0 0,1-1-1 0 0,-1 1 1 0 0,1 0-1 0 0,1 0 1 0 0,-3 8 18 0 0,-4 12 97 0 0,-5 13-71 0 0,2 1 0 0 0,1 0-1 0 0,-2 27-25 0 0,-6 48-18 0 0,4 5 18 0 0,11-67 7 0 0,2-1 0 0 0,3 1 0 0 0,4 23-7 0 0,-3-56-168 0 0,1-1 0 0 0,4 14 168 0 0,-6-29-28 0 0,1 0 0 0 0,0 1 0 0 0,0-1 0 0 0,0 0 0 0 0,0 0 0 0 0,1 0 0 0 0,0 0 0 0 0,0 0 0 0 0,0-1 0 0 0,1 0 0 0 0,-1 1 0 0 0,2 0 28 0 0,-3-4 14 0 0,0 1 0 0 0,0-1 1 0 0,0 0-1 0 0,0 0 0 0 0,0 0 0 0 0,1 0 0 0 0,-1-1 0 0 0,0 1 1 0 0,0 0-1 0 0,0-1 0 0 0,1 0 0 0 0,-1 1 0 0 0,0-1 0 0 0,1 0 1 0 0,-1 0-1 0 0,0 0 0 0 0,0-1 0 0 0,1 1 0 0 0,-1-1 0 0 0,0 1 1 0 0,0-1-1 0 0,2 0-14 0 0,6-3 88 0 0,-1 0 0 0 0,1 0 0 0 0,-1-1 0 0 0,3-2-88 0 0,-11 7 1 0 0,17-12 6 0 0,0-1 1 0 0,0 0-1 0 0,-1-2 0 0 0,11-11-7 0 0,3-7-6 0 0,23-31 6 0 0,-36 41 0 0 0,-1-1 0 0 0,-1 0 0 0 0,-1-2 0 0 0,22-40 239 0 0,-13 24 168 0 0,-1-1 0 0 0,6-21-407 0 0,-21 43 7 0 0,-1 6-6 0 0,-1 0-1 0 0,-1 0 1 0 0,0-1-1 0 0,-1 1 1 0 0,-1-1-1 0 0,0 0 1 0 0,0-15-1 0 0,-3 28 0 0 0,0 0 0 0 0,-1 0 0 0 0,1 0 0 0 0,-1-1 0 0 0,1 1 0 0 0,-1 0 0 0 0,0 0 0 0 0,0 0 0 0 0,0 0 0 0 0,-1 1 0 0 0,1-1 0 0 0,-1 0 0 0 0,1 0 0 0 0,-3-1 0 0 0,3 2 0 0 0,0 1 0 0 0,-1 0 0 0 0,1-1 0 0 0,-1 1 0 0 0,0 0 0 0 0,1 0 0 0 0,-1 0 0 0 0,0 0 0 0 0,0 0 0 0 0,1 0 0 0 0,-1 0 0 0 0,0 0 0 0 0,0 1 0 0 0,0-1 0 0 0,0 1 0 0 0,0 0 0 0 0,0-1 0 0 0,0 1 0 0 0,0 0 0 0 0,0 0 0 0 0,0 0 0 0 0,0 1 0 0 0,0-1 0 0 0,-1 0 0 0 0,-2 2-23 0 0,1-1 1 0 0,-1 0-1 0 0,0 1 1 0 0,0 0-1 0 0,1 0 1 0 0,-1 0-1 0 0,1 1 1 0 0,-1-1-1 0 0,1 1 1 0 0,0 0-1 0 0,0 0 1 0 0,1 1-1 0 0,-1-1 1 0 0,1 1-1 0 0,-1 0 1 0 0,1 0-1 0 0,0 0 1 0 0,0 0-1 0 0,-1 3 23 0 0,0 2-58 0 0,0 1 0 0 0,0-1-1 0 0,0 1 1 0 0,1 0 0 0 0,1 0 0 0 0,0 0-1 0 0,0 0 1 0 0,1 0 0 0 0,0 3 58 0 0,1-3-75 0 0,-2 13-94 0 0,1 1-1 0 0,1 0 0 0 0,2 7 170 0 0,3 14-72 0 0,-2-19 257 0 0,0 1-1 0 0,2 1-184 0 0,2-1 1 0 0,0 0 0 0 0,2 0 0 0 0,1-1 0 0 0,0-1-1 0 0,7 9 0 0 0,-10-21-138 0 0,1 2-29 0 0,0 0-1 0 0,1-1 1 0 0,1 0 167 0 0,-6-9 47 0 0,0-1 0 0 0,0 1-1 0 0,0-1 1 0 0,1 0 0 0 0,0 0 0 0 0,-1 0 0 0 0,1-1 0 0 0,1 0 0 0 0,-1 0-1 0 0,2 1-46 0 0,-4-3-2 0 0,0 0-1 0 0,0 0 0 0 0,0-1 1 0 0,0 1-1 0 0,0 0 0 0 0,0-1 1 0 0,0 0-1 0 0,0 0 0 0 0,0 0 1 0 0,0 0-1 0 0,0 0 0 0 0,0-1 1 0 0,0 1-1 0 0,0-1 0 0 0,0 0 1 0 0,0 0-1 0 0,0 0 0 0 0,0 0 3 0 0,8-5-33 0 0,0 1 1 0 0,0-2-1 0 0,-1 1 0 0 0,1-2 33 0 0,10-7 185 0 0,-10 8 11 0 0,0-2 0 0 0,-1 1 0 0 0,0-1 1 0 0,8-10-197 0 0,34-42 353 0 0,-50 58-374 0 0,2-3 8 0 0,10-10-126 0 0,-2 0 0 0 0,0-1 0 0 0,-1-1 0 0 0,-1 0 0 0 0,2-4 139 0 0,-11 19 0 0 0,1 0 0 0 0,0 0 0 0 0,0 0 0 0 0,0 0 0 0 0,0 1 0 0 0,0-1 0 0 0,1 1 0 0 0,-1-1 0 0 0,2 0 0 0 0,4-5 0 0 0,-7 8 0 0 0,-1 0 0 0 0,1 0 0 0 0,-1-1 0 0 0,0 1 0 0 0,1 0 0 0 0,-1 0 0 0 0,1 0 0 0 0,-1-1 0 0 0,0 1 0 0 0,1 0 0 0 0,-1 0 0 0 0,1 0 0 0 0,-1 0 0 0 0,1 0 0 0 0,-1 0 0 0 0,1 0 0 0 0,-1 0 0 0 0,1 0 0 0 0,-1 0 0 0 0,0 0 0 0 0,1 0 0 0 0,-1 1 0 0 0,1-1 0 0 0,-1 0 0 0 0,0 0 0 0 0,1 0 0 0 0,-1 1 0 0 0,1-1 0 0 0,-1 0 0 0 0,0 0 0 0 0,1 1 0 0 0,-1-1 0 0 0,0 0 0 0 0,1 1 0 0 0,-1-1 0 0 0,0 0 0 0 0,0 1 0 0 0,1-1 0 0 0,-1 0 0 0 0,0 1 0 0 0,0-1 0 0 0,1 1 0 0 0,-1-1 0 0 0,0 1 0 0 0,0-1 0 0 0,0 0 0 0 0,0 1 0 0 0,1 1 0 0 0,7 12 42 0 0,0 1-1 0 0,-1 0 1 0 0,0 1-1 0 0,-2-1 1 0 0,2 7-42 0 0,16 59 141 0 0,-20-75-183 0 0,-1-1-1 0 0,1 0 1 0 0,0 0-1 0 0,0 0 1 0 0,0-1-1 0 0,0 1 0 0 0,1-1 1 0 0,0 1-1 0 0,0-1 1 0 0,0 0-1 0 0,1-1 1 0 0,-1 1-1 0 0,1-1 0 0 0,2 2 43 0 0,-5-4-7 0 0,0-1-1 0 0,0 1 0 0 0,-1 0 0 0 0,1-1 0 0 0,0 1 1 0 0,0-1-1 0 0,0 1 0 0 0,0-1 0 0 0,0 0 0 0 0,0 0 0 0 0,0 0 1 0 0,-1 0-1 0 0,1 0 0 0 0,0 0 0 0 0,0 0 0 0 0,0-1 1 0 0,0 1-1 0 0,0-1 0 0 0,0 0 0 0 0,-1 1 0 0 0,1-1 1 0 0,0 0-1 0 0,-1 0 0 0 0,1 0 0 0 0,0 0 0 0 0,0-1 8 0 0,4-2 12 0 0,-1 0 0 0 0,0-1 0 0 0,-1 1 0 0 0,1-1 0 0 0,-1 0 0 0 0,0 0-1 0 0,1-2-11 0 0,47-78 303 0 0,-45 74-303 0 0,-1-1 0 0 0,-1 1 0 0 0,0-1 0 0 0,3-12 0 0 0,-2-2 0 0 0,-5 20 0 0 0,0 1 0 0 0,0-1 0 0 0,1 1 0 0 0,2-5 0 0 0,-2 3 0 0 0,0 1 0 0 0,0 0 0 0 0,0-1 0 0 0,-1 1 0 0 0,0-1 0 0 0,0 0 0 0 0,0-2 0 0 0,0 16 0 0 0,0-6 0 0 0,-1 1 0 0 0,0-1 0 0 0,0 1 0 0 0,0-1 0 0 0,-1 0 0 0 0,1 1 0 0 0,0-1 0 0 0,0 1 0 0 0,-1-1 0 0 0,0 1 0 0 0,-9 18 0 0 0,7-14 0 0 0,-1 1 0 0 0,1-1 0 0 0,1 1 0 0 0,-1 0 0 0 0,0 3 0 0 0,3-8 0 0 0,-1 1 0 0 0,1 0 0 0 0,0 0 0 0 0,0 0 0 0 0,0 0 0 0 0,0 0 0 0 0,1-1 0 0 0,-1 1 0 0 0,1 0 0 0 0,-1 0 0 0 0,1-1 0 0 0,0 1 0 0 0,0 0 0 0 0,0-1 0 0 0,1 1 0 0 0,-1 0 0 0 0,3 2-84 0 0,-1 0 1 0 0,1 0-1 0 0,0 0 0 0 0,1-1 0 0 0,-1 1 1 0 0,1-1-1 0 0,0 0 0 0 0,0 0 0 0 0,0 0 1 0 0,5 2 83 0 0,-2-2-142 0 0,1 1 1 0 0,-1-2 0 0 0,1 1-1 0 0,-1-1 1 0 0,1-1 0 0 0,0 1-1 0 0,5-1 142 0 0,-1 0-17 0 0,0-2-1 0 0,0 0 1 0 0,0-1-1 0 0,0 0 0 0 0,0 0 1 0 0,0-2-1 0 0,0 0 0 0 0,-1 0 1 0 0,2-1 17 0 0,20-8-4 0 0,-1-2 1 0 0,23-12 3 0 0,-36 15 80 0 0,-1-1 1 0 0,0-1-1 0 0,-1-1 0 0 0,-1 0 0 0 0,3-4-80 0 0,-5 3 494 0 0,-1 0 0 0 0,2-5-494 0 0,5-4 438 0 0,-12 13-413 0 0,0-1 0 0 0,-1 0 0 0 0,-1 0 0 0 0,0-1 0 0 0,0 0 0 0 0,-2 0 0 0 0,1-1 0 0 0,-2 0 0 0 0,3-12-25 0 0,-6 23 15 0 0,0-1-1 0 0,-1 1 1 0 0,0 0-1 0 0,1-1 1 0 0,-1 1 0 0 0,0 0-1 0 0,-1-1 1 0 0,1 1-1 0 0,-1-1 1 0 0,1 1-1 0 0,-1 0 1 0 0,0-2-15 0 0,0 4 6 0 0,0 0-1 0 0,1-1 1 0 0,-1 1-1 0 0,1 0 1 0 0,-1 0 0 0 0,0-1-1 0 0,0 1 1 0 0,0 0-1 0 0,0 0 1 0 0,0 0 0 0 0,0 0-1 0 0,0 0 1 0 0,0 0 0 0 0,0 0-1 0 0,-1 1 1 0 0,1-1-1 0 0,0 0 1 0 0,0 1 0 0 0,-1-1-1 0 0,1 1 1 0 0,0-1-1 0 0,-1 1 1 0 0,1-1 0 0 0,-1 1-1 0 0,1 0 1 0 0,0 0-1 0 0,-1 0 1 0 0,0 0-6 0 0,-13-1-20 0 0,12 0 13 0 0,1 1-1 0 0,-1 0 0 0 0,1 0 1 0 0,-1 0-1 0 0,1 0 0 0 0,-1 0 0 0 0,1 0 1 0 0,0 1-1 0 0,-1-1 0 0 0,1 1 1 0 0,-1 0-1 0 0,1-1 8 0 0,-103 55-340 0 0,95-49 286 0 0,1 0 0 0 0,0 0 0 0 0,1 1-1 0 0,-1 0 1 0 0,1 1 0 0 0,0 0 0 0 0,1 1 0 0 0,0-1 54 0 0,-14 16-55 0 0,14-18 36 0 0,1 1 0 0 0,1 0 0 0 0,-1 0 0 0 0,-2 5 19 0 0,-13 18 75 0 0,20-29 43 0 0,1-1 18 0 0,14 15-890 0 0,-6-10 570 0 0,0-1-1 0 0,1 0 1 0 0,6 1 184 0 0,19 10-71 0 0,-23-8 35 0 0,0 1 1 0 0,0 0-1 0 0,-1 0 1 0 0,0 1 0 0 0,0 0-1 0 0,-1 1 1 0 0,0 0-1 0 0,-1 1 1 0 0,0 0-1 0 0,-1 0 1 0 0,0 0-1 0 0,0 1 1 0 0,2 7 35 0 0,7 21-618 0 0,-1 0 0 0 0,-2 1 0 0 0,3 24 618 0 0,27 159-1490 0 0,-14-65 896 0 0,24 125 609 0 0,-38-173 40 0 0,-1 66-55 0 0,-13-149 74 0 0,-1 1 1 0 0,-2-1 0 0 0,-1 1-1 0 0,-1 0-74 0 0,3-23-6 0 0,-1 0 0 0 0,0 0 0 0 0,0 0 0 0 0,0 0 1 0 0,0 0-1 0 0,-1 0 0 0 0,0-1 0 0 0,0 0 0 0 0,-1 1 0 0 0,1-1 0 0 0,-5 4 6 0 0,5-6 10 0 0,0 0 1 0 0,-1 0 0 0 0,1 0-1 0 0,-1 0 1 0 0,0 0-1 0 0,0-1 1 0 0,0 0 0 0 0,0 0-1 0 0,0 0 1 0 0,0 0-1 0 0,-1-1 1 0 0,1 1-1 0 0,0-1 1 0 0,-1 0 0 0 0,1-1-1 0 0,-4 1-10 0 0,-3 0 94 0 0,-1-1-1 0 0,1 0 1 0 0,0-1 0 0 0,0 0-1 0 0,-1-1 1 0 0,1 0-1 0 0,0 0 1 0 0,1-1-1 0 0,-1-1 1 0 0,0 0 0 0 0,1-1-1 0 0,0 0 1 0 0,0 0-1 0 0,0-1 1 0 0,1 0 0 0 0,0-1-1 0 0,0 0 1 0 0,1 0-1 0 0,0-1 1 0 0,0 0-1 0 0,-1-1-93 0 0,-1-5 188 0 0,-1-1-1 0 0,2 1 0 0 0,0-2 1 0 0,1 1-1 0 0,0-1 0 0 0,2 0 1 0 0,0-1-1 0 0,0 0 0 0 0,2 0 1 0 0,0 0-1 0 0,1 0 0 0 0,0 0 1 0 0,2-1-1 0 0,0 1 0 0 0,1-1 1 0 0,1-8-188 0 0,5-19 320 0 0,1 1 1 0 0,3-1 0 0 0,1 1 0 0 0,2 1-1 0 0,6-7-320 0 0,-6 16-81 0 0,2 0 0 0 0,2 2-1 0 0,1 0 1 0 0,2 1 0 0 0,0 1 0 0 0,18-19 81 0 0,-5 10-100 0 0,1 2 0 0 0,2 2 1 0 0,2 1-1 0 0,3 0 100 0 0,-4 6-35 0 0,128-98 109 0 0,-115 85-346 0 0,-2-3 1 0 0,7-11 271 0 0,2-4-6914 0 0,61-49 6914 0 0,-72 77-2302 0 0</inkml:trace>
  <inkml:trace contextRef="#ctx0" brushRef="#br0" timeOffset="53985.45">24108 4613 17135 0 0,'22'-24'1572'0'0,"-11"13"-1288"0"0,10-5-280 0 0,-18 14 250 0 0,1 0 0 0 0,-1 0 1 0 0,0 0-1 0 0,0-1 0 0 0,0 1 0 0 0,-1-1 0 0 0,1 1 1 0 0,2-4-255 0 0,6-8 1708 0 0,-8 11-1225 0 0,-1-1 1 0 0,1 1-1 0 0,0-1 1 0 0,-1 1 0 0 0,0-1-1 0 0,1 0 1 0 0,-2 0-1 0 0,1 0 1 0 0,0 0-1 0 0,0-2-482 0 0,-2 5 529 0 0,0 1-47 0 0,0 0-190 0 0,0 0-80 0 0,0 0-18 0 0,-18 21 61 0 0,8-1-240 0 0,1 1 0 0 0,0 0 0 0 0,2 0 0 0 0,-2 9-16 0 0,5-15 0 0 0,-2 4 6 0 0,2 0 1 0 0,0 1-1 0 0,1-1 1 0 0,1 1-1 0 0,1 7-6 0 0,1-14 4 0 0,0-1-1 0 0,1 1 1 0 0,1-1-1 0 0,0 0 1 0 0,0 0-1 0 0,1 1 1 0 0,1-1 0 0 0,0-1-1 0 0,2 3-3 0 0,-5-11 2 0 0,0-1 1 0 0,1 0-1 0 0,0 1 1 0 0,-1-1-1 0 0,1 0 0 0 0,0 0 1 0 0,0 0-1 0 0,0 0 1 0 0,0 0-1 0 0,0-1 0 0 0,1 1 1 0 0,-1 0-1 0 0,0-1 1 0 0,1 0-1 0 0,-1 0 0 0 0,1 0 1 0 0,0 0-1 0 0,-1 0 0 0 0,1 0 1 0 0,0 0-1 0 0,-1-1 1 0 0,1 0-1 0 0,0 1 0 0 0,0-1-2 0 0,3 0 9 0 0,-1 0 0 0 0,1 0 0 0 0,-1-1 0 0 0,1 0 0 0 0,-1 0 0 0 0,1 0-1 0 0,-1 0 1 0 0,0-1 0 0 0,1 0 0 0 0,-1 0 0 0 0,2-2-9 0 0,8-4 103 0 0,-1-2 1 0 0,-1 1-1 0 0,0-2 1 0 0,0 0-1 0 0,-1 0 1 0 0,0-1-1 0 0,-1-1 1 0 0,-1 0-1 0 0,0 0 1 0 0,-1-1-1 0 0,0 0 1 0 0,-1-1-1 0 0,0 1 1 0 0,-1-2-1 0 0,-1 1 1 0 0,0-2-104 0 0,-1 3 8 0 0,0-1 1 0 0,-1 0 0 0 0,-1 0-1 0 0,0 0 1 0 0,-1-1 0 0 0,0 1-1 0 0,-1-1 1 0 0,-1-2-9 0 0,-2-11 51 0 0,0 6 25 0 0,-3-18-76 0 0,4 34 3 0 0,0 0 0 0 0,-1 1 0 0 0,0-1 0 0 0,-1 1 1 0 0,1-1-1 0 0,-1 1 0 0 0,0 0 0 0 0,-1-1-3 0 0,3 5-5 0 0,-1 1 0 0 0,1-1-1 0 0,0 0 1 0 0,-1 0 0 0 0,0 0 0 0 0,1 1 0 0 0,-1-1-1 0 0,0 1 1 0 0,0 0 0 0 0,0-1 0 0 0,0 1-1 0 0,0 0 1 0 0,0 0 0 0 0,0 0 0 0 0,0 0 0 0 0,0 0-1 0 0,-1 1 1 0 0,-1-1 5 0 0,1 0-19 0 0,-1 1-1 0 0,1 0 1 0 0,-1 0-1 0 0,1 1 1 0 0,-1-1-1 0 0,1 1 0 0 0,-1-1 1 0 0,1 1-1 0 0,-1 0 1 0 0,1 0-1 0 0,-2 2 20 0 0,-6 2-56 0 0,1 0 0 0 0,0 1 0 0 0,0 1 0 0 0,0 0 0 0 0,1 0 0 0 0,0 1 0 0 0,0 0 56 0 0,-1 3-99 0 0,1 0 0 0 0,0 0 0 0 0,0 1 0 0 0,1 1 0 0 0,1-1 0 0 0,-7 14 99 0 0,10-15-51 0 0,1-1-1 0 0,0 1 1 0 0,0 0-1 0 0,1 3 52 0 0,0-4-11 0 0,1-6 1 0 0,1-1 0 0 0,0 0 0 0 0,0 0 0 0 0,0 1 0 0 0,0-1 0 0 0,1 3 10 0 0,-1-5 0 0 0,0 0 0 0 0,0 0-1 0 0,0-1 1 0 0,0 1 0 0 0,0 0 0 0 0,0 0-1 0 0,0-1 1 0 0,0 1 0 0 0,1 0 0 0 0,-1-1-1 0 0,0 1 1 0 0,1 0 0 0 0,-1-1 0 0 0,0 1-1 0 0,1 0 1 0 0,-1-1 0 0 0,0 1 0 0 0,1-1-1 0 0,-1 1 1 0 0,1 0 0 0 0,-1-1-1 0 0,1 1 1 0 0,0-1 0 0 0,1 2 10 0 0,-1-1 22 0 0,0 1 1 0 0,0-1-1 0 0,0 1 1 0 0,1-1-1 0 0,-1 1 0 0 0,1-1 1 0 0,-1 0-1 0 0,1 0 1 0 0,-1 0-1 0 0,1 0 0 0 0,-1 0 1 0 0,1 0-1 0 0,0 0 0 0 0,0 0 1 0 0,0-1-1 0 0,-1 1 1 0 0,1 0-1 0 0,0-1 0 0 0,0 0 1 0 0,0 0-1 0 0,0 1 0 0 0,0-1 1 0 0,0 0-33 0 0,7-1 208 0 0,-1 1 0 0 0,0-2 0 0 0,1 1 0 0 0,6-3-208 0 0,-3 1-5 0 0,18-5 53 0 0,-1-2-1 0 0,-1-1 1 0 0,0-1 0 0 0,0-1-48 0 0,14-6 149 0 0,-10 3-6 0 0,0-2-1 0 0,-2 0 1 0 0,0-2 0 0 0,-1-2-1 0 0,5-5-142 0 0,-18 12 3 0 0,0-1 0 0 0,-1-1-1 0 0,13-18-2 0 0,3-3-1 0 0,-22 26 1 0 0,-1 0 0 0 0,0 0 0 0 0,-1-1 0 0 0,0 0 0 0 0,-1-1 0 0 0,2-8 0 0 0,1 1 0 0 0,-7 16-6 0 0,-1 0-1 0 0,0 0 1 0 0,0 0 0 0 0,0 0-1 0 0,0 0 1 0 0,-1 0 0 0 0,0 0-1 0 0,0 0 1 0 0,0 0 0 0 0,0 0 0 0 0,-1 0-1 0 0,0 0 1 0 0,0 1 0 0 0,-1-1-1 0 0,1 0 1 0 0,-1 0 0 0 0,0 1-1 0 0,-2-5 7 0 0,2 5-9 0 0,0 0-1 0 0,-1 1 1 0 0,1-1-1 0 0,-1 1 1 0 0,1-1-1 0 0,-1 1 1 0 0,0 0-1 0 0,-1 0 1 0 0,1 0-1 0 0,0 0 1 0 0,-1 1-1 0 0,1-1 1 0 0,-1 1-1 0 0,0 0 1 0 0,0 0-1 0 0,0 0 1 0 0,0 1-1 0 0,0 0 1 0 0,0-1-1 0 0,-1 1 1 0 0,-2 0 9 0 0,2 1-42 0 0,1-1 0 0 0,-1 1 0 0 0,0 0 1 0 0,0 1-1 0 0,0-1 0 0 0,0 1 0 0 0,1 0 0 0 0,-1 0 1 0 0,0 0-1 0 0,1 1 0 0 0,-1 0 0 0 0,1 0 0 0 0,-2 1 42 0 0,3-1-53 0 0,-1 0-1 0 0,1 1 0 0 0,0-1 0 0 0,0 1 0 0 0,0 0 0 0 0,0 0 1 0 0,1 0-1 0 0,-1 0 0 0 0,1 1 0 0 0,0-1 0 0 0,-1 1 1 0 0,2-1-1 0 0,-1 1 0 0 0,0 0 0 0 0,0 3 54 0 0,-25 68-904 0 0,12-36 551 0 0,2 1 1 0 0,1 0-1 0 0,3 0 0 0 0,0 3 353 0 0,6-18-200 0 0,1 0 0 0 0,2 0 0 0 0,0 1 0 0 0,1-1 0 0 0,2 0-1 0 0,0 0 1 0 0,4 8 200 0 0,2 5 417 0 0,2-1 0 0 0,1 0 0 0 0,2-1 0 0 0,2 0-417 0 0,-4-7 557 0 0,-7-17-540 0 0,0 0 0 0 0,0 0 0 0 0,7 8-17 0 0,-4-7 6 0 0,-6-10-1 0 0,0 1 1 0 0,0-1-1 0 0,0 0 1 0 0,1 1-1 0 0,-1-1 1 0 0,1-1-1 0 0,0 1 1 0 0,0 0 0 0 0,0-1-1 0 0,0 1 1 0 0,0-1-1 0 0,3 2-5 0 0,0-2 116 0 0,0 1 0 0 0,0-1-1 0 0,1 0 1 0 0,-1 0 0 0 0,0-1 0 0 0,1 0 0 0 0,0 0-1 0 0,-1-1 1 0 0,1 0-116 0 0,17 1 934 0 0,19-4-934 0 0,-36 3 5 0 0,24-2 258 0 0,-1-1 0 0 0,1-1-1 0 0,-1-2 1 0 0,15-5-263 0 0,-35 7 0 0 0,1 0 0 0 0,-1-2 0 0 0,2 0 0 0 0,22-11 0 0 0,-27 13-440 0 0,0 1-1 0 0,-1-1 1 0 0,0 0-1 0 0,1 0 1 0 0,3-5 440 0 0,-5 5-997 0 0,0 0-1 0 0,0-1 1 0 0,-1 0 0 0 0,0 0 0 0 0,0 0 0 0 0,0-1 0 0 0,0 0 997 0 0,5-12-10129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6:55.477"/>
    </inkml:context>
    <inkml:brush xml:id="br0">
      <inkml:brushProperty name="width" value="0.05" units="cm"/>
      <inkml:brushProperty name="height" value="0.05" units="cm"/>
    </inkml:brush>
  </inkml:definitions>
  <inkml:trace contextRef="#ctx0" brushRef="#br0">253 983 3224 0 0,'9'-3'153'0'0,"3"-1"-22"0"0,-11 2-127 0 0,4-3 1832 0 0,0-1 0 0 0,0 0 0 0 0,0 0 0 0 0,-1 0 0 0 0,0 0 0 0 0,1-3-1836 0 0,14-20 3870 0 0,-17 25-3333 0 0,0 0 0 0 0,0 0 0 0 0,-1-1 0 0 0,1 1-1 0 0,-1-1 1 0 0,0 1 0 0 0,0-1 0 0 0,0 1 0 0 0,-1-3-537 0 0,0 6 90 0 0,0 0 0 0 0,0 0 1 0 0,0 0-1 0 0,0 0 0 0 0,0 0 0 0 0,-1 0 0 0 0,1 0 0 0 0,0 0 1 0 0,-1 0-1 0 0,1 0 0 0 0,-1 0 0 0 0,1 0 0 0 0,-1 0-90 0 0,-3-9 1755 0 0,4 9-1039 0 0,-12 2 1086 0 0,4 2-1672 0 0,-1 0 0 0 0,1 0 0 0 0,0 1-1 0 0,0 0 1 0 0,0 1 0 0 0,0 0 0 0 0,1 0-1 0 0,-2 2-129 0 0,-18 16 257 0 0,-12 13-257 0 0,32-29 117 0 0,-22 24-390 0 0,-21 29 273 0 0,36-43-94 0 0,3-3 85 0 0,0 1 0 0 0,1 0 0 0 0,1 1 0 0 0,0 0 0 0 0,-4 13 9 0 0,10-21-15 0 0,-1 1 0 0 0,2 0-1 0 0,-1 0 1 0 0,1 1 0 0 0,1-1 0 0 0,-1 0-1 0 0,2 1 1 0 0,-1-1 0 0 0,1 0-1 0 0,1 1 1 0 0,0 6 15 0 0,0-13-15 0 0,-1-1 1 0 0,1 0-1 0 0,0 0 0 0 0,0 1 0 0 0,-1-1 0 0 0,1 0 1 0 0,1 0-1 0 0,-1 0 0 0 0,0 0 0 0 0,0 0 1 0 0,2 1 14 0 0,-3-3-14 0 0,1 1 0 0 0,0 0 1 0 0,0 0-1 0 0,0 0 1 0 0,0-1-1 0 0,0 1 1 0 0,0 0-1 0 0,0-1 0 0 0,0 1 1 0 0,0-1-1 0 0,1 1 1 0 0,-1-1-1 0 0,0 0 1 0 0,0 1-1 0 0,0-1 0 0 0,1 0 1 0 0,-1 0-1 0 0,0 0 1 0 0,0 0-1 0 0,1 0 1 0 0,-1 0-1 0 0,0 0 0 0 0,1 0 14 0 0,5-2 22 0 0,0-1 0 0 0,0 0 0 0 0,0 0 0 0 0,0 0-1 0 0,-1-1 1 0 0,1 0 0 0 0,-1 0 0 0 0,0 0 0 0 0,0-1-1 0 0,-1 0 1 0 0,1 0 0 0 0,-1-1 0 0 0,2-1-22 0 0,13-18 165 0 0,-1 0 0 0 0,9-17-165 0 0,-26 38 1 0 0,9-12 27 0 0,4-6 91 0 0,0-1-1 0 0,-2-1 1 0 0,-1 0-119 0 0,-7 14 35 0 0,0 0 1 0 0,1 0-1 0 0,0 1-35 0 0,10-18 222 0 0,-15 25-150 0 0,-1 2-1 0 0,0 0-6 0 0,-1 15-85 0 0,-5 34-143 0 0,2-24 47 0 0,1 0 0 0 0,1 12 116 0 0,0 7-147 0 0,0-29 75 0 0,2 0 1 0 0,0 1-1 0 0,1-1 1 0 0,1 5 71 0 0,2 7 0 0 0,1-19 0 0 0,-4-7-36 0 0,0-1 1 0 0,0 1-1 0 0,-1 0 0 0 0,1-1 1 0 0,0 1-1 0 0,0 0 0 0 0,0-1 1 0 0,0 1-1 0 0,0-1 0 0 0,0 0 0 0 0,0 1 1 0 0,0-1-1 0 0,0 0 0 0 0,0 0 1 0 0,0 1-1 0 0,0-1 0 0 0,0 0 1 0 0,0 0-1 0 0,0 0 0 0 0,1 0 0 0 0,-1 0 1 0 0,0-1-1 0 0,0 1 0 0 0,0 0 1 0 0,0 0-1 0 0,0-1 0 0 0,0 1 1 0 0,0-1-1 0 0,0 1 0 0 0,0-1 0 0 0,0 1 1 0 0,0-1 35 0 0,4-1-298 0 0,-1 0 226 0 0,0 1-1 0 0,-1-1 1 0 0,1 0-1 0 0,0 0 0 0 0,-1-1 1 0 0,0 1-1 0 0,1 0 1 0 0,-1-1-1 0 0,0-1 73 0 0,26-26 116 0 0,-27 27-123 0 0,75-94 1643 0 0,-34 41-1801 0 0,4 0 165 0 0,-40 48 7 0 0,-1 0 0 0 0,1-1 0 0 0,-1 0 1 0 0,-1 0-1 0 0,0 0 0 0 0,0-1 0 0 0,2-9-7 0 0,-5 14 32 0 0,1 1-1 0 0,-1-1 1 0 0,1 1 0 0 0,0 0-1 0 0,0-1 1 0 0,0 1-1 0 0,2-2-31 0 0,10-13 282 0 0,-11 13-135 0 0,-2 4-112 0 0,-1-1-1 0 0,1 1 1 0 0,-1-1-1 0 0,1 1 1 0 0,0 0-1 0 0,0 0 1 0 0,0 0-1 0 0,0 0 1 0 0,1 0-1 0 0,1-1-34 0 0,1 16 124 0 0,-3 20-117 0 0,-1 0 0 0 0,-4 30-7 0 0,3-48-17 0 0,-10 106-269 0 0,-19 89 286 0 0,-35 119-342 0 0,49-259 325 0 0,-38 224 81 0 0,51-279-69 0 0,-1 4-26 0 0,1 0 0 0 0,0 5 31 0 0,2-24 0 0 0,0 0 0 0 0,0 1 0 0 0,0-1-1 0 0,0 0 1 0 0,0 0 0 0 0,1 0 0 0 0,-1 0-1 0 0,0 1 1 0 0,0-1 0 0 0,0 0-1 0 0,0 0 1 0 0,0 0 0 0 0,0 0 0 0 0,0 0-1 0 0,0 0 1 0 0,0 1 0 0 0,0-1 0 0 0,0 0-1 0 0,0 0 1 0 0,1 0 0 0 0,-1 0 0 0 0,0 0-1 0 0,0 0 1 0 0,0 0 0 0 0,0 1-1 0 0,0-1 1 0 0,1 0 0 0 0,-1 0 0 0 0,0 0-1 0 0,0 0 1 0 0,0 0 0 0 0,0 0 0 0 0,0 0-1 0 0,1 0 1 0 0,-1 0 0 0 0,0 0-1 0 0,0 0 1 0 0,0 0 0 0 0,0 0 0 0 0,0 0-1 0 0,1 0 1 0 0,-1 0 0 0 0,0 0 0 0 0,0 0-1 0 0,0 0 1 0 0,0 0 0 0 0,1 0 0 0 0,-1 0-1 0 0,0-1 1 0 0,0 1 0 0 0,0 0-1 0 0,0 0 1 0 0,0 0 0 0 0,0 0 0 0 0,7-4 1 0 0,-3-1 0 0 0,0-1 0 0 0,0 0 1 0 0,0 0-1 0 0,-1 0 0 0 0,0 0 0 0 0,0-2-1 0 0,2-2 26 0 0,27-57 669 0 0,-25 54-570 0 0,0 0 0 0 0,-1-1 0 0 0,-1 1 0 0 0,0-1 0 0 0,-1-1 0 0 0,-1 1 0 0 0,0 0 0 0 0,1-12-125 0 0,9-67 117 0 0,12-42-14 0 0,-7 41-83 0 0,11-147-20 0 0,-3 24 0 0 0,-22 178 123 0 0,-2 21 74 0 0,1-1-1 0 0,0 1 0 0 0,3-6-196 0 0,-5 20 24 0 0,0 0-1 0 0,1 0 1 0 0,-1 0-1 0 0,1 0 1 0 0,0 0-1 0 0,0 1 1 0 0,0-1-1 0 0,1 1 1 0 0,-1-1-1 0 0,1 1 1 0 0,0 0-1 0 0,0 0 1 0 0,0 0-1 0 0,0 0 1 0 0,1 1-1 0 0,0-1-23 0 0,-1 1-14 0 0,0 1 0 0 0,-1-1 1 0 0,1 1-1 0 0,0 0 0 0 0,0 0 0 0 0,0 0 0 0 0,0 0 0 0 0,0 0 1 0 0,0 1-1 0 0,0-1 0 0 0,0 1 0 0 0,0 0 0 0 0,0 0 0 0 0,0 0 1 0 0,0 0-1 0 0,0 1 0 0 0,0-1 0 0 0,0 1 0 0 0,0 0 1 0 0,0 0-1 0 0,0 0 0 0 0,0 0 0 0 0,0 0 0 0 0,-1 1 0 0 0,1-1 1 0 0,0 1-1 0 0,-1 0 0 0 0,1-1 0 0 0,-1 1 0 0 0,2 3 14 0 0,1-1-24 0 0,-1 1-1 0 0,0 0 1 0 0,0 1-1 0 0,-1-1 1 0 0,1 1-1 0 0,-1-1 1 0 0,-1 1 0 0 0,1 0-1 0 0,-1 0 1 0 0,0 0-1 0 0,0 0 1 0 0,-1 1-1 0 0,1-1 1 0 0,-1 6 24 0 0,0 5-20 0 0,0 0 1 0 0,-2 1-1 0 0,0-1 0 0 0,0 1 1 0 0,-2-1-1 0 0,0 0 1 0 0,-1 0-1 0 0,-1 0 1 0 0,-1 0-1 0 0,0-1 1 0 0,-1 0-1 0 0,-1 1 20 0 0,5-13 0 0 0,-9 17 35 0 0,-16 20-35 0 0,23-34-25 0 0,-1-1 0 0 0,0 1 0 0 0,0-1-1 0 0,0 0 1 0 0,-1-1 0 0 0,0 0 0 0 0,-5 3 25 0 0,9-6-82 0 0,-14 8-1196 0 0,1 0 0 0 0,-2-2 0 0 0,-1 1 1278 0 0,14-7-657 0 0,0 0 0 0 0,-1 0 0 0 0,1-1 1 0 0,-1 1-1 0 0,1-1 0 0 0,-1 0 0 0 0,1-1 1 0 0,-1 1-1 0 0,0-1 0 0 0,-3 0 657 0 0,-15-7-2359 0 0</inkml:trace>
  <inkml:trace contextRef="#ctx0" brushRef="#br0" timeOffset="509.91">1261 827 24503 0 0,'-6'7'392'0'0,"0"-1"0"0"0,1 1 0 0 0,0 0 0 0 0,0 1-1 0 0,0-1 1 0 0,1 1 0 0 0,0 0-392 0 0,-13 23-36 0 0,11-21 128 0 0,1-1 0 0 0,0 1 0 0 0,0 0 0 0 0,1 0 1 0 0,1 1-1 0 0,-1-1 0 0 0,2 1 0 0 0,0 0 0 0 0,-1 3-92 0 0,-5 66-66 0 0,3 1-1 0 0,4-1 0 0 0,3 5 67 0 0,-2 109-144 0 0,-1-152 144 0 0,-1 16 0 0 0,-2 0 0 0 0,-3 0 0 0 0,-4 11 575 0 0,-8 49 802 0 0,18-116-1375 0 0,1 1 0 0 0,-1-1-1 0 0,0 0 1 0 0,0 1 0 0 0,1-1 0 0 0,-1 0 0 0 0,-1 0-1 0 0,1 1 1 0 0,-1 0-2 0 0,11-26 0 0 0,5-16 0 0 0,5-3 397 0 0,9-32-397 0 0,25-107 1635 0 0,-11 7-1406 0 0,12-125-229 0 0,-48 253-39 0 0,3 1 0 0 0,1 1-1 0 0,2 0 1 0 0,13-33 39 0 0,-22 72 0 0 0,-1 0 0 0 0,1-1 0 0 0,0 1 0 0 0,0 0 0 0 0,1 0 0 0 0,-1 1 0 0 0,1-1 0 0 0,0 1 0 0 0,0 0 0 0 0,1 0 0 0 0,-1 0 0 0 0,1 0 0 0 0,0 1 0 0 0,3-2 0 0 0,-4 3 0 0 0,0 0 0 0 0,0 0 0 0 0,0 1 0 0 0,0 0 0 0 0,0 0 0 0 0,1 0 0 0 0,-1 0 0 0 0,0 1 0 0 0,0-1 0 0 0,0 1 0 0 0,1 0 0 0 0,-1 1 0 0 0,0-1 0 0 0,0 1 0 0 0,1-1 0 0 0,-1 1 0 0 0,0 1 0 0 0,0-1 0 0 0,0 0 0 0 0,2 2 0 0 0,-2-1 0 0 0,0 0 0 0 0,0 0 0 0 0,0 1 0 0 0,0 0 0 0 0,-1 0 0 0 0,1 0 0 0 0,-1 0-1 0 0,0 0 1 0 0,0 0 0 0 0,0 1 0 0 0,0 0 0 0 0,0-1 0 0 0,0 3 0 0 0,0 0 0 0 0,0 0 1 0 0,0 1-1 0 0,0 0 0 0 0,-1 0 1 0 0,0 0-1 0 0,-1 0 0 0 0,1 0 0 0 0,-1 2 0 0 0,0 5-2 0 0,-1 0 0 0 0,0 0 0 0 0,0 0 0 0 0,-2-1 0 0 0,0 1-1 0 0,0 0 1 0 0,-1-1 0 0 0,-5 12 2 0 0,1-3-81 0 0,-2 1 0 0 0,-1-1 0 0 0,-1-1 0 0 0,-1 1 1 0 0,0-2-1 0 0,-7 7 81 0 0,13-19-363 0 0,0 0 0 0 0,-1 0 1 0 0,-1 0-1 0 0,1-1 0 0 0,-1 0 1 0 0,-1 0-1 0 0,1-1 0 0 0,-1 0 1 0 0,0-1-1 0 0,0 0 0 0 0,-1 0 1 0 0,0-1-1 0 0,1 0 1 0 0,-1-1-1 0 0,-8 2 363 0 0,-4-2-6461 0 0,1-7-1888 0 0</inkml:trace>
  <inkml:trace contextRef="#ctx0" brushRef="#br0" timeOffset="857.74">1722 822 23039 0 0,'4'0'182'0'0,"0"0"-1"0"0,0 0 1 0 0,0 0-1 0 0,-1 0 1 0 0,1 1 0 0 0,0 0-1 0 0,0 0 1 0 0,0 0-1 0 0,0 0 1 0 0,0 0-1 0 0,-1 1 1 0 0,1-1-1 0 0,-1 1 1 0 0,1 0 0 0 0,-1 0-1 0 0,0 1 1 0 0,0-1-1 0 0,0 1 1 0 0,0-1-1 0 0,0 1 1 0 0,0 0-1 0 0,-1 0 1 0 0,1 0-1 0 0,1 3-180 0 0,-2 0 196 0 0,1 0 0 0 0,-1 0 0 0 0,0 0 0 0 0,-1 1 0 0 0,0-1 0 0 0,0 0 0 0 0,0 1 0 0 0,0-1 1 0 0,-1 0-1 0 0,0 1 0 0 0,-1 1-197 0 0,1-3 74 0 0,-1 25 198 0 0,-5 24-272 0 0,0 11 200 0 0,-7 36-472 0 0,10-65 242 0 0,0 0 0 0 0,-3-1 0 0 0,-1 1 0 0 0,-8 23 30 0 0,14-55 0 0 0,0 0 0 0 0,0-1 0 0 0,-1 1 0 0 0,1-1 0 0 0,-1 1 0 0 0,0-1 0 0 0,-1 3 0 0 0,1-9 93 0 0,0 1 0 0 0,0-1 0 0 0,0 0 0 0 0,0 0 0 0 0,1 1 0 0 0,-1-1 0 0 0,1-1 0 0 0,-1 1-93 0 0,2 0 36 0 0,0 1 0 0 0,0 0-1 0 0,1 0 1 0 0,-1 0 0 0 0,0 0 0 0 0,1 0 0 0 0,-1 0-1 0 0,1 0 1 0 0,0 0 0 0 0,0 0 0 0 0,0 0 0 0 0,0 0-1 0 0,0 0 1 0 0,0 0-36 0 0,21-29 349 0 0,-15 21-215 0 0,21-31-29 0 0,-2-2-1 0 0,2-11-104 0 0,8-10 23 0 0,28-42-23 0 0,15-12 0 0 0,-68 104-26 0 0,0 1 1 0 0,1 0-1 0 0,0 0 1 0 0,1 1-1 0 0,13-9 26 0 0,4 5-2633 0 0,-29 15 1359 0 0,1 1-1052 0 0,9 0-449 0 0</inkml:trace>
  <inkml:trace contextRef="#ctx0" brushRef="#br0" timeOffset="1259.58">2411 877 19351 0 0,'0'0'886'0'0,"0"0"-21"0"0,0 0-410 0 0,0 0 321 0 0,0 0 198 0 0,0 0 40 0 0,0 0-61 0 0,0 0-288 0 0,0 0-121 0 0,0 0-28 0 0,0 0-72 0 0,-10 0-272 0 0,7 3-172 0 0,0-1 0 0 0,1 1 0 0 0,-1-1 0 0 0,0 1 0 0 0,1 0 0 0 0,-1 0 0 0 0,1 0 0 0 0,0 0 0 0 0,0 1 0 0 0,0-1 0 0 0,1 1 0 0 0,-2 2 0 0 0,-6 11 0 0 0,5-9 103 0 0,0 1-1 0 0,0 0 1 0 0,1 0-1 0 0,-1 2-102 0 0,-10 25 521 0 0,-42 84 596 0 0,46-100-1266 0 0,2 0 0 0 0,0 0-1 0 0,0 6 150 0 0,5-16-218 0 0,0 0 0 0 0,2 0-1 0 0,-1 0 1 0 0,1 0 0 0 0,0 0-1 0 0,1 0 1 0 0,1 9 218 0 0,-1-18 0 0 0,0 1 0 0 0,0-1 0 0 0,0 0 0 0 0,1 0 0 0 0,-1 0 0 0 0,0 1 0 0 0,1-1 0 0 0,-1 0 0 0 0,0 0 0 0 0,1 0 0 0 0,-1 0 0 0 0,1 0 0 0 0,0 0 0 0 0,-1 0 0 0 0,1 0 0 0 0,0 0-1 0 0,0 0 1 0 0,0 0 0 0 0,-1-1 0 0 0,1 1 0 0 0,0 0 0 0 0,0 0 0 0 0,0-1 0 0 0,1 1 0 0 0,0 0-2 0 0,0-1-1 0 0,0 0 0 0 0,0 1 1 0 0,-1-1-1 0 0,1 0 0 0 0,0 0 1 0 0,0 0-1 0 0,0 0 0 0 0,0 0 1 0 0,0-1-1 0 0,-1 1 0 0 0,1-1 1 0 0,0 1-1 0 0,1-1 3 0 0,6-3 85 0 0,0 0-1 0 0,0-1 1 0 0,0 0 0 0 0,-1 0-1 0 0,5-4-84 0 0,23-20 531 0 0,0-2-1 0 0,-2-2 0 0 0,7-9-530 0 0,-31 30 14 0 0,-1-1 0 0 0,0 1-1 0 0,-1-1 1 0 0,0-1 0 0 0,-1 1-1 0 0,0-1 1 0 0,1-7-14 0 0,3-8 596 0 0,-2-1-1 0 0,-1 0 1 0 0,0-6-596 0 0,-5 18 79 0 0,0 1 0 0 0,-1-18-79 0 0,-1 29 1 0 0,-1 1 0 0 0,-1-1-1 0 0,1 0 1 0 0,-1 1-1 0 0,0-1 1 0 0,0 1 0 0 0,-1-1-1 0 0,0 1 1 0 0,0 0-1 0 0,0-1 1 0 0,-1 0-1 0 0,2 5-71 0 0,0-1-1 0 0,0 1 1 0 0,0 0 0 0 0,-1 0-1 0 0,1-1 1 0 0,0 1 0 0 0,-1 0-1 0 0,1 0 1 0 0,-1 0 0 0 0,0 0-1 0 0,1 0 1 0 0,-1 1-1 0 0,1-1 1 0 0,-1 0 0 0 0,0 1-1 0 0,0-1 72 0 0,-3 0-330 0 0,0 0 0 0 0,0 0-1 0 0,0 1 1 0 0,0-1 0 0 0,-1 1 330 0 0,4 0-205 0 0,1 0 0 0 0,-1 0 1 0 0,0 1-1 0 0,1-1 0 0 0,-1 0 1 0 0,0 1-1 0 0,1-1 0 0 0,-1 1 0 0 0,1-1 1 0 0,-1 1-1 0 0,1 0 0 0 0,-1 0 1 0 0,1-1-1 0 0,-1 1 0 0 0,0 1 205 0 0,-11 9-2176 0 0</inkml:trace>
  <inkml:trace contextRef="#ctx0" brushRef="#br0" timeOffset="1745.31">2986 772 22519 0 0,'2'0'514'0'0,"38"-3"1232"0"0,-30 1-1555 0 0,-2-3-147 0 0,2-1 230 0 0,-9 6-237 0 0,-1 0 1 0 0,0 0 0 0 0,1 0 0 0 0,-1 0 0 0 0,1-1 0 0 0,-1 1 0 0 0,1 0 0 0 0,-1 0 0 0 0,0-1 0 0 0,1 1 0 0 0,-1 0 0 0 0,0-1 0 0 0,1 1 0 0 0,-1 0 0 0 0,0-1 0 0 0,1 1 0 0 0,-1-1 0 0 0,0 1 0 0 0,0-1-38 0 0,1 0 489 0 0,-1 1 20 0 0,0 0 3 0 0,0 0 0 0 0,0 0 0 0 0,0 0 0 0 0,-20 2 126 0 0,19-2-642 0 0,-1 0-1 0 0,0 0 1 0 0,0 0-1 0 0,0 0 1 0 0,0 1 0 0 0,0-1-1 0 0,0 0 1 0 0,0 1 0 0 0,1-1-1 0 0,-1 1 1 0 0,0 0-1 0 0,0 0 1 0 0,1-1 0 0 0,-1 1-1 0 0,0 0 1 0 0,1 0 0 0 0,-1 1-1 0 0,1-1 1 0 0,-2 1 4 0 0,-1 2-23 0 0,0 1 1 0 0,-1-1-1 0 0,0 0 1 0 0,0 0-1 0 0,0-1 1 0 0,0 0-1 0 0,-4 2 23 0 0,2-1-23 0 0,0 1 0 0 0,0 0 0 0 0,-6 5 23 0 0,-12 13-70 0 0,1 2 0 0 0,2 1 0 0 0,0 1 70 0 0,10-12-35 0 0,1 1-1 0 0,1 0 0 0 0,1 1 0 0 0,0 0 0 0 0,1 1 0 0 0,-1 3 36 0 0,7-15-15 0 0,0 0 1 0 0,0 0 0 0 0,0 1-1 0 0,1-1 1 0 0,0 0 0 0 0,0 1-1 0 0,0 0 1 0 0,1-1 0 0 0,0 1-1 0 0,1-1 1 0 0,-1 1 0 0 0,2 2 14 0 0,-2-8-12 0 0,0-1 1 0 0,0 1-1 0 0,0-1 0 0 0,1 1 1 0 0,-1-1-1 0 0,0 1 0 0 0,1-1 1 0 0,-1 1-1 0 0,0-1 1 0 0,1 1-1 0 0,-1-1 0 0 0,1 0 1 0 0,-1 1-1 0 0,0-1 1 0 0,1 0-1 0 0,-1 1 0 0 0,1-1 1 0 0,-1 0-1 0 0,1 1 0 0 0,0-1 1 0 0,-1 0-1 0 0,1 0 1 0 0,-1 0-1 0 0,1 0 0 0 0,-1 0 1 0 0,1 1-1 0 0,0-1 12 0 0,1 0-46 0 0,0 0 0 0 0,0 0 0 0 0,0-1 0 0 0,1 1 0 0 0,-1 0 0 0 0,0-1 0 0 0,0 1 0 0 0,1-1 46 0 0,4-2-108 0 0,-1 1 0 0 0,1-1-1 0 0,-1 0 1 0 0,6-5 108 0 0,50-38 855 0 0,-2-3 1 0 0,18-23-856 0 0,-47 43 165 0 0,-10 12 24 0 0,-15 12-134 0 0,0 0 1 0 0,0-1-1 0 0,0 0 0 0 0,0 0 0 0 0,-1 0 0 0 0,2-3-55 0 0,1-3 563 0 0,1 2-1 0 0,0-1 1 0 0,8-7-563 0 0,-17 18 59 0 0,1 2-5 0 0,1 2-57 0 0,-1 1-1 0 0,0-1 0 0 0,0 1 0 0 0,0 0 0 0 0,-1-1 0 0 0,0 1 1 0 0,0 0-1 0 0,0 0 0 0 0,0 0 0 0 0,-1-1 0 0 0,1 1 0 0 0,-2 4 4 0 0,-2 21-58 0 0,-3 40-429 0 0,-1 14-202 0 0,7-71 345 0 0,2 0 0 0 0,-1-1 0 0 0,2 1 0 0 0,0 0 0 0 0,1 5 344 0 0,0-7-500 0 0,2 8-2645 0 0,0-9-2713 0 0,0-2-2491 0 0</inkml:trace>
  <inkml:trace contextRef="#ctx0" brushRef="#br0" timeOffset="2362.44">3719 709 14280 0 0,'0'0'1102'0'0,"0"0"-402"0"0,0 0 985 0 0,0 0 510 0 0,-2 1 100 0 0,-5 5-1100 0 0,-1-1 0 0 0,0 0 0 0 0,-6 2-1195 0 0,8-4 199 0 0,0 0 0 0 0,0 1 0 0 0,0 0 0 0 0,0 0 0 0 0,1 0 0 0 0,-1 1 0 0 0,1-1 0 0 0,-2 4-199 0 0,-1 2 2 0 0,0 0 1 0 0,1 0-1 0 0,1 0 0 0 0,0 1 1 0 0,0 0-1 0 0,1 0 1 0 0,1 1-1 0 0,0 0 0 0 0,0-1 1 0 0,0 7-3 0 0,-4 20 364 0 0,2-12-217 0 0,1 0 0 0 0,2 0 0 0 0,-1 25-147 0 0,4-32-109 0 0,0-1-1 0 0,2 1 0 0 0,0-1 1 0 0,1 1-1 0 0,2 5 110 0 0,-2-13-18 0 0,-2-7 15 0 0,0 1 1 0 0,0-1-1 0 0,1 1 0 0 0,-1-1 0 0 0,1 0 0 0 0,2 3 3 0 0,-3-6 1 0 0,0 0-1 0 0,0 1 0 0 0,0-1 1 0 0,0 0-1 0 0,0 0 0 0 0,1 1 1 0 0,-1-1-1 0 0,0 0 0 0 0,1 0 1 0 0,-1-1-1 0 0,1 1 0 0 0,-1 0 1 0 0,1 0-1 0 0,-1-1 0 0 0,1 1 1 0 0,0-1-1 0 0,-1 1 1 0 0,1-1-1 0 0,0 0 0 0 0,1 0 0 0 0,4 1-30 0 0,1-1 0 0 0,-1-1 0 0 0,1 1 0 0 0,0-1 0 0 0,-1 0 0 0 0,0-1-1 0 0,1 0 1 0 0,-1 0 0 0 0,0-1 0 0 0,0 1 0 0 0,0-2 0 0 0,2 0 30 0 0,15-10-230 0 0,-1 0 1 0 0,18-16 229 0 0,-21 15-21 0 0,29-25 269 0 0,-1-2-1 0 0,29-34-247 0 0,-45 44 130 0 0,6-10 587 0 0,-2-2 0 0 0,-2-1 0 0 0,24-42-717 0 0,-42 62 259 0 0,-2-1 0 0 0,-2-1 0 0 0,0 0 0 0 0,-1 0 1 0 0,-2-1-1 0 0,-1-1 0 0 0,-1 1 0 0 0,1-20-259 0 0,-7 8 16 0 0,-1 40-16 0 0,0 0 0 0 0,0 0 0 0 0,0 0 0 0 0,0-1 0 0 0,0 1 0 0 0,0 0 0 0 0,0 0 0 0 0,0 0 0 0 0,0-1 0 0 0,0 1 0 0 0,0 0 0 0 0,0 0 0 0 0,0 0 0 0 0,0-1 0 0 0,0 1 0 0 0,0 0 0 0 0,-1 0 0 0 0,1 0 0 0 0,0-1 0 0 0,0 1 0 0 0,0 0 0 0 0,0 0 0 0 0,0 0 0 0 0,0 0 0 0 0,-1-1 0 0 0,1 1 0 0 0,0 0 0 0 0,0 0 0 0 0,0 0 0 0 0,0 0 0 0 0,-1 0 0 0 0,1 0 0 0 0,0 0 0 0 0,0-1 0 0 0,0 1 0 0 0,-1 0 0 0 0,1 0 0 0 0,0 0 0 0 0,0 0 0 0 0,0 0 0 0 0,-1 0 0 0 0,1 0 0 0 0,0 0 0 0 0,0 0 0 0 0,0 0 0 0 0,-1 0 0 0 0,1 0 0 0 0,0 0 0 0 0,0 0 0 0 0,0 0 0 0 0,-1 0 0 0 0,1 1 0 0 0,0-1 0 0 0,-7 3 0 0 0,4 0 0 0 0,0 0 0 0 0,1 0 0 0 0,-1 0 0 0 0,1 1 0 0 0,-1-1 0 0 0,1 1 0 0 0,0-1 0 0 0,0 1 0 0 0,0 1 0 0 0,-6 10 0 0 0,-44 79 0 0 0,10-16-51 0 0,2 2 0 0 0,2 7 51 0 0,-39 81-114 0 0,61-135 86 0 0,1 2 0 0 0,-2 12 28 0 0,16-43 35 0 0,0 0-1 0 0,0-1 0 0 0,1 1 1 0 0,-1 0-1 0 0,1 0 1 0 0,0 0-1 0 0,0 0-34 0 0,0-4 1 0 0,0 1 1 0 0,0-1-1 0 0,0 1 0 0 0,0-1 0 0 0,0 1 0 0 0,0-1 0 0 0,0 0 0 0 0,0 1 0 0 0,0-1 0 0 0,0 1 0 0 0,0-1 0 0 0,0 0 0 0 0,0 1 1 0 0,0-1-1 0 0,0 1 0 0 0,1-1 0 0 0,-1 0 0 0 0,0 1 0 0 0,0-1 0 0 0,0 0 0 0 0,1 1 0 0 0,-1-1 0 0 0,0 0 0 0 0,1 0 0 0 0,-1 1 1 0 0,0-1-3 0 0,5-1-3 0 0,-4 1 3 0 0,9-3 1 0 0,1-1 0 0 0,-1 0 0 0 0,0 0 0 0 0,1-2 0 0 0,11-4 0 0 0,-5 1 0 0 0,0 0 0 0 0,13-11 0 0 0,15-8 0 0 0,2 1 13 0 0,-16 9 77 0 0,26-11-90 0 0,-49 26 59 0 0,0-1 0 0 0,1 2 0 0 0,-1-1 0 0 0,8-1-59 0 0,-12 4 5 0 0,-1 0-1 0 0,1-1 0 0 0,0 1 1 0 0,-1 1-1 0 0,1-1 1 0 0,0 0-1 0 0,-1 1 0 0 0,1 0 1 0 0,-1 0-1 0 0,1 0 1 0 0,-1 0-1 0 0,3 2-4 0 0,0-1-12 0 0,0 1 1 0 0,0 0-1 0 0,0 1 0 0 0,0 0 0 0 0,0 0 1 0 0,-1 0-1 0 0,1 0 0 0 0,-1 1 0 0 0,-1 0 1 0 0,1 0 11 0 0,75 88-211 0 0,-77-90 211 0 0,-1-1 1 0 0,1 1-1 0 0,-1-1 1 0 0,1 0-1 0 0,0 1 1 0 0,0-1-1 0 0,0-1 1 0 0,0 1-1 0 0,1 0 1 0 0,-1-1-1 0 0,0 1 0 0 0,1-1 1 0 0,-1 0-1 0 0,1 0 0 0 0,2-1-9 0 0,0 1-1 0 0,-1-1 0 0 0,1 0 0 0 0,0-1 0 0 0,0 1 1 0 0,-1-1-1 0 0,1 0 0 0 0,2-1 10 0 0,-1 0-294 0 0,-1 0-1 0 0,1 0 1 0 0,-1-1 0 0 0,0 1-1 0 0,0-2 1 0 0,0 1 0 0 0,0 0-1 0 0,0-1 1 0 0,-1 0 0 0 0,0-1-1 0 0,0 1 1 0 0,0-1 0 0 0,0 0-1 0 0,-1 0 1 0 0,1-1 0 0 0,2-5 294 0 0,6-8-1523 0 0</inkml:trace>
  <inkml:trace contextRef="#ctx0" brushRef="#br0" timeOffset="2732.41">4833 0 19351 0 0,'0'0'886'0'0,"0"0"-21"0"0,-1 0-554 0 0,-2 0-10 0 0,2 0 1078 0 0,1 0 457 0 0,0 0 85 0 0,0 0-197 0 0,0 0-911 0 0,5 9-73 0 0,34 49 356 0 0,-29-40-903 0 0,7 8 59 0 0,-1 2-1 0 0,-1 0 1 0 0,10 29-252 0 0,2 17 117 0 0,-2-9 123 0 0,-3 2-1 0 0,13 64-239 0 0,-22-55-17 0 0,-2 1 0 0 0,-5 1 1 0 0,-2 34 16 0 0,-5-66-28 0 0,-2 0 1 0 0,-1-1 0 0 0,-3 1-1 0 0,-2-2 1 0 0,-2 1-1 0 0,-9 21 28 0 0,10-35 11 0 0,-2-1-1 0 0,-1-1 0 0 0,-2 0 0 0 0,-1-1 0 0 0,-1-1 0 0 0,-1-1 1 0 0,-1 0-1 0 0,-19 19-10 0 0,17-23-139 0 0,0-1-1 0 0,-1-1 1 0 0,-1-1 0 0 0,-1 0 0 0 0,-1-2 0 0 0,-5 1 139 0 0,5-4-1150 0 0,-1-1-1 0 0,-1-2 1 0 0,0-1 0 0 0,-1-1 0 0 0,0-1-1 0 0,0-1 1 0 0,-1-2 0 0 0,-8 0 1150 0 0,10-5-5794 0 0,-4-4-1473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7:00.765"/>
    </inkml:context>
    <inkml:brush xml:id="br0">
      <inkml:brushProperty name="width" value="0.05" units="cm"/>
      <inkml:brushProperty name="height" value="0.05" units="cm"/>
    </inkml:brush>
  </inkml:definitions>
  <inkml:trace contextRef="#ctx0" brushRef="#br0">1 187 920 0 0,'0'0'528'0'0,"0"0"1881"0"0,0 0 824 0 0,0 0 167 0 0,0 0-340 0 0,0 0-1549 0 0,0 0-684 0 0,0 0-141 0 0,0 0 27 0 0,0 0 201 0 0,0 0 87 0 0,0 0 20 0 0,0 0-66 0 0,9 0 254 0 0,1-1-733 0 0,1 0 0 0 0,-1-1-1 0 0,1 0 1 0 0,3-1-476 0 0,9-3 661 0 0,55-12 588 0 0,-30 6-338 0 0,36-4-911 0 0,180-27 484 0 0,-213 34-456 0 0,-4-1-28 0 0,17-8 0 0 0,-13 4 0 0 0,-46 13-126 0 0,1 0-1 0 0,-1-1 1 0 0,0 1-1 0 0,0-1 0 0 0,0-1 1 0 0,0 1-1 0 0,0-1 1 0 0,-1 1-1 0 0,1-1 1 0 0,-1-1-1 0 0,4-2 127 0 0,-7 5-784 0 0,-1 1-1144 0 0,0 0-496 0 0</inkml:trace>
  <inkml:trace contextRef="#ctx0" brushRef="#br0" timeOffset="354.36">229 421 20127 0 0,'0'0'66'0'0,"0"0"0"0"0,0 1-1 0 0,-1-1 1 0 0,1 0 0 0 0,0 1-1 0 0,0-1 1 0 0,0 1 0 0 0,0-1 0 0 0,0 0-1 0 0,-1 1 1 0 0,1-1 0 0 0,0 1-1 0 0,0-1 1 0 0,0 1 0 0 0,0-1-1 0 0,0 0 1 0 0,0 1 0 0 0,1-1-1 0 0,-1 1 1 0 0,0-1 0 0 0,0 1-1 0 0,0-1 1 0 0,0 0 0 0 0,0 1-1 0 0,1-1 1 0 0,-1 0 0 0 0,0 1-1 0 0,0-1 1 0 0,0 1 0 0 0,1-1-1 0 0,-1 0-65 0 0,1 1 57 0 0,0 0-1 0 0,1 0 0 0 0,-1 0 0 0 0,0 0 0 0 0,0-1 0 0 0,1 1 0 0 0,-1 0 0 0 0,0-1 0 0 0,1 1 0 0 0,0-1-56 0 0,2 1 233 0 0,-1 0-1 0 0,1 0 1 0 0,0-1-1 0 0,-1 1 1 0 0,1-1-1 0 0,0 0 1 0 0,0 0 0 0 0,3-1-233 0 0,10-2 834 0 0,-9 1-681 0 0,0 1 0 0 0,0-1 0 0 0,0-1 0 0 0,4-1-153 0 0,28-12 678 0 0,1 1 0 0 0,8 1-678 0 0,-4 0 332 0 0,-3 3-351 0 0,0 2 1 0 0,0 1-1 0 0,15 1 19 0 0,22-5 84 0 0,-50 6 49 0 0,-4 1-5051 0 0,-25 5-3532 0 0</inkml:trace>
  <inkml:trace contextRef="#ctx0" brushRef="#br0" timeOffset="902.83">124 772 20879 0 0,'-1'2'103'0'0,"1"-1"0"0"0,0 1 0 0 0,-1-1 1 0 0,1 1-1 0 0,0 0 0 0 0,0-1 0 0 0,0 1 0 0 0,0-1 0 0 0,0 1 0 0 0,0-1 0 0 0,0 1 0 0 0,0 0 0 0 0,1-1 0 0 0,-1 1 0 0 0,1-1 0 0 0,0 1-103 0 0,-1-1 24 0 0,0 0-1 0 0,1 0 1 0 0,-1 0 0 0 0,1 0-1 0 0,-1-1 1 0 0,1 1 0 0 0,-1 0-1 0 0,1 0 1 0 0,0-1 0 0 0,-1 1-1 0 0,1 0 1 0 0,0-1 0 0 0,0 1 0 0 0,0 0-1 0 0,-1-1 1 0 0,1 1 0 0 0,0-1-1 0 0,0 1 1 0 0,0-1 0 0 0,0 0-1 0 0,0 1 1 0 0,0-1 0 0 0,0 0-1 0 0,0 0 1 0 0,0 0 0 0 0,0 0-1 0 0,0 1-23 0 0,0-1 7 0 0,8 0 225 0 0,1 0-1 0 0,-1-1 1 0 0,1 1-1 0 0,-1-2 1 0 0,0 1-1 0 0,1-1 0 0 0,-1-1 1 0 0,0 0-232 0 0,67-20 924 0 0,-47 12-674 0 0,0 2 1 0 0,0 1-1 0 0,11-1-250 0 0,93-12 736 0 0,-8 2 202 0 0,-22 7-314 0 0,-71 8-464 0 0,-16 3 20 0 0,0-1 0 0 0,12-4-180 0 0,85-17-145 0 0,-89 18 158 0 0,-9 2 34 0 0,0 0 0 0 0,0 1 0 0 0,1 0 0 0 0,13 1-47 0 0,-23 2 0 0 0,1 3 0 0 0,-3-1 11 0 0,-3-2 47 0 0,-1-1 33 0 0,0 0 0 0 0,0 0-17 0 0,0 0 12 0 0,0 0-17 0 0,0 0 0 0 0,0 0 17 0 0,0 0-17 0 0,0 0-5 0 0,0 0-32 0 0,0 0-136 0 0,0 0-65 0 0,0 0-14 0 0,0 0 46 0 0,0 0 197 0 0,0 0 89 0 0,0 0 12 0 0,-6 6 678 0 0,4-4-7434 0 0,2-2 4282 0 0,0 0-5874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7:27.151"/>
    </inkml:context>
    <inkml:brush xml:id="br0">
      <inkml:brushProperty name="width" value="0.05" units="cm"/>
      <inkml:brushProperty name="height" value="0.05" units="cm"/>
    </inkml:brush>
  </inkml:definitions>
  <inkml:trace contextRef="#ctx0" brushRef="#br0">0 1 23039 0 0,'1'1'528'0'0,"3"15"704"0"0,-4-14-677 0 0,-1 0-363 0 0,1-1 43 0 0,-1 1 0 0 0,1 0 0 0 0,-1-1 0 0 0,1 1 0 0 0,0-1 1 0 0,0 1-1 0 0,0 0 0 0 0,0-1 0 0 0,0 1 0 0 0,0 0 0 0 0,0-1 0 0 0,0 1 0 0 0,1-1 0 0 0,-1 1 0 0 0,1 1-235 0 0,0-1 199 0 0,0-1-8 0 0,10 24 1450 0 0,-10-24-1266 0 0,-1-1-577 0 0,0 0-248 0 0,0 0-50 0 0,0 0-79 0 0,0 0-286 0 0,0 0-126 0 0,0 0-1666 0 0,0 0-6553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57:15.043"/>
    </inkml:context>
    <inkml:brush xml:id="br0">
      <inkml:brushProperty name="width" value="0.05" units="cm"/>
      <inkml:brushProperty name="height" value="0.05" units="cm"/>
    </inkml:brush>
  </inkml:definitions>
  <inkml:trace contextRef="#ctx0" brushRef="#br0">375 722 6128 0 0,'0'0'281'0'0,"0"0"-6"0"0,-14 4 3562 0 0,5-1-2276 0 0,-9 3 4518 0 0,8-5-5018 0 0,8-1-834 0 0,2 0 171 0 0,0 0 77 0 0,0 0 18 0 0,0 0-61 0 0,0 0-264 0 0,0 0-56 0 0,1-8 507 0 0,0 3-509 0 0,1 1-1 0 0,0 0 1 0 0,0 0 0 0 0,0 0 0 0 0,1 0-1 0 0,0 0 1 0 0,-1 1 0 0 0,1-1-1 0 0,0 1 1 0 0,1-1-110 0 0,17-22 318 0 0,0-8 641 0 0,-12 21-610 0 0,-1-1 0 0 0,0 1 0 0 0,3-11-349 0 0,2 0 6 0 0,-10 19 21 0 0,0 1 0 0 0,-1-2 0 0 0,1 1 0 0 0,-1 0 0 0 0,0 0 0 0 0,0-3-27 0 0,0 1 86 0 0,1-10-46 0 0,1 1 1 0 0,1 0-1 0 0,0 0 1 0 0,1 0-1 0 0,4-6-40 0 0,-8 19 164 0 0,-1 0 0 0 0,1-1 1 0 0,-1 0-1 0 0,0 1 0 0 0,-1-1 0 0 0,1 0 0 0 0,0 1 0 0 0,-1-1 0 0 0,0 0 0 0 0,0 0 0 0 0,0 0-164 0 0,-2 86-45 0 0,1 53-75 0 0,8 94 321 0 0,-7-194-281 0 0,0-1 0 0 0,-3 6 80 0 0,-1 11 192 0 0,-7 134 826 0 0,4-126-941 0 0,2-28-198 0 0,5-29 2 0 0,0-2-153 0 0,0 0-639 0 0,0 0-280 0 0,0 0-1545 0 0,0 0-5953 0 0</inkml:trace>
  <inkml:trace contextRef="#ctx0" brushRef="#br0" timeOffset="671.22">1455 359 16184 0 0,'0'0'365'0'0,"0"0"56"0"0,0 0 24 0 0,-2 0-55 0 0,-39 19 1152 0 0,39-18-1389 0 0,1 0-1 0 0,-1-1 1 0 0,1 1-1 0 0,-1 0 1 0 0,1 0-1 0 0,-1 1 0 0 0,1-1 1 0 0,0 0-1 0 0,-1 0 1 0 0,1 1-1 0 0,0-1 1 0 0,-1 2-153 0 0,-13 21 1376 0 0,9-14-938 0 0,-4 7-201 0 0,1 0 0 0 0,0 1 0 0 0,1 0 0 0 0,2 0 0 0 0,0 1 0 0 0,0 1-237 0 0,-2 13 382 0 0,2 0 0 0 0,1 1 0 0 0,1 1-382 0 0,3-9 0 0 0,0 0 0 0 0,1 0 0 0 0,2 0 0 0 0,3 19 0 0 0,-2-30 0 0 0,0 0 0 0 0,1-1 0 0 0,0 1 0 0 0,2-1 0 0 0,-1 0 0 0 0,2 0 0 0 0,0-1 0 0 0,8 12 0 0 0,-13-22 0 0 0,1 1 0 0 0,0-1 0 0 0,0 0 0 0 0,0-1 0 0 0,0 1 0 0 0,0-1 0 0 0,0 1 0 0 0,1-1 0 0 0,0 0 0 0 0,-1 0 0 0 0,1 0 0 0 0,3 1 0 0 0,-4-2 0 0 0,-1 0 0 0 0,1-1 0 0 0,0 1 0 0 0,0 0 0 0 0,0-1 0 0 0,0 0 0 0 0,0 0 0 0 0,0 1 0 0 0,0-2 0 0 0,0 1 0 0 0,-1 0 0 0 0,1-1 0 0 0,0 1 0 0 0,0-1 0 0 0,0 0 0 0 0,0 0 0 0 0,-1 0 0 0 0,3-1 0 0 0,17-11 110 0 0,-1 0 0 0 0,-1-2 0 0 0,18-16-110 0 0,-29 23 44 0 0,0-1 1 0 0,-1 0-1 0 0,0 0 0 0 0,0-1 0 0 0,-1 0 1 0 0,0 0-1 0 0,-1-1 0 0 0,0 0 0 0 0,0-1-44 0 0,17-36 444 0 0,-16 37-277 0 0,-1 0 0 0 0,-1-1 1 0 0,0 1-1 0 0,-1-1 0 0 0,3-11-167 0 0,-3 5 2 0 0,-1 0-1 0 0,-1 1 1 0 0,-1-1-1 0 0,0 0 1 0 0,-1 0-1 0 0,-1 0 1 0 0,-1-2-2 0 0,1 9 20 0 0,-3-11 182 0 0,0 1 0 0 0,-2-1 0 0 0,-4-11-202 0 0,3 14-94 0 0,5 10 7 0 0,-1 1 0 0 0,-1 0 0 0 0,1 1 0 0 0,-4-6 87 0 0,5 10-7 0 0,0 0 1 0 0,-1 0 0 0 0,1 0-1 0 0,-1 1 1 0 0,1-1 0 0 0,-1 1-1 0 0,0 0 1 0 0,0 0 0 0 0,0 0-1 0 0,0 0 1 0 0,0 0 0 0 0,0 0-1 0 0,-2 0 7 0 0,0 1-15 0 0,1 0 0 0 0,-1-1 0 0 0,0 2 0 0 0,1-1 0 0 0,-1 0 0 0 0,0 1-1 0 0,0 0 1 0 0,1 0 0 0 0,-1 0 0 0 0,-1 1 15 0 0,-4 0-82 0 0,1 1-1 0 0,-1 0 0 0 0,0 1 1 0 0,-5 2 82 0 0,-6 4-978 0 0,-1 1 0 0 0,1 1 0 0 0,1 1-1 0 0,-13 10 979 0 0,6-2-5375 0 0,-17 16 5375 0 0,23-17-2046 0 0</inkml:trace>
  <inkml:trace contextRef="#ctx0" brushRef="#br0" timeOffset="1288.76">2384 487 3680 0 0,'0'0'284'0'0,"0"0"263"0"0,0 0 1798 0 0,2 1 808 0 0,30 10 4909 0 0,-32-11-7981 0 0,0 0-1 0 0,1 0 0 0 0,-1 0 1 0 0,1 0-1 0 0,-1 0 0 0 0,0 0 0 0 0,1 0 1 0 0,-1 0-1 0 0,1 0 0 0 0,-1 0 0 0 0,0 0 1 0 0,1 0-1 0 0,-1 0 0 0 0,1-1 1 0 0,-1 1-1 0 0,0 0 0 0 0,1 0 0 0 0,-1 0 1 0 0,0-1-1 0 0,1 1 0 0 0,-1 0 0 0 0,0 0 1 0 0,1-1-81 0 0,1 0 325 0 0,40-8 1819 0 0,-22-1-1982 0 0,-1-2 0 0 0,-1 0-1 0 0,0-1 1 0 0,0-1 0 0 0,-1-1 0 0 0,-1 0-1 0 0,4-6-161 0 0,54-61 1440 0 0,93-93 1303 0 0,-154 159-2546 0 0,-12 13-161 0 0,0 1 0 0 0,1 0 0 0 0,-1 0 0 0 0,1 1 0 0 0,-1-1 0 0 0,1 0 0 0 0,0 0 0 0 0,0 1 0 0 0,0-1-36 0 0,9-10 363 0 0,-3 8-331 0 0,0-2 22 0 0,-4 7-58 0 0,-2 0 7 0 0,13 6-90 0 0,-13-4 21 0 0,-1-1 4 0 0,4 7 9 0 0,0 0 0 0 0,-1 0 0 0 0,1 0-1 0 0,-2 0 1 0 0,0 1 0 0 0,0 0 0 0 0,0-1-1 0 0,-1 1 1 0 0,0 4 53 0 0,1 19 405 0 0,-2-1 1 0 0,-1 9-406 0 0,0-27 20 0 0,-1 24 307 0 0,-2-1 0 0 0,-5 25-327 0 0,-19 75-313 0 0,17-93 71 0 0,1-2 581 0 0,-2 0 1 0 0,-8 17-340 0 0,9-28-222 0 0,2 2 1 0 0,-1 5 221 0 0,-8 34-57 0 0,14-52 801 0 0,3-11-7063 0 0,2-21 4127 0 0</inkml:trace>
  <inkml:trace contextRef="#ctx0" brushRef="#br0" timeOffset="1906.2">3276 511 17503 0 0,'0'0'399'0'0,"0"0"60"0"0,0 0 21 0 0,0 0-59 0 0,9-1 164 0 0,8-4-211 0 0,-16 5-352 0 0,1 0 0 0 0,0-1 0 0 0,0 1 0 0 0,0-1 0 0 0,0 1-1 0 0,-1-1 1 0 0,1 0 0 0 0,0 1 0 0 0,-1-1 0 0 0,1 0 0 0 0,0 0 0 0 0,-1 0 0 0 0,1-1-1 0 0,0 1-21 0 0,28-31 2152 0 0,22-30-2152 0 0,-23 17 931 0 0,-9 13-455 0 0,-3 6 61 0 0,-2 0-1 0 0,2-7-536 0 0,-14 28 73 0 0,0 1 0 0 0,0-1 0 0 0,0 1 0 0 0,1 0 1 0 0,-1 0-1 0 0,1 0-73 0 0,15-20 395 0 0,48-79 1946 0 0,-51 76-1596 0 0,-6 11-393 0 0,-9 14-313 0 0,0 1 1 0 0,0-1-1 0 0,0 0 1 0 0,0 0-1 0 0,0 1 1 0 0,0-1-1 0 0,0 1 1 0 0,1-1-1 0 0,-1 1 1 0 0,2-1-40 0 0,1-5 16 0 0,-3 6-7 0 0,-1 1 1 0 0,0-1 0 0 0,1 0 0 0 0,-1 1 0 0 0,1-1-1 0 0,-1 0 1 0 0,1 1 0 0 0,-1-1 0 0 0,1 1 0 0 0,-1-1 0 0 0,1 1-1 0 0,0-1 1 0 0,-1 1 0 0 0,1-1 0 0 0,0 1 0 0 0,-1-1-1 0 0,1 1-9 0 0,2-2 62 0 0,-2 2-48 0 0,-1 0 0 0 0,1 0 0 0 0,-1 0 0 0 0,1 0-1 0 0,-1 0 1 0 0,0 1 0 0 0,1-1 0 0 0,-1 0 0 0 0,1 0-1 0 0,-1 0 1 0 0,1 1 0 0 0,-1-1 0 0 0,0 0-1 0 0,1 1 1 0 0,-1-1 0 0 0,0 0 0 0 0,1 1 0 0 0,-1-1-1 0 0,0 0 1 0 0,1 1 0 0 0,-1-1 0 0 0,0 1 0 0 0,0-1-1 0 0,0 0 1 0 0,1 1-14 0 0,3 6 7 0 0,-1-1 0 0 0,0 1 0 0 0,0 0 0 0 0,0 1 0 0 0,-1-1 0 0 0,0 0 0 0 0,0 1 0 0 0,-1-1 0 0 0,0 1 0 0 0,0 2-7 0 0,1 20 27 0 0,-2-1 1 0 0,-2 5-28 0 0,1-10 3 0 0,-1 139 125 0 0,9 39-128 0 0,-7-180 0 0 0,-1 0 0 0 0,0 3 0 0 0,-1-4 0 0 0,1-1 0 0 0,2 15 0 0 0,4 6 53 0 0,2 8-53 0 0,-5-33 37 0 0,0-1-1 0 0,-2 1 1 0 0,0 6-37 0 0,1 30 438 0 0,-1-34-168 0 0,0-15-392 0 0,-1 0 1 0 0,1 0-1 0 0,0 0 1 0 0,1 1-1 0 0,-1-1 1 0 0,0 0-1 0 0,1 0 1 0 0,0-1 0 0 0,0 1-1 0 0,0 2 122 0 0,0-2-443 0 0,-1-3 415 0 0,0 1-1 0 0,0-1 0 0 0,0 0 0 0 0,0 1 1 0 0,1-1-1 0 0,-1 0 0 0 0,-1 1 0 0 0,1-1 0 0 0,0 0 1 0 0,0 1-1 0 0,0-1 0 0 0,0 0 0 0 0,0 1 1 0 0,0-1-1 0 0,0 0 0 0 0,0 1 0 0 0,0-1 1 0 0,-1 0-1 0 0,1 1 0 0 0,0-1 0 0 0,0 0 0 0 0,0 0 1 0 0,-1 1-1 0 0,1-1 0 0 0,0 0 0 0 0,0 0 1 0 0,-1 1-1 0 0,1-1 0 0 0,0 0 0 0 0,-1 0 0 0 0,1 0 1 0 0,0 0-1 0 0,-1 1 0 0 0,1-1 0 0 0,0 0 1 0 0,0 0-1 0 0,-1 0 0 0 0,1 0 0 0 0,0 0 1 0 0,-1 0-1 0 0,1 0 0 0 0,-1 0 29 0 0,0 0-244 0 0,-3 1-180 0 0,1 0 0 0 0,-1-1-1 0 0,0 1 1 0 0,0-1 0 0 0,1 0-1 0 0,-1 0 1 0 0,-2 0 424 0 0,-19-3-1535 0 0</inkml:trace>
  <inkml:trace contextRef="#ctx0" brushRef="#br0" timeOffset="2661.7">726 1466 6912 0 0,'0'0'528'0'0,"0"0"114"0"0,0 0 1748 0 0,0 0 802 0 0,-1 0 1217 0 0,-7 3-2527 0 0,-7 0-1077 0 0,-1 0 0 0 0,0 2 0 0 0,-1 1-805 0 0,12-4 89 0 0,0 0-1 0 0,0 0 1 0 0,0 1-1 0 0,1 0 1 0 0,-1 0-1 0 0,1 0 0 0 0,0 0 1 0 0,-1 1-1 0 0,2 0 1 0 0,-1 0-1 0 0,-2 2-88 0 0,-2 5 26 0 0,0 0 0 0 0,0 1 0 0 0,1 0 0 0 0,0 0 0 0 0,1 1 0 0 0,0 0 0 0 0,2 0 0 0 0,-3 8-26 0 0,-9 33 327 0 0,-5 19 645 0 0,-3 28-972 0 0,10-32 134 0 0,3-17 225 0 0,-2 32-359 0 0,11-69 32 0 0,1 1 0 0 0,1-1 0 0 0,0 1 0 0 0,1-1 0 0 0,1 0 0 0 0,1 1 0 0 0,2 9-32 0 0,-4-21 0 0 0,0-1 0 0 0,0 1 0 0 0,1-1 0 0 0,-1 0 0 0 0,1 1 0 0 0,-1-1 0 0 0,1 0 0 0 0,0 0 0 0 0,1 0 0 0 0,-1 0 0 0 0,0 0 0 0 0,1 0 0 0 0,0 0 0 0 0,-1-2 0 0 0,1 1 0 0 0,-1-1 0 0 0,1 1 0 0 0,0-1 0 0 0,-1 0 0 0 0,1 0 0 0 0,0 0 0 0 0,-1 0 0 0 0,1-1 0 0 0,0 1 0 0 0,0-1 0 0 0,0 0 0 0 0,0 0 0 0 0,-1 0 0 0 0,1 0 0 0 0,3 0 0 0 0,-1-1 0 0 0,0 0 0 0 0,0 0 1 0 0,0 0-1 0 0,0-1 0 0 0,0 1 0 0 0,0-1 0 0 0,0 0 0 0 0,0-1 0 0 0,-1 1 0 0 0,1-1 1 0 0,0-1-1 0 0,8-6 174 0 0,-1 0 0 0 0,11-12-174 0 0,-1 1 381 0 0,-1 2-127 0 0,-1 0 0 0 0,-2-2-1 0 0,0 0 1 0 0,-1-1 0 0 0,5-9-254 0 0,1-5 134 0 0,35-61 191 0 0,-48 81-252 0 0,-2-2 0 0 0,-1 0 1 0 0,0 0-1 0 0,3-13-73 0 0,-2 0 138 0 0,-1-1 0 0 0,-1 1 0 0 0,-2-1 0 0 0,0-23-138 0 0,-3 41 24 0 0,-1-20 247 0 0,-3-20-271 0 0,1 44 27 0 0,1-1-1 0 0,-1 1 1 0 0,-1-1-1 0 0,0 1 0 0 0,0 0 1 0 0,-1 0-1 0 0,-1-1-26 0 0,2 6-31 0 0,0 1 0 0 0,0-1 0 0 0,0 1 1 0 0,-1 0-1 0 0,1 0 0 0 0,-1 0 0 0 0,0 1 0 0 0,0-1 0 0 0,-1 1 0 0 0,0-1 31 0 0,2 2-50 0 0,0 0 1 0 0,-1 0-1 0 0,1 0 1 0 0,-1 0-1 0 0,1 1 0 0 0,-1-1 1 0 0,0 1-1 0 0,1 0 0 0 0,-1 0 1 0 0,0 1-1 0 0,0-1 0 0 0,0 1 1 0 0,0-1-1 0 0,0 1 50 0 0,-15 3-1271 0 0,1 1 0 0 0,0 0 0 0 0,-1 1 1 0 0,2 1-1 0 0,-6 3 1271 0 0,1 2-2034 0 0</inkml:trace>
  <inkml:trace contextRef="#ctx0" brushRef="#br0" timeOffset="3147.76">1933 1377 21191 0 0,'-1'0'480'0'0,"-8"4"103"0"0,6-3-405 0 0,-1 0 0 0 0,1 0 0 0 0,-1 0-1 0 0,1 0 1 0 0,-1 0 0 0 0,0 0 0 0 0,-1-1-178 0 0,-13 1 21 0 0,-14-2 30 0 0,14-1 100 0 0,-1 0-1 0 0,1 1 0 0 0,0 1 0 0 0,0 0 1 0 0,-1 2-1 0 0,1 0 0 0 0,0 1 0 0 0,0 1 1 0 0,0 0-1 0 0,-12 6-150 0 0,23-7 18 0 0,1 1 0 0 0,-1 0 0 0 0,1 0 0 0 0,0 0 0 0 0,0 1 1 0 0,1-1-1 0 0,-1 1 0 0 0,1 1 0 0 0,0-1 0 0 0,0 1 0 0 0,0 1-18 0 0,-6 9 74 0 0,1-1 0 0 0,1 2 0 0 0,-8 16-74 0 0,3 2 29 0 0,1 0 0 0 0,2 1 0 0 0,-6 32-29 0 0,-14 114-7 0 0,29-163 7 0 0,0-1 0 0 0,2 1 0 0 0,0 0 0 0 0,1 0 0 0 0,1 0 0 0 0,1 0 0 0 0,1-1 0 0 0,1 2 0 0 0,-4-16-8 0 0,0-1 0 0 0,0 0 0 0 0,0 0 0 0 0,1 1 1 0 0,-1-1-1 0 0,1-1 0 0 0,0 1 0 0 0,0 0 0 0 0,0 0 0 0 0,0 0 0 0 0,0-1 0 0 0,1 0 0 0 0,-1 1 0 0 0,1-1 0 0 0,-1 0 0 0 0,1 0 0 0 0,0 0 0 0 0,0 0 0 0 0,0-1 0 0 0,0 1 0 0 0,0-1 1 0 0,1 0-1 0 0,0 1 8 0 0,1-1-82 0 0,1 0 0 0 0,-1 0 0 0 0,1-1 0 0 0,-1 0 0 0 0,1 1 0 0 0,-1-2 0 0 0,1 1 0 0 0,-1-1 0 0 0,1 0 0 0 0,-1 0 0 0 0,1 0 0 0 0,-1-1 0 0 0,5-1 82 0 0,7-5-18 0 0,0 0-1 0 0,0-2 0 0 0,-1 1 0 0 0,-1-2 0 0 0,0 0 1 0 0,0-1-1 0 0,-1 0 0 0 0,1-3 19 0 0,24-27 709 0 0,-2-1 0 0 0,-1-2-709 0 0,-21 26-28 0 0,-3 2 28 0 0,0 0 0 0 0,-1-2 0 0 0,0 1 0 0 0,-2-1 0 0 0,0-1 0 0 0,5-17 0 0 0,-6 9 0 0 0,-1-1 0 0 0,-1 1 0 0 0,-1-1 0 0 0,1-21 0 0 0,-6 2 683 0 0,-1-1 0 0 0,-2 0-1 0 0,-10-47-682 0 0,12 89 3 0 0,-1-1 1 0 0,0 0-1 0 0,0 0 0 0 0,0 1 0 0 0,-4-7-3 0 0,5 11-7 0 0,-1-1 1 0 0,0 1-1 0 0,0 0 0 0 0,0 0 1 0 0,-1 0-1 0 0,1 0 0 0 0,-1 0 1 0 0,1 1-1 0 0,-1-1 0 0 0,0 1 1 0 0,0-1-1 0 0,-3 0 7 0 0,4 1-91 0 0,0 1 1 0 0,0 0-1 0 0,0 0 0 0 0,-1 0 1 0 0,1 0-1 0 0,0 0 0 0 0,0 1 0 0 0,-1-1 1 0 0,1 1-1 0 0,-1-1 0 0 0,1 1 0 0 0,0 0 1 0 0,-1 0-1 0 0,-2 0 91 0 0,2 1-174 0 0,1 0-1 0 0,-1 0 1 0 0,0 0 0 0 0,0 0-1 0 0,0 0 1 0 0,1 1 0 0 0,-1-1-1 0 0,0 1 1 0 0,1-1 0 0 0,0 1-1 0 0,-2 2 175 0 0,-44 28-4192 0 0,22-9-3315 0 0</inkml:trace>
  <inkml:trace contextRef="#ctx0" brushRef="#br0" timeOffset="3649.3">2767 1385 13592 0 0,'0'0'306'0'0,"0"0"46"0"0,-2 1 23 0 0,-1 0-350 0 0,1 1-1 0 0,-1-1 1 0 0,1 0 0 0 0,-1 0-1 0 0,0-1 1 0 0,0 1 0 0 0,1 0-1 0 0,-1-1 1 0 0,0 0 0 0 0,0 0 0 0 0,0 1-1 0 0,0-2 1 0 0,0 1 0 0 0,1 0-1 0 0,-1-1 1 0 0,0 1 0 0 0,0-1-1 0 0,0 0 1 0 0,1 0 0 0 0,-1 0 0 0 0,0 0-25 0 0,-39-8 252 0 0,34 6 149 0 0,-1 0 1 0 0,0 0 0 0 0,1 1 0 0 0,-1 0-1 0 0,-7 0-401 0 0,11 1 377 0 0,0 1 0 0 0,0 0 0 0 0,0 0 0 0 0,-1 0 0 0 0,1 1 0 0 0,0 0 0 0 0,0 0-1 0 0,0 0 1 0 0,0 0 0 0 0,1 1 0 0 0,-1 0-377 0 0,-2 2 157 0 0,1 0 0 0 0,0 0 0 0 0,1 1 0 0 0,-1 0 0 0 0,1 0 0 0 0,0 0 0 0 0,0 0 0 0 0,1 1 0 0 0,-1 0 0 0 0,1 0 0 0 0,0 0 0 0 0,1 1 0 0 0,-3 4-157 0 0,-8 25 887 0 0,2 1 0 0 0,-2 14-887 0 0,0-1-432 0 0,3 2 1 0 0,3 0 0 0 0,-1 23 431 0 0,8-59-196 0 0,2 0 0 0 0,1 13 196 0 0,0-4-72 0 0,-1-19 68 0 0,0-1 1 0 0,0 0-1 0 0,0 1 0 0 0,0-1 0 0 0,1 0 0 0 0,0 0 0 0 0,0 0 1 0 0,0 0-1 0 0,1 0 0 0 0,-1 0 0 0 0,4 3 4 0 0,-4-5-5 0 0,0-1-1 0 0,-1 0 1 0 0,1 0-1 0 0,0 0 1 0 0,0 0 0 0 0,0 0-1 0 0,1 0 1 0 0,-1-1-1 0 0,0 1 1 0 0,1-1 0 0 0,-1 1-1 0 0,1-1 1 0 0,0 0-1 0 0,-1 0 1 0 0,1 0-1 0 0,0-1 1 0 0,-1 1 0 0 0,1 0-1 0 0,0-1 1 0 0,0 0-1 0 0,0 0 1 0 0,-1 0 0 0 0,2 0 5 0 0,3-1-36 0 0,0 0 0 0 0,0-1 0 0 0,-1 0 1 0 0,1 0-1 0 0,-1-1 0 0 0,1 0 0 0 0,-1 0 1 0 0,0 0-1 0 0,0-1 0 0 0,4-3 36 0 0,10-8 344 0 0,-2-1 0 0 0,8-9-344 0 0,-16 15 190 0 0,4-4 223 0 0,-1-2 0 0 0,-1 0 1 0 0,-1 0-1 0 0,9-18-413 0 0,-8 14-47 0 0,-2 2 56 0 0,-1 0 0 0 0,-1-1 0 0 0,-1 1 0 0 0,-1-2 0 0 0,0 1 0 0 0,-1-1 0 0 0,-1 0 0 0 0,-1-5-9 0 0,0 0 453 0 0,-1 0 0 0 0,-1 0-1 0 0,-1 0 1 0 0,-1 0-453 0 0,-1 10 0 0 0,0-1 1 0 0,-1 1 0 0 0,0-1-1 0 0,-1 1 1 0 0,-2-1-1 0 0,4 10-130 0 0,0 0 1 0 0,-1 1-1 0 0,0-1 1 0 0,0 1-1 0 0,0-1 1 0 0,0 1-1 0 0,-1 0 1 0 0,0 0-1 0 0,0 1 0 0 0,-1-1 1 0 0,1 1-1 0 0,-1 0 1 0 0,0 0-1 0 0,-1 0 130 0 0,3 3-127 0 0,0-1 0 0 0,0 1 0 0 0,-1 0 0 0 0,1 0 0 0 0,0 0 0 0 0,-1 0 0 0 0,1 1 0 0 0,-1-1 0 0 0,1 1 0 0 0,-1 0 0 0 0,1 0 0 0 0,-1 0 0 0 0,1 1 0 0 0,-1-1 0 0 0,-1 1 127 0 0,-8 6-2119 0 0</inkml:trace>
  <inkml:trace contextRef="#ctx0" brushRef="#br0" timeOffset="4420.42">3533 1333 19351 0 0,'-1'1'439'0'0,"-14"9"676"0"0,11-7-979 0 0,1 0 0 0 0,-1-1 0 0 0,0 1 0 0 0,0-1 0 0 0,0 0 0 0 0,0 0 1 0 0,-1 0-1 0 0,1 0 0 0 0,0-1 0 0 0,-1 0 0 0 0,-2 1-136 0 0,6-2 509 0 0,-1-2 3 0 0,1 1-418 0 0,0 0-1 0 0,0 0 0 0 0,-1 0 0 0 0,1 0 0 0 0,0-1 1 0 0,0 1-1 0 0,0 0 0 0 0,1-1 0 0 0,-1 1 0 0 0,0 0 1 0 0,0-1-1 0 0,1 1 0 0 0,-1-1 0 0 0,1 0 0 0 0,-1 1 1 0 0,1-1-1 0 0,0 1 0 0 0,-1-1 0 0 0,1 0 1 0 0,0 1-1 0 0,0-1 0 0 0,0 0 0 0 0,1 0-93 0 0,28-64 0 0 0,-27 62 53 0 0,0 0-1 0 0,0 0 1 0 0,0 1-1 0 0,1-1 0 0 0,-1 0 1 0 0,2 0-53 0 0,10-16 616 0 0,21-31-39 0 0,-21 33-307 0 0,-2 0 0 0 0,9-19-270 0 0,24-41 0 0 0,-29 53 252 0 0,-15 24 17 0 0,-1 1 10 0 0,0 0-74 0 0,0 0-313 0 0,0 0-137 0 0,5 12-242 0 0,-2-3 613 0 0,-1 1 0 0 0,0-1 0 0 0,0 1 0 0 0,-1 8-126 0 0,3 11 219 0 0,7 50-755 0 0,-2 29 536 0 0,-5-18-278 0 0,-2-36 332 0 0,2 0-1 0 0,3 5-53 0 0,2 27 44 0 0,-3-28-5 0 0,1-13-21 0 0,-3-24 5 0 0,-2 0 0 0 0,1 21-23 0 0,7 23 139 0 0,-11-62-86 0 0,-3 6 11 0 0,4-8-58 0 0,-1 0-1 0 0,1 0 0 0 0,-1 1 1 0 0,1-1-1 0 0,-1 0 0 0 0,0 0 1 0 0,1 0-1 0 0,-1 0 1 0 0,0 0-1 0 0,0 0 0 0 0,0 0 1 0 0,1-1-1 0 0,-1 1 0 0 0,0 0 1 0 0,0 0-1 0 0,-1-1 1 0 0,1 1-6 0 0,-3 2 32 0 0,0-1-20 0 0,1 0-1 0 0,-1 0 0 0 0,0 0 1 0 0,0-1-1 0 0,0 1 1 0 0,0-1-1 0 0,0 0 0 0 0,0 0 1 0 0,0 0-1 0 0,0-1 0 0 0,0 0 1 0 0,-1 1-1 0 0,-1-2-11 0 0,-11 3 37 0 0,-22 0-472 0 0,-10-1 435 0 0,11-1-370 0 0,-15 3 370 0 0,-29 1 0 0 0,71-3 0 0 0,3-1 0 0 0,0 1 0 0 0,0 0 0 0 0,-1 1 0 0 0,-5 2 0 0 0,-7-1 380 0 0,20-3 85 0 0,1 0 42 0 0,0 0-64 0 0,13 4-278 0 0,-3-2-165 0 0,1 0 0 0 0,0-1 0 0 0,-1 0 0 0 0,1-1 0 0 0,0 0 0 0 0,0-1 0 0 0,3-1 0 0 0,7 0 0 0 0,-9 2 1 0 0,78-6 235 0 0,1-3-1 0 0,41-12-235 0 0,-115 17-33 0 0,28-5-706 0 0,0-2-1 0 0,0-3 0 0 0,0-2 740 0 0,-29 8-1933 0 0,-3-2-4652 0 0,-6 1-1764 0 0</inkml:trace>
  <inkml:trace contextRef="#ctx0" brushRef="#br0" timeOffset="4968.74">309 2659 15552 0 0,'-54'28'1407'0'0,"46"-25"-1357"0"0,-1-1-1 0 0,0 0 0 0 0,0 0 0 0 0,-1 0 1 0 0,1-1-1 0 0,0-1 0 0 0,-5 1-49 0 0,2-1 233 0 0,0 1-1 0 0,1 0 1 0 0,-1 1-1 0 0,-1 1-232 0 0,-4 0 327 0 0,1 0-1 0 0,-1-1 0 0 0,0 0 1 0 0,1-1-1 0 0,-8-2-326 0 0,13 0 1587 0 0,23 2 895 0 0,4 1-1991 0 0,-1-1 1 0 0,1-1-1 0 0,13-1-491 0 0,10-1 142 0 0,43-2 241 0 0,-1-3-1 0 0,55-14-382 0 0,43-4 852 0 0,179-8-374 0 0,185-21 1374 0 0,-159 18-1687 0 0,20-2-186 0 0,-8 0 302 0 0,-262 27 20 0 0,365-22 706 0 0,-274 21-812 0 0,185-6 58 0 0,-234 14 139 0 0,74-16-392 0 0,-170 5-37 0 0,-19 3-230 0 0,-50 11 59 0 0,-11 0 38 0 0,1 0-1 0 0,-1 1 1 0 0,-1-1 0 0 0,1 0 0 0 0,0 0-1 0 0,0 1 1 0 0,0-1 0 0 0,0 0-1 0 0,0 1 1 0 0,-1-1 0 0 0,1 0-1 0 0,0 1 1 0 0,0-1 0 0 0,-1 0 170 0 0,1 0-144 0 0,-5-10-1376 0 0</inkml:trace>
  <inkml:trace contextRef="#ctx0" brushRef="#br0" timeOffset="5601.72">977 2893 15664 0 0,'-2'0'718'0'0,"-2"2"-620"0"0,0-1 0 0 0,0 0 0 0 0,0 0 0 0 0,0-1 0 0 0,0 1 0 0 0,0-1 0 0 0,0 0 0 0 0,0 0 0 0 0,0 0 0 0 0,0-1 0 0 0,-3 0-98 0 0,-6-2 220 0 0,0 0-1 0 0,1-1 1 0 0,-1-1-220 0 0,1 1 491 0 0,-15-10 1136 0 0,20 10-855 0 0,0 0 0 0 0,0 0 1 0 0,0 1-1 0 0,-2 0-772 0 0,6 2 36 0 0,-1 0 1 0 0,1 0 0 0 0,0 1-1 0 0,-1-1 1 0 0,1 1-1 0 0,0 0 1 0 0,-1 0-1 0 0,1 0 1 0 0,0 1-1 0 0,-1-1 1 0 0,1 1-1 0 0,0-1 1 0 0,0 1-1 0 0,-1 0 1 0 0,0 1-37 0 0,-1 0 83 0 0,0 1 0 0 0,0 0 0 0 0,1 0-1 0 0,-1 0 1 0 0,1 0 0 0 0,0 1 0 0 0,0 0 0 0 0,0-1 0 0 0,0 2-83 0 0,-5 6 134 0 0,1 0 0 0 0,1 0 0 0 0,0 0 1 0 0,0 1-1 0 0,1 0 0 0 0,1 1 0 0 0,-1 3-134 0 0,-3 10 0 0 0,1 0 0 0 0,1 1 0 0 0,-3 21 0 0 0,8-29 0 0 0,1-1 0 0 0,0 1 0 0 0,1-1 0 0 0,1 1 0 0 0,1-1 0 0 0,1 2 0 0 0,0-2 0 0 0,-3-12 0 0 0,1 0 0 0 0,0 0 0 0 0,0 0 0 0 0,1 0 0 0 0,0 0 0 0 0,0 0 0 0 0,0 0 0 0 0,2 3 0 0 0,-1-5 0 0 0,-1 1 0 0 0,1-1 0 0 0,-1 1 0 0 0,1-1 0 0 0,0 1 0 0 0,1-1 0 0 0,-1 0 0 0 0,1 0 0 0 0,0 0 0 0 0,0-1 0 0 0,0 0 0 0 0,0 1 0 0 0,4 1 0 0 0,-3-2 8 0 0,1-1 0 0 0,-1 0 0 0 0,0 0 0 0 0,1-1 0 0 0,0 1-1 0 0,-1-1 1 0 0,1-1 0 0 0,-1 1 0 0 0,1-1 0 0 0,0 0 0 0 0,0 0 0 0 0,-1 0-1 0 0,1-1 1 0 0,0 0 0 0 0,-1 0 0 0 0,1 0 0 0 0,-1-1 0 0 0,1 0 0 0 0,-1 0-1 0 0,1-1-7 0 0,15-7 73 0 0,-1-1-1 0 0,0-1 0 0 0,0 0 1 0 0,5-7-73 0 0,-10 9 41 0 0,1-1 103 0 0,-1 0 0 0 0,0-1 0 0 0,-1 0 0 0 0,0-1 0 0 0,-1-1 0 0 0,0-1 0 0 0,5-8-144 0 0,0-3 144 0 0,-8 13-40 0 0,-1-1 0 0 0,-1 0 0 0 0,0-1 0 0 0,-1 0 0 0 0,3-9-104 0 0,-2-1 4 0 0,-1 0 1 0 0,-1 0-1 0 0,-2 0 0 0 0,0-1 0 0 0,-1-19-4 0 0,-3 16 665 0 0,-2-1 0 0 0,-1-3-665 0 0,1 21 48 0 0,0 1 0 0 0,0 0 0 0 0,-1 0 0 0 0,-1 0 0 0 0,0 0 0 0 0,-5-10-48 0 0,6 16-35 0 0,1 0 0 0 0,-1 0 0 0 0,0 1 1 0 0,-1-1-1 0 0,1 1 0 0 0,-1 0 0 0 0,0-1 35 0 0,1 3-19 0 0,1 0 1 0 0,-1 0-1 0 0,0 0 0 0 0,1 1 0 0 0,-1-1 0 0 0,0 1 1 0 0,0 0-1 0 0,0 0 0 0 0,0 0 0 0 0,0 0 0 0 0,0 1 1 0 0,0-1-1 0 0,0 1 0 0 0,-1 0 19 0 0,-6-1-141 0 0,0 0 1 0 0,1 1-1 0 0,-1 1 1 0 0,0 0-1 0 0,0 0 0 0 0,0 1 1 0 0,1 0-1 0 0,-1 0 1 0 0,1 1-1 0 0,0 1 0 0 0,-1 0 1 0 0,2 0-1 0 0,-1 0 0 0 0,0 1 1 0 0,-2 2 140 0 0,-13 8-410 0 0,12-8-570 0 0,-1 1-1 0 0,1 0 1 0 0,1 1-1 0 0,-9 8 981 0 0,6-2-1787 0 0</inkml:trace>
  <inkml:trace contextRef="#ctx0" brushRef="#br0" timeOffset="6075.16">1963 2729 6912 0 0,'0'0'528'0'0,"-2"1"-342"0"0,0 1 752 0 0,-1 0-1 0 0,0 0 1 0 0,1 0-1 0 0,-1 0 1 0 0,0-1-1 0 0,0 1 1 0 0,0-1-1 0 0,0 0 1 0 0,0 0-1 0 0,0 0 1 0 0,-1 0-1 0 0,1 0 0 0 0,0-1-937 0 0,-22 2 4530 0 0,2-4-5362 0 0,7 1 1037 0 0,0 0 0 0 0,-1 1 0 0 0,1 0 0 0 0,0 2 0 0 0,-1 0 0 0 0,-12 4-205 0 0,20-5 41 0 0,0 2 0 0 0,0-1 0 0 0,0 1 0 0 0,0 1 1 0 0,0 0-1 0 0,1 0 0 0 0,-1 0 0 0 0,1 1 0 0 0,1 1 0 0 0,-1-1 1 0 0,0 1-42 0 0,-1 3 64 0 0,0 0 0 0 0,0 0 1 0 0,1 1-1 0 0,0 0 0 0 0,1 0 1 0 0,0 1-1 0 0,-3 7-64 0 0,-7 18 31 0 0,2 1 0 0 0,2 0 0 0 0,1 1 0 0 0,-3 27-31 0 0,10-48-71 0 0,-1 9 56 0 0,1 0 1 0 0,2 0 0 0 0,0 1 0 0 0,1 5 14 0 0,2-20-84 0 0,0 0 0 0 0,1 0 0 0 0,0 0 0 0 0,1 0 0 0 0,0-1 0 0 0,1 1 0 0 0,0 0-1 0 0,1-1 1 0 0,0 0 0 0 0,4 6 84 0 0,-6-14-53 0 0,0-1-1 0 0,0 1 0 0 0,0 0 1 0 0,0-1-1 0 0,0 0 0 0 0,1 1 0 0 0,-1-1 1 0 0,1 0-1 0 0,0 0 0 0 0,0 0 1 0 0,0-1-1 0 0,0 1 0 0 0,0-1 1 0 0,0 1-1 0 0,0-1 0 0 0,0 0 1 0 0,0 0-1 0 0,1-1 0 0 0,-1 1 1 0 0,0-1-1 0 0,1 1 0 0 0,-1-1 1 0 0,0 0-1 0 0,1 0 0 0 0,-1-1 54 0 0,8 1-86 0 0,0-2 1 0 0,0 1-1 0 0,0-1 0 0 0,-1-1 0 0 0,1 0 0 0 0,-1-1 1 0 0,3-1 85 0 0,-2 0-17 0 0,0 0 1 0 0,-1-1 0 0 0,1-1 0 0 0,-1 0 0 0 0,-1 0 0 0 0,2-2 16 0 0,17-17 22 0 0,6-9-22 0 0,-9 10 16 0 0,-1 0 160 0 0,-2-2 1 0 0,-1 0-1 0 0,-1-2 0 0 0,12-23-176 0 0,-23 34 157 0 0,0-1-1 0 0,-1-1 0 0 0,-2 1 0 0 0,0-1 1 0 0,3-19-157 0 0,-3 15 165 0 0,-3 13-43 0 0,-2 0 0 0 0,1 0 0 0 0,-1 0 0 0 0,-1 0 0 0 0,0-1 0 0 0,-1 1 0 0 0,0 0 0 0 0,0 0 0 0 0,-2-1-122 0 0,-1-7 205 0 0,-1 0 1 0 0,-1 1-1 0 0,-1 0 1 0 0,-7-14-206 0 0,6 18 312 0 0,0 0 1 0 0,-1 1-1 0 0,-10-12-312 0 0,15 21-79 0 0,1 1 0 0 0,-1-1 1 0 0,1 1-1 0 0,-1 0 0 0 0,0 0 0 0 0,-1 0 0 0 0,1 1 0 0 0,0-1 0 0 0,-1 1 0 0 0,1 0 1 0 0,-1 0-1 0 0,0 1 0 0 0,0-1 0 0 0,1 1 0 0 0,-1 0 0 0 0,0 1 0 0 0,0-1 0 0 0,0 1 1 0 0,0 0-1 0 0,0 0 0 0 0,0 0 0 0 0,0 1 0 0 0,0 0 0 0 0,0 0 0 0 0,0 0 0 0 0,0 0 1 0 0,1 1-1 0 0,-1 0 0 0 0,0 0 0 0 0,1 0 0 0 0,-1 0 0 0 0,-1 3 79 0 0,-26 18-2253 0 0,11-7-3884 0 0,3-1-944 0 0</inkml:trace>
  <inkml:trace contextRef="#ctx0" brushRef="#br0" timeOffset="6508.07">2695 2701 3224 0 0,'0'0'983'0'0,"0"0"2918"0"0,0 0 1283 0 0,0 0 257 0 0,0 0-616 0 0,-4-2-1970 0 0,-4 1-2729 0 0,0 1 1 0 0,-1 0-1 0 0,1 1 1 0 0,0-1-1 0 0,0 2 1 0 0,0-1-1 0 0,0 1 1 0 0,0 0-1 0 0,-2 2-126 0 0,-2 1-104 0 0,1 0 0 0 0,1 1-1 0 0,-1 0 1 0 0,1 1 0 0 0,0 0 0 0 0,0 0-1 0 0,1 1 1 0 0,0 0 0 0 0,0 1 0 0 0,-3 5 104 0 0,-1 2 171 0 0,1 1 1 0 0,1 1-1 0 0,1 0 1 0 0,0 0-1 0 0,1 1 1 0 0,1 1 0 0 0,-4 14-172 0 0,0 11-132 0 0,1 0 1 0 0,-3 42 131 0 0,13-79-16 0 0,0-1 0 0 0,1 0 0 0 0,1 1-1 0 0,-1-1 1 0 0,1 0 0 0 0,0 1 0 0 0,1-1-1 0 0,-1 0 1 0 0,1 0 0 0 0,1 0 0 0 0,0 0 0 0 0,0-1-1 0 0,0 1 1 0 0,0-1 0 0 0,4 4 16 0 0,-4-5-55 0 0,0 0 1 0 0,1-1 0 0 0,0 0-1 0 0,0 1 1 0 0,0-1-1 0 0,0-1 1 0 0,1 1-1 0 0,-1-1 1 0 0,1 0 0 0 0,0 0-1 0 0,0 0 1 0 0,0 0-1 0 0,1-1 1 0 0,-1 0 0 0 0,0 0-1 0 0,1 0 1 0 0,-1-1-1 0 0,1 0 1 0 0,4 0 54 0 0,-4 0-41 0 0,1 0 0 0 0,-1-1 0 0 0,1 0 1 0 0,-1 0-1 0 0,1-1 0 0 0,-1 1 0 0 0,1-1 0 0 0,-1-1 1 0 0,0 0-1 0 0,1 1 0 0 0,-1-2 0 0 0,0 1 0 0 0,3-2 41 0 0,14-10 0 0 0,0-1 0 0 0,-1 0 0 0 0,15-16 0 0 0,-9 9 0 0 0,-18 15 0 0 0,0-1 0 0 0,0 0 0 0 0,-1-1 0 0 0,3-3 0 0 0,0-3 151 0 0,0-1 0 0 0,-1 0 0 0 0,-1-1 0 0 0,0 0 0 0 0,-1 0 0 0 0,-1-1-1 0 0,-1 0 1 0 0,-1 0 0 0 0,0-1 0 0 0,-1 0 0 0 0,-1 0 0 0 0,0-9-151 0 0,-3 16 14 0 0,-1 0 1 0 0,-1-1-1 0 0,0 1 1 0 0,-1 0-1 0 0,0 0 0 0 0,-1 0 1 0 0,0 0-1 0 0,-1 1 1 0 0,0-1-1 0 0,-1 1 0 0 0,-2-4-14 0 0,-4-6 2 0 0,-1 2-1 0 0,-1-1 0 0 0,0 2 1 0 0,-1 0-1 0 0,-10-9-1 0 0,19 22-252 0 0,0 0-1 0 0,0 1 1 0 0,0 0-1 0 0,-1 0 1 0 0,1 0-1 0 0,-1 1 1 0 0,0 0-1 0 0,-1 0 253 0 0,0 0-771 0 0,-1 0-1 0 0,1 0 0 0 0,-1 1 1 0 0,1 0-1 0 0,-1 1 1 0 0,0 0-1 0 0,0 0 1 0 0,0 1-1 0 0,0 0 0 0 0,-6 0 772 0 0,-11 4-7711 0 0</inkml:trace>
  <inkml:trace contextRef="#ctx0" brushRef="#br0" timeOffset="7179.31">3605 2734 23903 0 0,'0'0'1094'0'0,"0"0"-22"0"0,0 0-655 0 0,0 0-209 0 0,0 0-15 0 0,0-2-1 0 0,3-6-388 0 0,-1 0 0 0 0,0 0 0 0 0,-1-1 0 0 0,0 1 0 0 0,0-3 196 0 0,0 3-22 0 0,0-1 1 0 0,0 1-1 0 0,1-1 1 0 0,0 1-1 0 0,2-6 22 0 0,35-68 600 0 0,-21 46-88 0 0,-1-1 0 0 0,5-19-512 0 0,-16 38 62 0 0,-4 8 58 0 0,1 0 1 0 0,1 1-1 0 0,0-1 1 0 0,0 1-1 0 0,4-6-120 0 0,-7 14 25 0 0,-1-1 1 0 0,1 1-1 0 0,0-1 0 0 0,-1 0 1 0 0,0 1-1 0 0,1-1 0 0 0,-1 0 1 0 0,0 1-1 0 0,0-1 0 0 0,1 0 1 0 0,-1 1-1 0 0,-1-1 0 0 0,1 0-25 0 0,0-1 7 0 0,2 0 68 0 0,-2 3-75 0 0,0 0 0 0 0,0 0 0 0 0,1 0 0 0 0,-1 0 0 0 0,0-1 0 0 0,0 1 0 0 0,1 0-1 0 0,-1 0 1 0 0,0 0 0 0 0,0 0 0 0 0,1 0 0 0 0,-1 0 0 0 0,0 0 0 0 0,0 0 0 0 0,1 0 0 0 0,-1-1 0 0 0,0 1 0 0 0,0 0 0 0 0,1 0 0 0 0,-1 0 0 0 0,0 1 0 0 0,1-1 0 0 0,-1 0 0 0 0,0 0 0 0 0,0 0 0 0 0,1 0 0 0 0,-1 0 0 0 0,0 0 0 0 0,0 0 0 0 0,1 0 0 0 0,-1 0 0 0 0,0 1 0 0 0,0-1-1 0 0,1 0 1 0 0,-1 0 0 0 0,0 0 0 0 0,0 1 0 0 0,0-1 0 0 0,1 0 0 0 0,-1 0 0 0 0,0 0 0 0 0,0 1 0 0 0,0-1 0 0 0,0 0 0 0 0,0 0 0 0 0,0 1 0 0 0,1-1 0 0 0,-1 0 0 0 0,0 0 0 0 0,0 1 0 0 0,0-1 0 0 0,0 0 0 0 0,0 1 0 0 0,0-1 0 0 0,0 0 0 0 0,0 0 0 0 0,0 1 0 0 0,0-1-1 0 0,0 0 1 0 0,0 1-1 0 0,5 42-315 0 0,-2 1 1 0 0,-1 4 315 0 0,-1 0-196 0 0,0-14-86 0 0,-3 28 282 0 0,-21 141-143 0 0,15-75 263 0 0,5-94-166 0 0,1 0-1 0 0,2 0 1 0 0,4 32 46 0 0,1-5 200 0 0,-4-24-200 0 0,-3-25 33 0 0,-2-10 41 0 0,-1 0 11 0 0,5 0-48 0 0,-4 4 30 0 0,2-6-54 0 0,1 1 0 0 0,0 0 0 0 0,-1-1 0 0 0,1 0 0 0 0,0 1 0 0 0,-1-1 0 0 0,1 0 0 0 0,-1 0 0 0 0,1 1 0 0 0,0-1 0 0 0,-1 0 0 0 0,0 0-13 0 0,-39 3-88 0 0,-53-2 197 0 0,-2 1-478 0 0,79-1 356 0 0,0 1 1 0 0,0 0-1 0 0,-11 4 13 0 0,-16 2 6 0 0,38-8-6 0 0,5 0 0 0 0,-1 0 0 0 0,1 0 0 0 0,0 0 0 0 0,-1 0 0 0 0,1 1 0 0 0,-1-1 0 0 0,1 0 0 0 0,0 1 0 0 0,-1 0 0 0 0,1-1 0 0 0,0 1 0 0 0,-1 0 0 0 0,1-1 0 0 0,0 1 0 0 0,0 0 0 0 0,0 0 0 0 0,-1 0 0 0 0,2-1 0 0 0,-1 1 0 0 0,1-1 0 0 0,0 0 0 0 0,-1 0 0 0 0,1 0 0 0 0,0 0 0 0 0,0 1 0 0 0,-1-1 0 0 0,1 0 0 0 0,0 0 0 0 0,0 1 0 0 0,0-1 0 0 0,-1 0 0 0 0,1 0 0 0 0,0 1 0 0 0,0-1 0 0 0,0 0 0 0 0,0 1 0 0 0,-1-1 0 0 0,1 0 0 0 0,0 1 0 0 0,0-1 0 0 0,0 0 0 0 0,0 1 0 0 0,0-1 0 0 0,6 5 110 0 0,10 1 336 0 0,13-1 366 0 0,-13-4-692 0 0,0-1 0 0 0,0-1 0 0 0,0 0 0 0 0,0-1 0 0 0,8-2-120 0 0,24-3 57 0 0,40-4 1253 0 0,25-9-1310 0 0,18-9 505 0 0,-87 17-421 0 0,0-2 0 0 0,38-19-84 0 0,-45 15-1395 0 0,-1-1-1 0 0,-1-2 0 0 0,0-2 1396 0 0,0 0-1533 0 0</inkml:trace>
  <inkml:trace contextRef="#ctx0" brushRef="#br0" timeOffset="7627.6">7504 1482 16583 0 0,'0'0'1276'0'0,"0"0"-822"0"0,0 0-54 0 0,0 0 1210 0 0,0 0 549 0 0,0 0 106 0 0,0 0-278 0 0,0 0-1279 0 0,0 0-511 0 0,0 0 104 0 0,0 0 63 0 0,0 0 11 0 0,0 0-40 0 0,0 0-173 0 0,0 0-70 0 0,0 0-17 0 0,0 0-72 0 0,0 2-291 0 0,4 25-1283 0 0,-3-11 643 0 0,3 1-360 0 0</inkml:trace>
  <inkml:trace contextRef="#ctx0" brushRef="#br0" timeOffset="7996.63">7082 2698 26263 0 0,'0'0'2336'0'0,"0"0"-1872"0"0,0 0-368 0 0,0 0-96 0 0,13 3 528 0 0,-3 5 88 0 0,3-8 24 0 0,-5 0 0 0 0,2 0-1160 0 0,-2 0-232 0 0,-3-8-48 0 0,8-3-7176 0 0,0-9-1439 0 0</inkml:trace>
  <inkml:trace contextRef="#ctx0" brushRef="#br0" timeOffset="8350.7">8360 2315 2760 0 0,'13'36'120'0'0,"-9"-25"32"0"0,-8 1-152 0 0,-1 1 0 0 0,5 1 0 0 0,0-2 0 0 0,0 4 5552 0 0,0-5 1080 0 0,0 2 215 0 0,-5-6 49 0 0,2 1-5736 0 0,3-8-1160 0 0,0 0-200 0 0,0 0-56 0 0,0 0-1008 0 0,-13 5-200 0 0</inkml:trace>
  <inkml:trace contextRef="#ctx0" brushRef="#br0" timeOffset="9400.34">4600 3025 19351 0 0,'-3'2'67'0'0,"4"1"291"0"0,9 1 1337 0 0,-2-2-1623 0 0,-4 0 45 0 0,-1 0 0 0 0,1 0 0 0 0,-1 0 0 0 0,0 0 0 0 0,0 0 0 0 0,0 1 0 0 0,0-1 0 0 0,-1 1 0 0 0,1 0 0 0 0,0 0 0 0 0,-1 0 0 0 0,0 0 0 0 0,0 0 0 0 0,0 0 0 0 0,0 1 0 0 0,1 3-117 0 0,14 19-101 0 0,17 16 462 0 0,1-2-1 0 0,4 0-360 0 0,-22-24 304 0 0,1 0-1 0 0,1-1 0 0 0,1-1 0 0 0,0-1 0 0 0,19 9-303 0 0,-8-7 37 0 0,0-3 0 0 0,1 0-1 0 0,14 2-36 0 0,99 20 978 0 0,-110-27-610 0 0,16 1-170 0 0,0-2 0 0 0,1-3 1 0 0,33-2-199 0 0,0 1 61 0 0,51-2 1096 0 0,13-7-1157 0 0,-136 6 51 0 0,123-11 508 0 0,100-23-559 0 0,-169 21 108 0 0,0-3 1 0 0,22-11-109 0 0,129-54 99 0 0,-107 33 14 0 0,67-42-113 0 0,-91 40-43 0 0,51-39 43 0 0,76-68-115 0 0,4-3 136 0 0,33-22 32 0 0,-170 123-32 0 0,2 4 1 0 0,3 3-1 0 0,3 4-21 0 0,-1 8 141 0 0,2 4 0 0 0,66-17-141 0 0,-74 26 30 0 0,-31 13 24 0 0,2 3 0 0 0,0 1 0 0 0,0 3 1 0 0,0 3-1 0 0,8 1-54 0 0,-1 3 132 0 0,1 2 1 0 0,0 3 0 0 0,0 2 0 0 0,-1 3-133 0 0,238 53 701 0 0,-274-57-660 0 0,61 19-201 0 0,80 32 160 0 0,-159-54 0 0 0,20 10-96 0 0,-1 0-1 0 0,4 3 97 0 0,-10-4-169 0 0,1-1-1 0 0,1-1 1 0 0,13 4 169 0 0,-16-6-485 0 0,-16-6 264 0 0,-1 0 1 0 0,0-1-1 0 0,1 1 1 0 0,-1 0-1 0 0,1-1 1 0 0,-1 1-1 0 0,1-1 1 0 0,0 0-1 0 0,-1 1 1 0 0,1-1-1 0 0,-1 0 1 0 0,1 0-1 0 0,0 0 1 0 0,-1 0-1 0 0,1 0 1 0 0,-1 0-1 0 0,1-1 1 0 0,0 1-1 0 0,-1 0 1 0 0,1-1-1 0 0,-1 1 1 0 0,1-1-1 0 0,-1 0 0 0 0,1 1 1 0 0,-1-1-1 0 0,1 0 1 0 0,-1 0-1 0 0,0 0 1 0 0,1 0 220 0 0,9-8-2016 0 0,-5-2-51 0 0</inkml:trace>
  <inkml:trace contextRef="#ctx0" brushRef="#br0" timeOffset="9770.15">9751 1930 21191 0 0,'7'5'1027'0'0,"3"4"74"0"0,-7-6-693 0 0,0-1 0 0 0,-1 1 1 0 0,1-1-1 0 0,0 0 0 0 0,0 0 1 0 0,2 1-409 0 0,5 5 715 0 0,-8-6-620 0 0,0 0 0 0 0,-1-1 0 0 0,1 1 0 0 0,0-1 0 0 0,0 0-1 0 0,0 1 1 0 0,2 0-94 0 0,28 13 557 0 0,-11-5 301 0 0,-1-1 1 0 0,12 2-860 0 0,21 8 2040 0 0,14 9-2040 0 0,23 8-235 0 0,-54-21 375 0 0,1 1 0 0 0,29 20-140 0 0,-54-29 41 0 0,0 1-1 0 0,0 1 1 0 0,-1 0-1 0 0,4 4-40 0 0,-10-8-16 0 0,0 0 0 0 0,0 0 0 0 0,-1 0 0 0 0,0 0 0 0 0,0 1 0 0 0,0 0 1 0 0,-1 0-1 0 0,0 0 0 0 0,0 0 0 0 0,0 1 16 0 0,-2-1-6 0 0,0 1 1 0 0,0 0-1 0 0,0 0 1 0 0,-1 0 0 0 0,0-1-1 0 0,0 1 1 0 0,-1 0-1 0 0,1 0 1 0 0,-2-1-1 0 0,1 1 1 0 0,-1 0 0 0 0,0-1-1 0 0,0 1 1 0 0,-1 0 5 0 0,-4 4-39 0 0,0 0 0 0 0,-1 0 0 0 0,-1-1 0 0 0,1 0 0 0 0,-2 0 1 0 0,-8 7 38 0 0,-16 11-358 0 0,-16 8 358 0 0,40-28-65 0 0,-27 16-155 0 0,0-1 1 0 0,-1-2-1 0 0,-6 1 220 0 0,-67 24-401 0 0,79-34 112 0 0,0-2 1 0 0,-8 1 288 0 0,30-9-373 0 0,0 0 1 0 0,1-1-1 0 0,-1 0 0 0 0,0 0 1 0 0,0-1-1 0 0,1 0 0 0 0,-1-1 1 0 0,0 0-1 0 0,-7-2 373 0 0,-3-5-1616 0 0</inkml:trace>
  <inkml:trace contextRef="#ctx0" brushRef="#br0" timeOffset="10556.89">11466 2132 21191 0 0,'0'0'480'0'0,"-6"0"646"0"0,-1-1-1064 0 0,0 0 0 0 0,0-1 0 0 0,0 0 0 0 0,0 0 0 0 0,0-1 0 0 0,1 1 0 0 0,0-2 0 0 0,-1 1 1 0 0,1-1-1 0 0,0 0 0 0 0,0 0-62 0 0,-19-11 39 0 0,16 9 16 0 0,0 0 0 0 0,1 0 0 0 0,-3-3-55 0 0,-18-14 766 0 0,15 14-262 0 0,11 7-393 0 0,1 0-1 0 0,-1 0 0 0 0,0 0 0 0 0,0 1 0 0 0,0-1 0 0 0,0 1 0 0 0,0-1 0 0 0,0 1 0 0 0,0 0 0 0 0,-1 0 0 0 0,1 1 0 0 0,0-1 0 0 0,0 1 0 0 0,-3-1-110 0 0,-4 2 43 0 0,1 0 0 0 0,-1 0 0 0 0,1 1 0 0 0,0 0 0 0 0,-1 1 0 0 0,1 0 0 0 0,0 0 0 0 0,1 1 0 0 0,-1 0 0 0 0,1 1 0 0 0,0 0 0 0 0,0 0 0 0 0,0 1 0 0 0,0 0 0 0 0,1 0 0 0 0,-3 4-43 0 0,-6 6 72 0 0,1 1 0 0 0,0 1 0 0 0,2 0 0 0 0,0 1 0 0 0,1 0 0 0 0,-4 12-72 0 0,2-4 0 0 0,2 0 0 0 0,1 1 0 0 0,2 1 0 0 0,0-1 0 0 0,2 2 0 0 0,1-1 0 0 0,-1 25 0 0 0,6-45-94 0 0,1 0 0 0 0,0 0 0 0 0,1 0 0 0 0,0 0 0 0 0,0 1 0 0 0,1 2 94 0 0,-1-10-34 0 0,-1 1 0 0 0,1-1 0 0 0,0 0 0 0 0,0 1-1 0 0,0-1 1 0 0,0 0 0 0 0,0 1 0 0 0,0-1 0 0 0,0 0 0 0 0,1 0-1 0 0,-1 0 1 0 0,1 0 0 0 0,0 0 0 0 0,-1 0 0 0 0,1 0 0 0 0,0-1-1 0 0,0 1 1 0 0,0-1 0 0 0,0 1 0 0 0,0-1 0 0 0,1 0 0 0 0,-1 0-1 0 0,0 0 1 0 0,3 1 34 0 0,1-1-55 0 0,0 0-1 0 0,0 0 1 0 0,0 0-1 0 0,0-1 1 0 0,0 0-1 0 0,0 0 1 0 0,0 0-1 0 0,0-1 1 0 0,0 0 0 0 0,0 0-1 0 0,0-1 1 0 0,0 0-1 0 0,0 0 1 0 0,0 0-1 0 0,4-3 56 0 0,9-4 17 0 0,-1 0 0 0 0,0-2 1 0 0,-1 0-1 0 0,-1 0 0 0 0,1-2 0 0 0,10-11-17 0 0,4-8-65 0 0,-2-2-1 0 0,-1-1 1 0 0,-2-1 0 0 0,-1-2-1 0 0,2-7 66 0 0,-6 10 225 0 0,-2-1-1 0 0,-1 0 0 0 0,-3-1 1 0 0,3-11-225 0 0,13-44 1287 0 0,-4-2 0 0 0,4-42-1287 0 0,-21 84 458 0 0,-5 31 23 0 0,0 0-1 0 0,-2-1 1 0 0,0-21-481 0 0,-3 41 107 0 0,0 2-10 0 0,0 2-17 0 0,0 2-90 0 0,-1 0-1 0 0,0 1 0 0 0,0-1 1 0 0,0 0-1 0 0,0 0 1 0 0,-1 0-1 0 0,-1 2 11 0 0,-5 16-54 0 0,-20 84-195 0 0,-17 56-134 0 0,27-93-16 0 0,-8 70 399 0 0,21-112 15 0 0,1 0-33 0 0,0 1-1 0 0,2-1 1 0 0,1 1-1 0 0,1 0 1 0 0,2-1-1 0 0,2 11 19 0 0,-3-32-18 0 0,0 0-1 0 0,1 0 0 0 0,-1 0 0 0 0,1-1 0 0 0,1 1 0 0 0,-1-1 0 0 0,1 1 0 0 0,1 1 19 0 0,-2-5 7 0 0,-1 0 0 0 0,0 0 1 0 0,1 0-1 0 0,-1 0 0 0 0,1 0 0 0 0,0-1 0 0 0,0 1 1 0 0,0-1-1 0 0,-1 1 0 0 0,1-1 0 0 0,1 0 0 0 0,-1 1 0 0 0,0-1 1 0 0,0 0-1 0 0,0 0 0 0 0,1-1 0 0 0,-1 1 0 0 0,0 0 1 0 0,1-1-1 0 0,-1 0 0 0 0,0 1 0 0 0,2-1-7 0 0,4 0 8 0 0,0-1-1 0 0,0 0 1 0 0,0-1 0 0 0,0 1-1 0 0,0-1 1 0 0,0-1-1 0 0,0 0 1 0 0,1-1-8 0 0,15-7 26 0 0,20-13-26 0 0,-28 14 1 0 0,4-3 154 0 0,0 0 1 0 0,-1-2-1 0 0,-1 0 1 0 0,5-6-156 0 0,36-39 426 0 0,-41 46-174 0 0,-16 12-196 0 0,1 0 1 0 0,-1 0 0 0 0,1 0-1 0 0,-1 0 1 0 0,0 0-1 0 0,1-1 1 0 0,0-1-57 0 0,0 2 131 0 0,3-2-53 0 0,-6 4-77 0 0,0 0 1 0 0,0 0-1 0 0,0 1 0 0 0,0-1 0 0 0,0 0 0 0 0,0 0 0 0 0,0 0 0 0 0,0 0 0 0 0,0 0 0 0 0,0 0 0 0 0,0 0 0 0 0,0 0 0 0 0,0 0 1 0 0,0 0-1 0 0,0 0 0 0 0,0 0 0 0 0,0 0 0 0 0,0 0 0 0 0,0 1 0 0 0,0-1 0 0 0,0 0 0 0 0,0 0 0 0 0,0 0 0 0 0,0 0 0 0 0,0 0 1 0 0,0 0-1 0 0,0 0 0 0 0,0 0 0 0 0,0 0 0 0 0,0 0 0 0 0,0 0 0 0 0,0 0 0 0 0,0 0 0 0 0,0 0 0 0 0,0 0 0 0 0,0 0 0 0 0,0 1 1 0 0,0-1-1 0 0,0 0 0 0 0,0 0 0 0 0,0 0 0 0 0,0 0 0 0 0,0 0 0 0 0,0 0 0 0 0,0 0 0 0 0,0 0 0 0 0,1 0 0 0 0,-1 0 0 0 0,0 0 1 0 0,0 0-1 0 0,0 0 0 0 0,0 0 0 0 0,0 0 0 0 0,0 0 0 0 0,0 0 0 0 0,0 0 0 0 0,0 0 0 0 0,0 0 0 0 0,0 0 0 0 0,0 0 0 0 0,0 0 1 0 0,0 0-1 0 0,1 0 0 0 0,-1 0-1 0 0,3 95-587 0 0,-3-85 456 0 0,1 0 0 0 0,0 0 0 0 0,0 0 0 0 0,1 0 0 0 0,1 0 0 0 0,-1 0 0 0 0,2 0 0 0 0,-1-1-1 0 0,1 0 1 0 0,3 5 131 0 0,-6-12-1 0 0,1 1 0 0 0,0 0-1 0 0,0-1 1 0 0,0 0 0 0 0,0 1-1 0 0,0-1 1 0 0,0 0 0 0 0,0 0-1 0 0,1 0 1 0 0,-1 0-1 0 0,1-1 1 0 0,-1 1 0 0 0,1-1-1 0 0,0 1 1 0 0,0-1 0 0 0,0 0-1 0 0,0 0 1 0 0,-1 0 0 0 0,1 0-1 0 0,1-1 2 0 0,0 1 9 0 0,1 0-1 0 0,-1-1 1 0 0,0 0 0 0 0,0 0-1 0 0,1 0 1 0 0,-1 0-1 0 0,0-1 1 0 0,0 0 0 0 0,0 0-1 0 0,1 0 1 0 0,-1 0 0 0 0,0-1-1 0 0,0 1 1 0 0,0-1-9 0 0,4-3 110 0 0,0 0 0 0 0,-1 0 1 0 0,1 0-1 0 0,-1-1 1 0 0,0 0-1 0 0,-1-1 0 0 0,1 0 1 0 0,-1 0-1 0 0,0 0 0 0 0,3-6-110 0 0,-4 4 52 0 0,0 1 0 0 0,-1-1-1 0 0,0 0 1 0 0,0 0-1 0 0,-1 0 1 0 0,0-1-1 0 0,-1 1 1 0 0,0-1 0 0 0,0 0-1 0 0,-1 1 1 0 0,0-1-1 0 0,-1 0 1 0 0,0 0-1 0 0,0 1 1 0 0,-2-8-52 0 0,-1-1-75 0 0,0 0-1 0 0,-2-1 0 0 0,0 1 1 0 0,-1 1-1 0 0,0-1 1 0 0,-1 1-1 0 0,-2 0 1 0 0,1 1-1 0 0,-2 0 1 0 0,0 0-1 0 0,-6-6 76 0 0,10 16-375 0 0,-21-25-1907 0 0,8 10-5106 0 0,1 2-1599 0 0</inkml:trace>
  <inkml:trace contextRef="#ctx0" brushRef="#br0" timeOffset="10919.89">12747 1751 2304 0 0,'-1'2'167'0'0,"-9"13"1704"0"0,6-11 389 0 0,1-1 0 0 0,-1 0 0 0 0,1 0 0 0 0,-1-1 0 0 0,-2 2-2259 0 0,-22 11 12058 0 0,8-6-8839 0 0,9-4-4856 0 0,-11 4 1687 0 0,-24 12 173 0 0,-13 8-224 0 0,42-18 19 0 0,0-1 0 0 0,0 2-1 0 0,1 0 1 0 0,1 1 0 0 0,0 2-19 0 0,-9 7 0 0 0,2 1 0 0 0,1 1 0 0 0,1 1 0 0 0,1 1 0 0 0,1 0 0 0 0,1 2 0 0 0,2 0 0 0 0,-2 6 0 0 0,1 4 0 0 0,2 0 0 0 0,-4 23 0 0 0,13-42 0 0 0,2 0 0 0 0,0 0 0 0 0,1 0 0 0 0,1 0 0 0 0,0 0 0 0 0,3 11 0 0 0,-2-24 0 0 0,1 1 0 0 0,1 0 0 0 0,-1 0 0 0 0,1-1 0 0 0,1 1 0 0 0,-1-1 0 0 0,1 1 0 0 0,0-1 0 0 0,1 0 0 0 0,-1 0 0 0 0,1 0 0 0 0,0-1 0 0 0,1 1 0 0 0,-1-1 0 0 0,1 0 0 0 0,0 0 0 0 0,0-1 0 0 0,1 0 0 0 0,-1 0 0 0 0,1 0 0 0 0,0 0 0 0 0,4 1 0 0 0,-3-2 0 0 0,0 0 0 0 0,0 0 0 0 0,-1-1 0 0 0,2 0 0 0 0,-1-1 0 0 0,0 1 0 0 0,0-1 0 0 0,0-1 0 0 0,1 1 0 0 0,-1-1 0 0 0,0 0 0 0 0,0-1 0 0 0,1 0 0 0 0,1-1 0 0 0,5-1-148 0 0,0-1 0 0 0,-1-1 0 0 0,1-1 0 0 0,-1 0 0 0 0,1-1 148 0 0,18-11-1316 0 0,14-11 1316 0 0,-21 11-5010 0 0,10-10 5010 0 0,-16 12-3560 0 0,21-17-4653 0 0</inkml:trace>
  <inkml:trace contextRef="#ctx0" brushRef="#br0" timeOffset="11660.17">13448 1497 19895 0 0,'0'0'911'0'0,"0"0"-19"0"0,0 0-448 0 0,0 0 224 0 0,0 0 164 0 0,0 0 31 0 0,0 0-23 0 0,0 0-128 0 0,0 0-59 0 0,0 0-12 0 0,0 1-65 0 0,-14 18-2 0 0,10-14-459 0 0,0 0 0 0 0,1 0 0 0 0,-1 0-1 0 0,1 1 1 0 0,0 1-115 0 0,-72 151 1804 0 0,24-52-1616 0 0,-47 67-188 0 0,63-115-8 0 0,-3-2 1 0 0,-3-2-1 0 0,-20 20 8 0 0,54-66 3 0 0,-3 4 77 0 0,0 0 0 0 0,-1 0 0 0 0,0-1 0 0 0,-1-1 0 0 0,0 0 0 0 0,-1-1 0 0 0,0 0 0 0 0,-2 1-80 0 0,11-8-27 0 0,4-1-117 0 0,0-1-73 0 0,0 0-27 0 0,12-20 376 0 0,-7 15-93 0 0,0-1 1 0 0,0 2-1 0 0,1-1 1 0 0,0 1-1 0 0,0 0 1 0 0,0 0-1 0 0,0 0 1 0 0,1 1-1 0 0,0 0 1 0 0,-1 0-1 0 0,2 0-39 0 0,16-7-173 0 0,-12 5-81 0 0,1 0 0 0 0,1 0 0 0 0,-1 2 0 0 0,14-3 254 0 0,58-5-201 0 0,-56 9 177 0 0,1 1 0 0 0,0 1 0 0 0,24 3 24 0 0,-14-1-110 0 0,0-2 0 0 0,1-1 0 0 0,-1-2 0 0 0,4-3 110 0 0,-23 3 2 0 0,0-1-1 0 0,0-1 1 0 0,-1-1 0 0 0,0-1-1 0 0,0 0 1 0 0,0-2 0 0 0,-1 0-1 0 0,8-7-1 0 0,-1 4 67 0 0,-21 5-67 0 0,-1 0 10 0 0,-3 5-1 0 0,1-1 0 0 0,-1 1 1 0 0,0 0-1 0 0,0-1 0 0 0,0 1 0 0 0,0-1 1 0 0,-1-1-10 0 0,1 0 6 0 0,0 0-1 0 0,1 0 1 0 0,-1 1 0 0 0,1-1 0 0 0,-1 0-1 0 0,3-3-5 0 0,-2 3 3 0 0,0 0 1 0 0,0 0-1 0 0,0 0 0 0 0,-1 0 0 0 0,1 0 0 0 0,0-3-3 0 0,-1-4-18 0 0,1 0-1 0 0,-1 0 1 0 0,-1 0-1 0 0,0 0 1 0 0,0 0 0 0 0,-1 0-1 0 0,-1 0 1 0 0,0 0-1 0 0,0 0 1 0 0,-2-1 18 0 0,2 3-36 0 0,0 0-1 0 0,0 0 1 0 0,1 0 0 0 0,0-6 36 0 0,1 10-18 0 0,0-1 0 0 0,0 1 0 0 0,-1-1 0 0 0,1 1 0 0 0,-2 0 0 0 0,1 0-1 0 0,0-1 1 0 0,-1 1 0 0 0,0 0 0 0 0,0 0 0 0 0,-1 0 0 0 0,1 1 0 0 0,-1-1 0 0 0,0 0 0 0 0,0 1 18 0 0,-3-3 10 0 0,2 3 11 0 0,1 0 0 0 0,-1 1 0 0 0,1-1 0 0 0,-1 1 0 0 0,-2-2-21 0 0,5 5 3 0 0,1-1 1 0 0,-1 1-1 0 0,0-1 0 0 0,0 1 1 0 0,0-1-1 0 0,0 1 0 0 0,0-1 1 0 0,0 1-1 0 0,0 0 0 0 0,0 0 1 0 0,0-1-1 0 0,-1 1 1 0 0,1 0-1 0 0,0 0 0 0 0,0 0 1 0 0,0 0-1 0 0,0 0 0 0 0,0 1 1 0 0,0-1-1 0 0,0 0 0 0 0,0 0 1 0 0,0 1-1 0 0,0-1 0 0 0,0 1 1 0 0,0-1-1 0 0,0 1 0 0 0,0-1-3 0 0,-2 3 8 0 0,-1-1 0 0 0,2 1 0 0 0,-1 0-1 0 0,0 0 1 0 0,0 0 0 0 0,1 0 0 0 0,0 0-1 0 0,0 1 1 0 0,0-1 0 0 0,-1 2-8 0 0,-16 39 61 0 0,16-33-60 0 0,0 1 0 0 0,0-1 1 0 0,0 7-2 0 0,-4 18-20 0 0,-20 98 28 0 0,6 0 0 0 0,-3 135-8 0 0,22-149 404 0 0,3-69-240 0 0,0-26 111 0 0,2 0 1 0 0,0-1-1 0 0,4 10-275 0 0,0 4 366 0 0,-7-34-451 0 0,1-1-84 0 0,-1 1-1 0 0,1 0 0 0 0,0-1 1 0 0,0 1-1 0 0,0-1 1 0 0,0 1-1 0 0,2 1 170 0 0,-2-4-127 0 0,-1-1 1 0 0,0 0-22 0 0,0 0-11 0 0,0 0-1 0 0,0 0-85 0 0,0 0-358 0 0,0 0-154 0 0,1 0 507 0 0,0-1 0 0 0,0 0 1 0 0,1-1-1 0 0,-1 1 0 0 0,0 0 0 0 0,0 0 1 0 0,-1 0-1 0 0,1-1 0 0 0,0 1 0 0 0,0 0 1 0 0,0-1-1 0 0,-1 1 0 0 0,1-1 250 0 0,4-11-1764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6:45.606"/>
    </inkml:context>
    <inkml:brush xml:id="br0">
      <inkml:brushProperty name="width" value="0.05" units="cm"/>
      <inkml:brushProperty name="height" value="0.05" units="cm"/>
    </inkml:brush>
  </inkml:definitions>
  <inkml:trace contextRef="#ctx0" brushRef="#br0">0 729 9216 0 0,'0'0'706'0'0,"0"0"-382"0"0,0 0 120 0 0,0 0 100 0 0,0 0 22 0 0,0 0 50 0 0,0 0 201 0 0,0 0 88 0 0,0 0 21 0 0,0 0 6 0 0,0 0 17 0 0,0 0 9 0 0,0 0 2 0 0,0 0-48 0 0,4-7 430 0 0,-3 4-1069 0 0,0-1 0 0 0,0 0 0 0 0,-1 1 0 0 0,0-1-1 0 0,0 1 1 0 0,0-1 0 0 0,0-1-273 0 0,0 1 153 0 0,-1 0 0 0 0,1 0 0 0 0,1 1 0 0 0,-1-1-1 0 0,0 0 1 0 0,1 1 0 0 0,0-1 0 0 0,0 0-153 0 0,7-33 583 0 0,-3 9-271 0 0,4-23 439 0 0,-7 36-548 0 0,1-1 0 0 0,0 1 0 0 0,1-2-203 0 0,10-30 357 0 0,1-17-357 0 0,4-15 288 0 0,-11 50-262 0 0,-3 8 194 0 0,1 0 0 0 0,1 0-220 0 0,-6 19 255 0 0,5 14-20 0 0,6 3-264 0 0,1 3-85 0 0,2-1 0 0 0,2 2 114 0 0,-11-14-19 0 0,-1 0 0 0 0,1 0-1 0 0,0-1 1 0 0,0 1 0 0 0,0-1 0 0 0,0-1-1 0 0,1 0 1 0 0,4 3 19 0 0,1-2 43 0 0,-1-1-1 0 0,1 1 1 0 0,-1-2 0 0 0,1 0-1 0 0,0 0 1 0 0,0-1 0 0 0,0 0-1 0 0,0-1 1 0 0,1-1-43 0 0,8 0 51 0 0,1-2 0 0 0,13-3-51 0 0,-26 4 5 0 0,-1 0 0 0 0,1 0 0 0 0,0-1 0 0 0,-1-1-1 0 0,0 0 1 0 0,0 0 0 0 0,4-3-5 0 0,8-6 0 0 0,-8 5 0 0 0,1-1 0 0 0,-1 0 0 0 0,10-10 0 0 0,-9 6 32 0 0,-1-1 1 0 0,0 0-1 0 0,-1 0 0 0 0,-1-1 1 0 0,0-1-1 0 0,-1 0 0 0 0,-1 0 1 0 0,0-2-33 0 0,5-12 15 0 0,-7 18-15 0 0,-1 0-1 0 0,0-1 0 0 0,1-6 1 0 0,-5 17 2 0 0,4-8-13 0 0,-3 8 5 0 0,-1 1-63 0 0,7 36-63 0 0,-5-2 116 0 0,-2 0 1 0 0,-2 0-1 0 0,0 0 0 0 0,-3 4 16 0 0,3-22-1 0 0,-61 533 193 0 0,35-402-125 0 0,6-43-17 0 0,6-27 202 0 0,-23 62-252 0 0,-32 68 367 0 0,58-171-255 0 0,-2-2 1 0 0,-1 0-1 0 0,-2-1 0 0 0,-13 20-112 0 0,25-45 73 0 0,0 1 0 0 0,-1-1 0 0 0,0-1-1 0 0,0 1 1 0 0,-5 3-73 0 0,9-8 28 0 0,0-1-1 0 0,0 1 0 0 0,0-1 0 0 0,0 1 1 0 0,0-1-1 0 0,0 0 0 0 0,0 0 1 0 0,0 0-1 0 0,0 0 0 0 0,-1-1 1 0 0,1 1-1 0 0,0 0 0 0 0,-1-1 1 0 0,1 0-1 0 0,0 1 0 0 0,-1-1 1 0 0,1 0-1 0 0,-1 0 0 0 0,1 0 0 0 0,0-1 1 0 0,-1 1-1 0 0,1-1 0 0 0,-1 1-27 0 0,-9-5 97 0 0,0 1 0 0 0,1-1-1 0 0,-1-1 1 0 0,1 0 0 0 0,0-1-1 0 0,-3-3-96 0 0,0-1 11 0 0,0 0 0 0 0,1-2-1 0 0,0 1 1 0 0,1-1 0 0 0,1-1-1 0 0,0 0 1 0 0,1-1 0 0 0,0 0-1 0 0,1 0 1 0 0,-5-12-11 0 0,9 14-206 0 0,-1 0 1 0 0,2 0-1 0 0,-1 0 0 0 0,2-1 1 0 0,0 0-1 0 0,1 1 0 0 0,-1-10 206 0 0,2 17-227 0 0,1 0 0 0 0,0 1 0 0 0,0-1-1 0 0,1 0 1 0 0,0 1 0 0 0,0-1 0 0 0,0 1 0 0 0,0-1-1 0 0,1 1 1 0 0,0-1 0 0 0,0 1 0 0 0,1 0 0 0 0,-1 0-1 0 0,1 0 1 0 0,0 0 0 0 0,0 1 0 0 0,1-1 0 0 0,0 1-1 0 0,-1 0 1 0 0,3-2 227 0 0,15-10-9327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6:46.192"/>
    </inkml:context>
    <inkml:brush xml:id="br0">
      <inkml:brushProperty name="width" value="0.05" units="cm"/>
      <inkml:brushProperty name="height" value="0.05" units="cm"/>
    </inkml:brush>
  </inkml:definitions>
  <inkml:trace contextRef="#ctx0" brushRef="#br0">185 726 2304 0 0,'-2'-20'120'0'0,"1"17"347"0"0,0 0 0 0 0,1 0 0 0 0,0 0-1 0 0,-1 0 1 0 0,1 0 0 0 0,0-1 0 0 0,1 1-1 0 0,-1-3-466 0 0,2 1 2717 0 0,0-1 0 0 0,-1 0-1 0 0,2 1 1 0 0,2-6-2717 0 0,14-20 4070 0 0,-2 10-3298 0 0,14-14-772 0 0,-23 27 590 0 0,27-27-40 0 0,-17 17-203 0 0,-1 0 0 0 0,0-1-347 0 0,-4 2 161 0 0,15-18 259 0 0,-1-2 0 0 0,7-13-420 0 0,-31 44 28 0 0,16-27 209 0 0,7-17-237 0 0,-21 37 70 0 0,0 1 0 0 0,-1-1 0 0 0,0 0 0 0 0,-1 1 0 0 0,-1-2 0 0 0,1 0-70 0 0,-3 7 54 0 0,0 1 0 0 0,-1-1-1 0 0,1 1 1 0 0,-1-1-1 0 0,0 1 1 0 0,-1 0 0 0 0,0-1-1 0 0,0 1 1 0 0,0 0 0 0 0,0 0-1 0 0,-1 0 1 0 0,0 1-1 0 0,0-1 1 0 0,-1 1 0 0 0,0-1-1 0 0,0 1 1 0 0,0 0 0 0 0,0 0-1 0 0,-1 1 1 0 0,0 0 0 0 0,0-1-1 0 0,-5-2-53 0 0,9 6 7 0 0,-1 1 0 0 0,1-1 0 0 0,-1 0 0 0 0,0 1 0 0 0,1-1 0 0 0,-1 1 0 0 0,1 0 0 0 0,-1-1 0 0 0,0 1 0 0 0,1 0-1 0 0,-1 0 1 0 0,0 0 0 0 0,1 0 0 0 0,-1 0 0 0 0,0 1 0 0 0,1-1 0 0 0,-1 0 0 0 0,0 1-7 0 0,-1 0 6 0 0,1 0 0 0 0,-1 1 0 0 0,0-1 0 0 0,1 1 0 0 0,-1-1 0 0 0,1 1 0 0 0,-1 0 0 0 0,1 0 0 0 0,-2 2-6 0 0,-3 5 13 0 0,0-1 1 0 0,0 1-1 0 0,1 1 0 0 0,1-1 1 0 0,-1 2-14 0 0,-25 49-22 0 0,2 3 1 0 0,3 0 0 0 0,2 1-1 0 0,2 9 22 0 0,12-38 9 0 0,-12 41 174 0 0,-2 30-183 0 0,-49 228 760 0 0,36-172-107 0 0,21-97-487 0 0,-8 44 167 0 0,3-7 155 0 0,20-100-467 0 0,1 0 0 0 0,0 0 0 0 0,-1 0-1 0 0,0 0 1 0 0,1 0 0 0 0,-1 0 0 0 0,0 0 0 0 0,0 0-1 0 0,0 0 1 0 0,-1 0-21 0 0,2-1 112 0 0,0-1 33 0 0,0 0 14 0 0,5-4 157 0 0,5-10-216 0 0,0 0 0 0 0,-1-1 0 0 0,0 0 0 0 0,-2-1-1 0 0,1 0 1 0 0,1-8-100 0 0,17-36 140 0 0,-4 21-81 0 0,2 0 0 0 0,1 2 0 0 0,8-8-59 0 0,-19 29-11 0 0,0-1 1 0 0,1 2-1 0 0,6-5 11 0 0,-15 14-3 0 0,0 1 0 0 0,1 0-1 0 0,-1 1 1 0 0,1-1 0 0 0,0 2 0 0 0,0-1 0 0 0,1 1-1 0 0,-1 0 1 0 0,1 0 0 0 0,3 0 3 0 0,-8 2-6 0 0,0 1-1 0 0,0 0 1 0 0,0 0-1 0 0,0 0 1 0 0,0 0-1 0 0,-1 0 1 0 0,1 1-1 0 0,0 0 1 0 0,0-1-1 0 0,0 1 1 0 0,0 0-1 0 0,-1 0 1 0 0,1 0-1 0 0,-1 1 1 0 0,1-1-1 0 0,-1 1 1 0 0,1-1-1 0 0,-1 1 1 0 0,0 0-1 0 0,1 0 1 0 0,-1 0-1 0 0,0 0 1 0 0,0 0-1 0 0,0 1 7 0 0,2 3-21 0 0,1 0 0 0 0,-1 0 0 0 0,0 1 1 0 0,-1-1-1 0 0,0 1 0 0 0,0 0 0 0 0,0 0 0 0 0,-1 0 0 0 0,0 2 21 0 0,50 177-64 0 0,-45-164 64 0 0,9 16 0 0 0,-8-17 0 0 0,-4-13-4 0 0,1 0 0 0 0,-1 0 0 0 0,1-1 0 0 0,0 1 0 0 0,1-1 0 0 0,0 0 1 0 0,0 0-1 0 0,0-1 0 0 0,1 0 0 0 0,0 0 0 0 0,0-1 0 0 0,1 0 0 0 0,-1 0 0 0 0,1 0 0 0 0,0-1 0 0 0,0 0 0 0 0,1-1 0 0 0,-1 0 0 0 0,5 1 4 0 0,-11-4-79 0 0,1 1 0 0 0,0 0 0 0 0,0-1 0 0 0,0 0 0 0 0,0 0 0 0 0,0 0 0 0 0,0 0 0 0 0,0 0 0 0 0,0 0 0 0 0,0-1 0 0 0,0 0 0 0 0,0 1 0 0 0,0-1 0 0 0,0-1 79 0 0,5-1-665 0 0,-1-1 1 0 0,0 0-1 0 0,-1-1 1 0 0,5-2 664 0 0,-1 0-935 0 0,14-9-643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6:46.709"/>
    </inkml:context>
    <inkml:brush xml:id="br0">
      <inkml:brushProperty name="width" value="0.05" units="cm"/>
      <inkml:brushProperty name="height" value="0.05" units="cm"/>
    </inkml:brush>
  </inkml:definitions>
  <inkml:trace contextRef="#ctx0" brushRef="#br0">118 263 8752 0 0,'-11'3'673'0'0,"5"3"-437"0"0,5-5-81 0 0,0 0 0 0 0,0 0 0 0 0,1 1 0 0 0,-1-1 0 0 0,1 0 0 0 0,-1 1 0 0 0,1-1 0 0 0,0 0 0 0 0,-1 1 0 0 0,1-1 0 0 0,0 0 0 0 0,0 1 0 0 0,0-1 0 0 0,0 1 0 0 0,0-1 0 0 0,0 1 0 0 0,0-1 0 0 0,1 0 0 0 0,-1 1-155 0 0,1 1 416 0 0,1 0 0 0 0,-1 0 1 0 0,1 0-1 0 0,0 0 0 0 0,-1-1 1 0 0,3 4-417 0 0,9 13 1212 0 0,-10-13-878 0 0,0-1 1 0 0,0 0 0 0 0,1 0 0 0 0,-1 0-1 0 0,1 0 1 0 0,0 0 0 0 0,1-1 0 0 0,-1 1 0 0 0,1-1-1 0 0,2 1-334 0 0,-3-2 179 0 0,0 0 0 0 0,0 0-1 0 0,0 0 1 0 0,1-1 0 0 0,-1 0-1 0 0,3 1-178 0 0,-5-2 350 0 0,13-2 316 0 0,-11 0-557 0 0,0 0 0 0 0,1 0 0 0 0,-1-1 0 0 0,0 1 0 0 0,0-1 0 0 0,0 0 0 0 0,0 0 0 0 0,0-1-1 0 0,-1 1 1 0 0,1-1 0 0 0,-1 0 0 0 0,1 0 0 0 0,-1 0 0 0 0,0 0 0 0 0,0-1 0 0 0,0 1 0 0 0,1-3-109 0 0,6-10 417 0 0,0 0 0 0 0,-1-1 0 0 0,4-12-417 0 0,-9 20 21 0 0,-2 5 29 0 0,0 0-1 0 0,-1 0 1 0 0,1-1-1 0 0,-1 1 1 0 0,0 0-1 0 0,-1-1 1 0 0,1 1 0 0 0,-1-1-1 0 0,1 1 1 0 0,-1-1-1 0 0,-1 1 1 0 0,1 0-1 0 0,-1-3-49 0 0,1 1 64 0 0,0 1-1 0 0,0-1 0 0 0,0 1 1 0 0,1 0-1 0 0,0-1-63 0 0,0 0 57 0 0,-1 1 0 0 0,1 0-1 0 0,-1-1 1 0 0,-1-4-57 0 0,0-3 114 0 0,-1 0 0 0 0,-1 0 0 0 0,0 0 0 0 0,-1 0 0 0 0,-2-2-114 0 0,4 9 70 0 0,0 1 0 0 0,-1 0 0 0 0,1 0 0 0 0,-1 0 0 0 0,-1 1 0 0 0,1-1 0 0 0,-1 1 0 0 0,1-1 0 0 0,-1 1 0 0 0,0 0 0 0 0,-1 1 0 0 0,1-1 0 0 0,-2 0-70 0 0,3 2 14 0 0,0 1-1 0 0,1 0 0 0 0,-1 0 1 0 0,1 0-1 0 0,-1 0 0 0 0,0 0 0 0 0,0 0 1 0 0,0 1-1 0 0,1-1 0 0 0,-1 1 1 0 0,0 0-1 0 0,0 0 0 0 0,0 0 1 0 0,0 0-1 0 0,0 1 0 0 0,1-1 1 0 0,-1 1-1 0 0,0 0 0 0 0,0-1 1 0 0,1 1-1 0 0,-1 0 0 0 0,0 1 1 0 0,1-1-1 0 0,-1 0 0 0 0,1 1 1 0 0,0 0-1 0 0,-1-1-13 0 0,-6 6 36 0 0,1 0 0 0 0,-1 1 0 0 0,1 0 0 0 0,1 0 0 0 0,0 1 0 0 0,-1 0-36 0 0,-1 3 0 0 0,1 1 0 0 0,0 0 0 0 0,-1 5 0 0 0,-10 16 0 0 0,11-20 1 0 0,1-1 0 0 0,1 1 0 0 0,0 1 0 0 0,0-1 0 0 0,2 1 1 0 0,0 0-1 0 0,1 0 0 0 0,0 0 0 0 0,1 1 0 0 0,1 1-1 0 0,-1-5 12 0 0,-1 0 1 0 0,1-1-1 0 0,-2 1 0 0 0,-1 1-12 0 0,2-3 4 0 0,-1 0 0 0 0,2 1-1 0 0,-1-1 1 0 0,2 0 0 0 0,-1 3-4 0 0,6 66 86 0 0,-9-33-30 0 0,3-34-40 0 0,0 1 0 0 0,1 0 0 0 0,1 0 0 0 0,0 3-16 0 0,7 74 87 0 0,-7-85-64 0 0,1 0 0 0 0,0 0 0 0 0,0 0 0 0 0,1 0 0 0 0,-1 0 0 0 0,1-1 0 0 0,0 1 0 0 0,1 0 0 0 0,-1-1 0 0 0,1 0 1 0 0,-1 0-1 0 0,1 1 0 0 0,1-2 0 0 0,-1 1 0 0 0,1 0 0 0 0,-1-1 0 0 0,1 1 0 0 0,0-1 0 0 0,0 0 0 0 0,0 0 0 0 0,1-1 0 0 0,-1 1 0 0 0,1-1 0 0 0,-1 0 0 0 0,1 0 0 0 0,0-1 0 0 0,0 1 0 0 0,0-1 0 0 0,2 0-23 0 0,8 0 119 0 0,0-1 0 0 0,0-1 0 0 0,0 0 0 0 0,0-1 0 0 0,0-1 0 0 0,0 0 0 0 0,10-4-119 0 0,0-2 128 0 0,-1-1-1 0 0,0-1 1 0 0,-1-2 0 0 0,2-1-128 0 0,29-12 126 0 0,-39 19-98 0 0,1-1 0 0 0,-1 0 0 0 0,0-1-1 0 0,4-4-27 0 0,48-35 106 0 0,-24 17 289 0 0,-2-1-1 0 0,19-19-394 0 0,-12 10-163 0 0,-35 31 57 0 0,0-1 1 0 0,0 0 0 0 0,-2-1 0 0 0,9-9 105 0 0,-17 16-168 0 0,1 1 0 0 0,0 0 0 0 0,0 0-1 0 0,0 0 1 0 0,5-3 168 0 0,5-3-6780 0 0,-13 9 5756 0 0,8-6-8606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6:47.596"/>
    </inkml:context>
    <inkml:brush xml:id="br0">
      <inkml:brushProperty name="width" value="0.05" units="cm"/>
      <inkml:brushProperty name="height" value="0.05" units="cm"/>
    </inkml:brush>
  </inkml:definitions>
  <inkml:trace contextRef="#ctx0" brushRef="#br0">286 145 16439 0 0,'-6'-14'875'0'0,"0"-1"-1"0"0,-2-8-874 0 0,5 12 316 0 0,0 0 0 0 0,-2 1 0 0 0,1-1-1 0 0,-1 1 1 0 0,-3-4-316 0 0,-4 2 1094 0 0,11 11-760 0 0,0 0 0 0 0,-1 0 1 0 0,1-1-1 0 0,0 1 0 0 0,0 0 0 0 0,0-1 0 0 0,0 1 0 0 0,0 0 1 0 0,0-1-335 0 0,-6 7 1145 0 0,5-1-994 0 0,0 0 0 0 0,1 0 0 0 0,0 1 0 0 0,-1-1 0 0 0,2 0 0 0 0,-1 0 0 0 0,0 2-151 0 0,0 2 38 0 0,-2 16-10 0 0,1 0 0 0 0,1 12-28 0 0,-1 28 26 0 0,-8 126 21 0 0,1-5 226 0 0,-11-9 1616 0 0,-34 133-1889 0 0,49-281 148 0 0,-3 0 0 0 0,0 0-1 0 0,-1-1 1 0 0,-12 22-148 0 0,13-30 121 0 0,6-16-77 0 0,1 0 0 0 0,0 1 0 0 0,-1-1 1 0 0,0 0-1 0 0,0 0 0 0 0,0 0 0 0 0,0 0 0 0 0,0 0 1 0 0,0 0-1 0 0,-2 1-44 0 0,2-3 189 0 0,2-1 3 0 0,0 0 11 0 0,0-2-144 0 0,0 1 0 0 0,0-1 0 0 0,-1 1 0 0 0,1 0 1 0 0,-1-1-1 0 0,1 1 0 0 0,-1 0 0 0 0,0-1 0 0 0,1 1 0 0 0,-2-1-59 0 0,-3-9 190 0 0,4 4-124 0 0,1-1 1 0 0,0 1-1 0 0,0-1 0 0 0,1 1 1 0 0,0 0-1 0 0,0-1 0 0 0,0 1 1 0 0,1 0-1 0 0,2-5-66 0 0,3-15 139 0 0,-2 10-56 0 0,0 0-1 0 0,1 1 1 0 0,1-1 0 0 0,1 1-1 0 0,2-2-82 0 0,6-14 115 0 0,-7 14-143 0 0,1-1-1 0 0,1 1 1 0 0,1 1 0 0 0,11-14 28 0 0,-16 24-19 0 0,-1-1 0 0 0,1 1 1 0 0,1 0-1 0 0,-1 1 0 0 0,1 0 0 0 0,0 0 0 0 0,1 1 0 0 0,-1 0 1 0 0,1 0-1 0 0,0 1 0 0 0,3-1 19 0 0,-9 4-18 0 0,0 0-1 0 0,0 0 1 0 0,0 1 0 0 0,0-1-1 0 0,1 1 1 0 0,-1 0-1 0 0,0-1 1 0 0,0 2 0 0 0,0-1-1 0 0,1 0 1 0 0,-1 1-1 0 0,0-1 1 0 0,0 1 0 0 0,0 0-1 0 0,0 0 1 0 0,0 0 0 0 0,0 1 18 0 0,2 0-17 0 0,-1 1 0 0 0,0-1 1 0 0,0 1-1 0 0,0 0 0 0 0,0 0 1 0 0,-1 1-1 0 0,1-1 0 0 0,-1 1 1 0 0,0 0-1 0 0,2 3 17 0 0,1 2-3 0 0,-1 0 0 0 0,0 1-1 0 0,-1-1 1 0 0,0 1 0 0 0,0 0-1 0 0,-1 0 1 0 0,-1 0 0 0 0,1 1-1 0 0,-2-1 1 0 0,1 7 3 0 0,-1 1 0 0 0,0 1 0 0 0,-2 0 0 0 0,0 0 0 0 0,-1-1 0 0 0,-1 1 0 0 0,-1-1 0 0 0,-1 1 0 0 0,-4 11 0 0 0,5-20 0 0 0,0-1 0 0 0,0 0 0 0 0,-1-1 0 0 0,0 1 0 0 0,0-1 0 0 0,-1 0 0 0 0,0 0 0 0 0,-1-1 0 0 0,1 0 0 0 0,-1 0 0 0 0,-1 0 0 0 0,1-1 0 0 0,-1 0 0 0 0,-1-1 0 0 0,1 1 0 0 0,-1-2 0 0 0,-3 3 0 0 0,-2-2-16 0 0,1-1 1 0 0,-1-1-1 0 0,0 0 0 0 0,0 0 1 0 0,0-1-1 0 0,0-1 1 0 0,0 0-1 0 0,0-2 0 0 0,0 1 1 0 0,0-1-1 0 0,-8-3 16 0 0,19 4-197 0 0,-1-1 1 0 0,1 0-1 0 0,-1 0 0 0 0,1 0 1 0 0,0-1-1 0 0,0 1 0 0 0,-1-1 1 0 0,1 0-1 0 0,0 0 0 0 0,0 0 1 0 0,1 0-1 0 0,-1 0 0 0 0,0-1 1 0 0,-1-1 196 0 0,3 2-280 0 0,0 1 1 0 0,0-1-1 0 0,0 0 1 0 0,0 0-1 0 0,0 0 1 0 0,0 0 0 0 0,1 0-1 0 0,-1 0 1 0 0,1 0-1 0 0,-1 0 1 0 0,1 0-1 0 0,0 0 1 0 0,-1 0 0 0 0,1 0-1 0 0,0 0 1 0 0,1 0-1 0 0,-1 0 1 0 0,0 0-1 0 0,0 0 1 0 0,1 0 0 0 0,0 0-1 0 0,-1 0 1 0 0,1 0-1 0 0,0-1 280 0 0,11-15-2400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6:48.075"/>
    </inkml:context>
    <inkml:brush xml:id="br0">
      <inkml:brushProperty name="width" value="0.05" units="cm"/>
      <inkml:brushProperty name="height" value="0.05" units="cm"/>
    </inkml:brush>
  </inkml:definitions>
  <inkml:trace contextRef="#ctx0" brushRef="#br0">0 1062 19783 0 0,'0'0'447'0'0,"0"0"62"0"0,0 0 34 0 0,0 0-60 0 0,2-1-315 0 0,1-2-41 0 0,0 0 0 0 0,0-1 1 0 0,-1 1-1 0 0,1-1 1 0 0,-1 1-1 0 0,0-1 0 0 0,0 0 1 0 0,0 0-1 0 0,1-4-127 0 0,-1 2 585 0 0,1 0-1 0 0,0 0 0 0 0,1 0 1 0 0,1-3-585 0 0,13-16 1432 0 0,-13 16-1036 0 0,1 0 0 0 0,1 0-1 0 0,1-1-395 0 0,12-15 608 0 0,-1 0-1 0 0,-2-1 1 0 0,0-1-1 0 0,8-20-607 0 0,9-14 449 0 0,-9 14-217 0 0,-2 0 0 0 0,10-30-232 0 0,30-102 678 0 0,-15 42-440 0 0,-18 43-229 0 0,-12 34-54 0 0,8-14 45 0 0,-44 89-480 0 0,-8 15-16 0 0,0 2 0 0 0,2 0 0 0 0,2 1-1 0 0,-3 7 497 0 0,11-14-523 0 0,1 0 0 0 0,1 1 0 0 0,1 0 0 0 0,1 1-1 0 0,2 0 1 0 0,0 4 523 0 0,7-21-221 0 0,-1 0-1 0 0,1 0 1 0 0,1-1-1 0 0,0 1 1 0 0,1 0-1 0 0,0 0 1 0 0,0-1-1 0 0,1 1 1 0 0,1 0-1 0 0,2 7 222 0 0,7 16-995 0 0,2-2 1 0 0,11 21 994 0 0,6 10-1212 0 0,-6-9 313 0 0,-15-36 605 0 0,-1 2 0 0 0,-1-1 1 0 0,0 1-1 0 0,2 13 294 0 0,-4-8-76 0 0,-3-15 100 0 0,-1 1 0 0 0,1 0 0 0 0,-2 1-1 0 0,0-1 1 0 0,0 0 0 0 0,-1 0-1 0 0,0 3-23 0 0,-1-2 376 0 0,0 0 0 0 0,-1 0 0 0 0,-1-1 0 0 0,0 1 0 0 0,0-1-1 0 0,-1 1 1 0 0,-1-1 0 0 0,0-1 0 0 0,-2 4-376 0 0,7-14 40 0 0,0 1 0 0 0,0-1 0 0 0,-1 0 0 0 0,1 0 1 0 0,0 0-1 0 0,0 1 0 0 0,-1-1 0 0 0,1 0 0 0 0,0 0 0 0 0,0 1 0 0 0,0-1 0 0 0,0 0 0 0 0,-1 0 0 0 0,1 1 1 0 0,0-1-1 0 0,0 0 0 0 0,0 1 0 0 0,0-1 0 0 0,0 0 0 0 0,0 1 0 0 0,0-1 0 0 0,0 0 0 0 0,0 1 0 0 0,0-1 1 0 0,0 0-1 0 0,0 0 0 0 0,0 1 0 0 0,0-1 0 0 0,0 0 0 0 0,0 1 0 0 0,0-1 0 0 0,1 0 0 0 0,-1 1 1 0 0,0-1-1 0 0,0 0 0 0 0,0 0 0 0 0,0 1 0 0 0,1-1 0 0 0,-1 0 0 0 0,0 0 0 0 0,0 1 0 0 0,0-1 0 0 0,1 0 1 0 0,-1 0-1 0 0,0 0 0 0 0,0 1 0 0 0,1-1 0 0 0,-1 0 0 0 0,0 0 0 0 0,1 0 0 0 0,-1 0 0 0 0,0 0 1 0 0,0 0-1 0 0,1 0 0 0 0,-1 1 0 0 0,0-1 0 0 0,1 0 0 0 0,-1 0 0 0 0,0 0 0 0 0,1 0 0 0 0,-1 0 0 0 0,0-1 1 0 0,1 1-1 0 0,-1 0 0 0 0,0 0 0 0 0,1 0 0 0 0,-1 0 0 0 0,0 0-40 0 0,24-5-7 0 0,-10 0-362 0 0,0-1 0 0 0,0 0 0 0 0,0-1-1 0 0,-1 0 1 0 0,4-4 369 0 0,17-14-4038 0 0,5-5 4038 0 0,-39 29-21 0 0,51-40-7288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6:11.689"/>
    </inkml:context>
    <inkml:brush xml:id="br0">
      <inkml:brushProperty name="width" value="0.05" units="cm"/>
      <inkml:brushProperty name="height" value="0.05" units="cm"/>
    </inkml:brush>
  </inkml:definitions>
  <inkml:trace contextRef="#ctx0" brushRef="#br0">0 1 21503 0 0,'0'0'-8607'0'0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6:49.448"/>
    </inkml:context>
    <inkml:brush xml:id="br0">
      <inkml:brushProperty name="width" value="0.05" units="cm"/>
      <inkml:brushProperty name="height" value="0.05" units="cm"/>
    </inkml:brush>
  </inkml:definitions>
  <inkml:trace contextRef="#ctx0" brushRef="#br0">186 113 13360 0 0,'-1'-1'247'0'0,"-1"0"0"0"0,1 0 0 0 0,-1 0 0 0 0,1 0 0 0 0,-1 0 0 0 0,0 1 0 0 0,1-1 0 0 0,-1 1 0 0 0,0-1 0 0 0,1 1 0 0 0,-1-1 0 0 0,0 1 1 0 0,0 0-1 0 0,0 0 0 0 0,1 0 0 0 0,-1 0 0 0 0,0 0 0 0 0,-1 1-247 0 0,1 0 293 0 0,-1 0 1 0 0,1 0-1 0 0,0 0 1 0 0,0 0-1 0 0,-1 0 1 0 0,1 1-1 0 0,0-1 1 0 0,0 1-1 0 0,0-1 1 0 0,0 1-1 0 0,1 0 1 0 0,-1 0-1 0 0,0 0-293 0 0,-3 5 371 0 0,0 0-1 0 0,0-1 1 0 0,1 2-1 0 0,0-1 1 0 0,0 0-1 0 0,1 1 1 0 0,0 0-1 0 0,-1 4-370 0 0,-3 14 929 0 0,-3 27-929 0 0,2-11 52 0 0,5-25-52 0 0,0 0 0 0 0,1 0 0 0 0,1 0 0 0 0,1 0 0 0 0,0 2 0 0 0,0 72 0 0 0,-1-45 0 0 0,2 5 0 0 0,0-35 3 0 0,-1-8 91 0 0,0 0 0 0 0,1-1 1 0 0,0 1-1 0 0,1 0 0 0 0,0 3-94 0 0,-1-8 33 0 0,0-1 0 0 0,0 0-1 0 0,0 1 1 0 0,1-1-1 0 0,-1 0 1 0 0,0 0-1 0 0,1 0 1 0 0,-1 0 0 0 0,1 0-1 0 0,0 0 1 0 0,0-1-1 0 0,0 1 1 0 0,0 0 0 0 0,0-1-1 0 0,0 0 1 0 0,0 1-1 0 0,0-1 1 0 0,0 0 0 0 0,1 0-33 0 0,0 0 31 0 0,0 1 0 0 0,0-1 0 0 0,0-1 1 0 0,0 1-1 0 0,1 0 0 0 0,-1-1 1 0 0,0 1-1 0 0,0-1 0 0 0,1 0 1 0 0,-1 0-1 0 0,0 0 0 0 0,0-1 1 0 0,1 1-1 0 0,-1-1 0 0 0,0 0 1 0 0,1 0-32 0 0,1-1 47 0 0,-1 0 0 0 0,1 0 0 0 0,0-1 1 0 0,-1 1-1 0 0,1-1 0 0 0,-1 0 0 0 0,0-1 1 0 0,0 1-1 0 0,3-4-47 0 0,1-2 85 0 0,1-2 1 0 0,-1 1-1 0 0,-1-1 0 0 0,0 0 1 0 0,-1-1-1 0 0,0 1 0 0 0,4-11-85 0 0,-6 10 59 0 0,2-1 15 0 0,-1 0 1 0 0,0-1-1 0 0,-2 0 1 0 0,1 0-1 0 0,-1-4-74 0 0,4-47 150 0 0,-3-1 0 0 0,-3 1 0 0 0,-2-1 0 0 0,-6-17-150 0 0,7 75 10 0 0,-1 0-1 0 0,0 0 1 0 0,0 0 0 0 0,-1 0-1 0 0,0 0 1 0 0,0 1 0 0 0,-1-1-1 0 0,0 1 1 0 0,0 0 0 0 0,-1-1-1 0 0,0 1 1 0 0,0 1-1 0 0,-6-7-9 0 0,9 12 1 0 0,0 0-1 0 0,0 0 1 0 0,0 0-1 0 0,0 0 1 0 0,0 1 0 0 0,-1-1-1 0 0,1 0 1 0 0,0 1-1 0 0,-1-1 1 0 0,1 1-1 0 0,-1-1 1 0 0,1 1-1 0 0,0 0 1 0 0,-1-1-1 0 0,1 1 1 0 0,-1 0-1 0 0,1 0 1 0 0,-1 0-1 0 0,1 0 1 0 0,-1 0-1 0 0,1 1 1 0 0,0-1-1 0 0,-1 0 1 0 0,1 1-1 0 0,-1-1 1 0 0,1 1-1 0 0,-7 2-4 0 0,1 0 0 0 0,-1 0-1 0 0,1 1 1 0 0,-3 3 4 0 0,4-3-9 0 0,-4 2-30 0 0,0 1 0 0 0,1 0 0 0 0,0 1-1 0 0,1 0 1 0 0,-1 0 0 0 0,2 1 0 0 0,-1 0 0 0 0,-1 3 39 0 0,-11 19-115 0 0,-16 31 115 0 0,30-50-84 0 0,1 0-1 0 0,0 0 1 0 0,1 1-1 0 0,0-1 1 0 0,1 1-1 0 0,1 0 1 0 0,0 0-1 0 0,0 0 0 0 0,1 0 1 0 0,1 1-1 0 0,1-1 1 0 0,0 8 84 0 0,0-16 3 0 0,-1-1 1 0 0,1 1 0 0 0,0-1-1 0 0,0 0 1 0 0,0 1 0 0 0,1-1-1 0 0,-1 0 1 0 0,1 0 0 0 0,0 0-1 0 0,0 0 1 0 0,1 0 0 0 0,-1 0-1 0 0,1-1 1 0 0,0 1 0 0 0,0-1-1 0 0,0 0 1 0 0,0 0 0 0 0,0 0-1 0 0,1 0 1 0 0,-1 0 0 0 0,1-1-1 0 0,0 0 1 0 0,0 0 0 0 0,1 1-4 0 0,-1-2-10 0 0,-1 0 0 0 0,1 0 0 0 0,-1 0 0 0 0,1-1 0 0 0,0 1 0 0 0,-1-1 0 0 0,1 0 0 0 0,0 0 0 0 0,-1 0 0 0 0,1 0 0 0 0,0-1 0 0 0,-1 0 0 0 0,1 1 10 0 0,9-4 116 0 0,-1 1 0 0 0,0-1 0 0 0,1-2-116 0 0,9-3-66 0 0,0-2 0 0 0,-1 0-1 0 0,19-15 67 0 0,56-46 14 0 0,-95 71-5 0 0,27-23 61 0 0,-1-2 0 0 0,4-5-70 0 0,14-15-426 0 0,-19 17 389 0 0,-21 23 37 0 0,0 0 0 0 0,0 1 0 0 0,0-1 1 0 0,0 1-1 0 0,1 0 0 0 0,0 0 0 0 0,0 1 0 0 0,1 0 1 0 0,-1 0-1 0 0,1 1 0 0 0,5-3 0 0 0,-11 5 0 0 0,0 1 0 0 0,0 0 0 0 0,0 0 0 0 0,0-1 0 0 0,0 1 0 0 0,0 0 0 0 0,0 0 0 0 0,1 0 0 0 0,-1 0 0 0 0,0 0 0 0 0,0 0 0 0 0,0 1 0 0 0,0-1 0 0 0,0 0 0 0 0,0 0 0 0 0,0 1 0 0 0,0-1 0 0 0,0 1 0 0 0,0-1 0 0 0,0 1 0 0 0,0-1 0 0 0,0 1 0 0 0,-1-1 0 0 0,1 1 0 0 0,1 1 0 0 0,-1 0 0 0 0,1 0 0 0 0,-1-1 0 0 0,0 1 0 0 0,1 0 0 0 0,-1 0 0 0 0,0 0 0 0 0,-1 0 0 0 0,1 1 0 0 0,0-1 0 0 0,0 1 0 0 0,1 5 0 0 0,-1-1 0 0 0,0 1 0 0 0,0 0 0 0 0,-1 0 0 0 0,0-1 0 0 0,-1 6 0 0 0,-10 75-4 0 0,3-34 17 0 0,2 2-1 0 0,3 11-12 0 0,4-46 236 0 0,1 0-1 0 0,1 1-235 0 0,-1 0 211 0 0,-1-20-251 0 0,-1 1 0 0 0,0-1 0 0 0,1 1-1 0 0,0-1 1 0 0,-1 0 0 0 0,1 1 0 0 0,0-1 0 0 0,0 0 0 0 0,1 1 0 0 0,-1-1 0 0 0,0 0 0 0 0,1 0 0 0 0,-1 0 0 0 0,1 0 0 0 0,0 0-1 0 0,1 1 41 0 0,-3-3 22 0 0,1 0-1 0 0,0 1 0 0 0,0-1 0 0 0,0 0 0 0 0,0 0 0 0 0,0 0 0 0 0,0 1 0 0 0,-1-1 0 0 0,1 0 0 0 0,0 0 0 0 0,0 0 1 0 0,0-1-1 0 0,0 1 0 0 0,0 0 0 0 0,0 0 0 0 0,0 0 0 0 0,0-1 0 0 0,-1 1 0 0 0,1 0-21 0 0,17-9 261 0 0,-13 6-160 0 0,4-3-52 0 0,-1 1 0 0 0,0-1-1 0 0,0-1 1 0 0,0 1 0 0 0,-1-2 0 0 0,0 1 0 0 0,0-1-1 0 0,1-1-48 0 0,9-15 83 0 0,-1 0-1 0 0,3-6-82 0 0,25-53 106 0 0,-23 47-94 0 0,-13 22 1 0 0,0 1 0 0 0,0 0 0 0 0,1 0 0 0 0,3-2-13 0 0,11-13 11 0 0,-22 27-11 0 0,0 0 0 0 0,-1 0 0 0 0,1 0 0 0 0,0 1 0 0 0,0-1 0 0 0,0 0 0 0 0,0 0 0 0 0,0 1 0 0 0,0-1 0 0 0,0 1 0 0 0,0-1 0 0 0,1 1 0 0 0,-1 0-3 0 0,0 0 1 0 0,0 0-1 0 0,1 0 0 0 0,-1 0 0 0 0,0 0 0 0 0,1 0 1 0 0,-1 0-1 0 0,0 1 0 0 0,0-1 0 0 0,1 1 1 0 0,-1-1-1 0 0,0 1 0 0 0,0-1 0 0 0,0 1 1 0 0,0 0-1 0 0,0-1 0 0 0,0 1 0 0 0,0 0 0 0 0,0 0 1 0 0,0 0-1 0 0,0 0 0 0 0,0 0 0 0 0,0 0 1 0 0,0 0-1 0 0,-1 0 0 0 0,1 1 3 0 0,2 1-10 0 0,-1 1 0 0 0,0 0-1 0 0,0 0 1 0 0,0 0 0 0 0,-1 0-1 0 0,1 0 1 0 0,-1 2 10 0 0,29 160 360 0 0,-26-147-426 0 0,0-1-1 0 0,1 0 1 0 0,7 13 66 0 0,3 16-128 0 0,-14-45 152 0 0,-1 0-1 0 0,1 0 1 0 0,0 0-1 0 0,-1 0 1 0 0,1 0-1 0 0,0-1 1 0 0,0 1-1 0 0,0 0 0 0 0,1 0 1 0 0,-1-1-1 0 0,0 1 1 0 0,0-1-1 0 0,1 1 1 0 0,-1-1-1 0 0,1 0 1 0 0,0 1-1 0 0,-1-1 0 0 0,1 0 1 0 0,1 1-24 0 0,0-1-6 0 0,-1-1 1 0 0,1 1-1 0 0,-1-1 1 0 0,1 1 0 0 0,-1-1-1 0 0,1 0 1 0 0,-1 0-1 0 0,1 0 1 0 0,-1 0-1 0 0,1 0 1 0 0,-1 0-1 0 0,1-1 1 0 0,-1 1-1 0 0,1-1 6 0 0,9-3 8 0 0,-1-1 0 0 0,1 0-1 0 0,-1 0 1 0 0,0-1 0 0 0,8-6-8 0 0,-18 11 30 0 0,13-8-18 0 0,0-1-1 0 0,0 0 1 0 0,-1 0 0 0 0,-1-2 0 0 0,0 1 0 0 0,-1-2 0 0 0,0 1 0 0 0,0-1-1 0 0,5-11-11 0 0,-2 2 91 0 0,0-1 0 0 0,-2-1 0 0 0,-1 0 0 0 0,-1-1 0 0 0,3-9-91 0 0,-7 13 32 0 0,-1 0 0 0 0,-1 0 0 0 0,0-1 0 0 0,-2 1 0 0 0,0-1 0 0 0,-1 1 0 0 0,-2-1 0 0 0,0 0 0 0 0,-3-11-32 0 0,3 28 0 0 0,0 1 0 0 0,0-1 0 0 0,0 0 0 0 0,-1 1 0 0 0,1-1 0 0 0,-1 1 0 0 0,0 0 0 0 0,-1 0 0 0 0,-1-3 0 0 0,3 6 0 0 0,0-1 0 0 0,-1 1 0 0 0,1 0 0 0 0,0 0 0 0 0,-1-1 0 0 0,1 1 0 0 0,-1 0 0 0 0,1 1 0 0 0,-1-1 0 0 0,0 0 0 0 0,1 0 0 0 0,-1 1 0 0 0,0-1 0 0 0,1 1 0 0 0,-1-1 0 0 0,0 1 0 0 0,0 0 0 0 0,0-1 0 0 0,1 1 0 0 0,-1 0 0 0 0,0 0 0 0 0,0 1 0 0 0,0-1 0 0 0,1 0 0 0 0,-2 1 0 0 0,-4 0-16 0 0,1 1 1 0 0,0 0-1 0 0,-1 1 0 0 0,1-1 0 0 0,0 1 0 0 0,1 0 1 0 0,-1 0-1 0 0,0 1 0 0 0,1 0 0 0 0,0 0 1 0 0,-3 3 15 0 0,-7 8-83 0 0,0 0 0 0 0,-10 16 83 0 0,19-23-12 0 0,0 0 0 0 0,1 0-1 0 0,0 1 1 0 0,1 0 0 0 0,0 0-1 0 0,0 0 1 0 0,0 2 12 0 0,3-6-12 0 0,-1-1 0 0 0,1 1 0 0 0,0 0 0 0 0,0 0 0 0 0,0 0 0 0 0,1 0 0 0 0,0 0 0 0 0,0 0 0 0 0,0 0 0 0 0,1 0 0 0 0,-1 0 0 0 0,1 0 0 0 0,0-1 0 0 0,2 5 12 0 0,-2-6-8 0 0,0 0 0 0 0,1-1 0 0 0,0 1 0 0 0,-1 0 0 0 0,1-1 0 0 0,0 1 0 0 0,0-1 0 0 0,0 1 0 0 0,1-1 1 0 0,-1 0-1 0 0,1 0 0 0 0,-1 0 0 0 0,1 0 0 0 0,0-1 0 0 0,-1 1 0 0 0,1-1 0 0 0,0 1 0 0 0,0-1 0 0 0,0 0 0 0 0,0 0 0 0 0,0 0 1 0 0,0-1-1 0 0,1 1 0 0 0,-1-1 0 0 0,0 0 0 0 0,0 0 0 0 0,1 0 8 0 0,10 0-14 0 0,0-2-1 0 0,-1 0 1 0 0,1 0 0 0 0,-1-1-1 0 0,9-4 15 0 0,-16 6-9 0 0,22-10 9 0 0,0 0 0 0 0,-1-2 0 0 0,-1 0 0 0 0,0-2 0 0 0,6-6 0 0 0,18-9 0 0 0,-1-1 19 0 0,-31 19-13 0 0,-1 1-1 0 0,1 1 1 0 0,17-7-6 0 0,-26 13-20 0 0,0 0 0 0 0,1 1 0 0 0,-1 1-1 0 0,1-1 1 0 0,5 1 20 0 0,-12 1-3 0 0,0 1 1 0 0,-1 0-1 0 0,1 0 1 0 0,0 0-1 0 0,-1 1 0 0 0,1-1 1 0 0,0 1-1 0 0,-1-1 1 0 0,1 1-1 0 0,0 0 0 0 0,-1 0 1 0 0,1 0-1 0 0,-1 0 0 0 0,1 0 1 0 0,-1 1-1 0 0,0-1 1 0 0,0 1-1 0 0,1 0 0 0 0,-1-1 1 0 0,0 1-1 0 0,1 2 3 0 0,2 2 8 0 0,-1 0-1 0 0,0 0 1 0 0,0 0 0 0 0,-1 0 0 0 0,0 0-1 0 0,0 1 1 0 0,0 0 0 0 0,-1-1-1 0 0,0 1 1 0 0,0 0 0 0 0,-1 0-1 0 0,0 0 1 0 0,0 0 0 0 0,-1 6-8 0 0,0 11 45 0 0,-2 0 0 0 0,0 0 0 0 0,-5 18-45 0 0,4-21 5 0 0,-10 40-5 0 0,7-41 0 0 0,2 1 0 0 0,1-1 0 0 0,0 1 0 0 0,1 6 0 0 0,4-22 0 0 0,2-8 0 0 0,6-12 0 0 0,-9 12 0 0 0,29-44 41 0 0,36-56 354 0 0,-35 57 1082 0 0,19-41-1477 0 0,-36 66-126 0 0,0 0 0 0 0,2 1-1 0 0,0 0 1 0 0,6-3 126 0 0,-18 17 24 0 0,1 1 0 0 0,1 0 0 0 0,-1 0 0 0 0,1 0 0 0 0,0 1 0 0 0,0 0 0 0 0,0 0 0 0 0,1 1 0 0 0,-1-1 0 0 0,1 1 0 0 0,0 1 0 0 0,6-2-24 0 0,-11 3 14 0 0,0 1 1 0 0,0 0-1 0 0,1 0 0 0 0,-1 1 1 0 0,0-1-1 0 0,0 0 0 0 0,1 1 1 0 0,-1-1-1 0 0,0 1 0 0 0,0 0 1 0 0,0 0-1 0 0,0 0 1 0 0,0 0-1 0 0,0 0 0 0 0,0 0 1 0 0,0 0-1 0 0,0 1 0 0 0,0-1 1 0 0,-1 1-1 0 0,1-1 0 0 0,-1 1 1 0 0,1 0-1 0 0,-1 0 0 0 0,1 1-14 0 0,4 5-3 0 0,-1 1 0 0 0,0 0 0 0 0,0 0-1 0 0,-1 0 1 0 0,0 0 3 0 0,11 34-593 0 0,-2-1 0 0 0,0 8 593 0 0,0 0 115 0 0,7 14-115 0 0,-18-58 12 0 0,0 0 0 0 0,1 0 0 0 0,0-1 0 0 0,0 1 0 0 0,1-1 0 0 0,0 1-1 0 0,0-1 1 0 0,0 0 0 0 0,0-1 0 0 0,1 1 0 0 0,-1-1 0 0 0,1 0 0 0 0,3 2-12 0 0,-5-4 1 0 0,1 0 1 0 0,0 0-1 0 0,0 0 1 0 0,0 0-1 0 0,0 0 1 0 0,1-1-1 0 0,-1 0 1 0 0,0 0-1 0 0,1 0 1 0 0,-1 0-1 0 0,1-1 1 0 0,-1 0-1 0 0,0 0 1 0 0,1 0-1 0 0,-1 0 1 0 0,1-1-1 0 0,-1 1 1 0 0,1-1-1 0 0,2-1-1 0 0,31-10 93 0 0,-1-2-1 0 0,0-1 0 0 0,5-5-92 0 0,-34 15 72 0 0,-1 0 0 0 0,0 0-1 0 0,0-1 1 0 0,-1 1-1 0 0,0-2 1 0 0,0 1-1 0 0,2-3-71 0 0,26-26-419 0 0,-29 31-3 0 0,-1 1 0 0 0,1-1 0 0 0,-1-1 0 0 0,0 1 0 0 0,-1-1 0 0 0,4-4 422 0 0,2 1-1275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6:51.358"/>
    </inkml:context>
    <inkml:brush xml:id="br0">
      <inkml:brushProperty name="width" value="0.05" units="cm"/>
      <inkml:brushProperty name="height" value="0.05" units="cm"/>
    </inkml:brush>
  </inkml:definitions>
  <inkml:trace contextRef="#ctx0" brushRef="#br0">347 326 16439 0 0,'-3'-8'547'0'0,"-1"1"0"0"0,-1-1 0 0 0,-4-5-547 0 0,4 5 151 0 0,2 3-228 0 0,-1-1 285 0 0,-1 0-1 0 0,1 0 1 0 0,-1 0 0 0 0,-3-2-208 0 0,7 6 257 0 0,-1 0-1 0 0,0 1 1 0 0,0 0 0 0 0,0-1 0 0 0,0 1-1 0 0,0 0 1 0 0,0 0 0 0 0,0 0 0 0 0,0 0-1 0 0,-1 0 1 0 0,1 1 0 0 0,0-1-1 0 0,-1 1 1 0 0,1-1 0 0 0,0 1 0 0 0,-3 0-257 0 0,2 0 91 0 0,0 0 1 0 0,0-1-1 0 0,0 2 1 0 0,-1-1 0 0 0,1 0-1 0 0,0 1 1 0 0,0 0-1 0 0,0-1 1 0 0,0 1 0 0 0,0 0-1 0 0,0 1 1 0 0,0-1-1 0 0,0 0 1 0 0,0 1-1 0 0,1 0 1 0 0,-1 0 0 0 0,0 0-1 0 0,1 0 1 0 0,0 0-1 0 0,-1 0 1 0 0,1 0 0 0 0,0 1-1 0 0,-2 2-91 0 0,-6 10 181 0 0,-1 1-202 0 0,0 1 0 0 0,1 0-1 0 0,1 1 1 0 0,-5 12 21 0 0,-15 45 60 0 0,7-21 672 0 0,-6 26-732 0 0,18-46 110 0 0,1 0-1 0 0,1 1 0 0 0,2 0 1 0 0,2 0-1 0 0,0 7-109 0 0,4-18 129 0 0,0 6 344 0 0,3 29-473 0 0,-2-49 57 0 0,1 0-1 0 0,0 0 0 0 0,1 0 1 0 0,0-1-1 0 0,0 1 1 0 0,1-1-1 0 0,4 7-56 0 0,-5-9 38 0 0,1 1 27 0 0,0-2 0 0 0,0 1-1 0 0,0 0 1 0 0,5 4-65 0 0,-7-9 19 0 0,0 0 0 0 0,0 0 0 0 0,0 0 0 0 0,0-1-1 0 0,0 1 1 0 0,0-1 0 0 0,1 0 0 0 0,-1 1 0 0 0,0-1 0 0 0,1 0 0 0 0,-1 0-1 0 0,1-1 1 0 0,-1 1 0 0 0,1 0 0 0 0,0-1 0 0 0,2 1-19 0 0,3-1 61 0 0,0 0 1 0 0,0-1-1 0 0,0 0 0 0 0,0 0 1 0 0,0-1-1 0 0,0 0 0 0 0,-1 0 1 0 0,1-1-1 0 0,0 0 0 0 0,-1 0 1 0 0,0-1-1 0 0,7-4-61 0 0,4-4 156 0 0,-1 0 1 0 0,0-1-1 0 0,-1-1 0 0 0,6-7-156 0 0,43-44 315 0 0,-3-4-1 0 0,-3-2 1 0 0,-3-4-315 0 0,7-19 171 0 0,-5-3-1 0 0,-4-2 1 0 0,32-89-171 0 0,-62 140 0 0 0,-14 29 0 0 0,-1-1 0 0 0,-1 1 0 0 0,-1-2 0 0 0,0 1 0 0 0,-1-1 0 0 0,-5 13 5 0 0,0-1-16 0 0,-11-8 81 0 0,9 17-66 0 0,0 1 0 0 0,0-1 0 0 0,1 0 0 0 0,-1 1 1 0 0,0-1-1 0 0,0 1 0 0 0,0-1 0 0 0,1 1 0 0 0,-1 0 0 0 0,0-1 0 0 0,0 1 0 0 0,0 0-4 0 0,1 0 0 0 0,-22 19 16 0 0,2 1-1 0 0,1 1 1 0 0,0 1 0 0 0,2 0-1 0 0,1 2 1 0 0,1-1-1 0 0,0 2 1 0 0,2 0-1 0 0,-9 27-15 0 0,16-37-204 0 0,1 1 0 0 0,1 0 0 0 0,0-1 1 0 0,1 1-1 0 0,0 1 0 0 0,2-1 0 0 0,0 9 204 0 0,1-13-59 0 0,1 0 1 0 0,1 0-1 0 0,0 0 1 0 0,0 0 0 0 0,2 0-1 0 0,-1-1 1 0 0,1 1-1 0 0,1-1 1 0 0,1 0-1 0 0,0 2 59 0 0,15 20-358 0 0,1 0-1 0 0,6 4 359 0 0,-10-14-326 0 0,-1 1 1 0 0,-1 0-1 0 0,-2 1 1 0 0,8 17 325 0 0,-20-36-50 0 0,1-1 0 0 0,-1 1 0 0 0,-1-1 0 0 0,1 1 0 0 0,-1 0 0 0 0,0-1 0 0 0,-1 1 0 0 0,1 6 50 0 0,3 33-27 0 0,-4-45 167 0 0,0-1 55 0 0,2-2-153 0 0,-1 1 0 0 0,1 0 0 0 0,-1-1 1 0 0,1 1-1 0 0,-1 0 0 0 0,1 0 0 0 0,0-1 1 0 0,1 1-43 0 0,8-7-182 0 0,4-7 34 0 0,-2 0 1 0 0,10-14 147 0 0,18-20 157 0 0,-6 8-8 0 0,-1-1 0 0 0,-2-2 0 0 0,4-10-149 0 0,7-11 476 0 0,-25 40-441 0 0,1 1 0 0 0,1 1 1 0 0,1 0-1 0 0,9-6-35 0 0,5-6 324 0 0,-34 35-228 0 0,-1 0 0 0 0,4 14 179 0 0,-4-7-217 0 0,0 0 0 0 0,0-1 0 0 0,0 1 0 0 0,-1-1 0 0 0,0 1 0 0 0,-1-1 0 0 0,1 1 1 0 0,-1-1-1 0 0,-1 0 0 0 0,0 2-58 0 0,-9 33 8 0 0,3 12-323 0 0,2 7 315 0 0,6-40-95 0 0,0 1-1 0 0,1 0 1 0 0,1-1 0 0 0,3 11 95 0 0,-3-23 36 0 0,1 0 0 0 0,-1 0 0 0 0,2-1 1 0 0,-1 1-1 0 0,1-1 0 0 0,0 1 0 0 0,1-1 0 0 0,0 0 0 0 0,1 1-36 0 0,-3-5 6 0 0,0 0 1 0 0,0-1-1 0 0,0 1 0 0 0,1 0 1 0 0,0-1-1 0 0,-1 0 0 0 0,1 0 1 0 0,0 1-1 0 0,0-2 0 0 0,0 1 1 0 0,0 0-1 0 0,0-1 0 0 0,0 1 1 0 0,1-1-1 0 0,-1 0 0 0 0,0 0 1 0 0,1 0-1 0 0,-1-1 0 0 0,1 1 0 0 0,-1-1 1 0 0,1 0-1 0 0,-1 0-6 0 0,3 1 10 0 0,0-1 0 0 0,0-1-1 0 0,0 1 1 0 0,0-1 0 0 0,0 0 0 0 0,-1-1-1 0 0,1 1 1 0 0,0-1 0 0 0,-1 0 0 0 0,0-1-1 0 0,1 1 1 0 0,-1-1 0 0 0,0 0-1 0 0,0 0 1 0 0,0-1 0 0 0,-1 0 0 0 0,1 1-1 0 0,-1-1 1 0 0,0-1 0 0 0,0 1 0 0 0,0-1-1 0 0,-1 1 1 0 0,3-5-10 0 0,37-70 192 0 0,-35 65-99 0 0,-1-1 0 0 0,-1-1 0 0 0,0 1 0 0 0,-1-1 0 0 0,1-6-93 0 0,4-28-317 0 0,-1-2 317 0 0,-8 44-52 0 0,4-23 44 0 0,-3 0 1 0 0,0 1-1 0 0,-2-1 0 0 0,-1 0 0 0 0,-2 0 0 0 0,-2-11 8 0 0,4 37 44 0 0,-1-1 0 0 0,1 1-1 0 0,-1 0 1 0 0,0 0-1 0 0,0 0 1 0 0,-1 0 0 0 0,1 0-1 0 0,-1 0 1 0 0,0 1-1 0 0,-1 0 1 0 0,1-1-1 0 0,-1 1 1 0 0,0 0-44 0 0,2 3-1 0 0,0-1-1 0 0,0 1 1 0 0,0 0-1 0 0,0 0 1 0 0,0 0-1 0 0,-1 0 1 0 0,1 0-1 0 0,0 1 1 0 0,-1-1-1 0 0,1 1 1 0 0,-1-1-1 0 0,1 1 1 0 0,-1 0-1 0 0,1 0 1 0 0,0 0-1 0 0,-1 0 1 0 0,1 0-1 0 0,-1 1 1 0 0,1-1-1 0 0,-1 1 1 0 0,1 0-1 0 0,0-1 1 0 0,-1 1-1 0 0,1 1 2 0 0,-7 1-7 0 0,0 1 0 0 0,1 0-1 0 0,-1 1 1 0 0,1 0 0 0 0,-4 3 7 0 0,5-2 0 0 0,1-1 1 0 0,0 1-1 0 0,0 0 0 0 0,0 1 1 0 0,0-1-1 0 0,1 1 0 0 0,-1 3 0 0 0,-6 9-2 0 0,1 1 0 0 0,1 1 2 0 0,-5 9-9 0 0,12-24-15 0 0,1 1 0 0 0,-1-1-1 0 0,1 0 1 0 0,0 1 0 0 0,1-1-1 0 0,0 1 1 0 0,0-1-1 0 0,0 1 1 0 0,1 0 0 0 0,0-1-1 0 0,0 1 1 0 0,0 0-1 0 0,1 0 1 0 0,0-1 24 0 0,1-2-13 0 0,-1 0 0 0 0,0-1 0 0 0,1 1 0 0 0,0-1-1 0 0,0 1 1 0 0,0-1 0 0 0,0 0 0 0 0,1 0 0 0 0,-1 0 0 0 0,1 0 0 0 0,0 0-1 0 0,0-1 1 0 0,0 1 0 0 0,0-1 0 0 0,0 0 0 0 0,0 1 0 0 0,1-2 0 0 0,-1 1-1 0 0,1 0 1 0 0,-1-1 0 0 0,1 1 0 0 0,0-1 0 0 0,0 0 0 0 0,-1 0 0 0 0,3 0 13 0 0,6 0-3 0 0,-1 1 0 0 0,1-1 0 0 0,0-1 0 0 0,-1 0 0 0 0,1-1 0 0 0,-1 0 0 0 0,1-1 0 0 0,1 0 3 0 0,25-7 0 0 0,0-2 0 0 0,28-11 0 0 0,-46 14 0 0 0,1-1 0 0 0,-1-1 0 0 0,-1-1 0 0 0,0-1 0 0 0,11-9 0 0 0,11-7 0 0 0,-27 19 0 0 0,0-1 0 0 0,9-8 0 0 0,-8 6 3 0 0,0 0-1 0 0,0 1 1 0 0,1 0 0 0 0,10-3-3 0 0,-25 13 1 0 0,0 0 0 0 0,0 0 0 0 0,1 1 0 0 0,-1-1-1 0 0,0 1 1 0 0,0-1 0 0 0,1 1 0 0 0,-1-1 0 0 0,1 1 0 0 0,-1 0 0 0 0,0 0 0 0 0,1 0 0 0 0,-1-1 0 0 0,1 1 0 0 0,-1 1 0 0 0,0-1 0 0 0,1 0 0 0 0,-1 0 0 0 0,1 0 0 0 0,-1 1-1 0 0,0-1 1 0 0,1 1 0 0 0,-1-1 0 0 0,0 1 0 0 0,0 0 0 0 0,1-1 0 0 0,-1 1 0 0 0,0 0 0 0 0,0 0 0 0 0,0 0 0 0 0,0 0 0 0 0,0 0 0 0 0,0 0 0 0 0,0 0 0 0 0,0 0 0 0 0,0 0-1 0 0,-1 0 1 0 0,1 1 0 0 0,0-1 0 0 0,-1 0 0 0 0,1 0 0 0 0,-1 1 0 0 0,1-1 0 0 0,-1 0 0 0 0,0 1-1 0 0,3 9-12 0 0,0 0 0 0 0,-1 0 1 0 0,-1 0-1 0 0,0 0 0 0 0,0 6 12 0 0,-1-7 6 0 0,2 49-6 0 0,-4 11 0 0 0,0-30 0 0 0,2 1 0 0 0,1-1 0 0 0,6 26 0 0 0,-5-49 0 0 0,9 39 0 0 0,-9-51 0 0 0,0 0 0 0 0,-1 0 0 0 0,1-1 0 0 0,1 1 0 0 0,-1 0 0 0 0,1-1 0 0 0,0 1 0 0 0,0-1 0 0 0,2 2 0 0 0,-4-4 1 0 0,0-1 0 0 0,1 1 0 0 0,-1-1 0 0 0,1 1 0 0 0,-1-1 0 0 0,1 1 0 0 0,-1-1 0 0 0,1 0 0 0 0,0 0 0 0 0,-1 0 0 0 0,1 0 0 0 0,0 0 0 0 0,0 0 0 0 0,0-1 0 0 0,0 1 0 0 0,0 0 0 0 0,0-1 0 0 0,0 0 0 0 0,0 1 0 0 0,0-1 0 0 0,0 0 0 0 0,0 0 0 0 0,0 0 0 0 0,0 0 0 0 0,0-1 0 0 0,0 1 0 0 0,0-1 0 0 0,1 1-1 0 0,1-2 46 0 0,-1 0-1 0 0,1 1 1 0 0,-1-1 0 0 0,0-1-1 0 0,0 1 1 0 0,0 0 0 0 0,0-1-1 0 0,0 0 1 0 0,0 1 0 0 0,-1-1-1 0 0,2-2-45 0 0,12-12 209 0 0,-2 1 123 0 0,0 0 1 0 0,-1-1 0 0 0,8-14-333 0 0,-6 9 200 0 0,0-2-266 0 0,0-1 1 0 0,0-7 65 0 0,15-23-162 0 0,7-12 138 0 0,-14 25 66 0 0,2 0 0 0 0,13-15-42 0 0,-19 36 0 0 0,-12 19 0 0 0,-6 2-3 0 0,0 1 0 0 0,0-1 1 0 0,0 1-1 0 0,0-1 0 0 0,0 1 0 0 0,0-1 0 0 0,0 1 0 0 0,-1 0 1 0 0,1-1-1 0 0,0 1 0 0 0,0 0 0 0 0,-1 0 0 0 0,1 0 0 0 0,0-1 1 0 0,-1 1-1 0 0,1 0 0 0 0,-1 0 0 0 0,1 0 0 0 0,-1 0 0 0 0,0 0 1 0 0,1 1 2 0 0,6 26-55 0 0,-3-13 28 0 0,9 34 257 0 0,4 28-230 0 0,-7-27 247 0 0,11 27-247 0 0,-16-62-33 0 0,1 0-1 0 0,1-1 0 0 0,0 1 1 0 0,1-1-1 0 0,0 0 1 0 0,1-1-1 0 0,11 12 34 0 0,-15-19 9 0 0,0 0-1 0 0,1-1 0 0 0,0 1 0 0 0,1-1 0 0 0,-1-1 0 0 0,1 1 0 0 0,0-1 0 0 0,0 0 1 0 0,0 0-1 0 0,0-1-8 0 0,0-1 12 0 0,-1 0 1 0 0,0 0 0 0 0,0-1 0 0 0,1 0 0 0 0,-1 0-1 0 0,1 0 1 0 0,-1-1 0 0 0,1 0 0 0 0,-1-1-1 0 0,1 1 1 0 0,-1-1 0 0 0,5-1-13 0 0,1-1 0 0 0,0 1 0 0 0,0-2 0 0 0,-1 0 0 0 0,1 0 0 0 0,-1-1 0 0 0,0 0 0 0 0,0-1 0 0 0,-1-1 0 0 0,0 1 0 0 0,9-8 0 0 0,-1-3 0 0 0,-1-1 0 0 0,-1-1 0 0 0,0 0 0 0 0,12-20 0 0 0,-19 24 0 0 0,-1 0 0 0 0,0-1 0 0 0,-1 0 0 0 0,-1 0 0 0 0,0-1 0 0 0,-1 1 0 0 0,1-10 0 0 0,1-11 0 0 0,0 8 0 0 0,-1-2 0 0 0,-1 1 0 0 0,-2 0 0 0 0,-2-1 0 0 0,0-1 0 0 0,-2 12 0 0 0,-6-68 0 0 0,4 74 0 0 0,1 0 0 0 0,-2 0 0 0 0,0 0 0 0 0,-5-13 0 0 0,7 24 0 0 0,0 1 0 0 0,1-1 0 0 0,-1 1 0 0 0,-1-1 0 0 0,1 1 0 0 0,0-1 0 0 0,0 1 0 0 0,-1 0 0 0 0,1 0 0 0 0,-1 0 0 0 0,0 1 0 0 0,0-1 0 0 0,1 0 0 0 0,-1 1 0 0 0,0 0 0 0 0,0 0 0 0 0,-1 0 0 0 0,1 0 0 0 0,0 0 0 0 0,0 1 0 0 0,0-1 0 0 0,0 1 0 0 0,-1 0 0 0 0,1 0 0 0 0,0 0 0 0 0,0 0 0 0 0,-1 1 0 0 0,1-1 0 0 0,0 1 0 0 0,0 0 0 0 0,0 0 0 0 0,-2 1 0 0 0,-9 4 0 0 0,7-3 0 0 0,-1 0 0 0 0,1 1 0 0 0,0-1 0 0 0,1 2 0 0 0,-1-1 0 0 0,1 1 0 0 0,0-1 0 0 0,0 2 0 0 0,0-1 0 0 0,1 1 0 0 0,-5 4 0 0 0,3 0 0 0 0,0 0 0 0 0,0 1 0 0 0,1-1 0 0 0,1 1 0 0 0,-1 0 0 0 0,2 0 0 0 0,-3 8 0 0 0,4-6 0 0 0,0 0 0 0 0,0 0 0 0 0,2 0 0 0 0,-1 0 0 0 0,2 1 0 0 0,0-1 0 0 0,0 0 0 0 0,1 1 0 0 0,1-1 0 0 0,0 0 0 0 0,1 0 0 0 0,2 4 0 0 0,2 6 0 0 0,-6-17 0 0 0,1-1 0 0 0,0 1 0 0 0,0 0 0 0 0,0 0 0 0 0,1-1 0 0 0,0 1 0 0 0,0-1 0 0 0,0 0 0 0 0,3 3 0 0 0,0-2 0 0 0,-1-1 0 0 0,1-1 0 0 0,0 1 0 0 0,0-1 0 0 0,0 0 0 0 0,0 0 0 0 0,1-1 0 0 0,0 0 0 0 0,0 0 0 0 0,0 0 0 0 0,0-1 0 0 0,0 0 0 0 0,0-1 0 0 0,0 0 0 0 0,8 1 0 0 0,7-1 0 0 0,1 0 0 0 0,0-2 0 0 0,-1 0 0 0 0,13-4 0 0 0,-26 3 3 0 0,-1 0 0 0 0,0 0 0 0 0,1-1 0 0 0,-1 0 0 0 0,0-1 0 0 0,-1 0 0 0 0,4-1-3 0 0,23-12-153 0 0,-28 14-215 0 0,0 0 0 0 0,0 0-1 0 0,-1 0 1 0 0,3-2 368 0 0,1-2-2861 0 0,-2-1-3533 0 0,-2 1-2593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7:20.176"/>
    </inkml:context>
    <inkml:brush xml:id="br0">
      <inkml:brushProperty name="width" value="0.05" units="cm"/>
      <inkml:brushProperty name="height" value="0.05" units="cm"/>
    </inkml:brush>
  </inkml:definitions>
  <inkml:trace contextRef="#ctx0" brushRef="#br0">0 52 19455 0 0,'0'0'1632'0'0</inkml:trace>
  <inkml:trace contextRef="#ctx0" brushRef="#br0" timeOffset="338.35">17 0 21503 0 0,'0'0'-8607'0'0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7:16.049"/>
    </inkml:context>
    <inkml:brush xml:id="br0">
      <inkml:brushProperty name="width" value="0.05" units="cm"/>
      <inkml:brushProperty name="height" value="0.05" units="cm"/>
    </inkml:brush>
  </inkml:definitions>
  <inkml:trace contextRef="#ctx0" brushRef="#br0">1075 2791 23927 0 0,'0'0'547'0'0,"0"0"77"0"0,0 0 32 0 0,0 0-77 0 0,0 0-322 0 0,0 0 72 0 0,0 0 73 0 0,0 0 12 0 0,0 0-190 0 0,0 0-789 0 0,0 0-283 0 0,2 0-43 0 0,9 0-5 0 0</inkml:trace>
  <inkml:trace contextRef="#ctx0" brushRef="#br0" timeOffset="354.56">1948 2702 24847 0 0,'38'-12'1142'0'0,"-32"11"-824"0"0,-2-1 75 0 0,-3-7 406 0 0,0 8-778 0 0,0 0 1 0 0,0 0-1 0 0,0 0 0 0 0,0 0 1 0 0,0 1-1 0 0,0-1 0 0 0,0 0 1 0 0,0 0-1 0 0,0 1 0 0 0,0-1 1 0 0,0 1-1 0 0,0-1 0 0 0,1 1 1 0 0,-1-1-1 0 0,0 1 0 0 0,1 0-21 0 0,-1-1 82 0 0,0 1 308 0 0,-1 0 9 0 0,2-1 22 0 0,38-13 2283 0 0,-38 13-2477 0 0,-2 0-244 0 0,0 1-1 0 0,0 0 1 0 0,0 0 0 0 0,0-1-1 0 0,-1 1 1 0 0,1 0 0 0 0,0 0-1 0 0,0-1 1 0 0,0 1 0 0 0,0 0-1 0 0,0-1 1 0 0,0 1 0 0 0,0 0-1 0 0,1 0 1 0 0,-1-1 0 0 0,0 1-1 0 0,0 0 1 0 0,0 0 0 0 0,0-1-1 0 0,0 1 1 0 0,0 0 0 0 0,0 0-1 0 0,1-1 1 0 0,-1 1 0 0 0,0 0-1 0 0,0 0 1 0 0,0 0 0 0 0,1-1-1 0 0,-1 1 1 0 0,0 0 17 0 0,9-6-2404 0 0,-7 5-8080 0 0</inkml:trace>
  <inkml:trace contextRef="#ctx0" brushRef="#br0" timeOffset="-14310.75">70 280 10592 0 0,'0'-9'1104'0'0,"13"-20"354"0"0,-12 28-683 0 0,0-4 167 0 0,1 3 777 0 0,0 2 3497 0 0,0 3-5100 0 0,-1-1 0 0 0,1 1 1 0 0,-1-1-1 0 0,0 1 0 0 0,0 0 0 0 0,0 0 0 0 0,0-1 1 0 0,0 1-1 0 0,0 0 0 0 0,-1 0 0 0 0,0 0 0 0 0,1 0 1 0 0,-1 0-1 0 0,0 0 0 0 0,0-1 0 0 0,-1 2-116 0 0,0 10 450 0 0,-1 0 1 0 0,-3 13-451 0 0,0-6 279 0 0,-31 154 1187 0 0,19-108-1240 0 0,10-44-76 0 0,0 1 0 0 0,0 14-150 0 0,-4 91 596 0 0,9-87-383 0 0,1-21-101 0 0,2-1 1 0 0,0 0-1 0 0,1 0 1 0 0,1 1-1 0 0,4 9-112 0 0,-5-22 41 0 0,1-1-1 0 0,-1 1 0 0 0,2-1 0 0 0,-1 0 0 0 0,1 0 1 0 0,3 5-41 0 0,-6-10 10 0 0,1 1 1 0 0,0 0 0 0 0,0-1-1 0 0,0 0 1 0 0,0 1 0 0 0,0-1-1 0 0,0 0 1 0 0,1 0 0 0 0,-1 0-1 0 0,1 0 1 0 0,-1-1 0 0 0,1 1-1 0 0,0-1 1 0 0,-1 0 0 0 0,1 1-1 0 0,0-1 1 0 0,3 0-11 0 0,-2-1 24 0 0,0 0-1 0 0,0-1 1 0 0,0 1-1 0 0,0-1 1 0 0,0 0-1 0 0,0 0 1 0 0,0 0-1 0 0,0-1 1 0 0,0 0-1 0 0,-1 1 1 0 0,2-2-24 0 0,38-23 237 0 0,-31 17-135 0 0,0 0 0 0 0,0-1 0 0 0,-1 0 0 0 0,-1-1-1 0 0,9-11-101 0 0,10-17 509 0 0,3-9-509 0 0,-23 35 51 0 0,29-48-23 0 0,-2-1 0 0 0,21-54-28 0 0,-33 63 19 0 0,10-19 45 0 0,-3-2 0 0 0,19-72-64 0 0,-38 103 15 0 0,-1 4 53 0 0,1-16-68 0 0,-11 44 42 0 0,-1 11-41 0 0,0 0-1 0 0,0 0 0 0 0,0 0 0 0 0,0 0 1 0 0,0 0-1 0 0,0 0 0 0 0,0 0 0 0 0,0 0 1 0 0,0 0-1 0 0,0 0 0 0 0,0 0 0 0 0,0 0 1 0 0,0 0-1 0 0,0 0 0 0 0,0 0 0 0 0,0 0 1 0 0,0 0-1 0 0,0 0 0 0 0,0 0 0 0 0,0 0 1 0 0,-1 0-1 0 0,1 0 0 0 0,0 0 0 0 0,0 0 1 0 0,0 0-1 0 0,0 0 0 0 0,0 0 1 0 0,0 0-1 0 0,0 0 0 0 0,0 0 0 0 0,0 0 1 0 0,0 0-1 0 0,0 0 0 0 0,0 0 0 0 0,0 0 1 0 0,0 0-1 0 0,0 0 0 0 0,0 0 0 0 0,0-1 1 0 0,0 1-1 0 0,0 0 0 0 0,0 0 0 0 0,-3 7 3 0 0,-2 10-6 0 0,-2 7 4 0 0,-7 27-18 0 0,0 11 17 0 0,-6 29-115 0 0,8-42-2 0 0,1 9 117 0 0,-12 53 0 0 0,2-5 0 0 0,7-28 16 0 0,4-19 28 0 0,1-1 0 0 0,4 5-44 0 0,3-33 26 0 0,0-16-15 0 0,1 0 0 0 0,1 0 0 0 0,1 0-1 0 0,0-1 1 0 0,1 2-11 0 0,0 8 37 0 0,-2-19-22 0 0,0 0 1 0 0,0 0 0 0 0,1-1 0 0 0,-1 1-1 0 0,1 0 1 0 0,0 0 0 0 0,0-1 0 0 0,1 3-16 0 0,-1-7 27 0 0,0-1 0 0 0,1 1 1 0 0,-1 0-1 0 0,0 0 0 0 0,0 0 0 0 0,1 0 1 0 0,-1 0-1 0 0,1 0 0 0 0,0 0-27 0 0,6-4 56 0 0,4-8 36 0 0,-1-1 1 0 0,0 0-1 0 0,8-15-92 0 0,-14 21 27 0 0,17-26 369 0 0,-2 0 0 0 0,-1-3-396 0 0,-11 22 64 0 0,1 0-1 0 0,0 1 1 0 0,1 0-1 0 0,1 0-63 0 0,11-16 2 0 0,-17 24-24 0 0,0-1 0 0 0,1 1-1 0 0,-1 0 1 0 0,1 0 0 0 0,1 1 0 0 0,-1-1-1 0 0,1 1 1 0 0,0 1 0 0 0,5-4 22 0 0,-8 6-14 0 0,0 1 1 0 0,0-1-1 0 0,0 1 0 0 0,0-1 0 0 0,0 1 1 0 0,0 0-1 0 0,3 0 14 0 0,10 2 0 0 0,-11 1-17 0 0,-1 0-1 0 0,1 0 1 0 0,-1 0-1 0 0,0 1 1 0 0,0 0-1 0 0,0 0 1 0 0,-1 0 0 0 0,1 1-1 0 0,-1 0 1 0 0,4 3 17 0 0,6 7-148 0 0,-1 1 1 0 0,5 10 147 0 0,16 17-179 0 0,-29-37 193 0 0,0 1 0 0 0,0-1 0 0 0,0-1 0 0 0,0 1 0 0 0,1-1 0 0 0,0 0 0 0 0,0 0 0 0 0,0-1-1 0 0,0 1 1 0 0,1-1 0 0 0,6 2-14 0 0,-6-2 56 0 0,1-1 0 0 0,-1 0 0 0 0,1 0 0 0 0,0-1 0 0 0,0 0 0 0 0,-1 0 0 0 0,1 0 0 0 0,0-1-1 0 0,0-1 1 0 0,0 1 0 0 0,0-1 0 0 0,-1 0 0 0 0,8-3-56 0 0,-5 1 7 0 0,0 0 1 0 0,-1-1-1 0 0,1 0 0 0 0,-1-1 1 0 0,1 0-1 0 0,-2-1 0 0 0,1 1 1 0 0,5-6-8 0 0,10-10-116 0 0,-1-1 0 0 0,3-5 116 0 0,-18 19-43 0 0,0 0 57 0 0,-1-1 1 0 0,0-1-1 0 0,0 1 1 0 0,-1-1-1 0 0,0 0 0 0 0,-1 0 1 0 0,0-1-1 0 0,-1 0 1 0 0,0 0-1 0 0,0-2-14 0 0,0-2 24 0 0,-1 0 0 0 0,-1 1 0 0 0,0-1 0 0 0,-1 0 0 0 0,0 0 0 0 0,-1 0 0 0 0,-2-11-24 0 0,1 20 0 0 0,1-1 0 0 0,-2 1 0 0 0,1-1 0 0 0,-1 1 0 0 0,0 0 0 0 0,-2-6 0 0 0,3 11 0 0 0,1-1 0 0 0,-1 1 0 0 0,0 0 0 0 0,1 0 0 0 0,-1 0 0 0 0,0 0 0 0 0,0-1 0 0 0,0 1 0 0 0,0 0 0 0 0,0 1 0 0 0,0-1 0 0 0,0 0 0 0 0,0 0 0 0 0,0 0 0 0 0,0 1 0 0 0,0-1 0 0 0,0 0 0 0 0,-1 1 0 0 0,1-1 0 0 0,0 1 0 0 0,-1-1 0 0 0,1 1 0 0 0,0 0 0 0 0,-1 0 0 0 0,1-1 0 0 0,0 1 0 0 0,-1 0 0 0 0,1 0 0 0 0,0 0 0 0 0,-1 1 0 0 0,1-1 0 0 0,0 0 0 0 0,-1 0 0 0 0,1 1 0 0 0,-1-1 0 0 0,-4 4 0 0 0,-1-1 0 0 0,0 1 0 0 0,1 0 0 0 0,0 1 0 0 0,0 0 0 0 0,0 0 0 0 0,1 0 0 0 0,0 0 0 0 0,0 1 0 0 0,-1 1 0 0 0,-3 3 0 0 0,-4 6-51 0 0,1 0-1 0 0,1 1 1 0 0,1 1-1 0 0,0 0 1 0 0,1 0-1 0 0,1 1 1 0 0,-1 6 51 0 0,4-8 15 0 0,1-1 0 0 0,0 1 0 0 0,1 0 0 0 0,2 0 0 0 0,-1 1 0 0 0,2-1 0 0 0,0 0-15 0 0,1-12 20 0 0,0 1-1 0 0,0-1 1 0 0,0 0 0 0 0,1 1-1 0 0,-1-1 1 0 0,1 0-1 0 0,0 0 1 0 0,1-1-1 0 0,-1 1 1 0 0,1 0-1 0 0,0-1 1 0 0,0 1-1 0 0,1-1 1 0 0,3 4-20 0 0,-1-2-11 0 0,0 1-1 0 0,1-2 1 0 0,-1 1 0 0 0,1 0 0 0 0,1-1 0 0 0,-1-1 0 0 0,1 1-1 0 0,7 2 12 0 0,-5-3-36 0 0,0-1 0 0 0,1-1-1 0 0,-1 0 1 0 0,1 0 0 0 0,-1-1-1 0 0,1 0 1 0 0,0-1-1 0 0,5-1 37 0 0,17-1 81 0 0,0-2-1 0 0,1-2-80 0 0,-18 3 26 0 0,0 0 0 0 0,-1-1 0 0 0,1 0 0 0 0,-1-1 0 0 0,0-1 0 0 0,8-5-26 0 0,8-2 44 0 0,-24 11-57 0 0,0-1-1 0 0,0 0 1 0 0,-1 0-1 0 0,1 0 1 0 0,-1-1 0 0 0,1-1 13 0 0,31-28-99 0 0,-37 33 75 0 0,-1-1-1 0 0,0 1 1 0 0,1-1 0 0 0,-1 1 0 0 0,0 0-1 0 0,0-1 1 0 0,1 1 0 0 0,-1-1-1 0 0,0 1 1 0 0,0-1 0 0 0,0 1 0 0 0,0-1-1 0 0,0 1 1 0 0,0-1 0 0 0,0 1-1 0 0,0-1 1 0 0,0 1 0 0 0,0-1 0 0 0,0 1-1 0 0,0-1 1 0 0,0 1 24 0 0,0-2-167 0 0,1-3-105 0 0,1-7-2421 0 0,-7 3-4107 0 0,-4-1-2545 0 0</inkml:trace>
  <inkml:trace contextRef="#ctx0" brushRef="#br0" timeOffset="-13971.43">70 693 19895 0 0,'-1'-1'455'0'0,"-16"-27"1256"0"0,10 12-633 0 0,7 16-1052 0 0,0 0 1 0 0,0-1 0 0 0,0 1-1 0 0,0 0 1 0 0,0 0 0 0 0,0-1 0 0 0,0 1-1 0 0,0 0 1 0 0,0 0 0 0 0,0-1 0 0 0,0 1-1 0 0,0 0 1 0 0,0 0 0 0 0,0 0 0 0 0,0-1-1 0 0,1 1 1 0 0,-1 0 0 0 0,0 0-1 0 0,0 0 1 0 0,0-1 0 0 0,0 1 0 0 0,0 0-1 0 0,1 0 1 0 0,-1 0 0 0 0,0 0 0 0 0,0 0-1 0 0,1-1-26 0 0,3-3 363 0 0,1 0-120 0 0,-1 1-1 0 0,1-1 1 0 0,0 1-1 0 0,0 0 0 0 0,1 1 1 0 0,-1-1-1 0 0,1 1 1 0 0,-1 0-1 0 0,1 0 1 0 0,5 0-243 0 0,2-2 87 0 0,5-3-62 0 0,14-4 39 0 0,0 2-1 0 0,0 0 1 0 0,29-2-64 0 0,9-4-1309 0 0,-35 10-182 0 0</inkml:trace>
  <inkml:trace contextRef="#ctx0" brushRef="#br0" timeOffset="-11418.13">3514 615 10680 0 0,'0'0'241'0'0,"0"0"38"0"0,0 0 11 0 0,0-8 65 0 0,0 6-372 0 0,1-6 611 0 0,-1 0 1 0 0,-1 0-1 0 0,0 0 0 0 0,0 0 0 0 0,0 0 0 0 0,-1 0-594 0 0,1 6 203 0 0,1 1 0 0 0,0 0 1 0 0,0-1-1 0 0,0 1 0 0 0,0 0 0 0 0,0-1 0 0 0,0 1 1 0 0,0 0-1 0 0,0-1 0 0 0,0 1 0 0 0,1-1-203 0 0,0-8 1603 0 0,-1 9-323 0 0,0 1-80 0 0,0 0-336 0 0,-2-1 81 0 0,2 1-914 0 0,0 0-1 0 0,0 0 1 0 0,0 0 0 0 0,0 0-1 0 0,0 0 1 0 0,0 0-1 0 0,0-1 1 0 0,0 1 0 0 0,0 0-1 0 0,0 0 1 0 0,0 0-1 0 0,-1 0 1 0 0,1 0 0 0 0,0 0-1 0 0,0 0 1 0 0,0 0-1 0 0,0 0 1 0 0,0 0 0 0 0,0 0-1 0 0,0 0 1 0 0,-1 0-1 0 0,1 0 1 0 0,0 0 0 0 0,0 0-1 0 0,0 0 1 0 0,0 0-1 0 0,0 0 1 0 0,0 0 0 0 0,0 0-1 0 0,-1 0 1 0 0,1 0-1 0 0,0 0 1 0 0,0 0-1 0 0,0 0 1 0 0,0 0 0 0 0,0 0-1 0 0,0 0 1 0 0,0 0-1 0 0,-1 0 1 0 0,1 0 0 0 0,0 0-1 0 0,0 0 1 0 0,0 0-1 0 0,0 1 1 0 0,0-1 0 0 0,0 0-1 0 0,0 0 1 0 0,0 0-1 0 0,0 0 1 0 0,0 0 0 0 0,-1 0-1 0 0,1 0-30 0 0,-50 91 1424 0 0,43-77-1349 0 0,1-1 1 0 0,0 1-1 0 0,-1 8-75 0 0,0-5 89 0 0,0 1 0 0 0,-4 6-89 0 0,6-14 27 0 0,-5 7 44 0 0,1 1 0 0 0,1 0-1 0 0,0 1 1 0 0,1 0 0 0 0,2 0 0 0 0,-2 8-71 0 0,-10 48 226 0 0,11-56-143 0 0,1 1 0 0 0,2-1 0 0 0,-1 1 0 0 0,2 0 0 0 0,1 0 0 0 0,0 0 0 0 0,2 4-83 0 0,2 1 126 0 0,0 0-1 0 0,4 11-125 0 0,-5-29 29 0 0,0 0-1 0 0,1 1 0 0 0,-1-1 0 0 0,2 0 0 0 0,-1 0 1 0 0,1 0-1 0 0,0-1 0 0 0,0 1 0 0 0,5 4-28 0 0,-6-7 17 0 0,3 3 35 0 0,0 0 1 0 0,1-1-1 0 0,0 1 1 0 0,0-1 0 0 0,0 0-1 0 0,3 0-52 0 0,-8-4 24 0 0,0-1 0 0 0,0 0 0 0 0,1 0-1 0 0,-1 0 1 0 0,1 0 0 0 0,-1-1 0 0 0,0 1 0 0 0,1-1 0 0 0,-1 1 0 0 0,1-1-1 0 0,-1 0 1 0 0,1 0 0 0 0,-1 0 0 0 0,1 0 0 0 0,-1-1 0 0 0,1 1-1 0 0,-1-1 1 0 0,0 1 0 0 0,1-1 0 0 0,-1 0 0 0 0,1 0 0 0 0,-1 0-1 0 0,0 0 1 0 0,0 0 0 0 0,2-2-24 0 0,4-2 73 0 0,-1 0-1 0 0,0-1 1 0 0,0 1-1 0 0,-1-2 1 0 0,1 1-1 0 0,-1-1 1 0 0,-1 0-1 0 0,1 0 1 0 0,-1 0-1 0 0,0-1 1 0 0,-1 0-1 0 0,0 0 1 0 0,0 0 0 0 0,-1 0-1 0 0,1-3-72 0 0,10-35 140 0 0,-2 0 0 0 0,-2-1 0 0 0,-3 0 0 0 0,1-20-140 0 0,-3 7 8 0 0,-3-1 0 0 0,-3-20-8 0 0,-1 34 0 0 0,1 13 0 0 0,-1 0 0 0 0,-7-34 0 0 0,8 66 0 0 0,1-1 0 0 0,0 1 0 0 0,-1-1 0 0 0,0 1 0 0 0,0 0 0 0 0,0 0 0 0 0,0-1 0 0 0,0 1 0 0 0,0 0 0 0 0,0 0 0 0 0,-1 0 0 0 0,1 0 0 0 0,-1 0 0 0 0,1 0 0 0 0,-1 1 0 0 0,0-1 0 0 0,0 1 0 0 0,1-1 0 0 0,-1 1 0 0 0,-1-1 0 0 0,1 1 0 0 0,-1 0 0 0 0,0 0 0 0 0,1 0 0 0 0,-1 1 0 0 0,1 0 0 0 0,-1-1 0 0 0,0 1 0 0 0,0 0 0 0 0,1 0 0 0 0,-1 0 0 0 0,0 1 0 0 0,1-1 0 0 0,-1 1 0 0 0,1-1 0 0 0,-1 1 0 0 0,0 0 0 0 0,1 0 0 0 0,-1 0 0 0 0,1 1 0 0 0,-11 4-32 0 0,0 2 0 0 0,1-1 0 0 0,0 2 0 0 0,-7 6 32 0 0,-20 14-69 0 0,29-23 63 0 0,0 1 3 0 0,0 0 1 0 0,0 0 0 0 0,1 0 0 0 0,0 1 0 0 0,0 1 0 0 0,1 0-1 0 0,-7 9 3 0 0,1 1-33 0 0,3-5 26 0 0,1 1 1 0 0,0 1-1 0 0,0 1 7 0 0,9-13-3 0 0,0-1 0 0 0,-1 1-1 0 0,2 0 1 0 0,-1 0 0 0 0,0-1 0 0 0,1 1-1 0 0,-1 0 1 0 0,1 0 0 0 0,0 0 0 0 0,1-1-1 0 0,-1 1 1 0 0,1 0 0 0 0,0 1 3 0 0,0 1-4 0 0,-1 0-1 0 0,1 0 1 0 0,-1 0-1 0 0,0 0 1 0 0,-1 0 4 0 0,1-5 0 0 0,-1 1 0 0 0,1 0 0 0 0,0 0 0 0 0,0-1 0 0 0,-1 1 0 0 0,1 0 0 0 0,0 0 0 0 0,1-1 0 0 0,-1 1 0 0 0,0 0 0 0 0,0 0 0 0 0,1-1 0 0 0,-1 1 0 0 0,1 0 0 0 0,-1-1 0 0 0,1 1 0 0 0,0 0 0 0 0,0-1 0 0 0,0 1 0 0 0,0-1 0 0 0,0 1 0 0 0,0-1 0 0 0,0 0 0 0 0,0 1 0 0 0,0-1 0 0 0,1 0 0 0 0,-1 0 0 0 0,1 0 0 0 0,-1 0 0 0 0,1 0 0 0 0,-1 0 0 0 0,1 0 0 0 0,-1-1 0 0 0,8 6 0 0 0,0-1 0 0 0,-1 0 0 0 0,1-1 0 0 0,1 0 0 0 0,-1-1 0 0 0,1 0 0 0 0,0 0 0 0 0,-1-2 0 0 0,0 0 0 0 0,0-1-1 0 0,1 0 1 0 0,-1 0 0 0 0,0-1 0 0 0,0-1-1 0 0,0 1 1 0 0,-1-1 0 0 0,1-1 0 0 0,0 0-1 0 0,1-1 1 0 0,17-7 7 0 0,-1-2 0 0 0,19-12-7 0 0,-12 3 14 0 0,-2-1-1 0 0,0-1 1 0 0,-2-1 0 0 0,2-5-14 0 0,11-9-2 0 0,15-8 2 0 0,-5 3 0 0 0,-37 30 0 0 0,1 1 0 0 0,0 0 0 0 0,0 1 0 0 0,6-2 0 0 0,66-35 88 0 0,-74 44-91 0 0,0 0 0 0 0,1 1 1 0 0,-1 0-1 0 0,1 1 0 0 0,7 0 3 0 0,-22 3-1 0 0,4 0 5 0 0,0 0-1 0 0,-1 0 0 0 0,1 0 1 0 0,-1 1-1 0 0,1-1 0 0 0,-1 1 0 0 0,1 0 1 0 0,-1 0-1 0 0,1 0 0 0 0,-1 1 1 0 0,0-1-1 0 0,3 2-3 0 0,14 5 92 0 0,-17-7-95 0 0,0 0-1 0 0,0 0 1 0 0,0 0 0 0 0,0 0-1 0 0,0 1 1 0 0,-1 0-1 0 0,1-1 1 0 0,0 1-1 0 0,-1 0 1 0 0,1 0 3 0 0,1 3-9 0 0,0-1 1 0 0,-1 1-1 0 0,1 0 1 0 0,-1 0-1 0 0,0 1 1 0 0,1 3 8 0 0,0 2 0 0 0,-3 1 0 0 0,-1-12 0 0 0,0 0 0 0 0,0 1 0 0 0,0-1 0 0 0,0 1 0 0 0,0-1 0 0 0,0 1 0 0 0,0-1 0 0 0,0 1 0 0 0,0-1 0 0 0,0 1 0 0 0,0-1 0 0 0,0 1 0 0 0,-1-1 0 0 0,1 1 0 0 0,0-1 0 0 0,0 0 0 0 0,-1 1 0 0 0,1-1 0 0 0,0 1 0 0 0,0-1 0 0 0,-1 0 0 0 0,1 1 0 0 0,0-1 0 0 0,-1 0 0 0 0,1 0 0 0 0,-1 1 0 0 0,1-1 0 0 0,0 0 0 0 0,-1 0 0 0 0,1 1 0 0 0,-1-1 0 0 0,1 0 0 0 0,-1 0 0 0 0,1 0 0 0 0,-1 0 0 0 0,1 0 0 0 0,-1 0 0 0 0,1 1 0 0 0,0-1 0 0 0,-1 0 0 0 0,1 0 0 0 0,-1-1 0 0 0,1 1 0 0 0,-1 0 0 0 0,1 0 0 0 0,-1 0 0 0 0,1 0 0 0 0,-1 0 0 0 0,1 0 0 0 0,-1-1 0 0 0,1 1 0 0 0,0 0 0 0 0,-1 0 0 0 0,0-1 0 0 0,-21-9 0 0 0,5 2 0 0 0,10 6-2 0 0,-14-8 20 0 0,17 8-11 0 0,0 0 1 0 0,0 1-1 0 0,0 0 0 0 0,0-1 1 0 0,-1 2-1 0 0,1-1 0 0 0,0 0 1 0 0,-1 1-1 0 0,1 0 0 0 0,-1 0 1 0 0,1 0-1 0 0,-1 0 0 0 0,-1 1-7 0 0,-15 0-103 0 0,15-1 99 0 0,1 1 1 0 0,0-1-1 0 0,-1 1 0 0 0,1 0 1 0 0,0 0-1 0 0,0 1 0 0 0,0 0 1 0 0,0 0-1 0 0,0 0 0 0 0,0 0 0 0 0,0 1 1 0 0,1 0-1 0 0,-3 2 4 0 0,0 1-2 0 0,-1 0-1 0 0,2 0 1 0 0,-1 1 0 0 0,1 0 0 0 0,0 0-1 0 0,0 1 1 0 0,-1 2 2 0 0,-41 73-11 0 0,34-57-16 0 0,2 0 1 0 0,-7 20 26 0 0,7-16-11 0 0,5-14 7 0 0,1 1-1 0 0,1 0 0 0 0,1 0 0 0 0,0 0 0 0 0,1 1 0 0 0,1-1 0 0 0,0 1 1 0 0,1 0-1 0 0,2-1 0 0 0,-1 1 0 0 0,2 2 5 0 0,-1-14 0 0 0,0-1 1 0 0,1 0-1 0 0,-1 0 0 0 0,1 0 0 0 0,0 0 1 0 0,0 0-1 0 0,0 0 0 0 0,1 0 1 0 0,0-1-1 0 0,0 1 0 0 0,0-1 0 0 0,0 0 1 0 0,1 0-1 0 0,0 0 0 0 0,0 0 1 0 0,0-1-1 0 0,0 0 0 0 0,0 0 0 0 0,1 0 1 0 0,-1 0-1 0 0,1 0 0 0 0,0-1 1 0 0,0 0-1 0 0,0 0 0 0 0,0 0 0 0 0,0-1 1 0 0,0 0-1 0 0,0 0 0 0 0,1 0 0 0 0,-1 0 1 0 0,0-1-1 0 0,1 0 0 0 0,-1 0 1 0 0,0 0-1 0 0,1-1 0 0 0,-1 0 0 0 0,0 0 1 0 0,5-1-1 0 0,14-7 29 0 0,1-1 0 0 0,-1-1 1 0 0,-1-1-1 0 0,0-1 0 0 0,0-1 1 0 0,-2-1-1 0 0,0-1 0 0 0,12-12-29 0 0,-11 6 16 0 0,-1 0-1 0 0,-1-2 0 0 0,-1 0 0 0 0,9-16-15 0 0,21-27 14 0 0,-15 24-1 0 0,-12 13 13 0 0,2 1-1 0 0,13-12-25 0 0,-11 15 0 0 0,-16 15 0 0 0,0 1 0 0 0,0 0 0 0 0,1 1 0 0 0,11-7 0 0 0,-20 15 0 0 0,15-10-16 0 0,1 1-1 0 0,7-3 17 0 0,-20 11-3 0 0,-1 0 0 0 0,1 0 1 0 0,0 1-1 0 0,1-1 0 0 0,-1 1 0 0 0,0 0 0 0 0,0 1 1 0 0,0-1-1 0 0,1 1 0 0 0,-1 0 0 0 0,3 0 3 0 0,-4 1-6 0 0,-1 0-1 0 0,1-1 1 0 0,-1 1-1 0 0,1 0 1 0 0,-1 1 0 0 0,0-1-1 0 0,1 1 1 0 0,-1-1-1 0 0,0 1 1 0 0,0 0 0 0 0,0 0-1 0 0,0 0 1 0 0,-1 1-1 0 0,1-1 1 0 0,1 2 6 0 0,0 1-9 0 0,-1 0 1 0 0,0 0-1 0 0,0 0 0 0 0,0 1 0 0 0,0-1 1 0 0,-1 1-1 0 0,0 0 0 0 0,0-1 1 0 0,0 1-1 0 0,-1 0 0 0 0,0 1 9 0 0,-1-7 1 0 0,1 0 0 0 0,-1 0 0 0 0,0 1 0 0 0,0-1 0 0 0,0 0 0 0 0,0 1 0 0 0,0-1 0 0 0,0 0 0 0 0,0 0 0 0 0,0 1-1 0 0,1-1 1 0 0,-1 0 0 0 0,0 1 0 0 0,0-1 0 0 0,0 0 0 0 0,0 1 0 0 0,-1-1 0 0 0,1 0 0 0 0,0 1 0 0 0,0-1 0 0 0,0 0 0 0 0,0 0 0 0 0,0 1 0 0 0,0-1 0 0 0,0 0 0 0 0,0 1 0 0 0,-1-1 0 0 0,1 0-1 0 0,0 0 1 0 0,0 1 0 0 0,0-1 0 0 0,-1 0 0 0 0,1 0 0 0 0,0 1 0 0 0,0-1 0 0 0,-1 0 0 0 0,1 0 0 0 0,0 0 0 0 0,0 0 0 0 0,-1 1 0 0 0,1-1 0 0 0,0 0 0 0 0,-1 0 0 0 0,1 0 0 0 0,0 0 0 0 0,-1 0-1 0 0,1 0 1 0 0,0 0 0 0 0,-1 0 0 0 0,1 0 0 0 0,0 0-1 0 0,-14-5 86 0 0,12 4-68 0 0,-2 0-10 0 0,1-1 0 0 0,-1 0-1 0 0,1 0 1 0 0,0 0 0 0 0,0-1-1 0 0,-2-1-7 0 0,2 2 3 0 0,0-1-1 0 0,0 1 1 0 0,0 0 0 0 0,0 0-1 0 0,-1 0 1 0 0,1 1-1 0 0,-3-2-2 0 0,-3 0-18 0 0,1 1 0 0 0,-1 0 0 0 0,1 1 0 0 0,-1 0 0 0 0,0 0 0 0 0,-7 1 18 0 0,11 0-9 0 0,0 0 0 0 0,0 1 0 0 0,0 0 0 0 0,1 0 0 0 0,-1 0 0 0 0,0 1 0 0 0,0 0 0 0 0,1-1 0 0 0,-1 2 0 0 0,1-1 0 0 0,-1 0 0 0 0,-2 4 9 0 0,-9 4-6 0 0,10-6-2 0 0,0 0 0 0 0,1 0 0 0 0,-1 1 0 0 0,1-1 1 0 0,0 1-1 0 0,-1 2 8 0 0,-18 27 53 0 0,2 1 1 0 0,1 1 0 0 0,-7 22-54 0 0,20-42 44 0 0,0 2-51 0 0,1 0 0 0 0,1 1 0 0 0,-2 12 7 0 0,-7 18-120 0 0,13-41 119 0 0,0-1 0 0 0,1 1 0 0 0,0 0 1 0 0,0-1-1 0 0,1 1 0 0 0,0 0 0 0 0,0 0 0 0 0,1-1 1 0 0,0 1-1 0 0,0 0 0 0 0,1-1 0 0 0,0 1 1 0 0,0-1-1 0 0,0 0 0 0 0,1 0 0 0 0,1 0 0 0 0,0 2 1 0 0,-3-8 1 0 0,-1 1 1 0 0,1-1-1 0 0,0 0 0 0 0,0 0 0 0 0,0 1 0 0 0,0-1 0 0 0,0 0 0 0 0,0 0 0 0 0,0 0 0 0 0,1 0 0 0 0,-1 0 0 0 0,0 0 1 0 0,1-1-1 0 0,-1 1 0 0 0,0 0 0 0 0,1-1 0 0 0,-1 1 0 0 0,1-1 0 0 0,-1 1-1 0 0,3 0 3 0 0,0-1 0 0 0,0 1 0 0 0,0-1 0 0 0,0 1 0 0 0,0-1 1 0 0,-1-1-1 0 0,1 1 0 0 0,1 0-3 0 0,5-2 6 0 0,1-1-1 0 0,-1 1 1 0 0,0-1 0 0 0,0-1 0 0 0,6-3-6 0 0,21-10 45 0 0,0-3 1 0 0,-1-1-1 0 0,-1-1 0 0 0,-1-2 1 0 0,-1-2-1 0 0,18-19-45 0 0,-45 40 0 0 0,27-28-37 0 0,-1 0 1 0 0,14-21 36 0 0,-27 28-12 0 0,21-27 9 0 0,4-1 3 0 0,-43 54 1 0 0,-1 0-1 0 0,0 0 0 0 0,0-1 1 0 0,1 1-1 0 0,-1 0 1 0 0,0 0-1 0 0,0-1 1 0 0,1 1-1 0 0,-1 0 1 0 0,0 0-1 0 0,0 0 1 0 0,1 0-1 0 0,-1-1 1 0 0,0 1-1 0 0,1 0 0 0 0,-1 0 1 0 0,0 0-1 0 0,1 0 1 0 0,-1 0-1 0 0,0 0 1 0 0,1 0-1 0 0,-1 0 1 0 0,1 0-1 0 0,-1 0 5 0 0,1 1 1 0 0,-1 0-1 0 0,1-1 0 0 0,0 1 1 0 0,-1 0-1 0 0,1-1 1 0 0,-1 1-1 0 0,1 0 1 0 0,-1 0-1 0 0,0-1 1 0 0,1 1-1 0 0,-1 0 0 0 0,0 0 1 0 0,1 0-1 0 0,-1 0 1 0 0,0 0-1 0 0,0-1 1 0 0,0 1-1 0 0,0 0 1 0 0,0 1-6 0 0,1 21 114 0 0,-1-20-100 0 0,-1 27-85 0 0,-2 1-1 0 0,-1-1 1 0 0,-3 4 71 0 0,-4 29 98 0 0,10-52-39 0 0,-3 13-92 0 0,1 1-1 0 0,1-1 1 0 0,2 1 0 0 0,0 0-1 0 0,1 0 34 0 0,1-13-13 0 0,-1-2 12 0 0,0-1 0 0 0,0 0 1 0 0,2 1-1 0 0,-1-1 1 0 0,3-3 0 0 0,-4-5 5 0 0,0 0 0 0 0,1 0 0 0 0,-1 0 0 0 0,1-1-1 0 0,-1 1 1 0 0,1 0 0 0 0,-1-1 0 0 0,1 0 0 0 0,-1 1 0 0 0,1-1 0 0 0,0 0 0 0 0,-1 1-1 0 0,1-1 1 0 0,0 0 0 0 0,-1 0 0 0 0,1-1 0 0 0,-1 1 0 0 0,1 0 0 0 0,0 0 0 0 0,-1-1-1 0 0,1 1 1 0 0,-1-1 0 0 0,1 0 0 0 0,-1 1 0 0 0,1-1 0 0 0,-1 0 0 0 0,1 0-5 0 0,6-4 61 0 0,1 0 0 0 0,-1 0-1 0 0,0-1 1 0 0,1-2-61 0 0,-2 2 0 0 0,11-10 85 0 0,0 0 0 0 0,-1-1 0 0 0,-1-2 0 0 0,13-17-85 0 0,51-84 286 0 0,-61 90-332 0 0,-3 5 35 0 0,-9 12 12 0 0,1 0 1 0 0,1 0 0 0 0,0 1-1 0 0,1 0 1 0 0,9-9-2 0 0,-18 20-8 0 0,0 1 0 0 0,-1-1-1 0 0,1 0 1 0 0,0 0 0 0 0,0 1 0 0 0,0-1 0 0 0,0 0-1 0 0,0 1 1 0 0,-1-1 0 0 0,1 1 0 0 0,0-1 0 0 0,0 1-1 0 0,0-1 1 0 0,0 1 0 0 0,2-1 8 0 0,-3 2-11 0 0,1 0-1 0 0,0-1 1 0 0,0 1-1 0 0,-1 0 1 0 0,1 0 0 0 0,-1 0-1 0 0,1 0 1 0 0,0-1-1 0 0,-1 1 1 0 0,0 0 0 0 0,1 0-1 0 0,-1 0 1 0 0,1 0-1 0 0,-1 0 1 0 0,0 1 11 0 0,3 5-15 0 0,1 3 24 0 0,-1 1 0 0 0,0-1 0 0 0,0 1 0 0 0,-1 0 0 0 0,-1-1 0 0 0,1 3-9 0 0,-1 22 135 0 0,-1 10-135 0 0,0-22 34 0 0,0 0 0 0 0,1 0 0 0 0,2 0 0 0 0,1 6-34 0 0,22 68 0 0 0,-26-94 0 0 0,1 0 0 0 0,0 0 0 0 0,0 0 0 0 0,0 0 0 0 0,0 0 0 0 0,1 0 0 0 0,-1 0 0 0 0,1 0 0 0 0,0-1 0 0 0,0 1 0 0 0,0-1 0 0 0,0 1 0 0 0,0-1 0 0 0,0 0 0 0 0,1 0 0 0 0,-1 0 0 0 0,1 0 0 0 0,-1 0 0 0 0,1-1 0 0 0,0 1 0 0 0,0-1 0 0 0,0 0 0 0 0,-1 0 4 0 0,0 0-1 0 0,0 0 1 0 0,1-1-1 0 0,-1 1 1 0 0,0-1-1 0 0,0 0 1 0 0,0 1 0 0 0,1-1-1 0 0,-1 0 1 0 0,0 0-1 0 0,0-1 1 0 0,0 1-1 0 0,1 0 1 0 0,-1-1 0 0 0,0 1-1 0 0,0-1 1 0 0,0 0-1 0 0,0 0 1 0 0,0 0-1 0 0,0 0 1 0 0,1 0-4 0 0,7-5 38 0 0,-1 0 1 0 0,1-1-1 0 0,5-5-38 0 0,-10 8 10 0 0,23-20 28 0 0,-2-2 1 0 0,0 0-1 0 0,-2-2 1 0 0,-1-1-1 0 0,5-9-38 0 0,-2-2 52 0 0,20-41-52 0 0,-33 57 4 0 0,70-139-4 0 0,-70 137 0 0 0,-2-2 0 0 0,0 1 0 0 0,-2-3 0 0 0,4-5 0 0 0,5-11 0 0 0,-17 43 0 0 0,0 0 0 0 0,0 0 0 0 0,-1 0 0 0 0,1 0 0 0 0,0 0 0 0 0,-1 0 0 0 0,0 0 0 0 0,0-2 0 0 0,0 4 0 0 0,0 1 0 0 0,0 0 0 0 0,0 0 0 0 0,1 0 0 0 0,-1-1 0 0 0,0 1 0 0 0,0 0 0 0 0,0 0 0 0 0,0 0 0 0 0,0-1 0 0 0,0 1 0 0 0,-1 0 0 0 0,1 0 0 0 0,0 0 0 0 0,0-1 0 0 0,0 1 0 0 0,0 0 0 0 0,0 0 0 0 0,0 0 0 0 0,0 0 0 0 0,0-1 0 0 0,0 1 0 0 0,0 0 0 0 0,-1 0 0 0 0,1 0 0 0 0,0 0 0 0 0,0 0 0 0 0,0-1 0 0 0,0 1 0 0 0,0 0 0 0 0,-1 0 0 0 0,1 0 0 0 0,0 0 0 0 0,0 0 0 0 0,0 0 0 0 0,0 0 0 0 0,-1 0 0 0 0,1 0 0 0 0,0-1 0 0 0,0 1 0 0 0,0 0 0 0 0,-1 0 0 0 0,1 0 0 0 0,0 0 0 0 0,0 0 0 0 0,0 0 0 0 0,-1 0 0 0 0,1 0 0 0 0,0 1 0 0 0,0-1 0 0 0,0 0 0 0 0,0 0 0 0 0,-1 0 0 0 0,1 0 0 0 0,0 0 0 0 0,-8 5 0 0 0,7-4 0 0 0,-11 9-6 0 0,1 1 0 0 0,0 0 0 0 0,0 1 0 0 0,2 0 0 0 0,-1 1 0 0 0,1 0 1 0 0,1 1-1 0 0,0 0 0 0 0,-4 11 6 0 0,5-10-32 0 0,1 0 1 0 0,1 1-1 0 0,0 0 1 0 0,0 0 0 0 0,2 0-1 0 0,0 1 1 0 0,1-1-1 0 0,1 1 1 0 0,0 6 31 0 0,2-5-80 0 0,0 0 1 0 0,2 0-1 0 0,0-1 0 0 0,3 13 80 0 0,25 68-413 0 0,-23-74 321 0 0,2 3 26 0 0,1-1 1 0 0,1 0-1 0 0,2-1 1 0 0,0 0-1 0 0,17 20 66 0 0,-29-41 0 0 0,13 8 0 0 0,-13-11 0 0 0,1 0 0 0 0,-1 0-1 0 0,0 0 1 0 0,0-1 0 0 0,0 1 0 0 0,1 0 0 0 0,-1-1-1 0 0,0 1 1 0 0,1-1 0 0 0,-1 0 0 0 0,0 0 0 0 0,1 0-1 0 0,-1 0 1 0 0,0 0 0 0 0,1-1 0 0 0,-1 1 0 0 0,0-1-1 0 0,1 1 1 0 0,-1-1 0 0 0,0 0 0 0 0,0 0 0 0 0,0 0-1 0 0,0 0 1 0 0,7-4 6 0 0,0 0 0 0 0,0 0 0 0 0,-1-1 0 0 0,4-3-6 0 0,21-20 219 0 0,0-2 0 0 0,-3-1 1 0 0,15-20-220 0 0,-14 16 195 0 0,9-14-94 0 0,-3-3 1 0 0,-2 0-1 0 0,8-21-101 0 0,-5 8 53 0 0,88-122 23 0 0,-105 159-92 0 0,5-15-52 0 0,-21 35 64 0 0,-1 1 0 0 0,1-1 0 0 0,1 1 0 0 0,-1 1 0 0 0,1-1 0 0 0,1 1 0 0 0,0 0 0 0 0,5-4 4 0 0,19-12-501 0 0,-30 21 366 0 0,-1 5 207 0 0,0 19 73 0 0,-1 1-1 0 0,0-1 1 0 0,-4 13-145 0 0,2-25-37 0 0,1 0 1 0 0,0 0 0 0 0,1 1 0 0 0,0-1-1 0 0,0 0 1 0 0,1 1 0 0 0,1-1 0 0 0,0 0-1 0 0,0 1 1 0 0,2 1 36 0 0,11 46-177 0 0,50 178 461 0 0,-56-210-276 0 0,-1-1 0 0 0,-1 1 0 0 0,-1 0 0 0 0,0 20-8 0 0,-3-21-73 0 0,-1-16 43 0 0,0-1-1 0 0,-1 1 1 0 0,0 0-1 0 0,-1-1 1 0 0,1 1-1 0 0,-2 0 1 0 0,1-1 0 0 0,-1 1-1 0 0,-1 2 31 0 0,0-4 1 0 0,0-1 1 0 0,0 1-1 0 0,0-1 0 0 0,-1 0 0 0 0,0 0 1 0 0,0 0-1 0 0,-1 0 0 0 0,0-1 1 0 0,0 0-1 0 0,0 0 0 0 0,0 0 0 0 0,-1 0 1 0 0,-4 2-2 0 0,6-4-17 0 0,0-1 1 0 0,-1 1-1 0 0,1-1 1 0 0,-1 0-1 0 0,1 0 1 0 0,-1-1 0 0 0,0 1-1 0 0,0-1 1 0 0,0 0-1 0 0,1 0 1 0 0,-1-1-1 0 0,0 1 1 0 0,0-1 0 0 0,0 0-1 0 0,0-1 1 0 0,0 1-1 0 0,0-1 1 0 0,0 0-1 0 0,0 0 1 0 0,-2-1 16 0 0,2 0 24 0 0,0 0 0 0 0,0 0 0 0 0,0 0 0 0 0,1 0 0 0 0,-1-1-1 0 0,1 0 1 0 0,-1 1 0 0 0,1-2 0 0 0,0 1 0 0 0,0 0 0 0 0,0-1 0 0 0,1 0 0 0 0,-1 0 0 0 0,1 0-1 0 0,0 0 1 0 0,0-1 0 0 0,1 1 0 0 0,-1-1 0 0 0,1 1 0 0 0,0-1 0 0 0,0 0 0 0 0,1 0 0 0 0,-1 0 0 0 0,1 0-1 0 0,0 0 1 0 0,0-3-24 0 0,1 7-1 0 0,-2-7-29 0 0,1 0 0 0 0,1 0 0 0 0,-1-1 0 0 0,1 1 0 0 0,1 0 0 0 0,-1 0 0 0 0,1 0 0 0 0,1 0 0 0 0,0 0 0 0 0,1-3 30 0 0,3-6 42 0 0,2 1 1 0 0,0-1-1 0 0,1 2 0 0 0,1-1 0 0 0,1 2 1 0 0,0-1-1 0 0,8-8-42 0 0,6 2 0 0 0,-2 2 0 0 0,-18 15-36 0 0,0 1 0 0 0,0-1 0 0 0,1 0 0 0 0,0 1 0 0 0,-1 0 0 0 0,1 1 0 0 0,0-1 0 0 0,1 1 0 0 0,-1 0 0 0 0,0 1 0 0 0,1 0 0 0 0,-1 0 0 0 0,1 0 0 0 0,-1 0 0 0 0,1 1 0 0 0,-1 0 0 0 0,1 1 0 0 0,5 1 36 0 0,-9-2-353 0 0,0 13-1679 0 0,6 15-1737 0 0,-9-25 1827 0 0</inkml:trace>
  <inkml:trace contextRef="#ctx0" brushRef="#br0" timeOffset="-10461.89">8059 596 13416 0 0,'8'-3'1330'0'0,"2"-6"-1188"0"0,-9 9-106 0 0,-1-1 1 0 0,0 1 0 0 0,1-1-1 0 0,-1 1 1 0 0,0-1 0 0 0,1 1-1 0 0,-1-1 1 0 0,0 1 0 0 0,0-1 0 0 0,0 1-1 0 0,1-1 1 0 0,-1 1 0 0 0,0-1-1 0 0,0 1 1 0 0,0-1 0 0 0,0 1-1 0 0,0-1 1 0 0,0 0 0 0 0,0 1 0 0 0,0-1-37 0 0,2-5 1335 0 0,2-2-132 0 0,-3 6-869 0 0,0 1 0 0 0,0-1 0 0 0,0 0-1 0 0,0 1 1 0 0,1-1 0 0 0,-1 0-1 0 0,0 1 1 0 0,1-1 0 0 0,-1 1 0 0 0,1 0-1 0 0,0-1-333 0 0,4-3 1723 0 0,-2 3 1249 0 0,2 10-2855 0 0,-4-4-47 0 0,0 0 0 0 0,-1 0-1 0 0,1 0 1 0 0,-1 0 0 0 0,0 1 0 0 0,0-1 0 0 0,-1 1-1 0 0,1-1 1 0 0,-1 1 0 0 0,0-1 0 0 0,0 0-1 0 0,-1 4-69 0 0,0 8 151 0 0,0 5-20 0 0,-2 0-1 0 0,0-1 1 0 0,-1 1 0 0 0,-1-1-1 0 0,-3 4-130 0 0,-10 51 174 0 0,12-43-50 0 0,2 0 1 0 0,1 1-1 0 0,1 0-124 0 0,2-21 46 0 0,0 0-1 0 0,1-1 1 0 0,1 1 0 0 0,-1 0-1 0 0,2-1 1 0 0,0 0-1 0 0,0 1 1 0 0,1-1 0 0 0,0 0-1 0 0,2 1-45 0 0,-5-10 29 0 0,1 1 0 0 0,0 0 0 0 0,0-1 0 0 0,-1 0 0 0 0,2 1 0 0 0,-1-1 1 0 0,0 0-1 0 0,0 0 0 0 0,1 0 0 0 0,-1 0 0 0 0,1-1 0 0 0,-1 1 0 0 0,1-1 0 0 0,0 1 0 0 0,0-1 0 0 0,0 0 0 0 0,0 0 0 0 0,0 0 0 0 0,0 0 0 0 0,0-1 0 0 0,2 1-29 0 0,0-1 58 0 0,0 1-1 0 0,0-1 0 0 0,0-1 1 0 0,0 1-1 0 0,0-1 1 0 0,0 0-1 0 0,-1 0 0 0 0,1 0 1 0 0,0-1-1 0 0,0 1 0 0 0,-1-1 1 0 0,1 0-1 0 0,0-1-57 0 0,11-7 110 0 0,1-1 1 0 0,-1-1-1 0 0,-1-1 1 0 0,0 0-1 0 0,-1-1 0 0 0,-1 0 1 0 0,8-12-111 0 0,18-26 354 0 0,21-38-354 0 0,-46 68-8 0 0,-12 19 11 0 0,27-42 154 0 0,1 1 0 0 0,22-23-157 0 0,-15 23 87 0 0,15-17 7 0 0,-49 58-86 0 0,0 1 0 0 0,0-1-1 0 0,1 0 1 0 0,-1 1 0 0 0,1 0 0 0 0,-1 0-1 0 0,1 0 1 0 0,0 0 0 0 0,3-1-8 0 0,-6 3-1 0 0,1-1 0 0 0,-1 1 0 0 0,0 0 1 0 0,0-1-1 0 0,0 1 0 0 0,0 0 0 0 0,0 0 1 0 0,1 0-1 0 0,-1 0 0 0 0,0 0 0 0 0,0 0 1 0 0,0 0-1 0 0,1 0 0 0 0,-1 0 0 0 0,0 0 1 0 0,0 1-1 0 0,0-1 0 0 0,0 0 0 0 0,1 1 1 0 0,-1-1-1 0 0,0 1 0 0 0,0 0 1 0 0,0-1-1 0 0,0 1 0 0 0,0 0 0 0 0,0-1 1 0 0,-1 1-1 0 0,1 0 0 0 0,0 0 0 0 0,0 0 1 0 0,0 0-1 0 0,-1 0 0 0 0,1 0 0 0 0,0 1 1 0 0,1 2-29 0 0,0 1-1 0 0,0-1 0 0 0,0 1 0 0 0,-1 0 1 0 0,0-1-1 0 0,0 1 0 0 0,0 0 0 0 0,0 0 1 0 0,-1 0-1 0 0,0 2 30 0 0,0 40 27 0 0,-2-1 0 0 0,-2 1 0 0 0,-7 27-27 0 0,6-51-15 0 0,1 1 0 0 0,1-1 0 0 0,1 1 0 0 0,1 0-1 0 0,2 22 16 0 0,1-29 95 0 0,1 0 1 0 0,0 0-1 0 0,2 1-95 0 0,-4-11-52 0 0,-1-5 36 0 0,0-1 1 0 0,0 0-1 0 0,1 1 1 0 0,-1-1-1 0 0,0 1 1 0 0,1-1-1 0 0,-1 0 1 0 0,1 1-1 0 0,-1-1 1 0 0,1 0-1 0 0,-1 0 0 0 0,1 1 1 0 0,0-1-1 0 0,0 0 16 0 0,0 1 87 0 0,1-3-66 0 0,1 1 1 0 0,-1-1-1 0 0,0 1 0 0 0,1-1 0 0 0,-1 0 1 0 0,0 0-1 0 0,0 0 0 0 0,1 0 1 0 0,-1 0-1 0 0,0-1 0 0 0,0 1 0 0 0,0-1 1 0 0,0 0-22 0 0,28-25 143 0 0,-16 13-71 0 0,7-7-34 0 0,-1-1 0 0 0,0-2 0 0 0,15-24-38 0 0,-22 30 35 0 0,38-62-22 0 0,-35 52-13 0 0,2 1-1 0 0,0 1 0 0 0,11-10 1 0 0,-13 15 0 0 0,9-10 0 0 0,-24 29 0 0 0,1 0 0 0 0,0 0 0 0 0,0 1 0 0 0,0-1 0 0 0,0 1 0 0 0,0-1 0 0 0,0 1 0 0 0,0 0 0 0 0,0 0 0 0 0,1 0 0 0 0,-1 0 0 0 0,3-1 0 0 0,-3 2 0 0 0,0 0 0 0 0,0 1 0 0 0,0-1 0 0 0,0 0 0 0 0,0 1 0 0 0,0-1 0 0 0,0 1 0 0 0,0 0 0 0 0,-1 0 0 0 0,1 0 0 0 0,0 0 0 0 0,0 0 0 0 0,0 0 0 0 0,-1 0 0 0 0,1 0 0 0 0,-1 1 0 0 0,1-1 0 0 0,-1 0 0 0 0,1 1 0 0 0,0 1 0 0 0,5 5 0 0 0,-1 0 0 0 0,0 0 0 0 0,3 7 0 0 0,-1-1 0 0 0,-1 1 0 0 0,2 8 0 0 0,11 22 0 0 0,-10-23 0 0 0,-7-15 0 0 0,0 0 0 0 0,0-1 0 0 0,0 0 0 0 0,1 0 0 0 0,0 0 0 0 0,0 0 0 0 0,2 1 0 0 0,17 20 0 0 0,-17-19 0 0 0,0 0 0 0 0,1-1 0 0 0,0 0 0 0 0,0 0 0 0 0,1-1 0 0 0,0 1 0 0 0,7 3 0 0 0,-4-4 0 0 0,1 0 0 0 0,1-1 0 0 0,-1-1 0 0 0,1 0 0 0 0,-1 0 0 0 0,1-1 0 0 0,0-1 0 0 0,1 0 0 0 0,-1 0 0 0 0,0-2 0 0 0,14 0 0 0 0,-21-1 2 0 0,0 0-1 0 0,1-1 1 0 0,-1 1 0 0 0,0-1 0 0 0,0 0-1 0 0,0-1 1 0 0,-1 0 0 0 0,1 0 0 0 0,0 0-1 0 0,3-3-1 0 0,-6 4-5 0 0,0 0 0 0 0,0-1 0 0 0,0 1 0 0 0,0-1 0 0 0,0 0 0 0 0,0 0 0 0 0,-1 0 0 0 0,1 0-1 0 0,-1-1 1 0 0,0 1 0 0 0,0-1 0 0 0,0 1 0 0 0,-1-1 0 0 0,1 0 0 0 0,-1 1 0 0 0,0-1 0 0 0,1-2 5 0 0,-1-3-320 0 0,0 0 1 0 0,-1 1-1 0 0,0-1 1 0 0,0 0 0 0 0,-2-5 319 0 0,-7-25-8454 0 0,1 8-1289 0 0</inkml:trace>
  <inkml:trace contextRef="#ctx0" brushRef="#br0" timeOffset="-10076.66">8383 88 18631 0 0,'-9'-2'900'0'0,"7"1"-834"0"0,0 1 0 0 0,0 0 0 0 0,0 0 0 0 0,-1 0 0 0 0,1 0 0 0 0,0 0 0 0 0,0 0 0 0 0,-1 0 0 0 0,1 1 0 0 0,0 0-1 0 0,0-1 1 0 0,0 1 0 0 0,0 0 0 0 0,0 0 0 0 0,0 0 0 0 0,0 0 0 0 0,0 0 0 0 0,0 0 0 0 0,0 1 0 0 0,1-1 0 0 0,-1 1 0 0 0,0 0-66 0 0,-3 4 234 0 0,0 0 1 0 0,0 0-1 0 0,0 1 1 0 0,1 0-1 0 0,-2 4-234 0 0,1 0 551 0 0,3-7-347 0 0,1 0 1 0 0,0 0-1 0 0,0 0 1 0 0,0 0-1 0 0,1 0 0 0 0,0 0 1 0 0,0 1-1 0 0,0-1 1 0 0,0 0-1 0 0,0 0 1 0 0,1 0-1 0 0,0 0 1 0 0,0 0-1 0 0,0 1-204 0 0,-1-5 40 0 0,1 1 0 0 0,-1-1-1 0 0,1 1 1 0 0,0-1-1 0 0,-1 1 1 0 0,1-1 0 0 0,-1 1-1 0 0,1-1 1 0 0,0 1 0 0 0,-1-1-1 0 0,1 0 1 0 0,0 1 0 0 0,0-1-1 0 0,-1 0 1 0 0,1 0 0 0 0,0 0-1 0 0,0 1-39 0 0,1-1 85 0 0,2 2 3 0 0,0-1 0 0 0,-1 0 0 0 0,1 0 1 0 0,0 0-1 0 0,0 0 0 0 0,0-1 0 0 0,0 1 0 0 0,0-1 1 0 0,0 0-1 0 0,0-1 0 0 0,0 1 0 0 0,0-1 0 0 0,0 1 0 0 0,0-1 1 0 0,0 0-1 0 0,0 0 0 0 0,0-1 0 0 0,0 1 0 0 0,0-1-88 0 0,4-2 108 0 0,-1 0 0 0 0,1-1 0 0 0,-1 1-1 0 0,0-2 1 0 0,0 1 0 0 0,0-1-1 0 0,-1 0 1 0 0,2-1-108 0 0,-3 0 87 0 0,0 0 1 0 0,0 0-1 0 0,-1-1 0 0 0,0 0 0 0 0,0 1 1 0 0,-1-1-1 0 0,1-3-87 0 0,-3 6 108 0 0,0-1 0 0 0,0 0 1 0 0,-1 0-1 0 0,0 0 0 0 0,0 1 1 0 0,0-1-1 0 0,-1 0 0 0 0,0-2-108 0 0,0 5 26 0 0,0 1-1 0 0,0-1 0 0 0,0 0 1 0 0,0 1-1 0 0,-1-1 1 0 0,1 1-1 0 0,-1-1 0 0 0,1 1 1 0 0,-1-1-1 0 0,0 1 0 0 0,0 0 1 0 0,0 0-1 0 0,0 0 0 0 0,0 0 1 0 0,0 1-1 0 0,-1-1 1 0 0,1 0-1 0 0,-1 1 0 0 0,1 0 1 0 0,-1 0-1 0 0,0-1 0 0 0,-2 1-25 0 0,0-1 15 0 0,-1 0 0 0 0,0 0 0 0 0,-1 1 0 0 0,1 0 0 0 0,0 0 0 0 0,0 0-1 0 0,0 1 1 0 0,-1 0 0 0 0,1 0 0 0 0,-1 1-15 0 0,3 0-40 0 0,-1 0 1 0 0,0 0-1 0 0,1 1 0 0 0,-1 0 0 0 0,1 0 0 0 0,-1 0 1 0 0,1 0-1 0 0,0 1 0 0 0,0 0 0 0 0,0-1 1 0 0,0 1-1 0 0,1 1 0 0 0,-1-1 0 0 0,-1 3 40 0 0,1-1-455 0 0,0 0 0 0 0,0 0 0 0 0,1 0 0 0 0,0 0 0 0 0,0 0 0 0 0,0 1 0 0 0,1-1 0 0 0,-1 1 0 0 0,1 0 0 0 0,1 0 0 0 0,-1 2 455 0 0,0 13-1886 0 0</inkml:trace>
  <inkml:trace contextRef="#ctx0" brushRef="#br0" timeOffset="-7938.52">10857 571 3224 0 0,'1'-1'240'0'0,"12"-7"-169"0"0,21-14 1453 0 0,19-11 5179 0 0,-49 30-6186 0 0,-1 1-1 0 0,1-1 1 0 0,-1 0 0 0 0,0 0-1 0 0,0 0 1 0 0,0 0-1 0 0,0 0 1 0 0,0-1 0 0 0,-1 0-1 0 0,1 1 1 0 0,-1-1-1 0 0,0 0 1 0 0,0 0 0 0 0,-1 0-1 0 0,1 0 1 0 0,-1 0-1 0 0,0-1 1 0 0,0 1 0 0 0,0 0-1 0 0,-1-1 1 0 0,1 1-1 0 0,-1-1-516 0 0,0 4 144 0 0,0 0 0 0 0,-1 0 0 0 0,1 0 0 0 0,0 0 0 0 0,0 1 0 0 0,-1-1 0 0 0,1 0-1 0 0,-1 0 1 0 0,1 0 0 0 0,-1 1 0 0 0,1-1 0 0 0,-1 0 0 0 0,1 1 0 0 0,-1-1 0 0 0,0 0 0 0 0,1 1-1 0 0,-1-1 1 0 0,0 1 0 0 0,1-1 0 0 0,-1 1 0 0 0,0-1 0 0 0,0 1 0 0 0,1 0 0 0 0,-1-1 0 0 0,0 1-1 0 0,0 0 1 0 0,0-1 0 0 0,0 1 0 0 0,0 0-144 0 0,-2-1 53 0 0,0 1 0 0 0,0-1 0 0 0,-1 1 0 0 0,1 0 0 0 0,0-1 0 0 0,0 1 0 0 0,-1 1-53 0 0,2-1 30 0 0,0 1-1 0 0,0-1 1 0 0,0 1 0 0 0,-1 0-1 0 0,1 0 1 0 0,0 0 0 0 0,0 0-1 0 0,1 0 1 0 0,-1 1 0 0 0,0-1-1 0 0,0 0 1 0 0,0 1-30 0 0,-21 22 76 0 0,15-15-39 0 0,0 0-28 0 0,-5 5 40 0 0,0 0-1 0 0,2 1 0 0 0,-1 0 1 0 0,2 0-1 0 0,-2 5-48 0 0,7-10 23 0 0,-16 30 13 0 0,1 2 0 0 0,3-1 0 0 0,-2 11-36 0 0,-25 107 397 0 0,42-148-329 0 0,0 0-1 0 0,0 0 1 0 0,1 1-1 0 0,0-1 0 0 0,1 5-67 0 0,0-16 23 0 0,0 1 0 0 0,0-1-1 0 0,0 1 1 0 0,0-1-1 0 0,0 1 1 0 0,0 0-1 0 0,0-1 1 0 0,0 1-1 0 0,0-1 1 0 0,1 1 0 0 0,-1-1-1 0 0,0 1 1 0 0,0 0-1 0 0,0-1 1 0 0,1 1-1 0 0,-1-1 1 0 0,0 1-1 0 0,0-1 1 0 0,1 1-1 0 0,-1-1 1 0 0,1 0 0 0 0,-1 1-1 0 0,0-1 1 0 0,1 1-1 0 0,-1-1 1 0 0,1 0-1 0 0,-1 1 1 0 0,1-1-23 0 0,0 0 25 0 0,0 0 0 0 0,0 0 0 0 0,0 0 0 0 0,0 0 1 0 0,0 0-1 0 0,-1 0 0 0 0,1 0 0 0 0,0 0 0 0 0,0 0 0 0 0,0-1 0 0 0,0 1 0 0 0,0 0 1 0 0,0-1-1 0 0,0 1 0 0 0,-1-1 0 0 0,1 1-25 0 0,6-5 242 0 0,0 1 1 0 0,0-1-1 0 0,-1-1 0 0 0,0 1-242 0 0,-4 3 159 0 0,17-16-136 0 0,-1 0 1 0 0,-1-1 0 0 0,0-1 0 0 0,-1-1 0 0 0,-2 0-1 0 0,11-21-23 0 0,-15 24 125 0 0,2-4 155 0 0,-2 0-1 0 0,2-6-279 0 0,23-46-228 0 0,-9 28 107 0 0,-26 46 120 0 0,0 0 1 0 0,0 0-1 0 0,0 0 1 0 0,0 0-1 0 0,0 0 1 0 0,0-1-1 0 0,0 1 0 0 0,0 0 1 0 0,0 0-1 0 0,0 0 1 0 0,0 0-1 0 0,0 0 0 0 0,0 0 1 0 0,0 0-1 0 0,0 0 1 0 0,0 0-1 0 0,0 0 0 0 0,0 0 1 0 0,0 0-1 0 0,0 0 1 0 0,0-1-1 0 0,0 1 1 0 0,0 0-1 0 0,0 0 0 0 0,0 0 1 0 0,0 0-1 0 0,0 0 1 0 0,0 0-1 0 0,0 0 0 0 0,0 0 1 0 0,0 0-1 0 0,0 0 1 0 0,0 0-1 0 0,0 0 1 0 0,0 0-1 0 0,1 0 0 0 0,-1 0 1 0 0,0 0-1 0 0,0 0 1 0 0,0 0-1 0 0,0 0 0 0 0,0 0 1 0 0,0 0-1 0 0,0 0 1 0 0,0 0-1 0 0,0 0 0 0 0,0 0 1 0 0,0 0-1 0 0,0 0 1 0 0,0 0-1 0 0,0 0 1 0 0,1 0-1 0 0,-1 0 0 0 0,0 0 1 0 0,0 0-1 0 0,0 0 1 0 0,0 0-1 0 0,0 0 0 0 0,0 0 1 0 0,0 0-1 0 0,0 0 1 0 0,0 0-1 0 0,0 0 1 0 0,0 0-1 0 0,0 0 0 0 0,0 0 1 0 0,0 0-1 0 0,0 0 1 0 0,0 0-1 0 0,0 0 1 0 0,2 8-24 0 0,-1 10-12 0 0,-2-2-56 0 0,-1 1 1 0 0,0-1 0 0 0,-2 1 0 0 0,1-1 91 0 0,-8 37-78 0 0,2 1 78 0 0,5-34 0 0 0,1 0 0 0 0,1 0 0 0 0,0 0 0 0 0,1 0 0 0 0,2 4 0 0 0,0-15 0 0 0,0-1 0 0 0,0 1 0 0 0,1 0 0 0 0,1-1 0 0 0,-1 1 0 0 0,1-1 0 0 0,1 0 0 0 0,0 1 0 0 0,-3-6 0 0 0,1 0 0 0 0,0 0 0 0 0,-1-1 0 0 0,1 1 0 0 0,0 0 0 0 0,1-1 0 0 0,-1 1 0 0 0,0-1 0 0 0,1 0 0 0 0,-1 0 0 0 0,1 0 0 0 0,0 0 0 0 0,0 0 0 0 0,0 0 0 0 0,0-1 0 0 0,0 1 0 0 0,0-1 0 0 0,0 0 0 0 0,0 0 0 0 0,0 0 0 0 0,1 0 0 0 0,2-1 0 0 0,0 1 58 0 0,1-2 0 0 0,0 1-1 0 0,0-1 1 0 0,0 0 0 0 0,-1 0-1 0 0,1-1 1 0 0,0 0 0 0 0,-1 0 0 0 0,1 0-1 0 0,-1-1 1 0 0,5-3-58 0 0,10-6 135 0 0,0-1 0 0 0,13-12-135 0 0,-24 18-86 0 0,4-5 90 0 0,-1 1-1 0 0,0-2 1 0 0,-1 1 0 0 0,0-2 0 0 0,8-12-4 0 0,11-19 105 0 0,4-13-105 0 0,-2 3 25 0 0,0-3-25 0 0,-4 0 0 0 0,-1-3 0 0 0,3-18 0 0 0,-28 70 0 0 0,15-42-11 0 0,-3-2 1 0 0,-2 0-1 0 0,-1-7 11 0 0,-4 18 5 0 0,-4 19 9 0 0,0-18-14 0 0,-3 22-2 0 0,2 0 1 0 0,2-13 1 0 0,-4 32 0 0 0,-1 0 0 0 0,0-1 0 0 0,0 1 0 0 0,0 0 0 0 0,0 0 0 0 0,0 0 0 0 0,0 0 0 0 0,0-1 0 0 0,0 1 0 0 0,0 0 0 0 0,0 0 0 0 0,0 0 0 0 0,0-1 0 0 0,0 1 0 0 0,0 0 0 0 0,0 0 0 0 0,0-1 0 0 0,0 1 0 0 0,0 0 0 0 0,0 0 0 0 0,0 0 0 0 0,0 0 0 0 0,0-1 0 0 0,0 1 0 0 0,-1 0 0 0 0,1 0 0 0 0,0 0 0 0 0,0-1 0 0 0,0 1 0 0 0,0 0 0 0 0,0 0 0 0 0,0 0 0 0 0,-1 0 0 0 0,1 0 0 0 0,-1 0-2 0 0,0 0 0 0 0,0 0 0 0 0,0 0 0 0 0,0 0 0 0 0,0 0 0 0 0,0 0 0 0 0,0 1 0 0 0,0-1 0 0 0,0 0 1 0 0,0 1-1 0 0,0-1 0 0 0,1 1 0 0 0,-1-1 0 0 0,0 1 0 0 0,0-1 0 0 0,0 1 0 0 0,1-1 0 0 0,-1 1 0 0 0,0 0 0 0 0,0 0 0 0 0,1 0 2 0 0,-18 20-74 0 0,16-17 61 0 0,-24 33-28 0 0,1 2-1 0 0,3 1 1 0 0,1 1 0 0 0,1 1-1 0 0,3 0 1 0 0,1 2 0 0 0,3 0-1 0 0,1 0 1 0 0,3 1 0 0 0,1 0-1 0 0,2 1 1 0 0,1 20 41 0 0,3 6 0 0 0,4 16 0 0 0,-1-82-14 0 0,-1 1 1 0 0,1 0-1 0 0,0 0 0 0 0,1 0 0 0 0,0 0 0 0 0,0-1 1 0 0,0 1-1 0 0,1-1 0 0 0,0 0 0 0 0,0 1 1 0 0,3 2 13 0 0,-3-4-8 0 0,1 0 0 0 0,0-1 1 0 0,0 0-1 0 0,0 0 0 0 0,1 0 1 0 0,-1 0-1 0 0,1-1 0 0 0,0 0 1 0 0,0 0-1 0 0,0 0 0 0 0,0 0 1 0 0,1-1-1 0 0,-1 0 0 0 0,1 0 8 0 0,1 0 25 0 0,0-1 0 0 0,0 0 1 0 0,0 0-1 0 0,-1-1 0 0 0,1 0 0 0 0,0 0 0 0 0,0-1 0 0 0,0 1 0 0 0,0-2 0 0 0,0 1 0 0 0,-1-1 0 0 0,1 0 0 0 0,-1 0 0 0 0,1 0 0 0 0,0-2-25 0 0,9-3 33 0 0,-1-1 0 0 0,1-1 0 0 0,-2 0 1 0 0,1-1-1 0 0,7-7-33 0 0,-7 4 23 0 0,0-2 1 0 0,-1 0-1 0 0,0-1 1 0 0,2-4-24 0 0,48-72 58 0 0,-62 89-58 0 0,13-17 67 0 0,1-1 1 0 0,14-12-68 0 0,18-22 78 0 0,-47 52-85 0 0,0 2 4 0 0,-1 0-1 0 0,0 1 1 0 0,1-1-1 0 0,-1 0 0 0 0,1 1 1 0 0,-1-1-1 0 0,1 0 1 0 0,-1 1-1 0 0,1-1 1 0 0,-1 1-1 0 0,1-1 1 0 0,0 1-1 0 0,-1-1 1 0 0,1 1-1 0 0,0 0 0 0 0,-1-1 1 0 0,1 1-1 0 0,0 0 1 0 0,0-1-1 0 0,-1 1 1 0 0,1 0-1 0 0,0 0 1 0 0,0 0-1 0 0,0-1 4 0 0,-1 1-2 0 0,1 1-1 0 0,0-1 1 0 0,-1 0-1 0 0,1 0 1 0 0,-1 0 0 0 0,1 0-1 0 0,0 0 1 0 0,-1 1-1 0 0,1-1 1 0 0,-1 0 0 0 0,1 0-1 0 0,-1 1 1 0 0,1-1-1 0 0,-1 0 1 0 0,1 1 0 0 0,-1-1-1 0 0,1 1 1 0 0,-1-1-1 0 0,1 0 1 0 0,-1 1 0 0 0,0-1-1 0 0,1 1 1 0 0,-1 0-1 0 0,0-1 1 0 0,1 1 0 0 0,-1-1-1 0 0,0 1 1 0 0,0-1-1 0 0,0 1 1 0 0,1 0 0 0 0,-1-1 2 0 0,1 3-2 0 0,2 5-14 0 0,0 0 0 0 0,0 1 0 0 0,-1-1 0 0 0,0 1 0 0 0,0 0-1 0 0,-1-1 1 0 0,0 9 16 0 0,3 16-31 0 0,4 30 11 0 0,-5-37 5 0 0,0 0 1 0 0,2 0-1 0 0,2 0 15 0 0,-4-17 0 0 0,1 0 0 0 0,0 0 0 0 0,2 2 0 0 0,0-6 11 0 0,-6-5-9 0 0,0 1 0 0 0,0-1 1 0 0,1 0-1 0 0,-1 1 1 0 0,0-1-1 0 0,1 0 0 0 0,-1 1 1 0 0,0-1-1 0 0,1 0 1 0 0,-1 0-1 0 0,1 0 0 0 0,-1 1 1 0 0,0-1-1 0 0,1 0 1 0 0,-1 0-1 0 0,1 0 0 0 0,-1 0 1 0 0,1 0-1 0 0,-1 0 1 0 0,1 0-1 0 0,-1 0 0 0 0,0 0 1 0 0,1 0-1 0 0,-1 0 1 0 0,1 0-1 0 0,-1 0 0 0 0,1 0 1 0 0,-1 0-1 0 0,0 0 0 0 0,1 0 1 0 0,-1-1-1 0 0,1 1 1 0 0,-1 0-1 0 0,0 0 0 0 0,1-1 1 0 0,-1 1-1 0 0,0 0 1 0 0,1 0-1 0 0,-1-1 0 0 0,0 1 1 0 0,1 0-3 0 0,-1-1 8 0 0,10-6 36 0 0,0 0 0 0 0,-1 0 0 0 0,0-1-1 0 0,0-1 1 0 0,0 1 0 0 0,-1-2 0 0 0,-1 1 0 0 0,0-1-1 0 0,3-4-43 0 0,17-22 46 0 0,-10 13 18 0 0,13-22-64 0 0,-16 23-2 0 0,1 0 0 0 0,9-9 2 0 0,5-6-35 0 0,-18 23 23 0 0,0 0-1 0 0,0 2 0 0 0,9-8 13 0 0,-19 19 0 0 0,-1 0 0 0 0,1 1 0 0 0,0-1 0 0 0,-1 1 0 0 0,1-1 0 0 0,0 1 0 0 0,0 0 0 0 0,-1-1 0 0 0,1 1 0 0 0,0 0 0 0 0,0-1 0 0 0,0 1 0 0 0,0 0 0 0 0,-1 0 0 0 0,1 0 0 0 0,0 0 0 0 0,0 0 0 0 0,0 0 0 0 0,0 0 0 0 0,0 0 0 0 0,0 0 0 0 0,-1 0 0 0 0,1 0 0 0 0,0 1 0 0 0,0-1 0 0 0,0 0 0 0 0,0 0 0 0 0,-1 1 0 0 0,1-1 0 0 0,0 1 0 0 0,0-1 0 0 0,-1 1 0 0 0,1-1 0 0 0,0 1 0 0 0,-1-1 0 0 0,1 1 0 0 0,-1 0 0 0 0,1-1 0 0 0,0 2 0 0 0,0-1 0 0 0,2 2 1 0 0,0 1 0 0 0,0-1 0 0 0,-1 1 0 0 0,1 0 0 0 0,-1 0 0 0 0,0-1 0 0 0,0 2 0 0 0,0-1 0 0 0,0 2-1 0 0,9 39-52 0 0,-1 26-153 0 0,3 26 285 0 0,-12-91-79 0 0,2 8 12 0 0,0 0 0 0 0,2 0 0 0 0,-1-1 0 0 0,2 3-13 0 0,-4-13 0 0 0,-1 0 0 0 0,1 0 0 0 0,-1 0 1 0 0,1-1-1 0 0,0 1 0 0 0,0 0 0 0 0,0-1 1 0 0,0 1-1 0 0,0-1 0 0 0,1 1 0 0 0,-1-1 0 0 0,1 0 1 0 0,0 0-1 0 0,-1 0 0 0 0,1-1 0 0 0,0 1 1 0 0,0-1-1 0 0,0 1 0 0 0,0-1 0 0 0,3 1 0 0 0,-3-2-3 0 0,-1 0-1 0 0,1 1 0 0 0,0-1 1 0 0,-1 0-1 0 0,1 0 1 0 0,0 0-1 0 0,-1-1 0 0 0,1 1 1 0 0,-1-1-1 0 0,1 1 1 0 0,-1-1-1 0 0,1 0 0 0 0,-1 0 1 0 0,1 0-1 0 0,0-1 4 0 0,4-2 37 0 0,-1 0-1 0 0,0-1 1 0 0,0 1 0 0 0,2-5-37 0 0,10-6 89 0 0,-5 2-68 0 0,0 0 0 0 0,-1 0 1 0 0,-1-1-1 0 0,0-1 1 0 0,-1 1-1 0 0,0-2 0 0 0,4-9-21 0 0,0 0-2 0 0,2 0 0 0 0,9-11 2 0 0,-5 12 12 0 0,-3 5 32 0 0,11-19-44 0 0,-19 26 0 0 0,0 0 0 0 0,1 1 0 0 0,5-5 0 0 0,4-3 0 0 0,-9 12 0 0 0,-9 6-1 0 0,0 1 0 0 0,1-1-1 0 0,-1 1 1 0 0,1-1 0 0 0,-1 1 0 0 0,1 0-1 0 0,-1 0 1 0 0,1 0 0 0 0,-1 0 0 0 0,1 0-1 0 0,-1 0 1 0 0,1 0 0 0 0,-1 0 0 0 0,0 1-1 0 0,1-1 1 0 0,-1 0 0 0 0,1 1 0 0 0,-1-1-1 0 0,1 1 1 0 0,-1 0 0 0 0,0-1 0 0 0,0 1-1 0 0,1 0 1 0 0,-1 0 0 0 0,0 0 0 0 0,0 0-1 0 0,0 0 1 0 0,0 0 0 0 0,0 0 0 0 0,1 1 1 0 0,2 4-12 0 0,-1 0 1 0 0,1 1 0 0 0,-1-1-1 0 0,-1 1 1 0 0,1-1 0 0 0,-1 3 11 0 0,9 18-28 0 0,-6-18 27 0 0,-1 0 0 0 0,-1 0 0 0 0,0 0 0 0 0,0 0 0 0 0,0 1 0 0 0,-1 3 1 0 0,2 14-65 0 0,-1 17 65 0 0,-2-37-20 0 0,1 11-33 0 0,1 0-1 0 0,5 16 54 0 0,-5-21-5 0 0,-2-8-22 0 0,1 0 0 0 0,-1 0 0 0 0,1-1 0 0 0,0 1 0 0 0,1 0 0 0 0,-1-1 0 0 0,1 1 0 0 0,0-1 0 0 0,0 0 0 0 0,0 0 0 0 0,1 0 0 0 0,-1 0 27 0 0,-1-2-11 0 0,0-1 0 0 0,-1 0 0 0 0,1 1-1 0 0,0-1 1 0 0,-1 0 0 0 0,1 0 0 0 0,0 0 0 0 0,0 0-1 0 0,0 0 1 0 0,0-1 0 0 0,0 1 0 0 0,0-1 0 0 0,0 1 0 0 0,0-1-1 0 0,0 0 1 0 0,0 1 0 0 0,0-1 0 0 0,0 0 0 0 0,0 0 0 0 0,0-1-1 0 0,1 1 1 0 0,-1 0 0 0 0,0-1 0 0 0,0 1 0 0 0,0-1 0 0 0,0 0-1 0 0,0 1 1 0 0,-1-1 0 0 0,3-1 11 0 0,4-4 70 0 0,0 0-1 0 0,0-1 1 0 0,-1 1 0 0 0,0-1-1 0 0,-1-1 1 0 0,1 0 0 0 0,4-8-70 0 0,1 2 105 0 0,1-5-3 0 0,-1 1 0 0 0,-1-2 0 0 0,2-6-102 0 0,14-22 17 0 0,15-25-362 0 0,20-32-210 0 0,-57 95 555 0 0,-1 4 0 0 0,-1 7 0 0 0,-1 4 0 0 0,-2-4 0 0 0,3 10 0 0 0,-1 1 0 0 0,1 0 0 0 0,-2-1 0 0 0,0 1 0 0 0,0 0 0 0 0,-1 0 0 0 0,-1 0 0 0 0,0 0 0 0 0,0 0 0 0 0,-1 0 0 0 0,-3 9 0 0 0,3-12 0 0 0,1 0 0 0 0,0 0 0 0 0,1 0 0 0 0,0 0 0 0 0,1 0 0 0 0,0 4 0 0 0,12 56 0 0 0,-3-15 0 0 0,-8-40 5 0 0,0 0 1 0 0,1 0-1 0 0,1 0 1 0 0,0 0-1 0 0,1 0 1 0 0,1 2-6 0 0,-4-12 0 0 0,-1-1 1 0 0,1 0 0 0 0,0 0 0 0 0,0 0 0 0 0,0 0-1 0 0,1 0 1 0 0,-1 0 0 0 0,0-1 0 0 0,1 1 0 0 0,0-1-1 0 0,0 1 1 0 0,0-1 0 0 0,0 0 0 0 0,0 0 0 0 0,0-1-1 0 0,0 1 1 0 0,1-1 0 0 0,-1 1 0 0 0,1-1 0 0 0,-1 0-1 0 0,1 0 1 0 0,-1-1 0 0 0,1 1 0 0 0,-1-1 0 0 0,1 1-1 0 0,1-1 0 0 0,1-1 75 0 0,-1-1-1 0 0,1 1 1 0 0,0-1-1 0 0,-1 0 0 0 0,1-1 1 0 0,-1 1-1 0 0,0-1 1 0 0,0 0-1 0 0,0 0 1 0 0,0-1-1 0 0,2-1-74 0 0,3-3 8 0 0,1-1 1 0 0,-1-1-1 0 0,-1 0 0 0 0,0 0 0 0 0,0-1 1 0 0,-1 0-1 0 0,0 0 0 0 0,-1-1 1 0 0,-1 0-1 0 0,0 0 0 0 0,0 0 0 0 0,-1-1 1 0 0,0-2-9 0 0,4-16-10 0 0,-1 0 0 0 0,-1-1 0 0 0,-2 0 0 0 0,-1 0 1 0 0,-1-1 9 0 0,-3 18-26 0 0,0 0 0 0 0,-1 0 1 0 0,-1 0-1 0 0,0 0 0 0 0,-1 0 0 0 0,-1 0 1 0 0,0 0-1 0 0,-1 1 0 0 0,0 0 1 0 0,-1 0-1 0 0,-6-9 26 0 0,11 21 5 0 0,1 1 1 0 0,-1-1-1 0 0,0 1 0 0 0,0 0 1 0 0,-1-1-1 0 0,1 1 0 0 0,0 0 1 0 0,0 0-1 0 0,-1 0 0 0 0,1 0 1 0 0,0 0-1 0 0,-1 0 0 0 0,1 0 0 0 0,-1 0 1 0 0,0 0-1 0 0,1 1 0 0 0,-1-1 1 0 0,1 1-1 0 0,-1-1 0 0 0,0 1 1 0 0,0 0-1 0 0,1-1 0 0 0,-1 1 1 0 0,0 0-1 0 0,1 0 0 0 0,-1 0 1 0 0,0 0-1 0 0,0 1 0 0 0,1-1 1 0 0,-1 0-1 0 0,0 1 0 0 0,1-1 1 0 0,-1 1-1 0 0,0 0 0 0 0,1 0 0 0 0,-2 0-5 0 0,-6 4-150 0 0,0 0-1 0 0,1 1 0 0 0,0-1 0 0 0,0 2 1 0 0,-5 4 150 0 0,9-8-43 0 0,-8 8 31 0 0,0 1 1 0 0,0 1 0 0 0,1 0-1 0 0,0 0 1 0 0,2 1-1 0 0,-1 1 1 0 0,2 0 0 0 0,-1 1 11 0 0,5-8 39 0 0,0 0 0 0 0,1 1 0 0 0,0-1 0 0 0,0 1 0 0 0,1 0 0 0 0,0-1 0 0 0,0 1 1 0 0,1 0-1 0 0,0 0 0 0 0,1 0 0 0 0,0 0 0 0 0,1 0 0 0 0,-1 0 0 0 0,2 0 0 0 0,-1 0 0 0 0,2 1-39 0 0,-2-5-4 0 0,1-1 0 0 0,-1 1 1 0 0,1-1-1 0 0,1 1 0 0 0,-1-1 0 0 0,1 0 0 0 0,-1 1 0 0 0,1-2 0 0 0,0 1 0 0 0,1 0 0 0 0,-1 0 0 0 0,1-1 0 0 0,-1 0 0 0 0,1 0 0 0 0,0 0 0 0 0,0 0 0 0 0,1 0 0 0 0,-1-1 1 0 0,0 0-1 0 0,1 0 0 0 0,0 0 0 0 0,-1-1 0 0 0,1 1 0 0 0,0-1 0 0 0,0 0 0 0 0,0 0 0 0 0,-1-1 0 0 0,1 0 0 0 0,5 0 4 0 0,3 0 40 0 0,0-1 0 0 0,0-1 0 0 0,0 0-1 0 0,-1-1 1 0 0,1 0 0 0 0,-1-1 0 0 0,1 0 0 0 0,-1-1 0 0 0,0 0-1 0 0,10-7-39 0 0,14-11-99 0 0,-1-1-1 0 0,-1-2 0 0 0,-1-1 1 0 0,15-18 99 0 0,26-31-463 0 0,12-21 463 0 0,-57 62 415 0 0,-1-2 1 0 0,7-16-416 0 0,-27 38 41 0 0,-5 7-49 0 0,-8 9-19 0 0,-5 7-102 0 0,8-4 80 0 0,-1 0-1 0 0,1 0 1 0 0,0 1-1 0 0,0-1 1 0 0,0 1-1 0 0,1-1 1 0 0,-1 1 0 0 0,1-1-1 0 0,0 1 1 0 0,1 0-1 0 0,-1 0 1 0 0,1 0-1 0 0,0 1 50 0 0,0 10 83 0 0,1 0 0 0 0,1 0-1 0 0,1 7-82 0 0,13 65 125 0 0,7 48-315 0 0,-17-103 114 0 0,2 26 20 0 0,-7-52 46 0 0,-1 0-1 0 0,0 0 1 0 0,-1 0 0 0 0,1 0 0 0 0,-1 0-1 0 0,-1 0 1 0 0,0 1 10 0 0,2-7-4 0 0,0 0 1 0 0,-1 1-1 0 0,1-1 1 0 0,-1 0-1 0 0,1 0 1 0 0,-1 1-1 0 0,0-1 0 0 0,1 0 1 0 0,-1 0-1 0 0,0 0 1 0 0,0 0-1 0 0,0 0 0 0 0,0 0 1 0 0,0 0-1 0 0,0 0 1 0 0,0 0-1 0 0,0 0 0 0 0,0-1 1 0 0,0 1-1 0 0,-1 0 1 0 0,1-1-1 0 0,0 1 1 0 0,-1-1-1 0 0,1 1 0 0 0,0-1 1 0 0,-1 0-1 0 0,1 0 1 0 0,0 1-1 0 0,-1-1 0 0 0,1 0 1 0 0,-2 0 3 0 0,-3-1-22 0 0,-1 0 0 0 0,1 0 0 0 0,-1-1 0 0 0,1 1 1 0 0,0-1-1 0 0,-2-1 22 0 0,0 0-2 0 0,1 1-31 0 0,1-1 0 0 0,0 0 0 0 0,-1 0 0 0 0,1-1 0 0 0,0 1 1 0 0,1-2-1 0 0,-1 1 0 0 0,1 0 0 0 0,0-1 0 0 0,-1-1 33 0 0,3 3-117 0 0,0 0 1 0 0,1 0-1 0 0,0 0 1 0 0,-1 0-1 0 0,1 0 0 0 0,1-1 1 0 0,-1 1-1 0 0,0-1 1 0 0,1 1-1 0 0,0-1 1 0 0,-1 0-1 0 0,1 1 1 0 0,1-1-1 0 0,-1 0 0 0 0,1 0 1 0 0,-1 0-1 0 0,1 0 1 0 0,0 1-1 0 0,1-2 117 0 0,0-3-892 0 0,0-1 1 0 0,1 0-1 0 0,2-6 892 0 0,9-9-6578 0 0,4 3-1952 0 0</inkml:trace>
  <inkml:trace contextRef="#ctx0" brushRef="#br0" timeOffset="-7590.3">14577 49 19351 0 0,'0'0'439'0'0,"0"0"62"0"0,2 0 33 0 0,0-2-316 0 0,-2 2-191 0 0,1-1 0 0 0,0 0-1 0 0,-1 1 1 0 0,1-1-1 0 0,0 1 1 0 0,0 0-1 0 0,-1-1 1 0 0,1 1-1 0 0,0-1 1 0 0,0 1-1 0 0,-1 0 1 0 0,1 0-1 0 0,0-1 1 0 0,0 1-1 0 0,0 0 1 0 0,0 0 0 0 0,-1 0-1 0 0,1 0 1 0 0,0 0-1 0 0,0 0 1 0 0,0 0-27 0 0,0 1 158 0 0,0 0-1 0 0,0 0 1 0 0,-1-1 0 0 0,1 1 0 0 0,0 0 0 0 0,-1 0 0 0 0,1 0 0 0 0,-1 0 0 0 0,1 0 0 0 0,-1 0 0 0 0,1 0-1 0 0,-1 0 1 0 0,0 0 0 0 0,1 0 0 0 0,-1 0 0 0 0,0 0 0 0 0,0 0 0 0 0,0 0 0 0 0,0 1-158 0 0,1 2 344 0 0,2 7-205 0 0,-1 0 1 0 0,0 1 0 0 0,0-1-1 0 0,-1 0 1 0 0,-1 0 0 0 0,0 1-1 0 0,-1-1 1 0 0,0 1-140 0 0,-4 27-329 0 0,-7 26 329 0 0,1-7 298 0 0,-2 24 1452 0 0,2 36-1750 0 0,9-86 108 0 0,2 1 0 0 0,2-1 0 0 0,0 0 1 0 0,3 0-1 0 0,1 6-108 0 0,-5-34 32 0 0,0 0 1 0 0,0-1 0 0 0,1 1-1 0 0,-1 0 1 0 0,1-1 0 0 0,0 1-1 0 0,0-1 1 0 0,0 0 0 0 0,0 1-1 0 0,0-1 1 0 0,1 0 0 0 0,0 0-1 0 0,-1 0 1 0 0,1-1 0 0 0,0 1-1 0 0,0-1 1 0 0,1 0 0 0 0,-1 1-1 0 0,0-1 1 0 0,1-1 0 0 0,-1 1-1 0 0,1 0 1 0 0,0-1 0 0 0,-1 0-1 0 0,1 0 1 0 0,0 0 0 0 0,0 0-1 0 0,0-1 1 0 0,0 1 0 0 0,0-1-1 0 0,0 0 1 0 0,0 0 0 0 0,0-1-1 0 0,0 1 1 0 0,-1-1 0 0 0,4 0-33 0 0,4-2-27 0 0,0-1 1 0 0,0 1-1 0 0,0-1 0 0 0,-1-1 1 0 0,0 0-1 0 0,0-1 1 0 0,0 0-1 0 0,4-3 27 0 0,-2-1-840 0 0,0-1 1 0 0,0 0-1 0 0,-1-1 1 0 0,0 0-1 0 0,5-8 840 0 0,2-6-1664 0 0</inkml:trace>
  <inkml:trace contextRef="#ctx0" brushRef="#br0" timeOffset="-7236.1">14472 302 17503 0 0,'-15'0'399'0'0,"12"0"60"0"0,3 0 21 0 0,0 0-59 0 0,2 0-136 0 0,38-2 2030 0 0,0-2-1 0 0,0-2 1 0 0,3-3-2315 0 0,-18 5 428 0 0,76-14-225 0 0,50-1-203 0 0,-131 16-559 0 0,6-1-37 0 0</inkml:trace>
  <inkml:trace contextRef="#ctx0" brushRef="#br0" timeOffset="-6433.44">16200 532 17015 0 0,'0'0'388'0'0,"0"0"52"0"0,0 0 30 0 0,0 0-56 0 0,2 1-162 0 0,5 3 434 0 0,-3-2-243 0 0,-1 0-1 0 0,1 0 1 0 0,1 0 0 0 0,-1-1 0 0 0,0 1-1 0 0,0-1 1 0 0,0 0 0 0 0,1 0 0 0 0,-1-1-1 0 0,1 1 1 0 0,-1-1-443 0 0,1 0 162 0 0,-1 0 1 0 0,1 0-1 0 0,-1-1 0 0 0,1 0 0 0 0,-1 0 0 0 0,1 0 0 0 0,-1 0 1 0 0,0 0-1 0 0,1-1 0 0 0,-1 0 0 0 0,0 0-162 0 0,14-6 219 0 0,-11 5-94 0 0,0 0-1 0 0,0-1 1 0 0,0 0 0 0 0,-1 0-1 0 0,0 0 1 0 0,1-1 0 0 0,-1 0-1 0 0,1-2-124 0 0,35-35 796 0 0,-40 39-767 0 0,0 0 1 0 0,0 0-1 0 0,0 0 0 0 0,0 0 0 0 0,0-1 1 0 0,-1 1-1 0 0,0 0 0 0 0,1-1 0 0 0,-1-2-29 0 0,6-13 133 0 0,-5 17-112 0 0,-1 0 1 0 0,0 0-1 0 0,0-1 0 0 0,0 1 1 0 0,0 0-1 0 0,0-1 0 0 0,-1 1 1 0 0,1-1-1 0 0,-1 1 0 0 0,1-1 1 0 0,-1 1-1 0 0,0-1 0 0 0,0 1 1 0 0,0-1-1 0 0,0 1 0 0 0,-1-1 1 0 0,1 1-1 0 0,-1-1-21 0 0,0-1 50 0 0,0-1-1 0 0,0 1 1 0 0,-1 0 0 0 0,0 0-1 0 0,1 1 1 0 0,-1-1 0 0 0,-1 0-1 0 0,1 1 1 0 0,0-1 0 0 0,-1 1-1 0 0,0 0 1 0 0,-1-2-50 0 0,2 4 24 0 0,0-1 0 0 0,0 1 1 0 0,0 0-1 0 0,0-1 0 0 0,0 1 0 0 0,0 0 0 0 0,0 1 1 0 0,-1-1-1 0 0,1 0 0 0 0,0 1 0 0 0,-1-1 0 0 0,1 1 0 0 0,0-1 1 0 0,-1 1-1 0 0,1 0 0 0 0,-1 0 0 0 0,1 0 0 0 0,0 1 1 0 0,-1-1-1 0 0,1 1 0 0 0,0-1 0 0 0,-2 1-24 0 0,-1 1 1 0 0,0 1-1 0 0,-1-1 0 0 0,1 1 1 0 0,1 0-1 0 0,-1 0 1 0 0,0 0-1 0 0,1 1 0 0 0,0 0 1 0 0,-1 0-1 0 0,2 0 1 0 0,-1 0-1 0 0,0 1 1 0 0,1-1-1 0 0,0 1 0 0 0,0 0 1 0 0,0 1-1 0 0,-7 11-9 0 0,1 0 1 0 0,2 1 0 0 0,-1 0-1 0 0,1 4 9 0 0,0 3-254 0 0,2 0 0 0 0,-3 23 254 0 0,5-28-113 0 0,2-7 49 0 0,0 1 0 0 0,1 0 0 0 0,1 0-1 0 0,0 6 65 0 0,2 25 1 0 0,-3-29 4 0 0,-1-5 19 0 0,2 1 0 0 0,-1-1 0 0 0,1 1 0 0 0,1 0 0 0 0,0-1 0 0 0,3 10-24 0 0,2 2 159 0 0,-4-9-12 0 0,2 1 0 0 0,0-2 0 0 0,1 3-147 0 0,-4-12 11 0 0,0 0 1 0 0,1 0-1 0 0,-1 0 0 0 0,1 0 0 0 0,0 0 1 0 0,0-1-1 0 0,0 1 0 0 0,0-1 0 0 0,1 0 1 0 0,-1 0-1 0 0,1 0 0 0 0,0 0-11 0 0,-1-1 15 0 0,0 0-1 0 0,1 0 1 0 0,-1 0 0 0 0,0-1-1 0 0,1 1 1 0 0,-1-1-1 0 0,1 1 1 0 0,-1-1 0 0 0,1 0-1 0 0,0-1 1 0 0,-1 1-1 0 0,1-1 1 0 0,0 0 0 0 0,-1 1-1 0 0,1-2 1 0 0,0 1-1 0 0,0 0 1 0 0,-1-1 0 0 0,1 1-1 0 0,0-1 1 0 0,-1 0-1 0 0,3-1-14 0 0,5-4 73 0 0,0-1 0 0 0,-1 0 0 0 0,0 0-1 0 0,7-8-72 0 0,3-1 88 0 0,-8 5-16 0 0,0-1 0 0 0,0 0-1 0 0,-2-1 1 0 0,7-9-72 0 0,8-9 105 0 0,-13 16-14 0 0,-1 0 0 0 0,0 0 1 0 0,-1-1-1 0 0,-1-1 0 0 0,1-2-91 0 0,-3 7 72 0 0,0 1 0 0 0,0 0 0 0 0,4-2-72 0 0,-5 4 48 0 0,1 1 0 0 0,-2-1 0 0 0,1 0 0 0 0,-1 0 0 0 0,3-8-48 0 0,-7 15 6 0 0,0-1 0 0 0,1 1 0 0 0,-1-1 0 0 0,1 1 0 0 0,0 0 0 0 0,-1 0 0 0 0,1 0 1 0 0,0 0-1 0 0,0 0 0 0 0,0 0 0 0 0,1 1 0 0 0,-1-1 0 0 0,0 1 0 0 0,1-1 0 0 0,-1 1 0 0 0,1 0-6 0 0,15-11-14 0 0,-18 12 11 0 0,1 0 0 0 0,-1 0 1 0 0,1 0-1 0 0,-1 0 0 0 0,0 0 1 0 0,1 0-1 0 0,-1 0 0 0 0,1 0 1 0 0,-1 0-1 0 0,1 0 0 0 0,-1 0 0 0 0,0 0 1 0 0,1 1-1 0 0,-1-1 0 0 0,1 0 1 0 0,-1 0-1 0 0,0 0 0 0 0,1 1 1 0 0,-1-1-1 0 0,0 0 0 0 0,1 0 1 0 0,-1 1 2 0 0,2 0 3 0 0,2 0 2 0 0,-2-1-2 0 0,0 1 0 0 0,0-1-1 0 0,0 1 1 0 0,1 0 0 0 0,-1 0 0 0 0,0 0 0 0 0,0 0 0 0 0,0 0-1 0 0,0 1 1 0 0,-1-1 0 0 0,1 1 0 0 0,0-1 0 0 0,0 1 0 0 0,-1-1-1 0 0,1 1 1 0 0,-1 0 0 0 0,1 1-3 0 0,18 24 0 0 0,-14-20 0 0 0,-1 0 0 0 0,1 1 0 0 0,-1 0 0 0 0,-1 0 0 0 0,2 4 0 0 0,18 42 0 0 0,4 5 0 0 0,-12-22 0 0 0,-14-29 0 0 0,1 0 0 0 0,1-1 0 0 0,-1 1 0 0 0,2 0 0 0 0,0 1 0 0 0,37 58 0 0 0,-37-58 0 0 0,1-1 0 0 0,1 1 0 0 0,0-1 0 0 0,0 0 0 0 0,1-1 0 0 0,2 2 0 0 0,-9-8 2 0 0,0 1 1 0 0,0-1-1 0 0,1 0 1 0 0,-1 0-1 0 0,0 0 1 0 0,1 0-1 0 0,-1 0 1 0 0,1 0-1 0 0,0-1 1 0 0,-1 1-1 0 0,1 0 1 0 0,-1-1-1 0 0,1 1 1 0 0,0-1-1 0 0,0 0 1 0 0,-1 1-1 0 0,1-1 0 0 0,0 0 1 0 0,0 0-1 0 0,-1 0 1 0 0,1 0-1 0 0,0-1 1 0 0,-1 1-1 0 0,1 0 1 0 0,0-1-1 0 0,-1 1 1 0 0,1-1-1 0 0,0 0 1 0 0,-1 1-1 0 0,1-1 1 0 0,-1 0-1 0 0,1 0 1 0 0,-1 0-1 0 0,2-1-2 0 0,4-5 52 0 0,-2 3-30 0 0,-1-1 0 0 0,0 1 0 0 0,0-1 0 0 0,0 1 0 0 0,-1-1 1 0 0,0 0-1 0 0,2-4-22 0 0,13-23 57 0 0,-11 19-37 0 0,1-1 0 0 0,-2 1 0 0 0,4-13-20 0 0,16-44 56 0 0,13-21-56 0 0,-20 38 0 0 0,-15 40 0 0 0,1 0 0 0 0,0 0 0 0 0,0 1 0 0 0,8-13 0 0 0,4 2 0 0 0,-12 17 0 0 0,0 0 0 0 0,-1-1 0 0 0,1 0 0 0 0,-1 0 0 0 0,-1 0 0 0 0,2-4 0 0 0,-5 10 0 0 0,3-8-68 0 0,1-1 0 0 0,-1 0 1 0 0,1 1-1 0 0,1 0 0 0 0,0 0 0 0 0,0 0 0 0 0,3-2 68 0 0,-6 8-97 0 0,0 0 1 0 0,0 1-1 0 0,-1-1 0 0 0,1 0 0 0 0,-1 0 0 0 0,1 0 0 0 0,-1 0 0 0 0,0 0 0 0 0,0 0 0 0 0,-1 0 0 0 0,1-3 97 0 0,0-13-7893 0 0,-1 19 5271 0 0</inkml:trace>
  <inkml:trace contextRef="#ctx0" brushRef="#br0" timeOffset="-5315.33">17653 709 18975 0 0,'0'0'432'0'0,"0"0"66"0"0,0 0 22 0 0,-1 1-64 0 0,-3 3-299 0 0,1 4-9 0 0,3-6 528 0 0,0-2 225 0 0,0 0 41 0 0,0 0-62 0 0,0 0-295 0 0,0 0-128 0 0,0 0-29 0 0,6-1-278 0 0,0 1 0 0 0,0-1-1 0 0,0-1 1 0 0,-1 1-1 0 0,1-1 1 0 0,0 0 0 0 0,0 0-1 0 0,-1-1 1 0 0,0 0 0 0 0,1 0-1 0 0,-1 0 1 0 0,0 0 0 0 0,0-1-1 0 0,-1 0 1 0 0,1 0 0 0 0,-1 0-1 0 0,0-1 1 0 0,0 1 0 0 0,0-1-1 0 0,0 0-149 0 0,4-6 123 0 0,-1 0 0 0 0,0-1 0 0 0,-1 0 0 0 0,0 0 0 0 0,0 0-1 0 0,-2-1 1 0 0,1 0 0 0 0,0-8-123 0 0,-3 13 55 0 0,0 0 0 0 0,-1 0 0 0 0,0 0 1 0 0,-1 0-1 0 0,1-2-55 0 0,-1 8 14 0 0,0 0-1 0 0,-1 0 1 0 0,1 0 0 0 0,0 0 0 0 0,0 1 0 0 0,-1-1 0 0 0,0 0-1 0 0,1 0 1 0 0,-1 1 0 0 0,0-1 0 0 0,1 0 0 0 0,-1 1-1 0 0,0-1 1 0 0,0 0 0 0 0,-1 1 0 0 0,1 0 0 0 0,0-1 0 0 0,0 1-1 0 0,-1 0 1 0 0,1-1 0 0 0,-1 1 0 0 0,1 0 0 0 0,-1 0 0 0 0,1 0-1 0 0,-1 0-13 0 0,-1 0 0 0 0,1 1 0 0 0,0 0 0 0 0,0-1 1 0 0,-1 1-1 0 0,1 0 0 0 0,0 0 0 0 0,-1 1 0 0 0,1-1 0 0 0,0 0 0 0 0,0 1 0 0 0,-1-1 0 0 0,1 1 0 0 0,0 0 0 0 0,0-1 0 0 0,0 1 0 0 0,0 0 0 0 0,0 0 0 0 0,0 1 0 0 0,0-1 0 0 0,-1 1 0 0 0,-2 2-24 0 0,-1 0 1 0 0,1 0-1 0 0,0 0 0 0 0,0 1 1 0 0,0 0-1 0 0,-1 2 24 0 0,-7 12-9 0 0,1 2 0 0 0,1-1 0 0 0,0 1 0 0 0,2 1-1 0 0,1-1 1 0 0,0 2 0 0 0,-2 13 9 0 0,6-19-26 0 0,1 0 1 0 0,1 1-1 0 0,0 0 1 0 0,1 0-1 0 0,1-1 0 0 0,1 1 1 0 0,0 0-1 0 0,1 0 1 0 0,1-1-1 0 0,5 17 26 0 0,-6-29 18 0 0,0 0 0 0 0,-1-1-1 0 0,1 1 1 0 0,1 0 0 0 0,-1-1 0 0 0,1 1 0 0 0,0-1-1 0 0,0 0 1 0 0,0 1 0 0 0,1-1 0 0 0,-1-1-1 0 0,3 3-17 0 0,-4-4 11 0 0,0 0 0 0 0,0-1 0 0 0,0 1 0 0 0,0-1-1 0 0,1 1 1 0 0,-1-1 0 0 0,0 0 0 0 0,0 0-1 0 0,1 0 1 0 0,-1 0 0 0 0,1 0 0 0 0,-1-1-1 0 0,1 1 1 0 0,-1-1 0 0 0,1 0 0 0 0,-1 1 0 0 0,1-1-1 0 0,-1 0 1 0 0,1-1 0 0 0,-1 1 0 0 0,1 0-1 0 0,0-1 1 0 0,-1 1 0 0 0,0-1 0 0 0,3-1-11 0 0,10-5 152 0 0,-1-1-1 0 0,0-1 1 0 0,0 0 0 0 0,6-7-152 0 0,51-46 359 0 0,-52 45-280 0 0,41-43 472 0 0,51-65-551 0 0,-15 15 241 0 0,-61 68-139 0 0,-2-1 0 0 0,27-47-102 0 0,-53 79-1 0 0,-2 3 7 0 0,-1 0 1 0 0,-1 0 0 0 0,0 0-1 0 0,0-1 1 0 0,0 0 0 0 0,-1 1-1 0 0,0-1 1 0 0,0-7-7 0 0,-2 14 0 0 0,1 0 0 0 0,-1 1 0 0 0,0-1 0 0 0,0 0 0 0 0,0 1 0 0 0,0-1 0 0 0,-1 0 0 0 0,1 0 0 0 0,0 1 0 0 0,-1-1 0 0 0,1 0 0 0 0,-1 1 0 0 0,1-1 0 0 0,-1 1 0 0 0,0-1 0 0 0,0 1 0 0 0,1-1 0 0 0,-1 1 0 0 0,0-1 0 0 0,-1 1 0 0 0,1 0 0 0 0,0 0 0 0 0,0-1 0 0 0,0 1 0 0 0,-1 0 0 0 0,1 0 0 0 0,-1 0 0 0 0,1 0 0 0 0,-1 1 0 0 0,1-1 0 0 0,-1 0 0 0 0,1 1 0 0 0,-1-1 0 0 0,0 1 0 0 0,1-1 0 0 0,-1 1 0 0 0,0 0 0 0 0,1-1 0 0 0,-1 1 0 0 0,0 0 0 0 0,0 0 0 0 0,1 1 0 0 0,-1-1 0 0 0,0 0 0 0 0,1 0 0 0 0,-1 1 0 0 0,-9 1 0 0 0,0 1 0 0 0,1 0 0 0 0,0 1 0 0 0,0 1 0 0 0,0-1 0 0 0,0 1 0 0 0,0 1 0 0 0,1 0 0 0 0,0 0 0 0 0,0 1 0 0 0,1 0 0 0 0,0 1 0 0 0,0-1 0 0 0,-6 10 0 0 0,5-6-68 0 0,1 1 1 0 0,1 0-1 0 0,0 0 0 0 0,0 1 0 0 0,1-1 1 0 0,1 1-1 0 0,0 1 0 0 0,1-1 1 0 0,0 1-1 0 0,1 0 0 0 0,1 0 0 0 0,0 0 1 0 0,1 0-1 0 0,0 9 68 0 0,10 152-1557 0 0,-9-171 1519 0 0,3 18-218 0 0,0 0 0 0 0,2 0-1 0 0,0-1 1 0 0,9 21 256 0 0,-12-36-49 0 0,-1-1 33 0 0,1 0 0 0 0,0 0 0 0 0,0 0 0 0 0,0 0 0 0 0,1-1 1 0 0,0 1-1 0 0,0-1 0 0 0,0 1 0 0 0,0-1 0 0 0,2 2 16 0 0,8 3 0 0 0,-10-10 0 0 0,-1 1 0 0 0,2 0 20 0 0,1 0 0 0 0,-1-1 0 0 0,0 1 0 0 0,0-1 0 0 0,1 0 0 0 0,-1 0 0 0 0,0 0 0 0 0,0-1 0 0 0,3-1-20 0 0,1-1 45 0 0,-1-1 0 0 0,1 0 0 0 0,-1 0 0 0 0,1-2-45 0 0,15-10 0 0 0,-4 2 0 0 0,0-1 0 0 0,0 0 0 0 0,-1-2 0 0 0,9-12 316 0 0,-1-1 0 0 0,20-32-316 0 0,-18 25 522 0 0,25-28-522 0 0,-46 58 39 0 0,19-19 192 0 0,-19 21-151 0 0,-1 0-1 0 0,0 0 0 0 0,-1 0 0 0 0,4-5-79 0 0,-8 9 10 0 0,1 0-1 0 0,-1 0 1 0 0,1 0 0 0 0,-1 1-1 0 0,1-1 1 0 0,0 1-1 0 0,-1-1 1 0 0,1 1-1 0 0,0 0 1 0 0,0 0-1 0 0,0 0 1 0 0,2-1-10 0 0,-4 2 5 0 0,0 0-1 0 0,0 0 1 0 0,0 0-1 0 0,0 0 1 0 0,1 0-1 0 0,-1 0 1 0 0,0 0 0 0 0,0 0-1 0 0,0 0 1 0 0,1 0-1 0 0,-1 0 1 0 0,0 0-1 0 0,0 0 1 0 0,0 0-1 0 0,0 0 1 0 0,1 1 0 0 0,-1-1-1 0 0,0 0 1 0 0,0 0-1 0 0,0 0 1 0 0,0 0-1 0 0,1 0 1 0 0,-1 0-1 0 0,0 1 1 0 0,0-1 0 0 0,0 0-1 0 0,0 0 1 0 0,0 0-1 0 0,0 0 1 0 0,0 1-1 0 0,1-1-4 0 0,-1 1 19 0 0,4 4-20 0 0,0-1 1 0 0,-1 1-1 0 0,0 0 0 0 0,0 0 0 0 0,-1 1 1 0 0,1-1-1 0 0,0 6 1 0 0,12 42-65 0 0,-7-21 19 0 0,-3-2 31 0 0,-5-24 16 0 0,1-1-1 0 0,0 1 1 0 0,0 0-1 0 0,0-1 1 0 0,1 0-1 0 0,1 3 0 0 0,-2-6 0 0 0,7 15 0 0 0,0 0 0 0 0,8 11 0 0 0,-14-24 0 0 0,1 0 0 0 0,-1-1 0 0 0,1 1 0 0 0,0-1 0 0 0,0 0 0 0 0,0 0 0 0 0,1 0 0 0 0,-1 0 0 0 0,1 0 0 0 0,0-1 0 0 0,-1 0 0 0 0,1 1 0 0 0,0-1 0 0 0,1 0 0 0 0,2-1 13 0 0,-1 1-1 0 0,1-1 1 0 0,0-1 0 0 0,-1 1-1 0 0,1-1 1 0 0,0 0 0 0 0,-1 0-1 0 0,1-1 1 0 0,-1 0 0 0 0,1 0-1 0 0,-1-1 1 0 0,1 0 0 0 0,-1 0-1 0 0,0 0 1 0 0,1-1 0 0 0,-1 0-1 0 0,-1 0 1 0 0,4-3-13 0 0,0 1 19 0 0,-1-1 0 0 0,1 0 0 0 0,-2-1 0 0 0,1 0 0 0 0,-1 0 0 0 0,0 0 0 0 0,0-1 0 0 0,-1 0 0 0 0,0-1 0 0 0,-1 1 0 0 0,0-1 0 0 0,0-1-19 0 0,15-34 0 0 0,-1-1 0 0 0,9-39 0 0 0,-24 70 0 0 0,1-8 0 0 0,2 1 0 0 0,7-15 0 0 0,-14 35 0 0 0,0 1 0 0 0,0 0 0 0 0,0 0 0 0 0,0-1 0 0 0,0 1 0 0 0,0 0 0 0 0,0 0 0 0 0,0 0 0 0 0,0-1 0 0 0,1 1 0 0 0,-1 0 0 0 0,0 0 0 0 0,0 0 0 0 0,0-1 0 0 0,0 1 0 0 0,0 0 0 0 0,1 0 0 0 0,-1 0 0 0 0,0 0 0 0 0,0-1 0 0 0,0 1 0 0 0,1 0 0 0 0,-1 0 0 0 0,0 0 0 0 0,0 0 0 0 0,0 0 0 0 0,1 0 0 0 0,-1 0 0 0 0,0 0 0 0 0,0 0 0 0 0,1 0 0 0 0,-1 0 0 0 0,0 0 0 0 0,0 0 0 0 0,4 6 0 0 0,0 12 0 0 0,-2 12-416 0 0,-1-1 1 0 0,-2 1-1 0 0,-1 9 416 0 0,-15 89-644 0 0,3-21 951 0 0,-24 182-539 0 0,11-120 96 0 0,13-91 120 0 0,-5 25 335 0 0,-4-1-1 0 0,-35 95-318 0 0,52-180 41 0 0,-1 0 0 0 0,-1 0 0 0 0,0 0 0 0 0,-1-1 0 0 0,0 0-1 0 0,-2-1 1 0 0,0 0 0 0 0,-7 7-41 0 0,17-22 9 0 0,1 1 0 0 0,-1 0 0 0 0,1-1 0 0 0,-1 1 1 0 0,0-1-1 0 0,1 1 0 0 0,-1-1 0 0 0,0 1 0 0 0,0-1 0 0 0,1 0 0 0 0,-1 1 0 0 0,0-1 0 0 0,0 0 0 0 0,0 0 1 0 0,0 1-1 0 0,1-1 0 0 0,-1 0 0 0 0,0 0 0 0 0,0 0 0 0 0,0 0 0 0 0,0 0 0 0 0,0 0 0 0 0,1 0 0 0 0,-1-1 1 0 0,0 1-1 0 0,0 0 0 0 0,0 0 0 0 0,0-1 0 0 0,1 1 0 0 0,-1 0 0 0 0,0-1 0 0 0,0 1 0 0 0,1-1 0 0 0,-1 1 0 0 0,0-1 1 0 0,0 1-10 0 0,-1-3 17 0 0,-1 1 0 0 0,1 0 0 0 0,-1-1 0 0 0,1 0 1 0 0,0 1-1 0 0,0-1 0 0 0,0 0 0 0 0,-1-3-17 0 0,-5-11 34 0 0,1 0 0 0 0,1 0-1 0 0,1-1 1 0 0,0 0 0 0 0,1 0-1 0 0,1-1 1 0 0,1 1 0 0 0,0-2-34 0 0,1-25 126 0 0,1-1 1 0 0,5-34-127 0 0,0 21-52 0 0,4 1 1 0 0,2 0-1 0 0,13-39 52 0 0,-17 77-16 0 0,0 1 0 0 0,2 0 0 0 0,0 1 0 0 0,1 0-1 0 0,1 0 1 0 0,1 1 0 0 0,0 1 0 0 0,13-13 16 0 0,17-15 106 0 0,1 2 0 0 0,20-11-106 0 0,55-45-648 0 0,13 0 648 0 0,-52 37-2811 0 0,-45 34-7330 0 0</inkml:trace>
  <inkml:trace contextRef="#ctx0" brushRef="#br0" timeOffset="-2956.54">20674 646 17999 0 0,'32'-43'1952'0'0,"-31"40"-1940"0"0,1 1-1 0 0,0 0 1 0 0,0-1-1 0 0,-1 0 1 0 0,0 1-1 0 0,1-1 1 0 0,-1 0-1 0 0,0 0 1 0 0,0 0-1 0 0,-1 1 1 0 0,1-1-1 0 0,0-2-11 0 0,0-39 849 0 0,-1 32-329 0 0,0 5-239 0 0,-1 0-1 0 0,0 0 1 0 0,-1 1 0 0 0,1-1-1 0 0,-1 1 1 0 0,-1-1 0 0 0,0-1-281 0 0,1 3 215 0 0,0 1 1 0 0,0 0-1 0 0,0-1 0 0 0,-1 1 1 0 0,1 0-1 0 0,-1 0 0 0 0,0 1 1 0 0,0-1-1 0 0,-1 0 1 0 0,-1-1-216 0 0,2 4 74 0 0,0 0 1 0 0,0 0 0 0 0,1 0-1 0 0,-1 0 1 0 0,0 0 0 0 0,0 0-1 0 0,0 1 1 0 0,0 0-1 0 0,0-1 1 0 0,0 1 0 0 0,0 0-1 0 0,0 0 1 0 0,0 1 0 0 0,-1-1-1 0 0,2 1 1 0 0,-1 0 0 0 0,-3 0-75 0 0,-4 2 130 0 0,-1 1 0 0 0,1-1 1 0 0,0 2-1 0 0,-3 1-130 0 0,6-2 27 0 0,-1 1 1 0 0,1 1-1 0 0,-1-1 0 0 0,2 1 1 0 0,-1 1-1 0 0,-3 3-27 0 0,-35 44-174 0 0,43-51 168 0 0,-26 36-13 0 0,2 0 0 0 0,2 2 0 0 0,1 0-1 0 0,2 2 1 0 0,-2 10 19 0 0,20-46 0 0 0,1 0 0 0 0,0 0 0 0 0,0 0 0 0 0,0 0 0 0 0,1 0 0 0 0,0 1 0 0 0,0-1 0 0 0,1 0 0 0 0,0 0 0 0 0,1 7 0 0 0,-1-6 2 0 0,1-2 3 0 0,-1 1-1 0 0,1-1 1 0 0,1 0 0 0 0,-1 0 0 0 0,1 1-1 0 0,0 0-4 0 0,-1-5 24 0 0,0 0 0 0 0,0-1 1 0 0,0 1-1 0 0,0-1 0 0 0,0 0 0 0 0,0 1 0 0 0,0-1 0 0 0,0 0 0 0 0,0 1 1 0 0,1-1-1 0 0,-1 0 0 0 0,1 0 0 0 0,-1 0 0 0 0,1 0 0 0 0,-1 0 0 0 0,1 0 1 0 0,-1-1-1 0 0,1 1 0 0 0,0 0 0 0 0,-1-1 0 0 0,1 0 0 0 0,0 1 0 0 0,0-1 0 0 0,1 0-24 0 0,3 1 46 0 0,0-2-1 0 0,0 1 0 0 0,0 0 0 0 0,0-1 0 0 0,-1 0 0 0 0,1-1 0 0 0,0 1 1 0 0,0-1-1 0 0,-1 0 0 0 0,1-1 0 0 0,-1 1 0 0 0,0-1 0 0 0,0 0 0 0 0,0 0 0 0 0,0-1 1 0 0,0 0-46 0 0,12-10 135 0 0,-1 0 1 0 0,-1-1 0 0 0,13-16-136 0 0,1-2 169 0 0,-1-1 0 0 0,-2-2 0 0 0,-1-1 0 0 0,-2 0 0 0 0,-2-2-169 0 0,9-23 159 0 0,86-189 351 0 0,-83 168-259 0 0,18-78-251 0 0,-38 125 147 0 0,-11 33-135 0 0,-2 8-10 0 0,-2 9-19 0 0,-2 0-42 0 0,-19 77-174 0 0,-12 22 233 0 0,17-53-12 0 0,-3 21 12 0 0,0 3 0 0 0,9-35 0 0 0,-1 20 0 0 0,6-27 0 0 0,4-20 2 0 0,1 1-1 0 0,0-1 1 0 0,2 1-1 0 0,1-1 1 0 0,0 1-1 0 0,2-1 1 0 0,4 16-2 0 0,-6-33 4 0 0,0 0 0 0 0,1 0 0 0 0,-1 1 0 0 0,1-1 0 0 0,1 0 0 0 0,-1-1 0 0 0,1 1 0 0 0,-1 0 0 0 0,2-1 0 0 0,-1 1 0 0 0,0-1 1 0 0,4 3-5 0 0,-5-4 5 0 0,1-1-1 0 0,-1 0 1 0 0,1 0 0 0 0,-1 0 0 0 0,1-1 0 0 0,0 1 0 0 0,0-1 0 0 0,0 1 0 0 0,0-1 0 0 0,0 0 0 0 0,0 0 0 0 0,0 0 0 0 0,0-1 0 0 0,1 1 0 0 0,-1-1 0 0 0,0 0 0 0 0,0 0 0 0 0,0 0 0 0 0,1 0 0 0 0,-1 0 0 0 0,2-1-5 0 0,4-1 29 0 0,0-1 0 0 0,0 0 0 0 0,0-1 0 0 0,0 0 0 0 0,0 0 0 0 0,-1-1 0 0 0,0 0 0 0 0,0-1 0 0 0,0 1 0 0 0,0-1 0 0 0,1-3-29 0 0,4-3 34 0 0,-1-1 1 0 0,-1 0 0 0 0,0 0-1 0 0,0-1 1 0 0,7-14-35 0 0,-1-5 91 0 0,6-16-91 0 0,-9 18 81 0 0,17-27-81 0 0,-30 56 2 0 0,15-25-6 0 0,1 1 0 0 0,2 0 0 0 0,0 2 1 0 0,4-2 3 0 0,-23 25 1 0 0,0 1 0 0 0,0 0 1 0 0,0 0-1 0 0,1-1 0 0 0,-1 1 0 0 0,0 0 1 0 0,0 0-1 0 0,1 0 0 0 0,-1-1 1 0 0,0 1-1 0 0,1 0 0 0 0,-1 0 0 0 0,0 0 1 0 0,0 0-1 0 0,1 0 0 0 0,-1 0 0 0 0,0 0 1 0 0,1 0-1 0 0,-1 0 0 0 0,0 0 1 0 0,1 0-1 0 0,-1 0 0 0 0,0 0 0 0 0,1 0 1 0 0,-1 0-1 0 0,0 0 0 0 0,1 0 1 0 0,-1 0-1 0 0,0 0 0 0 0,0 0 0 0 0,1 0 1 0 0,-1 0-1 0 0,0 1 0 0 0,1-1 1 0 0,-1 0-1 0 0,0 0 0 0 0,0 0 0 0 0,1 1 1 0 0,-1-1-1 0 0,0 0 0 0 0,0 0 1 0 0,0 0-1 0 0,1 1 0 0 0,-1-1 0 0 0,0 0 1 0 0,0 1-1 0 0,0-1 0 0 0,0 0 0 0 0,0 0 1 0 0,0 1-1 0 0,1-1-1 0 0,0 3-3 0 0,1 0 0 0 0,0 0 0 0 0,-1 0 0 0 0,1 0 0 0 0,-1 0 0 0 0,0 1 1 0 0,0-1-1 0 0,0 0 0 0 0,-1 0 0 0 0,1 1 0 0 0,-1-1 0 0 0,0 1 0 0 0,0-1 0 0 0,0 0 0 0 0,0 1 0 0 0,0-1 0 0 0,-1 0 0 0 0,0 1 3 0 0,0 21-27 0 0,-4 49-20 0 0,2-56 37 0 0,2-1-1 0 0,0 1 0 0 0,0 0 0 0 0,2 0 0 0 0,1 0 0 0 0,2 11 11 0 0,-3-24 0 0 0,2 10 0 0 0,1-1 0 0 0,0 1 0 0 0,1-1 0 0 0,4 7 0 0 0,-7-17 0 0 0,0-1 0 0 0,0 1 0 0 0,0-1 0 0 0,0 0 0 0 0,0 0 0 0 0,1 0 0 0 0,-1 0 0 0 0,1-1 0 0 0,0 1 0 0 0,0 0 0 0 0,0-1 0 0 0,0 0 0 0 0,0 0 0 0 0,0 0 0 0 0,1 0 0 0 0,-1-1 0 0 0,1 1 0 0 0,-1-1 0 0 0,1 0 0 0 0,1 1 0 0 0,1-1 6 0 0,0 0 0 0 0,0-1 0 0 0,0 1 0 0 0,1-1 0 0 0,-1 0 0 0 0,0-1 0 0 0,0 1 0 0 0,0-1-1 0 0,0-1 1 0 0,0 1 0 0 0,3-2-6 0 0,-5 1 14 0 0,0 1 1 0 0,0-1-1 0 0,0 0 0 0 0,0-1 0 0 0,-1 1 0 0 0,1-1 0 0 0,-1 1 0 0 0,1-1 0 0 0,-1 0 0 0 0,0-1 0 0 0,0 1 0 0 0,0 0 0 0 0,-1-1 1 0 0,1 1-1 0 0,-1-1 0 0 0,0 0-14 0 0,4-7 138 0 0,0-1 0 0 0,-1 1-1 0 0,0-1 1 0 0,-1 0 0 0 0,-1 0 0 0 0,0-1 0 0 0,1-2-138 0 0,-4 10-37 0 0,4-16-65 0 0,-1-1 0 0 0,0 1 0 0 0,-2 0 1 0 0,-1-1-1 0 0,0 1 0 0 0,-4-18 102 0 0,-1 13 0 0 0,4 10 0 0 0,-2 1 0 0 0,0 1 0 0 0,-1-1 0 0 0,-1 0 0 0 0,0 1 0 0 0,0 0 0 0 0,-6-7 0 0 0,-1-6-5 0 0,10 23 7 0 0,1-1 0 0 0,-1 1 1 0 0,0 0-1 0 0,-1 0 0 0 0,1 0 0 0 0,-3-2-2 0 0,4 4-6 0 0,-1 1 0 0 0,1 0 0 0 0,-1-1 0 0 0,1 1 0 0 0,-1 0 0 0 0,1 0 0 0 0,-1 0 0 0 0,0 1 0 0 0,1-1 0 0 0,-1 0 0 0 0,0 1 0 0 0,0-1 0 0 0,0 1 0 0 0,1-1 1 0 0,-1 1-1 0 0,0 0 0 0 0,0 0 0 0 0,0 0 0 0 0,-1 0 6 0 0,-1 0-13 0 0,-1 1 0 0 0,1-1 0 0 0,-1 1 0 0 0,1 1 0 0 0,-1-1 1 0 0,1 0-1 0 0,0 1 0 0 0,0 0 0 0 0,0 0 0 0 0,0 0 0 0 0,0 1 1 0 0,0-1-1 0 0,0 1 0 0 0,1 0 0 0 0,-1 0 0 0 0,1 0 0 0 0,-3 4 13 0 0,-3 4-39 0 0,-1 1 0 0 0,2 0 0 0 0,0 0 0 0 0,-7 14 39 0 0,10-16-5 0 0,1 0 0 0 0,0 0 0 0 0,0 1-1 0 0,1 0 1 0 0,1 0 0 0 0,-1 0 0 0 0,1 9 5 0 0,1-13-3 0 0,0-1 1 0 0,1 1-1 0 0,0-1 1 0 0,1 1-1 0 0,-1-1 1 0 0,1 0-1 0 0,0 1 0 0 0,1-1 1 0 0,0 0-1 0 0,0 1 1 0 0,0-1-1 0 0,1 0 1 0 0,-1-1-1 0 0,2 2 3 0 0,-2-4 0 0 0,0 0 0 0 0,0-1 0 0 0,1 1 0 0 0,-1-1 0 0 0,0 1 0 0 0,1-1 0 0 0,0 0 0 0 0,-1 0 0 0 0,1-1 0 0 0,0 1 0 0 0,0 0 0 0 0,0-1 0 0 0,3 1 0 0 0,0 0 0 0 0,0 0 0 0 0,-1-1 0 0 0,1 0 0 0 0,0 0 0 0 0,0-1 0 0 0,0 0 0 0 0,4 0 0 0 0,8-2 0 0 0,-1 0 0 0 0,0-2 0 0 0,0 0 0 0 0,16-6 0 0 0,-12 4 0 0 0,-2-2 0 0 0,1 0 0 0 0,-1-2 0 0 0,0 0 0 0 0,11-8 0 0 0,42-26 0 0 0,-42 27 0 0 0,-2-1 0 0 0,17-15 0 0 0,-9 6 0 0 0,1 2 0 0 0,35-18 0 0 0,-59 36 23 0 0,0 1-1 0 0,0 1 1 0 0,1 0 0 0 0,0 1-1 0 0,0 0 1 0 0,0 1 0 0 0,1 0-1 0 0,-1 2 1 0 0,1-1 0 0 0,-1 2-23 0 0,-8 0-4 0 0,-1 0 0 0 0,1 0 0 0 0,-1 1 1 0 0,1 0-1 0 0,-1 0 0 0 0,0 0 0 0 0,0 1 1 0 0,1 0-1 0 0,-1 0 0 0 0,0 0 0 0 0,-1 1 1 0 0,1-1-1 0 0,0 1 0 0 0,-1 0 0 0 0,1 1 0 0 0,-1-1 1 0 0,2 3 3 0 0,-1 0-64 0 0,-5-4 58 0 0,1-1 1 0 0,-1 0 0 0 0,0 0-1 0 0,1 1 1 0 0,-1-1 0 0 0,0 1 0 0 0,0-1-1 0 0,0 0 1 0 0,0 1 0 0 0,0-1-1 0 0,0 0 1 0 0,-1 2 5 0 0,1 2-3 0 0,-1 6 3 0 0,-3-3 0 0 0,3-7 2 0 0,1 0 0 0 0,-1-1-1 0 0,1 1 1 0 0,-1 0 0 0 0,1 0 0 0 0,-1-1 0 0 0,0 1-1 0 0,1 0 1 0 0,-1-1 0 0 0,0 1 0 0 0,0-1 0 0 0,0 1-1 0 0,1-1 1 0 0,-1 1 0 0 0,0-1 0 0 0,0 0 0 0 0,0 1-1 0 0,0-1 1 0 0,0 0 0 0 0,0 0 0 0 0,0 1 0 0 0,0-1-1 0 0,0 0 1 0 0,0 0 0 0 0,1 0 0 0 0,-1 0 0 0 0,0 0-1 0 0,0-1 1 0 0,0 1 0 0 0,0 0 0 0 0,0 0 0 0 0,0-1-1 0 0,0 1 1 0 0,0 0 0 0 0,0-1 0 0 0,1 1 0 0 0,-1-1-1 0 0,0 1 1 0 0,0-1 0 0 0,0 1 0 0 0,1-1 0 0 0,-1 0-1 0 0,0 1 1 0 0,1-1 0 0 0,-1 0 0 0 0,0 0-2 0 0,-9-3 43 0 0,6 3-33 0 0,-16-13-60 0 0,18 12 40 0 0,0 1 0 0 0,0-1 1 0 0,0 0-1 0 0,0 1 1 0 0,0-1-1 0 0,-1 1 0 0 0,1-1 1 0 0,-1 1-1 0 0,1 0 1 0 0,-1 0-1 0 0,-1 0 10 0 0,-3 0 11 0 0,0 1-1 0 0,0-1 0 0 0,0 2 1 0 0,0-1-1 0 0,0 1 1 0 0,0 0-1 0 0,0 0 1 0 0,1 1-1 0 0,-1-1 1 0 0,0 2-1 0 0,1-1 0 0 0,-1 1 1 0 0,1 0-1 0 0,0 0 1 0 0,0 1-1 0 0,0 0 1 0 0,1 0-1 0 0,-1 0 1 0 0,-1 2-11 0 0,-7 8-13 0 0,0 0 1 0 0,1 1 0 0 0,0 0 0 0 0,1 1 0 0 0,1 0-1 0 0,-1 5 13 0 0,2-2-27 0 0,1 1-1 0 0,1 0 1 0 0,1 0-1 0 0,0 0 1 0 0,2 1 27 0 0,-1 0 0 0 0,3-10 0 0 0,0 0 0 0 0,1 1 0 0 0,1-1 0 0 0,0 1 0 0 0,0 0 0 0 0,1-1 0 0 0,1 5 0 0 0,-1-9 0 0 0,1 1 0 0 0,1-1 0 0 0,-1 0 0 0 0,1 0 0 0 0,0 0 0 0 0,1 0 0 0 0,-1 0 0 0 0,1-1 0 0 0,1 1 0 0 0,-1-1 0 0 0,1 0 0 0 0,1 2 0 0 0,-2-5 4 0 0,0 0 0 0 0,0 1 0 0 0,0-2-1 0 0,0 1 1 0 0,0 0 0 0 0,1-1 0 0 0,-1 1 0 0 0,1-1 0 0 0,0 0-1 0 0,-1 0 1 0 0,1 0 0 0 0,0-1 0 0 0,0 0 0 0 0,0 1-4 0 0,2-1 13 0 0,1 0 0 0 0,-1 0 0 0 0,0 0 0 0 0,0-1 0 0 0,1 0 1 0 0,-1-1-1 0 0,0 1 0 0 0,0-1 0 0 0,1 0-13 0 0,9-3 29 0 0,0-1-1 0 0,0 0 1 0 0,0-1 0 0 0,0-1-1 0 0,-1 0 1 0 0,8-6-29 0 0,-13 7 1 0 0,26-14 77 0 0,2-5-78 0 0,-27 17 21 0 0,0 0 0 0 0,0-1-1 0 0,-1-1 1 0 0,-1 0 0 0 0,4-3-21 0 0,18-25 80 0 0,-2-2 0 0 0,-1-1 0 0 0,-2-1 0 0 0,-2-1 0 0 0,8-22-80 0 0,-30 61-38 0 0,0-1 0 0 0,0 0-1 0 0,0 1 1 0 0,1 0 0 0 0,-1-1 0 0 0,1 1 0 0 0,0 0 0 0 0,0 0 0 0 0,1 0 38 0 0,-3 3-111 0 0,-1 1 173 0 0,0 0 70 0 0,0 0 17 0 0,0 0-38 0 0,0 13-305 0 0,-1 29-448 0 0,-7 30 642 0 0,4-31 253 0 0,0 29-253 0 0,3-61-8 0 0,2-1 0 0 0,-1 1 0 0 0,1 0 1 0 0,0 0-1 0 0,1-1 0 0 0,0 1 0 0 0,1-1 0 0 0,0 1 0 0 0,0-1 0 0 0,2 4 8 0 0,-4-10 7 0 0,0-1 0 0 0,0 1 0 0 0,0 0 0 0 0,1-1 0 0 0,-1 1 0 0 0,0 0 0 0 0,1-1 0 0 0,-1 0 0 0 0,1 1-7 0 0,8 1 34 0 0,-4-3-28 0 0,-2 1-1 0 0,1 0-1 0 0,0-1 1 0 0,0 1 0 0 0,0-1-1 0 0,-1 0 1 0 0,1-1-1 0 0,0 1 1 0 0,0-1 0 0 0,-1 0-1 0 0,1 0 1 0 0,-1 0-1 0 0,1-1 1 0 0,-1 0 0 0 0,1 0-1 0 0,-1 0 1 0 0,0 0 0 0 0,0-1-1 0 0,0 1 1 0 0,0-1-1 0 0,0 0 1 0 0,0-1-5 0 0,9-8 23 0 0,0 0 0 0 0,-1-1 0 0 0,0-1 0 0 0,-1 0 0 0 0,1-3-23 0 0,21-36 40 0 0,-20 31-18 0 0,1 0 0 0 0,12-13-22 0 0,40-51 64 0 0,-65 86-66 0 0,-1 0 0 0 0,0 0 0 0 0,0 0 0 0 0,0 0 0 0 0,0 0 0 0 0,0-1 0 0 0,0 1 0 0 0,0 0 0 0 0,0 0 0 0 0,0 0 1 0 0,0 0-1 0 0,0 0 0 0 0,0 0 0 0 0,0-1 0 0 0,1 1 0 0 0,-1 0 0 0 0,0 0 0 0 0,0 0 0 0 0,0 0 0 0 0,0 0 0 0 0,0 0 0 0 0,0 0 0 0 0,1 0 0 0 0,-1 0 0 0 0,0 0 0 0 0,0 0 0 0 0,0 0 0 0 0,0 0 0 0 0,0-1 0 0 0,1 1 0 0 0,-1 0 1 0 0,0 0-1 0 0,0 0 0 0 0,0 0 0 0 0,0 0 0 0 0,1 1 0 0 0,-1-1 0 0 0,0 0 0 0 0,0 0 0 0 0,0 0 0 0 0,0 0 0 0 0,0 0 0 0 0,1 0 0 0 0,-1 0 0 0 0,0 0 0 0 0,0 0 0 0 0,0 0 0 0 0,0 0 0 0 0,0 0 0 0 0,0 0 0 0 0,1 1 0 0 0,-1-1 1 0 0,0 0-1 0 0,0 0 0 0 0,0 0 0 0 0,0 0 0 0 0,0 0 0 0 0,0 0 0 0 0,0 1 0 0 0,0-1 0 0 0,0 0 0 0 0,0 0 0 0 0,0 0 0 0 0,0 0 0 0 0,0 1 2 0 0,1 10-157 0 0,-4 6 147 0 0,0-1 0 0 0,-5 11 10 0 0,0 3 0 0 0,-3 13 0 0 0,3-12 0 0 0,-2 14 0 0 0,7-27 0 0 0,0 0 0 0 0,2-1 0 0 0,0 1 0 0 0,1 8 0 0 0,0-20 0 0 0,1 1 0 0 0,0-1 0 0 0,0 0 0 0 0,1 1 0 0 0,0-1 0 0 0,0 0 0 0 0,0 0 0 0 0,1 0 0 0 0,0-1 0 0 0,0 1 0 0 0,0 0 0 0 0,1-1 0 0 0,3 3 0 0 0,-6-6 3 0 0,1 0 1 0 0,0-1-1 0 0,0 0 1 0 0,0 1-1 0 0,0-1 1 0 0,0 0-1 0 0,0 0 0 0 0,0 0 1 0 0,0 0-1 0 0,1 0 1 0 0,-1-1-1 0 0,0 1 1 0 0,0-1-1 0 0,1 1 0 0 0,-1-1 1 0 0,0 0-1 0 0,1 0 1 0 0,-1 0-1 0 0,0 0 1 0 0,1 0-1 0 0,0-1-3 0 0,5 0 14 0 0,0 0 1 0 0,-1-1-1 0 0,1 0 1 0 0,-1-1-1 0 0,7-3-14 0 0,2 0-9 0 0,-2-2 1 0 0,1 0-1 0 0,-1 0 0 0 0,0-1 0 0 0,-1-1 1 0 0,0 0-1 0 0,-1-1 0 0 0,0-1 0 0 0,0 0 1 0 0,-1 0-1 0 0,3-6 9 0 0,9-13 0 0 0,15-24 0 0 0,-20 26 0 0 0,0-2 0 0 0,2 1 0 0 0,1 0 0 0 0,6-5 0 0 0,-20 28 64 0 0,0 0 0 0 0,0 1 0 0 0,7-5-64 0 0,-12 9 0 0 0,1 0 0 0 0,-1 0 0 0 0,1 1-1 0 0,0-1 1 0 0,0 1 0 0 0,0 0 0 0 0,0-1 0 0 0,0 1 0 0 0,0 1 0 0 0,0-1 0 0 0,1 0 0 0 0,1 1 0 0 0,-3-1-7 0 0,0 1 0 0 0,-1 0 0 0 0,1 1 0 0 0,0-1 0 0 0,-1 0-1 0 0,1 0 1 0 0,-1 1 0 0 0,1-1 0 0 0,0 1 0 0 0,-1-1 0 0 0,1 1 0 0 0,-1 0 0 0 0,1 0 0 0 0,-1-1 0 0 0,0 1 0 0 0,1 0 0 0 0,-1 0 0 0 0,0 1 0 0 0,0-1 0 0 0,1 0 0 0 0,-1 0 0 0 0,0 0 0 0 0,0 1 0 0 0,0-1 0 0 0,-1 1 0 0 0,1-1 0 0 0,0 2 7 0 0,2 3 19 0 0,-2 0 0 0 0,1 0 0 0 0,-1 1 1 0 0,0-1-1 0 0,0 0 0 0 0,-1 5-19 0 0,1 4-49 0 0,0 8 36 0 0,-1 0 1 0 0,-2-1 0 0 0,0 1-1 0 0,-1-1 1 0 0,-5 16 12 0 0,0 2-5 0 0,2-9 3 0 0,2-10 154 0 0,1 0 1 0 0,0 0-1 0 0,2 7-152 0 0,1-25-62 0 0,0-3 47 0 0,0 1-1 0 0,0-1 0 0 0,0 0 1 0 0,0 1-1 0 0,0-1 0 0 0,0 1 1 0 0,0-1-1 0 0,0 1 0 0 0,0-1 1 0 0,0 1-1 0 0,0-1 1 0 0,0 0-1 0 0,1 1 0 0 0,-1-1 1 0 0,0 1-1 0 0,0-1 0 0 0,1 0 1 0 0,-1 1-1 0 0,0-1 0 0 0,0 0 1 0 0,1 1-1 0 0,-1-1 0 0 0,0 0 1 0 0,1 1-1 0 0,-1-1 0 0 0,1 0 1 0 0,-1 0 15 0 0,1 1 5 0 0,1-1 0 0 0,-1 0 0 0 0,0 0 0 0 0,0-1 0 0 0,1 1 0 0 0,-1 0 0 0 0,0 0 0 0 0,0-1 0 0 0,0 1 0 0 0,1 0 0 0 0,-1-1 0 0 0,0 1 0 0 0,0-1 0 0 0,0 0 0 0 0,0 1 1 0 0,1-1-6 0 0,18-15 60 0 0,-14 11-63 0 0,24-19-36 0 0,-2-2 0 0 0,-1-1-1 0 0,-1 0 1 0 0,13-21 39 0 0,-14 18 0 0 0,23-20 0 0 0,6-6 0 0 0,-37 36 0 0 0,1 0 0 0 0,0 2 0 0 0,2 0 0 0 0,11-7 0 0 0,-27 22 0 0 0,0 1 0 0 0,1 0 0 0 0,-1-1 0 0 0,0 1-1 0 0,4 0 1 0 0,-7 1 9 0 0,1 1 0 0 0,-1-1 0 0 0,0 1 0 0 0,1 0 0 0 0,-1-1 0 0 0,1 1 0 0 0,-1 0 0 0 0,1 0 0 0 0,-1 0 0 0 0,1 0 0 0 0,-1 1 0 0 0,0-1-1 0 0,1 0 1 0 0,-1 1 0 0 0,1-1 0 0 0,-1 1 0 0 0,0-1 0 0 0,2 1-9 0 0,-3 0 9 0 0,1-1 1 0 0,-1 1-1 0 0,1-1 1 0 0,-1 1-1 0 0,1 0 1 0 0,-1-1-1 0 0,0 1 1 0 0,1-1-1 0 0,-1 1 0 0 0,0 0 1 0 0,0 0-1 0 0,1-1 1 0 0,-1 1-1 0 0,0 0 1 0 0,0-1-1 0 0,0 1 0 0 0,0 0-9 0 0,1 3 23 0 0,3 7-26 0 0,-1-1 1 0 0,-1 1-1 0 0,1-1 0 0 0,-2 1 1 0 0,0 0-1 0 0,0-1 1 0 0,-1 5 2 0 0,-1 17-60 0 0,-4 26 60 0 0,-2 4-5 0 0,2-4-111 0 0,1-28-36 0 0,1 23 152 0 0,3-53 0 0 0,0 0 0 0 0,0 1 0 0 0,0-1 0 0 0,0 0 0 0 0,0 1 0 0 0,0-1 0 0 0,0 0 0 0 0,0 1 0 0 0,0-1 0 0 0,0 0 0 0 0,0 1 0 0 0,1-1 0 0 0,-1 0 0 0 0,0 1 0 0 0,0-1 0 0 0,0 0 0 0 0,0 1 0 0 0,1-1 0 0 0,-1 0 0 0 0,0 0 0 0 0,0 1 0 0 0,1-1 0 0 0,-1 0 0 0 0,0 0 0 0 0,0 1 0 0 0,1-1 0 0 0,-1 0 0 0 0,0 0 0 0 0,1 0 0 0 0,-1 0 0 0 0,0 0 0 0 0,0 1 0 0 0,1-1 0 0 0,-1 0 0 0 0,0 0 0 0 0,1 0 0 0 0,-1 0 0 0 0,1 0 0 0 0,-1 0 0 0 0,0 0 0 0 0,1 0 0 0 0,-1 0 0 0 0,0 0 0 0 0,1 0 0 0 0,-1 0 0 0 0,0 0 0 0 0,1-1 0 0 0,-1 1 0 0 0,0 0 0 0 0,1 0 0 0 0,-1 0 0 0 0,0 0 0 0 0,0 0 0 0 0,1-1 0 0 0,-1 1 0 0 0,0 0 0 0 0,4-1 0 0 0,0-1 0 0 0,0 0 0 0 0,0 0 0 0 0,0 0 0 0 0,0 0 0 0 0,-1 0 0 0 0,1-1 0 0 0,-1 1 0 0 0,0-1 0 0 0,3-3 0 0 0,3-4 0 0 0,0-1 0 0 0,5-9 0 0 0,4-5 0 0 0,84-95 363 0 0,-76 91-321 0 0,1 2 1 0 0,2 0 0 0 0,13-7-43 0 0,3-5-423 0 0,-38 33 416 0 0,0 1 1 0 0,0 0-1 0 0,0 0 1 0 0,0 0-1 0 0,1 1 1 0 0,4-2 6 0 0,-10 6 0 0 0,0-1 1 0 0,0 0-1 0 0,0 1 1 0 0,0-1-1 0 0,0 1 1 0 0,0-1-1 0 0,1 1 0 0 0,-1 0 1 0 0,0 0-1 0 0,0 0 1 0 0,0 0-1 0 0,2 1 0 0 0,-3-1 0 0 0,0 1 0 0 0,1-1 0 0 0,-1 1 0 0 0,0-1 0 0 0,0 1 0 0 0,1 0-1 0 0,-1 0 1 0 0,0-1 0 0 0,0 1 0 0 0,0 0 0 0 0,0 0 0 0 0,0 0 0 0 0,0 0 0 0 0,0 0 0 0 0,0 0-1 0 0,0 1 1 0 0,-1-1 0 0 0,1 0 0 0 0,0 0 0 0 0,0 1 0 0 0,7 20 0 0 0,-1 0 0 0 0,0 0 0 0 0,-2 1 0 0 0,3 21 0 0 0,-2-12 0 0 0,1-1 0 0 0,2 3 0 0 0,-3-15 13 0 0,1-1 0 0 0,1 0 0 0 0,1 3-13 0 0,-5-15 39 0 0,-1 0 1 0 0,1-1-1 0 0,0 1 1 0 0,0-1-1 0 0,0 0 1 0 0,1 0-1 0 0,0 0 0 0 0,0 0 1 0 0,0-1-1 0 0,5 3-39 0 0,-5-3-14 0 0,1-1 0 0 0,-1 0 0 0 0,0-1 0 0 0,1 1 0 0 0,-1-1-1 0 0,1 0 1 0 0,0-1 0 0 0,0 1 0 0 0,0-1 0 0 0,0 0 0 0 0,0 0-1 0 0,0-1 1 0 0,0 0 0 0 0,0 0 0 0 0,0-1 0 0 0,0 1 0 0 0,0-1 0 0 0,-1 0-1 0 0,1-1 1 0 0,0 0 0 0 0,0 0 14 0 0,-1 1-105 0 0,-1-1 0 0 0,0 0 0 0 0,0 0 1 0 0,0 0-1 0 0,0 0 0 0 0,0-1 0 0 0,0 1 0 0 0,0-1 0 0 0,-1 0 0 0 0,1-1 0 0 0,-1 1 1 0 0,0 0-1 0 0,0-1 0 0 0,0 0 105 0 0,3-6-798 0 0,1 0 0 0 0,-2 0 0 0 0,1 0 0 0 0,2-11 798 0 0,2-2-1364 0 0</inkml:trace>
  <inkml:trace contextRef="#ctx0" brushRef="#br0" timeOffset="-1991.28">24742 541 7832 0 0,'0'0'602'0'0,"1"16"5654"0"0,9 7-2288 0 0,-9-20-3763 0 0,1 0 1 0 0,0 0 0 0 0,0 0 0 0 0,0 0-1 0 0,1 0 1 0 0,-1 0 0 0 0,1-1-1 0 0,-1 1 1 0 0,1-1 0 0 0,0 0-1 0 0,0 0 1 0 0,0 0 0 0 0,0 0 0 0 0,0 0-1 0 0,1-1-205 0 0,3 2 208 0 0,0 0 0 0 0,0-1 0 0 0,0 0-1 0 0,0-1 1 0 0,1 1 0 0 0,-1-1 0 0 0,0-1-1 0 0,1 0 1 0 0,2 0-208 0 0,-5 0 121 0 0,0 0 1 0 0,-1-1-1 0 0,1 0 0 0 0,0 0 0 0 0,0 0 0 0 0,0-1 1 0 0,0 1-1 0 0,-1-1 0 0 0,1 0 0 0 0,-1-1 0 0 0,0 1 1 0 0,1-1-1 0 0,-1 0 0 0 0,1 0-121 0 0,-3 0 38 0 0,1 0 1 0 0,-1 0-1 0 0,1-1 0 0 0,-1 1 0 0 0,0 0 1 0 0,0-1-1 0 0,-1 1 0 0 0,1-1 1 0 0,0-2-39 0 0,3-6 182 0 0,-3 7-109 0 0,1 0 0 0 0,-1-1 1 0 0,0 1-1 0 0,-1-1 1 0 0,1 1-1 0 0,-1-1 0 0 0,-1 0 1 0 0,1 1-1 0 0,-1-1 1 0 0,1 0-1 0 0,-2 0 0 0 0,1 1 1 0 0,-1-1-1 0 0,0 0 1 0 0,0 1-1 0 0,0-1 0 0 0,-1 1 1 0 0,-1-4-74 0 0,2 8 14 0 0,0-1 0 0 0,0 1 0 0 0,0 0 0 0 0,0-1 0 0 0,0 1 0 0 0,0 0 0 0 0,-1 0 0 0 0,1-1-1 0 0,-1 1 1 0 0,1 0 0 0 0,-1 0 0 0 0,1 1 0 0 0,-1-1 0 0 0,1 0 0 0 0,-1 0 0 0 0,0 1 0 0 0,1-1 0 0 0,-1 1 0 0 0,0 0 0 0 0,0-1 0 0 0,1 1 0 0 0,-1 0 0 0 0,0 0 0 0 0,0 0 0 0 0,1 0 0 0 0,-1 0 0 0 0,0 0 0 0 0,0 1 0 0 0,1-1 0 0 0,-2 1-14 0 0,-3 0 23 0 0,0 1 1 0 0,0 0 0 0 0,0 0 0 0 0,0 1 0 0 0,0 0 0 0 0,0 0-1 0 0,1 0 1 0 0,-1 1-24 0 0,-14 11-13 0 0,0 0 0 0 0,1 1 0 0 0,1 1 0 0 0,1 1 0 0 0,0 1 0 0 0,2 0 0 0 0,0 1 0 0 0,-6 11 13 0 0,14-16 0 0 0,0 0 0 0 0,1 0 0 0 0,0 1 0 0 0,1 0 0 0 0,1 1 0 0 0,-5 13 0 0 0,8-26 0 0 0,0 1 0 0 0,0-1 0 0 0,0 1 0 0 0,0-1 0 0 0,1 1 0 0 0,-1-1 0 0 0,1 1 0 0 0,1-1 0 0 0,-1 1 0 0 0,0-1 0 0 0,1 1 0 0 0,0-1 0 0 0,0 1 0 0 0,1-1 0 0 0,-1 1 0 0 0,1-1 0 0 0,0 0 0 0 0,0 1 0 0 0,0-2 0 0 0,0 0 0 0 0,0 0 0 0 0,1-1 0 0 0,-1 1 0 0 0,1-1 0 0 0,-1 1 0 0 0,1-1 0 0 0,0 0 0 0 0,0 0 0 0 0,0 0 0 0 0,0 0 0 0 0,0-1 0 0 0,0 1 0 0 0,1-1 0 0 0,-1 0 0 0 0,0 0 0 0 0,1 0 0 0 0,-1 0 0 0 0,1-1 0 0 0,-1 1 0 0 0,1-1 0 0 0,-1 0 0 0 0,2 0 0 0 0,8-1 65 0 0,0 0 0 0 0,0-1 0 0 0,0 0 0 0 0,0-1 0 0 0,-1-1 0 0 0,1 0 0 0 0,-1-1 0 0 0,2-1-65 0 0,17-9 325 0 0,-1-1-1 0 0,16-11-324 0 0,-24 11 249 0 0,-1 0-1 0 0,11-11-248 0 0,-9 7 294 0 0,18-12-294 0 0,109-74 0 0 0,-147 103 0 0 0,0 1 0 0 0,1 0 0 0 0,-1 0 0 0 0,1 1 0 0 0,-1-1 0 0 0,1 1 0 0 0,0 0 0 0 0,0 0 0 0 0,-1 0 0 0 0,1 1 0 0 0,0-1 0 0 0,0 1 0 0 0,0 0 0 0 0,0 0 0 0 0,3 0 0 0 0,-4 1 0 0 0,0-1 0 0 0,0 1 0 0 0,0-1 0 0 0,0 1 0 0 0,-1 0 0 0 0,1 0 0 0 0,0 1 0 0 0,-1-1 0 0 0,1 0 0 0 0,-1 1 0 0 0,1 0 0 0 0,-1-1 0 0 0,0 1 0 0 0,0 0 0 0 0,1 0 0 0 0,-1 0 0 0 0,-1 1 0 0 0,1-1 0 0 0,0 0 0 0 0,0 1 0 0 0,-1 0 0 0 0,4 6 0 0 0,0 1 0 0 0,0 0 0 0 0,-1 0 0 0 0,-1 1 0 0 0,0-1 0 0 0,0 1 0 0 0,-1-1 0 0 0,-1 1 0 0 0,1 0 0 0 0,-2 0 0 0 0,0 0 0 0 0,0 0 0 0 0,0 0 0 0 0,-2 0 0 0 0,1 0 0 0 0,-3 6 0 0 0,-6 12 73 0 0,-9 21-73 0 0,10-28 32 0 0,1 0-1 0 0,0 1 1 0 0,2 2-32 0 0,5-17-13 0 0,1-7-27 0 0,0-1 98 0 0,0 0 50 0 0,1-1 11 0 0,6-2-131 0 0,0 0 0 0 0,-1-1 0 0 0,0 0-1 0 0,1 0 1 0 0,-2-1 0 0 0,1 0 0 0 0,0 0 0 0 0,-1 0-1 0 0,1-2 13 0 0,20-18 682 0 0,-6 7-765 0 0,-1-2 0 0 0,-1 0-1 0 0,-1-2 1 0 0,13-20 83 0 0,28-35 342 0 0,15-22 765 0 0,-70 95-1107 0 0,1 1 0 0 0,-1-1 0 0 0,0 1 0 0 0,1 0 0 0 0,0 0 0 0 0,-1 0 0 0 0,1 1 0 0 0,0-1 0 0 0,1 1 0 0 0,-1 0 0 0 0,0 0 0 0 0,1 0 0 0 0,-1 1 0 0 0,3-1 0 0 0,5 3-64 0 0,-9 0-8 0 0,1 1-1 0 0,-1 0 1 0 0,0 0 0 0 0,0 0 0 0 0,0 0-1 0 0,0 1 1 0 0,0-1 0 0 0,-1 1-1 0 0,1 0 1 0 0,-1-1 0 0 0,0 1 0 0 0,1 0-1 0 0,-1 1 1 0 0,1 2 72 0 0,4 6-305 0 0,-1 1-1 0 0,0 0 1 0 0,1 5 305 0 0,3 11 71 0 0,-8-21-35 0 0,0 0 0 0 0,1 0 0 0 0,0-1 1 0 0,0 1-1 0 0,1-1 0 0 0,0 1 0 0 0,0-1 0 0 0,1 0-36 0 0,-1-2-20 0 0,-1-1 0 0 0,1 0 0 0 0,0 0 0 0 0,0 0 0 0 0,0 0 0 0 0,1-1 0 0 0,-1 0 0 0 0,1 0 0 0 0,2 2 20 0 0,-4-4-12 0 0,1 0 0 0 0,-1 1 0 0 0,1-1 0 0 0,-1-1 0 0 0,1 1 0 0 0,-1 0 0 0 0,1-1 0 0 0,-1 0 0 0 0,1 0 0 0 0,-1 0 0 0 0,1 0 0 0 0,-1-1 0 0 0,1 1 0 0 0,-1-1 0 0 0,3-1 12 0 0,1 0 15 0 0,-1 0 0 0 0,0-1 0 0 0,0 0-1 0 0,0-1 1 0 0,0 1 0 0 0,0-1 0 0 0,-1 0 0 0 0,0-1 0 0 0,2 0-15 0 0,11-12 155 0 0,12-16-155 0 0,9-11-149 0 0,-2-3-1 0 0,16-27 150 0 0,-40 53 0 0 0,0-1 1 0 0,-1-1-1 0 0,-1 0 0 0 0,-2 0 0 0 0,0-1 1 0 0,-1 0-1 0 0,-1-5 0 0 0,5-13 84 0 0,-7 27 196 0 0,-1 0 0 0 0,2-15-280 0 0,-2 4 345 0 0,-2 14-252 0 0,0 1 0 0 0,-1-1 0 0 0,0 1 1 0 0,-1-1-1 0 0,0 0 0 0 0,-2-9-93 0 0,2 20 13 0 0,0 0 0 0 0,0 0 0 0 0,-1 0-1 0 0,1 0 1 0 0,0 0 0 0 0,-1 0 0 0 0,1-1 0 0 0,-1 1 0 0 0,1 0-1 0 0,-1 0 1 0 0,1 0 0 0 0,-1 0 0 0 0,0 1 0 0 0,0-1 0 0 0,1 0 0 0 0,-1 0-1 0 0,0 0 1 0 0,0 0 0 0 0,0 1-13 0 0,-6 8 180 0 0,2-2-200 0 0,-4 3-45 0 0,0 1 0 0 0,1 0 0 0 0,0 1 0 0 0,1-1 0 0 0,-3 7 65 0 0,-11 21-20 0 0,10-20-13 0 0,1 2 0 0 0,-5 10 33 0 0,-5 22 93 0 0,2 0 0 0 0,3 1-1 0 0,-4 23-92 0 0,15-54-10 0 0,1 1 0 0 0,1 0 0 0 0,1 0 0 0 0,0 0 0 0 0,2 0-1 0 0,1 0 1 0 0,1 0 0 0 0,1 0 0 0 0,3 11 10 0 0,-5-27 21 0 0,1 0 0 0 0,-1 0 0 0 0,1-1-1 0 0,0 0 1 0 0,1 1 0 0 0,-1-1 0 0 0,1 0 0 0 0,1-1 0 0 0,2 5-21 0 0,-4-8-16 0 0,-1 1 1 0 0,1-1 0 0 0,-1 0-1 0 0,1 0 1 0 0,0 0-1 0 0,-1 0 1 0 0,1 0 0 0 0,0 0-1 0 0,0-1 1 0 0,0 1-1 0 0,1-1 1 0 0,-1 0 0 0 0,0 0-1 0 0,0 0 1 0 0,1-1 0 0 0,-1 1-1 0 0,1-1 1 0 0,-1 0-1 0 0,0 1 1 0 0,2-2 15 0 0,1 1-136 0 0,1-2 0 0 0,-1 1 0 0 0,0-1 1 0 0,1 0-1 0 0,-1 0 0 0 0,0-1 0 0 0,0 1 0 0 0,-1-2 0 0 0,1 1 1 0 0,0 0-1 0 0,-1-1 0 0 0,0 0 0 0 0,0 0 0 0 0,0-1 0 0 0,-1 0 0 0 0,1 1 1 0 0,-1-1-1 0 0,0-1 0 0 0,1-1 136 0 0,10-17-7056 0 0,2 0-2274 0 0</inkml:trace>
  <inkml:trace contextRef="#ctx0" brushRef="#br0" timeOffset="-1636.45">25869 377 22399 0 0,'0'0'514'0'0,"0"0"71"0"0,0 0 30 0 0,0 0-75 0 0,2 0-351 0 0,205-10 2201 0 0,-131 4-2377 0 0,-11 1 132 0 0,-5 1-320 0 0,4 1 175 0 0,6 3-2656 0 0,-39 0-6215 0 0</inkml:trace>
  <inkml:trace contextRef="#ctx0" brushRef="#br0" timeOffset="-1288.2">27059 787 17047 0 0,'0'0'752'0'0,"0"0"160"0"0,0 0-728 0 0,0 0-184 0 0,0 0 0 0 0,0 0 0 0 0,0 0 2072 0 0,3-5 376 0 0,2 2 80 0 0,-5 3 8 0 0,8-8-1504 0 0,-8 8-296 0 0,0 0-64 0 0,5-3-16 0 0,-5-6-528 0 0,0 9-128 0 0,0 0 0 0 0,0 0-12672 0 0</inkml:trace>
  <inkml:trace contextRef="#ctx0" brushRef="#br0" timeOffset="-347.72">1522 2066 22431 0 0,'5'-21'1473'0'0,"0"3"-692"0"0,-4 12-700 0 0,1 0 0 0 0,-1 0 1 0 0,1 0-1 0 0,0 0 0 0 0,1 0 1 0 0,-1 1-1 0 0,1-1 0 0 0,0 0 1 0 0,1 1-1 0 0,-1 0 0 0 0,3-2-81 0 0,4-5 891 0 0,0 1 0 0 0,1 0 0 0 0,0 1 0 0 0,2-1-891 0 0,-11 9 158 0 0,0 0 1 0 0,0 0-1 0 0,0 0 1 0 0,-1 0-1 0 0,1-1 0 0 0,-1 1 1 0 0,1-1-159 0 0,-1 0 103 0 0,1 1 0 0 0,-1 0-1 0 0,0 0 1 0 0,1 1 0 0 0,-1-1 0 0 0,1 0 0 0 0,-1 0 0 0 0,1 1 0 0 0,1-2-103 0 0,-2 2 284 0 0,-1 1-11 0 0,1 0-1 0 0,1-4-28 0 0,-2 4-117 0 0,0 0-51 0 0,0 0-11 0 0,0 0-76 0 0,0 0-313 0 0,0 0-136 0 0,-7 12-8689 0 0,1 6-570 0 0</inkml:trace>
  <inkml:trace contextRef="#ctx0" brushRef="#br0" timeOffset="2173.32">3878 2416 2304 0 0,'0'0'316'0'0,"0"0"485"0"0,0 0 207 0 0,0 0 44 0 0,0 0-133 0 0,1 0-609 0 0,8 1-240 0 0,13-1 1376 0 0,-21 0-1355 0 0,0 0 0 0 0,0-1 0 0 0,0 1 0 0 0,-1 0 0 0 0,1 0 0 0 0,0 0 0 0 0,0-1 0 0 0,0 1 0 0 0,-1 0 0 0 0,1-1 0 0 0,0 1 0 0 0,0 0 0 0 0,-1-1 0 0 0,1 1 0 0 0,0-1-1 0 0,-1 1 1 0 0,1-1 0 0 0,0 0 0 0 0,-1 1-91 0 0,1-2 822 0 0,-1 2-5 0 0,1 0-726 0 0,-1 0 0 0 0,0 0 0 0 0,1-1 0 0 0,-1 1 0 0 0,0 0 0 0 0,1 0 0 0 0,-1-1 0 0 0,0 1 0 0 0,0 0 0 0 0,1-1 0 0 0,-1 1 0 0 0,0 0 0 0 0,0-1 0 0 0,1 1 0 0 0,-1 0 0 0 0,0-1 0 0 0,0 1 0 0 0,0-1 0 0 0,0 1 0 0 0,0 0 0 0 0,0-1 0 0 0,1 1 0 0 0,-1-1 0 0 0,0 1-1 0 0,0 0 1 0 0,0-1 0 0 0,0 1 0 0 0,0-1 0 0 0,-1 1-91 0 0,1-17 2884 0 0,0 13-2240 0 0,3-17 517 0 0,-2 18-996 0 0,-1 0 0 0 0,1 1 1 0 0,-1-1-1 0 0,0 0 0 0 0,0 1 1 0 0,0-1-1 0 0,0 0 0 0 0,0 1 0 0 0,-1-3-165 0 0,0 0 272 0 0,0-1 0 0 0,0 0 0 0 0,1 1 0 0 0,-1-1-1 0 0,1 1 1 0 0,1-2-272 0 0,-3-24 1179 0 0,-2 15-607 0 0,-1-6 94 0 0,5 19-608 0 0,0 0 0 0 0,-1 0 0 0 0,1 1-1 0 0,-1-1 1 0 0,0 0 0 0 0,0 1 0 0 0,0-1 0 0 0,0 1-1 0 0,0-1 1 0 0,-1 1 0 0 0,1-1 0 0 0,-1 1 0 0 0,0 0-1 0 0,1 0 1 0 0,-2-1-58 0 0,-4-4 403 0 0,0 0-1 0 0,-1 0 1 0 0,-4-3-403 0 0,10 9 10 0 0,0-1 0 0 0,0 1 0 0 0,0 0 0 0 0,0 0 0 0 0,0 0 1 0 0,0 0-1 0 0,0 0 0 0 0,-1 0 0 0 0,1 1 0 0 0,0-1 0 0 0,0 1 0 0 0,-1-1 0 0 0,1 1 0 0 0,0 0 1 0 0,-1 0-1 0 0,1 0 0 0 0,0 0 0 0 0,-2 1-10 0 0,0 0 22 0 0,0 0 0 0 0,1 0 0 0 0,-1 0-1 0 0,0 1 1 0 0,0 0 0 0 0,0 0 0 0 0,1 0 0 0 0,-1 0 0 0 0,1 0 0 0 0,-1 1-22 0 0,-7 7 52 0 0,1 0 0 0 0,0 1 0 0 0,0-1 0 0 0,1 2 0 0 0,-5 7-52 0 0,0 4 0 0 0,0 1 0 0 0,2 1 0 0 0,1 0 0 0 0,1 0 0 0 0,1 1 0 0 0,0 5 0 0 0,5-21 0 0 0,1 1 0 0 0,1-1 0 0 0,0 1 0 0 0,0 0 0 0 0,1 0 0 0 0,1-1 0 0 0,0 1 0 0 0,0 0 0 0 0,1 0 0 0 0,0 0 0 0 0,1 0 0 0 0,2 7 0 0 0,-3-15 21 0 0,0-1 0 0 0,0 0 1 0 0,0 0-1 0 0,1 0 0 0 0,-1-1 0 0 0,0 1 0 0 0,1 0 0 0 0,-1 0 1 0 0,1-1-1 0 0,-1 1 0 0 0,1-1 0 0 0,0 1 0 0 0,0-1 0 0 0,0 0 0 0 0,0 0 1 0 0,0 0-1 0 0,0 0 0 0 0,0 0 0 0 0,0 0 0 0 0,0 0 0 0 0,0-1 1 0 0,2 1-23 0 0,-1 0 30 0 0,1-1-1 0 0,-1 1 0 0 0,0-1 0 0 0,0 0 0 0 0,0 0 0 0 0,0 0 0 0 0,0-1 0 0 0,1 1 0 0 0,-1-1 0 0 0,0 0 0 0 0,0 0 0 0 0,0 0 1 0 0,0 0-1 0 0,0 0 0 0 0,-1-1 0 0 0,1 1-28 0 0,7-5 36 0 0,0-1 0 0 0,-1 0 0 0 0,0 0 1 0 0,-1-1-1 0 0,0 0 0 0 0,0-1 0 0 0,5-7-36 0 0,0 0 60 0 0,-4 5 6 0 0,0 0-1 0 0,-2-1 1 0 0,1 0 0 0 0,2-7-66 0 0,5-16 200 0 0,-10 22-140 0 0,0 0 0 0 0,1 1 0 0 0,0 0 0 0 0,2-1-60 0 0,0-2 10 0 0,-1 1-1 0 0,0-1 1 0 0,-2-1 0 0 0,1 1-1 0 0,-1-5-9 0 0,5-9 5 0 0,3-20 438 0 0,-8 28 170 0 0,7-19-613 0 0,-8 29-2 0 0,-2 0 1 0 0,0-1-1 0 0,0 1 1 0 0,-1-1-1 0 0,-1 1 0 0 0,0-7 2 0 0,2-25-62 0 0,0 29 88 0 0,-2-1-1 0 0,0-10-25 0 0,-1-31 22 0 0,1 54-70 0 0,0 2 66 0 0,0 0-61 0 0,0 0-21 0 0,0 0 27 0 0,0 0 103 0 0,0 0 16 0 0,0 0-37 0 0,0 0-110 0 0,0 0-17 0 0,0 0 37 0 0,0 0 110 0 0,0 0 17 0 0,0-3-60 0 0,0 2-22 0 0,0-1 0 0 0,-1 1 0 0 0,1-1-1 0 0,0 1 1 0 0,-1-1 0 0 0,1 1 0 0 0,-1 0 0 0 0,1-1-1 0 0,-1 1 1 0 0,1 0 0 0 0,-1-1 0 0 0,0 1 0 0 0,0-1 0 0 0,0 1 25 0 0,1-1-78 0 0,0 1 21 0 0,-3-1 15 0 0,-7-16-16 0 0,9 17 35 0 0,0 0-1 0 0,1 0 1 0 0,-1 0-1 0 0,1 0 1 0 0,-1 0-1 0 0,1 0 0 0 0,-1 0 1 0 0,1-1-1 0 0,0 1 1 0 0,0 0-1 0 0,-1 0 1 0 0,1 0-1 0 0,0-1 0 0 0,0 1 1 0 0,0 0-1 0 0,0 0 1 0 0,1-1-1 0 0,-1 0-1 0 0,0 1 9 0 0,1-1 1 0 0,-1 0-1 0 0,0 1 0 0 0,0-1 1 0 0,0 0-1 0 0,0 1 0 0 0,0-1 1 0 0,0 0-1 0 0,-1 1 0 0 0,1-1 0 0 0,-1-1-9 0 0,1-5-22 0 0,1-12-61 0 0,-1 18 144 0 0,0 2-11 0 0,0 0-114 0 0,0 0-18 0 0,0 0 34 0 0,3 69 180 0 0,-1-35-238 0 0,-2 0-1 0 0,-1 1 107 0 0,-15 230 41 0 0,11-90-66 0 0,5-152 48 0 0,0 1 0 0 0,2-1 0 0 0,0 1 0 0 0,2-1-1 0 0,1 0 1 0 0,0 0 0 0 0,2 2-23 0 0,-5-20 29 0 0,-1-1 0 0 0,1 1-1 0 0,0-1 1 0 0,0 1 0 0 0,1 0-29 0 0,-3-4 10 0 0,1 1 1 0 0,1-1-1 0 0,-1 1 0 0 0,0-1 1 0 0,0 0-1 0 0,0 0 1 0 0,1 0-1 0 0,-1 1 0 0 0,1-1 1 0 0,-1 0-1 0 0,1-1 0 0 0,-1 1 1 0 0,1 0-1 0 0,-1 0 0 0 0,1-1 1 0 0,0 1-1 0 0,0-1-10 0 0,4 2 19 0 0,0-2 0 0 0,0 1 0 0 0,1 0 1 0 0,-1-1-1 0 0,1 0 0 0 0,-1-1 0 0 0,0 0 0 0 0,1 0 0 0 0,-1 0 0 0 0,0 0 0 0 0,1-2-19 0 0,16-4 114 0 0,-1-2 0 0 0,8-4-114 0 0,-15 7 10 0 0,-7 2 12 0 0,0 1 0 0 0,0-2 1 0 0,-1 1-1 0 0,1-1 0 0 0,-1 0 0 0 0,0 0 0 0 0,0-1 0 0 0,-1 0 0 0 0,1 0 1 0 0,-1 0-1 0 0,-1-1 0 0 0,1 0 0 0 0,0-2-22 0 0,10-16-96 0 0,-16 24 67 0 0,1 0 0 0 0,-1 1 0 0 0,0-1 0 0 0,1 0 0 0 0,-1 1 1 0 0,0-1-1 0 0,0 0 0 0 0,0 0 0 0 0,0 1 0 0 0,1-1 0 0 0,-1 0 0 0 0,0 0 0 0 0,0 1 0 0 0,0-1 0 0 0,-1 0 0 0 0,1 0 0 0 0,0 0 29 0 0,0-7-392 0 0,0 7 117 0 0,1 0 0 0 0,-1-1 0 0 0,0 1 0 0 0,0 0-1 0 0,1-1 1 0 0,-1 1 0 0 0,0 0 0 0 0,-1-1 0 0 0,1 1 0 0 0,0 0 0 0 0,0-1 0 0 0,0 1-1 0 0,-1 0 1 0 0,1-1 0 0 0,-1 1 0 0 0,1 0 0 0 0,-1 0 0 0 0,0-1 0 0 0,1 1 0 0 0,-1 0 275 0 0,-4-7-9125 0 0</inkml:trace>
  <inkml:trace contextRef="#ctx0" brushRef="#br0" timeOffset="2838.94">4263 2206 16703 0 0,'0'0'382'0'0,"0"0"54"0"0,0 0 20 0 0,0 0-55 0 0,0 0-194 0 0,0 0 146 0 0,0 0 95 0 0,0 0 21 0 0,0 0-18 0 0,2 0-90 0 0,3-1-161 0 0,0 0 0 0 0,1 0-1 0 0,-1 0 1 0 0,0 0 0 0 0,0-1 0 0 0,0 1-1 0 0,-1-1 1 0 0,1-1 0 0 0,4-1-200 0 0,8-6 659 0 0,-1-1 0 0 0,2-2-659 0 0,0 0 423 0 0,-1-1-1 0 0,0-1 0 0 0,7-9-422 0 0,-18 17 67 0 0,1-1 0 0 0,-1 0 0 0 0,0 0 0 0 0,-1-1 0 0 0,0 0 1 0 0,0 1-1 0 0,-1-2 0 0 0,0 1 0 0 0,-1-2-67 0 0,2-7 52 0 0,0 0 1 0 0,-2-1-1 0 0,0 1 0 0 0,-2-1 1 0 0,0 0-1 0 0,0 0 1 0 0,-3-13-53 0 0,1 26 26 0 0,0 0 0 0 0,-1-1 0 0 0,0 1 0 0 0,0 0 0 0 0,-2-5-26 0 0,-7-22 128 0 0,11 32-105 0 0,0 0 0 0 0,-1 0 0 0 0,1-1 0 0 0,0 1 0 0 0,-1 0 1 0 0,1 0-1 0 0,-1-1 0 0 0,0 1 0 0 0,1 0 0 0 0,-1 0 0 0 0,0 0 0 0 0,0 0 0 0 0,0 0 0 0 0,0 0 0 0 0,0 0 0 0 0,0 0 0 0 0,0 0-23 0 0,-4 15 166 0 0,1-2-164 0 0,1 0 0 0 0,0-1 0 0 0,1 1 0 0 0,1 0 0 0 0,0 1 0 0 0,0 5-2 0 0,-2 29-2 0 0,-3 29 134 0 0,4 70-132 0 0,1-27 84 0 0,-2 86 394 0 0,-6 116 748 0 0,-21 185 574 0 0,24-426-1535 0 0,4-1 1 0 0,5 51-266 0 0,10-62 509 0 0,-4-82-194 0 0,2-4-217 0 0,-2 0 0 0 0,0-1 1 0 0,0 0-1 0 0,-2 0 1 0 0,-1-1-1 0 0,2-9-98 0 0,6-36 104 0 0,0-24-104 0 0,-9 55 43 0 0,4-45 11 0 0,-4 0 0 0 0,-4-43-54 0 0,-1 110 0 0 0,1-43-4 0 0,0 1-18 0 0,-2-1 22 0 0,0 39-5 0 0,-1 1-1 0 0,0 0 1 0 0,-1-1-1 0 0,-1 1 1 0 0,-4-12 5 0 0,5 21-8 0 0,0 0 0 0 0,0 0 0 0 0,0 0 1 0 0,-1 1-1 0 0,1-1 0 0 0,-1 1 0 0 0,-1 0 1 0 0,1 0-1 0 0,-1 0 0 0 0,0 1 0 0 0,0-1 1 0 0,0 1-1 0 0,0 0 0 0 0,-1 1 0 0 0,0 0 1 0 0,0-1-1 0 0,0 2 0 0 0,0-1 0 0 0,0 1 1 0 0,0 0-1 0 0,-1 0 0 0 0,-1 0 8 0 0,-2 0 1 0 0,5 2-3 0 0,0-1 1 0 0,0 0-1 0 0,0 0 0 0 0,0 0 1 0 0,0-1-1 0 0,1 1 1 0 0,-1-1-1 0 0,-3-2 2 0 0,8 3-1 0 0,-1 1-1 0 0,1-1 1 0 0,0 1-1 0 0,-1 0 0 0 0,1-1 1 0 0,0 1-1 0 0,0-1 1 0 0,-1 1-1 0 0,1-1 1 0 0,0 1-1 0 0,0-1 1 0 0,0 1-1 0 0,0-1 1 0 0,0 1-1 0 0,0-1 1 0 0,0 1-1 0 0,0-1 1 0 0,0 1-1 0 0,0-1 1 0 0,0 1-1 0 0,0-1 1 0 0,0 1-1 0 0,0 0 1 0 0,0-1-1 0 0,0 1 1 0 0,1-1-1 0 0,-1 1 1 0 0,0-1-1 0 0,0 1 1 0 0,1-1-1 0 0,-1 1 1 0 0,0 0-1 0 0,1-1 1 0 0,-1 1-1 0 0,0-1 1 0 0,1 1-1 0 0,-1 0 1 0 0,0-1-1 0 0,1 1 1 0 0,-1 0-1 0 0,1 0 1 0 0,-1-1-1 0 0,1 1 2 0 0,21-12-1 0 0,-20 11-5 0 0,56-23-217 0 0,23-4 223 0 0,-7 3 3 0 0,13-2-3 0 0,-21 7 0 0 0,87-29-908 0 0,-96 31-2151 0 0,-30 10-7190 0 0</inkml:trace>
  <inkml:trace contextRef="#ctx0" brushRef="#br0" timeOffset="3779.02">6133 2081 20127 0 0,'17'-78'2208'0'0,"-16"73"-2698"0"0,1-5 2144 0 0,-3 9-1578 0 0,1 1 0 0 0,0-1 0 0 0,-1 1 0 0 0,1 0-1 0 0,0 0 1 0 0,-1-1 0 0 0,1 1 0 0 0,0 0 0 0 0,-1-1 0 0 0,1 1 0 0 0,-1 0-1 0 0,1 0 1 0 0,-1 0 0 0 0,1 0 0 0 0,0-1 0 0 0,-1 1 0 0 0,1 0-1 0 0,-1 0 1 0 0,1 0 0 0 0,-1 0 0 0 0,1 0 0 0 0,-1 0 0 0 0,1 0 0 0 0,0 0-1 0 0,-1 0 1 0 0,0 0-76 0 0,-4 1 93 0 0,0-1 0 0 0,0 1 0 0 0,0 0 0 0 0,1 1 0 0 0,-1-1 0 0 0,0 1 1 0 0,0 0-1 0 0,1 0 0 0 0,-1 0 0 0 0,1 1 0 0 0,0-1 0 0 0,-1 1 0 0 0,1 0 0 0 0,1 0 0 0 0,-1 1 0 0 0,0-1 0 0 0,0 2-93 0 0,-6 6 60 0 0,1 0-1 0 0,0 1 1 0 0,1 0 0 0 0,1 0-1 0 0,-4 8-59 0 0,6-9 54 0 0,1 0 0 0 0,0 0 0 0 0,1 0-54 0 0,-4 10-7 0 0,5-14-32 0 0,0 1-1 0 0,1-1 1 0 0,-1 0 0 0 0,1 1 0 0 0,1-1-1 0 0,-1 6 40 0 0,1-9 35 0 0,1 0-1 0 0,-1 1 1 0 0,0-1-1 0 0,1 0 0 0 0,0 0 1 0 0,0 1-1 0 0,0-1 0 0 0,1 0 1 0 0,-1 0-1 0 0,1 0 0 0 0,2 3-34 0 0,-3-6 19 0 0,0 0-1 0 0,0 1 0 0 0,0-1 0 0 0,0 0 0 0 0,0 0 0 0 0,0 0 1 0 0,0 0-1 0 0,1 0 0 0 0,-1 0 0 0 0,0 0 0 0 0,1 0 0 0 0,-1 0 0 0 0,0-1 1 0 0,1 1-1 0 0,-1 0 0 0 0,1-1 0 0 0,-1 0 0 0 0,1 1 0 0 0,0-1 1 0 0,-1 0-1 0 0,1 0 0 0 0,-1 1 0 0 0,1-1 0 0 0,0-1 0 0 0,-1 1 0 0 0,1 0 1 0 0,-1 0-1 0 0,1 0 0 0 0,-1-1 0 0 0,1 1 0 0 0,0-1 0 0 0,-1 0 0 0 0,0 1 1 0 0,2-1-19 0 0,3-3 49 0 0,1 0 0 0 0,-1 0 0 0 0,0 0 0 0 0,0 0 0 0 0,0-1 0 0 0,2-3-49 0 0,3-3 71 0 0,-1 0-1 0 0,0-1 0 0 0,-1 0 1 0 0,0-1-1 0 0,-1 0 0 0 0,0 0 0 0 0,-1-1 1 0 0,-1 0-1 0 0,4-11-70 0 0,5-22 114 0 0,-3 0 1 0 0,3-21-115 0 0,10-40 585 0 0,-15 69-409 0 0,2 0 0 0 0,2 1 0 0 0,18-35-176 0 0,-32 73 0 0 0,0 0 0 0 0,1-1 0 0 0,-1 1 0 0 0,0 0 0 0 0,0-1 1 0 0,0 1-1 0 0,0 0 0 0 0,1-1 0 0 0,-1 1 0 0 0,0 0 0 0 0,0-1 0 0 0,1 1 0 0 0,-1 0 0 0 0,0 0 0 0 0,1-1 0 0 0,-1 1 0 0 0,0 0 0 0 0,1 0 0 0 0,-1-1 1 0 0,0 1-1 0 0,1 0 0 0 0,-1 0 0 0 0,0 0 0 0 0,1 0 0 0 0,-1 0 0 0 0,0 0 0 0 0,1 0 0 0 0,-1 0 0 0 0,1 0 0 0 0,-1 0 0 0 0,0 0 0 0 0,1 0 1 0 0,-1 0-1 0 0,1 0 0 0 0,-1 0 0 0 0,1 0 0 0 0,0 1 0 0 0,0-1 0 0 0,0 1 1 0 0,0 0-1 0 0,0 0 0 0 0,0 0 1 0 0,0 0-1 0 0,0 0 0 0 0,0 0 0 0 0,-1 0 1 0 0,1 0-1 0 0,0 0 0 0 0,0 1 0 0 0,3 5-5 0 0,0 1 0 0 0,-1 1 0 0 0,2 6 5 0 0,3 12-32 0 0,-1 1 1 0 0,-2 0-1 0 0,1 19 32 0 0,2 88-103 0 0,-6-92 94 0 0,-2 417 255 0 0,-26 1 60 0 0,12-241 161 0 0,10 0 1 0 0,13 60-468 0 0,-7-250 88 0 0,2 0 0 0 0,1-1 1 0 0,1 1-1 0 0,3 4-88 0 0,-8-31 25 0 0,0 1-1 0 0,0 0 1 0 0,1-1-1 0 0,0 1 1 0 0,-1-1-1 0 0,2 1-24 0 0,-3-4 5 0 0,0 1-1 0 0,0-1 0 0 0,1 1 1 0 0,-1-1-1 0 0,1 1 1 0 0,-1-1-1 0 0,0 0 1 0 0,1 1-1 0 0,-1-1 1 0 0,1 0-1 0 0,-1 1 1 0 0,1-1-1 0 0,-1 0 1 0 0,0 1-1 0 0,1-1 1 0 0,0 0-1 0 0,-1 0 1 0 0,1 0-1 0 0,-1 0 1 0 0,1 1-1 0 0,-1-1 1 0 0,1 0-1 0 0,-1 0 0 0 0,1 0 1 0 0,-1 0-1 0 0,1 0 1 0 0,-1 0-1 0 0,1 0 1 0 0,0-1-1 0 0,-1 1 1 0 0,1 0-1 0 0,-1 0 1 0 0,1 0-1 0 0,-1 0 1 0 0,1-1-1 0 0,-1 1 1 0 0,1 0-1 0 0,-1 0 1 0 0,1-1-1 0 0,-1 1 1 0 0,0-1-1 0 0,1 1 1 0 0,-1 0-1 0 0,1-1-4 0 0,4-4 18 0 0,1-1-1 0 0,-1-1 1 0 0,0 1-1 0 0,-1-1 1 0 0,0 0-1 0 0,0 0 1 0 0,0 0-1 0 0,-1 0-17 0 0,9-19 100 0 0,3-17-100 0 0,-3 6 2 0 0,-3-1 1 0 0,-1 0-1 0 0,-2-1 1 0 0,-1 0-1 0 0,-1-20-2 0 0,-3-43 12 0 0,-9-51-12 0 0,2 88 0 0 0,-3 0 0 0 0,-3 1 0 0 0,-2 1 0 0 0,-20-50 0 0 0,26 91-8 0 0,0 1 0 0 0,-1 0 0 0 0,-2 1 0 0 0,0 0 0 0 0,-3-2 8 0 0,6 10-5 0 0,-1 0 0 0 0,0 1 0 0 0,0 0 0 0 0,-2 1 0 0 0,1 0 0 0 0,-1 1 0 0 0,0 0 0 0 0,-7-4 5 0 0,11 9 0 0 0,1 0 0 0 0,0 0 0 0 0,1-1 0 0 0,-1 0 0 0 0,1 0 0 0 0,0 0 0 0 0,-2-3 0 0 0,7 7-1 0 0,0 1 0 0 0,0-1 0 0 0,-1 1 1 0 0,1-1-1 0 0,0 1 0 0 0,0-1 0 0 0,0 1 0 0 0,0-1 0 0 0,-1 1 1 0 0,1-1-1 0 0,0 1 0 0 0,0-1 0 0 0,0 1 0 0 0,0-1 0 0 0,0 1 1 0 0,1-1-1 0 0,-1 1 0 0 0,0-1 0 0 0,0 1 0 0 0,0-1 0 0 0,0 1 0 0 0,1-1 1 0 0,-1 1-1 0 0,0-1 0 0 0,0 1 0 0 0,1-1 0 0 0,-1 1 0 0 0,0 0 1 0 0,1-1-1 0 0,-1 1 0 0 0,0-1 0 0 0,1 1 0 0 0,-1 0 0 0 0,1-1 1 0 0,-1 1-1 0 0,0 0 0 0 0,1 0 0 0 0,-1-1 1 0 0,2 0-4 0 0,0 0 0 0 0,0 0 0 0 0,1-1 0 0 0,-1 1 0 0 0,0 1 0 0 0,0-1 0 0 0,1 0 0 0 0,0 0 4 0 0,22-5-143 0 0,0-1 0 0 0,20-9 143 0 0,-17 5-209 0 0,0 2-1 0 0,6 0 210 0 0,105-22-3548 0 0,-91 23-6703 0 0</inkml:trace>
  <inkml:trace contextRef="#ctx0" brushRef="#br0" timeOffset="4866.56">5022 2413 3680 0 0,'0'-9'381'0'0,"-1"-2"372"0"0,1-7 6808 0 0,0-2 318 0 0,-2 7-8783 0 0,2 12 1025 0 0,0 0-1 0 0,0 1 1 0 0,0-1 0 0 0,0 0-1 0 0,0 0 1 0 0,0 0 0 0 0,0 1-1 0 0,1-1 1 0 0,-1 0 0 0 0,0 0-1 0 0,0 1 1 0 0,1-1-1 0 0,-1 0 1 0 0,0 1 0 0 0,1-1-1 0 0,-1 0 1 0 0,0 0 0 0 0,1 1-1 0 0,-1-1 1 0 0,1 1 0 0 0,-1-1-1 0 0,1 1 1 0 0,0-1 0 0 0,-1 1-1 0 0,1-1 1 0 0,0 1 0 0 0,-1-1-1 0 0,1 1 1 0 0,0-1-121 0 0,5-4 542 0 0,-5 4 29 0 0,-1 1-159 0 0,0 0-76 0 0,1 1-15 0 0,1 1-233 0 0,1 0-1 0 0,-1 0 1 0 0,0 0-1 0 0,0 1 1 0 0,0-1-1 0 0,0 1 1 0 0,-1-1-1 0 0,1 1 1 0 0,-1 0-1 0 0,0 0 1 0 0,1-1-1 0 0,-1 4-87 0 0,2 3 166 0 0,-1 1 0 0 0,0-1 0 0 0,-1 6-166 0 0,1-1 82 0 0,2 28 253 0 0,-3 1 1 0 0,-1-1 0 0 0,-2 8-336 0 0,-1 42 651 0 0,8 279 1460 0 0,-5-364-2071 0 0,0 0 0 0 0,1 0 0 0 0,0 0 0 0 0,0 1 1 0 0,1-1-1 0 0,0 0 0 0 0,0-1 0 0 0,0 1 0 0 0,2 3-40 0 0,-3-8 16 0 0,1 0-1 0 0,-1 0 1 0 0,0 0-1 0 0,0 1 0 0 0,1-1 1 0 0,0 0-1 0 0,-1-1 1 0 0,1 1-1 0 0,0 0 0 0 0,0 0 1 0 0,0-1-1 0 0,0 1 1 0 0,0-1-1 0 0,0 0 1 0 0,0 1-1 0 0,0-1 0 0 0,1 0 1 0 0,-1 0-1 0 0,1-1 1 0 0,-1 1-1 0 0,0 0 1 0 0,1-1-1 0 0,-1 0 0 0 0,1 1 1 0 0,-1-1-1 0 0,1 0 1 0 0,-1 0-1 0 0,1 0-15 0 0,5-1 16 0 0,0 0 0 0 0,0 0 0 0 0,-1-1 0 0 0,1 0 0 0 0,-1 0 0 0 0,1-1 0 0 0,-1 1-1 0 0,0-2 1 0 0,0 1 0 0 0,0-1 0 0 0,0 0 0 0 0,-1-1 0 0 0,1 1 0 0 0,-1-1 0 0 0,0 0 0 0 0,-1-1 0 0 0,1 0 0 0 0,0-1-16 0 0,3-4-181 0 0,-1 0 1 0 0,1 0 0 0 0,-2-1-1 0 0,0 0 1 0 0,0-1 0 0 0,-1 1-1 0 0,-1-1 1 0 0,2-7 180 0 0,-6 15-360 0 0,0 1-1 0 0,-1 0 1 0 0,0-1-1 0 0,0 1 0 0 0,0 0 1 0 0,0-1-1 0 0,-1 1 1 0 0,0 0-1 0 0,0 0 1 0 0,-1-4 360 0 0,-3-9-1335 0 0</inkml:trace>
  <inkml:trace contextRef="#ctx0" brushRef="#br0" timeOffset="4867.56">4857 2755 19895 0 0,'0'0'455'0'0,"0"0"61"0"0,0 0 28 0 0,0 0-61 0 0,0 0-218 0 0,8 0 924 0 0,24-9-275 0 0,0 0 0 0 0,-1-2 0 0 0,0-2-914 0 0,41-14 206 0 0,54-13-696 0 0,-87 28-177 0 0,-7-3-48 0 0</inkml:trace>
  <inkml:trace contextRef="#ctx0" brushRef="#br0" timeOffset="5367.92">8094 1711 13360 0 0,'-17'-27'1633'0'0,"16"27"-674"0"0,1 0 319 0 0,0 0 59 0 0,0 0-89 0 0,0 0-402 0 0,0 0-176 0 0,1 6-299 0 0,0-1-1 0 0,0 1 0 0 0,0 0 0 0 0,1 0 1 0 0,0 0-371 0 0,3 14 431 0 0,0 11 229 0 0,-2 1-1 0 0,-2-1 1 0 0,-1 8-660 0 0,1 2 780 0 0,2 18-780 0 0,3 16 765 0 0,-5 0 1 0 0,-2 1-766 0 0,-1-4 731 0 0,4-1 1 0 0,5 20-732 0 0,-7-85 3 0 0,1-1 0 0 0,-1 0 0 0 0,0 0 0 0 0,0 0 0 0 0,0 0 0 0 0,-1 0 0 0 0,0 0 0 0 0,0 2-3 0 0,0-5-104 0 0,1-1-1 0 0,-1 0 0 0 0,1 0 0 0 0,-1 1 0 0 0,1-1 1 0 0,-1 0-1 0 0,0 0 0 0 0,0 0 0 0 0,1 0 0 0 0,-1 0 1 0 0,0 0-1 0 0,0 0 0 0 0,0 0 0 0 0,0-1 1 0 0,0 1-1 0 0,0 0 0 0 0,0 0 0 0 0,0-1 0 0 0,-1 1 1 0 0,1-1-1 0 0,0 1 0 0 0,0-1 0 0 0,-1 1 0 0 0,1-1 1 0 0,0 0-1 0 0,0 0 0 0 0,-1 0 0 0 0,1 1 1 0 0,0-1-1 0 0,-1 0 0 0 0,1-1 0 0 0,0 1 0 0 0,-1 0 1 0 0,0 0 104 0 0,-11-3-1366 0 0</inkml:trace>
  <inkml:trace contextRef="#ctx0" brushRef="#br0" timeOffset="6201.83">7796 2124 20471 0 0,'0'0'936'0'0,"0"0"-17"0"0,0 0-520 0 0,0 0-22 0 0,2-1 58 0 0,15-7-102 0 0,0 0 0 0 0,1 2 0 0 0,0 0 0 0 0,0 1 0 0 0,0 0 0 0 0,5 1-333 0 0,30-8 318 0 0,39-13 70 0 0,15-3 561 0 0,54-24-949 0 0,47-33 918 0 0,-197 80-873 0 0,-1 0 0 0 0,1-1 0 0 0,-1 0 0 0 0,-1-1 0 0 0,1 0 0 0 0,-1 0 0 0 0,1-2-45 0 0,-8 5 22 0 0,1 0 0 0 0,0 0 0 0 0,-1 0 0 0 0,0 0-1 0 0,0 0 1 0 0,0 0 0 0 0,-1-1 0 0 0,1 1 0 0 0,-1-1 0 0 0,0 1 0 0 0,0-1-1 0 0,-1 1 1 0 0,0-1 0 0 0,1 0 0 0 0,-1 1 0 0 0,-1-1 0 0 0,1 0 0 0 0,-1 0-22 0 0,0-5 37 0 0,-1-1 0 0 0,0 1 0 0 0,-1 0 0 0 0,0 0 0 0 0,0 0 0 0 0,-1 0 0 0 0,-3-5-37 0 0,5 13 1 0 0,0-1 0 0 0,0 1 0 0 0,-1-1 0 0 0,1 1 0 0 0,0 0-1 0 0,-1 0 1 0 0,0 0 0 0 0,1 0 0 0 0,-1 1 0 0 0,0-1-1 0 0,0 1 1 0 0,0 0 0 0 0,-2-1-1 0 0,4 2 0 0 0,1-1 0 0 0,-1 1 0 0 0,1 0 0 0 0,-1 0 0 0 0,0 0 0 0 0,1 0 0 0 0,-1 0 0 0 0,0 0 0 0 0,1 0 0 0 0,-1 0 0 0 0,0 0 0 0 0,1 0 0 0 0,-1 0 0 0 0,0 0 0 0 0,0 1 0 0 0,-2 0-2 0 0,1 0 1 0 0,-1 1-1 0 0,0 0 0 0 0,1-1 1 0 0,-1 1-1 0 0,1 0 0 0 0,-1 0 1 0 0,1 0-1 0 0,0 1 0 0 0,0-1 0 0 0,0 0 1 0 0,0 1-1 0 0,0-1 0 0 0,1 1 1 0 0,-1 0-1 0 0,1 0 0 0 0,-1 0 2 0 0,-3 10-14 0 0,0 0-1 0 0,1 1 0 0 0,-1 6 15 0 0,-2 6-7 0 0,-7 32 7 0 0,2 1 0 0 0,-1 29 0 0 0,5-27 0 0 0,1-14-2 0 0,2-6 20 0 0,-10 33-18 0 0,7-36 303 0 0,2 1-1 0 0,-1 34-302 0 0,6-65 84 0 0,1 1 33 0 0,0 0 0 0 0,1 0 0 0 0,0-1-1 0 0,2 9-116 0 0,1 25 204 0 0,-4-41-195 0 0,0-1-1 0 0,0 1 1 0 0,0 0 0 0 0,0-1-1 0 0,0 1 1 0 0,0 0-1 0 0,1-1 1 0 0,-1 1 0 0 0,0-1-1 0 0,0 1 1 0 0,0 0-1 0 0,1-1 1 0 0,-1 1 0 0 0,0-1-1 0 0,0 1 1 0 0,1-1-1 0 0,-1 1 1 0 0,1-1 0 0 0,-1 1-1 0 0,0-1 1 0 0,1 1-1 0 0,-1-1 1 0 0,1 1 0 0 0,-1-1-1 0 0,1 0 1 0 0,0 1-9 0 0,0-1 22 0 0,0 0 0 0 0,0 1 0 0 0,0-1 1 0 0,0 0-1 0 0,0 0 0 0 0,0 0 0 0 0,0 0 1 0 0,0 0-1 0 0,0 0 0 0 0,0 0 0 0 0,1 0 0 0 0,-1 0 1 0 0,0-1-1 0 0,0 1-22 0 0,3-1 35 0 0,-1 0 0 0 0,0 0 1 0 0,0-1-1 0 0,0 1 0 0 0,0-1 1 0 0,0 0-1 0 0,0 0 0 0 0,0 0 1 0 0,-1 0-1 0 0,1 0-35 0 0,18-23 181 0 0,-1-1 0 0 0,-1 0 0 0 0,5-12-181 0 0,-7 9 99 0 0,2 2-1 0 0,1 0 1 0 0,2 0-99 0 0,-15 20 18 0 0,1-1 0 0 0,0 2 0 0 0,0-1 0 0 0,1 1 0 0 0,-1 0 0 0 0,1 1 0 0 0,0 0 1 0 0,1 0-1 0 0,-1 1 0 0 0,1 0 0 0 0,0 1 0 0 0,8-2-18 0 0,-4 2 0 0 0,-12 2 0 0 0,0 0 0 0 0,0 1 0 0 0,0-1 0 0 0,0 1 0 0 0,0-1 0 0 0,0 1 0 0 0,0 0 0 0 0,0 0 0 0 0,0 0 0 0 0,0 0 0 0 0,0 0 0 0 0,0 0 0 0 0,0 1 0 0 0,0-1 0 0 0,0 1 0 0 0,0-1 0 0 0,0 1 0 0 0,0 0 0 0 0,0 0 0 0 0,-1-1 0 0 0,2 2 0 0 0,5 4 0 0 0,-1 1 0 0 0,1 1 0 0 0,-1-1 0 0 0,-1 1 0 0 0,1 0 0 0 0,-1 0 0 0 0,-1 2 0 0 0,19 21 0 0 0,-10-12-25 0 0,-5-8-46 0 0,0 0 0 0 0,1-1 0 0 0,2 2 71 0 0,-9-9-16 0 0,1 0 1 0 0,0 0-1 0 0,0 0 0 0 0,1 0 0 0 0,-1-1 0 0 0,0 0 0 0 0,1 0 1 0 0,-1 0-1 0 0,1-1 0 0 0,0 1 0 0 0,0-1 16 0 0,1 0-12 0 0,-2 0 12 0 0,-1 0-1 0 0,1 0 0 0 0,-1-1 0 0 0,1 1 0 0 0,-1-1 0 0 0,1 0 1 0 0,-1 0-1 0 0,1 0 0 0 0,0-1 0 0 0,0 1 1 0 0,11-4 2 0 0,0-1 0 0 0,-1 0 0 0 0,3-2-2 0 0,-11 4 7 0 0,-1 1 0 0 0,1-2 1 0 0,-1 1-1 0 0,0-1 1 0 0,0 0-1 0 0,0 0 0 0 0,-1 0 1 0 0,1-1-1 0 0,-1 0-7 0 0,34-46 125 0 0,-35 46-108 0 0,1-1 0 0 0,-1 1-1 0 0,0-1 1 0 0,0 0-1 0 0,-1 0 1 0 0,0 0 0 0 0,1-4-17 0 0,9-45 66 0 0,-10 44-78 0 0,0 0 26 0 0,-1-1 0 0 0,0 1-1 0 0,-1-1 1 0 0,-1 1 0 0 0,1 0 0 0 0,-2-6-14 0 0,1 9 18 0 0,-1 1 0 0 0,0 0 1 0 0,0 0-1 0 0,0 0 1 0 0,-1 0-1 0 0,0 1 0 0 0,0-1 1 0 0,-1 1-1 0 0,1-1 1 0 0,-5-3-19 0 0,8 9-4 0 0,-1 0 0 0 0,0 0 1 0 0,0 0-1 0 0,0 0 0 0 0,0 0 0 0 0,0 0 1 0 0,0 0-1 0 0,0 0 0 0 0,-1 1 1 0 0,1-1-1 0 0,0 0 0 0 0,0 1 1 0 0,-1-1-1 0 0,1 1 0 0 0,0-1 0 0 0,-1 1 1 0 0,1 0-1 0 0,0 0 0 0 0,-1-1 1 0 0,1 1-1 0 0,0 0 0 0 0,-1 0 4 0 0,0 1-12 0 0,-1-1-1 0 0,1 1 0 0 0,0-1 0 0 0,0 1 1 0 0,-1 0-1 0 0,1 0 0 0 0,0 0 1 0 0,0 0-1 0 0,0 0 0 0 0,0 1 1 0 0,0-1-1 0 0,-1 1 13 0 0,-4 5-27 0 0,0-1 0 0 0,0 1 0 0 0,1 1 1 0 0,0 0-1 0 0,0-1 0 0 0,1 2 27 0 0,-8 9-52 0 0,5-7 41 0 0,1 1 1 0 0,0-1 0 0 0,1 1 0 0 0,-1 3 10 0 0,-8 23-23 0 0,1 2 1 0 0,2 0 0 0 0,2 3 22 0 0,6-28-7 0 0,2 1 0 0 0,0 0-1 0 0,1 0 1 0 0,0-1 0 0 0,2 1 0 0 0,0 0 0 0 0,0 0-1 0 0,2-1 1 0 0,0 1 0 0 0,1 3 7 0 0,-2-14 1 0 0,-1 0 0 0 0,1-1 0 0 0,0 0 0 0 0,0 1 0 0 0,1-1 0 0 0,-1 0 0 0 0,1 0 0 0 0,0 0 0 0 0,0 0-1 0 0,1-1 1 0 0,-1 1 0 0 0,1-1 0 0 0,-1 0 0 0 0,1 0 0 0 0,0 0 0 0 0,0-1 0 0 0,0 1 0 0 0,3 1-1 0 0,2-1 7 0 0,-1 1-1 0 0,1-1 1 0 0,0-1-1 0 0,0 1 1 0 0,0-2-1 0 0,0 1 1 0 0,0-1-1 0 0,0 0 1 0 0,5-1-7 0 0,9 0 41 0 0,-1-1-1 0 0,1-1 1 0 0,-1-1-1 0 0,1-1 1 0 0,-1-1-1 0 0,0-1 1 0 0,9-4-41 0 0,-8 1 11 0 0,37-13-163 0 0,-1-2 0 0 0,16-12 152 0 0,-67 31-393 0 0,-1 1 0 0 0,0-1 1 0 0,0-1-1 0 0,-1 1 0 0 0,1-1 1 0 0,-1-1 392 0 0,1-2-887 0 0</inkml:trace>
  <inkml:trace contextRef="#ctx0" brushRef="#br0" timeOffset="6750.49">12021 2159 14280 0 0,'0'0'1102'0'0,"0"0"-551"0"0,0 0 357 0 0,0 0 232 0 0,0 0 48 0 0,-4 6 522 0 0,4-4 5065 0 0,4 0-6612 0 0,0 0 1 0 0,0-1-1 0 0,0 1 0 0 0,0-1 1 0 0,0 0-1 0 0,0-1 0 0 0,0 1 1 0 0,0-1-1 0 0,1 1 0 0 0,-1-1 1 0 0,2-1-164 0 0,49-4 900 0 0,-53 4-852 0 0,56-9 752 0 0,8-4-800 0 0,-25 6 86 0 0,-22 5-81 0 0,-1 0 0 0 0,4-3-5 0 0,2 0-2 0 0,23-2 2 0 0,17-5 75 0 0,-32 6-27 0 0,1 1-1 0 0,30-1-47 0 0,-29 0-505 0 0,-34 7 217 0 0,0 0-186 0 0,-9 1-2299 0 0,-8 5 1156 0 0,-4 0-14 0 0</inkml:trace>
  <inkml:trace contextRef="#ctx0" brushRef="#br0" timeOffset="7089.42">11980 2416 10592 0 0,'0'0'488'0'0,"0"0"-12"0"0,-1 2-307 0 0,-6 20 283 0 0,7-20 463 0 0,-1 1 0 0 0,1 0 1 0 0,-1 0-1 0 0,0-1 0 0 0,0 1 1 0 0,0 0-1 0 0,0-1 0 0 0,-2 2-915 0 0,2-2 2566 0 0,3 0-1942 0 0,0 0 1 0 0,1 0 0 0 0,-1 0-1 0 0,0 0 1 0 0,1-1 0 0 0,1 2-625 0 0,6 1 468 0 0,-1-1 1 0 0,1 0 0 0 0,0 0 0 0 0,0-1-1 0 0,0-1 1 0 0,0 0 0 0 0,1 0-469 0 0,17 0 448 0 0,-1-1 0 0 0,1-2-448 0 0,7 0 370 0 0,52-3 230 0 0,-7 1-110 0 0,1-3 0 0 0,32-9-490 0 0,39-4 379 0 0,-112 13-665 0 0,-30 4 96 0 0,0 1 0 0 0,0 1 0 0 0,7-1 190 0 0,-5 5-889 0 0,-11-3-4080 0 0,-22 0 2987 0 0</inkml:trace>
  <inkml:trace contextRef="#ctx0" brushRef="#br0" timeOffset="8192.67">14662 1878 2760 0 0,'0'0'367'0'0,"0"0"499"0"0,0 0 225 0 0,0 0 42 0 0,0 0-128 0 0,0 0-575 0 0,0 0-256 0 0,0 0-50 0 0,0 0 30 0 0,0 0 167 0 0,0 0 79 0 0,0 0 15 0 0,0 0 34 0 0,0 0 142 0 0,0 0 66 0 0,0 0 14 0 0,0 0 27 0 0,0 0 114 0 0,0 0 55 0 0,0 0 12 0 0,0 0-29 0 0,0 0-122 0 0,0 0-51 0 0,0 0-6 0 0,0 0-34 0 0,0 0-118 0 0,1-1-58 0 0,-1 0-1 0 0,1-1 1 0 0,0 1 0 0 0,0 0-1 0 0,-1-1 1 0 0,1 1 0 0 0,0 0-1 0 0,-1-1 1 0 0,1 1 0 0 0,-1-1-461 0 0,0 1 78 0 0,0 0 0 0 0,-1 0 1 0 0,1 1-1 0 0,0-1 0 0 0,0 0 1 0 0,0 0-1 0 0,0 0 1 0 0,1 0-1 0 0,-1 0 0 0 0,0 0 1 0 0,0 0-1 0 0,1 0 0 0 0,-1 1 1 0 0,0-1-1 0 0,1 0 0 0 0,-1 0 1 0 0,1 0-1 0 0,-1 0 1 0 0,1 0-79 0 0,0 0 108 0 0,0 0 0 0 0,-1 0 0 0 0,1-1 1 0 0,0 1-1 0 0,-1 0 0 0 0,1-1 1 0 0,-1 1-1 0 0,0 0 0 0 0,1-1 0 0 0,-1 1 1 0 0,0 0-1 0 0,0-1 0 0 0,0 1 0 0 0,0-1 1 0 0,0 1-1 0 0,0-1 0 0 0,0 1 1 0 0,0 0-1 0 0,-1-1 0 0 0,1 0-108 0 0,1 2 70 0 0,-1 0-33 0 0,0 0 1 0 0,0 0 0 0 0,1 0-1 0 0,-1 0 1 0 0,0 0 0 0 0,0 0-1 0 0,1 0 1 0 0,-1-1 0 0 0,0 1 0 0 0,0 0-1 0 0,0 0 1 0 0,1 0 0 0 0,-1 0-1 0 0,0-1 1 0 0,0 1 0 0 0,0 0 0 0 0,0 0-1 0 0,1-1 1 0 0,-1 1 0 0 0,0 0-1 0 0,0 0 1 0 0,0-1 0 0 0,0 1-1 0 0,0 0 1 0 0,0 0 0 0 0,0-1 0 0 0,0 1-1 0 0,0 0 1 0 0,0 0 0 0 0,0-1-1 0 0,0 1 1 0 0,0 0 0 0 0,0 0 0 0 0,0-1-1 0 0,0 1-37 0 0,-1-9 534 0 0,0 8-509 0 0,0 0-19 0 0,1 1 0 0 0,-1-1 0 0 0,1 1 0 0 0,0-1 0 0 0,-1 0 0 0 0,1 0-1 0 0,0 1 1 0 0,-1-1 0 0 0,1 0 0 0 0,0 0 0 0 0,0 1 0 0 0,0-1 0 0 0,-1 0-1 0 0,1 0 1 0 0,0 1 0 0 0,0-1 0 0 0,0 0 0 0 0,0 0 0 0 0,1 0-1 0 0,-1 1 1 0 0,0-1 0 0 0,0 0 0 0 0,0 0 0 0 0,1 1 0 0 0,-1-1 0 0 0,0 0-1 0 0,1 0 1 0 0,-1 1 0 0 0,0-1 0 0 0,1 0 0 0 0,-1 1 0 0 0,1-1-1 0 0,0 0-5 0 0,0 0 59 0 0,-1 1-107 0 0,5-1 32 0 0,1-1 32 0 0,-4 1 60 0 0,-2 1-27 0 0,0 0-106 0 0,0 0-11 0 0,0 0 47 0 0,0 0 178 0 0,0 0 78 0 0,0 0 18 0 0,0 0-40 0 0,4-4-182 0 0,-3 4-94 0 0,-1 0-22 0 0,0 0-3 0 0,0 0 25 0 0,0 0 106 0 0,0 0 42 0 0,0 0 10 0 0,0 0-36 0 0,0 0-145 0 0,0 0-14 0 0,0 0 42 0 0,0 0 120 0 0,0 0 20 0 0,0 0-38 0 0,0 0-122 0 0,0 0-39 0 0,0 0-3 0 0,0 0-135 0 0,-18 23-5779 0 0,13-14 4047 0 0,2-3-41 0 0</inkml:trace>
  <inkml:trace contextRef="#ctx0" brushRef="#br0" timeOffset="8693.41">14547 2011 15264 0 0,'0'0'348'0'0,"-5"-8"465"0"0,10-22-169 0 0,-6 24-236 0 0,1 3-59 0 0,0 0 0 0 0,0 0 1 0 0,0 0-1 0 0,0 0 0 0 0,0 0 0 0 0,1 0 0 0 0,-1 0 0 0 0,1 0 0 0 0,0 1 0 0 0,0-1 0 0 0,0 0 0 0 0,0 0 0 0 0,2-2-349 0 0,-3 4 99 0 0,1 0-1 0 0,-1 1 1 0 0,1-1-1 0 0,-1 0 0 0 0,1 0 1 0 0,-1 1-1 0 0,0-1 1 0 0,1 0-1 0 0,-1 0 0 0 0,0 0 1 0 0,0 1-1 0 0,1-1 1 0 0,-1 0-1 0 0,0 0 0 0 0,0 0 1 0 0,0 0-99 0 0,1-7 417 0 0,2 2-152 0 0,0 0-1 0 0,0 0 0 0 0,0 0 1 0 0,1 1-1 0 0,0-1 1 0 0,0 1-1 0 0,1 0 1 0 0,-1 0-1 0 0,1 1 0 0 0,0-1 1 0 0,0 1-1 0 0,1 0 1 0 0,5-3-266 0 0,-3 1 242 0 0,1-1-1 0 0,-1 0 1 0 0,4-4-241 0 0,-7 6 93 0 0,-1 0 0 0 0,2 1 0 0 0,-1-1 0 0 0,0 1 0 0 0,1 0 0 0 0,0 1 0 0 0,0-1 0 0 0,6-1-93 0 0,1 0 53 0 0,0 0 132 0 0,0 0-1 0 0,1 1 0 0 0,0 1 1 0 0,1 0-185 0 0,-10 2 38 0 0,0 1 1 0 0,0 0-1 0 0,-1 0 1 0 0,1 0-1 0 0,0 0 0 0 0,0 1 1 0 0,-1 0-1 0 0,1 0 1 0 0,-1 0-1 0 0,1 1 1 0 0,-1-1-1 0 0,1 1 1 0 0,-1 0-1 0 0,2 1-38 0 0,16 11 0 0 0,0 1 0 0 0,-2 0 0 0 0,1 2 0 0 0,5 6 0 0 0,17 21 0 0 0,10 14 0 0 0,-40-43 36 0 0,2-1-1 0 0,-1-1 0 0 0,2-1 1 0 0,-1 0-1 0 0,3 0-35 0 0,21 12 194 0 0,24 11-194 0 0,-12-12 117 0 0,36 12-117 0 0,-76-32 64 0 0,0 0 0 0 0,0 0 0 0 0,1-1 0 0 0,-1 0 0 0 0,0-1 0 0 0,7 0-64 0 0,-13-1 27 0 0,-1 0-1 0 0,1-1 0 0 0,-1 0 1 0 0,0 0-1 0 0,1 0 1 0 0,-1-1-1 0 0,0 1 1 0 0,1-1-1 0 0,-1 0 1 0 0,0 0-1 0 0,-1-1 1 0 0,1 1-1 0 0,0-1 1 0 0,-1 0-1 0 0,1 1 1 0 0,-1-2-1 0 0,1 0-26 0 0,9-10 212 0 0,-1-1-1 0 0,-1 0 1 0 0,7-12-212 0 0,6-7 123 0 0,-8 10-69 0 0,-1 0-1 0 0,0-2-53 0 0,20-33 77 0 0,-31 53-78 0 0,0 0 0 0 0,0-1 0 0 0,-1 1 0 0 0,0-1 0 0 0,0 0-1 0 0,-1 0 1 0 0,1 0 0 0 0,-2 0 0 0 0,1 0 0 0 0,-1-1 0 0 0,1-4 1 0 0,-2 10-119 0 0,0 2-258 0 0,0 0-110 0 0,-3-4-145 0 0,3 4 536 0 0,0 0 1 0 0,0 0 0 0 0,0 0-1 0 0,0-1 1 0 0,0 1-1 0 0,0 0 1 0 0,0 0 0 0 0,0 0-1 0 0,0 0 1 0 0,0-1 0 0 0,0 1-1 0 0,0 0 1 0 0,0 0-1 0 0,0 0 1 0 0,0 0 0 0 0,-1-1-1 0 0,1 1 1 0 0,0 0-1 0 0,0 0 1 0 0,0 0 0 0 0,0 0-1 0 0,0 0 1 0 0,-1-1-1 0 0,1 1 1 0 0,0 0 0 0 0,0 0-1 0 0,0 0 1 0 0,0 0-1 0 0,-1 0 1 0 0,1 0 0 0 0,0 0-1 0 0,0 0 1 0 0,0 0-1 0 0,-1 0 96 0 0,-5 0-1537 0 0</inkml:trace>
  <inkml:trace contextRef="#ctx0" brushRef="#br0" timeOffset="9426.54">16100 1769 20359 0 0,'-2'0'89'0'0,"1"-1"-1"0"0,0 0 1 0 0,0 0-1 0 0,0 1 1 0 0,-1-1-1 0 0,1 0 1 0 0,0 0 0 0 0,0 0-1 0 0,0 0 1 0 0,1-1-1 0 0,-1 1 1 0 0,0 0-1 0 0,0 0 1 0 0,1 0-1 0 0,-1-1 1 0 0,0 1-1 0 0,1 0 1 0 0,-1-1-1 0 0,1 1 1 0 0,0-1-1 0 0,0 1 1 0 0,-1 0-1 0 0,1-1-88 0 0,0 2 60 0 0,1 1 0 0 0,-1-1 0 0 0,0 0 0 0 0,1 1 0 0 0,-1-1 0 0 0,0 0 0 0 0,1 0 0 0 0,-1 1 0 0 0,0-1 0 0 0,1 0-1 0 0,-1 0 1 0 0,0 1 0 0 0,1-1 0 0 0,-1 0 0 0 0,1 0 0 0 0,-1 0 0 0 0,0 0 0 0 0,1 0 0 0 0,-1 0 0 0 0,1 0 0 0 0,-1 0 0 0 0,1 0-1 0 0,-1 0 1 0 0,0 0 0 0 0,1 0 0 0 0,-1 0 0 0 0,1 0 0 0 0,-1 0 0 0 0,1 0 0 0 0,-1 0 0 0 0,0 0 0 0 0,1 0 0 0 0,-1-1 0 0 0,0 1 0 0 0,1 0-1 0 0,-1 0 1 0 0,1-1 0 0 0,-1 1 0 0 0,0 0 0 0 0,1 0 0 0 0,-1-1 0 0 0,0 1 0 0 0,0 0 0 0 0,1-1 0 0 0,-1 1 0 0 0,0 0 0 0 0,0-1-1 0 0,0 1 1 0 0,1-1 0 0 0,-1 1 0 0 0,0 0 0 0 0,0-1 0 0 0,0 1 0 0 0,0-1 0 0 0,0 1 0 0 0,0-1 0 0 0,0 1 0 0 0,0 0 0 0 0,0-1 0 0 0,0 1-1 0 0,0-1 1 0 0,0 1 0 0 0,0-1 0 0 0,0 1 0 0 0,0 0 0 0 0,0-1 0 0 0,0 1 0 0 0,-1-1 0 0 0,1 1-60 0 0,-1 1 32 0 0,0 1 1 0 0,1 0-1 0 0,-1-1 1 0 0,0 1-1 0 0,1-1 1 0 0,-1 1-1 0 0,1 0 1 0 0,-1 0-1 0 0,1-1 1 0 0,0 1 0 0 0,0 0-1 0 0,0 0 1 0 0,0-1-1 0 0,0 1 1 0 0,0 0-1 0 0,0 0 1 0 0,1-1-1 0 0,-1 1 1 0 0,0 0-1 0 0,1 0 1 0 0,0 1-33 0 0,0 1 63 0 0,0 0 0 0 0,0 0 0 0 0,-1 0 0 0 0,1 0 0 0 0,-1 0 0 0 0,0 2-63 0 0,-6 21 248 0 0,4-20-174 0 0,1 0 0 0 0,-1 1-1 0 0,2-1 1 0 0,-1 7-74 0 0,0-2 78 0 0,0 0-1 0 0,-1-1 1 0 0,0 1 0 0 0,-1 0 0 0 0,0-1-1 0 0,-2 5-77 0 0,2-5 71 0 0,1 0-1 0 0,0 0 1 0 0,1 0-1 0 0,1 0 0 0 0,0 1-70 0 0,-1 2 92 0 0,0 0 0 0 0,0-1 0 0 0,-2 2-92 0 0,2-4 55 0 0,-1-1-1 0 0,2 1 1 0 0,-1 0-1 0 0,2 0 1 0 0,-1 0-55 0 0,1 0 64 0 0,-1 0 1 0 0,0 1 0 0 0,-1-1-1 0 0,-1 4-64 0 0,1-7 73 0 0,0 0 1 0 0,1 0-1 0 0,0 7-73 0 0,-1 18 220 0 0,1-33-215 0 0,0 1 1 0 0,0-1-1 0 0,0 1 0 0 0,0-1 1 0 0,0 0-1 0 0,0 1 0 0 0,0-1 1 0 0,0 1-1 0 0,0-1 0 0 0,0 1 1 0 0,0-1-1 0 0,0 1 0 0 0,0-1 1 0 0,0 1-1 0 0,0-1 0 0 0,0 1 1 0 0,1-1-1 0 0,-1 1 0 0 0,0-1 1 0 0,0 1-1 0 0,1-1 0 0 0,-1 0 1 0 0,0 1-1 0 0,1-1 0 0 0,-1 0 1 0 0,0 1-1 0 0,1-1 0 0 0,-1 0 1 0 0,0 1-1 0 0,1-1 0 0 0,-1 0 1 0 0,1 1-1 0 0,-1-1-5 0 0,2 0 96 0 0,-2 0 0 0 0,0 0 12 0 0,0 0 52 0 0,0 0 28 0 0,-1-1 4 0 0,-1-3-95 0 0,1 1-45 0 0,0 1 0 0 0,0 0 0 0 0,0 0 0 0 0,0-1 0 0 0,0 1-1 0 0,1 0 1 0 0,-1-1 0 0 0,1 1 0 0 0,-1-1 0 0 0,1 0-52 0 0,2-6 116 0 0,-1 8-96 0 0,-1-1 0 0 0,1 1 0 0 0,-1-1 0 0 0,1 1 0 0 0,-1-1-1 0 0,0 1 1 0 0,0-1 0 0 0,0 0 0 0 0,0 1 0 0 0,0-1 0 0 0,0 1 0 0 0,0-1 0 0 0,0 1 0 0 0,-1-1 0 0 0,1 0-20 0 0,-6-8 85 0 0,5 9-75 0 0,0 0-1 0 0,1-1 0 0 0,-1 1 0 0 0,0-1 0 0 0,0 1 1 0 0,1 0-1 0 0,-1-1 0 0 0,1 0 0 0 0,-1 1 1 0 0,1-1-1 0 0,0 1 0 0 0,0-1 0 0 0,0 0 0 0 0,-1 1 1 0 0,2-2-10 0 0,10-48 162 0 0,-10 4-138 0 0,-2 33 2 0 0,2 0 0 0 0,-1 1-1 0 0,2-1 1 0 0,0-1-26 0 0,2 0 8 0 0,-3 10-8 0 0,1-1 0 0 0,-1 1 0 0 0,0 0 0 0 0,-1 0 0 0 0,1-1 0 0 0,-1 1 0 0 0,0-1 0 0 0,-2-7 0 0 0,2 9 0 0 0,-1 1 0 0 0,1-1 0 0 0,0 1 0 0 0,0-1 0 0 0,0 0 0 0 0,0 1 0 0 0,0-1 0 0 0,1 1 0 0 0,0-1 0 0 0,0-1 0 0 0,6-12 0 0 0,-6 15 0 0 0,0 0 0 0 0,0-1 0 0 0,0 1 0 0 0,0 0 0 0 0,0 0 0 0 0,-1-1 0 0 0,1 1 0 0 0,-1 0 0 0 0,0-1 0 0 0,1 1 0 0 0,-1 0 0 0 0,0-1 0 0 0,0 1 0 0 0,-1-1 0 0 0,1 1 0 0 0,0 0 0 0 0,-1-1 0 0 0,1 1 0 0 0,-1 1 0 0 0,1-1 0 0 0,0 0 0 0 0,-1 1 0 0 0,1-1 0 0 0,0 0 0 0 0,0 1 0 0 0,0-1 0 0 0,0 1 0 0 0,1-1 0 0 0,-1 0 0 0 0,1 0 0 0 0,0-2 0 0 0,1 0 0 0 0,0 1 0 0 0,0-1 0 0 0,0 1 0 0 0,0 0 0 0 0,0-1 0 0 0,2 0 0 0 0,-3 3 0 0 0,-1 1 0 0 0,1-1 0 0 0,0 0 0 0 0,0 1 0 0 0,-1-1 0 0 0,1 1 0 0 0,0-1 0 0 0,0 1 0 0 0,0-1 0 0 0,0 1 0 0 0,0-1 0 0 0,-1 1 0 0 0,1 0 0 0 0,0 0 0 0 0,0-1 0 0 0,0 1 0 0 0,0 0 0 0 0,0 0 0 0 0,0 0 0 0 0,0 0 0 0 0,0 0 0 0 0,1 0 0 0 0,11 2 0 0 0,-6 1 0 0 0,-1 1 0 0 0,1 0 0 0 0,0 1 0 0 0,-1-1 0 0 0,0 1 0 0 0,0 0 0 0 0,0 1 0 0 0,0 1 0 0 0,12 13 0 0 0,11 18 0 0 0,3 3 0 0 0,0 0 0 0 0,1 7 0 0 0,19 24 0 0 0,-25-38 0 0 0,-3-2 0 0 0,1-2 0 0 0,15 13 0 0 0,-14-15 0 0 0,-19-20 0 0 0,1 1 0 0 0,0-1 0 0 0,1 0 0 0 0,8 5 0 0 0,0-1 0 0 0,-12-8 0 0 0,0 0 0 0 0,0 0 0 0 0,1 0 0 0 0,0-1 0 0 0,0 0 0 0 0,0 0 0 0 0,0-1 0 0 0,0 0 0 0 0,2 1 0 0 0,7-4 0 0 0,-11 0 0 0 0,-1-1 0 0 0,0 1 0 0 0,0-1 0 0 0,0 0 0 0 0,0 0 0 0 0,0 0 0 0 0,0-1 0 0 0,-1 1 0 0 0,1-1 0 0 0,-1 1 0 0 0,0-1 0 0 0,1 0 0 0 0,-1 0 0 0 0,-1 0 0 0 0,1 0 0 0 0,0-2 0 0 0,12-15 0 0 0,-2 6 0 0 0,-7 9 0 0 0,-1 0 0 0 0,0-1 0 0 0,0 0 0 0 0,0 1 0 0 0,0-1 0 0 0,-1-1 0 0 0,3-5 0 0 0,4-17 0 0 0,2 1 0 0 0,3-5 0 0 0,-9 16 0 0 0,0-1 0 0 0,-1 0 0 0 0,0-1 0 0 0,-2 1 0 0 0,1-13 0 0 0,1 0 0 0 0,3-27 0 0 0,-2-1 0 0 0,-3-46 0 0 0,-7 69 0 0 0,3 30 0 0 0,0-1 0 0 0,0 1 0 0 0,1-1 0 0 0,0 0 0 0 0,0 1 0 0 0,1-3 0 0 0,0 0 0 0 0,1 0 0 0 0,-1 0 0 0 0,-1 0 0 0 0,0 0 0 0 0,0-6 0 0 0,0 8 0 0 0,0-1 0 0 0,0 1 0 0 0,1-1 0 0 0,1-4 0 0 0,2-24 0 0 0,-4 36 0 0 0,0 0 0 0 0,0-1 0 0 0,0 1 0 0 0,0 0 0 0 0,0-1 0 0 0,0 1 0 0 0,-1 0 0 0 0,1-1 0 0 0,0 1 0 0 0,0 0 0 0 0,0-1 0 0 0,0 1 0 0 0,0 0 0 0 0,0-1 0 0 0,0 1 0 0 0,1 0 0 0 0,-1-1 0 0 0,0 1 0 0 0,0 0 0 0 0,0-1 0 0 0,0 1 0 0 0,0 0 0 0 0,0-1 0 0 0,1 1 0 0 0,-1 0 0 0 0,0 0 0 0 0,0-1 0 0 0,1 1 0 0 0,-1 0 0 0 0,0 0 0 0 0,0-1 0 0 0,1 1 0 0 0,-1 0 0 0 0,0 0 0 0 0,0 0 0 0 0,1-1 0 0 0,-1 1 0 0 0,0 0 0 0 0,1 0 0 0 0,-1 0 0 0 0,0 0 0 0 0,1 0 0 0 0,-1 0 0 0 0,0 0 0 0 0,9-6 0 0 0,-9 6 0 0 0,0 0 0 0 0,0 0 0 0 0,0 0 0 0 0,0 0 0 0 0,0 0 0 0 0,1 0 0 0 0,-1 0 0 0 0,0 0 0 0 0,0-1 0 0 0,0 1 0 0 0,0 0 0 0 0,0 0 0 0 0,0 0 0 0 0,0 0 0 0 0,0 0 0 0 0,0 0 0 0 0,0-1 0 0 0,0 1 0 0 0,0 0 0 0 0,0 0 0 0 0,-1 0 0 0 0,1 0 0 0 0,0 0 0 0 0,0 0 0 0 0,0 0 0 0 0,0-1 0 0 0,0 1 0 0 0,0 0 0 0 0,0 0 0 0 0,0 0 0 0 0,0 0 0 0 0,0 0 0 0 0,0 0 0 0 0,0 0 0 0 0,0 0 0 0 0,-1 0 0 0 0,1 0 0 0 0,0 0 0 0 0,0-1 0 0 0,0 1 0 0 0,0 0 0 0 0,0 0 0 0 0,0 0 0 0 0,0 0 0 0 0,-1 0 0 0 0,1 0 0 0 0,0 0 0 0 0,0 0 0 0 0,0 0 0 0 0,0 0 0 0 0,0 0 0 0 0,0 0 0 0 0,0 0 0 0 0,-1 0 0 0 0,1 0 0 0 0,0 0 0 0 0,0 0 0 0 0,0 0 0 0 0,-2 2-81 0 0,0-1 0 0 0,0 0 1 0 0,0 0-1 0 0,0 1 0 0 0,0-1 0 0 0,0 1 0 0 0,0 0 0 0 0,1-1 1 0 0,-1 1-1 0 0,0 0 0 0 0,1 0 0 0 0,0 0 0 0 0,0 0 0 0 0,-1 0 1 0 0,1 1-1 0 0,0-1 0 0 0,1 0 0 0 0,-1 0 0 0 0,0 1 1 0 0,1-1-1 0 0,-1 0 81 0 0,0 1-209 0 0,0 0 1 0 0,0 0-1 0 0,-1-1 1 0 0,1 1-1 0 0,-1-1 1 0 0,0 1-1 0 0,0-1 1 0 0,0 1 208 0 0,0-2-281 0 0,1 1 0 0 0,0 0 0 0 0,-1 0 1 0 0,1-1-1 0 0,0 1 0 0 0,0 0 0 0 0,0 0 0 0 0,0 0 1 0 0,0 1-1 0 0,0-1 0 0 0,0 0 0 0 0,1 0 0 0 0,-1 0 1 0 0,1 0-1 0 0,0 2 281 0 0,0 8-1855 0 0</inkml:trace>
  <inkml:trace contextRef="#ctx0" brushRef="#br0" timeOffset="9781.66">17956 1750 19807 0 0,'0'0'440'0'0,"0"0"88"0"0,3-5 16 0 0,-3 5 8 0 0,0 0-440 0 0,0 0-112 0 0,0 0 0 0 0,0 0 0 0 0,0 0 160 0 0,0 0 16 0 0,0 0 0 0 0,0 0 0 0 0,0 0-528 0 0,0 0-112 0 0,0 0-16 0 0,0 0-8 0 0</inkml:trace>
  <inkml:trace contextRef="#ctx0" brushRef="#br0" timeOffset="10483.18">1895 4144 21455 0 0,'4'-3'70'0'0,"9"-12"502"0"0,-12 15-538 0 0,-1-1 0 0 0,0 0 0 0 0,0 1 0 0 0,0-1 0 0 0,0 0 0 0 0,1 1 0 0 0,-1-1 0 0 0,0 0 0 0 0,0 1 0 0 0,0-1 0 0 0,0 0 0 0 0,0 1 0 0 0,-1-1 0 0 0,1 1 0 0 0,0-1 0 0 0,0 0 0 0 0,0 1 0 0 0,0-1 0 0 0,-1 0 0 0 0,1 1 0 0 0,0-1 0 0 0,-1 1 0 0 0,1-1 0 0 0,0 1 0 0 0,-1-1 0 0 0,1 1 0 0 0,-1-1 0 0 0,1 1 0 0 0,-1-1-34 0 0,-4-5 182 0 0,0 0 0 0 0,1 0 0 0 0,0-1 0 0 0,0 0-182 0 0,0 1-4 0 0,-4-5 184 0 0,8 11-139 0 0,-1 0-1 0 0,1 0 1 0 0,0-1 0 0 0,-1 1 0 0 0,1 0 0 0 0,0 0-1 0 0,-1-1 1 0 0,1 1 0 0 0,0 0 0 0 0,-1-1 0 0 0,1 1-1 0 0,0-1 1 0 0,0 1 0 0 0,-1 0 0 0 0,1-1 0 0 0,0 1-1 0 0,0-1 1 0 0,0 1 0 0 0,0 0 0 0 0,0-1 0 0 0,-1 1-1 0 0,1-1 1 0 0,0 1 0 0 0,0-1 0 0 0,0 1-1 0 0,0-1 1 0 0,0 1 0 0 0,0-1 0 0 0,1 1 0 0 0,-1 0-1 0 0,0-1 1 0 0,0 1 0 0 0,0-1 0 0 0,0 1 0 0 0,0-1-1 0 0,1 1 1 0 0,-1 0 0 0 0,0-1 0 0 0,0 1 0 0 0,1 0-1 0 0,-1-1 1 0 0,0 1 0 0 0,1 0 0 0 0,-1-1-1 0 0,0 1 1 0 0,1-1-41 0 0,-1 1 51 0 0,1 0-1 0 0,-1-1 0 0 0,0 1 1 0 0,0 0-1 0 0,1-1 0 0 0,-1 1 1 0 0,0-1-1 0 0,0 1 1 0 0,1-1-1 0 0,-1 1 0 0 0,0-1 1 0 0,0 1-1 0 0,0-1 0 0 0,0 1 1 0 0,1-1-1 0 0,-1 1 0 0 0,0-1 1 0 0,0 1-1 0 0,0-1 1 0 0,0 1-1 0 0,-1-1-50 0 0,1 1 50 0 0,0-1 1 0 0,0 1-1 0 0,0-1 0 0 0,0 1 1 0 0,0-1-1 0 0,0 1 1 0 0,0-1-1 0 0,1 1 0 0 0,-1-1 1 0 0,0 1-1 0 0,0 0 1 0 0,0-1-1 0 0,0 1 0 0 0,0-1 1 0 0,1 1-1 0 0,-1-1 1 0 0,0 1-1 0 0,0 0 0 0 0,1-1 1 0 0,-1 1-1 0 0,0 0 1 0 0,1-1-1 0 0,-1 1 0 0 0,0 0 1 0 0,1-1-1 0 0,-1 1-50 0 0,0 0 19 0 0,0 0-1 0 0,0 0 0 0 0,0 0 1 0 0,0 0-1 0 0,1 0 1 0 0,-1 0-1 0 0,0 0 0 0 0,0 0 1 0 0,0-1-1 0 0,0 1 1 0 0,0 0-1 0 0,0 0 0 0 0,0 0 1 0 0,0 0-1 0 0,0 0 1 0 0,0 0-1 0 0,0 0 0 0 0,0 0 1 0 0,0 0-1 0 0,0-1 1 0 0,0 1-1 0 0,0 0 0 0 0,0 0 1 0 0,0 0-1 0 0,0 0 1 0 0,0 0-1 0 0,0 0 0 0 0,0 0 1 0 0,0 0-1 0 0,0 0 1 0 0,0 0-1 0 0,0-1 0 0 0,0 1 1 0 0,-1 0-1 0 0,1 0 1 0 0,0 0-1 0 0,0 0 0 0 0,0 0 1 0 0,0 0-1 0 0,0 0 1 0 0,0 0-1 0 0,0 0 0 0 0,0 0 1 0 0,0 0-1 0 0,0 0 1 0 0,0 0-1 0 0,-1 0-18 0 0,1 0 17 0 0,0-1-1 0 0,0 1 1 0 0,0 0-1 0 0,0 0 1 0 0,0 0 0 0 0,0 0-1 0 0,0 0 1 0 0,-1 0-1 0 0,1 0 1 0 0,0 0-1 0 0,0 0 1 0 0,0-1 0 0 0,0 1-1 0 0,0 0 1 0 0,0 0-1 0 0,0 0 1 0 0,0 0-1 0 0,0 0 1 0 0,0 0 0 0 0,0-1-1 0 0,0 1 1 0 0,0 0-1 0 0,0 0 1 0 0,0 0 0 0 0,0 0-1 0 0,0 0 1 0 0,0-1-1 0 0,0 1 1 0 0,0 0-1 0 0,0 0 1 0 0,0 0 0 0 0,0 0-1 0 0,0 0 1 0 0,0 0-1 0 0,0-1 1 0 0,0 1-1 0 0,0 0 1 0 0,0 0 0 0 0,0 0-1 0 0,0 0 1 0 0,0 0-1 0 0,1 0 1 0 0,-1 0 0 0 0,0-1-1 0 0,0 1 1 0 0,0 0-1 0 0,0 0 1 0 0,0 0-1 0 0,0 0 1 0 0,0 0 0 0 0,1 0-1 0 0,-1 0 1 0 0,0 0-1 0 0,0 0 1 0 0,0 0 0 0 0,0 0-1 0 0,0 0 1 0 0,0 0-1 0 0,1 0 1 0 0,-1 0-1 0 0,0 0 1 0 0,0 0 0 0 0,0 0-1 0 0,0 0 1 0 0,1 0-17 0 0,0-2 76 0 0,7 0 313 0 0,0 4-416 0 0,-7-1-64 0 0,1 1 0 0 0,-1-1 0 0 0,0 0-1 0 0,1 1 1 0 0,-1 0 0 0 0,0-1 0 0 0,0 1-1 0 0,0 0 1 0 0,1 1 91 0 0,-4-1-548 0 0,-7 9-991 0 0,7 0-422 0 0</inkml:trace>
  <inkml:trace contextRef="#ctx0" brushRef="#br0" timeOffset="10830.92">1373 4822 21943 0 0,'-15'-3'498'0'0,"12"3"72"0"0,3 0 34 0 0,-1-1-76 0 0,-5-2-272 0 0,5 2 123 0 0,1 1 93 0 0,0 0 21 0 0,0 0-35 0 0,0 0-162 0 0,0-1 5 0 0,0 1-302 0 0,0 0 0 0 0,0 0 0 0 0,0 0 0 0 0,0 0 0 0 0,0 0 0 0 0,0 0 0 0 0,0 0 0 0 0,0 0 0 0 0,0 0 0 0 0,0-1 0 0 0,0 1 0 0 0,0 0 0 0 0,0 0 0 0 0,0 0 0 0 0,0 0 0 0 0,0 0 0 0 0,0 0 0 0 0,0 0 0 0 0,0 0 0 0 0,0 0 0 0 0,0 0 0 0 0,0 0 0 0 0,0 0 1 0 0,0-1-1 0 0,0 1 0 0 0,0 0 0 0 0,0 0 0 0 0,0 0 0 0 0,0 0 0 0 0,0 0 0 0 0,0 0 0 0 0,0 0 0 0 0,0 0 0 0 0,0 0 0 0 0,0 0 0 0 0,1 0 0 0 0,-1 0 0 0 0,0 0 0 0 0,0 0 0 0 0,0 0 0 0 0,0 0 0 0 0,0 0 0 0 0,0 0 0 0 0,0 0 0 0 0,0 0 0 0 0,0 0 0 0 0,0 0 0 0 0,0 0 0 0 0,0 0 0 0 0,1 0 0 0 0,-1 0 0 0 0,0 0 0 0 0,0 0 0 0 0,0 0 0 0 0,0 0 0 0 0,0 0 0 0 0,0 0 0 0 0,0 0 1 0 0,0 0 0 0 0,3 0-260 0 0,14-2-2116 0 0,-3-4-6337 0 0</inkml:trace>
  <inkml:trace contextRef="#ctx0" brushRef="#br0" timeOffset="11216.22">2049 4752 23903 0 0,'-34'-6'547'0'0,"31"3"714"0"0,8 0-589 0 0,4-1-440 0 0,17-6 2664 0 0,-18 4-2511 0 0,-10 1-42 0 0,1 3-30 0 0,1 2-163 0 0,2 0-77 0 0,27-4-449 0 0,-28 4 259 0 0,1 0-1 0 0,-1 0 1 0 0,0 0 0 0 0,1 0-1 0 0,-1 0 1 0 0,0 1-1 0 0,1-1 1 0 0,-1 0 0 0 0,0 0-1 0 0,1 1 1 0 0,-1-1-1 0 0,0 1 1 0 0,0 0 0 0 0,0-1-1 0 0,1 1 1 0 0,-1 0 117 0 0,2 0-1107 0 0,8 5-8804 0 0</inkml:trace>
  <inkml:trace contextRef="#ctx0" brushRef="#br0" timeOffset="11948.02">3988 4170 11256 0 0,'4'-7'546'0'0,"-2"-8"-109"0"0,-2 13-408 0 0,0-1-1 0 0,0 0 1 0 0,1 1-1 0 0,-1-1 1 0 0,1 0-1 0 0,0 1 1 0 0,0-1-1 0 0,0 1 1 0 0,1-3-29 0 0,4-9 679 0 0,-5 11-276 0 0,0 1 0 0 0,0-1 0 0 0,1 1 0 0 0,-1-1 0 0 0,1 1 0 0 0,-1-1 0 0 0,2 0-403 0 0,4-9 1588 0 0,-6 10-1388 0 0,0 0 1 0 0,0 1-1 0 0,0-1 0 0 0,0 0 1 0 0,0 1-1 0 0,0-1 0 0 0,0 1 1 0 0,1-1-1 0 0,-1 1 0 0 0,0 0 0 0 0,1-1-200 0 0,10-6 1484 0 0,-11 8-781 0 0,-1 0-16 0 0,1 0-47 0 0,1 2-519 0 0,0-1 1 0 0,0 1 0 0 0,-1-1-1 0 0,1 1 1 0 0,0 0 0 0 0,-1-1-1 0 0,0 1 1 0 0,1 0 0 0 0,-1 0 0 0 0,0 0-1 0 0,0 0 1 0 0,0 0 0 0 0,0 0-1 0 0,0 1 1 0 0,-1-1 0 0 0,1 0-1 0 0,-1 0 1 0 0,1 1 0 0 0,-1 0-122 0 0,2 10 139 0 0,-1-1 1 0 0,-1 0-1 0 0,0 2-139 0 0,-8 234 1056 0 0,7-235-970 0 0,1 23 280 0 0,2 0 0 0 0,1 0-366 0 0,1 49 474 0 0,-3-53-292 0 0,0 0 0 0 0,2 0 0 0 0,2 0-182 0 0,-2-16 65 0 0,0-1-1 0 0,1 0 1 0 0,1 0-1 0 0,1 0 1 0 0,0-1-1 0 0,0 0 0 0 0,3 1-64 0 0,-5-7 109 0 0,0-1 14 0 0,0 0-1 0 0,0 0 1 0 0,1-1-1 0 0,4 5-122 0 0,-8-10 19 0 0,0 1 0 0 0,1-1 0 0 0,-1 0 0 0 0,1 0 0 0 0,-1 1 0 0 0,1-1 0 0 0,0 0 0 0 0,-1 0 0 0 0,1 0 0 0 0,0-1 1 0 0,0 1-1 0 0,0 0 0 0 0,-1-1 0 0 0,1 1 0 0 0,0-1 0 0 0,0 0 0 0 0,0 1 0 0 0,0-1 0 0 0,0 0 0 0 0,0 0 0 0 0,1-1-19 0 0,1 1 28 0 0,-1-1 1 0 0,1 0-1 0 0,-1 0 0 0 0,1-1 0 0 0,-1 1 0 0 0,0-1 1 0 0,1 0-1 0 0,-1 1 0 0 0,0-1 0 0 0,0-1 1 0 0,-1 1-1 0 0,1 0 0 0 0,0-1 0 0 0,-1 1 1 0 0,1-1-1 0 0,-1 0 0 0 0,0 0-28 0 0,2-4-14 0 0,-1 0 0 0 0,0 0 0 0 0,-1 0 0 0 0,0 0 0 0 0,0 0 1 0 0,0 0-1 0 0,-1-1 0 0 0,0 1 0 0 0,0-3 14 0 0,0-5-2670 0 0,-1 0 1 0 0,-1-10 2669 0 0,-2 6-9351 0 0</inkml:trace>
  <inkml:trace contextRef="#ctx0" brushRef="#br0" timeOffset="12318.39">3882 4452 18255 0 0,'0'0'836'0'0,"0"0"-18"0"0,0 0-528 0 0,-4 0-170 0 0,4 0 331 0 0,0 0 133 0 0,0 0 21 0 0,0 0-13 0 0,4 0-261 0 0,1-1 0 0 0,0 0 0 0 0,0-1-1 0 0,-1 1 1 0 0,5-3-331 0 0,2 0 320 0 0,305-111-284 0 0,-285 103-2388 0 0,0 3-5761 0 0</inkml:trace>
  <inkml:trace contextRef="#ctx0" brushRef="#br0" timeOffset="12888.87">4474 4394 17791 0 0,'0'0'407'0'0,"0"0"60"0"0,0 0 21 0 0,0 0-60 0 0,2-1-192 0 0,2 0 194 0 0,1-1 0 0 0,-1 1 1 0 0,1 0-1 0 0,-1 0 0 0 0,6 0-430 0 0,18-4 1102 0 0,121-49 2109 0 0,-130 45-3124 0 0,0-1 0 0 0,-1 0 1 0 0,0-2-88 0 0,-9 6 27 0 0,-3 1-12 0 0,0 0 1 0 0,0 0 0 0 0,-1 0-1 0 0,0-1 1 0 0,0 0-1 0 0,-1 0 1 0 0,1 0-1 0 0,-1-1 1 0 0,-1 0 0 0 0,1 1-1 0 0,-1-1 1 0 0,0 0-1 0 0,-1-1 1 0 0,0 1 0 0 0,0 0-1 0 0,0-1 1 0 0,-1 1-1 0 0,0-1 1 0 0,-1-1-16 0 0,-1-11 11 0 0,-1 1-1 0 0,0-1 1 0 0,-2 0 0 0 0,-1 1-1 0 0,-2-8-10 0 0,2 14 2 0 0,0 0 0 0 0,0 0 1 0 0,-1 1-1 0 0,-1-1 0 0 0,-4-4-2 0 0,11 16 3 0 0,-1 0-1 0 0,1 0 1 0 0,-1 0 0 0 0,1 0-1 0 0,-1 0 1 0 0,0 0 0 0 0,1 0-1 0 0,-1 0 1 0 0,0 1 0 0 0,0-1-1 0 0,0 0 1 0 0,0 1 0 0 0,0-1 0 0 0,0 1-1 0 0,0-1 1 0 0,0 1 0 0 0,0-1-1 0 0,0 1 1 0 0,0-1 0 0 0,0 1-1 0 0,0 0 1 0 0,0 0 0 0 0,0 0 0 0 0,0-1-1 0 0,0 1 1 0 0,0 0 0 0 0,0 0-1 0 0,0 0 1 0 0,-1 1 0 0 0,1-1-1 0 0,0 0 1 0 0,0 0 0 0 0,0 1-1 0 0,0-1 1 0 0,0 0 0 0 0,0 1 0 0 0,0-1-1 0 0,0 1 1 0 0,0 0 0 0 0,0-1-1 0 0,1 1 1 0 0,-1 0 0 0 0,0-1-1 0 0,0 1 1 0 0,0 0 0 0 0,1 0 0 0 0,-1 0-1 0 0,0 0-2 0 0,-4 5 5 0 0,0 1 0 0 0,1-1 0 0 0,0 1 0 0 0,0 0-1 0 0,1 0 1 0 0,0 0 0 0 0,-2 7-5 0 0,-3 11 24 0 0,-2 20-24 0 0,5-23 2 0 0,-5 39 199 0 0,-3 57-201 0 0,5-40 95 0 0,-7 126 970 0 0,8 55-1065 0 0,6-182 234 0 0,11 631 2047 0 0,-1-604-1752 0 0,9 23-529 0 0,-16-109 171 0 0,2-2 0 0 0,0 1 0 0 0,1 0 0 0 0,1-1 0 0 0,3 6-171 0 0,-8-21 7 0 0,-1 0 1 0 0,0 0-1 0 0,1 0 0 0 0,-1 0 0 0 0,1 0 1 0 0,-1-1-1 0 0,1 1 0 0 0,-1 0 0 0 0,1 0 1 0 0,-1-1-1 0 0,1 1 0 0 0,0 0 0 0 0,-1-1 1 0 0,1 1-1 0 0,0-1 0 0 0,0 1 0 0 0,-1-1 1 0 0,1 1-1 0 0,0-1 0 0 0,0 1 0 0 0,0-1 1 0 0,0 0-1 0 0,0 0 0 0 0,-1 1 0 0 0,1-1 1 0 0,0 0-1 0 0,1 0-7 0 0,-1 0 6 0 0,1-1 0 0 0,-1 1 1 0 0,1-1-1 0 0,-1 1 0 0 0,1-1 1 0 0,-1 1-1 0 0,1-1 0 0 0,-1 0 1 0 0,0 0-1 0 0,1 0 0 0 0,-1 0 1 0 0,0 0-1 0 0,0 0 0 0 0,1 0 1 0 0,-1 0-7 0 0,4-5 15 0 0,0 0 1 0 0,-1 0-1 0 0,0 0 1 0 0,0-1-1 0 0,0 1 1 0 0,2-5-16 0 0,0-7 1 0 0,0 0 0 0 0,-1 0 1 0 0,-1 0-1 0 0,1-11-1 0 0,6-76-1 0 0,-9 74 1 0 0,2-31 0 0 0,-2-1 0 0 0,-4 0 0 0 0,-2 0 0 0 0,-3 0 0 0 0,-11-42 0 0 0,12 77 0 0 0,-20-80 0 0 0,20 87 0 0 0,-2 1 0 0 0,0 0 0 0 0,-1 0 0 0 0,-2-2 0 0 0,5 10 0 0 0,-1 1 0 0 0,0-1 0 0 0,-1 1 0 0 0,0 1 0 0 0,0-1 0 0 0,-1 2 0 0 0,-1-1 0 0 0,1 1 0 0 0,-1 1 0 0 0,0 0 0 0 0,0 1 0 0 0,-1 0 0 0 0,0 1 0 0 0,-9-4 0 0 0,16 8 0 0 0,1 1 0 0 0,0 0 0 0 0,0-1 0 0 0,1 0 0 0 0,-1 1 0 0 0,0-1 0 0 0,0-1 0 0 0,1 1 0 0 0,-1 0 0 0 0,1 0 0 0 0,0-1 0 0 0,-1-1 0 0 0,2 4-2 0 0,1-1 0 0 0,0 1 0 0 0,-1-1 0 0 0,1 1 0 0 0,0-1 1 0 0,0 1-1 0 0,0-1 0 0 0,-1 1 0 0 0,1-1 0 0 0,0 0 0 0 0,0 1 0 0 0,0-1 0 0 0,0 1 0 0 0,0-1 0 0 0,0 1 0 0 0,0-1 1 0 0,0 1-1 0 0,0-1 0 0 0,0 0 0 0 0,0 1 0 0 0,1-1 0 0 0,-1 1 0 0 0,0-1 0 0 0,0 1 0 0 0,1-1 0 0 0,-1 0 2 0 0,1 0-17 0 0,-1-1 16 0 0,1 0 1 0 0,0 0-1 0 0,0 0 0 0 0,0 1 0 0 0,0-1 0 0 0,0 0 0 0 0,0 0 0 0 0,0 1 0 0 0,1-1 1 0 0,-1 0-1 0 0,1 1 0 0 0,-1 0 0 0 0,1-1 0 0 0,0 1 0 0 0,-1 0 0 0 0,3-1 1 0 0,4-3 0 0 0,1 1 0 0 0,-1 0 0 0 0,5-1 0 0 0,9-3-15 0 0,116-50-165 0 0,-69 30 237 0 0,-7 4-96 0 0,-18 8-240 0 0,6-5 279 0 0,-6 1-4147 0 0,31-7 4147 0 0,-71 26-501 0 0,18-7-9546 0 0</inkml:trace>
  <inkml:trace contextRef="#ctx0" brushRef="#br0" timeOffset="14107.48">6112 4378 11376 0 0,'0'0'256'0'0,"0"0"34"0"0,0 0 21 0 0,0 0-35 0 0,9-9 1439 0 0,-7 8-1406 0 0,-1 0 1 0 0,1 0 0 0 0,-1-1-1 0 0,1 1 1 0 0,-1 0 0 0 0,0-1-1 0 0,1 0 1 0 0,-1 1 0 0 0,0-1-1 0 0,0 1 1 0 0,0-1-310 0 0,0 0 804 0 0,-1 2 17 0 0,0 0-38 0 0,0 0-172 0 0,0 0-71 0 0,0 0-18 0 0,-1 0-493 0 0,1 0 1 0 0,0 0-1 0 0,0 0 0 0 0,0-1 0 0 0,0 1 0 0 0,0 0 0 0 0,0 0 0 0 0,0 0 1 0 0,0 0-1 0 0,-1 0 0 0 0,1-1 0 0 0,0 1 0 0 0,0 0 0 0 0,0 0 0 0 0,0 0 1 0 0,0 0-1 0 0,-1 0 0 0 0,1 0 0 0 0,0 0 0 0 0,0 0 0 0 0,0 0 0 0 0,0 0 1 0 0,-1-1-1 0 0,1 1 0 0 0,0 0 0 0 0,0 0 0 0 0,0 0 0 0 0,0 0 0 0 0,-1 0 1 0 0,1 0-1 0 0,0 0 0 0 0,0 0 0 0 0,0 0 0 0 0,-1 1 0 0 0,1-1-29 0 0,-2 0 10 0 0,0 1-1 0 0,0 0 1 0 0,0 0 0 0 0,0 0-1 0 0,0 1 1 0 0,0-1-1 0 0,0 0 1 0 0,1 1 0 0 0,-1-1-10 0 0,-15 11 101 0 0,9-8-63 0 0,1-1 68 0 0,1 0 1 0 0,-1 1-1 0 0,1 0 0 0 0,-6 4-106 0 0,3 0 133 0 0,0 0-1 0 0,1 1 1 0 0,0-1-1 0 0,0 1 1 0 0,1 1 0 0 0,0 0-1 0 0,1 0 1 0 0,0 0-1 0 0,0 1 1 0 0,1-1 0 0 0,-3 12-133 0 0,5-10 22 0 0,0 0 1 0 0,0 0 0 0 0,1 1-1 0 0,1-1 1 0 0,0 1 0 0 0,1-1-1 0 0,0 1 1 0 0,2 8-23 0 0,-1-8 53 0 0,-1-10-38 0 0,1 0-1 0 0,-1 0 1 0 0,0-1 0 0 0,1 1 0 0 0,0 0 0 0 0,0 0 0 0 0,-1-1 0 0 0,1 1-1 0 0,1 0 1 0 0,-1 0-15 0 0,8 15 76 0 0,-9-17-62 0 0,1 0 0 0 0,0 0 0 0 0,-1-1 0 0 0,1 1 0 0 0,0 0 0 0 0,0-1 0 0 0,-1 1 0 0 0,1 0 0 0 0,0-1 0 0 0,0 1 0 0 0,0-1 0 0 0,0 1-1 0 0,0-1 1 0 0,0 1 0 0 0,0-1 0 0 0,0 0 0 0 0,0 0 0 0 0,0 1 0 0 0,0-1 0 0 0,0 0 0 0 0,0 0 0 0 0,0 0 0 0 0,0 0 0 0 0,0 0 0 0 0,0 0 0 0 0,0 0 0 0 0,0-1 0 0 0,0 1 0 0 0,0 0-1 0 0,0 0 1 0 0,1-1-14 0 0,3-1 87 0 0,1 0-1 0 0,-1-1 1 0 0,1 0 0 0 0,-1 0-1 0 0,0 0-86 0 0,0 0 26 0 0,-1-1 7 0 0,0 0-1 0 0,0 0 1 0 0,0 0 0 0 0,0 0-1 0 0,0-1 1 0 0,-1 1 0 0 0,0-1 0 0 0,0 0-1 0 0,0 0 1 0 0,-1-1 0 0 0,0 1-1 0 0,0 0 1 0 0,0-2-33 0 0,5-14 159 0 0,-2 1 1 0 0,0-1-1 0 0,-1 0 0 0 0,-1 0 0 0 0,0-11-159 0 0,13-58 412 0 0,-6 16 256 0 0,11-39-668 0 0,-12 67 70 0 0,-3 18 16 0 0,5-19-86 0 0,-3 22 28 0 0,13-41 84 0 0,-18 59-102 0 0,0 0 0 0 0,1 0-1 0 0,-1 0 1 0 0,1 1 0 0 0,1-1-1 0 0,-1 1 1 0 0,3-2-10 0 0,-6 7 0 0 0,0 0 0 0 0,-1 0-1 0 0,1 0 1 0 0,0 0 0 0 0,0 0-1 0 0,0 1 1 0 0,0-1 0 0 0,0 0-1 0 0,0 1 1 0 0,1-1 0 0 0,-1 1-1 0 0,0-1 1 0 0,0 1 0 0 0,0-1 0 0 0,1 1-1 0 0,-1 0 1 0 0,0-1 0 0 0,0 1-1 0 0,1 0 1 0 0,-1 0 0 0 0,0 0-1 0 0,0 0 1 0 0,1 0 0 0 0,-1 1 0 0 0,1-1-2 0 0,0 1 1 0 0,-1 0-1 0 0,1 0 1 0 0,0 0 0 0 0,0 0-1 0 0,-1 0 1 0 0,1 0-1 0 0,0 0 1 0 0,-1 0-1 0 0,1 1 1 0 0,-1-1-1 0 0,0 1 1 0 0,0-1-1 0 0,1 1 2 0 0,3 6-11 0 0,0 0-1 0 0,0 1 1 0 0,-1-1-1 0 0,0 1 0 0 0,0 0 1 0 0,-1 0 11 0 0,8 28-37 0 0,-1 0 0 0 0,-3 1 0 0 0,-1-1 0 0 0,-1 2 37 0 0,7 155-23 0 0,-9-137 66 0 0,-1 241 343 0 0,-4-151-3 0 0,1 7 76 0 0,3 184 527 0 0,3-220-319 0 0,20 100-667 0 0,-20-179 72 0 0,-2-15 0 0 0,1 0 0 0 0,1-1 0 0 0,1 1 0 0 0,1-1 0 0 0,1 0-72 0 0,-7-21 9 0 0,-1-1 0 0 0,1 0 0 0 0,-1 1 0 0 0,1-1 0 0 0,0 0 0 0 0,0 0 0 0 0,-1 1 0 0 0,1-1 0 0 0,0 0 0 0 0,0 0 0 0 0,0 0 0 0 0,0 0 0 0 0,0 0 0 0 0,1 0 1 0 0,-1-1-1 0 0,0 1 0 0 0,0 0 0 0 0,0 0 0 0 0,2-1-9 0 0,-2 1 12 0 0,0-1 1 0 0,1 0 0 0 0,-1 0 0 0 0,0 0-1 0 0,1 0 1 0 0,-1 0 0 0 0,0 0-1 0 0,0 0 1 0 0,1-1 0 0 0,-1 1 0 0 0,0 0-1 0 0,1-1 1 0 0,-1 1 0 0 0,0-1-1 0 0,0 1 1 0 0,0-1 0 0 0,1 0-13 0 0,2-2 27 0 0,0 0 0 0 0,0 0 0 0 0,0 0 0 0 0,0-1 0 0 0,-1 0 1 0 0,0 0-1 0 0,1 0 0 0 0,-2 0 0 0 0,4-4-27 0 0,2-6 24 0 0,-1 0 0 0 0,0 0 0 0 0,-1 0 0 0 0,0-1 0 0 0,-1 0 0 0 0,2-13-24 0 0,8-55 17 0 0,3-54-17 0 0,-16 96 1 0 0,0 1 0 0 0,-3-1 0 0 0,-1 0 0 0 0,-5-18-1 0 0,-1 13 12 0 0,-1 0 0 0 0,-3 1-1 0 0,-12-30-11 0 0,16 54-17 0 0,-1 0-1 0 0,-1 0 1 0 0,-1 1 0 0 0,-1 0-1 0 0,-1 1 1 0 0,-1 0 0 0 0,0 1-1 0 0,-8-7 18 0 0,-4 0-50 0 0,-2 2 0 0 0,-1 0-1 0 0,0 2 1 0 0,-13-6 50 0 0,26 16-6 0 0,2 0 0 0 0,-12-12 6 0 0,25 22 0 0 0,-1-1-1 0 0,1 0 0 0 0,0 0 1 0 0,0 0-1 0 0,0 0 1 0 0,1 0-1 0 0,-1 0 1 0 0,0 0-1 0 0,1 0 1 0 0,-1 0-1 0 0,1 0 1 0 0,0 0-1 0 0,0-1 1 0 0,0 1-1 0 0,0 0 1 0 0,0 0-1 0 0,0 0 1 0 0,0 0-1 0 0,1-1 1 0 0,-1 1-1 0 0,1 0 1 0 0,0 0-1 0 0,-1 0 1 0 0,1 0-1 0 0,0 0 1 0 0,0 0-1 0 0,0 1 1 0 0,1-1-1 0 0,-1 0 1 0 0,6-4-40 0 0,0 1 0 0 0,1 0 0 0 0,-1 1 0 0 0,1 0 0 0 0,0 0-1 0 0,7-2 41 0 0,16-8-72 0 0,47-23-9 0 0,0 4 1 0 0,2 3-1 0 0,1 4 0 0 0,27-3 81 0 0,-71 20-139 0 0,71-22-632 0 0,-71 16 139 0 0,-27 10-144 0 0,0 0 1 0 0,1 1-1 0 0,6-2 776 0 0,0 3-1624 0 0</inkml:trace>
  <inkml:trace contextRef="#ctx0" brushRef="#br0" timeOffset="14872.5">8007 3746 4608 0 0,'0'-9'46'0'0,"0"0"-765"0"0,0 3 3783 0 0,0 3 3242 0 0,0 2 4564 0 0,13 42-9604 0 0,-9-29-937 0 0,0 0-1 0 0,0 1 1 0 0,0 9-329 0 0,36 288 2463 0 0,-9-105-1218 0 0,-29-191-1171 0 0,1-1 0 0 0,0 0 0 0 0,1 0 0 0 0,1 0 0 0 0,0 0 0 0 0,1 0 0 0 0,0-1 0 0 0,5 6-74 0 0,-10-16 8 0 0,0-1-1 0 0,0 1 1 0 0,0 0-1 0 0,1-1 1 0 0,-1 0-1 0 0,1 1 1 0 0,-1-1-1 0 0,1 0 1 0 0,0 0-1 0 0,-1 0 1 0 0,1 0-1 0 0,0 0 1 0 0,0 0-1 0 0,0 0 1 0 0,-1 0-1 0 0,1-1 1 0 0,0 1-1 0 0,0-1 1 0 0,0 0-1 0 0,0 1 1 0 0,0-1-1 0 0,0 0 1 0 0,0 0-1 0 0,0 0 1 0 0,0 0-1 0 0,0-1 1 0 0,0 1-1 0 0,0-1 1 0 0,0 1-1 0 0,0-1 1 0 0,0 1-1 0 0,0-1 1 0 0,0 0-1 0 0,0 0-7 0 0,3-2-2 0 0,1 0 0 0 0,-1 0-1 0 0,0-1 1 0 0,0 1-1 0 0,0-1 1 0 0,-1 0 0 0 0,1-1-1 0 0,-1 1 1 0 0,0-1 0 0 0,-1 1-1 0 0,1-2 3 0 0,1-2-267 0 0,0-1-1 0 0,-1 1 0 0 0,0-1 0 0 0,0 0 1 0 0,0-6 267 0 0,6-28-8405 0 0,-7 13-728 0 0</inkml:trace>
  <inkml:trace contextRef="#ctx0" brushRef="#br0" timeOffset="15697.19">7796 3987 18887 0 0,'0'0'430'0'0,"0"0"55"0"0,0 0 30 0 0,0 0-50 0 0,2 0-305 0 0,30-5-129 0 0,-23 5 104 0 0,0-2-1 0 0,0 1 1 0 0,4-2-135 0 0,168-59 2077 0 0,-40 16-1140 0 0,73-38-937 0 0,-170 65 0 0 0,174-81 0 0 0,-181 77 0 0 0,-34 20 0 0 0,0 1 0 0 0,0-1 0 0 0,0 1 0 0 0,0-1 0 0 0,0 0 0 0 0,-1 0 0 0 0,1 0 0 0 0,-1-1 0 0 0,0 1 0 0 0,0-1 0 0 0,-1 2 1 0 0,-1 0 0 0 0,1 0 0 0 0,-1 0-1 0 0,0 0 1 0 0,0 0 0 0 0,0-1 0 0 0,0 1-1 0 0,0 0 1 0 0,-1 0 0 0 0,1 0 0 0 0,0 0-1 0 0,-1 0 1 0 0,0 0 0 0 0,1 0 0 0 0,-1 0 0 0 0,0 0-1 0 0,0 1 1 0 0,0-1 0 0 0,0 0 0 0 0,-1 0-1 0 0,1 1 1 0 0,0-1 0 0 0,-1 1 0 0 0,1-1-1 0 0,-1 1 1 0 0,1-1 0 0 0,-1 1 0 0 0,0 0 0 0 0,0 0-1 0 0,1 0 1 0 0,-1 0 0 0 0,0 0 0 0 0,-1 0-1 0 0,1 1 16 0 0,-1-2 105 0 0,0 1 1 0 0,-1 1 0 0 0,1-1-1 0 0,-1 0 1 0 0,1 1 0 0 0,-4 0-122 0 0,5 0 38 0 0,1 0 0 0 0,0 0 0 0 0,-1 1 0 0 0,1-1 0 0 0,-1 1 1 0 0,1-1-1 0 0,0 1 0 0 0,-1-1 0 0 0,1 1 0 0 0,0 0 0 0 0,0 0 0 0 0,0 0 0 0 0,0 0 1 0 0,-1 0-1 0 0,1 0 0 0 0,0 0 0 0 0,0 0 0 0 0,1 0 0 0 0,-1 0-38 0 0,-4 6 67 0 0,0 0 0 0 0,1 1 1 0 0,0-1-1 0 0,0 1 0 0 0,1 0 0 0 0,0 0 0 0 0,-1 3-67 0 0,-4 18 71 0 0,-1 14-71 0 0,5-23 27 0 0,-9 62 352 0 0,-2 55-379 0 0,8-57 277 0 0,-6 99 795 0 0,6-94 817 0 0,5 71-1889 0 0,3-101 471 0 0,-1-54-463 0 0,0-1-1 0 0,0 1 0 0 0,0-1 1 0 0,0 1-1 0 0,0 0 1 0 0,0-1-1 0 0,0 1 1 0 0,0-1-1 0 0,0 1 1 0 0,1-1-1 0 0,-1 1 0 0 0,0 0 1 0 0,0-1-1 0 0,1 1 1 0 0,-1-1-1 0 0,0 1 1 0 0,1-1-1 0 0,-1 1 0 0 0,0-1 1 0 0,1 0-1 0 0,-1 1 1 0 0,1-1-1 0 0,-1 1 1 0 0,1-1-1 0 0,-1 0 1 0 0,1 1-1 0 0,-1-1 0 0 0,1 0 1 0 0,-1 0-1 0 0,1 1 1 0 0,-1-1-1 0 0,1 0 1 0 0,0 0-1 0 0,-1 0 1 0 0,1 0-1 0 0,-1 0 0 0 0,1 0 1 0 0,0 0-1 0 0,-1 0 1 0 0,1 0-1 0 0,-1 0 1 0 0,1 0-1 0 0,0 0 1 0 0,-1 0-1 0 0,1 0 0 0 0,-1-1-7 0 0,4 1 33 0 0,-1-1-1 0 0,0 0 1 0 0,0 0-1 0 0,0-1 1 0 0,0 1-1 0 0,0-1 0 0 0,0 1-32 0 0,3-3 44 0 0,-1 0 0 0 0,0 0-1 0 0,0 0 1 0 0,0-1-1 0 0,-1 0 1 0 0,1 1-1 0 0,-1-1 1 0 0,0-1-1 0 0,2-4-43 0 0,3-7 293 0 0,0 0-1 0 0,3-12-292 0 0,11-22 214 0 0,-5 16-214 0 0,-2 2 0 0 0,7-6 0 0 0,-17 28 0 0 0,1 1 0 0 0,1 0 0 0 0,0 1 0 0 0,0 0 0 0 0,7-6 0 0 0,-3 4 0 0 0,-1 4 0 0 0,-10 7 0 0 0,0-1 0 0 0,0 1 0 0 0,1 0 0 0 0,-1 0 0 0 0,0 0 0 0 0,0 0 0 0 0,0 0 0 0 0,0 0 0 0 0,0 0 0 0 0,1 0 0 0 0,0 1 0 0 0,4 2 0 0 0,-1 0 0 0 0,1 0 0 0 0,0 1 0 0 0,-1 0 0 0 0,1 0 0 0 0,-1 0 0 0 0,0 1 0 0 0,-1 0 0 0 0,1 0 0 0 0,-1 0 0 0 0,2 4 0 0 0,15 14 0 0 0,1 0-43 0 0,-8-8-102 0 0,2 0 0 0 0,7 6 145 0 0,-18-17-22 0 0,1 0 1 0 0,-1-1-1 0 0,1 1 0 0 0,0-1 1 0 0,0 0-1 0 0,0 0 0 0 0,1-1 1 0 0,-1 0-1 0 0,6 1 22 0 0,-3-1 2 0 0,-4-1 3 0 0,0 1 1 0 0,1-2 0 0 0,-1 1 0 0 0,0 0 0 0 0,0-1 0 0 0,1 0-1 0 0,-1 0 1 0 0,0-1 0 0 0,0 1 0 0 0,5-2-6 0 0,7-4 18 0 0,0 0 0 0 0,-1-1 0 0 0,0 0 0 0 0,0-1 0 0 0,-1-1 0 0 0,2-2-18 0 0,-9 5 5 0 0,-1-1-1 0 0,1 1 1 0 0,-2-1 0 0 0,1 0-1 0 0,-1-1 1 0 0,0 1 0 0 0,0-1-1 0 0,-1 0 1 0 0,0-1 0 0 0,-1 1-1 0 0,0-1 1 0 0,0 0 0 0 0,-1 0-1 0 0,0 0 1 0 0,-1-1 0 0 0,2-8-5 0 0,-2 7 19 0 0,-1-1 0 0 0,0 1 0 0 0,-1-1 0 0 0,0 1 0 0 0,-1-1-1 0 0,-1 1 1 0 0,1-1 0 0 0,-2 1 0 0 0,-2-11-19 0 0,1 12 8 0 0,3 6 4 0 0,0 0 0 0 0,-1-1-1 0 0,1 1 1 0 0,-1 0 0 0 0,-1 0 0 0 0,1-1-12 0 0,0 3 2 0 0,1 1 1 0 0,0-1-1 0 0,-1 1 1 0 0,1 0 0 0 0,-1-1-1 0 0,1 1 1 0 0,-1 0-1 0 0,0 0 1 0 0,1 0 0 0 0,-1 0-1 0 0,0 0 1 0 0,0 1 0 0 0,1-1-1 0 0,-1 0 1 0 0,0 1-1 0 0,-2-1-2 0 0,0 1-13 0 0,-1-1-1 0 0,1 1 0 0 0,0 0 1 0 0,0 0-1 0 0,-1 1 0 0 0,1 0 1 0 0,0-1-1 0 0,0 1 1 0 0,0 1-1 0 0,0-1 0 0 0,0 0 1 0 0,0 1-1 0 0,0 0 0 0 0,0 0 1 0 0,0 0-1 0 0,1 1 0 0 0,-1-1 1 0 0,1 1-1 0 0,0 0 1 0 0,0 0-1 0 0,0 0 0 0 0,0 0 1 0 0,0 0-1 0 0,1 1 0 0 0,-1-1 1 0 0,-1 4 13 0 0,-13 21-56 0 0,9-17 39 0 0,1 0 0 0 0,1 1 0 0 0,0 0-1 0 0,0 0 1 0 0,-1 6 17 0 0,1 4-21 0 0,0-1-1 0 0,1 1 0 0 0,2 1 1 0 0,-1 6 21 0 0,4-19-39 0 0,0 1 0 0 0,0-1 0 0 0,1 1 0 0 0,0-1 0 0 0,0 0 0 0 0,1 0 0 0 0,1 0 0 0 0,0 0 0 0 0,0 0 0 0 0,3 4 39 0 0,-4-9 8 0 0,1 0-1 0 0,0 0 0 0 0,0-1 0 0 0,0 1 0 0 0,0-1 0 0 0,1 0 1 0 0,-1 0-1 0 0,1 0 0 0 0,0 0 0 0 0,1-1 0 0 0,-1 1 1 0 0,0-1-1 0 0,1 0 0 0 0,0-1 0 0 0,0 1 0 0 0,0-1 1 0 0,0 0-1 0 0,0 0 0 0 0,0 0 0 0 0,1-1 0 0 0,-1 0 0 0 0,5 1-7 0 0,11 0 64 0 0,0-1 0 0 0,0-1-1 0 0,0-1 1 0 0,0-1 0 0 0,6-2-64 0 0,-5 2-17 0 0,-3-1-72 0 0,1 0 1 0 0,-1-2-1 0 0,1 0 0 0 0,-2-1 0 0 0,1-1 0 0 0,9-5 89 0 0,37-14-1977 0 0,-37 12 10 0 0</inkml:trace>
  <inkml:trace contextRef="#ctx0" brushRef="#br0" timeOffset="16113.95">12319 3832 21167 0 0,'0'0'968'0'0,"0"0"-22"0"0,2 0-609 0 0,19 2 54 0 0,-17-2-311 0 0,0 1 0 0 0,0-1 0 0 0,0 1-1 0 0,0-1 1 0 0,0 0 0 0 0,-1-1 0 0 0,1 1 0 0 0,0-1-1 0 0,0 1 1 0 0,3-2-80 0 0,17-6 683 0 0,0 2 0 0 0,0 0 0 0 0,19-1-683 0 0,6-1 366 0 0,3-4-84 0 0,47-7-253 0 0,-64 18-3761 0 0,-34 1-4861 0 0</inkml:trace>
  <inkml:trace contextRef="#ctx0" brushRef="#br0" timeOffset="16477.59">12165 4125 22319 0 0,'0'0'506'0'0,"0"0"71"0"0,8 3 576 0 0,28 1-941 0 0,-28-2-61 0 0,-1-1-1 0 0,1 1 0 0 0,0-1 1 0 0,0-1-1 0 0,0 1 1 0 0,5-2-151 0 0,50-5 1555 0 0,-29 2-1037 0 0,163-21 1494 0 0,18-14-2012 0 0,-158 29 16 0 0,-34 5-679 0 0,1 2 0 0 0,0 1 0 0 0,13 0 663 0 0,-17 2-775 0 0</inkml:trace>
  <inkml:trace contextRef="#ctx0" brushRef="#br0" timeOffset="19308.58">15258 3571 9184 0 0,'0'0'208'0'0,"0"0"33"0"0,2-2 14 0 0,4-4-42 0 0,11-11 1886 0 0,-16 16-1890 0 0,0-1 0 0 0,0 1 0 0 0,0 0 0 0 0,0 0-1 0 0,0 0 1 0 0,0 0 0 0 0,0 0 0 0 0,1 0 0 0 0,-1 0 0 0 0,0 0 0 0 0,1 1 0 0 0,-1-1 0 0 0,1 0-209 0 0,0 1 596 0 0,-2 0 4 0 0,8-12 1086 0 0,-8 12-1599 0 0,0 0 1 0 0,0 0-1 0 0,0 0 0 0 0,0 0 0 0 0,0 0 0 0 0,0 0 1 0 0,0 0-1 0 0,0 0 0 0 0,0 0 0 0 0,-1 0 0 0 0,1 0 1 0 0,0 0-1 0 0,0-1 0 0 0,0 1 0 0 0,0 0 1 0 0,0 0-1 0 0,0 0 0 0 0,0 0 0 0 0,0 0 0 0 0,0 0 1 0 0,0 0-1 0 0,0 0 0 0 0,0 0 0 0 0,0 0 0 0 0,0 0 1 0 0,0 0-1 0 0,0 0 0 0 0,0-1 0 0 0,0 1 1 0 0,0 0-1 0 0,0 0 0 0 0,0 0 0 0 0,0 0 0 0 0,0 0 1 0 0,0 0-1 0 0,0 0 0 0 0,0 0 0 0 0,0 0 0 0 0,0 0 1 0 0,0 0-1 0 0,0 0 0 0 0,0 0 0 0 0,0 0 1 0 0,0-1-1 0 0,1 1 0 0 0,-1 0 0 0 0,0 0 0 0 0,0 0 1 0 0,0 0-1 0 0,0 0 0 0 0,0 0 0 0 0,0 0 0 0 0,0 0 1 0 0,0 0-88 0 0,-11 3 1087 0 0,-13 5-936 0 0,8-1 180 0 0,0 0-1 0 0,1 1 1 0 0,0 1 0 0 0,0 0-1 0 0,-5 6-330 0 0,7-3 189 0 0,0 2-1 0 0,0-1 0 0 0,1 2 1 0 0,1-1-1 0 0,-3 7-188 0 0,-1 0 73 0 0,9-13-36 0 0,0 1 0 0 0,0 0 1 0 0,1 1-1 0 0,0-1 0 0 0,0 1 0 0 0,1 0 0 0 0,1 0 1 0 0,0 1-1 0 0,0-1 0 0 0,1 1 0 0 0,0-1 1 0 0,1 1-1 0 0,-1 7-37 0 0,3-16 8 0 0,-1 0 0 0 0,0 0 1 0 0,0 0-1 0 0,1 0 0 0 0,-1-1 0 0 0,1 1 1 0 0,-1 0-1 0 0,1 0 0 0 0,0 0 1 0 0,0 0-1 0 0,0-1 0 0 0,0 1 0 0 0,0 0 1 0 0,0-1-1 0 0,0 1 0 0 0,1-1 0 0 0,-1 0 1 0 0,1 1-1 0 0,-1-1 0 0 0,1 0 1 0 0,-1 0-1 0 0,1 0 0 0 0,0 0 0 0 0,-1 0 1 0 0,1 0-1 0 0,0 0 0 0 0,0 0 0 0 0,0-1 1 0 0,1 1-9 0 0,5 1 119 0 0,0 0 1 0 0,1 0-1 0 0,-1-1 1 0 0,1 0 0 0 0,-1-1-1 0 0,3 0-119 0 0,81 4 263 0 0,-44-1-322 0 0,-36-2 90 0 0,0 0 1 0 0,0 0-1 0 0,0 1 0 0 0,-1 1 0 0 0,1 0 1 0 0,-1 1-1 0 0,1 0 0 0 0,-1 0 0 0 0,6 4-31 0 0,-3-1 45 0 0,-11-6-38 0 0,-1 0 1 0 0,0 0 0 0 0,0 0 0 0 0,1 0 0 0 0,-1 1 0 0 0,0-1 0 0 0,0 1 0 0 0,0-1 0 0 0,0 1-1 0 0,0 0 1 0 0,-1 0 0 0 0,1 0 0 0 0,1 1-8 0 0,-2 0 15 0 0,1-1 1 0 0,0 1-1 0 0,-1-1 0 0 0,0 1 1 0 0,0 0-1 0 0,0-1 0 0 0,0 1 1 0 0,0 0-1 0 0,0 0 0 0 0,-1 0 1 0 0,0 0-1 0 0,1 0 0 0 0,-1 0 0 0 0,0 0 1 0 0,0 0-1 0 0,-1-1 0 0 0,1 1 1 0 0,0 0-1 0 0,-1 0 0 0 0,0 0-15 0 0,-1 1 15 0 0,1 0 0 0 0,-1 0 0 0 0,0-1 0 0 0,0 1 0 0 0,-1-1 0 0 0,1 1 0 0 0,-1-1 0 0 0,0 0 0 0 0,0 0 0 0 0,0 0 0 0 0,0-1 0 0 0,0 1 0 0 0,-1-1 0 0 0,0 1-15 0 0,-8 5 97 0 0,0 0 0 0 0,-1 0 0 0 0,0-1 0 0 0,-1-1 0 0 0,1 0 0 0 0,-1-1 0 0 0,0-1-97 0 0,7-3 64 0 0,-75 14 414 0 0,70-13-472 0 0,-1-1 0 0 0,1-1 1 0 0,0 0-1 0 0,-1-1 0 0 0,-7-1-6 0 0,-8-2-14 0 0,23 4-12 0 0,0 0-1 0 0,0-1 0 0 0,0 1 0 0 0,0-1 0 0 0,0-1 0 0 0,0 1 0 0 0,1-1 1 0 0,-1 1-1 0 0,0-1 0 0 0,1-1 0 0 0,-1 1 0 0 0,-2-3 27 0 0,2 2-267 0 0,1-1-1 0 0,0 1 1 0 0,0-1-1 0 0,0 0 1 0 0,0-1-1 0 0,1 1 1 0 0,-1 0 0 0 0,1-2 267 0 0,2 4-278 0 0,-1 0 0 0 0,1-1 0 0 0,0 1 0 0 0,0-1 0 0 0,1 1 0 0 0,-1-1 0 0 0,0 1 0 0 0,1-1 0 0 0,-1 1 1 0 0,1-1-1 0 0,0 0 0 0 0,0 1 0 0 0,0-1 0 0 0,0 1 0 0 0,1-1 0 0 0,-1 0 0 0 0,1-1 278 0 0,10-17-1984 0 0</inkml:trace>
  <inkml:trace contextRef="#ctx0" brushRef="#br0" timeOffset="20311.8">15963 3718 11976 0 0,'3'0'103'0'0,"-1"0"-52"0"0,0 0 1 0 0,0 0-1 0 0,0-1 0 0 0,0 1 0 0 0,0 0 0 0 0,0-1 0 0 0,0 1 0 0 0,0-1 1 0 0,0 0-1 0 0,0 0 0 0 0,0 0 0 0 0,0 0 0 0 0,-1 0 0 0 0,1 0 0 0 0,0 0 1 0 0,-1 0-1 0 0,1-1 0 0 0,-1 1 0 0 0,1 0 0 0 0,-1-1 0 0 0,0 0 0 0 0,1 1 1 0 0,-1-2-52 0 0,1 2 153 0 0,-1-1 0 0 0,1 0 0 0 0,-1 1 0 0 0,1-1 0 0 0,0 1 0 0 0,-1-1 0 0 0,1 1 0 0 0,0 0 0 0 0,2-1-153 0 0,9-8 1815 0 0,-12 9-1754 0 0,-1 1 0 0 0,0-1 0 0 0,1 1 0 0 0,-1 0 0 0 0,0-1 0 0 0,1 1 0 0 0,-1-1 0 0 0,0 1 0 0 0,0-1 0 0 0,1 1 0 0 0,-1-1 0 0 0,0 0 0 0 0,0 1 0 0 0,0-1 0 0 0,0 1 0 0 0,0-1 0 0 0,0 1 0 0 0,0-1 0 0 0,0 1 0 0 0,0-1-1 0 0,0 0 1 0 0,0 1 0 0 0,0-1 0 0 0,0 0-61 0 0,-3-13 2705 0 0,3 12-2524 0 0,0 1 1 0 0,0 0-1 0 0,0-1 1 0 0,-1 1-1 0 0,1 0 0 0 0,0-1 1 0 0,-1 1-1 0 0,1 0 0 0 0,-1 0 1 0 0,0-1-1 0 0,1 1 0 0 0,-1 0 1 0 0,0 0-1 0 0,1 0 0 0 0,-1 0 1 0 0,0 0-1 0 0,0 0 1 0 0,0 0-1 0 0,0 0-181 0 0,-7-6 723 0 0,6 5-137 0 0,0 1-30 0 0,-33-13 747 0 0,33 13-950 0 0,-1 1-28 0 0,-2-1-287 0 0,-1 1 0 0 0,0 1 0 0 0,1-1-1 0 0,-1 1 1 0 0,1 0 0 0 0,-1 0 0 0 0,1 0-1 0 0,-1 1 1 0 0,1 0 0 0 0,0 0 0 0 0,0 0-1 0 0,0 1 1 0 0,0-1 0 0 0,0 1-1 0 0,0 1 1 0 0,1-1 0 0 0,-1 1 0 0 0,1-1-1 0 0,0 1 1 0 0,-1 2-38 0 0,-33 38 32 0 0,17-20 17 0 0,1 2 1 0 0,-2 5-50 0 0,11-16 11 0 0,1 1 0 0 0,0 0 0 0 0,1 0 0 0 0,1 1 0 0 0,1 0 0 0 0,1 1 0 0 0,-2 7-11 0 0,5-15 0 0 0,1-3 0 0 0,0 0 0 0 0,1 1 0 0 0,0-1 0 0 0,0 4 0 0 0,2 1 11 0 0,4 0 42 0 0,-4-10-39 0 0,0-1 0 0 0,0 1 0 0 0,0 0 1 0 0,0-1-1 0 0,1 1 0 0 0,-1-1 0 0 0,1 1 0 0 0,-1-1 0 0 0,1 1 0 0 0,0-1 0 0 0,-1 0 0 0 0,1 0 0 0 0,0 0 0 0 0,0 0 1 0 0,0 0-1 0 0,0-1 0 0 0,0 1 0 0 0,0 0 0 0 0,0-1 0 0 0,0 1 0 0 0,0-1 0 0 0,0 0 0 0 0,0 0 0 0 0,0 0 1 0 0,0 0-1 0 0,0 0 0 0 0,0 0 0 0 0,0-1 0 0 0,0 1 0 0 0,0 0 0 0 0,1-1-14 0 0,5-2 4 0 0,-1-1 0 0 0,1 1 0 0 0,-1-1 0 0 0,0 0-1 0 0,0-1 1 0 0,0 0 0 0 0,2-2-4 0 0,6-6 119 0 0,-1-1 1 0 0,-1 0-1 0 0,-1 0 1 0 0,0-2-1 0 0,0 1 0 0 0,4-11-119 0 0,6-6 84 0 0,-9 19-64 0 0,-11 12-17 0 0,0-1 0 0 0,-1 1 0 0 0,1-1 0 0 0,-1 1 1 0 0,1-1-1 0 0,-1 1 0 0 0,0-1 0 0 0,1 0 0 0 0,-1 1 0 0 0,0-1 1 0 0,0 0-1 0 0,0 0 0 0 0,-1 0 0 0 0,2-2-3 0 0,-2-4-30 0 0,0 7 19 0 0,0 0 0 0 0,0 0 0 0 0,0 0 0 0 0,0 0 0 0 0,0 0 0 0 0,1 0 0 0 0,-1 0 0 0 0,0 0 0 0 0,1 0 0 0 0,-1 0 0 0 0,0 0 0 0 0,1 0 0 0 0,-1 0 0 0 0,1 0 11 0 0,1-1-13 0 0,1-1-1 0 0,-1 1 1 0 0,1 0 0 0 0,-1 0-1 0 0,1 1 1 0 0,0-1 0 0 0,-1 0-1 0 0,1 1 1 0 0,1-1 13 0 0,-3 2 3 0 0,0-1 0 0 0,0 1-1 0 0,0-1 1 0 0,0 1 0 0 0,0-1 0 0 0,0 1 0 0 0,1 0-1 0 0,-1 0 1 0 0,0-1 0 0 0,0 1 0 0 0,0 0 0 0 0,1 0-3 0 0,-1 0 4 0 0,-1 0 0 0 0,1 1 1 0 0,-1-1-1 0 0,1 0 0 0 0,-1 0 1 0 0,0 1-1 0 0,1-1 1 0 0,-1 0-1 0 0,1 0 0 0 0,-1 1 1 0 0,1-1-1 0 0,-1 0 1 0 0,0 1-1 0 0,1-1 0 0 0,-1 1 1 0 0,0-1-1 0 0,1 0 0 0 0,-1 1 1 0 0,0-1-1 0 0,0 1 1 0 0,1-1-1 0 0,-1 1 0 0 0,0-1 1 0 0,0 1-5 0 0,1 1 1 0 0,0 0 1 0 0,0-1 0 0 0,0 1-1 0 0,1 0 1 0 0,-1-1 0 0 0,0 1-1 0 0,1-1 1 0 0,-1 1 0 0 0,1-1-1 0 0,-1 0-1 0 0,1 0-5 0 0,-1 0 1 0 0,0 0-1 0 0,0 0 0 0 0,0 0 0 0 0,0 0 0 0 0,0 1 0 0 0,0-1 0 0 0,0 0 1 0 0,0 0-1 0 0,0 1 0 0 0,-1-1 0 0 0,1 0 0 0 0,-1 1 0 0 0,1-1 0 0 0,-1 1 1 0 0,1-1-1 0 0,-1 1 0 0 0,0-1 0 0 0,1 1 0 0 0,-1-1 0 0 0,0 2 5 0 0,8 78-77 0 0,-8-74 77 0 0,1 0 0 0 0,0 1 0 0 0,1-1 0 0 0,0 0 0 0 0,0 0 0 0 0,2 5 0 0 0,5 15 0 0 0,-9-25 0 0 0,0-1 0 0 0,0 1 0 0 0,0-1 0 0 0,0 1 0 0 0,0 0 0 0 0,-1-1 0 0 0,1 1 0 0 0,0-1 0 0 0,-1 1 1 0 0,1-1-1 0 0,-1 1 0 0 0,0-1 0 0 0,1 1 0 0 0,-1-1 0 0 0,-1 1 0 0 0,2-1 2 0 0,-1 0 0 0 0,1 0 0 0 0,-1-1 0 0 0,1 1 0 0 0,-1 0 0 0 0,1 0 0 0 0,-1 0 1 0 0,1 0-1 0 0,0 0 0 0 0,0 0 0 0 0,-1-1 0 0 0,1 1 0 0 0,0 0 0 0 0,0 0 0 0 0,0 0 0 0 0,0 0 1 0 0,0 0-1 0 0,0 0 0 0 0,0 0 0 0 0,0 0 0 0 0,0 0 0 0 0,1 0 0 0 0,-1 0 0 0 0,0 0 0 0 0,1 0-2 0 0,1 2 10 0 0,16 9 34 0 0,-10-7-14 0 0,-6-4-28 0 0,1 0-1 0 0,0 0 0 0 0,0 0 0 0 0,0-1 0 0 0,-1 1 1 0 0,1-1-1 0 0,0 1 0 0 0,0-1 0 0 0,0 0 0 0 0,0 0 0 0 0,1 0-1 0 0,32-5 118 0 0,-26 2-78 0 0,1-1 0 0 0,-1 1 0 0 0,0-2-1 0 0,0 0 1 0 0,-1 0 0 0 0,1 0 0 0 0,1-3-40 0 0,-3 2-23 0 0,-1 0 1 0 0,-1 0-1 0 0,1 0 1 0 0,-1-1-1 0 0,0 0 1 0 0,0 0-1 0 0,-1 0 1 0 0,1-3 22 0 0,4-4-15 0 0,-4 5 25 0 0,-1 0 0 0 0,0 0 0 0 0,0-1 0 0 0,-1 1 0 0 0,0-3-10 0 0,15-31 30 0 0,-14 33-18 0 0,-1 0 0 0 0,0 0 0 0 0,-1-1 0 0 0,-1 1 0 0 0,2-8-12 0 0,-2 6 16 0 0,1 0 1 0 0,0 0-1 0 0,1 0 0 0 0,2-2-16 0 0,-6 13 0 0 0,1-1 0 0 0,-1 1-1 0 0,0 0 1 0 0,1 0 0 0 0,-1-1-1 0 0,0 1 1 0 0,0 0 0 0 0,0 0-1 0 0,1-1 1 0 0,-2 1 0 0 0,1 0-1 0 0,0-1 1 0 0,0 1 0 0 0,0 0-1 0 0,0 0 1 0 0,-1-1-1 0 0,1 1 1 0 0,-1 0 0 0 0,1 0-1 0 0,-1 0 1 0 0,1-1 0 0 0,-1 1-1 0 0,0-1 1 0 0,0 1-86 0 0,1 21-46 0 0,3 10 92 0 0,-2-23 32 0 0,0 0-1 0 0,-1-1 0 0 0,1 1 0 0 0,-2 6 9 0 0,1-8-4 0 0,0 0 0 0 0,1 1 0 0 0,0-1 0 0 0,-1 0 0 0 0,2 1 0 0 0,-1-1 0 0 0,0 0 4 0 0,5 19-25 0 0,-6-22 24 0 0,1 2 2 0 0,-1 0 1 0 0,1 0 0 0 0,0-1 0 0 0,0 1-1 0 0,0 0 1 0 0,1-1 0 0 0,-1 1 0 0 0,1-1 0 0 0,0 1-1 0 0,0-1 1 0 0,0 0 0 0 0,0 0 0 0 0,1 0-1 0 0,-1 0 1 0 0,2 1-2 0 0,-2-2-22 0 0,0-1 0 0 0,0 0-1 0 0,0 0 1 0 0,0 0 0 0 0,0 0 0 0 0,1 0-1 0 0,-1 0 1 0 0,0 0 0 0 0,0-1 0 0 0,1 1 0 0 0,-1-1-1 0 0,0 0 1 0 0,1 0 0 0 0,-1 1 0 0 0,0-1-1 0 0,1-1 1 0 0,-1 1 0 0 0,0 0 0 0 0,0-1 0 0 0,1 1-1 0 0,0-1 23 0 0,4 0-59 0 0,0-1-1 0 0,-1 0 0 0 0,1-1 0 0 0,0 1 1 0 0,-1-1-1 0 0,2-1 60 0 0,74-50-27 0 0,-77 51 21 0 0,0 0 0 0 0,0 0 0 0 0,0-1-1 0 0,-1 1 1 0 0,1-1 0 0 0,-1-1 0 0 0,0 1 0 0 0,0 0 0 0 0,0-1 0 0 0,-1 0-1 0 0,1 0 1 0 0,-1 0 0 0 0,0-1 6 0 0,1 0-3 0 0,-1 1-1 0 0,1 0 1 0 0,1 0-1 0 0,-1 0 1 0 0,5-3 3 0 0,-5 4 0 0 0,0 0 0 0 0,0 0 0 0 0,0-1 0 0 0,-1 1 1 0 0,1-1-1 0 0,-1 0 0 0 0,0 0 0 0 0,9-24 0 0 0,4-8 0 0 0,-14 33-5 0 0,0 1 0 0 0,0-1 0 0 0,-1 0 0 0 0,1 0 0 0 0,-1 0 0 0 0,0 0 0 0 0,0 0 0 0 0,0-1 0 0 0,-1 1 0 0 0,0 0 0 0 0,1 0 0 0 0,-1 0 0 0 0,-1-1-1 0 0,1 0 6 0 0,0 5-5 0 0,-1 0-1 0 0,1 0 1 0 0,0 0-1 0 0,0 0 1 0 0,0 0-1 0 0,-1 0 1 0 0,1 0-1 0 0,0 0 1 0 0,0 0-1 0 0,-1-1 0 0 0,1 1 1 0 0,0 0-1 0 0,0 0 1 0 0,-1 1-1 0 0,1-1 1 0 0,0 0-1 0 0,0 0 1 0 0,-1 0-1 0 0,1 0 1 0 0,0 0-1 0 0,0 0 1 0 0,-1 0-1 0 0,1 0 0 0 0,0 0 1 0 0,0 0-1 0 0,0 1 1 0 0,-1-1-1 0 0,1 0 1 0 0,0 0-1 0 0,0 0 1 0 0,0 0-1 0 0,0 1 6 0 0,0 1-6 0 0,0 0 0 0 0,1 0 0 0 0,-1 0 0 0 0,0 0 1 0 0,0 0-1 0 0,0 0 0 0 0,0 0 0 0 0,-1 0 0 0 0,1 0 0 0 0,0 0 0 0 0,-1 1 0 0 0,1-1 0 0 0,-1-1 0 0 0,0 1 0 0 0,0 0 0 0 0,0 0 0 0 0,0 0 1 0 0,0 0-1 0 0,-1 0 6 0 0,-6 15-16 0 0,6-8 0 0 0,0 0 1 0 0,1 0-1 0 0,0 0 0 0 0,0 0 0 0 0,1 0 0 0 0,1 9 16 0 0,-1-5-32 0 0,0 0-1 0 0,-2 13 33 0 0,-6 24-27 0 0,0 1-45 0 0,-1 33 72 0 0,7 13-47 0 0,1-32 41 0 0,-5 20 6 0 0,3-61 1 0 0,-7 67 91 0 0,1 77-92 0 0,4-62 338 0 0,-11 55-338 0 0,3-41 97 0 0,10-81-67 0 0,-8 67 112 0 0,-6 18-142 0 0,-7 38 359 0 0,17-109-194 0 0,4-38-109 0 0,0 0 0 0 0,-1 0 0 0 0,-1-1 0 0 0,-1 1 0 0 0,0-1 0 0 0,0 0 0 0 0,-1-1 0 0 0,-6 9-56 0 0,11-20 19 0 0,1-1-1 0 0,0 1 1 0 0,0 0-1 0 0,-1 0 1 0 0,1-1-1 0 0,-1 1 1 0 0,0-1-1 0 0,1 1 1 0 0,-1-1-1 0 0,0 0 1 0 0,0 0-1 0 0,0 0 1 0 0,0 0-1 0 0,0 0 1 0 0,0 0-1 0 0,0 0 1 0 0,0-1-1 0 0,-3 1-18 0 0,4-1 19 0 0,-1 0 0 0 0,0 0-1 0 0,0 0 1 0 0,1 0 0 0 0,-1 0-1 0 0,0 0 1 0 0,0-1 0 0 0,0 1-1 0 0,1-1 1 0 0,-1 0 0 0 0,0 1-1 0 0,1-1 1 0 0,-1 0 0 0 0,1 0-1 0 0,-1 0 1 0 0,1 0 0 0 0,-1 0-1 0 0,1 0 1 0 0,0 0 0 0 0,-1-1-1 0 0,1 1 1 0 0,0 0 0 0 0,0-1-1 0 0,0 1-18 0 0,-8-13 214 0 0,0 0-1 0 0,2-1 1 0 0,-7-14-214 0 0,-4-10 306 0 0,5 10-135 0 0,1-1-1 0 0,-1-5-170 0 0,-6-16 59 0 0,9 22-59 0 0,0-1 0 0 0,3 1 0 0 0,0-2 0 0 0,1-4 0 0 0,-11-125 0 0 0,14 125 0 0 0,2 15 0 0 0,1-1 0 0 0,1 1 0 0 0,0-1 0 0 0,3-10 0 0 0,20-81 0 0 0,-18 89 0 0 0,1 0 0 0 0,1 1 0 0 0,1 0 0 0 0,0 0 0 0 0,2 1 0 0 0,1-1 0 0 0,12-21-67 0 0,-16 26-7 0 0,1 1 1 0 0,1 0-1 0 0,1 1 1 0 0,0 0-1 0 0,1 0 74 0 0,23-20-501 0 0,20-15 501 0 0,14-12-191 0 0,-52 47-163 0 0,1 1 0 0 0,0 1-1 0 0,1 1 1 0 0,0 0-1 0 0,1 2 1 0 0,9-4 354 0 0,-3 0-1100 0 0,-6 5-11 0 0</inkml:trace>
  <inkml:trace contextRef="#ctx0" brushRef="#br0" timeOffset="21778.83">17863 3707 6912 0 0,'0'0'314'0'0,"0"0"-6"0"0,0 0 87 0 0,0 0 1098 0 0,0 0 503 0 0,0 0 99 0 0,0 0-184 0 0,0 0-840 0 0,0 0-368 0 0,0 0-79 0 0,0 0-23 0 0,0 0-35 0 0,0 0-20 0 0,0 0-2 0 0,0 0-9 0 0,0 0-39 0 0,0 0-16 0 0,0 0-7 0 0,0 0-14 0 0,0 0-55 0 0,0 0-20 0 0,0 0-7 0 0,0 0-38 0 0,0 0-158 0 0,0 0-70 0 0,0 0-14 0 0,0 0 5 0 0,0 0 20 0 0,0 0 6 0 0,0 0 0 0 0,0 0-4 0 0,0 0-16 0 0,0 0-4 0 0,0 0 0 0 0,0 0 10 0 0,0 0 39 0 0,0 0 20 0 0,0 0 3 0 0,0 0 3 0 0,0 0 12 0 0,0 0 7 0 0,0 0 2 0 0,0 0-12 0 0,0 0-52 0 0,0 0-28 0 0,0 0-4 0 0,11 5 289 0 0,-3-3-274 0 0,-6-1 1 0 0,-2-1 0 0 0,2 0-9 0 0,6 0-34 0 0,-1 0 6 0 0,-6 0 1 0 0,1 0 9 0 0,7 0 0 0 0,-7 0-10 0 0,0 0-16 0 0,4 0-42 0 0,-4 0 35 0 0,14 0 244 0 0,-13-1-224 0 0,3-1 3 0 0,-5 2 5 0 0,-1 0-14 0 0,2-2 12 0 0,7-3-13 0 0,-6 3 7 0 0,0-2-12 0 0,-1 3-15 0 0,4-2-42 0 0,-1-3 13 0 0,-4 4 92 0 0,-1 2 7 0 0,1 0-10 0 0,5-2-44 0 0,7-11-367 0 0,-12 12 320 0 0,0 1-17 0 0,-1-1-1 0 0,0 1 1 0 0,0 0-1 0 0,0 0 1 0 0,1-1 0 0 0,-1 1-1 0 0,0 0 1 0 0,0 0 0 0 0,1 0-1 0 0,-1 0 1 0 0,0-1 0 0 0,1 1-1 0 0,-1 0 1 0 0,0 0-1 0 0,1 0 1 0 0,-1 0 0 0 0,0 0-1 0 0,0 0 1 0 0,1 0 0 0 0,-1 0-1 0 0,0 0 1 0 0,1 0 0 0 0,-1 0-1 0 0,0 0 1 0 0,1 0-1 0 0,-1 0 1 0 0,0 0 0 0 0,1 0-5 0 0,0 0-70 0 0,-1 0-142 0 0,0 0-496 0 0,0 0-196 0 0,0 0-30 0 0,0 0-202 0 0,0 0-813 0 0,0 0-349 0 0</inkml:trace>
  <inkml:trace contextRef="#ctx0" brushRef="#br0" timeOffset="26994.02">18077 3165 1376 0 0,'-1'-30'-655'0'0,"-2"0"3540"0"0,-1-31 10400 0 0,5 56-12806 0 0,1 1-1 0 0,-1-1 1 0 0,1 1-1 0 0,0 0 1 0 0,0-1-1 0 0,0 1 1 0 0,1 0-1 0 0,0 0 1 0 0,-1 1-1 0 0,1-1 0 0 0,0 0 1 0 0,1 1-1 0 0,0-1-478 0 0,-2 2 754 0 0,-2 2-332 0 0,0 0-144 0 0,0 0-29 0 0,0 3 8 0 0,1 4-127 0 0,0 0-1 0 0,-1 0 1 0 0,0 0 0 0 0,0-1-1 0 0,-1 1 1 0 0,0 0 0 0 0,0 0-1 0 0,-1 3-129 0 0,-19 57 525 0 0,18-59-484 0 0,-26 88 309 0 0,-8 20 68 0 0,-2-4 795 0 0,-4 38-1213 0 0,35-111 326 0 0,2 0 0 0 0,1 0 0 0 0,2 1 0 0 0,2 9-326 0 0,2-32 62 0 0,1 0 0 0 0,0 0 0 0 0,1-1 0 0 0,2 3-62 0 0,0 3-68 0 0,-5-18 68 0 0,1-1 0 0 0,0 0 0 0 0,0 0-1 0 0,1 0 1 0 0,-1 0 0 0 0,1-1 0 0 0,-1 1 0 0 0,1 0-1 0 0,0-1 1 0 0,0 1 0 0 0,0-1 0 0 0,0 1 0 0 0,0-1 0 0 0,3 2 0 0 0,0 0 39 0 0,0-1 1 0 0,1 1 0 0 0,-1-1 0 0 0,1 0-1 0 0,0-1 1 0 0,4 2-40 0 0,-7-3 19 0 0,-1 0-1 0 0,1-1 1 0 0,0 1 0 0 0,-1-1 0 0 0,1 0-1 0 0,0 0 1 0 0,0 0 0 0 0,0 0-1 0 0,-1 0 1 0 0,1-1 0 0 0,0 1 0 0 0,-1-1-1 0 0,3 0-18 0 0,32-15 124 0 0,-27 11-110 0 0,-6 3-2 0 0,0-1-1 0 0,-1 1 0 0 0,1-1 0 0 0,-1 1 1 0 0,0-1-1 0 0,0 0 0 0 0,0-1 0 0 0,0 1 1 0 0,-1 0-1 0 0,1-2-11 0 0,13-14 29 0 0,-15 18-26 0 0,9-9-24 0 0,0 0 1 0 0,0-1 0 0 0,-2-1 0 0 0,1 1-1 0 0,-1-1 1 0 0,-1 0 0 0 0,4-10 20 0 0,-5 9-235 0 0,9-24-2118 0 0,7-26 2353 0 0,-5 10-3505 0 0,-11 32 1526 0 0</inkml:trace>
  <inkml:trace contextRef="#ctx0" brushRef="#br0" timeOffset="27348.28">17933 3454 18919 0 0,'0'0'430'0'0,"0"0"55"0"0,-1-1 30 0 0,-15-6 110 0 0,13 4-506 0 0,2 2 403 0 0,1 1 169 0 0,0 0 28 0 0,0 0-61 0 0,0 0-282 0 0,0 0-120 0 0,2 1-215 0 0,-1-1 0 0 0,1 0 0 0 0,0 0 0 0 0,0 0 0 0 0,-1 0 0 0 0,1 0 0 0 0,0 0 0 0 0,-1 0 0 0 0,1-1 0 0 0,0 1 0 0 0,-1-1 0 0 0,2 0-41 0 0,5-1 51 0 0,85-9-122 0 0,46-8 47 0 0,-98 10-7053 0 0,10-3 7077 0 0,-17 1-7598 0 0</inkml:trace>
  <inkml:trace contextRef="#ctx0" brushRef="#br0" timeOffset="29401.07">18390 3407 9096 0 0,'0'-9'822'0'0,"0"-2"-526"0"0,-1 0 1 0 0,-1 0-1 0 0,0 1 0 0 0,-1-4-296 0 0,-4-17 2525 0 0,-8-17 381 0 0,14 11 167 0 0,1 36-2561 0 0,0 1-1 0 0,0 0-6 0 0,0 0-1 0 0,0 0 4 0 0,0 0 18 0 0,0 0 8 0 0,0 0 2 0 0,-4 9 198 0 0,-2 8-594 0 0,1 0 0 0 0,0 0 0 0 0,2 0 0 0 0,0 1 1 0 0,0 10-141 0 0,-3 17 311 0 0,-11 54 236 0 0,-18 133 392 0 0,17-84-406 0 0,-18 195 689 0 0,29-248-1033 0 0,-3 101 303 0 0,10-187-446 0 0,2 155 608 0 0,1-118-544 0 0,2 0 0 0 0,7 24-110 0 0,-11-65 35 0 0,0 0-1 0 0,0-1 0 0 0,1 1 1 0 0,0 0-1 0 0,-1-1 1 0 0,3 4-35 0 0,-3-7 77 0 0,-1-1 3 0 0,0 0 0 0 0,2-1 4 0 0,2-5-48 0 0,-1 1 1 0 0,1-1-1 0 0,-1 0 0 0 0,0 0 1 0 0,-1 0-1 0 0,1-1 0 0 0,-1 1 1 0 0,-1-1-1 0 0,1 1 0 0 0,-1-1 1 0 0,0 1-1 0 0,0-5-36 0 0,6-279 0 0 0,-7 237 0 0 0,-2 13 0 0 0,-6-40 0 0 0,1 22 0 0 0,1 23 0 0 0,-1 1 0 0 0,-1-1 0 0 0,-2 2 0 0 0,-4-7 0 0 0,-12-11-77 0 0,9 25 28 0 0,14 21 38 0 0,-1 0 0 0 0,1 0-1 0 0,0 0 1 0 0,1 0 0 0 0,-3-5 11 0 0,4 8-1 0 0,1 1 0 0 0,0 0 0 0 0,-1-1 0 0 0,1 1-1 0 0,0-1 1 0 0,0 1 0 0 0,0-1 0 0 0,0 1 0 0 0,0-1 0 0 0,0 1 0 0 0,0-1 0 0 0,1 1 0 0 0,-1-1 0 0 0,0 1 0 0 0,1-1 0 0 0,-1 1 0 0 0,1 0-1 0 0,0-1 1 0 0,-1 1 0 0 0,1 0 0 0 0,0 0 0 0 0,0-1 0 0 0,0 1 0 0 0,1-1 1 0 0,14-13-148 0 0,1 1 0 0 0,1 0 0 0 0,0 2-1 0 0,1 0 1 0 0,15-7 148 0 0,-16 8-51 0 0,12-5-70 0 0,24-8 121 0 0,14-8-1180 0 0,-28 9-55 0 0,-22 8-218 0 0,-8 7-1149 0 0,0 1-4335 0 0,-8 7-318 0 0</inkml:trace>
  <inkml:trace contextRef="#ctx0" brushRef="#br0" timeOffset="29739.41">18854 3695 14624 0 0,'0'0'670'0'0,"0"0"-12"0"0,0 0-281 0 0,0 0 373 0 0,0 0 214 0 0,0 0 42 0 0,0 0-44 0 0,0 0-216 0 0,0 0-98 0 0,0 0-22 0 0,0 0-31 0 0,0 0-124 0 0,0 0-58 0 0,0 0-12 0 0,0 0-131 0 0,0 0-549 0 0,0 0-237 0 0,0 0-48 0 0,0 0-11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7:50.054"/>
    </inkml:context>
    <inkml:brush xml:id="br0">
      <inkml:brushProperty name="width" value="0.05" units="cm"/>
      <inkml:brushProperty name="height" value="0.05" units="cm"/>
    </inkml:brush>
  </inkml:definitions>
  <inkml:trace contextRef="#ctx0" brushRef="#br0">0 2134 23527 0 0,'0'0'531'0'0,"0"0"77"0"0,0 0 35 0 0,0 0-67 0 0,2 2-379 0 0,6 14-171 0 0,5 9-31 0 0,-3-12 5 0 0,9 13 0 0 0,1-2 0 0 0,1 0 0 0 0,1-1 0 0 0,1-1 0 0 0,21 19-776 0 0,-23-22-553 0 0,0 0 0 0 0,23 15 1329 0 0,-18-19-1270 0 0</inkml:trace>
  <inkml:trace contextRef="#ctx0" brushRef="#br0" timeOffset="331.97">531 267 16639 0 0,'0'0'382'0'0,"0"0"54"0"0,0 0 20 0 0,0 0-55 0 0,0-1-260 0 0,1 0-109 0 0,0 1-1 0 0,-1-1 1 0 0,1 1-1 0 0,-1-1 1 0 0,1 1-1 0 0,-1-1 1 0 0,1 1-1 0 0,-1-1 1 0 0,1 1-1 0 0,-1-1 1 0 0,0 0-1 0 0,1 1 1 0 0,-1-1-1 0 0,0 0 1 0 0,1 1-1 0 0,-1-1 1 0 0,0 0-1 0 0,0 0-31 0 0,0-1 208 0 0,1 0 645 0 0,-1 2 41 0 0,0 0-44 0 0,0 0-216 0 0,0 0-98 0 0,0 0-22 0 0,1 2-72 0 0,5 9-405 0 0,1 0 0 0 0,0 0 0 0 0,0 0 0 0 0,9 8-37 0 0,-2-1 10 0 0,19 24-1230 0 0,-15-19-144 0 0</inkml:trace>
  <inkml:trace contextRef="#ctx0" brushRef="#br0" timeOffset="-702.71">10050 8345 19455 0 0,'-44'0'0'0'0</inkml:trace>
  <inkml:trace contextRef="#ctx0" brushRef="#br0" timeOffset="-332.73">9950 8330 21503 0 0,'-23'7'0'0'0</inkml:trace>
  <inkml:trace contextRef="#ctx0" brushRef="#br0" timeOffset="-331.73">2675 2009 23927 0 0,'5'34'2128'0'0,"-5"-1"-1704"0"0,-5-14-336 0 0,-3 4-88 0 0,0-4 0 0 0,-2 1 0 0 0,-3 4 0 0 0,0-1-88 0 0,1-4-728 0 0,2-3-144 0 0,-3 4-32 0 0,5-9-8 0 0</inkml:trace>
  <inkml:trace contextRef="#ctx0" brushRef="#br0" timeOffset="671.09">10269 8252 19455 0 0,'0'0'0'0'0</inkml:trace>
  <inkml:trace contextRef="#ctx0" brushRef="#br0" timeOffset="672.09">10055 8233 19455 0 0,'-36'0'0'0'0</inkml:trace>
  <inkml:trace contextRef="#ctx0" brushRef="#br0" timeOffset="673.09">2943 1 21167 0 0,'0'0'968'0'0,"0"0"-22"0"0,0 0-505 0 0,0 0 130 0 0,0 0 121 0 0,-1 2 20 0 0,-29 83 1821 0 0,25-69-2506 0 0,1 0 1 0 0,0 1-1 0 0,1 1-27 0 0,-2 9-536 0 0,-3 14-377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7:57.708"/>
    </inkml:context>
    <inkml:brush xml:id="br0">
      <inkml:brushProperty name="width" value="0.05" units="cm"/>
      <inkml:brushProperty name="height" value="0.05" units="cm"/>
    </inkml:brush>
  </inkml:definitions>
  <inkml:trace contextRef="#ctx0" brushRef="#br0">130 406 6448 0 0,'0'0'498'0'0,"0"0"-156"0"0,2-1 559 0 0,4-2 34 0 0,0 0-1 0 0,0-1 0 0 0,-1 1 1 0 0,1-2-1 0 0,-1 1 1 0 0,0 0-1 0 0,0-1 1 0 0,2-2-935 0 0,3-4 1214 0 0,-4 4-415 0 0,0 1 0 0 0,0-1 0 0 0,-1 0 0 0 0,1 0-1 0 0,-2-1 1 0 0,1 0 0 0 0,-1 0-799 0 0,-4 8 50 0 0,0-1 0 0 0,1 1 0 0 0,-1-1-1 0 0,0 1 1 0 0,0-1 0 0 0,0 1 0 0 0,0-1-1 0 0,0 0 1 0 0,0 1 0 0 0,0-1-1 0 0,0 1 1 0 0,0-1 0 0 0,0 0 0 0 0,0 1-1 0 0,0-1 1 0 0,0 1 0 0 0,0-1 0 0 0,0 1-1 0 0,0-1 1 0 0,-1 1 0 0 0,1-1 0 0 0,0 1-1 0 0,0-1 1 0 0,-1 1 0 0 0,1-1 0 0 0,0 1-1 0 0,-1-1 1 0 0,1 1 0 0 0,-1-1 0 0 0,1 1-1 0 0,0 0 1 0 0,-1-1 0 0 0,1 1 0 0 0,-1 0-1 0 0,1-1 1 0 0,-1 1 0 0 0,1 0-1 0 0,-1 0 1 0 0,1-1 0 0 0,-1 1 0 0 0,0 0-1 0 0,1 0 1 0 0,-1 0 0 0 0,1 0 0 0 0,-1 0-1 0 0,1 0 1 0 0,-1 0 0 0 0,0 0 0 0 0,1 0-1 0 0,-1 0-49 0 0,-3 0 86 0 0,1 0 0 0 0,-1 0 0 0 0,0 0 0 0 0,1 0 0 0 0,-1 1-1 0 0,1 0 1 0 0,-1 0-86 0 0,-2 1 25 0 0,1 0-1 0 0,-1 1 1 0 0,1 0 0 0 0,0 0-1 0 0,0 1 1 0 0,0-1-1 0 0,0 1 1 0 0,-2 3-25 0 0,-34 37 105 0 0,35-38-103 0 0,-7 11 30 0 0,1 1 0 0 0,1 0 0 0 0,0 0 0 0 0,1 1 0 0 0,-7 20-32 0 0,12-25 23 0 0,1 0 0 0 0,0 0 0 0 0,1 1 0 0 0,1-1-1 0 0,0 1 1 0 0,1 0 0 0 0,0 5-23 0 0,1-18-6 0 0,1 0 0 0 0,-1 1 0 0 0,0-1 0 0 0,1 1-1 0 0,-1-1 1 0 0,1 0 0 0 0,0 0 0 0 0,0 1 0 0 0,0-1 0 0 0,0 0-1 0 0,0 0 1 0 0,1 0 0 0 0,-1 0 0 0 0,0 0 0 0 0,1 0 0 0 0,0 0-1 0 0,-1-1 1 0 0,1 1 6 0 0,0 0-3 0 0,-1-1 1 0 0,1 0-1 0 0,-1 0 0 0 0,1 0 0 0 0,-1 0 1 0 0,1 0-1 0 0,0 0 0 0 0,0-1 0 0 0,-1 1 0 0 0,1-1 1 0 0,0 1-1 0 0,0-1 0 0 0,0 1 0 0 0,-1-1 1 0 0,1 0-1 0 0,0 0 0 0 0,0 0 0 0 0,0 0 1 0 0,0 0-1 0 0,0 0 0 0 0,-1-1 0 0 0,2 1 3 0 0,3-2 21 0 0,-1-1-1 0 0,1 1 1 0 0,-1-1-1 0 0,0 0 1 0 0,0 0-1 0 0,0 0 1 0 0,0-1-1 0 0,-1 1 1 0 0,4-4-21 0 0,5-7-10 0 0,-1-1 1 0 0,4-6 9 0 0,-5 8 20 0 0,-3 2 5 0 0,0-2 1 0 0,-1 1 0 0 0,0-1 0 0 0,0 0 0 0 0,2-9-26 0 0,2-8 1 0 0,-2-1 1 0 0,0-2-2 0 0,1-18 214 0 0,-1-1 0 0 0,1-38-214 0 0,-4-105 1042 0 0,-6 193-942 0 0,9 12 56 0 0,-6-4-140 0 0,1 1-1 0 0,-1-1 1 0 0,0 0 0 0 0,-1 1-1 0 0,0 0 1 0 0,0-1-1 0 0,0 1 1 0 0,-1 0 0 0 0,0 2-16 0 0,6 21 3 0 0,10 53-3 0 0,6 76 0 0 0,-15-94 0 0 0,1 30-1 0 0,-4 19 1 0 0,0-11 26 0 0,0 16 486 0 0,-10 98-512 0 0,-3-28 461 0 0,-2 30 317 0 0,7-144-156 0 0,6 55-622 0 0,12 74 465 0 0,-13-186-417 0 0,-2-9-11 0 0,1-1-1 0 0,1 1 1 0 0,-1-1 0 0 0,1 1 0 0 0,0-1-1 0 0,1 0 1 0 0,0 0 0 0 0,1 0 0 0 0,-1 0-1 0 0,1-1 1 0 0,1 1 0 0 0,0-1-37 0 0,-5-6 10 0 0,1-1-1 0 0,0 1 1 0 0,-1 0-1 0 0,1-1 1 0 0,0 1-1 0 0,0-1 1 0 0,0 1-1 0 0,0-1 1 0 0,0 0-1 0 0,-1 1 1 0 0,1-1 0 0 0,0 0-1 0 0,0 0 1 0 0,0 1-1 0 0,0-1 1 0 0,0 0-1 0 0,0 0 1 0 0,0 0-1 0 0,0 0 1 0 0,0 0-1 0 0,0 0 1 0 0,0-1-1 0 0,0 1 1 0 0,0 0 0 0 0,0 0-1 0 0,0-1 1 0 0,-1 1-1 0 0,1 0 1 0 0,0-1-1 0 0,0 1 1 0 0,0-1-1 0 0,0 1 1 0 0,-1-1-1 0 0,2 0-9 0 0,2-2 32 0 0,0 0-1 0 0,-1 0 0 0 0,1 0 0 0 0,0-1 1 0 0,-1 1-1 0 0,1-3-31 0 0,4-4 52 0 0,-1-1-1 0 0,-1-1 1 0 0,0 1 0 0 0,-1-1-1 0 0,0 0 1 0 0,-1 0 0 0 0,1-4-52 0 0,5-24 101 0 0,4-24-101 0 0,-8 25 28 0 0,-1 1 0 0 0,-2-1-1 0 0,-2 0 1 0 0,-3-36-28 0 0,0 54 10 0 0,-1 0 0 0 0,0 0 0 0 0,-2 0 0 0 0,0 1 0 0 0,-1-1 0 0 0,-1 1 0 0 0,-1 1 0 0 0,-1 0 0 0 0,-10-16-10 0 0,11 23 4 0 0,-1 1 0 0 0,0-1 0 0 0,-1 1 0 0 0,0 1 0 0 0,-4-3-4 0 0,-19-15 20 0 0,-4 0-20 0 0,17 12 0 0 0,-2 2 0 0 0,0 1 0 0 0,-14-7 0 0 0,-24-14 0 0 0,38 21 0 0 0,18 10 0 0 0,0 1 0 0 0,1 0 0 0 0,0-1 0 0 0,-1 0 0 0 0,1 0 0 0 0,0 0 0 0 0,-2-2 0 0 0,4 4 0 0 0,1-1 0 0 0,-1 1 0 0 0,0 0 0 0 0,0-1 0 0 0,0 1 0 0 0,1 0 0 0 0,-1-1 0 0 0,1 1 0 0 0,-1-1 0 0 0,1 1 0 0 0,0-1 0 0 0,-1 1 0 0 0,1-1 0 0 0,0 1 0 0 0,0-1 0 0 0,0 1 0 0 0,0-1 0 0 0,0 1 0 0 0,0-1 0 0 0,1 1 0 0 0,-1-1 0 0 0,1-1 0 0 0,2-3 0 0 0,1 0 0 0 0,0 0 0 0 0,0 0 0 0 0,1 0 0 0 0,0 1 0 0 0,0 0 0 0 0,0 0 0 0 0,0 0 0 0 0,1 0 0 0 0,0 1 0 0 0,0 0 0 0 0,3-1 0 0 0,22-13-506 0 0,2 2 1 0 0,-1 1-1 0 0,3 2 506 0 0,28-13-987 0 0,16-12-397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7:58.210"/>
    </inkml:context>
    <inkml:brush xml:id="br0">
      <inkml:brushProperty name="width" value="0.05" units="cm"/>
      <inkml:brushProperty name="height" value="0.05" units="cm"/>
    </inkml:brush>
  </inkml:definitions>
  <inkml:trace contextRef="#ctx0" brushRef="#br0">5 593 19463 0 0,'-1'-2'168'0'0,"0"1"-130"0"0,1 1 0 0 0,0-1 1 0 0,-1 0-1 0 0,1 1 1 0 0,0-1-1 0 0,-1 0 0 0 0,1 1 1 0 0,0-1-1 0 0,0 0 1 0 0,-1 1-1 0 0,1-1 0 0 0,0 0 1 0 0,0 0-1 0 0,0 0-38 0 0,0 0 109 0 0,1-1-1 0 0,-1 1 1 0 0,1-1 0 0 0,-1 1-1 0 0,1 0 1 0 0,0-1 0 0 0,-1 1-1 0 0,1 0 1 0 0,0-1 0 0 0,0 1-1 0 0,0 0 1 0 0,0 0 0 0 0,0 0-109 0 0,0 0 69 0 0,0 0 0 0 0,1 0 1 0 0,-1 0-1 0 0,0 0 0 0 0,1 0 0 0 0,-1 1 1 0 0,0-1-1 0 0,1 0 0 0 0,-1 1 1 0 0,1 0-1 0 0,-1-1 0 0 0,0 1 1 0 0,1 0-1 0 0,-1-1 0 0 0,1 1 0 0 0,-1 0 1 0 0,1 0-1 0 0,-1 0 0 0 0,1 1 1 0 0,-1-1-1 0 0,1 0 0 0 0,0 0-69 0 0,1 1 240 0 0,1 0-1 0 0,-1 0 1 0 0,1 0 0 0 0,-1 0-1 0 0,1 1 1 0 0,-1-1-1 0 0,0 1 1 0 0,3 2-240 0 0,3 3 295 0 0,0 1 1 0 0,0 0 0 0 0,-1 0-1 0 0,0 1 1 0 0,5 7-296 0 0,7 13 690 0 0,5 10-690 0 0,-14-19 124 0 0,-1 1 0 0 0,-2 0 0 0 0,0 1 0 0 0,4 18-124 0 0,-5-17 161 0 0,0 12-3751 0 0,-5-23-368 0 0,3 12-4749 0 0</inkml:trace>
  <inkml:trace contextRef="#ctx0" brushRef="#br0" timeOffset="338.46">501 507 22431 0 0,'0'0'1027'0'0,"0"0"-22"0"0,2 2-645 0 0,0 1-347 0 0,-1 1-1 0 0,1-1 0 0 0,0 1 1 0 0,-1 0-1 0 0,0-1 0 0 0,0 1 1 0 0,0 0-1 0 0,-1-1 0 0 0,1 5-12 0 0,2 40 179 0 0,-3-21-109 0 0,9 113 3586 0 0,-8 113-3656 0 0,-8-127 984 0 0,-17 104-195 0 0,21-157-2626 0 0,2-60 773 0 0</inkml:trace>
  <inkml:trace contextRef="#ctx0" brushRef="#br0" timeOffset="1002.64">229 955 20239 0 0,'0'0'463'0'0,"5"-7"614"0"0,-4 5-1025 0 0,1 1 0 0 0,-1-1-1 0 0,0 1 1 0 0,1 0 0 0 0,0-1-1 0 0,-1 1 1 0 0,1 0 0 0 0,0 0-1 0 0,-1 0 1 0 0,1 0 0 0 0,0 0-1 0 0,0 0 1 0 0,0 1 0 0 0,2-1-52 0 0,32-6-60 0 0,-11 3 151 0 0,228-63 328 0 0,-170 44-135 0 0,-36 9 76 0 0,0-2 0 0 0,-2-1 1 0 0,31-18-361 0 0,-63 28 43 0 0,-1-1 0 0 0,1 0-1 0 0,-2-1 1 0 0,1 0 0 0 0,-1-1 0 0 0,0 0 0 0 0,-1-1 0 0 0,2-3-43 0 0,-6 7 8 0 0,-1 0 1 0 0,0 0 0 0 0,0-1 0 0 0,-1 1 0 0 0,1-1 0 0 0,-2 0 0 0 0,1 0 0 0 0,-1 0 0 0 0,-1-1 0 0 0,1 1 0 0 0,-1-1 0 0 0,-1 0 0 0 0,0 1 0 0 0,0-4-9 0 0,-1 10 13 0 0,0 0 0 0 0,0 0 0 0 0,0 0-1 0 0,0 1 1 0 0,-1-1 0 0 0,1 0 0 0 0,-1 0 0 0 0,1 0 0 0 0,-1 1 0 0 0,0-1 0 0 0,1 0 0 0 0,-1 1-1 0 0,0-1 1 0 0,0 1 0 0 0,0-1 0 0 0,-1 1 0 0 0,1-1 0 0 0,0 1 0 0 0,0 0 0 0 0,-1-1 0 0 0,1 1-1 0 0,-1 0 1 0 0,1 0 0 0 0,-2 0-13 0 0,0 2 91 0 0,-4 6 22 0 0,0 1 1 0 0,0 0 0 0 0,1 0-1 0 0,0 1 1 0 0,0 0-1 0 0,1 0 1 0 0,0 0 0 0 0,-2 8-114 0 0,-8 20 47 0 0,-6 26-47 0 0,16-46 1 0 0,-44 157 253 0 0,5-21 216 0 0,6-7 1637 0 0,0 30-2107 0 0,32-144 276 0 0,1-12-129 0 0,2-7-7 0 0,1-1 1 0 0,0 1 0 0 0,0 11-141 0 0,2-18 43 0 0,0 0 1 0 0,1 0-1 0 0,0 0 0 0 0,0 0 1 0 0,0 0-1 0 0,1 0 0 0 0,0 0 1 0 0,0-1-1 0 0,0 1 0 0 0,2 1-43 0 0,-1-6 86 0 0,1-1-59 0 0,0-1 1 0 0,1 1 0 0 0,-1-1-1 0 0,0 0 1 0 0,0 0 0 0 0,-1-1-1 0 0,1 1 1 0 0,0-1-1 0 0,0 0 1 0 0,-1 1 0 0 0,1-2-1 0 0,-1 1 1 0 0,1 0 0 0 0,-1-1-1 0 0,0 0-27 0 0,9-8 71 0 0,0 0-1 0 0,-1-1 0 0 0,2-5-70 0 0,-1 4 8 0 0,8-13 112 0 0,16-27-120 0 0,-25 36 35 0 0,0 0 1 0 0,1 0-1 0 0,1 1 0 0 0,0 1 1 0 0,1 0-1 0 0,10-8-35 0 0,-21 21-2 0 0,0 0 1 0 0,0 0-1 0 0,0 0 0 0 0,0 0 0 0 0,0 0 0 0 0,0 1 1 0 0,0 0-1 0 0,0-1 0 0 0,1 1 0 0 0,-1 0 1 0 0,0 1-1 0 0,1-1 0 0 0,-1 0 0 0 0,1 1 0 0 0,-1 0 1 0 0,1 0 1 0 0,-1 1-3 0 0,1-1-1 0 0,-1 1 1 0 0,1 0 0 0 0,-1 0 0 0 0,0 0 0 0 0,0 1 0 0 0,0-1 0 0 0,0 1-1 0 0,0 0 1 0 0,0 0 0 0 0,0 0 0 0 0,0 0 0 0 0,-1 0 0 0 0,1 0 0 0 0,-1 1-1 0 0,1 0 4 0 0,11 14-63 0 0,0 1 0 0 0,11 18 63 0 0,-13-18-11 0 0,-6-10 9 0 0,0 0 0 0 0,0-1 0 0 0,1 1 0 0 0,1-1-1 0 0,-1-1 1 0 0,1 1 0 0 0,0-1 0 0 0,0-1 0 0 0,1 1 0 0 0,-1-1 0 0 0,1-1-1 0 0,0 0 1 0 0,1 0 0 0 0,-1-1 0 0 0,3 1 2 0 0,-1-1-3 0 0,1-1 1 0 0,-1 0-1 0 0,1-1 0 0 0,0 0 1 0 0,0-1-1 0 0,-1 0 0 0 0,1-1 1 0 0,0 0-1 0 0,-1-1 0 0 0,1 0 1 0 0,0-1-1 0 0,7-2 3 0 0,5-3 10 0 0,-16 6 1 0 0,-1 0 0 0 0,0-1 0 0 0,0 1 0 0 0,0-2 1 0 0,-1 1-1 0 0,1-1 0 0 0,0 0-11 0 0,4-4 21 0 0,0 0-1 0 0,-1 0 1 0 0,0-1-1 0 0,-1 0 1 0 0,0-1-1 0 0,0 0 1 0 0,0-3-21 0 0,-7 11 0 0 0,4-6 0 0 0,1-1 0 0 0,-2 1 0 0 0,1-1 0 0 0,-1-1 0 0 0,-1 1 0 0 0,0-1 0 0 0,1-3 0 0 0,2-10 23 0 0,0 1-1 0 0,-2-1 1 0 0,-1-1 0 0 0,1-11-23 0 0,-4 14 53 0 0,1 10-45 0 0,-2 0 1 0 0,1-1-1 0 0,-1 1 0 0 0,-1 0 1 0 0,0 0-1 0 0,-1-1 0 0 0,0 1 1 0 0,-2-6-9 0 0,4 16-4 0 0,-1-1 1 0 0,0 1-1 0 0,1-1 0 0 0,-1 1 1 0 0,0-1-1 0 0,0 1 1 0 0,0-1-1 0 0,0 1 0 0 0,0 0 1 0 0,0 0-1 0 0,0-1 1 0 0,0 1-1 0 0,-1 0 0 0 0,1 0 1 0 0,0 0-1 0 0,-1 0 1 0 0,1 0-1 0 0,-1 0 4 0 0,0 1 0 0 0,1 0-1 0 0,0-1 1 0 0,-1 1 0 0 0,1 0 0 0 0,-1 0-1 0 0,1 0 1 0 0,0 0 0 0 0,-1 0-1 0 0,1 0 1 0 0,-1 1 0 0 0,1-1 0 0 0,0 0-1 0 0,-1 1 1 0 0,1-1 0 0 0,0 1-1 0 0,-1-1 1 0 0,1 1 0 0 0,-6 3-9 0 0,0 1-1 0 0,1 0 1 0 0,0 0-1 0 0,0 0 1 0 0,0 1-1 0 0,-3 4 10 0 0,-7 8-17 0 0,1 1 0 0 0,1 0 0 0 0,0 1 0 0 0,2 0 0 0 0,0 1 0 0 0,1 0 0 0 0,2 1 0 0 0,0 0 0 0 0,1 1 0 0 0,1 0 0 0 0,1 0 0 0 0,0 8 17 0 0,4-18 0 0 0,0 0 0 0 0,1 0 0 0 0,1 1 0 0 0,0-1 0 0 0,1 0 0 0 0,0 0 0 0 0,2 7 0 0 0,-2-12 0 0 0,2 0 0 0 0,-1-1 0 0 0,1 1 0 0 0,0 0 0 0 0,1-1 0 0 0,-1 0 0 0 0,2 0 0 0 0,-1 0 0 0 0,1 0 0 0 0,0-1 0 0 0,0 1 0 0 0,4 2 0 0 0,-3-3 3 0 0,0-1-1 0 0,0 1 1 0 0,1-1 0 0 0,0-1-1 0 0,0 1 1 0 0,0-1 0 0 0,0 0-1 0 0,1-1 1 0 0,0 0 0 0 0,-1 0-1 0 0,1 0 1 0 0,6 0-3 0 0,0-1 5 0 0,0 0-1 0 0,0-1 1 0 0,1-1-1 0 0,-1 0 1 0 0,0-1-1 0 0,1-1 1 0 0,-1 0-5 0 0,11-3 27 0 0,0 0 1 0 0,0-2-1 0 0,0-1 0 0 0,8-4-27 0 0,25-13-941 0 0,13-11 941 0 0,-19 8-1029 0 0,-3-5-54 0 0</inkml:trace>
  <inkml:trace contextRef="#ctx0" brushRef="#br0" timeOffset="1340.45">3256 830 22431 0 0,'0'0'514'0'0,"0"0"71"0"0,2 0 30 0 0,62-7 135 0 0,-43 7 432 0 0,19-5-1182 0 0,-8 1 716 0 0,17-2 268 0 0,19-7-984 0 0,-33 7 91 0 0,-3 0-356 0 0,31 0 265 0 0,-24 5-4189 0 0,-37 1 2654 0 0</inkml:trace>
  <inkml:trace contextRef="#ctx0" brushRef="#br0" timeOffset="1672.61">3024 1271 20935 0 0,'1'1'960'0'0,"7"1"-710"0"0,-1 0-1 0 0,1 0 1 0 0,-1 0-1 0 0,1-1 1 0 0,-1 0-1 0 0,1-1 1 0 0,0 1-1 0 0,7-2-249 0 0,-13 1 170 0 0,30-1 1149 0 0,1-1 1 0 0,-1-2 0 0 0,26-7-1320 0 0,92-28 1130 0 0,-92 22-866 0 0,-10 5-104 0 0,110-34-1455 0 0,-130 34 783 0 0</inkml:trace>
  <inkml:trace contextRef="#ctx0" brushRef="#br0" timeOffset="2629.12">5700 1598 3224 0 0,'5'-3'288'0'0,"-2"0"177"0"0,0 1 0 0 0,0-1 0 0 0,0 1 0 0 0,-1-1 0 0 0,1 0 0 0 0,0 0 0 0 0,0-2-465 0 0,0 1 1490 0 0,0 0-1 0 0,0 0 1 0 0,0 1 0 0 0,1 0-1 0 0,-1-1 1 0 0,3 0-1490 0 0,2-3 756 0 0,-1 1 1 0 0,0-1 0 0 0,0-1-1 0 0,0 1 1 0 0,0-3-757 0 0,24-26 1586 0 0,154-147 3106 0 0,-151 152-4214 0 0,-1-1 1 0 0,-2-2-1 0 0,-1-1 0 0 0,8-16-478 0 0,-12 10 162 0 0,-1-2-1 0 0,-3 0 0 0 0,-1-2 1 0 0,-3 0-1 0 0,-1-1 1 0 0,-3-1-1 0 0,9-48-161 0 0,-11 30 97 0 0,-3-1 0 0 0,-4 0 1 0 0,-2 0-1 0 0,-3-1 0 0 0,-6-42-97 0 0,4 84 0 0 0,1 3 0 0 0,-1 0 0 0 0,-1 1 0 0 0,-1-1 0 0 0,-1 0 0 0 0,-1 1 0 0 0,-1-2 0 0 0,6 22 0 0 0,1 0 1 0 0,0 0-1 0 0,-1 0 0 0 0,1 0 1 0 0,-1 0-1 0 0,1 0 0 0 0,-1 0 0 0 0,0 0 1 0 0,1 0-1 0 0,-1 1 0 0 0,0-1 1 0 0,1 0-1 0 0,-1 0 0 0 0,0 1 1 0 0,0-1-1 0 0,0 0 0 0 0,0 1 0 0 0,0 0-1 0 0,1 0 0 0 0,0 0 0 0 0,-1 0 0 0 0,1 0 0 0 0,-1 0 0 0 0,1 0 0 0 0,-1 0 0 0 0,1 0 0 0 0,-1 0 0 0 0,1 0 0 0 0,0 0 0 0 0,-1 0 0 0 0,1 0-1 0 0,-1 1 1 0 0,1-1 0 0 0,0 0 0 0 0,-1 0 0 0 0,1 1 0 0 0,-1-1 0 0 0,1 0 0 0 0,0 1 0 0 0,-1-1 0 0 0,1 0 0 0 0,0 1 0 0 0,0-1 0 0 0,-1 1 1 0 0,-2 3-21 0 0,0 1 0 0 0,0 0 0 0 0,1 0 0 0 0,0 0 0 0 0,-1 4 21 0 0,1-4-17 0 0,-17 51-98 0 0,3 1-1 0 0,3 0 1 0 0,1 7 115 0 0,-11 47-110 0 0,-11 36-22 0 0,7 0 0 0 0,-3 88 132 0 0,28-205 32 0 0,2-1 0 0 0,1 0 0 0 0,1 1 0 0 0,2-1 0 0 0,1 0 0 0 0,1 0 0 0 0,1-1 0 0 0,1 0 0 0 0,13 27-32 0 0,-15-42 34 0 0,1 0-1 0 0,0-1 1 0 0,1 1-1 0 0,0-1 1 0 0,1-1-1 0 0,1 0 1 0 0,6 6-34 0 0,-10-11 22 0 0,0-1 0 0 0,0 1 0 0 0,1-2 0 0 0,0 1 0 0 0,0-1 0 0 0,0 0 0 0 0,0 0 0 0 0,1-1 0 0 0,-1 0 0 0 0,1 0 0 0 0,0-1 0 0 0,0 0 0 0 0,0 0 0 0 0,1-1-22 0 0,-4-1 26 0 0,1 0 0 0 0,0 0 0 0 0,-1 0 0 0 0,1-1 1 0 0,0 0-1 0 0,-1 0 0 0 0,1-1 0 0 0,-1 1 0 0 0,1-1 0 0 0,-1 0 1 0 0,0-1-1 0 0,0 1 0 0 0,0-1 0 0 0,3-2-26 0 0,1-2 58 0 0,1 0 0 0 0,-1 0 0 0 0,-1-1-1 0 0,1 0 1 0 0,-1-1 0 0 0,3-4-58 0 0,6-9 131 0 0,0 0-1 0 0,-2-1 1 0 0,-1-1 0 0 0,0 0-1 0 0,-2-1 1 0 0,6-18-131 0 0,-9 21 218 0 0,12-22-218 0 0,-10 23 149 0 0,8-24-149 0 0,7-21 177 0 0,26-47-177 0 0,-46 106 0 0 0,-3 7 0 0 0,1 8 0 0 0,-4-8 0 0 0,4 10-14 0 0,-1 0 0 0 0,0 1-1 0 0,-1-1 1 0 0,0 1 0 0 0,-1 0 0 0 0,0 0 14 0 0,2 67-114 0 0,-3-68 108 0 0,0 31 8 0 0,2 0 0 0 0,5 24-2 0 0,-6-55 14 0 0,1-1 0 0 0,0 1 0 0 0,1-1 0 0 0,0 0 0 0 0,1 0-1 0 0,-1 0 1 0 0,2-1 0 0 0,2 6-14 0 0,-4-10 5 0 0,-1-1-1 0 0,1 1 1 0 0,0-1-1 0 0,0 0 1 0 0,0 0-1 0 0,0 0 1 0 0,0 0-1 0 0,1-1 1 0 0,-1 1-1 0 0,1-1 1 0 0,-1 0-1 0 0,1 0 1 0 0,0 0-1 0 0,0-1 1 0 0,0 1-1 0 0,0-1 1 0 0,0 0-1 0 0,1 0 1 0 0,-1 0-1 0 0,1-1-4 0 0,2 1 10 0 0,1-1 1 0 0,-1 0-1 0 0,0 0 0 0 0,0-1 0 0 0,0 1 1 0 0,0-2-1 0 0,0 1 0 0 0,0-1 1 0 0,0 0-1 0 0,-1 0 0 0 0,1-1 0 0 0,-1 0 1 0 0,4-3-11 0 0,-2 2 33 0 0,-1-2-1 0 0,1 1 1 0 0,-1-1 0 0 0,-1 0 0 0 0,1-1 0 0 0,-1 0 0 0 0,0 0 0 0 0,-1 0-1 0 0,5-7-32 0 0,0-4 50 0 0,-1 0-1 0 0,-1-1 1 0 0,0 0-1 0 0,-1 0 1 0 0,-2-1-1 0 0,1 0 1 0 0,-2 0-1 0 0,-1 0 1 0 0,-1-2-50 0 0,1-7 16 0 0,-2-1 1 0 0,0 1 0 0 0,-3-1-1 0 0,-2-16-16 0 0,0 24 9 0 0,0 0-1 0 0,-1 1 1 0 0,-1-1-1 0 0,-1 2 1 0 0,-1-1-1 0 0,-5-9-8 0 0,11 26-4 0 0,0 0 0 0 0,0 1 0 0 0,0-1 0 0 0,-1 0 0 0 0,1 0 0 0 0,-1 1 0 0 0,0 0 0 0 0,0-1 0 0 0,0 1 0 0 0,-1 0 0 0 0,1 1 0 0 0,-1-1 1 0 0,1 1-1 0 0,-1-1 0 0 0,0 1 0 0 0,0 0 0 0 0,0 0 0 0 0,0 1 0 0 0,-1-1 0 0 0,1 1 0 0 0,0 0 0 0 0,0 0 0 0 0,-1 0 0 0 0,1 1 0 0 0,-1 0 0 0 0,1 0 0 0 0,-1 0 0 0 0,1 0 0 0 0,0 0 0 0 0,-1 1 0 0 0,1 0 0 0 0,0 0 0 0 0,-2 1 4 0 0,-5 1 1 0 0,1 1-1 0 0,-1 1 1 0 0,1 0 0 0 0,0 0-1 0 0,0 1 1 0 0,-6 5-1 0 0,-9 9 132 0 0,-19 17-132 0 0,33-26-47 0 0,0 0 0 0 0,1 0 0 0 0,0 1 0 0 0,1 0 0 0 0,0 1 0 0 0,1 0 0 0 0,0 0 0 0 0,-3 10 47 0 0,8-17-3 0 0,1 0 0 0 0,0 0 0 0 0,0 0 0 0 0,0 1 0 0 0,1-1 0 0 0,0 1 0 0 0,0-1 1 0 0,0 1-1 0 0,1-1 0 0 0,0 1 0 0 0,0-1 0 0 0,1 1 0 0 0,0-1 0 0 0,0 1 0 0 0,1-1 0 0 0,-1 0 1 0 0,1 1-1 0 0,1-1 0 0 0,-1 0 0 0 0,1 0 0 0 0,2 2 3 0 0,0 0 0 0 0,1 1 0 0 0,0-2 0 0 0,0 1 1 0 0,1-1-1 0 0,0 0 0 0 0,0 0 0 0 0,8 5 0 0 0,2-1-4 0 0,1 0-1 0 0,-1-1 1 0 0,8 2 4 0 0,-12-7-16 0 0,0 0 1 0 0,0-1-1 0 0,0 0 1 0 0,1-1-1 0 0,0-1 1 0 0,0 0-1 0 0,-1-1 0 0 0,1 0 1 0 0,9-1 15 0 0,4-2-370 0 0,-1 0-1 0 0,1-2 1 0 0,-1-1 0 0 0,16-5 370 0 0,13-8-3683 0 0,10-6 3683 0 0,-13 4-1990 0 0,-3 1 184 0 0</inkml:trace>
  <inkml:trace contextRef="#ctx0" brushRef="#br0" timeOffset="3176.87">7748 810 18831 0 0,'-1'-1'430'0'0,"-19"-40"1187"0"0,19 38-1512 0 0,-1 0 1 0 0,1 0-1 0 0,0 0 0 0 0,-1 0 0 0 0,0 0 1 0 0,0 0-1 0 0,0 0 0 0 0,0 0 0 0 0,0 1 1 0 0,0-1-1 0 0,-1 1 0 0 0,1-1 0 0 0,-1 1 1 0 0,0 0-1 0 0,0 0 0 0 0,-2-1-105 0 0,3 2 152 0 0,-1 0-1 0 0,0 0 0 0 0,0 1 0 0 0,1-1 1 0 0,-1 0-1 0 0,0 1 0 0 0,0 0 0 0 0,0 0 1 0 0,0 0-1 0 0,0 0 0 0 0,1 0 0 0 0,-1 0 0 0 0,0 1 1 0 0,0-1-1 0 0,0 1 0 0 0,1 0 0 0 0,-1 0 1 0 0,0 0-1 0 0,1 0 0 0 0,-3 2-151 0 0,-31 17 558 0 0,1 1-1 0 0,-29 23-557 0 0,51-32 21 0 0,-1 0 1 0 0,2 0-1 0 0,0 1 1 0 0,0 1-1 0 0,1 0 1 0 0,1 0-1 0 0,1 1 1 0 0,0 0-1 0 0,0 1 1 0 0,1 3-22 0 0,4-10 10 0 0,-1 1 13 0 0,0 0 0 0 0,1 1-1 0 0,1-1 1 0 0,-2 9-23 0 0,4-16 3 0 0,1 0 1 0 0,-1 0-1 0 0,1 0 1 0 0,0 0-1 0 0,0-1 0 0 0,0 1 1 0 0,0 0-1 0 0,0 0 1 0 0,1 0-1 0 0,0 0 0 0 0,-1 0 1 0 0,1-1-1 0 0,0 1 0 0 0,0 0 1 0 0,1 0-1 0 0,-1-1 1 0 0,0 1-1 0 0,1-1 0 0 0,0 1 1 0 0,1 1-4 0 0,-2-3 6 0 0,1 0 0 0 0,-1 0 1 0 0,0 0-1 0 0,1-1 0 0 0,-1 1 1 0 0,1 0-1 0 0,-1 0 0 0 0,1-1 1 0 0,-1 1-1 0 0,1-1 0 0 0,0 0 1 0 0,-1 1-1 0 0,1-1 0 0 0,-1 0 1 0 0,1 0-1 0 0,0 0 0 0 0,-1 0 0 0 0,3 0-6 0 0,31-6 50 0 0,-35 6-49 0 0,16-4 2 0 0,0-1 1 0 0,0 0-1 0 0,0-1 0 0 0,-1-1 1 0 0,0 0-1 0 0,-1-1 1 0 0,1-1-1 0 0,-1 0 1 0 0,-1-1-1 0 0,0 0 0 0 0,0-1 1 0 0,-1-1-1 0 0,-1 0 1 0 0,0 0-1 0 0,0-1 0 0 0,-2 0 1 0 0,1-1-1 0 0,-1-2-3 0 0,11-18-35 0 0,-5 10 294 0 0,7-19-259 0 0,-17 34 52 0 0,1-4 190 0 0,-1 0 0 0 0,4-13-242 0 0,-8 24 104 0 0,-1 2-167 0 0,2 1-69 0 0,-1 1 114 0 0,0-1 0 0 0,0 1 0 0 0,0-1 0 0 0,-1 1 0 0 0,1-1 0 0 0,0 1 0 0 0,0-1 1 0 0,-1 1-1 0 0,1 0 0 0 0,-1-1 0 0 0,1 1 0 0 0,-1 0 0 0 0,0 0 0 0 0,0-1 0 0 0,0 1 0 0 0,0 0 18 0 0,-1 37-40 0 0,1-20-1 0 0,8 497-284 0 0,2-135 701 0 0,-8-187 88 0 0,0 62-419 0 0,-6-133 285 0 0,-5 9-330 0 0,3-68 140 0 0,2-12 112 0 0,-4 12-252 0 0,5-47 76 0 0,-1 0 0 0 0,-1 0 1 0 0,0 0-1 0 0,-1-1 0 0 0,-6 12-76 0 0,11-26 41 0 0,-1 1-1 0 0,1-1 1 0 0,-1 1-1 0 0,0-1 1 0 0,0 1 0 0 0,0-1-1 0 0,0 0 1 0 0,0 0-1 0 0,0 0 1 0 0,0 0 0 0 0,-1-1-1 0 0,1 1 1 0 0,-1 0-1 0 0,1-1 1 0 0,-1 0 0 0 0,0 1-1 0 0,1-1 1 0 0,-1 0-1 0 0,0-1 1 0 0,0 1 0 0 0,0 0-1 0 0,0-1 1 0 0,0 0-1 0 0,0 1 1 0 0,0-1 0 0 0,0 0-1 0 0,0-1 1 0 0,0 1-1 0 0,-2-1-40 0 0,-9-3 73 0 0,0 0-1 0 0,1-1 1 0 0,-1 0-1 0 0,1-1 0 0 0,1-1 1 0 0,-6-3-73 0 0,0-2 90 0 0,-1-1 1 0 0,2-1 0 0 0,-14-13-91 0 0,4 2 94 0 0,1-2 0 0 0,2 0 0 0 0,0-2 0 0 0,2 0-1 0 0,0-3-93 0 0,8 8 29 0 0,1 0 0 0 0,1-1-1 0 0,1 0 1 0 0,2 0-1 0 0,0-1 1 0 0,1-1-1 0 0,2-2-28 0 0,2 11 12 0 0,2 0 0 0 0,0-1 0 0 0,1 0 0 0 0,1 1 0 0 0,0-1 0 0 0,2 1-1 0 0,0-1 1 0 0,1 1 0 0 0,1 0 0 0 0,5-17-12 0 0,1 7 43 0 0,2 1-1 0 0,0 0 1 0 0,2 0-1 0 0,1 1 1 0 0,2-1-43 0 0,9-10 53 0 0,2 1 0 0 0,1 2 0 0 0,4-1-53 0 0,136-137-84 0 0,-113 121 6 0 0,2 3-1 0 0,15-8 79 0 0,3 5-1202 0 0,3 4 0 0 0,4 1 1202 0 0,-48 27-7239 0 0,-4-1-2412 0 0</inkml:trace>
  <inkml:trace contextRef="#ctx0" brushRef="#br0" timeOffset="4031.95">10087 288 11520 0 0,'-53'-69'1248'0'0,"47"58"-360"0"0,6 7 20 0 0,0 4-843 0 0,0 0 0 0 0,0 0 0 0 0,0-1 0 0 0,0 1 1 0 0,0 0-1 0 0,0 0 0 0 0,0 0 0 0 0,0-1 0 0 0,0 1 0 0 0,0 0 0 0 0,0 0 0 0 0,0 0 0 0 0,0-1 0 0 0,0 1 0 0 0,0 0 0 0 0,0 0 0 0 0,0 0 0 0 0,-1 0 0 0 0,1-1 0 0 0,0 1 0 0 0,0 0 0 0 0,0 0 0 0 0,0 0 1 0 0,0 0-1 0 0,0-1 0 0 0,-1 1 0 0 0,1 0 0 0 0,0 0 0 0 0,0 0 0 0 0,0 0 0 0 0,0 0 0 0 0,0 0 0 0 0,-1 0 0 0 0,1 0 0 0 0,0 0 0 0 0,0-1-65 0 0,-5 0 4872 0 0,6 6-2640 0 0,7 17-2048 0 0,1 0 307 0 0,-1 10-58 0 0,-2-1 0 0 0,0 1 1 0 0,-3 1-1 0 0,0-1 0 0 0,-2 1 0 0 0,-2-1 1 0 0,-3 28-434 0 0,2-2 421 0 0,3-44-289 0 0,-1 0 0 0 0,-1 1-1 0 0,-1-1 1 0 0,0 0 0 0 0,-1 4-132 0 0,0-8 184 0 0,-2 5 657 0 0,1 1-1 0 0,-1 14-840 0 0,1-40 312 0 0,-6-51 515 0 0,1-21-827 0 0,1 8 253 0 0,7 55-201 0 0,0 0 0 0 0,2-14-52 0 0,-1-20 24 0 0,-2 27 28 0 0,2 0 0 0 0,0 1 0 0 0,2-1 0 0 0,0 0 0 0 0,6-23-52 0 0,-7 48 4 0 0,-1-1-1 0 0,0 0 1 0 0,1 1-1 0 0,-1-1 1 0 0,1 1-1 0 0,-1 0 1 0 0,1-1-1 0 0,0 1 1 0 0,-1-1-1 0 0,1 1 1 0 0,0 0 0 0 0,0 0-1 0 0,0-1 1 0 0,0 1-1 0 0,0 0 1 0 0,0 0-1 0 0,1 0-3 0 0,-2 1 1 0 0,1 0-1 0 0,-1-1 1 0 0,1 1 0 0 0,-1 0-1 0 0,0 0 1 0 0,1 0-1 0 0,-1 0 1 0 0,1 0 0 0 0,-1 0-1 0 0,1 0 1 0 0,-1 0-1 0 0,1 0 1 0 0,-1 1 0 0 0,0-1-1 0 0,1 0 1 0 0,-1 0-1 0 0,1 0 1 0 0,-1 0 0 0 0,0 1-1 0 0,1-1 1 0 0,-1 0-1 0 0,13 12-77 0 0,57 92-8 0 0,-5-7 90 0 0,-26-47-31 0 0,1-1-1 0 0,3-3 1 0 0,2-1 0 0 0,20 14 26 0 0,-51-48-9 0 0,0-1 0 0 0,1 0 0 0 0,1-1 0 0 0,-1-1 0 0 0,1-1 0 0 0,0 0 0 0 0,1 0 0 0 0,0-2 0 0 0,0 0 0 0 0,17 2 9 0 0,-16-4 5 0 0,3 1 50 0 0,0-1 1 0 0,7-1-56 0 0,-22-2 15 0 0,-1 1-1 0 0,0-2 1 0 0,0 1 0 0 0,0 0-1 0 0,0-1 1 0 0,0 0-1 0 0,0 0 1 0 0,-1-1-1 0 0,1 0 1 0 0,0 1-1 0 0,0-1 1 0 0,1-2-15 0 0,-4 3 10 0 0,0-1 0 0 0,-1 0 0 0 0,1 0 0 0 0,0 0-1 0 0,-1 0 1 0 0,1 0 0 0 0,-1-1 0 0 0,0 1 0 0 0,1 0 0 0 0,-1-1 0 0 0,0 1 0 0 0,-1-1 0 0 0,2-1-10 0 0,2-8 12 0 0,0 5 1 0 0,-1 1 0 0 0,0-1 0 0 0,0 0 0 0 0,-1 1-1 0 0,0-1 1 0 0,0 0 0 0 0,-1 0 0 0 0,0-1 0 0 0,0 1 0 0 0,0 0-1 0 0,-1 0 1 0 0,0-1 0 0 0,-1 0-13 0 0,1-2 1 0 0,0 0 0 0 0,1 0 1 0 0,0 0-1 0 0,2-6-1 0 0,-1 7 0 0 0,-1-1 0 0 0,0 0-1 0 0,0 0 1 0 0,-1 1 0 0 0,0-5 0 0 0,-6-23 0 0 0,3 18 0 0 0,1 1 0 0 0,0-5 0 0 0,1-3 0 0 0,0-16 0 0 0,-2 1 0 0 0,-2-1 0 0 0,1 14 0 0 0,-2-6 0 0 0,2 0 0 0 0,0-26 0 0 0,4 56 0 0 0,-1 0 0 0 0,1-1 0 0 0,-1 1 0 0 0,1 0 0 0 0,-1 0 0 0 0,0 0 0 0 0,-1 0 0 0 0,1 0 0 0 0,-1 0 0 0 0,-1-2 0 0 0,3 6 0 0 0,-1-1 0 0 0,1 0 0 0 0,0 0 0 0 0,-1 0 0 0 0,1 0 0 0 0,0-1 0 0 0,0 1 0 0 0,-1 0 0 0 0,1 0 0 0 0,0 0 0 0 0,0 0 0 0 0,0 0 0 0 0,0 0 0 0 0,0-12 13 0 0,0 13-12 0 0,0-1-1 0 0,0 1 1 0 0,0 0-1 0 0,0 0 1 0 0,0 0-1 0 0,0-1 1 0 0,0 1-1 0 0,-1 0 0 0 0,1 0 1 0 0,0 0-1 0 0,0 0 1 0 0,0 0-1 0 0,0-1 1 0 0,0 1-1 0 0,-1 0 1 0 0,1 0-1 0 0,0 0 1 0 0,0 0-1 0 0,0 0 1 0 0,-1 0-1 0 0,1 0 0 0 0,0 0 1 0 0,0 0-1 0 0,0-1 1 0 0,-1 1-1 0 0,1 0 1 0 0,0 0-1 0 0,0 0 1 0 0,-1 0-1 0 0,1 1-10 0 0,-1-1 1 0 0,0 0-1 0 0,0 0 1 0 0,0 1-1 0 0,1-1 1 0 0,-1 0-1 0 0,0 1 0 0 0,0-1 1 0 0,1 0-1 0 0,-1 1 1 0 0,0-1-1 0 0,1 1 1 0 0,-1 0-1 0 0,0-1 10 0 0,-3 6-271 0 0,1-1 0 0 0,-1 0 0 0 0,1 1 0 0 0,0 0-1 0 0,1 0 1 0 0,-2 2 271 0 0,-4 12-1695 0 0,-8 15-5566 0 0,-2 3-2248 0 0</inkml:trace>
  <inkml:trace contextRef="#ctx0" brushRef="#br0" timeOffset="4495.32">9578 1204 13360 0 0,'-18'1'864'0'0,"0"1"1"0"0,0 0 0 0 0,0 1-1 0 0,-10 3-864 0 0,-13 6 5735 0 0,35-8-5084 0 0,5-3-428 0 0,1-1 0 0 0,-1 1 0 0 0,0-1 0 0 0,0 1 0 0 0,0-1 0 0 0,1 1 0 0 0,-1-1 0 0 0,0 1 0 0 0,0-1-1 0 0,0 0 1 0 0,0 1 0 0 0,-1-1-223 0 0,13 8-197 0 0,-4-3 284 0 0,0-1-1 0 0,0-1 1 0 0,1 1 0 0 0,0-1 0 0 0,0 0 0 0 0,0-1-1 0 0,0 0 1 0 0,0 0 0 0 0,0 0 0 0 0,2-1-87 0 0,20 1 978 0 0,1 0 0 0 0,4-3-978 0 0,-12 1 12 0 0,186-10 700 0 0,-133 5-484 0 0,782-72 1142 0 0,-671 58-1278 0 0,176-21 115 0 0,-313 30-206 0 0,-36 7-9 0 0,0 1-1 0 0,11-2 9 0 0,-17 4-23 0 0,-6 0 10 0 0,0 0 0 0 0,0 0 0 0 0,-1 0 0 0 0,1 0 0 0 0,0 0 0 0 0,0-1 0 0 0,-1 1 0 0 0,1-1 0 0 0,0 1-1 0 0,0-1 1 0 0,0 0 13 0 0,0 0-81 0 0,-2 1 1 0 0,0 0-199 0 0,-4 1-833 0 0,-50 7-1914 0 0,16-1 1459 0 0</inkml:trace>
  <inkml:trace contextRef="#ctx0" brushRef="#br0" timeOffset="5581.91">10013 2125 1840 0 0,'0'2'555'0'0,"1"0"229"0"0,0 0 1 0 0,0 0-1 0 0,0 0 1 0 0,0 0-1 0 0,0 0 1 0 0,0-1-1 0 0,1 1 1 0 0,-1 0 0 0 0,0-1-1 0 0,1 1 1 0 0,0-1-1 0 0,-1 1 1 0 0,1-1-1 0 0,0 0 1 0 0,0 0-785 0 0,14 5 4942 0 0,-15-5-4841 0 0,0-1 1 0 0,1 0-1 0 0,-1 0 0 0 0,0 0 0 0 0,1 0 0 0 0,-1-1 0 0 0,0 1 1 0 0,0 0-1 0 0,0 0 0 0 0,1-1 0 0 0,-1 1 0 0 0,1-1-101 0 0,0 0 839 0 0,-2 0-661 0 0,1 0 0 0 0,0 0 0 0 0,0 0 0 0 0,0 0 0 0 0,0 0 0 0 0,0 0 0 0 0,0 0-1 0 0,0 0 1 0 0,0 0 0 0 0,0 1 0 0 0,1-1-178 0 0,2-3 524 0 0,-2 1-327 0 0,0 1-1 0 0,-1-1 0 0 0,1 0 1 0 0,-1 0-1 0 0,1 0 1 0 0,-1 0-1 0 0,0 0 0 0 0,0 0 1 0 0,-1 0-1 0 0,1 0 0 0 0,-1-1 1 0 0,0 1-1 0 0,1 0 1 0 0,-1 0-1 0 0,-1-1 0 0 0,1 1 1 0 0,0 0-1 0 0,-1 0 0 0 0,1 0 1 0 0,-2-3-197 0 0,-1-6 296 0 0,-1 0-1 0 0,0 0 1 0 0,-1 1 0 0 0,-4-7-296 0 0,6 13 45 0 0,1-1 0 0 0,-2 1 0 0 0,1 0 0 0 0,-1 0 0 0 0,1 1 0 0 0,-1-1 0 0 0,-1 1 0 0 0,1 0 0 0 0,-1 0 0 0 0,1 0 0 0 0,-1 1 0 0 0,0-1 0 0 0,-1 1 0 0 0,1 0 0 0 0,0 1 1 0 0,-1-1-1 0 0,1 1 0 0 0,-1 0 0 0 0,0 1 0 0 0,-6-2-45 0 0,5 2 6 0 0,0 1 0 0 0,0-1 1 0 0,0 1-1 0 0,0 1 1 0 0,0-1-1 0 0,1 1 0 0 0,-1 0 1 0 0,0 1-1 0 0,0 0 0 0 0,0 0 1 0 0,1 0-1 0 0,-1 1 1 0 0,1 0-1 0 0,0 0 0 0 0,0 1 1 0 0,0-1-1 0 0,-5 5-6 0 0,-5 5-10 0 0,1 1 1 0 0,1 0-1 0 0,1 1 0 0 0,0 0 1 0 0,1 1-1 0 0,-9 15 10 0 0,6-6-6 0 0,1 1 0 0 0,1 1 1 0 0,1 0-1 0 0,-1 10 6 0 0,8-23-54 0 0,1 0 1 0 0,0 1-1 0 0,1 0 1 0 0,0 0-1 0 0,2 0 1 0 0,0 0-1 0 0,0 11 54 0 0,2-19 8 0 0,1 1 0 0 0,-1 0 1 0 0,1-1-1 0 0,3 6-8 0 0,0 2 40 0 0,-5-15-28 0 0,1 1 0 0 0,-1-1-1 0 0,1 1 1 0 0,-1-1-1 0 0,1 1 1 0 0,0-1-1 0 0,-1 0 1 0 0,1 1 0 0 0,0-1-1 0 0,0 0 1 0 0,-1 0-1 0 0,1 1 1 0 0,0-1 0 0 0,0 0-1 0 0,-1 0 1 0 0,1 0-1 0 0,0 0 1 0 0,0 0-12 0 0,0 0 31 0 0,3 1-9 0 0,0-1-1 0 0,-1 1 0 0 0,1-1 0 0 0,0 0 1 0 0,-1-1-1 0 0,1 1 0 0 0,0 0 1 0 0,-1-1-1 0 0,1 0 0 0 0,-1 0 0 0 0,1 0 1 0 0,-1 0-1 0 0,1-1 0 0 0,-1 1 0 0 0,0-1 1 0 0,0 0-1 0 0,0 0 0 0 0,0 0 0 0 0,1-1-21 0 0,10-8 39 0 0,-1 0-1 0 0,0-1 0 0 0,4-6-38 0 0,6-6 62 0 0,-1-2 1 0 0,-2 0-1 0 0,0-1 1 0 0,-2-2-1 0 0,-1 1 0 0 0,-2-2 1 0 0,0 0-1 0 0,-2-1 1 0 0,-2 0-1 0 0,3-15-62 0 0,9-53 99 0 0,-4-1 1 0 0,1-53-100 0 0,-16 116 29 0 0,4-68-16 0 0,-2 15-14 0 0,4 39 92 0 0,-10 51-90 0 0,0 0 0 0 0,0 0 0 0 0,0 0 1 0 0,0 0-1 0 0,0 1 0 0 0,0-1 0 0 0,0 0 1 0 0,0 0-1 0 0,0 0 0 0 0,0 0 0 0 0,0 0 0 0 0,0 0 1 0 0,0 0-1 0 0,0 0 0 0 0,0 0 0 0 0,0 0 1 0 0,0 0-1 0 0,0 0 0 0 0,0 0 0 0 0,0 0 0 0 0,1 0 1 0 0,-1 0-1 0 0,0 0 0 0 0,0 0 0 0 0,0 0 1 0 0,0 0-1 0 0,0 0 0 0 0,0 0 0 0 0,0 0 0 0 0,0 0 1 0 0,0 0-1 0 0,0 0 0 0 0,0 0 0 0 0,0 0 1 0 0,0 0-1 0 0,0 0 0 0 0,0 0 0 0 0,0 0 0 0 0,0 0 1 0 0,0 0-2 0 0,2 9 9 0 0,2 13-33 0 0,-4-4-36 0 0,0-1-1 0 0,-1 0 0 0 0,-2 13 61 0 0,-1 5-47 0 0,-12 104-17 0 0,6-64 53 0 0,5 9-25 0 0,1-12 19 0 0,2-52 17 0 0,0 1-1 0 0,2 0 1 0 0,1-1 0 0 0,0 1-1 0 0,2 0 1 0 0,0-1-1 0 0,3 5 1 0 0,-4-17 1 0 0,0 1 0 0 0,1-1 0 0 0,0 0-1 0 0,1-1 1 0 0,-1 1 0 0 0,1-1 0 0 0,1 1-1 0 0,0-1 1 0 0,0 0 0 0 0,0-1 0 0 0,1 1-1 0 0,0-1 1 0 0,0 0 0 0 0,0-1 0 0 0,1 0-1 0 0,0 0 1 0 0,0 0 0 0 0,6 3-1 0 0,-8-6 8 0 0,0 0 0 0 0,0 0 1 0 0,1 0-1 0 0,-1 0 0 0 0,1-1 0 0 0,-1 0 1 0 0,1 0-1 0 0,-1-1 0 0 0,1 1 0 0 0,-1-1 1 0 0,1 0-1 0 0,0-1 0 0 0,0 0-8 0 0,2 0 20 0 0,0-1-1 0 0,-1 0 0 0 0,1 0 1 0 0,-1-1-1 0 0,1 0 1 0 0,-1-1-1 0 0,0 0 0 0 0,5-3-19 0 0,2-3 20 0 0,0-1-1 0 0,0 0 0 0 0,-1-2 0 0 0,-1 1 1 0 0,0-1-1 0 0,-1-1 0 0 0,9-14-19 0 0,-2 2 0 0 0,-2 0 0 0 0,-1-1 0 0 0,-1-1 0 0 0,-1 0 0 0 0,-1 0 0 0 0,5-24 0 0 0,-3 0 0 0 0,-1 7 0 0 0,-2-1 0 0 0,3-32 0 0 0,-2 1 0 0 0,-4 33 0 0 0,-1-14 0 0 0,-9 22 0 0 0,0 6 0 0 0,1 25 0 0 0,0 5-1 0 0,-2 6-10 0 0,2-6 7 0 0,-1 6-15 0 0,0 0-1 0 0,1 0 1 0 0,-1 0 0 0 0,1 0-1 0 0,0 0 1 0 0,1 0 0 0 0,-1 3 19 0 0,-3 26-25 0 0,-9 54-67 0 0,4 0 0 0 0,2 84 92 0 0,3-69 8 0 0,-8 545 375 0 0,18-505 257 0 0,22 119-640 0 0,-20-210 104 0 0,3 0 1 0 0,2-1-1 0 0,8 18-104 0 0,-10-36 52 0 0,-4-11 15 0 0,1-1 0 0 0,2 2-67 0 0,-7-18 20 0 0,0 1 0 0 0,1-1-1 0 0,0 1 1 0 0,0-1 0 0 0,1 0 0 0 0,0 0-1 0 0,0-1 1 0 0,3 3-20 0 0,-1-1 35 0 0,-6-6-32 0 0,-1 0 1 0 0,1 0-1 0 0,0 0 1 0 0,-1 0 0 0 0,1 0-1 0 0,0 0 1 0 0,0-1 0 0 0,0 1-1 0 0,0 0 1 0 0,-1-1-1 0 0,1 1 1 0 0,0 0 0 0 0,0-1-1 0 0,1 1 1 0 0,-1-1-1 0 0,0 1 1 0 0,0-1 0 0 0,0 0-1 0 0,0 0 1 0 0,0 1 0 0 0,0-1-1 0 0,1 0 1 0 0,-1 0-1 0 0,0 0 1 0 0,0 0 0 0 0,0 0-1 0 0,0 0 1 0 0,0 0-1 0 0,1-1 1 0 0,-1 1 0 0 0,1-1-4 0 0,3-2 5 0 0,0 0-1 0 0,0-1 1 0 0,0 1 0 0 0,0-1 0 0 0,-1 0 0 0 0,0-1 0 0 0,0 1 0 0 0,0-1 0 0 0,0 0 0 0 0,-1 0 0 0 0,1 0 0 0 0,-1 0-1 0 0,-1-1 1 0 0,3-4-5 0 0,3-10 17 0 0,0-2-1 0 0,-2 1 0 0 0,2-12-16 0 0,-1 9 0 0 0,-2-1 0 0 0,-1 0 0 0 0,-1 0 0 0 0,-1 0 0 0 0,-1 0 0 0 0,-2-12 0 0 0,-8-48-77 0 0,-12-40 77 0 0,14 99-41 0 0,-2 0 0 0 0,-1 0 1 0 0,-1 1-1 0 0,-13-24 41 0 0,13 27-21 0 0,3 8 23 0 0,0 0-1 0 0,0 1 1 0 0,-2 0 0 0 0,1 1 0 0 0,-2-1 0 0 0,1 2 0 0 0,-9-7-2 0 0,-1 1-40 0 0,0 2-1 0 0,-1 0 1 0 0,0 2 0 0 0,-8-4 40 0 0,0 3-121 0 0,-1 0 0 0 0,-9 0 121 0 0,-4-3 75 0 0,42 17-79 0 0,0-1-1 0 0,0 1 1 0 0,0 0 0 0 0,1-1-1 0 0,-1 1 1 0 0,0-1 0 0 0,0 1-1 0 0,0-1 1 0 0,0 1 0 0 0,1-1-1 0 0,-1 1 1 0 0,0-1 0 0 0,0 0-1 0 0,1 1 1 0 0,-1-1 0 0 0,1 0-1 0 0,-1 0 1 0 0,1 1 0 0 0,-1-1-1 0 0,1 0 1 0 0,-1 0 0 0 0,1 0-1 0 0,0 0 1 0 0,-1 0 0 0 0,1 0-1 0 0,0 1 1 0 0,0-1 0 0 0,-1 0-1 0 0,1 0 1 0 0,0-1 4 0 0,1 1-8 0 0,-1-1 0 0 0,1 0 0 0 0,0 1 0 0 0,-1-1 0 0 0,1 1 0 0 0,0 0 0 0 0,0-1 0 0 0,0 1 0 0 0,0 0 0 0 0,0-1 0 0 0,0 1 0 0 0,1 0-1 0 0,-1 0 1 0 0,0 0 0 0 0,1 0 0 0 0,-1 0 0 0 0,0 0 0 0 0,1 0 8 0 0,9-4-22 0 0,0 0-1 0 0,0 0 0 0 0,0 1 0 0 0,1 1 1 0 0,-1 0-1 0 0,4 0 23 0 0,2-1-21 0 0,42-12-61 0 0,-20 5-29 0 0,11-1 111 0 0,-12 5-15 0 0,143-31-72 0 0,-134 26 63 0 0,0-2-1 0 0,34-16 25 0 0,-67 25-16 0 0,-1-1 0 0 0,0-1 0 0 0,-1 0 0 0 0,1-1 0 0 0,1-2 16 0 0,-5-1 192 0 0,-7 11-96 0 0,-2 0 0 0 0,0 0 0 0 0,0 0 0 0 0,-1 3-87 0 0,1 1 0 0 0,-1 0 0 0 0,1 0 0 0 0,-1-1 0 0 0,0 1 0 0 0,-1-1 0 0 0,1 1 0 0 0,-1-1 0 0 0,0 2-9 0 0,-9 22 15 0 0,5 2-17 0 0,-3 26 2 0 0,2-9 13 0 0,1 0 22 0 0,2 1-1 0 0,2 33-34 0 0,0-17 64 0 0,0-2-13 0 0,3 1 1 0 0,3 0-1 0 0,2 0 0 0 0,4 9-51 0 0,-4-40 14 0 0,-4-14-6 0 0,1 1-1 0 0,1 0 1 0 0,1-1-1 0 0,0 0 1 0 0,1 0 0 0 0,1 0-1 0 0,5 8-7 0 0,-2-8 20 0 0,-7-12 4 0 0,-1 0 0 0 0,1 0 0 0 0,1 0 0 0 0,-1-1-1 0 0,1 1-23 0 0,-3-4 7 0 0,1 1 0 0 0,-1-1 0 0 0,1 0 0 0 0,0 0-1 0 0,-1 0 1 0 0,1 0 0 0 0,0 0 0 0 0,0 0-1 0 0,-1 0 1 0 0,1-1 0 0 0,0 1 0 0 0,0 0 0 0 0,0-1-1 0 0,0 0 1 0 0,0 1 0 0 0,1-1-7 0 0,-1 0 6 0 0,1 0-1 0 0,0 0 1 0 0,0 0 0 0 0,0-1-1 0 0,-1 1 1 0 0,1-1 0 0 0,0 1-1 0 0,0-1 1 0 0,-1 0 0 0 0,1 0-1 0 0,0 0 1 0 0,-1 0 0 0 0,0-1-1 0 0,1 1 1 0 0,-1-1 0 0 0,1 1-1 0 0,-1-1 1 0 0,1-1-6 0 0,3-4-8 0 0,0 0 1 0 0,0 0-1 0 0,0 0 0 0 0,4-9 8 0 0,-3 5-18 0 0,-1 1-64 0 0,-1 0 0 0 0,0 0 0 0 0,0 0 0 0 0,-1 0 0 0 0,-1-1 0 0 0,1 0-1 0 0,-2 0 1 0 0,1 0 0 0 0,-2 0 0 0 0,1-10 82 0 0,7-38-563 0 0,-5 38-52 0 0,-1 1 0 0 0,-1-1 0 0 0,-1 1 0 0 0,-1-13 615 0 0,-3 11-1481 0 0,-5-19 1481 0 0</inkml:trace>
  <inkml:trace contextRef="#ctx0" brushRef="#br0" timeOffset="5967.42">10833 2145 3224 0 0,'-2'0'240'0'0,"-10"1"-597"0"0,7 0 763 0 0,0-1 3664 0 0,-2 1 10748 0 0,21 6-12968 0 0,-10-5-1668 0 0,0-1 0 0 0,0 0 0 0 0,0 0 0 0 0,0-1 0 0 0,0 1 0 0 0,0-1-1 0 0,0 0 1 0 0,0 0 0 0 0,4-1-182 0 0,39-7 919 0 0,-24 4-523 0 0,28-6 296 0 0,0-1-1 0 0,0-3 1 0 0,42-17-692 0 0,-36 11 369 0 0,-2 2-1159 0 0,-20 2-6770 0 0,-21 8-1593 0 0</inkml:trace>
  <inkml:trace contextRef="#ctx0" brushRef="#br0" timeOffset="6368.92">12890 843 23551 0 0,'0'0'1083'0'0,"0"0"-28"0"0,2-1-675 0 0,5-1-367 0 0,-1 0 0 0 0,1 1 0 0 0,0-1 0 0 0,-1 1 0 0 0,1 1 0 0 0,0-1 0 0 0,0 1 1 0 0,0 1-14 0 0,58 6-24 0 0,-44-3 220 0 0,-1-2 1 0 0,13 0-197 0 0,22-2 768 0 0,1-2 0 0 0,34-7-768 0 0,-58 2 32 0 0,-23 5-650 0 0,0 0 0 0 0,0 1 0 0 0,0-1 0 0 0,5 1 618 0 0,-12 1-1320 0 0</inkml:trace>
  <inkml:trace contextRef="#ctx0" brushRef="#br0" timeOffset="6701.14">12762 1229 21887 0 0,'0'0'40'0'0,"0"0"0"0"0,0 0 0 0 0,0 0 1 0 0,0 0-1 0 0,0 0 0 0 0,0 0 0 0 0,0 0 0 0 0,0 0 0 0 0,0 0 0 0 0,0 0 0 0 0,-1 0 0 0 0,1 0 0 0 0,0 0 0 0 0,0 1 0 0 0,0-1 0 0 0,0 0 0 0 0,0 0 0 0 0,0 0 0 0 0,0 0 0 0 0,0 0 0 0 0,0 0 1 0 0,0 0-1 0 0,0 0 0 0 0,0 0 0 0 0,0 0 0 0 0,0 0 0 0 0,0 1 0 0 0,0-1 0 0 0,0 0 0 0 0,0 0 0 0 0,0 0 0 0 0,0 0 0 0 0,0 0 0 0 0,0 0 0 0 0,0 0 0 0 0,0 0 0 0 0,0 0 0 0 0,0 0 0 0 0,0 0 1 0 0,1 1-1 0 0,-1-1 0 0 0,0 0 0 0 0,0 0 0 0 0,0 0 0 0 0,0 0 0 0 0,0 0 0 0 0,0 0 0 0 0,0 0 0 0 0,0 0 0 0 0,0 0 0 0 0,0 0 0 0 0,0 0 0 0 0,0 0 0 0 0,0 0 0 0 0,1 0 0 0 0,-1 0 0 0 0,0 0-40 0 0,8 4 459 0 0,15-1-425 0 0,12-4 353 0 0,0-2 0 0 0,0-1 0 0 0,-1-2 0 0 0,1-1 0 0 0,1-2-387 0 0,85-18 47 0 0,-37 10-7238 0 0,-30 3-1167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7:53.981"/>
    </inkml:context>
    <inkml:brush xml:id="br0">
      <inkml:brushProperty name="width" value="0.05" units="cm"/>
      <inkml:brushProperty name="height" value="0.05" units="cm"/>
    </inkml:brush>
  </inkml:definitions>
  <inkml:trace contextRef="#ctx0" brushRef="#br0">1059 224 6912 0 0,'-23'-3'528'0'0,"19"2"-342"0"0,4 1-177 0 0,0-1-1 0 0,0 1 0 0 0,1 0 0 0 0,-1 0 0 0 0,0 0 0 0 0,0 0 1 0 0,0-1-1 0 0,0 1 0 0 0,0 0 0 0 0,0 0 0 0 0,0 0 0 0 0,0-1 0 0 0,0 1 1 0 0,0 0-1 0 0,0 0 0 0 0,0 0 0 0 0,0-1 0 0 0,0 1 0 0 0,0 0 1 0 0,0 0-1 0 0,0 0 0 0 0,0-1 0 0 0,0 1 0 0 0,0 0 0 0 0,0 0 1 0 0,0 0-1 0 0,-1 0 0 0 0,1-1 0 0 0,0 1 0 0 0,0 0 0 0 0,0 0 0 0 0,0 0 1 0 0,0 0-1 0 0,0-1 0 0 0,-1 1 0 0 0,1 0 0 0 0,0 0 0 0 0,0 0 1 0 0,0 0-1 0 0,0 0 0 0 0,-1 0 0 0 0,1 0 0 0 0,0-1-8 0 0,-5-1 295 0 0,4 1-258 0 0,1 1 1 0 0,0 0 0 0 0,-1 0-1 0 0,1 0 1 0 0,0-1-1 0 0,0 1 1 0 0,0 0 0 0 0,-1 0-1 0 0,1-1 1 0 0,0 1-1 0 0,0 0 1 0 0,0 0 0 0 0,0-1-1 0 0,-1 1 1 0 0,1 0 0 0 0,0-1-1 0 0,0 1 1 0 0,0 0-1 0 0,0-1 1 0 0,0 1 0 0 0,0 0-1 0 0,0-1 1 0 0,0 1-1 0 0,0 0 1 0 0,0 0 0 0 0,0-1-1 0 0,0 1 1 0 0,0 0-1 0 0,0-1 1 0 0,0 1 0 0 0,0 0-1 0 0,0-1 1 0 0,1 1-38 0 0,6-12 1110 0 0,0-2 580 0 0,-6 13-1568 0 0,-1 0-1 0 0,1 0 1 0 0,-1 0-1 0 0,1 0 1 0 0,-1 0-1 0 0,1 0 1 0 0,0 0-1 0 0,0 0 1 0 0,-1 0 0 0 0,1 0-1 0 0,0 0 1 0 0,0 0-1 0 0,0 1 1 0 0,0-1-1 0 0,0 0 1 0 0,0 1-1 0 0,0-1 1 0 0,0 1 0 0 0,1-1-1 0 0,-1 0-121 0 0,2 0 262 0 0,-3 1-238 0 0,0 0-1 0 0,1-1 1 0 0,-1 1 0 0 0,0 0-1 0 0,0 0 1 0 0,0 0 0 0 0,0-1-1 0 0,1 1 1 0 0,-1 0-1 0 0,0 0 1 0 0,0 0 0 0 0,0-1-1 0 0,0 1 1 0 0,0 0 0 0 0,0 0-1 0 0,1-1 1 0 0,-1 1 0 0 0,0 0-1 0 0,0 0 1 0 0,0-1-1 0 0,0 1 1 0 0,0 0 0 0 0,0-1-1 0 0,0 1 1 0 0,0 0 0 0 0,0 0-1 0 0,0-1 1 0 0,-1 1-1 0 0,1 0 1 0 0,0 0 0 0 0,0-1-1 0 0,0 1 1 0 0,0 0 0 0 0,0 0-1 0 0,0-1 1 0 0,0 1-1 0 0,-1 0 1 0 0,1 0 0 0 0,0 0-1 0 0,0-1 1 0 0,0 1-24 0 0,-1-3 1070 0 0,4 2-835 0 0,0 0 0 0 0,0 0 0 0 0,-1 0 0 0 0,1 0 0 0 0,0-1 0 0 0,2 0-235 0 0,-4 0 712 0 0,-1 2-60 0 0,0 0-253 0 0,0 0-116 0 0,0 0-25 0 0,-1 1-160 0 0,1-1 0 0 0,-1 1 0 0 0,1-1 0 0 0,-1 0 0 0 0,1 1 0 0 0,-1-1-1 0 0,1 1 1 0 0,0-1 0 0 0,-1 1 0 0 0,1 0 0 0 0,-1-1 0 0 0,1 1 0 0 0,0-1 0 0 0,0 1-1 0 0,-1 0 1 0 0,1-1 0 0 0,0 1 0 0 0,0 0 0 0 0,0-1-98 0 0,-5 16 259 0 0,5-13-194 0 0,-1 1 0 0 0,1-1 0 0 0,0 0 0 0 0,0 1 0 0 0,1-1 0 0 0,-1 0 0 0 0,0 0 0 0 0,1 1 0 0 0,1 1-65 0 0,-1 0 86 0 0,0-1-1 0 0,-1 1 1 0 0,1 0 0 0 0,-1-1-1 0 0,0 5-85 0 0,-1 15 215 0 0,-1-9-69 0 0,1 0-1 0 0,1 0 1 0 0,2 13-146 0 0,-1-12 89 0 0,2 10 20 0 0,0-1 0 0 0,-3 1 0 0 0,0 2-109 0 0,0 0 141 0 0,1 0-1 0 0,1 0 1 0 0,3 15-141 0 0,-3-24 179 0 0,-1 1 1 0 0,-1-1 0 0 0,-2 7-180 0 0,1-4 189 0 0,1-1 1 0 0,1 10-190 0 0,0-16 84 0 0,-1-1-1 0 0,-1 1 0 0 0,0 0 1 0 0,-4 12-84 0 0,3-12 39 0 0,0 1 1 0 0,0-1 0 0 0,2 1-1 0 0,0 6-39 0 0,0-17 12 0 0,1 1 1 0 0,-1 0-1 0 0,-1-1 0 0 0,1 1 1 0 0,-1 0-1 0 0,0-1 0 0 0,0 1 1 0 0,-1-1-1 0 0,1 0 0 0 0,-1 1 1 0 0,0-1-1 0 0,-1 0 0 0 0,-1 2-12 0 0,3-5 6 0 0,0 0-1 0 0,1 0 0 0 0,-1 1 1 0 0,0-1-1 0 0,1 0 0 0 0,-1 0 1 0 0,1 0-1 0 0,0 0 0 0 0,0 1 1 0 0,-1-1-1 0 0,2 0 0 0 0,-1 0 1 0 0,0 1-1 0 0,0-1 0 0 0,1 0 1 0 0,-1 0-1 0 0,1 0 0 0 0,0 2-5 0 0,0-2 9 0 0,-1 0-1 0 0,0-1 0 0 0,0 1 1 0 0,0-1-1 0 0,0 1 0 0 0,0 0 1 0 0,0-1-1 0 0,-1 1 1 0 0,1-1-1 0 0,0 1 0 0 0,-1-1 1 0 0,1 1-1 0 0,-1 0 1 0 0,0 0-9 0 0,0-1 17 0 0,1 0 1 0 0,-1 0-1 0 0,1 0 1 0 0,0 0-1 0 0,-1 0 1 0 0,1 0 0 0 0,0 0-1 0 0,0 0 1 0 0,-1 0-1 0 0,1 1 1 0 0,0-1-1 0 0,0 0 1 0 0,0 0 0 0 0,0 0-1 0 0,1 0 1 0 0,-1 0-1 0 0,0 0 1 0 0,0 0-1 0 0,1 0 1 0 0,-1 0 0 0 0,0 0-1 0 0,1 1-17 0 0,0-1 157 0 0,-1-1 23 0 0,12 2 249 0 0,2 0-315 0 0,-11-3-106 0 0,0 1 1 0 0,0-1-1 0 0,0-1 0 0 0,0 1 1 0 0,0 0-1 0 0,0-1 0 0 0,0 1 1 0 0,-1-1-1 0 0,1 0 0 0 0,0 0 1 0 0,-1 0-1 0 0,1-1-8 0 0,17-12 23 0 0,-6 6 27 0 0,-1-1 0 0 0,-1 0-1 0 0,0-1 1 0 0,0 0 0 0 0,-1-1 0 0 0,-1-1 0 0 0,5-6-50 0 0,0 1 21 0 0,-3 2 7 0 0,-1 0-1 0 0,6-12-27 0 0,9-14 20 0 0,-14 25-20 0 0,-1-1 0 0 0,-1 0 0 0 0,-1 0 0 0 0,2-7 0 0 0,13-26 20 0 0,-17 37-12 0 0,-1 0 1 0 0,0 0 0 0 0,-1 0 0 0 0,-1 0 0 0 0,1-5-9 0 0,0-1 9 0 0,1 0 0 0 0,1 0 0 0 0,0 1-9 0 0,-1 4 8 0 0,0 0-1 0 0,-1 0 0 0 0,-1 0 1 0 0,-1-1-1 0 0,1-5-7 0 0,2-16 18 0 0,-4 32-14 0 0,-1 0 0 0 0,0 0 1 0 0,0 0-1 0 0,0-1 0 0 0,-1 1 0 0 0,0 0 0 0 0,0-1 1 0 0,0 1-1 0 0,-1 0 0 0 0,0 0 0 0 0,0-3-4 0 0,0 2 4 0 0,0 0 0 0 0,0 0 0 0 0,1 0 0 0 0,-1 1 0 0 0,1-1 0 0 0,1-2-4 0 0,-1 4 4 0 0,0 0-1 0 0,1-1 0 0 0,-2 1 1 0 0,1 0-1 0 0,0-1 0 0 0,-1 1 1 0 0,0 0-1 0 0,0 0 0 0 0,0 0 0 0 0,-1 0 1 0 0,1 0-1 0 0,-3-4-3 0 0,-14-27 0 0 0,12 32 0 0 0,5 3 0 0 0,0 0 0 0 0,0 0 0 0 0,0 0 0 0 0,0 0 0 0 0,1 0 0 0 0,-1 0 0 0 0,0 0 0 0 0,0 0 0 0 0,0 0 0 0 0,0 0 0 0 0,1 1 0 0 0,-1-1 0 0 0,0 0 0 0 0,0 1 0 0 0,0-1 0 0 0,1 1 0 0 0,-3 2-6 0 0,0 0 0 0 0,1 0 0 0 0,0 1 0 0 0,0-1 0 0 0,0 1 0 0 0,0 0 0 0 0,0 0 1 0 0,0 1 5 0 0,-1 3-13 0 0,-2 5-5 0 0,1 0 0 0 0,1 1 0 0 0,0-1 0 0 0,1 1 0 0 0,0 0-1 0 0,0 12 19 0 0,0 7 1 0 0,-3 10-4 0 0,-2 24-58 0 0,1 36 61 0 0,9 0 1 0 0,-2 39 83 0 0,0 127 210 0 0,1-105-2 0 0,2 27 45 0 0,-1-91 42 0 0,-4 18-379 0 0,-1-30 485 0 0,9 78-485 0 0,-3-82 154 0 0,-3-49-91 0 0,1 1 0 0 0,4 9-63 0 0,-3-17 29 0 0,2 12 123 0 0,-4-38-138 0 0,-1 0 1 0 0,1 1-1 0 0,0-1 1 0 0,0 0-1 0 0,0 0 1 0 0,0 0-1 0 0,0 0 1 0 0,0 0-1 0 0,1 0 1 0 0,-1 0 0 0 0,1 0-1 0 0,-1-1 1 0 0,1 1-1 0 0,1 1-14 0 0,-2-3 8 0 0,-1 0 0 0 0,1 0 0 0 0,-1 0 0 0 0,0 0-1 0 0,1 1 1 0 0,-1-1 0 0 0,1 0 0 0 0,-1 0 0 0 0,1 0 0 0 0,-1 0 0 0 0,1 0 0 0 0,-1 0-1 0 0,0 0 1 0 0,1 0 0 0 0,-1 0 0 0 0,1 0 0 0 0,-1-1 0 0 0,1 1 0 0 0,-1 0 0 0 0,0 0 0 0 0,1 0-1 0 0,-1 0 1 0 0,1-1 0 0 0,-1 1 0 0 0,0 0 0 0 0,1 0 0 0 0,-1-1 0 0 0,0 1 0 0 0,1 0-1 0 0,-1-1 1 0 0,0 1 0 0 0,1 0 0 0 0,-1-1 0 0 0,0 1 0 0 0,0-1 0 0 0,1 1 0 0 0,-1 0 0 0 0,0-1-1 0 0,0 1 1 0 0,0-1 0 0 0,0 1-8 0 0,4-6 1 0 0,1 0 26 0 0,-1 1 0 0 0,-1-2 0 0 0,1 1 0 0 0,-1 0 0 0 0,0-1 0 0 0,-1 1 0 0 0,1-1 0 0 0,-1 0 0 0 0,0 0 0 0 0,-1 0 0 0 0,0 0 0 0 0,0-3-27 0 0,11-51 56 0 0,-6 32-37 0 0,-1-1-1 0 0,-1 0 1 0 0,-1-26-19 0 0,-3 22 0 0 0,1-43 0 0 0,-9-49 0 0 0,4 103 0 0 0,-1 0 0 0 0,-1 0 0 0 0,-7-16 0 0 0,0-1 0 0 0,4 16-13 0 0,0 1 1 0 0,-2 0-1 0 0,0 1 0 0 0,-9-12 13 0 0,-9-16-13 0 0,17 28-8 0 0,-2 0-1 0 0,0 1 1 0 0,-15-15 21 0 0,21 24-13 0 0,-1-1 0 0 0,1 0 1 0 0,1-1-1 0 0,0 0 0 0 0,-1-6 13 0 0,7 17 0 0 0,0 0 0 0 0,1 0 0 0 0,-1 0 0 0 0,0 0 0 0 0,1 0 0 0 0,0 0 0 0 0,0 0 0 0 0,0 0 0 0 0,0 0 0 0 0,0 0 0 0 0,1-3 0 0 0,1-15 0 0 0,-2 14-7 0 0,0 0 0 0 0,1 0-1 0 0,0 0 1 0 0,1 1 0 0 0,-1-1 0 0 0,1 0-1 0 0,0 1 1 0 0,1-1 0 0 0,0 1 0 0 0,0 0-1 0 0,0 0 1 0 0,1 0 0 0 0,-1 0 0 0 0,5-4 7 0 0,4-7-27 0 0,-3 5-12 0 0,0 0-1 0 0,0 0 0 0 0,1 1 0 0 0,1 1 0 0 0,0-1 0 0 0,6-4 40 0 0,42-25-177 0 0,-51 34 107 0 0,0 1 0 0 0,1 0 0 0 0,0 0-1 0 0,0 0 1 0 0,10-2 70 0 0,-11 4-231 0 0,1-1 1 0 0,-1 0-1 0 0,0 0 0 0 0,0-1 0 0 0,0 0 0 0 0,4-4 231 0 0,-9 7-486 0 0,0-1 0 0 0,0 1 0 0 0,0 0 0 0 0,1 0 0 0 0,-1 0 0 0 0,1 0 0 0 0,0 0 0 0 0,0 1 486 0 0,14-7-9496 0 0</inkml:trace>
  <inkml:trace contextRef="#ctx0" brushRef="#br0" timeOffset="370.05">676 564 22111 0 0,'0'0'488'0'0,"0"-5"104"0"0,0 2 16 0 0,5-5 8 0 0,0 3-488 0 0,3-1-128 0 0,13-2 0 0 0,-3 0 0 0 0,-5-1 280 0 0,14 1 32 0 0,8-3 8 0 0,0 0 0 0 0,4 3-192 0 0,5 4-32 0 0,0-4 0 0 0,4 5-8 0 0,9-2-848 0 0,-8 2-168 0 0</inkml:trace>
  <inkml:trace contextRef="#ctx0" brushRef="#br0" timeOffset="1990.47">949 584 3680 0 0,'-26'-4'167'0'0,"25"4"-161"0"0,1 0 0 0 0,0 0 0 0 0,-1 0 1 0 0,1 0-1 0 0,-1 0 0 0 0,1-1 0 0 0,0 1 0 0 0,-1 0 1 0 0,1 0-1 0 0,-1 0 0 0 0,1 0 0 0 0,0 0 1 0 0,-1-1-1 0 0,1 1 0 0 0,-1 0 0 0 0,1 0 1 0 0,0-1-1 0 0,-1 1 0 0 0,1 0 0 0 0,0-1 1 0 0,0 1-1 0 0,-1 0 0 0 0,1-1 0 0 0,0 1 1 0 0,0 0-1 0 0,-1-1 0 0 0,1 1 0 0 0,0 0-6 0 0,-1-3 19 0 0,-2 1 36 0 0,1 1 77 0 0,1 0 0 0 0,0 0 1 0 0,0 0-1 0 0,0 0 0 0 0,0 0 0 0 0,0 0 1 0 0,0 0-1 0 0,0 0 0 0 0,0 0 1 0 0,0 0-1 0 0,0-1 0 0 0,1 1 0 0 0,-1 0 1 0 0,0-1-1 0 0,1 1 0 0 0,-1 0 0 0 0,1-1 1 0 0,0 1-1 0 0,-1-1 0 0 0,1 1 1 0 0,0-1-1 0 0,0 1 0 0 0,0-1-132 0 0,0 1 334 0 0,-1-1 1 0 0,1 1-1 0 0,-1-1 0 0 0,1 1 0 0 0,-1-1 0 0 0,0 1 1 0 0,0-1-1 0 0,0 1 0 0 0,1 0 0 0 0,-1-1 0 0 0,0 1 1 0 0,0 0-1 0 0,-1 0 0 0 0,0-1-334 0 0,-18-16 3598 0 0,19 17-3339 0 0,-9-12 3201 0 0,7 11-3365 0 0,0 1 0 0 0,1 0 0 0 0,-1 0 0 0 0,0 1 0 0 0,0-1 0 0 0,0 0 0 0 0,0 1 0 0 0,0 0 0 0 0,0 0 0 0 0,0 0 0 0 0,0 0 0 0 0,0 0 0 0 0,0 0 0 0 0,0 1 0 0 0,0 0 0 0 0,0-1 0 0 0,1 1 0 0 0,-1 0 0 0 0,0 0 0 0 0,0 1 0 0 0,1-1 0 0 0,-1 0 0 0 0,-1 2-95 0 0,-6 3 154 0 0,1 0-1 0 0,-1 1 1 0 0,1 0-1 0 0,0 1 1 0 0,-3 3-154 0 0,-18 22 424 0 0,2 0 0 0 0,1 1 0 0 0,2 2 0 0 0,-4 8-424 0 0,19-25 208 0 0,0 1-1 0 0,-6 16-207 0 0,9-17 81 0 0,2-8-15 0 0,1 0 0 0 0,0 1 1 0 0,1 0-1 0 0,1 0 0 0 0,0 0 0 0 0,0 0 1 0 0,1 5-67 0 0,1-8 41 0 0,0 0 1 0 0,1-1 0 0 0,0 1 0 0 0,0-1-1 0 0,1 1 1 0 0,0-1 0 0 0,0 0 0 0 0,1 0-1 0 0,0 0 1 0 0,4 7-42 0 0,-6-12 16 0 0,1-1 0 0 0,0 1-1 0 0,0-1 1 0 0,0 1 0 0 0,0-1-1 0 0,0 0 1 0 0,0 0 0 0 0,0 0-1 0 0,1 0 1 0 0,-1 0-1 0 0,1-1 1 0 0,0 1 0 0 0,-1-1-1 0 0,1 0 1 0 0,0 1 0 0 0,0-1-1 0 0,0 0 1 0 0,0-1 0 0 0,0 1-1 0 0,0-1 1 0 0,0 1 0 0 0,0-1-1 0 0,0 0 1 0 0,0 0 0 0 0,0 0-1 0 0,0 0-15 0 0,13-2 136 0 0,-1 0-1 0 0,0-1 0 0 0,0 0 0 0 0,12-6-135 0 0,-7 3 36 0 0,84-27-134 0 0,-51 15-226 0 0,0 2 1 0 0,3 2 323 0 0,-32 9-705 0 0,0 2 0 0 0,0 0 0 0 0,9 2 705 0 0,-27 0-2313 0 0,7-1-5369 0 0</inkml:trace>
  <inkml:trace contextRef="#ctx0" brushRef="#br0" timeOffset="2445.29">119 645 15232 0 0,'-2'-8'477'0'0,"1"5"-349"0"0,0 0 0 0 0,1 0 0 0 0,-1 0 0 0 0,1 0 1 0 0,0 0-1 0 0,0 0 0 0 0,0 0 0 0 0,0 0 0 0 0,0 0 1 0 0,1 0-1 0 0,-1 0 0 0 0,1 0 0 0 0,0 0 0 0 0,0 0-128 0 0,0 1 690 0 0,-1 2 22 0 0,0 0 12 0 0,0 0 24 0 0,0 0 10 0 0,0 0 2 0 0,0 0-44 0 0,-8 157 2296 0 0,2-53-2228 0 0,3-41-305 0 0,-1 67 378 0 0,4-107-695 0 0,2-1-1 0 0,1 0 1 0 0,0 0 0 0 0,6 17-162 0 0,-2-12 118 0 0,-6-19-79 0 0,1 0 0 0 0,0 0-1 0 0,1 0 1 0 0,0 0 0 0 0,0 0-1 0 0,2 2-38 0 0,-1-2 32 0 0,1-1 0 0 0,-1 0 0 0 0,1-1 0 0 0,0 1 0 0 0,1-1 0 0 0,2 2-32 0 0,-5-5 14 0 0,0-1 0 0 0,1 0 0 0 0,-1 0 0 0 0,1 0 0 0 0,-1 0 0 0 0,1 0 0 0 0,-1-1 0 0 0,1 0 0 0 0,0 0-1 0 0,0 0 1 0 0,0 0 0 0 0,0 0 0 0 0,0-1 0 0 0,1 0-14 0 0,4 1 13 0 0,0-1-1 0 0,0-1 0 0 0,0 0 1 0 0,0 0-1 0 0,0-1 1 0 0,0 0-1 0 0,0 0 1 0 0,-1-1-1 0 0,1 0 1 0 0,-1-1-1 0 0,0 0 1 0 0,0 0-1 0 0,0-1-12 0 0,-1 1-420 0 0,0-1-1 0 0,0 0 1 0 0,0-1-1 0 0,-1 0 1 0 0,0 0-1 0 0,0 0 1 0 0,-1-1-1 0 0,1 1 1 0 0,-1-2 420 0 0,9-18-9265 0 0</inkml:trace>
  <inkml:trace contextRef="#ctx0" brushRef="#br0" timeOffset="2777.69">59 26 20303 0 0,'0'0'463'0'0,"-1"-1"-347"0"0,1 1 0 0 0,0-1 1 0 0,0 1-1 0 0,-1-1 0 0 0,1 1 0 0 0,0-1 0 0 0,-1 1 0 0 0,1-1 1 0 0,-1 1-1 0 0,1-1 0 0 0,0 1 0 0 0,-1-1 0 0 0,1 1 0 0 0,-1 0 1 0 0,0-1-117 0 0,-1 1 44 0 0,1 0 0 0 0,-1 0 0 0 0,0 1 0 0 0,1-1 0 0 0,-1 0 0 0 0,1 1 0 0 0,-1-1 0 0 0,1 1 0 0 0,-1 0 0 0 0,1-1 1 0 0,-1 1-1 0 0,1 0 0 0 0,-1 0 0 0 0,1 0 0 0 0,0 0 0 0 0,0 0 0 0 0,-1 0 0 0 0,1 0 0 0 0,0 1 0 0 0,0-1 0 0 0,0 0 0 0 0,0 1 1 0 0,0-1-1 0 0,1 1 0 0 0,-1-1 0 0 0,0 1 0 0 0,1-1 0 0 0,-1 1 0 0 0,1-1 0 0 0,-1 1 0 0 0,1-1 0 0 0,0 2-44 0 0,-5 13 535 0 0,2 1 0 0 0,0-1-1 0 0,1 1 1 0 0,0 16-535 0 0,2-21 97 0 0,1 1 0 0 0,0-1 0 0 0,1 0 1 0 0,0 1-1 0 0,1-1 0 0 0,1 0 0 0 0,1 5-97 0 0,-3-13 20 0 0,0 1-1 0 0,0-1 0 0 0,0 0 1 0 0,0 1-1 0 0,1-1 1 0 0,-1 0-1 0 0,1-1 1 0 0,0 1-1 0 0,0 0 1 0 0,1-1-1 0 0,-1 0 1 0 0,1 1-1 0 0,0-1 0 0 0,-1-1 1 0 0,1 1-1 0 0,0-1 1 0 0,1 1-1 0 0,-1-1 1 0 0,0 0-1 0 0,5 1-19 0 0,-4-2 68 0 0,1 0 0 0 0,0-1-1 0 0,0 1 1 0 0,0-1 0 0 0,0 0 0 0 0,0-1 0 0 0,0 1-1 0 0,-1-1 1 0 0,1 0 0 0 0,0-1 0 0 0,0 0-1 0 0,5-2-67 0 0,-2 1 111 0 0,0-2 0 0 0,0 1-1 0 0,0-1 1 0 0,-1 0 0 0 0,1-1-1 0 0,-1 0 1 0 0,0-2-111 0 0,-4 5 54 0 0,0-1-1 0 0,-1-1 0 0 0,1 1 1 0 0,-1 0-1 0 0,0-1 1 0 0,-1 0-1 0 0,1 0 0 0 0,-1 1 1 0 0,0-2-1 0 0,0 1 0 0 0,0 0 1 0 0,-1 0-1 0 0,0 0 1 0 0,0-1-1 0 0,0-2-53 0 0,0-3 121 0 0,-1-1-1 0 0,0 1 1 0 0,0-1-1 0 0,-1 1 1 0 0,0 0-1 0 0,-3-10-120 0 0,2 14-4 0 0,-1 1 0 0 0,1-1-1 0 0,-1 1 1 0 0,0 0 0 0 0,0 0-1 0 0,-1 0 1 0 0,0 0 0 0 0,0 1 0 0 0,0-1-1 0 0,-1 1 1 0 0,0 0 0 0 0,0 0-1 0 0,0 1 1 0 0,0 0 0 0 0,-1 0 0 0 0,1 0-1 0 0,-1 0 1 0 0,0 1 0 0 0,-6-2 4 0 0,7 4-86 0 0,1 0 1 0 0,-1 1 0 0 0,1-1-1 0 0,-1 1 1 0 0,1 0 0 0 0,-1 1-1 0 0,1-1 1 0 0,-1 1 0 0 0,1 0-1 0 0,-1 0 1 0 0,1 0 0 0 0,-1 1-1 0 0,1 0 1 0 0,0 0 0 0 0,0 0-1 0 0,0 0 1 0 0,0 0 0 0 0,0 1-1 0 0,1 0 1 0 0,-3 1 85 0 0,-11 15-1596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8:05.513"/>
    </inkml:context>
    <inkml:brush xml:id="br0">
      <inkml:brushProperty name="width" value="0.05" units="cm"/>
      <inkml:brushProperty name="height" value="0.05" units="cm"/>
    </inkml:brush>
  </inkml:definitions>
  <inkml:trace contextRef="#ctx0" brushRef="#br0">73 1655 20127 0 0,'0'0'463'0'0,"1"-2"61"0"0,47-54 697 0 0,-37 40-983 0 0,1 2 0 0 0,13-13-238 0 0,8-10 1130 0 0,17-21 2203 0 0,32-27-3333 0 0,-27 29 1476 0 0,18-27-1476 0 0,-50 52 114 0 0,-1-2-1 0 0,-1 0 1 0 0,-2-2 0 0 0,-1 0 0 0 0,-2-1 0 0 0,-2-1-1 0 0,-1 0 1 0 0,-2-1 0 0 0,-2 0 0 0 0,-1 0 0 0 0,-2-1-1 0 0,-1 0 1 0 0,-2-1 0 0 0,-3-31-114 0 0,-2 42 67 0 0,-1 1-1 0 0,-5-16-66 0 0,1 5 48 0 0,4 21-45 0 0,-1-1 0 0 0,-1 1-1 0 0,-1-1 1 0 0,0 1-3 0 0,5 16-1 0 0,1 1 0 0 0,-1 0 0 0 0,1 0 0 0 0,-1 0 0 0 0,0 0 0 0 0,0-1 0 0 0,1 1 0 0 0,-1 0-1 0 0,0 0 1 0 0,0 0 0 0 0,0 1 0 0 0,0-1 0 0 0,0 0 0 0 0,0 0 0 0 0,0 0 0 0 0,-1 1 0 0 0,1-1 0 0 0,0 1 0 0 0,0-1 0 0 0,0 1 0 0 0,-1-1 0 0 0,1 1-1 0 0,0 0 1 0 0,-1-1 1 0 0,0 1-2 0 0,0 0-1 0 0,0 0 0 0 0,0 1 1 0 0,1-1-1 0 0,-1 0 1 0 0,0 1-1 0 0,0-1 0 0 0,0 1 1 0 0,1-1-1 0 0,-1 1 0 0 0,0 0 1 0 0,1 0-1 0 0,-1 0 0 0 0,1 0 1 0 0,-1 0-1 0 0,1 0 0 0 0,-1 0 1 0 0,0 1 2 0 0,-15 15-35 0 0,1 1 0 0 0,1 0 0 0 0,0 1 1 0 0,2 1-1 0 0,0 0 0 0 0,1 1 0 0 0,-5 12 35 0 0,-6 20-63 0 0,2 1 0 0 0,-8 33 63 0 0,14-35-18 0 0,3 1-1 0 0,1 0 0 0 0,3 1 1 0 0,3 0-1 0 0,1 35 19 0 0,4-48 13 0 0,2 0 1 0 0,2 0-1 0 0,7 30-13 0 0,-7-53 5 0 0,0 0-1 0 0,2 0 0 0 0,0-1 1 0 0,1 0-1 0 0,0 0 1 0 0,1-1-1 0 0,1 0 1 0 0,1 0-1 0 0,7 8-4 0 0,-9-14 40 0 0,1 0 0 0 0,0 0-1 0 0,0 0 1 0 0,1-1 0 0 0,7 4-40 0 0,-14-11 17 0 0,0 0 0 0 0,0 0 0 0 0,0 0 0 0 0,0 0 0 0 0,0-1 0 0 0,0 1 0 0 0,0-1 0 0 0,0 0 0 0 0,0 0 0 0 0,1 0 0 0 0,-1-1 1 0 0,0 1-1 0 0,1-1 0 0 0,-1 0 0 0 0,0 0 0 0 0,1 0 0 0 0,-1 0 0 0 0,1 0 0 0 0,-1-1 0 0 0,0 0 0 0 0,1 1 0 0 0,-1-1 0 0 0,0 0 0 0 0,2-1-17 0 0,4-3 41 0 0,0-1-1 0 0,-1 1 1 0 0,0-1-1 0 0,0 0 1 0 0,0-1-1 0 0,-1 0 1 0 0,0 0-1 0 0,-1-1 1 0 0,1 0-1 0 0,-1 0 1 0 0,1-2-41 0 0,9-17 162 0 0,-2-1 1 0 0,11-27-163 0 0,-16 34 77 0 0,2-7 53 0 0,-1 0 1 0 0,-2 0-1 0 0,-1-1 1 0 0,-2 0-1 0 0,0-1 1 0 0,-2 1-131 0 0,3 2 65 0 0,-5 21-61 0 0,1 0 0 0 0,-1 0 1 0 0,0 0-1 0 0,0-1 0 0 0,-1 1 0 0 0,0-2-4 0 0,1 27-157 0 0,-3-2 132 0 0,1 0-1 0 0,1 0 1 0 0,1 17 25 0 0,0 6-11 0 0,-1-4-22 0 0,2 1 0 0 0,4 24 33 0 0,-4-50-5 0 0,0 1 0 0 0,0-1-1 0 0,2 0 1 0 0,-1 0 0 0 0,1-1 0 0 0,1 1 0 0 0,0-1 0 0 0,1 0 0 0 0,0 0 0 0 0,5 6 5 0 0,-7-11 7 0 0,0-1 0 0 0,1 0 0 0 0,-1 0 1 0 0,1 0-1 0 0,0-1 0 0 0,0 1 0 0 0,0-1 0 0 0,1 0 0 0 0,-1-1 1 0 0,1 1-1 0 0,1-1-7 0 0,16 3 58 0 0,-16-4-39 0 0,0-1 1 0 0,0-1-1 0 0,0 1 0 0 0,0-1 0 0 0,0-1 0 0 0,0 1 0 0 0,0-1 0 0 0,0-1 1 0 0,0 1-1 0 0,-1-1 0 0 0,1 0 0 0 0,-1 0 0 0 0,0-1 0 0 0,0 0 0 0 0,0 0 0 0 0,0 0 1 0 0,-1-1-1 0 0,0 0 0 0 0,0 0 0 0 0,2-2-19 0 0,-3 1 10 0 0,0 1-1 0 0,0-1 1 0 0,-1 0 0 0 0,0 0 0 0 0,0-1-1 0 0,0 1 1 0 0,-1-1 0 0 0,0 1 0 0 0,0-2-10 0 0,3-12 28 0 0,0-1 0 0 0,-1-7-28 0 0,-2 12 5 0 0,0-1-1 0 0,-1 1 1 0 0,-1-1 0 0 0,-1 1-1 0 0,0-1 1 0 0,-1 1 0 0 0,-1-1-1 0 0,0 1 1 0 0,-1 0 0 0 0,-1 0-1 0 0,0 1 1 0 0,-7-12-5 0 0,10 22 0 0 0,-1 0 0 0 0,0-1 0 0 0,0 1 0 0 0,0 0 0 0 0,-1 1 0 0 0,0-1 0 0 0,0 1 0 0 0,0-1 0 0 0,0 1 0 0 0,-1 1 0 0 0,1-1 0 0 0,-1 0 0 0 0,0 1 0 0 0,0 0 0 0 0,-1 0 0 0 0,1 1 0 0 0,0-1 0 0 0,-1 1 0 0 0,0 1 0 0 0,1-1 0 0 0,-1 1 0 0 0,0 0 0 0 0,0 0 0 0 0,-3 0 0 0 0,0 0-111 0 0,1 1 0 0 0,-1 1 0 0 0,0-1 0 0 0,1 1 1 0 0,-1 1-1 0 0,1 0 0 0 0,-1 0 0 0 0,1 0 0 0 0,-7 4 111 0 0,4-1-283 0 0,-1 0 0 0 0,1 1 0 0 0,0 1 0 0 0,0 0 0 0 0,1 1 0 0 0,-3 2 283 0 0,0 5-1471 0 0,4 5-58 0 0</inkml:trace>
  <inkml:trace contextRef="#ctx0" brushRef="#br0" timeOffset="516.54">1608 1078 25743 0 0,'-4'-5'1252'0'0,"0"0"-1146"0"0,1 1 1 0 0,-1-1-1 0 0,0 1 0 0 0,0 1 0 0 0,0-1 0 0 0,-1 0 1 0 0,1 1-1 0 0,-1 0 0 0 0,0 0 0 0 0,1 0 1 0 0,-2 1-1 0 0,1 0 0 0 0,0 0 0 0 0,0 0 0 0 0,-1 0 1 0 0,1 1-1 0 0,-1 0 0 0 0,1 0 0 0 0,-1 0 1 0 0,-3 1-107 0 0,-8-1 46 0 0,1 1 1 0 0,0 1 0 0 0,-1 1 0 0 0,1 0 0 0 0,0 1-1 0 0,-10 3-46 0 0,7 0 19 0 0,0 1-1 0 0,0 1 1 0 0,1 1-1 0 0,0 1 1 0 0,1 0-1 0 0,-13 10-18 0 0,25-16 0 0 0,-1 0 0 0 0,1 1 0 0 0,0 0 0 0 0,1 0 0 0 0,-1 0 0 0 0,1 1 0 0 0,0-1 0 0 0,0 1 0 0 0,1 0 0 0 0,0 0 0 0 0,0 0-1 0 0,-2 7 1 0 0,3-10-14 0 0,1 0 0 0 0,0 1 0 0 0,1-1 0 0 0,-1 0 0 0 0,0 1-1 0 0,1-1 1 0 0,0 0 0 0 0,-1 1 0 0 0,1-1 0 0 0,1 0-1 0 0,-1 1 1 0 0,0-1 0 0 0,1 0 0 0 0,0 1 0 0 0,0-1 0 0 0,0 0-1 0 0,0 0 1 0 0,0 0 0 0 0,1 1 0 0 0,-1-1 0 0 0,1-1-1 0 0,0 1 1 0 0,0 0 0 0 0,0 0 0 0 0,0-1 0 0 0,2 3 14 0 0,0-2-61 0 0,1 0 1 0 0,-1 0 0 0 0,1-1-1 0 0,-1 1 1 0 0,1-1 0 0 0,0 0-1 0 0,0-1 1 0 0,0 1-1 0 0,0-1 1 0 0,0 0 0 0 0,0 0-1 0 0,0 0 1 0 0,0-1 0 0 0,0 1-1 0 0,1-1 1 0 0,-1-1-1 0 0,0 1 1 0 0,5-2 60 0 0,4 0-139 0 0,0-1 0 0 0,0-1 0 0 0,0 0 0 0 0,-1-1 0 0 0,0 0 0 0 0,3-3 138 0 0,0 0-20 0 0,-1-2-1 0 0,0 0 0 0 0,-1 0 0 0 0,0-1 0 0 0,-1-1 1 0 0,0 0-1 0 0,-1-1 0 0 0,9-13 22 0 0,-10 13 48 0 0,1 0 0 0 0,0 0 1 0 0,1 2-1 0 0,0-1 0 0 0,1 1-48 0 0,-14 10 1 0 0,1 1 0 0 0,-1-1-1 0 0,1 1 1 0 0,0-1 0 0 0,-1 1-1 0 0,1 0 1 0 0,0-1 0 0 0,-1 1-1 0 0,1 0 1 0 0,0-1 0 0 0,0 1-1 0 0,-1 0 1 0 0,1 0 0 0 0,0-1-1 0 0,0 1 1 0 0,-1 0 0 0 0,1 0-1 0 0,0 0 1 0 0,0 0 0 0 0,0 0-1 0 0,-1 0 1 0 0,1 0 0 0 0,0 1 0 0 0,0-1-1 0 0,-1 0 1 0 0,1 0 0 0 0,0 1-1 0 0,0-1 1 0 0,-1 0 0 0 0,1 1-1 0 0,0-1 1 0 0,-1 1 0 0 0,1-1-1 0 0,0 0 1 0 0,-1 1 0 0 0,1 0-1 0 0,-1-1 1 0 0,1 1 0 0 0,-1-1-1 0 0,1 1 1 0 0,-1 0 0 0 0,1-1-1 0 0,-1 1 1 0 0,0 0 0 0 0,1-1 0 0 0,-1 1-1 0 0,0 0 1 0 0,0 0-1 0 0,2 4-6 0 0,0 0 1 0 0,-1 1 0 0 0,1-1-1 0 0,-1 1 1 0 0,-1-1-1 0 0,1 3 6 0 0,6 48-26 0 0,-2-29-12 0 0,-1 21 38 0 0,-1 107 555 0 0,-13 118-555 0 0,-7 114 800 0 0,11-195-540 0 0,-5 249 50 0 0,3-128-8 0 0,8-302-269 0 0,-2 47 696 0 0,-8 55-729 0 0,9-107 38 0 0,0 0-1 0 0,-1 0 0 0 0,1 0 1 0 0,-1 0-1 0 0,0 0 0 0 0,-1-1 0 0 0,1 1 1 0 0,-3 3-38 0 0,4-7 15 0 0,0-1 1 0 0,-1 1 0 0 0,1-1-1 0 0,0 0 1 0 0,0 1-1 0 0,-1-1 1 0 0,1 0 0 0 0,-1 0-1 0 0,1 0 1 0 0,-1 0 0 0 0,1 0-1 0 0,-1 0 1 0 0,1-1-1 0 0,-1 1 1 0 0,0 0 0 0 0,0-1-1 0 0,1 1 1 0 0,-1-1 0 0 0,0 0-1 0 0,0 1 1 0 0,1-1-1 0 0,-1 0 1 0 0,0 0 0 0 0,0 0-1 0 0,0-1 1 0 0,1 1 0 0 0,-1 0-1 0 0,0-1 1 0 0,0 1-1 0 0,1-1 1 0 0,-1 1-16 0 0,-9-5 101 0 0,0 0-1 0 0,1-1 1 0 0,0 0-1 0 0,0 0 1 0 0,0-1 0 0 0,1 0-1 0 0,-1-2-100 0 0,-1 0 77 0 0,-21-18 19 0 0,2-1-1 0 0,0-1 0 0 0,2-2 0 0 0,2 0 1 0 0,-21-33-96 0 0,6 0 63 0 0,2-2 1 0 0,-21-52-64 0 0,47 89 6 0 0,2 1 0 0 0,0-2-1 0 0,2 1 1 0 0,2-1 0 0 0,0 0-1 0 0,2-1 1 0 0,1 0 0 0 0,1-25-6 0 0,3 34 2 0 0,1-1 1 0 0,1 0-1 0 0,1 1 0 0 0,1 0 1 0 0,1-1-1 0 0,1 1 1 0 0,1 1-1 0 0,0 0 1 0 0,2 0-1 0 0,1 0 1 0 0,0 1-1 0 0,6-7-2 0 0,11-14-16 0 0,2 2 1 0 0,2 1-1 0 0,1 1 1 0 0,2 2-1 0 0,1 1 1 0 0,8-3 15 0 0,36-28-185 0 0,127-101-2996 0 0,-149 123-7264 0 0</inkml:trace>
  <inkml:trace contextRef="#ctx0" brushRef="#br0" timeOffset="1218.57">2999 462 18023 0 0,'0'0'407'0'0,"0"0"60"0"0,0 0 23 0 0,1-1-50 0 0,2-5-178 0 0,-2 5 304 0 0,-1 1 160 0 0,0 0 36 0 0,-5 0 817 0 0,3 1-1435 0 0,0 0 1 0 0,0 0 0 0 0,0-1-1 0 0,1 1 1 0 0,-1 0-1 0 0,0 1 1 0 0,1-1-1 0 0,-1 0 1 0 0,1 0-1 0 0,-1 1 1 0 0,1-1-1 0 0,0 1 1 0 0,-1-1 0 0 0,1 1-1 0 0,0 0 1 0 0,0-1-1 0 0,0 1 1 0 0,0 0-1 0 0,0 0 1 0 0,1 0-145 0 0,-4 8 356 0 0,1-1 0 0 0,0 1 0 0 0,-1 7-356 0 0,-1 6 375 0 0,-12 35-55 0 0,-18 55 48 0 0,19-65 149 0 0,-7 43-517 0 0,9-36 122 0 0,12-46-96 0 0,-1 2 23 0 0,0 0 1 0 0,1 1-1 0 0,0-1 1 0 0,0 9-50 0 0,2-19 80 0 0,0-1 0 0 0,0 0 0 0 0,0 0 21 0 0,0-2 90 0 0,5-61 716 0 0,-7 16-303 0 0,-2-2-604 0 0,1 17 114 0 0,1 0 0 0 0,2-1 0 0 0,2-9-114 0 0,2-21 46 0 0,-4 41-4 0 0,1 0 1 0 0,2 0 0 0 0,0 0 0 0 0,1 0 0 0 0,1 1 0 0 0,2-2-43 0 0,-3 10 20 0 0,-2 7-5 0 0,0 0 0 0 0,1 0 1 0 0,-1 1-1 0 0,1-1 0 0 0,0 0 0 0 0,4-4-15 0 0,-6 9 2 0 0,0 0-1 0 0,0 0 1 0 0,1 0 0 0 0,-1-1 0 0 0,0 2-1 0 0,0-1 1 0 0,1 0 0 0 0,-1 0-1 0 0,0 0 1 0 0,1 1 0 0 0,-1-1-1 0 0,1 1 1 0 0,-1-1 0 0 0,1 1-1 0 0,-1-1 1 0 0,1 1 0 0 0,0 0-1 0 0,-1 0 1 0 0,1 0 0 0 0,-1 0 0 0 0,1 0-1 0 0,0 0 1 0 0,-1 0 0 0 0,1 1-1 0 0,-1-1 1 0 0,1 0 0 0 0,-1 1-1 0 0,1-1 1 0 0,0 2-2 0 0,9 1 8 0 0,0 2 0 0 0,-1 0 0 0 0,0 0 0 0 0,1 1-8 0 0,-7-3 4 0 0,0 0-1 0 0,1 0 1 0 0,-1 1-1 0 0,0 0 1 0 0,-1-1-1 0 0,1 1 1 0 0,-1 1-1 0 0,0-1 1 0 0,3 5-4 0 0,11 18-34 0 0,2-2 1 0 0,4 4 33 0 0,14 19-29 0 0,123 160 29 0 0,-144-187 0 0 0,-1-2-6 0 0,1 0 1 0 0,0-1-1 0 0,2 0 1 0 0,0-2-1 0 0,15 11 6 0 0,-27-23-1 0 0,1 1 0 0 0,0-1 0 0 0,0-1-1 0 0,1 0 1 0 0,-1 0 0 0 0,1 0 0 0 0,-1-1 0 0 0,1 0 0 0 0,0 0 1 0 0,-2-1 1 0 0,-1-1 0 0 0,1 1 0 0 0,0-1 0 0 0,-1 0 0 0 0,1-1 0 0 0,0 0 0 0 0,-1 1 1 0 0,1-2-1 0 0,-1 1 0 0 0,1-1 0 0 0,-1 0 0 0 0,0 0 0 0 0,4-2-1 0 0,-4 1 17 0 0,0 0 1 0 0,0-1-1 0 0,0 0 0 0 0,0 0 0 0 0,0 0 1 0 0,-1 0-1 0 0,0-1 0 0 0,0 0 0 0 0,0 0 1 0 0,2-4-18 0 0,1-2 29 0 0,-1 0-1 0 0,0-1 1 0 0,-1 0 0 0 0,3-9-29 0 0,-3 4 8 0 0,0-1 0 0 0,-2 0 1 0 0,1-10-9 0 0,0 2 31 0 0,1-15-19 0 0,-3 0 0 0 0,-1-26-12 0 0,0-15 0 0 0,-1 31 0 0 0,-6-45 0 0 0,3 56 0 0 0,3 39-1 0 0,-3-18-107 0 0,3 18 94 0 0,0 0-1 0 0,0 0 0 0 0,0 1 1 0 0,-1-1-1 0 0,1 0 0 0 0,0 0 1 0 0,-1 1-1 0 0,1-1 1 0 0,0 0-1 0 0,-1 1 0 0 0,1-1 1 0 0,-1 0-1 0 0,1 1 0 0 0,-1-1 1 0 0,1 0-1 0 0,-1 1 1 0 0,0-1-1 0 0,1 1 0 0 0,-1-1 1 0 0,0 1-1 0 0,1 0 15 0 0,-1 0-59 0 0,1 0 0 0 0,-1-1-1 0 0,1 1 1 0 0,-1 0 0 0 0,1 1 0 0 0,0-1-1 0 0,-1 0 1 0 0,1 0 0 0 0,-1 0 0 0 0,1 0-1 0 0,-1 0 1 0 0,1 0 0 0 0,0 0 0 0 0,-1 1-1 0 0,1-1 1 0 0,-1 0 0 0 0,1 0 0 0 0,0 1-1 0 0,-1-1 1 0 0,1 0 0 0 0,0 0 0 0 0,-1 1-1 0 0,1-1 1 0 0,0 0 0 0 0,0 1 0 0 0,-1-1 0 0 0,1 0-1 0 0,0 1 60 0 0,-9 14-4328 0 0,5-6 682 0 0,-16 19-6128 0 0</inkml:trace>
  <inkml:trace contextRef="#ctx0" brushRef="#br0" timeOffset="1572.5">2539 1495 25423 0 0,'0'0'579'0'0,"0"0"80"0"0,0 0 41 0 0,0 0-85 0 0,0 0-361 0 0,1 1-33 0 0,5 4-127 0 0,-1-1-1 0 0,1 0 1 0 0,0 0 0 0 0,0-1-1 0 0,0 1 1 0 0,1-1-1 0 0,-1-1 1 0 0,1 1 0 0 0,0-1-1 0 0,0 0 1 0 0,-1-1-1 0 0,1 1 1 0 0,0-1 0 0 0,5 0-94 0 0,18 0 272 0 0,1-1 0 0 0,26-3-272 0 0,-26 2 92 0 0,374-35 541 0 0,-258 21-481 0 0,485-55-49 0 0,-502 54-94 0 0,-11 2-25 0 0,209-23-285 0 0,-307 34 344 0 0,-8 0-2299 0 0,-3 2-4671 0 0,-9 1-2463 0 0</inkml:trace>
  <inkml:trace contextRef="#ctx0" brushRef="#br0" timeOffset="1957.58">2701 2224 14280 0 0,'-6'-15'1884'0'0,"4"11"2753"0"0,2 3-4431 0 0,1-1 0 0 0,0 1 0 0 0,-1 0 1 0 0,1 0-1 0 0,0 0 0 0 0,0 0 0 0 0,0 0 1 0 0,-1 0-1 0 0,1 0 0 0 0,0 0 0 0 0,0 1 0 0 0,0-1 1 0 0,1 0-1 0 0,-1 0 0 0 0,0 1 0 0 0,0-1 1 0 0,1 1-207 0 0,2-3 268 0 0,7-5 53 0 0,1 1 1 0 0,0 1-1 0 0,0 0 0 0 0,1 0 0 0 0,0 1 0 0 0,3 0-321 0 0,17-7 633 0 0,12-8 253 0 0,-8 4 341 0 0,12-3-1227 0 0,-38 15 160 0 0,1 1 0 0 0,0 0 0 0 0,0 1-1 0 0,0 0 1 0 0,0 1 0 0 0,5 0-160 0 0,-10 1 22 0 0,0 0 0 0 0,0 1-1 0 0,-1 0 1 0 0,1 0 0 0 0,0 0 0 0 0,0 1 0 0 0,0 0-1 0 0,-1 0 1 0 0,1 1 0 0 0,-1 0 0 0 0,0 0-1 0 0,0 0 1 0 0,0 1 0 0 0,0 0 0 0 0,0 0 0 0 0,-1 0-1 0 0,0 1 1 0 0,1 1-22 0 0,22 23-5 0 0,15 10 5 0 0,-33-30 10 0 0,2 0 0 0 0,-1-1-1 0 0,1 0 1 0 0,0-1 0 0 0,1-1-1 0 0,0 1-9 0 0,12-2 31 0 0,-8-1 2 0 0,-8-3-16 0 0,-1 1-1 0 0,0-1 0 0 0,1 0 0 0 0,-1-1 1 0 0,1 0-1 0 0,-1 0 0 0 0,1-1 0 0 0,-1 0 0 0 0,3-1-16 0 0,7-2 50 0 0,0 0 0 0 0,-1-2-1 0 0,15-6-49 0 0,-30 11 42 0 0,0-1 0 0 0,1 1 0 0 0,-1-1 0 0 0,0 0 0 0 0,0 1 0 0 0,0-1 0 0 0,0 0 0 0 0,0-1 0 0 0,0 1 0 0 0,0 0 0 0 0,-1 0 0 0 0,1-1 0 0 0,-1 1 0 0 0,0-1 0 0 0,0 1 0 0 0,0-1 0 0 0,0 0 0 0 0,0 1 0 0 0,0-1 0 0 0,-1 0-42 0 0,6-29-1644 0 0,-5 2-7013 0 0,-1 14-613 0 0</inkml:trace>
  <inkml:trace contextRef="#ctx0" brushRef="#br0" timeOffset="2543.41">3858 1819 23551 0 0,'-4'-13'446'0'0,"3"10"-286"0"0,0 0-1 0 0,0 0 0 0 0,0 0 0 0 0,0 1 0 0 0,-1-1 0 0 0,1 0 1 0 0,-1 1-1 0 0,0-1 0 0 0,0 1 0 0 0,0 0 0 0 0,0-1 1 0 0,0 1-1 0 0,0 0 0 0 0,-2 0-159 0 0,4 1 465 0 0,0 1 143 0 0,0 1-499 0 0,0 1 1 0 0,0-1-1 0 0,-1 0 0 0 0,1 0 0 0 0,0 1 0 0 0,0-1 1 0 0,-1 0-1 0 0,1 0 0 0 0,-1 1 0 0 0,1-1 1 0 0,-1 0-1 0 0,0 0-109 0 0,-2 8 185 0 0,1 10 50 0 0,0 1 0 0 0,1 8-235 0 0,0-6 85 0 0,-2 240 561 0 0,3-173-491 0 0,-4 81 90 0 0,-1-131 221 0 0,-1-58-145 0 0,-8-126 652 0 0,12 101-857 0 0,1 0-1 0 0,2 0 1 0 0,3 1-1 0 0,3-13-115 0 0,-1-1 82 0 0,-4 37-72 0 0,1 1-1 0 0,1-1 1 0 0,0 0-1 0 0,2 1 1 0 0,0 0-1 0 0,1 0 1 0 0,7-11-10 0 0,-14 30-1 0 0,1-1 0 0 0,-1 0 0 0 0,1 0 0 0 0,-1 0 0 0 0,1 0 0 0 0,-1 1 0 0 0,1-1 0 0 0,0 0 0 0 0,-1 1 0 0 0,1-1 0 0 0,0 0 0 0 0,-1 1 0 0 0,1-1 0 0 0,0 1 0 0 0,0-1 0 0 0,0 1 0 0 0,0-1 0 0 0,0 1 0 0 0,-1 0-1 0 0,1-1 1 0 0,0 1 0 0 0,0 0 0 0 0,0 0 0 0 0,0 0 0 0 0,0 0 0 0 0,0 0 0 0 0,0 0 0 0 0,0 0 0 0 0,0 0 0 0 0,0 0 0 0 0,0 0 0 0 0,0 0 0 0 0,0 1 0 0 0,0-1 0 0 0,0 0 0 0 0,-1 1 0 0 0,1-1 0 0 0,0 0 0 0 0,0 1 1 0 0,2 1-4 0 0,0-1 0 0 0,0 1 0 0 0,-1 0 0 0 0,1 0 0 0 0,-1 0 0 0 0,1 1 0 0 0,-1-1 0 0 0,0 1 0 0 0,0-1 0 0 0,1 3 4 0 0,39 66-76 0 0,-2 5 76 0 0,10 18-52 0 0,-26-49 52 0 0,-6-11 0 0 0,2-1 0 0 0,5 6 0 0 0,-5-13 0 0 0,1-2 0 0 0,20 19 0 0 0,-11-10 21 0 0,-24-26-9 0 0,0 0 0 0 0,0 0 0 0 0,1 0 0 0 0,0-1 0 0 0,0 0 0 0 0,0-1-1 0 0,1 1 1 0 0,0-1 0 0 0,1 0-12 0 0,-7-4-18 0 0,0 0 0 0 0,0-1-1 0 0,0 1 1 0 0,0-1 0 0 0,0 1 0 0 0,0-1 0 0 0,0 1-1 0 0,1-1 1 0 0,-1 0 0 0 0,0 0 0 0 0,0 0 0 0 0,0-1-1 0 0,0 1 1 0 0,0 0 0 0 0,1-1 0 0 0,-1 1 0 0 0,0-1-1 0 0,0 0 1 0 0,0 0 0 0 0,0 0 0 0 0,0 0 0 0 0,-1 0-1 0 0,1 0 1 0 0,0 0 0 0 0,0 0 0 0 0,-1-1 0 0 0,1 1-1 0 0,0-1 1 0 0,-1 0 0 0 0,0 1 0 0 0,1-1 0 0 0,-1 0-1 0 0,0 0 1 0 0,1-1 18 0 0,4-7 106 0 0,-1-1 0 0 0,0 0-1 0 0,0-1 1 0 0,-1 1 0 0 0,2-8-106 0 0,-5 15 74 0 0,6-25-43 0 0,-1 0 1 0 0,-2-1-1 0 0,0-4-31 0 0,5-34 2 0 0,-3 21-61 0 0,-1-5 59 0 0,3-32-156 0 0,10-103-253 0 0,-11 88 1022 0 0,-7 92-611 0 0,0-1 1 0 0,-1 0-1 0 0,1 1 0 0 0,-2-1 0 0 0,1 1 0 0 0,-1-1-2 0 0,-4-25-2 0 0,5 27-461 0 0,0 0 0 0 0,0-1 0 0 0,-1 1 0 0 0,0 0 0 0 0,0 0-1 0 0,-3-4 464 0 0,1 2-1844 0 0,0 0-1 0 0,-1 0 1 0 0,0 0-1 0 0,-3-2 1845 0 0,4 2-9722 0 0</inkml:trace>
  <inkml:trace contextRef="#ctx0" brushRef="#br0" timeOffset="2876.05">4684 10 20471 0 0,'0'0'464'0'0,"5"-7"634"0"0,-4 6-1056 0 0,0 1 0 0 0,1 0 1 0 0,-1-1-1 0 0,0 1 0 0 0,0 0 1 0 0,1 0-1 0 0,-1 0 0 0 0,0 0 1 0 0,0 0-1 0 0,1 0 0 0 0,-1 0 0 0 0,0 0 1 0 0,0 1-1 0 0,1-1 0 0 0,-1 0 1 0 0,0 1-1 0 0,0-1-42 0 0,23 10-60 0 0,-22-9 87 0 0,12 7 239 0 0,-1 0-1 0 0,0 1 1 0 0,0 0-1 0 0,5 6-265 0 0,3 2 308 0 0,-2-1-57 0 0,0 2 0 0 0,-2 0 0 0 0,0 1 0 0 0,0 0 0 0 0,0 5-251 0 0,26 38 749 0 0,0 7-749 0 0,0 6 339 0 0,-4 1 0 0 0,-2 3 1 0 0,-5 1-1 0 0,10 39-339 0 0,28 114 865 0 0,-45-138-270 0 0,3 50-595 0 0,-15-55 573 0 0,0 79-573 0 0,-12-115 234 0 0,-2 0 0 0 0,-3 0-1 0 0,-9 45-233 0 0,1-33-101 0 0,-3 0-1 0 0,-3-2 0 0 0,-12 26 102 0 0,17-55-267 0 0,-2-1 0 0 0,-1 0 0 0 0,-1-1 0 0 0,-2-1 0 0 0,-2-1 0 0 0,-1 0 0 0 0,-1-2 0 0 0,-12 12 267 0 0,-29 22-9920 0 0</inkml:trace>
  <inkml:trace contextRef="#ctx0" brushRef="#br0" timeOffset="3246.05">2477 157 18775 0 0,'-4'-7'430'0'0,"3"6"55"0"0,1 1 27 0 0,0 0-57 0 0,-1 0-298 0 0,-1 0-152 0 0,1 0-1 0 0,-1 0 1 0 0,0 1 0 0 0,1-1 0 0 0,-1 1-1 0 0,1-1 1 0 0,-1 1 0 0 0,0-1-1 0 0,1 1 1 0 0,-1 0 0 0 0,1-1 0 0 0,0 1-1 0 0,-1 0 1 0 0,1 0 0 0 0,0 0-1 0 0,-1 1 1 0 0,1-1 0 0 0,0 0 0 0 0,0 0-1 0 0,0 0 1 0 0,0 1 0 0 0,0-1-5 0 0,-3 6 105 0 0,0 0 1 0 0,1-1-1 0 0,0 1 1 0 0,-1 4-106 0 0,-2 4 181 0 0,-25 68 684 0 0,3 0 1 0 0,4 4-866 0 0,7-27 299 0 0,-38 155 1013 0 0,9 3 0 0 0,-6 120-1312 0 0,42-243 378 0 0,4 1 0 0 0,5 0 1 0 0,4 0-1 0 0,4 0 0 0 0,17 83-378 0 0,-9-97 263 0 0,3 0 1 0 0,4-1-1 0 0,10 20-263 0 0,-12-49 83 0 0,2-1 0 0 0,2-1-1 0 0,2-1 1 0 0,24 31-83 0 0,-29-49-143 0 0,2 0 1 0 0,21 19 142 0 0,4-6-191 0 0</inkml:trace>
  <inkml:trace contextRef="#ctx0" brushRef="#br0" timeOffset="3762.79">6276 1281 14744 0 0,'0'0'332'0'0,"-2"-1"50"0"0,-6-4-856 0 0,4 2 4733 0 0,18 1-1439 0 0,42-3-1323 0 0,7 0-803 0 0,46-15-250 0 0,-71 13-383 0 0,-23 3-676 0 0,0 2 0 0 0,-1-1 0 0 0,12 1 615 0 0,-24 2-8202 0 0</inkml:trace>
  <inkml:trace contextRef="#ctx0" brushRef="#br0" timeOffset="4110.16">6162 1553 19063 0 0,'0'0'871'0'0,"0"0"-15"0"0,9-1-137 0 0,78-18 1153 0 0,15-3-1184 0 0,-34 10-1432 0 0,-23 4-5134 0 0,-9 0-1617 0 0</inkml:trace>
  <inkml:trace contextRef="#ctx0" brushRef="#br0" timeOffset="4627.21">7242 1362 3224 0 0,'0'0'143'0'0,"0"-2"-3"0"0,0-1-306 0 0,0 0 1 0 0,1-1-1 0 0,-1 1 0 0 0,1 0 1 0 0,-1 0-1 0 0,1 0 1 0 0,0 0 165 0 0,11-20 6470 0 0,-2 10 2015 0 0,-1 1 1 0 0,8-7-8486 0 0,1-1 1198 0 0,30-34 186 0 0,-27 32-1199 0 0,-1 0 0 0 0,-1-2 0 0 0,-1 0 0 0 0,13-25-185 0 0,-9 9 135 0 0,-9 18 89 0 0,-1-1 1 0 0,-1 0-1 0 0,5-18-224 0 0,-2-5 73 0 0,-2 0 0 0 0,-2-1 0 0 0,-2-1 0 0 0,-2-6-73 0 0,-3 16 56 0 0,-2-1-1 0 0,-1 1 1 0 0,-2 0-1 0 0,-2 0 0 0 0,-5-17-55 0 0,4 34-24 0 0,-1 0-1 0 0,0 1 0 0 0,-6-10 25 0 0,10 27-10 0 0,1 0 0 0 0,-1 0 1 0 0,1 0-1 0 0,-1 0 1 0 0,0 0-1 0 0,0 1 0 0 0,0-1 1 0 0,-1 1-1 0 0,1-1 0 0 0,-2 0 10 0 0,4 3-2 0 0,-1-1-1 0 0,0 0 1 0 0,0 1-1 0 0,0-1 1 0 0,0 1-1 0 0,0-1 1 0 0,0 1-1 0 0,0-1 1 0 0,0 1-1 0 0,0 0 1 0 0,0-1-1 0 0,0 1 1 0 0,0 0-1 0 0,0 0 1 0 0,0 0-1 0 0,0 0 1 0 0,0 0-1 0 0,0 0 1 0 0,-1 0 0 0 0,1 0-1 0 0,0 0 1 0 0,0 0-1 0 0,0 1 1 0 0,0-1-1 0 0,0 0 1 0 0,0 1-1 0 0,0-1 1 0 0,0 1-1 0 0,0-1 1 0 0,0 1-1 0 0,1 0 1 0 0,-1-1-1 0 0,-1 2 3 0 0,-4 4-17 0 0,0 0-1 0 0,1 1 1 0 0,0-1-1 0 0,0 1 1 0 0,0 1 0 0 0,-1 2 17 0 0,-22 48-52 0 0,28-58 52 0 0,-18 44 24 0 0,1 1-1 0 0,-2 18-23 0 0,-19 92-20 0 0,33-133-8 0 0,-5 28-90 0 0,-1 37 118 0 0,7-46 43 0 0,0-3-14 0 0,2 1 0 0 0,2 0 0 0 0,1 0 0 0 0,2 0 0 0 0,3 7-29 0 0,-3-31-42 0 0,0 0 0 0 0,1 1 0 0 0,1-2 0 0 0,0 1 0 0 0,5 8 42 0 0,-7-16 9 0 0,0-1-1 0 0,1 0 1 0 0,0 1 0 0 0,0-1-1 0 0,1-1 1 0 0,0 1 0 0 0,0-1-1 0 0,0 0 1 0 0,1 0-1 0 0,-1 0 1 0 0,1-1 0 0 0,4 3-9 0 0,-5-5 14 0 0,-1 0 1 0 0,0-1-1 0 0,1 1 0 0 0,-1-1 1 0 0,1-1-1 0 0,-1 1 1 0 0,1 0-1 0 0,-1-1 0 0 0,1 0 1 0 0,0 0-1 0 0,-1 0 1 0 0,1-1-1 0 0,-1 0 0 0 0,1 1 1 0 0,-1-2-1 0 0,3 0-14 0 0,4-1 32 0 0,0-1 0 0 0,-1 0 0 0 0,0 0-1 0 0,0-2 1 0 0,0 1 0 0 0,3-4-32 0 0,5-4 88 0 0,0-2-1 0 0,-2 0 0 0 0,1-1 1 0 0,-2 0-1 0 0,0-2 1 0 0,-2 0-1 0 0,0 0 0 0 0,0-1 1 0 0,-2-1-1 0 0,0 0 1 0 0,-2 0-1 0 0,0-1 1 0 0,-1 0-1 0 0,4-19-87 0 0,-6 18 23 0 0,-1 5 67 0 0,0-1 0 0 0,-2 0-1 0 0,0 0 1 0 0,-1 0 0 0 0,0-10-90 0 0,-3 30-1 0 0,1-1 0 0 0,-1 1 1 0 0,0-1-1 0 0,1 1 0 0 0,-1-1 0 0 0,0 0 0 0 0,0 1 1 0 0,0-1-1 0 0,0 0 0 0 0,0 0 0 0 0,-1 0 0 0 0,1 0 1 0 0,-1 1 0 0 0,-5 5-73 0 0,3-2 53 0 0,0 1 0 0 0,1-1 0 0 0,-1 1 0 0 0,1 0 0 0 0,1 0 0 0 0,-1 0 0 0 0,1 1 20 0 0,-14 48-131 0 0,8-22 101 0 0,4-16 42 0 0,1 0 0 0 0,0 0 0 0 0,1 6-12 0 0,-4 25 37 0 0,5-35-22 0 0,-1 0 0 0 0,2 0 0 0 0,-1 0 0 0 0,2 0 0 0 0,0 6-15 0 0,0-12-2 0 0,0 0 1 0 0,1 0 0 0 0,-1 0-1 0 0,1 0 1 0 0,1-1 0 0 0,-1 1 0 0 0,1-1-1 0 0,0 1 1 0 0,1-1 0 0 0,3 5 1 0 0,-3-7-21 0 0,0 0 0 0 0,0-1 1 0 0,0 1-1 0 0,1-1 1 0 0,-1 0-1 0 0,1 0 0 0 0,3 1 21 0 0,-3-1 15 0 0,-3-2-1 0 0,1 0 0 0 0,-1-1-1 0 0,0 1 1 0 0,1 0-1 0 0,-1-1 1 0 0,1 1-1 0 0,-1-1 1 0 0,1 0 0 0 0,-1 0-1 0 0,1 0 1 0 0,-1 0-1 0 0,1 0 1 0 0,-1 0-1 0 0,0-1 1 0 0,1 1 0 0 0,-1-1-1 0 0,1 0 1 0 0,-1 0-1 0 0,1 0-13 0 0,6-3-52 0 0,1-1 0 0 0,-1 0 0 0 0,8-5 52 0 0,-14 7-34 0 0,2 0 55 0 0,0-1-1 0 0,0-1 1 0 0,0 1-1 0 0,-1-1 0 0 0,0 1 1 0 0,0-1-1 0 0,0 0 1 0 0,0-1-1 0 0,2-4-20 0 0,2-6 88 0 0,0-1 0 0 0,5-16-88 0 0,-9 18-28 0 0,0 0 1 0 0,0 0-1 0 0,-2-1 0 0 0,0 1 0 0 0,0 0 0 0 0,-1-10 28 0 0,-2-6 233 0 0,-1 1 0 0 0,-6-27-233 0 0,7 48-48 0 0,-2-1 0 0 0,1 1 0 0 0,-1 0 0 0 0,-1-1 0 0 0,0 1 0 0 0,0 1 0 0 0,0-1 0 0 0,-7-8 48 0 0,9 15 13 0 0,0 0 0 0 0,0 0 1 0 0,0 1-1 0 0,-1-1 0 0 0,1 0 0 0 0,-1 1 0 0 0,1-1 1 0 0,-1 1-1 0 0,1 0 0 0 0,-1 0 0 0 0,0 0 0 0 0,0 0 1 0 0,0 0-1 0 0,1 1 0 0 0,-1-1 0 0 0,0 1 0 0 0,-2 0-13 0 0,1-1-100 0 0,-1 1 0 0 0,1 0 0 0 0,-1 0-1 0 0,1 0 1 0 0,-1 1 0 0 0,1 0-1 0 0,-1 0 1 0 0,1 0 0 0 0,-1 0 0 0 0,1 1-1 0 0,-2 0 101 0 0,3-1-235 0 0,0 1 0 0 0,-1 0 0 0 0,1 0 0 0 0,0 0-1 0 0,0 0 1 0 0,0 0 0 0 0,0 1 0 0 0,0-1 0 0 0,0 1-1 0 0,1 0 1 0 0,-1 0 0 0 0,1 0 0 0 0,0 0 0 0 0,0 0-1 0 0,-1 3 236 0 0,-5 8-1861 0 0,4-1-67 0 0</inkml:trace>
  <inkml:trace contextRef="#ctx0" brushRef="#br0" timeOffset="5197.74">8232 856 19351 0 0,'-1'-7'374'0'0,"-1"-1"-1"0"0,1 1 0 0 0,1-1 1 0 0,-1 1-1 0 0,1-1 0 0 0,1-1-373 0 0,3-10 2730 0 0,-4 17-1777 0 0,0 2-288 0 0,0 0-121 0 0,0 0-28 0 0,0 0-31 0 0,0 0-111 0 0,-2 2-49 0 0,-2 0-195 0 0,1 0-49 0 0,-1 0-1 0 0,1 0 0 0 0,0 0 0 0 0,1 1 0 0 0,-1-1 1 0 0,0 1-1 0 0,1-1 0 0 0,-1 1 0 0 0,0 1-80 0 0,-14 17 252 0 0,11-14-153 0 0,0 0 0 0 0,1 0 0 0 0,-4 7-99 0 0,-34 76-648 0 0,41-84 713 0 0,1 0-1 0 0,-1 0 0 0 0,1 0 1 0 0,0 0-1 0 0,0 5-64 0 0,0 3 165 0 0,0-12-193 0 0,1 0 0 0 0,0 1 0 0 0,-1-1 0 0 0,1 0 0 0 0,0 1 0 0 0,0-1 0 0 0,0 0 0 0 0,1 1 0 0 0,-1-1 0 0 0,1 1-1 0 0,-1-1 1 0 0,1 0 0 0 0,0 0 0 0 0,-1 1 0 0 0,1-1 0 0 0,0 0 0 0 0,1 0 0 0 0,-1 0 0 0 0,0 0 0 0 0,1 0 0 0 0,-1 0 0 0 0,1-1 0 0 0,0 2 28 0 0,0-3-25 0 0,-1 1 1 0 0,0-1-1 0 0,0 0 1 0 0,1 1-1 0 0,-1-1 0 0 0,1 0 1 0 0,-1 0-1 0 0,0 0 1 0 0,1 0-1 0 0,-1 0 1 0 0,0 0-1 0 0,1-1 1 0 0,-1 1-1 0 0,0 0 1 0 0,1-1 24 0 0,-1 1-19 0 0,9-3-36 0 0,-1 0 0 0 0,1-1 0 0 0,-1-1 0 0 0,0 1 0 0 0,0-1 0 0 0,0-1 0 0 0,-1 1 0 0 0,0-2 0 0 0,0 1 0 0 0,0-1 0 0 0,-1 0 0 0 0,0-1 0 0 0,0 1 0 0 0,-1-1 0 0 0,0-1 0 0 0,0-1 55 0 0,18-21-15 0 0,-20 27-68 0 0,0-1 1 0 0,0 0-1 0 0,0 1 1 0 0,-1-2-1 0 0,0 1 0 0 0,0 0 1 0 0,1-3 82 0 0,4-12-244 0 0,-6 15 240 0 0,1 0 0 0 0,-1 0 1 0 0,-1 0-1 0 0,1 0 0 0 0,-1 0 1 0 0,0 0-1 0 0,0 0 1 0 0,0 0 3 0 0,0 32-279 0 0,-33 366 467 0 0,20-193 505 0 0,-6 99-78 0 0,9-153-384 0 0,-34 362-294 0 0,40-485 175 0 0,-22 129 846 0 0,19-125-830 0 0,-2 0 0 0 0,0 0 0 0 0,-2-1 0 0 0,-5 11-128 0 0,13-32 31 0 0,-1-1 0 0 0,1 0 1 0 0,-1 1-1 0 0,1-1 0 0 0,-1 0 0 0 0,0 0 0 0 0,-1-1 0 0 0,-1 3-31 0 0,4-5 24 0 0,-1 0 0 0 0,1-1 0 0 0,0 1 0 0 0,-1 0 1 0 0,1 0-1 0 0,-1 0 0 0 0,1-1 0 0 0,-1 1 0 0 0,1-1 1 0 0,-1 1-1 0 0,0-1 0 0 0,1 0 0 0 0,-1 0 0 0 0,0 0 0 0 0,1 1 1 0 0,-1-2-1 0 0,1 1 0 0 0,-1 0 0 0 0,0 0 0 0 0,1 0 1 0 0,-1-1-1 0 0,1 1 0 0 0,-1-1 0 0 0,0 1 0 0 0,1-1 1 0 0,-1 0-1 0 0,1 0-24 0 0,-7-3 94 0 0,1 0 0 0 0,0-1 0 0 0,0 0 0 0 0,1 0 0 0 0,-1-1 0 0 0,1 1 1 0 0,1-2-1 0 0,-1 1 0 0 0,1 0 0 0 0,-3-6-94 0 0,-9-14 3 0 0,2 0 1 0 0,-4-10-4 0 0,14 25-80 0 0,-10-21 59 0 0,0-2 1 0 0,3 0 0 0 0,1-1 0 0 0,1 0-1 0 0,2 0 1 0 0,1-1 0 0 0,2 0 0 0 0,2 0-1 0 0,1-1 21 0 0,2 3-9 0 0,1 0-1 0 0,1 0 0 0 0,2 0 0 0 0,1 0 0 0 0,2 1 0 0 0,1 0 1 0 0,2 0-1 0 0,1 1 0 0 0,12-23 10 0 0,-8 25-50 0 0,2 1-1 0 0,1 0 1 0 0,1 1 0 0 0,2 1 0 0 0,3-2 50 0 0,43-44-641 0 0,9-3 641 0 0,-23 25-291 0 0,-25 20-2494 0 0,-2 0-7111 0 0</inkml:trace>
  <inkml:trace contextRef="#ctx0" brushRef="#br0" timeOffset="5598.79">8926 290 17047 0 0,'0'-8'688'0'0,"0"-1"0"0"0,-1 1 0 0 0,0-1 0 0 0,0 1 0 0 0,-1 0 0 0 0,0 0 0 0 0,-3-7-688 0 0,4 14 1635 0 0,-1 1-135 0 0,-1 1-1384 0 0,1 0 0 0 0,0 0 1 0 0,0 0-1 0 0,0 1 0 0 0,-1-1 0 0 0,1 0 0 0 0,0 1 1 0 0,1 0-1 0 0,-1-1 0 0 0,0 1 0 0 0,0 0 0 0 0,1 0 1 0 0,-1 0-1 0 0,0 2-116 0 0,-22 35 616 0 0,19-28-435 0 0,-34 62 51 0 0,4 1 0 0 0,3 2 1 0 0,3 2-1 0 0,1 10-232 0 0,0 22 448 0 0,4 1 0 0 0,-7 99-448 0 0,27-163 37 0 0,1 0-1 0 0,3 0 0 0 0,2 0 1 0 0,1-1-1 0 0,3 1 1 0 0,12 43-37 0 0,-15-78 130 0 0,0 0 1 0 0,1-1-1 0 0,0 0 0 0 0,3 4-130 0 0,11 12-1399 0 0,-15-23-49 0 0,0-1 0 0 0,0 0 0 0 0,1 1 0 0 0,0-1 1 0 0,2 1 1447 0 0,15 8-9173 0 0</inkml:trace>
  <inkml:trace contextRef="#ctx0" brushRef="#br0" timeOffset="5968.81">9158 707 21191 0 0,'0'0'970'0'0,"0"0"-20"0"0,-1 1-611 0 0,-3 1-247 0 0,1 1 1 0 0,0 0-1 0 0,-1 0 0 0 0,1 0 1 0 0,0 1-1 0 0,1-1 1 0 0,-1 1-1 0 0,1-1 0 0 0,0 1 1 0 0,-1 0-1 0 0,2 0 0 0 0,-1 0 1 0 0,0 0-1 0 0,1 0 0 0 0,0 1 1 0 0,0-1-1 0 0,0 0 1 0 0,0 2-93 0 0,-2 14 856 0 0,1 1 0 0 0,1 0 1 0 0,1 7-857 0 0,0-22 134 0 0,1 23 1059 0 0,4 17-1193 0 0,0 7 342 0 0,5 37-42 0 0,-5-55-448 0 0,-2 1-1 0 0,-1 5 149 0 0,-4-19-3903 0 0,1-20 1535 0 0,1-2-28 0 0</inkml:trace>
  <inkml:trace contextRef="#ctx0" brushRef="#br0" timeOffset="6332.46">9374 146 11520 0 0,'-8'-27'528'0'0,"7"23"-483"0"0,1 1 0 0 0,0 0 0 0 0,1-1 0 0 0,-1 1 0 0 0,0 0 0 0 0,1-1 1 0 0,0 1-1 0 0,0 0 0 0 0,0 0 0 0 0,0 0 0 0 0,0 0 0 0 0,1 0 0 0 0,0 0 1 0 0,-1 0-1 0 0,1 0 0 0 0,0 0 0 0 0,1 0-45 0 0,3-7 415 0 0,-4 7 369 0 0,-1 1 0 0 0,0 0-1 0 0,0 0 1 0 0,1 0 0 0 0,-1 0-1 0 0,1 0 1 0 0,0 0 0 0 0,0 0-1 0 0,0 1 1 0 0,0-1 0 0 0,0 0-1 0 0,0 1 1 0 0,1-1-784 0 0,-2 1 296 0 0,1 1 0 0 0,-1 0 0 0 0,0-1 0 0 0,0 1 0 0 0,0 0 0 0 0,0 0 0 0 0,0 0-1 0 0,0 0 1 0 0,1 0 0 0 0,-1 0 0 0 0,0 0 0 0 0,0 0 0 0 0,1 1-296 0 0,0-1 4 0 0,0 1 0 0 0,1 0 0 0 0,-1 0 0 0 0,0 0 0 0 0,1 1 0 0 0,-1-1-1 0 0,2 2-3 0 0,5 4 190 0 0,0 1-1 0 0,0 0 1 0 0,0 1-1 0 0,-1 0 0 0 0,-1 0 1 0 0,1 1-1 0 0,0 3-189 0 0,14 22 843 0 0,7 19-843 0 0,-14-25 115 0 0,11 26 141 0 0,-2 2-1 0 0,0 7-255 0 0,-17-46 47 0 0,19 65 393 0 0,-3 1 0 0 0,8 60-440 0 0,-16-49 204 0 0,-3 1 1 0 0,-5 0 0 0 0,-4 0 0 0 0,-4 0-1 0 0,-4 1 1 0 0,-5-2 0 0 0,-11 46-205 0 0,12-98 64 0 0,-2-1 0 0 0,-1 0 0 0 0,-10 20-64 0 0,10-32 13 0 0,-2-1 0 0 0,0-1-1 0 0,-2 0 1 0 0,-1-1 0 0 0,-5 3-13 0 0,17-22 6 0 0,-1 0 0 0 0,0-1-1 0 0,0 0 1 0 0,-1 0 0 0 0,0 0 0 0 0,0-1 0 0 0,-1 0 0 0 0,0-1-1 0 0,0 0 1 0 0,0 0 0 0 0,-7 3-6 0 0,14-8 0 0 0,1 0 0 0 0,0 0 0 0 0,-1 0 0 0 0,1 0 0 0 0,0 0 0 0 0,-1 1 0 0 0,1-1 0 0 0,0 0 0 0 0,-1 0 0 0 0,1 0 0 0 0,0 0 0 0 0,-1 0 0 0 0,1 0 0 0 0,0-1 0 0 0,-1 1 0 0 0,1 0 0 0 0,0 0 0 0 0,-1 0 0 0 0,1 0 0 0 0,0 0 0 0 0,-1 0 0 0 0,1 0 0 0 0,0-1 0 0 0,0 1 0 0 0,-1 0 0 0 0,1 0 0 0 0,0 0 0 0 0,0-1 0 0 0,-1 1 0 0 0,1 0 0 0 0,0 0 0 0 0,0-1 0 0 0,0 1 0 0 0,-1 0 0 0 0,1-1 0 0 0,0 1 0 0 0,0-1 0 0 0,0 1 0 0 0,-3-2 0 0 0,2 1 0 0 0,0 0 0 0 0,0 0 0 0 0,1 0 0 0 0,-1 0 0 0 0,0 0 0 0 0,0 0 0 0 0,0 0 0 0 0,1 0 0 0 0,-1 0 0 0 0,1 0 0 0 0,-1 0 0 0 0,1-1 0 0 0,-1 1 0 0 0,1-1 0 0 0,-12-25-1077 0 0,8 15-118 0 0</inkml:trace>
  <inkml:trace contextRef="#ctx0" brushRef="#br0" timeOffset="6941.58">29 3970 18399 0 0,'-2'-1'169'0'0,"0"0"-1"0"0,0 0 0 0 0,-1 0 0 0 0,1 0 1 0 0,0-1-1 0 0,0 1 0 0 0,0-1 0 0 0,0 1 1 0 0,1-1-1 0 0,-1 0 0 0 0,-1-2-168 0 0,-1 4 401 0 0,5 0 2539 0 0,18 8-2230 0 0,-9-4-416 0 0,1 1 0 0 0,-1-2 0 0 0,1 0 0 0 0,0 0 0 0 0,0-1 0 0 0,1 0 0 0 0,10 0-294 0 0,25-3 517 0 0,0-3 0 0 0,8-3-518 0 0,-8 2 360 0 0,-24 3-60 0 0,-1 0 1 0 0,16-5-300 0 0,-29 4 35 0 0,32-7 48 0 0,1 1 0 0 0,28-1-83 0 0,-28-1-343 0 0,-40 11-1068 0 0,-2 0-469 0 0,-3 1-96 0 0,-15 6-22 0 0</inkml:trace>
  <inkml:trace contextRef="#ctx0" brushRef="#br0" timeOffset="7274.02">68 4341 12440 0 0,'-9'1'456'0'0,"-5"1"208"0"0,14-2-659 0 0,0 0 1 0 0,0 1-1 0 0,-1-1 1 0 0,1 0-1 0 0,0 0 1 0 0,0 0-1 0 0,-1 0 1 0 0,1 0-1 0 0,0 1 0 0 0,0-1 1 0 0,0 0-1 0 0,-1 0 1 0 0,1 0-1 0 0,0 0 1 0 0,0 1-1 0 0,0-1 1 0 0,0 0-1 0 0,0 0 1 0 0,-1 1-1 0 0,1-1 1 0 0,0 0-1 0 0,0 0 1 0 0,0 1-1 0 0,0-1 0 0 0,0 0 1 0 0,0 0-1 0 0,0 1 1 0 0,0-1-1 0 0,0 0 1 0 0,0 0-1 0 0,0 1 1 0 0,0-1-1 0 0,0 0 1 0 0,0 1-1 0 0,0-1 1 0 0,0 0-1 0 0,0 0 1 0 0,0 1-6 0 0,1 0 153 0 0,-1 2 554 0 0,1-1 1 0 0,0 1 0 0 0,0-1-1 0 0,0 1 1 0 0,0-1 0 0 0,0 1 0 0 0,1-1-1 0 0,-1 0 1 0 0,1 2-708 0 0,0-3 158 0 0,-1 0 1 0 0,0 0-1 0 0,1-1 1 0 0,-1 1-1 0 0,1 0 1 0 0,-1 0-1 0 0,1-1 1 0 0,-1 1-1 0 0,1-1 0 0 0,0 1 1 0 0,-1-1-1 0 0,1 0 1 0 0,-1 1-1 0 0,1-1 1 0 0,0 0-1 0 0,-1 0 1 0 0,1 0-1 0 0,0-1-158 0 0,35-1 1040 0 0,1-2 0 0 0,-1-2 1 0 0,34-9-1041 0 0,4-1 422 0 0,-16 6-208 0 0,118-26-1152 0 0,-141 28-5340 0 0,0 0-2181 0 0</inkml:trace>
  <inkml:trace contextRef="#ctx0" brushRef="#br0" timeOffset="7891.42">1819 4153 11376 0 0,'-7'-5'256'0'0,"6"4"34"0"0,1 1 21 0 0,0 0-35 0 0,0 0-100 0 0,0 0 247 0 0,0 0 121 0 0,0 0 28 0 0,0 0 44 0 0,0 0 168 0 0,0 0 74 0 0,0 0 19 0 0,0 0 14 0 0,0 0 45 0 0,0 0 21 0 0,0 0 3 0 0,0 0-32 0 0,0 0-134 0 0,0 0-61 0 0,2 0-12 0 0,2-1-540 0 0,0 0 0 0 0,-1 0-1 0 0,1-1 1 0 0,-1 1 0 0 0,1-1-1 0 0,-1 0 1 0 0,0 0 0 0 0,0 0-1 0 0,1 0 1 0 0,-1-1 0 0 0,0 1-181 0 0,20-14 986 0 0,0 2-552 0 0,-1-2 1 0 0,0 0 0 0 0,-1-1 0 0 0,1-4-435 0 0,12-8 351 0 0,-22 19-210 0 0,3-4 109 0 0,1 2 1 0 0,1-1-1 0 0,0 2 1 0 0,10-5-251 0 0,-25 15 10 0 0,1 0 0 0 0,-1 0 0 0 0,1 1 0 0 0,-1-1 0 0 0,1 1 0 0 0,-1 0 0 0 0,1 0 0 0 0,-1 0 0 0 0,1 0 0 0 0,-1 0 0 0 0,1 0 0 0 0,-1 0 0 0 0,1 1 0 0 0,-1 0 0 0 0,1 0-10 0 0,37 14 121 0 0,-35-13-119 0 0,3 3-2 0 0,0 0 0 0 0,-1 0 0 0 0,1 0 0 0 0,-1 1 0 0 0,5 6 0 0 0,21 15 0 0 0,8-1 27 0 0,1-2-1 0 0,29 12-26 0 0,-31-15 26 0 0,-26-13-16 0 0,1 0 0 0 0,0-1-1 0 0,0 0 1 0 0,1-1 0 0 0,9 1-10 0 0,-21-6 7 0 0,1 0 1 0 0,-1-1-1 0 0,1 1 0 0 0,-1-1 1 0 0,1 0-1 0 0,-1-1 0 0 0,1 1 0 0 0,-1-1 1 0 0,1 0-1 0 0,-1 0 0 0 0,0 0 1 0 0,1 0-1 0 0,-1-1 0 0 0,0 0 0 0 0,0 0 1 0 0,4-2-8 0 0,0-2 19 0 0,0 0 1 0 0,-1 0-1 0 0,1-1 1 0 0,-1 0-1 0 0,-1 0 1 0 0,1-1-1 0 0,-1 0-19 0 0,4-4 52 0 0,-7 9-42 0 0,0 0-1 0 0,-1 0 1 0 0,1-1 0 0 0,-1 1 0 0 0,0 0 0 0 0,0-1-1 0 0,1-3-9 0 0,29-64-1442 0 0,-27 64-161 0 0</inkml:trace>
  <inkml:trace contextRef="#ctx0" brushRef="#br0" timeOffset="8377.27">3565 3479 17967 0 0,'1'-10'351'0'0,"-1"7"-253"0"0,0 0 0 0 0,0 0-1 0 0,0 0 1 0 0,0 1 0 0 0,0-1 0 0 0,0 0 0 0 0,-1 0-1 0 0,1 1 1 0 0,-1-1 0 0 0,0 0 0 0 0,0 0-1 0 0,0 1 1 0 0,0-1 0 0 0,0 1 0 0 0,-1-1 0 0 0,1 1-1 0 0,-1 0 1 0 0,0-1-98 0 0,1 2 150 0 0,0 0-1 0 0,0 0 1 0 0,0 0 0 0 0,0 0-1 0 0,0 0 1 0 0,0 0-1 0 0,0 0 1 0 0,0 0 0 0 0,0 1-1 0 0,0-1 1 0 0,-1 0-1 0 0,1 1 1 0 0,0-1 0 0 0,-1 1-1 0 0,1-1 1 0 0,0 1 0 0 0,-1 0-1 0 0,1 0 1 0 0,0 0-1 0 0,-1-1 1 0 0,1 1 0 0 0,-1 1-1 0 0,1-1 1 0 0,0 0-1 0 0,-1 0 1 0 0,1 0 0 0 0,-1 1-1 0 0,1-1 1 0 0,0 1 0 0 0,-1-1-1 0 0,1 1 1 0 0,-1 0-150 0 0,-2 1 203 0 0,0 0 1 0 0,-1 1-1 0 0,1 0 1 0 0,1 0-1 0 0,-1 0 1 0 0,0 0-1 0 0,1 0 1 0 0,-3 4-204 0 0,-9 12 88 0 0,2 0-1 0 0,0 1 1 0 0,1 1 0 0 0,1-1 0 0 0,1 2 0 0 0,1 0-1 0 0,0 0-87 0 0,-14 51 137 0 0,-7 40-137 0 0,20-65 208 0 0,2 1 1 0 0,1 1-1 0 0,3-1 1 0 0,2 1 0 0 0,3 0-1 0 0,3 22-208 0 0,-3-53 78 0 0,1 0 0 0 0,1-1-1 0 0,1 1 1 0 0,1-1 0 0 0,0 0-1 0 0,1 0 1 0 0,1-1 0 0 0,4 9-78 0 0,-8-22 20 0 0,0 1 1 0 0,0 0-1 0 0,0-1 1 0 0,0 0-1 0 0,1 0 0 0 0,0 0 1 0 0,0 0-1 0 0,0-1 1 0 0,0 1-1 0 0,0-1 1 0 0,1 0-1 0 0,0 0 0 0 0,-1-1 1 0 0,1 1-1 0 0,3 0-20 0 0,-1-1 28 0 0,0 0 0 0 0,1 0-1 0 0,-1-1 1 0 0,0 0 0 0 0,1 0 0 0 0,-1-1-1 0 0,1 1 1 0 0,-1-2 0 0 0,1 1 0 0 0,5-2-29 0 0,-1 0 51 0 0,1-1-1 0 0,-1-1 0 0 0,1 0 0 0 0,-1 0 1 0 0,0-1-1 0 0,-1-1 0 0 0,1 0 1 0 0,-1-1-1 0 0,0 0 0 0 0,-1 0 0 0 0,0-1 1 0 0,0-1-1 0 0,0 0-49 0 0,5-7 73 0 0,-1-1 0 0 0,0 0 1 0 0,-2-1-1 0 0,0-1 1 0 0,-1 0-1 0 0,-1-1 0 0 0,5-12-73 0 0,-5 5 91 0 0,-1 0 1 0 0,-1 0-1 0 0,-1-1 0 0 0,-2 0 0 0 0,2-20-91 0 0,-4 16 62 0 0,-2 0 0 0 0,0 0 0 0 0,-2-1 0 0 0,-2 1 0 0 0,-2-5-62 0 0,2 17 23 0 0,-2 1-1 0 0,0-1 1 0 0,-1 1 0 0 0,-1 0 0 0 0,-1 0 0 0 0,0 1 0 0 0,-2 0 0 0 0,-8-12-23 0 0,14 24 3 0 0,-9-14 1 0 0,-2 0 1 0 0,-3-3-5 0 0,13 18 0 0 0,0 0 0 0 0,0 0 0 0 0,0 0 0 0 0,-1 1-1 0 0,0 0 1 0 0,1 0 0 0 0,-1 0 0 0 0,-1 1 0 0 0,-3-2 0 0 0,5 3-28 0 0,1 0 0 0 0,-1 0-1 0 0,1 1 1 0 0,-1-1 0 0 0,0 1 0 0 0,1 0-1 0 0,-1 1 1 0 0,0-1 0 0 0,0 1 0 0 0,0 0-1 0 0,0 0 1 0 0,1 1 0 0 0,-1-1 0 0 0,0 1-1 0 0,0 0 1 0 0,1 0 0 0 0,-1 1 0 0 0,1-1-1 0 0,-1 1 1 0 0,1 0 0 0 0,-1 0 0 0 0,1 1-1 0 0,0-1 1 0 0,0 1 0 0 0,0 0 0 0 0,1 0 0 0 0,-1 0-1 0 0,1 1 1 0 0,-1-1 0 0 0,1 1 0 0 0,0 0-1 0 0,0 0 1 0 0,0 1 28 0 0,-14 21-1457 0 0,1 2 0 0 0,2 0 0 0 0,0 0 0 0 0,2 1 0 0 0,0 5 1457 0 0,4 3-2015 0 0</inkml:trace>
  <inkml:trace contextRef="#ctx0" brushRef="#br0" timeOffset="8725.59">4915 4181 21911 0 0,'0'0'498'0'0,"0"0"72"0"0,0 0 34 0 0,3 0-76 0 0,7 0-213 0 0,-8 0 368 0 0,-2 0 195 0 0,0 0 40 0 0,0 0-76 0 0,0 0-350 0 0,0 0-151 0 0,0 0-27 0 0,0 0-193 0 0,0 0-770 0 0,0 0-318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8:15.280"/>
    </inkml:context>
    <inkml:brush xml:id="br0">
      <inkml:brushProperty name="width" value="0.05" units="cm"/>
      <inkml:brushProperty name="height" value="0.05" units="cm"/>
    </inkml:brush>
  </inkml:definitions>
  <inkml:trace contextRef="#ctx0" brushRef="#br0">5 93 19607 0 0,'0'0'447'0'0,"-4"-11"1240"0"0,4 10-1679 0 0,-1 0 1 0 0,2 0-1 0 0,-1 0 0 0 0,0 0 1 0 0,0 0-1 0 0,0 0 1 0 0,0 0-1 0 0,1 0 1 0 0,-1 0-1 0 0,0 1 0 0 0,1-1 1 0 0,-1 0-1 0 0,1 0 1 0 0,-1 0-1 0 0,1 0-8 0 0,4-12 1135 0 0,-6 11-887 0 0,1-1 1 0 0,1 1-1 0 0,-1 0 0 0 0,0 0 1 0 0,1 0-1 0 0,-1-1 1 0 0,1 1-1 0 0,-1 0 0 0 0,1 0 1 0 0,0 0-1 0 0,0 0 0 0 0,0 0 1 0 0,0 0-1 0 0,1 0 0 0 0,-1 1 1 0 0,0-1-1 0 0,1 0 0 0 0,0 0-248 0 0,0 0 208 0 0,0 0 0 0 0,0 0-1 0 0,0 0 1 0 0,0 1 0 0 0,0-1-1 0 0,0 1 1 0 0,1-1-208 0 0,-1 2 102 0 0,-2 0-19 0 0,0 0-32 0 0,0 0-241 0 0,0 14-1452 0 0,-1 2-927 0 0,-3 1-6464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6:21.999"/>
    </inkml:context>
    <inkml:brush xml:id="br0">
      <inkml:brushProperty name="width" value="0.05" units="cm"/>
      <inkml:brushProperty name="height" value="0.05" units="cm"/>
    </inkml:brush>
  </inkml:definitions>
  <inkml:trace contextRef="#ctx0" brushRef="#br0">197 988 9416 0 0,'0'0'430'0'0,"0"0"-8"0"0,0 0-148 0 0,0 0 397 0 0,0 0 200 0 0,0 0 38 0 0,0 0-26 0 0,0 0-151 0 0,0 0-70 0 0,0 0-12 0 0,0 0-25 0 0,0 0-95 0 0,-5 2-122 0 0,3-1 725 0 0,1-3 2482 0 0,8-15-2814 0 0,-4 9-473 0 0,0-1-1 0 0,1 2 1 0 0,4-9-328 0 0,86-120 1279 0 0,-91 131-1256 0 0,51-72 867 0 0,24-52-890 0 0,28-85 659 0 0,-75 145-511 0 0,-1 4-52 0 0,-3-1 1 0 0,-3-2-97 0 0,-23 64-23 0 0,3-7 63 0 0,-2 0 0 0 0,1 0 0 0 0,0-5-40 0 0,-3 14 13 0 0,0-1-1 0 0,1 1 1 0 0,-1 0 0 0 0,0 0 0 0 0,0 0 0 0 0,0 0 0 0 0,-1 0 0 0 0,1-1 0 0 0,-1 1 0 0 0,1 0 0 0 0,-1 0 0 0 0,1 0-1 0 0,-1 0 1 0 0,0 0 0 0 0,0 0 0 0 0,0 0 0 0 0,0 1 0 0 0,0-1 0 0 0,-1 0 0 0 0,0 0-13 0 0,1 1-14 0 0,0 0 0 0 0,0 0 0 0 0,-1 1 1 0 0,1-1-1 0 0,0 1 0 0 0,-1-1 0 0 0,1 1 0 0 0,0-1 1 0 0,-1 1-1 0 0,1 0 0 0 0,-1 0 0 0 0,1 0 0 0 0,0-1 1 0 0,-1 1-1 0 0,1 1 0 0 0,-1-1 0 0 0,0 0 14 0 0,-27 7-74 0 0,22-5 76 0 0,0 0-17 0 0,1 0 0 0 0,0 0 0 0 0,-1 1 1 0 0,1 0-1 0 0,1 1 0 0 0,-1-1 0 0 0,0 1 0 0 0,1 0 0 0 0,0 0 0 0 0,0 1 0 0 0,-2 1 15 0 0,5-3-8 0 0,-1 0 1 0 0,1-1-1 0 0,0 1 0 0 0,-1 0 0 0 0,1 0 0 0 0,1 0 1 0 0,-1 1-1 0 0,0-1 0 0 0,1 0 0 0 0,-1 1 0 0 0,1-1 0 0 0,0 1 1 0 0,0-1-1 0 0,1 1 0 0 0,-1-1 0 0 0,1 1 0 0 0,0 0 1 0 0,0-1-1 0 0,0 1 0 0 0,0 0 0 0 0,0 0 8 0 0,2 5-89 0 0,1 1 0 0 0,0 0 0 0 0,0-1 0 0 0,1 1 0 0 0,0-1 0 0 0,0 0 0 0 0,1 0 0 0 0,0-1 0 0 0,1 0 1 0 0,0 0-1 0 0,2 3 89 0 0,12 11-597 0 0,2 2 875 0 0,-1 2-1 0 0,-2 0 1 0 0,4 8-278 0 0,-15-21 226 0 0,5 8-131 0 0,-1 1 0 0 0,0 1 0 0 0,-2 0 0 0 0,1 4-95 0 0,-2 6-295 0 0,-2 0 0 0 0,-1 1 0 0 0,-1 1 0 0 0,-1 12 295 0 0,5 39-372 0 0,3-32 372 0 0,-12-47 27 0 0,0-5 118 0 0,0-2 79 0 0,0 0 28 0 0,13-5 4 0 0,-7 2-237 0 0,0 0 0 0 0,-1 0 0 0 0,1-1 0 0 0,-1 0 0 0 0,0 0-1 0 0,4-5-18 0 0,28-32 249 0 0,-24 27-211 0 0,-5 5-45 0 0,66-75 521 0 0,6-17-514 0 0,-60 75 125 0 0,14-14-125 0 0,-26 32 188 0 0,-6 7-127 0 0,-1-1 0 0 0,1 1 0 0 0,-1-1 0 0 0,0 1 0 0 0,0-1-1 0 0,1 1 1 0 0,-1-1 0 0 0,0 0 0 0 0,0 0-61 0 0,-1 2 5 0 0,0 0-1 0 0,0 0 0 0 0,0 0 1 0 0,0 1-1 0 0,0-1 0 0 0,0 0 1 0 0,0 0-1 0 0,0 0 0 0 0,0 0 1 0 0,0 0-1 0 0,0 0 0 0 0,0 0 1 0 0,0 0-1 0 0,0 0 1 0 0,0 0-1 0 0,0 0 0 0 0,0 0 1 0 0,0 0-1 0 0,0 0 0 0 0,0 0 1 0 0,0 0-1 0 0,0 0 0 0 0,0 0 1 0 0,0 0-1 0 0,0 0 0 0 0,1 0 1 0 0,-1 0-1 0 0,0 0 1 0 0,0 0-1 0 0,0 0 0 0 0,0 0 1 0 0,0 0-1 0 0,0 0 0 0 0,0 0 1 0 0,0 0-1 0 0,0 0 0 0 0,0 0 1 0 0,0 0-1 0 0,0 0 1 0 0,0 0-1 0 0,0 0 0 0 0,0 0 1 0 0,0 0-1 0 0,0 0 0 0 0,0 0 1 0 0,0 0-1 0 0,0 0 0 0 0,0-1 1 0 0,0 1-1 0 0,0 0 0 0 0,0 0 1 0 0,0 0-5 0 0,2 3 4 0 0,-1 0 1 0 0,1 0-1 0 0,-1-1 0 0 0,0 1 1 0 0,0 0-1 0 0,0 0 1 0 0,0 0-1 0 0,-1 0 0 0 0,1 0 1 0 0,-1 0-1 0 0,0 1 1 0 0,0 0-5 0 0,2 10-8 0 0,3 35 11 0 0,-1-5-17 0 0,0-15-327 0 0,1 27 341 0 0,-2-16 23 0 0,-1-5 143 0 0,-3-27-149 0 0,1-1-1 0 0,1 1 1 0 0,0-1-1 0 0,0 1 1 0 0,0-1-1 0 0,3 6-16 0 0,1 11-171 0 0,-4-20 158 0 0,-1-1 0 0 0,1 0 1 0 0,-1 0-1 0 0,1 0 0 0 0,0 0 0 0 0,0 0 0 0 0,1 0 1 0 0,-1 0-1 0 0,1 0 0 0 0,-1 0 0 0 0,1-1 1 0 0,0 1-1 0 0,1 0 13 0 0,-2-1 17 0 0,1 0-1 0 0,0 0 1 0 0,-1-1 0 0 0,1 1-1 0 0,0-1 1 0 0,0 0 0 0 0,0 1-1 0 0,0-1 1 0 0,0 0 0 0 0,1 0-1 0 0,-1 0 1 0 0,0-1 0 0 0,0 1-1 0 0,1 0 1 0 0,-1-1 0 0 0,0 0-1 0 0,3 1-16 0 0,-1-1-32 0 0,0-1 0 0 0,0 1 0 0 0,0-1 0 0 0,1 0-1 0 0,-1 0 1 0 0,0 0 0 0 0,0 0 0 0 0,-1-1-1 0 0,1 1 1 0 0,0-2 32 0 0,14-6 188 0 0,-2-1 0 0 0,1-1 0 0 0,-2 0 0 0 0,1-1 0 0 0,-1-1 1 0 0,-1-1-1 0 0,-1 0 0 0 0,2-3-188 0 0,19-24 137 0 0,-3-1 0 0 0,11-21-137 0 0,45-84-156 0 0,-21 34 93 0 0,-52 84 73 0 0,-11 23 2 0 0,-1 0 0 0 0,1 0 0 0 0,1 1 0 0 0,-1-1-1 0 0,3-2-11 0 0,-6 7 7 0 0,0 1-1 0 0,0 0 1 0 0,0 0-1 0 0,0 0 0 0 0,0 0 1 0 0,0 0-1 0 0,1 0 0 0 0,-1-1 1 0 0,0 1-1 0 0,0 0 0 0 0,0 0 1 0 0,0 0-1 0 0,0 0 0 0 0,0 0 1 0 0,0 0-1 0 0,1 0 1 0 0,-1 0-1 0 0,0 0 0 0 0,0 0 1 0 0,0-1-1 0 0,0 1 0 0 0,0 0 1 0 0,1 0-1 0 0,-1 0 0 0 0,0 0 1 0 0,0 0-1 0 0,0 0 1 0 0,0 0-1 0 0,0 0 0 0 0,1 0 1 0 0,-1 0-1 0 0,0 0 0 0 0,0 0 1 0 0,0 1-1 0 0,0-1 0 0 0,0 0 1 0 0,1 0-1 0 0,-1 0 1 0 0,0 0-1 0 0,0 0 0 0 0,0 0 1 0 0,0 0-7 0 0,3 7 46 0 0,-2 11-69 0 0,-9 9-64 0 0,6-23 59 0 0,0 1 0 0 0,1-1 0 0 0,0 0 0 0 0,0 0 0 0 0,0 0 0 0 0,0 2 28 0 0,1 10-31 0 0,1-1-1 0 0,0 0 1 0 0,2 10 31 0 0,1 10-11 0 0,4 12 11 0 0,-5-34 0 0 0,-1 1 0 0 0,0-1 0 0 0,0 12 0 0 0,-2 96 0 0 0,0-109 0 0 0,0 17 0 0 0,0-28 0 0 0,-1 0 0 0 0,1 0 0 0 0,0 1 0 0 0,0-1 0 0 0,-1 0 0 0 0,1 0 0 0 0,-1 0 0 0 0,1 1 0 0 0,-1-1 0 0 0,0 0 0 0 0,1 0 0 0 0,-1 0 0 0 0,0 0 0 0 0,0 0 0 0 0,0 0 0 0 0,0 0 0 0 0,0-1 0 0 0,0 1 0 0 0,0 0 0 0 0,0 0-176 0 0,-1 0-1 0 0,0-1 1 0 0,0 1 0 0 0,1 0-1 0 0,-1-1 1 0 0,0 0 0 0 0,0 1-1 0 0,0-1 1 0 0,0 0 0 0 0,0 0-1 0 0,0 0 1 0 0,1 0-1 0 0,-1 0 1 0 0,0-1 0 0 0,0 1-1 0 0,0 0 1 0 0,0-1 0 0 0,0 1-1 0 0,1-1 1 0 0,-1 0 0 0 0,0 0-1 0 0,0 0 177 0 0,-2-1-838 0 0,0-1 0 0 0,0 1 0 0 0,0-1-1 0 0,1 0 1 0 0,-1 0 0 0 0,1 0 0 0 0,-1 0 0 0 0,1 0-1 0 0,-1-3 839 0 0,-1-4-7711 0 0</inkml:trace>
  <inkml:trace contextRef="#ctx0" brushRef="#br0" timeOffset="432.02">2053 400 7832 0 0,'0'0'356'0'0,"0"0"-7"0"0,5 6-206 0 0,7 24 2414 0 0,-10-25-1833 0 0,0 0 0 0 0,0 0 0 0 0,0 0 0 0 0,1 0 0 0 0,-1 0 0 0 0,1-1 0 0 0,2 3-724 0 0,1 0 708 0 0,1 0 0 0 0,-1 0-1 0 0,1-1 1 0 0,8 6-708 0 0,-13-11 112 0 0,0 0 0 0 0,1 1 0 0 0,-1-1 0 0 0,0 0 0 0 0,1 0 0 0 0,-1 0 0 0 0,0-1 0 0 0,1 1 0 0 0,0 0 0 0 0,-1-1 0 0 0,1 0 0 0 0,-1 1 0 0 0,1-1 0 0 0,-1 0 0 0 0,1 0 0 0 0,0-1-1 0 0,-1 1 1 0 0,1 0 0 0 0,-1-1 0 0 0,1 0-112 0 0,3-1 103 0 0,1 0 0 0 0,-1-1 0 0 0,0 0 0 0 0,-1 0 0 0 0,1-1 0 0 0,0 1 0 0 0,-1-1 0 0 0,0 0 0 0 0,0-1 0 0 0,0 1-1 0 0,0-1 1 0 0,-1 0 0 0 0,0 0 0 0 0,0 0 0 0 0,0-1 0 0 0,-1 1 0 0 0,0-1 0 0 0,0 0 0 0 0,0 0 0 0 0,-1 0 0 0 0,2-5-103 0 0,2-11 267 0 0,0 2 158 0 0,-1-2 0 0 0,2-15-425 0 0,-7 32 66 0 0,1-1-1 0 0,-1 1 1 0 0,0-1 0 0 0,0 1-1 0 0,0-1 1 0 0,-1 1-1 0 0,0 0 1 0 0,0-1 0 0 0,0 1-1 0 0,-1 0 1 0 0,0 0 0 0 0,0 0-1 0 0,-1-2-65 0 0,2 5 4 0 0,-1 0-1 0 0,1 0 1 0 0,-1 0-1 0 0,0 0 1 0 0,1 0-1 0 0,-1 1 1 0 0,0-1-1 0 0,0 1 1 0 0,-2-2-4 0 0,3 3 5 0 0,0-1 0 0 0,0 0 1 0 0,0 1-1 0 0,0-1 1 0 0,0 1-1 0 0,0 0 1 0 0,0-1-1 0 0,0 1 0 0 0,0 0 1 0 0,0-1-1 0 0,-1 1 1 0 0,1 0-1 0 0,0 0 1 0 0,0 0-1 0 0,0 0 0 0 0,0 0 1 0 0,-1 0-1 0 0,1 0 1 0 0,0 1-1 0 0,0-1 1 0 0,-1 0-6 0 0,-4 4 28 0 0,-1 1 1 0 0,1-1-1 0 0,0 1 1 0 0,0 0-1 0 0,0 1 1 0 0,1-1-1 0 0,0 1 1 0 0,0 0-1 0 0,0 0 1 0 0,-1 4-29 0 0,-4 5 20 0 0,1 1 1 0 0,1 1-1 0 0,-7 16-20 0 0,-2 16-293 0 0,0 12 293 0 0,9-34-44 0 0,0 3 98 0 0,2-1 1 0 0,1 1-1 0 0,1 0 1 0 0,1 0-1 0 0,2 0 1 0 0,2 19-55 0 0,-1-37 129 0 0,2 0 0 0 0,-1 0 0 0 0,2 0 0 0 0,0 0 1 0 0,0 0-1 0 0,2 3-129 0 0,-4-12 41 0 0,1 1 0 0 0,0-1 0 0 0,-1 1 0 0 0,1-1-1 0 0,1 0 1 0 0,-1 0 0 0 0,0 0 0 0 0,1 0 0 0 0,0 0 0 0 0,-1-1 0 0 0,1 1 0 0 0,0-1 0 0 0,0 1 0 0 0,1-1 0 0 0,-1 0 0 0 0,0 0-1 0 0,1-1 1 0 0,-1 1 0 0 0,1-1 0 0 0,0 0 0 0 0,2 1-41 0 0,0-1-2 0 0,1 0 0 0 0,0 0 0 0 0,0-1 0 0 0,-1 0 0 0 0,1 0 0 0 0,0-1 0 0 0,0 0 0 0 0,-1 0 0 0 0,2-1 2 0 0,5-1 23 0 0,0-1-1 0 0,-1 0 0 0 0,1-1 0 0 0,2-2-22 0 0,0-1 569 0 0,0-1-1 0 0,11-10-568 0 0,-17 13 224 0 0,-5 3-158 0 0,-1 0-1 0 0,1-1 0 0 0,-1 1 1 0 0,1-1-1 0 0,-1-1-65 0 0,1 1-121 0 0,-1 0 0 0 0,1 0 1 0 0,0 0-1 0 0,0 0 0 0 0,2 0 121 0 0,8-6-283 0 0,-6 5 84 0 0,0 0 0 0 0,0-1 0 0 0,-1 0 0 0 0,0 0 0 0 0,0-1 0 0 0,-1 0 0 0 0,0 0 0 0 0,1-1 199 0 0,-4 3-213 0 0,6-9-1542 0 0,-4 2-4043 0 0,0-4-2435 0 0</inkml:trace>
  <inkml:trace contextRef="#ctx0" brushRef="#br0" timeOffset="801.75">1259 150 20879 0 0,'0'0'472'0'0,"0"0"68"0"0,0 0 34 0 0,0 0-69 0 0,0 0-270 0 0,0 0 78 0 0,0 0 67 0 0,0 0 17 0 0,0 0-38 0 0,0 0-175 0 0,0 0-79 0 0,0 0-10 0 0,0 0 17 0 0,0 0 93 0 0,0 0 41 0 0,0 0 8 0 0,0 0-64 0 0,0 0-265 0 0,0 0-54 0 0,0 0-143 0 0,0 0-631 0 0,0 0-274 0 0,0 0-58 0 0,0 0-12 0 0</inkml:trace>
  <inkml:trace contextRef="#ctx0" brushRef="#br0" timeOffset="4460.65">9 2364 9528 0 0,'-6'-34'860'0'0,"4"30"-652"0"0,2 3 84 0 0,0 1 69 0 0,0 0 14 0 0,0 0 9 0 0,0 0 34 0 0,0 0 20 0 0,0 0 2 0 0,0 0 12 0 0,0 0 49 0 0,0 0 19 0 0,0 0 7 0 0,0 0-2 0 0,0 0-10 0 0,0 0-4 0 0,0 0 1 0 0,0 0 0 0 0,4-8 512 0 0,0 3-766 0 0,0 0-1 0 0,0 1 1 0 0,0 0-1 0 0,1 0 1 0 0,0 0-1 0 0,4-2-257 0 0,-2 0 333 0 0,0 1 0 0 0,0-1 0 0 0,3-4-333 0 0,17-17 748 0 0,2 2 1 0 0,15-11-749 0 0,4-4 791 0 0,-41 32-656 0 0,0 1-1 0 0,0-1 0 0 0,-1 0 0 0 0,5-8-134 0 0,7-11 135 0 0,-7 12-25 0 0,-1-2 0 0 0,0 1-1 0 0,-2-1 1 0 0,5-11-110 0 0,16-31 185 0 0,-20 40-126 0 0,0 0-1 0 0,0-3-58 0 0,-5 10 23 0 0,2 0 0 0 0,-1 0 1 0 0,1 0-1 0 0,1 1 0 0 0,0-1 0 0 0,8-8-23 0 0,-15 20-1 0 0,0 0-1 0 0,0 0 0 0 0,0-1 1 0 0,0 1-1 0 0,0 0 0 0 0,0 0 1 0 0,0 0-1 0 0,1 0 1 0 0,-1 0-1 0 0,0 0 0 0 0,0-1 1 0 0,0 1-1 0 0,0 0 0 0 0,0 0 1 0 0,0 0-1 0 0,0 0 1 0 0,1 0-1 0 0,-1 0 0 0 0,0 0 1 0 0,0 0-1 0 0,0 0 0 0 0,0 0 1 0 0,0 0-1 0 0,1 0 1 0 0,-1 0-1 0 0,0 0 0 0 0,0 0 1 0 0,0 0-1 0 0,0 0 0 0 0,0 0 1 0 0,1 0-1 0 0,-1 0 0 0 0,0 0 1 0 0,0 0-1 0 0,0 0 1 0 0,0 0-1 0 0,0 0 0 0 0,1 0 1 0 0,-1 0-1 0 0,0 0 0 0 0,0 0 1 0 0,0 0-1 0 0,0 0 1 0 0,0 1-1 0 0,0-1 0 0 0,1 0 1 0 0,-1 0-1 0 0,0 0 0 0 0,0 0 1 0 0,0 0 1 0 0,3 11-14 0 0,-3 14 21 0 0,-2-13-7 0 0,-1 0 0 0 0,0 0 0 0 0,-1 1 0 0 0,0-1 0 0 0,0 1 0 0 0,1-1 0 0 0,1 2 0 0 0,-4 18 10 0 0,-5 16-10 0 0,6-27 55 0 0,0 0 1 0 0,2 0 0 0 0,0 1-1 0 0,0 8-55 0 0,4-20 25 0 0,0 0 0 0 0,1-1 0 0 0,0 1 0 0 0,0 0 0 0 0,1-1 0 0 0,2 4-25 0 0,2 9-6 0 0,-7-21 20 0 0,1 1 1 0 0,-1-1-1 0 0,1 0 0 0 0,0 0 0 0 0,-1 0 0 0 0,1 0 0 0 0,0 1 0 0 0,0-1 1 0 0,0 0-1 0 0,0 0 0 0 0,0-1 0 0 0,0 1 0 0 0,0 0 0 0 0,0 0 0 0 0,0 0 1 0 0,0-1-1 0 0,1 1 0 0 0,-1 0 0 0 0,0-1 0 0 0,0 1 0 0 0,1-1 0 0 0,-1 0 1 0 0,0 1-1 0 0,1-1 0 0 0,-1 0 0 0 0,0 0 0 0 0,1 0 0 0 0,-1 0 0 0 0,0 0 1 0 0,1 0-1 0 0,-1 0 0 0 0,0 0 0 0 0,1-1 0 0 0,-1 1 0 0 0,0-1-14 0 0,5 0 7 0 0,0 0-1 0 0,-1-1 0 0 0,1 0 0 0 0,-1 0 1 0 0,1 0-1 0 0,-1-1 0 0 0,0 0 1 0 0,0 0-7 0 0,17-13 136 0 0,0 0 1 0 0,-1-2 0 0 0,-2 0-1 0 0,1-2 1 0 0,-2 0 0 0 0,13-19-137 0 0,61-85 182 0 0,-91 123-181 0 0,7-10 61 0 0,0 1 0 0 0,10-9-62 0 0,-16 17 22 0 0,0 0 0 0 0,0 0 1 0 0,0 0-1 0 0,1 0 1 0 0,-1 1-1 0 0,1-1 0 0 0,-1 1 1 0 0,1-1-1 0 0,0 1 0 0 0,0 0 1 0 0,-1 0-1 0 0,1 0 0 0 0,0 1 1 0 0,0-1-1 0 0,3 0-22 0 0,-5 2-11 0 0,0-1 0 0 0,0 0 0 0 0,0 1-1 0 0,0-1 1 0 0,-1 0 0 0 0,1 1 0 0 0,0-1-1 0 0,0 1 1 0 0,0-1 0 0 0,0 1 0 0 0,-1 0 0 0 0,1-1-1 0 0,0 1 1 0 0,0 0 0 0 0,-1 0 0 0 0,1 0 0 0 0,-1-1-1 0 0,1 1 1 0 0,0 0 11 0 0,10 19-212 0 0,-8-10 189 0 0,1 0 0 0 0,-1 0 0 0 0,-1 1 0 0 0,0-1 0 0 0,0 1 0 0 0,-1-1 0 0 0,-1 9 23 0 0,0 12 3 0 0,-1 0-1 0 0,-2 2-2 0 0,1-11 280 0 0,2 21-280 0 0,1-4 308 0 0,-1-38-388 0 0,0-1 34 0 0,0 0 105 0 0,0 0 9 0 0,2 0-64 0 0,0-1 0 0 0,1 1 0 0 0,-1-1 0 0 0,0 0-1 0 0,0 1 1 0 0,0-1 0 0 0,0 0 0 0 0,0 0 0 0 0,0-1 0 0 0,0 1 0 0 0,0 0 0 0 0,0-1-1 0 0,-1 1 1 0 0,1-1 0 0 0,0 1 0 0 0,-1-1-4 0 0,10-8 30 0 0,4 0 149 0 0,-1-1 0 0 0,-1-1 0 0 0,0 0 0 0 0,0-1 0 0 0,6-10-179 0 0,91-106 197 0 0,-99 115-179 0 0,1 0 0 0 0,0 1 1 0 0,3-1-19 0 0,-11 10 0 0 0,0 0 1 0 0,0 1 0 0 0,0 0 0 0 0,1 0 0 0 0,0 0-1 0 0,-1 1 1 0 0,1-1 0 0 0,0 1 0 0 0,0 0 0 0 0,0 1-1 0 0,0-1 1 0 0,4 0-1 0 0,4 3 0 0 0,-10 0-8 0 0,0 1-1 0 0,-1-1 1 0 0,1 1-1 0 0,-1 0 1 0 0,0-1-1 0 0,0 1 1 0 0,0 0-1 0 0,0 1 1 0 0,0-1-1 0 0,0 0 1 0 0,0 0-1 0 0,0 1 1 0 0,-1-1-1 0 0,0 1 1 0 0,1 0-1 0 0,-1 0 9 0 0,5 10-35 0 0,-1 1-1 0 0,3 10 36 0 0,-4-10-29 0 0,1 13 11 0 0,-5-23-19 0 0,0 0 1 0 0,1 0 0 0 0,-1 0 0 0 0,1 0-1 0 0,0 0 1 0 0,1 2 36 0 0,2 4-175 0 0,-1 0 0 0 0,0 0 0 0 0,-1 2 175 0 0,0-4 73 0 0,0 0 0 0 0,0 0 0 0 0,1 0 0 0 0,0 0 0 0 0,0 0 0 0 0,1 0-73 0 0,-2-4 38 0 0,0-1-1 0 0,1 1 0 0 0,-1-1 1 0 0,0 0-1 0 0,1 0 0 0 0,0 0 1 0 0,0 0-1 0 0,0 0 0 0 0,0-1 0 0 0,0 1 1 0 0,0-1-1 0 0,1 0 0 0 0,-1 0 1 0 0,1 0-1 0 0,0 0 0 0 0,0 0 1 0 0,-1-1-1 0 0,1 0 0 0 0,0 0 0 0 0,0 0 1 0 0,0 0-1 0 0,0-1 0 0 0,0 1 1 0 0,0-1-1 0 0,0 0 0 0 0,1 0 0 0 0,-1-1 1 0 0,0 1-1 0 0,0-1 0 0 0,0 0 1 0 0,0 0-1 0 0,-1 0 0 0 0,1-1 1 0 0,0 1-1 0 0,0-1 0 0 0,1-1-37 0 0,16-7-45 0 0,-13 7-2 0 0,-1-1 0 0 0,1 0-1 0 0,-1 0 1 0 0,0-1 0 0 0,0 0-1 0 0,0 0 1 0 0,0-1 47 0 0,18-17-183 0 0,-21 20 60 0 0,1-1-1 0 0,-1 0 1 0 0,1 0 0 0 0,-1-1-1 0 0,-1 1 1 0 0,1-1 0 0 0,0 1-1 0 0,-1-1 1 0 0,0 0 0 0 0,0-1-1 0 0,0-1 124 0 0,3-4-776 0 0,-5 10 555 0 0,-1-1 0 0 0,1 1 0 0 0,0 0 0 0 0,0-1 0 0 0,-1 1 0 0 0,1-1 0 0 0,-1 1 0 0 0,1-1 0 0 0,-1 1 0 0 0,0-1 0 0 0,0 1 0 0 0,1-2 221 0 0,-1-5-1354 0 0,0 5 977 0 0,0 0 0 0 0,0-1 0 0 0,0 1 0 0 0,0 0 1 0 0,-1 0-1 0 0,1 0 0 0 0,-1 0 0 0 0,0 0 377 0 0,0 1-222 0 0,0 1 0 0 0,0-1 0 0 0,0 1 0 0 0,0 0 0 0 0,0-1 0 0 0,0 1 0 0 0,-1 0 0 0 0,1 0-1 0 0,0-1 1 0 0,-2 1 222 0 0,3 1-18 0 0</inkml:trace>
  <inkml:trace contextRef="#ctx0" brushRef="#br0" timeOffset="4788.69">583 2574 20271 0 0,'0'-8'1800'0'0,"0"73"-1440"0"0,-4-72-288 0 0,4 7-72 0 0,0 0 136 0 0,0 0 16 0 0,0 0 0 0 0,0 75 0 0 0,0-75-152 0 0,0 0 0 0 0,8 3 0 0 0,2 108 0 0 0,3-100-728 0 0,-5 1-144 0 0,10 7-32 0 0,-5-3-7423 0 0</inkml:trace>
  <inkml:trace contextRef="#ctx0" brushRef="#br0" timeOffset="5929.05">513 1369 4144 0 0,'0'-7'83'0'0,"0"5"329"0"0,0 0 1 0 0,1-1-1 0 0,-1 1 0 0 0,0-1 0 0 0,-1 1 1 0 0,1-1-1 0 0,0 1 0 0 0,-1 0 1 0 0,1-1-1 0 0,-1 1 0 0 0,0-1 1 0 0,0 1-1 0 0,0 0 0 0 0,0 0 0 0 0,0 0 1 0 0,-1-1-413 0 0,2 3 122 0 0,-1-1 1 0 0,1 1 0 0 0,-1-1-1 0 0,1 1 1 0 0,-1-1 0 0 0,1 1-1 0 0,-1 0 1 0 0,1-1 0 0 0,-1 1-1 0 0,0 0 1 0 0,1-1 0 0 0,-1 1-1 0 0,0 0 1 0 0,1 0 0 0 0,-1 0-1 0 0,0 0 1 0 0,0 0 0 0 0,1-1-1 0 0,-1 1 1 0 0,0 0 0 0 0,1 1-123 0 0,-11-3 840 0 0,10 1-315 0 0,1 1-45 0 0,-14 12 591 0 0,10-9-810 0 0,0 0-159 0 0,1 0-1 0 0,-1 0 1 0 0,1 1 0 0 0,0-1-1 0 0,0 1 1 0 0,1-1 0 0 0,-1 1 0 0 0,1 0-1 0 0,0 0 1 0 0,-1 2-102 0 0,0 3 214 0 0,0 0-1 0 0,1 0 1 0 0,-1 0 0 0 0,1 4-214 0 0,-2 2 304 0 0,3-13-267 0 0,1 0 0 0 0,-1 0 0 0 0,0 0 0 0 0,1 0 0 0 0,0-1 0 0 0,-1 1 0 0 0,1 0 0 0 0,0 0 0 0 0,0 0-1 0 0,0 0 1 0 0,0 1-37 0 0,4 27 218 0 0,-3-27-277 0 0,0-1 76 0 0,-1-1 1 0 0,1 0-1 0 0,-1 0 1 0 0,1 0-1 0 0,0 0 0 0 0,0 0 1 0 0,-1 0-1 0 0,1 0 1 0 0,0 0-1 0 0,0 0 0 0 0,0 0 1 0 0,0 0-1 0 0,0-1 0 0 0,0 1 1 0 0,0 0-1 0 0,0-1 1 0 0,1 1-1 0 0,-1-1 0 0 0,0 1 1 0 0,0-1-1 0 0,1 1 0 0 0,-1-1 1 0 0,0 0-1 0 0,0 0 1 0 0,1 0-1 0 0,-1 1 0 0 0,0-1 1 0 0,1-1-1 0 0,-1 1 0 0 0,0 0 1 0 0,0 0-1 0 0,1 0 1 0 0,-1-1-1 0 0,0 1 0 0 0,0 0 1 0 0,1-1-1 0 0,-1 1 1 0 0,0-1-1 0 0,0 0-17 0 0,4 0 173 0 0,-3 0-91 0 0,1 0 0 0 0,0 0 0 0 0,-1-1 0 0 0,1 1 0 0 0,-1 0 0 0 0,0-1 0 0 0,1 0 0 0 0,-1 1 0 0 0,0-1 0 0 0,0 0 1 0 0,0 0-1 0 0,1-2-82 0 0,20-29 1031 0 0,-16 21-750 0 0,-4 7-191 0 0,0 0 0 0 0,-1-1 0 0 0,0 1 0 0 0,0-1 1 0 0,0-1-91 0 0,10-23 650 0 0,-12 29-605 0 0,1-1-1 0 0,-1 1 1 0 0,0-1 0 0 0,1 1-1 0 0,-1-1 1 0 0,0 1-1 0 0,0-1 1 0 0,0 1-1 0 0,0-1 1 0 0,0 1 0 0 0,-1-1-1 0 0,1 0-44 0 0,-1-3 61 0 0,2 1-18 0 0,-1 2-32 0 0,0 1 1 0 0,1 0-1 0 0,-1 0 1 0 0,0-1 0 0 0,0 1-1 0 0,0 0 1 0 0,0 0-1 0 0,0-1 1 0 0,-1 1-1 0 0,1 0 1 0 0,0 0 0 0 0,0-1-1 0 0,-1 1 1 0 0,1 0-1 0 0,-1-1-11 0 0,0 2 1 0 0,-9-8 13 0 0,4 11-24 0 0,1 0-23 0 0,-11 3-298 0 0,-1 1-1160 0 0,6 3-4024 0 0,-1-2-1803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8:15.628"/>
    </inkml:context>
    <inkml:brush xml:id="br0">
      <inkml:brushProperty name="width" value="0.05" units="cm"/>
      <inkml:brushProperty name="height" value="0.05" units="cm"/>
    </inkml:brush>
  </inkml:definitions>
  <inkml:trace contextRef="#ctx0" brushRef="#br0">44 12 12896 0 0,'-11'-1'495'0'0,"-13"2"348"0"0,17 1-497 0 0,6-1 1247 0 0,1-1 532 0 0,0 0 98 0 0,0 0-221 0 0,0 0-990 0 0,0 0-437 0 0,0 0-88 0 0,0 0-26 0 0,0 0-25 0 0,3-1 188 0 0,-3 1-598 0 0,1-1-1 0 0,-1 1 1 0 0,0-1 0 0 0,1 1 0 0 0,-1-1 0 0 0,1 1 0 0 0,-1-1 0 0 0,1 1 0 0 0,-1 0 0 0 0,1-1 0 0 0,-1 1 0 0 0,1 0 0 0 0,-1-1-1 0 0,1 1 1 0 0,0 0 0 0 0,-1 0 0 0 0,1 0 0 0 0,-1-1 0 0 0,1 1 0 0 0,0 0 0 0 0,0 0-26 0 0,34-4-293 0 0,-24 1 107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8:15.960"/>
    </inkml:context>
    <inkml:brush xml:id="br0">
      <inkml:brushProperty name="width" value="0.05" units="cm"/>
      <inkml:brushProperty name="height" value="0.05" units="cm"/>
    </inkml:brush>
  </inkml:definitions>
  <inkml:trace contextRef="#ctx0" brushRef="#br0">5 39 24967 0 0,'0'0'544'0'0,"0"0"120"0"0,-5-8 16 0 0,5 8 24 0 0,18-7-560 0 0,-18 7-144 0 0,0 0 0 0 0,0 0 0 0 0,13-8 120 0 0,-13 8-8 0 0,5-8 0 0 0,-5 8 0 0 0,8-5-112 0 0,10 2 0 0 0,0 3 0 0 0,-5 0-11256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8:20.840"/>
    </inkml:context>
    <inkml:brush xml:id="br0">
      <inkml:brushProperty name="width" value="0.05" units="cm"/>
      <inkml:brushProperty name="height" value="0.05" units="cm"/>
    </inkml:brush>
  </inkml:definitions>
  <inkml:trace contextRef="#ctx0" brushRef="#br0">17 75 22431 0 0,'0'0'514'0'0,"2"-1"71"0"0,6-3-340 0 0,0 0 0 0 0,0 0-1 0 0,1 1 1 0 0,0 0 0 0 0,-1 0 0 0 0,1 1 0 0 0,0 0 0 0 0,9 0-245 0 0,24-4 1629 0 0,5-4-1629 0 0,0 0 729 0 0,12 6 72 0 0,-45 1-764 0 0,0 2-1 0 0,0 0 0 0 0,7 1-36 0 0,33-3 50 0 0,-27 0-2935 0 0,-9 2-2191 0 0,7-3-3882 0 0</inkml:trace>
  <inkml:trace contextRef="#ctx0" brushRef="#br0" timeOffset="354.52">1 414 22663 0 0,'0'0'514'0'0,"0"0"71"0"0,0 0 32 0 0,0 0-66 0 0,2 1-359 0 0,10 2-18 0 0,0 0 1 0 0,0 0 0 0 0,0-1-1 0 0,0-1 1 0 0,1 0-1 0 0,-1 0 1 0 0,12-2-175 0 0,12-2 904 0 0,-1-1-1 0 0,6-3-903 0 0,59-14 1032 0 0,28-5-316 0 0,-1-4-1772 0 0,-114 29 428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8:19.335"/>
    </inkml:context>
    <inkml:brush xml:id="br0">
      <inkml:brushProperty name="width" value="0.05" units="cm"/>
      <inkml:brushProperty name="height" value="0.05" units="cm"/>
    </inkml:brush>
  </inkml:definitions>
  <inkml:trace contextRef="#ctx0" brushRef="#br0">0 671 16208 0 0,'5'-5'266'0'0,"-1"0"0"0"0,1 0 0 0 0,0 1 0 0 0,0-1 0 0 0,0 1 0 0 0,0 0 0 0 0,1 0 0 0 0,5-2-266 0 0,-9 5 87 0 0,-1 0 404 0 0,-1 1 18 0 0,2 1-333 0 0,1-1 0 0 0,-1 0-1 0 0,1 1 1 0 0,-1 0-1 0 0,1-1 1 0 0,-1 1-1 0 0,0 0 1 0 0,1 0 0 0 0,-1 1-1 0 0,0-1 1 0 0,0 0-1 0 0,0 1 1 0 0,0-1-1 0 0,0 1 1 0 0,0 0 0 0 0,0-1-1 0 0,0 1 1 0 0,-1 0-1 0 0,1 0 1 0 0,-1 0 0 0 0,0 0-1 0 0,1 1 1 0 0,-1-1-1 0 0,1 2-175 0 0,3 8 310 0 0,0 1-1 0 0,-1-1 0 0 0,0 1 1 0 0,0 3-310 0 0,-2-8 226 0 0,0 3 50 0 0,0 1 0 0 0,0 0 1 0 0,-1 10-277 0 0,1 13 389 0 0,1 6 6 0 0,-2 0 0 0 0,-3 20-395 0 0,0 11 595 0 0,1-45-281 0 0,2 1-1 0 0,1 0 0 0 0,1-1 1 0 0,5 21-314 0 0,-8-46 14 0 0,1-1 0 0 0,0 1 0 0 0,-1 0 0 0 0,1-1 0 0 0,0 1 0 0 0,0-1 0 0 0,0 1 0 0 0,0-1 0 0 0,0 0 1 0 0,0 1-1 0 0,0-1 0 0 0,0 0 0 0 0,0 0 0 0 0,1 1 0 0 0,-1-1 0 0 0,1 0 0 0 0,0 0-14 0 0,2 1 63 0 0,-1-1 0 0 0,0 0 0 0 0,0 1 0 0 0,1-1 0 0 0,-1-1 0 0 0,1 1-1 0 0,-1 0 1 0 0,4-1-63 0 0,3 1 106 0 0,0-2 1 0 0,-1 1-1 0 0,1-1 0 0 0,0 0 0 0 0,7-3-106 0 0,-4 1-45 0 0,0-1 0 0 0,-1-1 0 0 0,1 0 0 0 0,-1-1 1 0 0,0 0-1 0 0,0-1 0 0 0,10-8 45 0 0,-15 10-2161 0 0,-1-1 0 0 0,1 0 1 0 0,-1 0-1 0 0,4-5 2161 0 0,3-5-9154 0 0</inkml:trace>
  <inkml:trace contextRef="#ctx0" brushRef="#br0" timeOffset="369.86">150 11 20815 0 0,'-18'-9'959'0'0,"18"9"-919"0"0,-1-1 1 0 0,1 1-1 0 0,0 0 1 0 0,-1 0-1 0 0,1 0 1 0 0,0 0-1 0 0,-1 0 0 0 0,1-1 1 0 0,0 1-1 0 0,-1 0 1 0 0,1 0-1 0 0,-1 0 1 0 0,1 0-1 0 0,0 0 0 0 0,-1 0 1 0 0,1 0-1 0 0,0 0 1 0 0,-1 0-1 0 0,1 0 1 0 0,-1 1-1 0 0,1-1 1 0 0,0 0-1 0 0,-1 0 0 0 0,1 0 1 0 0,0 0-1 0 0,-1 1 1 0 0,1-1-1 0 0,0 0 1 0 0,-1 0-41 0 0,-1 1 95 0 0,-36 13-4 0 0,35-13-28 0 0,1 1-1 0 0,0-1 1 0 0,0 1 0 0 0,0-1 0 0 0,0 1 0 0 0,0 0 0 0 0,0 0 0 0 0,0 0 0 0 0,0 0-1 0 0,1 0 1 0 0,-1 0 0 0 0,1 0 0 0 0,0 0 0 0 0,-1 1 0 0 0,1-1 0 0 0,0 1 0 0 0,0 0-63 0 0,-2 5 267 0 0,0 0 0 0 0,1 0 1 0 0,0 1-1 0 0,-1 5-267 0 0,3-10 59 0 0,-1 1 0 0 0,1 0-1 0 0,1-1 1 0 0,-1 1 0 0 0,1-1-1 0 0,0 1 1 0 0,0-1 0 0 0,0 1 0 0 0,0-1-1 0 0,1 0 1 0 0,0 0 0 0 0,0 0-1 0 0,0 0 1 0 0,0 0 0 0 0,1 1-59 0 0,4 5-6 0 0,0-1 1 0 0,0 0-1 0 0,1 0 1 0 0,1-1 0 0 0,1 1 5 0 0,-3-4 36 0 0,0 0 0 0 0,0 0 1 0 0,1-1-1 0 0,-1 0 0 0 0,1 0 1 0 0,0-1-1 0 0,0 0 0 0 0,1 0 1 0 0,-1-1-1 0 0,1 0 0 0 0,-1 0 1 0 0,1-1-1 0 0,-1-1 0 0 0,1 1 1 0 0,0-1-1 0 0,-1-1 0 0 0,1 1 1 0 0,0-2-1 0 0,3 0-36 0 0,-9 1 4 0 0,1 0 0 0 0,-1 0 0 0 0,0 0 0 0 0,0 0 0 0 0,0 0-1 0 0,0-1 1 0 0,0 0 0 0 0,0 0 0 0 0,0 0 0 0 0,0 0 0 0 0,0 0 0 0 0,-1 0 0 0 0,1-1-1 0 0,-1 1 1 0 0,0-1-4 0 0,-1 1 20 0 0,1 1 0 0 0,-1-1-1 0 0,0 0 1 0 0,0 0-1 0 0,0 0 1 0 0,-1 0-1 0 0,1 0 1 0 0,0 0 0 0 0,-1 0-1 0 0,1 0 1 0 0,-1 0-1 0 0,0 0 1 0 0,0-1 0 0 0,0 1-1 0 0,0 0 1 0 0,0 0-1 0 0,0 0 1 0 0,0 0 0 0 0,-1 0-1 0 0,1 0 1 0 0,-1 0-1 0 0,1 0 1 0 0,-1 0 0 0 0,0 0-1 0 0,0-1-19 0 0,-4-5 206 0 0,0 0 0 0 0,0 0 0 0 0,-4-3-206 0 0,-6-11 222 0 0,10 16-199 0 0,1 1 0 0 0,-1-1 0 0 0,0 1 0 0 0,0 1 0 0 0,-1-1 0 0 0,1 1 0 0 0,-1 0-1 0 0,0 0 1 0 0,0 0 0 0 0,0 1 0 0 0,-6-2-23 0 0,9 4-46 0 0,0 1 1 0 0,0-1-1 0 0,0 1 0 0 0,0 0 0 0 0,0 0 0 0 0,0 0 0 0 0,0 0 1 0 0,0 0-1 0 0,0 1 0 0 0,0-1 0 0 0,1 1 0 0 0,-1 0 1 0 0,0 0-1 0 0,0 0 46 0 0,-2 1-435 0 0,1 0 0 0 0,-1 0-1 0 0,1 1 1 0 0,0 0 0 0 0,0-1 0 0 0,0 1 0 0 0,0 1 0 0 0,0 0 435 0 0,-14 15-8869 0 0</inkml:trace>
  <inkml:trace contextRef="#ctx0" brushRef="#br0" timeOffset="1087.79">923 1057 23583 0 0,'-7'-32'2293'0'0,"0"-13"-2293"0"0,-5-26 329 0 0,9 62-179 0 0,0 1 1 0 0,0 0 0 0 0,-1 0-1 0 0,0 0 1 0 0,0 0 0 0 0,-1 1-1 0 0,0-1 1 0 0,0 1-151 0 0,4 5 36 0 0,-1 0 1 0 0,1 0-1 0 0,-1 1 1 0 0,0-1-1 0 0,1 0 1 0 0,-1 1-1 0 0,0-1 1 0 0,0 1-1 0 0,0 0 1 0 0,0-1-1 0 0,0 1 1 0 0,0 0 0 0 0,0 0-1 0 0,-1 0 1 0 0,1 1-1 0 0,0-1 1 0 0,-1 1-1 0 0,1-1 1 0 0,0 1-1 0 0,-1 0 1 0 0,1-1-1 0 0,0 1 1 0 0,-1 0-1 0 0,1 1 1 0 0,-1-1-1 0 0,1 0 1 0 0,0 1-1 0 0,-1-1 1 0 0,1 1-1 0 0,0 0 1 0 0,-2 1-37 0 0,-10 5 10 0 0,0 1 1 0 0,1 0-1 0 0,0 1 1 0 0,0 1-1 0 0,1 0 1 0 0,0 0-1 0 0,1 2-10 0 0,-2 1-3 0 0,-3 4-14 0 0,0 1 0 0 0,1 0 0 0 0,1 0 0 0 0,0 2 0 0 0,-4 9 17 0 0,4-3 0 0 0,9-17 0 0 0,0 0 0 0 0,0 0 0 0 0,1 0 0 0 0,0 0 0 0 0,1 1 0 0 0,0 0 0 0 0,0 0 0 0 0,1 0 0 0 0,1-4 0 0 0,1-2 0 0 0,-1 0 0 0 0,1-1 0 0 0,0 1 0 0 0,0 0 0 0 0,0-1 0 0 0,0 1 0 0 0,0 0 0 0 0,1-3 0 0 0,-1 1 0 0 0,1-1 0 0 0,-1 0 0 0 0,1 1 0 0 0,-1-1 0 0 0,1 0 0 0 0,0 0 0 0 0,-1 0 0 0 0,1 1 0 0 0,0-1 0 0 0,0 0 0 0 0,0 0 0 0 0,0 0 0 0 0,0 0 0 0 0,0-1 0 0 0,0 1 0 0 0,0 0 0 0 0,1 0 0 0 0,-1-1 0 0 0,0 1 0 0 0,0 0 0 0 0,1-1 0 0 0,3 2 0 0 0,1-1 0 0 0,-1 1 0 0 0,1-1 0 0 0,-1 0 0 0 0,1-1 1 0 0,0 1-1 0 0,-1-1 0 0 0,1 0 0 0 0,0-1 0 0 0,-1 1 0 0 0,1-1 0 0 0,-1 0 0 0 0,1-1 0 0 0,-1 1 0 0 0,3-2 0 0 0,12-5-4 0 0,0 0 0 0 0,-1-1 0 0 0,10-8 4 0 0,-18 11-3 0 0,-1-1-1 0 0,0 0 0 0 0,-1 0 0 0 0,0-1 0 0 0,0-1 0 0 0,0 1 1 0 0,-1-1-1 0 0,-1-1 0 0 0,5-6 4 0 0,-2 0-3 0 0,-1 0 0 0 0,-1-1-1 0 0,0 1 1 0 0,-1-1 0 0 0,-1-1 0 0 0,0-1 3 0 0,2-9 8 0 0,4-12 47 0 0,-2 1-1 0 0,1-18-54 0 0,-5 19 12 0 0,3-24 49 0 0,-2-1 1 0 0,-3-14-62 0 0,-2 44 39 0 0,-2 25-12 0 0,1 0 0 0 0,-1-1 0 0 0,0 1 1 0 0,-1 0-1 0 0,0-5-27 0 0,0 0 41 0 0,0 23-65 0 0,-9 27-49 0 0,6-24 28 0 0,1 1 0 0 0,0-1 1 0 0,0 1-1 0 0,1 4 45 0 0,0 24-39 0 0,-1 13-22 0 0,3 27 61 0 0,1-65-15 0 0,0 0-1 0 0,2-1 1 0 0,0 1-1 0 0,0 0 0 0 0,2-1 1 0 0,6 16 15 0 0,-10-28-35 0 0,1 1 0 0 0,0-1 0 0 0,0 0 0 0 0,0 0 0 0 0,1 0 0 0 0,-1 0 0 0 0,1 0 0 0 0,0-1 0 0 0,0 1 0 0 0,1-1 0 0 0,-1 0 0 0 0,0 0 0 0 0,1 0 0 0 0,0 0 0 0 0,0 0 0 0 0,0-1-1 0 0,0 0 1 0 0,0 0 0 0 0,0 0 0 0 0,1 0 0 0 0,-1-1 0 0 0,1 0 0 0 0,-1 0 0 0 0,1 0 0 0 0,-1 0 0 0 0,1 0 0 0 0,0-1 0 0 0,-1 0 0 0 0,1 0 0 0 0,0-1 0 0 0,-1 1 0 0 0,1-1 0 0 0,-1 0 0 0 0,2 0 35 0 0,7-3-151 0 0,1 0 1 0 0,-1 0-1 0 0,-1-1 0 0 0,1-1 0 0 0,-1 0 0 0 0,0-1 1 0 0,9-6 150 0 0,10-9-421 0 0,-1-2 1 0 0,5-6 420 0 0,-25 20-67 0 0,0-1-1 0 0,-1 1 1 0 0,-1-1 0 0 0,0-1-1 0 0,0 0 1 0 0,-1 0 0 0 0,0-1-1 0 0,-1 1 1 0 0,-1-1-1 0 0,0-1 1 0 0,1-6 67 0 0,3-14 2 0 0,-2 0 1 0 0,-1 0-1 0 0,-1-1 0 0 0,-2-1-2 0 0,-2-19 140 0 0,-2 0 0 0 0,-2 1 0 0 0,-7-30-140 0 0,9 78 111 0 0,1 1-1 0 0,-1-1 0 0 0,-1 0 1 0 0,1 0-1 0 0,-1 1 0 0 0,0-1 1 0 0,0 1-1 0 0,-1 0 1 0 0,-2-5-111 0 0,5 10 25 0 0,0 0 1 0 0,0-1 0 0 0,-1 1 0 0 0,1-1 0 0 0,0 1 0 0 0,0 0-1 0 0,-1-1 1 0 0,1 1 0 0 0,-1 0 0 0 0,1-1 0 0 0,0 1 0 0 0,-1 0 0 0 0,1-1-1 0 0,0 1 1 0 0,-1 0 0 0 0,1 0 0 0 0,-1-1 0 0 0,1 1 0 0 0,-1 0 0 0 0,1 0-1 0 0,-1 0 1 0 0,1 0 0 0 0,-1 0 0 0 0,1 0 0 0 0,-1 0 0 0 0,1 0 0 0 0,-1 0-1 0 0,1 0 1 0 0,0 0 0 0 0,-1 0-26 0 0,0 0 33 0 0,0 1 0 0 0,0-1 1 0 0,0 1-1 0 0,0 0 0 0 0,0-1 0 0 0,0 1 0 0 0,0 0 1 0 0,1 0-1 0 0,-1-1 0 0 0,0 1 0 0 0,0 0 0 0 0,1 0 0 0 0,-1 0-33 0 0,-2 5 94 0 0,0-1 0 0 0,0 1-1 0 0,0-1 1 0 0,-1 6-94 0 0,-7 33 77 0 0,2 1 0 0 0,2-1-1 0 0,-1 44-76 0 0,5-60-88 0 0,-15 307-228 0 0,9-117 755 0 0,-16 472 1273 0 0,24-558-1362 0 0,2 133 351 0 0,1-216-609 0 0,-1-6 43 0 0,2 0-1 0 0,1 0 1 0 0,7 23-135 0 0,-8-56 11 0 0,0 1 0 0 0,1-1 1 0 0,3 8-12 0 0,-5-14 20 0 0,-1-1 1 0 0,1 0-1 0 0,0 0 1 0 0,0 0-1 0 0,0 0 1 0 0,0-1-1 0 0,1 1 1 0 0,-1 0-1 0 0,1-1 1 0 0,0 0-1 0 0,0 1 1 0 0,2 0-21 0 0,-4-2 21 0 0,0-1 1 0 0,1 1 0 0 0,-1-1-1 0 0,1 0 1 0 0,-1 1 0 0 0,0-1-1 0 0,1 0 1 0 0,-1 0 0 0 0,1 0-1 0 0,-1 0 1 0 0,1 0 0 0 0,-1 0-1 0 0,1 0 1 0 0,-1-1 0 0 0,0 1-1 0 0,1-1 1 0 0,-1 1 0 0 0,0-1-1 0 0,1 1 1 0 0,-1-1 0 0 0,0 0-1 0 0,0 1 1 0 0,1-1 0 0 0,-1 0-1 0 0,0 0 1 0 0,1-1-22 0 0,2-1 35 0 0,-1 0 0 0 0,1-1 0 0 0,-1 1 1 0 0,0-1-1 0 0,0 0 0 0 0,0 0 0 0 0,1-3-35 0 0,1-4 12 0 0,0-1 1 0 0,-1 0-1 0 0,0 0 0 0 0,0-1 1 0 0,-2 1-1 0 0,1-1 0 0 0,-2 0 0 0 0,1 1 1 0 0,-2-1-1 0 0,0-6-12 0 0,-2-19 41 0 0,-1 0-1 0 0,-8-35-40 0 0,2 29-48 0 0,-1 0 0 0 0,-3 1 0 0 0,-1 0 0 0 0,-3 1 0 0 0,-1 1 0 0 0,-2 0 0 0 0,-2 2 0 0 0,-1 0 0 0 0,-10-10 48 0 0,-51-72-72 0 0,79 115 67 0 0,0-1 0 0 0,1 1 0 0 0,0-1 0 0 0,0 0 0 0 0,0-1 0 0 0,1 1 0 0 0,0-1 0 0 0,0-2 5 0 0,3 8-1 0 0,-1-1-1 0 0,1 1 1 0 0,-1-1-1 0 0,1 1 1 0 0,0-1-1 0 0,0 0 1 0 0,0 1-1 0 0,0-1 1 0 0,1 0-1 0 0,-1 1 1 0 0,1-1-1 0 0,-1 1 1 0 0,1-1-1 0 0,0 1 1 0 0,0-1-1 0 0,0 1 1 0 0,1 0-1 0 0,-1-1 1 0 0,0 1-1 0 0,1 0 1 0 0,0 0-1 0 0,-1 0 1 0 0,1 0-1 0 0,0 0 1 0 0,0 0-1 0 0,0 1 1 0 0,1-2 1 0 0,10-5-58 0 0,1-1 1 0 0,0 1-1 0 0,0 1 0 0 0,9-3 58 0 0,8-3-81 0 0,-7 3-330 0 0,0 1 1 0 0,1 1-1 0 0,0 1 0 0 0,3 1 411 0 0,15-5-2458 0 0,1 0-7505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8:17.832"/>
    </inkml:context>
    <inkml:brush xml:id="br0">
      <inkml:brushProperty name="width" value="0.05" units="cm"/>
      <inkml:brushProperty name="height" value="0.05" units="cm"/>
    </inkml:brush>
  </inkml:definitions>
  <inkml:trace contextRef="#ctx0" brushRef="#br0">437 74 2304 0 0,'0'-5'108'0'0,"-1"1"0"0"0,1-1 0 0 0,-1 1 0 0 0,0-1 1 0 0,-2-3-109 0 0,-4-13 4121 0 0,2 7 3731 0 0,3 6 1207 0 0,6 19-7365 0 0,7 22-2210 0 0,-10-21 678 0 0,-1 1 1 0 0,0 0-1 0 0,-1 0 0 0 0,-1 6-162 0 0,-1 17 359 0 0,0-4-37 0 0,-2 0 0 0 0,-2 7-322 0 0,-4 24 260 0 0,-7 37 1060 0 0,-7 10-1320 0 0,12-53 324 0 0,2-18 83 0 0,-5 11-407 0 0,-6 22 160 0 0,13-44-117 0 0,6-21 80 0 0,1-1 0 0 0,0 1 0 0 0,1 0 0 0 0,-1 1 0 0 0,1-1 0 0 0,0 3-123 0 0,1-8 192 0 0,0-2-185 0 0,0-1 18 0 0,0-1 1 0 0,1 1-1 0 0,-1-1 1 0 0,0 1 0 0 0,0 0-1 0 0,1-1 1 0 0,-1 1-1 0 0,1 0 1 0 0,0-1-1 0 0,-1 1 1 0 0,1-1-26 0 0,2-4 59 0 0,2-12 120 0 0,-1 0 1 0 0,0-1-1 0 0,-1 1 0 0 0,-1-17-179 0 0,4-17-1821 0 0,-5 40-1010 0 0,2-1 1 0 0,0 1 0 0 0,1-1 2830 0 0,0-7-8999 0 0</inkml:trace>
  <inkml:trace contextRef="#ctx0" brushRef="#br0" timeOffset="353.63">21 265 11520 0 0,'-2'-2'886'0'0,"1"1"397"0"0,-14-16-3566 0 0,12 12 5397 0 0,9 8 9826 0 0,2 2-12827 0 0,0-1-1 0 0,0 0 0 0 0,0-1 0 0 0,1 0 0 0 0,-1 0 0 0 0,7 1-112 0 0,10 4-13 0 0,51 17-110 0 0,-18-6 217 0 0,0 2 0 0 0,-1 3 0 0 0,1 4-94 0 0,-27-12 37 0 0,-7-5-160 0 0,-2 2-1 0 0,1 0 0 0 0,-2 2 1 0 0,18 15 123 0 0,-24-16-1425 0 0,-2-5-461 0 0</inkml:trace>
  <inkml:trace contextRef="#ctx0" brushRef="#br0" timeOffset="716.71">612 168 16583 0 0,'-3'-4'367'0'0,"0"0"-1"0"0,0 1 0 0 0,0-1 0 0 0,-1 1 0 0 0,-2-2-366 0 0,1 1 157 0 0,4 3 46 0 0,0 0-1 0 0,0 0 0 0 0,0 0 0 0 0,0 1 0 0 0,0-1 0 0 0,-1 0 1 0 0,1 0-1 0 0,0 1 0 0 0,-1-1 0 0 0,1 1 0 0 0,0-1 0 0 0,-1 1 0 0 0,1 0 1 0 0,0-1-1 0 0,-1 1 0 0 0,1 0 0 0 0,-1 0 0 0 0,1 0 0 0 0,-1 0 1 0 0,1 0-1 0 0,-1 0 0 0 0,1 1 0 0 0,0-1 0 0 0,-1 0 0 0 0,1 1 1 0 0,0-1-1 0 0,-1 1 0 0 0,1-1 0 0 0,0 1 0 0 0,-1 0 0 0 0,1-1 0 0 0,0 1 1 0 0,0 0-1 0 0,0 0 0 0 0,0 0 0 0 0,0 0 0 0 0,0 0 0 0 0,0 0-202 0 0,-5 6 377 0 0,0 0-1 0 0,1 0 1 0 0,0 1 0 0 0,0-1-1 0 0,-2 7-376 0 0,4-7 55 0 0,-14 23 303 0 0,-33 64 164 0 0,24-44-3 0 0,-2-1 0 0 0,-28 37-519 0 0,22-36 130 0 0,-30 39-130 0 0,35-50 0 0 0,-37 46-788 0 0,63-82 565 0 0,1 0 0 0 0,-1-1-1 0 0,1 1 1 0 0,-1-1 0 0 0,0 0 0 0 0,0 0-1 0 0,-2 1 224 0 0,-13 11-7815 0 0,12-5-834 0 0</inkml:trace>
  <inkml:trace contextRef="#ctx0" brushRef="#br0" timeOffset="1101.77">68 82 5064 0 0,'-1'-3'389'0'0,"-1"-26"23"0"0,1 9 5893 0 0,1 18-5381 0 0,0 1 3257 0 0,0 1-382 0 0,0 0-1767 0 0,0 0-780 0 0,0 0-159 0 0,2 1-973 0 0,0-1 0 0 0,-1 1 1 0 0,1 0-1 0 0,-1 0 0 0 0,1 0 0 0 0,-1 0 0 0 0,1 1 0 0 0,-1-1 0 0 0,0 0 0 0 0,1 1 1 0 0,-1-1-1 0 0,0 0 0 0 0,0 1 0 0 0,0 0 0 0 0,1 1-120 0 0,2 3 232 0 0,39 45 555 0 0,-3 1 1 0 0,25 45-788 0 0,-18-23 130 0 0,37 64 663 0 0,-35-57-442 0 0,-22-38-2013 0 0,7 17 1662 0 0,-25-40-905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8:16.661"/>
    </inkml:context>
    <inkml:brush xml:id="br0">
      <inkml:brushProperty name="width" value="0.05" units="cm"/>
      <inkml:brushProperty name="height" value="0.05" units="cm"/>
    </inkml:brush>
  </inkml:definitions>
  <inkml:trace contextRef="#ctx0" brushRef="#br0">206 436 2304 0 0,'-1'-2'167'0'0,"-5"-21"-69"0"0,6 19 846 0 0,-1 0 0 0 0,1 0-1 0 0,0 0 1 0 0,1-1 0 0 0,-1 1 0 0 0,0 0 0 0 0,1 0 0 0 0,0 0 0 0 0,0 0 0 0 0,1 0 0 0 0,-1 1 0 0 0,1-1 0 0 0,-1 0 0 0 0,2-1-944 0 0,5-7 570 0 0,-4 4 13 0 0,1 1-1 0 0,0 0 1 0 0,4-4-583 0 0,-8 10 273 0 0,1-1 1 0 0,-1 1-1 0 0,0 0 1 0 0,1-1-1 0 0,-1 1 0 0 0,1 0 1 0 0,0 0-1 0 0,-1 0 1 0 0,1 0-1 0 0,0 0 0 0 0,0 0 1 0 0,0 1-1 0 0,0-1 1 0 0,-1 1-1 0 0,1-1 0 0 0,0 1 1 0 0,0 0-1 0 0,0 0-273 0 0,0 0 808 0 0,5 12 98 0 0,3 7-573 0 0,-4 2-8 0 0,-2 1 1 0 0,0 0-1 0 0,-1 0 1 0 0,0 22-326 0 0,-5 90 826 0 0,1-127-777 0 0,-6 100 553 0 0,2-47 150 0 0,2 1-1 0 0,3 12-751 0 0,1-54 28 0 0,1 1 0 0 0,1-1 0 0 0,1 1 0 0 0,0-1 0 0 0,1 0 0 0 0,2 0 0 0 0,-1-1 0 0 0,9 15-28 0 0,-9-24 43 0 0,0 0-1 0 0,1 0 0 0 0,0 0 0 0 0,1-1 0 0 0,0 0 0 0 0,0 0 0 0 0,8 5-42 0 0,-7-6 32 0 0,-5-4-11 0 0,0 0 0 0 0,0 0 0 0 0,0-1 0 0 0,0 1 0 0 0,1-1 0 0 0,-1 0 0 0 0,1-1 0 0 0,0 1 0 0 0,-1-1 0 0 0,1 0 0 0 0,0 0 0 0 0,0 0 0 0 0,0-1 0 0 0,0 0 0 0 0,0 0-21 0 0,2 0-24 0 0,0 0 0 0 0,0-1-1 0 0,0 0 1 0 0,-1 0-1 0 0,1-1 1 0 0,-1 0-1 0 0,1 0 1 0 0,-1 0-1 0 0,0-1 1 0 0,4-2 24 0 0,-7 4-362 0 0,0-1 0 0 0,0 0 1 0 0,0 0-1 0 0,-1 0 0 0 0,1-1 1 0 0,0 1-1 0 0,-1 0 1 0 0,0-1 361 0 0,5-10-9778 0 0</inkml:trace>
  <inkml:trace contextRef="#ctx0" brushRef="#br0" timeOffset="353.63">3 694 10592 0 0,'0'0'944'0'0,"0"0"-752"0"0,-3-8-192 0 0,3 8 0 0 0,0 0 2304 0 0,8-8 431 0 0,2 0 81 0 0,3-1 24 0 0,3 6-2072 0 0,12-5-408 0 0,-2 0-80 0 0,12-3-24 0 0,11-1-256 0 0,5 1-96 0 0,6-5 0 0 0,1 4-6296 0 0,1-4-1255 0 0</inkml:trace>
  <inkml:trace contextRef="#ctx0" brushRef="#br0" timeOffset="723.1">1021 362 14312 0 0,'1'-4'246'0'0,"-1"0"0"0"0,1 0 0 0 0,0 0 1 0 0,0 0-1 0 0,0 0 0 0 0,1-1-246 0 0,4-17 75 0 0,10-69 3285 0 0,3-20 637 0 0,-15 71-1652 0 0,-2-24-2345 0 0,-2 63 10 0 0,0 1 0 0 0,0 0 0 0 0,-1 0 0 0 0,1-1 0 0 0,0 1 0 0 0,0 0 1 0 0,0 0-1 0 0,0 0 0 0 0,0-1 0 0 0,-1 1 0 0 0,1 0 0 0 0,0 0 0 0 0,0 0 0 0 0,0 0 0 0 0,-1-1 0 0 0,1 1 0 0 0,0 0 0 0 0,0 0 1 0 0,-1 0-1 0 0,1 0 0 0 0,0 0 0 0 0,0 0 0 0 0,-1 0 0 0 0,1 0 0 0 0,0 0 0 0 0,0 0 0 0 0,-1 0 0 0 0,1 0 0 0 0,0 0 1 0 0,0 0-1 0 0,-1 0 0 0 0,1 0 0 0 0,0 0 0 0 0,0 0 0 0 0,-1 0 0 0 0,1 0 0 0 0,0 0 0 0 0,0 0-10 0 0,-11 3 164 0 0,7 0-140 0 0,0 0 1 0 0,0 0 0 0 0,0 0-1 0 0,0 0 1 0 0,1 1 0 0 0,0 0 0 0 0,-1-1-1 0 0,1 1 1 0 0,0 0 0 0 0,1 1 0 0 0,-1-1-1 0 0,-1 4-24 0 0,-4 10 65 0 0,1 0-1 0 0,-3 12-64 0 0,7-22 21 0 0,-13 44 94 0 0,1 1 0 0 0,3 1-1 0 0,-3 37-114 0 0,-3 128 843 0 0,8 0 1 0 0,12 54-844 0 0,7-141 771 0 0,12 42-771 0 0,-21-168 11 0 0,6 33 125 0 0,2 0-1 0 0,1 0 0 0 0,8 16-135 0 0,-8-25 70 0 0,-4-12-9 0 0,1 0-1 0 0,0 0 0 0 0,1-1 1 0 0,1 0-1 0 0,1 0 1 0 0,0-1-1 0 0,6 7-60 0 0,-12-19 17 0 0,0 0 18 0 0,1 1-1 0 0,-1-1 1 0 0,1 0 0 0 0,0 0-1 0 0,0-1 1 0 0,0 1-1 0 0,3 1-34 0 0,-6-5 15 0 0,0 1-1 0 0,0-1 0 0 0,1 1 1 0 0,-1-1-1 0 0,0 1 0 0 0,1-1 0 0 0,-1 0 1 0 0,0 0-1 0 0,1 0 0 0 0,-1 1 1 0 0,0-1-1 0 0,1-1 0 0 0,-1 1 0 0 0,1 0 1 0 0,-1 0-1 0 0,0 0 0 0 0,1-1 1 0 0,-1 1-1 0 0,0-1 0 0 0,1 1 0 0 0,-1-1 1 0 0,0 1-1 0 0,0-1 0 0 0,0 0 1 0 0,1 0-1 0 0,-1 0 0 0 0,0 1 1 0 0,0-1-1 0 0,0 0 0 0 0,0-1-14 0 0,2-1 11 0 0,-1 1 1 0 0,0-1-1 0 0,0 0 0 0 0,0 0 1 0 0,0 1-1 0 0,-1-1 0 0 0,1 0 0 0 0,-1-1 1 0 0,0 1-1 0 0,1 0 0 0 0,-1 0 1 0 0,-1-1-1 0 0,1 1 0 0 0,0 0 1 0 0,-1-1-1 0 0,0 1 0 0 0,0-1 1 0 0,0 1-1 0 0,0-3-11 0 0,-2-9 36 0 0,0 0 0 0 0,-1 0 0 0 0,-1 1 0 0 0,0-1-36 0 0,0 2 72 0 0,-6-16-64 0 0,-1 0 1 0 0,-1 1-1 0 0,-2 1 1 0 0,0 0-1 0 0,-2 0-8 0 0,-16-29-161 0 0,-35-55 212 0 0,28 49-37 0 0,27 45-15 0 0,11 15-1 0 0,0 1-2 0 0,1 0 0 0 0,-1 1-1 0 0,1-1 1 0 0,0 0 0 0 0,-1 0 0 0 0,1 1 0 0 0,0-1 0 0 0,-1 0 0 0 0,1 0-1 0 0,0 0 1 0 0,0 1 0 0 0,0-1 0 0 0,0 0 0 0 0,-1 0 0 0 0,1 0-1 0 0,0 0 1 0 0,1 1 0 0 0,-1-1 0 0 0,0 0 0 0 0,0 0 4 0 0,0 0-63 0 0,0-1 1 0 0,1 1-1 0 0,-1 0 1 0 0,0 0-1 0 0,1-1 0 0 0,-1 1 1 0 0,1 0-1 0 0,-1 0 1 0 0,1 0-1 0 0,0 0 1 0 0,-1 0-1 0 0,1 0 1 0 0,0 0-1 0 0,0 0 1 0 0,0 0-1 0 0,0 0 1 0 0,0 0-1 0 0,0 0 0 0 0,0 0 1 0 0,0 1-1 0 0,0-1 63 0 0,29-14-1800 0 0,-19 10 338 0 0,9-4-5213 0 0,5 1-1948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8:22.884"/>
    </inkml:context>
    <inkml:brush xml:id="br0">
      <inkml:brushProperty name="width" value="0.05" units="cm"/>
      <inkml:brushProperty name="height" value="0.05" units="cm"/>
    </inkml:brush>
  </inkml:definitions>
  <inkml:trace contextRef="#ctx0" brushRef="#br0">145 203 6912 0 0,'10'-21'417'0'0,"-7"18"-371"0"0,-1-1 1 0 0,0 1 0 0 0,0-1 0 0 0,-1 0-1 0 0,1 0 1 0 0,-1 0 0 0 0,1-3-47 0 0,5-21 468 0 0,-6 23 565 0 0,1 0 0 0 0,-1 0 1 0 0,0 0-1 0 0,0-1 0 0 0,0-3-1033 0 0,2-9 2712 0 0,-2 17-2550 0 0,-1 0 0 0 0,1 0 0 0 0,-1 0 0 0 0,1 0 0 0 0,-1 0 1 0 0,0 0-1 0 0,0 0 0 0 0,0 0 0 0 0,0 0 0 0 0,1 0 0 0 0,-2 0 0 0 0,1-1 1 0 0,0 1-1 0 0,0 0 0 0 0,0 0 0 0 0,0 0 0 0 0,-1-1-162 0 0,0 1 1005 0 0,1 1-254 0 0,0 0-116 0 0,0 0-25 0 0,0 0-55 0 0,2 2-226 0 0,8 15 8 0 0,0 0-1 0 0,-2 1 0 0 0,5 11-336 0 0,10 21 379 0 0,-12-25-90 0 0,0 1 1 0 0,2 10-290 0 0,0 2 245 0 0,2 0 88 0 0,-2 1-1 0 0,-2 0 0 0 0,-1 1 1 0 0,-2 1-333 0 0,2 30 567 0 0,12 104 736 0 0,-18-96-773 0 0,-4-48-361 0 0,2 0 0 0 0,2 0 0 0 0,3 15-169 0 0,-3-33 48 0 0,0 0-1 0 0,0 0 1 0 0,2 2-48 0 0,-4-11 20 0 0,0 1-1 0 0,0-1 1 0 0,0 0-1 0 0,1 0 1 0 0,0 0 0 0 0,0 0-1 0 0,0 0 1 0 0,0 0-1 0 0,1-1 1 0 0,1 1-20 0 0,-2-1 15 0 0,0-1-1 0 0,1-1 1 0 0,0 1 0 0 0,-1 0-1 0 0,1-1 1 0 0,0 0 0 0 0,0 0 0 0 0,-1 0-1 0 0,1 0 1 0 0,0-1 0 0 0,0 0-1 0 0,0 1 1 0 0,0-1 0 0 0,0-1-1 0 0,3 1-14 0 0,2-1 14 0 0,-1-1-1 0 0,1 0 0 0 0,0 0 0 0 0,-1-1 1 0 0,0 0-1 0 0,8-3-13 0 0,-11 3-353 0 0,0 1-1 0 0,0-1 1 0 0,0 1-1 0 0,0-1 1 0 0,-1-1-1 0 0,0 1 1 0 0,1-1-1 0 0,-1 1 1 0 0,0-1 0 0 0,2-4 353 0 0,3-6-9494 0 0</inkml:trace>
  <inkml:trace contextRef="#ctx0" brushRef="#br0" timeOffset="332.45">0 574 23007 0 0,'0'0'528'0'0,"0"0"70"0"0,0 0 36 0 0,0 0-79 0 0,5-6-342 0 0,33-14-213 0 0,-10 6 0 0 0,1 0 82 0 0,0 1-1 0 0,1 2 0 0 0,1 1 1 0 0,6 0-82 0 0,14-5 114 0 0,32-8-30 0 0,21 0-84 0 0,-44 10-98 0 0,55-7-1436 0 0,-62 9-86 0 0</inkml:trace>
  <inkml:trace contextRef="#ctx0" brushRef="#br0" timeOffset="695.63">860 358 17879 0 0,'-6'-4'363'0'0,"-5"-7"898"0"0,10 10-1241 0 0,1 1 0 0 0,-1-1 0 0 0,1 0 0 0 0,0 0 0 0 0,0 0 0 0 0,-1 1 0 0 0,1-1 0 0 0,0 0 0 0 0,0 0 0 0 0,0 0 0 0 0,0 0 0 0 0,0 0 0 0 0,0 0 0 0 0,0 0 0 0 0,0 1 0 0 0,1-1 0 0 0,-1 0 0 0 0,0-1-20 0 0,1 1 24 0 0,-1-1 96 0 0,0 0-1 0 0,1 0 0 0 0,-1 0 0 0 0,1 0 0 0 0,-1 0 1 0 0,1 1-1 0 0,0-1 0 0 0,0 0 0 0 0,0 0 0 0 0,0 1 1 0 0,0-1-1 0 0,0 1 0 0 0,0-1 0 0 0,0 1 0 0 0,1-1 1 0 0,-1 1-1 0 0,0 0 0 0 0,1 0 0 0 0,1-2-119 0 0,6-3 541 0 0,0 1 0 0 0,0-1 0 0 0,4 0-541 0 0,-1 0 184 0 0,37-17 514 0 0,-31 15-524 0 0,-1 0 0 0 0,11-7-174 0 0,-16 8 38 0 0,-1-1-1 0 0,0 0 1 0 0,-1 0 0 0 0,6-7-38 0 0,-13 13 2 0 0,-1-1-1 0 0,1-1 0 0 0,-1 1 0 0 0,1 0 0 0 0,-1 0 0 0 0,0-1 1 0 0,0 1-1 0 0,-1-1 0 0 0,1 0 0 0 0,-1 0 0 0 0,0 1 1 0 0,1-1-1 0 0,-2 0 0 0 0,1 0 0 0 0,0 0 0 0 0,-1-4-1 0 0,0 2 49 0 0,0 1 0 0 0,-1-1 0 0 0,0 1-1 0 0,0-1 1 0 0,0 1 0 0 0,-1 0 0 0 0,0-1-1 0 0,0 1 1 0 0,0 0 0 0 0,0 0 0 0 0,-1 0 0 0 0,0 0-1 0 0,0 1 1 0 0,0-1 0 0 0,-1 1 0 0 0,1 0 0 0 0,-4-3-49 0 0,6 6 10 0 0,0 1 1 0 0,1-1 0 0 0,-1 1 0 0 0,0-1 0 0 0,0 1-1 0 0,0 0 1 0 0,0-1 0 0 0,0 1 0 0 0,0 0 0 0 0,0-1-1 0 0,0 1 1 0 0,0 0 0 0 0,0 0 0 0 0,0 0 0 0 0,0 0-1 0 0,0 0 1 0 0,0 0 0 0 0,0 0 0 0 0,0 0 0 0 0,0 1-1 0 0,0-1 1 0 0,0 0 0 0 0,0 1 0 0 0,1-1 0 0 0,-1 0-1 0 0,0 1 1 0 0,0-1 0 0 0,0 1 0 0 0,0 0 0 0 0,0-1-1 0 0,1 1 1 0 0,-1-1 0 0 0,0 1 0 0 0,1 0 0 0 0,-1 0-1 0 0,0 0-10 0 0,-3 4 14 0 0,0-1-1 0 0,0 1 1 0 0,1 0-1 0 0,0 0 0 0 0,0 0 1 0 0,0 1-14 0 0,-13 33 21 0 0,1 1 1 0 0,2 0-1 0 0,2 1 1 0 0,-2 19-22 0 0,7-31-7 0 0,-24 130-68 0 0,12-58 87 0 0,-26 222 373 0 0,27-174 35 0 0,7-35 493 0 0,5 22-913 0 0,3-68 327 0 0,1-23-105 0 0,2 0 0 0 0,2 0 1 0 0,1 0-1 0 0,3 0 0 0 0,9 27-222 0 0,-15-66 30 0 0,1 0 1 0 0,0 0-1 0 0,1 0 1 0 0,0 0-1 0 0,0 0 1 0 0,0 0-1 0 0,0-1 0 0 0,1 1 1 0 0,0-1-1 0 0,0 0 1 0 0,0 0-1 0 0,1-1 1 0 0,1 2-31 0 0,-4-5 19 0 0,-1 1 0 0 0,1-2 0 0 0,0 1-1 0 0,-1 0 1 0 0,1 0 0 0 0,0 0 0 0 0,-1-1 0 0 0,1 1 0 0 0,0-1 0 0 0,0 1 0 0 0,0-1 0 0 0,0 0 0 0 0,-1 0 0 0 0,1 0 0 0 0,0 0-1 0 0,0 0 1 0 0,0 0 0 0 0,0 0 0 0 0,-1-1 0 0 0,1 1 0 0 0,0-1 0 0 0,0 1 0 0 0,-1-1 0 0 0,1 0 0 0 0,1 0-19 0 0,0 0 14 0 0,0-1 0 0 0,-1 1 0 0 0,1-1 0 0 0,-1 1 0 0 0,1-1 1 0 0,-1 0-1 0 0,1 0 0 0 0,-1 0 0 0 0,0 0 0 0 0,0-1 0 0 0,0 1 1 0 0,-1 0-1 0 0,1-1 0 0 0,0 0 0 0 0,0-2-14 0 0,0-1 10 0 0,0-1 0 0 0,-1 1 0 0 0,0-1 0 0 0,0 1 0 0 0,-1-1 1 0 0,0 1-1 0 0,0-1 0 0 0,-1 0 0 0 0,1 1 0 0 0,-1-1 0 0 0,-1 1 0 0 0,1-1 0 0 0,-1 1 0 0 0,0 0 0 0 0,-2-3-10 0 0,-7-16 45 0 0,0 0 0 0 0,-2 1 1 0 0,-3-2-46 0 0,12 18 1 0 0,-50-75-100 0 0,32 50 28 0 0,0-1 0 0 0,3-2 0 0 0,0 0 71 0 0,13 21 3 0 0,0 1 0 0 0,0-1 0 0 0,2-1 0 0 0,0 1 0 0 0,1-1-3 0 0,2 10-15 0 0,0-1-1 0 0,0 1 0 0 0,1 0 0 0 0,0-1 0 0 0,1 1 0 0 0,-1 0 0 0 0,1-1 1 0 0,0 1-1 0 0,1 0 0 0 0,0 0 0 0 0,0 0 0 0 0,0 0 0 0 0,0 0 0 0 0,1 0 16 0 0,2-2-275 0 0,0 0 0 0 0,0 1 0 0 0,0 0-1 0 0,1 0 1 0 0,0 0 0 0 0,0 1 0 0 0,1 0 0 0 0,0 0-1 0 0,0 0 1 0 0,0 1 0 0 0,1 0 0 0 0,-1 1-1 0 0,1-1 1 0 0,8-2 275 0 0,20-8-6641 0 0,6-1-1985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48:27.111"/>
    </inkml:context>
    <inkml:brush xml:id="br0">
      <inkml:brushProperty name="width" value="0.05" units="cm"/>
      <inkml:brushProperty name="height" value="0.05" units="cm"/>
    </inkml:brush>
  </inkml:definitions>
  <inkml:trace contextRef="#ctx0" brushRef="#br0">6840 758 5984 0 0,'0'0'464'0'0,"0"-1"-306"0"0,-1 1-11 0 0,0-1-1 0 0,1 1 1 0 0,-1 0-1 0 0,1-1 1 0 0,-1 1-1 0 0,0-1 1 0 0,1 0-1 0 0,-1 1 1 0 0,1-1-1 0 0,0 1 1 0 0,-1-1 0 0 0,1 0-1 0 0,-1 1 1 0 0,1-1-1 0 0,0 0-146 0 0,-5-5 1613 0 0,-9-2 4263 0 0,22 10-1193 0 0,20 8-2925 0 0,-19-10-1510 0 0,-1 0 1 0 0,1 0-1 0 0,-1-1 1 0 0,1 0-1 0 0,-1-1 1 0 0,5 0-249 0 0,12-3 469 0 0,119-20 1121 0 0,53-6-772 0 0,-132 23-575 0 0,-15 2-27 0 0,0 1 0 0 0,0 3-1 0 0,10 2-215 0 0,-50 0-29 0 0,1 1-1 0 0,-1 1 1 0 0,0 0-1 0 0,0 0 1 0 0,0 1-1 0 0,5 2 30 0 0,14 9-3600 0 0,-27-13-5207 0 0</inkml:trace>
  <inkml:trace contextRef="#ctx0" brushRef="#br0" timeOffset="347.53">6858 1054 18943 0 0,'0'0'432'0'0,"-3"0"230"0"0,3 0-595 0 0,0 0-1 0 0,0 0 1 0 0,0 0 0 0 0,0 0-1 0 0,0 1 1 0 0,0-1-1 0 0,0 0 1 0 0,0 0 0 0 0,0 0-1 0 0,0 0 1 0 0,0 0-1 0 0,0 0 1 0 0,0 0 0 0 0,0 0-1 0 0,0 0 1 0 0,0 0-1 0 0,0 0 1 0 0,0 0 0 0 0,0 0-1 0 0,0 0 1 0 0,0 0-1 0 0,0 0 1 0 0,0 0 0 0 0,0 0-1 0 0,0 0 1 0 0,0 0-1 0 0,0 0 1 0 0,0 0 0 0 0,0 0-67 0 0,11 3 385 0 0,1 0 1 0 0,-1-1-1 0 0,1 0 0 0 0,0-1 1 0 0,0 0-1 0 0,1-1-385 0 0,29-1 1137 0 0,4-3-1137 0 0,7 1 541 0 0,49-1 256 0 0,2 0-83 0 0,39-9-714 0 0,-28 2 170 0 0,0 4 1 0 0,19 6-171 0 0,-113 2-672 0 0,0 0-1 0 0,20 5 673 0 0,-28-2-780 0 0,-8 3-11 0 0</inkml:trace>
  <inkml:trace contextRef="#ctx0" brushRef="#br0" timeOffset="-3193.28">142 563 24247 0 0,'-17'-43'2431'0'0,"16"40"-2206"0"0,1 2-89 0 0,2 3 0 0 0,41 44 395 0 0,20 13 172 0 0,19 17-89 0 0,-55-53-441 0 0,67 52 326 0 0,20 19 30 0 0,-94-80-635 0 0,-1 0-1 0 0,-1 2 0 0 0,-1 0 1 0 0,0 1-1 0 0,1 3 107 0 0,9 11-2900 0 0,-22-20 1172 0 0</inkml:trace>
  <inkml:trace contextRef="#ctx0" brushRef="#br0" timeOffset="-2861.36">515 505 25255 0 0,'-1'-1'69'0'0,"0"-1"1"0"0,1 1-1 0 0,-1 0 0 0 0,0 0 0 0 0,0 0 0 0 0,0 0 0 0 0,0 0 0 0 0,0 0 1 0 0,0 0-1 0 0,0 0 0 0 0,0 0 0 0 0,-1 1 0 0 0,1-1 0 0 0,0 0 1 0 0,0 1-1 0 0,-1-1 0 0 0,1 1 0 0 0,0-1 0 0 0,-1 1 0 0 0,1 0 1 0 0,-1-1-1 0 0,1 1 0 0 0,0 0 0 0 0,-1 0 0 0 0,1 0 0 0 0,-1 0 0 0 0,1 0 1 0 0,0 0-1 0 0,-1 1 0 0 0,1-1 0 0 0,-1 0 0 0 0,1 1 0 0 0,0-1 1 0 0,-1 1-1 0 0,1-1 0 0 0,0 1 0 0 0,0 0 0 0 0,-1-1 0 0 0,1 1 0 0 0,0 0-69 0 0,-7 5 126 0 0,0 0 0 0 0,1 0 0 0 0,0 0 0 0 0,0 1-1 0 0,-3 4-125 0 0,6-7 205 0 0,-4 4-45 0 0,1 1 0 0 0,0 0 0 0 0,0 0 0 0 0,1 1 0 0 0,0 0 0 0 0,1 0 0 0 0,0 0 0 0 0,-2 9-160 0 0,-28 57 579 0 0,-3-1-1 0 0,-38 56-578 0 0,63-110-21 0 0,-49 70 42 0 0,15-22-261 0 0,34-51-1226 0 0,-1 1-1 0 0,0-2 1 0 0,-5 4 1466 0 0,-5 1-1694 0 0</inkml:trace>
  <inkml:trace contextRef="#ctx0" brushRef="#br0" timeOffset="-1842.95">1708 716 10680 0 0,'-4'0'722'0'0,"0"0"0"0"0,0 0 1 0 0,0-1-1 0 0,0 1 1 0 0,0-1-1 0 0,-1 0-722 0 0,4 0 166 0 0,1 1 0 0 0,-1 0 0 0 0,1 0 0 0 0,0 0 0 0 0,-1 0 0 0 0,1-1 0 0 0,0 1 0 0 0,-1 0 0 0 0,1 0 0 0 0,0-1 0 0 0,-1 1 0 0 0,1 0 0 0 0,0-1 0 0 0,-1 1 0 0 0,1 0 0 0 0,0-1 0 0 0,0 1 0 0 0,-1 0 0 0 0,1-1 0 0 0,0 1 1 0 0,0-1-1 0 0,0 1 0 0 0,0-1-166 0 0,0 0 84 0 0,0 1 1 0 0,0-1 0 0 0,0 0-1 0 0,0 0 1 0 0,0 0 0 0 0,1 0 0 0 0,-1 1-1 0 0,0-1 1 0 0,1 0 0 0 0,-1 0-1 0 0,0 0 1 0 0,1 1 0 0 0,-1-1 0 0 0,1 0-1 0 0,-1 1 1 0 0,1-1 0 0 0,0 0-85 0 0,13-18 1334 0 0,10-13 273 0 0,-6 14-915 0 0,-11 9-267 0 0,1 1 1 0 0,0 0 0 0 0,9-7-426 0 0,23-16 963 0 0,-26 20-581 0 0,-1 0-1 0 0,2 1 0 0 0,-1 1 0 0 0,4-1-381 0 0,-7 4 131 0 0,0 1 0 0 0,0 1 1 0 0,1 0-1 0 0,-1 0 0 0 0,11-1-131 0 0,-14 4 9 0 0,0 0 0 0 0,0 1 0 0 0,0 0 0 0 0,1 0-1 0 0,-1 1 1 0 0,0 0 0 0 0,0 0 0 0 0,0 1 0 0 0,4 1-9 0 0,-5-1-15 0 0,1 1 0 0 0,-1 0 0 0 0,-1 0 0 0 0,1 1 0 0 0,0 0 0 0 0,-1 0 0 0 0,0 1 0 0 0,0-1 0 0 0,0 1 0 0 0,3 5 15 0 0,4 5-27 0 0,0 0-1 0 0,-1 1 1 0 0,6 11 27 0 0,46 67 64 0 0,-48-70-90 0 0,-14-19 17 0 0,1-1 0 0 0,0 1 1 0 0,0-1-1 0 0,1 1 0 0 0,-1-1 0 0 0,1 0 0 0 0,4 3 9 0 0,13 11 7 0 0,-12-10 0 0 0,0 0 0 0 0,1-1 0 0 0,0 0 0 0 0,0 0 1 0 0,0-1-1 0 0,1-1 0 0 0,0 1 0 0 0,5 0-7 0 0,-11-4 34 0 0,0-1-1 0 0,0 0 0 0 0,0 0 1 0 0,0-1-1 0 0,0 1 1 0 0,0-1-1 0 0,0 0 1 0 0,0 0-1 0 0,0-1 0 0 0,0 1 1 0 0,0-1-1 0 0,0 0 1 0 0,4-2-34 0 0,-7 2 41 0 0,0 0-1 0 0,1 0 1 0 0,-1 0 0 0 0,0 0 0 0 0,0 0 0 0 0,0-1 0 0 0,0 1-1 0 0,1-2-40 0 0,15-9 199 0 0,-11 9-110 0 0,1-1-1 0 0,-1 0 1 0 0,0 0 0 0 0,0 0-1 0 0,-1-1 1 0 0,5-4-89 0 0,37-37 464 0 0,-36 34-373 0 0,5-5 87 0 0,-1-1 0 0 0,7-10-178 0 0,-18 21 2 0 0,0 1 0 0 0,-1-1 0 0 0,0 0-1 0 0,-1 0 1 0 0,0 0 0 0 0,0-1 0 0 0,0 1 0 0 0,-1-1 0 0 0,1-3-2 0 0,-3 10-26 0 0,0 0 1 0 0,1 1-1 0 0,-1-1 0 0 0,0 0 1 0 0,0 0-1 0 0,0 1 1 0 0,0-1-1 0 0,0 0 0 0 0,0 0 1 0 0,0 1-1 0 0,-1-1 0 0 0,1 0 1 0 0,0 1-1 0 0,0-1 0 0 0,-1 0 1 0 0,1 1-1 0 0,0-1 0 0 0,-1 0 1 0 0,1 1-1 0 0,0-1 0 0 0,-1 1 1 0 0,1-1-1 0 0,-1 0 1 0 0,1 1-1 0 0,-1-1 0 0 0,1 1 1 0 0,-1 0-1 0 0,0-1 0 0 0,1 1 1 0 0,-1-1-1 0 0,1 1 0 0 0,-1 0 1 0 0,0-1-1 0 0,1 1 0 0 0,-1 0 1 0 0,0 0 25 0 0,-4-1-604 0 0,1 0 0 0 0,0 0 1 0 0,-1 1-1 0 0,1 0 0 0 0,0 0 1 0 0,-1 0 603 0 0,-1 0-1037 0 0,-15 0-913 0 0</inkml:trace>
  <inkml:trace contextRef="#ctx0" brushRef="#br0" timeOffset="-1426.07">3222 403 20759 0 0,'0'-3'105'0'0,"-1"0"-1"0"0,0 1 1 0 0,1-1 0 0 0,-1 1-1 0 0,0-1 1 0 0,0 1-1 0 0,0-1 1 0 0,-1 1-1 0 0,1-1 1 0 0,0 1-1 0 0,-1 0 1 0 0,0 0 0 0 0,1 0-1 0 0,-1 0 1 0 0,0 0-1 0 0,0 0 1 0 0,0 0-1 0 0,-1 1 1 0 0,1-1-1 0 0,-1 0-104 0 0,-1-1 49 0 0,-1 0-1 0 0,0 0 0 0 0,0 1 0 0 0,0-1 0 0 0,0 1 0 0 0,0 0 0 0 0,0 1 0 0 0,-1-1 0 0 0,-2 1-48 0 0,3 0 68 0 0,0 1-1 0 0,0 0 1 0 0,0 0-1 0 0,0 1 1 0 0,1 0-1 0 0,-1 0 1 0 0,0 0-1 0 0,0 0 1 0 0,1 1-1 0 0,-1-1 1 0 0,1 1-1 0 0,-1 0 1 0 0,1 1-1 0 0,-1 0-67 0 0,0 0 25 0 0,-1 1 0 0 0,1 0 0 0 0,0 0 0 0 0,1 0 1 0 0,-1 1-1 0 0,1-1 0 0 0,-1 1 0 0 0,2 0 0 0 0,-1 1 0 0 0,-2 4-25 0 0,-10 23 114 0 0,1 0-1 0 0,2 1 1 0 0,1 1 0 0 0,2 0-1 0 0,1 4-113 0 0,-2 14 445 0 0,1 7-445 0 0,7-38 179 0 0,1 1 0 0 0,1-1-1 0 0,1 0 1 0 0,2 5-179 0 0,-2-19 77 0 0,1-1 0 0 0,1 1 0 0 0,-1 0 1 0 0,1-1-1 0 0,1 0 0 0 0,-1 1 0 0 0,1-1 0 0 0,0 0 0 0 0,1 0 0 0 0,0 0 0 0 0,1 1-77 0 0,-3-6 35 0 0,0 0 0 0 0,-1-1 0 0 0,1 1 1 0 0,0 0-1 0 0,1-1 0 0 0,-1 1 0 0 0,0-1 0 0 0,0 0 0 0 0,1 0 0 0 0,-1 0 0 0 0,0 0 0 0 0,1 0 0 0 0,-1 0 0 0 0,1-1 0 0 0,-1 1 1 0 0,1-1-1 0 0,0 0 0 0 0,-1 1 0 0 0,1-1 0 0 0,-1 0 0 0 0,1-1 0 0 0,1 1-35 0 0,3-1 68 0 0,-1 0-1 0 0,1-1 1 0 0,-1 0-1 0 0,0 0 1 0 0,1 0-1 0 0,-1-1 1 0 0,0 1-1 0 0,2-3-67 0 0,2 0 105 0 0,-1-1 0 0 0,1 0 1 0 0,-1-1-1 0 0,0 0 0 0 0,0-1 0 0 0,-1 0 0 0 0,2-2-105 0 0,-7 6 29 0 0,3-1 50 0 0,-1-1 0 0 0,0 0-1 0 0,0-1 1 0 0,0 1 0 0 0,-1-1 0 0 0,0 1 0 0 0,0-1 0 0 0,-1-1-1 0 0,0 1 1 0 0,0 0 0 0 0,1-7-79 0 0,-1 1 22 0 0,-1 1 0 0 0,0-1 0 0 0,0 1-1 0 0,-2-1 1 0 0,1 0 0 0 0,-2 0 0 0 0,0 1 0 0 0,0-1-1 0 0,-1 0 1 0 0,-1 1 0 0 0,0 0-22 0 0,0 1-21 0 0,-1 1 0 0 0,0 0-1 0 0,-1 1 1 0 0,0-1 0 0 0,0 1 0 0 0,-1 0 0 0 0,-1 0-1 0 0,1 1 1 0 0,-1 0 0 0 0,-1 0 0 0 0,1 1 0 0 0,-2 0-1 0 0,1 0 1 0 0,0 0 0 0 0,-1 1 0 0 0,-1 1-1 0 0,1-1 1 0 0,-1 2 0 0 0,1-1 0 0 0,-1 1 0 0 0,0 1-1 0 0,-11-3 22 0 0,20 6-41 0 0,-10-3-375 0 0,0 1 0 0 0,0 0-1 0 0,0 0 1 0 0,0 1 0 0 0,0 1-1 0 0,-1 0 1 0 0,1 0 0 0 0,-4 2 416 0 0,-48 7-4370 0 0,38 1 2130 0 0</inkml:trace>
  <inkml:trace contextRef="#ctx0" brushRef="#br0" timeOffset="-1040.58">3541 111 24159 0 0,'0'-6'222'0'0,"0"2"29"0"0,0 0 0 0 0,0 0 0 0 0,1 0 0 0 0,-1 1 0 0 0,1-1 0 0 0,0-2-251 0 0,-1 5 49 0 0,1 0 0 0 0,0-1 1 0 0,-1 1-1 0 0,1 0 1 0 0,0-1-1 0 0,0 1 0 0 0,0 0 1 0 0,0 0-1 0 0,0 0 0 0 0,0 0 1 0 0,0 0-1 0 0,0 0 0 0 0,0 0 1 0 0,0 0-1 0 0,1 1 0 0 0,-1-1 1 0 0,0 0-1 0 0,2 0-49 0 0,-1 0 3 0 0,0 0-1 0 0,0 1 0 0 0,0-1 1 0 0,0 1-1 0 0,0-1 0 0 0,0 1 1 0 0,1-1-1 0 0,-1 1 0 0 0,0 0 1 0 0,0 0-1 0 0,0 0 0 0 0,1 1 1 0 0,-1-1-1 0 0,0 0 0 0 0,0 1 1 0 0,0-1-1 0 0,0 1 1 0 0,0 0-1 0 0,0 0 0 0 0,0 0 1 0 0,1 0-3 0 0,3 3 18 0 0,1 1 1 0 0,0 0 0 0 0,-1 0 0 0 0,0 0-1 0 0,1 2-18 0 0,8 7 33 0 0,20 17 339 0 0,12 15-372 0 0,-35-32 142 0 0,0 0-1 0 0,-1 0 1 0 0,0 2 0 0 0,-1-1 0 0 0,0 3-142 0 0,20 43 424 0 0,-2 2-1 0 0,1 16-423 0 0,-19-50 90 0 0,-2 0 0 0 0,-1 1 0 0 0,-2 1 0 0 0,-1-1 0 0 0,-1 1 1 0 0,-1 24-91 0 0,-3-14 156 0 0,-2 0 1 0 0,-1-1 0 0 0,-3 0 0 0 0,-10 36-157 0 0,12-59 20 0 0,-1 0-1 0 0,0 0 1 0 0,-2 0-1 0 0,0-1 1 0 0,-1 0-1 0 0,0-1 1 0 0,-1 0 0 0 0,-1 0-1 0 0,-3 2-19 0 0,-10 10-50 0 0,-1-1 0 0 0,-22 17 50 0 0,-13 1-500 0 0</inkml:trace>
  <inkml:trace contextRef="#ctx0" brushRef="#br0" timeOffset="-639.56">1440 1 16208 0 0,'-8'0'325'0'0,"-1"0"0"0"0,1 0 0 0 0,-1 1 0 0 0,1 1 0 0 0,-8 1-325 0 0,13-2 17 0 0,-1 1 0 0 0,1-1-1 0 0,0 1 1 0 0,0-1 0 0 0,-1 1-1 0 0,1 0 1 0 0,0 0 0 0 0,1 0-1 0 0,-1 1 1 0 0,0-1 0 0 0,1 1-1 0 0,-1-1 1 0 0,1 1 0 0 0,0 0-1 0 0,-1 1-16 0 0,-11 17 566 0 0,5-9-260 0 0,1 0 1 0 0,0 1-1 0 0,1 0 0 0 0,1 0 0 0 0,0 0 1 0 0,0 1-1 0 0,2 0 0 0 0,-4 12-306 0 0,2 0 502 0 0,-1 0 0 0 0,-6 14-502 0 0,-8 28 620 0 0,-18 87 1392 0 0,3 28-2012 0 0,33-151 100 0 0,1 0 0 0 0,1 0-1 0 0,2 6-99 0 0,0 12 125 0 0,-1-31-37 0 0,1 1 0 0 0,0-1 0 0 0,1-1 0 0 0,2 1 0 0 0,0 0 0 0 0,1-1 0 0 0,0 1 0 0 0,2 1-88 0 0,1 0-179 0 0,1-1 0 0 0,1 1 0 0 0,0-1 0 0 0,2-1 0 0 0,0 0 0 0 0,0-1 0 0 0,2 0 0 0 0,11 10 179 0 0,17 9-8719 0 0</inkml:trace>
  <inkml:trace contextRef="#ctx0" brushRef="#br0" timeOffset="3041.12">8779 711 4144 0 0,'-16'-47'408'0'0,"13"42"1149"0"0,1-1-1 0 0,0 0 1 0 0,0 0 0 0 0,-1-5-1557 0 0,-4-12 5872 0 0,7 21-2014 0 0,0 2-2125 0 0,0 0-932 0 0,0 0-185 0 0,0 0-86 0 0,0 0-217 0 0,7 10 49 0 0,-4-8-299 0 0,4 7 124 0 0,1 0 0 0 0,-2 1 0 0 0,1 0 0 0 0,-1 0 0 0 0,-1 1 0 0 0,4 10-187 0 0,3 10 274 0 0,-2-1 1 0 0,-1 1-275 0 0,12 72 290 0 0,1 0 152 0 0,-11-61-167 0 0,-4-12 300 0 0,6 15-575 0 0,-5-19 135 0 0,-6-20-98 0 0,-1 0-1 0 0,1 0 1 0 0,1 0-1 0 0,-1 0 1 0 0,1 0-1 0 0,0-1 1 0 0,0 1-1 0 0,1-1 1 0 0,-1 0-1 0 0,2 1-36 0 0,-5-5-6 0 0,4 3 96 0 0,-1-1 0 0 0,1 1-1 0 0,0-1 1 0 0,-1 1 0 0 0,1-1-1 0 0,3 1-89 0 0,-6-4 28 0 0,0 1 0 0 0,0-1 0 0 0,0 1 0 0 0,-1-1 0 0 0,1 0 0 0 0,0 1 0 0 0,0-1 0 0 0,0 0 0 0 0,0 0 0 0 0,0 0 0 0 0,0 0 0 0 0,0 0 0 0 0,0 0 0 0 0,0 0 0 0 0,0 0 0 0 0,0 0 0 0 0,0 0 0 0 0,0-1 0 0 0,0 1 0 0 0,0 0 0 0 0,0 0 0 0 0,-1-1 0 0 0,1 1-1 0 0,0-1 1 0 0,0 1 0 0 0,0-1 0 0 0,0 1 0 0 0,-1-1 0 0 0,1 0 0 0 0,0 1 0 0 0,-1-1 0 0 0,1 0 0 0 0,0 0 0 0 0,-1 1 0 0 0,1-1 0 0 0,-1 0 0 0 0,1 0-28 0 0,6-12 229 0 0,-1 1 0 0 0,0-1 0 0 0,0 0 0 0 0,0-3-229 0 0,8-19 236 0 0,-4 8-54 0 0,-1 0-1 0 0,2-12-181 0 0,2-8 101 0 0,71-240 235 0 0,-72 245-420 0 0,1 2 0 0 0,14-30 84 0 0,-24 64-179 0 0,0 1 0 0 0,1 0 0 0 0,-1 0 0 0 0,1 0 0 0 0,1-1 179 0 0,7-9-602 0 0,-11 14-152 0 0,8 12-3157 0 0,-4 2 1649 0 0</inkml:trace>
  <inkml:trace contextRef="#ctx0" brushRef="#br0" timeOffset="4243.96">9517 875 10592 0 0,'-2'0'818'0'0,"-18"0"-671"0"0,16 0 3431 0 0,-1 0 3896 0 0,6 3-6958 0 0,-1-2-487 0 0,0-1 0 0 0,0 0 0 0 0,0 0 0 0 0,0 1-1 0 0,0-1 1 0 0,0 0 0 0 0,0 1 0 0 0,0-1-1 0 0,1 0 1 0 0,-1 1 0 0 0,0-1 0 0 0,0 0-1 0 0,0 1 1 0 0,0-1 0 0 0,0 0 0 0 0,0 1 0 0 0,1-1-1 0 0,-1 0 1 0 0,0 0 0 0 0,0 1 0 0 0,0-1-1 0 0,1 0 1 0 0,-1 0 0 0 0,0 1 0 0 0,0-1 0 0 0,1 0-1 0 0,-1 0 1 0 0,0 0 0 0 0,0 1 0 0 0,1-1-29 0 0,3 1 167 0 0,0 0 1 0 0,0 0-1 0 0,0 0 1 0 0,0 0-1 0 0,0-1 1 0 0,0 0-1 0 0,0 1 1 0 0,0-1-1 0 0,0-1 1 0 0,4 0-168 0 0,-6 1 53 0 0,1-1 1 0 0,-1 0 0 0 0,1 0-1 0 0,-1 0 1 0 0,1 0-1 0 0,-1 0 1 0 0,0-1 0 0 0,1 1-1 0 0,-1-1 1 0 0,0 1-1 0 0,0-1 1 0 0,0 0 0 0 0,0 0-1 0 0,0 0 1 0 0,-1 0 0 0 0,1 0-1 0 0,0-1-53 0 0,3-4 97 0 0,1-1 0 0 0,-2 1-1 0 0,1-1 1 0 0,-1 0 0 0 0,-1 0-1 0 0,1-1 1 0 0,-1 1-1 0 0,-1-1 1 0 0,0 1 0 0 0,0-1-1 0 0,0 0 1 0 0,-1-8-97 0 0,0 4 82 0 0,-2 1 1 0 0,1-1-1 0 0,-2 0 0 0 0,0 1 0 0 0,0-1 0 0 0,-1 1-82 0 0,1 7 27 0 0,1 1 0 0 0,-1-1 0 0 0,0 1 0 0 0,0 0 0 0 0,0 0 0 0 0,-1 0 0 0 0,1 0 0 0 0,-1 0 0 0 0,-1-1-27 0 0,3 4 1 0 0,0 0 1 0 0,0 0 0 0 0,0 0-1 0 0,0 0 1 0 0,-1 0-1 0 0,1 1 1 0 0,0-1 0 0 0,-1 0-1 0 0,1 0 1 0 0,0 1-1 0 0,-1-1 1 0 0,1 1 0 0 0,0-1-1 0 0,-1 1 1 0 0,1 0 0 0 0,-1-1-1 0 0,1 1 1 0 0,-1 0-1 0 0,1 0 1 0 0,-1 0 0 0 0,1 0-1 0 0,-1 0 1 0 0,1 1-1 0 0,-1-1 1 0 0,1 0 0 0 0,-1 1-1 0 0,1-1 1 0 0,-1 1-1 0 0,1-1 1 0 0,-1 2-2 0 0,-2 0 0 0 0,0 1 0 0 0,0 0 0 0 0,0 1 0 0 0,0-1 0 0 0,1 1 0 0 0,0-1 0 0 0,0 1 0 0 0,0 0 0 0 0,0 0 0 0 0,0 0 0 0 0,1 1 0 0 0,0-1 0 0 0,0 1 0 0 0,-7 15 0 0 0,1 0 0 0 0,-1 7 0 0 0,3-8 2 0 0,1 1-1 0 0,1 0 1 0 0,0-1 0 0 0,0 20-2 0 0,4-30-8 0 0,-1 0 1 0 0,2 0 0 0 0,-1 0 0 0 0,1 0-1 0 0,1 0 1 0 0,-1 0 0 0 0,1 0 0 0 0,1-1-1 0 0,0 1 1 0 0,0-1 0 0 0,5 9 7 0 0,0-1-38 0 0,-7-12 28 0 0,1 0-1 0 0,0 0 1 0 0,0-1 0 0 0,0 1-1 0 0,0-1 1 0 0,1 1 10 0 0,-2-3 11 0 0,-1 0-1 0 0,1 1 1 0 0,0-1 0 0 0,0 0 0 0 0,0 0-1 0 0,0 0 1 0 0,0-1 0 0 0,0 1 0 0 0,0 0 0 0 0,0 0-1 0 0,1-1 1 0 0,-1 1 0 0 0,0 0 0 0 0,0-1-1 0 0,1 1 1 0 0,-1-1 0 0 0,0 0 0 0 0,1 1-1 0 0,-1-1 1 0 0,2 0-11 0 0,2 1 73 0 0,-3 0-36 0 0,0-1-1 0 0,-1 0 1 0 0,1 1 0 0 0,0-1-1 0 0,0 0 1 0 0,0 0 0 0 0,0 0 0 0 0,0 0-1 0 0,-1 0 1 0 0,1 0 0 0 0,0-1-1 0 0,0 1 1 0 0,0-1 0 0 0,-1 1 0 0 0,1-1-1 0 0,0 0 1 0 0,-1 1 0 0 0,1-1-1 0 0,0 0 1 0 0,-1 0 0 0 0,1 0 0 0 0,0-1-37 0 0,5-4 108 0 0,0 0 0 0 0,-1-1 0 0 0,1 0 1 0 0,0-1-109 0 0,-2 2 76 0 0,17-22 518 0 0,12-22-594 0 0,-2 4 214 0 0,3-6 188 0 0,17-36-402 0 0,-22 34 78 0 0,-11 18 183 0 0,-1-1 0 0 0,-2-2-261 0 0,1-1 270 0 0,-11 27-238 0 0,-2-1 0 0 0,1 0 0 0 0,-2-1 0 0 0,0 1 0 0 0,0-1 0 0 0,-2 0 0 0 0,0 1 0 0 0,0-3-32 0 0,-1 14 0 0 0,0 1 0 0 0,0-1 0 0 0,0 1 0 0 0,0-1 0 0 0,-1 1 0 0 0,1-1 0 0 0,-1 1 0 0 0,1-1 0 0 0,-1 1 0 0 0,0 0 0 0 0,0-1 0 0 0,0 1 0 0 0,-1-2 0 0 0,1 4 0 0 0,1-1 0 0 0,0 1 0 0 0,0-1 0 0 0,-1 1 0 0 0,1 0 0 0 0,0-1 0 0 0,-1 1 0 0 0,1 0 0 0 0,0 0 0 0 0,-1-1 0 0 0,1 1 0 0 0,0 0 0 0 0,-1 0 0 0 0,1 0 0 0 0,-1-1 0 0 0,1 1 0 0 0,0 0 0 0 0,-1 0 0 0 0,1 0 0 0 0,-1 0 0 0 0,1 0 0 0 0,-1 0 0 0 0,1 0 0 0 0,0 0 0 0 0,-1 0 0 0 0,1 0 0 0 0,-1 0 0 0 0,1 0 0 0 0,-1 0 0 0 0,1 0 0 0 0,0 0 0 0 0,-1 0 0 0 0,1 1 0 0 0,-1-1 0 0 0,-2 0-24 0 0,0 1 0 0 0,0-1 0 0 0,0 1 1 0 0,0 0-1 0 0,0 0 0 0 0,0 0 0 0 0,0 0 0 0 0,0 0 0 0 0,1 1 0 0 0,-1-1 0 0 0,1 1 1 0 0,-1 0-1 0 0,1 0 0 0 0,-1 0 0 0 0,1 0 0 0 0,0 0 0 0 0,0 1 0 0 0,0-1 0 0 0,0 0 1 0 0,0 1-1 0 0,1 0 0 0 0,-1-1 0 0 0,1 1 0 0 0,-1 1 24 0 0,-4 10-194 0 0,0-1-1 0 0,1 1 1 0 0,1 0-1 0 0,-1 6 195 0 0,5-20-1 0 0,-3 13-126 0 0,1 0 1 0 0,0 0-1 0 0,1 0 1 0 0,1 0-1 0 0,0 1 1 0 0,0-1-1 0 0,2 0 1 0 0,-1 0-1 0 0,2 0 0 0 0,2 9 127 0 0,7 17-535 0 0,2 0-1 0 0,14 27 536 0 0,-12-30-236 0 0,19 61-440 0 0,-27-73 438 0 0,-6-18 165 0 0,-1-1 1 0 0,1 1 0 0 0,0-1-1 0 0,1 1 1 0 0,-1-1 0 0 0,4 5 72 0 0,8 11-112 0 0,-14-21 109 0 0,0 0 1 0 0,1 1-1 0 0,-1-1 0 0 0,1 1 1 0 0,-1-1-1 0 0,1 0 0 0 0,-1 0 1 0 0,1 1-1 0 0,-1-1 0 0 0,1 0 1 0 0,-1 0-1 0 0,1 0 1 0 0,-1 1-1 0 0,1-1 0 0 0,-1 0 1 0 0,1 0-1 0 0,-1 0 0 0 0,1 0 1 0 0,0 0-1 0 0,-1 0 0 0 0,1 0 1 0 0,-1 0-1 0 0,1 0 0 0 0,-1 0 1 0 0,1-1 2 0 0,0 1-5 0 0,6-1 13 0 0,-1-1-1 0 0,1 1 0 0 0,-1-1 1 0 0,0-1-1 0 0,1 0 0 0 0,-1 1 1 0 0,0-2-1 0 0,-1 1 1 0 0,1-1-1 0 0,4-3-7 0 0,10-9 62 0 0,0-2-1 0 0,1-2-61 0 0,-11 11-13 0 0,12-16 29 0 0,0 0-1 0 0,-2-1 0 0 0,9-14-15 0 0,-20 27 18 0 0,0-2 12 0 0,-1 0 1 0 0,0 0-1 0 0,4-13-30 0 0,-4 9 215 0 0,1 0-1 0 0,2-1-214 0 0,-10 19 139 0 0,-1 1 18 0 0,0 0 3 0 0,0 0-15 0 0,0 0-59 0 0,-4 19 64 0 0,3-14-169 0 0,1 1 0 0 0,-1-1 0 0 0,2 1-1 0 0,-1-1 1 0 0,0 1 0 0 0,1-1-1 0 0,1 2 20 0 0,0 10-22 0 0,0-9 22 0 0,-1 0 0 0 0,1 0 0 0 0,1 0 0 0 0,0 0 0 0 0,0-1 0 0 0,0 0 0 0 0,3 4 0 0 0,0 2 0 0 0,-4-9-9 0 0,1 0 0 0 0,-1-1 0 0 0,1 1-1 0 0,0-1 1 0 0,-1 1 0 0 0,1-1 0 0 0,1 0 0 0 0,-1 0 0 0 0,0 0-1 0 0,1-1 1 0 0,0 1 0 0 0,-1-1 0 0 0,1 0 0 0 0,0 0 0 0 0,0 0-1 0 0,0-1 1 0 0,0 1 0 0 0,0-1 0 0 0,1 0 0 0 0,-1 0 0 0 0,0 0-1 0 0,1-1 1 0 0,-1 0 0 0 0,0 0 0 0 0,1 0 0 0 0,0 0 9 0 0,4 0-28 0 0,-1-1 1 0 0,0 0 0 0 0,0-1 0 0 0,1 1 0 0 0,-1-1-1 0 0,0-1 1 0 0,-1 0 0 0 0,1 0 0 0 0,0 0 0 0 0,-1-1 0 0 0,0 0-1 0 0,0-1 1 0 0,4-2 27 0 0,-5 1-44 0 0,0 0-1 0 0,0-1 1 0 0,-1 1 0 0 0,0-1-1 0 0,0 0 1 0 0,0-1 0 0 0,-1 1-1 0 0,0-2 45 0 0,5-9-154 0 0,-1-1-1 0 0,4-17 155 0 0,-9 28-17 0 0,-1 0 0 0 0,0 0 0 0 0,0 0 0 0 0,-1-1 0 0 0,0 1 0 0 0,-1 0 0 0 0,0 0 0 0 0,0-1 0 0 0,-1 1 0 0 0,0-3 17 0 0,0 1-58 0 0,1 8-26 0 0,-2 2-4 0 0,1 0 81 0 0,-1 0-1 0 0,1 0 0 0 0,0 1 1 0 0,0-1-1 0 0,0 0 1 0 0,-1 1-1 0 0,1-1 1 0 0,0 0-1 0 0,0 1 0 0 0,0 0 1 0 0,0-1-1 0 0,0 1 1 0 0,0 0-1 0 0,0-1 1 0 0,0 1-1 0 0,0 0 0 0 0,0 0 1 0 0,1 0-1 0 0,-1 0 1 0 0,0 0-1 0 0,0 0 1 0 0,1 0-1 0 0,-1 0 0 0 0,1 0 1 0 0,-1 0 7 0 0,-2 6-22 0 0,1-1 0 0 0,-1 1 1 0 0,1 0-1 0 0,0 3 22 0 0,-4 11-57 0 0,-14 48-130 0 0,2 0 0 0 0,3 1 0 0 0,2 17 187 0 0,11-76 22 0 0,-48 455 634 0 0,47-420-608 0 0,-4 108 471 0 0,6 0-1 0 0,11 55-518 0 0,-4-117 739 0 0,-6 89-739 0 0,0-173 59 0 0,-1 0 1 0 0,0-1-1 0 0,0 1 0 0 0,-1 0 0 0 0,0 0 0 0 0,0 0 1 0 0,0-1-1 0 0,-1 1 0 0 0,-1-1 0 0 0,-1 3-59 0 0,5-9 17 0 0,-1 0 0 0 0,1-1 0 0 0,-1 1 0 0 0,0 0 0 0 0,1 0 0 0 0,-1-1 0 0 0,0 1 0 0 0,0 0 1 0 0,0-1-1 0 0,0 1 0 0 0,1-1 0 0 0,-1 1 0 0 0,0-1 0 0 0,0 1 0 0 0,0-1 0 0 0,0 0 0 0 0,0 0 0 0 0,0 1 0 0 0,0-1 0 0 0,0 0 0 0 0,0 0 0 0 0,0 0 0 0 0,0 0 0 0 0,0 0 0 0 0,0 0 0 0 0,0 0 0 0 0,0 0 0 0 0,0-1 0 0 0,0 1 1 0 0,0 0-1 0 0,0-1 0 0 0,0 1 0 0 0,0 0 0 0 0,0-1 0 0 0,0 1 0 0 0,0-1 0 0 0,0 0 0 0 0,1 1 0 0 0,-1-1 0 0 0,0 0-17 0 0,-5-3 139 0 0,0-1 0 0 0,1 0 1 0 0,0 0-1 0 0,0 0 0 0 0,-1-2-139 0 0,5 6 11 0 0,-10-14 95 0 0,0-1-1 0 0,1-1 0 0 0,1 0 0 0 0,0 0 0 0 0,2-1 0 0 0,0 0 0 0 0,-1-4-105 0 0,-1-12 67 0 0,1-1 0 0 0,2 0-1 0 0,1 0 1 0 0,1-13-67 0 0,1 10 11 0 0,2 1 0 0 0,2-1 0 0 0,1 0 0 0 0,2 0 0 0 0,2 1-1 0 0,1 0 1 0 0,2 0 0 0 0,2 1 0 0 0,1 0 0 0 0,1 1 0 0 0,9-13-11 0 0,1 4-86 0 0,3 1-1 0 0,1 1 1 0 0,28-32 86 0 0,-37 51-96 0 0,20-24-1505 0 0,-11 16-2560 0 0,-14 15-954 0 0,6-8-3564 0 0</inkml:trace>
  <inkml:trace contextRef="#ctx0" brushRef="#br0" timeOffset="4576.09">11443 466 22087 0 0,'-3'-20'604'0'0,"0"7"-8"0"0,1 0 0 0 0,1-1 0 0 0,0-1-596 0 0,1 12 49 0 0,0 0 0 0 0,0 0 0 0 0,0 0-1 0 0,-1 0 1 0 0,1 0 0 0 0,-1 0 0 0 0,0 0-1 0 0,0 0 1 0 0,0 0 0 0 0,0 0 0 0 0,0 0 0 0 0,-1 1-1 0 0,1-1 1 0 0,-1 1 0 0 0,1-1 0 0 0,-1 1-1 0 0,-1-1-48 0 0,0 0 113 0 0,0 1 0 0 0,0 0 0 0 0,0 0 0 0 0,0 0 0 0 0,-1 0 0 0 0,1 0-1 0 0,0 1 1 0 0,-1-1 0 0 0,1 1 0 0 0,-1 0 0 0 0,0 0 0 0 0,1 1 0 0 0,-1-1 0 0 0,-2 1-113 0 0,-6-1 119 0 0,0 0 0 0 0,1 1 0 0 0,-1 1 0 0 0,0 0 0 0 0,0 1 0 0 0,1 0 0 0 0,-1 0 0 0 0,1 2 0 0 0,-1-1 0 0 0,-2 2-119 0 0,-1 2 4 0 0,0 1 0 0 0,0 0 0 0 0,0 1 0 0 0,1 0 0 0 0,0 1 0 0 0,-11 11-4 0 0,16-13 1 0 0,0 1-1 0 0,1 0 1 0 0,0 1 0 0 0,0-1-1 0 0,1 1 1 0 0,1 1-1 0 0,0 0 1 0 0,0-1 0 0 0,1 2-1 0 0,0-1 1 0 0,1 1 0 0 0,-1 6-1 0 0,2-7 2 0 0,1-1 1 0 0,0 1 0 0 0,1-1 0 0 0,1 1 0 0 0,-1 0 0 0 0,2 0 0 0 0,-1-1 0 0 0,2 1 0 0 0,-1 0 0 0 0,1-1-1 0 0,1 1 1 0 0,0-1 0 0 0,0 0 0 0 0,3 4-3 0 0,4 4 1 0 0,0 0 0 0 0,2 0 1 0 0,0-2-1 0 0,1 1 0 0 0,0-2 0 0 0,13 12-1 0 0,30 36-174 0 0,-32-37 138 0 0,-19-20 33 0 0,0-1-1 0 0,0 0 0 0 0,0 1 1 0 0,-1 0-1 0 0,0 0 0 0 0,0 0 1 0 0,0 1-1 0 0,2 6 4 0 0,-3-5 23 0 0,-1-1 1 0 0,0 1-1 0 0,0 0 0 0 0,0 0 1 0 0,-1 0-1 0 0,0 2-23 0 0,-1-8 6 0 0,-1 1 1 0 0,1-1-1 0 0,0 1 1 0 0,-1-1-1 0 0,1 0 0 0 0,-1 1 1 0 0,1-1-1 0 0,-1 0 0 0 0,0 1 1 0 0,0-1-1 0 0,0 0 0 0 0,-1 0 1 0 0,1 0-1 0 0,0 0 1 0 0,-1 0-1 0 0,1 0 0 0 0,-1 0 1 0 0,0-1-1 0 0,0 1 0 0 0,0-1 1 0 0,1 1-1 0 0,-2 0-6 0 0,-5 2-40 0 0,1 0-1 0 0,-1-1 1 0 0,1 0-1 0 0,-1 0 1 0 0,0-1 0 0 0,0 0-1 0 0,0 0 1 0 0,0-1-1 0 0,-1 0 1 0 0,1-1 0 0 0,0 0-1 0 0,0 0 1 0 0,-1 0-1 0 0,1-1 1 0 0,0 0-1 0 0,0-1 1 0 0,0 0 0 0 0,0 0-1 0 0,-6-3 41 0 0,11 3-206 0 0,0 1 0 0 0,0 0 0 0 0,0-1 0 0 0,0 0 0 0 0,1 0-1 0 0,-1 0 1 0 0,1 0 0 0 0,-1 0 0 0 0,1 0 0 0 0,0-1 0 0 0,0 1 0 0 0,0-1 0 0 0,0 0-1 0 0,0 1 1 0 0,1-1 0 0 0,-1 0 0 0 0,1 0 0 0 0,0 0 0 0 0,0 0 0 0 0,0 0 0 0 0,0 0-1 0 0,0-1 1 0 0,1 1 0 0 0,-1 0 0 0 0,1-2 206 0 0,3-14-1623 0 0</inkml:trace>
  <inkml:trace contextRef="#ctx0" brushRef="#br0" timeOffset="5115.58">11508 617 17247 0 0,'68'-64'2726'0'0,"-67"63"-1784"0"0,-1 1 40 0 0,0 0-16 0 0,0 0-98 0 0,0 0-41 0 0,0 0-10 0 0,0 0-83 0 0,1 0-709 0 0,-1 0 1 0 0,0 1 0 0 0,1-1 0 0 0,-1 0 0 0 0,0 0 0 0 0,1 1 0 0 0,-1-1 0 0 0,0 0 0 0 0,0 0 0 0 0,1 1 0 0 0,-1-1 0 0 0,0 0 0 0 0,0 1 0 0 0,0-1 0 0 0,0 0 0 0 0,1 1-1 0 0,-1-1 1 0 0,0 0 0 0 0,0 1 0 0 0,0-1 0 0 0,0 1 0 0 0,0-1 0 0 0,0 0 0 0 0,0 1 0 0 0,0-1 0 0 0,0 1 0 0 0,0-1-26 0 0,0 13 73 0 0,0-12-13 0 0,-4 80 134 0 0,-3 0 0 0 0,-10 32-194 0 0,10-64 184 0 0,4-28-20 0 0,1 0 0 0 0,2-1 1 0 0,0 1-1 0 0,2 17-164 0 0,-2-36 29 0 0,0-1-1 0 0,1 1 1 0 0,-1 0-1 0 0,0 0 1 0 0,1 0 0 0 0,0 0-1 0 0,-1-1 1 0 0,1 1-1 0 0,0 0 1 0 0,0 0-29 0 0,0-1 22 0 0,-1-1 1 0 0,0 0 0 0 0,1 1-1 0 0,-1-1 1 0 0,1 0-1 0 0,-1 1 1 0 0,1-1 0 0 0,-1 0-1 0 0,1 0 1 0 0,0 0-1 0 0,-1 1 1 0 0,1-1-1 0 0,-1 0 1 0 0,1 0 0 0 0,-1 0-1 0 0,1 0 1 0 0,-1 0-1 0 0,1 0 1 0 0,0 0 0 0 0,-1 0-1 0 0,1 0 1 0 0,-1 0-1 0 0,1 0 1 0 0,-1-1 0 0 0,1 1-1 0 0,-1 0 1 0 0,1 0-1 0 0,-1 0 1 0 0,1-1-1 0 0,-1 1 1 0 0,1 0 0 0 0,-1-1-1 0 0,1 1 1 0 0,-1 0-1 0 0,1-1 1 0 0,-1 1 0 0 0,0-1-1 0 0,1 1 1 0 0,-1-1-23 0 0,9-7 167 0 0,-1-1 1 0 0,0 0-1 0 0,-1 0 1 0 0,0-1-1 0 0,0 0 1 0 0,-1-1-1 0 0,-1 1 1 0 0,3-6-168 0 0,32-79 362 0 0,-5 13-299 0 0,-24 58-47 0 0,2 0 0 0 0,0 0 0 0 0,2 2 0 0 0,11-14-16 0 0,-23 33 0 0 0,-1 0 1 0 0,1 1-1 0 0,-1-1 1 0 0,1 1-1 0 0,0-1 1 0 0,0 1-1 0 0,0 0 0 0 0,2-1 0 0 0,-4 3 0 0 0,0-1-1 0 0,1 1 0 0 0,-1-1 0 0 0,0 1 1 0 0,0-1-1 0 0,0 1 0 0 0,1 0 1 0 0,-1-1-1 0 0,0 1 0 0 0,0 0 0 0 0,1 0 1 0 0,-1 0-1 0 0,0 0 0 0 0,0 0 1 0 0,1 0-1 0 0,-1 0 0 0 0,0 1 0 0 0,0-1 1 0 0,1 0-1 0 0,-1 1 0 0 0,0-1 0 0 0,0 1 1 0 0,1 0 0 0 0,-2-1-3 0 0,1 1-1 0 0,-1-1 1 0 0,1 1 0 0 0,-1-1 0 0 0,0 1 0 0 0,1-1 0 0 0,-1 1 0 0 0,0-1-1 0 0,1 1 1 0 0,-1-1 0 0 0,0 1 0 0 0,0 0 0 0 0,0-1 0 0 0,0 1-1 0 0,1-1 1 0 0,-1 1 0 0 0,0 0 0 0 0,0-1 0 0 0,0 1 3 0 0,0 3-7 0 0,5 23-25 0 0,-1 0-1 0 0,-2 0 1 0 0,0 0 0 0 0,-3 20 32 0 0,1-13-47 0 0,1 1-1 0 0,4 24 48 0 0,3-35 0 0 0,-3-13 0 0 0,6 0-2 0 0,-10-11 20 0 0,1 0 1 0 0,-1 1-1 0 0,1-1 1 0 0,0 0 0 0 0,0 0-1 0 0,-1 0 1 0 0,1 0 0 0 0,0 0-1 0 0,0 0 1 0 0,-1 0 0 0 0,1-1-1 0 0,0 1 1 0 0,0-1-19 0 0,1 0 19 0 0,-1 0 1 0 0,1 0-1 0 0,-1-1 0 0 0,0 1 1 0 0,1-1-1 0 0,-1 1 1 0 0,0-1-1 0 0,0 0 0 0 0,0 0 1 0 0,0 0-1 0 0,0 0 0 0 0,-1 0 1 0 0,1 0-20 0 0,20-34 211 0 0,-12 18-122 0 0,6-11 226 0 0,10-24-315 0 0,-12 22 261 0 0,13-19-261 0 0,-15 30 58 0 0,-2 2-19 0 0,2 0 0 0 0,0 0 0 0 0,1 2-1 0 0,2-2-38 0 0,15-14-141 0 0,-30 32 138 0 0,0 0 1 0 0,1 0-1 0 0,-1 0 0 0 0,1 0 1 0 0,-1 0-1 0 0,1 0 0 0 0,-1 0 1 0 0,1 0-1 0 0,-1 0 0 0 0,0 0 1 0 0,1 1-1 0 0,-1-1 0 0 0,1 0 1 0 0,-1 0-1 0 0,0 0 0 0 0,1 0 1 0 0,-1 1-1 0 0,1-1 0 0 0,-1 0 1 0 0,0 0-1 0 0,1 1 0 0 0,-1-1 1 0 0,0 0-1 0 0,0 1 0 0 0,1-1 1 0 0,-1 0 2 0 0,8 8 5 0 0,-5-1 1 0 0,0-1 1 0 0,0 1-1 0 0,-1-1 1 0 0,0 1-1 0 0,0 0 0 0 0,-1 0 1 0 0,1 0-1 0 0,-2 0 1 0 0,1 0-1 0 0,-1 3-6 0 0,3 13-61 0 0,1 0-1 0 0,0 0 1 0 0,2 0-1 0 0,1-1 62 0 0,9 27-819 0 0,9 12 819 0 0,-4-21-4260 0 0,-12-21-5639 0 0</inkml:trace>
  <inkml:trace contextRef="#ctx0" brushRef="#br0" timeOffset="5949.01">12631 614 9216 0 0,'-1'-3'71'0'0,"0"0"-1"0"0,1 0 1 0 0,-1 1 0 0 0,0-1 0 0 0,1 0 0 0 0,0 0 0 0 0,-1 0-1 0 0,1 0 1 0 0,1 1 0 0 0,-1-1 0 0 0,0 0 0 0 0,1 0 0 0 0,-1 0 0 0 0,1 1-1 0 0,0-1 1 0 0,0-2-71 0 0,4-24 5225 0 0,-5-24 3967 0 0,0 53-9136 0 0,0-1 0 0 0,0 1 0 0 0,0 0 0 0 0,0-1 0 0 0,0 1 0 0 0,0 0 0 0 0,0 0 0 0 0,0-1 0 0 0,0 1 0 0 0,0 0 0 0 0,0-1 0 0 0,0 1 0 0 0,-1 0 0 0 0,1 0 0 0 0,0-1 0 0 0,0 1 0 0 0,0 0-1 0 0,0-1 1 0 0,-1 1 0 0 0,1 0 0 0 0,0 0 0 0 0,0 0 0 0 0,0-1 0 0 0,-1 1 0 0 0,1 0 0 0 0,0 0 0 0 0,0 0 0 0 0,-1 0 0 0 0,1-1 0 0 0,0 1 0 0 0,-1 0 0 0 0,1 0 0 0 0,0 0 0 0 0,0 0 0 0 0,-1 0 0 0 0,1 0 0 0 0,0 0 0 0 0,-1 0 0 0 0,1 0 0 0 0,0 0 0 0 0,-1 0 0 0 0,1 0 0 0 0,0 0 0 0 0,0 0 0 0 0,-1 0 0 0 0,1 0-56 0 0,-17 6 948 0 0,14-5-1010 0 0,-6 4 102 0 0,0 0 0 0 0,0 0 0 0 0,0 1 0 0 0,1 0 0 0 0,0 1 0 0 0,0 0 0 0 0,1 0 0 0 0,0 1 0 0 0,-1 0-40 0 0,-6 10-4 0 0,0 0 0 0 0,2 1 0 0 0,-8 14 4 0 0,-3 19 0 0 0,11-22 0 0 0,8-20 0 0 0,1-1 0 0 0,0 1 0 0 0,0 0 0 0 0,2 1 0 0 0,-1-1 0 0 0,1 0 0 0 0,0 1 0 0 0,1 6 0 0 0,0-16 6 0 0,0 1 1 0 0,0 0-1 0 0,0-1 0 0 0,1 1 0 0 0,-1-1 1 0 0,0 1-1 0 0,0 0 0 0 0,1-1 1 0 0,-1 1-1 0 0,1-1 0 0 0,0 1 0 0 0,-1-1 1 0 0,1 1-1 0 0,0-1 0 0 0,0 0 0 0 0,0 1 1 0 0,0-1-1 0 0,0 0 0 0 0,0 0 1 0 0,0 0-1 0 0,0 1 0 0 0,1-1 0 0 0,-1 0 1 0 0,0-1-1 0 0,1 1 0 0 0,-1 0 0 0 0,1 0 1 0 0,-1-1-1 0 0,1 1 0 0 0,-1 0 1 0 0,1-1-1 0 0,-1 0 0 0 0,1 1 0 0 0,-1-1 1 0 0,1 0-1 0 0,0 0 0 0 0,0 0-6 0 0,3 0 36 0 0,1 0 0 0 0,0 0 0 0 0,0-1 0 0 0,-1 1 0 0 0,1-1 0 0 0,0-1 0 0 0,-1 1 0 0 0,1-1 0 0 0,-1 0 0 0 0,3-2-36 0 0,-1 1 36 0 0,-1-1 0 0 0,1-1 0 0 0,-1 1 0 0 0,0-1-1 0 0,0 0 1 0 0,0 0 0 0 0,0-1 0 0 0,-1 0 0 0 0,0 0 0 0 0,-1 0 0 0 0,1-1-36 0 0,2-4 56 0 0,0 0 1 0 0,-2 0 0 0 0,1-1-1 0 0,-1 0 1 0 0,-1 0 0 0 0,2-5-57 0 0,12-37 278 0 0,-11 34-56 0 0,0 0-1 0 0,1-10-221 0 0,-6 26 40 0 0,-2 3-30 0 0,1 1-1 0 0,-1-1 1 0 0,1 0 0 0 0,-1 0 0 0 0,1 0-1 0 0,-1 0 1 0 0,0 0 0 0 0,1 0 0 0 0,-1 1-1 0 0,0-1 1 0 0,0 0 0 0 0,1 0-1 0 0,-1 0 1 0 0,0 0 0 0 0,0 0 0 0 0,0 0-1 0 0,0 0-9 0 0,0-7 6 0 0,-8 85-153 0 0,8-59 140 0 0,0 0 0 0 0,1 0-1 0 0,1 0 1 0 0,1 0 0 0 0,4 13 7 0 0,-5-26-1 0 0,-1 0 1 0 0,1 0-1 0 0,0 0 1 0 0,0 0-1 0 0,1 0 1 0 0,0-1-1 0 0,-1 1 1 0 0,2-1-1 0 0,-1 0 0 0 0,0 0 1 0 0,1 0-1 0 0,0 0 1 0 0,0-1-1 0 0,0 1 1 0 0,0-1-1 0 0,0 0 0 0 0,1 0 1 0 0,-1-1-1 0 0,1 1 1 0 0,0-1-1 0 0,4 1 1 0 0,-5-1 0 0 0,0-2 0 0 0,0 1 0 0 0,0 0 0 0 0,0-1 0 0 0,0 0 0 0 0,0 0 0 0 0,0 0 0 0 0,0 0 0 0 0,0-1 0 0 0,0 1 0 0 0,0-1 0 0 0,3-1 0 0 0,4-2 0 0 0,-1 0 0 0 0,1 0 0 0 0,8-6 0 0 0,-16 8 4 0 0,0 0 0 0 0,0-1 0 0 0,0 0 0 0 0,0 1 0 0 0,-1-1-1 0 0,1 0 1 0 0,-1 0 0 0 0,1-1 0 0 0,-1 1 0 0 0,0-1 0 0 0,0 1 0 0 0,-1-1 0 0 0,1 0-4 0 0,3-7 22 0 0,-1 0 0 0 0,-1-1 0 0 0,3-9-22 0 0,3-29 49 0 0,-3-1 0 0 0,-1 0 0 0 0,-3-38-49 0 0,2-122 144 0 0,-3 194-143 0 0,1 6-75 0 0,-5 19-28 0 0,-13 51 15 0 0,-4 14-251 0 0,-5 45 338 0 0,21-82 51 0 0,1 11-51 0 0,2-14 13 0 0,0-15-12 0 0,2 1-1 0 0,1 10 0 0 0,0-1-12 0 0,-1-21 12 0 0,0 0 0 0 0,0-1 0 0 0,1 1-1 0 0,-1-1 1 0 0,1 0 0 0 0,1 1 0 0 0,-1-1-1 0 0,1 0 1 0 0,0 0 0 0 0,4 5 0 0 0,-5-9 0 0 0,0 1 1 0 0,0-1-1 0 0,0 1 1 0 0,0-1 0 0 0,0 0-1 0 0,0 1 1 0 0,0-1-1 0 0,1 0 1 0 0,0-1-1 0 0,-1 1 1 0 0,1 0-1 0 0,0-1 1 0 0,-1 1 0 0 0,1-1-1 0 0,0 0 1 0 0,0 0-1 0 0,0 0 1 0 0,0-1-1 0 0,0 1 1 0 0,1-1-1 0 0,-1 1 1 0 0,0-1 0 0 0,0 0-1 0 0,2 0 0 0 0,3-1 9 0 0,1-1-1 0 0,-1 1 1 0 0,1-1-1 0 0,-1-1 1 0 0,0 0-1 0 0,0 0 1 0 0,0 0-1 0 0,0-1 1 0 0,-1-1-1 0 0,7-3-8 0 0,9-8 38 0 0,-7 6-22 0 0,-1 0 0 0 0,0-1 0 0 0,-1-1 0 0 0,0 0 0 0 0,-1-1 0 0 0,0-1 0 0 0,4-6-16 0 0,-2-3 34 0 0,0-1-1 0 0,-1 0 1 0 0,-1-1 0 0 0,-2-1 0 0 0,0 0 0 0 0,5-25-34 0 0,-3 0 40 0 0,-2 0 1 0 0,-2-1 0 0 0,-2-11-41 0 0,-6 60 0 0 0,-1-3 0 0 0,1 0 0 0 0,-1 0 0 0 0,1 0 0 0 0,-2 0 0 0 0,1 0 0 0 0,-1 0 0 0 0,0 0 0 0 0,-2-1-11 0 0,2 7 8 0 0,0 0-1 0 0,1 1 1 0 0,-1-1-1 0 0,0 1 1 0 0,1-1-1 0 0,-1 0 1 0 0,0 1-1 0 0,1-1 0 0 0,-1 1 1 0 0,1-1-1 0 0,-1 1 1 0 0,0 0-1 0 0,1-1 1 0 0,-1 1-1 0 0,1 0 4 0 0,-5 8-20 0 0,0 1 1 0 0,0-1-1 0 0,1 1 1 0 0,1 0-1 0 0,0 0 0 0 0,0 0 1 0 0,0 2 19 0 0,-1 5-32 0 0,-14 72-43 0 0,5-26 19 0 0,8-30 54 0 0,0 0 0 0 0,2 0 0 0 0,2 0 0 0 0,1 1 0 0 0,1-1 0 0 0,3 9 2 0 0,-2-29-75 0 0,0-1 0 0 0,1 0 0 0 0,0 0 0 0 0,1 0 0 0 0,0 0 0 0 0,1 0 0 0 0,0-1 0 0 0,1 0 0 0 0,2 2 75 0 0,-4-6-91 0 0,1 1 0 0 0,1-1 0 0 0,0 0-1 0 0,0-1 1 0 0,0 0 0 0 0,0 0-1 0 0,1 0 1 0 0,0-1 0 0 0,0 0 0 0 0,1 0-1 0 0,0 0 1 0 0,0-1 0 0 0,3 1 91 0 0,15 4-2733 0 0,-4-1-6801 0 0</inkml:trace>
  <inkml:trace contextRef="#ctx0" brushRef="#br0" timeOffset="6719.71">13758 403 14280 0 0,'0'-9'1297'0'0,"0"-6"-1042"0"0,1 4 1601 0 0,0 9 2352 0 0,1 8-648 0 0,-1-2-4698 0 0,-6 50 2675 0 0,-3 68-119 0 0,5-83-1066 0 0,2-26-176 0 0,0 0 0 0 0,1 0-1 0 0,1 6-175 0 0,0-10 22 0 0,1 17 11 0 0,6 23-33 0 0,-7-48 13 0 0,-1 0 1 0 0,0-1-1 0 0,0 1 0 0 0,1 0 0 0 0,-1 0 0 0 0,0 0 1 0 0,1-1-1 0 0,-1 1 0 0 0,1 0 0 0 0,-1-1 1 0 0,1 1-1 0 0,-1 0 0 0 0,1-1 0 0 0,0 1 0 0 0,-1-1 1 0 0,1 1-1 0 0,0-1 0 0 0,-1 1 0 0 0,1-1 1 0 0,0 1-1 0 0,-1-1 0 0 0,1 0 0 0 0,0 1 0 0 0,0-1 1 0 0,0 0-1 0 0,-1 0 0 0 0,1 1 0 0 0,0-1 1 0 0,0 0-1 0 0,0 0 0 0 0,0 0 0 0 0,0 0 0 0 0,-1 0 1 0 0,1 0-1 0 0,0-1 0 0 0,0 1 0 0 0,0 0 1 0 0,0 0-1 0 0,-1 0 0 0 0,1-1 0 0 0,0 1 0 0 0,0 0 1 0 0,-1-1-14 0 0,5-1 57 0 0,-1 1 0 0 0,0-1 0 0 0,-1-1 0 0 0,1 1 0 0 0,0-1 0 0 0,-1 1 0 0 0,4-3-57 0 0,5-9 164 0 0,-1 1-1 0 0,0-1 1 0 0,0-1-1 0 0,2-6-163 0 0,9-11 210 0 0,42-60 174 0 0,-40 57-368 0 0,-7 11 32 0 0,16-18-48 0 0,-33 41 0 0 0,0 1 0 0 0,0 0-1 0 0,1 0 1 0 0,-1 0 0 0 0,0 0 0 0 0,0-1 0 0 0,0 1-1 0 0,1 0 1 0 0,-1 0 0 0 0,0 0 0 0 0,0 0-1 0 0,1 0 1 0 0,-1 0 0 0 0,0 0 0 0 0,0 0 0 0 0,1 0-1 0 0,-1 0 1 0 0,0 0 0 0 0,0 0 0 0 0,1 0 0 0 0,-1 0-1 0 0,0 0 1 0 0,0 0 0 0 0,1 0 0 0 0,-1 0-1 0 0,0 0 1 0 0,0 0 0 0 0,1 0 0 0 0,-1 0 0 0 0,0 0-1 0 0,0 0 1 0 0,1 1 0 0 0,-1-1 0 0 0,0 0 0 0 0,0 0-1 0 0,0 0 1 0 0,1 0 0 0 0,-1 1 0 0 0,0-1-1 0 0,0 0 1 0 0,0 0 0 0 0,0 0 0 0 0,0 1 0 0 0,1-1-1 0 0,-1 0 1 0 0,0 0 0 0 0,0 1 0 0 0,0-1 0 0 0,0 0-1 0 0,0 0 1 0 0,0 1 0 0 0,0-1 0 0 0,0 0-1 0 0,0 0 1 0 0,0 1 0 0 0,0-1 0 0 0,4 11-32 0 0,-1 1 0 0 0,-1-1 1 0 0,1 1-1 0 0,-2-1 0 0 0,0 1 0 0 0,0 0 0 0 0,-1 4 32 0 0,2 26-50 0 0,0-14 48 0 0,1 0-1 0 0,2-1 1 0 0,0 0 0 0 0,2 0 0 0 0,7 17 2 0 0,3-18 0 0 0,-7-16 13 0 0,-8-9 1 0 0,-1 0 0 0 0,1 0-1 0 0,-1-1 1 0 0,1 1-1 0 0,-1 0 1 0 0,1-1-1 0 0,0 1 1 0 0,-1-1 0 0 0,1 0-1 0 0,0 1 1 0 0,0-1-1 0 0,-1 0 1 0 0,1 0-1 0 0,0 0 1 0 0,-1 0 0 0 0,1-1-1 0 0,0 1 1 0 0,0 0-1 0 0,-1-1-13 0 0,3 0 22 0 0,-1 0 0 0 0,0 0 0 0 0,0-1 0 0 0,0 0 0 0 0,-1 1 0 0 0,1-1 0 0 0,0 0 0 0 0,-1 0 0 0 0,3-3-22 0 0,1 0 32 0 0,-1-1 1 0 0,0 0-1 0 0,-1 0 0 0 0,1 0 1 0 0,-1-1-1 0 0,-1 0 1 0 0,1 1-1 0 0,0-3-32 0 0,14-35 157 0 0,-9 25-19 0 0,-1-1-1 0 0,1-5-137 0 0,2-14 143 0 0,-5 20-69 0 0,0 1-1 0 0,-2-1 0 0 0,1-9-73 0 0,-5 23 32 0 0,0 3-20 0 0,1 0-1 0 0,-1 0 0 0 0,0 1 1 0 0,1-1-1 0 0,-1 0 0 0 0,1 0 1 0 0,-1 0-1 0 0,1 0 0 0 0,0 1 1 0 0,0-1-1 0 0,0 0 0 0 0,0 1 1 0 0,0-1-1 0 0,0 1 0 0 0,1-1-11 0 0,-2 1-57 0 0,0 1-11 0 0,0 1 1 0 0,-3 7 44 0 0,1 0-1 0 0,0-1 1 0 0,1 1-1 0 0,-1 0 1 0 0,2 0-1 0 0,-1 0 1 0 0,1 0 23 0 0,3 59-65 0 0,0-39 14 0 0,1-1 1 0 0,1 0-1 0 0,5 12 51 0 0,-9-34 7 0 0,1 0 0 0 0,0 0 0 0 0,0 0 0 0 0,1-1 0 0 0,-1 1-1 0 0,1 0 1 0 0,0-1 0 0 0,0 0 0 0 0,0 0 0 0 0,1 0 0 0 0,0 0 0 0 0,-1 0 0 0 0,3 0-7 0 0,-3-2 5 0 0,0 0 1 0 0,0 0 0 0 0,0 0-1 0 0,0-1 1 0 0,1 1 0 0 0,-1-1-1 0 0,0 0 1 0 0,1 0 0 0 0,-1 0-1 0 0,1-1 1 0 0,-1 1 0 0 0,1-1-1 0 0,-1 0 1 0 0,1 0-1 0 0,-1 0 1 0 0,1 0 0 0 0,-1-1-1 0 0,1 1 1 0 0,-1-1 0 0 0,3-1-6 0 0,2 0 13 0 0,1-1 1 0 0,0 0 0 0 0,-1 0-1 0 0,0-1 1 0 0,0 0 0 0 0,0-1-1 0 0,-1 0 1 0 0,1 0 0 0 0,-1-1-14 0 0,-2 2 27 0 0,-1 0 0 0 0,0-1 0 0 0,1 0 1 0 0,-2 0-1 0 0,1 0 0 0 0,-1 0 1 0 0,1 0-1 0 0,-1-1 0 0 0,-1 0 0 0 0,1 1 1 0 0,-1-1-1 0 0,0 0 0 0 0,0-2-27 0 0,1-5 13 0 0,-1 1 1 0 0,0-1-1 0 0,0 0 0 0 0,-2 1 1 0 0,1-1-1 0 0,-2 0 0 0 0,0 0 1 0 0,0 1-1 0 0,-1-1 0 0 0,-1 0 1 0 0,0 1-1 0 0,0 0 0 0 0,-2 0 1 0 0,1 0-1 0 0,-6-8-13 0 0,8 15 0 0 0,-7-15 0 0 0,-1 2 0 0 0,-1-1 0 0 0,0 1 0 0 0,-14-15 0 0 0,14 20 0 0 0,2 2 0 0 0,0 1 0 0 0,-1 0 0 0 0,0 0 0 0 0,-1 1 0 0 0,-6-4 0 0 0,14 11 0 0 0,1 1 0 0 0,-1-1 0 0 0,0 0 0 0 0,0 1 0 0 0,0 0 0 0 0,0 0 0 0 0,1 0 0 0 0,-2 0 0 0 0,1 0 0 0 0,0 1 0 0 0,0-1 0 0 0,0 1 0 0 0,0 0 0 0 0,0 0 0 0 0,0 0 0 0 0,-1 0 0 0 0,1 1 0 0 0,0-1 0 0 0,0 1 0 0 0,0 0 0 0 0,0 0 0 0 0,0 0 0 0 0,0 0 0 0 0,0 0 0 0 0,1 1 0 0 0,-3 1 0 0 0,0 0-13 0 0,-1 0-1 0 0,2 1 1 0 0,-1 0-1 0 0,0 0 1 0 0,1 0-1 0 0,0 0 1 0 0,0 1-1 0 0,0 0 1 0 0,0 0-1 0 0,1 0 1 0 0,0 0-1 0 0,0 0 1 0 0,0 1-1 0 0,1-1 1 0 0,-1 1-1 0 0,2 0 1 0 0,-1 0-1 0 0,0 0 1 0 0,1 0-1 0 0,0 0 1 0 0,1 0-1 0 0,-1 0 1 0 0,1 0-1 0 0,0 0 1 0 0,1 0-1 0 0,0 0 1 0 0,-1 0-1 0 0,2 0 1 0 0,-1 0-1 0 0,1 0 1 0 0,0 0-1 0 0,2 4 14 0 0,1 0-24 0 0,-3-4-126 0 0,0-1 0 0 0,1 1 0 0 0,0-1 0 0 0,0 1 0 0 0,1-1 1 0 0,-1 0-1 0 0,4 2 150 0 0,58 62-3417 0 0,-47-53 2195 0 0</inkml:trace>
  <inkml:trace contextRef="#ctx0" brushRef="#br0" timeOffset="7098.76">14004 1218 17047 0 0,'0'0'1311'0'0,"0"0"-846"0"0,0 0-257 0 0,2 1 398 0 0,5 1-59 0 0,1 1 1 0 0,-1-1 0 0 0,1-1-1 0 0,0 0 1 0 0,-1 0 0 0 0,1 0-1 0 0,0-1 1 0 0,0 0 0 0 0,0 0-548 0 0,18-3 777 0 0,0-1 1 0 0,2-1-778 0 0,24-4 922 0 0,70-12-414 0 0,-43 7-2017 0 0,-43 8 562 0 0</inkml:trace>
  <inkml:trace contextRef="#ctx0" brushRef="#br0" timeOffset="7099.76">15018 808 22431 0 0,'0'0'496'0'0,"0"0"104"0"0,0 0 16 0 0,0 0 8 0 0,0 0-496 0 0,0 0-128 0 0,0 0 0 0 0,0 0 0 0 0,0 0 552 0 0,0 0 88 0 0,0 0 24 0 0,0 0 0 0 0,0 0-432 0 0,0 0-80 0 0,-9 5-24 0 0</inkml:trace>
  <inkml:trace contextRef="#ctx0" brushRef="#br0" timeOffset="8790.25">3760 2095 3224 0 0,'2'-2'240'0'0,"24"-23"-29"0"0,-18 18 938 0 0,0 0 0 0 0,-1 0 1 0 0,0-1-1 0 0,2-2-1149 0 0,10-12 2232 0 0,-14 18-2069 0 0,-1 0-1 0 0,0-1 1 0 0,-1 1-1 0 0,1-1 1 0 0,0-2-163 0 0,4-4 1104 0 0,-1 1 0 0 0,9-9-1104 0 0,2-3 1564 0 0,6-7 679 0 0,-17 22-1601 0 0,0-1 0 0 0,-1 0 0 0 0,0-1 1 0 0,-1 1-1 0 0,1-1 0 0 0,-2 0 0 0 0,1-1-642 0 0,4-4 1152 0 0,-8 12-597 0 0,-1 2-10 0 0,0 0-1 0 0,-2 0-42 0 0,1-1-462 0 0,-1 1 0 0 0,1 0 1 0 0,-1-1-1 0 0,1 1 0 0 0,0 0 1 0 0,-1 0-1 0 0,1 0 0 0 0,-1 0 1 0 0,1 0-1 0 0,0 0 1 0 0,-1 1-1 0 0,1-1 0 0 0,-1 0 1 0 0,1 1-1 0 0,0-1 0 0 0,-1 1 1 0 0,1-1-1 0 0,0 1 0 0 0,0 0 1 0 0,0-1-1 0 0,-1 1 0 0 0,1 0 1 0 0,-1 1-41 0 0,-5 4 71 0 0,0 0-1 0 0,0 1 1 0 0,-2 2-71 0 0,2-2 28 0 0,0 1-11 0 0,0 0 1 0 0,1 0-1 0 0,0 0 1 0 0,0 1-1 0 0,1 0 1 0 0,0 0 0 0 0,-1 5-18 0 0,-6 15 75 0 0,-5 26-75 0 0,7-23 34 0 0,0 0-26 0 0,1 1 0 0 0,2 0 0 0 0,1 0 0 0 0,2 0 0 0 0,1 2-8 0 0,2-18 36 0 0,1 0 0 0 0,1 0 0 0 0,0 0 1 0 0,2 0-1 0 0,0 0 0 0 0,0-1 0 0 0,2 1 1 0 0,0-1-1 0 0,0 0 0 0 0,9 14-36 0 0,-5-9 70 0 0,-8-18-55 0 0,0 0-1 0 0,0 0 0 0 0,0 0 1 0 0,1 0-1 0 0,-1 0 0 0 0,1 0 1 0 0,0 0-1 0 0,0-1 0 0 0,0 1 1 0 0,0-1-1 0 0,0 1 0 0 0,1-1 1 0 0,-1 0-1 0 0,1 0 0 0 0,-1 0 1 0 0,1 0-1 0 0,0 0 0 0 0,2 0-14 0 0,2 1 47 0 0,0-1-1 0 0,0-1 1 0 0,0 1-1 0 0,0-1 1 0 0,1 0-1 0 0,-1-1 1 0 0,0 0-1 0 0,0 0 1 0 0,1-1 0 0 0,-1 0-1 0 0,0 0 1 0 0,0 0-1 0 0,0-1 1 0 0,0 0-1 0 0,0-1 1 0 0,3-1-47 0 0,9-4 91 0 0,-1-1 0 0 0,0 0 0 0 0,-1-2 0 0 0,0 0 0 0 0,5-5-91 0 0,10-9 71 0 0,-1-2 0 0 0,-1-1 0 0 0,-1-1 0 0 0,-2-2 0 0 0,-1 0 0 0 0,-1-2 0 0 0,-2-1 0 0 0,1-4-71 0 0,5-13 72 0 0,-3 0 0 0 0,-1-1 0 0 0,-3-2 0 0 0,-3 0 0 0 0,8-39-72 0 0,-23 76-15 0 0,-2-1 0 0 0,-1 0 0 0 0,0-7 15 0 0,0 7-14 0 0,0 1-1 0 0,1-1 1 0 0,1-3 14 0 0,0 11-1 0 0,-2 4 2 0 0,1 0-1 0 0,-1-1 1 0 0,0 1-1 0 0,-1-3 0 0 0,1 8 0 0 0,-1 0-1 0 0,0 0 1 0 0,-1-1-1 0 0,1 1 1 0 0,0 0-1 0 0,0 0 1 0 0,0 0-1 0 0,-1-1 1 0 0,1 1-1 0 0,0 0 1 0 0,-1 0-1 0 0,1 0 1 0 0,-1 0-1 0 0,0 0 1 0 0,1 0-1 0 0,-1 0 1 0 0,0 0-1 0 0,1 0 1 0 0,-1 0-1 0 0,0 0 1 0 0,0 1-1 0 0,0-1 1 0 0,0 0-1 0 0,0 0 1 0 0,0 1-5 0 0,1 0 0 0 0,-1 0-1 0 0,0 0 1 0 0,1 0 0 0 0,-1 0-1 0 0,1 0 1 0 0,-1 0-1 0 0,0 1 1 0 0,1-1 0 0 0,-1 0-1 0 0,0 0 1 0 0,1 0 0 0 0,-1 1-1 0 0,1-1 1 0 0,-1 0-1 0 0,1 1 1 0 0,-1-1 0 0 0,1 0-1 0 0,-1 1 1 0 0,1-1 0 0 0,-1 1 5 0 0,0-1-13 0 0,-3 4-9 0 0,1-1-1 0 0,-1 1 1 0 0,1-1-1 0 0,-1 1 1 0 0,1 0 0 0 0,0 0-1 0 0,1 0 1 0 0,-1 1-1 0 0,1-1 1 0 0,-2 5 22 0 0,-3 8-54 0 0,1 0 0 0 0,-1 6 54 0 0,5-17-12 0 0,-8 34-20 0 0,1 1 0 0 0,2 0 0 0 0,1 0 0 0 0,1 27 32 0 0,3-28 0 0 0,2 0 0 0 0,3 22 0 0 0,1-29-11 0 0,1 0-1 0 0,2 0 0 0 0,3 5 12 0 0,-5-23-2 0 0,0 0-1 0 0,1 0 0 0 0,1-1 1 0 0,0 0-1 0 0,1 0 0 0 0,1-1 1 0 0,7 9 2 0 0,-13-18 10 0 0,0 0 0 0 0,0 0 0 0 0,1 0 0 0 0,-1-1 0 0 0,1 0 0 0 0,0 0 1 0 0,0 0-1 0 0,0 0 0 0 0,0-1 0 0 0,1 1 0 0 0,-1-1 0 0 0,1 0 0 0 0,-1 0 0 0 0,1-1 0 0 0,0 0 1 0 0,0 1-1 0 0,0-2 0 0 0,0 1 0 0 0,0 0 0 0 0,-1-1 0 0 0,1 0 0 0 0,0 0 0 0 0,0-1 0 0 0,1 1-10 0 0,3-2 41 0 0,0 1-1 0 0,0-2 0 0 0,0 1 0 0 0,-1-1 0 0 0,1 0 0 0 0,0-1 0 0 0,-1 0 0 0 0,0-1 0 0 0,0 1 0 0 0,-1-1 0 0 0,1-1 0 0 0,-1 0 0 0 0,0 0 0 0 0,0 0 0 0 0,4-6-40 0 0,-2 1 44 0 0,0 0-1 0 0,0-1 1 0 0,-1-1-1 0 0,-1 0 1 0 0,0 0-1 0 0,-1 0 0 0 0,0-1 1 0 0,-1 1-1 0 0,2-10-43 0 0,8-22 171 0 0,-9 29-135 0 0,0 0 0 0 0,-1 0 0 0 0,1-15-36 0 0,-5 22-297 0 0,-3 20 215 0 0,-3 20 0 0 0,2-9 70 0 0,0 0 1 0 0,2 0-1 0 0,1 1 0 0 0,1-1 1 0 0,1 0-1 0 0,1 0 0 0 0,4 19 12 0 0,-3-26-46 0 0,1 0-1 0 0,0 0 1 0 0,1 0-1 0 0,0 0 1 0 0,4 4 46 0 0,-8-15 13 0 0,0-1 1 0 0,1 1-1 0 0,0 0 1 0 0,0-1-1 0 0,0 0 1 0 0,0 0-1 0 0,0 0 1 0 0,0 0-1 0 0,1 0 1 0 0,0-1-1 0 0,-1 0 1 0 0,1 1-1 0 0,0-1 1 0 0,0-1-1 0 0,0 1 1 0 0,0-1-1 0 0,1 1 1 0 0,-1-1-1 0 0,0 0 1 0 0,1-1-1 0 0,1 1-13 0 0,0-1 23 0 0,-1 0 0 0 0,1 0 0 0 0,0-1 1 0 0,0 1-1 0 0,0-2 0 0 0,-1 1 0 0 0,1 0 0 0 0,0-1 0 0 0,-1 0 0 0 0,1-1 0 0 0,-1 1 1 0 0,0-1-1 0 0,3-2-23 0 0,0 0 46 0 0,0 0 1 0 0,-1-1-1 0 0,0 0 0 0 0,-1 0 1 0 0,1-1-1 0 0,-1 1 1 0 0,0-2-1 0 0,1-2-46 0 0,-3 5 27 0 0,-1-1 0 0 0,-1 1 0 0 0,1-1 0 0 0,-1 0 0 0 0,0 0 0 0 0,-1 0 0 0 0,1 0 0 0 0,-1 0 0 0 0,0 0 0 0 0,-1 0 0 0 0,1-1 0 0 0,-1 1 0 0 0,0 0-1 0 0,-1 0 1 0 0,-1-5-27 0 0,-1-11 100 0 0,-2 0 0 0 0,-1 0 0 0 0,-6-14-100 0 0,5 18 13 0 0,-2 0 1 0 0,1 1-1 0 0,-2 0 0 0 0,0 0 1 0 0,-2 1-1 0 0,-11-14-13 0 0,20 27-11 0 0,0-1 0 0 0,0 1 0 0 0,0 0 0 0 0,0 0 0 0 0,0 0 0 0 0,-1 0 0 0 0,1 1 0 0 0,-1-1 0 0 0,0 1 1 0 0,0 0-1 0 0,0 0 0 0 0,0 1 0 0 0,0-1 0 0 0,-3 0 11 0 0,5 2-8 0 0,-1-1 1 0 0,0 1 0 0 0,0 0-1 0 0,1 0 1 0 0,-1 0 0 0 0,0 0-1 0 0,1 1 1 0 0,-1-1-1 0 0,0 1 1 0 0,1 0 0 0 0,-1 0-1 0 0,0-1 1 0 0,1 2 0 0 0,-1-1-1 0 0,1 0 1 0 0,0 0 0 0 0,-1 1-1 0 0,1-1 1 0 0,0 1-1 0 0,0 0 1 0 0,0 0 0 0 0,0 0-1 0 0,-1 1 8 0 0,-4 5-15 0 0,1 0 0 0 0,0 0-1 0 0,0 0 1 0 0,1 1 0 0 0,0 0-1 0 0,1 0 1 0 0,0 0 0 0 0,0 1-1 0 0,-2 9 16 0 0,4-11-12 0 0,0 0-1 0 0,1 0 1 0 0,0 0-1 0 0,0 0 1 0 0,1 0-1 0 0,0 0 1 0 0,0 0-1 0 0,1 0 1 0 0,0 0-1 0 0,0 0 1 0 0,1 0-1 0 0,2 5 13 0 0,-1-8-3 0 0,0 0-1 0 0,0 0 0 0 0,0-1 0 0 0,1 1 0 0 0,0-1 0 0 0,0 0 0 0 0,0 0 0 0 0,0-1 0 0 0,0 1 1 0 0,1-1-1 0 0,3 2 4 0 0,-4-3-1 0 0,-1 0 0 0 0,1 0-1 0 0,0-1 1 0 0,-1 1 0 0 0,1-1 0 0 0,0 0 0 0 0,0 0 0 0 0,0 0 0 0 0,0-1 0 0 0,0 1 0 0 0,0-1 0 0 0,3 0 1 0 0,5-1 0 0 0,1-1 1 0 0,-1 0 0 0 0,6-2-1 0 0,1 0 0 0 0,-2 0 23 0 0,1-1 1 0 0,-1-1-1 0 0,0 0 1 0 0,0-2-1 0 0,0 0 1 0 0,-1-1-1 0 0,9-7-23 0 0,1-1 47 0 0,-2-2 0 0 0,0-1 0 0 0,-1-1 0 0 0,3-4-47 0 0,-16 13 3 0 0,0 0-1 0 0,0 0 1 0 0,-1-1-1 0 0,-1 0 1 0 0,0-1-1 0 0,0 0 1 0 0,-2 0-1 0 0,0-1 1 0 0,0 1 0 0 0,-2-1-1 0 0,1-4-2 0 0,-4 14 5 0 0,0 0 0 0 0,0 0 0 0 0,-1 0 0 0 0,0 0 0 0 0,0 0 0 0 0,0 1 0 0 0,0-1 0 0 0,-1 0 0 0 0,0 0 0 0 0,0 0 0 0 0,0 0 0 0 0,-1 0-5 0 0,2 5 0 0 0,0 0 0 0 0,0-1 0 0 0,-1 1 0 0 0,1 0 1 0 0,0 0-1 0 0,0-1 0 0 0,0 1 0 0 0,-1 0 0 0 0,1 0 0 0 0,0 0 0 0 0,0-1 0 0 0,0 1 0 0 0,-1 0 0 0 0,1 0 1 0 0,0 0-1 0 0,-1 0 0 0 0,1 0 0 0 0,0 0 0 0 0,0-1 0 0 0,-1 1 0 0 0,1 0 0 0 0,0 0 0 0 0,-1 0 0 0 0,1 0 0 0 0,0 0 1 0 0,0 0-1 0 0,-1 0 0 0 0,1 0 0 0 0,0 0 0 0 0,-1 0 0 0 0,1 1 0 0 0,0-1 0 0 0,0 0 0 0 0,-1 0 0 0 0,1 0 1 0 0,0 0-1 0 0,-1 0 0 0 0,1 0 0 0 0,0 1 0 0 0,0-1 0 0 0,-1 0 0 0 0,1 0 0 0 0,0 0 0 0 0,0 1 0 0 0,0-1 1 0 0,-1 0-1 0 0,1 0 0 0 0,-9 13-15 0 0,8-12 6 0 0,-2 5-20 0 0,-1 1-1 0 0,1 0 0 0 0,0 0 0 0 0,0 0 0 0 0,1 0 1 0 0,0 1-1 0 0,0-1 0 0 0,0 4 30 0 0,0 9-52 0 0,0 0 1 0 0,2 13 51 0 0,1-18-24 0 0,1-1 1 0 0,1 1-1 0 0,1-1 0 0 0,0 0 0 0 0,0 0 0 0 0,2 0 1 0 0,0 0 23 0 0,1 5-42 0 0,2 2-132 0 0,10 16 174 0 0,-9-19-193 0 0,-1 1 0 0 0,1 6 193 0 0,-10-23-135 0 0,1 0-1 0 0,-1 0 1 0 0,0 0 0 0 0,1 0-1 0 0,-1 0 1 0 0,0 0 0 0 0,0 0-1 0 0,-1 0 1 0 0,1 0 0 0 0,0 0-1 0 0,-1 0 1 0 0,1 0 0 0 0,-1 0-1 0 0,0 0 136 0 0,1-1-143 0 0,0 0-1 0 0,-1 0 1 0 0,1-1-1 0 0,0 1 1 0 0,-1 0-1 0 0,1 0 1 0 0,-1-1-1 0 0,1 1 1 0 0,-1-1-1 0 0,1 1 0 0 0,-1 0 1 0 0,1-1-1 0 0,-1 1 1 0 0,0-1-1 0 0,1 1 1 0 0,-1-1-1 0 0,0 0 1 0 0,1 1-1 0 0,-1-1 1 0 0,0 1-1 0 0,0-1 1 0 0,1 0-1 0 0,-1 0 1 0 0,0 0-1 0 0,0 1 1 0 0,0-1-1 0 0,1 0 1 0 0,-1 0-1 0 0,0 0 1 0 0,0 0-1 0 0,0 0 1 0 0,1 0-1 0 0,-1-1 1 0 0,0 1-1 0 0,0 0 0 0 0,0 0 1 0 0,0-1 143 0 0,-9-4-1900 0 0,8 4-11 0 0</inkml:trace>
  <inkml:trace contextRef="#ctx0" brushRef="#br0" timeOffset="9206.67">5757 2048 18199 0 0,'0'0'830'0'0,"0"0"-14"0"0,3 8-494 0 0,-1 3 143 0 0,0 0-1 0 0,-1-1 1 0 0,0 7-465 0 0,-1-16 93 0 0,0 1 0 0 0,0-1 0 0 0,1 0 0 0 0,-1 0 1 0 0,1 0-1 0 0,-1 0 0 0 0,1 0 0 0 0,-1 0 0 0 0,1 0 0 0 0,0 0 1 0 0,-1 0-1 0 0,1-1 0 0 0,0 1 0 0 0,0 0 0 0 0,0 0 0 0 0,-1 0 1 0 0,1-1-1 0 0,0 1 0 0 0,0 0 0 0 0,1-1-93 0 0,19 10 1109 0 0,-17-10-942 0 0,1 1 0 0 0,-1-1 1 0 0,1 0-1 0 0,-1 0 0 0 0,1 0 0 0 0,-1 0 1 0 0,1-1-1 0 0,1 0-167 0 0,-4 0 40 0 0,1 1 0 0 0,-1-1 1 0 0,0 0-1 0 0,0 0 0 0 0,0 0 0 0 0,0 0 0 0 0,0 0 0 0 0,0 0 1 0 0,0 0-1 0 0,0-1 0 0 0,-1 1 0 0 0,1-1 0 0 0,0 1 1 0 0,-1-1-1 0 0,1 0 0 0 0,0-1-40 0 0,10-12 167 0 0,-10 13-138 0 0,0 0 0 0 0,0 0 0 0 0,0-1 1 0 0,0 1-1 0 0,-1-1 0 0 0,1 1 0 0 0,-1-1 0 0 0,0 0 0 0 0,1 0 0 0 0,-1-2-28 0 0,1-2 43 0 0,-1 0 0 0 0,-1 0 0 0 0,1-1 0 0 0,-1 1 1 0 0,-1 0-1 0 0,1 0 0 0 0,-1-1 0 0 0,0 1 0 0 0,-1 0 1 0 0,-1-5-45 0 0,-2-8 64 0 0,4 15-52 0 0,0 0 0 0 0,-1 0 0 0 0,0 0 0 0 0,0 0 0 0 0,0 0 0 0 0,-1 0-1 0 0,0 0 1 0 0,0 1 0 0 0,0-1 0 0 0,0 1 0 0 0,-1 0 0 0 0,1 0 0 0 0,-1 0 0 0 0,0 1 0 0 0,0-1 0 0 0,-1 1-1 0 0,1 0 1 0 0,-1 0 0 0 0,1 0 0 0 0,-5-1-12 0 0,5 2 8 0 0,0 1 0 0 0,-1-1-1 0 0,1 1 1 0 0,0 0 0 0 0,0 0 0 0 0,-1 1 0 0 0,1 0-1 0 0,0-1 1 0 0,0 1 0 0 0,-1 0 0 0 0,1 1-1 0 0,0-1 1 0 0,-1 1 0 0 0,1 0 0 0 0,0 0-1 0 0,0 0 1 0 0,0 1 0 0 0,0 0 0 0 0,0-1 0 0 0,0 1-1 0 0,0 1 1 0 0,1-1 0 0 0,-1 0 0 0 0,1 1-1 0 0,-1 0 1 0 0,1 0-8 0 0,-5 5 0 0 0,0 1 0 0 0,0 0 0 0 0,1 0 0 0 0,0 1 0 0 0,1 0 0 0 0,-3 5 0 0 0,-8 20 0 0 0,-3 11 0 0 0,18-42 0 0 0,-6 15 52 0 0,1 1 0 0 0,1 1 1 0 0,0-1-1 0 0,2 1 0 0 0,1 0 0 0 0,0 0 0 0 0,1 0 0 0 0,2 9-52 0 0,0-25 45 0 0,0 1 0 0 0,1-1 0 0 0,0 0 0 0 0,0 0 0 0 0,0 0 0 0 0,0 0-1 0 0,1 0 1 0 0,0-1 0 0 0,0 1 0 0 0,0 0 0 0 0,1-1 0 0 0,0 0-1 0 0,0 1 1 0 0,0-1 0 0 0,0 0 0 0 0,0 0 0 0 0,1-1 0 0 0,0 1-1 0 0,0-1 1 0 0,0 0 0 0 0,0 0 0 0 0,0 0 0 0 0,1 0 0 0 0,-1-1 0 0 0,1 0-1 0 0,-1 1 1 0 0,1-2 0 0 0,0 1 0 0 0,0-1 0 0 0,0 1-45 0 0,16 0 70 0 0,0 0 0 0 0,-1-1 0 0 0,1-1 0 0 0,0-1 0 0 0,-1 0 0 0 0,1-2 0 0 0,16-4-70 0 0,8-4 198 0 0,0-2-1 0 0,41-18-197 0 0,-75 26-510 0 0,-1-1-1 0 0,1 0 1 0 0,-1-1-1 0 0,-1 1 0 0 0,1-2 1 0 0,-1 1-1 0 0,0-2 1 0 0,-1 1-1 0 0,0-1 1 0 0,1-2 510 0 0,14-21-1863 0 0</inkml:trace>
  <inkml:trace contextRef="#ctx0" brushRef="#br0" timeOffset="9877.34">6871 1640 22663 0 0,'2'-8'193'0'0,"-2"4"125"0"0,1 0-1 0 0,0 0 1 0 0,0 0 0 0 0,0 0-1 0 0,1 0 1 0 0,-1 0-1 0 0,3-3-317 0 0,-2 4 34 0 0,-1 0 0 0 0,1 0 0 0 0,-1 0 0 0 0,1 0 0 0 0,-1 0-1 0 0,0 0 1 0 0,0 0 0 0 0,0 0 0 0 0,0-1 0 0 0,-1 1-34 0 0,0 2 309 0 0,0 1 3 0 0,0 0-2 0 0,0 0-12 0 0,0 0-2 0 0,0 2 0 0 0,-5 57 469 0 0,1-19-570 0 0,-13 82 117 0 0,3-12 536 0 0,-16 54-848 0 0,21-121 259 0 0,2 1-1 0 0,2 0 1 0 0,1 40-259 0 0,4-81 7 0 0,0 0-1 0 0,0 0 1 0 0,0 0-1 0 0,1 0 1 0 0,-1 0-1 0 0,1-1 1 0 0,0 1-1 0 0,0 0 1 0 0,0 0-1 0 0,0-1 1 0 0,1 1-1 0 0,-1-1 1 0 0,1 1-1 0 0,-1-1 1 0 0,1 0-1 0 0,0 1 1 0 0,0-1-1 0 0,1 1-6 0 0,-1-1 13 0 0,0-1-1 0 0,0 0 0 0 0,0 0 0 0 0,-1 0 1 0 0,1 0-1 0 0,1 0 0 0 0,-1 0 0 0 0,0 0 0 0 0,0-1 1 0 0,0 1-1 0 0,0-1 0 0 0,0 1 0 0 0,1-1 1 0 0,-1 0-1 0 0,0 0 0 0 0,0 0 0 0 0,0 0 0 0 0,1 0 1 0 0,-1-1-1 0 0,0 1 0 0 0,0-1 0 0 0,0 1 1 0 0,0-1-1 0 0,2 0-12 0 0,5-4 28 0 0,1-1-1 0 0,-1 1 1 0 0,0-2 0 0 0,0 1 0 0 0,-1-1 0 0 0,1 0-1 0 0,-2-1 1 0 0,1 0 0 0 0,2-4-28 0 0,28-27 112 0 0,-22 23-65 0 0,0-1-1 0 0,7-10-46 0 0,2-2 46 0 0,5-17-46 0 0,-30 46-2 0 0,0 0 1 0 0,0 1-1 0 0,1-1 1 0 0,-1 0-1 0 0,0 1 0 0 0,0-1 1 0 0,0 0-1 0 0,1 0 0 0 0,-1 1 1 0 0,0-1-1 0 0,0 0 1 0 0,0 1-1 0 0,0-1 0 0 0,0 1 1 0 0,0-1-1 0 0,1 0 0 0 0,-1 1 1 0 0,0-1-1 0 0,0 0 0 0 0,0 1 1 0 0,0-1-1 0 0,0 0 1 0 0,0 1-1 0 0,0-1 0 0 0,-1 0 1 0 0,1 1-1 0 0,0-1 2 0 0,1 15-44 0 0,-1-2 12 0 0,1 0 0 0 0,0 0 0 0 0,1-1 0 0 0,3 10 32 0 0,-3-16-14 0 0,0 1 0 0 0,0 0-1 0 0,1-1 1 0 0,0 1 0 0 0,0-1 0 0 0,0 0 0 0 0,1 0-1 0 0,0 0 1 0 0,2 2 14 0 0,2 2 9 0 0,1-1 0 0 0,0 0 0 0 0,0-1 1 0 0,1 0-1 0 0,0-1 0 0 0,0 0 0 0 0,5 2-9 0 0,-9-7 20 0 0,0 0 1 0 0,0 0-1 0 0,0-1 1 0 0,0 0-1 0 0,1 0 0 0 0,-1 0 1 0 0,1-1-1 0 0,-1 0 0 0 0,0 0 1 0 0,1-1-1 0 0,5-1-20 0 0,-8 1 9 0 0,-1 0 0 0 0,1 0 1 0 0,-1 0-1 0 0,1 0 0 0 0,-1-1 0 0 0,1 1 0 0 0,-1-1 0 0 0,0 0 1 0 0,0 0-1 0 0,0 0 0 0 0,0-1 0 0 0,0 1 0 0 0,0-1 1 0 0,-1 1-1 0 0,1-1 0 0 0,-1 0 0 0 0,0 0 0 0 0,0 0 0 0 0,0-1 1 0 0,0 1-1 0 0,0 0 0 0 0,-1-1 0 0 0,1 1 0 0 0,-1-1 0 0 0,0 1 1 0 0,0-1-1 0 0,-1 0 0 0 0,1 1 0 0 0,-1-1 0 0 0,1 0 0 0 0,-1 0 1 0 0,0 1-1 0 0,-1-1 0 0 0,1-1-9 0 0,-1-4 0 0 0,0 0 0 0 0,0 0 0 0 0,-1-1 0 0 0,0 1 0 0 0,0 0 0 0 0,-1 0 0 0 0,-1 1 0 0 0,1-1 0 0 0,-1 1 0 0 0,-1 0 0 0 0,1 0 0 0 0,-7-7 0 0 0,-9-13 41 0 0,15 19 1 0 0,-2 0-1 0 0,1 0 1 0 0,-1 1 0 0 0,0 0-1 0 0,-4-2-41 0 0,9 8 8 0 0,-1 0-1 0 0,0 0 1 0 0,0 0-1 0 0,-1 0 1 0 0,1 0-1 0 0,0 1 1 0 0,0-1-1 0 0,-1 1 1 0 0,1 0-1 0 0,-1 0 1 0 0,1 0-1 0 0,-1 1 1 0 0,0-1-1 0 0,1 1 1 0 0,-1 0-1 0 0,1 0 1 0 0,-1 0-1 0 0,-1 1-7 0 0,-31 5-168 0 0,33-6 153 0 0,0 1-1 0 0,0 0 1 0 0,0 0 0 0 0,0 0 0 0 0,0 1-1 0 0,1-1 1 0 0,-1 0 0 0 0,0 1 0 0 0,1 0-1 0 0,-1 0 1 0 0,0 0 15 0 0,-11 15 0 0 0,12-9 0 0 0,1-2 0 0 0,1-5-1 0 0,0 1 0 0 0,-1 0 0 0 0,1-1 0 0 0,0 1 0 0 0,0-1 0 0 0,0 1 0 0 0,0 0 0 0 0,0-1 0 0 0,0 1 0 0 0,0-1 1 0 0,1 1-1 0 0,-1 0 0 0 0,1-1 0 0 0,-1 1 0 0 0,1-1 0 0 0,-1 1 0 0 0,1-1 0 0 0,0 0 0 0 0,0 1 0 0 0,0-1 0 0 0,0 0 0 0 0,0 1 0 0 0,0-1 0 0 0,0 0 0 0 0,0 0 0 0 0,0 0 0 0 0,1 0 0 0 0,-1 0 1 0 0,7 5-24 0 0,-1-1 0 0 0,1-1-1 0 0,0 1 1 0 0,7 1 24 0 0,-2 1-25 0 0,-6-4-33 0 0,0 0 0 0 0,0-1 0 0 0,0 0 1 0 0,0 0-1 0 0,0-1 0 0 0,0 0 0 0 0,0 0 1 0 0,1-1-1 0 0,-1 1 0 0 0,0-2 0 0 0,1 1 0 0 0,-1-1 1 0 0,0 0-1 0 0,0 0 0 0 0,6-3 58 0 0,-10 3-339 0 0,0 0 1 0 0,0 0-1 0 0,0 0 1 0 0,0 0-1 0 0,0-1 1 0 0,0 0-1 0 0,1 0 339 0 0,8-10-7035 0 0,-6 0-1975 0 0</inkml:trace>
  <inkml:trace contextRef="#ctx0" brushRef="#br0" timeOffset="10209.69">6683 1823 14280 0 0,'0'0'1102'0'0,"1"0"-1066"0"0,-1 0-1 0 0,0 0 1 0 0,1-1-1 0 0,-1 1 1 0 0,1 0-1 0 0,-1 0 0 0 0,0-1 1 0 0,1 1-1 0 0,-1 0 1 0 0,0 0-1 0 0,1-1 1 0 0,-1 1-1 0 0,0 0 1 0 0,1-1-1 0 0,-1 1 1 0 0,0 0-1 0 0,0-1 1 0 0,0 1-1 0 0,1 0 1 0 0,-1-1-36 0 0,2-4 688 0 0,-1 3-436 0 0,-1 1 0 0 0,1 0 0 0 0,-1 0 0 0 0,1 0 1 0 0,0 0-1 0 0,-1 0 0 0 0,1 0 0 0 0,0 0 0 0 0,0 0 0 0 0,0 0 0 0 0,0 1 0 0 0,0-1 0 0 0,0 0 0 0 0,0 1 1 0 0,0-1-1 0 0,0 0 0 0 0,0 1 0 0 0,0-1 0 0 0,1 1-252 0 0,12-7 810 0 0,1 1 0 0 0,1 1 0 0 0,-1 0 0 0 0,16-2-810 0 0,8 0 141 0 0,18 1-141 0 0,66-3-2668 0 0,13 6 2668 0 0,-84 3-8059 0 0</inkml:trace>
  <inkml:trace contextRef="#ctx0" brushRef="#br0" timeOffset="10563.27">8371 1643 22319 0 0,'-1'-1'73'0'0,"0"0"-1"0"0,0 0 0 0 0,0-1 1 0 0,0 1-1 0 0,0 1 1 0 0,0-1-1 0 0,-1 0 0 0 0,1 0 1 0 0,0 0-1 0 0,0 0 0 0 0,-1 1 1 0 0,1-1-1 0 0,0 1 1 0 0,-1-1-1 0 0,1 1 0 0 0,-1 0 1 0 0,1-1-1 0 0,-1 1 1 0 0,1 0-1 0 0,-1 0 0 0 0,1 0 1 0 0,-1 0-1 0 0,1 0 0 0 0,-1 0 1 0 0,1 0-1 0 0,0 1 1 0 0,-1-1-1 0 0,1 0 0 0 0,-1 1 1 0 0,1 0-1 0 0,0-1 0 0 0,-1 1 1 0 0,1 0-1 0 0,0-1 1 0 0,0 1-73 0 0,-5 2 235 0 0,1-1 1 0 0,0 1 0 0 0,1 1 0 0 0,-1-1-1 0 0,0 1 1 0 0,1 0 0 0 0,0 0 0 0 0,0 0-1 0 0,-2 3-235 0 0,-4 7 544 0 0,0 0-1 0 0,-4 9-543 0 0,6-9 314 0 0,-1 0-1 0 0,-8 9-313 0 0,-21 23 202 0 0,1 1 0 0 0,3 2-1 0 0,2 2 1 0 0,-1 6-202 0 0,26-44 73 0 0,2 0 0 0 0,0 1-1 0 0,0-1 1 0 0,1 1 0 0 0,1 0-1 0 0,0 4-72 0 0,1-8 22 0 0,1 0 0 0 0,1-1 0 0 0,-1 1 1 0 0,2 0-1 0 0,-1-1 0 0 0,1 1 0 0 0,1-1 0 0 0,0 1 0 0 0,2 6-22 0 0,-3-13-7 0 0,1 1 0 0 0,0 0 0 0 0,-1 0 1 0 0,1-1-1 0 0,0 1 0 0 0,1-1 0 0 0,-1 0 0 0 0,0 0 1 0 0,1 0-1 0 0,0 0 0 0 0,0 0 0 0 0,0 0 1 0 0,0-1-1 0 0,0 1 0 0 0,2 0 7 0 0,1 0 23 0 0,-1 0 0 0 0,0-1 0 0 0,1 0-1 0 0,-1 0 1 0 0,1-1 0 0 0,0 1 0 0 0,-1-1 0 0 0,1 0 0 0 0,0-1-1 0 0,1 1-22 0 0,6-1 59 0 0,1-1 0 0 0,-1 0-1 0 0,0-1 1 0 0,1 0 0 0 0,-1-1-1 0 0,0 0 1 0 0,-1-1 0 0 0,12-5-59 0 0,-7 1 23 0 0,-1 0 1 0 0,0-1 0 0 0,0-1 0 0 0,-1-1-1 0 0,0 0 1 0 0,-1 0 0 0 0,-1-2-1 0 0,1 0 1 0 0,-2 0 0 0 0,0-1 0 0 0,-1-1-1 0 0,0 1 1 0 0,-1-2 0 0 0,0-1-24 0 0,-1 1 18 0 0,-1 0 0 0 0,-1-1 1 0 0,0 0-1 0 0,-1 0 0 0 0,-1-1 0 0 0,0 1 1 0 0,0-10-19 0 0,-2 8 11 0 0,-1 0 1 0 0,-1 0 0 0 0,-1 0 0 0 0,-1 0-1 0 0,0 0 1 0 0,-1 0 0 0 0,-1 0 0 0 0,-1 1-1 0 0,-1-1 1 0 0,-6-14-12 0 0,7 22-5 0 0,-1 0 0 0 0,0 0 0 0 0,-1 1 0 0 0,0 0 0 0 0,-7-9 5 0 0,9 14-6 0 0,0 1 1 0 0,0-1-1 0 0,-1 1 1 0 0,1 0 0 0 0,-1 0-1 0 0,0 0 1 0 0,0 1-1 0 0,-1-1 1 0 0,1 2-1 0 0,-1-1 1 0 0,1 0-1 0 0,-4 0 6 0 0,5 2-101 0 0,0-1-1 0 0,0 1 1 0 0,0 1-1 0 0,-1-1 1 0 0,1 0-1 0 0,0 1 1 0 0,-1 0-1 0 0,1 0 1 0 0,0 0-1 0 0,-1 1 1 0 0,1-1 0 0 0,0 1-1 0 0,0 0 1 0 0,-1 0-1 0 0,1 1 1 0 0,0-1-1 0 0,0 1 1 0 0,0 0-1 0 0,1 0 1 0 0,-1 0-1 0 0,0 1 1 0 0,1-1-1 0 0,-1 1 1 0 0,1 0-1 0 0,0 0 102 0 0,-17 17-2493 0 0,1 0-1 0 0,-2 6 2494 0 0,19-24-162 0 0,-16 19-1717 0 0</inkml:trace>
  <inkml:trace contextRef="#ctx0" brushRef="#br0" timeOffset="10911.31">8854 2248 25423 0 0,'0'0'579'0'0,"0"0"80"0"0,0 0 41 0 0,8 2 130 0 0,0-1-741 0 0,20-4 2134 0 0,-19 3-2895 0 0,-9 0 224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6:31.912"/>
    </inkml:context>
    <inkml:brush xml:id="br0">
      <inkml:brushProperty name="width" value="0.05" units="cm"/>
      <inkml:brushProperty name="height" value="0.05" units="cm"/>
    </inkml:brush>
  </inkml:definitions>
  <inkml:trace contextRef="#ctx0" brushRef="#br0">2076 628 3224 0 0,'0'0'479'0'0,"0"0"801"0"0,0 0 351 0 0,0 0 69 0 0,0 0-130 0 0,0 0-621 0 0,0 0-276 0 0,0 0-53 0 0,0 0-34 0 0,0 0-104 0 0,0 0-46 0 0,0 0-10 0 0,0 0-4 0 0,0 0-6 0 0,2-1-6 0 0,2-2-263 0 0,1 0 0 0 0,0 0 1 0 0,-1 0-1 0 0,1-1 0 0 0,-1 1 1 0 0,0-1-1 0 0,-1 0 1 0 0,1-1-1 0 0,0 1 0 0 0,-1 0 1 0 0,2-5-148 0 0,18-19 778 0 0,-13 16-208 0 0,0 0 0 0 0,0-2-1 0 0,5-9-569 0 0,-4 6 363 0 0,6-11 226 0 0,-11 18-289 0 0,-1 1-1 0 0,2 0 1 0 0,-1 0-1 0 0,1 0 1 0 0,3-2-300 0 0,-3 5 70 0 0,-1 0 1 0 0,0 0-1 0 0,-1-1 0 0 0,0 1 0 0 0,0-1 1 0 0,0 0-1 0 0,-1-1 0 0 0,0 1 0 0 0,0-1 1 0 0,2-7-71 0 0,9-17 92 0 0,-12 27-75 0 0,0 0 0 0 0,0-1 1 0 0,-1 1-1 0 0,0-1 0 0 0,0 0 1 0 0,0 1-1 0 0,0-3-17 0 0,-1-13 65 0 0,-1 18-46 0 0,0-1 0 0 0,1 0 0 0 0,-1 0 0 0 0,1 0 0 0 0,-1 1 0 0 0,1-1 0 0 0,0 0 0 0 0,1 1 0 0 0,0-4-19 0 0,-1 6 193 0 0,1-1 132 0 0,0-4-3 0 0,14-4-105 0 0,-16 10-216 0 0,1-1-1 0 0,-1 1 1 0 0,1 0-1 0 0,-1 0 1 0 0,1 0-1 0 0,-1-1 1 0 0,0 1-1 0 0,1 0 1 0 0,-1 0-1 0 0,1 0 1 0 0,-1 0-1 0 0,1 0 1 0 0,-1 0-1 0 0,1 0 1 0 0,-1 0-1 0 0,1 0 1 0 0,-1 0-1 0 0,1 0 1 0 0,-1 0-1 0 0,1 1 1 0 0,-1-1-1 0 0,1 0 1 0 0,-1 0-1 0 0,1 0 1 0 0,-1 1 0 0 0,0-1-1 0 0,1 0 1 0 0,-1 0-1 0 0,1 1 0 0 0,0 0 1 0 0,11 4-1 0 0,-7 2 0 0 0,-1 2-1 0 0,-1-2-1 0 0,0 0 0 0 0,0 0 0 0 0,-1 0-1 0 0,0 1 1 0 0,0 1 2 0 0,-1 10 52 0 0,0 0-1 0 0,-1 0 0 0 0,-1 0 1 0 0,-1-1-1 0 0,0 4-51 0 0,-2 6 111 0 0,2 19-111 0 0,1 29 83 0 0,1 59 286 0 0,1-64-177 0 0,-5 33-192 0 0,3-66 153 0 0,3 20-153 0 0,1 11 127 0 0,-3-63-104 0 0,-4 181 628 0 0,1-144-552 0 0,-2 0 0 0 0,-2-1 0 0 0,-5 14-99 0 0,1-9 44 0 0,8-28 14 0 0,-1-1 0 0 0,-1 0 0 0 0,0 0 0 0 0,-8 14-58 0 0,3-10 83 0 0,-2 0 1 0 0,0-1-1 0 0,-1 0 1 0 0,-1-1-1 0 0,-3 3-83 0 0,11-19 34 0 0,0 1 1 0 0,0-1-1 0 0,0 0 0 0 0,-1 0 1 0 0,1-1-1 0 0,-1 0 0 0 0,-2 1-34 0 0,6-3 33 0 0,0 1 1 0 0,-1-1-1 0 0,1 0 0 0 0,0-1 1 0 0,-1 1-1 0 0,1 0 0 0 0,-1-1 0 0 0,1 0 1 0 0,-1 0-1 0 0,1 0 0 0 0,-1 0 0 0 0,1 0 1 0 0,-1-1-1 0 0,1 0 0 0 0,-3 0-33 0 0,1-1 14 0 0,1 0 0 0 0,0 0 0 0 0,-1 0 0 0 0,1-1 1 0 0,0 1-1 0 0,0-1 0 0 0,0 0 0 0 0,0 0 0 0 0,1 0 0 0 0,-3-4-14 0 0,0 1 15 0 0,1-1 0 0 0,0 1 0 0 0,0-1 0 0 0,1-1-1 0 0,0 1 1 0 0,0-1 0 0 0,1 0 0 0 0,0 1 0 0 0,0-1 0 0 0,1-1 0 0 0,0 1 0 0 0,-1-7-15 0 0,1-8 16 0 0,0 1 0 0 0,3-22-16 0 0,0 32 9 0 0,0 1 0 0 0,1 0 1 0 0,0 0-1 0 0,1 0 0 0 0,0 0 1 0 0,5-9-10 0 0,4-9 10 0 0,2 1 1 0 0,1 1 0 0 0,0 0-1 0 0,3 1 1 0 0,1 0-11 0 0,35-37-152 0 0,7-3 152 0 0,-28 31-47 0 0,-31 33 41 0 0,29-31 15 0 0,12-18-9 0 0,-8 8 91 0 0,-15 18-100 0 0,0-1-1 0 0,5-11 10 0 0,85-148 52 0 0,-95 159-1 0 0,7-17-51 0 0,-11 19 11 0 0,1 1-1 0 0,10-12-10 0 0,7-8-53 0 0,0-3 53 0 0,-28 45 22 0 0,-3 92-154 0 0,0-35-59 0 0,3 0 0 0 0,2 0 0 0 0,5 23 191 0 0,-4-57-69 0 0,0 0 1 0 0,8 19 68 0 0,-9-32-23 0 0,1 1 0 0 0,0-1 0 0 0,1 0 0 0 0,0 0 0 0 0,1-1 1 0 0,-1 1-1 0 0,5 3 23 0 0,-7-8-2 0 0,2-1 0 0 0,-1 1 0 0 0,0 0 0 0 0,1-1 0 0 0,0 0 0 0 0,0 0 0 0 0,2 1 2 0 0,-7-4-1 0 0,13 6 1 0 0,-9-6 30 0 0,0 1-1 0 0,0-1 0 0 0,0 0 1 0 0,0 0-1 0 0,-1 0 1 0 0,1-1-1 0 0,0 0 0 0 0,0 1 1 0 0,-1-1-1 0 0,1 0 1 0 0,0-1-1 0 0,-1 1 1 0 0,1-1-1 0 0,-1 1 0 0 0,0-1 1 0 0,1 0-1 0 0,-1-1-29 0 0,6-3 100 0 0,0 0 0 0 0,-1-1 0 0 0,1 0 0 0 0,-1-1 0 0 0,2-3-100 0 0,9-11-72 0 0,0-1 0 0 0,3-6 72 0 0,-17 21-18 0 0,0 0 0 0 0,0-1 0 0 0,-1 1 0 0 0,0-1 0 0 0,-1 0 0 0 0,1 0 0 0 0,-2 0 0 0 0,2-8 18 0 0,-3 5 2 0 0,-1 9-3 0 0,1 0 0 0 0,-1 1 0 0 0,0-1 0 0 0,1 0 0 0 0,0 0 0 0 0,-1 1-1 0 0,1-1 1 0 0,0 0 0 0 0,0 1 0 0 0,1-1 0 0 0,-1 1 0 0 0,1-1 0 0 0,-1 1 1 0 0,0 1-59 0 0,-1 1-6 0 0,0 1 12 0 0,-2 38 21 0 0,1-24 19 0 0,1 0 1 0 0,0 0-1 0 0,1 0 0 0 0,0 2 13 0 0,1 1-8 0 0,-2-15 0 0 0,0 1-1 0 0,1 0 1 0 0,-1-1 0 0 0,1 1 0 0 0,-1 0 0 0 0,1-1 0 0 0,0 1-1 0 0,1-1 1 0 0,-1 1 0 0 0,1-1 0 0 0,-1 0 0 0 0,1 0 0 0 0,0 0 0 0 0,1 1 8 0 0,3 4-71 0 0,-4-6 60 0 0,-1 0 1 0 0,1 0 0 0 0,0 0-1 0 0,0 0 1 0 0,0-1-1 0 0,0 1 1 0 0,0 0 0 0 0,0-1-1 0 0,1 1 1 0 0,-1-1 0 0 0,0 0-1 0 0,1 0 1 0 0,-1 0-1 0 0,1 0 12 0 0,3 1 37 0 0,0 0 1 0 0,0-1 0 0 0,1 0-1 0 0,-1 0 1 0 0,1 0 0 0 0,-1-1-1 0 0,0 0 1 0 0,6 0-39 0 0,-2-1 20 0 0,-1 0 0 0 0,1-1 0 0 0,-1 0 0 0 0,1-1 0 0 0,-1 0 0 0 0,0 0 0 0 0,0-1 0 0 0,-1 0 0 0 0,1 0 0 0 0,6-5-20 0 0,-1-2 50 0 0,0 0 1 0 0,0-1-1 0 0,-1-1 1 0 0,-1 0-1 0 0,0 0 1 0 0,-1-2-1 0 0,0 1 1 0 0,1-4-51 0 0,16-31 25 0 0,23-51-25 0 0,-25 37 0 0 0,-2-2 0 0 0,10-48 0 0 0,-31 102 0 0 0,9-36-40 0 0,-3-1 0 0 0,1-18 40 0 0,-8 52-48 0 0,-1 0 0 0 0,-1 0 1 0 0,0-3 47 0 0,0 12-27 0 0,0 0 0 0 0,-1 0 0 0 0,0 0 0 0 0,0 1 0 0 0,0-1 0 0 0,0 0 0 0 0,-1 1 0 0 0,1-1 0 0 0,-1 1 0 0 0,-1 0 0 0 0,0-2 27 0 0,-10-14 313 0 0,11 21-298 0 0,1 0-1 0 0,-1 1 0 0 0,1-1 1 0 0,-1 0-1 0 0,1 1 0 0 0,0-1 1 0 0,-1 1-1 0 0,1 0 0 0 0,-1 1-14 0 0,-1 1 17 0 0,-2 3-42 0 0,0-1 0 0 0,0 1 0 0 0,1 0 0 0 0,0 0 1 0 0,1 0-1 0 0,0 1 0 0 0,-3 7 25 0 0,-2 11-580 0 0,-2 20 580 0 0,6-29-78 0 0,-4 24 136 0 0,1 1-1 0 0,3 0 1 0 0,0 10-58 0 0,3 0-86 0 0,1 1 0 0 0,3-1 0 0 0,3 0 0 0 0,10 46 86 0 0,-12-84 30 0 0,1 0 0 0 0,0 0 0 0 0,2-1 0 0 0,-1 1 0 0 0,1-1 0 0 0,2 1-30 0 0,-7-11 32 0 0,1 0 1 0 0,-1 0-1 0 0,1-1 0 0 0,-1 1 1 0 0,1-1-1 0 0,0 1 0 0 0,0-1 0 0 0,0 0 1 0 0,0 0-1 0 0,0-1 0 0 0,1 1 1 0 0,-1 0-1 0 0,0-1 0 0 0,1 0 0 0 0,-1 0 1 0 0,1 0-1 0 0,-1 0 0 0 0,1-1 1 0 0,0 1-1 0 0,-1-1 0 0 0,3 0-32 0 0,1 0-8 0 0,0 0-1 0 0,1 0 1 0 0,-1-1 0 0 0,0 0 0 0 0,0 0-1 0 0,0-1 1 0 0,0 0 0 0 0,-1 0-1 0 0,1-1 1 0 0,0 1 0 0 0,-1-2 8 0 0,12-7-52 0 0,-1-1 1 0 0,0 0-1 0 0,8-10 52 0 0,6-3 131 0 0,-16 11-72 0 0,-1 0-1 0 0,0-1 1 0 0,0-1 0 0 0,3-5-59 0 0,24-29 86 0 0,-10 17-86 0 0,-31 33 0 0 0,0 0 0 0 0,0 0 0 0 0,0 0 0 0 0,0 0 0 0 0,0 0 0 0 0,0-1 0 0 0,1 1 0 0 0,-1 0 0 0 0,0 0 0 0 0,0 0 0 0 0,0 0 0 0 0,0 0 0 0 0,0 0 0 0 0,1 0 0 0 0,-1 0 0 0 0,0 0 0 0 0,0 0 0 0 0,0 0 0 0 0,0 0 0 0 0,0 0 0 0 0,1 0 0 0 0,-1 0 0 0 0,0 0 0 0 0,0 0 0 0 0,0 0 0 0 0,0 0 0 0 0,1 0 0 0 0,-1 0 0 0 0,0 0 0 0 0,0 0 0 0 0,0 0 0 0 0,0 0 0 0 0,0 0 0 0 0,1 0 0 0 0,-1 0 0 0 0,0 0 0 0 0,0 0 0 0 0,0 1 0 0 0,0-1 0 0 0,0 0 0 0 0,0 0 0 0 0,1 0 0 0 0,-1 0 0 0 0,0 0 0 0 0,0 0 0 0 0,0 1 0 0 0,0-1 0 0 0,0 0 0 0 0,0 0 0 0 0,0 0 0 0 0,0 0 0 0 0,2 7 0 0 0,-2-7 0 0 0,2 13 0 0 0,-1 0 0 0 0,-1 0 0 0 0,-1 9 0 0 0,1-12 0 0 0,0-1 0 0 0,0 1 0 0 0,0 0 0 0 0,2 0 0 0 0,-1 0 0 0 0,2 5 0 0 0,5 13-69 0 0,-6-19 28 0 0,0 0-1 0 0,1-1 1 0 0,0 1 0 0 0,0-1-1 0 0,1 0 1 0 0,0 1 0 0 0,0-2-1 0 0,1 1 1 0 0,2 3 41 0 0,-4-8 22 0 0,1 1 0 0 0,-1-1 1 0 0,0 0-1 0 0,1 0 0 0 0,0 0 1 0 0,0 0-1 0 0,0-1 0 0 0,0 1 1 0 0,0-1-1 0 0,0 0 0 0 0,3 1-22 0 0,-4-2 14 0 0,1-1-1 0 0,0 1 1 0 0,-1 0-1 0 0,1-1 0 0 0,0 0 1 0 0,0 0-1 0 0,-1 0 1 0 0,1 0-1 0 0,0-1 1 0 0,-1 1-1 0 0,1-1 0 0 0,0 0 1 0 0,-1 0-1 0 0,3-1-13 0 0,3-2 0 0 0,-1 0 0 0 0,1-1 0 0 0,-1 1 0 0 0,0-2 0 0 0,0 1 0 0 0,-1-1 0 0 0,0 0 0 0 0,0-1 0 0 0,0 0 0 0 0,4-6 0 0 0,9-12 0 0 0,-2 0 0 0 0,8-18 0 0 0,-21 34 11 0 0,0-1 0 0 0,-1 0 0 0 0,1-2-11 0 0,10-22 43 0 0,-7 19-12 0 0,-5 11-25 0 0,0 0 0 0 0,-1-1 0 0 0,1 0-1 0 0,-1 0 1 0 0,0-2-6 0 0,3-4-53 0 0,-1-1-1 0 0,1 1 0 0 0,1 0 1 0 0,0 0-1 0 0,1 0 1 0 0,0 0 53 0 0,-1 0-142 0 0,-4 8-5 0 0,8 2 77 0 0,-10 1 70 0 0,0 0 0 0 0,0 0 0 0 0,1 0 0 0 0,-1 0 0 0 0,0 0 0 0 0,1 0 0 0 0,-1 0 0 0 0,0 0 0 0 0,1 0 0 0 0,-1 0 0 0 0,0 0 0 0 0,0 0 0 0 0,1 0 0 0 0,-1 1 0 0 0,0-1 0 0 0,0 0 0 0 0,1 0 0 0 0,-1 0 0 0 0,0 0 0 0 0,0 0 0 0 0,1 1 0 0 0,-1-1 0 0 0,0 0 0 0 0,0 0 0 0 0,0 0 0 0 0,1 1 0 0 0,-1-1 0 0 0,0 0 0 0 0,0 0 0 0 0,0 1 0 0 0,0-1 0 0 0,0 0 0 0 0,1 0 0 0 0,-1 1 0 0 0,0-1 0 0 0,0 0 0 0 0,0 1 0 0 0,0-1 0 0 0,0 0 0 0 0,0 0 0 0 0,0 1 0 0 0,0-1 0 0 0,0 0 0 0 0,0 1 0 0 0,0-1 0 0 0,0 0 0 0 0,0 1 0 0 0,0-1 0 0 0,0 0 0 0 0,-1 0 0 0 0,1 1 0 0 0,0-1 0 0 0,0 0 0 0 0,0 0 0 0 0,0 1 0 0 0,-1-1 0 0 0,1 0 0 0 0,0 0 0 0 0,0 1 0 0 0,-1 0 0 0 0,0 9 0 0 0,-1 1 0 0 0,0 0 0 0 0,0-1 0 0 0,-1 1 0 0 0,-1 2 0 0 0,-5 14 85 0 0,1 2 0 0 0,2-1 0 0 0,0 1 0 0 0,2 2-85 0 0,-11 55 163 0 0,-20 108-506 0 0,25-143 253 0 0,-5 12 90 0 0,-8 41 173 0 0,10-25 2 0 0,-44 221-433 0 0,44-244 244 0 0,-49 186 217 0 0,45-188-138 0 0,-3-1 0 0 0,-1-1 0 0 0,-13 20-65 0 0,29-64-34 0 0,1 0-1 0 0,-1 0 1 0 0,-1 0-1 0 0,1 0 1 0 0,-1-1-1 0 0,-1 0 0 0 0,0 1 35 0 0,4-6-11 0 0,1 0-1 0 0,-1 0 0 0 0,0 0 0 0 0,0 0 1 0 0,0 0-1 0 0,0-1 0 0 0,0 1 0 0 0,0-1 0 0 0,0 0 1 0 0,0 0-1 0 0,-1 0 0 0 0,1 0 0 0 0,0-1 0 0 0,-1 1 1 0 0,1-1-1 0 0,0 0 0 0 0,-1 0 0 0 0,1 0 0 0 0,-1 0 1 0 0,1-1-1 0 0,-1 1 12 0 0,-1-1 42 0 0,0-1 0 0 0,0 1 0 0 0,0-1 1 0 0,0 0-1 0 0,0-1 0 0 0,0 1 0 0 0,1-1 0 0 0,0 0 0 0 0,-1 0 1 0 0,1 0-1 0 0,0 0 0 0 0,0-1 0 0 0,-2-3-42 0 0,0 1 39 0 0,1-1-1 0 0,1 0 0 0 0,-1 0 0 0 0,1 0 1 0 0,0-1-1 0 0,1 1 0 0 0,0-1 0 0 0,-2-5-38 0 0,2-1 100 0 0,-1 0-1 0 0,2 0 1 0 0,0 0-1 0 0,0 0 1 0 0,2 0-1 0 0,0 0 1 0 0,0 0-1 0 0,1-1 1 0 0,1 1-1 0 0,1-5-99 0 0,5-11 20 0 0,1 1-1 0 0,1 0 1 0 0,7-12-20 0 0,44-83-84 0 0,-56 115 69 0 0,156-285 136 0 0,-133 247-112 0 0,2 2-1 0 0,23-26-8 0 0,-14 18-2 0 0,-26 37-1 0 0,0 0 1 0 0,2 1-1 0 0,-1 1 0 0 0,2 0 1 0 0,0 1-1 0 0,1 0 3 0 0,12-11-247 0 0,10-10 247 0 0,-12 9-225 0 0,14-8 225 0 0,-27 22-156 0 0,22-14-1477 0 0,-34 23 1330 0 0,1 1-1 0 0,0-1 0 0 0,0 1 0 0 0,-1 0 1 0 0,1 0-1 0 0,0 0 0 0 0,0 0 1 0 0,1 1-1 0 0,-1-1 0 0 0,0 1 1 0 0,0 0-1 0 0,1-1 304 0 0,-4 1-8750 0 0</inkml:trace>
  <inkml:trace contextRef="#ctx0" brushRef="#br0" timeOffset="1234.08">2063 2507 10136 0 0,'0'0'230'0'0,"0"-8"309"0"0,1 1-300 0 0,0 5-175 0 0,-1 0 1 0 0,1 1 0 0 0,0-1 0 0 0,-1 0-1 0 0,0 0 1 0 0,1 0 0 0 0,-1 0 0 0 0,0 1-1 0 0,0-1 1 0 0,0 0 0 0 0,0-1-65 0 0,0 0 305 0 0,0 1 206 0 0,0 2 41 0 0,0 0 168 0 0,0 0 74 0 0,0 0 20 0 0,0 0-33 0 0,0 0-147 0 0,0 0-67 0 0,3 16 488 0 0,-2 25-53 0 0,-1 1 0 0 0,-2-1 0 0 0,-4 23-1002 0 0,-3 36 1867 0 0,3-13-1742 0 0,1-42 865 0 0,3 0 0 0 0,2 32-990 0 0,1-71-9 0 0,-1 0 1 0 0,1-1-1 0 0,1 1 0 0 0,-1 0 0 0 0,1 0 1 0 0,0-1-1 0 0,0 1 0 0 0,0-1 0 0 0,3 5 9 0 0,-4-9 41 0 0,0 1 0 0 0,0-1 0 0 0,-1 0 0 0 0,2 0 0 0 0,-1 1 1 0 0,0-1-1 0 0,0 0 0 0 0,0 0 0 0 0,0 0 0 0 0,1 0 0 0 0,-1 0 0 0 0,0-1 0 0 0,1 1 0 0 0,-1 0 0 0 0,1-1 0 0 0,-1 1 0 0 0,1-1 0 0 0,-1 1 0 0 0,1-1 0 0 0,-1 1 0 0 0,1-1 0 0 0,-1 0 0 0 0,1 0 0 0 0,0 0 1 0 0,-1 0-1 0 0,1 0 0 0 0,-1 0 0 0 0,1-1 0 0 0,-1 1 0 0 0,1 0 0 0 0,-1-1 0 0 0,1 1 0 0 0,-1-1 0 0 0,1 0 0 0 0,-1 1 0 0 0,1-1 0 0 0,0-1-41 0 0,7-3 58 0 0,-1 0 0 0 0,0-1 0 0 0,0 0 0 0 0,-1-1 0 0 0,1 0-1 0 0,3-4-57 0 0,39-51 219 0 0,-20 24-177 0 0,-10 12 146 0 0,-1 0 0 0 0,-1-2 0 0 0,-1 0 0 0 0,-2-1 0 0 0,-1 0 0 0 0,5-17-188 0 0,6-12 37 0 0,3 1 1 0 0,2 1-1 0 0,5-2-37 0 0,-31 51 0 0 0,1 0 0 0 0,0 0 0 0 0,0 0 0 0 0,0 0 0 0 0,1 1 0 0 0,0 0 0 0 0,1 0 0 0 0,-1 1 0 0 0,-5 5 0 0 0,-1-1 0 0 0,1 1 0 0 0,0 0 0 0 0,-1-1 0 0 0,1 1 0 0 0,0 0 0 0 0,0 0 0 0 0,-1-1 0 0 0,1 1 0 0 0,0 0 0 0 0,0 0 0 0 0,-1 0 0 0 0,1 0 0 0 0,0 0 0 0 0,-1 0 0 0 0,1 0 0 0 0,0 0 0 0 0,0 0 0 0 0,-1 1 0 0 0,1-1 0 0 0,0 0 0 0 0,-1 0 0 0 0,1 1 0 0 0,0-1 0 0 0,-1 0 0 0 0,1 1 0 0 0,0-1 0 0 0,-1 1 0 0 0,1-1 0 0 0,-1 1 0 0 0,1-1 0 0 0,-1 1 0 0 0,1-1 0 0 0,-1 1 0 0 0,1-1 0 0 0,-1 1 0 0 0,1 0 0 0 0,-1-1 0 0 0,0 1 0 0 0,1 0 0 0 0,-1-1 0 0 0,2 5 0 0 0,1 0 0 0 0,-1 0 0 0 0,0 0 0 0 0,0 0 0 0 0,0 1 0 0 0,1 8-12 0 0,0-1 1 0 0,-1 1-1 0 0,0 0 1 0 0,-1 0-1 0 0,0 3 12 0 0,-5 70-120 0 0,1-12 31 0 0,1-31-581 0 0,-2 13 670 0 0,-1-12 869 0 0,3 13-869 0 0,2-52 13 0 0,0-4-8 0 0,0 1 0 0 0,0-1 0 0 0,0 1 0 0 0,1-1 0 0 0,-1 1 0 0 0,1-1 0 0 0,0 1-1 0 0,0-1 1 0 0,-1 0 0 0 0,2 1 0 0 0,-1-1 0 0 0,0 1-5 0 0,0-2 18 0 0,-1 0-1 0 0,0 0 1 0 0,1 0 0 0 0,-1 0-1 0 0,1 0 1 0 0,0 0 0 0 0,-1 0-1 0 0,1-1 1 0 0,-1 1-1 0 0,1 0 1 0 0,0 0 0 0 0,0 0-1 0 0,0-1 1 0 0,-1 1-1 0 0,1 0 1 0 0,0-1 0 0 0,0 1-1 0 0,0-1 1 0 0,0 1 0 0 0,0-1-1 0 0,0 1 1 0 0,0-1-1 0 0,0 0 1 0 0,0 1 0 0 0,0-1-1 0 0,0 0 1 0 0,1 0 0 0 0,-1 0-1 0 0,0 0 1 0 0,0 0-1 0 0,1 0-17 0 0,1-1 30 0 0,-1 1-1 0 0,1-1 0 0 0,0 0 0 0 0,0 0 0 0 0,-1 0 1 0 0,1-1-1 0 0,-1 1 0 0 0,2-1-29 0 0,7-5 68 0 0,0-1-1 0 0,-1 0 1 0 0,0-1 0 0 0,0 0-1 0 0,0 0 1 0 0,-1-1 0 0 0,-1 0-1 0 0,0 0 1 0 0,0-1-1 0 0,-1-1 1 0 0,5-10-68 0 0,18-29 0 0 0,-7 14 0 0 0,-12 20 0 0 0,1 0 0 0 0,0 0 0 0 0,1 2 0 0 0,12-11 0 0 0,-10 9 0 0 0,-6 9 0 0 0,-8 8 0 0 0,-1 0 0 0 0,0-1 0 0 0,1 1 0 0 0,-1 0 0 0 0,1-1 0 0 0,-1 1 0 0 0,1 0 0 0 0,0 0 0 0 0,-1 0 0 0 0,1 0 0 0 0,-1 0 0 0 0,1 0 0 0 0,-1-1 0 0 0,1 1 0 0 0,-1 0 0 0 0,1 0 0 0 0,0 1 0 0 0,-1-1 0 0 0,1 0 0 0 0,2 4-11 0 0,0 0-1 0 0,0 0 1 0 0,0 1 0 0 0,-1-1-1 0 0,0 1 1 0 0,0-1 0 0 0,0 1-1 0 0,1 5 12 0 0,3 11-18 0 0,-1 1 0 0 0,-1 0 0 0 0,0 18 18 0 0,-2-19-4 0 0,1 0 1 0 0,1 0-1 0 0,1-1 0 0 0,2 5 4 0 0,-5-19 0 0 0,1 0 0 0 0,0 0 0 0 0,1 0 0 0 0,-1 0 0 0 0,1 0 0 0 0,0-1 0 0 0,4 4 0 0 0,-5-5 0 0 0,0-1 0 0 0,0 0 0 0 0,0 0 0 0 0,1 0 0 0 0,-1-1 0 0 0,1 1 0 0 0,0-1 0 0 0,0 0 0 0 0,0 0 0 0 0,0 0 0 0 0,0 0 0 0 0,1-1 0 0 0,10 4-45 0 0,-13-4 11 0 0,0 0 0 0 0,1 0 1 0 0,-1 0-1 0 0,1-1 1 0 0,-1 1-1 0 0,1-1 1 0 0,0 1-1 0 0,-1-1 0 0 0,1 0 1 0 0,-1 0-1 0 0,1 0 1 0 0,-1-1-1 0 0,1 1 1 0 0,0 0-1 0 0,-1-1 0 0 0,1 0 34 0 0,8-3-1603 0 0,0-1 0 0 0,-1 0 0 0 0,5-4 1603 0 0,-4 5-609 0 0,-6 2-1122 0 0,-3 1-4366 0 0,-2 1-985 0 0</inkml:trace>
  <inkml:trace contextRef="#ctx0" brushRef="#br0" timeOffset="1905.78">3413 2678 11976 0 0,'1'-6'145'0'0,"0"0"0"0"0,0 0 1 0 0,0 1-1 0 0,1-1 0 0 0,-1 0 0 0 0,1 0 1 0 0,1 1-1 0 0,-1-1 0 0 0,3-2-145 0 0,7-21 441 0 0,6-13 1067 0 0,-16 35 4544 0 0,-10 18-4476 0 0,-11 22-1082 0 0,-24 93-329 0 0,32-74-171 0 0,3-11 84 0 0,1-5 416 0 0,2 1 0 0 0,1 1 0 0 0,2-1 0 0 0,2 21-494 0 0,0-55 0 0 0,0 1 0 0 0,0-1 0 0 0,0 0 0 0 0,0 1 0 0 0,1-1 0 0 0,0 0 0 0 0,0 1 0 0 0,0-1 0 0 0,0 0 0 0 0,0 0 0 0 0,0 0 0 0 0,2 2 0 0 0,7 10 0 0 0,-6-12 0 0 0,-1-3 0 0 0,-1 1 30 0 0,-1 0-1 0 0,1-1 1 0 0,0 0 0 0 0,-1 1-1 0 0,1-1 1 0 0,0 0-1 0 0,-1 0 1 0 0,1 0-1 0 0,0 0 1 0 0,-1 0-1 0 0,1 0 1 0 0,0-1 0 0 0,0 1-1 0 0,-1-1 1 0 0,1 1-1 0 0,-1-1 1 0 0,1 1-1 0 0,0-1 1 0 0,-1 0 0 0 0,1 0-1 0 0,-1 0 1 0 0,0 0-1 0 0,1 0 1 0 0,-1 0-1 0 0,1-1-29 0 0,6-4 295 0 0,-1 0-1 0 0,0 0 0 0 0,-1-1 0 0 0,2-2-294 0 0,8-11 279 0 0,-8 9-91 0 0,1 1 0 0 0,0 0 0 0 0,5-4-188 0 0,10-8 207 0 0,-1-1 0 0 0,-2-1 1 0 0,0-1-1 0 0,-2-1 0 0 0,3-6-207 0 0,25-45 252 0 0,4-16-252 0 0,12-22 25 0 0,-50 92 7 0 0,-2 0 0 0 0,7-16-32 0 0,-14 28 9 0 0,0 0 0 0 0,-1 0 1 0 0,0 0-1 0 0,-1-1 0 0 0,-1 1 0 0 0,1-1 0 0 0,-1-1-9 0 0,-1 12-1 0 0,0-1 0 0 0,0 1-1 0 0,0 0 1 0 0,0 0 0 0 0,0 0-1 0 0,0 0 1 0 0,0-1 0 0 0,-1 1 0 0 0,1 0-1 0 0,0 0 1 0 0,-1 0 0 0 0,1 0-1 0 0,0 0 1 0 0,-1 0 0 0 0,1 0 0 0 0,-1 0-1 0 0,0 0 1 0 0,1 0 0 0 0,-1 0-1 0 0,0 0 1 0 0,0 0 0 0 0,0 0 0 0 0,1 0-1 0 0,-1 1 1 0 0,0-1 0 0 0,0 0 0 0 0,0 1-1 0 0,0-1 1 0 0,0 0 0 0 0,0 1-1 0 0,0 0 1 0 0,-1-1 0 0 0,1 1 0 0 0,0 0-1 0 0,0-1 1 0 0,0 1 0 0 0,0 0-1 0 0,-1 0 2 0 0,-1 0-10 0 0,0 0 0 0 0,0 1 0 0 0,0-1 0 0 0,0 1 0 0 0,0 0 0 0 0,0-1 0 0 0,0 2 0 0 0,0-1 0 0 0,0 0 0 0 0,0 0 0 0 0,0 1 0 0 0,1 0 0 0 0,-1-1 0 0 0,0 2 10 0 0,-6 5-102 0 0,0 0 0 0 0,0 1 0 0 0,1 0 0 0 0,1 0 0 0 0,-1 1 0 0 0,1 0 0 0 0,1 0 0 0 0,0 0 0 0 0,0 1 0 0 0,1 0 0 0 0,1 1 0 0 0,0-1 0 0 0,-3 12 102 0 0,2 0-256 0 0,1-1-1 0 0,1 1 0 0 0,1-1 0 0 0,1 1 1 0 0,1 0-1 0 0,2 0 0 0 0,0 0 257 0 0,-2-9-168 0 0,-1 0 0 0 0,0 0 0 0 0,0 0 0 0 0,-2 0 0 0 0,-1 5 168 0 0,2-13 0 0 0,0 0 0 0 0,0 1 0 0 0,-1-2 0 0 0,0 3 0 0 0,0-2 0 0 0,0 0 0 0 0,1 0 0 0 0,-1 0 0 0 0,1 3 0 0 0,-11 36 0 0 0,9-32 0 0 0,0 0 0 0 0,1 0 0 0 0,0 0 0 0 0,1 0 0 0 0,1 1 0 0 0,0 1 0 0 0,1 0 0 0 0,1-1 0 0 0,1-11 0 0 0,0-1 0 0 0,-1-1-2 0 0,0 1 0 0 0,0-1 0 0 0,-1 0 0 0 0,1 0 0 0 0,0 1 0 0 0,0-1 0 0 0,0 0 1 0 0,1 0-1 0 0,-1 0 0 0 0,0 0 0 0 0,0 0 0 0 0,0 0 0 0 0,1 0 0 0 0,-1-1 0 0 0,0 1 0 0 0,1 0 0 0 0,-1-1 0 0 0,1 1 0 0 0,-1-1 0 0 0,1 1 0 0 0,-1-1 0 0 0,1 0 0 0 0,-1 0 0 0 0,1 0 0 0 0,-1 0 0 0 0,1 0 0 0 0,-1 0 0 0 0,1 0 0 0 0,0 0 0 0 0,-1 0 0 0 0,1-1 0 0 0,-1 1 0 0 0,1-1 0 0 0,-1 1 1 0 0,0-1-1 0 0,2 0 2 0 0,92-52-2972 0 0,-68 40 1765 0 0,-1 1-478 0 0,1-2 0 0 0,-2 0 1 0 0,15-13 1684 0 0,13-14-2135 0 0,-10 1-3194 0 0</inkml:trace>
  <inkml:trace contextRef="#ctx0" brushRef="#br0" timeOffset="2999.27">4102 2678 15664 0 0,'0'0'356'0'0,"0"0"49"0"0,0 0 21 0 0,1 2-42 0 0,25 34 1639 0 0,-25-35-2016 0 0,0-1 0 0 0,-1 1 0 0 0,1 0 0 0 0,0-1 0 0 0,0 1 0 0 0,-1-1 1 0 0,1 1-1 0 0,0-1 0 0 0,0 1 0 0 0,0-1 0 0 0,0 1 0 0 0,0-1 0 0 0,0 0 0 0 0,0 0 0 0 0,0 0 0 0 0,0 1 0 0 0,0-1 0 0 0,0 0 0 0 0,0 0 0 0 0,0 0 1 0 0,0 0-1 0 0,0-1 0 0 0,0 1-7 0 0,2 0 49 0 0,-1 0 1 0 0,0-1-1 0 0,0 1 1 0 0,0-1-1 0 0,0 1 1 0 0,0-1-1 0 0,0 0 1 0 0,0 0-1 0 0,1 0-49 0 0,11-9 705 0 0,-7 6-412 0 0,-2 0-1 0 0,1 0 1 0 0,0-1-1 0 0,-1 0 1 0 0,0 0-1 0 0,0 0 1 0 0,-1-1-1 0 0,5-5-292 0 0,-3 2 304 0 0,-3 4-273 0 0,1 1-1 0 0,-1-1 0 0 0,-1 0 1 0 0,1 0-1 0 0,-1 0 1 0 0,0 0-1 0 0,0 0 0 0 0,0-1 1 0 0,-1 1-1 0 0,0-1-30 0 0,5-15 1 0 0,-5 19 3 0 0,0-1 0 0 0,0 1 1 0 0,-1 0-1 0 0,1 0 1 0 0,-1-1-1 0 0,1 1 1 0 0,-1 0-1 0 0,0-1 1 0 0,0 1-1 0 0,0 0 1 0 0,0-1-1 0 0,0 1 1 0 0,0 0-1 0 0,-1 0 1 0 0,1-1-1 0 0,-1-1-4 0 0,-3-11 632 0 0,4 13-549 0 0,-1 1 0 0 0,1-1 0 0 0,0 1 0 0 0,-1-1 0 0 0,1 1 0 0 0,-1-1 0 0 0,1 1 0 0 0,-1-1 0 0 0,0 1 1 0 0,1-1-1 0 0,-1 1 0 0 0,0 0 0 0 0,0-1 0 0 0,-1 0-83 0 0,0 1-7 0 0,1 0 0 0 0,-1 0 0 0 0,0 0 0 0 0,1 1 1 0 0,-1-1-1 0 0,0 0 0 0 0,0 1 0 0 0,0-1 0 0 0,1 1 0 0 0,-1 0 0 0 0,0-1 0 0 0,0 1 1 0 0,0 0-1 0 0,0 0 0 0 0,0 0 0 0 0,1 1 0 0 0,-1-1 0 0 0,0 0 0 0 0,0 1 0 0 0,0-1 1 0 0,0 1-1 0 0,1 0 0 0 0,-1-1 0 0 0,0 1 0 0 0,1 0 0 0 0,-1 0 0 0 0,1 0 0 0 0,-1 1 7 0 0,-4 1 29 0 0,0 1 0 0 0,1 1 0 0 0,0-1 0 0 0,0 1 0 0 0,0 0 0 0 0,-4 5-29 0 0,-27 40 200 0 0,-11 21-200 0 0,42-63 0 0 0,1 1 0 0 0,0 1 0 0 0,0-1 0 0 0,1 1 0 0 0,0-1 0 0 0,0 1 0 0 0,1 0 0 0 0,0 3 0 0 0,1 3 0 0 0,-1 0 0 0 0,2 0 0 0 0,0 1 0 0 0,2 11 0 0 0,-1-23 0 0 0,0-1 0 0 0,-1 1 0 0 0,1-1 0 0 0,1 0 0 0 0,-1 1 0 0 0,1-1 0 0 0,0 0 0 0 0,-1 0 0 0 0,2 0 0 0 0,-1 0 0 0 0,0-1 0 0 0,1 1 0 0 0,0-1 0 0 0,0 1 0 0 0,0-1 0 0 0,1 1 0 0 0,1-1 0 0 0,-1 1 0 0 0,1-1 0 0 0,0 0 0 0 0,0 0 0 0 0,0-1 0 0 0,0 0 0 0 0,0 1 0 0 0,1-2 0 0 0,3 2 0 0 0,7 0 0 0 0,1 0 0 0 0,-1-2 0 0 0,0 0 0 0 0,0-1 0 0 0,1 0 0 0 0,-1-1 0 0 0,12-3 0 0 0,-13 2-173 0 0,1 0 0 0 0,-1-1 0 0 0,1-1 0 0 0,-1-1 0 0 0,0 0 0 0 0,0 0 0 0 0,-1-2 0 0 0,4-2 173 0 0,-3 1-790 0 0,1 0-1 0 0,11-3 791 0 0,25-12-1763 0 0,-32 12 917 0 0,-1-1 0 0 0,1-1-1 0 0,-2-1 1 0 0,0 0-1 0 0,-1-1 1 0 0,14-16 846 0 0,-9 10-371 0 0,-18 18 368 0 0,-1 0 0 0 0,1 0 0 0 0,-1 0 0 0 0,0 0 0 0 0,0 0 0 0 0,0-1 0 0 0,-1 1 0 0 0,1-1 0 0 0,-1 0 1 0 0,0 0-1 0 0,0 1 0 0 0,0-2 0 0 0,0 1 0 0 0,1-4 3 0 0,2-13 131 0 0,-4 17 43 0 0,0 1 1 0 0,0-1-1 0 0,-1 0 0 0 0,1 1 0 0 0,-1-1 0 0 0,1 0 0 0 0,-1 0 0 0 0,0 1 0 0 0,-1-4-174 0 0,0 3 388 0 0,0 0 0 0 0,0 1 0 0 0,0-1 0 0 0,0 1-1 0 0,-1-1 1 0 0,0-1-388 0 0,1 4 657 0 0,1 1 71 0 0,0 0 10 0 0,0 0-46 0 0,0 0-212 0 0,-9 0 266 0 0,7 1-707 0 0,1-1 1 0 0,-1 1-1 0 0,0 0 0 0 0,1-1 0 0 0,-1 1 0 0 0,1 0 0 0 0,0 0 1 0 0,-1 0-1 0 0,1 0 0 0 0,0 0 0 0 0,-1 1 0 0 0,1-1 1 0 0,-1 1-40 0 0,-17 23 179 0 0,11-13-68 0 0,-24 29 445 0 0,2 2 0 0 0,-21 40-556 0 0,34-58-88 0 0,-1 2 162 0 0,17-25-64 0 0,0-1-1 0 0,0 1 1 0 0,1 0 0 0 0,-1 0-1 0 0,1 0 1 0 0,-1 0-1 0 0,1 0 1 0 0,-1 0-1 0 0,1 0 1 0 0,0 0 0 0 0,0 0-1 0 0,0 0 1 0 0,0 0-1 0 0,1 0-9 0 0,-1 0 9 0 0,1-1-1 0 0,-1 1 1 0 0,1 0 0 0 0,-1-1-1 0 0,0 1 1 0 0,0 0-1 0 0,0 0 1 0 0,0-1 0 0 0,0 1-1 0 0,0 0 1 0 0,-1 0-1 0 0,1-1 1 0 0,0 1 0 0 0,-1 0-1 0 0,1-1 1 0 0,-1 1-1 0 0,0-1 1 0 0,0 1-9 0 0,1-1 3 0 0,0-1 1 0 0,0 1-1 0 0,0-1 1 0 0,0 1-1 0 0,0-1 0 0 0,0 1 1 0 0,0 0-1 0 0,0-1 1 0 0,0 1-1 0 0,0-1 0 0 0,0 1 1 0 0,0-1-1 0 0,0 1 1 0 0,0-1-1 0 0,0 1 1 0 0,1-1-1 0 0,-1 0 0 0 0,0 1 1 0 0,0-1-1 0 0,1 1 1 0 0,-1-1-1 0 0,0 1 0 0 0,1-1 1 0 0,-1 0-1 0 0,0 1 1 0 0,1-1-1 0 0,0 1-3 0 0,14 9 169 0 0,-5-18 9 0 0,-3 3-112 0 0,-1 2 0 0 0,1-1 0 0 0,0 1 1 0 0,0 0-67 0 0,-1 0-76 0 0,0 1 1 0 0,0-1 0 0 0,0 0 0 0 0,-1-1 0 0 0,1 1 0 0 0,3-4 75 0 0,33-38 131 0 0,-11 11 426 0 0,36-44 67 0 0,-43 49-503 0 0,-17 19-31 0 0,0 1-1 0 0,1 0 0 0 0,0 1 1 0 0,1-1-90 0 0,7-8 185 0 0,-15 16-97 0 0,-1 1-15 0 0,3 0-46 0 0,-4 5 6 0 0,-24 52-345 0 0,24-53 339 0 0,-1 0 0 0 0,1 0-1 0 0,0 0 1 0 0,0 1 0 0 0,0-1-1 0 0,0 3-26 0 0,-4 19 114 0 0,2-20-103 0 0,2-1-36 0 0,-1 0 0 0 0,0 0 1 0 0,1 0-1 0 0,0 0 0 0 0,0 0 0 0 0,0 1 0 0 0,1-1 0 0 0,0 0 0 0 0,0 0 0 0 0,0 1 25 0 0,1 21-51 0 0,-1-23 92 0 0,0 1 0 0 0,0-1 0 0 0,0 0-1 0 0,1 1 1 0 0,0-1 0 0 0,0 1 0 0 0,0-1 0 0 0,0 0-1 0 0,0 0 1 0 0,1 0 0 0 0,1 2-41 0 0,-2-4 24 0 0,0 0 1 0 0,0 0-1 0 0,1 0 1 0 0,-1-1-1 0 0,1 1 1 0 0,-1 0-1 0 0,1-1 1 0 0,0 1 0 0 0,-1-1-1 0 0,1 0 1 0 0,0 1-1 0 0,0-1 1 0 0,0 0-1 0 0,0 0 1 0 0,0 0-1 0 0,0-1 1 0 0,0 1-1 0 0,1 0 1 0 0,-1-1-1 0 0,0 1 1 0 0,0-1-1 0 0,1 0 1 0 0,-1 0-1 0 0,0 0 1 0 0,0 0 0 0 0,1 0-1 0 0,-1 0 1 0 0,0-1-1 0 0,0 1 1 0 0,1-1-1 0 0,-1 1 1 0 0,0-1-1 0 0,0 0 1 0 0,0 0-25 0 0,10-4 196 0 0,-1 0 0 0 0,1-1 0 0 0,-1-1 0 0 0,-1 1 0 0 0,6-6-196 0 0,-11 9-30 0 0,75-54 232 0 0,-2-3 0 0 0,-3-4 1 0 0,-3-2-1 0 0,0-6-202 0 0,16-34 860 0 0,-70 82-816 0 0,-19 23-44 0 0,-2 5 0 0 0,-6 10 0 0 0,-9 25-97 0 0,-4 12-422 0 0,17-35 436 0 0,0 0-1 0 0,2 1 0 0 0,-1-1 1 0 0,2 1-1 0 0,0 0 1 0 0,1 8 83 0 0,-4 267 509 0 0,5-284-436 0 0,0-1 0 0 0,-1 1 0 0 0,0-1 0 0 0,0 1 0 0 0,-1-1 0 0 0,0 1 0 0 0,0-1 0 0 0,-3 7-73 0 0,-1-7 97 0 0,6-7-102 0 0,0 0 0 0 0,-1 0 0 0 0,1 0 0 0 0,-1 0 0 0 0,1 0 0 0 0,-1 0 0 0 0,1 0 0 0 0,-1 0 0 0 0,1 0 0 0 0,-1 0 0 0 0,1 0 0 0 0,0 0 0 0 0,-1 0 0 0 0,1 0 0 0 0,-1 0 0 0 0,1 0 0 0 0,-1-1 0 0 0,1 1 0 0 0,0 0 0 0 0,-1 0 0 0 0,1 0 0 0 0,-1-1 0 0 0,1 1 5 0 0,-1-1-39 0 0,-2 1-112 0 0,0-1 1 0 0,1-1-1 0 0,-1 1 0 0 0,0 0 1 0 0,1-1-1 0 0,-1 1 1 0 0,1-1-1 0 0,0 0 0 0 0,-1 1 1 0 0,1-1-1 0 0,0 0 1 0 0,0-1-1 0 0,0 1 1 0 0,0 0-1 0 0,1-1 0 0 0,-1 1 1 0 0,1-1-1 0 0,-1 1 1 0 0,1-1-1 0 0,0 1 0 0 0,0-1 1 0 0,0 0-1 0 0,0 0 1 0 0,0 0-1 0 0,1 0 1 0 0,0 1-1 0 0,-1-1 0 0 0,1 0 1 0 0,0 0-1 0 0,0 0 1 0 0,0 0-1 0 0,1 0 1 0 0,0-1 150 0 0,4-19-8103 0 0,3 6 121 0 0</inkml:trace>
  <inkml:trace contextRef="#ctx0" brushRef="#br0" timeOffset="3499.19">5709 2639 6912 0 0,'15'7'528'0'0,"-15"-6"-358"0"0,0 0-1 0 0,0 0 1 0 0,0 0 0 0 0,0 0 0 0 0,0 0 0 0 0,0-1-1 0 0,-1 1 1 0 0,1 0 0 0 0,0 0 0 0 0,0 0 0 0 0,-1 0 0 0 0,1-1-1 0 0,0 1 1 0 0,-1 0 0 0 0,1 0 0 0 0,-1-1 0 0 0,1 1-1 0 0,-2 0-169 0 0,2 0 569 0 0,-2 6 1178 0 0,1-5-1394 0 0,0 0 0 0 0,1-1 0 0 0,-1 1 0 0 0,1 0 1 0 0,0 0-1 0 0,-1 0 0 0 0,1-1 0 0 0,0 1 0 0 0,0 1-353 0 0,0-2 394 0 0,0-1-267 0 0,0 0 1 0 0,-1 1 0 0 0,1-1 0 0 0,0 1 0 0 0,0-1 0 0 0,0 1 0 0 0,0-1 0 0 0,-1 0 0 0 0,1 1 0 0 0,0-1 0 0 0,0 1 0 0 0,0-1 0 0 0,0 1 0 0 0,0-1 0 0 0,0 1 0 0 0,0-1 0 0 0,0 1 0 0 0,0-1 0 0 0,0 1-128 0 0,3 0 114 0 0,-1 0 0 0 0,1 0 0 0 0,-1-1 0 0 0,1 1-1 0 0,-1-1 1 0 0,1 1 0 0 0,0-1 0 0 0,-1 0-1 0 0,1 0 1 0 0,0 0 0 0 0,-1 0 0 0 0,1 0-1 0 0,0-1 1 0 0,-1 1 0 0 0,1-1 0 0 0,-1 1 0 0 0,1-1-1 0 0,-1 0 1 0 0,1 0 0 0 0,-1-1 0 0 0,1 1-1 0 0,-1 0 1 0 0,0-1 0 0 0,0 1 0 0 0,0-1 0 0 0,0 0-1 0 0,0 0-113 0 0,0 1 105 0 0,1-1 0 0 0,-1 0 0 0 0,0 0 1 0 0,1 1-1 0 0,-1-1 0 0 0,1 1 0 0 0,-1 0 0 0 0,1 0 0 0 0,0 0 0 0 0,-1 0 0 0 0,1 0 0 0 0,0 1 0 0 0,2-1-105 0 0,-1 0 30 0 0,0 0-1 0 0,0 0 1 0 0,-1 0-1 0 0,1 0 1 0 0,-1-1 0 0 0,1 1-1 0 0,-1-1 1 0 0,1 0-1 0 0,-1 0-29 0 0,1-1-68 0 0,4-3 312 0 0,-1 0 0 0 0,1 0 0 0 0,-1-1-1 0 0,-1 0 1 0 0,1 0 0 0 0,-1-1 0 0 0,-1 0 0 0 0,3-4-244 0 0,4-9 125 0 0,-8 15-69 0 0,-1 1 0 0 0,1-1 0 0 0,-1 0 0 0 0,-1-1 0 0 0,1 1 0 0 0,-1 0 0 0 0,0-1 0 0 0,-1 1 0 0 0,1-1 0 0 0,-1 1 0 0 0,0-6-56 0 0,-1 5 84 0 0,-1-1 0 0 0,1 0 0 0 0,-1 1 0 0 0,-1-4-84 0 0,1 8-37 0 0,1 1 1 0 0,-1 0-1 0 0,0 0 1 0 0,0 0-1 0 0,1 0 0 0 0,-1 0 1 0 0,-1 0-1 0 0,1 0 1 0 0,0 0-1 0 0,0 0 1 0 0,-1 0-1 0 0,1 1 1 0 0,-1-1-1 0 0,0 1 0 0 0,1-1 1 0 0,-3 0 36 0 0,3 1 0 0 0,0 1 1 0 0,0-1-1 0 0,0 1 0 0 0,0 0 1 0 0,0 0-1 0 0,-1-1 0 0 0,1 1 1 0 0,0 0-1 0 0,0 0 0 0 0,0 0 1 0 0,0 0-1 0 0,0 1 0 0 0,-1-1 1 0 0,1 0-1 0 0,0 0 1 0 0,0 1-1 0 0,0-1 0 0 0,0 1 1 0 0,0-1-1 0 0,0 1 0 0 0,0-1 1 0 0,0 1-1 0 0,0-1 0 0 0,0 1 1 0 0,0 0-1 0 0,0 0 0 0 0,0 0 0 0 0,-22 23 308 0 0,22-24-310 0 0,-15 19-93 0 0,0 1 0 0 0,1 0 0 0 0,1 1 0 0 0,1 0 0 0 0,1 1 0 0 0,-3 8 95 0 0,-66 149 1368 0 0,78-169-1324 0 0,0 0-1 0 0,0 1 0 0 0,1-1 1 0 0,1 0-1 0 0,-1 1 1 0 0,2-1-1 0 0,0 1 1 0 0,0-1-1 0 0,0 1 0 0 0,2-1 1 0 0,-1 0-1 0 0,1 1 1 0 0,1-1-1 0 0,3 8-43 0 0,-5-13 10 0 0,1-1-1 0 0,0 1 1 0 0,0-1-1 0 0,0 0 1 0 0,1 0 0 0 0,0 0-1 0 0,-1 0 1 0 0,1 0-1 0 0,1-1 1 0 0,-1 1-1 0 0,4 2-9 0 0,-5-5 16 0 0,0 1-1 0 0,0-1 0 0 0,0 0 1 0 0,1 0-1 0 0,-1 0 0 0 0,0 0 1 0 0,1-1-1 0 0,-1 1 0 0 0,1 0 1 0 0,-1-1-1 0 0,1 0 0 0 0,-1 0 1 0 0,1 1-1 0 0,-1-2 0 0 0,1 1 1 0 0,-1 0-1 0 0,1 0 0 0 0,-1-1 1 0 0,0 1-1 0 0,1-1 0 0 0,-1 0 1 0 0,3 0-16 0 0,96-27 1605 0 0,-37 9-1605 0 0,-32 10 0 0 0,0-1 0 0 0,6-4 0 0 0,-24 8 3 0 0,26-11 172 0 0,0-2-1 0 0,3-4-174 0 0,-16 10 117 0 0,0 0 0 0 0,0 3 0 0 0,21-6-117 0 0,-26 9-70 0 0,-7 2-417 0 0,23-10-1687 0 0,-36 15 542 0 0,-2 0-332 0 0,-4-3-69 0 0,-15-9-14 0 0</inkml:trace>
  <inkml:trace contextRef="#ctx0" brushRef="#br0" timeOffset="4186.46">3431 2472 10680 0 0,'0'0'241'0'0,"0"0"38"0"0,0 0 11 0 0,0 0-28 0 0,5-5-90 0 0,7-21 1137 0 0,-11 25-845 0 0,-1-1-128 0 0,0-3-97 0 0,0 0 0 0 0,0-1 0 0 0,1 1 1 0 0,0 0-1 0 0,0 0 0 0 0,0 0 0 0 0,1 0 0 0 0,1-4-239 0 0,-1-2 1252 0 0,-2 10-1179 0 0,0 1-1 0 0,0-1 1 0 0,0 0 0 0 0,0 0-1 0 0,0 1 1 0 0,0-1-1 0 0,1 0 1 0 0,-1 0-1 0 0,0 1 1 0 0,0-1-1 0 0,1 0 1 0 0,-1 1 0 0 0,0-1-1 0 0,1 0-72 0 0,8-22 4031 0 0,-15 20-3534 0 0,-1 0-352 0 0,3 5-32 0 0,0 0 0 0 0,1 0 0 0 0,0 0-1 0 0,-1 1 1 0 0,1-1 0 0 0,0 1 0 0 0,0 0 0 0 0,0 0-1 0 0,1 0 1 0 0,-2 2-113 0 0,-8 12 218 0 0,2 1 0 0 0,0 0 0 0 0,1 0 0 0 0,-4 12-218 0 0,10-21-149 0 0,0 0 0 0 0,1 0-1 0 0,0 0 1 0 0,1 1 0 0 0,0 1 149 0 0,-3 17-2198 0 0,0-16-5745 0 0</inkml:trace>
  <inkml:trace contextRef="#ctx0" brushRef="#br0" timeOffset="4889.46">1996 2059 12464 0 0,'0'-9'1133'0'0,"0"-16"-890"0"0,0 23-123 0 0,0-4 62 0 0,0 6 3243 0 0,0 15-2469 0 0,0 3 251 0 0,0 0 0 0 0,2 0-1 0 0,2 17-1206 0 0,-4-33 82 0 0,1 0-1 0 0,-1 0 1 0 0,0 0-1 0 0,1 0 1 0 0,0 1-1 0 0,-1-1 0 0 0,1 0 1 0 0,0 0-1 0 0,0 0 1 0 0,0 0-1 0 0,0-1 1 0 0,1 1-1 0 0,-1 0 1 0 0,0 0-1 0 0,1-1 0 0 0,-1 1 1 0 0,1-1-1 0 0,0 1 1 0 0,-1-1-1 0 0,1 0 1 0 0,0 1-1 0 0,0-1 1 0 0,0 0-1 0 0,0 0 0 0 0,0-1 1 0 0,0 1-1 0 0,0 0 1 0 0,0-1-1 0 0,0 1 1 0 0,0-1-1 0 0,1 1 0 0 0,-1-1 1 0 0,0 0-1 0 0,0 0 1 0 0,0 0-1 0 0,1 0-81 0 0,2-1 127 0 0,1 0 0 0 0,0 0 0 0 0,0-1 0 0 0,0 0 0 0 0,-1 1 0 0 0,1-2 0 0 0,-1 1 0 0 0,0-1 0 0 0,1 0 0 0 0,-1 0 0 0 0,0 0 0 0 0,3-4-127 0 0,-5 4 62 0 0,1-1 0 0 0,0 0 1 0 0,-1 0-1 0 0,0-1 0 0 0,0 1 0 0 0,0 0 0 0 0,0-1 0 0 0,-1 0 0 0 0,0 0 0 0 0,0 0 1 0 0,0 0-1 0 0,-1 0 0 0 0,1-1-62 0 0,5-14 704 0 0,-7 18-437 0 0,-1 0-261 0 0,0 0 1 0 0,0 1 0 0 0,0-1-1 0 0,0 1 1 0 0,0-1 0 0 0,0 1-1 0 0,-1 0 1 0 0,1-1 0 0 0,0 1-1 0 0,-1 0 1 0 0,1 0 0 0 0,-1 0-1 0 0,1 0 1 0 0,-1 0-1 0 0,0 0 1 0 0,1 1 0 0 0,-1-1-1 0 0,0 1 1 0 0,1-1 0 0 0,-1 1-1 0 0,0-1 1 0 0,0 1 0 0 0,0 0-1 0 0,0 0 1 0 0,1 0 0 0 0,-1 0-1 0 0,0 0 1 0 0,0 0 0 0 0,0 1-7 0 0,-3-1 28 0 0,-6 1-310 0 0,0 1 0 0 0,0 0-1 0 0,0 0 1 0 0,0 1 0 0 0,0 1 0 0 0,-5 3 282 0 0,5-3-1067 0 0,-7 3-429 0 0</inkml:trace>
  <inkml:trace contextRef="#ctx0" brushRef="#br0" timeOffset="3827.22">6468 5306 19455 0 0,'0'0'0'0'0</inkml:trace>
  <inkml:trace contextRef="#ctx0" brushRef="#br0" timeOffset="3828.22">6445 5400 19455 0 0,'5'31'0'0'0</inkml:trace>
  <inkml:trace contextRef="#ctx0" brushRef="#br0" timeOffset="3829.22">6445 5692 19455 0 0,'0'0'0'0'0</inkml:trace>
  <inkml:trace contextRef="#ctx0" brushRef="#br0" timeOffset="3830.22">6445 5759 19455 0 0,'0'0'0'0'0</inkml:trace>
  <inkml:trace contextRef="#ctx0" brushRef="#br0" timeOffset="4514.53">6375 5767 21503 0 0,'0'0'-8607'0'0</inkml:trace>
  <inkml:trace contextRef="#ctx0" brushRef="#br0" timeOffset="4515.53">6340 5775 15360 0 0,'0'0'0'0'0</inkml:trace>
  <inkml:trace contextRef="#ctx0" brushRef="#br0" timeOffset="4516.53">6270 5739 21503 0 0,'0'0'-8607'0'0</inkml:trace>
  <inkml:trace contextRef="#ctx0" brushRef="#br0" timeOffset="8794.79">1 3922 10592 0 0,'0'0'488'0'0,"0"0"-12"0"0,1-1-307 0 0,2-4-109 0 0,-2 4 151 0 0,-1 1 58 0 0,0 0 10 0 0,10 5 2091 0 0,-4 0-2107 0 0,-1 1 0 0 0,1 0 0 0 0,-1 0 0 0 0,0 0 0 0 0,-1 1 0 0 0,1-1 0 0 0,-1 1-1 0 0,-1 0 1 0 0,2 4-263 0 0,7 10 465 0 0,27 50 473 0 0,-7-13 170 0 0,11 13-1108 0 0,-23-43 199 0 0,0 0-1 0 0,2-1 0 0 0,0-2 0 0 0,2 0 0 0 0,1-2 1 0 0,1 0-1 0 0,1-2 0 0 0,1-1 0 0 0,17 9-198 0 0,-14-12 112 0 0,1-1 0 0 0,0-1-1 0 0,1-2 1 0 0,27 6-112 0 0,-34-13 81 0 0,0-1-1 0 0,0-1 1 0 0,0-1-1 0 0,1-1 1 0 0,0-2-1 0 0,-1-1 1 0 0,1-1-1 0 0,-1-1 1 0 0,0-1-1 0 0,18-6-80 0 0,33-10 1115 0 0,41-19-1115 0 0,-75 22 315 0 0,0-2 0 0 0,-1-1 0 0 0,14-12-315 0 0,17-11 260 0 0,1 4 0 0 0,3 2 0 0 0,1 4 0 0 0,5 3-260 0 0,7 1 392 0 0,21-1-392 0 0,-78 22 75 0 0,9-3-154 0 0,22-1 79 0 0,-9 5-47 0 0,-1 2 0 0 0,1 2 0 0 0,0 3 0 0 0,4 2 47 0 0,2 4 0 0 0,0 1 0 0 0,-1 4 0 0 0,0 2 0 0 0,23 10 0 0 0,24 9 0 0 0,-65-22 0 0 0,-1 2 0 0 0,-1 2 0 0 0,0 2 0 0 0,19 12 0 0 0,-34-15 17 0 0,0 2 0 0 0,-1 1-1 0 0,-1 0 1 0 0,-1 2 0 0 0,0 1-1 0 0,-1 0 1 0 0,-1 2 0 0 0,13 18-17 0 0,15 31 219 0 0,-4 3 1 0 0,17 42-220 0 0,-30-57 57 0 0,-5-8-22 0 0,12 25-4 0 0,-19-33-33 0 0,-1-3 15 0 0,43 69 184 0 0,-61-107-117 0 0,4 1 54 0 0,-4-2-116 0 0,0 1-1 0 0,1-1 0 0 0,-1 0 0 0 0,0 0 0 0 0,0 0 0 0 0,0 1 0 0 0,0-1 1 0 0,1 0-1 0 0,-1 0 0 0 0,0 0 0 0 0,0 0 0 0 0,0 0 0 0 0,1 1 1 0 0,-1-1-1 0 0,0 0 0 0 0,0 0 0 0 0,1 0 0 0 0,-1 0 0 0 0,0 0 1 0 0,0 0-1 0 0,0 0 0 0 0,1 0 0 0 0,-1 0 0 0 0,0 0 0 0 0,0 0 0 0 0,1 0 1 0 0,-1 0-1 0 0,0 0-17 0 0,3 0 65 0 0,-1 0 1 0 0,0-1 0 0 0,1 1-1 0 0,-1-1 1 0 0,0 0-1 0 0,1 1 1 0 0,-1-1-1 0 0,0 0 1 0 0,0 0 0 0 0,0-1-1 0 0,0 1 1 0 0,0 0-1 0 0,0-1 1 0 0,0 1-1 0 0,0-1 1 0 0,1-1-66 0 0,5-5 124 0 0,-1-1-1 0 0,1 0 0 0 0,-1-3-123 0 0,12-12 94 0 0,17-13-93 0 0,1 1-1 0 0,15-9 0 0 0,-14 13 10 0 0,30-28 29 0 0,3 3 0 0 0,3 4 0 0 0,37-20-39 0 0,-64 43 0 0 0,-32 19 0 0 0,1 0 0 0 0,0 2 0 0 0,0 0 0 0 0,8-2 0 0 0,6 0 0 0 0,33-14 0 0 0,-31 11 0 0 0,1 1 0 0 0,21-5 0 0 0,12-4 0 0 0,-2 2 65 0 0,1 3 1 0 0,1 2-1 0 0,0 4 0 0 0,11 1-65 0 0,-1-1 12 0 0,43-4-13 0 0,57 2-75 0 0,0 8 0 0 0,49 10 76 0 0,-91 5 152 0 0,38 11-152 0 0,131 41 0 0 0,-106-26 37 0 0,-82-17 109 0 0,240 27-73 0 0,-218-40 67 0 0,-51-4-32 0 0,-55 0-52 0 0,-1-3 0 0 0,0 0 0 0 0,0-2 0 0 0,0-1 0 0 0,10-3-56 0 0,4-2 62 0 0,-7 1 49 0 0,9-3-111 0 0,85-32 246 0 0,-107 33-179 0 0,1-1 1 0 0,-2 0-1 0 0,0-2 0 0 0,4-4-67 0 0,2-3 83 0 0,-1-1 0 0 0,0-1 1 0 0,-2-1-1 0 0,-1-2 0 0 0,0 0 0 0 0,-2-2 0 0 0,-2-1 1 0 0,0 0-1 0 0,-1-1 0 0 0,10-25-83 0 0,3-15 130 0 0,-4 0 0 0 0,-2-2 0 0 0,-4-1 1 0 0,-3-1-1 0 0,7-51-130 0 0,-22 86 53 0 0,0-19-53 0 0,-3 23 11 0 0,-1 16 7 0 0,-2 0 0 0 0,0 0 0 0 0,-1-5-18 0 0,-2-8-1 0 0,4 24 2 0 0,-1-6 10 0 0,0 0 0 0 0,-1 1 0 0 0,0-1 0 0 0,-1 0 0 0 0,-1-2-11 0 0,-5-16-672 0 0,8 29 328 0 0,0 3-259 0 0,-4 3-345 0 0,0 0 0 0 0,0 0 0 0 0,0 0 0 0 0,1 0 1 0 0,-3 4 947 0 0,-14 13-1380 0 0,-18 4-906 0 0</inkml:trace>
  <inkml:trace contextRef="#ctx0" brushRef="#br0" timeOffset="9919.63">1742 5314 11056 0 0,'-7'-6'505'0'0,"6"4"-9"0"0,1 2-208 0 0,0 0 297 0 0,0 0 167 0 0,0 0 31 0 0,0 0-102 0 0,1 1-664 0 0,0 0-1 0 0,0 0 0 0 0,0 0 1 0 0,0 0-1 0 0,0 0 0 0 0,0 1 1 0 0,0-1-1 0 0,0 0 0 0 0,-1 0 1 0 0,1 1-1 0 0,0-1 0 0 0,-1 0 1 0 0,1 1-1 0 0,-1 0-16 0 0,1-1 17 0 0,5 15 155 0 0,0 0 1 0 0,-2 0-1 0 0,0 1 1 0 0,0 0 0 0 0,-2-1-1 0 0,0 1 1 0 0,0 5-173 0 0,-2 14 788 0 0,-1 0-1 0 0,-6 31-787 0 0,-28 175 2816 0 0,32-219-2173 0 0,1 1 0 0 0,1-1 0 0 0,2 21-643 0 0,-1-21 1338 0 0,9-31-579 0 0,-7 3-619 0 0,-1 0 0 0 0,1 0 0 0 0,-1 0 0 0 0,0-1 0 0 0,0 1 0 0 0,0 0 1 0 0,-1-1-1 0 0,0 1 0 0 0,0-4-140 0 0,2-24 318 0 0,1 0 0 0 0,5-22-318 0 0,1-3 80 0 0,0 9-19 0 0,2-1 1 0 0,2 2-1 0 0,2 0 0 0 0,3 1 0 0 0,9-18-60 0 0,12-31-57 0 0,-34 83 111 0 0,0 1 1 0 0,1-1-1 0 0,1 1 1 0 0,0 0 0 0 0,1 1-1 0 0,0 0 1 0 0,9-10-56 0 0,-16 20 2 0 0,0 1 0 0 0,0 0 1 0 0,0 0-1 0 0,0-1 0 0 0,0 1 1 0 0,0 0-1 0 0,1 0 0 0 0,-1 0 1 0 0,0 0-1 0 0,0 0 0 0 0,0 0 1 0 0,0 0-1 0 0,0 0 0 0 0,0 1 1 0 0,0-1-1 0 0,0 0 0 0 0,0 1 1 0 0,0-1-1 0 0,0 1 0 0 0,0-1 1 0 0,0 1-1 0 0,-1-1 0 0 0,2 1-2 0 0,-2 0 0 0 0,10 5-9 0 0,0 0-1 0 0,-1 1 0 0 0,0 0 1 0 0,-1 1-1 0 0,1 0 1 0 0,-2 0-1 0 0,1 1 0 0 0,5 8 11 0 0,11 18-119 0 0,15 31 118 0 0,-11-19-22 0 0,-17-27 21 0 0,0 1 1 0 0,-1 1-1 0 0,-1 0 1 0 0,-1 0-1 0 0,-1 1 0 0 0,-2 0 1 0 0,0 0-1 0 0,-1 0 0 0 0,-1 0 1 0 0,-1 1-1 0 0,-1 0 0 0 0,-2 22 1 0 0,-1-35 0 0 0,0 0 0 0 0,0-1 0 0 0,-1 1 0 0 0,0-1 0 0 0,-1 0 0 0 0,0 0 0 0 0,-2 4 0 0 0,-10 24 0 0 0,13-29 15 0 0,-1 0-1 0 0,0-1 1 0 0,-1 1 0 0 0,0-1-1 0 0,0 0 1 0 0,-1-1 0 0 0,1 1-1 0 0,-3 1-14 0 0,1-1 27 0 0,0-1-1 0 0,0 0 0 0 0,-1 0 0 0 0,0-1 0 0 0,0 1 0 0 0,0-2 0 0 0,-1 1 0 0 0,0-1 0 0 0,0-1 0 0 0,0 1 0 0 0,-1-2 0 0 0,1 1 0 0 0,-6 0-26 0 0,-8 2 56 0 0,1-1 0 0 0,-1-1 0 0 0,0-2 0 0 0,0 0 0 0 0,0-1 0 0 0,0-1 0 0 0,0-2 0 0 0,-5-1-56 0 0,14 2-21 0 0,5 0-14 0 0,1 0 0 0 0,0-1 1 0 0,1 0-1 0 0,-6-1 35 0 0,11 2-226 0 0,0 0 1 0 0,-1 0 0 0 0,1 0 0 0 0,0-1-1 0 0,0 1 1 0 0,0-1 0 0 0,0 1-1 0 0,0-1 1 0 0,0 0 0 0 0,0 1-1 0 0,1-1 1 0 0,-1 0 0 0 0,0 0 0 0 0,1 0-1 0 0,0 0 1 0 0,-2-2 225 0 0,-9-27-5987 0 0,12 28 3843 0 0</inkml:trace>
  <inkml:trace contextRef="#ctx0" brushRef="#br0" timeOffset="10341.51">2107 5817 3224 0 0,'17'-8'607'0'0,"0"1"0"0"0,1 0 0 0 0,0 2 0 0 0,0 0-607 0 0,29-14 2788 0 0,-41 16-2633 0 0,0 0 0 0 0,0 0 1 0 0,0-1-1 0 0,0 0 0 0 0,-1 0 0 0 0,3-2-155 0 0,-2 1 54 0 0,1 0-1 0 0,-1 0 1 0 0,7-3-54 0 0,20-12 293 0 0,-29 17-990 0 0,-4 3 848 0 0,0-1 0 0 0,1 1-1 0 0,-1 0 1 0 0,1-1 0 0 0,-1 1 0 0 0,1 0-1 0 0,-1-1 1 0 0,1 1 0 0 0,-1 0-1 0 0,1-1 1 0 0,-1 1 0 0 0,1 0-1 0 0,-1 0 1 0 0,1-1 0 0 0,-1 1-1 0 0,1 0 1 0 0,0 0 0 0 0,-1 0-1 0 0,1 0 1 0 0,-1 0 0 0 0,1 0-1 0 0,-1 0 1 0 0,1 0 0 0 0,0 0-1 0 0,-1 0 1 0 0,1 0 0 0 0,-1 1-1 0 0,1-1 1 0 0,-1 0 0 0 0,1 0-1 0 0,-1 0 1 0 0,1 1 0 0 0,-1-1-1 0 0,1 0 1 0 0,-1 1 0 0 0,1-1-1 0 0,-1 0 1 0 0,1 1 0 0 0,-1-1-1 0 0,1 1 1 0 0,-1-1 0 0 0,0 0 0 0 0,1 1-151 0 0,1 4 209 0 0,1-1 1 0 0,-1 0-1 0 0,0 1 1 0 0,0 0 0 0 0,-1-1-1 0 0,1 1 1 0 0,-1 0-1 0 0,0 1-209 0 0,6 45 1648 0 0,-6-49-1597 0 0,0 21 676 0 0,-2-18-532 0 0,1 1-1 0 0,1-1 0 0 0,-1 0 1 0 0,1 1-1 0 0,0-1 1 0 0,0 0-1 0 0,1 1-194 0 0,3 9 379 0 0,-1 0-1 0 0,-1 1 0 0 0,0 2-378 0 0,3 16 415 0 0,-4-24-259 0 0,0 1 0 0 0,-2-1 1 0 0,1 1-1 0 0,-1 1-156 0 0,0-1 215 0 0,0 0-1 0 0,1 0 1 0 0,1 7-215 0 0,-2-18 7 0 0,1 6 117 0 0,0 0 0 0 0,1 0-1 0 0,0 0 1 0 0,-1-1 0 0 0,2 1-1 0 0,0 1-123 0 0,-1-5 30 0 0,1 0 0 0 0,-1 0 0 0 0,1 0 0 0 0,0 0 0 0 0,0-1 0 0 0,-1 1 0 0 0,1-1 0 0 0,0 0 0 0 0,0 0 0 0 0,0 0 0 0 0,4 0-30 0 0,-3 1 33 0 0,1-1-6 0 0,0 0-1 0 0,1 0 1 0 0,-1 0 0 0 0,0-1 0 0 0,1 0-1 0 0,-1 0 1 0 0,0 0 0 0 0,1-1 0 0 0,-1 0-1 0 0,1 0-26 0 0,52-15 160 0 0,-53 15-152 0 0,28-10 116 0 0,0-1 1 0 0,-1-2 0 0 0,17-11-125 0 0,-32 16-471 0 0,0-2 0 0 0,0 0-1 0 0,-1-1 1 0 0,-1-1 0 0 0,0 0-1 0 0,12-15 472 0 0,-9 1-1449 0 0,-4-1-14 0 0</inkml:trace>
  <inkml:trace contextRef="#ctx0" brushRef="#br0" timeOffset="10716.25">2326 5295 11976 0 0,'-3'-2'224'0'0,"0"1"1"0"0,0 0-1 0 0,-1 0 0 0 0,1 0 1 0 0,0 0-1 0 0,0 1 1 0 0,0-1-1 0 0,-1 1 1 0 0,1 0-1 0 0,0 0 0 0 0,-1 0 1 0 0,1 0-225 0 0,1 1 207 0 0,1-1 1 0 0,-1 1-1 0 0,0 0 1 0 0,1 0-1 0 0,-1 0 0 0 0,1 0 1 0 0,-1 0-1 0 0,1 0 1 0 0,0 0-1 0 0,-1 0 0 0 0,1 1 1 0 0,0-1-1 0 0,0 0 1 0 0,0 1-1 0 0,0-1 1 0 0,0 1-1 0 0,0-1 0 0 0,0 1 1 0 0,0 0-1 0 0,1-1 1 0 0,-1 1-1 0 0,1 0 0 0 0,-1 0-207 0 0,-1 4 17 0 0,1-1 0 0 0,0 0-1 0 0,0 1 1 0 0,0-1 0 0 0,1 0-1 0 0,0 1 1 0 0,0-1 0 0 0,0 1 0 0 0,1-1-1 0 0,0 5-16 0 0,3 8 32 0 0,1 0 0 0 0,4 10-32 0 0,-1-5 29 0 0,-8-22-27 0 0,1 1 8 0 0,-1-1 0 0 0,1 1 1 0 0,0 0-1 0 0,0 0 0 0 0,0 0 0 0 0,0-1 1 0 0,0 1-1 0 0,0-1 0 0 0,0 1 1 0 0,0 0-1 0 0,0-1 0 0 0,1 0 1 0 0,-1 1-1 0 0,1-1 0 0 0,-1 0 1 0 0,1 0-1 0 0,-1 0 0 0 0,1 0 0 0 0,0 0 1 0 0,0 0-1 0 0,-1 0 0 0 0,2 0-10 0 0,-2-1 30 0 0,0 0 0 0 0,0 0 0 0 0,0 1 0 0 0,0-1-1 0 0,0 0 1 0 0,0 0 0 0 0,0 0 0 0 0,0 0 0 0 0,0 0-1 0 0,0 0 1 0 0,0 0 0 0 0,0-1 0 0 0,0 1-1 0 0,0 0 1 0 0,0-1 0 0 0,0 1 0 0 0,0 0 0 0 0,0-1-1 0 0,0 1 1 0 0,-1-1 0 0 0,1 1 0 0 0,0-1 0 0 0,0 0-30 0 0,1 0 96 0 0,1-1 1 0 0,-1 0-1 0 0,0 0 1 0 0,0 0 0 0 0,0 0-1 0 0,0-1 1 0 0,0 1-97 0 0,1-3 267 0 0,0-1 1 0 0,0 1 0 0 0,-1-1 0 0 0,0 1 0 0 0,0-1-1 0 0,0 0 1 0 0,-1 0 0 0 0,1 0 0 0 0,-2 0 0 0 0,1-4-268 0 0,0-10 628 0 0,-1 1 1 0 0,-2-13-629 0 0,0-13 582 0 0,2 43-559 0 0,0-1-1 0 0,0 1 1 0 0,-1 0 0 0 0,1-1 0 0 0,-1 1-1 0 0,0-1 1 0 0,0 1 0 0 0,0 0 0 0 0,0-1-1 0 0,0 1 1 0 0,0-1-23 0 0,0 1 2 0 0,1 2-4 0 0,0 0-1 0 0,0-1 1 0 0,-1 1 0 0 0,1 0 0 0 0,0 0 0 0 0,0-1-1 0 0,0 1 1 0 0,0 0 0 0 0,0-1 0 0 0,0 1 0 0 0,-1 0-1 0 0,1 0 1 0 0,0-1 0 0 0,0 1 0 0 0,0 0-1 0 0,-1 0 1 0 0,1 0 0 0 0,0-1 0 0 0,0 1 0 0 0,-1 0-1 0 0,1 0 1 0 0,0 0 0 0 0,0 0 0 0 0,-1-1 0 0 0,1 1-1 0 0,0 0 1 0 0,-1 0 0 0 0,1 0 0 0 0,0 0-1 0 0,0 0 1 0 0,-1 0 0 0 0,1 0 0 0 0,0 0 0 0 0,-1 0-1 0 0,1 0 1 0 0,0 0 0 0 0,-1 0 0 0 0,1 0 0 0 0,0 0-1 0 0,-1 0 1 0 0,1 0 0 0 0,0 0 0 0 0,0 0-1 0 0,-1 1 1 0 0,1-1 0 0 0,0 0 0 0 0,-1 0 0 0 0,1 0-1 0 0,0 0 1 0 0,0 1 0 0 0,0-1 0 0 0,-1 0-1 0 0,1 0 1 0 0,0 1 0 0 0,0-1 2 0 0,-1 1-27 0 0,-22 13-1514 0 0,-16 14 1541 0 0,2 0-2905 0 0,19-13-2512 0 0,4 0-1517 0 0</inkml:trace>
  <inkml:trace contextRef="#ctx0" brushRef="#br0" timeOffset="12497.03">2927 5587 2760 0 0,'2'-1'207'0'0,"30"-12"4475"0"0,-30 12-3131 0 0,14-14 1239 0 0,-14 14-1979 0 0,4-5 2547 0 0,-7 1-1028 0 0,0 5-2266 0 0,0-1 1 0 0,0 1-1 0 0,0-1 1 0 0,1 1-1 0 0,-1 0 0 0 0,0 0 1 0 0,0-1-1 0 0,0 1 1 0 0,0 0-1 0 0,0 0 0 0 0,0 0 1 0 0,0 0-1 0 0,0 0 1 0 0,0 0-1 0 0,1 0 0 0 0,-2 0-64 0 0,-3 1 96 0 0,-1 0-1 0 0,1 1 0 0 0,-1 0 0 0 0,1 0 0 0 0,0 0 1 0 0,0 1-1 0 0,0 0 0 0 0,0 0 0 0 0,0 0 0 0 0,-3 3-95 0 0,-9 8 380 0 0,2 1 0 0 0,-5 5-380 0 0,-3 3 338 0 0,14-13-102 0 0,-1 1 1 0 0,1 1 0 0 0,-6 11-237 0 0,3-5 186 0 0,-3 2-32 0 0,2 1 0 0 0,0 1 0 0 0,2 0 0 0 0,0 1 0 0 0,1 0 0 0 0,2 0 0 0 0,0 2-154 0 0,6-18 13 0 0,1 1 0 0 0,0-1 0 0 0,0 0-1 0 0,1 1 1 0 0,0-1 0 0 0,0 1 0 0 0,1-1-1 0 0,0 0 1 0 0,0 1 0 0 0,1-1 0 0 0,0 0 0 0 0,0 0-1 0 0,1 0 1 0 0,1 2-13 0 0,-3-5 13 0 0,0-1 0 0 0,1 0-1 0 0,-1 0 1 0 0,1 0 0 0 0,0-1-1 0 0,0 1 1 0 0,0 0 0 0 0,1-1 0 0 0,-1 1-1 0 0,0-1 1 0 0,1 0 0 0 0,0 0 0 0 0,-1 0-1 0 0,1 0 1 0 0,0 0 0 0 0,0 0-1 0 0,0-1 1 0 0,0 0 0 0 0,0 1 0 0 0,1-1-1 0 0,-1 0 1 0 0,0-1 0 0 0,1 1-1 0 0,-1 0 1 0 0,0-1 0 0 0,1 0 0 0 0,-1 0-1 0 0,0 0 1 0 0,1 0 0 0 0,-1-1 0 0 0,4 0-13 0 0,4-2 35 0 0,-1 0 0 0 0,1-1-1 0 0,-1 0 1 0 0,0-1 0 0 0,0-1 0 0 0,0 1 0 0 0,0-1 0 0 0,1-3-35 0 0,14-10 162 0 0,0-1-1 0 0,6-10-161 0 0,96-95 352 0 0,-93 91-137 0 0,-1-2-1 0 0,-3-1 0 0 0,0-2 1 0 0,-3 0-1 0 0,3-9-214 0 0,-16 20-1 0 0,0 0 1 0 0,-2-1-1 0 0,1-8 1 0 0,-1 3-15 0 0,64-199-66 0 0,-74 229 102 0 0,-1 1-7 0 0,-1 1 0 0 0,1 0 0 0 0,-1-1 0 0 0,1 1 0 0 0,-1 0 0 0 0,0-1 1 0 0,0-1-15 0 0,0 4 0 0 0,0-1 0 0 0,0 1 0 0 0,0 0 1 0 0,0 0-1 0 0,0 0 0 0 0,-1 0 0 0 0,1-1 1 0 0,0 1-1 0 0,0 0 0 0 0,0 0 0 0 0,0 0 1 0 0,0 0-1 0 0,0 0 0 0 0,-1 0 0 0 0,1-1 1 0 0,0 1-1 0 0,0 0 0 0 0,0 0 0 0 0,0 0 1 0 0,-1 0-1 0 0,1 0 0 0 0,0 0 0 0 0,0 0 1 0 0,0 0-1 0 0,-1 0 0 0 0,1 0 0 0 0,0 0 1 0 0,0 0-1 0 0,0 0 0 0 0,-1 0 0 0 0,1 0 1 0 0,0 0-1 0 0,0 0 0 0 0,0 0 0 0 0,0 0 1 0 0,-1 0-1 0 0,1 0 0 0 0,0 0 1 0 0,0 0-1 0 0,0 0 0 0 0,-1 1 0 0 0,1-1 1 0 0,0 0-1 0 0,0 0 0 0 0,0 0 0 0 0,0 0 1 0 0,0 0-1 0 0,0 0 0 0 0,-1 1 0 0 0,1-1 1 0 0,0 0-1 0 0,0 0 0 0 0,-9 6-3 0 0,5-1 0 0 0,0-1-1 0 0,1 0 1 0 0,-1 1 0 0 0,1 0-1 0 0,0 0 1 0 0,0 0 0 0 0,0 0-1 0 0,0 2 4 0 0,-15 45-51 0 0,9-24 28 0 0,-29 86-2 0 0,5 1 1 0 0,3 10 24 0 0,23-88 13 0 0,2 0 0 0 0,1 0 0 0 0,2 1 0 0 0,2-1 0 0 0,1 0 0 0 0,7 36-13 0 0,-7-64 25 0 0,1 0 0 0 0,0 0-1 0 0,1 0 1 0 0,0 0 0 0 0,0-1-1 0 0,1 1 1 0 0,0-1 0 0 0,2 4-25 0 0,-4-10 7 0 0,-1 0 0 0 0,0 0-1 0 0,1 0 1 0 0,-1 0 0 0 0,1 0 0 0 0,0 0 0 0 0,0 0 0 0 0,-1-1 0 0 0,1 1 0 0 0,0 0-1 0 0,0-1 1 0 0,1 0 0 0 0,-1 0 0 0 0,0 1 0 0 0,0-1 0 0 0,1 0 0 0 0,-1-1-1 0 0,0 1 1 0 0,1 0 0 0 0,-1-1 0 0 0,1 1 0 0 0,-1-1 0 0 0,1 0 0 0 0,-1 0-1 0 0,1 0 1 0 0,-1 0 0 0 0,1 0 0 0 0,-1-1 0 0 0,1 1 0 0 0,-1-1 0 0 0,1 1 0 0 0,1-2-7 0 0,8-3 28 0 0,-1-1 0 0 0,1 0 0 0 0,-1-1 0 0 0,0 0 1 0 0,-1-1-1 0 0,0 0 0 0 0,0 0 0 0 0,-1-1 0 0 0,0-1 1 0 0,0 1-1 0 0,-1-1 0 0 0,0-1 0 0 0,3-5-28 0 0,79-136 368 0 0,-74 122-281 0 0,-12 22-75 0 0,0-1-1 0 0,1 1 0 0 0,0 0 0 0 0,1 0 1 0 0,-1 0-1 0 0,7-6-11 0 0,7-6 53 0 0,-18 20-54 0 0,-1 0 0 0 0,0 0-1 0 0,0-1 1 0 0,1 1 0 0 0,-1 0-1 0 0,0 0 1 0 0,0 0 0 0 0,1 0-1 0 0,-1 0 1 0 0,0 0 0 0 0,0 0-1 0 0,1 0 1 0 0,-1 0 0 0 0,0 0 0 0 0,0 0-1 0 0,1 0 1 0 0,-1 0 0 0 0,0 0-1 0 0,0 0 1 0 0,1 1 0 0 0,-1-1-1 0 0,0 0 1 0 0,0 0 0 0 0,0 0-1 0 0,1 0 1 0 0,-1 0 0 0 0,0 0 0 0 0,0 1-1 0 0,0-1 1 0 0,1 0 0 0 0,-1 0-1 0 0,0 0 1 0 0,0 1 0 0 0,0-1-1 0 0,0 0 1 0 0,1 0 0 0 0,-1 0-1 0 0,0 1 1 0 0,0-1 0 0 0,0 0 0 0 0,0 0-1 0 0,0 1 1 0 0,0-1 0 0 0,0 0-1 0 0,0 0 1 0 0,0 1 0 0 0,0-1-1 0 0,0 0 1 0 0,0 0 0 0 0,0 1-1 0 0,0-1 1 0 0,0 0 0 0 0,0 0 0 0 0,0 1-1 0 0,0-1 1 0 0,0 0 1 0 0,2 10-13 0 0,1 0 0 0 0,-1 0 0 0 0,-1 1-1 0 0,0-1 1 0 0,-1 0 0 0 0,0 8 13 0 0,-4 88-10 0 0,-1-41-97 0 0,4-57 114 0 0,1-1 0 0 0,0 1 0 0 0,0 0 0 0 0,1-1 0 0 0,-1 1 0 0 0,2-1 0 0 0,-1 0 0 0 0,1 1 0 0 0,1 2-7 0 0,-2-9 2 0 0,0 1 0 0 0,0 0 0 0 0,0-1 0 0 0,0 1 1 0 0,0 0-1 0 0,0-1 0 0 0,1 1 0 0 0,-1-1 0 0 0,0 0 1 0 0,1 0-1 0 0,-1 1 0 0 0,1-1 0 0 0,-1 0 0 0 0,1 0 1 0 0,0 0-1 0 0,-1 0 0 0 0,2 0-2 0 0,1 0 12 0 0,0 0 1 0 0,0 0-1 0 0,0 0 0 0 0,0 0 1 0 0,-1-1-1 0 0,1 0 0 0 0,0 0 1 0 0,3 0-13 0 0,2 0 24 0 0,-1-1 0 0 0,0-1 0 0 0,1 1 0 0 0,-1-2 0 0 0,0 1 1 0 0,0-1-1 0 0,7-3-24 0 0,0-2 83 0 0,-1-1 0 0 0,0-1 0 0 0,0 0 0 0 0,-1-1 0 0 0,0-1-83 0 0,-8 7 30 0 0,3-2-10 0 0,-1-1-1 0 0,-1 0 0 0 0,0-1 1 0 0,0 0-1 0 0,-1 0 0 0 0,2-3-19 0 0,0 0 4 0 0,13-28-22 0 0,-15 29 9 0 0,0 0 0 0 0,1 1-1 0 0,0 0 1 0 0,1 0 0 0 0,5-6 9 0 0,-8 13 2 0 0,-1 0-2 0 0,3-10-13 0 0,3 24-93 0 0,-6-3 91 0 0,0 0 0 0 0,-1 0 0 0 0,-1 0 0 0 0,1 0 0 0 0,-1 0 1 0 0,0 9 14 0 0,0-2-13 0 0,1 52-45 0 0,-2-46 73 0 0,1-1-1 0 0,1 0 1 0 0,0 0-1 0 0,5 15-14 0 0,-5-26-10 0 0,1-1-1 0 0,0 0 0 0 0,1 0 1 0 0,0 0-1 0 0,5 6 11 0 0,-3-6 0 0 0,0-4 13 0 0,-3-4-5 0 0,0 1 0 0 0,-1-1 0 0 0,1 0-1 0 0,0 1 1 0 0,0-1 0 0 0,0 0-1 0 0,-1-1 1 0 0,1 1 0 0 0,0 0-1 0 0,0-1 1 0 0,0 0 0 0 0,-1 0-1 0 0,1 1 1 0 0,0-2 0 0 0,-1 1-1 0 0,1 0 1 0 0,0-1-8 0 0,3-2 15 0 0,0 0-1 0 0,0-1 1 0 0,0 1-1 0 0,-1-1 1 0 0,1-1 0 0 0,-1 1-1 0 0,0-1 1 0 0,-1 1-1 0 0,0-1 1 0 0,0-1-1 0 0,0 1 1 0 0,0-1-1 0 0,1-5-14 0 0,6-13 30 0 0,-7 17-16 0 0,0 0 0 0 0,0 0 0 0 0,-1-1 0 0 0,-1 1 0 0 0,0-1 0 0 0,0 1 0 0 0,1-6-14 0 0,3-36 22 0 0,-3 27-4 0 0,-1 0-1 0 0,0 1 1 0 0,-2-16-18 0 0,-1 24 5 0 0,0 0-1 0 0,-1 0 1 0 0,-1 0-1 0 0,0 0 1 0 0,-1 0 0 0 0,0 0-1 0 0,-2 0-4 0 0,5 11 1 0 0,-1-1 1 0 0,0 0-1 0 0,0 1 0 0 0,0 0 0 0 0,0-1 0 0 0,-1 1 0 0 0,0 0 1 0 0,1 0-1 0 0,-1 0 0 0 0,0 1 0 0 0,0-1 0 0 0,-1 1 1 0 0,1-1-1 0 0,0 1 0 0 0,-1 0 0 0 0,0 0 0 0 0,1 1 0 0 0,-1-1 1 0 0,0 1-1 0 0,0 0 0 0 0,0 0 0 0 0,0 0 0 0 0,0 0 1 0 0,0 1-1 0 0,0-1 0 0 0,0 1 0 0 0,0 0-1 0 0,-5 1-5 0 0,1-1 0 0 0,0 1 0 0 0,0 0 0 0 0,-1 1 1 0 0,1 0-1 0 0,0 0 0 0 0,1 1 0 0 0,-1 0 0 0 0,0 0 0 0 0,1 1 0 0 0,0 0 0 0 0,-1 0 0 0 0,-3 4 5 0 0,-2 2-15 0 0,1 1 1 0 0,1 0-1 0 0,-1 1 0 0 0,2 0 1 0 0,0 0-1 0 0,-5 9 15 0 0,13-18-1 0 0,0 0-1 0 0,0 0 1 0 0,1 0-1 0 0,-1 1 1 0 0,1-1 0 0 0,0 0-1 0 0,0 0 1 0 0,0 1-1 0 0,1-1 1 0 0,-1 1 0 0 0,1-1-1 0 0,0 1 1 0 0,0-1-1 0 0,0 1 1 0 0,0-1 0 0 0,0 0-1 0 0,1 1 1 0 0,0-1-1 0 0,-1 1 1 0 0,1-1-1 0 0,1 0 1 0 0,-1 0 0 0 0,0 1-1 0 0,1-1 1 0 0,0 0-1 0 0,-1 0 1 0 0,1 0 0 0 0,0-1-1 0 0,1 1 1 0 0,-1 0-1 0 0,0-1 1 0 0,1 1 0 0 0,-1-1-1 0 0,1 0 1 0 0,0 0-1 0 0,0 0 1 0 0,0 0-1 0 0,0-1 1 0 0,0 1 0 0 0,0-1-1 0 0,1 0 1 0 0,-1 1-1 0 0,0-2 1 0 0,1 1 0 0 0,-1 0-1 0 0,0-1 1 0 0,1 1-1 0 0,-1-1 1 0 0,1 0 0 0 0,-1 0-1 0 0,2 0 2 0 0,11-3 0 0 0,0 0 0 0 0,0 0 0 0 0,0-2 0 0 0,13-5 0 0 0,6-2 0 0 0,3 1 10 0 0,-15 5 4 0 0,-1-1-1 0 0,1-1 1 0 0,-1-1-1 0 0,3-3-13 0 0,19-9-3 0 0,-29 14 9 0 0,0 0 1 0 0,0-1-1 0 0,10-7-6 0 0,-17 10 28 0 0,0 0-1 0 0,1 0 0 0 0,-1 1 1 0 0,1 1-1 0 0,0-1 1 0 0,0 1-1 0 0,9-1-27 0 0,-13 2 0 0 0,0 1 0 0 0,0 1 0 0 0,0-1 1 0 0,0 1-1 0 0,0 0 0 0 0,0 0 0 0 0,0 0 0 0 0,0 1 0 0 0,0-1 0 0 0,0 1 0 0 0,0 0 0 0 0,-1 1 0 0 0,1-1 0 0 0,0 1 0 0 0,4 2 0 0 0,-5 0-15 0 0,0-1 0 0 0,-1 1-1 0 0,1 0 1 0 0,-1 0-1 0 0,1 0 1 0 0,-1 0-1 0 0,-1 0 1 0 0,1 1-1 0 0,0 0 1 0 0,-1-1 0 0 0,0 1-1 0 0,1 4 16 0 0,1 6-40 0 0,0-1 0 0 0,-1 1 1 0 0,-1 0-1 0 0,0 1 40 0 0,1 6-17 0 0,-1-1 17 0 0,-1 1-1 0 0,-2 20 1 0 0,2 21 12 0 0,-1-59-5 0 0,0 0-1 0 0,-1 0 1 0 0,1 0 0 0 0,-1 0 0 0 0,0 0 0 0 0,0 0-1 0 0,0 0 1 0 0,0 0-7 0 0,-1 0-2 0 0,1 0 0 0 0,0 1 0 0 0,0-1 0 0 0,0 0 0 0 0,1 1 0 0 0,-1 0 2 0 0,1-3 11 0 0,0-1-1 0 0,0 0 0 0 0,0 1 1 0 0,-1-1-1 0 0,1 1 0 0 0,-1-1 1 0 0,1 0-1 0 0,-1 0 0 0 0,1 1 1 0 0,-1 0-11 0 0,0-1 206 0 0,3-3-51 0 0,2-1-124 0 0,0-2 45 0 0,0 1-1 0 0,-1-1 1 0 0,1 0-1 0 0,-1 0 1 0 0,0-1-1 0 0,0 1 1 0 0,1-6-76 0 0,11-18 93 0 0,-7 15-68 0 0,0 0 1 0 0,-1-1-1 0 0,4-11-24 0 0,-4 7 39 0 0,11-18-40 0 0,26-40 0 0 0,-39 69-5 0 0,1 1 1 0 0,-1 1-1 0 0,1-1 0 0 0,0 1 0 0 0,0 0 1 0 0,2-1 4 0 0,15-15-44 0 0,-22 20 44 0 0,1 1 0 0 0,-1-1 0 0 0,1 1 0 0 0,0-1 0 0 0,-1 1 0 0 0,1 0 0 0 0,0 0 0 0 0,0 0 0 0 0,0 0 0 0 0,0 0 0 0 0,0 0 0 0 0,0 0 0 0 0,0 1 0 0 0,0-1 0 0 0,0 0 0 0 0,0 1 0 0 0,0 0 0 0 0,1 0 0 0 0,-1 0 0 0 0,0 0 0 0 0,0 0 0 0 0,-1 1 0 0 0,1-1 0 0 0,0 1 0 0 0,-1-1 0 0 0,1 1 0 0 0,0 0 0 0 0,-1 0 0 0 0,1 0 0 0 0,-1 0 0 0 0,1 0 0 0 0,-1 0 0 0 0,0 0 0 0 0,1 0 0 0 0,-1 0 0 0 0,0 1 0 0 0,0-1 0 0 0,0 0 0 0 0,0 1 0 0 0,1 1 0 0 0,14 17 0 0 0,-13-18 0 0 0,-1 1 0 0 0,1-1 0 0 0,-1 1 0 0 0,0 0 0 0 0,0 0 0 0 0,0 0 0 0 0,-1 0 0 0 0,1 0 0 0 0,-1 0 0 0 0,1 0 0 0 0,-1 0 0 0 0,2 11-4 0 0,-3-11-2 0 0,0 1 0 0 0,1-2-1 0 0,0 1 1 0 0,0 0 0 0 0,0 0 0 0 0,0 0 0 0 0,0 0 0 0 0,1 1 6 0 0,9 13-11 0 0,-4-6 11 0 0,1 2 0 0 0,-2-1 0 0 0,1 1 0 0 0,20 39-17 0 0,-19-37-8 0 0,0-1 0 0 0,-1 1 0 0 0,0 3 25 0 0,-7-17-12 0 0,1 1 0 0 0,0-1 0 0 0,0 1 0 0 0,-1-1 1 0 0,1 1-1 0 0,0-1 0 0 0,0 0 0 0 0,0 0 0 0 0,0 1 0 0 0,1-1 0 0 0,-1 0 0 0 0,0 0 0 0 0,1 0 0 0 0,-1 0 12 0 0,11 9-1102 0 0,-10-8 914 0 0,-1-1-1 0 0,1 0 1 0 0,0 0 0 0 0,0 0 0 0 0,-1 0 0 0 0,1 0-1 0 0,0 0 1 0 0,0 0 0 0 0,0-1 0 0 0,0 1 0 0 0,0-1-1 0 0,0 1 1 0 0,1-1 0 0 0,-1 0 0 0 0,0 0 0 0 0,0 0-1 0 0,0 0 1 0 0,0 0 0 0 0,0 0 0 0 0,2-1 188 0 0,5-1-1373 0 0,0 0 1 0 0,0-1-1 0 0,0 0 1 0 0,0 0 1372 0 0,-1 0-998 0 0,18-4-5716 0 0</inkml:trace>
  <inkml:trace contextRef="#ctx0" brushRef="#br0" timeOffset="14093.23">5604 5681 10568 0 0,'0'0'481'0'0,"-2"0"-6"0"0,2 0-470 0 0,-1 0 0 0 0,1 0-1 0 0,-1 0 1 0 0,1 0 0 0 0,0 0 0 0 0,-1 0 0 0 0,1 0 0 0 0,-1 0 0 0 0,1 0 0 0 0,0 0 0 0 0,-1 0 0 0 0,1 0 0 0 0,-1 0 0 0 0,1 0 0 0 0,0 0 0 0 0,-1 0 0 0 0,1-1 0 0 0,0 1-1 0 0,-1 0 1 0 0,1 0 0 0 0,0 0 0 0 0,-1-1 0 0 0,1 1 0 0 0,0 0 0 0 0,-1 0 0 0 0,1-1 0 0 0,0 1 0 0 0,0 0 0 0 0,-1-1 0 0 0,1 1 0 0 0,0 0 0 0 0,0-1 0 0 0,0 1 0 0 0,-1 0 0 0 0,1-1-1 0 0,0 1 1 0 0,0-1-5 0 0,0 0 22 0 0,-3-2-20 0 0,2 3 6 0 0,1-1 0 0 0,0 1 0 0 0,0 0 0 0 0,-1 0 0 0 0,1-1 0 0 0,0 1 0 0 0,0 0 0 0 0,-1-1 0 0 0,1 1 0 0 0,0 0-1 0 0,0-1 1 0 0,0 1 0 0 0,0 0 0 0 0,0-1 0 0 0,-1 1 0 0 0,1 0 0 0 0,0-1 0 0 0,0 1 0 0 0,0 0 0 0 0,0-1 0 0 0,0 1 0 0 0,0-1-1 0 0,0 1 1 0 0,0 0 0 0 0,0-1 0 0 0,1 1 0 0 0,-1 0 0 0 0,0-1 0 0 0,0 1 0 0 0,0 0 0 0 0,0-1 0 0 0,0 1 0 0 0,1 0 0 0 0,-1-1-8 0 0,0-1 43 0 0,0 1 0 0 0,0-1 0 0 0,0 0 1 0 0,0 1-1 0 0,0-1 0 0 0,0 0 1 0 0,0 1-1 0 0,-1-1 0 0 0,1 0 0 0 0,-1 0-43 0 0,-1-11 488 0 0,2 13-473 0 0,0-8 485 0 0,0 0-1 0 0,0 0 1 0 0,1 1-1 0 0,0-1 1 0 0,1 0-500 0 0,-2 7 46 0 0,0 0 1 0 0,0 0 0 0 0,0 0-1 0 0,0 0 1 0 0,0 0-1 0 0,0 0 1 0 0,0 0-1 0 0,0-1 1 0 0,0 1 0 0 0,-1 0-1 0 0,1 0 1 0 0,0 0-1 0 0,-1 0 1 0 0,1 0-1 0 0,-1 0 1 0 0,1 0 0 0 0,-1 1-1 0 0,0-2-46 0 0,-4-10 608 0 0,4 7-364 0 0,1 3-159 0 0,0 1 0 0 0,0-1 1 0 0,-1 0-1 0 0,1 1 0 0 0,-1-1 1 0 0,1 1-1 0 0,-1-1 0 0 0,1 1 0 0 0,-1 0 1 0 0,0-1-1 0 0,0 1 0 0 0,0-1 1 0 0,1 1-1 0 0,-1 0 0 0 0,-1 0 0 0 0,1 0-85 0 0,-2-2 98 0 0,0 0-1 0 0,0 0 0 0 0,0 1 0 0 0,-1-1 1 0 0,1 1-1 0 0,-1 0 0 0 0,0 0 0 0 0,0 1 0 0 0,0-1 1 0 0,0 1-1 0 0,0 0 0 0 0,0 0 0 0 0,0 0 1 0 0,0 0-1 0 0,0 1 0 0 0,0-1 0 0 0,0 1 1 0 0,0 0-1 0 0,-1 1 0 0 0,1-1 0 0 0,0 1 0 0 0,0 0 1 0 0,0 0-1 0 0,0 0 0 0 0,0 0 0 0 0,-1 1-97 0 0,-11 5 173 0 0,1 1-1 0 0,0 0 0 0 0,0 1 1 0 0,1 1-1 0 0,0 0 1 0 0,1 1-1 0 0,-3 2-172 0 0,9-4 67 0 0,-1 0 0 0 0,1 1-1 0 0,1-1 1 0 0,-1 1 0 0 0,2 1 0 0 0,-1-1 0 0 0,2 1 0 0 0,-4 9-67 0 0,-13 23 42 0 0,15-34-18 0 0,2 0-1 0 0,-1 1 0 0 0,1-1 0 0 0,0 1 0 0 0,-1 6-23 0 0,3-6 31 0 0,-2-1-1 0 0,1 1 0 0 0,-1-1 0 0 0,-5 7-30 0 0,4-6 25 0 0,0 1 0 0 0,1 0 0 0 0,-3 9-25 0 0,0 0 48 0 0,-1 0 0 0 0,-7 13-48 0 0,15-31 17 0 0,-1-1 0 0 0,1 1 0 0 0,-1 0 0 0 0,1 0 0 0 0,0-1 0 0 0,-1 1 0 0 0,1 0 1 0 0,0 0-1 0 0,0-1 0 0 0,0 2-17 0 0,1-2 10 0 0,-1 0 0 0 0,0 0 1 0 0,0 0-1 0 0,0 0 1 0 0,0 0-1 0 0,0 0 0 0 0,0 0 1 0 0,-1 0-1 0 0,1 0 1 0 0,0 0-1 0 0,0-1 0 0 0,-1 1 1 0 0,1 0-1 0 0,0 0 1 0 0,-1 0-1 0 0,1 0 0 0 0,-1 0 1 0 0,1-1-1 0 0,-1 2-10 0 0,1-2 17 0 0,0 0 0 0 0,0 0-1 0 0,0 1 1 0 0,0-1 0 0 0,1 0-1 0 0,-1 0 1 0 0,0 1 0 0 0,0-1-1 0 0,0 0 1 0 0,1 0 0 0 0,-1 0-1 0 0,0 1 1 0 0,0-1 0 0 0,1 0-1 0 0,-1 0 1 0 0,0 0 0 0 0,0 0-1 0 0,1 0 1 0 0,-1 1 0 0 0,0-1-1 0 0,0 0 1 0 0,1 0 0 0 0,-1 0-1 0 0,0 0 1 0 0,1 0 0 0 0,-1 0-1 0 0,0 0 1 0 0,1 0 0 0 0,-1 0-1 0 0,0 0 1 0 0,0 0 0 0 0,1 0-17 0 0,7-3 177 0 0,0 0 0 0 0,-1 0 0 0 0,1 0 0 0 0,-1-1 0 0 0,0 0 0 0 0,0-1 0 0 0,0 1 0 0 0,0-1 0 0 0,-1-1 0 0 0,6-5-177 0 0,11-9 303 0 0,-17 14-244 0 0,1 1 1 0 0,-1-1 0 0 0,0 0-1 0 0,-1 0 1 0 0,0 0 0 0 0,0-1-1 0 0,0-1-59 0 0,25-32 259 0 0,-22 30-179 0 0,-1 1-1 0 0,1-1 0 0 0,-2-1 0 0 0,2-2-79 0 0,12-29 173 0 0,-10 19-110 0 0,1 1 0 0 0,0 0-1 0 0,2 1 1 0 0,10-12-63 0 0,2 3 499 0 0,-24 29-512 0 0,0 0 0 0 0,0 0 0 0 0,-1 0-1 0 0,1 0 1 0 0,0 0 0 0 0,0 0 0 0 0,0 1 0 0 0,0-1 0 0 0,0 0 0 0 0,0 1 0 0 0,0-1 0 0 0,0 1-1 0 0,0-1 1 0 0,0 1 0 0 0,0-1 0 0 0,1 1 0 0 0,-1 0 0 0 0,0 0 0 0 0,0-1 0 0 0,0 1 0 0 0,0 0 0 0 0,1 0-1 0 0,-1 0 14 0 0,0 0 42 0 0,-1 0 56 0 0,14 24 21 0 0,-10-16-214 0 0,0 1 0 0 0,-1 0 0 0 0,1 0 1 0 0,-2 0-1 0 0,3 8 95 0 0,-1-1-76 0 0,-2-5 11 0 0,0-1 1 0 0,-1 1-1 0 0,0 0 1 0 0,-1 3 64 0 0,2 19-34 0 0,-1-19 115 0 0,-1 0 1 0 0,-1-1 0 0 0,-1 6-82 0 0,1-6-18 0 0,0 1-1 0 0,1 0 1 0 0,1 8 18 0 0,0-11-55 0 0,0-6 35 0 0,0-1 0 0 0,-1 0 0 0 0,0 1 0 0 0,0-1 1 0 0,0 3 19 0 0,0 0 65 0 0,0 1 1 0 0,0-1-1 0 0,1 0 0 0 0,0 0 1 0 0,0 1-1 0 0,0-1 1 0 0,1 0-1 0 0,2 5-65 0 0,-2-6 12 0 0,-1-2-1 0 0,0 0-1 0 0,1 0 1 0 0,-1 0 0 0 0,1-1 0 0 0,1 4-11 0 0,-2-6 6 0 0,0 1 1 0 0,0-1-1 0 0,0 0 0 0 0,1 0 1 0 0,-1 1-1 0 0,0-1 1 0 0,1 0-1 0 0,-1 0 0 0 0,0-1 1 0 0,1 1-1 0 0,-1 0 1 0 0,1 0-1 0 0,0-1 0 0 0,-1 1 1 0 0,2 0-7 0 0,3 0 41 0 0,1 1 1 0 0,-1-1 0 0 0,1 0-1 0 0,-1-1 1 0 0,1 0-1 0 0,-1 0 1 0 0,1 0-1 0 0,-1-1 1 0 0,1 1 0 0 0,-1-2-1 0 0,1 1 1 0 0,-1-1-1 0 0,1 0 1 0 0,-1 0 0 0 0,0-1-1 0 0,0 0 1 0 0,0 0-1 0 0,-1 0 1 0 0,1-1 0 0 0,2-2-42 0 0,3-2 68 0 0,0-1 0 0 0,-1-1 1 0 0,0 1-1 0 0,-1-2 0 0 0,0 1 0 0 0,-1-1 1 0 0,0-1-1 0 0,-1 1 0 0 0,4-9-68 0 0,-2 5 38 0 0,0 1-1 0 0,1 0 0 0 0,2-2-37 0 0,0 0 52 0 0,0 0 0 0 0,-1-1-52 0 0,124-228 592 0 0,-92 159-808 0 0,-21 39 168 0 0,-15 28-5 0 0,-11 22 20 0 0,1 0 0 0 0,-1 0 0 0 0,1 0 1 0 0,0 0-1 0 0,1 1 0 0 0,-2 0 33 0 0,-1 6-22 0 0,1 0 1 0 0,-1 1 0 0 0,2-1-1 0 0,-1 1 1 0 0,1 0 0 0 0,1 0-1 0 0,0 1 1 0 0,1-1 0 0 0,0 0-1 0 0,1 0 1 0 0,0 1 0 0 0,0-1-1 0 0,1 0 1 0 0,1 3 21 0 0,4 11-95 0 0,0 0 0 0 0,2-1 0 0 0,10 23 95 0 0,35 65-520 0 0,-3-10 268 0 0,-14-20 173 0 0,-35-79 79 0 0,0 0 0 0 0,0 0 0 0 0,1 0 0 0 0,-1 0 0 0 0,1 0 0 0 0,0 0 0 0 0,0-1 0 0 0,0 1 0 0 0,0-1 0 0 0,0 1 0 0 0,1-1 0 0 0,-1 0 0 0 0,1 0 0 0 0,-1 0 0 0 0,1 0 0 0 0,0 0 0 0 0,0-1 0 0 0,0 1 0 0 0,0-1 0 0 0,0 0 0 0 0,0 0 0 0 0,0 0 0 0 0,0 0 0 0 0,1-1 0 0 0,-1 1 0 0 0,0-1 0 0 0,0 0 0 0 0,1 1 0 0 0,-1-2 0 0 0,3 1 0 0 0,11-2 0 0 0,-1-1 0 0 0,1 0 0 0 0,-1-1 0 0 0,0-1 0 0 0,10-4 0 0 0,-9 3 0 0 0,-1 0 0 0 0,0 0 0 0 0,-1-1 0 0 0,0-1 0 0 0,-1 0 0 0 0,0-1 0 0 0,0 0 0 0 0,0-2 0 0 0,-2 1 0 0 0,1-1 0 0 0,-1-1 0 0 0,-1-1 0 0 0,0 1 0 0 0,-1-2 0 0 0,5-6 0 0 0,-9 10 4 0 0,1 0 11 0 0,-1 0 0 0 0,1-1 0 0 0,-2 0 0 0 0,3-6-15 0 0,4-17 12 0 0,-4 15 5 0 0,-1-1 1 0 0,-1 0-1 0 0,1-8-17 0 0,0-2-31 0 0,-8 55-17 0 0,-1-1-1 0 0,-6 22 49 0 0,5-26-19 0 0,0-1 0 0 0,1 1 0 0 0,0 0-1 0 0,2 0 1 0 0,1 6 19 0 0,-1-20 0 0 0,0-3 0 0 0,1-1 0 0 0,-1 1 0 0 0,1-1 0 0 0,-1 1 0 0 0,1-1 0 0 0,0 0 0 0 0,0 1 0 0 0,0-1 0 0 0,0 0 0 0 0,0 1 0 0 0,0-1 0 0 0,1 0 0 0 0,0 0 0 0 0,-2 0 2 0 0,1-1-1 0 0,0 1 1 0 0,0-1-1 0 0,0 0 1 0 0,0 1-1 0 0,0-1 0 0 0,1 0 1 0 0,-1 0-1 0 0,0 1 1 0 0,1-1-1 0 0,-1 0 1 0 0,0 0-1 0 0,1 0 1 0 0,-1-1-1 0 0,1 1 1 0 0,-1 0-1 0 0,1-1 1 0 0,0 1-1 0 0,-1-1 1 0 0,1 1-1 0 0,1-1-1 0 0,0 0 6 0 0,0 0 0 0 0,0 0-1 0 0,0 0 1 0 0,-1-1 0 0 0,1 1 0 0 0,0-1-1 0 0,0 0 1 0 0,-1 0 0 0 0,1 0-1 0 0,0 0 1 0 0,-1 0 0 0 0,2-1-6 0 0,8-6 21 0 0,-1 0 1 0 0,0-1 0 0 0,0 0-1 0 0,-1 0 1 0 0,0-2-22 0 0,-7 9 0 0 0,16-19 43 0 0,-1-1-1 0 0,1-2-42 0 0,-1 0 47 0 0,0 0-35 0 0,13-26-12 0 0,-5 8 53 0 0,-12 15-42 0 0,-10 20-7 0 0,0-1-1 0 0,0 1 1 0 0,5-6-4 0 0,-5 7 14 0 0,0 0 0 0 0,0 0 0 0 0,-1 0 0 0 0,1-3-14 0 0,-1 3-3 0 0,1 0-8 0 0,-3 32-119 0 0,-2-10 66 0 0,0 1 0 0 0,-4 14 64 0 0,-1 11-46 0 0,-22 143-7 0 0,-6 47-11 0 0,-18 74 64 0 0,30-192 0 0 0,-24 100 85 0 0,-13 12-85 0 0,54-210 18 0 0,0 1-1 0 0,-1-1 0 0 0,-1-1 0 0 0,0 1 1 0 0,-2-1-1 0 0,1 0 0 0 0,-6 5-17 0 0,10-15-3 0 0,0 1 0 0 0,0-1 0 0 0,-1 0 0 0 0,0 0 0 0 0,0 0-1 0 0,-1-1 1 0 0,1 0 0 0 0,-1 0 0 0 0,0 0 0 0 0,0 0 0 0 0,0-1 0 0 0,-1 0 0 0 0,1-1-1 0 0,-1 1 1 0 0,1-1 0 0 0,-1-1 0 0 0,0 1 0 0 0,0-1 0 0 0,-3 0 3 0 0,-1-1 25 0 0,-1 0-1 0 0,0-1 1 0 0,0-1 0 0 0,0 0 0 0 0,1-1-1 0 0,-1 0 1 0 0,1 0 0 0 0,0-1 0 0 0,0-1 0 0 0,0 0-1 0 0,1 0 1 0 0,-1-1 0 0 0,1-1 0 0 0,1 1-1 0 0,-6-6-24 0 0,-5-5 59 0 0,1 0 0 0 0,0-2 0 0 0,2 0 0 0 0,0-1 0 0 0,1-1 0 0 0,-6-12-59 0 0,12 17 46 0 0,1-1 0 0 0,0-1 0 0 0,1 1-1 0 0,1-1 1 0 0,1-1 0 0 0,0 1 0 0 0,2-1 0 0 0,0 0 0 0 0,1-5-46 0 0,0 1 38 0 0,2 1 1 0 0,0 0-1 0 0,2 0 1 0 0,0-1 0 0 0,2 1-1 0 0,0 0 1 0 0,7-20-39 0 0,-6 29 5 0 0,1-1 1 0 0,0 1-1 0 0,1 0 0 0 0,1 0 1 0 0,1-1-6 0 0,41-59 21 0 0,-19 29-16 0 0,-21 32-7 0 0,0 1-1 0 0,1 0 1 0 0,0 0-1 0 0,1 1 1 0 0,0 0-1 0 0,9-5 3 0 0,16-10-142 0 0,22-11 142 0 0,-16 15-719 0 0,-28 14-1713 0 0,0 0-3826 0 0,-5 3-2447 0 0</inkml:trace>
  <inkml:trace contextRef="#ctx0" brushRef="#br0" timeOffset="14763.94">3892 5120 13824 0 0,'-17'-16'1532'0'0,"17"16"-1492"0"0,0-1 0 0 0,0 1 1 0 0,-1-1-1 0 0,1 1 1 0 0,0-1-1 0 0,0 1 1 0 0,-1 0-1 0 0,1-1 1 0 0,0 1-1 0 0,-1-1 1 0 0,1 1-1 0 0,-1 0 0 0 0,1-1 1 0 0,0 1-1 0 0,-1 0 1 0 0,1-1-1 0 0,-1 1 1 0 0,1 0-1 0 0,-1 0 1 0 0,1-1-1 0 0,-1 1 1 0 0,1 0-1 0 0,-1 0 1 0 0,1 0-1 0 0,-1 0 0 0 0,1 0 1 0 0,-1 0-41 0 0,0 0 36 0 0,1 1 1 0 0,-1-1-1 0 0,1 1 0 0 0,0 0 0 0 0,0-1 1 0 0,-1 1-1 0 0,1 0 0 0 0,0-1 1 0 0,0 1-1 0 0,0 0 0 0 0,-1-1 1 0 0,1 1-1 0 0,0 0 0 0 0,0-1 1 0 0,0 1-1 0 0,0 0 0 0 0,1 0-36 0 0,3 36 312 0 0,-4-35-320 0 0,2 20 230 0 0,-2-17-170 0 0,0-1 0 0 0,0 1 0 0 0,1-1 0 0 0,0 1 0 0 0,0-1 0 0 0,0 1-52 0 0,12 38 492 0 0,-10-29-214 0 0,1 0 0 0 0,1 0 0 0 0,0 0 1 0 0,1-1-1 0 0,1 1 0 0 0,0-1 0 0 0,4 5-278 0 0,-9-16 42 0 0,-1 0 0 0 0,1 0 0 0 0,0 0 0 0 0,0 0 0 0 0,0 0 0 0 0,0-1 0 0 0,0 1 0 0 0,0-1 0 0 0,1 1 1 0 0,-1-1-1 0 0,1 0 0 0 0,-1 0 0 0 0,0 0 0 0 0,1 0 0 0 0,0 0 0 0 0,0 0-42 0 0,1-1 98 0 0,1 1 1 0 0,-1-1-1 0 0,0 0 1 0 0,0 0-1 0 0,1 0 1 0 0,-1-1-1 0 0,0 1 0 0 0,1-1 1 0 0,3-1-99 0 0,0-1 186 0 0,-1 0 0 0 0,1 0 0 0 0,-1-1 0 0 0,1 0 0 0 0,-1 0 0 0 0,0 0 0 0 0,0-1 0 0 0,-1 0 0 0 0,1-1 0 0 0,2-3-186 0 0,7-7 391 0 0,-11 12-275 0 0,0-1 0 0 0,0 0 0 0 0,-1 0 0 0 0,0 0 1 0 0,0 0-1 0 0,1-5-116 0 0,4-4 155 0 0,-3 2 72 0 0,0 1 0 0 0,0-1 0 0 0,-1 0 0 0 0,1-3-227 0 0,-5 10 39 0 0,0 1-1 0 0,0-1 1 0 0,0 0 0 0 0,-1 1 0 0 0,0-1-1 0 0,0 0 1 0 0,0 1 0 0 0,0-1-1 0 0,-1 0 1 0 0,1 1 0 0 0,-1-1-1 0 0,-1 1 1 0 0,0-5-39 0 0,1 6 0 0 0,-1-1-1 0 0,0 1 1 0 0,1-1 0 0 0,-1 1-1 0 0,0-1 1 0 0,-1 1 0 0 0,1 0-1 0 0,-1 0 1 0 0,1 0-1 0 0,-1 0 1 0 0,0 1 0 0 0,0-1-1 0 0,0 1 1 0 0,0 0 0 0 0,0 0-1 0 0,-1 0 1 0 0,1 0 0 0 0,-2-1 0 0 0,-8-1-44 0 0,0 0 0 0 0,0 0 1 0 0,0 1-1 0 0,-13-1 44 0 0,4 1-172 0 0,0 0 1 0 0,0 2 0 0 0,0 1-1 0 0,0 1 1 0 0,0 0-1 0 0,0 2 1 0 0,1 0 0 0 0,-1 2-1 0 0,-4 1 172 0 0,21-4-79 0 0,-18 4-131 0 0,2 1-1 0 0,-3 2 211 0 0,17-6-423 0 0,0 0-1 0 0,1 0 1 0 0,-1 1-1 0 0,1 0 1 0 0,0 1-1 0 0,0-1 1 0 0,0 1-1 0 0,-2 3 424 0 0,-8 11-7571 0 0</inkml:trace>
  <inkml:trace contextRef="#ctx0" brushRef="#br0" timeOffset="15127.37">3055 5439 19807 0 0,'-5'-27'1760'0'0,"5"19"-1408"0"0,-5-4-280 0 0,5 4-72 0 0,0 8 608 0 0,10-3 112 0 0,-10 3 16 0 0,8 0 8 0 0,15 0-640 0 0,6 0-104 0 0,12 0-64 0 0,7 0 64 0 0,-1 0-1536 0 0,12 0-240 0 0,59-3-48 0 0,-13-2-16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7-21T10:36:49.871"/>
    </inkml:context>
    <inkml:brush xml:id="br0">
      <inkml:brushProperty name="width" value="0.05" units="cm"/>
      <inkml:brushProperty name="height" value="0.05" units="cm"/>
    </inkml:brush>
  </inkml:definitions>
  <inkml:trace contextRef="#ctx0" brushRef="#br0">109 6 8808 0 0,'-55'0'1064'0'0,"53"0"-526"0"0,2 0 182 0 0,-1-1 31 0 0,-2 1-608 0 0,1-1 0 0 0,0 0 0 0 0,0 0 0 0 0,0 1 0 0 0,0-1 0 0 0,-1 1 0 0 0,1 0 0 0 0,0 0 0 0 0,-1 0 0 0 0,1 0 0 0 0,-2 0-143 0 0,-5 0 722 0 0,8 0 46 0 0,-9 1 339 0 0,8-1 5017 0 0,64 26-4077 0 0,42 10-1135 0 0,-82-28-696 0 0,1-1 1 0 0,0-1 0 0 0,0 0-1 0 0,6-1-216 0 0,96 8 327 0 0,-102-11-335 0 0,47 1 54 0 0,1-3 0 0 0,51-7-46 0 0,-37 0 58 0 0,202-9 195 0 0,-148 16-302 0 0,-137 0-82 0 0,-2 0-12 0 0,0 0-1 0 0,3-4-917 0 0,-1 2-3978 0 0,2-3-2500 0 0</inkml:trace>
  <inkml:trace contextRef="#ctx0" brushRef="#br0" timeOffset="332.06">898 1440 13760 0 0,'0'-1'80'0'0,"-1"1"0"0"0,1 0 1 0 0,-1-1-1 0 0,1 1 0 0 0,-1-1 0 0 0,1 1 1 0 0,-1-1-1 0 0,1 1 0 0 0,-1-1 1 0 0,1 0-1 0 0,0 1 0 0 0,-1-1 1 0 0,1 1-1 0 0,0-1 0 0 0,0 0 1 0 0,-1 1-1 0 0,1-1 0 0 0,0 0 0 0 0,0 1 1 0 0,0-1-1 0 0,0 0 0 0 0,0 0 1 0 0,0 1-1 0 0,0-1 0 0 0,0 0 1 0 0,0 1-1 0 0,0-1 0 0 0,0 0 1 0 0,1 1-1 0 0,-1-1 0 0 0,0 0 1 0 0,0 1-1 0 0,1-1 0 0 0,-1 0-80 0 0,1-187 671 0 0,-1-565-7 0 0,0 589-356 0 0,1 143-12 0 0,7 30 281 0 0,-8-9-560 0 0,5 9 260 0 0,-1 32-2 0 0,8 144 300 0 0,-5-142-277 0 0,-7-43-282 0 0,0 1 0 0 0,0 0 0 0 0,0-1 0 0 0,1 1 0 0 0,-1-1 0 0 0,0 1 0 0 0,0-1 0 0 0,1 1 0 0 0,-1-1 0 0 0,0 1 0 0 0,0-1 0 0 0,1 0 0 0 0,-1 1 0 0 0,1-1 0 0 0,-1 1 0 0 0,0-1-1 0 0,1 0 1 0 0,-1 1 0 0 0,1-1-16 0 0,6 3 281 0 0,-7-3-254 0 0,1 0 0 0 0,0 0-1 0 0,-1 1 1 0 0,1-1 0 0 0,0 0 0 0 0,-1 1 0 0 0,1-1-1 0 0,0 0 1 0 0,-1 1 0 0 0,1-1 0 0 0,-1 1 0 0 0,1-1-1 0 0,-1 1 1 0 0,1-1 0 0 0,-1 1 0 0 0,1-1 0 0 0,-1 1-1 0 0,1 0 1 0 0,-1 0-27 0 0,2 4 73 0 0,0 0-1 0 0,0 0 0 0 0,-1 0 1 0 0,0 1-1 0 0,0-1 0 0 0,0 3-72 0 0,16 129 603 0 0,-16-133-565 0 0,-1-1 1 0 0,1 1-1 0 0,0 0 0 0 0,1-1 0 0 0,-1 1 1 0 0,0-1-1 0 0,2 2-38 0 0,-3-4 17 0 0,1 0 0 0 0,-1-1 0 0 0,1 1 0 0 0,0 0 0 0 0,-1-1 0 0 0,1 1 1 0 0,-1-1-1 0 0,1 1 0 0 0,0-1 0 0 0,-1 0 0 0 0,1 1 0 0 0,0-1 0 0 0,-1 1 0 0 0,1-1 0 0 0,0 0-17 0 0,0 0 21 0 0,3 2 100 0 0,-2-1-72 0 0,0-1 0 0 0,0 1 0 0 0,0 0 0 0 0,-1 0 0 0 0,1 0 0 0 0,0 0 0 0 0,-1 0 0 0 0,1 0 0 0 0,-1 0 0 0 0,2 1-49 0 0,-1 1 42 0 0,0 0 0 0 0,0 0-1 0 0,-1 0 1 0 0,1 1 0 0 0,0-1-1 0 0,-1 0 1 0 0,0 1 0 0 0,0-1 0 0 0,0 1-1 0 0,0-1-41 0 0,21 103 500 0 0,-21-102-457 0 0,0-1 1 0 0,0 1-1 0 0,1 0 0 0 0,-1 0 0 0 0,1-1 0 0 0,0 1 0 0 0,0-1 1 0 0,1 2-44 0 0,-1-3 44 0 0,-1-1 0 0 0,1 1 0 0 0,0-1 0 0 0,-1 1 0 0 0,1-1 0 0 0,0 0 1 0 0,0 1-1 0 0,1-1-44 0 0,-1 0 29 0 0,0 1 0 0 0,0-1 1 0 0,0 0-1 0 0,0 1 0 0 0,0-1 0 0 0,0 1 1 0 0,0 0-1 0 0,-1 0 0 0 0,1-1 0 0 0,-1 1 1 0 0,1 0-1 0 0,-1 0 0 0 0,0 1 1 0 0,0-1-1 0 0,0 0 0 0 0,0 0 0 0 0,0 1 1 0 0,0-1-1 0 0,-1 0 0 0 0,1 1-29 0 0,20 85 382 0 0,-20-84-360 0 0,0 0 0 0 0,1-1 0 0 0,-1 1 0 0 0,1-1 0 0 0,-1 0 0 0 0,1 1 1 0 0,0-1-1 0 0,0 0 0 0 0,1 0 0 0 0,-1 0 0 0 0,1 0 0 0 0,-1 0 0 0 0,1-1 1 0 0,0 1-1 0 0,1 0-22 0 0,6 5 70 0 0,34 32 233 0 0,-44-40-301 0 0,2 2 5 0 0,0 0 0 0 0,0 0 0 0 0,0 0 0 0 0,0 0 1 0 0,-1 0-1 0 0,1 0 0 0 0,-1 1 0 0 0,1-1 0 0 0,-1 1 1 0 0,0-1-1 0 0,0 1 0 0 0,0-1 0 0 0,0 1 1 0 0,-1 0-8 0 0,20 82 82 0 0,-19-81-73 0 0,0-1 1 0 0,0 1-1 0 0,0 0 0 0 0,1-1 0 0 0,0 1 1 0 0,-1-1-1 0 0,1 0 0 0 0,1 0 0 0 0,-1 1 1 0 0,0-1-1 0 0,1-1 0 0 0,0 2-9 0 0,-1-2 7 0 0,0 0 1 0 0,0 1-1 0 0,0-1 0 0 0,0 1 1 0 0,0-1-1 0 0,-1 1 0 0 0,1 0 1 0 0,-1 0-1 0 0,0 0 0 0 0,1 0 1 0 0,-2 0-1 0 0,1 0 0 0 0,0 0 0 0 0,0 1-7 0 0,9 58 27 0 0,-9-58-15 0 0,0 0 0 0 0,0-1-1 0 0,0 1 1 0 0,1-1 0 0 0,-1 1-1 0 0,1-1 1 0 0,0 2-12 0 0,0-3 12 0 0,-1 1-1 0 0,1 0 0 0 0,-1 0 1 0 0,0 0-1 0 0,0 0 1 0 0,-1 0-1 0 0,1 0 1 0 0,0 0-1 0 0,-1 0 1 0 0,0 0-1 0 0,0 1-11 0 0,2 12 21 0 0,1 44 86 0 0,-4-49-48 0 0,0 1 0 0 0,0-1-1 0 0,-1 0 1 0 0,-1 0-59 0 0,2-3 29 0 0,1-6-23 0 0,-1-1 0 0 0,1 0 0 0 0,0 0 0 0 0,0 0 0 0 0,0 0 0 0 0,-1 0 1 0 0,1 0-1 0 0,-1 0 0 0 0,1 0 0 0 0,-1 0 0 0 0,1-1 0 0 0,-1 1 0 0 0,1 0 0 0 0,-1 0 0 0 0,0 0 0 0 0,1 0 0 0 0,-1-1 0 0 0,0 1 0 0 0,0 0 0 0 0,0-1 0 0 0,0 1 0 0 0,1-1 0 0 0,-1 1 1 0 0,0-1-1 0 0,0 1 0 0 0,0-1 0 0 0,0 1-6 0 0,-1-1 9 0 0,1 0 0 0 0,0 1 0 0 0,0 0 0 0 0,0-1 0 0 0,0 1 1 0 0,0 0-1 0 0,0-1 0 0 0,0 1 0 0 0,0 0 0 0 0,0 0 0 0 0,0 0 0 0 0,0 0 0 0 0,0 0 1 0 0,1 0-1 0 0,-1 0 0 0 0,0 0 0 0 0,1 0 0 0 0,-1 0-9 0 0,-12 33 120 0 0,12-33-111 0 0,1 0 1 0 0,-1 0-1 0 0,0 0 0 0 0,0 0 0 0 0,0 0 1 0 0,0 0-1 0 0,0 0 0 0 0,0 0 0 0 0,0 0 1 0 0,0 0-1 0 0,0 0 0 0 0,0-1 0 0 0,-1 1 1 0 0,1 0-1 0 0,0-1 0 0 0,0 1 1 0 0,-1-1-1 0 0,1 1 0 0 0,-1-1 0 0 0,1 0 1 0 0,-1 0-10 0 0,-4 2 25 0 0,-15 2 19 0 0,18-4-37 0 0,0 1-1 0 0,0-1 1 0 0,0 1-1 0 0,-1-1 1 0 0,1 1-1 0 0,0 0 0 0 0,0 0 1 0 0,1 1-1 0 0,-1-1 1 0 0,0 0-1 0 0,0 1 0 0 0,-1 1-6 0 0,-4 7 26 0 0,7-9-24 0 0,0 1 0 0 0,0-1 0 0 0,0 1 0 0 0,-1-1 0 0 0,1 0 0 0 0,0 1 0 0 0,0-1 0 0 0,-1 0 0 0 0,1 0 0 0 0,-1 0 0 0 0,1 0 0 0 0,-1 0 1 0 0,1-1-1 0 0,-1 1 0 0 0,0 0 0 0 0,1-1 0 0 0,-1 1 0 0 0,0-1 0 0 0,1 1 0 0 0,-2-1-2 0 0,-10 0 9 0 0,11 0-4 0 0,-1 0-1 0 0,1 0 1 0 0,0 0 0 0 0,0 0-1 0 0,-1 0 1 0 0,1 1 0 0 0,0-1-1 0 0,0 1 1 0 0,-1 0-1 0 0,1-1 1 0 0,0 2-5 0 0,-9 5 3 0 0,10-6-29 0 0,0 1 0 0 0,0-1 0 0 0,0 0 0 0 0,0 0 0 0 0,-1-1 0 0 0,1 1 0 0 0,0 0 1 0 0,-1 0-1 0 0,1-1 0 0 0,-1 1 0 0 0,1 0 0 0 0,-1-1 0 0 0,1 0 0 0 0,-1 1 0 0 0,1-1 0 0 0,-1 0 1 0 0,1 0-1 0 0,-1 0 0 0 0,-1 0 26 0 0,-5-1-310 0 0,6 1 154 0 0,0-1 0 0 0,1 1 0 0 0,-1 0 0 0 0,0 0 0 0 0,0 0 0 0 0,0 0 0 0 0,0 0 0 0 0,0 0-1 0 0,1 0 1 0 0,-1 1 0 0 0,0-1 0 0 0,0 1 0 0 0,-1 0 156 0 0,-10 9-6456 0 0,12-10 5958 0 0,0 0 0 0 0,1 0-1 0 0,-1 1 1 0 0,0-1 0 0 0,0 0-1 0 0,1 0 1 0 0,-1 0 0 0 0,0 0-1 0 0,1 0 1 0 0,-1-1 0 0 0,0 1-1 0 0,1 0 1 0 0,-1 0 0 0 0,0 0-1 0 0,0-1 1 0 0,1 1 0 0 0,-1 0 498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83BED-3BEF-4781-840A-2C13F565A065}" type="datetimeFigureOut">
              <a:rPr lang="en-GB" smtClean="0"/>
              <a:t>30/07/2024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581BB-A7C3-4375-9C2C-EB917B6724D1}" type="slidenum">
              <a:rPr lang="en-GB" smtClean="0"/>
              <a:t>‹#›</a:t>
            </a:fld>
            <a:endParaRPr lang="en-GB"/>
          </a:p>
        </p:txBody>
      </p:sp>
    </p:spTree>
    <p:extLst>
      <p:ext uri="{BB962C8B-B14F-4D97-AF65-F5344CB8AC3E}">
        <p14:creationId xmlns:p14="http://schemas.microsoft.com/office/powerpoint/2010/main" val="1098619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E2A456-480B-4294-A5EB-A8E309856C41}" type="slidenum">
              <a:rPr lang="en-IN" smtClean="0"/>
              <a:t>1</a:t>
            </a:fld>
            <a:endParaRPr lang="en-IN" dirty="0"/>
          </a:p>
        </p:txBody>
      </p:sp>
    </p:spTree>
    <p:extLst>
      <p:ext uri="{BB962C8B-B14F-4D97-AF65-F5344CB8AC3E}">
        <p14:creationId xmlns:p14="http://schemas.microsoft.com/office/powerpoint/2010/main" val="373203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8AEA-1910-4BAB-AA3F-E3590176F7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983E88-954D-4D21-AF47-E7819B9E6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2332730-83D9-4AAD-94D3-47D46B02E4F0}"/>
              </a:ext>
            </a:extLst>
          </p:cNvPr>
          <p:cNvSpPr>
            <a:spLocks noGrp="1"/>
          </p:cNvSpPr>
          <p:nvPr>
            <p:ph type="dt" sz="half" idx="10"/>
          </p:nvPr>
        </p:nvSpPr>
        <p:spPr/>
        <p:txBody>
          <a:bodyPr/>
          <a:lstStyle/>
          <a:p>
            <a:fld id="{F9D7A196-239E-4EEC-8FBF-BA053C4DE9BC}" type="datetime1">
              <a:rPr lang="en-IN" smtClean="0"/>
              <a:t>30-07-2024</a:t>
            </a:fld>
            <a:endParaRPr lang="en-GB"/>
          </a:p>
        </p:txBody>
      </p:sp>
      <p:sp>
        <p:nvSpPr>
          <p:cNvPr id="5" name="Footer Placeholder 4">
            <a:extLst>
              <a:ext uri="{FF2B5EF4-FFF2-40B4-BE49-F238E27FC236}">
                <a16:creationId xmlns:a16="http://schemas.microsoft.com/office/drawing/2014/main" id="{376D0882-033E-4787-AAA5-46316B3D1018}"/>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779F6915-3186-42D3-9315-A27E43FB50F8}"/>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135702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2664-7973-4F1A-A997-1382B383AB1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52BED9-99CF-4133-8115-82AC696A85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E73586-C950-4200-AFD0-2D2D18BDB5FA}"/>
              </a:ext>
            </a:extLst>
          </p:cNvPr>
          <p:cNvSpPr>
            <a:spLocks noGrp="1"/>
          </p:cNvSpPr>
          <p:nvPr>
            <p:ph type="dt" sz="half" idx="10"/>
          </p:nvPr>
        </p:nvSpPr>
        <p:spPr/>
        <p:txBody>
          <a:bodyPr/>
          <a:lstStyle/>
          <a:p>
            <a:fld id="{0F157AA1-9458-4A32-9741-EF0BC6FF2BEF}" type="datetime1">
              <a:rPr lang="en-IN" smtClean="0"/>
              <a:t>30-07-2024</a:t>
            </a:fld>
            <a:endParaRPr lang="en-GB"/>
          </a:p>
        </p:txBody>
      </p:sp>
      <p:sp>
        <p:nvSpPr>
          <p:cNvPr id="5" name="Footer Placeholder 4">
            <a:extLst>
              <a:ext uri="{FF2B5EF4-FFF2-40B4-BE49-F238E27FC236}">
                <a16:creationId xmlns:a16="http://schemas.microsoft.com/office/drawing/2014/main" id="{D9EE0BCE-54C2-42E2-B40A-305E01A325EA}"/>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58C15AF4-3519-4463-91C6-5065FA86DCE4}"/>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334406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95D1EF-C2D8-4598-B9D2-184D4CDD04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CFFC39-A95E-4312-80F0-EFCD94BD84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3AEC20-A484-4A0A-97B9-A707A5F8A0B3}"/>
              </a:ext>
            </a:extLst>
          </p:cNvPr>
          <p:cNvSpPr>
            <a:spLocks noGrp="1"/>
          </p:cNvSpPr>
          <p:nvPr>
            <p:ph type="dt" sz="half" idx="10"/>
          </p:nvPr>
        </p:nvSpPr>
        <p:spPr/>
        <p:txBody>
          <a:bodyPr/>
          <a:lstStyle/>
          <a:p>
            <a:fld id="{0E1AB9E7-9C69-4275-8C30-14380EBD09E9}" type="datetime1">
              <a:rPr lang="en-IN" smtClean="0"/>
              <a:t>30-07-2024</a:t>
            </a:fld>
            <a:endParaRPr lang="en-GB"/>
          </a:p>
        </p:txBody>
      </p:sp>
      <p:sp>
        <p:nvSpPr>
          <p:cNvPr id="5" name="Footer Placeholder 4">
            <a:extLst>
              <a:ext uri="{FF2B5EF4-FFF2-40B4-BE49-F238E27FC236}">
                <a16:creationId xmlns:a16="http://schemas.microsoft.com/office/drawing/2014/main" id="{E0EEA601-2C84-4495-AD44-E0AD4B25687F}"/>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C02CDD5F-7347-4E4B-8BB7-75AD6999F904}"/>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3006934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534F-8D0F-4F84-943A-B1310F2E7E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3B0728-1932-4E69-B08C-512AFA5C9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954E0F-51FD-4F63-8622-726255CB1711}"/>
              </a:ext>
            </a:extLst>
          </p:cNvPr>
          <p:cNvSpPr>
            <a:spLocks noGrp="1"/>
          </p:cNvSpPr>
          <p:nvPr>
            <p:ph type="dt" sz="half" idx="10"/>
          </p:nvPr>
        </p:nvSpPr>
        <p:spPr/>
        <p:txBody>
          <a:bodyPr/>
          <a:lstStyle/>
          <a:p>
            <a:fld id="{2C512077-30EB-46C1-95F2-2982907D057A}" type="datetime1">
              <a:rPr lang="en-IN" smtClean="0"/>
              <a:t>30-07-2024</a:t>
            </a:fld>
            <a:endParaRPr lang="en-IN" dirty="0"/>
          </a:p>
        </p:txBody>
      </p:sp>
      <p:sp>
        <p:nvSpPr>
          <p:cNvPr id="5" name="Footer Placeholder 4">
            <a:extLst>
              <a:ext uri="{FF2B5EF4-FFF2-40B4-BE49-F238E27FC236}">
                <a16:creationId xmlns:a16="http://schemas.microsoft.com/office/drawing/2014/main" id="{AE51851B-5D87-4F8A-8F20-A9BC952CB1B0}"/>
              </a:ext>
            </a:extLst>
          </p:cNvPr>
          <p:cNvSpPr>
            <a:spLocks noGrp="1"/>
          </p:cNvSpPr>
          <p:nvPr>
            <p:ph type="ftr" sz="quarter" idx="11"/>
          </p:nvPr>
        </p:nvSpPr>
        <p:spPr/>
        <p:txBody>
          <a:bodyPr/>
          <a:lstStyle/>
          <a:p>
            <a:r>
              <a:rPr lang="en-IN"/>
              <a:t>IR-Winter-2024 Mansi A. Radke</a:t>
            </a:r>
            <a:endParaRPr lang="en-IN" dirty="0"/>
          </a:p>
        </p:txBody>
      </p:sp>
      <p:sp>
        <p:nvSpPr>
          <p:cNvPr id="6" name="Slide Number Placeholder 5">
            <a:extLst>
              <a:ext uri="{FF2B5EF4-FFF2-40B4-BE49-F238E27FC236}">
                <a16:creationId xmlns:a16="http://schemas.microsoft.com/office/drawing/2014/main" id="{B67AC2FD-5BCB-45B5-884D-8FF9DED9DCEB}"/>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749363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E09B-623A-490C-94B5-68BC6060AF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C243D-249A-49E1-836C-FA5FB7367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A21B0-4C56-46A0-93C4-108C4F6CA7C1}"/>
              </a:ext>
            </a:extLst>
          </p:cNvPr>
          <p:cNvSpPr>
            <a:spLocks noGrp="1"/>
          </p:cNvSpPr>
          <p:nvPr>
            <p:ph type="dt" sz="half" idx="10"/>
          </p:nvPr>
        </p:nvSpPr>
        <p:spPr/>
        <p:txBody>
          <a:bodyPr/>
          <a:lstStyle/>
          <a:p>
            <a:fld id="{9DFF58CE-D577-4308-BAD1-117349185A44}" type="datetime1">
              <a:rPr lang="en-IN" smtClean="0"/>
              <a:t>30-07-2024</a:t>
            </a:fld>
            <a:endParaRPr lang="en-IN" dirty="0"/>
          </a:p>
        </p:txBody>
      </p:sp>
      <p:sp>
        <p:nvSpPr>
          <p:cNvPr id="5" name="Footer Placeholder 4">
            <a:extLst>
              <a:ext uri="{FF2B5EF4-FFF2-40B4-BE49-F238E27FC236}">
                <a16:creationId xmlns:a16="http://schemas.microsoft.com/office/drawing/2014/main" id="{BB0214C3-4F4E-4F69-89DC-D277AFF81EEB}"/>
              </a:ext>
            </a:extLst>
          </p:cNvPr>
          <p:cNvSpPr>
            <a:spLocks noGrp="1"/>
          </p:cNvSpPr>
          <p:nvPr>
            <p:ph type="ftr" sz="quarter" idx="11"/>
          </p:nvPr>
        </p:nvSpPr>
        <p:spPr/>
        <p:txBody>
          <a:bodyPr/>
          <a:lstStyle/>
          <a:p>
            <a:r>
              <a:rPr lang="en-IN"/>
              <a:t>IR-Winter-2024 Mansi A. Radke</a:t>
            </a:r>
            <a:endParaRPr lang="en-IN" dirty="0"/>
          </a:p>
        </p:txBody>
      </p:sp>
      <p:sp>
        <p:nvSpPr>
          <p:cNvPr id="6" name="Slide Number Placeholder 5">
            <a:extLst>
              <a:ext uri="{FF2B5EF4-FFF2-40B4-BE49-F238E27FC236}">
                <a16:creationId xmlns:a16="http://schemas.microsoft.com/office/drawing/2014/main" id="{B50182DE-A2B5-4913-B382-BF3894E41477}"/>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1329472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6801-CA91-4A9B-9F7B-998B445D2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53177E-A0E7-43A3-BE46-D5A57B36B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6FC4C-5A03-43D8-AC77-6E69CD452A7A}"/>
              </a:ext>
            </a:extLst>
          </p:cNvPr>
          <p:cNvSpPr>
            <a:spLocks noGrp="1"/>
          </p:cNvSpPr>
          <p:nvPr>
            <p:ph type="dt" sz="half" idx="10"/>
          </p:nvPr>
        </p:nvSpPr>
        <p:spPr/>
        <p:txBody>
          <a:bodyPr/>
          <a:lstStyle/>
          <a:p>
            <a:fld id="{B3A28037-39BD-47AF-ADBD-E8BF560477F4}" type="datetime1">
              <a:rPr lang="en-IN" smtClean="0"/>
              <a:t>30-07-2024</a:t>
            </a:fld>
            <a:endParaRPr lang="en-IN" dirty="0"/>
          </a:p>
        </p:txBody>
      </p:sp>
      <p:sp>
        <p:nvSpPr>
          <p:cNvPr id="5" name="Footer Placeholder 4">
            <a:extLst>
              <a:ext uri="{FF2B5EF4-FFF2-40B4-BE49-F238E27FC236}">
                <a16:creationId xmlns:a16="http://schemas.microsoft.com/office/drawing/2014/main" id="{9C646DAB-5A97-4B93-BAC6-69D8179D3505}"/>
              </a:ext>
            </a:extLst>
          </p:cNvPr>
          <p:cNvSpPr>
            <a:spLocks noGrp="1"/>
          </p:cNvSpPr>
          <p:nvPr>
            <p:ph type="ftr" sz="quarter" idx="11"/>
          </p:nvPr>
        </p:nvSpPr>
        <p:spPr/>
        <p:txBody>
          <a:bodyPr/>
          <a:lstStyle/>
          <a:p>
            <a:r>
              <a:rPr lang="en-IN"/>
              <a:t>IR-Winter-2024 Mansi A. Radke</a:t>
            </a:r>
            <a:endParaRPr lang="en-IN" dirty="0"/>
          </a:p>
        </p:txBody>
      </p:sp>
      <p:sp>
        <p:nvSpPr>
          <p:cNvPr id="6" name="Slide Number Placeholder 5">
            <a:extLst>
              <a:ext uri="{FF2B5EF4-FFF2-40B4-BE49-F238E27FC236}">
                <a16:creationId xmlns:a16="http://schemas.microsoft.com/office/drawing/2014/main" id="{004704AD-96EE-4A2D-B994-5DD98AE15125}"/>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2981709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CE020-6EDC-4A36-8A67-FE2110E7CF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00AD74-3723-4F16-A9CC-6297E98F93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1FB0F0-DF06-4FC7-A4CD-90C20E86B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BF3D33-2804-4E9B-98D8-C3BD98AB17F3}"/>
              </a:ext>
            </a:extLst>
          </p:cNvPr>
          <p:cNvSpPr>
            <a:spLocks noGrp="1"/>
          </p:cNvSpPr>
          <p:nvPr>
            <p:ph type="dt" sz="half" idx="10"/>
          </p:nvPr>
        </p:nvSpPr>
        <p:spPr/>
        <p:txBody>
          <a:bodyPr/>
          <a:lstStyle/>
          <a:p>
            <a:fld id="{D21F543C-5CCA-4255-95AB-36BF8C6D8612}" type="datetime1">
              <a:rPr lang="en-IN" smtClean="0"/>
              <a:t>30-07-2024</a:t>
            </a:fld>
            <a:endParaRPr lang="en-IN" dirty="0"/>
          </a:p>
        </p:txBody>
      </p:sp>
      <p:sp>
        <p:nvSpPr>
          <p:cNvPr id="6" name="Footer Placeholder 5">
            <a:extLst>
              <a:ext uri="{FF2B5EF4-FFF2-40B4-BE49-F238E27FC236}">
                <a16:creationId xmlns:a16="http://schemas.microsoft.com/office/drawing/2014/main" id="{959B7AE1-79FD-40EB-878B-1410F1F08A50}"/>
              </a:ext>
            </a:extLst>
          </p:cNvPr>
          <p:cNvSpPr>
            <a:spLocks noGrp="1"/>
          </p:cNvSpPr>
          <p:nvPr>
            <p:ph type="ftr" sz="quarter" idx="11"/>
          </p:nvPr>
        </p:nvSpPr>
        <p:spPr/>
        <p:txBody>
          <a:bodyPr/>
          <a:lstStyle/>
          <a:p>
            <a:r>
              <a:rPr lang="en-IN"/>
              <a:t>IR-Winter-2024 Mansi A. Radke</a:t>
            </a:r>
            <a:endParaRPr lang="en-IN" dirty="0"/>
          </a:p>
        </p:txBody>
      </p:sp>
      <p:sp>
        <p:nvSpPr>
          <p:cNvPr id="7" name="Slide Number Placeholder 6">
            <a:extLst>
              <a:ext uri="{FF2B5EF4-FFF2-40B4-BE49-F238E27FC236}">
                <a16:creationId xmlns:a16="http://schemas.microsoft.com/office/drawing/2014/main" id="{F9F35ACF-7EE5-4FD0-BB9A-4A91D28B75DE}"/>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41456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6D66-C2F3-471D-BAE4-5079502A97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C84302-5C53-48B2-A11E-F5E682A4A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300CFB-FDDC-480C-A6E6-FA24D8B20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E99259-ADD8-4523-9DFA-30BDAD40A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1F45C-8BDC-4C9F-8123-B9F7070DA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4DD2A7-B51C-46F9-97C1-64CFEC439D09}"/>
              </a:ext>
            </a:extLst>
          </p:cNvPr>
          <p:cNvSpPr>
            <a:spLocks noGrp="1"/>
          </p:cNvSpPr>
          <p:nvPr>
            <p:ph type="dt" sz="half" idx="10"/>
          </p:nvPr>
        </p:nvSpPr>
        <p:spPr/>
        <p:txBody>
          <a:bodyPr/>
          <a:lstStyle/>
          <a:p>
            <a:fld id="{5C41327C-FF0F-407F-8A5C-7C5E084F3E04}" type="datetime1">
              <a:rPr lang="en-IN" smtClean="0"/>
              <a:t>30-07-2024</a:t>
            </a:fld>
            <a:endParaRPr lang="en-IN" dirty="0"/>
          </a:p>
        </p:txBody>
      </p:sp>
      <p:sp>
        <p:nvSpPr>
          <p:cNvPr id="8" name="Footer Placeholder 7">
            <a:extLst>
              <a:ext uri="{FF2B5EF4-FFF2-40B4-BE49-F238E27FC236}">
                <a16:creationId xmlns:a16="http://schemas.microsoft.com/office/drawing/2014/main" id="{4A9462F1-DBD7-464B-9B98-961344377E6D}"/>
              </a:ext>
            </a:extLst>
          </p:cNvPr>
          <p:cNvSpPr>
            <a:spLocks noGrp="1"/>
          </p:cNvSpPr>
          <p:nvPr>
            <p:ph type="ftr" sz="quarter" idx="11"/>
          </p:nvPr>
        </p:nvSpPr>
        <p:spPr/>
        <p:txBody>
          <a:bodyPr/>
          <a:lstStyle/>
          <a:p>
            <a:r>
              <a:rPr lang="en-IN"/>
              <a:t>IR-Winter-2024 Mansi A. Radke</a:t>
            </a:r>
            <a:endParaRPr lang="en-IN" dirty="0"/>
          </a:p>
        </p:txBody>
      </p:sp>
      <p:sp>
        <p:nvSpPr>
          <p:cNvPr id="9" name="Slide Number Placeholder 8">
            <a:extLst>
              <a:ext uri="{FF2B5EF4-FFF2-40B4-BE49-F238E27FC236}">
                <a16:creationId xmlns:a16="http://schemas.microsoft.com/office/drawing/2014/main" id="{E13D7950-E65F-4AD3-9EED-7E3EDE1F09D8}"/>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297266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B46C-0EE0-461E-ACCF-AE8243AE65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A62F25-01FD-47A2-B709-FA41D953CCEA}"/>
              </a:ext>
            </a:extLst>
          </p:cNvPr>
          <p:cNvSpPr>
            <a:spLocks noGrp="1"/>
          </p:cNvSpPr>
          <p:nvPr>
            <p:ph type="dt" sz="half" idx="10"/>
          </p:nvPr>
        </p:nvSpPr>
        <p:spPr/>
        <p:txBody>
          <a:bodyPr/>
          <a:lstStyle/>
          <a:p>
            <a:fld id="{18252AA3-07A9-4026-8F6F-CEE2C0090021}" type="datetime1">
              <a:rPr lang="en-IN" smtClean="0"/>
              <a:t>30-07-2024</a:t>
            </a:fld>
            <a:endParaRPr lang="en-IN" dirty="0"/>
          </a:p>
        </p:txBody>
      </p:sp>
      <p:sp>
        <p:nvSpPr>
          <p:cNvPr id="4" name="Footer Placeholder 3">
            <a:extLst>
              <a:ext uri="{FF2B5EF4-FFF2-40B4-BE49-F238E27FC236}">
                <a16:creationId xmlns:a16="http://schemas.microsoft.com/office/drawing/2014/main" id="{81988857-D230-40FF-BBB5-240AE81E7359}"/>
              </a:ext>
            </a:extLst>
          </p:cNvPr>
          <p:cNvSpPr>
            <a:spLocks noGrp="1"/>
          </p:cNvSpPr>
          <p:nvPr>
            <p:ph type="ftr" sz="quarter" idx="11"/>
          </p:nvPr>
        </p:nvSpPr>
        <p:spPr/>
        <p:txBody>
          <a:bodyPr/>
          <a:lstStyle/>
          <a:p>
            <a:r>
              <a:rPr lang="en-IN"/>
              <a:t>IR-Winter-2024 Mansi A. Radke</a:t>
            </a:r>
            <a:endParaRPr lang="en-IN" dirty="0"/>
          </a:p>
        </p:txBody>
      </p:sp>
      <p:sp>
        <p:nvSpPr>
          <p:cNvPr id="5" name="Slide Number Placeholder 4">
            <a:extLst>
              <a:ext uri="{FF2B5EF4-FFF2-40B4-BE49-F238E27FC236}">
                <a16:creationId xmlns:a16="http://schemas.microsoft.com/office/drawing/2014/main" id="{F85B0003-E44A-425E-BAD9-1B6C8E802F8E}"/>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2905567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A08AB-8274-41F3-BC78-22C2745904BA}"/>
              </a:ext>
            </a:extLst>
          </p:cNvPr>
          <p:cNvSpPr>
            <a:spLocks noGrp="1"/>
          </p:cNvSpPr>
          <p:nvPr>
            <p:ph type="dt" sz="half" idx="10"/>
          </p:nvPr>
        </p:nvSpPr>
        <p:spPr/>
        <p:txBody>
          <a:bodyPr/>
          <a:lstStyle/>
          <a:p>
            <a:fld id="{4EF30BA1-5BEA-4450-AF09-3A9D7F8256FC}" type="datetime1">
              <a:rPr lang="en-IN" smtClean="0"/>
              <a:t>30-07-2024</a:t>
            </a:fld>
            <a:endParaRPr lang="en-IN" dirty="0"/>
          </a:p>
        </p:txBody>
      </p:sp>
      <p:sp>
        <p:nvSpPr>
          <p:cNvPr id="3" name="Footer Placeholder 2">
            <a:extLst>
              <a:ext uri="{FF2B5EF4-FFF2-40B4-BE49-F238E27FC236}">
                <a16:creationId xmlns:a16="http://schemas.microsoft.com/office/drawing/2014/main" id="{55363B4E-FDC4-4E89-AABD-A4A1631CE9FE}"/>
              </a:ext>
            </a:extLst>
          </p:cNvPr>
          <p:cNvSpPr>
            <a:spLocks noGrp="1"/>
          </p:cNvSpPr>
          <p:nvPr>
            <p:ph type="ftr" sz="quarter" idx="11"/>
          </p:nvPr>
        </p:nvSpPr>
        <p:spPr/>
        <p:txBody>
          <a:bodyPr/>
          <a:lstStyle/>
          <a:p>
            <a:r>
              <a:rPr lang="en-IN"/>
              <a:t>IR-Winter-2024 Mansi A. Radke</a:t>
            </a:r>
            <a:endParaRPr lang="en-IN" dirty="0"/>
          </a:p>
        </p:txBody>
      </p:sp>
      <p:sp>
        <p:nvSpPr>
          <p:cNvPr id="4" name="Slide Number Placeholder 3">
            <a:extLst>
              <a:ext uri="{FF2B5EF4-FFF2-40B4-BE49-F238E27FC236}">
                <a16:creationId xmlns:a16="http://schemas.microsoft.com/office/drawing/2014/main" id="{FA2124B9-6411-4E2D-92B2-94A4A04624E6}"/>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585546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3C1F-1A61-4507-A6FB-FA7FE0F24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78428E-117F-464C-9D7B-E37B8A4B9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DF9EBC-AE1A-4D89-8461-A22149D70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ED7F7-0E4F-40BE-B73E-FFC8C002CFC4}"/>
              </a:ext>
            </a:extLst>
          </p:cNvPr>
          <p:cNvSpPr>
            <a:spLocks noGrp="1"/>
          </p:cNvSpPr>
          <p:nvPr>
            <p:ph type="dt" sz="half" idx="10"/>
          </p:nvPr>
        </p:nvSpPr>
        <p:spPr/>
        <p:txBody>
          <a:bodyPr/>
          <a:lstStyle/>
          <a:p>
            <a:fld id="{BDBC8D30-2CE2-4DEA-AE51-2212D76B1EEE}" type="datetime1">
              <a:rPr lang="en-IN" smtClean="0"/>
              <a:t>30-07-2024</a:t>
            </a:fld>
            <a:endParaRPr lang="en-IN" dirty="0"/>
          </a:p>
        </p:txBody>
      </p:sp>
      <p:sp>
        <p:nvSpPr>
          <p:cNvPr id="6" name="Footer Placeholder 5">
            <a:extLst>
              <a:ext uri="{FF2B5EF4-FFF2-40B4-BE49-F238E27FC236}">
                <a16:creationId xmlns:a16="http://schemas.microsoft.com/office/drawing/2014/main" id="{7792CB09-7321-4457-8585-0BFBF714630E}"/>
              </a:ext>
            </a:extLst>
          </p:cNvPr>
          <p:cNvSpPr>
            <a:spLocks noGrp="1"/>
          </p:cNvSpPr>
          <p:nvPr>
            <p:ph type="ftr" sz="quarter" idx="11"/>
          </p:nvPr>
        </p:nvSpPr>
        <p:spPr/>
        <p:txBody>
          <a:bodyPr/>
          <a:lstStyle/>
          <a:p>
            <a:r>
              <a:rPr lang="en-IN"/>
              <a:t>IR-Winter-2024 Mansi A. Radke</a:t>
            </a:r>
            <a:endParaRPr lang="en-IN" dirty="0"/>
          </a:p>
        </p:txBody>
      </p:sp>
      <p:sp>
        <p:nvSpPr>
          <p:cNvPr id="7" name="Slide Number Placeholder 6">
            <a:extLst>
              <a:ext uri="{FF2B5EF4-FFF2-40B4-BE49-F238E27FC236}">
                <a16:creationId xmlns:a16="http://schemas.microsoft.com/office/drawing/2014/main" id="{E0DBBDD4-0A11-43F4-8837-EDB0AA3DD059}"/>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244057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41ED-F21F-4841-869B-D6CA0E99FF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4B5288-93BA-4925-9E4F-9F4D6651E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6FF99D-D7FC-4F2C-82A5-84702CC1589E}"/>
              </a:ext>
            </a:extLst>
          </p:cNvPr>
          <p:cNvSpPr>
            <a:spLocks noGrp="1"/>
          </p:cNvSpPr>
          <p:nvPr>
            <p:ph type="dt" sz="half" idx="10"/>
          </p:nvPr>
        </p:nvSpPr>
        <p:spPr/>
        <p:txBody>
          <a:bodyPr/>
          <a:lstStyle/>
          <a:p>
            <a:fld id="{4D458F48-C7F7-4853-A149-C8F17B625F1E}" type="datetime1">
              <a:rPr lang="en-IN" smtClean="0"/>
              <a:t>30-07-2024</a:t>
            </a:fld>
            <a:endParaRPr lang="en-GB"/>
          </a:p>
        </p:txBody>
      </p:sp>
      <p:sp>
        <p:nvSpPr>
          <p:cNvPr id="5" name="Footer Placeholder 4">
            <a:extLst>
              <a:ext uri="{FF2B5EF4-FFF2-40B4-BE49-F238E27FC236}">
                <a16:creationId xmlns:a16="http://schemas.microsoft.com/office/drawing/2014/main" id="{427F12CB-EE7C-4A57-9BD9-90DDB456FE6D}"/>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B61E8B6F-A474-440C-9AAD-4F103074E1FD}"/>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434188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31AF-C0DE-4C51-8C35-A3774CBFE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7880D3-55E5-4818-9C20-2CD32B2DD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E69B0D9-FF00-417E-9AF1-47E861F94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9088B-19A6-4ECF-973A-66694E40D108}"/>
              </a:ext>
            </a:extLst>
          </p:cNvPr>
          <p:cNvSpPr>
            <a:spLocks noGrp="1"/>
          </p:cNvSpPr>
          <p:nvPr>
            <p:ph type="dt" sz="half" idx="10"/>
          </p:nvPr>
        </p:nvSpPr>
        <p:spPr/>
        <p:txBody>
          <a:bodyPr/>
          <a:lstStyle/>
          <a:p>
            <a:fld id="{28AEF04B-3D5E-48AB-9B2B-6B9E3EAA3335}" type="datetime1">
              <a:rPr lang="en-IN" smtClean="0"/>
              <a:t>30-07-2024</a:t>
            </a:fld>
            <a:endParaRPr lang="en-IN" dirty="0"/>
          </a:p>
        </p:txBody>
      </p:sp>
      <p:sp>
        <p:nvSpPr>
          <p:cNvPr id="6" name="Footer Placeholder 5">
            <a:extLst>
              <a:ext uri="{FF2B5EF4-FFF2-40B4-BE49-F238E27FC236}">
                <a16:creationId xmlns:a16="http://schemas.microsoft.com/office/drawing/2014/main" id="{44DB0179-04D2-49EF-8D6D-807BF7EB6C72}"/>
              </a:ext>
            </a:extLst>
          </p:cNvPr>
          <p:cNvSpPr>
            <a:spLocks noGrp="1"/>
          </p:cNvSpPr>
          <p:nvPr>
            <p:ph type="ftr" sz="quarter" idx="11"/>
          </p:nvPr>
        </p:nvSpPr>
        <p:spPr/>
        <p:txBody>
          <a:bodyPr/>
          <a:lstStyle/>
          <a:p>
            <a:r>
              <a:rPr lang="en-IN"/>
              <a:t>IR-Winter-2024 Mansi A. Radke</a:t>
            </a:r>
            <a:endParaRPr lang="en-IN" dirty="0"/>
          </a:p>
        </p:txBody>
      </p:sp>
      <p:sp>
        <p:nvSpPr>
          <p:cNvPr id="7" name="Slide Number Placeholder 6">
            <a:extLst>
              <a:ext uri="{FF2B5EF4-FFF2-40B4-BE49-F238E27FC236}">
                <a16:creationId xmlns:a16="http://schemas.microsoft.com/office/drawing/2014/main" id="{3F1C132E-FF81-444C-B644-2ABF5EB010E0}"/>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20429506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9D2B-FAA7-4B53-A446-D173BD87B4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85849C-A882-42ED-A093-7C92B75E62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11330-2E6E-4F19-962F-FA3FC7BF9E96}"/>
              </a:ext>
            </a:extLst>
          </p:cNvPr>
          <p:cNvSpPr>
            <a:spLocks noGrp="1"/>
          </p:cNvSpPr>
          <p:nvPr>
            <p:ph type="dt" sz="half" idx="10"/>
          </p:nvPr>
        </p:nvSpPr>
        <p:spPr/>
        <p:txBody>
          <a:bodyPr/>
          <a:lstStyle/>
          <a:p>
            <a:fld id="{0379B81E-CF1C-40A8-84CF-969FD30DD08F}" type="datetime1">
              <a:rPr lang="en-IN" smtClean="0"/>
              <a:t>30-07-2024</a:t>
            </a:fld>
            <a:endParaRPr lang="en-IN" dirty="0"/>
          </a:p>
        </p:txBody>
      </p:sp>
      <p:sp>
        <p:nvSpPr>
          <p:cNvPr id="5" name="Footer Placeholder 4">
            <a:extLst>
              <a:ext uri="{FF2B5EF4-FFF2-40B4-BE49-F238E27FC236}">
                <a16:creationId xmlns:a16="http://schemas.microsoft.com/office/drawing/2014/main" id="{3DE8AA25-8137-4F61-A8BC-7DD501B1FC2D}"/>
              </a:ext>
            </a:extLst>
          </p:cNvPr>
          <p:cNvSpPr>
            <a:spLocks noGrp="1"/>
          </p:cNvSpPr>
          <p:nvPr>
            <p:ph type="ftr" sz="quarter" idx="11"/>
          </p:nvPr>
        </p:nvSpPr>
        <p:spPr/>
        <p:txBody>
          <a:bodyPr/>
          <a:lstStyle/>
          <a:p>
            <a:r>
              <a:rPr lang="en-IN"/>
              <a:t>IR-Winter-2024 Mansi A. Radke</a:t>
            </a:r>
            <a:endParaRPr lang="en-IN" dirty="0"/>
          </a:p>
        </p:txBody>
      </p:sp>
      <p:sp>
        <p:nvSpPr>
          <p:cNvPr id="6" name="Slide Number Placeholder 5">
            <a:extLst>
              <a:ext uri="{FF2B5EF4-FFF2-40B4-BE49-F238E27FC236}">
                <a16:creationId xmlns:a16="http://schemas.microsoft.com/office/drawing/2014/main" id="{41B4A04D-782B-4F6C-B8F6-710FCEB59506}"/>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3273147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749D17-ADEE-42B0-9808-82E04F7781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BAFA32-4441-4CD8-92CD-37BEC0F455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581FB7-B191-4B77-94CC-B3CA61248F79}"/>
              </a:ext>
            </a:extLst>
          </p:cNvPr>
          <p:cNvSpPr>
            <a:spLocks noGrp="1"/>
          </p:cNvSpPr>
          <p:nvPr>
            <p:ph type="dt" sz="half" idx="10"/>
          </p:nvPr>
        </p:nvSpPr>
        <p:spPr/>
        <p:txBody>
          <a:bodyPr/>
          <a:lstStyle/>
          <a:p>
            <a:fld id="{4475C407-8788-4C0D-ABB1-D372C7988E74}" type="datetime1">
              <a:rPr lang="en-IN" smtClean="0"/>
              <a:t>30-07-2024</a:t>
            </a:fld>
            <a:endParaRPr lang="en-IN" dirty="0"/>
          </a:p>
        </p:txBody>
      </p:sp>
      <p:sp>
        <p:nvSpPr>
          <p:cNvPr id="5" name="Footer Placeholder 4">
            <a:extLst>
              <a:ext uri="{FF2B5EF4-FFF2-40B4-BE49-F238E27FC236}">
                <a16:creationId xmlns:a16="http://schemas.microsoft.com/office/drawing/2014/main" id="{B11E9362-857D-4E70-A182-A6195A4FA274}"/>
              </a:ext>
            </a:extLst>
          </p:cNvPr>
          <p:cNvSpPr>
            <a:spLocks noGrp="1"/>
          </p:cNvSpPr>
          <p:nvPr>
            <p:ph type="ftr" sz="quarter" idx="11"/>
          </p:nvPr>
        </p:nvSpPr>
        <p:spPr/>
        <p:txBody>
          <a:bodyPr/>
          <a:lstStyle/>
          <a:p>
            <a:r>
              <a:rPr lang="en-IN"/>
              <a:t>IR-Winter-2024 Mansi A. Radke</a:t>
            </a:r>
            <a:endParaRPr lang="en-IN" dirty="0"/>
          </a:p>
        </p:txBody>
      </p:sp>
      <p:sp>
        <p:nvSpPr>
          <p:cNvPr id="6" name="Slide Number Placeholder 5">
            <a:extLst>
              <a:ext uri="{FF2B5EF4-FFF2-40B4-BE49-F238E27FC236}">
                <a16:creationId xmlns:a16="http://schemas.microsoft.com/office/drawing/2014/main" id="{94EE3BB9-4248-40CE-8F16-7600AB007847}"/>
              </a:ext>
            </a:extLst>
          </p:cNvPr>
          <p:cNvSpPr>
            <a:spLocks noGrp="1"/>
          </p:cNvSpPr>
          <p:nvPr>
            <p:ph type="sldNum" sz="quarter" idx="12"/>
          </p:nvPr>
        </p:nvSpPr>
        <p:spPr/>
        <p:txBody>
          <a:bodyPr/>
          <a:lstStyle/>
          <a:p>
            <a:fld id="{C0F9F683-3FDB-4107-96CB-B1C6B49462B6}" type="slidenum">
              <a:rPr lang="en-IN" smtClean="0"/>
              <a:t>‹#›</a:t>
            </a:fld>
            <a:endParaRPr lang="en-IN" dirty="0"/>
          </a:p>
        </p:txBody>
      </p:sp>
    </p:spTree>
    <p:extLst>
      <p:ext uri="{BB962C8B-B14F-4D97-AF65-F5344CB8AC3E}">
        <p14:creationId xmlns:p14="http://schemas.microsoft.com/office/powerpoint/2010/main" val="148391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8953-2789-478A-988B-4A81E9609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DF85DB7-459B-42E6-A481-8247B65743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CB420-D830-408C-B438-981806A954BF}"/>
              </a:ext>
            </a:extLst>
          </p:cNvPr>
          <p:cNvSpPr>
            <a:spLocks noGrp="1"/>
          </p:cNvSpPr>
          <p:nvPr>
            <p:ph type="dt" sz="half" idx="10"/>
          </p:nvPr>
        </p:nvSpPr>
        <p:spPr/>
        <p:txBody>
          <a:bodyPr/>
          <a:lstStyle/>
          <a:p>
            <a:fld id="{4AF269A8-4C2F-4293-9565-4430A4E6E2E7}" type="datetime1">
              <a:rPr lang="en-IN" smtClean="0"/>
              <a:t>30-07-2024</a:t>
            </a:fld>
            <a:endParaRPr lang="en-GB"/>
          </a:p>
        </p:txBody>
      </p:sp>
      <p:sp>
        <p:nvSpPr>
          <p:cNvPr id="5" name="Footer Placeholder 4">
            <a:extLst>
              <a:ext uri="{FF2B5EF4-FFF2-40B4-BE49-F238E27FC236}">
                <a16:creationId xmlns:a16="http://schemas.microsoft.com/office/drawing/2014/main" id="{8F4E74FD-A487-4D9C-ACCB-F9CCD2EF3B28}"/>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C036B79B-3C55-434A-A596-395518FE810D}"/>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343086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59EF-0DA7-4F8C-A293-11AB1380A2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E93896-EE15-47CB-9DD9-1C6FDABECE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5024867-3767-4AA7-B775-9B5FA86628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0BCB210-0E4F-44F7-BE61-75FF130B671A}"/>
              </a:ext>
            </a:extLst>
          </p:cNvPr>
          <p:cNvSpPr>
            <a:spLocks noGrp="1"/>
          </p:cNvSpPr>
          <p:nvPr>
            <p:ph type="dt" sz="half" idx="10"/>
          </p:nvPr>
        </p:nvSpPr>
        <p:spPr/>
        <p:txBody>
          <a:bodyPr/>
          <a:lstStyle/>
          <a:p>
            <a:fld id="{B9B55C21-9511-441C-B41C-8E81F1F7512A}" type="datetime1">
              <a:rPr lang="en-IN" smtClean="0"/>
              <a:t>30-07-2024</a:t>
            </a:fld>
            <a:endParaRPr lang="en-GB"/>
          </a:p>
        </p:txBody>
      </p:sp>
      <p:sp>
        <p:nvSpPr>
          <p:cNvPr id="6" name="Footer Placeholder 5">
            <a:extLst>
              <a:ext uri="{FF2B5EF4-FFF2-40B4-BE49-F238E27FC236}">
                <a16:creationId xmlns:a16="http://schemas.microsoft.com/office/drawing/2014/main" id="{31CE5CDA-08A4-43B0-9311-0A0DDFD91268}"/>
              </a:ext>
            </a:extLst>
          </p:cNvPr>
          <p:cNvSpPr>
            <a:spLocks noGrp="1"/>
          </p:cNvSpPr>
          <p:nvPr>
            <p:ph type="ftr" sz="quarter" idx="11"/>
          </p:nvPr>
        </p:nvSpPr>
        <p:spPr/>
        <p:txBody>
          <a:bodyPr/>
          <a:lstStyle/>
          <a:p>
            <a:r>
              <a:rPr lang="en-GB"/>
              <a:t>IR-Winter-2024 Mansi A. Radke</a:t>
            </a:r>
          </a:p>
        </p:txBody>
      </p:sp>
      <p:sp>
        <p:nvSpPr>
          <p:cNvPr id="7" name="Slide Number Placeholder 6">
            <a:extLst>
              <a:ext uri="{FF2B5EF4-FFF2-40B4-BE49-F238E27FC236}">
                <a16:creationId xmlns:a16="http://schemas.microsoft.com/office/drawing/2014/main" id="{EF4D78B9-FD1D-4E3A-A5A9-A5E1D24ED344}"/>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310932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6086-AD66-46EE-86CF-32C53F24B85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94479B-9120-4CC2-944D-D38524A9E9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174552-8C76-49F4-BF52-DC1164D15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0133D2-5532-43B5-8742-E0777E682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F7E55-A69D-4922-8923-D104F2FF52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960E5D8-182F-4365-B95B-7069518EE742}"/>
              </a:ext>
            </a:extLst>
          </p:cNvPr>
          <p:cNvSpPr>
            <a:spLocks noGrp="1"/>
          </p:cNvSpPr>
          <p:nvPr>
            <p:ph type="dt" sz="half" idx="10"/>
          </p:nvPr>
        </p:nvSpPr>
        <p:spPr/>
        <p:txBody>
          <a:bodyPr/>
          <a:lstStyle/>
          <a:p>
            <a:fld id="{4CDECAF9-F1A4-4935-930A-8AAE774E5ECB}" type="datetime1">
              <a:rPr lang="en-IN" smtClean="0"/>
              <a:t>30-07-2024</a:t>
            </a:fld>
            <a:endParaRPr lang="en-GB"/>
          </a:p>
        </p:txBody>
      </p:sp>
      <p:sp>
        <p:nvSpPr>
          <p:cNvPr id="8" name="Footer Placeholder 7">
            <a:extLst>
              <a:ext uri="{FF2B5EF4-FFF2-40B4-BE49-F238E27FC236}">
                <a16:creationId xmlns:a16="http://schemas.microsoft.com/office/drawing/2014/main" id="{A874849F-CA90-4B5F-8578-A9462BF1DDEC}"/>
              </a:ext>
            </a:extLst>
          </p:cNvPr>
          <p:cNvSpPr>
            <a:spLocks noGrp="1"/>
          </p:cNvSpPr>
          <p:nvPr>
            <p:ph type="ftr" sz="quarter" idx="11"/>
          </p:nvPr>
        </p:nvSpPr>
        <p:spPr/>
        <p:txBody>
          <a:bodyPr/>
          <a:lstStyle/>
          <a:p>
            <a:r>
              <a:rPr lang="en-GB"/>
              <a:t>IR-Winter-2024 Mansi A. Radke</a:t>
            </a:r>
          </a:p>
        </p:txBody>
      </p:sp>
      <p:sp>
        <p:nvSpPr>
          <p:cNvPr id="9" name="Slide Number Placeholder 8">
            <a:extLst>
              <a:ext uri="{FF2B5EF4-FFF2-40B4-BE49-F238E27FC236}">
                <a16:creationId xmlns:a16="http://schemas.microsoft.com/office/drawing/2014/main" id="{ACC7D787-BA57-4B4D-824B-3112B496282A}"/>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403962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D069-5482-4D11-84BE-7B3BDB90DA1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9F873B-095F-4BCA-BF4B-6926C7B17B40}"/>
              </a:ext>
            </a:extLst>
          </p:cNvPr>
          <p:cNvSpPr>
            <a:spLocks noGrp="1"/>
          </p:cNvSpPr>
          <p:nvPr>
            <p:ph type="dt" sz="half" idx="10"/>
          </p:nvPr>
        </p:nvSpPr>
        <p:spPr/>
        <p:txBody>
          <a:bodyPr/>
          <a:lstStyle/>
          <a:p>
            <a:fld id="{FEDAA9F2-C88A-4AC8-A59D-334BEF6630B0}" type="datetime1">
              <a:rPr lang="en-IN" smtClean="0"/>
              <a:t>30-07-2024</a:t>
            </a:fld>
            <a:endParaRPr lang="en-GB"/>
          </a:p>
        </p:txBody>
      </p:sp>
      <p:sp>
        <p:nvSpPr>
          <p:cNvPr id="4" name="Footer Placeholder 3">
            <a:extLst>
              <a:ext uri="{FF2B5EF4-FFF2-40B4-BE49-F238E27FC236}">
                <a16:creationId xmlns:a16="http://schemas.microsoft.com/office/drawing/2014/main" id="{39DFBD0D-7E0C-4546-9FB2-F7C843F7AAFF}"/>
              </a:ext>
            </a:extLst>
          </p:cNvPr>
          <p:cNvSpPr>
            <a:spLocks noGrp="1"/>
          </p:cNvSpPr>
          <p:nvPr>
            <p:ph type="ftr" sz="quarter" idx="11"/>
          </p:nvPr>
        </p:nvSpPr>
        <p:spPr/>
        <p:txBody>
          <a:bodyPr/>
          <a:lstStyle/>
          <a:p>
            <a:r>
              <a:rPr lang="en-GB"/>
              <a:t>IR-Winter-2024 Mansi A. Radke</a:t>
            </a:r>
          </a:p>
        </p:txBody>
      </p:sp>
      <p:sp>
        <p:nvSpPr>
          <p:cNvPr id="5" name="Slide Number Placeholder 4">
            <a:extLst>
              <a:ext uri="{FF2B5EF4-FFF2-40B4-BE49-F238E27FC236}">
                <a16:creationId xmlns:a16="http://schemas.microsoft.com/office/drawing/2014/main" id="{62A6B916-BBAD-41D6-9BA9-784B14D45E0D}"/>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19198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3730F-0CD5-4C25-9845-0616B8163224}"/>
              </a:ext>
            </a:extLst>
          </p:cNvPr>
          <p:cNvSpPr>
            <a:spLocks noGrp="1"/>
          </p:cNvSpPr>
          <p:nvPr>
            <p:ph type="dt" sz="half" idx="10"/>
          </p:nvPr>
        </p:nvSpPr>
        <p:spPr/>
        <p:txBody>
          <a:bodyPr/>
          <a:lstStyle/>
          <a:p>
            <a:fld id="{21C9ED89-BA82-412E-B5AA-5D0B4BD85317}" type="datetime1">
              <a:rPr lang="en-IN" smtClean="0"/>
              <a:t>30-07-2024</a:t>
            </a:fld>
            <a:endParaRPr lang="en-GB"/>
          </a:p>
        </p:txBody>
      </p:sp>
      <p:sp>
        <p:nvSpPr>
          <p:cNvPr id="3" name="Footer Placeholder 2">
            <a:extLst>
              <a:ext uri="{FF2B5EF4-FFF2-40B4-BE49-F238E27FC236}">
                <a16:creationId xmlns:a16="http://schemas.microsoft.com/office/drawing/2014/main" id="{5AA610E7-625F-4C91-ABCC-F015BECBAFAA}"/>
              </a:ext>
            </a:extLst>
          </p:cNvPr>
          <p:cNvSpPr>
            <a:spLocks noGrp="1"/>
          </p:cNvSpPr>
          <p:nvPr>
            <p:ph type="ftr" sz="quarter" idx="11"/>
          </p:nvPr>
        </p:nvSpPr>
        <p:spPr/>
        <p:txBody>
          <a:bodyPr/>
          <a:lstStyle/>
          <a:p>
            <a:r>
              <a:rPr lang="en-GB"/>
              <a:t>IR-Winter-2024 Mansi A. Radke</a:t>
            </a:r>
          </a:p>
        </p:txBody>
      </p:sp>
      <p:sp>
        <p:nvSpPr>
          <p:cNvPr id="4" name="Slide Number Placeholder 3">
            <a:extLst>
              <a:ext uri="{FF2B5EF4-FFF2-40B4-BE49-F238E27FC236}">
                <a16:creationId xmlns:a16="http://schemas.microsoft.com/office/drawing/2014/main" id="{F71713C3-DBED-47B0-918E-F8A9C01BE71B}"/>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208469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8D47-82EF-4F91-96FB-6910C95C79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748F6B-B94E-44ED-A9B9-425D3E37B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C287981-6EDE-4E25-97EC-5F5C74B19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2A806-3AC9-4A36-8C95-75293D81970E}"/>
              </a:ext>
            </a:extLst>
          </p:cNvPr>
          <p:cNvSpPr>
            <a:spLocks noGrp="1"/>
          </p:cNvSpPr>
          <p:nvPr>
            <p:ph type="dt" sz="half" idx="10"/>
          </p:nvPr>
        </p:nvSpPr>
        <p:spPr/>
        <p:txBody>
          <a:bodyPr/>
          <a:lstStyle/>
          <a:p>
            <a:fld id="{DB86C093-D4D3-4FD2-8814-C7682BBB986C}" type="datetime1">
              <a:rPr lang="en-IN" smtClean="0"/>
              <a:t>30-07-2024</a:t>
            </a:fld>
            <a:endParaRPr lang="en-GB"/>
          </a:p>
        </p:txBody>
      </p:sp>
      <p:sp>
        <p:nvSpPr>
          <p:cNvPr id="6" name="Footer Placeholder 5">
            <a:extLst>
              <a:ext uri="{FF2B5EF4-FFF2-40B4-BE49-F238E27FC236}">
                <a16:creationId xmlns:a16="http://schemas.microsoft.com/office/drawing/2014/main" id="{716AC11A-EE17-47D0-81BA-4D4B52D6FF71}"/>
              </a:ext>
            </a:extLst>
          </p:cNvPr>
          <p:cNvSpPr>
            <a:spLocks noGrp="1"/>
          </p:cNvSpPr>
          <p:nvPr>
            <p:ph type="ftr" sz="quarter" idx="11"/>
          </p:nvPr>
        </p:nvSpPr>
        <p:spPr/>
        <p:txBody>
          <a:bodyPr/>
          <a:lstStyle/>
          <a:p>
            <a:r>
              <a:rPr lang="en-GB"/>
              <a:t>IR-Winter-2024 Mansi A. Radke</a:t>
            </a:r>
          </a:p>
        </p:txBody>
      </p:sp>
      <p:sp>
        <p:nvSpPr>
          <p:cNvPr id="7" name="Slide Number Placeholder 6">
            <a:extLst>
              <a:ext uri="{FF2B5EF4-FFF2-40B4-BE49-F238E27FC236}">
                <a16:creationId xmlns:a16="http://schemas.microsoft.com/office/drawing/2014/main" id="{69537E31-4FF2-41C7-A1CB-1E551DEF0DC6}"/>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42472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80D5-8D3B-4D1F-988C-4313DC1E5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E0A2E6-005E-4D6B-B1B1-1F7B53D21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DD855B4-0B93-40E2-8F23-38DE3848C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D7A35-CB73-4D5E-94D0-E2903A167694}"/>
              </a:ext>
            </a:extLst>
          </p:cNvPr>
          <p:cNvSpPr>
            <a:spLocks noGrp="1"/>
          </p:cNvSpPr>
          <p:nvPr>
            <p:ph type="dt" sz="half" idx="10"/>
          </p:nvPr>
        </p:nvSpPr>
        <p:spPr/>
        <p:txBody>
          <a:bodyPr/>
          <a:lstStyle/>
          <a:p>
            <a:fld id="{0DDFA3AA-B14B-4AC8-80EA-547A5A150951}" type="datetime1">
              <a:rPr lang="en-IN" smtClean="0"/>
              <a:t>30-07-2024</a:t>
            </a:fld>
            <a:endParaRPr lang="en-GB"/>
          </a:p>
        </p:txBody>
      </p:sp>
      <p:sp>
        <p:nvSpPr>
          <p:cNvPr id="6" name="Footer Placeholder 5">
            <a:extLst>
              <a:ext uri="{FF2B5EF4-FFF2-40B4-BE49-F238E27FC236}">
                <a16:creationId xmlns:a16="http://schemas.microsoft.com/office/drawing/2014/main" id="{8E47F511-44A0-4313-A7BB-72282C62A1B6}"/>
              </a:ext>
            </a:extLst>
          </p:cNvPr>
          <p:cNvSpPr>
            <a:spLocks noGrp="1"/>
          </p:cNvSpPr>
          <p:nvPr>
            <p:ph type="ftr" sz="quarter" idx="11"/>
          </p:nvPr>
        </p:nvSpPr>
        <p:spPr/>
        <p:txBody>
          <a:bodyPr/>
          <a:lstStyle/>
          <a:p>
            <a:r>
              <a:rPr lang="en-GB"/>
              <a:t>IR-Winter-2024 Mansi A. Radke</a:t>
            </a:r>
          </a:p>
        </p:txBody>
      </p:sp>
      <p:sp>
        <p:nvSpPr>
          <p:cNvPr id="7" name="Slide Number Placeholder 6">
            <a:extLst>
              <a:ext uri="{FF2B5EF4-FFF2-40B4-BE49-F238E27FC236}">
                <a16:creationId xmlns:a16="http://schemas.microsoft.com/office/drawing/2014/main" id="{39E0F755-34DA-49E9-9354-2504127CCAB3}"/>
              </a:ext>
            </a:extLst>
          </p:cNvPr>
          <p:cNvSpPr>
            <a:spLocks noGrp="1"/>
          </p:cNvSpPr>
          <p:nvPr>
            <p:ph type="sldNum" sz="quarter" idx="12"/>
          </p:nvPr>
        </p:nvSpPr>
        <p:spPr/>
        <p:txBody>
          <a:bodyPr/>
          <a:lstStyle/>
          <a:p>
            <a:fld id="{A893F455-96F0-488F-8E10-58375F4901BB}" type="slidenum">
              <a:rPr lang="en-GB" smtClean="0"/>
              <a:t>‹#›</a:t>
            </a:fld>
            <a:endParaRPr lang="en-GB"/>
          </a:p>
        </p:txBody>
      </p:sp>
    </p:spTree>
    <p:extLst>
      <p:ext uri="{BB962C8B-B14F-4D97-AF65-F5344CB8AC3E}">
        <p14:creationId xmlns:p14="http://schemas.microsoft.com/office/powerpoint/2010/main" val="306608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497BE-D905-4C4C-B323-3A701E61BA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8F819D-BFA4-4B60-A71D-6F648B8BE3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A3E0C7-01E1-44E5-ACDC-6061CC763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7EE024-70D7-4768-89A9-A6965DE8FAA7}" type="datetime1">
              <a:rPr lang="en-IN" smtClean="0"/>
              <a:t>30-07-2024</a:t>
            </a:fld>
            <a:endParaRPr lang="en-GB"/>
          </a:p>
        </p:txBody>
      </p:sp>
      <p:sp>
        <p:nvSpPr>
          <p:cNvPr id="5" name="Footer Placeholder 4">
            <a:extLst>
              <a:ext uri="{FF2B5EF4-FFF2-40B4-BE49-F238E27FC236}">
                <a16:creationId xmlns:a16="http://schemas.microsoft.com/office/drawing/2014/main" id="{76434D06-7361-4F43-864D-1A4B619EC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IR-Winter-2024 Mansi A. Radke</a:t>
            </a:r>
          </a:p>
        </p:txBody>
      </p:sp>
      <p:sp>
        <p:nvSpPr>
          <p:cNvPr id="6" name="Slide Number Placeholder 5">
            <a:extLst>
              <a:ext uri="{FF2B5EF4-FFF2-40B4-BE49-F238E27FC236}">
                <a16:creationId xmlns:a16="http://schemas.microsoft.com/office/drawing/2014/main" id="{9211E253-358D-4288-9D07-4AB4885E2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3F455-96F0-488F-8E10-58375F4901BB}" type="slidenum">
              <a:rPr lang="en-GB" smtClean="0"/>
              <a:t>‹#›</a:t>
            </a:fld>
            <a:endParaRPr lang="en-GB"/>
          </a:p>
        </p:txBody>
      </p:sp>
    </p:spTree>
    <p:extLst>
      <p:ext uri="{BB962C8B-B14F-4D97-AF65-F5344CB8AC3E}">
        <p14:creationId xmlns:p14="http://schemas.microsoft.com/office/powerpoint/2010/main" val="12982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94C5DE-C7A7-4638-A17C-2D3C2850B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372681-0F5F-43F6-81BB-6FFBC28B2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4C275-4CEA-46B8-818B-3CD6E009A9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25AD0-B92C-4AC1-B38B-CF5D2B93B30C}" type="datetime1">
              <a:rPr lang="en-IN" smtClean="0"/>
              <a:t>30-07-2024</a:t>
            </a:fld>
            <a:endParaRPr lang="en-IN" dirty="0"/>
          </a:p>
        </p:txBody>
      </p:sp>
      <p:sp>
        <p:nvSpPr>
          <p:cNvPr id="5" name="Footer Placeholder 4">
            <a:extLst>
              <a:ext uri="{FF2B5EF4-FFF2-40B4-BE49-F238E27FC236}">
                <a16:creationId xmlns:a16="http://schemas.microsoft.com/office/drawing/2014/main" id="{733CF92D-8E3A-4EA6-AA1E-0056231B7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IR-Winter-2024 Mansi A. Radke</a:t>
            </a:r>
            <a:endParaRPr lang="en-IN" dirty="0"/>
          </a:p>
        </p:txBody>
      </p:sp>
      <p:sp>
        <p:nvSpPr>
          <p:cNvPr id="6" name="Slide Number Placeholder 5">
            <a:extLst>
              <a:ext uri="{FF2B5EF4-FFF2-40B4-BE49-F238E27FC236}">
                <a16:creationId xmlns:a16="http://schemas.microsoft.com/office/drawing/2014/main" id="{E49615EA-2B5E-42F4-AF81-CF960AC7D8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9F683-3FDB-4107-96CB-B1C6B49462B6}" type="slidenum">
              <a:rPr lang="en-IN" smtClean="0"/>
              <a:t>‹#›</a:t>
            </a:fld>
            <a:endParaRPr lang="en-IN" dirty="0"/>
          </a:p>
        </p:txBody>
      </p:sp>
    </p:spTree>
    <p:extLst>
      <p:ext uri="{BB962C8B-B14F-4D97-AF65-F5344CB8AC3E}">
        <p14:creationId xmlns:p14="http://schemas.microsoft.com/office/powerpoint/2010/main" val="1695384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7.xml"/><Relationship Id="rId7" Type="http://schemas.openxmlformats.org/officeDocument/2006/relationships/image" Target="../media/image5.png"/><Relationship Id="rId12" Type="http://schemas.openxmlformats.org/officeDocument/2006/relationships/customXml" Target="../ink/ink6.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6.png"/><Relationship Id="rId1" Type="http://schemas.openxmlformats.org/officeDocument/2006/relationships/slideLayout" Target="../slideLayouts/slideLayout15.xml"/><Relationship Id="rId6" Type="http://schemas.openxmlformats.org/officeDocument/2006/relationships/customXml" Target="../ink/ink3.xml"/><Relationship Id="rId11" Type="http://schemas.openxmlformats.org/officeDocument/2006/relationships/image" Target="../media/image7.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0.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customXml" Target="../ink/ink2.xml"/><Relationship Id="rId9" Type="http://schemas.openxmlformats.org/officeDocument/2006/relationships/image" Target="../media/image6.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5.png"/><Relationship Id="rId30" Type="http://schemas.openxmlformats.org/officeDocument/2006/relationships/customXml" Target="../ink/ink15.xml"/><Relationship Id="rId35" Type="http://schemas.openxmlformats.org/officeDocument/2006/relationships/image" Target="../media/image19.png"/><Relationship Id="rId8" Type="http://schemas.openxmlformats.org/officeDocument/2006/relationships/customXml" Target="../ink/ink4.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media/image27.png"/><Relationship Id="rId18" Type="http://schemas.openxmlformats.org/officeDocument/2006/relationships/customXml" Target="../ink/ink28.xml"/><Relationship Id="rId3" Type="http://schemas.openxmlformats.org/officeDocument/2006/relationships/image" Target="../media/image220.png"/><Relationship Id="rId21" Type="http://schemas.openxmlformats.org/officeDocument/2006/relationships/image" Target="../media/image31.png"/><Relationship Id="rId7" Type="http://schemas.openxmlformats.org/officeDocument/2006/relationships/image" Target="../media/image24.png"/><Relationship Id="rId12" Type="http://schemas.openxmlformats.org/officeDocument/2006/relationships/customXml" Target="../ink/ink25.xml"/><Relationship Id="rId17" Type="http://schemas.openxmlformats.org/officeDocument/2006/relationships/image" Target="../media/image29.png"/><Relationship Id="rId2" Type="http://schemas.openxmlformats.org/officeDocument/2006/relationships/customXml" Target="../ink/ink20.xml"/><Relationship Id="rId16" Type="http://schemas.openxmlformats.org/officeDocument/2006/relationships/customXml" Target="../ink/ink27.xml"/><Relationship Id="rId20" Type="http://schemas.openxmlformats.org/officeDocument/2006/relationships/customXml" Target="../ink/ink29.xml"/><Relationship Id="rId1" Type="http://schemas.openxmlformats.org/officeDocument/2006/relationships/slideLayout" Target="../slideLayouts/slideLayout18.xml"/><Relationship Id="rId6" Type="http://schemas.openxmlformats.org/officeDocument/2006/relationships/customXml" Target="../ink/ink22.xm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8.png"/><Relationship Id="rId23" Type="http://schemas.openxmlformats.org/officeDocument/2006/relationships/image" Target="../media/image32.png"/><Relationship Id="rId10" Type="http://schemas.openxmlformats.org/officeDocument/2006/relationships/customXml" Target="../ink/ink24.xml"/><Relationship Id="rId19" Type="http://schemas.openxmlformats.org/officeDocument/2006/relationships/image" Target="../media/image30.png"/><Relationship Id="rId4" Type="http://schemas.openxmlformats.org/officeDocument/2006/relationships/customXml" Target="../ink/ink21.xml"/><Relationship Id="rId9" Type="http://schemas.openxmlformats.org/officeDocument/2006/relationships/image" Target="../media/image25.png"/><Relationship Id="rId14" Type="http://schemas.openxmlformats.org/officeDocument/2006/relationships/customXml" Target="../ink/ink26.xml"/><Relationship Id="rId22" Type="http://schemas.openxmlformats.org/officeDocument/2006/relationships/customXml" Target="../ink/ink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customXml" Target="../ink/ink39.xml"/><Relationship Id="rId26" Type="http://schemas.openxmlformats.org/officeDocument/2006/relationships/customXml" Target="../ink/ink43.xml"/><Relationship Id="rId39" Type="http://schemas.openxmlformats.org/officeDocument/2006/relationships/image" Target="../media/image51.png"/><Relationship Id="rId21" Type="http://schemas.openxmlformats.org/officeDocument/2006/relationships/image" Target="../media/image42.png"/><Relationship Id="rId34" Type="http://schemas.openxmlformats.org/officeDocument/2006/relationships/customXml" Target="../ink/ink47.xml"/><Relationship Id="rId42" Type="http://schemas.openxmlformats.org/officeDocument/2006/relationships/customXml" Target="../ink/ink51.xml"/><Relationship Id="rId47" Type="http://schemas.openxmlformats.org/officeDocument/2006/relationships/image" Target="../media/image55.png"/><Relationship Id="rId7" Type="http://schemas.openxmlformats.org/officeDocument/2006/relationships/image" Target="../media/image35.png"/><Relationship Id="rId2" Type="http://schemas.openxmlformats.org/officeDocument/2006/relationships/customXml" Target="../ink/ink31.xml"/><Relationship Id="rId16" Type="http://schemas.openxmlformats.org/officeDocument/2006/relationships/customXml" Target="../ink/ink38.xml"/><Relationship Id="rId29" Type="http://schemas.openxmlformats.org/officeDocument/2006/relationships/image" Target="../media/image46.png"/><Relationship Id="rId11" Type="http://schemas.openxmlformats.org/officeDocument/2006/relationships/image" Target="../media/image37.png"/><Relationship Id="rId24" Type="http://schemas.openxmlformats.org/officeDocument/2006/relationships/customXml" Target="../ink/ink42.xml"/><Relationship Id="rId32" Type="http://schemas.openxmlformats.org/officeDocument/2006/relationships/customXml" Target="../ink/ink46.xml"/><Relationship Id="rId37" Type="http://schemas.openxmlformats.org/officeDocument/2006/relationships/image" Target="../media/image50.png"/><Relationship Id="rId40" Type="http://schemas.openxmlformats.org/officeDocument/2006/relationships/customXml" Target="../ink/ink50.xml"/><Relationship Id="rId45" Type="http://schemas.openxmlformats.org/officeDocument/2006/relationships/image" Target="../media/image54.png"/><Relationship Id="rId5" Type="http://schemas.openxmlformats.org/officeDocument/2006/relationships/image" Target="../media/image34.png"/><Relationship Id="rId15" Type="http://schemas.openxmlformats.org/officeDocument/2006/relationships/image" Target="../media/image39.png"/><Relationship Id="rId23" Type="http://schemas.openxmlformats.org/officeDocument/2006/relationships/image" Target="../media/image43.png"/><Relationship Id="rId28" Type="http://schemas.openxmlformats.org/officeDocument/2006/relationships/customXml" Target="../ink/ink44.xml"/><Relationship Id="rId36" Type="http://schemas.openxmlformats.org/officeDocument/2006/relationships/customXml" Target="../ink/ink48.xml"/><Relationship Id="rId49" Type="http://schemas.openxmlformats.org/officeDocument/2006/relationships/image" Target="../media/image56.png"/><Relationship Id="rId10" Type="http://schemas.openxmlformats.org/officeDocument/2006/relationships/customXml" Target="../ink/ink35.xml"/><Relationship Id="rId19" Type="http://schemas.openxmlformats.org/officeDocument/2006/relationships/image" Target="../media/image41.png"/><Relationship Id="rId31" Type="http://schemas.openxmlformats.org/officeDocument/2006/relationships/image" Target="../media/image47.png"/><Relationship Id="rId44" Type="http://schemas.openxmlformats.org/officeDocument/2006/relationships/customXml" Target="../ink/ink52.xml"/><Relationship Id="rId4" Type="http://schemas.openxmlformats.org/officeDocument/2006/relationships/customXml" Target="../ink/ink32.xml"/><Relationship Id="rId9" Type="http://schemas.openxmlformats.org/officeDocument/2006/relationships/image" Target="../media/image36.png"/><Relationship Id="rId14" Type="http://schemas.openxmlformats.org/officeDocument/2006/relationships/customXml" Target="../ink/ink37.xml"/><Relationship Id="rId22" Type="http://schemas.openxmlformats.org/officeDocument/2006/relationships/customXml" Target="../ink/ink41.xml"/><Relationship Id="rId27" Type="http://schemas.openxmlformats.org/officeDocument/2006/relationships/image" Target="../media/image45.png"/><Relationship Id="rId30" Type="http://schemas.openxmlformats.org/officeDocument/2006/relationships/customXml" Target="../ink/ink45.xml"/><Relationship Id="rId35" Type="http://schemas.openxmlformats.org/officeDocument/2006/relationships/image" Target="../media/image49.png"/><Relationship Id="rId43" Type="http://schemas.openxmlformats.org/officeDocument/2006/relationships/image" Target="../media/image53.png"/><Relationship Id="rId48" Type="http://schemas.openxmlformats.org/officeDocument/2006/relationships/customXml" Target="../ink/ink54.xml"/><Relationship Id="rId8" Type="http://schemas.openxmlformats.org/officeDocument/2006/relationships/customXml" Target="../ink/ink34.xml"/><Relationship Id="rId3" Type="http://schemas.openxmlformats.org/officeDocument/2006/relationships/image" Target="../media/image33.png"/><Relationship Id="rId12" Type="http://schemas.openxmlformats.org/officeDocument/2006/relationships/customXml" Target="../ink/ink36.xml"/><Relationship Id="rId17" Type="http://schemas.openxmlformats.org/officeDocument/2006/relationships/image" Target="../media/image40.png"/><Relationship Id="rId25" Type="http://schemas.openxmlformats.org/officeDocument/2006/relationships/image" Target="../media/image44.png"/><Relationship Id="rId33" Type="http://schemas.openxmlformats.org/officeDocument/2006/relationships/image" Target="../media/image48.png"/><Relationship Id="rId38" Type="http://schemas.openxmlformats.org/officeDocument/2006/relationships/customXml" Target="../ink/ink49.xml"/><Relationship Id="rId46" Type="http://schemas.openxmlformats.org/officeDocument/2006/relationships/customXml" Target="../ink/ink53.xml"/><Relationship Id="rId20" Type="http://schemas.openxmlformats.org/officeDocument/2006/relationships/customXml" Target="../ink/ink40.xml"/><Relationship Id="rId41" Type="http://schemas.openxmlformats.org/officeDocument/2006/relationships/image" Target="../media/image52.png"/><Relationship Id="rId1" Type="http://schemas.openxmlformats.org/officeDocument/2006/relationships/slideLayout" Target="../slideLayouts/slideLayout18.xml"/><Relationship Id="rId6" Type="http://schemas.openxmlformats.org/officeDocument/2006/relationships/customXml" Target="../ink/ink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3" Type="http://schemas.openxmlformats.org/officeDocument/2006/relationships/image" Target="../media/image380.png"/><Relationship Id="rId18" Type="http://schemas.openxmlformats.org/officeDocument/2006/relationships/customXml" Target="../ink/ink63.xml"/><Relationship Id="rId26" Type="http://schemas.openxmlformats.org/officeDocument/2006/relationships/customXml" Target="../ink/ink67.xml"/><Relationship Id="rId39" Type="http://schemas.openxmlformats.org/officeDocument/2006/relationships/image" Target="../media/image511.png"/><Relationship Id="rId21" Type="http://schemas.openxmlformats.org/officeDocument/2006/relationships/image" Target="../media/image420.png"/><Relationship Id="rId34" Type="http://schemas.openxmlformats.org/officeDocument/2006/relationships/customXml" Target="../ink/ink71.xml"/><Relationship Id="rId42" Type="http://schemas.openxmlformats.org/officeDocument/2006/relationships/customXml" Target="../ink/ink75.xml"/><Relationship Id="rId47" Type="http://schemas.openxmlformats.org/officeDocument/2006/relationships/image" Target="../media/image550.png"/><Relationship Id="rId7" Type="http://schemas.openxmlformats.org/officeDocument/2006/relationships/image" Target="../media/image350.png"/><Relationship Id="rId2" Type="http://schemas.openxmlformats.org/officeDocument/2006/relationships/customXml" Target="../ink/ink55.xml"/><Relationship Id="rId16" Type="http://schemas.openxmlformats.org/officeDocument/2006/relationships/customXml" Target="../ink/ink62.xml"/><Relationship Id="rId29" Type="http://schemas.openxmlformats.org/officeDocument/2006/relationships/image" Target="../media/image460.png"/><Relationship Id="rId1" Type="http://schemas.openxmlformats.org/officeDocument/2006/relationships/slideLayout" Target="../slideLayouts/slideLayout13.xml"/><Relationship Id="rId6" Type="http://schemas.openxmlformats.org/officeDocument/2006/relationships/customXml" Target="../ink/ink57.xml"/><Relationship Id="rId11" Type="http://schemas.openxmlformats.org/officeDocument/2006/relationships/image" Target="../media/image370.png"/><Relationship Id="rId24" Type="http://schemas.openxmlformats.org/officeDocument/2006/relationships/customXml" Target="../ink/ink66.xml"/><Relationship Id="rId32" Type="http://schemas.openxmlformats.org/officeDocument/2006/relationships/customXml" Target="../ink/ink70.xml"/><Relationship Id="rId37" Type="http://schemas.openxmlformats.org/officeDocument/2006/relationships/image" Target="../media/image500.png"/><Relationship Id="rId40" Type="http://schemas.openxmlformats.org/officeDocument/2006/relationships/customXml" Target="../ink/ink74.xml"/><Relationship Id="rId45" Type="http://schemas.openxmlformats.org/officeDocument/2006/relationships/image" Target="../media/image540.png"/><Relationship Id="rId5" Type="http://schemas.openxmlformats.org/officeDocument/2006/relationships/image" Target="../media/image340.png"/><Relationship Id="rId15" Type="http://schemas.openxmlformats.org/officeDocument/2006/relationships/image" Target="../media/image390.png"/><Relationship Id="rId23" Type="http://schemas.openxmlformats.org/officeDocument/2006/relationships/image" Target="../media/image430.png"/><Relationship Id="rId28" Type="http://schemas.openxmlformats.org/officeDocument/2006/relationships/customXml" Target="../ink/ink68.xml"/><Relationship Id="rId36" Type="http://schemas.openxmlformats.org/officeDocument/2006/relationships/customXml" Target="../ink/ink72.xml"/><Relationship Id="rId10" Type="http://schemas.openxmlformats.org/officeDocument/2006/relationships/customXml" Target="../ink/ink59.xml"/><Relationship Id="rId19" Type="http://schemas.openxmlformats.org/officeDocument/2006/relationships/image" Target="../media/image410.png"/><Relationship Id="rId31" Type="http://schemas.openxmlformats.org/officeDocument/2006/relationships/image" Target="../media/image470.png"/><Relationship Id="rId44" Type="http://schemas.openxmlformats.org/officeDocument/2006/relationships/customXml" Target="../ink/ink76.xml"/><Relationship Id="rId4" Type="http://schemas.openxmlformats.org/officeDocument/2006/relationships/customXml" Target="../ink/ink56.xml"/><Relationship Id="rId9" Type="http://schemas.openxmlformats.org/officeDocument/2006/relationships/image" Target="../media/image360.png"/><Relationship Id="rId14" Type="http://schemas.openxmlformats.org/officeDocument/2006/relationships/customXml" Target="../ink/ink61.xml"/><Relationship Id="rId22" Type="http://schemas.openxmlformats.org/officeDocument/2006/relationships/customXml" Target="../ink/ink65.xml"/><Relationship Id="rId27" Type="http://schemas.openxmlformats.org/officeDocument/2006/relationships/image" Target="../media/image450.png"/><Relationship Id="rId30" Type="http://schemas.openxmlformats.org/officeDocument/2006/relationships/customXml" Target="../ink/ink69.xml"/><Relationship Id="rId35" Type="http://schemas.openxmlformats.org/officeDocument/2006/relationships/image" Target="../media/image490.png"/><Relationship Id="rId43" Type="http://schemas.openxmlformats.org/officeDocument/2006/relationships/image" Target="../media/image530.png"/><Relationship Id="rId8" Type="http://schemas.openxmlformats.org/officeDocument/2006/relationships/customXml" Target="../ink/ink58.xml"/><Relationship Id="rId3" Type="http://schemas.openxmlformats.org/officeDocument/2006/relationships/image" Target="../media/image330.png"/><Relationship Id="rId12" Type="http://schemas.openxmlformats.org/officeDocument/2006/relationships/customXml" Target="../ink/ink60.xml"/><Relationship Id="rId17" Type="http://schemas.openxmlformats.org/officeDocument/2006/relationships/image" Target="../media/image400.png"/><Relationship Id="rId25" Type="http://schemas.openxmlformats.org/officeDocument/2006/relationships/image" Target="../media/image440.png"/><Relationship Id="rId33" Type="http://schemas.openxmlformats.org/officeDocument/2006/relationships/image" Target="../media/image480.png"/><Relationship Id="rId38" Type="http://schemas.openxmlformats.org/officeDocument/2006/relationships/customXml" Target="../ink/ink73.xml"/><Relationship Id="rId46" Type="http://schemas.openxmlformats.org/officeDocument/2006/relationships/customXml" Target="../ink/ink77.xml"/><Relationship Id="rId20" Type="http://schemas.openxmlformats.org/officeDocument/2006/relationships/customXml" Target="../ink/ink64.xml"/><Relationship Id="rId41" Type="http://schemas.openxmlformats.org/officeDocument/2006/relationships/image" Target="../media/image5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5DE07-A6CE-4940-B562-82B2D0FBC18E}"/>
              </a:ext>
            </a:extLst>
          </p:cNvPr>
          <p:cNvSpPr>
            <a:spLocks noGrp="1"/>
          </p:cNvSpPr>
          <p:nvPr>
            <p:ph type="ctrTitle"/>
          </p:nvPr>
        </p:nvSpPr>
        <p:spPr>
          <a:xfrm>
            <a:off x="1524000" y="1122363"/>
            <a:ext cx="9144000" cy="3181340"/>
          </a:xfrm>
        </p:spPr>
        <p:txBody>
          <a:bodyPr>
            <a:normAutofit fontScale="90000"/>
          </a:bodyPr>
          <a:lstStyle/>
          <a:p>
            <a:r>
              <a:rPr lang="en-IN" dirty="0"/>
              <a:t>Information Retrieval</a:t>
            </a:r>
            <a:br>
              <a:rPr lang="en-IN" dirty="0"/>
            </a:br>
            <a:r>
              <a:rPr lang="en-IN" dirty="0"/>
              <a:t>Winter-2024</a:t>
            </a:r>
            <a:br>
              <a:rPr lang="en-IN" dirty="0"/>
            </a:br>
            <a:r>
              <a:rPr lang="en-IN" dirty="0"/>
              <a:t>CSL 436</a:t>
            </a:r>
            <a:br>
              <a:rPr lang="en-IN" dirty="0"/>
            </a:br>
            <a:r>
              <a:rPr lang="en-IN" dirty="0"/>
              <a:t>3-0-2-4 </a:t>
            </a:r>
          </a:p>
        </p:txBody>
      </p:sp>
      <p:sp>
        <p:nvSpPr>
          <p:cNvPr id="3" name="Subtitle 2">
            <a:extLst>
              <a:ext uri="{FF2B5EF4-FFF2-40B4-BE49-F238E27FC236}">
                <a16:creationId xmlns:a16="http://schemas.microsoft.com/office/drawing/2014/main" id="{914C9A3F-EFBB-4281-B9EE-92D8ABD2EA3D}"/>
              </a:ext>
            </a:extLst>
          </p:cNvPr>
          <p:cNvSpPr>
            <a:spLocks noGrp="1"/>
          </p:cNvSpPr>
          <p:nvPr>
            <p:ph type="subTitle" idx="1"/>
          </p:nvPr>
        </p:nvSpPr>
        <p:spPr>
          <a:xfrm>
            <a:off x="1524000" y="4670558"/>
            <a:ext cx="9144000" cy="587242"/>
          </a:xfrm>
        </p:spPr>
        <p:txBody>
          <a:bodyPr>
            <a:normAutofit/>
          </a:bodyPr>
          <a:lstStyle/>
          <a:p>
            <a:r>
              <a:rPr lang="en-IN" dirty="0"/>
              <a:t>Mansi A. Radke, Assistant Professor, CSE, VNIT</a:t>
            </a:r>
          </a:p>
        </p:txBody>
      </p:sp>
      <p:sp>
        <p:nvSpPr>
          <p:cNvPr id="4" name="Date Placeholder 3">
            <a:extLst>
              <a:ext uri="{FF2B5EF4-FFF2-40B4-BE49-F238E27FC236}">
                <a16:creationId xmlns:a16="http://schemas.microsoft.com/office/drawing/2014/main" id="{490A064A-7EF4-4110-B3D5-3BB61A360E0B}"/>
              </a:ext>
            </a:extLst>
          </p:cNvPr>
          <p:cNvSpPr>
            <a:spLocks noGrp="1"/>
          </p:cNvSpPr>
          <p:nvPr>
            <p:ph type="dt" sz="half" idx="10"/>
          </p:nvPr>
        </p:nvSpPr>
        <p:spPr/>
        <p:txBody>
          <a:bodyPr/>
          <a:lstStyle/>
          <a:p>
            <a:fld id="{3A29CDC8-7C13-4C48-98CD-5274674429D6}" type="datetime1">
              <a:rPr lang="en-IN" smtClean="0"/>
              <a:t>30-07-2024</a:t>
            </a:fld>
            <a:endParaRPr lang="en-IN"/>
          </a:p>
        </p:txBody>
      </p:sp>
      <p:sp>
        <p:nvSpPr>
          <p:cNvPr id="5" name="Footer Placeholder 4">
            <a:extLst>
              <a:ext uri="{FF2B5EF4-FFF2-40B4-BE49-F238E27FC236}">
                <a16:creationId xmlns:a16="http://schemas.microsoft.com/office/drawing/2014/main" id="{2D148463-7AEA-45B0-9286-843836FE6BAF}"/>
              </a:ext>
            </a:extLst>
          </p:cNvPr>
          <p:cNvSpPr>
            <a:spLocks noGrp="1"/>
          </p:cNvSpPr>
          <p:nvPr>
            <p:ph type="ftr" sz="quarter" idx="11"/>
          </p:nvPr>
        </p:nvSpPr>
        <p:spPr/>
        <p:txBody>
          <a:bodyPr/>
          <a:lstStyle/>
          <a:p>
            <a:r>
              <a:rPr lang="en-IN" dirty="0"/>
              <a:t>IR-Winter-2024 Mansi A. Radke</a:t>
            </a:r>
          </a:p>
        </p:txBody>
      </p:sp>
      <p:sp>
        <p:nvSpPr>
          <p:cNvPr id="6" name="Slide Number Placeholder 5">
            <a:extLst>
              <a:ext uri="{FF2B5EF4-FFF2-40B4-BE49-F238E27FC236}">
                <a16:creationId xmlns:a16="http://schemas.microsoft.com/office/drawing/2014/main" id="{4899FA17-4B23-4E6B-A1D9-B33608B34180}"/>
              </a:ext>
            </a:extLst>
          </p:cNvPr>
          <p:cNvSpPr>
            <a:spLocks noGrp="1"/>
          </p:cNvSpPr>
          <p:nvPr>
            <p:ph type="sldNum" sz="quarter" idx="12"/>
          </p:nvPr>
        </p:nvSpPr>
        <p:spPr/>
        <p:txBody>
          <a:bodyPr/>
          <a:lstStyle/>
          <a:p>
            <a:fld id="{C0F9F683-3FDB-4107-96CB-B1C6B49462B6}" type="slidenum">
              <a:rPr lang="en-IN" smtClean="0"/>
              <a:pPr/>
              <a:t>1</a:t>
            </a:fld>
            <a:endParaRPr lang="en-IN"/>
          </a:p>
        </p:txBody>
      </p:sp>
    </p:spTree>
    <p:extLst>
      <p:ext uri="{BB962C8B-B14F-4D97-AF65-F5344CB8AC3E}">
        <p14:creationId xmlns:p14="http://schemas.microsoft.com/office/powerpoint/2010/main" val="105727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61ED-7E50-420D-B4C8-CCA1E75FE1B9}"/>
              </a:ext>
            </a:extLst>
          </p:cNvPr>
          <p:cNvSpPr>
            <a:spLocks noGrp="1"/>
          </p:cNvSpPr>
          <p:nvPr>
            <p:ph type="title"/>
          </p:nvPr>
        </p:nvSpPr>
        <p:spPr/>
        <p:txBody>
          <a:bodyPr/>
          <a:lstStyle/>
          <a:p>
            <a:pPr algn="ctr"/>
            <a:r>
              <a:rPr lang="en-IN" dirty="0"/>
              <a:t>Components of an IR System</a:t>
            </a:r>
          </a:p>
        </p:txBody>
      </p:sp>
      <p:sp>
        <p:nvSpPr>
          <p:cNvPr id="4" name="Frame 3">
            <a:extLst>
              <a:ext uri="{FF2B5EF4-FFF2-40B4-BE49-F238E27FC236}">
                <a16:creationId xmlns:a16="http://schemas.microsoft.com/office/drawing/2014/main" id="{3E8D4BB1-EB2E-4B72-B506-551E3F4ED2EC}"/>
              </a:ext>
            </a:extLst>
          </p:cNvPr>
          <p:cNvSpPr/>
          <p:nvPr/>
        </p:nvSpPr>
        <p:spPr>
          <a:xfrm>
            <a:off x="4073236" y="2100349"/>
            <a:ext cx="1113906" cy="62068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 name="Straight Connector 6">
            <a:extLst>
              <a:ext uri="{FF2B5EF4-FFF2-40B4-BE49-F238E27FC236}">
                <a16:creationId xmlns:a16="http://schemas.microsoft.com/office/drawing/2014/main" id="{37AAD8D4-8BA9-40D8-8ACA-A3B05F75ACCF}"/>
              </a:ext>
            </a:extLst>
          </p:cNvPr>
          <p:cNvCxnSpPr>
            <a:cxnSpLocks/>
          </p:cNvCxnSpPr>
          <p:nvPr/>
        </p:nvCxnSpPr>
        <p:spPr>
          <a:xfrm flipH="1">
            <a:off x="3796145" y="2937164"/>
            <a:ext cx="443346" cy="34082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1538045-626C-4B59-8CF2-BD783628F571}"/>
              </a:ext>
            </a:extLst>
          </p:cNvPr>
          <p:cNvCxnSpPr>
            <a:cxnSpLocks/>
          </p:cNvCxnSpPr>
          <p:nvPr/>
        </p:nvCxnSpPr>
        <p:spPr>
          <a:xfrm flipH="1">
            <a:off x="4793673" y="2937164"/>
            <a:ext cx="349134" cy="315883"/>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D9FD0-8901-4542-8543-57D36C6E6F25}"/>
              </a:ext>
            </a:extLst>
          </p:cNvPr>
          <p:cNvCxnSpPr/>
          <p:nvPr/>
        </p:nvCxnSpPr>
        <p:spPr>
          <a:xfrm>
            <a:off x="3796145" y="3253047"/>
            <a:ext cx="99752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B38ED0-6162-4C41-86D5-B6E7AB8B6B11}"/>
              </a:ext>
            </a:extLst>
          </p:cNvPr>
          <p:cNvCxnSpPr/>
          <p:nvPr/>
        </p:nvCxnSpPr>
        <p:spPr>
          <a:xfrm>
            <a:off x="4250575" y="2937164"/>
            <a:ext cx="892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2A556C-19E0-4622-A4C1-95558F4BAEF8}"/>
              </a:ext>
            </a:extLst>
          </p:cNvPr>
          <p:cNvCxnSpPr>
            <a:cxnSpLocks/>
          </p:cNvCxnSpPr>
          <p:nvPr/>
        </p:nvCxnSpPr>
        <p:spPr>
          <a:xfrm>
            <a:off x="4522124" y="2721033"/>
            <a:ext cx="0" cy="216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DFCA3C3-B8E4-4B82-99A1-788379A4A469}"/>
              </a:ext>
            </a:extLst>
          </p:cNvPr>
          <p:cNvCxnSpPr>
            <a:stCxn id="4" idx="2"/>
          </p:cNvCxnSpPr>
          <p:nvPr/>
        </p:nvCxnSpPr>
        <p:spPr>
          <a:xfrm>
            <a:off x="4630189" y="2721033"/>
            <a:ext cx="0" cy="2161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Beveled 23">
            <a:extLst>
              <a:ext uri="{FF2B5EF4-FFF2-40B4-BE49-F238E27FC236}">
                <a16:creationId xmlns:a16="http://schemas.microsoft.com/office/drawing/2014/main" id="{FA6D25E2-E774-47C5-B0D0-91088B5D5A18}"/>
              </a:ext>
            </a:extLst>
          </p:cNvPr>
          <p:cNvSpPr/>
          <p:nvPr/>
        </p:nvSpPr>
        <p:spPr>
          <a:xfrm>
            <a:off x="2926080" y="4250575"/>
            <a:ext cx="3297382" cy="62067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Engine</a:t>
            </a:r>
          </a:p>
        </p:txBody>
      </p:sp>
      <p:cxnSp>
        <p:nvCxnSpPr>
          <p:cNvPr id="26" name="Connector: Elbow 25">
            <a:extLst>
              <a:ext uri="{FF2B5EF4-FFF2-40B4-BE49-F238E27FC236}">
                <a16:creationId xmlns:a16="http://schemas.microsoft.com/office/drawing/2014/main" id="{28449CB3-594A-47E6-9056-855D8C732AC2}"/>
              </a:ext>
            </a:extLst>
          </p:cNvPr>
          <p:cNvCxnSpPr/>
          <p:nvPr/>
        </p:nvCxnSpPr>
        <p:spPr>
          <a:xfrm rot="16200000" flipH="1">
            <a:off x="3678598" y="3672623"/>
            <a:ext cx="905655" cy="11637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DFBF32B-2029-4A9E-81E7-7B2650DC6E13}"/>
              </a:ext>
            </a:extLst>
          </p:cNvPr>
          <p:cNvCxnSpPr/>
          <p:nvPr/>
        </p:nvCxnSpPr>
        <p:spPr>
          <a:xfrm rot="16200000" flipH="1">
            <a:off x="3700547" y="3740728"/>
            <a:ext cx="861754" cy="1163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486BA17-CEC1-45E8-9308-1421DAB954A0}"/>
              </a:ext>
            </a:extLst>
          </p:cNvPr>
          <p:cNvCxnSpPr/>
          <p:nvPr/>
        </p:nvCxnSpPr>
        <p:spPr>
          <a:xfrm rot="16200000" flipV="1">
            <a:off x="4059599" y="3721115"/>
            <a:ext cx="864091" cy="60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5875CA2-21DC-44F0-9CFB-DADA6D6194AD}"/>
              </a:ext>
            </a:extLst>
          </p:cNvPr>
          <p:cNvSpPr txBox="1"/>
          <p:nvPr/>
        </p:nvSpPr>
        <p:spPr>
          <a:xfrm>
            <a:off x="3197630" y="3718561"/>
            <a:ext cx="858982" cy="369332"/>
          </a:xfrm>
          <a:prstGeom prst="rect">
            <a:avLst/>
          </a:prstGeom>
          <a:noFill/>
        </p:spPr>
        <p:txBody>
          <a:bodyPr wrap="square" rtlCol="0">
            <a:spAutoFit/>
          </a:bodyPr>
          <a:lstStyle/>
          <a:p>
            <a:r>
              <a:rPr lang="en-IN" dirty="0"/>
              <a:t>Query</a:t>
            </a:r>
          </a:p>
        </p:txBody>
      </p:sp>
      <p:sp>
        <p:nvSpPr>
          <p:cNvPr id="32" name="TextBox 31">
            <a:extLst>
              <a:ext uri="{FF2B5EF4-FFF2-40B4-BE49-F238E27FC236}">
                <a16:creationId xmlns:a16="http://schemas.microsoft.com/office/drawing/2014/main" id="{FF3E9C68-E66C-4171-B099-4B8263EF60EB}"/>
              </a:ext>
            </a:extLst>
          </p:cNvPr>
          <p:cNvSpPr txBox="1"/>
          <p:nvPr/>
        </p:nvSpPr>
        <p:spPr>
          <a:xfrm>
            <a:off x="4566458" y="3368040"/>
            <a:ext cx="831273" cy="369332"/>
          </a:xfrm>
          <a:prstGeom prst="rect">
            <a:avLst/>
          </a:prstGeom>
          <a:noFill/>
        </p:spPr>
        <p:txBody>
          <a:bodyPr wrap="square" rtlCol="0">
            <a:spAutoFit/>
          </a:bodyPr>
          <a:lstStyle/>
          <a:p>
            <a:r>
              <a:rPr lang="en-IN" dirty="0"/>
              <a:t>Result</a:t>
            </a:r>
          </a:p>
        </p:txBody>
      </p:sp>
      <p:pic>
        <p:nvPicPr>
          <p:cNvPr id="22" name="Picture 21">
            <a:extLst>
              <a:ext uri="{FF2B5EF4-FFF2-40B4-BE49-F238E27FC236}">
                <a16:creationId xmlns:a16="http://schemas.microsoft.com/office/drawing/2014/main" id="{77DCD46A-2ECD-4AE8-9720-5E2AAE18F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194" y="1291330"/>
            <a:ext cx="2383625" cy="1951112"/>
          </a:xfrm>
          <a:prstGeom prst="rect">
            <a:avLst/>
          </a:prstGeom>
        </p:spPr>
      </p:pic>
      <p:sp>
        <p:nvSpPr>
          <p:cNvPr id="33" name="Speech Bubble: Oval 32">
            <a:extLst>
              <a:ext uri="{FF2B5EF4-FFF2-40B4-BE49-F238E27FC236}">
                <a16:creationId xmlns:a16="http://schemas.microsoft.com/office/drawing/2014/main" id="{D798594C-C59A-48F2-990B-38192F830403}"/>
              </a:ext>
            </a:extLst>
          </p:cNvPr>
          <p:cNvSpPr/>
          <p:nvPr/>
        </p:nvSpPr>
        <p:spPr>
          <a:xfrm>
            <a:off x="2019918" y="1260487"/>
            <a:ext cx="1201908" cy="620674"/>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D7BCD7F1-6D63-44B1-9617-2696CCEE0471}"/>
              </a:ext>
            </a:extLst>
          </p:cNvPr>
          <p:cNvSpPr txBox="1"/>
          <p:nvPr/>
        </p:nvSpPr>
        <p:spPr>
          <a:xfrm>
            <a:off x="2122517" y="1386158"/>
            <a:ext cx="1019694" cy="461665"/>
          </a:xfrm>
          <a:prstGeom prst="rect">
            <a:avLst/>
          </a:prstGeom>
          <a:noFill/>
        </p:spPr>
        <p:txBody>
          <a:bodyPr wrap="square" rtlCol="0">
            <a:spAutoFit/>
          </a:bodyPr>
          <a:lstStyle/>
          <a:p>
            <a:r>
              <a:rPr lang="en-IN" sz="1200" dirty="0"/>
              <a:t>Information</a:t>
            </a:r>
          </a:p>
          <a:p>
            <a:r>
              <a:rPr lang="en-IN" sz="1200" dirty="0"/>
              <a:t> Need</a:t>
            </a:r>
          </a:p>
        </p:txBody>
      </p:sp>
      <p:sp>
        <p:nvSpPr>
          <p:cNvPr id="35" name="TextBox 34">
            <a:extLst>
              <a:ext uri="{FF2B5EF4-FFF2-40B4-BE49-F238E27FC236}">
                <a16:creationId xmlns:a16="http://schemas.microsoft.com/office/drawing/2014/main" id="{F435FC47-9BEA-4809-968B-EBEA73776D1C}"/>
              </a:ext>
            </a:extLst>
          </p:cNvPr>
          <p:cNvSpPr txBox="1"/>
          <p:nvPr/>
        </p:nvSpPr>
        <p:spPr>
          <a:xfrm>
            <a:off x="7647709" y="3368040"/>
            <a:ext cx="615142" cy="771698"/>
          </a:xfrm>
          <a:prstGeom prst="rect">
            <a:avLst/>
          </a:prstGeom>
          <a:noFill/>
        </p:spPr>
        <p:txBody>
          <a:bodyPr wrap="square" rtlCol="0">
            <a:spAutoFit/>
          </a:bodyPr>
          <a:lstStyle/>
          <a:p>
            <a:endParaRPr lang="en-IN" dirty="0"/>
          </a:p>
        </p:txBody>
      </p:sp>
      <p:sp>
        <p:nvSpPr>
          <p:cNvPr id="38" name="Flowchart: Multidocument 37">
            <a:extLst>
              <a:ext uri="{FF2B5EF4-FFF2-40B4-BE49-F238E27FC236}">
                <a16:creationId xmlns:a16="http://schemas.microsoft.com/office/drawing/2014/main" id="{EEC428DD-EB13-4574-A176-56AE62D13B8E}"/>
              </a:ext>
            </a:extLst>
          </p:cNvPr>
          <p:cNvSpPr/>
          <p:nvPr/>
        </p:nvSpPr>
        <p:spPr>
          <a:xfrm>
            <a:off x="9116291" y="4139738"/>
            <a:ext cx="1230284" cy="905656"/>
          </a:xfrm>
          <a:prstGeom prst="flowChartMultidocumen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Arrow Connector 39">
            <a:extLst>
              <a:ext uri="{FF2B5EF4-FFF2-40B4-BE49-F238E27FC236}">
                <a16:creationId xmlns:a16="http://schemas.microsoft.com/office/drawing/2014/main" id="{155B4F68-2D01-427C-B8FF-BE29B98C4AB0}"/>
              </a:ext>
            </a:extLst>
          </p:cNvPr>
          <p:cNvCxnSpPr>
            <a:cxnSpLocks/>
          </p:cNvCxnSpPr>
          <p:nvPr/>
        </p:nvCxnSpPr>
        <p:spPr>
          <a:xfrm flipH="1">
            <a:off x="6522720" y="4505498"/>
            <a:ext cx="2111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E09C5E7-F227-4261-81CC-8C7EC481F952}"/>
              </a:ext>
            </a:extLst>
          </p:cNvPr>
          <p:cNvSpPr txBox="1"/>
          <p:nvPr/>
        </p:nvSpPr>
        <p:spPr>
          <a:xfrm>
            <a:off x="7365076" y="4738254"/>
            <a:ext cx="1396539" cy="369332"/>
          </a:xfrm>
          <a:prstGeom prst="rect">
            <a:avLst/>
          </a:prstGeom>
          <a:noFill/>
        </p:spPr>
        <p:txBody>
          <a:bodyPr wrap="square" rtlCol="0">
            <a:spAutoFit/>
          </a:bodyPr>
          <a:lstStyle/>
          <a:p>
            <a:r>
              <a:rPr lang="en-IN" dirty="0"/>
              <a:t>Additions</a:t>
            </a:r>
          </a:p>
        </p:txBody>
      </p:sp>
      <p:sp>
        <p:nvSpPr>
          <p:cNvPr id="43" name="Flowchart: Multidocument 42">
            <a:extLst>
              <a:ext uri="{FF2B5EF4-FFF2-40B4-BE49-F238E27FC236}">
                <a16:creationId xmlns:a16="http://schemas.microsoft.com/office/drawing/2014/main" id="{CA0F7CCF-77E2-4A4A-97E5-C07345766801}"/>
              </a:ext>
            </a:extLst>
          </p:cNvPr>
          <p:cNvSpPr/>
          <p:nvPr/>
        </p:nvSpPr>
        <p:spPr>
          <a:xfrm>
            <a:off x="188422" y="4168638"/>
            <a:ext cx="1291243" cy="919942"/>
          </a:xfrm>
          <a:prstGeom prst="flowChartMultidocumen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5" name="Straight Arrow Connector 44">
            <a:extLst>
              <a:ext uri="{FF2B5EF4-FFF2-40B4-BE49-F238E27FC236}">
                <a16:creationId xmlns:a16="http://schemas.microsoft.com/office/drawing/2014/main" id="{FFB9C64A-EC93-401E-A8F6-CA86F8CA5DD8}"/>
              </a:ext>
            </a:extLst>
          </p:cNvPr>
          <p:cNvCxnSpPr>
            <a:cxnSpLocks/>
          </p:cNvCxnSpPr>
          <p:nvPr/>
        </p:nvCxnSpPr>
        <p:spPr>
          <a:xfrm flipH="1">
            <a:off x="1640006" y="4505498"/>
            <a:ext cx="1191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Predefined Process 45">
            <a:extLst>
              <a:ext uri="{FF2B5EF4-FFF2-40B4-BE49-F238E27FC236}">
                <a16:creationId xmlns:a16="http://schemas.microsoft.com/office/drawing/2014/main" id="{E3A2F0B5-B61F-4289-A9E5-F946B8E29472}"/>
              </a:ext>
            </a:extLst>
          </p:cNvPr>
          <p:cNvSpPr/>
          <p:nvPr/>
        </p:nvSpPr>
        <p:spPr>
          <a:xfrm>
            <a:off x="1474124" y="4735758"/>
            <a:ext cx="1457498" cy="861755"/>
          </a:xfrm>
          <a:prstGeom prst="flowChartPredefined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BFE47D34-C4B1-4BE6-9AB8-6F625388A094}"/>
              </a:ext>
            </a:extLst>
          </p:cNvPr>
          <p:cNvSpPr txBox="1"/>
          <p:nvPr/>
        </p:nvSpPr>
        <p:spPr>
          <a:xfrm>
            <a:off x="1640006" y="4735758"/>
            <a:ext cx="1191813" cy="369332"/>
          </a:xfrm>
          <a:prstGeom prst="rect">
            <a:avLst/>
          </a:prstGeom>
          <a:noFill/>
        </p:spPr>
        <p:txBody>
          <a:bodyPr wrap="square" rtlCol="0">
            <a:spAutoFit/>
          </a:bodyPr>
          <a:lstStyle/>
          <a:p>
            <a:r>
              <a:rPr lang="en-IN" dirty="0"/>
              <a:t>  deletions</a:t>
            </a:r>
          </a:p>
        </p:txBody>
      </p:sp>
      <p:pic>
        <p:nvPicPr>
          <p:cNvPr id="53" name="Picture 52">
            <a:extLst>
              <a:ext uri="{FF2B5EF4-FFF2-40B4-BE49-F238E27FC236}">
                <a16:creationId xmlns:a16="http://schemas.microsoft.com/office/drawing/2014/main" id="{91912B4F-8DA6-4C4D-AEFA-114780EDC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862" y="5647399"/>
            <a:ext cx="1227753" cy="1316354"/>
          </a:xfrm>
          <a:prstGeom prst="rect">
            <a:avLst/>
          </a:prstGeom>
        </p:spPr>
      </p:pic>
      <p:cxnSp>
        <p:nvCxnSpPr>
          <p:cNvPr id="55" name="Straight Arrow Connector 54">
            <a:extLst>
              <a:ext uri="{FF2B5EF4-FFF2-40B4-BE49-F238E27FC236}">
                <a16:creationId xmlns:a16="http://schemas.microsoft.com/office/drawing/2014/main" id="{74136335-C792-47DC-8668-A598779C4020}"/>
              </a:ext>
            </a:extLst>
          </p:cNvPr>
          <p:cNvCxnSpPr/>
          <p:nvPr/>
        </p:nvCxnSpPr>
        <p:spPr>
          <a:xfrm>
            <a:off x="4294909" y="4871249"/>
            <a:ext cx="0" cy="11305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80DB6A1-1393-4ECC-9FD9-439FD5548C7F}"/>
              </a:ext>
            </a:extLst>
          </p:cNvPr>
          <p:cNvSpPr txBox="1"/>
          <p:nvPr/>
        </p:nvSpPr>
        <p:spPr>
          <a:xfrm>
            <a:off x="4968240" y="5857702"/>
            <a:ext cx="989215" cy="369332"/>
          </a:xfrm>
          <a:prstGeom prst="rect">
            <a:avLst/>
          </a:prstGeom>
          <a:noFill/>
        </p:spPr>
        <p:txBody>
          <a:bodyPr wrap="square" rtlCol="0">
            <a:spAutoFit/>
          </a:bodyPr>
          <a:lstStyle/>
          <a:p>
            <a:r>
              <a:rPr lang="en-IN" dirty="0"/>
              <a:t>Index</a:t>
            </a:r>
          </a:p>
        </p:txBody>
      </p:sp>
      <p:sp>
        <p:nvSpPr>
          <p:cNvPr id="3" name="Date Placeholder 2">
            <a:extLst>
              <a:ext uri="{FF2B5EF4-FFF2-40B4-BE49-F238E27FC236}">
                <a16:creationId xmlns:a16="http://schemas.microsoft.com/office/drawing/2014/main" id="{98DA5429-5364-4C71-86D7-BF6318C242F7}"/>
              </a:ext>
            </a:extLst>
          </p:cNvPr>
          <p:cNvSpPr>
            <a:spLocks noGrp="1"/>
          </p:cNvSpPr>
          <p:nvPr>
            <p:ph type="dt" sz="half" idx="10"/>
          </p:nvPr>
        </p:nvSpPr>
        <p:spPr/>
        <p:txBody>
          <a:bodyPr/>
          <a:lstStyle/>
          <a:p>
            <a:fld id="{8576BBAF-069B-4528-9A61-B685A3C657F6}" type="datetime1">
              <a:rPr lang="en-IN" smtClean="0"/>
              <a:t>30-07-2024</a:t>
            </a:fld>
            <a:endParaRPr lang="en-IN"/>
          </a:p>
        </p:txBody>
      </p:sp>
      <p:sp>
        <p:nvSpPr>
          <p:cNvPr id="5" name="Footer Placeholder 4">
            <a:extLst>
              <a:ext uri="{FF2B5EF4-FFF2-40B4-BE49-F238E27FC236}">
                <a16:creationId xmlns:a16="http://schemas.microsoft.com/office/drawing/2014/main" id="{DA62DE18-A262-4F48-BBD3-CCEC5BFB0BFA}"/>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96E4CE74-9EF8-4E3F-BF90-54CA83463B2D}"/>
              </a:ext>
            </a:extLst>
          </p:cNvPr>
          <p:cNvSpPr>
            <a:spLocks noGrp="1"/>
          </p:cNvSpPr>
          <p:nvPr>
            <p:ph type="sldNum" sz="quarter" idx="12"/>
          </p:nvPr>
        </p:nvSpPr>
        <p:spPr/>
        <p:txBody>
          <a:bodyPr/>
          <a:lstStyle/>
          <a:p>
            <a:fld id="{C0F9F683-3FDB-4107-96CB-B1C6B49462B6}" type="slidenum">
              <a:rPr lang="en-IN" smtClean="0"/>
              <a:t>10</a:t>
            </a:fld>
            <a:endParaRPr lang="en-IN"/>
          </a:p>
        </p:txBody>
      </p:sp>
    </p:spTree>
    <p:extLst>
      <p:ext uri="{BB962C8B-B14F-4D97-AF65-F5344CB8AC3E}">
        <p14:creationId xmlns:p14="http://schemas.microsoft.com/office/powerpoint/2010/main" val="174525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C471-C311-4C61-9B5F-41898A6CD73E}"/>
              </a:ext>
            </a:extLst>
          </p:cNvPr>
          <p:cNvSpPr>
            <a:spLocks noGrp="1"/>
          </p:cNvSpPr>
          <p:nvPr>
            <p:ph type="title"/>
          </p:nvPr>
        </p:nvSpPr>
        <p:spPr/>
        <p:txBody>
          <a:bodyPr/>
          <a:lstStyle/>
          <a:p>
            <a:pPr algn="ctr"/>
            <a:r>
              <a:rPr lang="en-IN" dirty="0"/>
              <a:t>Steps In Information Retrieval</a:t>
            </a:r>
          </a:p>
        </p:txBody>
      </p:sp>
      <p:sp>
        <p:nvSpPr>
          <p:cNvPr id="3" name="Content Placeholder 2">
            <a:extLst>
              <a:ext uri="{FF2B5EF4-FFF2-40B4-BE49-F238E27FC236}">
                <a16:creationId xmlns:a16="http://schemas.microsoft.com/office/drawing/2014/main" id="{AB033770-AFB7-4A14-AA68-238BA3978D8E}"/>
              </a:ext>
            </a:extLst>
          </p:cNvPr>
          <p:cNvSpPr>
            <a:spLocks noGrp="1"/>
          </p:cNvSpPr>
          <p:nvPr>
            <p:ph idx="1"/>
          </p:nvPr>
        </p:nvSpPr>
        <p:spPr/>
        <p:txBody>
          <a:bodyPr/>
          <a:lstStyle/>
          <a:p>
            <a:endParaRPr lang="en-IN" dirty="0"/>
          </a:p>
          <a:p>
            <a:r>
              <a:rPr lang="en-IN" dirty="0"/>
              <a:t>Crawling</a:t>
            </a:r>
          </a:p>
          <a:p>
            <a:r>
              <a:rPr lang="en-IN" dirty="0"/>
              <a:t>Pre-processing</a:t>
            </a:r>
          </a:p>
          <a:p>
            <a:r>
              <a:rPr lang="en-IN" dirty="0"/>
              <a:t>Tagging (optional)</a:t>
            </a:r>
          </a:p>
          <a:p>
            <a:r>
              <a:rPr lang="en-IN" dirty="0"/>
              <a:t>Indexing</a:t>
            </a:r>
          </a:p>
          <a:p>
            <a:r>
              <a:rPr lang="en-IN" dirty="0"/>
              <a:t>Relevance Ranking</a:t>
            </a:r>
          </a:p>
          <a:p>
            <a:r>
              <a:rPr lang="en-IN" dirty="0"/>
              <a:t>Display of results to user</a:t>
            </a:r>
          </a:p>
        </p:txBody>
      </p:sp>
      <p:sp>
        <p:nvSpPr>
          <p:cNvPr id="4" name="Date Placeholder 3">
            <a:extLst>
              <a:ext uri="{FF2B5EF4-FFF2-40B4-BE49-F238E27FC236}">
                <a16:creationId xmlns:a16="http://schemas.microsoft.com/office/drawing/2014/main" id="{AE0F2EF2-CA29-4C3B-B64E-9966ACEF4874}"/>
              </a:ext>
            </a:extLst>
          </p:cNvPr>
          <p:cNvSpPr>
            <a:spLocks noGrp="1"/>
          </p:cNvSpPr>
          <p:nvPr>
            <p:ph type="dt" sz="half" idx="10"/>
          </p:nvPr>
        </p:nvSpPr>
        <p:spPr/>
        <p:txBody>
          <a:bodyPr/>
          <a:lstStyle/>
          <a:p>
            <a:fld id="{9B2AC49D-3B7A-4E4A-955C-62D8CF4F5540}" type="datetime1">
              <a:rPr lang="en-IN" smtClean="0"/>
              <a:t>30-07-2024</a:t>
            </a:fld>
            <a:endParaRPr lang="en-IN"/>
          </a:p>
        </p:txBody>
      </p:sp>
      <p:sp>
        <p:nvSpPr>
          <p:cNvPr id="5" name="Footer Placeholder 4">
            <a:extLst>
              <a:ext uri="{FF2B5EF4-FFF2-40B4-BE49-F238E27FC236}">
                <a16:creationId xmlns:a16="http://schemas.microsoft.com/office/drawing/2014/main" id="{81159D12-D2C5-4B16-AF30-B22210104DC3}"/>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59F85E9D-978E-4A80-967D-168F05CD84E0}"/>
              </a:ext>
            </a:extLst>
          </p:cNvPr>
          <p:cNvSpPr>
            <a:spLocks noGrp="1"/>
          </p:cNvSpPr>
          <p:nvPr>
            <p:ph type="sldNum" sz="quarter" idx="12"/>
          </p:nvPr>
        </p:nvSpPr>
        <p:spPr/>
        <p:txBody>
          <a:bodyPr/>
          <a:lstStyle/>
          <a:p>
            <a:fld id="{C0F9F683-3FDB-4107-96CB-B1C6B49462B6}" type="slidenum">
              <a:rPr lang="en-IN" smtClean="0"/>
              <a:t>11</a:t>
            </a:fld>
            <a:endParaRPr lang="en-IN"/>
          </a:p>
        </p:txBody>
      </p:sp>
    </p:spTree>
    <p:extLst>
      <p:ext uri="{BB962C8B-B14F-4D97-AF65-F5344CB8AC3E}">
        <p14:creationId xmlns:p14="http://schemas.microsoft.com/office/powerpoint/2010/main" val="261498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551F-9ED3-4A14-91C4-7E62CE0D8F12}"/>
              </a:ext>
            </a:extLst>
          </p:cNvPr>
          <p:cNvSpPr>
            <a:spLocks noGrp="1"/>
          </p:cNvSpPr>
          <p:nvPr>
            <p:ph type="title"/>
          </p:nvPr>
        </p:nvSpPr>
        <p:spPr/>
        <p:txBody>
          <a:bodyPr/>
          <a:lstStyle/>
          <a:p>
            <a:r>
              <a:rPr lang="en-IN" dirty="0"/>
              <a:t>What is a corpus?</a:t>
            </a:r>
          </a:p>
        </p:txBody>
      </p:sp>
      <p:sp>
        <p:nvSpPr>
          <p:cNvPr id="3" name="Content Placeholder 2">
            <a:extLst>
              <a:ext uri="{FF2B5EF4-FFF2-40B4-BE49-F238E27FC236}">
                <a16:creationId xmlns:a16="http://schemas.microsoft.com/office/drawing/2014/main" id="{E3E7A8C8-CFAA-4386-9E27-835EDF963D97}"/>
              </a:ext>
            </a:extLst>
          </p:cNvPr>
          <p:cNvSpPr>
            <a:spLocks noGrp="1"/>
          </p:cNvSpPr>
          <p:nvPr>
            <p:ph idx="1"/>
          </p:nvPr>
        </p:nvSpPr>
        <p:spPr/>
        <p:txBody>
          <a:bodyPr/>
          <a:lstStyle/>
          <a:p>
            <a:endParaRPr lang="en-IN" dirty="0"/>
          </a:p>
          <a:p>
            <a:endParaRPr lang="en-IN" dirty="0"/>
          </a:p>
          <a:p>
            <a:r>
              <a:rPr lang="en-IN" dirty="0"/>
              <a:t>Data store / collection of documents on which search is performed</a:t>
            </a:r>
          </a:p>
          <a:p>
            <a:pPr lvl="1"/>
            <a:r>
              <a:rPr lang="en-IN" dirty="0"/>
              <a:t>E.g. Reuters corpus, world wide web, news articles corpus etc. </a:t>
            </a:r>
          </a:p>
          <a:p>
            <a:pPr marL="457200" lvl="1" indent="0">
              <a:buNone/>
            </a:pPr>
            <a:endParaRPr lang="en-IN" dirty="0"/>
          </a:p>
          <a:p>
            <a:endParaRPr lang="en-IN" dirty="0"/>
          </a:p>
        </p:txBody>
      </p:sp>
      <p:sp>
        <p:nvSpPr>
          <p:cNvPr id="4" name="Date Placeholder 3">
            <a:extLst>
              <a:ext uri="{FF2B5EF4-FFF2-40B4-BE49-F238E27FC236}">
                <a16:creationId xmlns:a16="http://schemas.microsoft.com/office/drawing/2014/main" id="{6E371287-510C-4207-A29A-FC1DF473D2B6}"/>
              </a:ext>
            </a:extLst>
          </p:cNvPr>
          <p:cNvSpPr>
            <a:spLocks noGrp="1"/>
          </p:cNvSpPr>
          <p:nvPr>
            <p:ph type="dt" sz="half" idx="10"/>
          </p:nvPr>
        </p:nvSpPr>
        <p:spPr/>
        <p:txBody>
          <a:bodyPr/>
          <a:lstStyle/>
          <a:p>
            <a:fld id="{997AE357-8018-43CF-8E8D-DFF2D78F81FD}" type="datetime1">
              <a:rPr lang="en-IN" smtClean="0"/>
              <a:t>30-07-2024</a:t>
            </a:fld>
            <a:endParaRPr lang="en-IN"/>
          </a:p>
        </p:txBody>
      </p:sp>
      <p:sp>
        <p:nvSpPr>
          <p:cNvPr id="5" name="Footer Placeholder 4">
            <a:extLst>
              <a:ext uri="{FF2B5EF4-FFF2-40B4-BE49-F238E27FC236}">
                <a16:creationId xmlns:a16="http://schemas.microsoft.com/office/drawing/2014/main" id="{477ED916-F20D-4D78-8113-10E220886414}"/>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ECBA664A-DDD1-4135-806E-77625CA0B558}"/>
              </a:ext>
            </a:extLst>
          </p:cNvPr>
          <p:cNvSpPr>
            <a:spLocks noGrp="1"/>
          </p:cNvSpPr>
          <p:nvPr>
            <p:ph type="sldNum" sz="quarter" idx="12"/>
          </p:nvPr>
        </p:nvSpPr>
        <p:spPr/>
        <p:txBody>
          <a:bodyPr/>
          <a:lstStyle/>
          <a:p>
            <a:fld id="{C0F9F683-3FDB-4107-96CB-B1C6B49462B6}" type="slidenum">
              <a:rPr lang="en-IN" smtClean="0"/>
              <a:t>12</a:t>
            </a:fld>
            <a:endParaRPr lang="en-IN"/>
          </a:p>
        </p:txBody>
      </p:sp>
    </p:spTree>
    <p:extLst>
      <p:ext uri="{BB962C8B-B14F-4D97-AF65-F5344CB8AC3E}">
        <p14:creationId xmlns:p14="http://schemas.microsoft.com/office/powerpoint/2010/main" val="171794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Structured</a:t>
            </a:r>
          </a:p>
          <a:p>
            <a:pPr lvl="1"/>
            <a:r>
              <a:rPr lang="en-IN" dirty="0"/>
              <a:t>Data searchable by basic algorithms (The data has a structure associated with it)</a:t>
            </a:r>
          </a:p>
          <a:p>
            <a:pPr lvl="2"/>
            <a:r>
              <a:rPr lang="en-IN" dirty="0"/>
              <a:t>Relational Database </a:t>
            </a:r>
          </a:p>
          <a:p>
            <a:pPr lvl="2"/>
            <a:r>
              <a:rPr lang="en-IN" dirty="0"/>
              <a:t>Spread sheets etc.</a:t>
            </a:r>
          </a:p>
          <a:p>
            <a:r>
              <a:rPr lang="en-IN" dirty="0"/>
              <a:t>Unstructured</a:t>
            </a:r>
          </a:p>
          <a:p>
            <a:pPr lvl="1"/>
            <a:r>
              <a:rPr lang="en-IN" dirty="0"/>
              <a:t>Not searchable by basic search algorithms (The data does not have a specific structure associated with it)</a:t>
            </a:r>
          </a:p>
          <a:p>
            <a:pPr lvl="2"/>
            <a:r>
              <a:rPr lang="en-IN" dirty="0"/>
              <a:t>Natural language text</a:t>
            </a:r>
          </a:p>
          <a:p>
            <a:r>
              <a:rPr lang="en-IN" dirty="0"/>
              <a:t>Information Retrieval</a:t>
            </a:r>
          </a:p>
          <a:p>
            <a:pPr lvl="1"/>
            <a:r>
              <a:rPr lang="en-IN" dirty="0"/>
              <a:t>Handles both structured and unstructured data</a:t>
            </a:r>
          </a:p>
          <a:p>
            <a:pPr lvl="1"/>
            <a:endParaRPr lang="en-IN" dirty="0"/>
          </a:p>
        </p:txBody>
      </p:sp>
      <p:sp>
        <p:nvSpPr>
          <p:cNvPr id="2" name="Title 1"/>
          <p:cNvSpPr>
            <a:spLocks noGrp="1"/>
          </p:cNvSpPr>
          <p:nvPr>
            <p:ph type="title"/>
          </p:nvPr>
        </p:nvSpPr>
        <p:spPr/>
        <p:txBody>
          <a:bodyPr>
            <a:normAutofit/>
          </a:bodyPr>
          <a:lstStyle/>
          <a:p>
            <a:r>
              <a:rPr lang="en-IN" dirty="0"/>
              <a:t>Difference between structured and unstructured data</a:t>
            </a:r>
          </a:p>
        </p:txBody>
      </p:sp>
      <p:sp>
        <p:nvSpPr>
          <p:cNvPr id="4" name="Date Placeholder 3">
            <a:extLst>
              <a:ext uri="{FF2B5EF4-FFF2-40B4-BE49-F238E27FC236}">
                <a16:creationId xmlns:a16="http://schemas.microsoft.com/office/drawing/2014/main" id="{BBD25CC5-5938-449B-8F20-7E2B2F58AF05}"/>
              </a:ext>
            </a:extLst>
          </p:cNvPr>
          <p:cNvSpPr>
            <a:spLocks noGrp="1"/>
          </p:cNvSpPr>
          <p:nvPr>
            <p:ph type="dt" sz="half" idx="10"/>
          </p:nvPr>
        </p:nvSpPr>
        <p:spPr/>
        <p:txBody>
          <a:bodyPr/>
          <a:lstStyle/>
          <a:p>
            <a:fld id="{EC99F140-3A35-48F2-875E-720364841832}" type="datetime1">
              <a:rPr lang="en-IN" smtClean="0"/>
              <a:t>30-07-2024</a:t>
            </a:fld>
            <a:endParaRPr lang="en-IN"/>
          </a:p>
        </p:txBody>
      </p:sp>
      <p:sp>
        <p:nvSpPr>
          <p:cNvPr id="5" name="Footer Placeholder 4">
            <a:extLst>
              <a:ext uri="{FF2B5EF4-FFF2-40B4-BE49-F238E27FC236}">
                <a16:creationId xmlns:a16="http://schemas.microsoft.com/office/drawing/2014/main" id="{BECF37E1-9007-422E-ADB7-616D15CAF6A0}"/>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EF0C6225-FB96-44D5-AE32-1AB51EC83D07}"/>
              </a:ext>
            </a:extLst>
          </p:cNvPr>
          <p:cNvSpPr>
            <a:spLocks noGrp="1"/>
          </p:cNvSpPr>
          <p:nvPr>
            <p:ph type="sldNum" sz="quarter" idx="12"/>
          </p:nvPr>
        </p:nvSpPr>
        <p:spPr/>
        <p:txBody>
          <a:bodyPr/>
          <a:lstStyle/>
          <a:p>
            <a:fld id="{C0F9F683-3FDB-4107-96CB-B1C6B49462B6}"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a:p>
            <a:r>
              <a:rPr lang="en-IN" dirty="0"/>
              <a:t>IR retrieves the data in the same format as it is present in the data store</a:t>
            </a:r>
          </a:p>
          <a:p>
            <a:pPr lvl="1"/>
            <a:r>
              <a:rPr lang="en-IN" dirty="0"/>
              <a:t>Example: A pdf will be returned as a pdf and doc file as it is</a:t>
            </a:r>
          </a:p>
          <a:p>
            <a:pPr marL="457200" lvl="1" indent="0">
              <a:buNone/>
            </a:pPr>
            <a:endParaRPr lang="en-IN" dirty="0"/>
          </a:p>
          <a:p>
            <a:r>
              <a:rPr lang="en-IN" dirty="0"/>
              <a:t>In data mining the data is analysed to find hidden patterns in the data</a:t>
            </a:r>
          </a:p>
          <a:p>
            <a:pPr lvl="1"/>
            <a:r>
              <a:rPr lang="en-IN" dirty="0"/>
              <a:t>Example: A supermarket sales data could indicate that whoever buys eggs buys bread too. So they can keep bread and eggs in the same aisle.</a:t>
            </a:r>
          </a:p>
          <a:p>
            <a:pPr lvl="1"/>
            <a:r>
              <a:rPr lang="en-IN" dirty="0"/>
              <a:t>It finds this out buy data mining and pattern matching algorithms</a:t>
            </a:r>
          </a:p>
          <a:p>
            <a:pPr lvl="1">
              <a:buNone/>
            </a:pPr>
            <a:endParaRPr lang="en-IN" dirty="0"/>
          </a:p>
        </p:txBody>
      </p:sp>
      <p:sp>
        <p:nvSpPr>
          <p:cNvPr id="2" name="Title 1"/>
          <p:cNvSpPr>
            <a:spLocks noGrp="1"/>
          </p:cNvSpPr>
          <p:nvPr>
            <p:ph type="title"/>
          </p:nvPr>
        </p:nvSpPr>
        <p:spPr/>
        <p:txBody>
          <a:bodyPr>
            <a:normAutofit/>
          </a:bodyPr>
          <a:lstStyle/>
          <a:p>
            <a:r>
              <a:rPr lang="en-IN" dirty="0"/>
              <a:t>What is the difference between Information Retrieval and Data Mining?</a:t>
            </a:r>
          </a:p>
        </p:txBody>
      </p:sp>
      <p:sp>
        <p:nvSpPr>
          <p:cNvPr id="4" name="Date Placeholder 3">
            <a:extLst>
              <a:ext uri="{FF2B5EF4-FFF2-40B4-BE49-F238E27FC236}">
                <a16:creationId xmlns:a16="http://schemas.microsoft.com/office/drawing/2014/main" id="{4CEFAD6F-83DD-46A6-A77C-BF8F597EBFD6}"/>
              </a:ext>
            </a:extLst>
          </p:cNvPr>
          <p:cNvSpPr>
            <a:spLocks noGrp="1"/>
          </p:cNvSpPr>
          <p:nvPr>
            <p:ph type="dt" sz="half" idx="10"/>
          </p:nvPr>
        </p:nvSpPr>
        <p:spPr/>
        <p:txBody>
          <a:bodyPr/>
          <a:lstStyle/>
          <a:p>
            <a:fld id="{B33DD867-43CF-4308-82D1-C123D045F374}" type="datetime1">
              <a:rPr lang="en-IN" smtClean="0"/>
              <a:t>30-07-2024</a:t>
            </a:fld>
            <a:endParaRPr lang="en-IN"/>
          </a:p>
        </p:txBody>
      </p:sp>
      <p:sp>
        <p:nvSpPr>
          <p:cNvPr id="5" name="Footer Placeholder 4">
            <a:extLst>
              <a:ext uri="{FF2B5EF4-FFF2-40B4-BE49-F238E27FC236}">
                <a16:creationId xmlns:a16="http://schemas.microsoft.com/office/drawing/2014/main" id="{092A78DA-FEFD-4EA1-A211-4B926F90C1BB}"/>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C196C4CD-B47F-4F9E-B03D-14343C1FB138}"/>
              </a:ext>
            </a:extLst>
          </p:cNvPr>
          <p:cNvSpPr>
            <a:spLocks noGrp="1"/>
          </p:cNvSpPr>
          <p:nvPr>
            <p:ph type="sldNum" sz="quarter" idx="12"/>
          </p:nvPr>
        </p:nvSpPr>
        <p:spPr/>
        <p:txBody>
          <a:bodyPr/>
          <a:lstStyle/>
          <a:p>
            <a:fld id="{C0F9F683-3FDB-4107-96CB-B1C6B49462B6}"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dirty="0"/>
          </a:p>
          <a:p>
            <a:r>
              <a:rPr lang="en-IN" dirty="0"/>
              <a:t>Information need is the need of the user or requirement of the user</a:t>
            </a:r>
          </a:p>
          <a:p>
            <a:endParaRPr lang="en-IN" dirty="0"/>
          </a:p>
          <a:p>
            <a:r>
              <a:rPr lang="en-IN" dirty="0"/>
              <a:t>Query is the representation of the information need such that computer will understand it</a:t>
            </a:r>
          </a:p>
          <a:p>
            <a:endParaRPr lang="en-IN" dirty="0"/>
          </a:p>
          <a:p>
            <a:r>
              <a:rPr lang="en-IN" dirty="0"/>
              <a:t>An IR systems performance is evaluated with reference to an information need and not with respect to the formulated query!</a:t>
            </a:r>
          </a:p>
        </p:txBody>
      </p:sp>
      <p:sp>
        <p:nvSpPr>
          <p:cNvPr id="2" name="Title 1"/>
          <p:cNvSpPr>
            <a:spLocks noGrp="1"/>
          </p:cNvSpPr>
          <p:nvPr>
            <p:ph type="title"/>
          </p:nvPr>
        </p:nvSpPr>
        <p:spPr/>
        <p:txBody>
          <a:bodyPr>
            <a:normAutofit/>
          </a:bodyPr>
          <a:lstStyle/>
          <a:p>
            <a:r>
              <a:rPr lang="en-IN" dirty="0"/>
              <a:t>What is the difference between an information need and a query?</a:t>
            </a:r>
          </a:p>
        </p:txBody>
      </p:sp>
      <p:sp>
        <p:nvSpPr>
          <p:cNvPr id="4" name="Date Placeholder 3">
            <a:extLst>
              <a:ext uri="{FF2B5EF4-FFF2-40B4-BE49-F238E27FC236}">
                <a16:creationId xmlns:a16="http://schemas.microsoft.com/office/drawing/2014/main" id="{09831039-27FE-44D2-B284-1E0E5C90E21F}"/>
              </a:ext>
            </a:extLst>
          </p:cNvPr>
          <p:cNvSpPr>
            <a:spLocks noGrp="1"/>
          </p:cNvSpPr>
          <p:nvPr>
            <p:ph type="dt" sz="half" idx="10"/>
          </p:nvPr>
        </p:nvSpPr>
        <p:spPr/>
        <p:txBody>
          <a:bodyPr/>
          <a:lstStyle/>
          <a:p>
            <a:fld id="{2343F307-2F79-4EE8-A7C7-E03AB890FED5}" type="datetime1">
              <a:rPr lang="en-IN" smtClean="0"/>
              <a:t>30-07-2024</a:t>
            </a:fld>
            <a:endParaRPr lang="en-IN"/>
          </a:p>
        </p:txBody>
      </p:sp>
      <p:sp>
        <p:nvSpPr>
          <p:cNvPr id="5" name="Footer Placeholder 4">
            <a:extLst>
              <a:ext uri="{FF2B5EF4-FFF2-40B4-BE49-F238E27FC236}">
                <a16:creationId xmlns:a16="http://schemas.microsoft.com/office/drawing/2014/main" id="{1B129219-8E1E-4DDC-8072-D77CC64422AC}"/>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5E96439F-0EF0-4059-8DF7-61E1F846486C}"/>
              </a:ext>
            </a:extLst>
          </p:cNvPr>
          <p:cNvSpPr>
            <a:spLocks noGrp="1"/>
          </p:cNvSpPr>
          <p:nvPr>
            <p:ph type="sldNum" sz="quarter" idx="12"/>
          </p:nvPr>
        </p:nvSpPr>
        <p:spPr/>
        <p:txBody>
          <a:bodyPr/>
          <a:lstStyle/>
          <a:p>
            <a:fld id="{C0F9F683-3FDB-4107-96CB-B1C6B49462B6}"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B566-B13A-4DA0-8D2A-97BC0FCA64BE}"/>
              </a:ext>
            </a:extLst>
          </p:cNvPr>
          <p:cNvSpPr>
            <a:spLocks noGrp="1"/>
          </p:cNvSpPr>
          <p:nvPr>
            <p:ph type="title"/>
          </p:nvPr>
        </p:nvSpPr>
        <p:spPr/>
        <p:txBody>
          <a:bodyPr/>
          <a:lstStyle/>
          <a:p>
            <a:r>
              <a:rPr lang="en-IN" dirty="0"/>
              <a:t>The notion of ‘Relevance’</a:t>
            </a:r>
          </a:p>
        </p:txBody>
      </p:sp>
      <p:sp>
        <p:nvSpPr>
          <p:cNvPr id="3" name="Content Placeholder 2">
            <a:extLst>
              <a:ext uri="{FF2B5EF4-FFF2-40B4-BE49-F238E27FC236}">
                <a16:creationId xmlns:a16="http://schemas.microsoft.com/office/drawing/2014/main" id="{8DD88F2A-EF34-4622-A31D-87E29F58D1D9}"/>
              </a:ext>
            </a:extLst>
          </p:cNvPr>
          <p:cNvSpPr>
            <a:spLocks noGrp="1"/>
          </p:cNvSpPr>
          <p:nvPr>
            <p:ph idx="1"/>
          </p:nvPr>
        </p:nvSpPr>
        <p:spPr/>
        <p:txBody>
          <a:bodyPr/>
          <a:lstStyle/>
          <a:p>
            <a:endParaRPr lang="en-IN" dirty="0"/>
          </a:p>
          <a:p>
            <a:endParaRPr lang="en-IN" dirty="0"/>
          </a:p>
          <a:p>
            <a:endParaRPr lang="en-IN" dirty="0"/>
          </a:p>
          <a:p>
            <a:r>
              <a:rPr lang="en-US" b="1" dirty="0"/>
              <a:t>Relevance</a:t>
            </a:r>
            <a:r>
              <a:rPr lang="en-US" dirty="0"/>
              <a:t> denotes how well a retrieved document or set of documents meets the </a:t>
            </a:r>
            <a:r>
              <a:rPr lang="en-US" b="1" dirty="0"/>
              <a:t>information</a:t>
            </a:r>
            <a:r>
              <a:rPr lang="en-US" dirty="0"/>
              <a:t> </a:t>
            </a:r>
            <a:r>
              <a:rPr lang="en-US" b="1" dirty="0"/>
              <a:t>need</a:t>
            </a:r>
            <a:r>
              <a:rPr lang="en-US" dirty="0"/>
              <a:t> of the user</a:t>
            </a:r>
            <a:endParaRPr lang="en-IN" dirty="0"/>
          </a:p>
        </p:txBody>
      </p:sp>
      <p:sp>
        <p:nvSpPr>
          <p:cNvPr id="4" name="Date Placeholder 3">
            <a:extLst>
              <a:ext uri="{FF2B5EF4-FFF2-40B4-BE49-F238E27FC236}">
                <a16:creationId xmlns:a16="http://schemas.microsoft.com/office/drawing/2014/main" id="{A917C669-6016-45A7-AADA-32455DE55EC3}"/>
              </a:ext>
            </a:extLst>
          </p:cNvPr>
          <p:cNvSpPr>
            <a:spLocks noGrp="1"/>
          </p:cNvSpPr>
          <p:nvPr>
            <p:ph type="dt" sz="half" idx="10"/>
          </p:nvPr>
        </p:nvSpPr>
        <p:spPr/>
        <p:txBody>
          <a:bodyPr/>
          <a:lstStyle/>
          <a:p>
            <a:fld id="{1D16F56C-C405-4380-8069-91E019EE9851}" type="datetime1">
              <a:rPr lang="en-IN" smtClean="0"/>
              <a:t>30-07-2024</a:t>
            </a:fld>
            <a:endParaRPr lang="en-IN"/>
          </a:p>
        </p:txBody>
      </p:sp>
      <p:sp>
        <p:nvSpPr>
          <p:cNvPr id="5" name="Footer Placeholder 4">
            <a:extLst>
              <a:ext uri="{FF2B5EF4-FFF2-40B4-BE49-F238E27FC236}">
                <a16:creationId xmlns:a16="http://schemas.microsoft.com/office/drawing/2014/main" id="{5D9C801B-8927-45E0-B5D6-27C3E73988B7}"/>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A4764F0D-94E0-468B-8FFE-69A3391D434D}"/>
              </a:ext>
            </a:extLst>
          </p:cNvPr>
          <p:cNvSpPr>
            <a:spLocks noGrp="1"/>
          </p:cNvSpPr>
          <p:nvPr>
            <p:ph type="sldNum" sz="quarter" idx="12"/>
          </p:nvPr>
        </p:nvSpPr>
        <p:spPr/>
        <p:txBody>
          <a:bodyPr/>
          <a:lstStyle/>
          <a:p>
            <a:fld id="{C0F9F683-3FDB-4107-96CB-B1C6B49462B6}" type="slidenum">
              <a:rPr lang="en-IN" smtClean="0"/>
              <a:t>16</a:t>
            </a:fld>
            <a:endParaRPr lang="en-IN"/>
          </a:p>
        </p:txBody>
      </p:sp>
    </p:spTree>
    <p:extLst>
      <p:ext uri="{BB962C8B-B14F-4D97-AF65-F5344CB8AC3E}">
        <p14:creationId xmlns:p14="http://schemas.microsoft.com/office/powerpoint/2010/main" val="3974545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C70C-B84D-407C-9E64-8464F051061F}"/>
              </a:ext>
            </a:extLst>
          </p:cNvPr>
          <p:cNvSpPr>
            <a:spLocks noGrp="1"/>
          </p:cNvSpPr>
          <p:nvPr>
            <p:ph type="title"/>
          </p:nvPr>
        </p:nvSpPr>
        <p:spPr/>
        <p:txBody>
          <a:bodyPr/>
          <a:lstStyle/>
          <a:p>
            <a:r>
              <a:rPr lang="en-IN" dirty="0"/>
              <a:t>How is an IR system Evaluated?</a:t>
            </a:r>
          </a:p>
        </p:txBody>
      </p:sp>
      <p:sp>
        <p:nvSpPr>
          <p:cNvPr id="3" name="Content Placeholder 2">
            <a:extLst>
              <a:ext uri="{FF2B5EF4-FFF2-40B4-BE49-F238E27FC236}">
                <a16:creationId xmlns:a16="http://schemas.microsoft.com/office/drawing/2014/main" id="{A0A2540A-CBAD-48F4-A220-C94B2496C47A}"/>
              </a:ext>
            </a:extLst>
          </p:cNvPr>
          <p:cNvSpPr>
            <a:spLocks noGrp="1"/>
          </p:cNvSpPr>
          <p:nvPr>
            <p:ph idx="1"/>
          </p:nvPr>
        </p:nvSpPr>
        <p:spPr/>
        <p:txBody>
          <a:bodyPr>
            <a:normAutofit lnSpcReduction="10000"/>
          </a:bodyPr>
          <a:lstStyle/>
          <a:p>
            <a:r>
              <a:rPr lang="en-IN" dirty="0"/>
              <a:t>Precision </a:t>
            </a:r>
          </a:p>
          <a:p>
            <a:pPr lvl="1"/>
            <a:r>
              <a:rPr lang="en-IN" dirty="0"/>
              <a:t>What fraction of the returned results are relevant to the information need?</a:t>
            </a:r>
          </a:p>
          <a:p>
            <a:r>
              <a:rPr lang="en-IN" dirty="0"/>
              <a:t>Recall	</a:t>
            </a:r>
          </a:p>
          <a:p>
            <a:pPr lvl="1"/>
            <a:r>
              <a:rPr lang="en-IN" dirty="0"/>
              <a:t>What fraction of the relevant documents in the collection were returned by the system?</a:t>
            </a:r>
          </a:p>
          <a:p>
            <a:r>
              <a:rPr lang="en-IN" dirty="0"/>
              <a:t>F1 measure</a:t>
            </a:r>
          </a:p>
          <a:p>
            <a:pPr lvl="1"/>
            <a:r>
              <a:rPr lang="en-IN" dirty="0"/>
              <a:t>Weighted harmonic mean of precision and recall.</a:t>
            </a:r>
          </a:p>
          <a:p>
            <a:endParaRPr lang="en-IN" dirty="0"/>
          </a:p>
          <a:p>
            <a:r>
              <a:rPr lang="en-IN" dirty="0"/>
              <a:t>Precision or recall alone is not sufficient to analyse the performance of an IR system. </a:t>
            </a:r>
          </a:p>
          <a:p>
            <a:endParaRPr lang="en-IN" dirty="0"/>
          </a:p>
          <a:p>
            <a:endParaRPr lang="en-IN" dirty="0"/>
          </a:p>
          <a:p>
            <a:pPr lvl="1"/>
            <a:endParaRPr lang="en-IN" dirty="0"/>
          </a:p>
        </p:txBody>
      </p:sp>
      <p:sp>
        <p:nvSpPr>
          <p:cNvPr id="4" name="Date Placeholder 3">
            <a:extLst>
              <a:ext uri="{FF2B5EF4-FFF2-40B4-BE49-F238E27FC236}">
                <a16:creationId xmlns:a16="http://schemas.microsoft.com/office/drawing/2014/main" id="{BA7E53D8-5DE4-4F8B-B3D8-C8D90567D32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FFA16C-98D5-43D5-B581-D09C4FF9C72A}"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2844FE3B-39B3-476F-A843-ED2320C3CBC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p>
        </p:txBody>
      </p:sp>
      <p:sp>
        <p:nvSpPr>
          <p:cNvPr id="6" name="Slide Number Placeholder 5">
            <a:extLst>
              <a:ext uri="{FF2B5EF4-FFF2-40B4-BE49-F238E27FC236}">
                <a16:creationId xmlns:a16="http://schemas.microsoft.com/office/drawing/2014/main" id="{0C592E9E-F244-4465-8800-1A3D83394BB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37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91A1-BB94-491A-84A9-12C706CEE855}"/>
              </a:ext>
            </a:extLst>
          </p:cNvPr>
          <p:cNvSpPr>
            <a:spLocks noGrp="1"/>
          </p:cNvSpPr>
          <p:nvPr>
            <p:ph type="title"/>
          </p:nvPr>
        </p:nvSpPr>
        <p:spPr/>
        <p:txBody>
          <a:bodyPr/>
          <a:lstStyle/>
          <a:p>
            <a:r>
              <a:rPr lang="en-IN" dirty="0"/>
              <a:t>Examples </a:t>
            </a:r>
          </a:p>
        </p:txBody>
      </p:sp>
      <p:sp>
        <p:nvSpPr>
          <p:cNvPr id="3" name="Content Placeholder 2">
            <a:extLst>
              <a:ext uri="{FF2B5EF4-FFF2-40B4-BE49-F238E27FC236}">
                <a16:creationId xmlns:a16="http://schemas.microsoft.com/office/drawing/2014/main" id="{2316A501-96D0-4CB5-9599-817B83D290AC}"/>
              </a:ext>
            </a:extLst>
          </p:cNvPr>
          <p:cNvSpPr>
            <a:spLocks noGrp="1"/>
          </p:cNvSpPr>
          <p:nvPr>
            <p:ph idx="1"/>
          </p:nvPr>
        </p:nvSpPr>
        <p:spPr/>
        <p:txBody>
          <a:bodyPr>
            <a:normAutofit fontScale="92500" lnSpcReduction="10000"/>
          </a:bodyPr>
          <a:lstStyle/>
          <a:p>
            <a:r>
              <a:rPr lang="en-US" dirty="0"/>
              <a:t>Suppose a computer program for recognizing dogs in photographs identifies 8 dogs in a picture containing 12 dogs and some cats. Of the 8 identified as dogs, 5 actually are dogs, while the rest are cats. </a:t>
            </a:r>
          </a:p>
          <a:p>
            <a:r>
              <a:rPr lang="en-US" dirty="0"/>
              <a:t>The program's precision is 5/8 </a:t>
            </a:r>
          </a:p>
          <a:p>
            <a:r>
              <a:rPr lang="en-US" dirty="0"/>
              <a:t>while its recall is 5/12.</a:t>
            </a:r>
          </a:p>
          <a:p>
            <a:r>
              <a:rPr lang="en-US" dirty="0"/>
              <a:t> When a search engine returns 30 pages only 20 of which were relevant while failing to return 40 additional relevant pages.</a:t>
            </a:r>
          </a:p>
          <a:p>
            <a:r>
              <a:rPr lang="en-US" dirty="0"/>
              <a:t>Its precision is 20/30 = 2/3 </a:t>
            </a:r>
          </a:p>
          <a:p>
            <a:r>
              <a:rPr lang="en-US" dirty="0"/>
              <a:t>while its recall is 20/60 = 1/3. </a:t>
            </a:r>
          </a:p>
          <a:p>
            <a:r>
              <a:rPr lang="en-US" dirty="0"/>
              <a:t>Precision is "how useful the search results are", and recall is "how complete the results are".</a:t>
            </a:r>
            <a:endParaRPr lang="en-IN" dirty="0"/>
          </a:p>
        </p:txBody>
      </p:sp>
      <p:sp>
        <p:nvSpPr>
          <p:cNvPr id="4" name="Date Placeholder 3">
            <a:extLst>
              <a:ext uri="{FF2B5EF4-FFF2-40B4-BE49-F238E27FC236}">
                <a16:creationId xmlns:a16="http://schemas.microsoft.com/office/drawing/2014/main" id="{0A958A50-9A17-43B7-AAA4-3FE87329C5E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608AFE-15C7-4D68-A828-7B1D02F43CC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47B9CAFB-DA09-4E31-9DDF-430A07A928E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2BAABF0-E31D-4DB8-9C13-9D84267201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715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9"/>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9"/>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9"/>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3266-54AF-49A7-AF62-E16D569C64FA}"/>
              </a:ext>
            </a:extLst>
          </p:cNvPr>
          <p:cNvSpPr>
            <a:spLocks noGrp="1"/>
          </p:cNvSpPr>
          <p:nvPr>
            <p:ph type="title"/>
          </p:nvPr>
        </p:nvSpPr>
        <p:spPr/>
        <p:txBody>
          <a:bodyPr/>
          <a:lstStyle/>
          <a:p>
            <a:r>
              <a:rPr lang="en-IN" dirty="0"/>
              <a:t>Indexing and Inverted Indices</a:t>
            </a:r>
            <a:br>
              <a:rPr lang="en-IN" dirty="0"/>
            </a:br>
            <a:endParaRPr lang="en-IN" dirty="0"/>
          </a:p>
        </p:txBody>
      </p:sp>
      <p:sp>
        <p:nvSpPr>
          <p:cNvPr id="4" name="Content Placeholder 3">
            <a:extLst>
              <a:ext uri="{FF2B5EF4-FFF2-40B4-BE49-F238E27FC236}">
                <a16:creationId xmlns:a16="http://schemas.microsoft.com/office/drawing/2014/main" id="{EB4D17AB-C65F-45BF-A752-92FC8A10C2E1}"/>
              </a:ext>
            </a:extLst>
          </p:cNvPr>
          <p:cNvSpPr>
            <a:spLocks noGrp="1"/>
          </p:cNvSpPr>
          <p:nvPr>
            <p:ph sz="half" idx="1"/>
          </p:nvPr>
        </p:nvSpPr>
        <p:spPr>
          <a:xfrm>
            <a:off x="838200" y="1280160"/>
            <a:ext cx="5181600" cy="4896803"/>
          </a:xfrm>
        </p:spPr>
        <p:txBody>
          <a:bodyPr>
            <a:noAutofit/>
          </a:bodyPr>
          <a:lstStyle/>
          <a:p>
            <a:r>
              <a:rPr lang="en-IN" sz="3200" dirty="0"/>
              <a:t>Inverted Indices for inverted files – Data structure</a:t>
            </a:r>
          </a:p>
          <a:p>
            <a:r>
              <a:rPr lang="en-IN" sz="3200"/>
              <a:t>Consider </a:t>
            </a:r>
            <a:r>
              <a:rPr lang="en-IN" sz="3200" dirty="0"/>
              <a:t>the </a:t>
            </a:r>
            <a:r>
              <a:rPr lang="en-IN" sz="3200"/>
              <a:t>following </a:t>
            </a:r>
            <a:endParaRPr lang="en-IN" sz="3200" dirty="0"/>
          </a:p>
          <a:p>
            <a:pPr lvl="1"/>
            <a:r>
              <a:rPr lang="en-IN" sz="3200" dirty="0"/>
              <a:t>Doc 1: I am Mansi</a:t>
            </a:r>
          </a:p>
          <a:p>
            <a:pPr lvl="1"/>
            <a:r>
              <a:rPr lang="en-IN" sz="3200" dirty="0"/>
              <a:t>Doc 2: I live in Nagpur</a:t>
            </a:r>
          </a:p>
          <a:p>
            <a:pPr lvl="1"/>
            <a:r>
              <a:rPr lang="en-IN" sz="3200" dirty="0"/>
              <a:t>Doc 3: I am a teacher</a:t>
            </a:r>
          </a:p>
          <a:p>
            <a:r>
              <a:rPr lang="en-IN" sz="3200" dirty="0"/>
              <a:t>Dictionary for this corpus will consist of the following words:</a:t>
            </a:r>
          </a:p>
          <a:p>
            <a:pPr lvl="1"/>
            <a:r>
              <a:rPr lang="en-IN" sz="3200" dirty="0"/>
              <a:t>I, am, Mansi, live, in, Nagpur,  am, a, teacher</a:t>
            </a:r>
          </a:p>
          <a:p>
            <a:pPr marL="457200" lvl="1" indent="0">
              <a:buNone/>
            </a:pPr>
            <a:endParaRPr lang="en-IN" sz="3200" dirty="0"/>
          </a:p>
        </p:txBody>
      </p:sp>
      <p:sp>
        <p:nvSpPr>
          <p:cNvPr id="5" name="Content Placeholder 4">
            <a:extLst>
              <a:ext uri="{FF2B5EF4-FFF2-40B4-BE49-F238E27FC236}">
                <a16:creationId xmlns:a16="http://schemas.microsoft.com/office/drawing/2014/main" id="{4BF072D2-9033-41C8-887A-C7A2A0FB708F}"/>
              </a:ext>
            </a:extLst>
          </p:cNvPr>
          <p:cNvSpPr>
            <a:spLocks noGrp="1"/>
          </p:cNvSpPr>
          <p:nvPr>
            <p:ph sz="half" idx="2"/>
          </p:nvPr>
        </p:nvSpPr>
        <p:spPr>
          <a:xfrm>
            <a:off x="6172200" y="1321730"/>
            <a:ext cx="5181600" cy="4855233"/>
          </a:xfrm>
        </p:spPr>
        <p:txBody>
          <a:bodyPr>
            <a:normAutofit fontScale="55000" lnSpcReduction="20000"/>
          </a:bodyPr>
          <a:lstStyle/>
          <a:p>
            <a:r>
              <a:rPr lang="en-IN" dirty="0"/>
              <a:t>Inverted Index for this corpus will look like</a:t>
            </a:r>
          </a:p>
          <a:p>
            <a:endParaRPr lang="en-IN" dirty="0"/>
          </a:p>
          <a:p>
            <a:r>
              <a:rPr lang="en-IN" dirty="0"/>
              <a:t>I</a:t>
            </a:r>
          </a:p>
          <a:p>
            <a:endParaRPr lang="en-IN" dirty="0"/>
          </a:p>
          <a:p>
            <a:r>
              <a:rPr lang="en-IN" dirty="0"/>
              <a:t>am</a:t>
            </a:r>
          </a:p>
          <a:p>
            <a:endParaRPr lang="en-IN" dirty="0"/>
          </a:p>
          <a:p>
            <a:r>
              <a:rPr lang="en-IN" dirty="0"/>
              <a:t>Mansi</a:t>
            </a:r>
          </a:p>
          <a:p>
            <a:endParaRPr lang="en-IN" dirty="0"/>
          </a:p>
          <a:p>
            <a:r>
              <a:rPr lang="en-IN" dirty="0"/>
              <a:t>live</a:t>
            </a:r>
          </a:p>
          <a:p>
            <a:endParaRPr lang="en-IN" dirty="0"/>
          </a:p>
          <a:p>
            <a:r>
              <a:rPr lang="en-IN" dirty="0"/>
              <a:t>in</a:t>
            </a:r>
          </a:p>
          <a:p>
            <a:endParaRPr lang="en-IN" dirty="0"/>
          </a:p>
          <a:p>
            <a:r>
              <a:rPr lang="en-IN" dirty="0"/>
              <a:t>Nagpur</a:t>
            </a:r>
          </a:p>
          <a:p>
            <a:endParaRPr lang="en-IN" dirty="0"/>
          </a:p>
          <a:p>
            <a:r>
              <a:rPr lang="en-IN" dirty="0"/>
              <a:t>a</a:t>
            </a:r>
          </a:p>
          <a:p>
            <a:endParaRPr lang="en-IN" dirty="0"/>
          </a:p>
          <a:p>
            <a:r>
              <a:rPr lang="en-IN" dirty="0"/>
              <a:t>teacher</a:t>
            </a:r>
          </a:p>
        </p:txBody>
      </p:sp>
      <p:sp>
        <p:nvSpPr>
          <p:cNvPr id="6" name="Rectangle 5">
            <a:extLst>
              <a:ext uri="{FF2B5EF4-FFF2-40B4-BE49-F238E27FC236}">
                <a16:creationId xmlns:a16="http://schemas.microsoft.com/office/drawing/2014/main" id="{6FFB639D-9D0F-4993-B889-EAF4068A765E}"/>
              </a:ext>
            </a:extLst>
          </p:cNvPr>
          <p:cNvSpPr/>
          <p:nvPr/>
        </p:nvSpPr>
        <p:spPr>
          <a:xfrm>
            <a:off x="7099069" y="1878680"/>
            <a:ext cx="748146" cy="29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doc1</a:t>
            </a:r>
          </a:p>
        </p:txBody>
      </p:sp>
      <p:sp>
        <p:nvSpPr>
          <p:cNvPr id="7" name="Rectangle 6">
            <a:extLst>
              <a:ext uri="{FF2B5EF4-FFF2-40B4-BE49-F238E27FC236}">
                <a16:creationId xmlns:a16="http://schemas.microsoft.com/office/drawing/2014/main" id="{A09DF1EE-7C87-4F08-B586-7B60A77F5070}"/>
              </a:ext>
            </a:extLst>
          </p:cNvPr>
          <p:cNvSpPr/>
          <p:nvPr/>
        </p:nvSpPr>
        <p:spPr>
          <a:xfrm>
            <a:off x="8185265" y="1856513"/>
            <a:ext cx="703811" cy="326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doc2</a:t>
            </a:r>
          </a:p>
        </p:txBody>
      </p:sp>
      <p:sp>
        <p:nvSpPr>
          <p:cNvPr id="8" name="Rectangle 7">
            <a:extLst>
              <a:ext uri="{FF2B5EF4-FFF2-40B4-BE49-F238E27FC236}">
                <a16:creationId xmlns:a16="http://schemas.microsoft.com/office/drawing/2014/main" id="{C0D94489-C627-4B35-8C24-9E92F5E1899A}"/>
              </a:ext>
            </a:extLst>
          </p:cNvPr>
          <p:cNvSpPr/>
          <p:nvPr/>
        </p:nvSpPr>
        <p:spPr>
          <a:xfrm>
            <a:off x="9288087" y="1839887"/>
            <a:ext cx="642851" cy="338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doc3</a:t>
            </a:r>
          </a:p>
        </p:txBody>
      </p:sp>
      <p:cxnSp>
        <p:nvCxnSpPr>
          <p:cNvPr id="10" name="Straight Arrow Connector 9">
            <a:extLst>
              <a:ext uri="{FF2B5EF4-FFF2-40B4-BE49-F238E27FC236}">
                <a16:creationId xmlns:a16="http://schemas.microsoft.com/office/drawing/2014/main" id="{DF8B67F7-372C-4646-A709-2F90C2D0E7B3}"/>
              </a:ext>
            </a:extLst>
          </p:cNvPr>
          <p:cNvCxnSpPr>
            <a:stCxn id="6" idx="3"/>
            <a:endCxn id="7" idx="1"/>
          </p:cNvCxnSpPr>
          <p:nvPr/>
        </p:nvCxnSpPr>
        <p:spPr>
          <a:xfrm flipV="1">
            <a:off x="7847215" y="2019997"/>
            <a:ext cx="338050" cy="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0347F22-26DB-48F5-8319-710DF1197794}"/>
              </a:ext>
            </a:extLst>
          </p:cNvPr>
          <p:cNvCxnSpPr/>
          <p:nvPr/>
        </p:nvCxnSpPr>
        <p:spPr>
          <a:xfrm>
            <a:off x="8889076" y="1989516"/>
            <a:ext cx="399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404B721-A437-4265-AFBF-527E561238AB}"/>
              </a:ext>
            </a:extLst>
          </p:cNvPr>
          <p:cNvCxnSpPr/>
          <p:nvPr/>
        </p:nvCxnSpPr>
        <p:spPr>
          <a:xfrm>
            <a:off x="6666808" y="2019997"/>
            <a:ext cx="47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FCCB437-2E7A-417E-9DCF-3A3C45961D4B}"/>
              </a:ext>
            </a:extLst>
          </p:cNvPr>
          <p:cNvCxnSpPr/>
          <p:nvPr/>
        </p:nvCxnSpPr>
        <p:spPr>
          <a:xfrm>
            <a:off x="9930938" y="1989516"/>
            <a:ext cx="254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45AF34-221B-426D-A5E8-3D72A6688C51}"/>
              </a:ext>
            </a:extLst>
          </p:cNvPr>
          <p:cNvCxnSpPr/>
          <p:nvPr/>
        </p:nvCxnSpPr>
        <p:spPr>
          <a:xfrm>
            <a:off x="10213571" y="1989516"/>
            <a:ext cx="0" cy="188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8035C4D-D51A-4901-8598-626C25C5DC96}"/>
              </a:ext>
            </a:extLst>
          </p:cNvPr>
          <p:cNvCxnSpPr>
            <a:cxnSpLocks/>
          </p:cNvCxnSpPr>
          <p:nvPr/>
        </p:nvCxnSpPr>
        <p:spPr>
          <a:xfrm>
            <a:off x="10083338" y="2177938"/>
            <a:ext cx="296487" cy="1"/>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9AD0AD5-DFD9-4FAB-988F-9FB18E477428}"/>
              </a:ext>
            </a:extLst>
          </p:cNvPr>
          <p:cNvSpPr/>
          <p:nvPr/>
        </p:nvSpPr>
        <p:spPr>
          <a:xfrm>
            <a:off x="7207134" y="2441171"/>
            <a:ext cx="748146" cy="29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doc1</a:t>
            </a:r>
          </a:p>
        </p:txBody>
      </p:sp>
      <p:sp>
        <p:nvSpPr>
          <p:cNvPr id="24" name="Rectangle 23">
            <a:extLst>
              <a:ext uri="{FF2B5EF4-FFF2-40B4-BE49-F238E27FC236}">
                <a16:creationId xmlns:a16="http://schemas.microsoft.com/office/drawing/2014/main" id="{AA4E0E74-1D26-406E-864E-DE226D2D4702}"/>
              </a:ext>
            </a:extLst>
          </p:cNvPr>
          <p:cNvSpPr/>
          <p:nvPr/>
        </p:nvSpPr>
        <p:spPr>
          <a:xfrm>
            <a:off x="8293330" y="2419004"/>
            <a:ext cx="703811" cy="326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doc3</a:t>
            </a:r>
          </a:p>
        </p:txBody>
      </p:sp>
      <p:cxnSp>
        <p:nvCxnSpPr>
          <p:cNvPr id="25" name="Straight Arrow Connector 24">
            <a:extLst>
              <a:ext uri="{FF2B5EF4-FFF2-40B4-BE49-F238E27FC236}">
                <a16:creationId xmlns:a16="http://schemas.microsoft.com/office/drawing/2014/main" id="{69B5C2EC-273E-4995-9E5B-A39B843B54A8}"/>
              </a:ext>
            </a:extLst>
          </p:cNvPr>
          <p:cNvCxnSpPr>
            <a:stCxn id="23" idx="3"/>
            <a:endCxn id="24" idx="1"/>
          </p:cNvCxnSpPr>
          <p:nvPr/>
        </p:nvCxnSpPr>
        <p:spPr>
          <a:xfrm flipV="1">
            <a:off x="7955280" y="2582488"/>
            <a:ext cx="338050" cy="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08CE69-B97E-45CF-9415-3B8A839C5F7F}"/>
              </a:ext>
            </a:extLst>
          </p:cNvPr>
          <p:cNvCxnSpPr/>
          <p:nvPr/>
        </p:nvCxnSpPr>
        <p:spPr>
          <a:xfrm>
            <a:off x="6774873" y="2582488"/>
            <a:ext cx="47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0B067B7-2302-44B9-ADEA-016BE330B7DC}"/>
              </a:ext>
            </a:extLst>
          </p:cNvPr>
          <p:cNvCxnSpPr/>
          <p:nvPr/>
        </p:nvCxnSpPr>
        <p:spPr>
          <a:xfrm>
            <a:off x="8997141" y="2552007"/>
            <a:ext cx="254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96DB-729F-48EB-99B8-E5D25A70920C}"/>
              </a:ext>
            </a:extLst>
          </p:cNvPr>
          <p:cNvCxnSpPr>
            <a:cxnSpLocks/>
          </p:cNvCxnSpPr>
          <p:nvPr/>
        </p:nvCxnSpPr>
        <p:spPr>
          <a:xfrm>
            <a:off x="9138455" y="2768132"/>
            <a:ext cx="2964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D9BFF3-8305-4EA3-9CAD-0895CFEA6428}"/>
              </a:ext>
            </a:extLst>
          </p:cNvPr>
          <p:cNvCxnSpPr>
            <a:cxnSpLocks/>
          </p:cNvCxnSpPr>
          <p:nvPr/>
        </p:nvCxnSpPr>
        <p:spPr>
          <a:xfrm>
            <a:off x="9252065" y="2552007"/>
            <a:ext cx="0" cy="188422"/>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DBBA155-0E5A-4625-86A4-AAE59D55B552}"/>
              </a:ext>
            </a:extLst>
          </p:cNvPr>
          <p:cNvSpPr/>
          <p:nvPr/>
        </p:nvSpPr>
        <p:spPr>
          <a:xfrm>
            <a:off x="7498082" y="3025827"/>
            <a:ext cx="748146" cy="29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doc1</a:t>
            </a:r>
          </a:p>
        </p:txBody>
      </p:sp>
      <p:cxnSp>
        <p:nvCxnSpPr>
          <p:cNvPr id="39" name="Straight Arrow Connector 38">
            <a:extLst>
              <a:ext uri="{FF2B5EF4-FFF2-40B4-BE49-F238E27FC236}">
                <a16:creationId xmlns:a16="http://schemas.microsoft.com/office/drawing/2014/main" id="{60F18247-1CC1-46C9-96AF-DEEA757718C5}"/>
              </a:ext>
            </a:extLst>
          </p:cNvPr>
          <p:cNvCxnSpPr/>
          <p:nvPr/>
        </p:nvCxnSpPr>
        <p:spPr>
          <a:xfrm>
            <a:off x="7065821" y="3167144"/>
            <a:ext cx="47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32B9AE-2E5C-4AD2-A97C-05D70118EE5A}"/>
              </a:ext>
            </a:extLst>
          </p:cNvPr>
          <p:cNvCxnSpPr/>
          <p:nvPr/>
        </p:nvCxnSpPr>
        <p:spPr>
          <a:xfrm>
            <a:off x="8268397" y="3136663"/>
            <a:ext cx="254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03B13A2-2665-44ED-A9B7-2938FFD688E0}"/>
              </a:ext>
            </a:extLst>
          </p:cNvPr>
          <p:cNvCxnSpPr>
            <a:cxnSpLocks/>
          </p:cNvCxnSpPr>
          <p:nvPr/>
        </p:nvCxnSpPr>
        <p:spPr>
          <a:xfrm>
            <a:off x="8409711" y="3352788"/>
            <a:ext cx="2964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50C3B2-146F-4FBD-A798-92E9383F9A8D}"/>
              </a:ext>
            </a:extLst>
          </p:cNvPr>
          <p:cNvCxnSpPr>
            <a:cxnSpLocks/>
          </p:cNvCxnSpPr>
          <p:nvPr/>
        </p:nvCxnSpPr>
        <p:spPr>
          <a:xfrm>
            <a:off x="8523321" y="3136663"/>
            <a:ext cx="0" cy="188422"/>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083A210-8BE6-4866-8BC6-CD4E579DCEE4}"/>
              </a:ext>
            </a:extLst>
          </p:cNvPr>
          <p:cNvSpPr/>
          <p:nvPr/>
        </p:nvSpPr>
        <p:spPr>
          <a:xfrm>
            <a:off x="7395550" y="3627114"/>
            <a:ext cx="748146" cy="29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doc2</a:t>
            </a:r>
          </a:p>
        </p:txBody>
      </p:sp>
      <p:cxnSp>
        <p:nvCxnSpPr>
          <p:cNvPr id="49" name="Straight Arrow Connector 48">
            <a:extLst>
              <a:ext uri="{FF2B5EF4-FFF2-40B4-BE49-F238E27FC236}">
                <a16:creationId xmlns:a16="http://schemas.microsoft.com/office/drawing/2014/main" id="{DD9D6EEB-F78E-4F2F-AD8C-487FFFE95E9A}"/>
              </a:ext>
            </a:extLst>
          </p:cNvPr>
          <p:cNvCxnSpPr/>
          <p:nvPr/>
        </p:nvCxnSpPr>
        <p:spPr>
          <a:xfrm>
            <a:off x="6963289" y="3768431"/>
            <a:ext cx="47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8E78A0-ABA0-4BA9-9D8B-D6BF22A9E629}"/>
              </a:ext>
            </a:extLst>
          </p:cNvPr>
          <p:cNvCxnSpPr/>
          <p:nvPr/>
        </p:nvCxnSpPr>
        <p:spPr>
          <a:xfrm>
            <a:off x="8165865" y="3737950"/>
            <a:ext cx="254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DDFCB53-2914-446A-84F8-743E43540F2B}"/>
              </a:ext>
            </a:extLst>
          </p:cNvPr>
          <p:cNvCxnSpPr>
            <a:cxnSpLocks/>
          </p:cNvCxnSpPr>
          <p:nvPr/>
        </p:nvCxnSpPr>
        <p:spPr>
          <a:xfrm>
            <a:off x="8307179" y="3954075"/>
            <a:ext cx="2964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9DD8DC8-8B77-41EF-8153-55CF3234F740}"/>
              </a:ext>
            </a:extLst>
          </p:cNvPr>
          <p:cNvCxnSpPr>
            <a:cxnSpLocks/>
          </p:cNvCxnSpPr>
          <p:nvPr/>
        </p:nvCxnSpPr>
        <p:spPr>
          <a:xfrm>
            <a:off x="8420789" y="3737950"/>
            <a:ext cx="0" cy="188422"/>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EDB56C64-095B-4CBD-90C5-D0BF65C910B9}"/>
              </a:ext>
            </a:extLst>
          </p:cNvPr>
          <p:cNvSpPr/>
          <p:nvPr/>
        </p:nvSpPr>
        <p:spPr>
          <a:xfrm>
            <a:off x="7218215" y="4164672"/>
            <a:ext cx="748146" cy="29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doc2</a:t>
            </a:r>
          </a:p>
        </p:txBody>
      </p:sp>
      <p:cxnSp>
        <p:nvCxnSpPr>
          <p:cNvPr id="54" name="Straight Arrow Connector 53">
            <a:extLst>
              <a:ext uri="{FF2B5EF4-FFF2-40B4-BE49-F238E27FC236}">
                <a16:creationId xmlns:a16="http://schemas.microsoft.com/office/drawing/2014/main" id="{A818B7D9-017F-452C-A361-6A8A0A55FBA9}"/>
              </a:ext>
            </a:extLst>
          </p:cNvPr>
          <p:cNvCxnSpPr/>
          <p:nvPr/>
        </p:nvCxnSpPr>
        <p:spPr>
          <a:xfrm>
            <a:off x="6785954" y="4305989"/>
            <a:ext cx="47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ED47EE-96ED-4F33-BB0E-9A96F31D4C0E}"/>
              </a:ext>
            </a:extLst>
          </p:cNvPr>
          <p:cNvCxnSpPr/>
          <p:nvPr/>
        </p:nvCxnSpPr>
        <p:spPr>
          <a:xfrm>
            <a:off x="7988530" y="4275508"/>
            <a:ext cx="254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ABA0602-8D5B-4D04-BF6C-626C7A8B13A0}"/>
              </a:ext>
            </a:extLst>
          </p:cNvPr>
          <p:cNvCxnSpPr>
            <a:cxnSpLocks/>
          </p:cNvCxnSpPr>
          <p:nvPr/>
        </p:nvCxnSpPr>
        <p:spPr>
          <a:xfrm>
            <a:off x="8129844" y="4491633"/>
            <a:ext cx="2964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3B4FDAA-B6C5-4FB1-A989-1909300BCF8E}"/>
              </a:ext>
            </a:extLst>
          </p:cNvPr>
          <p:cNvCxnSpPr>
            <a:cxnSpLocks/>
          </p:cNvCxnSpPr>
          <p:nvPr/>
        </p:nvCxnSpPr>
        <p:spPr>
          <a:xfrm>
            <a:off x="8243454" y="4275508"/>
            <a:ext cx="0" cy="188422"/>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1E0E5B0-BA83-4A35-8702-BE5BD5DC24D0}"/>
              </a:ext>
            </a:extLst>
          </p:cNvPr>
          <p:cNvSpPr/>
          <p:nvPr/>
        </p:nvSpPr>
        <p:spPr>
          <a:xfrm>
            <a:off x="7151715" y="5306286"/>
            <a:ext cx="748146" cy="29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doc3</a:t>
            </a:r>
          </a:p>
        </p:txBody>
      </p:sp>
      <p:cxnSp>
        <p:nvCxnSpPr>
          <p:cNvPr id="59" name="Straight Arrow Connector 58">
            <a:extLst>
              <a:ext uri="{FF2B5EF4-FFF2-40B4-BE49-F238E27FC236}">
                <a16:creationId xmlns:a16="http://schemas.microsoft.com/office/drawing/2014/main" id="{0B83DEB1-2C1F-44FE-AE45-7AB890C75050}"/>
              </a:ext>
            </a:extLst>
          </p:cNvPr>
          <p:cNvCxnSpPr/>
          <p:nvPr/>
        </p:nvCxnSpPr>
        <p:spPr>
          <a:xfrm>
            <a:off x="6719454" y="5447603"/>
            <a:ext cx="47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2F00881-927F-4D0F-BCEA-1B2F5E8C072D}"/>
              </a:ext>
            </a:extLst>
          </p:cNvPr>
          <p:cNvCxnSpPr/>
          <p:nvPr/>
        </p:nvCxnSpPr>
        <p:spPr>
          <a:xfrm>
            <a:off x="7922030" y="5417122"/>
            <a:ext cx="254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B90326B-B512-4B0F-B673-82EDC90D58FA}"/>
              </a:ext>
            </a:extLst>
          </p:cNvPr>
          <p:cNvCxnSpPr>
            <a:cxnSpLocks/>
          </p:cNvCxnSpPr>
          <p:nvPr/>
        </p:nvCxnSpPr>
        <p:spPr>
          <a:xfrm>
            <a:off x="8063344" y="5633247"/>
            <a:ext cx="2964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BD2C2DB-D884-4C71-BEBA-B9106ED02D96}"/>
              </a:ext>
            </a:extLst>
          </p:cNvPr>
          <p:cNvCxnSpPr>
            <a:cxnSpLocks/>
          </p:cNvCxnSpPr>
          <p:nvPr/>
        </p:nvCxnSpPr>
        <p:spPr>
          <a:xfrm>
            <a:off x="8176954" y="5417122"/>
            <a:ext cx="0" cy="1884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7A08CD8-BE40-45EC-80E7-D621B2A65C8F}"/>
              </a:ext>
            </a:extLst>
          </p:cNvPr>
          <p:cNvSpPr/>
          <p:nvPr/>
        </p:nvSpPr>
        <p:spPr>
          <a:xfrm>
            <a:off x="7570122" y="4743790"/>
            <a:ext cx="748146" cy="29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doc2</a:t>
            </a:r>
          </a:p>
        </p:txBody>
      </p:sp>
      <p:cxnSp>
        <p:nvCxnSpPr>
          <p:cNvPr id="92" name="Straight Arrow Connector 91">
            <a:extLst>
              <a:ext uri="{FF2B5EF4-FFF2-40B4-BE49-F238E27FC236}">
                <a16:creationId xmlns:a16="http://schemas.microsoft.com/office/drawing/2014/main" id="{744BD08C-B740-4374-B71F-106B86E6B9D8}"/>
              </a:ext>
            </a:extLst>
          </p:cNvPr>
          <p:cNvCxnSpPr/>
          <p:nvPr/>
        </p:nvCxnSpPr>
        <p:spPr>
          <a:xfrm>
            <a:off x="7137861" y="4885107"/>
            <a:ext cx="47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6EE06A2-2841-4378-80E4-85B4482A0AB1}"/>
              </a:ext>
            </a:extLst>
          </p:cNvPr>
          <p:cNvCxnSpPr/>
          <p:nvPr/>
        </p:nvCxnSpPr>
        <p:spPr>
          <a:xfrm>
            <a:off x="8340437" y="4854626"/>
            <a:ext cx="254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D6E9B76-5057-4C09-8523-D1BD2F54A523}"/>
              </a:ext>
            </a:extLst>
          </p:cNvPr>
          <p:cNvCxnSpPr>
            <a:cxnSpLocks/>
          </p:cNvCxnSpPr>
          <p:nvPr/>
        </p:nvCxnSpPr>
        <p:spPr>
          <a:xfrm>
            <a:off x="8481751" y="5070751"/>
            <a:ext cx="2964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0318A19-BD8A-4C7E-910A-37EE49899BFA}"/>
              </a:ext>
            </a:extLst>
          </p:cNvPr>
          <p:cNvCxnSpPr>
            <a:cxnSpLocks/>
          </p:cNvCxnSpPr>
          <p:nvPr/>
        </p:nvCxnSpPr>
        <p:spPr>
          <a:xfrm>
            <a:off x="8595361" y="4854626"/>
            <a:ext cx="0" cy="188422"/>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3645C93C-BE15-4E04-9408-9211E274211E}"/>
              </a:ext>
            </a:extLst>
          </p:cNvPr>
          <p:cNvSpPr/>
          <p:nvPr/>
        </p:nvSpPr>
        <p:spPr>
          <a:xfrm>
            <a:off x="7619995" y="5890944"/>
            <a:ext cx="748146" cy="299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doc3</a:t>
            </a:r>
          </a:p>
        </p:txBody>
      </p:sp>
      <p:cxnSp>
        <p:nvCxnSpPr>
          <p:cNvPr id="97" name="Straight Arrow Connector 96">
            <a:extLst>
              <a:ext uri="{FF2B5EF4-FFF2-40B4-BE49-F238E27FC236}">
                <a16:creationId xmlns:a16="http://schemas.microsoft.com/office/drawing/2014/main" id="{1F94A807-5B71-44E2-BF30-FD07CCB676DE}"/>
              </a:ext>
            </a:extLst>
          </p:cNvPr>
          <p:cNvCxnSpPr/>
          <p:nvPr/>
        </p:nvCxnSpPr>
        <p:spPr>
          <a:xfrm>
            <a:off x="7187734" y="6032261"/>
            <a:ext cx="476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B3BE433-54A0-4830-A5B8-B9EC04E52656}"/>
              </a:ext>
            </a:extLst>
          </p:cNvPr>
          <p:cNvCxnSpPr/>
          <p:nvPr/>
        </p:nvCxnSpPr>
        <p:spPr>
          <a:xfrm>
            <a:off x="8390310" y="6001780"/>
            <a:ext cx="254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3886BA3-3447-43C6-B06D-9891E39A1914}"/>
              </a:ext>
            </a:extLst>
          </p:cNvPr>
          <p:cNvCxnSpPr>
            <a:cxnSpLocks/>
          </p:cNvCxnSpPr>
          <p:nvPr/>
        </p:nvCxnSpPr>
        <p:spPr>
          <a:xfrm>
            <a:off x="8531624" y="6217905"/>
            <a:ext cx="29648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5520C60-C08D-4213-AE2D-2555344204D8}"/>
              </a:ext>
            </a:extLst>
          </p:cNvPr>
          <p:cNvCxnSpPr>
            <a:cxnSpLocks/>
          </p:cNvCxnSpPr>
          <p:nvPr/>
        </p:nvCxnSpPr>
        <p:spPr>
          <a:xfrm>
            <a:off x="8645234" y="6001780"/>
            <a:ext cx="0" cy="188422"/>
          </a:xfrm>
          <a:prstGeom prst="line">
            <a:avLst/>
          </a:prstGeom>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473DA2C0-A816-49FE-9AAB-B0EFCB9AE05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C66B50-18C7-4F08-9A46-1BCE27AD2AA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Footer Placeholder 8">
            <a:extLst>
              <a:ext uri="{FF2B5EF4-FFF2-40B4-BE49-F238E27FC236}">
                <a16:creationId xmlns:a16="http://schemas.microsoft.com/office/drawing/2014/main" id="{04D994BC-AE5D-4649-9CA7-4D483A5848A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p>
        </p:txBody>
      </p:sp>
      <p:sp>
        <p:nvSpPr>
          <p:cNvPr id="11" name="Slide Number Placeholder 10">
            <a:extLst>
              <a:ext uri="{FF2B5EF4-FFF2-40B4-BE49-F238E27FC236}">
                <a16:creationId xmlns:a16="http://schemas.microsoft.com/office/drawing/2014/main" id="{EA3B2280-70AC-4418-8742-8A20A0517F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947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921F-4792-4BB7-9CAB-AE46B076DCAE}"/>
              </a:ext>
            </a:extLst>
          </p:cNvPr>
          <p:cNvSpPr>
            <a:spLocks noGrp="1"/>
          </p:cNvSpPr>
          <p:nvPr>
            <p:ph type="title"/>
          </p:nvPr>
        </p:nvSpPr>
        <p:spPr/>
        <p:txBody>
          <a:bodyPr/>
          <a:lstStyle/>
          <a:p>
            <a:pPr algn="ctr"/>
            <a:r>
              <a:rPr lang="en-IN" dirty="0"/>
              <a:t>Introduction of Mansi A. Radke</a:t>
            </a:r>
          </a:p>
        </p:txBody>
      </p:sp>
      <p:sp>
        <p:nvSpPr>
          <p:cNvPr id="3" name="Content Placeholder 2">
            <a:extLst>
              <a:ext uri="{FF2B5EF4-FFF2-40B4-BE49-F238E27FC236}">
                <a16:creationId xmlns:a16="http://schemas.microsoft.com/office/drawing/2014/main" id="{C9B22197-7159-4C22-B9D3-06519A35D091}"/>
              </a:ext>
            </a:extLst>
          </p:cNvPr>
          <p:cNvSpPr>
            <a:spLocks noGrp="1"/>
          </p:cNvSpPr>
          <p:nvPr>
            <p:ph idx="1"/>
          </p:nvPr>
        </p:nvSpPr>
        <p:spPr/>
        <p:txBody>
          <a:bodyPr>
            <a:normAutofit fontScale="92500" lnSpcReduction="10000"/>
          </a:bodyPr>
          <a:lstStyle/>
          <a:p>
            <a:r>
              <a:rPr lang="en-IN" sz="1600" dirty="0"/>
              <a:t>B.E.  (CSE), Cummins college of Engineering for Women, Pune, India - 2004</a:t>
            </a:r>
          </a:p>
          <a:p>
            <a:r>
              <a:rPr lang="en-IN" sz="1600" dirty="0"/>
              <a:t>M.S. (CS), University of Maryland, Baltimore County (UMBC), USA – 2008</a:t>
            </a:r>
          </a:p>
          <a:p>
            <a:r>
              <a:rPr lang="en-IN" sz="1600" dirty="0"/>
              <a:t>Ph.D. (CSE), Visvesvaraya National Institute of Technology, Nagpur, India – 2018</a:t>
            </a:r>
          </a:p>
          <a:p>
            <a:r>
              <a:rPr lang="en-IN" sz="1600" dirty="0"/>
              <a:t>17+ years of experience together in industry and academics</a:t>
            </a:r>
          </a:p>
          <a:p>
            <a:endParaRPr lang="en-IN" sz="1600" dirty="0"/>
          </a:p>
          <a:p>
            <a:r>
              <a:rPr lang="en-IN" sz="1600" dirty="0"/>
              <a:t>5+ years of Industry Experience:</a:t>
            </a:r>
          </a:p>
          <a:p>
            <a:pPr lvl="1"/>
            <a:r>
              <a:rPr lang="en-IN" sz="1600" dirty="0"/>
              <a:t>Cummins India limited, Pune, India (2004-2006)</a:t>
            </a:r>
          </a:p>
          <a:p>
            <a:pPr lvl="1"/>
            <a:r>
              <a:rPr lang="en-IN" sz="1600" dirty="0"/>
              <a:t>SAP Washington, DC, USA (2007-2008)</a:t>
            </a:r>
          </a:p>
          <a:p>
            <a:pPr lvl="1"/>
            <a:r>
              <a:rPr lang="en-IN" sz="1600" dirty="0"/>
              <a:t>Take Supply Chain, Austin, Texas, USA (2009)</a:t>
            </a:r>
          </a:p>
          <a:p>
            <a:pPr lvl="1"/>
            <a:r>
              <a:rPr lang="en-IN" sz="1600" dirty="0"/>
              <a:t>Persistent systems, Nagpur, India (2009-2011)</a:t>
            </a:r>
          </a:p>
          <a:p>
            <a:pPr marL="457200" lvl="1" indent="0">
              <a:buNone/>
            </a:pPr>
            <a:endParaRPr lang="en-IN" sz="1600" dirty="0"/>
          </a:p>
          <a:p>
            <a:r>
              <a:rPr lang="en-IN" sz="1600" dirty="0"/>
              <a:t>12+ years of Teaching experience:</a:t>
            </a:r>
          </a:p>
          <a:p>
            <a:pPr lvl="1"/>
            <a:r>
              <a:rPr lang="en-IN" sz="1600" dirty="0"/>
              <a:t>UMBC, Maryland, USA – Teaching Assistant (2006-2008)</a:t>
            </a:r>
          </a:p>
          <a:p>
            <a:pPr lvl="1"/>
            <a:r>
              <a:rPr lang="en-IN" sz="1600" dirty="0"/>
              <a:t>Huston-Tillotson University, Austin, Texas, USA (2009)</a:t>
            </a:r>
          </a:p>
          <a:p>
            <a:pPr lvl="1"/>
            <a:r>
              <a:rPr lang="en-IN" sz="1600" dirty="0" err="1"/>
              <a:t>Ramdeobaba</a:t>
            </a:r>
            <a:r>
              <a:rPr lang="en-IN" sz="1600" dirty="0"/>
              <a:t> College of Engineering, Nagpur, India (2011-2012)</a:t>
            </a:r>
          </a:p>
          <a:p>
            <a:pPr lvl="1"/>
            <a:r>
              <a:rPr lang="en-IN" sz="1600" dirty="0"/>
              <a:t>Visvesvaraya National Institute of Technology, Nagpur, India (2012- till date)</a:t>
            </a:r>
          </a:p>
          <a:p>
            <a:pPr lvl="1"/>
            <a:endParaRPr lang="en-IN" dirty="0"/>
          </a:p>
        </p:txBody>
      </p:sp>
      <p:sp>
        <p:nvSpPr>
          <p:cNvPr id="4" name="Date Placeholder 3">
            <a:extLst>
              <a:ext uri="{FF2B5EF4-FFF2-40B4-BE49-F238E27FC236}">
                <a16:creationId xmlns:a16="http://schemas.microsoft.com/office/drawing/2014/main" id="{6ED35EDD-E423-491A-BD80-65BC02D01A3B}"/>
              </a:ext>
            </a:extLst>
          </p:cNvPr>
          <p:cNvSpPr>
            <a:spLocks noGrp="1"/>
          </p:cNvSpPr>
          <p:nvPr>
            <p:ph type="dt" sz="half" idx="10"/>
          </p:nvPr>
        </p:nvSpPr>
        <p:spPr/>
        <p:txBody>
          <a:bodyPr/>
          <a:lstStyle/>
          <a:p>
            <a:fld id="{C17A7FD9-73A0-4389-98A7-F11272D170C0}" type="datetime1">
              <a:rPr lang="en-IN" smtClean="0"/>
              <a:t>30-07-2024</a:t>
            </a:fld>
            <a:endParaRPr lang="en-IN"/>
          </a:p>
        </p:txBody>
      </p:sp>
      <p:sp>
        <p:nvSpPr>
          <p:cNvPr id="5" name="Footer Placeholder 4">
            <a:extLst>
              <a:ext uri="{FF2B5EF4-FFF2-40B4-BE49-F238E27FC236}">
                <a16:creationId xmlns:a16="http://schemas.microsoft.com/office/drawing/2014/main" id="{D7E0CC65-0B3B-4D2C-A3C5-61E15233829C}"/>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9C6A09A9-E5A5-449C-BA06-799EB25084A2}"/>
              </a:ext>
            </a:extLst>
          </p:cNvPr>
          <p:cNvSpPr>
            <a:spLocks noGrp="1"/>
          </p:cNvSpPr>
          <p:nvPr>
            <p:ph type="sldNum" sz="quarter" idx="12"/>
          </p:nvPr>
        </p:nvSpPr>
        <p:spPr/>
        <p:txBody>
          <a:bodyPr/>
          <a:lstStyle/>
          <a:p>
            <a:fld id="{C0F9F683-3FDB-4107-96CB-B1C6B49462B6}" type="slidenum">
              <a:rPr lang="en-IN" smtClean="0"/>
              <a:pPr/>
              <a:t>2</a:t>
            </a:fld>
            <a:endParaRPr lang="en-IN"/>
          </a:p>
        </p:txBody>
      </p:sp>
    </p:spTree>
    <p:extLst>
      <p:ext uri="{BB962C8B-B14F-4D97-AF65-F5344CB8AC3E}">
        <p14:creationId xmlns:p14="http://schemas.microsoft.com/office/powerpoint/2010/main" val="2625037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8577-9F41-4E82-9970-7B58B5D22683}"/>
              </a:ext>
            </a:extLst>
          </p:cNvPr>
          <p:cNvSpPr>
            <a:spLocks noGrp="1"/>
          </p:cNvSpPr>
          <p:nvPr>
            <p:ph type="title"/>
          </p:nvPr>
        </p:nvSpPr>
        <p:spPr/>
        <p:txBody>
          <a:bodyPr/>
          <a:lstStyle/>
          <a:p>
            <a:r>
              <a:rPr lang="en-IN" dirty="0"/>
              <a:t>Inverted Index of a corpus</a:t>
            </a:r>
          </a:p>
        </p:txBody>
      </p:sp>
      <p:sp>
        <p:nvSpPr>
          <p:cNvPr id="3" name="Content Placeholder 2">
            <a:extLst>
              <a:ext uri="{FF2B5EF4-FFF2-40B4-BE49-F238E27FC236}">
                <a16:creationId xmlns:a16="http://schemas.microsoft.com/office/drawing/2014/main" id="{197D92EB-FDE9-46C0-86EA-1C96EA7B9F6C}"/>
              </a:ext>
            </a:extLst>
          </p:cNvPr>
          <p:cNvSpPr>
            <a:spLocks noGrp="1"/>
          </p:cNvSpPr>
          <p:nvPr>
            <p:ph sz="half" idx="1"/>
          </p:nvPr>
        </p:nvSpPr>
        <p:spPr/>
        <p:txBody>
          <a:bodyPr/>
          <a:lstStyle/>
          <a:p>
            <a:endParaRPr lang="en-IN" dirty="0"/>
          </a:p>
          <a:p>
            <a:pPr marL="0" indent="0">
              <a:buNone/>
            </a:pPr>
            <a:r>
              <a:rPr lang="en-IN" dirty="0"/>
              <a:t>    Term Vocabulary / Lexicon/            	Dictionary</a:t>
            </a:r>
          </a:p>
          <a:p>
            <a:pPr marL="1828800" lvl="4" indent="0">
              <a:buNone/>
            </a:pPr>
            <a:r>
              <a:rPr lang="en-IN" sz="4800" dirty="0"/>
              <a:t>+			=</a:t>
            </a:r>
          </a:p>
          <a:p>
            <a:pPr marL="1828800" lvl="4" indent="0">
              <a:buNone/>
            </a:pPr>
            <a:endParaRPr lang="en-IN" dirty="0"/>
          </a:p>
          <a:p>
            <a:pPr marL="0" indent="0">
              <a:buNone/>
            </a:pPr>
            <a:r>
              <a:rPr lang="en-IN" dirty="0"/>
              <a:t>    Posting list for each term</a:t>
            </a:r>
          </a:p>
        </p:txBody>
      </p:sp>
      <p:sp>
        <p:nvSpPr>
          <p:cNvPr id="4" name="Content Placeholder 3">
            <a:extLst>
              <a:ext uri="{FF2B5EF4-FFF2-40B4-BE49-F238E27FC236}">
                <a16:creationId xmlns:a16="http://schemas.microsoft.com/office/drawing/2014/main" id="{288BDA27-0BB9-4C29-AA13-8230984289F9}"/>
              </a:ext>
            </a:extLst>
          </p:cNvPr>
          <p:cNvSpPr>
            <a:spLocks noGrp="1"/>
          </p:cNvSpPr>
          <p:nvPr>
            <p:ph sz="half" idx="2"/>
          </p:nvPr>
        </p:nvSpPr>
        <p:spPr/>
        <p:txBody>
          <a:bodyPr/>
          <a:lstStyle/>
          <a:p>
            <a:endParaRPr lang="en-IN" dirty="0"/>
          </a:p>
          <a:p>
            <a:endParaRPr lang="en-IN" dirty="0"/>
          </a:p>
          <a:p>
            <a:endParaRPr lang="en-IN" dirty="0"/>
          </a:p>
          <a:p>
            <a:pPr marL="0" indent="0">
              <a:buNone/>
            </a:pPr>
            <a:r>
              <a:rPr lang="en-IN" dirty="0"/>
              <a:t>Inverted Index for the corpus</a:t>
            </a:r>
          </a:p>
          <a:p>
            <a:pPr marL="0" indent="0">
              <a:buNone/>
            </a:pPr>
            <a:endParaRPr lang="en-IN" dirty="0"/>
          </a:p>
          <a:p>
            <a:pPr marL="0" indent="0">
              <a:buNone/>
            </a:pPr>
            <a:endParaRPr lang="en-IN" dirty="0"/>
          </a:p>
          <a:p>
            <a:pPr marL="0" indent="0">
              <a:buNone/>
            </a:pPr>
            <a:r>
              <a:rPr lang="en-IN" dirty="0"/>
              <a:t>(Note: Indexing is a one time activity)</a:t>
            </a:r>
          </a:p>
        </p:txBody>
      </p:sp>
      <p:sp>
        <p:nvSpPr>
          <p:cNvPr id="5" name="Date Placeholder 4">
            <a:extLst>
              <a:ext uri="{FF2B5EF4-FFF2-40B4-BE49-F238E27FC236}">
                <a16:creationId xmlns:a16="http://schemas.microsoft.com/office/drawing/2014/main" id="{370D762E-A395-4CDA-ADD9-A3C4735257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5336703-9CB3-4AD9-B368-C963EFF4E565}"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1C79E5C-83F2-46D5-8A53-6DB2366F0C6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p>
        </p:txBody>
      </p:sp>
      <p:sp>
        <p:nvSpPr>
          <p:cNvPr id="7" name="Slide Number Placeholder 6">
            <a:extLst>
              <a:ext uri="{FF2B5EF4-FFF2-40B4-BE49-F238E27FC236}">
                <a16:creationId xmlns:a16="http://schemas.microsoft.com/office/drawing/2014/main" id="{CB69AD55-A42B-4B39-A3A1-57023FE6517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361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1A2D-D713-4259-AC3E-3B29A3D3AC1B}"/>
              </a:ext>
            </a:extLst>
          </p:cNvPr>
          <p:cNvSpPr>
            <a:spLocks noGrp="1"/>
          </p:cNvSpPr>
          <p:nvPr>
            <p:ph type="title"/>
          </p:nvPr>
        </p:nvSpPr>
        <p:spPr/>
        <p:txBody>
          <a:bodyPr/>
          <a:lstStyle/>
          <a:p>
            <a:r>
              <a:rPr lang="en-IN" dirty="0"/>
              <a:t>Draw the inverted index for the following document collection. </a:t>
            </a:r>
          </a:p>
        </p:txBody>
      </p:sp>
      <p:sp>
        <p:nvSpPr>
          <p:cNvPr id="3" name="Content Placeholder 2">
            <a:extLst>
              <a:ext uri="{FF2B5EF4-FFF2-40B4-BE49-F238E27FC236}">
                <a16:creationId xmlns:a16="http://schemas.microsoft.com/office/drawing/2014/main" id="{58070350-81BA-4CD9-98ED-977D0AAB07CE}"/>
              </a:ext>
            </a:extLst>
          </p:cNvPr>
          <p:cNvSpPr>
            <a:spLocks noGrp="1"/>
          </p:cNvSpPr>
          <p:nvPr>
            <p:ph sz="half" idx="1"/>
          </p:nvPr>
        </p:nvSpPr>
        <p:spPr/>
        <p:txBody>
          <a:bodyPr/>
          <a:lstStyle/>
          <a:p>
            <a:r>
              <a:rPr lang="en-IN" dirty="0"/>
              <a:t>Doc 1: new home sales top forecasts</a:t>
            </a:r>
          </a:p>
          <a:p>
            <a:r>
              <a:rPr lang="en-IN" dirty="0"/>
              <a:t>Doc 2: home sales rise in July</a:t>
            </a:r>
          </a:p>
          <a:p>
            <a:r>
              <a:rPr lang="en-IN" dirty="0"/>
              <a:t>Doc 3: increase in home sales in July</a:t>
            </a:r>
          </a:p>
          <a:p>
            <a:r>
              <a:rPr lang="en-IN" dirty="0"/>
              <a:t>Doc 4: July new home sales rise</a:t>
            </a:r>
          </a:p>
        </p:txBody>
      </p:sp>
      <p:sp>
        <p:nvSpPr>
          <p:cNvPr id="4" name="Content Placeholder 3">
            <a:extLst>
              <a:ext uri="{FF2B5EF4-FFF2-40B4-BE49-F238E27FC236}">
                <a16:creationId xmlns:a16="http://schemas.microsoft.com/office/drawing/2014/main" id="{9957581A-7F46-463A-B40A-9800E1A61EEA}"/>
              </a:ext>
            </a:extLst>
          </p:cNvPr>
          <p:cNvSpPr>
            <a:spLocks noGrp="1"/>
          </p:cNvSpPr>
          <p:nvPr>
            <p:ph sz="half" idx="2"/>
          </p:nvPr>
        </p:nvSpPr>
        <p:spPr/>
        <p:txBody>
          <a:bodyPr/>
          <a:lstStyle/>
          <a:p>
            <a:endParaRPr lang="en-IN"/>
          </a:p>
        </p:txBody>
      </p:sp>
      <p:sp>
        <p:nvSpPr>
          <p:cNvPr id="5" name="Date Placeholder 4">
            <a:extLst>
              <a:ext uri="{FF2B5EF4-FFF2-40B4-BE49-F238E27FC236}">
                <a16:creationId xmlns:a16="http://schemas.microsoft.com/office/drawing/2014/main" id="{3159FC9F-D268-47D6-86B7-C1D4222720D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E377DD-B18D-4D5C-978E-01A4EF464FB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654F7ADD-1C0D-4DF3-BE4E-D89E2541E77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62CE8EB-16F7-4DCF-9057-09F29A4391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9122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F016-9C0A-4BB7-B514-55CF82B152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231123-5EED-4872-8744-ED50F49CBCE4}"/>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DCFB6FDC-4494-45E4-A3BE-C1771B4748D7}"/>
              </a:ext>
            </a:extLst>
          </p:cNvPr>
          <p:cNvSpPr>
            <a:spLocks noGrp="1"/>
          </p:cNvSpPr>
          <p:nvPr>
            <p:ph sz="half" idx="2"/>
          </p:nvPr>
        </p:nvSpPr>
        <p:spPr/>
        <p:txBody>
          <a:bodyPr/>
          <a:lstStyle/>
          <a:p>
            <a:endParaRPr lang="en-IN"/>
          </a:p>
        </p:txBody>
      </p:sp>
      <p:sp>
        <p:nvSpPr>
          <p:cNvPr id="5" name="Date Placeholder 4">
            <a:extLst>
              <a:ext uri="{FF2B5EF4-FFF2-40B4-BE49-F238E27FC236}">
                <a16:creationId xmlns:a16="http://schemas.microsoft.com/office/drawing/2014/main" id="{93409EF1-4F5E-49C8-8C44-C2894F45E32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0DDDAB8-F694-4859-BE66-6907A4E8129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DEC0A69-1996-40D7-A05B-6BC2D86D5F0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6EA9969-8C4B-4027-8158-79B599E6FD8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B83F13E-B095-4625-9F64-F592256F13C3}"/>
                  </a:ext>
                </a:extLst>
              </p14:cNvPr>
              <p14:cNvContentPartPr/>
              <p14:nvPr/>
            </p14:nvContentPartPr>
            <p14:xfrm>
              <a:off x="3043898" y="3433135"/>
              <a:ext cx="6120" cy="5760"/>
            </p14:xfrm>
          </p:contentPart>
        </mc:Choice>
        <mc:Fallback xmlns="">
          <p:pic>
            <p:nvPicPr>
              <p:cNvPr id="8" name="Ink 7">
                <a:extLst>
                  <a:ext uri="{FF2B5EF4-FFF2-40B4-BE49-F238E27FC236}">
                    <a16:creationId xmlns:a16="http://schemas.microsoft.com/office/drawing/2014/main" id="{1B83F13E-B095-4625-9F64-F592256F13C3}"/>
                  </a:ext>
                </a:extLst>
              </p:cNvPr>
              <p:cNvPicPr/>
              <p:nvPr/>
            </p:nvPicPr>
            <p:blipFill>
              <a:blip r:embed="rId3"/>
              <a:stretch>
                <a:fillRect/>
              </a:stretch>
            </p:blipFill>
            <p:spPr>
              <a:xfrm>
                <a:off x="3035258" y="3424135"/>
                <a:ext cx="237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1E0B8C6A-7BC7-4432-98D0-8B73C4B9EFDA}"/>
                  </a:ext>
                </a:extLst>
              </p14:cNvPr>
              <p14:cNvContentPartPr/>
              <p14:nvPr/>
            </p14:nvContentPartPr>
            <p14:xfrm>
              <a:off x="3201578" y="5865655"/>
              <a:ext cx="176040" cy="240120"/>
            </p14:xfrm>
          </p:contentPart>
        </mc:Choice>
        <mc:Fallback xmlns="">
          <p:pic>
            <p:nvPicPr>
              <p:cNvPr id="14" name="Ink 13">
                <a:extLst>
                  <a:ext uri="{FF2B5EF4-FFF2-40B4-BE49-F238E27FC236}">
                    <a16:creationId xmlns:a16="http://schemas.microsoft.com/office/drawing/2014/main" id="{1E0B8C6A-7BC7-4432-98D0-8B73C4B9EFDA}"/>
                  </a:ext>
                </a:extLst>
              </p:cNvPr>
              <p:cNvPicPr/>
              <p:nvPr/>
            </p:nvPicPr>
            <p:blipFill>
              <a:blip r:embed="rId5"/>
              <a:stretch>
                <a:fillRect/>
              </a:stretch>
            </p:blipFill>
            <p:spPr>
              <a:xfrm>
                <a:off x="3192938" y="5856655"/>
                <a:ext cx="1936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8FB6198C-C8F4-43D3-945B-2FF93B5B5B64}"/>
                  </a:ext>
                </a:extLst>
              </p14:cNvPr>
              <p14:cNvContentPartPr/>
              <p14:nvPr/>
            </p14:nvContentPartPr>
            <p14:xfrm>
              <a:off x="937538" y="265855"/>
              <a:ext cx="1139400" cy="332640"/>
            </p14:xfrm>
          </p:contentPart>
        </mc:Choice>
        <mc:Fallback xmlns="">
          <p:pic>
            <p:nvPicPr>
              <p:cNvPr id="15" name="Ink 14">
                <a:extLst>
                  <a:ext uri="{FF2B5EF4-FFF2-40B4-BE49-F238E27FC236}">
                    <a16:creationId xmlns:a16="http://schemas.microsoft.com/office/drawing/2014/main" id="{8FB6198C-C8F4-43D3-945B-2FF93B5B5B64}"/>
                  </a:ext>
                </a:extLst>
              </p:cNvPr>
              <p:cNvPicPr/>
              <p:nvPr/>
            </p:nvPicPr>
            <p:blipFill>
              <a:blip r:embed="rId7"/>
              <a:stretch>
                <a:fillRect/>
              </a:stretch>
            </p:blipFill>
            <p:spPr>
              <a:xfrm>
                <a:off x="928538" y="257215"/>
                <a:ext cx="115704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E92C129C-92F7-416E-849B-04A47C121100}"/>
                  </a:ext>
                </a:extLst>
              </p14:cNvPr>
              <p14:cNvContentPartPr/>
              <p14:nvPr/>
            </p14:nvContentPartPr>
            <p14:xfrm>
              <a:off x="913418" y="2107615"/>
              <a:ext cx="1491120" cy="1206720"/>
            </p14:xfrm>
          </p:contentPart>
        </mc:Choice>
        <mc:Fallback xmlns="">
          <p:pic>
            <p:nvPicPr>
              <p:cNvPr id="26" name="Ink 25">
                <a:extLst>
                  <a:ext uri="{FF2B5EF4-FFF2-40B4-BE49-F238E27FC236}">
                    <a16:creationId xmlns:a16="http://schemas.microsoft.com/office/drawing/2014/main" id="{E92C129C-92F7-416E-849B-04A47C121100}"/>
                  </a:ext>
                </a:extLst>
              </p:cNvPr>
              <p:cNvPicPr/>
              <p:nvPr/>
            </p:nvPicPr>
            <p:blipFill>
              <a:blip r:embed="rId9"/>
              <a:stretch>
                <a:fillRect/>
              </a:stretch>
            </p:blipFill>
            <p:spPr>
              <a:xfrm>
                <a:off x="904420" y="2098618"/>
                <a:ext cx="1508756" cy="122435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72506CAE-2D53-4F6B-BAEA-35D4B31EE0B6}"/>
                  </a:ext>
                </a:extLst>
              </p14:cNvPr>
              <p14:cNvContentPartPr/>
              <p14:nvPr/>
            </p14:nvContentPartPr>
            <p14:xfrm>
              <a:off x="896498" y="890815"/>
              <a:ext cx="1337040" cy="980280"/>
            </p14:xfrm>
          </p:contentPart>
        </mc:Choice>
        <mc:Fallback xmlns="">
          <p:pic>
            <p:nvPicPr>
              <p:cNvPr id="27" name="Ink 26">
                <a:extLst>
                  <a:ext uri="{FF2B5EF4-FFF2-40B4-BE49-F238E27FC236}">
                    <a16:creationId xmlns:a16="http://schemas.microsoft.com/office/drawing/2014/main" id="{72506CAE-2D53-4F6B-BAEA-35D4B31EE0B6}"/>
                  </a:ext>
                </a:extLst>
              </p:cNvPr>
              <p:cNvPicPr/>
              <p:nvPr/>
            </p:nvPicPr>
            <p:blipFill>
              <a:blip r:embed="rId11"/>
              <a:stretch>
                <a:fillRect/>
              </a:stretch>
            </p:blipFill>
            <p:spPr>
              <a:xfrm>
                <a:off x="887498" y="882172"/>
                <a:ext cx="1354680" cy="99792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0BE69506-9E1A-4A5F-BE6D-A5312E1259C0}"/>
                  </a:ext>
                </a:extLst>
              </p14:cNvPr>
              <p14:cNvContentPartPr/>
              <p14:nvPr/>
            </p14:nvContentPartPr>
            <p14:xfrm>
              <a:off x="3673898" y="5773855"/>
              <a:ext cx="360" cy="360"/>
            </p14:xfrm>
          </p:contentPart>
        </mc:Choice>
        <mc:Fallback xmlns="">
          <p:pic>
            <p:nvPicPr>
              <p:cNvPr id="31" name="Ink 30">
                <a:extLst>
                  <a:ext uri="{FF2B5EF4-FFF2-40B4-BE49-F238E27FC236}">
                    <a16:creationId xmlns:a16="http://schemas.microsoft.com/office/drawing/2014/main" id="{0BE69506-9E1A-4A5F-BE6D-A5312E1259C0}"/>
                  </a:ext>
                </a:extLst>
              </p:cNvPr>
              <p:cNvPicPr/>
              <p:nvPr/>
            </p:nvPicPr>
            <p:blipFill>
              <a:blip r:embed="rId13"/>
              <a:stretch>
                <a:fillRect/>
              </a:stretch>
            </p:blipFill>
            <p:spPr>
              <a:xfrm>
                <a:off x="3664898" y="576521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1" name="Ink 40">
                <a:extLst>
                  <a:ext uri="{FF2B5EF4-FFF2-40B4-BE49-F238E27FC236}">
                    <a16:creationId xmlns:a16="http://schemas.microsoft.com/office/drawing/2014/main" id="{87720ACD-0CB5-4AF9-8DC5-226F9E36BE97}"/>
                  </a:ext>
                </a:extLst>
              </p14:cNvPr>
              <p14:cNvContentPartPr/>
              <p14:nvPr/>
            </p14:nvContentPartPr>
            <p14:xfrm>
              <a:off x="1057418" y="3074575"/>
              <a:ext cx="901800" cy="1033920"/>
            </p14:xfrm>
          </p:contentPart>
        </mc:Choice>
        <mc:Fallback xmlns="">
          <p:pic>
            <p:nvPicPr>
              <p:cNvPr id="41" name="Ink 40">
                <a:extLst>
                  <a:ext uri="{FF2B5EF4-FFF2-40B4-BE49-F238E27FC236}">
                    <a16:creationId xmlns:a16="http://schemas.microsoft.com/office/drawing/2014/main" id="{87720ACD-0CB5-4AF9-8DC5-226F9E36BE97}"/>
                  </a:ext>
                </a:extLst>
              </p:cNvPr>
              <p:cNvPicPr/>
              <p:nvPr/>
            </p:nvPicPr>
            <p:blipFill>
              <a:blip r:embed="rId15"/>
              <a:stretch>
                <a:fillRect/>
              </a:stretch>
            </p:blipFill>
            <p:spPr>
              <a:xfrm>
                <a:off x="1048781" y="3065575"/>
                <a:ext cx="919433" cy="1051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B7EDF5D4-40F6-4DB0-AEC6-22B402C9B1A5}"/>
                  </a:ext>
                </a:extLst>
              </p14:cNvPr>
              <p14:cNvContentPartPr/>
              <p14:nvPr/>
            </p14:nvContentPartPr>
            <p14:xfrm>
              <a:off x="360458" y="3970615"/>
              <a:ext cx="2939400" cy="2581200"/>
            </p14:xfrm>
          </p:contentPart>
        </mc:Choice>
        <mc:Fallback xmlns="">
          <p:pic>
            <p:nvPicPr>
              <p:cNvPr id="61" name="Ink 60">
                <a:extLst>
                  <a:ext uri="{FF2B5EF4-FFF2-40B4-BE49-F238E27FC236}">
                    <a16:creationId xmlns:a16="http://schemas.microsoft.com/office/drawing/2014/main" id="{B7EDF5D4-40F6-4DB0-AEC6-22B402C9B1A5}"/>
                  </a:ext>
                </a:extLst>
              </p:cNvPr>
              <p:cNvPicPr/>
              <p:nvPr/>
            </p:nvPicPr>
            <p:blipFill>
              <a:blip r:embed="rId17"/>
              <a:stretch>
                <a:fillRect/>
              </a:stretch>
            </p:blipFill>
            <p:spPr>
              <a:xfrm>
                <a:off x="351818" y="3961616"/>
                <a:ext cx="2957040" cy="259883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4" name="Ink 63">
                <a:extLst>
                  <a:ext uri="{FF2B5EF4-FFF2-40B4-BE49-F238E27FC236}">
                    <a16:creationId xmlns:a16="http://schemas.microsoft.com/office/drawing/2014/main" id="{C333E181-2F51-4213-8C9B-D25D8DC0D29F}"/>
                  </a:ext>
                </a:extLst>
              </p14:cNvPr>
              <p14:cNvContentPartPr/>
              <p14:nvPr/>
            </p14:nvContentPartPr>
            <p14:xfrm>
              <a:off x="2385818" y="445135"/>
              <a:ext cx="489240" cy="680607"/>
            </p14:xfrm>
          </p:contentPart>
        </mc:Choice>
        <mc:Fallback xmlns="">
          <p:pic>
            <p:nvPicPr>
              <p:cNvPr id="64" name="Ink 63">
                <a:extLst>
                  <a:ext uri="{FF2B5EF4-FFF2-40B4-BE49-F238E27FC236}">
                    <a16:creationId xmlns:a16="http://schemas.microsoft.com/office/drawing/2014/main" id="{C333E181-2F51-4213-8C9B-D25D8DC0D29F}"/>
                  </a:ext>
                </a:extLst>
              </p:cNvPr>
              <p:cNvPicPr/>
              <p:nvPr/>
            </p:nvPicPr>
            <p:blipFill>
              <a:blip r:embed="rId19"/>
              <a:stretch>
                <a:fillRect/>
              </a:stretch>
            </p:blipFill>
            <p:spPr>
              <a:xfrm>
                <a:off x="2376825" y="436497"/>
                <a:ext cx="506867" cy="69824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6" name="Ink 75">
                <a:extLst>
                  <a:ext uri="{FF2B5EF4-FFF2-40B4-BE49-F238E27FC236}">
                    <a16:creationId xmlns:a16="http://schemas.microsoft.com/office/drawing/2014/main" id="{0EA87145-2EBD-43E4-9240-794C8C7CF9DE}"/>
                  </a:ext>
                </a:extLst>
              </p14:cNvPr>
              <p14:cNvContentPartPr/>
              <p14:nvPr/>
            </p14:nvContentPartPr>
            <p14:xfrm>
              <a:off x="3666338" y="5042695"/>
              <a:ext cx="7381440" cy="1567440"/>
            </p14:xfrm>
          </p:contentPart>
        </mc:Choice>
        <mc:Fallback xmlns="">
          <p:pic>
            <p:nvPicPr>
              <p:cNvPr id="76" name="Ink 75">
                <a:extLst>
                  <a:ext uri="{FF2B5EF4-FFF2-40B4-BE49-F238E27FC236}">
                    <a16:creationId xmlns:a16="http://schemas.microsoft.com/office/drawing/2014/main" id="{0EA87145-2EBD-43E4-9240-794C8C7CF9DE}"/>
                  </a:ext>
                </a:extLst>
              </p:cNvPr>
              <p:cNvPicPr/>
              <p:nvPr/>
            </p:nvPicPr>
            <p:blipFill>
              <a:blip r:embed="rId21"/>
              <a:stretch>
                <a:fillRect/>
              </a:stretch>
            </p:blipFill>
            <p:spPr>
              <a:xfrm>
                <a:off x="3657338" y="5033697"/>
                <a:ext cx="7399080" cy="158507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1" name="Ink 80">
                <a:extLst>
                  <a:ext uri="{FF2B5EF4-FFF2-40B4-BE49-F238E27FC236}">
                    <a16:creationId xmlns:a16="http://schemas.microsoft.com/office/drawing/2014/main" id="{2BAA2653-E6B2-4DEF-8393-0B824E8276C4}"/>
                  </a:ext>
                </a:extLst>
              </p14:cNvPr>
              <p14:cNvContentPartPr/>
              <p14:nvPr/>
            </p14:nvContentPartPr>
            <p14:xfrm>
              <a:off x="2246858" y="6189655"/>
              <a:ext cx="4365360" cy="557280"/>
            </p14:xfrm>
          </p:contentPart>
        </mc:Choice>
        <mc:Fallback xmlns="">
          <p:pic>
            <p:nvPicPr>
              <p:cNvPr id="81" name="Ink 80">
                <a:extLst>
                  <a:ext uri="{FF2B5EF4-FFF2-40B4-BE49-F238E27FC236}">
                    <a16:creationId xmlns:a16="http://schemas.microsoft.com/office/drawing/2014/main" id="{2BAA2653-E6B2-4DEF-8393-0B824E8276C4}"/>
                  </a:ext>
                </a:extLst>
              </p:cNvPr>
              <p:cNvPicPr/>
              <p:nvPr/>
            </p:nvPicPr>
            <p:blipFill>
              <a:blip r:embed="rId23"/>
              <a:stretch>
                <a:fillRect/>
              </a:stretch>
            </p:blipFill>
            <p:spPr>
              <a:xfrm>
                <a:off x="2237858" y="6180661"/>
                <a:ext cx="4383000" cy="57490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9" name="Ink 88">
                <a:extLst>
                  <a:ext uri="{FF2B5EF4-FFF2-40B4-BE49-F238E27FC236}">
                    <a16:creationId xmlns:a16="http://schemas.microsoft.com/office/drawing/2014/main" id="{BD82E2C6-6078-4206-AA68-8DC9133270BA}"/>
                  </a:ext>
                </a:extLst>
              </p14:cNvPr>
              <p14:cNvContentPartPr/>
              <p14:nvPr/>
            </p14:nvContentPartPr>
            <p14:xfrm>
              <a:off x="3012578" y="277375"/>
              <a:ext cx="1558440" cy="419760"/>
            </p14:xfrm>
          </p:contentPart>
        </mc:Choice>
        <mc:Fallback xmlns="">
          <p:pic>
            <p:nvPicPr>
              <p:cNvPr id="89" name="Ink 88">
                <a:extLst>
                  <a:ext uri="{FF2B5EF4-FFF2-40B4-BE49-F238E27FC236}">
                    <a16:creationId xmlns:a16="http://schemas.microsoft.com/office/drawing/2014/main" id="{BD82E2C6-6078-4206-AA68-8DC9133270BA}"/>
                  </a:ext>
                </a:extLst>
              </p:cNvPr>
              <p:cNvPicPr/>
              <p:nvPr/>
            </p:nvPicPr>
            <p:blipFill>
              <a:blip r:embed="rId25"/>
              <a:stretch>
                <a:fillRect/>
              </a:stretch>
            </p:blipFill>
            <p:spPr>
              <a:xfrm>
                <a:off x="3003580" y="268383"/>
                <a:ext cx="1576076" cy="43738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5" name="Ink 104">
                <a:extLst>
                  <a:ext uri="{FF2B5EF4-FFF2-40B4-BE49-F238E27FC236}">
                    <a16:creationId xmlns:a16="http://schemas.microsoft.com/office/drawing/2014/main" id="{93AC2001-313B-4E68-921D-AC42279B9E16}"/>
                  </a:ext>
                </a:extLst>
              </p14:cNvPr>
              <p14:cNvContentPartPr/>
              <p14:nvPr/>
            </p14:nvContentPartPr>
            <p14:xfrm>
              <a:off x="2650778" y="839695"/>
              <a:ext cx="3747600" cy="407520"/>
            </p14:xfrm>
          </p:contentPart>
        </mc:Choice>
        <mc:Fallback xmlns="">
          <p:pic>
            <p:nvPicPr>
              <p:cNvPr id="105" name="Ink 104">
                <a:extLst>
                  <a:ext uri="{FF2B5EF4-FFF2-40B4-BE49-F238E27FC236}">
                    <a16:creationId xmlns:a16="http://schemas.microsoft.com/office/drawing/2014/main" id="{93AC2001-313B-4E68-921D-AC42279B9E16}"/>
                  </a:ext>
                </a:extLst>
              </p:cNvPr>
              <p:cNvPicPr/>
              <p:nvPr/>
            </p:nvPicPr>
            <p:blipFill>
              <a:blip r:embed="rId27"/>
              <a:stretch>
                <a:fillRect/>
              </a:stretch>
            </p:blipFill>
            <p:spPr>
              <a:xfrm>
                <a:off x="2641778" y="830695"/>
                <a:ext cx="37652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1" name="Ink 120">
                <a:extLst>
                  <a:ext uri="{FF2B5EF4-FFF2-40B4-BE49-F238E27FC236}">
                    <a16:creationId xmlns:a16="http://schemas.microsoft.com/office/drawing/2014/main" id="{90C668A7-604B-4D65-AAE3-313E0C7EB4C1}"/>
                  </a:ext>
                </a:extLst>
              </p14:cNvPr>
              <p14:cNvContentPartPr/>
              <p14:nvPr/>
            </p14:nvContentPartPr>
            <p14:xfrm>
              <a:off x="2467898" y="1389055"/>
              <a:ext cx="3531240" cy="552600"/>
            </p14:xfrm>
          </p:contentPart>
        </mc:Choice>
        <mc:Fallback xmlns="">
          <p:pic>
            <p:nvPicPr>
              <p:cNvPr id="121" name="Ink 120">
                <a:extLst>
                  <a:ext uri="{FF2B5EF4-FFF2-40B4-BE49-F238E27FC236}">
                    <a16:creationId xmlns:a16="http://schemas.microsoft.com/office/drawing/2014/main" id="{90C668A7-604B-4D65-AAE3-313E0C7EB4C1}"/>
                  </a:ext>
                </a:extLst>
              </p:cNvPr>
              <p:cNvPicPr/>
              <p:nvPr/>
            </p:nvPicPr>
            <p:blipFill>
              <a:blip r:embed="rId29"/>
              <a:stretch>
                <a:fillRect/>
              </a:stretch>
            </p:blipFill>
            <p:spPr>
              <a:xfrm>
                <a:off x="2458899" y="1380409"/>
                <a:ext cx="3548878" cy="570251"/>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36" name="Ink 135">
                <a:extLst>
                  <a:ext uri="{FF2B5EF4-FFF2-40B4-BE49-F238E27FC236}">
                    <a16:creationId xmlns:a16="http://schemas.microsoft.com/office/drawing/2014/main" id="{C92BB373-127E-4491-8B2B-9067961EC99A}"/>
                  </a:ext>
                </a:extLst>
              </p14:cNvPr>
              <p14:cNvContentPartPr/>
              <p14:nvPr/>
            </p14:nvContentPartPr>
            <p14:xfrm>
              <a:off x="2075858" y="2136775"/>
              <a:ext cx="1887840" cy="977760"/>
            </p14:xfrm>
          </p:contentPart>
        </mc:Choice>
        <mc:Fallback xmlns="">
          <p:pic>
            <p:nvPicPr>
              <p:cNvPr id="136" name="Ink 135">
                <a:extLst>
                  <a:ext uri="{FF2B5EF4-FFF2-40B4-BE49-F238E27FC236}">
                    <a16:creationId xmlns:a16="http://schemas.microsoft.com/office/drawing/2014/main" id="{C92BB373-127E-4491-8B2B-9067961EC99A}"/>
                  </a:ext>
                </a:extLst>
              </p:cNvPr>
              <p:cNvPicPr/>
              <p:nvPr/>
            </p:nvPicPr>
            <p:blipFill>
              <a:blip r:embed="rId31"/>
              <a:stretch>
                <a:fillRect/>
              </a:stretch>
            </p:blipFill>
            <p:spPr>
              <a:xfrm>
                <a:off x="2067216" y="2127778"/>
                <a:ext cx="1905483" cy="99539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4" name="Ink 153">
                <a:extLst>
                  <a:ext uri="{FF2B5EF4-FFF2-40B4-BE49-F238E27FC236}">
                    <a16:creationId xmlns:a16="http://schemas.microsoft.com/office/drawing/2014/main" id="{E7C8F7A8-9CE8-4C39-BA1C-CD3868F44228}"/>
                  </a:ext>
                </a:extLst>
              </p14:cNvPr>
              <p14:cNvContentPartPr/>
              <p14:nvPr/>
            </p14:nvContentPartPr>
            <p14:xfrm>
              <a:off x="2242178" y="3064855"/>
              <a:ext cx="2270520" cy="415800"/>
            </p14:xfrm>
          </p:contentPart>
        </mc:Choice>
        <mc:Fallback xmlns="">
          <p:pic>
            <p:nvPicPr>
              <p:cNvPr id="154" name="Ink 153">
                <a:extLst>
                  <a:ext uri="{FF2B5EF4-FFF2-40B4-BE49-F238E27FC236}">
                    <a16:creationId xmlns:a16="http://schemas.microsoft.com/office/drawing/2014/main" id="{E7C8F7A8-9CE8-4C39-BA1C-CD3868F44228}"/>
                  </a:ext>
                </a:extLst>
              </p:cNvPr>
              <p:cNvPicPr/>
              <p:nvPr/>
            </p:nvPicPr>
            <p:blipFill>
              <a:blip r:embed="rId33"/>
              <a:stretch>
                <a:fillRect/>
              </a:stretch>
            </p:blipFill>
            <p:spPr>
              <a:xfrm>
                <a:off x="2233538" y="3055855"/>
                <a:ext cx="228816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57" name="Ink 156">
                <a:extLst>
                  <a:ext uri="{FF2B5EF4-FFF2-40B4-BE49-F238E27FC236}">
                    <a16:creationId xmlns:a16="http://schemas.microsoft.com/office/drawing/2014/main" id="{1301BCCD-A804-40CB-8AC2-11DACDFEE4D9}"/>
                  </a:ext>
                </a:extLst>
              </p14:cNvPr>
              <p14:cNvContentPartPr/>
              <p14:nvPr/>
            </p14:nvContentPartPr>
            <p14:xfrm>
              <a:off x="2009258" y="3710695"/>
              <a:ext cx="709200" cy="239040"/>
            </p14:xfrm>
          </p:contentPart>
        </mc:Choice>
        <mc:Fallback xmlns="">
          <p:pic>
            <p:nvPicPr>
              <p:cNvPr id="157" name="Ink 156">
                <a:extLst>
                  <a:ext uri="{FF2B5EF4-FFF2-40B4-BE49-F238E27FC236}">
                    <a16:creationId xmlns:a16="http://schemas.microsoft.com/office/drawing/2014/main" id="{1301BCCD-A804-40CB-8AC2-11DACDFEE4D9}"/>
                  </a:ext>
                </a:extLst>
              </p:cNvPr>
              <p:cNvPicPr/>
              <p:nvPr/>
            </p:nvPicPr>
            <p:blipFill>
              <a:blip r:embed="rId35"/>
              <a:stretch>
                <a:fillRect/>
              </a:stretch>
            </p:blipFill>
            <p:spPr>
              <a:xfrm>
                <a:off x="2000258" y="3702055"/>
                <a:ext cx="72684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65" name="Ink 164">
                <a:extLst>
                  <a:ext uri="{FF2B5EF4-FFF2-40B4-BE49-F238E27FC236}">
                    <a16:creationId xmlns:a16="http://schemas.microsoft.com/office/drawing/2014/main" id="{98EFBA49-B4FD-4167-BAB4-FF293F1FB436}"/>
                  </a:ext>
                </a:extLst>
              </p14:cNvPr>
              <p14:cNvContentPartPr/>
              <p14:nvPr/>
            </p14:nvContentPartPr>
            <p14:xfrm>
              <a:off x="4618538" y="4962775"/>
              <a:ext cx="360" cy="13320"/>
            </p14:xfrm>
          </p:contentPart>
        </mc:Choice>
        <mc:Fallback xmlns="">
          <p:pic>
            <p:nvPicPr>
              <p:cNvPr id="165" name="Ink 164">
                <a:extLst>
                  <a:ext uri="{FF2B5EF4-FFF2-40B4-BE49-F238E27FC236}">
                    <a16:creationId xmlns:a16="http://schemas.microsoft.com/office/drawing/2014/main" id="{98EFBA49-B4FD-4167-BAB4-FF293F1FB436}"/>
                  </a:ext>
                </a:extLst>
              </p:cNvPr>
              <p:cNvPicPr/>
              <p:nvPr/>
            </p:nvPicPr>
            <p:blipFill>
              <a:blip r:embed="rId37"/>
              <a:stretch>
                <a:fillRect/>
              </a:stretch>
            </p:blipFill>
            <p:spPr>
              <a:xfrm>
                <a:off x="4609898" y="4953775"/>
                <a:ext cx="180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90" name="Ink 189">
                <a:extLst>
                  <a:ext uri="{FF2B5EF4-FFF2-40B4-BE49-F238E27FC236}">
                    <a16:creationId xmlns:a16="http://schemas.microsoft.com/office/drawing/2014/main" id="{95E1AD56-383E-4B3B-B0E4-A8CDE6E5407E}"/>
                  </a:ext>
                </a:extLst>
              </p14:cNvPr>
              <p14:cNvContentPartPr/>
              <p14:nvPr/>
            </p14:nvContentPartPr>
            <p14:xfrm>
              <a:off x="2215898" y="3582895"/>
              <a:ext cx="3179880" cy="1509480"/>
            </p14:xfrm>
          </p:contentPart>
        </mc:Choice>
        <mc:Fallback xmlns="">
          <p:pic>
            <p:nvPicPr>
              <p:cNvPr id="190" name="Ink 189">
                <a:extLst>
                  <a:ext uri="{FF2B5EF4-FFF2-40B4-BE49-F238E27FC236}">
                    <a16:creationId xmlns:a16="http://schemas.microsoft.com/office/drawing/2014/main" id="{95E1AD56-383E-4B3B-B0E4-A8CDE6E5407E}"/>
                  </a:ext>
                </a:extLst>
              </p:cNvPr>
              <p:cNvPicPr/>
              <p:nvPr/>
            </p:nvPicPr>
            <p:blipFill>
              <a:blip r:embed="rId39"/>
              <a:stretch>
                <a:fillRect/>
              </a:stretch>
            </p:blipFill>
            <p:spPr>
              <a:xfrm>
                <a:off x="2207258" y="3574257"/>
                <a:ext cx="3197520" cy="1527116"/>
              </a:xfrm>
              <a:prstGeom prst="rect">
                <a:avLst/>
              </a:prstGeom>
            </p:spPr>
          </p:pic>
        </mc:Fallback>
      </mc:AlternateContent>
    </p:spTree>
    <p:extLst>
      <p:ext uri="{BB962C8B-B14F-4D97-AF65-F5344CB8AC3E}">
        <p14:creationId xmlns:p14="http://schemas.microsoft.com/office/powerpoint/2010/main" val="1190499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inverted Index – another example</a:t>
            </a:r>
          </a:p>
        </p:txBody>
      </p:sp>
      <p:pic>
        <p:nvPicPr>
          <p:cNvPr id="1026" name="Picture 2"/>
          <p:cNvPicPr>
            <a:picLocks noGrp="1" noChangeAspect="1" noChangeArrowheads="1"/>
          </p:cNvPicPr>
          <p:nvPr>
            <p:ph idx="1"/>
          </p:nvPr>
        </p:nvPicPr>
        <p:blipFill>
          <a:blip r:embed="rId2"/>
          <a:stretch>
            <a:fillRect/>
          </a:stretch>
        </p:blipFill>
        <p:spPr bwMode="auto">
          <a:xfrm>
            <a:off x="3524250" y="1941513"/>
            <a:ext cx="5600700" cy="4257675"/>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534A69E1-B030-4F3A-A03A-8AA4835F77C1}"/>
              </a:ext>
            </a:extLst>
          </p:cNvPr>
          <p:cNvSpPr>
            <a:spLocks noGrp="1"/>
          </p:cNvSpPr>
          <p:nvPr>
            <p:ph type="dt" sz="half" idx="10"/>
          </p:nvPr>
        </p:nvSpPr>
        <p:spPr/>
        <p:txBody>
          <a:bodyPr/>
          <a:lstStyle/>
          <a:p>
            <a:fld id="{29C1E43F-E455-4469-B2A0-75DB070ECC8F}" type="datetime1">
              <a:rPr lang="en-IN" smtClean="0"/>
              <a:t>30-07-2024</a:t>
            </a:fld>
            <a:endParaRPr lang="en-IN" dirty="0"/>
          </a:p>
        </p:txBody>
      </p:sp>
      <p:sp>
        <p:nvSpPr>
          <p:cNvPr id="4" name="Footer Placeholder 3">
            <a:extLst>
              <a:ext uri="{FF2B5EF4-FFF2-40B4-BE49-F238E27FC236}">
                <a16:creationId xmlns:a16="http://schemas.microsoft.com/office/drawing/2014/main" id="{5D0B6244-CD70-4D81-9853-BB1701675D21}"/>
              </a:ext>
            </a:extLst>
          </p:cNvPr>
          <p:cNvSpPr>
            <a:spLocks noGrp="1"/>
          </p:cNvSpPr>
          <p:nvPr>
            <p:ph type="ftr" sz="quarter" idx="11"/>
          </p:nvPr>
        </p:nvSpPr>
        <p:spPr/>
        <p:txBody>
          <a:bodyPr/>
          <a:lstStyle/>
          <a:p>
            <a:r>
              <a:rPr lang="en-IN"/>
              <a:t>IR-Winter-2024 Mansi A. Radke</a:t>
            </a:r>
            <a:endParaRPr lang="en-IN" dirty="0"/>
          </a:p>
        </p:txBody>
      </p:sp>
      <p:sp>
        <p:nvSpPr>
          <p:cNvPr id="5" name="Slide Number Placeholder 4">
            <a:extLst>
              <a:ext uri="{FF2B5EF4-FFF2-40B4-BE49-F238E27FC236}">
                <a16:creationId xmlns:a16="http://schemas.microsoft.com/office/drawing/2014/main" id="{77945B04-C1DE-4AD1-AA94-A27A4D00E83F}"/>
              </a:ext>
            </a:extLst>
          </p:cNvPr>
          <p:cNvSpPr>
            <a:spLocks noGrp="1"/>
          </p:cNvSpPr>
          <p:nvPr>
            <p:ph type="sldNum" sz="quarter" idx="12"/>
          </p:nvPr>
        </p:nvSpPr>
        <p:spPr/>
        <p:txBody>
          <a:bodyPr/>
          <a:lstStyle/>
          <a:p>
            <a:fld id="{C0F9F683-3FDB-4107-96CB-B1C6B49462B6}" type="slidenum">
              <a:rPr lang="en-IN" smtClean="0"/>
              <a:t>23</a:t>
            </a:fld>
            <a:endParaRPr lang="en-IN"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1F2E-14A6-4DAC-86A3-0FA12DE68392}"/>
              </a:ext>
            </a:extLst>
          </p:cNvPr>
          <p:cNvSpPr>
            <a:spLocks noGrp="1"/>
          </p:cNvSpPr>
          <p:nvPr>
            <p:ph type="title"/>
          </p:nvPr>
        </p:nvSpPr>
        <p:spPr/>
        <p:txBody>
          <a:bodyPr/>
          <a:lstStyle/>
          <a:p>
            <a:r>
              <a:rPr lang="en-IN" dirty="0"/>
              <a:t>Term Document Incidence Matrix</a:t>
            </a:r>
          </a:p>
        </p:txBody>
      </p:sp>
      <p:sp>
        <p:nvSpPr>
          <p:cNvPr id="3" name="Content Placeholder 2">
            <a:extLst>
              <a:ext uri="{FF2B5EF4-FFF2-40B4-BE49-F238E27FC236}">
                <a16:creationId xmlns:a16="http://schemas.microsoft.com/office/drawing/2014/main" id="{D5F6E3C7-1605-4579-A8D6-E95190F06A8F}"/>
              </a:ext>
            </a:extLst>
          </p:cNvPr>
          <p:cNvSpPr>
            <a:spLocks noGrp="1"/>
          </p:cNvSpPr>
          <p:nvPr>
            <p:ph sz="half" idx="1"/>
          </p:nvPr>
        </p:nvSpPr>
        <p:spPr/>
        <p:txBody>
          <a:bodyPr>
            <a:normAutofit fontScale="92500" lnSpcReduction="10000"/>
          </a:bodyPr>
          <a:lstStyle/>
          <a:p>
            <a:r>
              <a:rPr lang="en-IN" dirty="0"/>
              <a:t>Consider the following corpus consisting of 3 documents</a:t>
            </a:r>
          </a:p>
          <a:p>
            <a:endParaRPr lang="en-IN" dirty="0"/>
          </a:p>
          <a:p>
            <a:pPr lvl="1"/>
            <a:r>
              <a:rPr lang="en-IN" dirty="0"/>
              <a:t>Doc 1: I am Mansi</a:t>
            </a:r>
          </a:p>
          <a:p>
            <a:pPr lvl="1"/>
            <a:r>
              <a:rPr lang="en-IN" dirty="0"/>
              <a:t>Doc 2: I live in Nagpur</a:t>
            </a:r>
          </a:p>
          <a:p>
            <a:pPr lvl="1"/>
            <a:r>
              <a:rPr lang="en-IN" dirty="0"/>
              <a:t>Doc 3: I am a teacher</a:t>
            </a:r>
          </a:p>
          <a:p>
            <a:endParaRPr lang="en-IN" dirty="0"/>
          </a:p>
          <a:p>
            <a:r>
              <a:rPr lang="en-IN" dirty="0"/>
              <a:t>Dictionary/Vocabulary/Lexicon for this corpus will consist of the following words:</a:t>
            </a:r>
          </a:p>
          <a:p>
            <a:pPr lvl="1"/>
            <a:r>
              <a:rPr lang="en-IN" dirty="0"/>
              <a:t>I, am, Mansi, live, in, Nagpur, a, teacher</a:t>
            </a:r>
          </a:p>
          <a:p>
            <a:endParaRPr lang="en-IN" dirty="0"/>
          </a:p>
          <a:p>
            <a:endParaRPr lang="en-IN" dirty="0"/>
          </a:p>
        </p:txBody>
      </p:sp>
      <p:sp>
        <p:nvSpPr>
          <p:cNvPr id="4" name="Content Placeholder 3">
            <a:extLst>
              <a:ext uri="{FF2B5EF4-FFF2-40B4-BE49-F238E27FC236}">
                <a16:creationId xmlns:a16="http://schemas.microsoft.com/office/drawing/2014/main" id="{9FDAFBDA-AEFA-498D-B6E2-F9BEAB5A8425}"/>
              </a:ext>
            </a:extLst>
          </p:cNvPr>
          <p:cNvSpPr>
            <a:spLocks noGrp="1"/>
          </p:cNvSpPr>
          <p:nvPr>
            <p:ph sz="half" idx="2"/>
          </p:nvPr>
        </p:nvSpPr>
        <p:spPr/>
        <p:txBody>
          <a:bodyPr>
            <a:normAutofit fontScale="92500" lnSpcReduction="10000"/>
          </a:bodyPr>
          <a:lstStyle/>
          <a:p>
            <a:r>
              <a:rPr lang="en-IN" dirty="0"/>
              <a:t>The term document Incidence matrix for this corpus will look like:</a:t>
            </a:r>
          </a:p>
          <a:p>
            <a:pPr marL="0" indent="0">
              <a:buNone/>
            </a:pPr>
            <a:endParaRPr lang="en-IN" dirty="0"/>
          </a:p>
        </p:txBody>
      </p:sp>
      <p:graphicFrame>
        <p:nvGraphicFramePr>
          <p:cNvPr id="5" name="Table 4">
            <a:extLst>
              <a:ext uri="{FF2B5EF4-FFF2-40B4-BE49-F238E27FC236}">
                <a16:creationId xmlns:a16="http://schemas.microsoft.com/office/drawing/2014/main" id="{A7340CF8-A0BA-485F-A3F7-C061485EB6D2}"/>
              </a:ext>
            </a:extLst>
          </p:cNvPr>
          <p:cNvGraphicFramePr>
            <a:graphicFrameLocks noGrp="1"/>
          </p:cNvGraphicFramePr>
          <p:nvPr/>
        </p:nvGraphicFramePr>
        <p:xfrm>
          <a:off x="6478384" y="2885123"/>
          <a:ext cx="4705004" cy="3291840"/>
        </p:xfrm>
        <a:graphic>
          <a:graphicData uri="http://schemas.openxmlformats.org/drawingml/2006/table">
            <a:tbl>
              <a:tblPr firstRow="1" bandRow="1">
                <a:tableStyleId>{5C22544A-7EE6-4342-B048-85BDC9FD1C3A}</a:tableStyleId>
              </a:tblPr>
              <a:tblGrid>
                <a:gridCol w="1176251">
                  <a:extLst>
                    <a:ext uri="{9D8B030D-6E8A-4147-A177-3AD203B41FA5}">
                      <a16:colId xmlns:a16="http://schemas.microsoft.com/office/drawing/2014/main" val="3963976182"/>
                    </a:ext>
                  </a:extLst>
                </a:gridCol>
                <a:gridCol w="1176251">
                  <a:extLst>
                    <a:ext uri="{9D8B030D-6E8A-4147-A177-3AD203B41FA5}">
                      <a16:colId xmlns:a16="http://schemas.microsoft.com/office/drawing/2014/main" val="2282615911"/>
                    </a:ext>
                  </a:extLst>
                </a:gridCol>
                <a:gridCol w="1176251">
                  <a:extLst>
                    <a:ext uri="{9D8B030D-6E8A-4147-A177-3AD203B41FA5}">
                      <a16:colId xmlns:a16="http://schemas.microsoft.com/office/drawing/2014/main" val="2637557587"/>
                    </a:ext>
                  </a:extLst>
                </a:gridCol>
                <a:gridCol w="1176251">
                  <a:extLst>
                    <a:ext uri="{9D8B030D-6E8A-4147-A177-3AD203B41FA5}">
                      <a16:colId xmlns:a16="http://schemas.microsoft.com/office/drawing/2014/main" val="4058002138"/>
                    </a:ext>
                  </a:extLst>
                </a:gridCol>
              </a:tblGrid>
              <a:tr h="340606">
                <a:tc>
                  <a:txBody>
                    <a:bodyPr/>
                    <a:lstStyle/>
                    <a:p>
                      <a:endParaRPr lang="en-IN" dirty="0"/>
                    </a:p>
                  </a:txBody>
                  <a:tcPr/>
                </a:tc>
                <a:tc>
                  <a:txBody>
                    <a:bodyPr/>
                    <a:lstStyle/>
                    <a:p>
                      <a:r>
                        <a:rPr lang="en-IN" dirty="0"/>
                        <a:t>Doc1</a:t>
                      </a:r>
                    </a:p>
                  </a:txBody>
                  <a:tcPr/>
                </a:tc>
                <a:tc>
                  <a:txBody>
                    <a:bodyPr/>
                    <a:lstStyle/>
                    <a:p>
                      <a:r>
                        <a:rPr lang="en-IN" dirty="0"/>
                        <a:t>Doc2</a:t>
                      </a:r>
                    </a:p>
                  </a:txBody>
                  <a:tcPr/>
                </a:tc>
                <a:tc>
                  <a:txBody>
                    <a:bodyPr/>
                    <a:lstStyle/>
                    <a:p>
                      <a:r>
                        <a:rPr lang="en-IN" dirty="0"/>
                        <a:t>Doc3</a:t>
                      </a:r>
                    </a:p>
                  </a:txBody>
                  <a:tcPr/>
                </a:tc>
                <a:extLst>
                  <a:ext uri="{0D108BD9-81ED-4DB2-BD59-A6C34878D82A}">
                    <a16:rowId xmlns:a16="http://schemas.microsoft.com/office/drawing/2014/main" val="1467965282"/>
                  </a:ext>
                </a:extLst>
              </a:tr>
              <a:tr h="340606">
                <a:tc>
                  <a:txBody>
                    <a:bodyPr/>
                    <a:lstStyle/>
                    <a:p>
                      <a:r>
                        <a:rPr lang="en-IN" dirty="0"/>
                        <a:t>I</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2108961813"/>
                  </a:ext>
                </a:extLst>
              </a:tr>
              <a:tr h="340606">
                <a:tc>
                  <a:txBody>
                    <a:bodyPr/>
                    <a:lstStyle/>
                    <a:p>
                      <a:r>
                        <a:rPr lang="en-IN" dirty="0"/>
                        <a:t>am</a:t>
                      </a:r>
                    </a:p>
                  </a:txBody>
                  <a:tcPr/>
                </a:tc>
                <a:tc>
                  <a:txBody>
                    <a:bodyPr/>
                    <a:lstStyle/>
                    <a:p>
                      <a:r>
                        <a:rPr lang="en-IN" dirty="0"/>
                        <a:t>1</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2271136243"/>
                  </a:ext>
                </a:extLst>
              </a:tr>
              <a:tr h="340606">
                <a:tc>
                  <a:txBody>
                    <a:bodyPr/>
                    <a:lstStyle/>
                    <a:p>
                      <a:r>
                        <a:rPr lang="en-IN" dirty="0"/>
                        <a:t>Mansi</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4070241702"/>
                  </a:ext>
                </a:extLst>
              </a:tr>
              <a:tr h="340606">
                <a:tc>
                  <a:txBody>
                    <a:bodyPr/>
                    <a:lstStyle/>
                    <a:p>
                      <a:r>
                        <a:rPr lang="en-IN" dirty="0"/>
                        <a:t>live</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2202481621"/>
                  </a:ext>
                </a:extLst>
              </a:tr>
              <a:tr h="340606">
                <a:tc>
                  <a:txBody>
                    <a:bodyPr/>
                    <a:lstStyle/>
                    <a:p>
                      <a:r>
                        <a:rPr lang="en-IN" dirty="0"/>
                        <a:t>in</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3001691276"/>
                  </a:ext>
                </a:extLst>
              </a:tr>
              <a:tr h="340606">
                <a:tc>
                  <a:txBody>
                    <a:bodyPr/>
                    <a:lstStyle/>
                    <a:p>
                      <a:r>
                        <a:rPr lang="en-IN" dirty="0"/>
                        <a:t>Nagpur</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1711221085"/>
                  </a:ext>
                </a:extLst>
              </a:tr>
              <a:tr h="340606">
                <a:tc>
                  <a:txBody>
                    <a:bodyPr/>
                    <a:lstStyle/>
                    <a:p>
                      <a:r>
                        <a:rPr lang="en-IN" dirty="0"/>
                        <a:t>a</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115523279"/>
                  </a:ext>
                </a:extLst>
              </a:tr>
              <a:tr h="340606">
                <a:tc>
                  <a:txBody>
                    <a:bodyPr/>
                    <a:lstStyle/>
                    <a:p>
                      <a:r>
                        <a:rPr lang="en-IN" dirty="0"/>
                        <a:t>teacher</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102381772"/>
                  </a:ext>
                </a:extLst>
              </a:tr>
            </a:tbl>
          </a:graphicData>
        </a:graphic>
      </p:graphicFrame>
      <p:sp>
        <p:nvSpPr>
          <p:cNvPr id="6" name="Date Placeholder 5">
            <a:extLst>
              <a:ext uri="{FF2B5EF4-FFF2-40B4-BE49-F238E27FC236}">
                <a16:creationId xmlns:a16="http://schemas.microsoft.com/office/drawing/2014/main" id="{565C5A97-8AAF-4B27-BD10-7A94EA08A6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4D392D4-0DE9-43D1-9E81-DAD9CBCD3E0E}"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B7AC90E6-3E87-4281-9304-1D8953997ED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p>
        </p:txBody>
      </p:sp>
      <p:sp>
        <p:nvSpPr>
          <p:cNvPr id="8" name="Slide Number Placeholder 7">
            <a:extLst>
              <a:ext uri="{FF2B5EF4-FFF2-40B4-BE49-F238E27FC236}">
                <a16:creationId xmlns:a16="http://schemas.microsoft.com/office/drawing/2014/main" id="{32E5DF39-3839-4930-871D-8C744D22FA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3635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B283-1C49-4E5A-ACFE-5F0D1C239D26}"/>
              </a:ext>
            </a:extLst>
          </p:cNvPr>
          <p:cNvSpPr>
            <a:spLocks noGrp="1"/>
          </p:cNvSpPr>
          <p:nvPr>
            <p:ph type="title"/>
          </p:nvPr>
        </p:nvSpPr>
        <p:spPr/>
        <p:txBody>
          <a:bodyPr/>
          <a:lstStyle/>
          <a:p>
            <a:r>
              <a:rPr lang="en-IN" dirty="0"/>
              <a:t>Draw the term document incidence matrix  for the following document collection</a:t>
            </a:r>
          </a:p>
        </p:txBody>
      </p:sp>
      <p:sp>
        <p:nvSpPr>
          <p:cNvPr id="3" name="Content Placeholder 2">
            <a:extLst>
              <a:ext uri="{FF2B5EF4-FFF2-40B4-BE49-F238E27FC236}">
                <a16:creationId xmlns:a16="http://schemas.microsoft.com/office/drawing/2014/main" id="{6EE3E5A9-4010-4FB9-B15F-57FDF3FDEB07}"/>
              </a:ext>
            </a:extLst>
          </p:cNvPr>
          <p:cNvSpPr>
            <a:spLocks noGrp="1"/>
          </p:cNvSpPr>
          <p:nvPr>
            <p:ph sz="half" idx="1"/>
          </p:nvPr>
        </p:nvSpPr>
        <p:spPr/>
        <p:txBody>
          <a:bodyPr/>
          <a:lstStyle/>
          <a:p>
            <a:r>
              <a:rPr lang="en-IN" dirty="0"/>
              <a:t>Doc 1: Breakthrough drug for schizophrenia</a:t>
            </a:r>
          </a:p>
          <a:p>
            <a:r>
              <a:rPr lang="en-IN" dirty="0"/>
              <a:t>Doc 2: New schizophrenia drug</a:t>
            </a:r>
          </a:p>
          <a:p>
            <a:r>
              <a:rPr lang="en-IN" dirty="0"/>
              <a:t>Doc 3: New approach for treatment of schizophrenia</a:t>
            </a:r>
          </a:p>
          <a:p>
            <a:r>
              <a:rPr lang="en-IN" dirty="0"/>
              <a:t>Doc 4: New hopes for schizophrenia patients</a:t>
            </a:r>
          </a:p>
        </p:txBody>
      </p:sp>
      <p:sp>
        <p:nvSpPr>
          <p:cNvPr id="4" name="Content Placeholder 3">
            <a:extLst>
              <a:ext uri="{FF2B5EF4-FFF2-40B4-BE49-F238E27FC236}">
                <a16:creationId xmlns:a16="http://schemas.microsoft.com/office/drawing/2014/main" id="{051BDC1C-88BA-47A9-9F3B-67A5DD037A43}"/>
              </a:ext>
            </a:extLst>
          </p:cNvPr>
          <p:cNvSpPr>
            <a:spLocks noGrp="1"/>
          </p:cNvSpPr>
          <p:nvPr>
            <p:ph sz="half" idx="2"/>
          </p:nvPr>
        </p:nvSpPr>
        <p:spPr/>
        <p:txBody>
          <a:bodyPr/>
          <a:lstStyle/>
          <a:p>
            <a:endParaRPr lang="en-IN"/>
          </a:p>
        </p:txBody>
      </p:sp>
      <p:sp>
        <p:nvSpPr>
          <p:cNvPr id="5" name="Date Placeholder 4">
            <a:extLst>
              <a:ext uri="{FF2B5EF4-FFF2-40B4-BE49-F238E27FC236}">
                <a16:creationId xmlns:a16="http://schemas.microsoft.com/office/drawing/2014/main" id="{AE46F1C3-6D64-487E-AB2B-BCA896BC7D1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64725A1-5AD2-4EEC-A068-69B9DBC866B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6927BB92-2151-43BB-B6F1-28AC6995F4E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541534AB-7AAA-4F1F-B9DF-54146DA076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1168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8203224-8ED5-434F-A481-3D035709329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D11637-111A-4534-BD13-CF97829AB0A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D4377BFC-330F-46C3-8742-FE1EE3E2473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1B9621B-745D-436F-AA78-D716FA44DA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40F8AF18-0B26-48C8-82A5-862A2BA8D47B}"/>
                  </a:ext>
                </a:extLst>
              </p14:cNvPr>
              <p14:cNvContentPartPr/>
              <p14:nvPr/>
            </p14:nvContentPartPr>
            <p14:xfrm>
              <a:off x="208898" y="170095"/>
              <a:ext cx="2806920" cy="1203840"/>
            </p14:xfrm>
          </p:contentPart>
        </mc:Choice>
        <mc:Fallback xmlns="">
          <p:pic>
            <p:nvPicPr>
              <p:cNvPr id="16" name="Ink 15">
                <a:extLst>
                  <a:ext uri="{FF2B5EF4-FFF2-40B4-BE49-F238E27FC236}">
                    <a16:creationId xmlns:a16="http://schemas.microsoft.com/office/drawing/2014/main" id="{40F8AF18-0B26-48C8-82A5-862A2BA8D47B}"/>
                  </a:ext>
                </a:extLst>
              </p:cNvPr>
              <p:cNvPicPr/>
              <p:nvPr/>
            </p:nvPicPr>
            <p:blipFill>
              <a:blip r:embed="rId3"/>
              <a:stretch>
                <a:fillRect/>
              </a:stretch>
            </p:blipFill>
            <p:spPr>
              <a:xfrm>
                <a:off x="199898" y="161095"/>
                <a:ext cx="2824560" cy="1221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46AB2499-AAF5-47AA-BC90-64670FE25FED}"/>
                  </a:ext>
                </a:extLst>
              </p14:cNvPr>
              <p14:cNvContentPartPr/>
              <p14:nvPr/>
            </p14:nvContentPartPr>
            <p14:xfrm>
              <a:off x="3901418" y="6648655"/>
              <a:ext cx="8640" cy="11520"/>
            </p14:xfrm>
          </p:contentPart>
        </mc:Choice>
        <mc:Fallback xmlns="">
          <p:pic>
            <p:nvPicPr>
              <p:cNvPr id="22" name="Ink 21">
                <a:extLst>
                  <a:ext uri="{FF2B5EF4-FFF2-40B4-BE49-F238E27FC236}">
                    <a16:creationId xmlns:a16="http://schemas.microsoft.com/office/drawing/2014/main" id="{46AB2499-AAF5-47AA-BC90-64670FE25FED}"/>
                  </a:ext>
                </a:extLst>
              </p:cNvPr>
              <p:cNvPicPr/>
              <p:nvPr/>
            </p:nvPicPr>
            <p:blipFill>
              <a:blip r:embed="rId5"/>
              <a:stretch>
                <a:fillRect/>
              </a:stretch>
            </p:blipFill>
            <p:spPr>
              <a:xfrm>
                <a:off x="3892418" y="6640015"/>
                <a:ext cx="2628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8" name="Ink 67">
                <a:extLst>
                  <a:ext uri="{FF2B5EF4-FFF2-40B4-BE49-F238E27FC236}">
                    <a16:creationId xmlns:a16="http://schemas.microsoft.com/office/drawing/2014/main" id="{EE1E5443-3C9D-4262-B5B1-C0DF9A8264E1}"/>
                  </a:ext>
                </a:extLst>
              </p14:cNvPr>
              <p14:cNvContentPartPr/>
              <p14:nvPr/>
            </p14:nvContentPartPr>
            <p14:xfrm>
              <a:off x="3833018" y="237415"/>
              <a:ext cx="109800" cy="352080"/>
            </p14:xfrm>
          </p:contentPart>
        </mc:Choice>
        <mc:Fallback xmlns="">
          <p:pic>
            <p:nvPicPr>
              <p:cNvPr id="68" name="Ink 67">
                <a:extLst>
                  <a:ext uri="{FF2B5EF4-FFF2-40B4-BE49-F238E27FC236}">
                    <a16:creationId xmlns:a16="http://schemas.microsoft.com/office/drawing/2014/main" id="{EE1E5443-3C9D-4262-B5B1-C0DF9A8264E1}"/>
                  </a:ext>
                </a:extLst>
              </p:cNvPr>
              <p:cNvPicPr/>
              <p:nvPr/>
            </p:nvPicPr>
            <p:blipFill>
              <a:blip r:embed="rId7"/>
              <a:stretch>
                <a:fillRect/>
              </a:stretch>
            </p:blipFill>
            <p:spPr>
              <a:xfrm>
                <a:off x="3824018" y="228415"/>
                <a:ext cx="12744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8" name="Ink 117">
                <a:extLst>
                  <a:ext uri="{FF2B5EF4-FFF2-40B4-BE49-F238E27FC236}">
                    <a16:creationId xmlns:a16="http://schemas.microsoft.com/office/drawing/2014/main" id="{156C0544-5F15-402D-8CE9-0B3734D18553}"/>
                  </a:ext>
                </a:extLst>
              </p14:cNvPr>
              <p14:cNvContentPartPr/>
              <p14:nvPr/>
            </p14:nvContentPartPr>
            <p14:xfrm>
              <a:off x="359378" y="5742535"/>
              <a:ext cx="11440440" cy="474120"/>
            </p14:xfrm>
          </p:contentPart>
        </mc:Choice>
        <mc:Fallback xmlns="">
          <p:pic>
            <p:nvPicPr>
              <p:cNvPr id="118" name="Ink 117">
                <a:extLst>
                  <a:ext uri="{FF2B5EF4-FFF2-40B4-BE49-F238E27FC236}">
                    <a16:creationId xmlns:a16="http://schemas.microsoft.com/office/drawing/2014/main" id="{156C0544-5F15-402D-8CE9-0B3734D18553}"/>
                  </a:ext>
                </a:extLst>
              </p:cNvPr>
              <p:cNvPicPr/>
              <p:nvPr/>
            </p:nvPicPr>
            <p:blipFill>
              <a:blip r:embed="rId9"/>
              <a:stretch>
                <a:fillRect/>
              </a:stretch>
            </p:blipFill>
            <p:spPr>
              <a:xfrm>
                <a:off x="350738" y="5733535"/>
                <a:ext cx="1145808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8" name="Ink 127">
                <a:extLst>
                  <a:ext uri="{FF2B5EF4-FFF2-40B4-BE49-F238E27FC236}">
                    <a16:creationId xmlns:a16="http://schemas.microsoft.com/office/drawing/2014/main" id="{2A778A38-D2DA-403B-8AEC-2D004D6FA4D4}"/>
                  </a:ext>
                </a:extLst>
              </p14:cNvPr>
              <p14:cNvContentPartPr/>
              <p14:nvPr/>
            </p14:nvContentPartPr>
            <p14:xfrm>
              <a:off x="4013378" y="1436575"/>
              <a:ext cx="4897440" cy="938880"/>
            </p14:xfrm>
          </p:contentPart>
        </mc:Choice>
        <mc:Fallback xmlns="">
          <p:pic>
            <p:nvPicPr>
              <p:cNvPr id="128" name="Ink 127">
                <a:extLst>
                  <a:ext uri="{FF2B5EF4-FFF2-40B4-BE49-F238E27FC236}">
                    <a16:creationId xmlns:a16="http://schemas.microsoft.com/office/drawing/2014/main" id="{2A778A38-D2DA-403B-8AEC-2D004D6FA4D4}"/>
                  </a:ext>
                </a:extLst>
              </p:cNvPr>
              <p:cNvPicPr/>
              <p:nvPr/>
            </p:nvPicPr>
            <p:blipFill>
              <a:blip r:embed="rId11"/>
              <a:stretch>
                <a:fillRect/>
              </a:stretch>
            </p:blipFill>
            <p:spPr>
              <a:xfrm>
                <a:off x="4004738" y="1427575"/>
                <a:ext cx="4915080" cy="956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4" name="Ink 133">
                <a:extLst>
                  <a:ext uri="{FF2B5EF4-FFF2-40B4-BE49-F238E27FC236}">
                    <a16:creationId xmlns:a16="http://schemas.microsoft.com/office/drawing/2014/main" id="{8B74C535-E851-4579-A245-EF0553E09400}"/>
                  </a:ext>
                </a:extLst>
              </p14:cNvPr>
              <p14:cNvContentPartPr/>
              <p14:nvPr/>
            </p14:nvContentPartPr>
            <p14:xfrm>
              <a:off x="4023098" y="2397055"/>
              <a:ext cx="4721040" cy="428400"/>
            </p14:xfrm>
          </p:contentPart>
        </mc:Choice>
        <mc:Fallback xmlns="">
          <p:pic>
            <p:nvPicPr>
              <p:cNvPr id="134" name="Ink 133">
                <a:extLst>
                  <a:ext uri="{FF2B5EF4-FFF2-40B4-BE49-F238E27FC236}">
                    <a16:creationId xmlns:a16="http://schemas.microsoft.com/office/drawing/2014/main" id="{8B74C535-E851-4579-A245-EF0553E09400}"/>
                  </a:ext>
                </a:extLst>
              </p:cNvPr>
              <p:cNvPicPr/>
              <p:nvPr/>
            </p:nvPicPr>
            <p:blipFill>
              <a:blip r:embed="rId13"/>
              <a:stretch>
                <a:fillRect/>
              </a:stretch>
            </p:blipFill>
            <p:spPr>
              <a:xfrm>
                <a:off x="4014458" y="2388055"/>
                <a:ext cx="473868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9" name="Ink 138">
                <a:extLst>
                  <a:ext uri="{FF2B5EF4-FFF2-40B4-BE49-F238E27FC236}">
                    <a16:creationId xmlns:a16="http://schemas.microsoft.com/office/drawing/2014/main" id="{F7953F70-3A51-4B2A-BCA3-43D733351D53}"/>
                  </a:ext>
                </a:extLst>
              </p14:cNvPr>
              <p14:cNvContentPartPr/>
              <p14:nvPr/>
            </p14:nvContentPartPr>
            <p14:xfrm>
              <a:off x="4045778" y="2915815"/>
              <a:ext cx="4861440" cy="429840"/>
            </p14:xfrm>
          </p:contentPart>
        </mc:Choice>
        <mc:Fallback xmlns="">
          <p:pic>
            <p:nvPicPr>
              <p:cNvPr id="139" name="Ink 138">
                <a:extLst>
                  <a:ext uri="{FF2B5EF4-FFF2-40B4-BE49-F238E27FC236}">
                    <a16:creationId xmlns:a16="http://schemas.microsoft.com/office/drawing/2014/main" id="{F7953F70-3A51-4B2A-BCA3-43D733351D53}"/>
                  </a:ext>
                </a:extLst>
              </p:cNvPr>
              <p:cNvPicPr/>
              <p:nvPr/>
            </p:nvPicPr>
            <p:blipFill>
              <a:blip r:embed="rId15"/>
              <a:stretch>
                <a:fillRect/>
              </a:stretch>
            </p:blipFill>
            <p:spPr>
              <a:xfrm>
                <a:off x="4036778" y="2907175"/>
                <a:ext cx="487908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4" name="Ink 143">
                <a:extLst>
                  <a:ext uri="{FF2B5EF4-FFF2-40B4-BE49-F238E27FC236}">
                    <a16:creationId xmlns:a16="http://schemas.microsoft.com/office/drawing/2014/main" id="{3845437E-9AA7-4506-AEF5-8B66BCE01BE5}"/>
                  </a:ext>
                </a:extLst>
              </p14:cNvPr>
              <p14:cNvContentPartPr/>
              <p14:nvPr/>
            </p14:nvContentPartPr>
            <p14:xfrm>
              <a:off x="4040738" y="3326935"/>
              <a:ext cx="4715640" cy="423720"/>
            </p14:xfrm>
          </p:contentPart>
        </mc:Choice>
        <mc:Fallback xmlns="">
          <p:pic>
            <p:nvPicPr>
              <p:cNvPr id="144" name="Ink 143">
                <a:extLst>
                  <a:ext uri="{FF2B5EF4-FFF2-40B4-BE49-F238E27FC236}">
                    <a16:creationId xmlns:a16="http://schemas.microsoft.com/office/drawing/2014/main" id="{3845437E-9AA7-4506-AEF5-8B66BCE01BE5}"/>
                  </a:ext>
                </a:extLst>
              </p:cNvPr>
              <p:cNvPicPr/>
              <p:nvPr/>
            </p:nvPicPr>
            <p:blipFill>
              <a:blip r:embed="rId17"/>
              <a:stretch>
                <a:fillRect/>
              </a:stretch>
            </p:blipFill>
            <p:spPr>
              <a:xfrm>
                <a:off x="4031738" y="3318295"/>
                <a:ext cx="473328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9" name="Ink 148">
                <a:extLst>
                  <a:ext uri="{FF2B5EF4-FFF2-40B4-BE49-F238E27FC236}">
                    <a16:creationId xmlns:a16="http://schemas.microsoft.com/office/drawing/2014/main" id="{F355E4CD-3C88-439C-982A-DD7DC7628EFF}"/>
                  </a:ext>
                </a:extLst>
              </p14:cNvPr>
              <p14:cNvContentPartPr/>
              <p14:nvPr/>
            </p14:nvContentPartPr>
            <p14:xfrm>
              <a:off x="3986738" y="3745975"/>
              <a:ext cx="4667400" cy="363600"/>
            </p14:xfrm>
          </p:contentPart>
        </mc:Choice>
        <mc:Fallback xmlns="">
          <p:pic>
            <p:nvPicPr>
              <p:cNvPr id="149" name="Ink 148">
                <a:extLst>
                  <a:ext uri="{FF2B5EF4-FFF2-40B4-BE49-F238E27FC236}">
                    <a16:creationId xmlns:a16="http://schemas.microsoft.com/office/drawing/2014/main" id="{F355E4CD-3C88-439C-982A-DD7DC7628EFF}"/>
                  </a:ext>
                </a:extLst>
              </p:cNvPr>
              <p:cNvPicPr/>
              <p:nvPr/>
            </p:nvPicPr>
            <p:blipFill>
              <a:blip r:embed="rId19"/>
              <a:stretch>
                <a:fillRect/>
              </a:stretch>
            </p:blipFill>
            <p:spPr>
              <a:xfrm>
                <a:off x="3978098" y="3736975"/>
                <a:ext cx="468504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9" name="Ink 168">
                <a:extLst>
                  <a:ext uri="{FF2B5EF4-FFF2-40B4-BE49-F238E27FC236}">
                    <a16:creationId xmlns:a16="http://schemas.microsoft.com/office/drawing/2014/main" id="{1C38135A-90AE-445F-B04D-2C00A1A0349F}"/>
                  </a:ext>
                </a:extLst>
              </p14:cNvPr>
              <p14:cNvContentPartPr/>
              <p14:nvPr/>
            </p14:nvContentPartPr>
            <p14:xfrm>
              <a:off x="3877658" y="4143775"/>
              <a:ext cx="4650120" cy="1775160"/>
            </p14:xfrm>
          </p:contentPart>
        </mc:Choice>
        <mc:Fallback xmlns="">
          <p:pic>
            <p:nvPicPr>
              <p:cNvPr id="169" name="Ink 168">
                <a:extLst>
                  <a:ext uri="{FF2B5EF4-FFF2-40B4-BE49-F238E27FC236}">
                    <a16:creationId xmlns:a16="http://schemas.microsoft.com/office/drawing/2014/main" id="{1C38135A-90AE-445F-B04D-2C00A1A0349F}"/>
                  </a:ext>
                </a:extLst>
              </p:cNvPr>
              <p:cNvPicPr/>
              <p:nvPr/>
            </p:nvPicPr>
            <p:blipFill>
              <a:blip r:embed="rId21"/>
              <a:stretch>
                <a:fillRect/>
              </a:stretch>
            </p:blipFill>
            <p:spPr>
              <a:xfrm>
                <a:off x="3868657" y="4134775"/>
                <a:ext cx="4667761" cy="1792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0" name="Ink 179">
                <a:extLst>
                  <a:ext uri="{FF2B5EF4-FFF2-40B4-BE49-F238E27FC236}">
                    <a16:creationId xmlns:a16="http://schemas.microsoft.com/office/drawing/2014/main" id="{5ADE8F5D-923F-42DE-9FCE-A7B03BF9BA6E}"/>
                  </a:ext>
                </a:extLst>
              </p14:cNvPr>
              <p14:cNvContentPartPr/>
              <p14:nvPr/>
            </p14:nvContentPartPr>
            <p14:xfrm>
              <a:off x="157058" y="-44105"/>
              <a:ext cx="11874600" cy="6316920"/>
            </p14:xfrm>
          </p:contentPart>
        </mc:Choice>
        <mc:Fallback xmlns="">
          <p:pic>
            <p:nvPicPr>
              <p:cNvPr id="180" name="Ink 179">
                <a:extLst>
                  <a:ext uri="{FF2B5EF4-FFF2-40B4-BE49-F238E27FC236}">
                    <a16:creationId xmlns:a16="http://schemas.microsoft.com/office/drawing/2014/main" id="{5ADE8F5D-923F-42DE-9FCE-A7B03BF9BA6E}"/>
                  </a:ext>
                </a:extLst>
              </p:cNvPr>
              <p:cNvPicPr/>
              <p:nvPr/>
            </p:nvPicPr>
            <p:blipFill>
              <a:blip r:embed="rId23"/>
              <a:stretch>
                <a:fillRect/>
              </a:stretch>
            </p:blipFill>
            <p:spPr>
              <a:xfrm>
                <a:off x="148058" y="-53105"/>
                <a:ext cx="11892240" cy="6334560"/>
              </a:xfrm>
              <a:prstGeom prst="rect">
                <a:avLst/>
              </a:prstGeom>
            </p:spPr>
          </p:pic>
        </mc:Fallback>
      </mc:AlternateContent>
    </p:spTree>
    <p:extLst>
      <p:ext uri="{BB962C8B-B14F-4D97-AF65-F5344CB8AC3E}">
        <p14:creationId xmlns:p14="http://schemas.microsoft.com/office/powerpoint/2010/main" val="2395014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18B785-15B7-4A51-9FE6-E246732BFCE8}"/>
              </a:ext>
            </a:extLst>
          </p:cNvPr>
          <p:cNvSpPr>
            <a:spLocks noGrp="1"/>
          </p:cNvSpPr>
          <p:nvPr>
            <p:ph type="title"/>
          </p:nvPr>
        </p:nvSpPr>
        <p:spPr/>
        <p:txBody>
          <a:bodyPr>
            <a:normAutofit/>
          </a:bodyPr>
          <a:lstStyle/>
          <a:p>
            <a:r>
              <a:rPr lang="en-IN" dirty="0"/>
              <a:t>For the same document collection what will be the returned results for the following:</a:t>
            </a:r>
          </a:p>
        </p:txBody>
      </p:sp>
      <p:sp>
        <p:nvSpPr>
          <p:cNvPr id="6" name="Content Placeholder 5">
            <a:extLst>
              <a:ext uri="{FF2B5EF4-FFF2-40B4-BE49-F238E27FC236}">
                <a16:creationId xmlns:a16="http://schemas.microsoft.com/office/drawing/2014/main" id="{C1426C51-CC62-40C3-BD04-6B84656EAC73}"/>
              </a:ext>
            </a:extLst>
          </p:cNvPr>
          <p:cNvSpPr>
            <a:spLocks noGrp="1"/>
          </p:cNvSpPr>
          <p:nvPr>
            <p:ph idx="1"/>
          </p:nvPr>
        </p:nvSpPr>
        <p:spPr/>
        <p:txBody>
          <a:bodyPr/>
          <a:lstStyle/>
          <a:p>
            <a:r>
              <a:rPr lang="en-IN" dirty="0"/>
              <a:t>schizophrenia AND drug</a:t>
            </a:r>
          </a:p>
          <a:p>
            <a:pPr lvl="1"/>
            <a:r>
              <a:rPr lang="en-IN" dirty="0"/>
              <a:t>Vector for ‘schizophrenia’  1 1 1 1 </a:t>
            </a:r>
          </a:p>
          <a:p>
            <a:pPr lvl="1"/>
            <a:r>
              <a:rPr lang="en-IN" dirty="0"/>
              <a:t>Vector for ‘drug’ 1 1 0 0 </a:t>
            </a:r>
          </a:p>
          <a:p>
            <a:endParaRPr lang="en-IN" dirty="0"/>
          </a:p>
          <a:p>
            <a:r>
              <a:rPr lang="en-IN" dirty="0"/>
              <a:t>for AND NOT (drug OR approach)</a:t>
            </a:r>
          </a:p>
          <a:p>
            <a:pPr lvl="1"/>
            <a:r>
              <a:rPr lang="en-IN" dirty="0"/>
              <a:t>Vector for  ‘for’  1 0 1 1 </a:t>
            </a:r>
          </a:p>
          <a:p>
            <a:pPr lvl="1"/>
            <a:r>
              <a:rPr lang="en-IN" dirty="0"/>
              <a:t>Vector for ‘drug’  1 1 0 0 </a:t>
            </a:r>
          </a:p>
          <a:p>
            <a:pPr lvl="1"/>
            <a:r>
              <a:rPr lang="en-IN" dirty="0"/>
              <a:t>Vector for approach   0 0 1 0 </a:t>
            </a:r>
          </a:p>
        </p:txBody>
      </p:sp>
      <p:sp>
        <p:nvSpPr>
          <p:cNvPr id="2" name="Date Placeholder 1">
            <a:extLst>
              <a:ext uri="{FF2B5EF4-FFF2-40B4-BE49-F238E27FC236}">
                <a16:creationId xmlns:a16="http://schemas.microsoft.com/office/drawing/2014/main" id="{EE29D2E6-9A45-46CD-A64A-BDCA14BFE8D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9E345C8-F4A4-451B-AC84-0C2396FDBF16}"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69844EDB-D92A-466F-B09E-05513DA04CC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07A431B1-7138-4C5F-888C-D1F87EEB08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3983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B1C545-6655-44EB-B4E4-FE70BAE1628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347E0D-3B97-48D3-89EE-032C22B42CCD}"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D6EFEE1-BD9A-4145-A7E8-2197875FB3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7572E7C-D671-4289-8DC5-B7EE7F0DE2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29F7ABAB-65E2-4A50-B618-28C7818B3F9F}"/>
                  </a:ext>
                </a:extLst>
              </p14:cNvPr>
              <p14:cNvContentPartPr/>
              <p14:nvPr/>
            </p14:nvContentPartPr>
            <p14:xfrm>
              <a:off x="5048378" y="247495"/>
              <a:ext cx="835200" cy="720000"/>
            </p14:xfrm>
          </p:contentPart>
        </mc:Choice>
        <mc:Fallback xmlns="">
          <p:pic>
            <p:nvPicPr>
              <p:cNvPr id="20" name="Ink 19">
                <a:extLst>
                  <a:ext uri="{FF2B5EF4-FFF2-40B4-BE49-F238E27FC236}">
                    <a16:creationId xmlns:a16="http://schemas.microsoft.com/office/drawing/2014/main" id="{29F7ABAB-65E2-4A50-B618-28C7818B3F9F}"/>
                  </a:ext>
                </a:extLst>
              </p:cNvPr>
              <p:cNvPicPr/>
              <p:nvPr/>
            </p:nvPicPr>
            <p:blipFill>
              <a:blip r:embed="rId3"/>
              <a:stretch>
                <a:fillRect/>
              </a:stretch>
            </p:blipFill>
            <p:spPr>
              <a:xfrm>
                <a:off x="5039738" y="238855"/>
                <a:ext cx="852840" cy="737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E2E49410-3EB0-470F-9E9B-E896AB6998B2}"/>
                  </a:ext>
                </a:extLst>
              </p14:cNvPr>
              <p14:cNvContentPartPr/>
              <p14:nvPr/>
            </p14:nvContentPartPr>
            <p14:xfrm>
              <a:off x="3920138" y="305095"/>
              <a:ext cx="747720" cy="261720"/>
            </p14:xfrm>
          </p:contentPart>
        </mc:Choice>
        <mc:Fallback xmlns="">
          <p:pic>
            <p:nvPicPr>
              <p:cNvPr id="21" name="Ink 20">
                <a:extLst>
                  <a:ext uri="{FF2B5EF4-FFF2-40B4-BE49-F238E27FC236}">
                    <a16:creationId xmlns:a16="http://schemas.microsoft.com/office/drawing/2014/main" id="{E2E49410-3EB0-470F-9E9B-E896AB6998B2}"/>
                  </a:ext>
                </a:extLst>
              </p:cNvPr>
              <p:cNvPicPr/>
              <p:nvPr/>
            </p:nvPicPr>
            <p:blipFill>
              <a:blip r:embed="rId5"/>
              <a:stretch>
                <a:fillRect/>
              </a:stretch>
            </p:blipFill>
            <p:spPr>
              <a:xfrm>
                <a:off x="3911138" y="296443"/>
                <a:ext cx="765360" cy="27938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94E3BDD9-4F92-43A2-8A7F-5912624CF4D7}"/>
                  </a:ext>
                </a:extLst>
              </p14:cNvPr>
              <p14:cNvContentPartPr/>
              <p14:nvPr/>
            </p14:nvContentPartPr>
            <p14:xfrm>
              <a:off x="6129818" y="237775"/>
              <a:ext cx="477000" cy="340560"/>
            </p14:xfrm>
          </p:contentPart>
        </mc:Choice>
        <mc:Fallback xmlns="">
          <p:pic>
            <p:nvPicPr>
              <p:cNvPr id="25" name="Ink 24">
                <a:extLst>
                  <a:ext uri="{FF2B5EF4-FFF2-40B4-BE49-F238E27FC236}">
                    <a16:creationId xmlns:a16="http://schemas.microsoft.com/office/drawing/2014/main" id="{94E3BDD9-4F92-43A2-8A7F-5912624CF4D7}"/>
                  </a:ext>
                </a:extLst>
              </p:cNvPr>
              <p:cNvPicPr/>
              <p:nvPr/>
            </p:nvPicPr>
            <p:blipFill>
              <a:blip r:embed="rId7"/>
              <a:stretch>
                <a:fillRect/>
              </a:stretch>
            </p:blipFill>
            <p:spPr>
              <a:xfrm>
                <a:off x="6120818" y="228775"/>
                <a:ext cx="49464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9F765057-3012-48EB-90F4-F48E2CA87550}"/>
                  </a:ext>
                </a:extLst>
              </p14:cNvPr>
              <p14:cNvContentPartPr/>
              <p14:nvPr/>
            </p14:nvContentPartPr>
            <p14:xfrm>
              <a:off x="8045018" y="120415"/>
              <a:ext cx="87480" cy="322560"/>
            </p14:xfrm>
          </p:contentPart>
        </mc:Choice>
        <mc:Fallback xmlns="">
          <p:pic>
            <p:nvPicPr>
              <p:cNvPr id="26" name="Ink 25">
                <a:extLst>
                  <a:ext uri="{FF2B5EF4-FFF2-40B4-BE49-F238E27FC236}">
                    <a16:creationId xmlns:a16="http://schemas.microsoft.com/office/drawing/2014/main" id="{9F765057-3012-48EB-90F4-F48E2CA87550}"/>
                  </a:ext>
                </a:extLst>
              </p:cNvPr>
              <p:cNvPicPr/>
              <p:nvPr/>
            </p:nvPicPr>
            <p:blipFill>
              <a:blip r:embed="rId9"/>
              <a:stretch>
                <a:fillRect/>
              </a:stretch>
            </p:blipFill>
            <p:spPr>
              <a:xfrm>
                <a:off x="8036378" y="111415"/>
                <a:ext cx="10512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DD50A29C-2359-4407-81C1-47FB1A37CDD8}"/>
                  </a:ext>
                </a:extLst>
              </p14:cNvPr>
              <p14:cNvContentPartPr/>
              <p14:nvPr/>
            </p14:nvContentPartPr>
            <p14:xfrm>
              <a:off x="8496818" y="111775"/>
              <a:ext cx="125280" cy="296280"/>
            </p14:xfrm>
          </p:contentPart>
        </mc:Choice>
        <mc:Fallback xmlns="">
          <p:pic>
            <p:nvPicPr>
              <p:cNvPr id="27" name="Ink 26">
                <a:extLst>
                  <a:ext uri="{FF2B5EF4-FFF2-40B4-BE49-F238E27FC236}">
                    <a16:creationId xmlns:a16="http://schemas.microsoft.com/office/drawing/2014/main" id="{DD50A29C-2359-4407-81C1-47FB1A37CDD8}"/>
                  </a:ext>
                </a:extLst>
              </p:cNvPr>
              <p:cNvPicPr/>
              <p:nvPr/>
            </p:nvPicPr>
            <p:blipFill>
              <a:blip r:embed="rId11"/>
              <a:stretch>
                <a:fillRect/>
              </a:stretch>
            </p:blipFill>
            <p:spPr>
              <a:xfrm>
                <a:off x="8487818" y="102775"/>
                <a:ext cx="1429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3508DE7B-E335-43B0-9F10-034F4FDBFE5D}"/>
                  </a:ext>
                </a:extLst>
              </p14:cNvPr>
              <p14:cNvContentPartPr/>
              <p14:nvPr/>
            </p14:nvContentPartPr>
            <p14:xfrm>
              <a:off x="8947538" y="100255"/>
              <a:ext cx="118800" cy="299160"/>
            </p14:xfrm>
          </p:contentPart>
        </mc:Choice>
        <mc:Fallback xmlns="">
          <p:pic>
            <p:nvPicPr>
              <p:cNvPr id="28" name="Ink 27">
                <a:extLst>
                  <a:ext uri="{FF2B5EF4-FFF2-40B4-BE49-F238E27FC236}">
                    <a16:creationId xmlns:a16="http://schemas.microsoft.com/office/drawing/2014/main" id="{3508DE7B-E335-43B0-9F10-034F4FDBFE5D}"/>
                  </a:ext>
                </a:extLst>
              </p:cNvPr>
              <p:cNvPicPr/>
              <p:nvPr/>
            </p:nvPicPr>
            <p:blipFill>
              <a:blip r:embed="rId13"/>
              <a:stretch>
                <a:fillRect/>
              </a:stretch>
            </p:blipFill>
            <p:spPr>
              <a:xfrm>
                <a:off x="8938538" y="91615"/>
                <a:ext cx="1364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4249E3E4-2BC5-41CB-8DF6-7BE70345B967}"/>
                  </a:ext>
                </a:extLst>
              </p14:cNvPr>
              <p14:cNvContentPartPr/>
              <p14:nvPr/>
            </p14:nvContentPartPr>
            <p14:xfrm>
              <a:off x="9340298" y="77575"/>
              <a:ext cx="144360" cy="315360"/>
            </p14:xfrm>
          </p:contentPart>
        </mc:Choice>
        <mc:Fallback xmlns="">
          <p:pic>
            <p:nvPicPr>
              <p:cNvPr id="29" name="Ink 28">
                <a:extLst>
                  <a:ext uri="{FF2B5EF4-FFF2-40B4-BE49-F238E27FC236}">
                    <a16:creationId xmlns:a16="http://schemas.microsoft.com/office/drawing/2014/main" id="{4249E3E4-2BC5-41CB-8DF6-7BE70345B967}"/>
                  </a:ext>
                </a:extLst>
              </p:cNvPr>
              <p:cNvPicPr/>
              <p:nvPr/>
            </p:nvPicPr>
            <p:blipFill>
              <a:blip r:embed="rId15"/>
              <a:stretch>
                <a:fillRect/>
              </a:stretch>
            </p:blipFill>
            <p:spPr>
              <a:xfrm>
                <a:off x="9331298" y="68575"/>
                <a:ext cx="1620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4" name="Ink 33">
                <a:extLst>
                  <a:ext uri="{FF2B5EF4-FFF2-40B4-BE49-F238E27FC236}">
                    <a16:creationId xmlns:a16="http://schemas.microsoft.com/office/drawing/2014/main" id="{8ACE1BBB-7790-4127-B180-F13F820B1B1C}"/>
                  </a:ext>
                </a:extLst>
              </p14:cNvPr>
              <p14:cNvContentPartPr/>
              <p14:nvPr/>
            </p14:nvContentPartPr>
            <p14:xfrm>
              <a:off x="6944498" y="786775"/>
              <a:ext cx="625680" cy="248760"/>
            </p14:xfrm>
          </p:contentPart>
        </mc:Choice>
        <mc:Fallback xmlns="">
          <p:pic>
            <p:nvPicPr>
              <p:cNvPr id="34" name="Ink 33">
                <a:extLst>
                  <a:ext uri="{FF2B5EF4-FFF2-40B4-BE49-F238E27FC236}">
                    <a16:creationId xmlns:a16="http://schemas.microsoft.com/office/drawing/2014/main" id="{8ACE1BBB-7790-4127-B180-F13F820B1B1C}"/>
                  </a:ext>
                </a:extLst>
              </p:cNvPr>
              <p:cNvPicPr/>
              <p:nvPr/>
            </p:nvPicPr>
            <p:blipFill>
              <a:blip r:embed="rId17"/>
              <a:stretch>
                <a:fillRect/>
              </a:stretch>
            </p:blipFill>
            <p:spPr>
              <a:xfrm>
                <a:off x="6935503" y="778135"/>
                <a:ext cx="64331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4" name="Ink 43">
                <a:extLst>
                  <a:ext uri="{FF2B5EF4-FFF2-40B4-BE49-F238E27FC236}">
                    <a16:creationId xmlns:a16="http://schemas.microsoft.com/office/drawing/2014/main" id="{32FA7275-C354-41D6-B4AD-EE658346DB7C}"/>
                  </a:ext>
                </a:extLst>
              </p14:cNvPr>
              <p14:cNvContentPartPr/>
              <p14:nvPr/>
            </p14:nvContentPartPr>
            <p14:xfrm>
              <a:off x="7931978" y="683455"/>
              <a:ext cx="2102040" cy="1140840"/>
            </p14:xfrm>
          </p:contentPart>
        </mc:Choice>
        <mc:Fallback xmlns="">
          <p:pic>
            <p:nvPicPr>
              <p:cNvPr id="44" name="Ink 43">
                <a:extLst>
                  <a:ext uri="{FF2B5EF4-FFF2-40B4-BE49-F238E27FC236}">
                    <a16:creationId xmlns:a16="http://schemas.microsoft.com/office/drawing/2014/main" id="{32FA7275-C354-41D6-B4AD-EE658346DB7C}"/>
                  </a:ext>
                </a:extLst>
              </p:cNvPr>
              <p:cNvPicPr/>
              <p:nvPr/>
            </p:nvPicPr>
            <p:blipFill>
              <a:blip r:embed="rId19"/>
              <a:stretch>
                <a:fillRect/>
              </a:stretch>
            </p:blipFill>
            <p:spPr>
              <a:xfrm>
                <a:off x="7922978" y="674815"/>
                <a:ext cx="2119680" cy="1158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5" name="Ink 44">
                <a:extLst>
                  <a:ext uri="{FF2B5EF4-FFF2-40B4-BE49-F238E27FC236}">
                    <a16:creationId xmlns:a16="http://schemas.microsoft.com/office/drawing/2014/main" id="{78B554AE-ACE3-49C2-8E8A-117A09F2E345}"/>
                  </a:ext>
                </a:extLst>
              </p14:cNvPr>
              <p14:cNvContentPartPr/>
              <p14:nvPr/>
            </p14:nvContentPartPr>
            <p14:xfrm>
              <a:off x="2581298" y="2329375"/>
              <a:ext cx="44640" cy="34200"/>
            </p14:xfrm>
          </p:contentPart>
        </mc:Choice>
        <mc:Fallback xmlns="">
          <p:pic>
            <p:nvPicPr>
              <p:cNvPr id="45" name="Ink 44">
                <a:extLst>
                  <a:ext uri="{FF2B5EF4-FFF2-40B4-BE49-F238E27FC236}">
                    <a16:creationId xmlns:a16="http://schemas.microsoft.com/office/drawing/2014/main" id="{78B554AE-ACE3-49C2-8E8A-117A09F2E345}"/>
                  </a:ext>
                </a:extLst>
              </p:cNvPr>
              <p:cNvPicPr/>
              <p:nvPr/>
            </p:nvPicPr>
            <p:blipFill>
              <a:blip r:embed="rId21"/>
              <a:stretch>
                <a:fillRect/>
              </a:stretch>
            </p:blipFill>
            <p:spPr>
              <a:xfrm>
                <a:off x="2572298" y="2320375"/>
                <a:ext cx="622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6" name="Ink 45">
                <a:extLst>
                  <a:ext uri="{FF2B5EF4-FFF2-40B4-BE49-F238E27FC236}">
                    <a16:creationId xmlns:a16="http://schemas.microsoft.com/office/drawing/2014/main" id="{60AF0EEC-51EA-46D6-9AAE-95FE5402DA02}"/>
                  </a:ext>
                </a:extLst>
              </p14:cNvPr>
              <p14:cNvContentPartPr/>
              <p14:nvPr/>
            </p14:nvContentPartPr>
            <p14:xfrm>
              <a:off x="2409218" y="2730775"/>
              <a:ext cx="14400" cy="3240"/>
            </p14:xfrm>
          </p:contentPart>
        </mc:Choice>
        <mc:Fallback xmlns="">
          <p:pic>
            <p:nvPicPr>
              <p:cNvPr id="46" name="Ink 45">
                <a:extLst>
                  <a:ext uri="{FF2B5EF4-FFF2-40B4-BE49-F238E27FC236}">
                    <a16:creationId xmlns:a16="http://schemas.microsoft.com/office/drawing/2014/main" id="{60AF0EEC-51EA-46D6-9AAE-95FE5402DA02}"/>
                  </a:ext>
                </a:extLst>
              </p:cNvPr>
              <p:cNvPicPr/>
              <p:nvPr/>
            </p:nvPicPr>
            <p:blipFill>
              <a:blip r:embed="rId23"/>
              <a:stretch>
                <a:fillRect/>
              </a:stretch>
            </p:blipFill>
            <p:spPr>
              <a:xfrm>
                <a:off x="2400218" y="2722135"/>
                <a:ext cx="320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7" name="Ink 46">
                <a:extLst>
                  <a:ext uri="{FF2B5EF4-FFF2-40B4-BE49-F238E27FC236}">
                    <a16:creationId xmlns:a16="http://schemas.microsoft.com/office/drawing/2014/main" id="{CE007A53-D763-4D0A-A79F-C411CBE4CD42}"/>
                  </a:ext>
                </a:extLst>
              </p14:cNvPr>
              <p14:cNvContentPartPr/>
              <p14:nvPr/>
            </p14:nvContentPartPr>
            <p14:xfrm>
              <a:off x="2805218" y="2646895"/>
              <a:ext cx="5040" cy="22680"/>
            </p14:xfrm>
          </p:contentPart>
        </mc:Choice>
        <mc:Fallback xmlns="">
          <p:pic>
            <p:nvPicPr>
              <p:cNvPr id="47" name="Ink 46">
                <a:extLst>
                  <a:ext uri="{FF2B5EF4-FFF2-40B4-BE49-F238E27FC236}">
                    <a16:creationId xmlns:a16="http://schemas.microsoft.com/office/drawing/2014/main" id="{CE007A53-D763-4D0A-A79F-C411CBE4CD42}"/>
                  </a:ext>
                </a:extLst>
              </p:cNvPr>
              <p:cNvPicPr/>
              <p:nvPr/>
            </p:nvPicPr>
            <p:blipFill>
              <a:blip r:embed="rId25"/>
              <a:stretch>
                <a:fillRect/>
              </a:stretch>
            </p:blipFill>
            <p:spPr>
              <a:xfrm>
                <a:off x="2796578" y="2637895"/>
                <a:ext cx="226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8" name="Ink 47">
                <a:extLst>
                  <a:ext uri="{FF2B5EF4-FFF2-40B4-BE49-F238E27FC236}">
                    <a16:creationId xmlns:a16="http://schemas.microsoft.com/office/drawing/2014/main" id="{75003974-2C5F-45DF-AB59-DBC8C69AAACB}"/>
                  </a:ext>
                </a:extLst>
              </p14:cNvPr>
              <p14:cNvContentPartPr/>
              <p14:nvPr/>
            </p14:nvContentPartPr>
            <p14:xfrm>
              <a:off x="3523778" y="2521975"/>
              <a:ext cx="360" cy="360"/>
            </p14:xfrm>
          </p:contentPart>
        </mc:Choice>
        <mc:Fallback xmlns="">
          <p:pic>
            <p:nvPicPr>
              <p:cNvPr id="48" name="Ink 47">
                <a:extLst>
                  <a:ext uri="{FF2B5EF4-FFF2-40B4-BE49-F238E27FC236}">
                    <a16:creationId xmlns:a16="http://schemas.microsoft.com/office/drawing/2014/main" id="{75003974-2C5F-45DF-AB59-DBC8C69AAACB}"/>
                  </a:ext>
                </a:extLst>
              </p:cNvPr>
              <p:cNvPicPr/>
              <p:nvPr/>
            </p:nvPicPr>
            <p:blipFill>
              <a:blip r:embed="rId27"/>
              <a:stretch>
                <a:fillRect/>
              </a:stretch>
            </p:blipFill>
            <p:spPr>
              <a:xfrm>
                <a:off x="3515138" y="25129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3" name="Ink 62">
                <a:extLst>
                  <a:ext uri="{FF2B5EF4-FFF2-40B4-BE49-F238E27FC236}">
                    <a16:creationId xmlns:a16="http://schemas.microsoft.com/office/drawing/2014/main" id="{CD717702-B45A-49B3-B1C0-9C3FF1B9D58D}"/>
                  </a:ext>
                </a:extLst>
              </p14:cNvPr>
              <p14:cNvContentPartPr/>
              <p14:nvPr/>
            </p14:nvContentPartPr>
            <p14:xfrm>
              <a:off x="4204898" y="1795855"/>
              <a:ext cx="4512960" cy="973080"/>
            </p14:xfrm>
          </p:contentPart>
        </mc:Choice>
        <mc:Fallback xmlns="">
          <p:pic>
            <p:nvPicPr>
              <p:cNvPr id="63" name="Ink 62">
                <a:extLst>
                  <a:ext uri="{FF2B5EF4-FFF2-40B4-BE49-F238E27FC236}">
                    <a16:creationId xmlns:a16="http://schemas.microsoft.com/office/drawing/2014/main" id="{CD717702-B45A-49B3-B1C0-9C3FF1B9D58D}"/>
                  </a:ext>
                </a:extLst>
              </p:cNvPr>
              <p:cNvPicPr/>
              <p:nvPr/>
            </p:nvPicPr>
            <p:blipFill>
              <a:blip r:embed="rId29"/>
              <a:stretch>
                <a:fillRect/>
              </a:stretch>
            </p:blipFill>
            <p:spPr>
              <a:xfrm>
                <a:off x="4195898" y="1787215"/>
                <a:ext cx="4530600" cy="990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6" name="Ink 65">
                <a:extLst>
                  <a:ext uri="{FF2B5EF4-FFF2-40B4-BE49-F238E27FC236}">
                    <a16:creationId xmlns:a16="http://schemas.microsoft.com/office/drawing/2014/main" id="{7582D63D-5ECA-4046-BADB-E54C4CB73EB1}"/>
                  </a:ext>
                </a:extLst>
              </p14:cNvPr>
              <p14:cNvContentPartPr/>
              <p14:nvPr/>
            </p14:nvContentPartPr>
            <p14:xfrm>
              <a:off x="152378" y="229495"/>
              <a:ext cx="3373560" cy="759960"/>
            </p14:xfrm>
          </p:contentPart>
        </mc:Choice>
        <mc:Fallback xmlns="">
          <p:pic>
            <p:nvPicPr>
              <p:cNvPr id="66" name="Ink 65">
                <a:extLst>
                  <a:ext uri="{FF2B5EF4-FFF2-40B4-BE49-F238E27FC236}">
                    <a16:creationId xmlns:a16="http://schemas.microsoft.com/office/drawing/2014/main" id="{7582D63D-5ECA-4046-BADB-E54C4CB73EB1}"/>
                  </a:ext>
                </a:extLst>
              </p:cNvPr>
              <p:cNvPicPr/>
              <p:nvPr/>
            </p:nvPicPr>
            <p:blipFill>
              <a:blip r:embed="rId31"/>
              <a:stretch>
                <a:fillRect/>
              </a:stretch>
            </p:blipFill>
            <p:spPr>
              <a:xfrm>
                <a:off x="143738" y="220855"/>
                <a:ext cx="3391200" cy="777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9" name="Ink 68">
                <a:extLst>
                  <a:ext uri="{FF2B5EF4-FFF2-40B4-BE49-F238E27FC236}">
                    <a16:creationId xmlns:a16="http://schemas.microsoft.com/office/drawing/2014/main" id="{D94859D8-5185-4BC7-9365-285A9064C332}"/>
                  </a:ext>
                </a:extLst>
              </p14:cNvPr>
              <p14:cNvContentPartPr/>
              <p14:nvPr/>
            </p14:nvContentPartPr>
            <p14:xfrm>
              <a:off x="369818" y="3240535"/>
              <a:ext cx="224280" cy="699480"/>
            </p14:xfrm>
          </p:contentPart>
        </mc:Choice>
        <mc:Fallback xmlns="">
          <p:pic>
            <p:nvPicPr>
              <p:cNvPr id="69" name="Ink 68">
                <a:extLst>
                  <a:ext uri="{FF2B5EF4-FFF2-40B4-BE49-F238E27FC236}">
                    <a16:creationId xmlns:a16="http://schemas.microsoft.com/office/drawing/2014/main" id="{D94859D8-5185-4BC7-9365-285A9064C332}"/>
                  </a:ext>
                </a:extLst>
              </p:cNvPr>
              <p:cNvPicPr/>
              <p:nvPr/>
            </p:nvPicPr>
            <p:blipFill>
              <a:blip r:embed="rId33"/>
              <a:stretch>
                <a:fillRect/>
              </a:stretch>
            </p:blipFill>
            <p:spPr>
              <a:xfrm>
                <a:off x="361178" y="3231535"/>
                <a:ext cx="241920" cy="717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9" name="Ink 98">
                <a:extLst>
                  <a:ext uri="{FF2B5EF4-FFF2-40B4-BE49-F238E27FC236}">
                    <a16:creationId xmlns:a16="http://schemas.microsoft.com/office/drawing/2014/main" id="{0567D2CD-92DD-405A-887C-5B6F4A7207A1}"/>
                  </a:ext>
                </a:extLst>
              </p14:cNvPr>
              <p14:cNvContentPartPr/>
              <p14:nvPr/>
            </p14:nvContentPartPr>
            <p14:xfrm>
              <a:off x="6453458" y="3031375"/>
              <a:ext cx="1727280" cy="811440"/>
            </p14:xfrm>
          </p:contentPart>
        </mc:Choice>
        <mc:Fallback xmlns="">
          <p:pic>
            <p:nvPicPr>
              <p:cNvPr id="99" name="Ink 98">
                <a:extLst>
                  <a:ext uri="{FF2B5EF4-FFF2-40B4-BE49-F238E27FC236}">
                    <a16:creationId xmlns:a16="http://schemas.microsoft.com/office/drawing/2014/main" id="{0567D2CD-92DD-405A-887C-5B6F4A7207A1}"/>
                  </a:ext>
                </a:extLst>
              </p:cNvPr>
              <p:cNvPicPr/>
              <p:nvPr/>
            </p:nvPicPr>
            <p:blipFill>
              <a:blip r:embed="rId35"/>
              <a:stretch>
                <a:fillRect/>
              </a:stretch>
            </p:blipFill>
            <p:spPr>
              <a:xfrm>
                <a:off x="6444458" y="3022735"/>
                <a:ext cx="1744920" cy="829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71" name="Ink 170">
                <a:extLst>
                  <a:ext uri="{FF2B5EF4-FFF2-40B4-BE49-F238E27FC236}">
                    <a16:creationId xmlns:a16="http://schemas.microsoft.com/office/drawing/2014/main" id="{486D72E6-166C-4009-9A39-A9122F0E51ED}"/>
                  </a:ext>
                </a:extLst>
              </p14:cNvPr>
              <p14:cNvContentPartPr/>
              <p14:nvPr/>
            </p14:nvContentPartPr>
            <p14:xfrm>
              <a:off x="10516778" y="3958015"/>
              <a:ext cx="1068480" cy="295560"/>
            </p14:xfrm>
          </p:contentPart>
        </mc:Choice>
        <mc:Fallback xmlns="">
          <p:pic>
            <p:nvPicPr>
              <p:cNvPr id="171" name="Ink 170">
                <a:extLst>
                  <a:ext uri="{FF2B5EF4-FFF2-40B4-BE49-F238E27FC236}">
                    <a16:creationId xmlns:a16="http://schemas.microsoft.com/office/drawing/2014/main" id="{486D72E6-166C-4009-9A39-A9122F0E51ED}"/>
                  </a:ext>
                </a:extLst>
              </p:cNvPr>
              <p:cNvPicPr/>
              <p:nvPr/>
            </p:nvPicPr>
            <p:blipFill>
              <a:blip r:embed="rId37"/>
              <a:stretch>
                <a:fillRect/>
              </a:stretch>
            </p:blipFill>
            <p:spPr>
              <a:xfrm>
                <a:off x="10507778" y="3949015"/>
                <a:ext cx="10861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72" name="Ink 171">
                <a:extLst>
                  <a:ext uri="{FF2B5EF4-FFF2-40B4-BE49-F238E27FC236}">
                    <a16:creationId xmlns:a16="http://schemas.microsoft.com/office/drawing/2014/main" id="{B8A93A25-781C-4FEE-9FA2-C6BB4E888F87}"/>
                  </a:ext>
                </a:extLst>
              </p14:cNvPr>
              <p14:cNvContentPartPr/>
              <p14:nvPr/>
            </p14:nvContentPartPr>
            <p14:xfrm>
              <a:off x="3127058" y="3205255"/>
              <a:ext cx="7038000" cy="1533240"/>
            </p14:xfrm>
          </p:contentPart>
        </mc:Choice>
        <mc:Fallback xmlns="">
          <p:pic>
            <p:nvPicPr>
              <p:cNvPr id="172" name="Ink 171">
                <a:extLst>
                  <a:ext uri="{FF2B5EF4-FFF2-40B4-BE49-F238E27FC236}">
                    <a16:creationId xmlns:a16="http://schemas.microsoft.com/office/drawing/2014/main" id="{B8A93A25-781C-4FEE-9FA2-C6BB4E888F87}"/>
                  </a:ext>
                </a:extLst>
              </p:cNvPr>
              <p:cNvPicPr/>
              <p:nvPr/>
            </p:nvPicPr>
            <p:blipFill>
              <a:blip r:embed="rId39"/>
              <a:stretch>
                <a:fillRect/>
              </a:stretch>
            </p:blipFill>
            <p:spPr>
              <a:xfrm>
                <a:off x="3118418" y="3196613"/>
                <a:ext cx="7055640" cy="1550884"/>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88" name="Ink 187">
                <a:extLst>
                  <a:ext uri="{FF2B5EF4-FFF2-40B4-BE49-F238E27FC236}">
                    <a16:creationId xmlns:a16="http://schemas.microsoft.com/office/drawing/2014/main" id="{54DA8957-E0EF-4C5C-B484-329E8009D922}"/>
                  </a:ext>
                </a:extLst>
              </p14:cNvPr>
              <p14:cNvContentPartPr/>
              <p14:nvPr/>
            </p14:nvContentPartPr>
            <p14:xfrm>
              <a:off x="557378" y="3227935"/>
              <a:ext cx="9077400" cy="2850480"/>
            </p14:xfrm>
          </p:contentPart>
        </mc:Choice>
        <mc:Fallback xmlns="">
          <p:pic>
            <p:nvPicPr>
              <p:cNvPr id="188" name="Ink 187">
                <a:extLst>
                  <a:ext uri="{FF2B5EF4-FFF2-40B4-BE49-F238E27FC236}">
                    <a16:creationId xmlns:a16="http://schemas.microsoft.com/office/drawing/2014/main" id="{54DA8957-E0EF-4C5C-B484-329E8009D922}"/>
                  </a:ext>
                </a:extLst>
              </p:cNvPr>
              <p:cNvPicPr/>
              <p:nvPr/>
            </p:nvPicPr>
            <p:blipFill>
              <a:blip r:embed="rId41"/>
              <a:stretch>
                <a:fillRect/>
              </a:stretch>
            </p:blipFill>
            <p:spPr>
              <a:xfrm>
                <a:off x="548738" y="3219295"/>
                <a:ext cx="9095040" cy="2868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96" name="Ink 195">
                <a:extLst>
                  <a:ext uri="{FF2B5EF4-FFF2-40B4-BE49-F238E27FC236}">
                    <a16:creationId xmlns:a16="http://schemas.microsoft.com/office/drawing/2014/main" id="{733E4BC1-4FED-4D79-8507-7EB502D871F2}"/>
                  </a:ext>
                </a:extLst>
              </p14:cNvPr>
              <p14:cNvContentPartPr/>
              <p14:nvPr/>
            </p14:nvContentPartPr>
            <p14:xfrm>
              <a:off x="9939698" y="4510975"/>
              <a:ext cx="1835640" cy="760680"/>
            </p14:xfrm>
          </p:contentPart>
        </mc:Choice>
        <mc:Fallback xmlns="">
          <p:pic>
            <p:nvPicPr>
              <p:cNvPr id="196" name="Ink 195">
                <a:extLst>
                  <a:ext uri="{FF2B5EF4-FFF2-40B4-BE49-F238E27FC236}">
                    <a16:creationId xmlns:a16="http://schemas.microsoft.com/office/drawing/2014/main" id="{733E4BC1-4FED-4D79-8507-7EB502D871F2}"/>
                  </a:ext>
                </a:extLst>
              </p:cNvPr>
              <p:cNvPicPr/>
              <p:nvPr/>
            </p:nvPicPr>
            <p:blipFill>
              <a:blip r:embed="rId43"/>
              <a:stretch>
                <a:fillRect/>
              </a:stretch>
            </p:blipFill>
            <p:spPr>
              <a:xfrm>
                <a:off x="9930698" y="4501975"/>
                <a:ext cx="1853280" cy="778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0" name="Ink 199">
                <a:extLst>
                  <a:ext uri="{FF2B5EF4-FFF2-40B4-BE49-F238E27FC236}">
                    <a16:creationId xmlns:a16="http://schemas.microsoft.com/office/drawing/2014/main" id="{C7E7AF7A-E7FB-43C7-B325-1244D91712F9}"/>
                  </a:ext>
                </a:extLst>
              </p14:cNvPr>
              <p14:cNvContentPartPr/>
              <p14:nvPr/>
            </p14:nvContentPartPr>
            <p14:xfrm>
              <a:off x="4697378" y="5511775"/>
              <a:ext cx="407880" cy="293400"/>
            </p14:xfrm>
          </p:contentPart>
        </mc:Choice>
        <mc:Fallback xmlns="">
          <p:pic>
            <p:nvPicPr>
              <p:cNvPr id="200" name="Ink 199">
                <a:extLst>
                  <a:ext uri="{FF2B5EF4-FFF2-40B4-BE49-F238E27FC236}">
                    <a16:creationId xmlns:a16="http://schemas.microsoft.com/office/drawing/2014/main" id="{C7E7AF7A-E7FB-43C7-B325-1244D91712F9}"/>
                  </a:ext>
                </a:extLst>
              </p:cNvPr>
              <p:cNvPicPr/>
              <p:nvPr/>
            </p:nvPicPr>
            <p:blipFill>
              <a:blip r:embed="rId45"/>
              <a:stretch>
                <a:fillRect/>
              </a:stretch>
            </p:blipFill>
            <p:spPr>
              <a:xfrm>
                <a:off x="4688738" y="5503135"/>
                <a:ext cx="4255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27" name="Ink 226">
                <a:extLst>
                  <a:ext uri="{FF2B5EF4-FFF2-40B4-BE49-F238E27FC236}">
                    <a16:creationId xmlns:a16="http://schemas.microsoft.com/office/drawing/2014/main" id="{1B4AE1B3-61F6-4D18-8151-B92A8DE352F2}"/>
                  </a:ext>
                </a:extLst>
              </p14:cNvPr>
              <p14:cNvContentPartPr/>
              <p14:nvPr/>
            </p14:nvContentPartPr>
            <p14:xfrm>
              <a:off x="10766618" y="6060415"/>
              <a:ext cx="6840" cy="28440"/>
            </p14:xfrm>
          </p:contentPart>
        </mc:Choice>
        <mc:Fallback xmlns="">
          <p:pic>
            <p:nvPicPr>
              <p:cNvPr id="227" name="Ink 226">
                <a:extLst>
                  <a:ext uri="{FF2B5EF4-FFF2-40B4-BE49-F238E27FC236}">
                    <a16:creationId xmlns:a16="http://schemas.microsoft.com/office/drawing/2014/main" id="{1B4AE1B3-61F6-4D18-8151-B92A8DE352F2}"/>
                  </a:ext>
                </a:extLst>
              </p:cNvPr>
              <p:cNvPicPr/>
              <p:nvPr/>
            </p:nvPicPr>
            <p:blipFill>
              <a:blip r:embed="rId47"/>
              <a:stretch>
                <a:fillRect/>
              </a:stretch>
            </p:blipFill>
            <p:spPr>
              <a:xfrm>
                <a:off x="10757618" y="6051775"/>
                <a:ext cx="244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28" name="Ink 227">
                <a:extLst>
                  <a:ext uri="{FF2B5EF4-FFF2-40B4-BE49-F238E27FC236}">
                    <a16:creationId xmlns:a16="http://schemas.microsoft.com/office/drawing/2014/main" id="{8CEEFC12-BDC2-445F-BF99-61614E3C96B9}"/>
                  </a:ext>
                </a:extLst>
              </p14:cNvPr>
              <p14:cNvContentPartPr/>
              <p14:nvPr/>
            </p14:nvContentPartPr>
            <p14:xfrm>
              <a:off x="5464178" y="5238175"/>
              <a:ext cx="4960080" cy="1239480"/>
            </p14:xfrm>
          </p:contentPart>
        </mc:Choice>
        <mc:Fallback xmlns="">
          <p:pic>
            <p:nvPicPr>
              <p:cNvPr id="228" name="Ink 227">
                <a:extLst>
                  <a:ext uri="{FF2B5EF4-FFF2-40B4-BE49-F238E27FC236}">
                    <a16:creationId xmlns:a16="http://schemas.microsoft.com/office/drawing/2014/main" id="{8CEEFC12-BDC2-445F-BF99-61614E3C96B9}"/>
                  </a:ext>
                </a:extLst>
              </p:cNvPr>
              <p:cNvPicPr/>
              <p:nvPr/>
            </p:nvPicPr>
            <p:blipFill>
              <a:blip r:embed="rId49"/>
              <a:stretch>
                <a:fillRect/>
              </a:stretch>
            </p:blipFill>
            <p:spPr>
              <a:xfrm>
                <a:off x="5455179" y="5229535"/>
                <a:ext cx="4977719" cy="1257120"/>
              </a:xfrm>
              <a:prstGeom prst="rect">
                <a:avLst/>
              </a:prstGeom>
            </p:spPr>
          </p:pic>
        </mc:Fallback>
      </mc:AlternateContent>
    </p:spTree>
    <p:extLst>
      <p:ext uri="{BB962C8B-B14F-4D97-AF65-F5344CB8AC3E}">
        <p14:creationId xmlns:p14="http://schemas.microsoft.com/office/powerpoint/2010/main" val="3415246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0103-5A65-480C-A179-FB9FC44D684D}"/>
              </a:ext>
            </a:extLst>
          </p:cNvPr>
          <p:cNvSpPr>
            <a:spLocks noGrp="1"/>
          </p:cNvSpPr>
          <p:nvPr>
            <p:ph type="title"/>
          </p:nvPr>
        </p:nvSpPr>
        <p:spPr/>
        <p:txBody>
          <a:bodyPr/>
          <a:lstStyle/>
          <a:p>
            <a:r>
              <a:rPr lang="en-IN" dirty="0"/>
              <a:t>Term Frequency of a term in a document</a:t>
            </a:r>
          </a:p>
        </p:txBody>
      </p:sp>
      <p:sp>
        <p:nvSpPr>
          <p:cNvPr id="3" name="Content Placeholder 2">
            <a:extLst>
              <a:ext uri="{FF2B5EF4-FFF2-40B4-BE49-F238E27FC236}">
                <a16:creationId xmlns:a16="http://schemas.microsoft.com/office/drawing/2014/main" id="{442B24CE-DE3F-4E67-9F42-200C6BAE4B22}"/>
              </a:ext>
            </a:extLst>
          </p:cNvPr>
          <p:cNvSpPr>
            <a:spLocks noGrp="1"/>
          </p:cNvSpPr>
          <p:nvPr>
            <p:ph sz="half" idx="1"/>
          </p:nvPr>
        </p:nvSpPr>
        <p:spPr/>
        <p:txBody>
          <a:bodyPr>
            <a:normAutofit/>
          </a:bodyPr>
          <a:lstStyle/>
          <a:p>
            <a:r>
              <a:rPr lang="en-IN" dirty="0"/>
              <a:t>Consider the following document:</a:t>
            </a:r>
          </a:p>
          <a:p>
            <a:pPr marL="0" indent="0">
              <a:buNone/>
            </a:pPr>
            <a:endParaRPr lang="en-US" dirty="0"/>
          </a:p>
          <a:p>
            <a:pPr marL="0" indent="0" algn="just">
              <a:buNone/>
            </a:pPr>
            <a:r>
              <a:rPr lang="en-US" sz="2000" dirty="0"/>
              <a:t>The geography of a blog can be indicated in terms of its source geography and target geography. The source geography of the blog includes the physical location of the server on which the blog is located or the physical location of the author or owner of the blog. The target geography includes the contents of the blog or the subject about which the posts in the blog express opinion about. Generally people consider the target geography of a blog.</a:t>
            </a:r>
          </a:p>
          <a:p>
            <a:pPr algn="just"/>
            <a:endParaRPr lang="en-IN" sz="2000" dirty="0"/>
          </a:p>
        </p:txBody>
      </p:sp>
      <p:sp>
        <p:nvSpPr>
          <p:cNvPr id="4" name="Content Placeholder 3">
            <a:extLst>
              <a:ext uri="{FF2B5EF4-FFF2-40B4-BE49-F238E27FC236}">
                <a16:creationId xmlns:a16="http://schemas.microsoft.com/office/drawing/2014/main" id="{6782DCD8-30B0-43C4-B2F4-E4A29E13F34C}"/>
              </a:ext>
            </a:extLst>
          </p:cNvPr>
          <p:cNvSpPr>
            <a:spLocks noGrp="1"/>
          </p:cNvSpPr>
          <p:nvPr>
            <p:ph sz="half" idx="2"/>
          </p:nvPr>
        </p:nvSpPr>
        <p:spPr/>
        <p:txBody>
          <a:bodyPr>
            <a:normAutofit/>
          </a:bodyPr>
          <a:lstStyle/>
          <a:p>
            <a:r>
              <a:rPr lang="en-IN" dirty="0"/>
              <a:t>The term frequency of the word “geography” in this document is:</a:t>
            </a:r>
          </a:p>
          <a:p>
            <a:pPr lvl="1"/>
            <a:endParaRPr lang="en-IN" dirty="0"/>
          </a:p>
          <a:p>
            <a:pPr lvl="4"/>
            <a:r>
              <a:rPr lang="en-IN" dirty="0"/>
              <a:t>6</a:t>
            </a:r>
          </a:p>
          <a:p>
            <a:pPr lvl="1"/>
            <a:endParaRPr lang="en-IN" dirty="0"/>
          </a:p>
          <a:p>
            <a:r>
              <a:rPr lang="en-IN" dirty="0"/>
              <a:t>The term frequency of the word “blog” in this document is:</a:t>
            </a:r>
          </a:p>
          <a:p>
            <a:pPr lvl="4"/>
            <a:endParaRPr lang="en-IN" dirty="0"/>
          </a:p>
          <a:p>
            <a:pPr lvl="4"/>
            <a:r>
              <a:rPr lang="en-IN" dirty="0"/>
              <a:t>7</a:t>
            </a:r>
          </a:p>
        </p:txBody>
      </p:sp>
      <p:sp>
        <p:nvSpPr>
          <p:cNvPr id="5" name="Date Placeholder 4">
            <a:extLst>
              <a:ext uri="{FF2B5EF4-FFF2-40B4-BE49-F238E27FC236}">
                <a16:creationId xmlns:a16="http://schemas.microsoft.com/office/drawing/2014/main" id="{7B6642FF-FDEF-4371-AC71-BD72070DF2B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3D6AB82-8394-47A4-9203-9AE8B894B1AE}"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FA9D2B8-0E25-49E1-822D-F866ECA532D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p>
        </p:txBody>
      </p:sp>
      <p:sp>
        <p:nvSpPr>
          <p:cNvPr id="7" name="Slide Number Placeholder 6">
            <a:extLst>
              <a:ext uri="{FF2B5EF4-FFF2-40B4-BE49-F238E27FC236}">
                <a16:creationId xmlns:a16="http://schemas.microsoft.com/office/drawing/2014/main" id="{55E4539D-A5D6-4B58-B923-0C6AD184557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0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AA28-0998-490C-9768-28D9B236BFB6}"/>
              </a:ext>
            </a:extLst>
          </p:cNvPr>
          <p:cNvSpPr>
            <a:spLocks noGrp="1"/>
          </p:cNvSpPr>
          <p:nvPr>
            <p:ph type="title"/>
          </p:nvPr>
        </p:nvSpPr>
        <p:spPr/>
        <p:txBody>
          <a:bodyPr/>
          <a:lstStyle/>
          <a:p>
            <a:r>
              <a:rPr lang="en-IN" dirty="0"/>
              <a:t>Research Interests</a:t>
            </a:r>
          </a:p>
        </p:txBody>
      </p:sp>
      <p:sp>
        <p:nvSpPr>
          <p:cNvPr id="3" name="Content Placeholder 2">
            <a:extLst>
              <a:ext uri="{FF2B5EF4-FFF2-40B4-BE49-F238E27FC236}">
                <a16:creationId xmlns:a16="http://schemas.microsoft.com/office/drawing/2014/main" id="{53203B65-D9FA-4F21-A455-0C34F5ED8FC3}"/>
              </a:ext>
            </a:extLst>
          </p:cNvPr>
          <p:cNvSpPr>
            <a:spLocks noGrp="1"/>
          </p:cNvSpPr>
          <p:nvPr>
            <p:ph idx="1"/>
          </p:nvPr>
        </p:nvSpPr>
        <p:spPr/>
        <p:txBody>
          <a:bodyPr/>
          <a:lstStyle/>
          <a:p>
            <a:r>
              <a:rPr lang="en-IN" sz="2400" dirty="0"/>
              <a:t>Research Interests over the years</a:t>
            </a:r>
          </a:p>
          <a:p>
            <a:pPr lvl="1"/>
            <a:r>
              <a:rPr lang="en-IN" sz="1800" dirty="0"/>
              <a:t>Information retrieval</a:t>
            </a:r>
          </a:p>
          <a:p>
            <a:pPr lvl="1"/>
            <a:r>
              <a:rPr lang="en-IN" sz="1800" dirty="0"/>
              <a:t>Geographical Information Retrieval</a:t>
            </a:r>
          </a:p>
          <a:p>
            <a:pPr lvl="1"/>
            <a:r>
              <a:rPr lang="en-IN" sz="1800" dirty="0"/>
              <a:t>Natural Language Processing</a:t>
            </a:r>
          </a:p>
          <a:p>
            <a:pPr lvl="1"/>
            <a:r>
              <a:rPr lang="en-IN" sz="1800" dirty="0"/>
              <a:t>Applications of Machine learning to NLP And IR problems</a:t>
            </a:r>
          </a:p>
          <a:p>
            <a:endParaRPr lang="en-IN" dirty="0"/>
          </a:p>
        </p:txBody>
      </p:sp>
      <p:sp>
        <p:nvSpPr>
          <p:cNvPr id="4" name="Date Placeholder 3">
            <a:extLst>
              <a:ext uri="{FF2B5EF4-FFF2-40B4-BE49-F238E27FC236}">
                <a16:creationId xmlns:a16="http://schemas.microsoft.com/office/drawing/2014/main" id="{9D7A9E1F-8307-44DF-A351-A97510E4EBC2}"/>
              </a:ext>
            </a:extLst>
          </p:cNvPr>
          <p:cNvSpPr>
            <a:spLocks noGrp="1"/>
          </p:cNvSpPr>
          <p:nvPr>
            <p:ph type="dt" sz="half" idx="10"/>
          </p:nvPr>
        </p:nvSpPr>
        <p:spPr/>
        <p:txBody>
          <a:bodyPr/>
          <a:lstStyle/>
          <a:p>
            <a:fld id="{08875B94-74A6-4BB8-B779-3655E08EAD65}" type="datetime1">
              <a:rPr lang="en-IN" smtClean="0"/>
              <a:t>30-07-2024</a:t>
            </a:fld>
            <a:endParaRPr lang="en-IN"/>
          </a:p>
        </p:txBody>
      </p:sp>
      <p:sp>
        <p:nvSpPr>
          <p:cNvPr id="5" name="Footer Placeholder 4">
            <a:extLst>
              <a:ext uri="{FF2B5EF4-FFF2-40B4-BE49-F238E27FC236}">
                <a16:creationId xmlns:a16="http://schemas.microsoft.com/office/drawing/2014/main" id="{7A4B1072-0549-4A28-83E9-F5A459DEC75D}"/>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9FD11B06-086D-4528-9F35-3C66BE07994F}"/>
              </a:ext>
            </a:extLst>
          </p:cNvPr>
          <p:cNvSpPr>
            <a:spLocks noGrp="1"/>
          </p:cNvSpPr>
          <p:nvPr>
            <p:ph type="sldNum" sz="quarter" idx="12"/>
          </p:nvPr>
        </p:nvSpPr>
        <p:spPr/>
        <p:txBody>
          <a:bodyPr/>
          <a:lstStyle/>
          <a:p>
            <a:fld id="{C0F9F683-3FDB-4107-96CB-B1C6B49462B6}" type="slidenum">
              <a:rPr lang="en-IN" smtClean="0"/>
              <a:pPr/>
              <a:t>3</a:t>
            </a:fld>
            <a:endParaRPr lang="en-IN"/>
          </a:p>
        </p:txBody>
      </p:sp>
    </p:spTree>
    <p:extLst>
      <p:ext uri="{BB962C8B-B14F-4D97-AF65-F5344CB8AC3E}">
        <p14:creationId xmlns:p14="http://schemas.microsoft.com/office/powerpoint/2010/main" val="267320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BB8B-3674-4E5E-A9AE-EEE617DD6570}"/>
              </a:ext>
            </a:extLst>
          </p:cNvPr>
          <p:cNvSpPr>
            <a:spLocks noGrp="1"/>
          </p:cNvSpPr>
          <p:nvPr>
            <p:ph type="title"/>
          </p:nvPr>
        </p:nvSpPr>
        <p:spPr/>
        <p:txBody>
          <a:bodyPr/>
          <a:lstStyle/>
          <a:p>
            <a:r>
              <a:rPr lang="en-IN" dirty="0"/>
              <a:t>Document frequency of a term in a corpus</a:t>
            </a:r>
          </a:p>
        </p:txBody>
      </p:sp>
      <p:sp>
        <p:nvSpPr>
          <p:cNvPr id="3" name="Content Placeholder 2">
            <a:extLst>
              <a:ext uri="{FF2B5EF4-FFF2-40B4-BE49-F238E27FC236}">
                <a16:creationId xmlns:a16="http://schemas.microsoft.com/office/drawing/2014/main" id="{71C181A9-4D09-42ED-94EB-5001F226BC52}"/>
              </a:ext>
            </a:extLst>
          </p:cNvPr>
          <p:cNvSpPr>
            <a:spLocks noGrp="1"/>
          </p:cNvSpPr>
          <p:nvPr>
            <p:ph sz="half" idx="1"/>
          </p:nvPr>
        </p:nvSpPr>
        <p:spPr/>
        <p:txBody>
          <a:bodyPr>
            <a:normAutofit/>
          </a:bodyPr>
          <a:lstStyle/>
          <a:p>
            <a:r>
              <a:rPr lang="en-US" dirty="0"/>
              <a:t>Consider a document containing 100 words wherein the word </a:t>
            </a:r>
            <a:r>
              <a:rPr lang="en-US" i="1" dirty="0"/>
              <a:t>cat</a:t>
            </a:r>
            <a:r>
              <a:rPr lang="en-US" dirty="0"/>
              <a:t> appears 3 times. The term frequency for </a:t>
            </a:r>
            <a:r>
              <a:rPr lang="en-US" i="1" dirty="0"/>
              <a:t>cat</a:t>
            </a:r>
            <a:r>
              <a:rPr lang="en-US" dirty="0"/>
              <a:t> is then  3. Now, assume that we have 10 million documents and the word </a:t>
            </a:r>
            <a:r>
              <a:rPr lang="en-US" i="1" dirty="0"/>
              <a:t>cat</a:t>
            </a:r>
            <a:r>
              <a:rPr lang="en-US" dirty="0"/>
              <a:t> appears in one thousand of these. Then the document frequency of the term cat in the corpus in 1000</a:t>
            </a:r>
            <a:endParaRPr lang="en-IN" dirty="0"/>
          </a:p>
        </p:txBody>
      </p:sp>
      <p:sp>
        <p:nvSpPr>
          <p:cNvPr id="4" name="Content Placeholder 3">
            <a:extLst>
              <a:ext uri="{FF2B5EF4-FFF2-40B4-BE49-F238E27FC236}">
                <a16:creationId xmlns:a16="http://schemas.microsoft.com/office/drawing/2014/main" id="{4C289564-3CA5-4FB5-9158-7AEA95072663}"/>
              </a:ext>
            </a:extLst>
          </p:cNvPr>
          <p:cNvSpPr>
            <a:spLocks noGrp="1"/>
          </p:cNvSpPr>
          <p:nvPr>
            <p:ph sz="half" idx="2"/>
          </p:nvPr>
        </p:nvSpPr>
        <p:spPr/>
        <p:txBody>
          <a:bodyPr>
            <a:normAutofit/>
          </a:bodyPr>
          <a:lstStyle/>
          <a:p>
            <a:endParaRPr lang="en-IN" dirty="0"/>
          </a:p>
          <a:p>
            <a:endParaRPr lang="en-IN" dirty="0"/>
          </a:p>
          <a:p>
            <a:r>
              <a:rPr lang="en-IN" dirty="0"/>
              <a:t>Definition: Number of documents in the corpus which contain the particular term. </a:t>
            </a:r>
          </a:p>
        </p:txBody>
      </p:sp>
      <p:sp>
        <p:nvSpPr>
          <p:cNvPr id="5" name="Date Placeholder 4">
            <a:extLst>
              <a:ext uri="{FF2B5EF4-FFF2-40B4-BE49-F238E27FC236}">
                <a16:creationId xmlns:a16="http://schemas.microsoft.com/office/drawing/2014/main" id="{770A4774-D640-4295-A3B6-5A1D20FAC91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56F8EBD-3EEA-4418-87BF-94016645734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8F141B2-E5D7-4DF1-A848-38BF7CB1A1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p>
        </p:txBody>
      </p:sp>
      <p:sp>
        <p:nvSpPr>
          <p:cNvPr id="7" name="Slide Number Placeholder 6">
            <a:extLst>
              <a:ext uri="{FF2B5EF4-FFF2-40B4-BE49-F238E27FC236}">
                <a16:creationId xmlns:a16="http://schemas.microsoft.com/office/drawing/2014/main" id="{48FA3345-35F7-4680-BBF9-B524FDAD41B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7168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1800" dirty="0"/>
              <a:t>["</a:t>
            </a:r>
            <a:r>
              <a:rPr lang="en-IN" sz="1800" dirty="0" err="1"/>
              <a:t>i</a:t>
            </a:r>
            <a:r>
              <a:rPr lang="en-IN" sz="1800" dirty="0"/>
              <a:t>", "me", "my", "myself", "we", "our", "ours", "ourselves", "you", "your", "yours", "yourself", "yourselves", "he", "him", "his", "himself", "she", "her", "hers", "herself", "it", "its", "itself", "they", "them", "their", "theirs", "themselves", "what", "which", "who", "whom", "this", "that", "these", "those", "am", "is", "are", "was", "were", "be", "been", "being", "have", "has", "had", "having", "do", "does", "did", "doing", "a", "an", "the", "and", "but", "if", "or", "because", "as", "until", "while", "of", "at", "by", "for", "with", "about", "against", "between", "into", "through", "during", "before", "after", "above", "below", "to", "from", "up", "down", "in", "out", "on", "off", "over", "under", "again", "further", "then", "once", "here", "there", "when", "where", "why", "how", "all", "any", "both", "each", "few", "more", "most", "other", "some", "such", "no", "nor", "not", "only", "own", "same", "so", "than", "too", "very", "s", "t", "can", "will", "just", "don", "should", "now"]</a:t>
            </a:r>
          </a:p>
          <a:p>
            <a:endParaRPr lang="en-IN" sz="1800" dirty="0"/>
          </a:p>
          <a:p>
            <a:endParaRPr lang="en-IN" sz="1800" dirty="0"/>
          </a:p>
          <a:p>
            <a:r>
              <a:rPr lang="en-US" sz="2000" dirty="0"/>
              <a:t>In computer search engines, a </a:t>
            </a:r>
            <a:r>
              <a:rPr lang="en-US" sz="2000" b="1" dirty="0"/>
              <a:t>stop word</a:t>
            </a:r>
            <a:r>
              <a:rPr lang="en-US" sz="2000" dirty="0"/>
              <a:t> is a commonly used </a:t>
            </a:r>
            <a:r>
              <a:rPr lang="en-US" sz="2000" b="1" dirty="0"/>
              <a:t>word</a:t>
            </a:r>
            <a:r>
              <a:rPr lang="en-US" sz="2000" dirty="0"/>
              <a:t> (such as "the") that a search engine has been programmed to ignore, both when indexing entries for searching and when retrieving them as the result of a search query.</a:t>
            </a:r>
          </a:p>
          <a:p>
            <a:r>
              <a:rPr lang="en-US" sz="2000" dirty="0"/>
              <a:t> The list of </a:t>
            </a:r>
            <a:r>
              <a:rPr lang="en-US" sz="2000" b="1" dirty="0"/>
              <a:t>words</a:t>
            </a:r>
            <a:r>
              <a:rPr lang="en-US" sz="2000" dirty="0"/>
              <a:t> that are not to be added is called a </a:t>
            </a:r>
            <a:r>
              <a:rPr lang="en-US" sz="2000" b="1" dirty="0"/>
              <a:t>stop</a:t>
            </a:r>
            <a:r>
              <a:rPr lang="en-US" sz="2000" dirty="0"/>
              <a:t> list.</a:t>
            </a:r>
            <a:endParaRPr lang="en-IN" sz="1400" dirty="0"/>
          </a:p>
        </p:txBody>
      </p:sp>
      <p:sp>
        <p:nvSpPr>
          <p:cNvPr id="3" name="Title 2"/>
          <p:cNvSpPr>
            <a:spLocks noGrp="1"/>
          </p:cNvSpPr>
          <p:nvPr>
            <p:ph type="title"/>
          </p:nvPr>
        </p:nvSpPr>
        <p:spPr/>
        <p:txBody>
          <a:bodyPr>
            <a:normAutofit/>
          </a:bodyPr>
          <a:lstStyle/>
          <a:p>
            <a:r>
              <a:rPr lang="en-IN" dirty="0"/>
              <a:t>Stop Words in English and the concept of Stop List</a:t>
            </a:r>
          </a:p>
        </p:txBody>
      </p:sp>
      <p:sp>
        <p:nvSpPr>
          <p:cNvPr id="4" name="Date Placeholder 3">
            <a:extLst>
              <a:ext uri="{FF2B5EF4-FFF2-40B4-BE49-F238E27FC236}">
                <a16:creationId xmlns:a16="http://schemas.microsoft.com/office/drawing/2014/main" id="{99F0F8B2-90F6-43EA-BAC4-76549022CE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8A8C93B-0171-4E3E-8D9E-2E1D469D0EFB}"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182D43E-BB40-4613-B4CF-3DE94BA2823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p>
        </p:txBody>
      </p:sp>
      <p:sp>
        <p:nvSpPr>
          <p:cNvPr id="6" name="Slide Number Placeholder 5">
            <a:extLst>
              <a:ext uri="{FF2B5EF4-FFF2-40B4-BE49-F238E27FC236}">
                <a16:creationId xmlns:a16="http://schemas.microsoft.com/office/drawing/2014/main" id="{36582020-3F10-4EE3-A713-6CCF80EFFC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dirty="0"/>
              <a:t>Term frequency (</a:t>
            </a:r>
            <a:r>
              <a:rPr lang="en-IN" dirty="0" err="1"/>
              <a:t>tf</a:t>
            </a:r>
            <a:r>
              <a:rPr lang="en-IN" dirty="0"/>
              <a:t>)</a:t>
            </a:r>
          </a:p>
          <a:p>
            <a:r>
              <a:rPr lang="en-IN" dirty="0"/>
              <a:t>Document frequency (</a:t>
            </a:r>
            <a:r>
              <a:rPr lang="en-IN" dirty="0" err="1"/>
              <a:t>Dft</a:t>
            </a:r>
            <a:r>
              <a:rPr lang="en-IN" dirty="0"/>
              <a:t>)</a:t>
            </a:r>
          </a:p>
          <a:p>
            <a:r>
              <a:rPr lang="en-IN" dirty="0"/>
              <a:t>Inverse document frequency (</a:t>
            </a:r>
            <a:r>
              <a:rPr lang="en-IN" dirty="0" err="1"/>
              <a:t>idf</a:t>
            </a:r>
            <a:r>
              <a:rPr lang="en-IN" dirty="0"/>
              <a:t>)</a:t>
            </a:r>
          </a:p>
          <a:p>
            <a:r>
              <a:rPr lang="en-IN" dirty="0"/>
              <a:t>Total number of terms in the corpus (N)</a:t>
            </a:r>
          </a:p>
          <a:p>
            <a:endParaRPr lang="en-IN" dirty="0"/>
          </a:p>
          <a:p>
            <a:r>
              <a:rPr lang="en-IN" dirty="0"/>
              <a:t>Inverse Document frequency (</a:t>
            </a:r>
            <a:r>
              <a:rPr lang="en-IN" dirty="0" err="1"/>
              <a:t>idf</a:t>
            </a:r>
            <a:r>
              <a:rPr lang="en-IN" dirty="0"/>
              <a:t>) for a term is given is given by log (N/</a:t>
            </a:r>
            <a:r>
              <a:rPr lang="en-IN" dirty="0" err="1"/>
              <a:t>Dft</a:t>
            </a:r>
            <a:r>
              <a:rPr lang="en-IN" dirty="0"/>
              <a:t>)</a:t>
            </a:r>
          </a:p>
          <a:p>
            <a:pPr lvl="1">
              <a:buNone/>
            </a:pPr>
            <a:endParaRPr lang="en-IN" dirty="0"/>
          </a:p>
          <a:p>
            <a:pPr lvl="1">
              <a:buNone/>
            </a:pPr>
            <a:endParaRPr lang="en-IN" dirty="0"/>
          </a:p>
          <a:p>
            <a:pPr lvl="1">
              <a:buNone/>
            </a:pPr>
            <a:r>
              <a:rPr lang="en-IN" dirty="0" err="1"/>
              <a:t>Tf-idf</a:t>
            </a:r>
            <a:r>
              <a:rPr lang="en-IN" dirty="0"/>
              <a:t> model weighs each term by its </a:t>
            </a:r>
            <a:r>
              <a:rPr lang="en-IN" dirty="0" err="1"/>
              <a:t>tf-idf</a:t>
            </a:r>
            <a:r>
              <a:rPr lang="en-IN" dirty="0"/>
              <a:t> value </a:t>
            </a:r>
          </a:p>
          <a:p>
            <a:pPr lvl="1">
              <a:buNone/>
            </a:pPr>
            <a:r>
              <a:rPr lang="en-IN" dirty="0" err="1"/>
              <a:t>Tf-idf</a:t>
            </a:r>
            <a:r>
              <a:rPr lang="en-IN" dirty="0"/>
              <a:t>  value of a term is its term frequency multiplied by inverse document frequency</a:t>
            </a:r>
          </a:p>
          <a:p>
            <a:pPr lvl="1">
              <a:buNone/>
            </a:pPr>
            <a:r>
              <a:rPr lang="en-IN" dirty="0" err="1"/>
              <a:t>Tf-idf</a:t>
            </a:r>
            <a:r>
              <a:rPr lang="en-IN" dirty="0"/>
              <a:t> (of a term t) = </a:t>
            </a:r>
            <a:r>
              <a:rPr lang="en-IN" dirty="0" err="1"/>
              <a:t>tf</a:t>
            </a:r>
            <a:r>
              <a:rPr lang="en-IN" dirty="0"/>
              <a:t> * log (N/</a:t>
            </a:r>
            <a:r>
              <a:rPr lang="en-IN" dirty="0" err="1"/>
              <a:t>Dft</a:t>
            </a:r>
            <a:r>
              <a:rPr lang="en-IN" dirty="0"/>
              <a:t>)</a:t>
            </a:r>
          </a:p>
          <a:p>
            <a:pPr lvl="1">
              <a:buNone/>
            </a:pPr>
            <a:endParaRPr lang="en-IN" dirty="0"/>
          </a:p>
          <a:p>
            <a:pPr>
              <a:buNone/>
            </a:pPr>
            <a:r>
              <a:rPr lang="en-IN" dirty="0"/>
              <a:t>How stop words get handled in this model ?</a:t>
            </a:r>
          </a:p>
          <a:p>
            <a:pPr lvl="1">
              <a:buNone/>
            </a:pPr>
            <a:endParaRPr lang="en-IN" dirty="0"/>
          </a:p>
          <a:p>
            <a:pPr lvl="1">
              <a:buNone/>
            </a:pPr>
            <a:r>
              <a:rPr lang="en-IN" dirty="0"/>
              <a:t>e.g. The brown crow</a:t>
            </a:r>
          </a:p>
        </p:txBody>
      </p:sp>
      <p:sp>
        <p:nvSpPr>
          <p:cNvPr id="3" name="Title 2"/>
          <p:cNvSpPr>
            <a:spLocks noGrp="1"/>
          </p:cNvSpPr>
          <p:nvPr>
            <p:ph type="title"/>
          </p:nvPr>
        </p:nvSpPr>
        <p:spPr/>
        <p:txBody>
          <a:bodyPr/>
          <a:lstStyle/>
          <a:p>
            <a:r>
              <a:rPr lang="en-IN" dirty="0" err="1"/>
              <a:t>Tf-idf</a:t>
            </a:r>
            <a:r>
              <a:rPr lang="en-IN" dirty="0"/>
              <a:t> model</a:t>
            </a:r>
          </a:p>
        </p:txBody>
      </p:sp>
      <p:sp>
        <p:nvSpPr>
          <p:cNvPr id="4" name="Date Placeholder 3">
            <a:extLst>
              <a:ext uri="{FF2B5EF4-FFF2-40B4-BE49-F238E27FC236}">
                <a16:creationId xmlns:a16="http://schemas.microsoft.com/office/drawing/2014/main" id="{DCF4B55E-FD34-4B21-9861-693A024C896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34C53DB-B3B9-406E-B282-F2AD44E6A48E}"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3BD8BB7-61E0-4A52-90E0-1208FC52B1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p>
        </p:txBody>
      </p:sp>
      <p:sp>
        <p:nvSpPr>
          <p:cNvPr id="6" name="Slide Number Placeholder 5">
            <a:extLst>
              <a:ext uri="{FF2B5EF4-FFF2-40B4-BE49-F238E27FC236}">
                <a16:creationId xmlns:a16="http://schemas.microsoft.com/office/drawing/2014/main" id="{8256CD28-EDE1-494F-BF8D-D56EE3FC47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468A-14B4-422A-AC40-28647530C5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4835F2-0283-41D1-90CD-04D84EED1696}"/>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D9AEFD0E-3D6D-4EA0-85A6-3586B58AECC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D13EBC-C42B-4137-8D2F-4DB5B59D959C}"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B29C78B-53FB-4E99-9D59-F554DFDA3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AA0A42C6-6124-40F2-9612-965A0256FC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F442ADD0-8473-48C3-96E6-AE3195226ACC}"/>
                  </a:ext>
                </a:extLst>
              </p14:cNvPr>
              <p14:cNvContentPartPr/>
              <p14:nvPr/>
            </p14:nvContentPartPr>
            <p14:xfrm>
              <a:off x="1278098" y="661855"/>
              <a:ext cx="265680" cy="605880"/>
            </p14:xfrm>
          </p:contentPart>
        </mc:Choice>
        <mc:Fallback xmlns="">
          <p:pic>
            <p:nvPicPr>
              <p:cNvPr id="7" name="Ink 6">
                <a:extLst>
                  <a:ext uri="{FF2B5EF4-FFF2-40B4-BE49-F238E27FC236}">
                    <a16:creationId xmlns:a16="http://schemas.microsoft.com/office/drawing/2014/main" id="{F442ADD0-8473-48C3-96E6-AE3195226ACC}"/>
                  </a:ext>
                </a:extLst>
              </p:cNvPr>
              <p:cNvPicPr/>
              <p:nvPr/>
            </p:nvPicPr>
            <p:blipFill>
              <a:blip r:embed="rId3"/>
              <a:stretch>
                <a:fillRect/>
              </a:stretch>
            </p:blipFill>
            <p:spPr>
              <a:xfrm>
                <a:off x="1269098" y="653215"/>
                <a:ext cx="283320"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358C9CE2-74DC-4DCA-B033-8C39307A2A40}"/>
                  </a:ext>
                </a:extLst>
              </p14:cNvPr>
              <p14:cNvContentPartPr/>
              <p14:nvPr/>
            </p14:nvContentPartPr>
            <p14:xfrm>
              <a:off x="1633418" y="696775"/>
              <a:ext cx="280080" cy="518760"/>
            </p14:xfrm>
          </p:contentPart>
        </mc:Choice>
        <mc:Fallback xmlns="">
          <p:pic>
            <p:nvPicPr>
              <p:cNvPr id="8" name="Ink 7">
                <a:extLst>
                  <a:ext uri="{FF2B5EF4-FFF2-40B4-BE49-F238E27FC236}">
                    <a16:creationId xmlns:a16="http://schemas.microsoft.com/office/drawing/2014/main" id="{358C9CE2-74DC-4DCA-B033-8C39307A2A40}"/>
                  </a:ext>
                </a:extLst>
              </p:cNvPr>
              <p:cNvPicPr/>
              <p:nvPr/>
            </p:nvPicPr>
            <p:blipFill>
              <a:blip r:embed="rId5"/>
              <a:stretch>
                <a:fillRect/>
              </a:stretch>
            </p:blipFill>
            <p:spPr>
              <a:xfrm>
                <a:off x="1624778" y="687775"/>
                <a:ext cx="29772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C78AACE-1EEF-4C66-A5A6-C1C8E4FFC873}"/>
                  </a:ext>
                </a:extLst>
              </p14:cNvPr>
              <p14:cNvContentPartPr/>
              <p14:nvPr/>
            </p14:nvContentPartPr>
            <p14:xfrm>
              <a:off x="1968578" y="956335"/>
              <a:ext cx="314280" cy="300600"/>
            </p14:xfrm>
          </p:contentPart>
        </mc:Choice>
        <mc:Fallback xmlns="">
          <p:pic>
            <p:nvPicPr>
              <p:cNvPr id="9" name="Ink 8">
                <a:extLst>
                  <a:ext uri="{FF2B5EF4-FFF2-40B4-BE49-F238E27FC236}">
                    <a16:creationId xmlns:a16="http://schemas.microsoft.com/office/drawing/2014/main" id="{9C78AACE-1EEF-4C66-A5A6-C1C8E4FFC873}"/>
                  </a:ext>
                </a:extLst>
              </p:cNvPr>
              <p:cNvPicPr/>
              <p:nvPr/>
            </p:nvPicPr>
            <p:blipFill>
              <a:blip r:embed="rId7"/>
              <a:stretch>
                <a:fillRect/>
              </a:stretch>
            </p:blipFill>
            <p:spPr>
              <a:xfrm>
                <a:off x="1959938" y="947695"/>
                <a:ext cx="33192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37DC2DE5-D362-4836-BF5A-90664EB13158}"/>
                  </a:ext>
                </a:extLst>
              </p14:cNvPr>
              <p14:cNvContentPartPr/>
              <p14:nvPr/>
            </p14:nvContentPartPr>
            <p14:xfrm>
              <a:off x="2882978" y="702175"/>
              <a:ext cx="136080" cy="475560"/>
            </p14:xfrm>
          </p:contentPart>
        </mc:Choice>
        <mc:Fallback xmlns="">
          <p:pic>
            <p:nvPicPr>
              <p:cNvPr id="10" name="Ink 9">
                <a:extLst>
                  <a:ext uri="{FF2B5EF4-FFF2-40B4-BE49-F238E27FC236}">
                    <a16:creationId xmlns:a16="http://schemas.microsoft.com/office/drawing/2014/main" id="{37DC2DE5-D362-4836-BF5A-90664EB13158}"/>
                  </a:ext>
                </a:extLst>
              </p:cNvPr>
              <p:cNvPicPr/>
              <p:nvPr/>
            </p:nvPicPr>
            <p:blipFill>
              <a:blip r:embed="rId9"/>
              <a:stretch>
                <a:fillRect/>
              </a:stretch>
            </p:blipFill>
            <p:spPr>
              <a:xfrm>
                <a:off x="2873978" y="693535"/>
                <a:ext cx="153720" cy="493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CB4909DC-940E-4C1E-B19B-8AC6EA620EE3}"/>
                  </a:ext>
                </a:extLst>
              </p14:cNvPr>
              <p14:cNvContentPartPr/>
              <p14:nvPr/>
            </p14:nvContentPartPr>
            <p14:xfrm>
              <a:off x="3080258" y="787495"/>
              <a:ext cx="235440" cy="394200"/>
            </p14:xfrm>
          </p:contentPart>
        </mc:Choice>
        <mc:Fallback xmlns="">
          <p:pic>
            <p:nvPicPr>
              <p:cNvPr id="11" name="Ink 10">
                <a:extLst>
                  <a:ext uri="{FF2B5EF4-FFF2-40B4-BE49-F238E27FC236}">
                    <a16:creationId xmlns:a16="http://schemas.microsoft.com/office/drawing/2014/main" id="{CB4909DC-940E-4C1E-B19B-8AC6EA620EE3}"/>
                  </a:ext>
                </a:extLst>
              </p:cNvPr>
              <p:cNvPicPr/>
              <p:nvPr/>
            </p:nvPicPr>
            <p:blipFill>
              <a:blip r:embed="rId11"/>
              <a:stretch>
                <a:fillRect/>
              </a:stretch>
            </p:blipFill>
            <p:spPr>
              <a:xfrm>
                <a:off x="3071258" y="778495"/>
                <a:ext cx="25308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EC32575A-ED6D-4767-8BDD-BC99B4C98A0D}"/>
                  </a:ext>
                </a:extLst>
              </p14:cNvPr>
              <p14:cNvContentPartPr/>
              <p14:nvPr/>
            </p14:nvContentPartPr>
            <p14:xfrm>
              <a:off x="3390938" y="914575"/>
              <a:ext cx="995760" cy="258120"/>
            </p14:xfrm>
          </p:contentPart>
        </mc:Choice>
        <mc:Fallback xmlns="">
          <p:pic>
            <p:nvPicPr>
              <p:cNvPr id="12" name="Ink 11">
                <a:extLst>
                  <a:ext uri="{FF2B5EF4-FFF2-40B4-BE49-F238E27FC236}">
                    <a16:creationId xmlns:a16="http://schemas.microsoft.com/office/drawing/2014/main" id="{EC32575A-ED6D-4767-8BDD-BC99B4C98A0D}"/>
                  </a:ext>
                </a:extLst>
              </p:cNvPr>
              <p:cNvPicPr/>
              <p:nvPr/>
            </p:nvPicPr>
            <p:blipFill>
              <a:blip r:embed="rId13"/>
              <a:stretch>
                <a:fillRect/>
              </a:stretch>
            </p:blipFill>
            <p:spPr>
              <a:xfrm>
                <a:off x="3381938" y="905575"/>
                <a:ext cx="10134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9F33782-5F00-42A5-B332-A7FA77BFD4A8}"/>
                  </a:ext>
                </a:extLst>
              </p14:cNvPr>
              <p14:cNvContentPartPr/>
              <p14:nvPr/>
            </p14:nvContentPartPr>
            <p14:xfrm>
              <a:off x="4790258" y="787495"/>
              <a:ext cx="1172520" cy="382680"/>
            </p14:xfrm>
          </p:contentPart>
        </mc:Choice>
        <mc:Fallback xmlns="">
          <p:pic>
            <p:nvPicPr>
              <p:cNvPr id="13" name="Ink 12">
                <a:extLst>
                  <a:ext uri="{FF2B5EF4-FFF2-40B4-BE49-F238E27FC236}">
                    <a16:creationId xmlns:a16="http://schemas.microsoft.com/office/drawing/2014/main" id="{29F33782-5F00-42A5-B332-A7FA77BFD4A8}"/>
                  </a:ext>
                </a:extLst>
              </p:cNvPr>
              <p:cNvPicPr/>
              <p:nvPr/>
            </p:nvPicPr>
            <p:blipFill>
              <a:blip r:embed="rId15"/>
              <a:stretch>
                <a:fillRect/>
              </a:stretch>
            </p:blipFill>
            <p:spPr>
              <a:xfrm>
                <a:off x="4781258" y="778495"/>
                <a:ext cx="119016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394E0E90-A7EE-4E2C-A924-34A6CC1CC74E}"/>
                  </a:ext>
                </a:extLst>
              </p14:cNvPr>
              <p14:cNvContentPartPr/>
              <p14:nvPr/>
            </p14:nvContentPartPr>
            <p14:xfrm>
              <a:off x="5343578" y="5087695"/>
              <a:ext cx="6120" cy="18720"/>
            </p14:xfrm>
          </p:contentPart>
        </mc:Choice>
        <mc:Fallback xmlns="">
          <p:pic>
            <p:nvPicPr>
              <p:cNvPr id="64" name="Ink 63">
                <a:extLst>
                  <a:ext uri="{FF2B5EF4-FFF2-40B4-BE49-F238E27FC236}">
                    <a16:creationId xmlns:a16="http://schemas.microsoft.com/office/drawing/2014/main" id="{394E0E90-A7EE-4E2C-A924-34A6CC1CC74E}"/>
                  </a:ext>
                </a:extLst>
              </p:cNvPr>
              <p:cNvPicPr/>
              <p:nvPr/>
            </p:nvPicPr>
            <p:blipFill>
              <a:blip r:embed="rId17"/>
              <a:stretch>
                <a:fillRect/>
              </a:stretch>
            </p:blipFill>
            <p:spPr>
              <a:xfrm>
                <a:off x="5334578" y="5078865"/>
                <a:ext cx="23760" cy="3602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5" name="Ink 74">
                <a:extLst>
                  <a:ext uri="{FF2B5EF4-FFF2-40B4-BE49-F238E27FC236}">
                    <a16:creationId xmlns:a16="http://schemas.microsoft.com/office/drawing/2014/main" id="{07EC09E0-5FE7-42AC-BC70-42EE6EDEAC6E}"/>
                  </a:ext>
                </a:extLst>
              </p14:cNvPr>
              <p14:cNvContentPartPr/>
              <p14:nvPr/>
            </p14:nvContentPartPr>
            <p14:xfrm>
              <a:off x="1242098" y="1851295"/>
              <a:ext cx="9749160" cy="2142000"/>
            </p14:xfrm>
          </p:contentPart>
        </mc:Choice>
        <mc:Fallback xmlns="">
          <p:pic>
            <p:nvPicPr>
              <p:cNvPr id="75" name="Ink 74">
                <a:extLst>
                  <a:ext uri="{FF2B5EF4-FFF2-40B4-BE49-F238E27FC236}">
                    <a16:creationId xmlns:a16="http://schemas.microsoft.com/office/drawing/2014/main" id="{07EC09E0-5FE7-42AC-BC70-42EE6EDEAC6E}"/>
                  </a:ext>
                </a:extLst>
              </p:cNvPr>
              <p:cNvPicPr/>
              <p:nvPr/>
            </p:nvPicPr>
            <p:blipFill>
              <a:blip r:embed="rId19"/>
              <a:stretch>
                <a:fillRect/>
              </a:stretch>
            </p:blipFill>
            <p:spPr>
              <a:xfrm>
                <a:off x="1233098" y="1842654"/>
                <a:ext cx="9766800" cy="215964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2" name="Ink 81">
                <a:extLst>
                  <a:ext uri="{FF2B5EF4-FFF2-40B4-BE49-F238E27FC236}">
                    <a16:creationId xmlns:a16="http://schemas.microsoft.com/office/drawing/2014/main" id="{A9873338-7F17-4FE1-93AC-36481E6FAE70}"/>
                  </a:ext>
                </a:extLst>
              </p14:cNvPr>
              <p14:cNvContentPartPr/>
              <p14:nvPr/>
            </p14:nvContentPartPr>
            <p14:xfrm>
              <a:off x="3768938" y="2395255"/>
              <a:ext cx="3696840" cy="3004200"/>
            </p14:xfrm>
          </p:contentPart>
        </mc:Choice>
        <mc:Fallback xmlns="">
          <p:pic>
            <p:nvPicPr>
              <p:cNvPr id="82" name="Ink 81">
                <a:extLst>
                  <a:ext uri="{FF2B5EF4-FFF2-40B4-BE49-F238E27FC236}">
                    <a16:creationId xmlns:a16="http://schemas.microsoft.com/office/drawing/2014/main" id="{A9873338-7F17-4FE1-93AC-36481E6FAE70}"/>
                  </a:ext>
                </a:extLst>
              </p:cNvPr>
              <p:cNvPicPr/>
              <p:nvPr/>
            </p:nvPicPr>
            <p:blipFill>
              <a:blip r:embed="rId21"/>
              <a:stretch>
                <a:fillRect/>
              </a:stretch>
            </p:blipFill>
            <p:spPr>
              <a:xfrm>
                <a:off x="3759938" y="2386615"/>
                <a:ext cx="3714480" cy="3021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9" name="Ink 88">
                <a:extLst>
                  <a:ext uri="{FF2B5EF4-FFF2-40B4-BE49-F238E27FC236}">
                    <a16:creationId xmlns:a16="http://schemas.microsoft.com/office/drawing/2014/main" id="{4BBC5121-E93B-47DD-8C06-4D046F46318D}"/>
                  </a:ext>
                </a:extLst>
              </p14:cNvPr>
              <p14:cNvContentPartPr/>
              <p14:nvPr/>
            </p14:nvContentPartPr>
            <p14:xfrm>
              <a:off x="2573738" y="4332415"/>
              <a:ext cx="201240" cy="723600"/>
            </p14:xfrm>
          </p:contentPart>
        </mc:Choice>
        <mc:Fallback xmlns="">
          <p:pic>
            <p:nvPicPr>
              <p:cNvPr id="89" name="Ink 88">
                <a:extLst>
                  <a:ext uri="{FF2B5EF4-FFF2-40B4-BE49-F238E27FC236}">
                    <a16:creationId xmlns:a16="http://schemas.microsoft.com/office/drawing/2014/main" id="{4BBC5121-E93B-47DD-8C06-4D046F46318D}"/>
                  </a:ext>
                </a:extLst>
              </p:cNvPr>
              <p:cNvPicPr/>
              <p:nvPr/>
            </p:nvPicPr>
            <p:blipFill>
              <a:blip r:embed="rId23"/>
              <a:stretch>
                <a:fillRect/>
              </a:stretch>
            </p:blipFill>
            <p:spPr>
              <a:xfrm>
                <a:off x="2564738" y="4323415"/>
                <a:ext cx="218880" cy="741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9" name="Ink 118">
                <a:extLst>
                  <a:ext uri="{FF2B5EF4-FFF2-40B4-BE49-F238E27FC236}">
                    <a16:creationId xmlns:a16="http://schemas.microsoft.com/office/drawing/2014/main" id="{AE3BF109-FF85-4C78-9345-6D5453E96EEF}"/>
                  </a:ext>
                </a:extLst>
              </p14:cNvPr>
              <p14:cNvContentPartPr/>
              <p14:nvPr/>
            </p14:nvContentPartPr>
            <p14:xfrm>
              <a:off x="3157298" y="4120735"/>
              <a:ext cx="4815720" cy="1224360"/>
            </p14:xfrm>
          </p:contentPart>
        </mc:Choice>
        <mc:Fallback xmlns="">
          <p:pic>
            <p:nvPicPr>
              <p:cNvPr id="119" name="Ink 118">
                <a:extLst>
                  <a:ext uri="{FF2B5EF4-FFF2-40B4-BE49-F238E27FC236}">
                    <a16:creationId xmlns:a16="http://schemas.microsoft.com/office/drawing/2014/main" id="{AE3BF109-FF85-4C78-9345-6D5453E96EEF}"/>
                  </a:ext>
                </a:extLst>
              </p:cNvPr>
              <p:cNvPicPr/>
              <p:nvPr/>
            </p:nvPicPr>
            <p:blipFill>
              <a:blip r:embed="rId25"/>
              <a:stretch>
                <a:fillRect/>
              </a:stretch>
            </p:blipFill>
            <p:spPr>
              <a:xfrm>
                <a:off x="3148299" y="4111735"/>
                <a:ext cx="4833359" cy="1242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0" name="Ink 119">
                <a:extLst>
                  <a:ext uri="{FF2B5EF4-FFF2-40B4-BE49-F238E27FC236}">
                    <a16:creationId xmlns:a16="http://schemas.microsoft.com/office/drawing/2014/main" id="{B36BFB30-6DAB-41EB-821B-23C7836B8DFD}"/>
                  </a:ext>
                </a:extLst>
              </p14:cNvPr>
              <p14:cNvContentPartPr/>
              <p14:nvPr/>
            </p14:nvContentPartPr>
            <p14:xfrm>
              <a:off x="1600298" y="4244935"/>
              <a:ext cx="581400" cy="795240"/>
            </p14:xfrm>
          </p:contentPart>
        </mc:Choice>
        <mc:Fallback xmlns="">
          <p:pic>
            <p:nvPicPr>
              <p:cNvPr id="120" name="Ink 119">
                <a:extLst>
                  <a:ext uri="{FF2B5EF4-FFF2-40B4-BE49-F238E27FC236}">
                    <a16:creationId xmlns:a16="http://schemas.microsoft.com/office/drawing/2014/main" id="{B36BFB30-6DAB-41EB-821B-23C7836B8DFD}"/>
                  </a:ext>
                </a:extLst>
              </p:cNvPr>
              <p:cNvPicPr/>
              <p:nvPr/>
            </p:nvPicPr>
            <p:blipFill>
              <a:blip r:embed="rId27"/>
              <a:stretch>
                <a:fillRect/>
              </a:stretch>
            </p:blipFill>
            <p:spPr>
              <a:xfrm>
                <a:off x="1591304" y="4235939"/>
                <a:ext cx="599029" cy="81287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7" name="Ink 126">
                <a:extLst>
                  <a:ext uri="{FF2B5EF4-FFF2-40B4-BE49-F238E27FC236}">
                    <a16:creationId xmlns:a16="http://schemas.microsoft.com/office/drawing/2014/main" id="{AA4670BE-2F48-4748-9622-653226114546}"/>
                  </a:ext>
                </a:extLst>
              </p14:cNvPr>
              <p14:cNvContentPartPr/>
              <p14:nvPr/>
            </p14:nvContentPartPr>
            <p14:xfrm>
              <a:off x="8365058" y="3880255"/>
              <a:ext cx="3522240" cy="1582920"/>
            </p14:xfrm>
          </p:contentPart>
        </mc:Choice>
        <mc:Fallback xmlns="">
          <p:pic>
            <p:nvPicPr>
              <p:cNvPr id="127" name="Ink 126">
                <a:extLst>
                  <a:ext uri="{FF2B5EF4-FFF2-40B4-BE49-F238E27FC236}">
                    <a16:creationId xmlns:a16="http://schemas.microsoft.com/office/drawing/2014/main" id="{AA4670BE-2F48-4748-9622-653226114546}"/>
                  </a:ext>
                </a:extLst>
              </p:cNvPr>
              <p:cNvPicPr/>
              <p:nvPr/>
            </p:nvPicPr>
            <p:blipFill>
              <a:blip r:embed="rId29"/>
              <a:stretch>
                <a:fillRect/>
              </a:stretch>
            </p:blipFill>
            <p:spPr>
              <a:xfrm>
                <a:off x="8356058" y="3871615"/>
                <a:ext cx="3539880" cy="1600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8" name="Ink 127">
                <a:extLst>
                  <a:ext uri="{FF2B5EF4-FFF2-40B4-BE49-F238E27FC236}">
                    <a16:creationId xmlns:a16="http://schemas.microsoft.com/office/drawing/2014/main" id="{2D7D3809-120A-41F2-8D2F-EA38C949D1E3}"/>
                  </a:ext>
                </a:extLst>
              </p14:cNvPr>
              <p14:cNvContentPartPr/>
              <p14:nvPr/>
            </p14:nvContentPartPr>
            <p14:xfrm>
              <a:off x="2311298" y="5778535"/>
              <a:ext cx="15840" cy="33480"/>
            </p14:xfrm>
          </p:contentPart>
        </mc:Choice>
        <mc:Fallback xmlns="">
          <p:pic>
            <p:nvPicPr>
              <p:cNvPr id="128" name="Ink 127">
                <a:extLst>
                  <a:ext uri="{FF2B5EF4-FFF2-40B4-BE49-F238E27FC236}">
                    <a16:creationId xmlns:a16="http://schemas.microsoft.com/office/drawing/2014/main" id="{2D7D3809-120A-41F2-8D2F-EA38C949D1E3}"/>
                  </a:ext>
                </a:extLst>
              </p:cNvPr>
              <p:cNvPicPr/>
              <p:nvPr/>
            </p:nvPicPr>
            <p:blipFill>
              <a:blip r:embed="rId31"/>
              <a:stretch>
                <a:fillRect/>
              </a:stretch>
            </p:blipFill>
            <p:spPr>
              <a:xfrm>
                <a:off x="2302298" y="5769895"/>
                <a:ext cx="334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9" name="Ink 128">
                <a:extLst>
                  <a:ext uri="{FF2B5EF4-FFF2-40B4-BE49-F238E27FC236}">
                    <a16:creationId xmlns:a16="http://schemas.microsoft.com/office/drawing/2014/main" id="{FF191CFF-303B-4C12-A7B3-B80F17CC38B6}"/>
                  </a:ext>
                </a:extLst>
              </p14:cNvPr>
              <p14:cNvContentPartPr/>
              <p14:nvPr/>
            </p14:nvContentPartPr>
            <p14:xfrm>
              <a:off x="2129498" y="6045295"/>
              <a:ext cx="22680" cy="5760"/>
            </p14:xfrm>
          </p:contentPart>
        </mc:Choice>
        <mc:Fallback xmlns="">
          <p:pic>
            <p:nvPicPr>
              <p:cNvPr id="129" name="Ink 128">
                <a:extLst>
                  <a:ext uri="{FF2B5EF4-FFF2-40B4-BE49-F238E27FC236}">
                    <a16:creationId xmlns:a16="http://schemas.microsoft.com/office/drawing/2014/main" id="{FF191CFF-303B-4C12-A7B3-B80F17CC38B6}"/>
                  </a:ext>
                </a:extLst>
              </p:cNvPr>
              <p:cNvPicPr/>
              <p:nvPr/>
            </p:nvPicPr>
            <p:blipFill>
              <a:blip r:embed="rId33"/>
              <a:stretch>
                <a:fillRect/>
              </a:stretch>
            </p:blipFill>
            <p:spPr>
              <a:xfrm>
                <a:off x="2120858" y="6036295"/>
                <a:ext cx="403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30" name="Ink 129">
                <a:extLst>
                  <a:ext uri="{FF2B5EF4-FFF2-40B4-BE49-F238E27FC236}">
                    <a16:creationId xmlns:a16="http://schemas.microsoft.com/office/drawing/2014/main" id="{9015503E-1A31-425B-9973-9FC37C17E918}"/>
                  </a:ext>
                </a:extLst>
              </p14:cNvPr>
              <p14:cNvContentPartPr/>
              <p14:nvPr/>
            </p14:nvContentPartPr>
            <p14:xfrm>
              <a:off x="2416778" y="6053575"/>
              <a:ext cx="33480" cy="14400"/>
            </p14:xfrm>
          </p:contentPart>
        </mc:Choice>
        <mc:Fallback xmlns="">
          <p:pic>
            <p:nvPicPr>
              <p:cNvPr id="130" name="Ink 129">
                <a:extLst>
                  <a:ext uri="{FF2B5EF4-FFF2-40B4-BE49-F238E27FC236}">
                    <a16:creationId xmlns:a16="http://schemas.microsoft.com/office/drawing/2014/main" id="{9015503E-1A31-425B-9973-9FC37C17E918}"/>
                  </a:ext>
                </a:extLst>
              </p:cNvPr>
              <p:cNvPicPr/>
              <p:nvPr/>
            </p:nvPicPr>
            <p:blipFill>
              <a:blip r:embed="rId35"/>
              <a:stretch>
                <a:fillRect/>
              </a:stretch>
            </p:blipFill>
            <p:spPr>
              <a:xfrm>
                <a:off x="2407778" y="6044575"/>
                <a:ext cx="511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43" name="Ink 142">
                <a:extLst>
                  <a:ext uri="{FF2B5EF4-FFF2-40B4-BE49-F238E27FC236}">
                    <a16:creationId xmlns:a16="http://schemas.microsoft.com/office/drawing/2014/main" id="{A9A394A9-341B-4F23-8E00-156C85AEABD3}"/>
                  </a:ext>
                </a:extLst>
              </p14:cNvPr>
              <p14:cNvContentPartPr/>
              <p14:nvPr/>
            </p14:nvContentPartPr>
            <p14:xfrm>
              <a:off x="5128658" y="5776735"/>
              <a:ext cx="213480" cy="154440"/>
            </p14:xfrm>
          </p:contentPart>
        </mc:Choice>
        <mc:Fallback xmlns="">
          <p:pic>
            <p:nvPicPr>
              <p:cNvPr id="143" name="Ink 142">
                <a:extLst>
                  <a:ext uri="{FF2B5EF4-FFF2-40B4-BE49-F238E27FC236}">
                    <a16:creationId xmlns:a16="http://schemas.microsoft.com/office/drawing/2014/main" id="{A9A394A9-341B-4F23-8E00-156C85AEABD3}"/>
                  </a:ext>
                </a:extLst>
              </p:cNvPr>
              <p:cNvPicPr/>
              <p:nvPr/>
            </p:nvPicPr>
            <p:blipFill>
              <a:blip r:embed="rId37"/>
              <a:stretch>
                <a:fillRect/>
              </a:stretch>
            </p:blipFill>
            <p:spPr>
              <a:xfrm>
                <a:off x="5120018" y="5768095"/>
                <a:ext cx="2311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4" name="Ink 143">
                <a:extLst>
                  <a:ext uri="{FF2B5EF4-FFF2-40B4-BE49-F238E27FC236}">
                    <a16:creationId xmlns:a16="http://schemas.microsoft.com/office/drawing/2014/main" id="{5387C69F-6924-4940-80F8-DBD0DE6518DB}"/>
                  </a:ext>
                </a:extLst>
              </p14:cNvPr>
              <p14:cNvContentPartPr/>
              <p14:nvPr/>
            </p14:nvContentPartPr>
            <p14:xfrm>
              <a:off x="4161698" y="5530135"/>
              <a:ext cx="516960" cy="880560"/>
            </p14:xfrm>
          </p:contentPart>
        </mc:Choice>
        <mc:Fallback xmlns="">
          <p:pic>
            <p:nvPicPr>
              <p:cNvPr id="144" name="Ink 143">
                <a:extLst>
                  <a:ext uri="{FF2B5EF4-FFF2-40B4-BE49-F238E27FC236}">
                    <a16:creationId xmlns:a16="http://schemas.microsoft.com/office/drawing/2014/main" id="{5387C69F-6924-4940-80F8-DBD0DE6518DB}"/>
                  </a:ext>
                </a:extLst>
              </p:cNvPr>
              <p:cNvPicPr/>
              <p:nvPr/>
            </p:nvPicPr>
            <p:blipFill>
              <a:blip r:embed="rId39"/>
              <a:stretch>
                <a:fillRect/>
              </a:stretch>
            </p:blipFill>
            <p:spPr>
              <a:xfrm>
                <a:off x="4152698" y="5521139"/>
                <a:ext cx="534600" cy="898193"/>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5" name="Ink 144">
                <a:extLst>
                  <a:ext uri="{FF2B5EF4-FFF2-40B4-BE49-F238E27FC236}">
                    <a16:creationId xmlns:a16="http://schemas.microsoft.com/office/drawing/2014/main" id="{2509A253-F614-4979-A450-A49A0ED8BECE}"/>
                  </a:ext>
                </a:extLst>
              </p14:cNvPr>
              <p14:cNvContentPartPr/>
              <p14:nvPr/>
            </p14:nvContentPartPr>
            <p14:xfrm>
              <a:off x="3622778" y="5705455"/>
              <a:ext cx="220680" cy="297720"/>
            </p14:xfrm>
          </p:contentPart>
        </mc:Choice>
        <mc:Fallback xmlns="">
          <p:pic>
            <p:nvPicPr>
              <p:cNvPr id="145" name="Ink 144">
                <a:extLst>
                  <a:ext uri="{FF2B5EF4-FFF2-40B4-BE49-F238E27FC236}">
                    <a16:creationId xmlns:a16="http://schemas.microsoft.com/office/drawing/2014/main" id="{2509A253-F614-4979-A450-A49A0ED8BECE}"/>
                  </a:ext>
                </a:extLst>
              </p:cNvPr>
              <p:cNvPicPr/>
              <p:nvPr/>
            </p:nvPicPr>
            <p:blipFill>
              <a:blip r:embed="rId41"/>
              <a:stretch>
                <a:fillRect/>
              </a:stretch>
            </p:blipFill>
            <p:spPr>
              <a:xfrm>
                <a:off x="3613778" y="5696455"/>
                <a:ext cx="2383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6" name="Ink 145">
                <a:extLst>
                  <a:ext uri="{FF2B5EF4-FFF2-40B4-BE49-F238E27FC236}">
                    <a16:creationId xmlns:a16="http://schemas.microsoft.com/office/drawing/2014/main" id="{DD1B6FF9-CB05-41C8-812D-F8A6A98F1EBA}"/>
                  </a:ext>
                </a:extLst>
              </p14:cNvPr>
              <p14:cNvContentPartPr/>
              <p14:nvPr/>
            </p14:nvContentPartPr>
            <p14:xfrm>
              <a:off x="2979458" y="5580895"/>
              <a:ext cx="411120" cy="644040"/>
            </p14:xfrm>
          </p:contentPart>
        </mc:Choice>
        <mc:Fallback xmlns="">
          <p:pic>
            <p:nvPicPr>
              <p:cNvPr id="146" name="Ink 145">
                <a:extLst>
                  <a:ext uri="{FF2B5EF4-FFF2-40B4-BE49-F238E27FC236}">
                    <a16:creationId xmlns:a16="http://schemas.microsoft.com/office/drawing/2014/main" id="{DD1B6FF9-CB05-41C8-812D-F8A6A98F1EBA}"/>
                  </a:ext>
                </a:extLst>
              </p:cNvPr>
              <p:cNvPicPr/>
              <p:nvPr/>
            </p:nvPicPr>
            <p:blipFill>
              <a:blip r:embed="rId43"/>
              <a:stretch>
                <a:fillRect/>
              </a:stretch>
            </p:blipFill>
            <p:spPr>
              <a:xfrm>
                <a:off x="2970458" y="5572255"/>
                <a:ext cx="428760"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53" name="Ink 152">
                <a:extLst>
                  <a:ext uri="{FF2B5EF4-FFF2-40B4-BE49-F238E27FC236}">
                    <a16:creationId xmlns:a16="http://schemas.microsoft.com/office/drawing/2014/main" id="{F86ED862-4AC8-4A18-9059-5CA8B26DC2F7}"/>
                  </a:ext>
                </a:extLst>
              </p14:cNvPr>
              <p14:cNvContentPartPr/>
              <p14:nvPr/>
            </p14:nvContentPartPr>
            <p14:xfrm>
              <a:off x="5912018" y="5638135"/>
              <a:ext cx="401400" cy="622440"/>
            </p14:xfrm>
          </p:contentPart>
        </mc:Choice>
        <mc:Fallback xmlns="">
          <p:pic>
            <p:nvPicPr>
              <p:cNvPr id="153" name="Ink 152">
                <a:extLst>
                  <a:ext uri="{FF2B5EF4-FFF2-40B4-BE49-F238E27FC236}">
                    <a16:creationId xmlns:a16="http://schemas.microsoft.com/office/drawing/2014/main" id="{F86ED862-4AC8-4A18-9059-5CA8B26DC2F7}"/>
                  </a:ext>
                </a:extLst>
              </p:cNvPr>
              <p:cNvPicPr/>
              <p:nvPr/>
            </p:nvPicPr>
            <p:blipFill>
              <a:blip r:embed="rId45"/>
              <a:stretch>
                <a:fillRect/>
              </a:stretch>
            </p:blipFill>
            <p:spPr>
              <a:xfrm>
                <a:off x="5903018" y="5629135"/>
                <a:ext cx="419040" cy="6400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5" name="Ink 174">
                <a:extLst>
                  <a:ext uri="{FF2B5EF4-FFF2-40B4-BE49-F238E27FC236}">
                    <a16:creationId xmlns:a16="http://schemas.microsoft.com/office/drawing/2014/main" id="{16A46E4D-8D91-4C25-B1A9-AB87CAB40ED4}"/>
                  </a:ext>
                </a:extLst>
              </p14:cNvPr>
              <p14:cNvContentPartPr/>
              <p14:nvPr/>
            </p14:nvContentPartPr>
            <p14:xfrm>
              <a:off x="6595298" y="5617975"/>
              <a:ext cx="5406480" cy="903600"/>
            </p14:xfrm>
          </p:contentPart>
        </mc:Choice>
        <mc:Fallback xmlns="">
          <p:pic>
            <p:nvPicPr>
              <p:cNvPr id="175" name="Ink 174">
                <a:extLst>
                  <a:ext uri="{FF2B5EF4-FFF2-40B4-BE49-F238E27FC236}">
                    <a16:creationId xmlns:a16="http://schemas.microsoft.com/office/drawing/2014/main" id="{16A46E4D-8D91-4C25-B1A9-AB87CAB40ED4}"/>
                  </a:ext>
                </a:extLst>
              </p:cNvPr>
              <p:cNvPicPr/>
              <p:nvPr/>
            </p:nvPicPr>
            <p:blipFill>
              <a:blip r:embed="rId47"/>
              <a:stretch>
                <a:fillRect/>
              </a:stretch>
            </p:blipFill>
            <p:spPr>
              <a:xfrm>
                <a:off x="6586658" y="5609332"/>
                <a:ext cx="5424120" cy="921247"/>
              </a:xfrm>
              <a:prstGeom prst="rect">
                <a:avLst/>
              </a:prstGeom>
            </p:spPr>
          </p:pic>
        </mc:Fallback>
      </mc:AlternateContent>
    </p:spTree>
    <p:extLst>
      <p:ext uri="{BB962C8B-B14F-4D97-AF65-F5344CB8AC3E}">
        <p14:creationId xmlns:p14="http://schemas.microsoft.com/office/powerpoint/2010/main" val="3702219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401E-8430-476B-AE42-7693960DEA73}"/>
              </a:ext>
            </a:extLst>
          </p:cNvPr>
          <p:cNvSpPr>
            <a:spLocks noGrp="1"/>
          </p:cNvSpPr>
          <p:nvPr>
            <p:ph type="title"/>
          </p:nvPr>
        </p:nvSpPr>
        <p:spPr/>
        <p:txBody>
          <a:bodyPr/>
          <a:lstStyle/>
          <a:p>
            <a:r>
              <a:rPr lang="en-IN" dirty="0"/>
              <a:t>Some points to ponder!</a:t>
            </a:r>
          </a:p>
        </p:txBody>
      </p:sp>
      <p:sp>
        <p:nvSpPr>
          <p:cNvPr id="3" name="Content Placeholder 2">
            <a:extLst>
              <a:ext uri="{FF2B5EF4-FFF2-40B4-BE49-F238E27FC236}">
                <a16:creationId xmlns:a16="http://schemas.microsoft.com/office/drawing/2014/main" id="{652AB91D-D996-4C65-8C89-146C0F2FB549}"/>
              </a:ext>
            </a:extLst>
          </p:cNvPr>
          <p:cNvSpPr>
            <a:spLocks noGrp="1"/>
          </p:cNvSpPr>
          <p:nvPr>
            <p:ph idx="1"/>
          </p:nvPr>
        </p:nvSpPr>
        <p:spPr/>
        <p:txBody>
          <a:bodyPr/>
          <a:lstStyle/>
          <a:p>
            <a:pPr lvl="0"/>
            <a:r>
              <a:rPr lang="en-IN" dirty="0"/>
              <a:t>Why is </a:t>
            </a:r>
            <a:r>
              <a:rPr lang="en-IN" dirty="0" err="1"/>
              <a:t>idf</a:t>
            </a:r>
            <a:r>
              <a:rPr lang="en-IN" dirty="0"/>
              <a:t> of a term always finite?</a:t>
            </a:r>
          </a:p>
          <a:p>
            <a:pPr lvl="0"/>
            <a:r>
              <a:rPr lang="en-IN" dirty="0"/>
              <a:t>What is the </a:t>
            </a:r>
            <a:r>
              <a:rPr lang="en-IN" dirty="0" err="1"/>
              <a:t>idf</a:t>
            </a:r>
            <a:r>
              <a:rPr lang="en-IN" dirty="0"/>
              <a:t> of the term that occurs in every document? Compare this with the use of stop words list. </a:t>
            </a:r>
          </a:p>
          <a:p>
            <a:pPr lvl="0"/>
            <a:r>
              <a:rPr lang="en-IN" dirty="0"/>
              <a:t>Can the </a:t>
            </a:r>
            <a:r>
              <a:rPr lang="en-IN" dirty="0" err="1"/>
              <a:t>tf-idf</a:t>
            </a:r>
            <a:r>
              <a:rPr lang="en-IN" dirty="0"/>
              <a:t> weight of a term in a document exceed 1?</a:t>
            </a:r>
          </a:p>
          <a:p>
            <a:pPr lvl="0"/>
            <a:r>
              <a:rPr lang="en-IN" dirty="0"/>
              <a:t>While calculating the </a:t>
            </a:r>
            <a:r>
              <a:rPr lang="en-IN" dirty="0" err="1"/>
              <a:t>tf-idf</a:t>
            </a:r>
            <a:r>
              <a:rPr lang="en-IN" dirty="0"/>
              <a:t> scores, how does the base of the logarithm affect the scoring of the documents or ranking of the documents for a given query?</a:t>
            </a:r>
          </a:p>
          <a:p>
            <a:endParaRPr lang="en-IN" dirty="0"/>
          </a:p>
        </p:txBody>
      </p:sp>
      <p:sp>
        <p:nvSpPr>
          <p:cNvPr id="4" name="Date Placeholder 3">
            <a:extLst>
              <a:ext uri="{FF2B5EF4-FFF2-40B4-BE49-F238E27FC236}">
                <a16:creationId xmlns:a16="http://schemas.microsoft.com/office/drawing/2014/main" id="{91D9F831-A384-402B-AE11-B8DC69C96D8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EA09C9-58B8-473A-8E74-4198137F466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B4D82BA-74FB-4B38-AD2A-A82D90849C2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CD1CDC5-3634-40FF-B40E-FA194C633C2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75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A6D17C-D30C-4A15-904D-FD2FAD43D30E}"/>
              </a:ext>
            </a:extLst>
          </p:cNvPr>
          <p:cNvSpPr>
            <a:spLocks noGrp="1"/>
          </p:cNvSpPr>
          <p:nvPr>
            <p:ph type="title"/>
          </p:nvPr>
        </p:nvSpPr>
        <p:spPr/>
        <p:txBody>
          <a:bodyPr/>
          <a:lstStyle/>
          <a:p>
            <a:r>
              <a:rPr lang="en-IN"/>
              <a:t>Stemming, </a:t>
            </a:r>
            <a:r>
              <a:rPr lang="en-IN" dirty="0"/>
              <a:t>lemmatization and case folding</a:t>
            </a:r>
          </a:p>
        </p:txBody>
      </p:sp>
      <p:sp>
        <p:nvSpPr>
          <p:cNvPr id="5" name="Content Placeholder 4">
            <a:extLst>
              <a:ext uri="{FF2B5EF4-FFF2-40B4-BE49-F238E27FC236}">
                <a16:creationId xmlns:a16="http://schemas.microsoft.com/office/drawing/2014/main" id="{8ABD2716-97B5-48A0-82AF-E09B37919932}"/>
              </a:ext>
            </a:extLst>
          </p:cNvPr>
          <p:cNvSpPr>
            <a:spLocks noGrp="1"/>
          </p:cNvSpPr>
          <p:nvPr>
            <p:ph sz="half" idx="1"/>
          </p:nvPr>
        </p:nvSpPr>
        <p:spPr>
          <a:xfrm>
            <a:off x="799407" y="1811366"/>
            <a:ext cx="5181600" cy="4351338"/>
          </a:xfrm>
        </p:spPr>
        <p:txBody>
          <a:bodyPr>
            <a:normAutofit fontScale="62500" lnSpcReduction="20000"/>
          </a:bodyPr>
          <a:lstStyle/>
          <a:p>
            <a:r>
              <a:rPr lang="en-IN" sz="2900" dirty="0"/>
              <a:t>Stemming</a:t>
            </a:r>
          </a:p>
          <a:p>
            <a:pPr lvl="1"/>
            <a:r>
              <a:rPr lang="en-IN" sz="2500" dirty="0"/>
              <a:t>Chopping off affixes is called stemming</a:t>
            </a:r>
          </a:p>
          <a:p>
            <a:pPr lvl="1"/>
            <a:r>
              <a:rPr lang="en-IN" sz="2500" dirty="0"/>
              <a:t>Examples of stemmers: Porter Stemmer, Snowball Stemmer, Lancaster Stemmer</a:t>
            </a:r>
          </a:p>
          <a:p>
            <a:pPr lvl="1"/>
            <a:r>
              <a:rPr lang="en-IN" dirty="0" err="1"/>
              <a:t>Recommened</a:t>
            </a:r>
            <a:r>
              <a:rPr lang="en-IN" dirty="0"/>
              <a:t>: Snowball</a:t>
            </a:r>
          </a:p>
          <a:p>
            <a:pPr lvl="1"/>
            <a:r>
              <a:rPr lang="en-IN" dirty="0"/>
              <a:t>Examples</a:t>
            </a:r>
          </a:p>
          <a:p>
            <a:pPr lvl="2"/>
            <a:r>
              <a:rPr lang="en-IN" dirty="0"/>
              <a:t>Marketing </a:t>
            </a:r>
          </a:p>
          <a:p>
            <a:pPr lvl="3"/>
            <a:r>
              <a:rPr lang="en-IN" dirty="0"/>
              <a:t>Market</a:t>
            </a:r>
          </a:p>
          <a:p>
            <a:pPr lvl="2"/>
            <a:r>
              <a:rPr lang="en-IN" dirty="0"/>
              <a:t>Successful</a:t>
            </a:r>
          </a:p>
          <a:p>
            <a:pPr lvl="3"/>
            <a:r>
              <a:rPr lang="en-IN" dirty="0"/>
              <a:t>success</a:t>
            </a:r>
          </a:p>
          <a:p>
            <a:endParaRPr lang="en-IN" dirty="0"/>
          </a:p>
          <a:p>
            <a:r>
              <a:rPr lang="en-IN" dirty="0"/>
              <a:t>Case folding</a:t>
            </a:r>
          </a:p>
          <a:p>
            <a:pPr lvl="1"/>
            <a:r>
              <a:rPr lang="en-IN" dirty="0"/>
              <a:t>converts everything to lower case and helps match the case differences</a:t>
            </a:r>
          </a:p>
        </p:txBody>
      </p:sp>
      <p:sp>
        <p:nvSpPr>
          <p:cNvPr id="6" name="Content Placeholder 5">
            <a:extLst>
              <a:ext uri="{FF2B5EF4-FFF2-40B4-BE49-F238E27FC236}">
                <a16:creationId xmlns:a16="http://schemas.microsoft.com/office/drawing/2014/main" id="{58EC1739-054B-4613-80EC-6B556652F810}"/>
              </a:ext>
            </a:extLst>
          </p:cNvPr>
          <p:cNvSpPr>
            <a:spLocks noGrp="1"/>
          </p:cNvSpPr>
          <p:nvPr>
            <p:ph sz="half" idx="2"/>
          </p:nvPr>
        </p:nvSpPr>
        <p:spPr/>
        <p:txBody>
          <a:bodyPr>
            <a:normAutofit fontScale="62500" lnSpcReduction="20000"/>
          </a:bodyPr>
          <a:lstStyle/>
          <a:p>
            <a:r>
              <a:rPr lang="en-IN" sz="2900" dirty="0"/>
              <a:t>Lemmatization:</a:t>
            </a:r>
          </a:p>
          <a:p>
            <a:pPr lvl="1"/>
            <a:r>
              <a:rPr lang="en-IN" sz="2500" dirty="0"/>
              <a:t>Lemma – original form of the word</a:t>
            </a:r>
          </a:p>
          <a:p>
            <a:pPr lvl="1"/>
            <a:r>
              <a:rPr lang="en-US" sz="2500" dirty="0"/>
              <a:t>Lemmatization is the process of converting a word to its base form. The difference between stemming and lemmatization is, lemmatization considers the context and converts the word to its meaningful base form, whereas stemming just removes the last few characters, often leading to incorrect meanings and spelling errors.</a:t>
            </a:r>
          </a:p>
          <a:p>
            <a:pPr lvl="1"/>
            <a:r>
              <a:rPr lang="en-US" sz="2500" dirty="0"/>
              <a:t>Examples of </a:t>
            </a:r>
            <a:r>
              <a:rPr lang="en-US" sz="2500" dirty="0" err="1"/>
              <a:t>lemmatizers</a:t>
            </a:r>
            <a:r>
              <a:rPr lang="en-US" sz="2500" dirty="0"/>
              <a:t>: NLTK, </a:t>
            </a:r>
            <a:r>
              <a:rPr lang="en-US" sz="2500" dirty="0" err="1"/>
              <a:t>TextBlob</a:t>
            </a:r>
            <a:r>
              <a:rPr lang="en-US" sz="2500" dirty="0"/>
              <a:t>, </a:t>
            </a:r>
            <a:r>
              <a:rPr lang="en-US" sz="2500" dirty="0" err="1"/>
              <a:t>spaCy</a:t>
            </a:r>
            <a:r>
              <a:rPr lang="en-US" sz="2500" dirty="0"/>
              <a:t>, Pattern and Stanford </a:t>
            </a:r>
            <a:r>
              <a:rPr lang="en-US" sz="2500" dirty="0" err="1"/>
              <a:t>CoreNLP</a:t>
            </a:r>
            <a:endParaRPr lang="en-US" sz="2500" dirty="0"/>
          </a:p>
          <a:p>
            <a:pPr lvl="1"/>
            <a:r>
              <a:rPr lang="en-US" sz="2500" dirty="0"/>
              <a:t>Recommended: Spacy</a:t>
            </a:r>
          </a:p>
          <a:p>
            <a:pPr lvl="1"/>
            <a:r>
              <a:rPr lang="en-IN" dirty="0"/>
              <a:t>Examples</a:t>
            </a:r>
          </a:p>
          <a:p>
            <a:pPr lvl="2"/>
            <a:r>
              <a:rPr lang="en-IN" dirty="0"/>
              <a:t>Saw</a:t>
            </a:r>
          </a:p>
          <a:p>
            <a:pPr lvl="3"/>
            <a:r>
              <a:rPr lang="en-IN" dirty="0"/>
              <a:t>See</a:t>
            </a:r>
          </a:p>
          <a:p>
            <a:pPr lvl="2"/>
            <a:r>
              <a:rPr lang="en-IN" dirty="0"/>
              <a:t>Is</a:t>
            </a:r>
          </a:p>
          <a:p>
            <a:pPr lvl="3"/>
            <a:r>
              <a:rPr lang="en-IN" dirty="0"/>
              <a:t>Be</a:t>
            </a:r>
          </a:p>
          <a:p>
            <a:pPr lvl="2"/>
            <a:r>
              <a:rPr lang="en-IN" dirty="0"/>
              <a:t>Was</a:t>
            </a:r>
          </a:p>
          <a:p>
            <a:pPr lvl="3"/>
            <a:r>
              <a:rPr lang="en-IN" dirty="0"/>
              <a:t>be</a:t>
            </a:r>
          </a:p>
        </p:txBody>
      </p:sp>
      <p:sp>
        <p:nvSpPr>
          <p:cNvPr id="2" name="Date Placeholder 1">
            <a:extLst>
              <a:ext uri="{FF2B5EF4-FFF2-40B4-BE49-F238E27FC236}">
                <a16:creationId xmlns:a16="http://schemas.microsoft.com/office/drawing/2014/main" id="{09B6FEAA-521E-414E-826B-3B8F858131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89909-6A5A-4E20-97DC-1E05DF23AF6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CC2A7A6F-9F67-4AA9-884E-9296DF588F0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p>
        </p:txBody>
      </p:sp>
      <p:sp>
        <p:nvSpPr>
          <p:cNvPr id="7" name="Slide Number Placeholder 6">
            <a:extLst>
              <a:ext uri="{FF2B5EF4-FFF2-40B4-BE49-F238E27FC236}">
                <a16:creationId xmlns:a16="http://schemas.microsoft.com/office/drawing/2014/main" id="{2E5B88DE-1DE9-438E-AACF-507956AE39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787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9"/>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9"/>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9"/>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9"/>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9"/>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9"/>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9"/>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9"/>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9"/>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9"/>
                                          </p:stCondLst>
                                        </p:cTn>
                                        <p:tgtEl>
                                          <p:spTgt spid="6">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9"/>
                                          </p:stCondLst>
                                        </p:cTn>
                                        <p:tgtEl>
                                          <p:spTgt spid="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9"/>
                                          </p:stCondLst>
                                        </p:cTn>
                                        <p:tgtEl>
                                          <p:spTgt spid="6">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9"/>
                                          </p:stCondLst>
                                        </p:cTn>
                                        <p:tgtEl>
                                          <p:spTgt spid="6">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9"/>
                                          </p:stCondLst>
                                        </p:cTn>
                                        <p:tgtEl>
                                          <p:spTgt spid="6">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9"/>
                                          </p:stCondLst>
                                        </p:cTn>
                                        <p:tgtEl>
                                          <p:spTgt spid="6">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9"/>
                                          </p:stCondLst>
                                        </p:cTn>
                                        <p:tgtEl>
                                          <p:spTgt spid="6">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9"/>
                                          </p:stCondLst>
                                        </p:cTn>
                                        <p:tgtEl>
                                          <p:spTgt spid="6">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9"/>
                                          </p:stCondLst>
                                        </p:cTn>
                                        <p:tgtEl>
                                          <p:spTgt spid="6">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9"/>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BF7C-A6C0-4C28-8F30-17EC192F2753}"/>
              </a:ext>
            </a:extLst>
          </p:cNvPr>
          <p:cNvSpPr>
            <a:spLocks noGrp="1"/>
          </p:cNvSpPr>
          <p:nvPr>
            <p:ph type="title"/>
          </p:nvPr>
        </p:nvSpPr>
        <p:spPr/>
        <p:txBody>
          <a:bodyPr/>
          <a:lstStyle/>
          <a:p>
            <a:r>
              <a:rPr lang="en-IN" dirty="0"/>
              <a:t>Information Retrieval Models</a:t>
            </a:r>
          </a:p>
        </p:txBody>
      </p:sp>
      <p:sp>
        <p:nvSpPr>
          <p:cNvPr id="3" name="Content Placeholder 2">
            <a:extLst>
              <a:ext uri="{FF2B5EF4-FFF2-40B4-BE49-F238E27FC236}">
                <a16:creationId xmlns:a16="http://schemas.microsoft.com/office/drawing/2014/main" id="{FB6AF071-8CB0-4D8B-96D9-AFD764522A7B}"/>
              </a:ext>
            </a:extLst>
          </p:cNvPr>
          <p:cNvSpPr>
            <a:spLocks noGrp="1"/>
          </p:cNvSpPr>
          <p:nvPr>
            <p:ph idx="1"/>
          </p:nvPr>
        </p:nvSpPr>
        <p:spPr/>
        <p:txBody>
          <a:bodyPr/>
          <a:lstStyle/>
          <a:p>
            <a:r>
              <a:rPr lang="en-IN" dirty="0"/>
              <a:t>Boolean Model</a:t>
            </a:r>
          </a:p>
          <a:p>
            <a:r>
              <a:rPr lang="en-IN" dirty="0"/>
              <a:t>Vector Space Model</a:t>
            </a:r>
          </a:p>
          <a:p>
            <a:r>
              <a:rPr lang="en-IN" dirty="0"/>
              <a:t>Probabilistic Model</a:t>
            </a:r>
          </a:p>
        </p:txBody>
      </p:sp>
      <p:sp>
        <p:nvSpPr>
          <p:cNvPr id="4" name="Date Placeholder 3">
            <a:extLst>
              <a:ext uri="{FF2B5EF4-FFF2-40B4-BE49-F238E27FC236}">
                <a16:creationId xmlns:a16="http://schemas.microsoft.com/office/drawing/2014/main" id="{DB9BB30E-375A-49CB-8BAC-DE1EE5E672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405A2D-BD6E-46BF-BA55-1CFA2FE7F64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30-07-2024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2E00542F-33D8-4D5F-A3C2-ACB85309A9C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IR-Winter-2024 Mansi A. Radke</a:t>
            </a:r>
          </a:p>
        </p:txBody>
      </p:sp>
      <p:sp>
        <p:nvSpPr>
          <p:cNvPr id="6" name="Slide Number Placeholder 5">
            <a:extLst>
              <a:ext uri="{FF2B5EF4-FFF2-40B4-BE49-F238E27FC236}">
                <a16:creationId xmlns:a16="http://schemas.microsoft.com/office/drawing/2014/main" id="{209C3375-C1D5-4CDD-B1D3-67EF9FEFA9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9F683-3FDB-4107-96CB-B1C6B49462B6}"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275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35224F-6319-4518-B68C-ECFCA3320643}"/>
              </a:ext>
            </a:extLst>
          </p:cNvPr>
          <p:cNvSpPr>
            <a:spLocks noGrp="1"/>
          </p:cNvSpPr>
          <p:nvPr>
            <p:ph type="ctrTitle"/>
          </p:nvPr>
        </p:nvSpPr>
        <p:spPr/>
        <p:txBody>
          <a:bodyPr/>
          <a:lstStyle/>
          <a:p>
            <a:r>
              <a:rPr lang="en-IN" dirty="0"/>
              <a:t>Key areas in IR</a:t>
            </a:r>
          </a:p>
        </p:txBody>
      </p:sp>
      <p:sp>
        <p:nvSpPr>
          <p:cNvPr id="8" name="Subtitle 7">
            <a:extLst>
              <a:ext uri="{FF2B5EF4-FFF2-40B4-BE49-F238E27FC236}">
                <a16:creationId xmlns:a16="http://schemas.microsoft.com/office/drawing/2014/main" id="{4B700E6A-3ECD-4900-9BA2-90C0535FFD4D}"/>
              </a:ext>
            </a:extLst>
          </p:cNvPr>
          <p:cNvSpPr>
            <a:spLocks noGrp="1"/>
          </p:cNvSpPr>
          <p:nvPr>
            <p:ph type="subTitle" idx="1"/>
          </p:nvPr>
        </p:nvSpPr>
        <p:spPr/>
        <p:txBody>
          <a:bodyPr/>
          <a:lstStyle/>
          <a:p>
            <a:endParaRPr lang="en-IN" dirty="0"/>
          </a:p>
        </p:txBody>
      </p:sp>
      <p:sp>
        <p:nvSpPr>
          <p:cNvPr id="4" name="Date Placeholder 3">
            <a:extLst>
              <a:ext uri="{FF2B5EF4-FFF2-40B4-BE49-F238E27FC236}">
                <a16:creationId xmlns:a16="http://schemas.microsoft.com/office/drawing/2014/main" id="{F2CE33B9-28F9-4BB4-B18B-8790516F87A9}"/>
              </a:ext>
            </a:extLst>
          </p:cNvPr>
          <p:cNvSpPr>
            <a:spLocks noGrp="1"/>
          </p:cNvSpPr>
          <p:nvPr>
            <p:ph type="dt" sz="half" idx="10"/>
          </p:nvPr>
        </p:nvSpPr>
        <p:spPr/>
        <p:txBody>
          <a:bodyPr/>
          <a:lstStyle/>
          <a:p>
            <a:fld id="{EDC7D0DB-5862-4D0F-97C1-0BE9F1D55891}" type="datetime1">
              <a:rPr lang="en-IN" smtClean="0"/>
              <a:t>30-07-2024</a:t>
            </a:fld>
            <a:endParaRPr lang="en-IN" dirty="0"/>
          </a:p>
        </p:txBody>
      </p:sp>
      <p:sp>
        <p:nvSpPr>
          <p:cNvPr id="5" name="Footer Placeholder 4">
            <a:extLst>
              <a:ext uri="{FF2B5EF4-FFF2-40B4-BE49-F238E27FC236}">
                <a16:creationId xmlns:a16="http://schemas.microsoft.com/office/drawing/2014/main" id="{0B2E2D5C-2D2D-4C49-AD23-167B9A610547}"/>
              </a:ext>
            </a:extLst>
          </p:cNvPr>
          <p:cNvSpPr>
            <a:spLocks noGrp="1"/>
          </p:cNvSpPr>
          <p:nvPr>
            <p:ph type="ftr" sz="quarter" idx="11"/>
          </p:nvPr>
        </p:nvSpPr>
        <p:spPr/>
        <p:txBody>
          <a:bodyPr/>
          <a:lstStyle/>
          <a:p>
            <a:r>
              <a:rPr lang="en-IN"/>
              <a:t>IR-Winter-2024 Mansi A. Radke</a:t>
            </a:r>
            <a:endParaRPr lang="en-IN" dirty="0"/>
          </a:p>
        </p:txBody>
      </p:sp>
      <p:sp>
        <p:nvSpPr>
          <p:cNvPr id="6" name="Slide Number Placeholder 5">
            <a:extLst>
              <a:ext uri="{FF2B5EF4-FFF2-40B4-BE49-F238E27FC236}">
                <a16:creationId xmlns:a16="http://schemas.microsoft.com/office/drawing/2014/main" id="{A1BB5A2E-D72B-4683-BFFC-B6453238222F}"/>
              </a:ext>
            </a:extLst>
          </p:cNvPr>
          <p:cNvSpPr>
            <a:spLocks noGrp="1"/>
          </p:cNvSpPr>
          <p:nvPr>
            <p:ph type="sldNum" sz="quarter" idx="12"/>
          </p:nvPr>
        </p:nvSpPr>
        <p:spPr/>
        <p:txBody>
          <a:bodyPr/>
          <a:lstStyle/>
          <a:p>
            <a:fld id="{C0F9F683-3FDB-4107-96CB-B1C6B49462B6}" type="slidenum">
              <a:rPr lang="en-IN" smtClean="0"/>
              <a:t>37</a:t>
            </a:fld>
            <a:endParaRPr lang="en-IN" dirty="0"/>
          </a:p>
        </p:txBody>
      </p:sp>
    </p:spTree>
    <p:extLst>
      <p:ext uri="{BB962C8B-B14F-4D97-AF65-F5344CB8AC3E}">
        <p14:creationId xmlns:p14="http://schemas.microsoft.com/office/powerpoint/2010/main" val="910655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2293-7879-4E8A-A48C-B5B45EDB36D6}"/>
              </a:ext>
            </a:extLst>
          </p:cNvPr>
          <p:cNvSpPr>
            <a:spLocks noGrp="1"/>
          </p:cNvSpPr>
          <p:nvPr>
            <p:ph type="title"/>
          </p:nvPr>
        </p:nvSpPr>
        <p:spPr/>
        <p:txBody>
          <a:bodyPr/>
          <a:lstStyle/>
          <a:p>
            <a:r>
              <a:rPr lang="en-GB" dirty="0"/>
              <a:t>Key Areas in Information Retrieval</a:t>
            </a:r>
          </a:p>
        </p:txBody>
      </p:sp>
      <p:sp>
        <p:nvSpPr>
          <p:cNvPr id="3" name="Content Placeholder 2">
            <a:extLst>
              <a:ext uri="{FF2B5EF4-FFF2-40B4-BE49-F238E27FC236}">
                <a16:creationId xmlns:a16="http://schemas.microsoft.com/office/drawing/2014/main" id="{525906A7-E6CB-4F32-A2FE-53BCF7E79151}"/>
              </a:ext>
            </a:extLst>
          </p:cNvPr>
          <p:cNvSpPr>
            <a:spLocks noGrp="1"/>
          </p:cNvSpPr>
          <p:nvPr>
            <p:ph idx="1"/>
          </p:nvPr>
        </p:nvSpPr>
        <p:spPr/>
        <p:txBody>
          <a:bodyPr>
            <a:normAutofit lnSpcReduction="10000"/>
          </a:bodyPr>
          <a:lstStyle/>
          <a:p>
            <a:r>
              <a:rPr lang="en-GB" dirty="0"/>
              <a:t>Multimedia IR</a:t>
            </a:r>
          </a:p>
          <a:p>
            <a:r>
              <a:rPr lang="en-GB" dirty="0"/>
              <a:t>Cross Language IR</a:t>
            </a:r>
          </a:p>
          <a:p>
            <a:r>
              <a:rPr lang="en-GB" dirty="0"/>
              <a:t>Music IR</a:t>
            </a:r>
          </a:p>
          <a:p>
            <a:r>
              <a:rPr lang="en-GB" dirty="0"/>
              <a:t>Personalised IR</a:t>
            </a:r>
          </a:p>
          <a:p>
            <a:r>
              <a:rPr lang="en-GB" dirty="0"/>
              <a:t>Adversarial IR</a:t>
            </a:r>
          </a:p>
          <a:p>
            <a:r>
              <a:rPr lang="en-GB" dirty="0"/>
              <a:t>Federated IR</a:t>
            </a:r>
          </a:p>
          <a:p>
            <a:r>
              <a:rPr lang="en-GB" dirty="0"/>
              <a:t>Automatic Text summarization</a:t>
            </a:r>
          </a:p>
          <a:p>
            <a:r>
              <a:rPr lang="en-GB" dirty="0"/>
              <a:t>Opinion extraction and Sentiment Analysis</a:t>
            </a:r>
          </a:p>
          <a:p>
            <a:r>
              <a:rPr lang="en-GB" dirty="0"/>
              <a:t>Multimodal Information Retrieval</a:t>
            </a:r>
          </a:p>
        </p:txBody>
      </p:sp>
      <p:sp>
        <p:nvSpPr>
          <p:cNvPr id="4" name="Date Placeholder 3">
            <a:extLst>
              <a:ext uri="{FF2B5EF4-FFF2-40B4-BE49-F238E27FC236}">
                <a16:creationId xmlns:a16="http://schemas.microsoft.com/office/drawing/2014/main" id="{0A5D5A29-9717-4260-9DB0-FB711F4F8048}"/>
              </a:ext>
            </a:extLst>
          </p:cNvPr>
          <p:cNvSpPr>
            <a:spLocks noGrp="1"/>
          </p:cNvSpPr>
          <p:nvPr>
            <p:ph type="dt" sz="half" idx="10"/>
          </p:nvPr>
        </p:nvSpPr>
        <p:spPr/>
        <p:txBody>
          <a:bodyPr/>
          <a:lstStyle/>
          <a:p>
            <a:fld id="{A96E4AFC-2BCF-4341-8C3B-1604950C88AF}" type="datetime1">
              <a:rPr lang="en-IN" smtClean="0"/>
              <a:t>30-07-2024</a:t>
            </a:fld>
            <a:endParaRPr lang="en-GB"/>
          </a:p>
        </p:txBody>
      </p:sp>
      <p:sp>
        <p:nvSpPr>
          <p:cNvPr id="5" name="Footer Placeholder 4">
            <a:extLst>
              <a:ext uri="{FF2B5EF4-FFF2-40B4-BE49-F238E27FC236}">
                <a16:creationId xmlns:a16="http://schemas.microsoft.com/office/drawing/2014/main" id="{C2D70564-BE15-4DE0-8263-A0DDC8ED4FD7}"/>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28EB54C8-CB75-49DF-A36A-74CBFB6C66A3}"/>
              </a:ext>
            </a:extLst>
          </p:cNvPr>
          <p:cNvSpPr>
            <a:spLocks noGrp="1"/>
          </p:cNvSpPr>
          <p:nvPr>
            <p:ph type="sldNum" sz="quarter" idx="12"/>
          </p:nvPr>
        </p:nvSpPr>
        <p:spPr/>
        <p:txBody>
          <a:bodyPr/>
          <a:lstStyle/>
          <a:p>
            <a:fld id="{A893F455-96F0-488F-8E10-58375F4901BB}" type="slidenum">
              <a:rPr lang="en-GB" smtClean="0"/>
              <a:t>38</a:t>
            </a:fld>
            <a:endParaRPr lang="en-GB"/>
          </a:p>
        </p:txBody>
      </p:sp>
    </p:spTree>
    <p:extLst>
      <p:ext uri="{BB962C8B-B14F-4D97-AF65-F5344CB8AC3E}">
        <p14:creationId xmlns:p14="http://schemas.microsoft.com/office/powerpoint/2010/main" val="2289709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D0C1-657D-446F-BE74-8AFCE472D090}"/>
              </a:ext>
            </a:extLst>
          </p:cNvPr>
          <p:cNvSpPr>
            <a:spLocks noGrp="1"/>
          </p:cNvSpPr>
          <p:nvPr>
            <p:ph type="title"/>
          </p:nvPr>
        </p:nvSpPr>
        <p:spPr/>
        <p:txBody>
          <a:bodyPr/>
          <a:lstStyle/>
          <a:p>
            <a:r>
              <a:rPr lang="en-GB" dirty="0"/>
              <a:t>Multimedia IR</a:t>
            </a:r>
          </a:p>
        </p:txBody>
      </p:sp>
      <p:sp>
        <p:nvSpPr>
          <p:cNvPr id="3" name="Content Placeholder 2">
            <a:extLst>
              <a:ext uri="{FF2B5EF4-FFF2-40B4-BE49-F238E27FC236}">
                <a16:creationId xmlns:a16="http://schemas.microsoft.com/office/drawing/2014/main" id="{A1F0B834-F486-4D33-8F78-A2609EAE3A0E}"/>
              </a:ext>
            </a:extLst>
          </p:cNvPr>
          <p:cNvSpPr>
            <a:spLocks noGrp="1"/>
          </p:cNvSpPr>
          <p:nvPr>
            <p:ph idx="1"/>
          </p:nvPr>
        </p:nvSpPr>
        <p:spPr/>
        <p:txBody>
          <a:bodyPr/>
          <a:lstStyle/>
          <a:p>
            <a:endParaRPr lang="en-GB" dirty="0"/>
          </a:p>
          <a:p>
            <a:r>
              <a:rPr lang="en-GB" dirty="0">
                <a:solidFill>
                  <a:srgbClr val="202122"/>
                </a:solidFill>
                <a:latin typeface="Arial" panose="020B0604020202020204" pitchFamily="34" charset="0"/>
              </a:rPr>
              <a:t>A</a:t>
            </a:r>
            <a:r>
              <a:rPr lang="en-GB" b="0" i="0" dirty="0">
                <a:solidFill>
                  <a:srgbClr val="202122"/>
                </a:solidFill>
                <a:effectLst/>
                <a:latin typeface="Arial" panose="020B0604020202020204" pitchFamily="34" charset="0"/>
              </a:rPr>
              <a:t>ims at extracting semantic information from </a:t>
            </a:r>
            <a:r>
              <a:rPr lang="en-GB" b="0" i="0" u="none" strike="noStrike" dirty="0">
                <a:effectLst/>
                <a:latin typeface="Arial" panose="020B0604020202020204" pitchFamily="34" charset="0"/>
              </a:rPr>
              <a:t>multimedia</a:t>
            </a:r>
            <a:r>
              <a:rPr lang="en-GB" b="0" i="0" dirty="0">
                <a:solidFill>
                  <a:srgbClr val="202122"/>
                </a:solidFill>
                <a:effectLst/>
                <a:latin typeface="Arial" panose="020B0604020202020204" pitchFamily="34" charset="0"/>
              </a:rPr>
              <a:t> data sources</a:t>
            </a:r>
            <a:endParaRPr lang="en-GB" dirty="0"/>
          </a:p>
          <a:p>
            <a:pPr lvl="1"/>
            <a:r>
              <a:rPr lang="en-GB" dirty="0"/>
              <a:t>Images</a:t>
            </a:r>
          </a:p>
          <a:p>
            <a:pPr lvl="1"/>
            <a:r>
              <a:rPr lang="en-GB" dirty="0"/>
              <a:t>Audio</a:t>
            </a:r>
          </a:p>
          <a:p>
            <a:pPr lvl="1"/>
            <a:r>
              <a:rPr lang="en-GB" dirty="0"/>
              <a:t>Video</a:t>
            </a:r>
          </a:p>
          <a:p>
            <a:endParaRPr lang="en-GB" dirty="0"/>
          </a:p>
          <a:p>
            <a:endParaRPr lang="en-GB" dirty="0"/>
          </a:p>
          <a:p>
            <a:pPr marL="0" indent="0">
              <a:buNone/>
            </a:pPr>
            <a:endParaRPr lang="en-GB" dirty="0"/>
          </a:p>
        </p:txBody>
      </p:sp>
      <p:sp>
        <p:nvSpPr>
          <p:cNvPr id="4" name="Date Placeholder 3">
            <a:extLst>
              <a:ext uri="{FF2B5EF4-FFF2-40B4-BE49-F238E27FC236}">
                <a16:creationId xmlns:a16="http://schemas.microsoft.com/office/drawing/2014/main" id="{896FE0DA-F1AD-4D96-AA61-13CB06840CB7}"/>
              </a:ext>
            </a:extLst>
          </p:cNvPr>
          <p:cNvSpPr>
            <a:spLocks noGrp="1"/>
          </p:cNvSpPr>
          <p:nvPr>
            <p:ph type="dt" sz="half" idx="10"/>
          </p:nvPr>
        </p:nvSpPr>
        <p:spPr/>
        <p:txBody>
          <a:bodyPr/>
          <a:lstStyle/>
          <a:p>
            <a:fld id="{965069C9-0632-4C73-BECA-7949459077D4}" type="datetime1">
              <a:rPr lang="en-IN" smtClean="0"/>
              <a:t>30-07-2024</a:t>
            </a:fld>
            <a:endParaRPr lang="en-GB"/>
          </a:p>
        </p:txBody>
      </p:sp>
      <p:sp>
        <p:nvSpPr>
          <p:cNvPr id="5" name="Footer Placeholder 4">
            <a:extLst>
              <a:ext uri="{FF2B5EF4-FFF2-40B4-BE49-F238E27FC236}">
                <a16:creationId xmlns:a16="http://schemas.microsoft.com/office/drawing/2014/main" id="{EDA3A63C-BE14-41D1-ABAB-FFA87BE68BA6}"/>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08257294-9360-437A-92D1-42C0C4B955A4}"/>
              </a:ext>
            </a:extLst>
          </p:cNvPr>
          <p:cNvSpPr>
            <a:spLocks noGrp="1"/>
          </p:cNvSpPr>
          <p:nvPr>
            <p:ph type="sldNum" sz="quarter" idx="12"/>
          </p:nvPr>
        </p:nvSpPr>
        <p:spPr/>
        <p:txBody>
          <a:bodyPr/>
          <a:lstStyle/>
          <a:p>
            <a:fld id="{A893F455-96F0-488F-8E10-58375F4901BB}" type="slidenum">
              <a:rPr lang="en-GB" smtClean="0"/>
              <a:t>39</a:t>
            </a:fld>
            <a:endParaRPr lang="en-GB"/>
          </a:p>
        </p:txBody>
      </p:sp>
    </p:spTree>
    <p:extLst>
      <p:ext uri="{BB962C8B-B14F-4D97-AF65-F5344CB8AC3E}">
        <p14:creationId xmlns:p14="http://schemas.microsoft.com/office/powerpoint/2010/main" val="273392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3C16-3DEF-45A3-9821-70C1CA89FADD}"/>
              </a:ext>
            </a:extLst>
          </p:cNvPr>
          <p:cNvSpPr>
            <a:spLocks noGrp="1"/>
          </p:cNvSpPr>
          <p:nvPr>
            <p:ph type="title"/>
          </p:nvPr>
        </p:nvSpPr>
        <p:spPr/>
        <p:txBody>
          <a:bodyPr/>
          <a:lstStyle/>
          <a:p>
            <a:r>
              <a:rPr lang="en-IN" dirty="0"/>
              <a:t>Books for Information Retrieval </a:t>
            </a:r>
          </a:p>
        </p:txBody>
      </p:sp>
      <p:sp>
        <p:nvSpPr>
          <p:cNvPr id="3" name="Content Placeholder 2">
            <a:extLst>
              <a:ext uri="{FF2B5EF4-FFF2-40B4-BE49-F238E27FC236}">
                <a16:creationId xmlns:a16="http://schemas.microsoft.com/office/drawing/2014/main" id="{C0FB537E-EE31-4E01-8242-5EAB9F4CD0C5}"/>
              </a:ext>
            </a:extLst>
          </p:cNvPr>
          <p:cNvSpPr>
            <a:spLocks noGrp="1"/>
          </p:cNvSpPr>
          <p:nvPr>
            <p:ph idx="1"/>
          </p:nvPr>
        </p:nvSpPr>
        <p:spPr/>
        <p:txBody>
          <a:bodyPr>
            <a:normAutofit fontScale="92500" lnSpcReduction="10000"/>
          </a:bodyPr>
          <a:lstStyle/>
          <a:p>
            <a:pPr marL="0" indent="0">
              <a:buNone/>
            </a:pPr>
            <a:r>
              <a:rPr lang="en-IN" dirty="0"/>
              <a:t>Text Book: </a:t>
            </a:r>
          </a:p>
          <a:p>
            <a:pPr marL="0" indent="0">
              <a:buNone/>
            </a:pPr>
            <a:r>
              <a:rPr lang="en-IN" dirty="0"/>
              <a:t>Christopher, D. Manning, Raghavan Prabhakar, and Schutz </a:t>
            </a:r>
            <a:r>
              <a:rPr lang="en-IN" dirty="0" err="1"/>
              <a:t>Hinrich</a:t>
            </a:r>
            <a:r>
              <a:rPr lang="en-IN" dirty="0"/>
              <a:t>. “An Introduction to information retrieval." </a:t>
            </a:r>
            <a:r>
              <a:rPr lang="en-IN" i="1" dirty="0"/>
              <a:t>An Introduction To Information Retrieval.</a:t>
            </a:r>
            <a:r>
              <a:rPr lang="en-IN" dirty="0"/>
              <a:t> Cambridge University Press, 2008.</a:t>
            </a:r>
          </a:p>
          <a:p>
            <a:endParaRPr lang="en-IN" dirty="0"/>
          </a:p>
          <a:p>
            <a:pPr marL="0" indent="0">
              <a:buNone/>
            </a:pPr>
            <a:r>
              <a:rPr lang="en-IN" dirty="0"/>
              <a:t>Reference Book:</a:t>
            </a:r>
          </a:p>
          <a:p>
            <a:pPr marL="0" indent="0">
              <a:buNone/>
            </a:pPr>
            <a:r>
              <a:rPr lang="en-IN" dirty="0" err="1"/>
              <a:t>Büttcher</a:t>
            </a:r>
            <a:r>
              <a:rPr lang="en-IN" dirty="0"/>
              <a:t>, Stefan, Charles LA Clarke, and Gordon V. Cormack. </a:t>
            </a:r>
            <a:r>
              <a:rPr lang="en-IN" i="1" dirty="0"/>
              <a:t>Information retrieval: Implementing and evaluating search engines</a:t>
            </a:r>
            <a:r>
              <a:rPr lang="en-IN" dirty="0"/>
              <a:t>. </a:t>
            </a:r>
            <a:r>
              <a:rPr lang="en-IN" dirty="0" err="1"/>
              <a:t>Mit</a:t>
            </a:r>
            <a:r>
              <a:rPr lang="en-IN" dirty="0"/>
              <a:t> Press, 2010.</a:t>
            </a:r>
          </a:p>
          <a:p>
            <a:pPr marL="0" indent="0">
              <a:buNone/>
            </a:pPr>
            <a:endParaRPr lang="en-IN" dirty="0"/>
          </a:p>
          <a:p>
            <a:pPr marL="0" indent="0">
              <a:buNone/>
            </a:pPr>
            <a:r>
              <a:rPr lang="en-IN" dirty="0"/>
              <a:t>Additional resources may be pointed out in the class as and when needed. </a:t>
            </a:r>
          </a:p>
          <a:p>
            <a:endParaRPr lang="en-IN" dirty="0"/>
          </a:p>
        </p:txBody>
      </p:sp>
      <p:sp>
        <p:nvSpPr>
          <p:cNvPr id="4" name="Date Placeholder 3">
            <a:extLst>
              <a:ext uri="{FF2B5EF4-FFF2-40B4-BE49-F238E27FC236}">
                <a16:creationId xmlns:a16="http://schemas.microsoft.com/office/drawing/2014/main" id="{11F36CED-E12E-49FD-9464-490E690A5D5B}"/>
              </a:ext>
            </a:extLst>
          </p:cNvPr>
          <p:cNvSpPr>
            <a:spLocks noGrp="1"/>
          </p:cNvSpPr>
          <p:nvPr>
            <p:ph type="dt" sz="half" idx="10"/>
          </p:nvPr>
        </p:nvSpPr>
        <p:spPr/>
        <p:txBody>
          <a:bodyPr/>
          <a:lstStyle/>
          <a:p>
            <a:fld id="{1BFD8E45-26FB-4A75-9365-DE3B7430EA24}" type="datetime1">
              <a:rPr lang="en-IN" smtClean="0"/>
              <a:t>30-07-2024</a:t>
            </a:fld>
            <a:endParaRPr lang="en-IN"/>
          </a:p>
        </p:txBody>
      </p:sp>
      <p:sp>
        <p:nvSpPr>
          <p:cNvPr id="5" name="Footer Placeholder 4">
            <a:extLst>
              <a:ext uri="{FF2B5EF4-FFF2-40B4-BE49-F238E27FC236}">
                <a16:creationId xmlns:a16="http://schemas.microsoft.com/office/drawing/2014/main" id="{88E7C21C-E53E-4ECE-AA54-232922AD18DC}"/>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A3AB198A-9A2B-4B10-9DE7-D38214A1D6B6}"/>
              </a:ext>
            </a:extLst>
          </p:cNvPr>
          <p:cNvSpPr>
            <a:spLocks noGrp="1"/>
          </p:cNvSpPr>
          <p:nvPr>
            <p:ph type="sldNum" sz="quarter" idx="12"/>
          </p:nvPr>
        </p:nvSpPr>
        <p:spPr/>
        <p:txBody>
          <a:bodyPr/>
          <a:lstStyle/>
          <a:p>
            <a:fld id="{C0F9F683-3FDB-4107-96CB-B1C6B49462B6}" type="slidenum">
              <a:rPr lang="en-IN" smtClean="0"/>
              <a:t>4</a:t>
            </a:fld>
            <a:endParaRPr lang="en-IN"/>
          </a:p>
        </p:txBody>
      </p:sp>
    </p:spTree>
    <p:extLst>
      <p:ext uri="{BB962C8B-B14F-4D97-AF65-F5344CB8AC3E}">
        <p14:creationId xmlns:p14="http://schemas.microsoft.com/office/powerpoint/2010/main" val="85037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93DB-2E20-4470-8B35-5B21AAE63211}"/>
              </a:ext>
            </a:extLst>
          </p:cNvPr>
          <p:cNvSpPr>
            <a:spLocks noGrp="1"/>
          </p:cNvSpPr>
          <p:nvPr>
            <p:ph type="title"/>
          </p:nvPr>
        </p:nvSpPr>
        <p:spPr/>
        <p:txBody>
          <a:bodyPr/>
          <a:lstStyle/>
          <a:p>
            <a:r>
              <a:rPr lang="en-GB" dirty="0"/>
              <a:t>Cross Language IR</a:t>
            </a:r>
          </a:p>
        </p:txBody>
      </p:sp>
      <p:sp>
        <p:nvSpPr>
          <p:cNvPr id="3" name="Content Placeholder 2">
            <a:extLst>
              <a:ext uri="{FF2B5EF4-FFF2-40B4-BE49-F238E27FC236}">
                <a16:creationId xmlns:a16="http://schemas.microsoft.com/office/drawing/2014/main" id="{8ABB9714-163E-45B5-AD9B-0954E4F4B97A}"/>
              </a:ext>
            </a:extLst>
          </p:cNvPr>
          <p:cNvSpPr>
            <a:spLocks noGrp="1"/>
          </p:cNvSpPr>
          <p:nvPr>
            <p:ph idx="1"/>
          </p:nvPr>
        </p:nvSpPr>
        <p:spPr/>
        <p:txBody>
          <a:bodyPr>
            <a:normAutofit/>
          </a:bodyPr>
          <a:lstStyle/>
          <a:p>
            <a:pPr>
              <a:lnSpc>
                <a:spcPct val="150000"/>
              </a:lnSpc>
              <a:spcBef>
                <a:spcPts val="0"/>
              </a:spcBef>
            </a:pPr>
            <a:r>
              <a:rPr lang="en-GB" sz="2200" dirty="0">
                <a:latin typeface="Times New Roman" panose="02020603050405020304" pitchFamily="18" charset="0"/>
                <a:cs typeface="Times New Roman" panose="02020603050405020304" pitchFamily="18" charset="0"/>
              </a:rPr>
              <a:t>Language of query and language of resultant documents is different</a:t>
            </a:r>
          </a:p>
          <a:p>
            <a:pPr>
              <a:lnSpc>
                <a:spcPct val="150000"/>
              </a:lnSpc>
              <a:spcBef>
                <a:spcPts val="0"/>
              </a:spcBef>
            </a:pPr>
            <a:r>
              <a:rPr lang="en-GB" sz="2200" dirty="0">
                <a:latin typeface="Times New Roman" panose="02020603050405020304" pitchFamily="18" charset="0"/>
                <a:cs typeface="Times New Roman" panose="02020603050405020304" pitchFamily="18" charset="0"/>
              </a:rPr>
              <a:t>Multiple names</a:t>
            </a:r>
          </a:p>
          <a:p>
            <a:pPr lvl="1">
              <a:lnSpc>
                <a:spcPct val="150000"/>
              </a:lnSpc>
              <a:spcBef>
                <a:spcPts val="0"/>
              </a:spcBef>
            </a:pPr>
            <a:r>
              <a:rPr lang="en-GB" sz="2200" b="0" i="0" dirty="0">
                <a:solidFill>
                  <a:srgbClr val="202122"/>
                </a:solidFill>
                <a:effectLst/>
                <a:latin typeface="Times New Roman" panose="02020603050405020304" pitchFamily="18" charset="0"/>
                <a:cs typeface="Times New Roman" panose="02020603050405020304" pitchFamily="18" charset="0"/>
              </a:rPr>
              <a:t>cross-lingual information retrieval</a:t>
            </a:r>
          </a:p>
          <a:p>
            <a:pPr lvl="2">
              <a:lnSpc>
                <a:spcPct val="150000"/>
              </a:lnSpc>
              <a:spcBef>
                <a:spcPts val="0"/>
              </a:spcBef>
            </a:pPr>
            <a:r>
              <a:rPr lang="en-GB" sz="1800" b="0" i="0" dirty="0">
                <a:solidFill>
                  <a:srgbClr val="202122"/>
                </a:solidFill>
                <a:effectLst/>
                <a:latin typeface="Times New Roman" panose="02020603050405020304" pitchFamily="18" charset="0"/>
                <a:cs typeface="Times New Roman" panose="02020603050405020304" pitchFamily="18" charset="0"/>
              </a:rPr>
              <a:t>Query in one language, results in another</a:t>
            </a:r>
          </a:p>
          <a:p>
            <a:pPr lvl="1">
              <a:lnSpc>
                <a:spcPct val="150000"/>
              </a:lnSpc>
              <a:spcBef>
                <a:spcPts val="0"/>
              </a:spcBef>
            </a:pPr>
            <a:r>
              <a:rPr lang="en-GB" sz="2200" dirty="0">
                <a:solidFill>
                  <a:srgbClr val="202122"/>
                </a:solidFill>
                <a:latin typeface="Times New Roman" panose="02020603050405020304" pitchFamily="18" charset="0"/>
                <a:cs typeface="Times New Roman" panose="02020603050405020304" pitchFamily="18" charset="0"/>
              </a:rPr>
              <a:t>t</a:t>
            </a:r>
            <a:r>
              <a:rPr lang="en-GB" sz="2200" b="0" i="0" dirty="0">
                <a:solidFill>
                  <a:srgbClr val="202122"/>
                </a:solidFill>
                <a:effectLst/>
                <a:latin typeface="Times New Roman" panose="02020603050405020304" pitchFamily="18" charset="0"/>
                <a:cs typeface="Times New Roman" panose="02020603050405020304" pitchFamily="18" charset="0"/>
              </a:rPr>
              <a:t>ranslingual information retrieval</a:t>
            </a:r>
          </a:p>
          <a:p>
            <a:pPr lvl="2">
              <a:lnSpc>
                <a:spcPct val="150000"/>
              </a:lnSpc>
              <a:spcBef>
                <a:spcPts val="0"/>
              </a:spcBef>
            </a:pPr>
            <a:r>
              <a:rPr lang="en-GB" sz="1800" dirty="0">
                <a:solidFill>
                  <a:srgbClr val="202122"/>
                </a:solidFill>
                <a:latin typeface="Times New Roman" panose="02020603050405020304" pitchFamily="18" charset="0"/>
                <a:cs typeface="Times New Roman" panose="02020603050405020304" pitchFamily="18" charset="0"/>
              </a:rPr>
              <a:t>Query in one language, results in more than one language</a:t>
            </a:r>
            <a:endParaRPr lang="en-GB" sz="1800" b="0" i="0" dirty="0">
              <a:solidFill>
                <a:srgbClr val="202122"/>
              </a:solidFill>
              <a:effectLst/>
              <a:latin typeface="Times New Roman" panose="02020603050405020304" pitchFamily="18" charset="0"/>
              <a:cs typeface="Times New Roman" panose="02020603050405020304" pitchFamily="18" charset="0"/>
            </a:endParaRPr>
          </a:p>
          <a:p>
            <a:pPr lvl="1">
              <a:lnSpc>
                <a:spcPct val="150000"/>
              </a:lnSpc>
              <a:spcBef>
                <a:spcPts val="0"/>
              </a:spcBef>
            </a:pPr>
            <a:r>
              <a:rPr lang="en-GB" sz="2200" dirty="0">
                <a:solidFill>
                  <a:srgbClr val="202122"/>
                </a:solidFill>
                <a:latin typeface="Times New Roman" panose="02020603050405020304" pitchFamily="18" charset="0"/>
                <a:cs typeface="Times New Roman" panose="02020603050405020304" pitchFamily="18" charset="0"/>
              </a:rPr>
              <a:t>multilingual information retrieval</a:t>
            </a:r>
          </a:p>
          <a:p>
            <a:pPr lvl="2">
              <a:lnSpc>
                <a:spcPct val="150000"/>
              </a:lnSpc>
              <a:spcBef>
                <a:spcPts val="0"/>
              </a:spcBef>
            </a:pPr>
            <a:r>
              <a:rPr lang="en-GB" sz="1600" b="0" i="0" dirty="0">
                <a:solidFill>
                  <a:srgbClr val="202122"/>
                </a:solidFill>
                <a:effectLst/>
                <a:latin typeface="Arial" panose="020B0604020202020204" pitchFamily="34" charset="0"/>
              </a:rPr>
              <a:t>Results from various languages translated into the user's language</a:t>
            </a:r>
            <a:endParaRPr lang="en-GB" sz="1800" dirty="0">
              <a:solidFill>
                <a:srgbClr val="202122"/>
              </a:solidFill>
              <a:latin typeface="Times New Roman" panose="02020603050405020304" pitchFamily="18" charset="0"/>
              <a:cs typeface="Times New Roman" panose="02020603050405020304" pitchFamily="18" charset="0"/>
            </a:endParaRPr>
          </a:p>
          <a:p>
            <a:pPr lvl="1"/>
            <a:endParaRPr lang="en-GB" dirty="0">
              <a:solidFill>
                <a:srgbClr val="202122"/>
              </a:solidFill>
              <a:latin typeface="Arial" panose="020B0604020202020204" pitchFamily="34" charset="0"/>
            </a:endParaRPr>
          </a:p>
        </p:txBody>
      </p:sp>
      <p:sp>
        <p:nvSpPr>
          <p:cNvPr id="4" name="Date Placeholder 3">
            <a:extLst>
              <a:ext uri="{FF2B5EF4-FFF2-40B4-BE49-F238E27FC236}">
                <a16:creationId xmlns:a16="http://schemas.microsoft.com/office/drawing/2014/main" id="{8002CCE3-7D23-4E18-B087-18E30DC5B3F9}"/>
              </a:ext>
            </a:extLst>
          </p:cNvPr>
          <p:cNvSpPr>
            <a:spLocks noGrp="1"/>
          </p:cNvSpPr>
          <p:nvPr>
            <p:ph type="dt" sz="half" idx="10"/>
          </p:nvPr>
        </p:nvSpPr>
        <p:spPr/>
        <p:txBody>
          <a:bodyPr/>
          <a:lstStyle/>
          <a:p>
            <a:fld id="{96690AF9-D785-45A8-869D-577095194A12}" type="datetime1">
              <a:rPr lang="en-IN" smtClean="0"/>
              <a:t>30-07-2024</a:t>
            </a:fld>
            <a:endParaRPr lang="en-GB"/>
          </a:p>
        </p:txBody>
      </p:sp>
      <p:sp>
        <p:nvSpPr>
          <p:cNvPr id="5" name="Footer Placeholder 4">
            <a:extLst>
              <a:ext uri="{FF2B5EF4-FFF2-40B4-BE49-F238E27FC236}">
                <a16:creationId xmlns:a16="http://schemas.microsoft.com/office/drawing/2014/main" id="{F527F1C6-3D9A-4BDA-8268-85AB0088D1DA}"/>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D84CFD91-86CE-4C6D-8242-031C6C21431F}"/>
              </a:ext>
            </a:extLst>
          </p:cNvPr>
          <p:cNvSpPr>
            <a:spLocks noGrp="1"/>
          </p:cNvSpPr>
          <p:nvPr>
            <p:ph type="sldNum" sz="quarter" idx="12"/>
          </p:nvPr>
        </p:nvSpPr>
        <p:spPr/>
        <p:txBody>
          <a:bodyPr/>
          <a:lstStyle/>
          <a:p>
            <a:fld id="{A893F455-96F0-488F-8E10-58375F4901BB}" type="slidenum">
              <a:rPr lang="en-GB" smtClean="0"/>
              <a:t>40</a:t>
            </a:fld>
            <a:endParaRPr lang="en-GB"/>
          </a:p>
        </p:txBody>
      </p:sp>
    </p:spTree>
    <p:extLst>
      <p:ext uri="{BB962C8B-B14F-4D97-AF65-F5344CB8AC3E}">
        <p14:creationId xmlns:p14="http://schemas.microsoft.com/office/powerpoint/2010/main" val="373762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65F7-C0FA-4854-AA85-54BEF78490B8}"/>
              </a:ext>
            </a:extLst>
          </p:cNvPr>
          <p:cNvSpPr>
            <a:spLocks noGrp="1"/>
          </p:cNvSpPr>
          <p:nvPr>
            <p:ph type="title"/>
          </p:nvPr>
        </p:nvSpPr>
        <p:spPr/>
        <p:txBody>
          <a:bodyPr/>
          <a:lstStyle/>
          <a:p>
            <a:r>
              <a:rPr lang="en-GB" dirty="0"/>
              <a:t>Music Information Retrieval</a:t>
            </a:r>
          </a:p>
        </p:txBody>
      </p:sp>
      <p:sp>
        <p:nvSpPr>
          <p:cNvPr id="3" name="Content Placeholder 2">
            <a:extLst>
              <a:ext uri="{FF2B5EF4-FFF2-40B4-BE49-F238E27FC236}">
                <a16:creationId xmlns:a16="http://schemas.microsoft.com/office/drawing/2014/main" id="{C07373D9-7A4D-4DBF-855F-B6A4A7FAA253}"/>
              </a:ext>
            </a:extLst>
          </p:cNvPr>
          <p:cNvSpPr>
            <a:spLocks noGrp="1"/>
          </p:cNvSpPr>
          <p:nvPr>
            <p:ph idx="1"/>
          </p:nvPr>
        </p:nvSpPr>
        <p:spPr/>
        <p:txBody>
          <a:bodyPr>
            <a:normAutofit lnSpcReduction="10000"/>
          </a:bodyPr>
          <a:lstStyle/>
          <a:p>
            <a:r>
              <a:rPr lang="en-GB" sz="2000" b="1" i="0" dirty="0">
                <a:solidFill>
                  <a:srgbClr val="202122"/>
                </a:solidFill>
                <a:effectLst/>
                <a:latin typeface="Times New Roman" panose="02020603050405020304" pitchFamily="18" charset="0"/>
                <a:cs typeface="Times New Roman" panose="02020603050405020304" pitchFamily="18" charset="0"/>
              </a:rPr>
              <a:t>Music information retrieval</a:t>
            </a:r>
            <a:r>
              <a:rPr lang="en-GB" sz="2000" b="0" i="0" dirty="0">
                <a:solidFill>
                  <a:srgbClr val="202122"/>
                </a:solidFill>
                <a:effectLst/>
                <a:latin typeface="Times New Roman" panose="02020603050405020304" pitchFamily="18" charset="0"/>
                <a:cs typeface="Times New Roman" panose="02020603050405020304" pitchFamily="18" charset="0"/>
              </a:rPr>
              <a:t> (</a:t>
            </a:r>
            <a:r>
              <a:rPr lang="en-GB" sz="2000" b="1" i="0" dirty="0">
                <a:solidFill>
                  <a:srgbClr val="202122"/>
                </a:solidFill>
                <a:effectLst/>
                <a:latin typeface="Times New Roman" panose="02020603050405020304" pitchFamily="18" charset="0"/>
                <a:cs typeface="Times New Roman" panose="02020603050405020304" pitchFamily="18" charset="0"/>
              </a:rPr>
              <a:t>MIR</a:t>
            </a:r>
            <a:r>
              <a:rPr lang="en-GB" sz="2000" b="0" i="0" dirty="0">
                <a:solidFill>
                  <a:srgbClr val="202122"/>
                </a:solidFill>
                <a:effectLst/>
                <a:latin typeface="Times New Roman" panose="02020603050405020304" pitchFamily="18" charset="0"/>
                <a:cs typeface="Times New Roman" panose="02020603050405020304" pitchFamily="18" charset="0"/>
              </a:rPr>
              <a:t>) is the interdisciplinary science of retrieving </a:t>
            </a:r>
            <a:r>
              <a:rPr lang="en-GB" sz="2000" dirty="0">
                <a:solidFill>
                  <a:srgbClr val="202122"/>
                </a:solidFill>
                <a:latin typeface="Times New Roman" panose="02020603050405020304" pitchFamily="18" charset="0"/>
                <a:cs typeface="Times New Roman" panose="02020603050405020304" pitchFamily="18" charset="0"/>
              </a:rPr>
              <a:t>information from music</a:t>
            </a:r>
          </a:p>
          <a:p>
            <a:endParaRPr lang="en-GB" sz="2000" dirty="0">
              <a:solidFill>
                <a:srgbClr val="202122"/>
              </a:solidFill>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Multimodal Music Information Retrieval – very upcoming area!</a:t>
            </a:r>
          </a:p>
          <a:p>
            <a:endParaRPr lang="en-GB" sz="2000" dirty="0">
              <a:latin typeface="Times New Roman" panose="02020603050405020304" pitchFamily="18" charset="0"/>
              <a:cs typeface="Times New Roman" panose="02020603050405020304" pitchFamily="18" charset="0"/>
            </a:endParaRPr>
          </a:p>
          <a:p>
            <a:r>
              <a:rPr lang="en-GB" sz="2100" dirty="0">
                <a:latin typeface="Times New Roman" panose="02020603050405020304" pitchFamily="18" charset="0"/>
                <a:cs typeface="Times New Roman" panose="02020603050405020304" pitchFamily="18" charset="0"/>
              </a:rPr>
              <a:t>Related fields with the perspective of engineering and computer science:</a:t>
            </a:r>
          </a:p>
          <a:p>
            <a:pPr marL="685800" lvl="2">
              <a:spcBef>
                <a:spcPts val="1000"/>
              </a:spcBef>
            </a:pPr>
            <a:r>
              <a:rPr lang="en-GB" sz="1700" dirty="0">
                <a:latin typeface="Times New Roman" panose="02020603050405020304" pitchFamily="18" charset="0"/>
                <a:cs typeface="Times New Roman" panose="02020603050405020304" pitchFamily="18" charset="0"/>
              </a:rPr>
              <a:t>signal processing</a:t>
            </a:r>
          </a:p>
          <a:p>
            <a:pPr marL="685800" lvl="2">
              <a:spcBef>
                <a:spcPts val="1000"/>
              </a:spcBef>
            </a:pPr>
            <a:r>
              <a:rPr lang="en-GB" sz="1700" dirty="0">
                <a:latin typeface="Times New Roman" panose="02020603050405020304" pitchFamily="18" charset="0"/>
                <a:cs typeface="Times New Roman" panose="02020603050405020304" pitchFamily="18" charset="0"/>
              </a:rPr>
              <a:t>Informatics	</a:t>
            </a:r>
          </a:p>
          <a:p>
            <a:pPr marL="685800" lvl="2">
              <a:spcBef>
                <a:spcPts val="1000"/>
              </a:spcBef>
            </a:pPr>
            <a:r>
              <a:rPr lang="en-GB" sz="1700" dirty="0">
                <a:latin typeface="Times New Roman" panose="02020603050405020304" pitchFamily="18" charset="0"/>
                <a:cs typeface="Times New Roman" panose="02020603050405020304" pitchFamily="18" charset="0"/>
              </a:rPr>
              <a:t>machine learning</a:t>
            </a:r>
          </a:p>
          <a:p>
            <a:pPr marL="685800" lvl="2">
              <a:spcBef>
                <a:spcPts val="1000"/>
              </a:spcBef>
            </a:pPr>
            <a:r>
              <a:rPr lang="en-GB" sz="1700" dirty="0">
                <a:latin typeface="Times New Roman" panose="02020603050405020304" pitchFamily="18" charset="0"/>
                <a:cs typeface="Times New Roman" panose="02020603050405020304" pitchFamily="18" charset="0"/>
              </a:rPr>
              <a:t>optical music recognition</a:t>
            </a:r>
          </a:p>
          <a:p>
            <a:pPr marL="685800" lvl="2">
              <a:spcBef>
                <a:spcPts val="1000"/>
              </a:spcBef>
            </a:pPr>
            <a:r>
              <a:rPr lang="en-GB" sz="1700" dirty="0">
                <a:latin typeface="Times New Roman" panose="02020603050405020304" pitchFamily="18" charset="0"/>
                <a:cs typeface="Times New Roman" panose="02020603050405020304" pitchFamily="18" charset="0"/>
              </a:rPr>
              <a:t>computational intelligence</a:t>
            </a:r>
          </a:p>
          <a:p>
            <a:pPr marL="685800" lvl="2">
              <a:spcBef>
                <a:spcPts val="1000"/>
              </a:spcBef>
            </a:pPr>
            <a:r>
              <a:rPr lang="en-GB" sz="1700" dirty="0">
                <a:latin typeface="Times New Roman" panose="02020603050405020304" pitchFamily="18" charset="0"/>
                <a:cs typeface="Times New Roman" panose="02020603050405020304" pitchFamily="18" charset="0"/>
              </a:rPr>
              <a:t>or some </a:t>
            </a:r>
            <a:r>
              <a:rPr lang="en-GB" sz="1200" b="0" i="0" dirty="0">
                <a:solidFill>
                  <a:srgbClr val="202122"/>
                </a:solidFill>
                <a:effectLst/>
                <a:latin typeface="Times New Roman" panose="02020603050405020304" pitchFamily="18" charset="0"/>
                <a:cs typeface="Times New Roman" panose="02020603050405020304" pitchFamily="18" charset="0"/>
              </a:rPr>
              <a:t>combination of these</a:t>
            </a:r>
            <a:r>
              <a:rPr lang="en-GB" sz="1200" dirty="0">
                <a:solidFill>
                  <a:srgbClr val="202122"/>
                </a:solidFill>
                <a:latin typeface="Arial" panose="020B0604020202020204" pitchFamily="34" charset="0"/>
                <a:cs typeface="Times New Roman" panose="02020603050405020304" pitchFamily="18" charset="0"/>
              </a:rPr>
              <a:t>!</a:t>
            </a:r>
            <a:endParaRPr lang="en-GB" dirty="0"/>
          </a:p>
        </p:txBody>
      </p:sp>
      <p:sp>
        <p:nvSpPr>
          <p:cNvPr id="4" name="Date Placeholder 3">
            <a:extLst>
              <a:ext uri="{FF2B5EF4-FFF2-40B4-BE49-F238E27FC236}">
                <a16:creationId xmlns:a16="http://schemas.microsoft.com/office/drawing/2014/main" id="{1183B86C-2109-4BA0-8C4E-4B5D776AF564}"/>
              </a:ext>
            </a:extLst>
          </p:cNvPr>
          <p:cNvSpPr>
            <a:spLocks noGrp="1"/>
          </p:cNvSpPr>
          <p:nvPr>
            <p:ph type="dt" sz="half" idx="10"/>
          </p:nvPr>
        </p:nvSpPr>
        <p:spPr/>
        <p:txBody>
          <a:bodyPr/>
          <a:lstStyle/>
          <a:p>
            <a:fld id="{20283C81-E857-40E1-95A2-D71ED8C06E6E}" type="datetime1">
              <a:rPr lang="en-IN" smtClean="0"/>
              <a:t>30-07-2024</a:t>
            </a:fld>
            <a:endParaRPr lang="en-GB"/>
          </a:p>
        </p:txBody>
      </p:sp>
      <p:sp>
        <p:nvSpPr>
          <p:cNvPr id="5" name="Footer Placeholder 4">
            <a:extLst>
              <a:ext uri="{FF2B5EF4-FFF2-40B4-BE49-F238E27FC236}">
                <a16:creationId xmlns:a16="http://schemas.microsoft.com/office/drawing/2014/main" id="{8B76180A-DAF2-4367-AF82-0D7CE3746A21}"/>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8A926F33-B2FC-4409-AC0A-DF048B300678}"/>
              </a:ext>
            </a:extLst>
          </p:cNvPr>
          <p:cNvSpPr>
            <a:spLocks noGrp="1"/>
          </p:cNvSpPr>
          <p:nvPr>
            <p:ph type="sldNum" sz="quarter" idx="12"/>
          </p:nvPr>
        </p:nvSpPr>
        <p:spPr/>
        <p:txBody>
          <a:bodyPr/>
          <a:lstStyle/>
          <a:p>
            <a:fld id="{A893F455-96F0-488F-8E10-58375F4901BB}" type="slidenum">
              <a:rPr lang="en-GB" smtClean="0"/>
              <a:t>41</a:t>
            </a:fld>
            <a:endParaRPr lang="en-GB"/>
          </a:p>
        </p:txBody>
      </p:sp>
    </p:spTree>
    <p:extLst>
      <p:ext uri="{BB962C8B-B14F-4D97-AF65-F5344CB8AC3E}">
        <p14:creationId xmlns:p14="http://schemas.microsoft.com/office/powerpoint/2010/main" val="2107842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8839-D92E-4550-A860-DF6E5E6C9EE6}"/>
              </a:ext>
            </a:extLst>
          </p:cNvPr>
          <p:cNvSpPr>
            <a:spLocks noGrp="1"/>
          </p:cNvSpPr>
          <p:nvPr>
            <p:ph type="title"/>
          </p:nvPr>
        </p:nvSpPr>
        <p:spPr/>
        <p:txBody>
          <a:bodyPr/>
          <a:lstStyle/>
          <a:p>
            <a:r>
              <a:rPr lang="en-GB" dirty="0"/>
              <a:t>Personalised IR</a:t>
            </a:r>
          </a:p>
        </p:txBody>
      </p:sp>
      <p:sp>
        <p:nvSpPr>
          <p:cNvPr id="3" name="Content Placeholder 2">
            <a:extLst>
              <a:ext uri="{FF2B5EF4-FFF2-40B4-BE49-F238E27FC236}">
                <a16:creationId xmlns:a16="http://schemas.microsoft.com/office/drawing/2014/main" id="{760E757F-584A-49B3-9F93-A2CD608300B4}"/>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The diversity of users and their information needs makes personalized information retrieval (PIR) a necessity in Web-based information retrieval (IR) systems</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However, since evaluating the performance of PIR systems depends on the users’ opinions and interests, evaluating such systems is a challenging task</a:t>
            </a: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User’s profile accessed, so breaches the privacy issue and is not scalable</a:t>
            </a:r>
          </a:p>
        </p:txBody>
      </p:sp>
      <p:sp>
        <p:nvSpPr>
          <p:cNvPr id="4" name="Date Placeholder 3">
            <a:extLst>
              <a:ext uri="{FF2B5EF4-FFF2-40B4-BE49-F238E27FC236}">
                <a16:creationId xmlns:a16="http://schemas.microsoft.com/office/drawing/2014/main" id="{0B2A7FF0-0211-4CC3-B980-A8506084A43A}"/>
              </a:ext>
            </a:extLst>
          </p:cNvPr>
          <p:cNvSpPr>
            <a:spLocks noGrp="1"/>
          </p:cNvSpPr>
          <p:nvPr>
            <p:ph type="dt" sz="half" idx="10"/>
          </p:nvPr>
        </p:nvSpPr>
        <p:spPr/>
        <p:txBody>
          <a:bodyPr/>
          <a:lstStyle/>
          <a:p>
            <a:fld id="{1EB67381-884A-4C48-B2EF-66B4E9B24D79}" type="datetime1">
              <a:rPr lang="en-IN" smtClean="0"/>
              <a:t>30-07-2024</a:t>
            </a:fld>
            <a:endParaRPr lang="en-GB"/>
          </a:p>
        </p:txBody>
      </p:sp>
      <p:sp>
        <p:nvSpPr>
          <p:cNvPr id="5" name="Footer Placeholder 4">
            <a:extLst>
              <a:ext uri="{FF2B5EF4-FFF2-40B4-BE49-F238E27FC236}">
                <a16:creationId xmlns:a16="http://schemas.microsoft.com/office/drawing/2014/main" id="{EC823B3A-EEC9-470A-A491-F21556A30F72}"/>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4B97A126-F7ED-4CAA-9FBE-4FC05D6C83F1}"/>
              </a:ext>
            </a:extLst>
          </p:cNvPr>
          <p:cNvSpPr>
            <a:spLocks noGrp="1"/>
          </p:cNvSpPr>
          <p:nvPr>
            <p:ph type="sldNum" sz="quarter" idx="12"/>
          </p:nvPr>
        </p:nvSpPr>
        <p:spPr/>
        <p:txBody>
          <a:bodyPr/>
          <a:lstStyle/>
          <a:p>
            <a:fld id="{A893F455-96F0-488F-8E10-58375F4901BB}" type="slidenum">
              <a:rPr lang="en-GB" smtClean="0"/>
              <a:t>42</a:t>
            </a:fld>
            <a:endParaRPr lang="en-GB"/>
          </a:p>
        </p:txBody>
      </p:sp>
    </p:spTree>
    <p:extLst>
      <p:ext uri="{BB962C8B-B14F-4D97-AF65-F5344CB8AC3E}">
        <p14:creationId xmlns:p14="http://schemas.microsoft.com/office/powerpoint/2010/main" val="4240505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A81A-1DA2-4881-AC81-838DD3981066}"/>
              </a:ext>
            </a:extLst>
          </p:cNvPr>
          <p:cNvSpPr>
            <a:spLocks noGrp="1"/>
          </p:cNvSpPr>
          <p:nvPr>
            <p:ph type="title"/>
          </p:nvPr>
        </p:nvSpPr>
        <p:spPr/>
        <p:txBody>
          <a:bodyPr/>
          <a:lstStyle/>
          <a:p>
            <a:r>
              <a:rPr lang="en-GB" dirty="0"/>
              <a:t>Adversarial IR</a:t>
            </a:r>
          </a:p>
        </p:txBody>
      </p:sp>
      <p:sp>
        <p:nvSpPr>
          <p:cNvPr id="3" name="Content Placeholder 2">
            <a:extLst>
              <a:ext uri="{FF2B5EF4-FFF2-40B4-BE49-F238E27FC236}">
                <a16:creationId xmlns:a16="http://schemas.microsoft.com/office/drawing/2014/main" id="{7F60F8D3-8299-4836-9CE6-7DB245ED7C3E}"/>
              </a:ext>
            </a:extLst>
          </p:cNvPr>
          <p:cNvSpPr>
            <a:spLocks noGrp="1"/>
          </p:cNvSpPr>
          <p:nvPr>
            <p:ph idx="1"/>
          </p:nvPr>
        </p:nvSpPr>
        <p:spPr/>
        <p:txBody>
          <a:bodyPr>
            <a:normAutofit/>
          </a:bodyPr>
          <a:lstStyle/>
          <a:p>
            <a:pPr algn="l"/>
            <a:r>
              <a:rPr lang="en-GB" sz="2000" b="1" i="0" dirty="0">
                <a:solidFill>
                  <a:srgbClr val="202122"/>
                </a:solidFill>
                <a:effectLst/>
                <a:latin typeface="Times New Roman" panose="02020603050405020304" pitchFamily="18" charset="0"/>
                <a:cs typeface="Times New Roman" panose="02020603050405020304" pitchFamily="18" charset="0"/>
              </a:rPr>
              <a:t>Adversarial information retrieval</a:t>
            </a:r>
            <a:r>
              <a:rPr lang="en-GB" sz="2000" b="0" i="0" dirty="0">
                <a:solidFill>
                  <a:srgbClr val="202122"/>
                </a:solidFill>
                <a:effectLst/>
                <a:latin typeface="Times New Roman" panose="02020603050405020304" pitchFamily="18" charset="0"/>
                <a:cs typeface="Times New Roman" panose="02020603050405020304" pitchFamily="18" charset="0"/>
              </a:rPr>
              <a:t> (</a:t>
            </a:r>
            <a:r>
              <a:rPr lang="en-GB" sz="2000" b="1" i="0" dirty="0">
                <a:solidFill>
                  <a:srgbClr val="202122"/>
                </a:solidFill>
                <a:effectLst/>
                <a:latin typeface="Times New Roman" panose="02020603050405020304" pitchFamily="18" charset="0"/>
                <a:cs typeface="Times New Roman" panose="02020603050405020304" pitchFamily="18" charset="0"/>
              </a:rPr>
              <a:t>adversarial IR</a:t>
            </a:r>
            <a:r>
              <a:rPr lang="en-GB" sz="2000" b="0" i="0" dirty="0">
                <a:solidFill>
                  <a:srgbClr val="202122"/>
                </a:solidFill>
                <a:effectLst/>
                <a:latin typeface="Times New Roman" panose="02020603050405020304" pitchFamily="18" charset="0"/>
                <a:cs typeface="Times New Roman" panose="02020603050405020304" pitchFamily="18" charset="0"/>
              </a:rPr>
              <a:t>) is a topic in </a:t>
            </a:r>
            <a:r>
              <a:rPr lang="en-GB" sz="2000" dirty="0">
                <a:solidFill>
                  <a:srgbClr val="202122"/>
                </a:solidFill>
                <a:latin typeface="Times New Roman" panose="02020603050405020304" pitchFamily="18" charset="0"/>
                <a:cs typeface="Times New Roman" panose="02020603050405020304" pitchFamily="18" charset="0"/>
              </a:rPr>
              <a:t>information retrieval </a:t>
            </a:r>
            <a:r>
              <a:rPr lang="en-GB" sz="2000" b="0" i="0" dirty="0">
                <a:solidFill>
                  <a:srgbClr val="202122"/>
                </a:solidFill>
                <a:effectLst/>
                <a:latin typeface="Times New Roman" panose="02020603050405020304" pitchFamily="18" charset="0"/>
                <a:cs typeface="Times New Roman" panose="02020603050405020304" pitchFamily="18" charset="0"/>
              </a:rPr>
              <a:t>related to strategies for working with a data source where some portion of it has been manipulated maliciously. Tasks can include gathering, indexing, filtering, retrieving and ranking information from such a data source. Adversarial IR includes the study of methods to detect, isolate, and defeat such manipulation.</a:t>
            </a:r>
          </a:p>
          <a:p>
            <a:pPr algn="l"/>
            <a:endParaRPr lang="en-GB" sz="2000" b="0" i="0" dirty="0">
              <a:solidFill>
                <a:srgbClr val="202122"/>
              </a:solidFill>
              <a:effectLst/>
              <a:latin typeface="Times New Roman" panose="02020603050405020304" pitchFamily="18" charset="0"/>
              <a:cs typeface="Times New Roman" panose="02020603050405020304" pitchFamily="18" charset="0"/>
            </a:endParaRPr>
          </a:p>
          <a:p>
            <a:pPr algn="l"/>
            <a:r>
              <a:rPr lang="en-GB" sz="2000" b="0" i="0" dirty="0">
                <a:solidFill>
                  <a:srgbClr val="202122"/>
                </a:solidFill>
                <a:effectLst/>
                <a:latin typeface="Times New Roman" panose="02020603050405020304" pitchFamily="18" charset="0"/>
                <a:cs typeface="Times New Roman" panose="02020603050405020304" pitchFamily="18" charset="0"/>
              </a:rPr>
              <a:t>On the Web, the predominant form of such manipulation is:</a:t>
            </a:r>
          </a:p>
          <a:p>
            <a:pPr algn="l"/>
            <a:endParaRPr lang="en-GB" sz="2000" b="0" i="0" dirty="0">
              <a:solidFill>
                <a:srgbClr val="202122"/>
              </a:solidFill>
              <a:effectLst/>
              <a:latin typeface="Times New Roman" panose="02020603050405020304" pitchFamily="18" charset="0"/>
              <a:cs typeface="Times New Roman" panose="02020603050405020304" pitchFamily="18" charset="0"/>
            </a:endParaRPr>
          </a:p>
          <a:p>
            <a:pPr lvl="1"/>
            <a:r>
              <a:rPr lang="en-GB" sz="2000" b="0" i="0" u="none" strike="noStrike" dirty="0">
                <a:effectLst/>
                <a:latin typeface="Times New Roman" panose="02020603050405020304" pitchFamily="18" charset="0"/>
                <a:cs typeface="Times New Roman" panose="02020603050405020304" pitchFamily="18" charset="0"/>
              </a:rPr>
              <a:t>search engine spamming</a:t>
            </a:r>
            <a:r>
              <a:rPr lang="en-GB" sz="2000" b="0" i="0" dirty="0">
                <a:effectLst/>
                <a:latin typeface="Times New Roman" panose="02020603050405020304" pitchFamily="18" charset="0"/>
                <a:cs typeface="Times New Roman" panose="02020603050405020304" pitchFamily="18" charset="0"/>
              </a:rPr>
              <a:t> </a:t>
            </a:r>
            <a:r>
              <a:rPr lang="en-GB" sz="2000" b="0" i="0" dirty="0">
                <a:solidFill>
                  <a:srgbClr val="202122"/>
                </a:solidFill>
                <a:effectLst/>
                <a:latin typeface="Times New Roman" panose="02020603050405020304" pitchFamily="18" charset="0"/>
                <a:cs typeface="Times New Roman" panose="02020603050405020304" pitchFamily="18" charset="0"/>
              </a:rPr>
              <a:t>(also known as spamdexing), which involves employing various techniques to disrupt the activity of we</a:t>
            </a:r>
            <a:r>
              <a:rPr lang="en-GB" sz="2000" b="0" i="0" u="none" strike="noStrike" dirty="0">
                <a:effectLst/>
                <a:latin typeface="Times New Roman" panose="02020603050405020304" pitchFamily="18" charset="0"/>
                <a:cs typeface="Times New Roman" panose="02020603050405020304" pitchFamily="18" charset="0"/>
              </a:rPr>
              <a:t>b search engines</a:t>
            </a:r>
            <a:r>
              <a:rPr lang="en-GB" sz="2000" b="0" i="0" dirty="0">
                <a:solidFill>
                  <a:srgbClr val="202122"/>
                </a:solidFill>
                <a:effectLst/>
                <a:latin typeface="Times New Roman" panose="02020603050405020304" pitchFamily="18" charset="0"/>
                <a:cs typeface="Times New Roman" panose="02020603050405020304" pitchFamily="18" charset="0"/>
              </a:rPr>
              <a:t>, usually for financial gain</a:t>
            </a:r>
          </a:p>
          <a:p>
            <a:pPr lvl="1"/>
            <a:r>
              <a:rPr lang="en-GB" sz="2000" b="0" i="0" dirty="0">
                <a:solidFill>
                  <a:srgbClr val="202122"/>
                </a:solidFill>
                <a:effectLst/>
                <a:latin typeface="Times New Roman" panose="02020603050405020304" pitchFamily="18" charset="0"/>
                <a:cs typeface="Times New Roman" panose="02020603050405020304" pitchFamily="18" charset="0"/>
              </a:rPr>
              <a:t>Examples of spamdexing are  </a:t>
            </a:r>
            <a:r>
              <a:rPr lang="en-GB" sz="2000" dirty="0">
                <a:solidFill>
                  <a:srgbClr val="202122"/>
                </a:solidFill>
                <a:latin typeface="Times New Roman" panose="02020603050405020304" pitchFamily="18" charset="0"/>
                <a:cs typeface="Times New Roman" panose="02020603050405020304" pitchFamily="18" charset="0"/>
              </a:rPr>
              <a:t>link-bombing, spam blogs (</a:t>
            </a:r>
            <a:r>
              <a:rPr lang="en-GB" sz="2000" dirty="0" err="1">
                <a:solidFill>
                  <a:srgbClr val="202122"/>
                </a:solidFill>
                <a:latin typeface="Times New Roman" panose="02020603050405020304" pitchFamily="18" charset="0"/>
                <a:cs typeface="Times New Roman" panose="02020603050405020304" pitchFamily="18" charset="0"/>
              </a:rPr>
              <a:t>splogs</a:t>
            </a:r>
            <a:r>
              <a:rPr lang="en-GB" sz="2000" dirty="0">
                <a:solidFill>
                  <a:srgbClr val="202122"/>
                </a:solidFill>
                <a:latin typeface="Times New Roman" panose="02020603050405020304" pitchFamily="18" charset="0"/>
                <a:cs typeface="Times New Roman" panose="02020603050405020304" pitchFamily="18" charset="0"/>
              </a:rPr>
              <a:t>), malicious tagging, Reverse engineering of ranking algorithms, advertisement blocking, click fraud etc. </a:t>
            </a:r>
          </a:p>
          <a:p>
            <a:endParaRPr lang="en-GB" dirty="0"/>
          </a:p>
        </p:txBody>
      </p:sp>
      <p:sp>
        <p:nvSpPr>
          <p:cNvPr id="4" name="Date Placeholder 3">
            <a:extLst>
              <a:ext uri="{FF2B5EF4-FFF2-40B4-BE49-F238E27FC236}">
                <a16:creationId xmlns:a16="http://schemas.microsoft.com/office/drawing/2014/main" id="{2D4112C8-0199-48F2-BCB0-0946173F06BD}"/>
              </a:ext>
            </a:extLst>
          </p:cNvPr>
          <p:cNvSpPr>
            <a:spLocks noGrp="1"/>
          </p:cNvSpPr>
          <p:nvPr>
            <p:ph type="dt" sz="half" idx="10"/>
          </p:nvPr>
        </p:nvSpPr>
        <p:spPr/>
        <p:txBody>
          <a:bodyPr/>
          <a:lstStyle/>
          <a:p>
            <a:fld id="{261B28F1-D1CC-46EC-A512-43845A370E88}" type="datetime1">
              <a:rPr lang="en-IN" smtClean="0"/>
              <a:t>30-07-2024</a:t>
            </a:fld>
            <a:endParaRPr lang="en-GB"/>
          </a:p>
        </p:txBody>
      </p:sp>
      <p:sp>
        <p:nvSpPr>
          <p:cNvPr id="5" name="Footer Placeholder 4">
            <a:extLst>
              <a:ext uri="{FF2B5EF4-FFF2-40B4-BE49-F238E27FC236}">
                <a16:creationId xmlns:a16="http://schemas.microsoft.com/office/drawing/2014/main" id="{2C4A946B-FE1E-4A41-BF0F-9E1DACA8B662}"/>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F5D287B1-D9DA-457D-B24F-96F70F7AE5A2}"/>
              </a:ext>
            </a:extLst>
          </p:cNvPr>
          <p:cNvSpPr>
            <a:spLocks noGrp="1"/>
          </p:cNvSpPr>
          <p:nvPr>
            <p:ph type="sldNum" sz="quarter" idx="12"/>
          </p:nvPr>
        </p:nvSpPr>
        <p:spPr/>
        <p:txBody>
          <a:bodyPr/>
          <a:lstStyle/>
          <a:p>
            <a:fld id="{A893F455-96F0-488F-8E10-58375F4901BB}" type="slidenum">
              <a:rPr lang="en-GB" smtClean="0"/>
              <a:t>43</a:t>
            </a:fld>
            <a:endParaRPr lang="en-GB"/>
          </a:p>
        </p:txBody>
      </p:sp>
    </p:spTree>
    <p:extLst>
      <p:ext uri="{BB962C8B-B14F-4D97-AF65-F5344CB8AC3E}">
        <p14:creationId xmlns:p14="http://schemas.microsoft.com/office/powerpoint/2010/main" val="3074537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7EC4-E93C-4F79-834A-8641BBA51927}"/>
              </a:ext>
            </a:extLst>
          </p:cNvPr>
          <p:cNvSpPr>
            <a:spLocks noGrp="1"/>
          </p:cNvSpPr>
          <p:nvPr>
            <p:ph type="title"/>
          </p:nvPr>
        </p:nvSpPr>
        <p:spPr/>
        <p:txBody>
          <a:bodyPr/>
          <a:lstStyle/>
          <a:p>
            <a:r>
              <a:rPr lang="en-GB" dirty="0"/>
              <a:t>Federated Information Retrieval</a:t>
            </a:r>
          </a:p>
        </p:txBody>
      </p:sp>
      <p:sp>
        <p:nvSpPr>
          <p:cNvPr id="3" name="Content Placeholder 2">
            <a:extLst>
              <a:ext uri="{FF2B5EF4-FFF2-40B4-BE49-F238E27FC236}">
                <a16:creationId xmlns:a16="http://schemas.microsoft.com/office/drawing/2014/main" id="{CDFF746A-EB02-4C0C-87D4-C5ABAEEB471D}"/>
              </a:ext>
            </a:extLst>
          </p:cNvPr>
          <p:cNvSpPr>
            <a:spLocks noGrp="1"/>
          </p:cNvSpPr>
          <p:nvPr>
            <p:ph idx="1"/>
          </p:nvPr>
        </p:nvSpPr>
        <p:spPr/>
        <p:txBody>
          <a:bodyPr>
            <a:normAutofit/>
          </a:bodyPr>
          <a:lstStyle/>
          <a:p>
            <a:r>
              <a:rPr lang="en-GB" sz="2400" b="1" i="0" dirty="0">
                <a:solidFill>
                  <a:srgbClr val="202122"/>
                </a:solidFill>
                <a:effectLst/>
                <a:latin typeface="Times New Roman" panose="02020603050405020304" pitchFamily="18" charset="0"/>
                <a:cs typeface="Times New Roman" panose="02020603050405020304" pitchFamily="18" charset="0"/>
              </a:rPr>
              <a:t>Federated search</a:t>
            </a:r>
            <a:r>
              <a:rPr lang="en-GB" sz="2400" b="0" i="0" dirty="0">
                <a:solidFill>
                  <a:srgbClr val="202122"/>
                </a:solidFill>
                <a:effectLst/>
                <a:latin typeface="Times New Roman" panose="02020603050405020304" pitchFamily="18" charset="0"/>
                <a:cs typeface="Times New Roman" panose="02020603050405020304" pitchFamily="18" charset="0"/>
              </a:rPr>
              <a:t> retrieves information from a variety of sources via a search application built on top of search engine(s).</a:t>
            </a:r>
            <a:r>
              <a:rPr lang="en-GB" sz="2400" b="0" i="0" baseline="30000" dirty="0">
                <a:solidFill>
                  <a:srgbClr val="0B0080"/>
                </a:solidFill>
                <a:effectLst/>
                <a:latin typeface="Times New Roman" panose="02020603050405020304" pitchFamily="18" charset="0"/>
                <a:cs typeface="Times New Roman" panose="02020603050405020304" pitchFamily="18" charset="0"/>
              </a:rPr>
              <a:t> </a:t>
            </a:r>
            <a:r>
              <a:rPr lang="en-GB" sz="2400" b="0" i="0" dirty="0">
                <a:solidFill>
                  <a:srgbClr val="202122"/>
                </a:solidFill>
                <a:effectLst/>
                <a:latin typeface="Times New Roman" panose="02020603050405020304" pitchFamily="18" charset="0"/>
                <a:cs typeface="Times New Roman" panose="02020603050405020304" pitchFamily="18" charset="0"/>
              </a:rPr>
              <a:t>A user makes a single query request which is distributed to the </a:t>
            </a:r>
            <a:r>
              <a:rPr lang="en-GB" sz="2400" b="0" i="0" u="none" strike="noStrike" dirty="0">
                <a:effectLst/>
                <a:latin typeface="Times New Roman" panose="02020603050405020304" pitchFamily="18" charset="0"/>
                <a:cs typeface="Times New Roman" panose="02020603050405020304" pitchFamily="18" charset="0"/>
              </a:rPr>
              <a:t>search engines</a:t>
            </a:r>
            <a:r>
              <a:rPr lang="en-GB" sz="2400" b="0" i="0" dirty="0">
                <a:solidFill>
                  <a:srgbClr val="202122"/>
                </a:solidFill>
                <a:effectLst/>
                <a:latin typeface="Times New Roman" panose="02020603050405020304" pitchFamily="18" charset="0"/>
                <a:cs typeface="Times New Roman" panose="02020603050405020304" pitchFamily="18" charset="0"/>
              </a:rPr>
              <a:t>, databases or other query engines participating in the federation. The federated search then aggregates the results that are received from the search engines for presentation to the user.</a:t>
            </a:r>
          </a:p>
          <a:p>
            <a:pPr marL="0" indent="0">
              <a:buNone/>
            </a:pPr>
            <a:endParaRPr lang="en-GB" sz="2400" b="0" i="0" dirty="0">
              <a:solidFill>
                <a:srgbClr val="202122"/>
              </a:solidFill>
              <a:effectLst/>
              <a:latin typeface="Times New Roman" panose="02020603050405020304" pitchFamily="18" charset="0"/>
              <a:cs typeface="Times New Roman" panose="02020603050405020304" pitchFamily="18" charset="0"/>
            </a:endParaRPr>
          </a:p>
          <a:p>
            <a:r>
              <a:rPr lang="en-GB" sz="2400" b="0" i="0" dirty="0">
                <a:solidFill>
                  <a:srgbClr val="202122"/>
                </a:solidFill>
                <a:effectLst/>
                <a:latin typeface="Times New Roman" panose="02020603050405020304" pitchFamily="18" charset="0"/>
                <a:cs typeface="Times New Roman" panose="02020603050405020304" pitchFamily="18" charset="0"/>
              </a:rPr>
              <a:t>Federated search, unlike </a:t>
            </a:r>
            <a:r>
              <a:rPr lang="en-GB" sz="2400" dirty="0">
                <a:solidFill>
                  <a:srgbClr val="202122"/>
                </a:solidFill>
                <a:latin typeface="Times New Roman" panose="02020603050405020304" pitchFamily="18" charset="0"/>
                <a:cs typeface="Times New Roman" panose="02020603050405020304" pitchFamily="18" charset="0"/>
              </a:rPr>
              <a:t>centralised search</a:t>
            </a:r>
            <a:r>
              <a:rPr lang="en-GB" sz="2400" b="0" i="0" dirty="0">
                <a:solidFill>
                  <a:srgbClr val="202122"/>
                </a:solidFill>
                <a:effectLst/>
                <a:latin typeface="Times New Roman" panose="02020603050405020304" pitchFamily="18" charset="0"/>
                <a:cs typeface="Times New Roman" panose="02020603050405020304" pitchFamily="18" charset="0"/>
              </a:rPr>
              <a:t>, requires centralized coordination of the searchable resources.</a:t>
            </a:r>
            <a:endParaRPr lang="en-GB"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1E03BD-C85B-46E1-A739-B0EC0EA8D695}"/>
              </a:ext>
            </a:extLst>
          </p:cNvPr>
          <p:cNvSpPr>
            <a:spLocks noGrp="1"/>
          </p:cNvSpPr>
          <p:nvPr>
            <p:ph type="dt" sz="half" idx="10"/>
          </p:nvPr>
        </p:nvSpPr>
        <p:spPr/>
        <p:txBody>
          <a:bodyPr/>
          <a:lstStyle/>
          <a:p>
            <a:fld id="{581F3E08-B1E8-4534-83B3-A3E647279F75}" type="datetime1">
              <a:rPr lang="en-IN" smtClean="0"/>
              <a:t>30-07-2024</a:t>
            </a:fld>
            <a:endParaRPr lang="en-GB"/>
          </a:p>
        </p:txBody>
      </p:sp>
      <p:sp>
        <p:nvSpPr>
          <p:cNvPr id="5" name="Footer Placeholder 4">
            <a:extLst>
              <a:ext uri="{FF2B5EF4-FFF2-40B4-BE49-F238E27FC236}">
                <a16:creationId xmlns:a16="http://schemas.microsoft.com/office/drawing/2014/main" id="{AB6556D4-6506-441C-B9E0-756A2F66AF3B}"/>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BA206863-6445-4255-B2D4-4848C2F5BE20}"/>
              </a:ext>
            </a:extLst>
          </p:cNvPr>
          <p:cNvSpPr>
            <a:spLocks noGrp="1"/>
          </p:cNvSpPr>
          <p:nvPr>
            <p:ph type="sldNum" sz="quarter" idx="12"/>
          </p:nvPr>
        </p:nvSpPr>
        <p:spPr/>
        <p:txBody>
          <a:bodyPr/>
          <a:lstStyle/>
          <a:p>
            <a:fld id="{A893F455-96F0-488F-8E10-58375F4901BB}" type="slidenum">
              <a:rPr lang="en-GB" smtClean="0"/>
              <a:t>44</a:t>
            </a:fld>
            <a:endParaRPr lang="en-GB"/>
          </a:p>
        </p:txBody>
      </p:sp>
    </p:spTree>
    <p:extLst>
      <p:ext uri="{BB962C8B-B14F-4D97-AF65-F5344CB8AC3E}">
        <p14:creationId xmlns:p14="http://schemas.microsoft.com/office/powerpoint/2010/main" val="4057008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DDE2-2698-4A11-BFD5-901B2CCB853D}"/>
              </a:ext>
            </a:extLst>
          </p:cNvPr>
          <p:cNvSpPr>
            <a:spLocks noGrp="1"/>
          </p:cNvSpPr>
          <p:nvPr>
            <p:ph type="title"/>
          </p:nvPr>
        </p:nvSpPr>
        <p:spPr/>
        <p:txBody>
          <a:bodyPr/>
          <a:lstStyle/>
          <a:p>
            <a:r>
              <a:rPr lang="en-GB" dirty="0"/>
              <a:t>Automatic Summarization</a:t>
            </a:r>
          </a:p>
        </p:txBody>
      </p:sp>
      <p:sp>
        <p:nvSpPr>
          <p:cNvPr id="3" name="Content Placeholder 2">
            <a:extLst>
              <a:ext uri="{FF2B5EF4-FFF2-40B4-BE49-F238E27FC236}">
                <a16:creationId xmlns:a16="http://schemas.microsoft.com/office/drawing/2014/main" id="{E4441F9C-1CA5-4885-8E4B-9F71B1BB500D}"/>
              </a:ext>
            </a:extLst>
          </p:cNvPr>
          <p:cNvSpPr>
            <a:spLocks noGrp="1"/>
          </p:cNvSpPr>
          <p:nvPr>
            <p:ph idx="1"/>
          </p:nvPr>
        </p:nvSpPr>
        <p:spPr/>
        <p:txBody>
          <a:bodyPr/>
          <a:lstStyle/>
          <a:p>
            <a:pPr marL="0" indent="0">
              <a:buNone/>
            </a:pPr>
            <a:endParaRPr lang="en-GB" b="0" i="0" dirty="0">
              <a:effectLst/>
              <a:latin typeface="Roboto"/>
            </a:endParaRPr>
          </a:p>
          <a:p>
            <a:pPr lvl="1"/>
            <a:r>
              <a:rPr lang="en-GB" dirty="0">
                <a:latin typeface="Times New Roman" panose="02020603050405020304" pitchFamily="18" charset="0"/>
                <a:cs typeface="Times New Roman" panose="02020603050405020304" pitchFamily="18" charset="0"/>
              </a:rPr>
              <a:t>Text summarization</a:t>
            </a:r>
          </a:p>
          <a:p>
            <a:pPr lvl="2"/>
            <a:r>
              <a:rPr lang="en-GB" sz="2400" b="0" i="0" dirty="0">
                <a:effectLst/>
                <a:latin typeface="Times New Roman" panose="02020603050405020304" pitchFamily="18" charset="0"/>
                <a:cs typeface="Times New Roman" panose="02020603050405020304" pitchFamily="18" charset="0"/>
              </a:rPr>
              <a:t>Automatic text summarization is the data science problem of creating a short, accurate, and fluent summary from a longer document.</a:t>
            </a:r>
          </a:p>
          <a:p>
            <a:pPr marL="914400" lvl="2" indent="0">
              <a:buNone/>
            </a:pPr>
            <a:endParaRPr lang="en-GB" sz="2400"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Image summarization</a:t>
            </a:r>
          </a:p>
          <a:p>
            <a:pPr lvl="1"/>
            <a:r>
              <a:rPr lang="en-GB" dirty="0">
                <a:latin typeface="Times New Roman" panose="02020603050405020304" pitchFamily="18" charset="0"/>
                <a:cs typeface="Times New Roman" panose="02020603050405020304" pitchFamily="18" charset="0"/>
              </a:rPr>
              <a:t>Video summarization</a:t>
            </a:r>
          </a:p>
        </p:txBody>
      </p:sp>
      <p:sp>
        <p:nvSpPr>
          <p:cNvPr id="4" name="Date Placeholder 3">
            <a:extLst>
              <a:ext uri="{FF2B5EF4-FFF2-40B4-BE49-F238E27FC236}">
                <a16:creationId xmlns:a16="http://schemas.microsoft.com/office/drawing/2014/main" id="{16D46821-26F2-4076-90AA-88807334A4A3}"/>
              </a:ext>
            </a:extLst>
          </p:cNvPr>
          <p:cNvSpPr>
            <a:spLocks noGrp="1"/>
          </p:cNvSpPr>
          <p:nvPr>
            <p:ph type="dt" sz="half" idx="10"/>
          </p:nvPr>
        </p:nvSpPr>
        <p:spPr/>
        <p:txBody>
          <a:bodyPr/>
          <a:lstStyle/>
          <a:p>
            <a:fld id="{5B31D3DB-B85B-4A4B-81CB-66843C921108}" type="datetime1">
              <a:rPr lang="en-IN" smtClean="0"/>
              <a:t>30-07-2024</a:t>
            </a:fld>
            <a:endParaRPr lang="en-GB"/>
          </a:p>
        </p:txBody>
      </p:sp>
      <p:sp>
        <p:nvSpPr>
          <p:cNvPr id="5" name="Footer Placeholder 4">
            <a:extLst>
              <a:ext uri="{FF2B5EF4-FFF2-40B4-BE49-F238E27FC236}">
                <a16:creationId xmlns:a16="http://schemas.microsoft.com/office/drawing/2014/main" id="{8D082D43-0B40-4F47-8747-57456072C386}"/>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62BE3F7A-9FD2-4DB7-B3B9-09F5F7E8C93F}"/>
              </a:ext>
            </a:extLst>
          </p:cNvPr>
          <p:cNvSpPr>
            <a:spLocks noGrp="1"/>
          </p:cNvSpPr>
          <p:nvPr>
            <p:ph type="sldNum" sz="quarter" idx="12"/>
          </p:nvPr>
        </p:nvSpPr>
        <p:spPr/>
        <p:txBody>
          <a:bodyPr/>
          <a:lstStyle/>
          <a:p>
            <a:fld id="{A893F455-96F0-488F-8E10-58375F4901BB}" type="slidenum">
              <a:rPr lang="en-GB" smtClean="0"/>
              <a:t>45</a:t>
            </a:fld>
            <a:endParaRPr lang="en-GB"/>
          </a:p>
        </p:txBody>
      </p:sp>
    </p:spTree>
    <p:extLst>
      <p:ext uri="{BB962C8B-B14F-4D97-AF65-F5344CB8AC3E}">
        <p14:creationId xmlns:p14="http://schemas.microsoft.com/office/powerpoint/2010/main" val="877226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6398-48E0-4556-B6FC-DCED603C74BB}"/>
              </a:ext>
            </a:extLst>
          </p:cNvPr>
          <p:cNvSpPr>
            <a:spLocks noGrp="1"/>
          </p:cNvSpPr>
          <p:nvPr>
            <p:ph type="title"/>
          </p:nvPr>
        </p:nvSpPr>
        <p:spPr/>
        <p:txBody>
          <a:bodyPr/>
          <a:lstStyle/>
          <a:p>
            <a:r>
              <a:rPr lang="en-GB" dirty="0"/>
              <a:t>Sentiment Analysis and Opinion mining</a:t>
            </a:r>
          </a:p>
        </p:txBody>
      </p:sp>
      <p:sp>
        <p:nvSpPr>
          <p:cNvPr id="3" name="Content Placeholder 2">
            <a:extLst>
              <a:ext uri="{FF2B5EF4-FFF2-40B4-BE49-F238E27FC236}">
                <a16:creationId xmlns:a16="http://schemas.microsoft.com/office/drawing/2014/main" id="{F5FB8142-3AD5-417D-9C64-050317FDCC62}"/>
              </a:ext>
            </a:extLst>
          </p:cNvPr>
          <p:cNvSpPr>
            <a:spLocks noGrp="1"/>
          </p:cNvSpPr>
          <p:nvPr>
            <p:ph idx="1"/>
          </p:nvPr>
        </p:nvSpPr>
        <p:spPr/>
        <p:txBody>
          <a:bodyPr/>
          <a:lstStyle/>
          <a:p>
            <a:endParaRPr lang="en-GB" b="0" i="0" dirty="0">
              <a:solidFill>
                <a:srgbClr val="000000"/>
              </a:solidFill>
              <a:effectLst/>
              <a:latin typeface="arial" panose="020B0604020202020204" pitchFamily="34" charset="0"/>
            </a:endParaRPr>
          </a:p>
          <a:p>
            <a:r>
              <a:rPr lang="en-GB" sz="2400" b="0" i="0" dirty="0">
                <a:solidFill>
                  <a:srgbClr val="000000"/>
                </a:solidFill>
                <a:effectLst/>
                <a:latin typeface="Times New Roman" panose="02020603050405020304" pitchFamily="18" charset="0"/>
                <a:cs typeface="Times New Roman" panose="02020603050405020304" pitchFamily="18" charset="0"/>
              </a:rPr>
              <a:t>Sentiment analysis and opinion mining is the field of study that </a:t>
            </a:r>
            <a:r>
              <a:rPr lang="en-GB" sz="2400" b="0" i="0" dirty="0" err="1">
                <a:solidFill>
                  <a:srgbClr val="000000"/>
                </a:solidFill>
                <a:effectLst/>
                <a:latin typeface="Times New Roman" panose="02020603050405020304" pitchFamily="18" charset="0"/>
                <a:cs typeface="Times New Roman" panose="02020603050405020304" pitchFamily="18" charset="0"/>
              </a:rPr>
              <a:t>analyzes</a:t>
            </a:r>
            <a:r>
              <a:rPr lang="en-GB" sz="2400" b="0" i="0" dirty="0">
                <a:solidFill>
                  <a:srgbClr val="000000"/>
                </a:solidFill>
                <a:effectLst/>
                <a:latin typeface="Times New Roman" panose="02020603050405020304" pitchFamily="18" charset="0"/>
                <a:cs typeface="Times New Roman" panose="02020603050405020304" pitchFamily="18" charset="0"/>
              </a:rPr>
              <a:t> people's opinions, sentiments, evaluations, attitudes, and emotions from written language. </a:t>
            </a:r>
          </a:p>
          <a:p>
            <a:endParaRPr lang="en-GB" sz="2400" dirty="0">
              <a:solidFill>
                <a:srgbClr val="000000"/>
              </a:solidFill>
              <a:latin typeface="Times New Roman" panose="02020603050405020304" pitchFamily="18" charset="0"/>
              <a:cs typeface="Times New Roman" panose="02020603050405020304" pitchFamily="18" charset="0"/>
            </a:endParaRPr>
          </a:p>
          <a:p>
            <a:r>
              <a:rPr lang="en-GB" sz="2400" b="0" i="0" dirty="0">
                <a:solidFill>
                  <a:srgbClr val="000000"/>
                </a:solidFill>
                <a:effectLst/>
                <a:latin typeface="Times New Roman" panose="02020603050405020304" pitchFamily="18" charset="0"/>
                <a:cs typeface="Times New Roman" panose="02020603050405020304" pitchFamily="18" charset="0"/>
              </a:rPr>
              <a:t>It is one of the most active research areas in natural language processing and is also widely studied in data mining, Web mining, and text mining</a:t>
            </a:r>
            <a:endParaRPr lang="en-GB"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3C33E9-8628-495B-AA87-E2AC0A3029B6}"/>
              </a:ext>
            </a:extLst>
          </p:cNvPr>
          <p:cNvSpPr>
            <a:spLocks noGrp="1"/>
          </p:cNvSpPr>
          <p:nvPr>
            <p:ph type="dt" sz="half" idx="10"/>
          </p:nvPr>
        </p:nvSpPr>
        <p:spPr/>
        <p:txBody>
          <a:bodyPr/>
          <a:lstStyle/>
          <a:p>
            <a:fld id="{533C2B38-239C-4C4E-921C-482B3856DD00}" type="datetime1">
              <a:rPr lang="en-IN" smtClean="0"/>
              <a:t>30-07-2024</a:t>
            </a:fld>
            <a:endParaRPr lang="en-GB"/>
          </a:p>
        </p:txBody>
      </p:sp>
      <p:sp>
        <p:nvSpPr>
          <p:cNvPr id="5" name="Footer Placeholder 4">
            <a:extLst>
              <a:ext uri="{FF2B5EF4-FFF2-40B4-BE49-F238E27FC236}">
                <a16:creationId xmlns:a16="http://schemas.microsoft.com/office/drawing/2014/main" id="{3F21F9EE-7655-4DDA-9D48-B6D6C38DB128}"/>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64C2E8A8-4A71-4F8E-AD98-1E7BB0021D22}"/>
              </a:ext>
            </a:extLst>
          </p:cNvPr>
          <p:cNvSpPr>
            <a:spLocks noGrp="1"/>
          </p:cNvSpPr>
          <p:nvPr>
            <p:ph type="sldNum" sz="quarter" idx="12"/>
          </p:nvPr>
        </p:nvSpPr>
        <p:spPr/>
        <p:txBody>
          <a:bodyPr/>
          <a:lstStyle/>
          <a:p>
            <a:fld id="{A893F455-96F0-488F-8E10-58375F4901BB}" type="slidenum">
              <a:rPr lang="en-GB" smtClean="0"/>
              <a:t>46</a:t>
            </a:fld>
            <a:endParaRPr lang="en-GB"/>
          </a:p>
        </p:txBody>
      </p:sp>
    </p:spTree>
    <p:extLst>
      <p:ext uri="{BB962C8B-B14F-4D97-AF65-F5344CB8AC3E}">
        <p14:creationId xmlns:p14="http://schemas.microsoft.com/office/powerpoint/2010/main" val="2321246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033E-85EA-4018-AB8D-5140D1AFBA1E}"/>
              </a:ext>
            </a:extLst>
          </p:cNvPr>
          <p:cNvSpPr>
            <a:spLocks noGrp="1"/>
          </p:cNvSpPr>
          <p:nvPr>
            <p:ph type="title"/>
          </p:nvPr>
        </p:nvSpPr>
        <p:spPr/>
        <p:txBody>
          <a:bodyPr/>
          <a:lstStyle/>
          <a:p>
            <a:r>
              <a:rPr lang="en-GB" dirty="0"/>
              <a:t>Multi-modal Information Retrieval</a:t>
            </a:r>
          </a:p>
        </p:txBody>
      </p:sp>
      <p:sp>
        <p:nvSpPr>
          <p:cNvPr id="3" name="Content Placeholder 2">
            <a:extLst>
              <a:ext uri="{FF2B5EF4-FFF2-40B4-BE49-F238E27FC236}">
                <a16:creationId xmlns:a16="http://schemas.microsoft.com/office/drawing/2014/main" id="{5EBF1D4C-6796-4CA0-A834-02B6F8B32415}"/>
              </a:ext>
            </a:extLst>
          </p:cNvPr>
          <p:cNvSpPr>
            <a:spLocks noGrp="1"/>
          </p:cNvSpPr>
          <p:nvPr>
            <p:ph idx="1"/>
          </p:nvPr>
        </p:nvSpPr>
        <p:spPr/>
        <p:txBody>
          <a:bodyPr/>
          <a:lstStyle/>
          <a:p>
            <a:endParaRPr lang="en-GB" b="0" i="0" dirty="0">
              <a:solidFill>
                <a:srgbClr val="111111"/>
              </a:solidFill>
              <a:effectLst/>
              <a:latin typeface="Roboto"/>
            </a:endParaRPr>
          </a:p>
          <a:p>
            <a:r>
              <a:rPr lang="en-GB" sz="2400" dirty="0">
                <a:solidFill>
                  <a:srgbClr val="111111"/>
                </a:solidFill>
                <a:latin typeface="Times New Roman" panose="02020603050405020304" pitchFamily="18" charset="0"/>
                <a:cs typeface="Times New Roman" panose="02020603050405020304" pitchFamily="18" charset="0"/>
              </a:rPr>
              <a:t>Multiple modes like – text, images, videos etc</a:t>
            </a:r>
            <a:endParaRPr lang="en-GB" sz="2400" b="0" i="0" dirty="0">
              <a:solidFill>
                <a:srgbClr val="111111"/>
              </a:solidFill>
              <a:effectLst/>
              <a:latin typeface="Times New Roman" panose="02020603050405020304" pitchFamily="18" charset="0"/>
              <a:cs typeface="Times New Roman" panose="02020603050405020304" pitchFamily="18" charset="0"/>
            </a:endParaRPr>
          </a:p>
          <a:p>
            <a:endParaRPr lang="en-GB" sz="2400" dirty="0">
              <a:solidFill>
                <a:srgbClr val="111111"/>
              </a:solidFill>
              <a:latin typeface="Times New Roman" panose="02020603050405020304" pitchFamily="18" charset="0"/>
              <a:cs typeface="Times New Roman" panose="02020603050405020304" pitchFamily="18" charset="0"/>
            </a:endParaRPr>
          </a:p>
          <a:p>
            <a:r>
              <a:rPr lang="en-GB" sz="2400" b="0" i="0" dirty="0">
                <a:solidFill>
                  <a:srgbClr val="111111"/>
                </a:solidFill>
                <a:effectLst/>
                <a:latin typeface="Times New Roman" panose="02020603050405020304" pitchFamily="18" charset="0"/>
                <a:cs typeface="Times New Roman" panose="02020603050405020304" pitchFamily="18" charset="0"/>
              </a:rPr>
              <a:t>Multimodal information retrieval is a research problem of great interest in all domains, due to the huge collections of multimedia data available in different contexts like text, image, audio and video.</a:t>
            </a:r>
            <a:endParaRPr lang="en-GB"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7F62B0F-4F2B-4DD0-8064-89C614FD8A55}"/>
              </a:ext>
            </a:extLst>
          </p:cNvPr>
          <p:cNvSpPr>
            <a:spLocks noGrp="1"/>
          </p:cNvSpPr>
          <p:nvPr>
            <p:ph type="dt" sz="half" idx="10"/>
          </p:nvPr>
        </p:nvSpPr>
        <p:spPr/>
        <p:txBody>
          <a:bodyPr/>
          <a:lstStyle/>
          <a:p>
            <a:fld id="{B4F30D0E-28A6-45D0-8427-A9FFC0CB7047}" type="datetime1">
              <a:rPr lang="en-IN" smtClean="0"/>
              <a:t>30-07-2024</a:t>
            </a:fld>
            <a:endParaRPr lang="en-GB"/>
          </a:p>
        </p:txBody>
      </p:sp>
      <p:sp>
        <p:nvSpPr>
          <p:cNvPr id="5" name="Footer Placeholder 4">
            <a:extLst>
              <a:ext uri="{FF2B5EF4-FFF2-40B4-BE49-F238E27FC236}">
                <a16:creationId xmlns:a16="http://schemas.microsoft.com/office/drawing/2014/main" id="{568683CD-2A39-4BB9-B6DA-B0FBB6A2AF77}"/>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F2FBD728-1034-4B37-A224-FEFA248703A1}"/>
              </a:ext>
            </a:extLst>
          </p:cNvPr>
          <p:cNvSpPr>
            <a:spLocks noGrp="1"/>
          </p:cNvSpPr>
          <p:nvPr>
            <p:ph type="sldNum" sz="quarter" idx="12"/>
          </p:nvPr>
        </p:nvSpPr>
        <p:spPr/>
        <p:txBody>
          <a:bodyPr/>
          <a:lstStyle/>
          <a:p>
            <a:fld id="{A893F455-96F0-488F-8E10-58375F4901BB}" type="slidenum">
              <a:rPr lang="en-GB" smtClean="0"/>
              <a:t>47</a:t>
            </a:fld>
            <a:endParaRPr lang="en-GB"/>
          </a:p>
        </p:txBody>
      </p:sp>
    </p:spTree>
    <p:extLst>
      <p:ext uri="{BB962C8B-B14F-4D97-AF65-F5344CB8AC3E}">
        <p14:creationId xmlns:p14="http://schemas.microsoft.com/office/powerpoint/2010/main" val="2336324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EB35-B807-4192-A789-ACD6ADFF5479}"/>
              </a:ext>
            </a:extLst>
          </p:cNvPr>
          <p:cNvSpPr>
            <a:spLocks noGrp="1"/>
          </p:cNvSpPr>
          <p:nvPr>
            <p:ph type="ctrTitle"/>
          </p:nvPr>
        </p:nvSpPr>
        <p:spPr/>
        <p:txBody>
          <a:bodyPr/>
          <a:lstStyle/>
          <a:p>
            <a:r>
              <a:rPr lang="en-GB" dirty="0"/>
              <a:t>IR, ML and NLP go hand in hand!</a:t>
            </a:r>
          </a:p>
        </p:txBody>
      </p:sp>
      <p:sp>
        <p:nvSpPr>
          <p:cNvPr id="4" name="Subtitle 3">
            <a:extLst>
              <a:ext uri="{FF2B5EF4-FFF2-40B4-BE49-F238E27FC236}">
                <a16:creationId xmlns:a16="http://schemas.microsoft.com/office/drawing/2014/main" id="{77F61B9C-6AD2-4DED-B0FC-0BCE9493E9B3}"/>
              </a:ext>
            </a:extLst>
          </p:cNvPr>
          <p:cNvSpPr>
            <a:spLocks noGrp="1"/>
          </p:cNvSpPr>
          <p:nvPr>
            <p:ph type="subTitle" idx="1"/>
          </p:nvPr>
        </p:nvSpPr>
        <p:spPr/>
        <p:txBody>
          <a:bodyPr/>
          <a:lstStyle/>
          <a:p>
            <a:endParaRPr lang="en-GB"/>
          </a:p>
        </p:txBody>
      </p:sp>
      <p:sp>
        <p:nvSpPr>
          <p:cNvPr id="3" name="Date Placeholder 2">
            <a:extLst>
              <a:ext uri="{FF2B5EF4-FFF2-40B4-BE49-F238E27FC236}">
                <a16:creationId xmlns:a16="http://schemas.microsoft.com/office/drawing/2014/main" id="{16E3654B-443B-42CF-BEAE-608DC33AFB56}"/>
              </a:ext>
            </a:extLst>
          </p:cNvPr>
          <p:cNvSpPr>
            <a:spLocks noGrp="1"/>
          </p:cNvSpPr>
          <p:nvPr>
            <p:ph type="dt" sz="half" idx="10"/>
          </p:nvPr>
        </p:nvSpPr>
        <p:spPr/>
        <p:txBody>
          <a:bodyPr/>
          <a:lstStyle/>
          <a:p>
            <a:fld id="{6677BC97-61C4-4967-B63E-0E20DC8C5550}" type="datetime1">
              <a:rPr lang="en-IN" smtClean="0"/>
              <a:t>30-07-2024</a:t>
            </a:fld>
            <a:endParaRPr lang="en-GB"/>
          </a:p>
        </p:txBody>
      </p:sp>
      <p:sp>
        <p:nvSpPr>
          <p:cNvPr id="5" name="Footer Placeholder 4">
            <a:extLst>
              <a:ext uri="{FF2B5EF4-FFF2-40B4-BE49-F238E27FC236}">
                <a16:creationId xmlns:a16="http://schemas.microsoft.com/office/drawing/2014/main" id="{A9DD89BA-249D-4102-8914-55F440D3D35F}"/>
              </a:ext>
            </a:extLst>
          </p:cNvPr>
          <p:cNvSpPr>
            <a:spLocks noGrp="1"/>
          </p:cNvSpPr>
          <p:nvPr>
            <p:ph type="ftr" sz="quarter" idx="11"/>
          </p:nvPr>
        </p:nvSpPr>
        <p:spPr/>
        <p:txBody>
          <a:bodyPr/>
          <a:lstStyle/>
          <a:p>
            <a:r>
              <a:rPr lang="en-GB"/>
              <a:t>IR-Winter-2024 Mansi A. Radke</a:t>
            </a:r>
          </a:p>
        </p:txBody>
      </p:sp>
      <p:sp>
        <p:nvSpPr>
          <p:cNvPr id="6" name="Slide Number Placeholder 5">
            <a:extLst>
              <a:ext uri="{FF2B5EF4-FFF2-40B4-BE49-F238E27FC236}">
                <a16:creationId xmlns:a16="http://schemas.microsoft.com/office/drawing/2014/main" id="{EDFB2244-1890-49AC-A4B2-DD59637280C9}"/>
              </a:ext>
            </a:extLst>
          </p:cNvPr>
          <p:cNvSpPr>
            <a:spLocks noGrp="1"/>
          </p:cNvSpPr>
          <p:nvPr>
            <p:ph type="sldNum" sz="quarter" idx="12"/>
          </p:nvPr>
        </p:nvSpPr>
        <p:spPr/>
        <p:txBody>
          <a:bodyPr/>
          <a:lstStyle/>
          <a:p>
            <a:fld id="{A893F455-96F0-488F-8E10-58375F4901BB}" type="slidenum">
              <a:rPr lang="en-GB" smtClean="0"/>
              <a:t>48</a:t>
            </a:fld>
            <a:endParaRPr lang="en-GB"/>
          </a:p>
        </p:txBody>
      </p:sp>
    </p:spTree>
    <p:extLst>
      <p:ext uri="{BB962C8B-B14F-4D97-AF65-F5344CB8AC3E}">
        <p14:creationId xmlns:p14="http://schemas.microsoft.com/office/powerpoint/2010/main" val="248629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CC6E-D5FB-4AB3-87C5-79A4B648DCCC}"/>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DF9D9E36-0E81-4875-A41C-066534FB5B79}"/>
              </a:ext>
            </a:extLst>
          </p:cNvPr>
          <p:cNvSpPr>
            <a:spLocks noGrp="1"/>
          </p:cNvSpPr>
          <p:nvPr>
            <p:ph idx="1"/>
          </p:nvPr>
        </p:nvSpPr>
        <p:spPr/>
        <p:txBody>
          <a:bodyPr>
            <a:normAutofit fontScale="70000" lnSpcReduction="20000"/>
          </a:bodyPr>
          <a:lstStyle/>
          <a:p>
            <a:r>
              <a:rPr lang="en-IN" sz="2400" dirty="0"/>
              <a:t>Introduction to basics of Information retrieval</a:t>
            </a:r>
          </a:p>
          <a:p>
            <a:r>
              <a:rPr lang="en-IN" sz="2400" dirty="0"/>
              <a:t>Boolean Retrieval</a:t>
            </a:r>
          </a:p>
          <a:p>
            <a:r>
              <a:rPr lang="en-IN" sz="2400" dirty="0"/>
              <a:t>Posting Lists Algorithms</a:t>
            </a:r>
          </a:p>
          <a:p>
            <a:r>
              <a:rPr lang="en-IN" sz="2400" dirty="0"/>
              <a:t>Inverted Indices as an ADT</a:t>
            </a:r>
          </a:p>
          <a:p>
            <a:r>
              <a:rPr lang="en-IN" sz="2400" dirty="0"/>
              <a:t>Phrase Search Algorithms</a:t>
            </a:r>
          </a:p>
          <a:p>
            <a:r>
              <a:rPr lang="en-IN" sz="2400" dirty="0"/>
              <a:t>Tolerant Retrieval</a:t>
            </a:r>
          </a:p>
          <a:p>
            <a:r>
              <a:rPr lang="en-IN" sz="2400" dirty="0"/>
              <a:t>Edit distance algorithm</a:t>
            </a:r>
          </a:p>
          <a:p>
            <a:r>
              <a:rPr lang="en-IN" sz="2400" dirty="0"/>
              <a:t>Restricted Edit distance</a:t>
            </a:r>
          </a:p>
          <a:p>
            <a:r>
              <a:rPr lang="en-IN" sz="2400" dirty="0" err="1"/>
              <a:t>Damerau</a:t>
            </a:r>
            <a:r>
              <a:rPr lang="en-IN" sz="2400" dirty="0"/>
              <a:t> Edit distance</a:t>
            </a:r>
          </a:p>
          <a:p>
            <a:r>
              <a:rPr lang="en-IN" sz="2400" dirty="0"/>
              <a:t>String matching algorithms</a:t>
            </a:r>
          </a:p>
          <a:p>
            <a:r>
              <a:rPr lang="en-IN" sz="2400" dirty="0"/>
              <a:t>Knuth Morris Pratt Algorithm</a:t>
            </a:r>
          </a:p>
          <a:p>
            <a:r>
              <a:rPr lang="en-IN" sz="2400" dirty="0"/>
              <a:t>Vector space model</a:t>
            </a:r>
          </a:p>
          <a:p>
            <a:r>
              <a:rPr lang="en-IN" sz="2400" dirty="0"/>
              <a:t>Various variants of vector space model</a:t>
            </a:r>
          </a:p>
          <a:p>
            <a:r>
              <a:rPr lang="en-IN" sz="2400" dirty="0"/>
              <a:t>Evaluation in Information retrieval</a:t>
            </a:r>
          </a:p>
          <a:p>
            <a:endParaRPr lang="en-IN" sz="2400" dirty="0"/>
          </a:p>
          <a:p>
            <a:endParaRPr lang="en-IN" sz="2400" dirty="0"/>
          </a:p>
          <a:p>
            <a:endParaRPr lang="en-IN" sz="2400" dirty="0"/>
          </a:p>
          <a:p>
            <a:endParaRPr lang="en-IN" sz="2400" dirty="0"/>
          </a:p>
          <a:p>
            <a:endParaRPr lang="en-IN" sz="2400" dirty="0"/>
          </a:p>
          <a:p>
            <a:endParaRPr lang="en-IN" sz="2400" dirty="0"/>
          </a:p>
          <a:p>
            <a:pPr marL="0" indent="0">
              <a:buNone/>
            </a:pPr>
            <a:endParaRPr lang="en-IN" sz="2400" dirty="0"/>
          </a:p>
          <a:p>
            <a:pPr marL="0" indent="0">
              <a:buNone/>
            </a:pPr>
            <a:endParaRPr lang="en-IN" sz="2400" dirty="0"/>
          </a:p>
        </p:txBody>
      </p:sp>
      <p:sp>
        <p:nvSpPr>
          <p:cNvPr id="4" name="Date Placeholder 3">
            <a:extLst>
              <a:ext uri="{FF2B5EF4-FFF2-40B4-BE49-F238E27FC236}">
                <a16:creationId xmlns:a16="http://schemas.microsoft.com/office/drawing/2014/main" id="{B3D694D3-23B2-46E5-AB48-C40C38B350F9}"/>
              </a:ext>
            </a:extLst>
          </p:cNvPr>
          <p:cNvSpPr>
            <a:spLocks noGrp="1"/>
          </p:cNvSpPr>
          <p:nvPr>
            <p:ph type="dt" sz="half" idx="10"/>
          </p:nvPr>
        </p:nvSpPr>
        <p:spPr/>
        <p:txBody>
          <a:bodyPr/>
          <a:lstStyle/>
          <a:p>
            <a:fld id="{2B3CC262-B1C2-4D52-AA27-A77ABB21BA01}" type="datetime1">
              <a:rPr lang="en-IN" smtClean="0"/>
              <a:t>30-07-2024</a:t>
            </a:fld>
            <a:endParaRPr lang="en-IN" dirty="0"/>
          </a:p>
        </p:txBody>
      </p:sp>
      <p:sp>
        <p:nvSpPr>
          <p:cNvPr id="5" name="Footer Placeholder 4">
            <a:extLst>
              <a:ext uri="{FF2B5EF4-FFF2-40B4-BE49-F238E27FC236}">
                <a16:creationId xmlns:a16="http://schemas.microsoft.com/office/drawing/2014/main" id="{C541B063-3A96-46DE-A984-11906197341D}"/>
              </a:ext>
            </a:extLst>
          </p:cNvPr>
          <p:cNvSpPr>
            <a:spLocks noGrp="1"/>
          </p:cNvSpPr>
          <p:nvPr>
            <p:ph type="ftr" sz="quarter" idx="11"/>
          </p:nvPr>
        </p:nvSpPr>
        <p:spPr/>
        <p:txBody>
          <a:bodyPr/>
          <a:lstStyle/>
          <a:p>
            <a:r>
              <a:rPr lang="en-IN" dirty="0"/>
              <a:t>IR-Winter-2024 Mansi A. Radke</a:t>
            </a:r>
          </a:p>
        </p:txBody>
      </p:sp>
      <p:sp>
        <p:nvSpPr>
          <p:cNvPr id="6" name="Slide Number Placeholder 5">
            <a:extLst>
              <a:ext uri="{FF2B5EF4-FFF2-40B4-BE49-F238E27FC236}">
                <a16:creationId xmlns:a16="http://schemas.microsoft.com/office/drawing/2014/main" id="{C13979D8-D025-4245-A712-82219C91708B}"/>
              </a:ext>
            </a:extLst>
          </p:cNvPr>
          <p:cNvSpPr>
            <a:spLocks noGrp="1"/>
          </p:cNvSpPr>
          <p:nvPr>
            <p:ph type="sldNum" sz="quarter" idx="12"/>
          </p:nvPr>
        </p:nvSpPr>
        <p:spPr/>
        <p:txBody>
          <a:bodyPr/>
          <a:lstStyle/>
          <a:p>
            <a:fld id="{C0F9F683-3FDB-4107-96CB-B1C6B49462B6}" type="slidenum">
              <a:rPr lang="en-IN" smtClean="0"/>
              <a:t>5</a:t>
            </a:fld>
            <a:endParaRPr lang="en-IN" dirty="0"/>
          </a:p>
        </p:txBody>
      </p:sp>
    </p:spTree>
    <p:extLst>
      <p:ext uri="{BB962C8B-B14F-4D97-AF65-F5344CB8AC3E}">
        <p14:creationId xmlns:p14="http://schemas.microsoft.com/office/powerpoint/2010/main" val="52742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6A54-9E41-481E-8FA1-7CF0003CFDEC}"/>
              </a:ext>
            </a:extLst>
          </p:cNvPr>
          <p:cNvSpPr>
            <a:spLocks noGrp="1"/>
          </p:cNvSpPr>
          <p:nvPr>
            <p:ph type="title"/>
          </p:nvPr>
        </p:nvSpPr>
        <p:spPr/>
        <p:txBody>
          <a:bodyPr/>
          <a:lstStyle/>
          <a:p>
            <a:r>
              <a:rPr lang="en-IN" dirty="0"/>
              <a:t>Course Outline – After Midterm</a:t>
            </a:r>
          </a:p>
        </p:txBody>
      </p:sp>
      <p:sp>
        <p:nvSpPr>
          <p:cNvPr id="3" name="Content Placeholder 2">
            <a:extLst>
              <a:ext uri="{FF2B5EF4-FFF2-40B4-BE49-F238E27FC236}">
                <a16:creationId xmlns:a16="http://schemas.microsoft.com/office/drawing/2014/main" id="{7AF935CA-F30C-492E-9FF8-29BE328029C9}"/>
              </a:ext>
            </a:extLst>
          </p:cNvPr>
          <p:cNvSpPr>
            <a:spLocks noGrp="1"/>
          </p:cNvSpPr>
          <p:nvPr>
            <p:ph idx="1"/>
          </p:nvPr>
        </p:nvSpPr>
        <p:spPr/>
        <p:txBody>
          <a:bodyPr>
            <a:normAutofit/>
          </a:bodyPr>
          <a:lstStyle/>
          <a:p>
            <a:r>
              <a:rPr lang="en-IN" sz="1700" dirty="0"/>
              <a:t>Index construction</a:t>
            </a:r>
          </a:p>
          <a:p>
            <a:r>
              <a:rPr lang="en-IN" sz="1700" dirty="0"/>
              <a:t>Index compression</a:t>
            </a:r>
          </a:p>
          <a:p>
            <a:r>
              <a:rPr lang="en-IN" sz="1700" dirty="0"/>
              <a:t>Relevance feedback</a:t>
            </a:r>
          </a:p>
          <a:p>
            <a:r>
              <a:rPr lang="en-IN" sz="1700" dirty="0"/>
              <a:t>Probabilistic IR</a:t>
            </a:r>
          </a:p>
          <a:p>
            <a:r>
              <a:rPr lang="en-IN" sz="1700" dirty="0"/>
              <a:t>Language models for IR</a:t>
            </a:r>
          </a:p>
          <a:p>
            <a:r>
              <a:rPr lang="en-IN" sz="1700" dirty="0"/>
              <a:t>Latent Semantic Indexing</a:t>
            </a:r>
          </a:p>
          <a:p>
            <a:r>
              <a:rPr lang="en-IN" sz="1700" dirty="0"/>
              <a:t>Web Search </a:t>
            </a:r>
          </a:p>
          <a:p>
            <a:r>
              <a:rPr lang="en-IN" sz="1700" dirty="0"/>
              <a:t>Page rank algorithm</a:t>
            </a:r>
          </a:p>
          <a:p>
            <a:r>
              <a:rPr lang="en-IN" sz="1700" dirty="0"/>
              <a:t>HITS algorithm</a:t>
            </a:r>
          </a:p>
          <a:p>
            <a:r>
              <a:rPr lang="en-IN" sz="1700" dirty="0"/>
              <a:t>Advanced topics</a:t>
            </a:r>
          </a:p>
          <a:p>
            <a:r>
              <a:rPr lang="en-IN" sz="1700" dirty="0"/>
              <a:t>Research Directions</a:t>
            </a:r>
          </a:p>
          <a:p>
            <a:r>
              <a:rPr lang="en-IN" sz="1700" dirty="0"/>
              <a:t>Additional topics may be covered as per time availability</a:t>
            </a:r>
          </a:p>
          <a:p>
            <a:pPr marL="0" indent="0">
              <a:buNone/>
            </a:pPr>
            <a:endParaRPr lang="en-IN" dirty="0"/>
          </a:p>
        </p:txBody>
      </p:sp>
      <p:sp>
        <p:nvSpPr>
          <p:cNvPr id="4" name="Date Placeholder 3">
            <a:extLst>
              <a:ext uri="{FF2B5EF4-FFF2-40B4-BE49-F238E27FC236}">
                <a16:creationId xmlns:a16="http://schemas.microsoft.com/office/drawing/2014/main" id="{D3CB39DB-DA9C-449F-8C69-322EEA7A87CB}"/>
              </a:ext>
            </a:extLst>
          </p:cNvPr>
          <p:cNvSpPr>
            <a:spLocks noGrp="1"/>
          </p:cNvSpPr>
          <p:nvPr>
            <p:ph type="dt" sz="half" idx="10"/>
          </p:nvPr>
        </p:nvSpPr>
        <p:spPr/>
        <p:txBody>
          <a:bodyPr/>
          <a:lstStyle/>
          <a:p>
            <a:fld id="{38878595-EB87-48FD-A474-9FED1863BE30}" type="datetime1">
              <a:rPr lang="en-IN" smtClean="0"/>
              <a:t>30-07-2024</a:t>
            </a:fld>
            <a:endParaRPr lang="en-IN" dirty="0"/>
          </a:p>
        </p:txBody>
      </p:sp>
      <p:sp>
        <p:nvSpPr>
          <p:cNvPr id="5" name="Footer Placeholder 4">
            <a:extLst>
              <a:ext uri="{FF2B5EF4-FFF2-40B4-BE49-F238E27FC236}">
                <a16:creationId xmlns:a16="http://schemas.microsoft.com/office/drawing/2014/main" id="{FA21C54F-4D44-4882-AA0C-4D489E396200}"/>
              </a:ext>
            </a:extLst>
          </p:cNvPr>
          <p:cNvSpPr>
            <a:spLocks noGrp="1"/>
          </p:cNvSpPr>
          <p:nvPr>
            <p:ph type="ftr" sz="quarter" idx="11"/>
          </p:nvPr>
        </p:nvSpPr>
        <p:spPr/>
        <p:txBody>
          <a:bodyPr/>
          <a:lstStyle/>
          <a:p>
            <a:r>
              <a:rPr lang="en-IN"/>
              <a:t>IR-Winter-2024 Mansi A. Radke</a:t>
            </a:r>
            <a:endParaRPr lang="en-IN" dirty="0"/>
          </a:p>
        </p:txBody>
      </p:sp>
      <p:sp>
        <p:nvSpPr>
          <p:cNvPr id="6" name="Slide Number Placeholder 5">
            <a:extLst>
              <a:ext uri="{FF2B5EF4-FFF2-40B4-BE49-F238E27FC236}">
                <a16:creationId xmlns:a16="http://schemas.microsoft.com/office/drawing/2014/main" id="{4E1EFE39-DCBA-431A-B0AD-8172B596F852}"/>
              </a:ext>
            </a:extLst>
          </p:cNvPr>
          <p:cNvSpPr>
            <a:spLocks noGrp="1"/>
          </p:cNvSpPr>
          <p:nvPr>
            <p:ph type="sldNum" sz="quarter" idx="12"/>
          </p:nvPr>
        </p:nvSpPr>
        <p:spPr/>
        <p:txBody>
          <a:bodyPr/>
          <a:lstStyle/>
          <a:p>
            <a:fld id="{C0F9F683-3FDB-4107-96CB-B1C6B49462B6}" type="slidenum">
              <a:rPr lang="en-IN" smtClean="0"/>
              <a:t>6</a:t>
            </a:fld>
            <a:endParaRPr lang="en-IN" dirty="0"/>
          </a:p>
        </p:txBody>
      </p:sp>
    </p:spTree>
    <p:extLst>
      <p:ext uri="{BB962C8B-B14F-4D97-AF65-F5344CB8AC3E}">
        <p14:creationId xmlns:p14="http://schemas.microsoft.com/office/powerpoint/2010/main" val="373260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7B17-9B58-40C8-B65A-CBA791741325}"/>
              </a:ext>
            </a:extLst>
          </p:cNvPr>
          <p:cNvSpPr>
            <a:spLocks noGrp="1"/>
          </p:cNvSpPr>
          <p:nvPr>
            <p:ph type="title"/>
          </p:nvPr>
        </p:nvSpPr>
        <p:spPr/>
        <p:txBody>
          <a:bodyPr/>
          <a:lstStyle/>
          <a:p>
            <a:r>
              <a:rPr lang="en-IN" dirty="0"/>
              <a:t>Grading Criteria</a:t>
            </a:r>
          </a:p>
        </p:txBody>
      </p:sp>
      <p:sp>
        <p:nvSpPr>
          <p:cNvPr id="3" name="Content Placeholder 2">
            <a:extLst>
              <a:ext uri="{FF2B5EF4-FFF2-40B4-BE49-F238E27FC236}">
                <a16:creationId xmlns:a16="http://schemas.microsoft.com/office/drawing/2014/main" id="{52491511-352B-483F-8F85-659FEF50F14C}"/>
              </a:ext>
            </a:extLst>
          </p:cNvPr>
          <p:cNvSpPr>
            <a:spLocks noGrp="1"/>
          </p:cNvSpPr>
          <p:nvPr>
            <p:ph idx="1"/>
          </p:nvPr>
        </p:nvSpPr>
        <p:spPr/>
        <p:txBody>
          <a:bodyPr/>
          <a:lstStyle/>
          <a:p>
            <a:r>
              <a:rPr lang="en-IN" dirty="0"/>
              <a:t>25 marks midterm exam</a:t>
            </a:r>
          </a:p>
          <a:p>
            <a:r>
              <a:rPr lang="en-IN" dirty="0"/>
              <a:t>40 - 50 marks end semester exam</a:t>
            </a:r>
          </a:p>
          <a:p>
            <a:r>
              <a:rPr lang="en-IN" dirty="0"/>
              <a:t>25 - 35 marks programming and written assignments </a:t>
            </a:r>
          </a:p>
          <a:p>
            <a:pPr marL="0" indent="0">
              <a:buNone/>
            </a:pPr>
            <a:endParaRPr lang="en-IN" dirty="0"/>
          </a:p>
          <a:p>
            <a:pPr marL="457200" lvl="1" indent="0">
              <a:buNone/>
            </a:pPr>
            <a:endParaRPr lang="en-IN" dirty="0"/>
          </a:p>
        </p:txBody>
      </p:sp>
      <p:sp>
        <p:nvSpPr>
          <p:cNvPr id="4" name="Date Placeholder 3">
            <a:extLst>
              <a:ext uri="{FF2B5EF4-FFF2-40B4-BE49-F238E27FC236}">
                <a16:creationId xmlns:a16="http://schemas.microsoft.com/office/drawing/2014/main" id="{D7E83279-80B9-4B5B-8CE5-B39D4CEB1A6A}"/>
              </a:ext>
            </a:extLst>
          </p:cNvPr>
          <p:cNvSpPr>
            <a:spLocks noGrp="1"/>
          </p:cNvSpPr>
          <p:nvPr>
            <p:ph type="dt" sz="half" idx="10"/>
          </p:nvPr>
        </p:nvSpPr>
        <p:spPr/>
        <p:txBody>
          <a:bodyPr/>
          <a:lstStyle/>
          <a:p>
            <a:fld id="{AA446D61-8CC7-4CA2-89F4-92D8851CA97F}" type="datetime1">
              <a:rPr lang="en-IN" smtClean="0"/>
              <a:t>30-07-2024</a:t>
            </a:fld>
            <a:endParaRPr lang="en-IN" dirty="0"/>
          </a:p>
        </p:txBody>
      </p:sp>
      <p:sp>
        <p:nvSpPr>
          <p:cNvPr id="5" name="Footer Placeholder 4">
            <a:extLst>
              <a:ext uri="{FF2B5EF4-FFF2-40B4-BE49-F238E27FC236}">
                <a16:creationId xmlns:a16="http://schemas.microsoft.com/office/drawing/2014/main" id="{270B5943-162A-4876-BB38-06565D6AC04B}"/>
              </a:ext>
            </a:extLst>
          </p:cNvPr>
          <p:cNvSpPr>
            <a:spLocks noGrp="1"/>
          </p:cNvSpPr>
          <p:nvPr>
            <p:ph type="ftr" sz="quarter" idx="11"/>
          </p:nvPr>
        </p:nvSpPr>
        <p:spPr/>
        <p:txBody>
          <a:bodyPr/>
          <a:lstStyle/>
          <a:p>
            <a:r>
              <a:rPr lang="en-IN"/>
              <a:t>IR-Winter-2024 Mansi A. Radke</a:t>
            </a:r>
            <a:endParaRPr lang="en-IN" dirty="0"/>
          </a:p>
        </p:txBody>
      </p:sp>
      <p:sp>
        <p:nvSpPr>
          <p:cNvPr id="6" name="Slide Number Placeholder 5">
            <a:extLst>
              <a:ext uri="{FF2B5EF4-FFF2-40B4-BE49-F238E27FC236}">
                <a16:creationId xmlns:a16="http://schemas.microsoft.com/office/drawing/2014/main" id="{F0B2902D-CB18-46D9-9EC5-9119EFD53B59}"/>
              </a:ext>
            </a:extLst>
          </p:cNvPr>
          <p:cNvSpPr>
            <a:spLocks noGrp="1"/>
          </p:cNvSpPr>
          <p:nvPr>
            <p:ph type="sldNum" sz="quarter" idx="12"/>
          </p:nvPr>
        </p:nvSpPr>
        <p:spPr/>
        <p:txBody>
          <a:bodyPr/>
          <a:lstStyle/>
          <a:p>
            <a:fld id="{C0F9F683-3FDB-4107-96CB-B1C6B49462B6}" type="slidenum">
              <a:rPr lang="en-IN" smtClean="0"/>
              <a:t>7</a:t>
            </a:fld>
            <a:endParaRPr lang="en-IN" dirty="0"/>
          </a:p>
        </p:txBody>
      </p:sp>
    </p:spTree>
    <p:extLst>
      <p:ext uri="{BB962C8B-B14F-4D97-AF65-F5344CB8AC3E}">
        <p14:creationId xmlns:p14="http://schemas.microsoft.com/office/powerpoint/2010/main" val="180211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554D-E0FE-4A88-A20A-8BD517A45BFD}"/>
              </a:ext>
            </a:extLst>
          </p:cNvPr>
          <p:cNvSpPr>
            <a:spLocks noGrp="1"/>
          </p:cNvSpPr>
          <p:nvPr>
            <p:ph type="title"/>
          </p:nvPr>
        </p:nvSpPr>
        <p:spPr/>
        <p:txBody>
          <a:bodyPr/>
          <a:lstStyle/>
          <a:p>
            <a:pPr algn="ctr"/>
            <a:br>
              <a:rPr lang="en-IN" dirty="0"/>
            </a:br>
            <a:r>
              <a:rPr lang="en-IN" dirty="0"/>
              <a:t>Basics of Information Retrieval </a:t>
            </a:r>
          </a:p>
        </p:txBody>
      </p:sp>
      <p:sp>
        <p:nvSpPr>
          <p:cNvPr id="3" name="Content Placeholder 2">
            <a:extLst>
              <a:ext uri="{FF2B5EF4-FFF2-40B4-BE49-F238E27FC236}">
                <a16:creationId xmlns:a16="http://schemas.microsoft.com/office/drawing/2014/main" id="{946DA473-BBB5-42A3-A0FD-5BF03F2DC3F6}"/>
              </a:ext>
            </a:extLst>
          </p:cNvPr>
          <p:cNvSpPr>
            <a:spLocks noGrp="1"/>
          </p:cNvSpPr>
          <p:nvPr>
            <p:ph idx="1"/>
          </p:nvPr>
        </p:nvSpPr>
        <p:spPr/>
        <p:txBody>
          <a:bodyPr>
            <a:normAutofit/>
          </a:bodyPr>
          <a:lstStyle/>
          <a:p>
            <a:endParaRPr lang="en-IN" dirty="0"/>
          </a:p>
          <a:p>
            <a:endParaRPr lang="en-IN" dirty="0"/>
          </a:p>
          <a:p>
            <a:endParaRPr lang="en-IN" dirty="0"/>
          </a:p>
          <a:p>
            <a:endParaRPr lang="en-IN" dirty="0"/>
          </a:p>
          <a:p>
            <a:pPr marL="0" indent="0">
              <a:buNone/>
            </a:pPr>
            <a:r>
              <a:rPr lang="en-IN" dirty="0"/>
              <a:t>					</a:t>
            </a:r>
          </a:p>
        </p:txBody>
      </p:sp>
      <p:sp>
        <p:nvSpPr>
          <p:cNvPr id="4" name="Date Placeholder 3">
            <a:extLst>
              <a:ext uri="{FF2B5EF4-FFF2-40B4-BE49-F238E27FC236}">
                <a16:creationId xmlns:a16="http://schemas.microsoft.com/office/drawing/2014/main" id="{55EBC9A9-B4AF-413D-B84F-0A16D30DE9D6}"/>
              </a:ext>
            </a:extLst>
          </p:cNvPr>
          <p:cNvSpPr>
            <a:spLocks noGrp="1"/>
          </p:cNvSpPr>
          <p:nvPr>
            <p:ph type="dt" sz="half" idx="10"/>
          </p:nvPr>
        </p:nvSpPr>
        <p:spPr/>
        <p:txBody>
          <a:bodyPr/>
          <a:lstStyle/>
          <a:p>
            <a:fld id="{3E1AF786-4E2A-4036-A615-FF5506617C56}" type="datetime1">
              <a:rPr lang="en-IN" smtClean="0"/>
              <a:t>30-07-2024</a:t>
            </a:fld>
            <a:endParaRPr lang="en-IN"/>
          </a:p>
        </p:txBody>
      </p:sp>
      <p:sp>
        <p:nvSpPr>
          <p:cNvPr id="5" name="Footer Placeholder 4">
            <a:extLst>
              <a:ext uri="{FF2B5EF4-FFF2-40B4-BE49-F238E27FC236}">
                <a16:creationId xmlns:a16="http://schemas.microsoft.com/office/drawing/2014/main" id="{217D879B-09E6-4FD4-A43E-85FC90615AD6}"/>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C83B4783-6312-46E0-B03D-8DFF8BEDEED9}"/>
              </a:ext>
            </a:extLst>
          </p:cNvPr>
          <p:cNvSpPr>
            <a:spLocks noGrp="1"/>
          </p:cNvSpPr>
          <p:nvPr>
            <p:ph type="sldNum" sz="quarter" idx="12"/>
          </p:nvPr>
        </p:nvSpPr>
        <p:spPr/>
        <p:txBody>
          <a:bodyPr/>
          <a:lstStyle/>
          <a:p>
            <a:fld id="{C0F9F683-3FDB-4107-96CB-B1C6B49462B6}" type="slidenum">
              <a:rPr lang="en-IN" smtClean="0"/>
              <a:t>8</a:t>
            </a:fld>
            <a:endParaRPr lang="en-IN"/>
          </a:p>
        </p:txBody>
      </p:sp>
    </p:spTree>
    <p:extLst>
      <p:ext uri="{BB962C8B-B14F-4D97-AF65-F5344CB8AC3E}">
        <p14:creationId xmlns:p14="http://schemas.microsoft.com/office/powerpoint/2010/main" val="323480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3C9B-3AC1-419F-962D-B6994BC4EB06}"/>
              </a:ext>
            </a:extLst>
          </p:cNvPr>
          <p:cNvSpPr>
            <a:spLocks noGrp="1"/>
          </p:cNvSpPr>
          <p:nvPr>
            <p:ph type="title"/>
          </p:nvPr>
        </p:nvSpPr>
        <p:spPr/>
        <p:txBody>
          <a:bodyPr>
            <a:normAutofit fontScale="90000"/>
          </a:bodyPr>
          <a:lstStyle/>
          <a:p>
            <a:pPr algn="ctr"/>
            <a:r>
              <a:rPr lang="en-IN" dirty="0"/>
              <a:t>	</a:t>
            </a:r>
            <a:br>
              <a:rPr lang="en-IN" dirty="0"/>
            </a:br>
            <a:r>
              <a:rPr lang="en-IN" dirty="0"/>
              <a:t>What is Information Retrieval?</a:t>
            </a:r>
            <a:br>
              <a:rPr lang="en-IN" dirty="0"/>
            </a:br>
            <a:endParaRPr lang="en-IN" dirty="0"/>
          </a:p>
        </p:txBody>
      </p:sp>
      <p:sp>
        <p:nvSpPr>
          <p:cNvPr id="3" name="Content Placeholder 2">
            <a:extLst>
              <a:ext uri="{FF2B5EF4-FFF2-40B4-BE49-F238E27FC236}">
                <a16:creationId xmlns:a16="http://schemas.microsoft.com/office/drawing/2014/main" id="{2C5779AB-B04F-4479-8F94-B12B03C07BEC}"/>
              </a:ext>
            </a:extLst>
          </p:cNvPr>
          <p:cNvSpPr>
            <a:spLocks noGrp="1"/>
          </p:cNvSpPr>
          <p:nvPr>
            <p:ph idx="1"/>
          </p:nvPr>
        </p:nvSpPr>
        <p:spPr>
          <a:xfrm>
            <a:off x="838200" y="1825625"/>
            <a:ext cx="10515600" cy="4351338"/>
          </a:xfrm>
        </p:spPr>
        <p:txBody>
          <a:bodyPr/>
          <a:lstStyle/>
          <a:p>
            <a:pPr marL="457200" lvl="1" indent="0">
              <a:buNone/>
            </a:pPr>
            <a:r>
              <a:rPr lang="en-IN" dirty="0">
                <a:latin typeface="Times New Roman" pitchFamily="18" charset="0"/>
                <a:cs typeface="Times New Roman" pitchFamily="18" charset="0"/>
              </a:rPr>
              <a:t>Information Retrieval is the activity of -</a:t>
            </a:r>
          </a:p>
          <a:p>
            <a:pPr lvl="1"/>
            <a:r>
              <a:rPr lang="en-IN" dirty="0">
                <a:latin typeface="Times New Roman" pitchFamily="18" charset="0"/>
                <a:cs typeface="Times New Roman" pitchFamily="18" charset="0"/>
              </a:rPr>
              <a:t>obtaining information resources</a:t>
            </a:r>
          </a:p>
          <a:p>
            <a:pPr lvl="1"/>
            <a:r>
              <a:rPr lang="en-IN" dirty="0">
                <a:latin typeface="Times New Roman" pitchFamily="18" charset="0"/>
                <a:cs typeface="Times New Roman" pitchFamily="18" charset="0"/>
              </a:rPr>
              <a:t>relevant to an information need </a:t>
            </a:r>
          </a:p>
          <a:p>
            <a:pPr lvl="1"/>
            <a:r>
              <a:rPr lang="en-IN" dirty="0">
                <a:latin typeface="Times New Roman" pitchFamily="18" charset="0"/>
                <a:cs typeface="Times New Roman" pitchFamily="18" charset="0"/>
              </a:rPr>
              <a:t>from a collection of information resources.</a:t>
            </a:r>
          </a:p>
          <a:p>
            <a:pPr lvl="1"/>
            <a:endParaRPr lang="en-IN" dirty="0">
              <a:latin typeface="Times New Roman" pitchFamily="18" charset="0"/>
              <a:cs typeface="Times New Roman" pitchFamily="18" charset="0"/>
            </a:endParaRPr>
          </a:p>
          <a:p>
            <a:pPr lvl="1"/>
            <a:endParaRPr lang="en-IN" dirty="0">
              <a:latin typeface="Times New Roman" pitchFamily="18" charset="0"/>
              <a:cs typeface="Times New Roman" pitchFamily="18" charset="0"/>
            </a:endParaRPr>
          </a:p>
          <a:p>
            <a:pPr marL="457200" lvl="1" indent="0">
              <a:buNone/>
            </a:pPr>
            <a:r>
              <a:rPr lang="en-IN" dirty="0">
                <a:latin typeface="Times New Roman" pitchFamily="18" charset="0"/>
                <a:cs typeface="Times New Roman" pitchFamily="18" charset="0"/>
              </a:rPr>
              <a:t>The system doing this task is termed as a search engine!</a:t>
            </a:r>
          </a:p>
          <a:p>
            <a:pPr marL="457200" lvl="1" indent="0">
              <a:buNone/>
            </a:pPr>
            <a:endParaRPr lang="en-IN" dirty="0">
              <a:latin typeface="Times New Roman" pitchFamily="18" charset="0"/>
              <a:cs typeface="Times New Roman" pitchFamily="18" charset="0"/>
            </a:endParaRPr>
          </a:p>
          <a:p>
            <a:pPr marL="457200" lvl="1" indent="0">
              <a:buNone/>
            </a:pPr>
            <a:r>
              <a:rPr lang="en-IN" dirty="0">
                <a:latin typeface="Times New Roman" pitchFamily="18" charset="0"/>
                <a:cs typeface="Times New Roman" pitchFamily="18" charset="0"/>
              </a:rPr>
              <a:t>Examples: Google, Bing, Yahoo</a:t>
            </a:r>
          </a:p>
          <a:p>
            <a:pPr marL="457200" lvl="1" indent="0">
              <a:buNone/>
            </a:pPr>
            <a:endParaRPr lang="en-IN" dirty="0">
              <a:latin typeface="Times New Roman" pitchFamily="18" charset="0"/>
              <a:cs typeface="Times New Roman" pitchFamily="18" charset="0"/>
            </a:endParaRPr>
          </a:p>
          <a:p>
            <a:pPr marL="457200" lvl="1" indent="0">
              <a:buNone/>
            </a:pPr>
            <a:r>
              <a:rPr lang="en-IN" dirty="0">
                <a:latin typeface="Times New Roman" pitchFamily="18" charset="0"/>
                <a:cs typeface="Times New Roman" pitchFamily="18" charset="0"/>
              </a:rPr>
              <a:t>Note: The collection on which these search engines work is the world wide web.</a:t>
            </a:r>
          </a:p>
          <a:p>
            <a:pPr lvl="1"/>
            <a:endParaRPr lang="en-IN" dirty="0">
              <a:latin typeface="Times New Roman" pitchFamily="18" charset="0"/>
              <a:cs typeface="Times New Roman" pitchFamily="18" charset="0"/>
            </a:endParaRPr>
          </a:p>
          <a:p>
            <a:pPr lvl="1"/>
            <a:endParaRPr lang="en-IN" dirty="0">
              <a:latin typeface="Times New Roman" pitchFamily="18" charset="0"/>
              <a:cs typeface="Times New Roman" pitchFamily="18" charset="0"/>
            </a:endParaRPr>
          </a:p>
          <a:p>
            <a:pPr lvl="1"/>
            <a:endParaRPr lang="en-IN" dirty="0">
              <a:latin typeface="Times New Roman" pitchFamily="18" charset="0"/>
              <a:cs typeface="Times New Roman" pitchFamily="18" charset="0"/>
            </a:endParaRPr>
          </a:p>
          <a:p>
            <a:endParaRPr lang="en-IN" dirty="0"/>
          </a:p>
        </p:txBody>
      </p:sp>
      <p:sp>
        <p:nvSpPr>
          <p:cNvPr id="4" name="Date Placeholder 3">
            <a:extLst>
              <a:ext uri="{FF2B5EF4-FFF2-40B4-BE49-F238E27FC236}">
                <a16:creationId xmlns:a16="http://schemas.microsoft.com/office/drawing/2014/main" id="{1911B2F0-7BD5-4670-A7F0-DA437A74EF98}"/>
              </a:ext>
            </a:extLst>
          </p:cNvPr>
          <p:cNvSpPr>
            <a:spLocks noGrp="1"/>
          </p:cNvSpPr>
          <p:nvPr>
            <p:ph type="dt" sz="half" idx="10"/>
          </p:nvPr>
        </p:nvSpPr>
        <p:spPr/>
        <p:txBody>
          <a:bodyPr/>
          <a:lstStyle/>
          <a:p>
            <a:fld id="{D9276955-A168-4F2F-9A47-6246104867A0}" type="datetime1">
              <a:rPr lang="en-IN" smtClean="0"/>
              <a:t>30-07-2024</a:t>
            </a:fld>
            <a:endParaRPr lang="en-IN"/>
          </a:p>
        </p:txBody>
      </p:sp>
      <p:sp>
        <p:nvSpPr>
          <p:cNvPr id="5" name="Footer Placeholder 4">
            <a:extLst>
              <a:ext uri="{FF2B5EF4-FFF2-40B4-BE49-F238E27FC236}">
                <a16:creationId xmlns:a16="http://schemas.microsoft.com/office/drawing/2014/main" id="{83C6455B-987E-4DCA-A925-B4F097FE1CED}"/>
              </a:ext>
            </a:extLst>
          </p:cNvPr>
          <p:cNvSpPr>
            <a:spLocks noGrp="1"/>
          </p:cNvSpPr>
          <p:nvPr>
            <p:ph type="ftr" sz="quarter" idx="11"/>
          </p:nvPr>
        </p:nvSpPr>
        <p:spPr/>
        <p:txBody>
          <a:bodyPr/>
          <a:lstStyle/>
          <a:p>
            <a:r>
              <a:rPr lang="en-IN"/>
              <a:t>IR-Winter-2024 Mansi A. Radke</a:t>
            </a:r>
          </a:p>
        </p:txBody>
      </p:sp>
      <p:sp>
        <p:nvSpPr>
          <p:cNvPr id="6" name="Slide Number Placeholder 5">
            <a:extLst>
              <a:ext uri="{FF2B5EF4-FFF2-40B4-BE49-F238E27FC236}">
                <a16:creationId xmlns:a16="http://schemas.microsoft.com/office/drawing/2014/main" id="{F545D013-CE4B-4851-B377-7FBBC4FA8099}"/>
              </a:ext>
            </a:extLst>
          </p:cNvPr>
          <p:cNvSpPr>
            <a:spLocks noGrp="1"/>
          </p:cNvSpPr>
          <p:nvPr>
            <p:ph type="sldNum" sz="quarter" idx="12"/>
          </p:nvPr>
        </p:nvSpPr>
        <p:spPr/>
        <p:txBody>
          <a:bodyPr/>
          <a:lstStyle/>
          <a:p>
            <a:fld id="{C0F9F683-3FDB-4107-96CB-B1C6B49462B6}" type="slidenum">
              <a:rPr lang="en-IN" smtClean="0"/>
              <a:t>9</a:t>
            </a:fld>
            <a:endParaRPr lang="en-IN"/>
          </a:p>
        </p:txBody>
      </p:sp>
    </p:spTree>
    <p:extLst>
      <p:ext uri="{BB962C8B-B14F-4D97-AF65-F5344CB8AC3E}">
        <p14:creationId xmlns:p14="http://schemas.microsoft.com/office/powerpoint/2010/main" val="127430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3274</Words>
  <Application>Microsoft Office PowerPoint</Application>
  <PresentationFormat>Widescreen</PresentationFormat>
  <Paragraphs>566</Paragraphs>
  <Slides>48</Slides>
  <Notes>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Arial</vt:lpstr>
      <vt:lpstr>Arial</vt:lpstr>
      <vt:lpstr>Calibri</vt:lpstr>
      <vt:lpstr>Calibri Light</vt:lpstr>
      <vt:lpstr>Roboto</vt:lpstr>
      <vt:lpstr>Times New Roman</vt:lpstr>
      <vt:lpstr>Office Theme</vt:lpstr>
      <vt:lpstr>1_Office Theme</vt:lpstr>
      <vt:lpstr>Information Retrieval Winter-2024 CSL 436 3-0-2-4 </vt:lpstr>
      <vt:lpstr>Introduction of Mansi A. Radke</vt:lpstr>
      <vt:lpstr>Research Interests</vt:lpstr>
      <vt:lpstr>Books for Information Retrieval </vt:lpstr>
      <vt:lpstr>Course Outline</vt:lpstr>
      <vt:lpstr>Course Outline – After Midterm</vt:lpstr>
      <vt:lpstr>Grading Criteria</vt:lpstr>
      <vt:lpstr> Basics of Information Retrieval </vt:lpstr>
      <vt:lpstr>  What is Information Retrieval? </vt:lpstr>
      <vt:lpstr>Components of an IR System</vt:lpstr>
      <vt:lpstr>Steps In Information Retrieval</vt:lpstr>
      <vt:lpstr>What is a corpus?</vt:lpstr>
      <vt:lpstr>Difference between structured and unstructured data</vt:lpstr>
      <vt:lpstr>What is the difference between Information Retrieval and Data Mining?</vt:lpstr>
      <vt:lpstr>What is the difference between an information need and a query?</vt:lpstr>
      <vt:lpstr>The notion of ‘Relevance’</vt:lpstr>
      <vt:lpstr>How is an IR system Evaluated?</vt:lpstr>
      <vt:lpstr>Examples </vt:lpstr>
      <vt:lpstr>Indexing and Inverted Indices </vt:lpstr>
      <vt:lpstr>Inverted Index of a corpus</vt:lpstr>
      <vt:lpstr>Draw the inverted index for the following document collection. </vt:lpstr>
      <vt:lpstr>PowerPoint Presentation</vt:lpstr>
      <vt:lpstr>The inverted Index – another example</vt:lpstr>
      <vt:lpstr>Term Document Incidence Matrix</vt:lpstr>
      <vt:lpstr>Draw the term document incidence matrix  for the following document collection</vt:lpstr>
      <vt:lpstr>PowerPoint Presentation</vt:lpstr>
      <vt:lpstr>For the same document collection what will be the returned results for the following:</vt:lpstr>
      <vt:lpstr>PowerPoint Presentation</vt:lpstr>
      <vt:lpstr>Term Frequency of a term in a document</vt:lpstr>
      <vt:lpstr>Document frequency of a term in a corpus</vt:lpstr>
      <vt:lpstr>Stop Words in English and the concept of Stop List</vt:lpstr>
      <vt:lpstr>Tf-idf model</vt:lpstr>
      <vt:lpstr>PowerPoint Presentation</vt:lpstr>
      <vt:lpstr>Some points to ponder!</vt:lpstr>
      <vt:lpstr>Stemming, lemmatization and case folding</vt:lpstr>
      <vt:lpstr>Information Retrieval Models</vt:lpstr>
      <vt:lpstr>Key areas in IR</vt:lpstr>
      <vt:lpstr>Key Areas in Information Retrieval</vt:lpstr>
      <vt:lpstr>Multimedia IR</vt:lpstr>
      <vt:lpstr>Cross Language IR</vt:lpstr>
      <vt:lpstr>Music Information Retrieval</vt:lpstr>
      <vt:lpstr>Personalised IR</vt:lpstr>
      <vt:lpstr>Adversarial IR</vt:lpstr>
      <vt:lpstr>Federated Information Retrieval</vt:lpstr>
      <vt:lpstr>Automatic Summarization</vt:lpstr>
      <vt:lpstr>Sentiment Analysis and Opinion mining</vt:lpstr>
      <vt:lpstr>Multi-modal Information Retrieval</vt:lpstr>
      <vt:lpstr>IR, ML and NLP go hand in hand!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IR-Winter-2020</dc:title>
  <dc:creator>Mansi Radke</dc:creator>
  <cp:lastModifiedBy>Mansi Radke</cp:lastModifiedBy>
  <cp:revision>104</cp:revision>
  <dcterms:created xsi:type="dcterms:W3CDTF">2020-07-11T06:12:01Z</dcterms:created>
  <dcterms:modified xsi:type="dcterms:W3CDTF">2024-07-30T05:09:13Z</dcterms:modified>
</cp:coreProperties>
</file>