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00" r:id="rId2"/>
    <p:sldId id="293" r:id="rId3"/>
    <p:sldId id="594" r:id="rId4"/>
    <p:sldId id="557" r:id="rId5"/>
    <p:sldId id="566" r:id="rId6"/>
    <p:sldId id="595" r:id="rId7"/>
    <p:sldId id="558" r:id="rId8"/>
    <p:sldId id="602" r:id="rId9"/>
    <p:sldId id="603" r:id="rId10"/>
    <p:sldId id="604" r:id="rId11"/>
    <p:sldId id="605" r:id="rId12"/>
    <p:sldId id="606" r:id="rId13"/>
    <p:sldId id="607" r:id="rId14"/>
    <p:sldId id="559" r:id="rId15"/>
    <p:sldId id="596" r:id="rId16"/>
    <p:sldId id="560" r:id="rId17"/>
    <p:sldId id="597" r:id="rId18"/>
    <p:sldId id="280" r:id="rId19"/>
    <p:sldId id="5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4:2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113 317 8264 0 0,'1'-4'748'0'0,"0"2"-611"0"0,0 0 1 0 0,-1 1-1 0 0,1-1 1 0 0,-1 0-1 0 0,1 1 1 0 0,-1-1-1 0 0,0 0 1 0 0,1 1-1 0 0,-1-1 1 0 0,0 0-1 0 0,0 0 1 0 0,0 0-1 0 0,0 1 1 0 0,-1-1-1 0 0,1 0 1 0 0,-1 1-1 0 0,1-1 1 0 0,-1 0-1 0 0,1 1 1 0 0,-1-1-1 0 0,0 0 1 0 0,0 1-1 0 0,1-1 1 0 0,-1 1-1 0 0,0-1 1 0 0,-1 1-1 0 0,1 0 1 0 0,0-1-1 0 0,0 1 1 0 0,-1 0-1 0 0,1 0 1 0 0,0 0-1 0 0,-1 0 1 0 0,1 0-1 0 0,-1 0 1 0 0,1 0-1 0 0,-1 1 1 0 0,0-1-1 0 0,1 0 1 0 0,-1 1-1 0 0,0-1 1 0 0,1 1 0 0 0,-1 0-1 0 0,0 0 1 0 0,-1-1-138 0 0,-1 2 112 0 0,0 0 1 0 0,-1 0 0 0 0,1 0 0 0 0,0 1 0 0 0,0-1-1 0 0,0 1 1 0 0,0 0 0 0 0,-3 2-113 0 0,-6 2 459 0 0,12-5-402 0 0,-1 0-1 0 0,1 0 1 0 0,0 0 0 0 0,-1 0 0 0 0,1 0 0 0 0,0 0-1 0 0,0 0 1 0 0,0 0 0 0 0,0 0 0 0 0,0 1 0 0 0,0-1 0 0 0,0 0-1 0 0,0 1 1 0 0,1-1 0 0 0,-1 1 0 0 0,0-1 0 0 0,1 1-1 0 0,-1-1 1 0 0,1 2-57 0 0,-2 4 229 0 0,1 0-1 0 0,0 1 0 0 0,0 6-228 0 0,0 3 182 0 0,0-5-108 0 0,1 0 0 0 0,1 0 0 0 0,0 0 0 0 0,0-1 0 0 0,2 4-74 0 0,3 31 129 0 0,4 85 163 0 0,4 103 339 0 0,-6 94 147 0 0,-8 451-390 0 0,8-489-212 0 0,-3-167-2 0 0,-5-116-158 0 0,1 1 1 0 0,0-1-1 0 0,0 0 1 0 0,1 2-17 0 0,2 25 11 0 0,-4-16 21 0 0,0-16-133 0 0,0-2 1 0 0,0 0-242 0 0,0 0-1058 0 0,0 0-460 0 0</inkml:trace>
  <inkml:trace contextRef="#ctx0" brushRef="#br0" timeOffset="1093.48">23 733 3768 0 0,'0'0'168'0'0,"9"-1"159"0"0,-7 0-192 0 0,-1-1 0 0 0,1 1 0 0 0,-1-1 0 0 0,0 0 0 0 0,1 0 0 0 0,-1 0 0 0 0,0 0 0 0 0,0 0 0 0 0,0 0 1 0 0,0 0-1 0 0,-1 0 0 0 0,1 0 0 0 0,0 0 0 0 0,-1 0 0 0 0,1-2-135 0 0,-1 3 605 0 0,0 1 61 0 0,-1-2 7 0 0,-2-7-202 0 0,0-1 1 0 0,1 0-1 0 0,1 0 0 0 0,-1 0 0 0 0,2 0 1 0 0,-1 0-1 0 0,1 0 0 0 0,1 0 0 0 0,0 0 1 0 0,0 0-1 0 0,3-8-471 0 0,3-13 831 0 0,-4 15-425 0 0,-3 15-361 0 0,0 0 1 0 0,0-1 0 0 0,0 1-1 0 0,0 0 1 0 0,0-1 0 0 0,0 1-1 0 0,1-1 1 0 0,-1 1 0 0 0,1 0-1 0 0,-1-1 1 0 0,1 1 0 0 0,-1 0 0 0 0,1-1-46 0 0,9-12 786 0 0,-1-1 0 0 0,6-13-786 0 0,12-21 709 0 0,-7 18-300 0 0,-3 5 215 0 0,1 1 0 0 0,2-2-624 0 0,-7 11 350 0 0,-1-1 1 0 0,0-1-1 0 0,-2 0 0 0 0,1-2-350 0 0,-6 12 57 0 0,1 1-1 0 0,0 0 0 0 0,0 0 0 0 0,1 1 0 0 0,0 0 1 0 0,0 0-1 0 0,6-4-56 0 0,13-11 2 0 0,-16 13 11 0 0,0 0-1 0 0,1 1 0 0 0,0 1 0 0 0,1-1 1 0 0,10-3-13 0 0,3-2 88 0 0,-17 8-72 0 0,0 1 1 0 0,1 0-1 0 0,-1 0 1 0 0,1 0-1 0 0,0 1 1 0 0,-1 1-1 0 0,1-1 1 0 0,0 1-1 0 0,0 1 1 0 0,0 0-1 0 0,0 0 1 0 0,0 1-1 0 0,3 0-16 0 0,4 3 44 0 0,-1 1-1 0 0,0 0 1 0 0,-1 1-1 0 0,1 0 0 0 0,-1 2 1 0 0,0-1-1 0 0,-1 2 1 0 0,1 1-44 0 0,27 20-65 0 0,31 31 65 0 0,-61-51 47 0 0,-1 1 0 0 0,0 0 0 0 0,-1 0 1 0 0,0 1-1 0 0,0 0 0 0 0,-1 1 0 0 0,-1-1 0 0 0,0 2 0 0 0,1 2-47 0 0,-5-6 2 0 0,1-1 0 0 0,-1 1 0 0 0,-1-1-1 0 0,1 1 1 0 0,-2 0 0 0 0,1 0 0 0 0,-2 0 0 0 0,1 0-1 0 0,-1 0 1 0 0,-1 0 0 0 0,1 0 0 0 0,-2 0 0 0 0,0 0-1 0 0,0 0-1 0 0,-31 102-66 0 0,25-90-26 0 0,-2 0 0 0 0,0-1 0 0 0,-12 20 92 0 0,-3-4 2 0 0,-1-1 1 0 0,-1-2 0 0 0,-2-1 0 0 0,-22 20-3 0 0,7-14 70 0 0,-1-1 0 0 0,-2-3 0 0 0,-13 7-70 0 0,29-20 103 0 0,-19 19-103 0 0,22-18 209 0 0,-29 19-209 0 0,57-42 29 0 0,0 0 0 0 0,0 0-1 0 0,0 0 1 0 0,0 0 0 0 0,0 0 0 0 0,0 0 0 0 0,0 0 0 0 0,0 0-1 0 0,0 0 1 0 0,0 0 0 0 0,0 0 0 0 0,0 0 0 0 0,0 0 0 0 0,0 0-1 0 0,0 0 1 0 0,0 0 0 0 0,0 0 0 0 0,0 0 0 0 0,0 0 0 0 0,0 0-1 0 0,0 0 1 0 0,0 1 0 0 0,0-1 0 0 0,0 0-29 0 0,10-4 243 0 0,14-7-9 0 0,10-6-7 0 0,1 2 0 0 0,1 1 0 0 0,0 2-1 0 0,32-6-226 0 0,-45 12 21 0 0,-2 1-16 0 0,0 1 1 0 0,0 1-1 0 0,1 1 0 0 0,0 1 0 0 0,7 1-5 0 0,17 2 48 0 0,44 7-48 0 0,-73-5 18 0 0,-1 0 1 0 0,0 0-1 0 0,1 2 1 0 0,-1 0 0 0 0,-1 0-1 0 0,1 2 1 0 0,-2 0-1 0 0,1 1 1 0 0,-1 0 0 0 0,0 1-1 0 0,-1 0 1 0 0,0 2-1 0 0,0-1 1 0 0,-1 2-1 0 0,-1-1 1 0 0,0 1 0 0 0,-1 1-1 0 0,8 15-18 0 0,-9-14 0 0 0,-1 0 0 0 0,-1 1 0 0 0,-1 0 0 0 0,0 1 0 0 0,-1-1 0 0 0,0 1 0 0 0,-1 3 0 0 0,0 7 0 0 0,0 1 0 0 0,-2-1 0 0 0,-1 1 0 0 0,-1 5 0 0 0,-3 2 10 0 0,0-1-1 0 0,-3 1 0 0 0,-1-1 1 0 0,-1-1-1 0 0,-2 0 0 0 0,-1 0 1 0 0,-2-1-1 0 0,-13 24-9 0 0,20-44 14 0 0,-11 26-4 0 0,-1-2-1 0 0,-3 0 1 0 0,-1-1 0 0 0,-21 26-10 0 0,14-28 24 0 0,-1-2 0 0 0,-1 0 0 0 0,-1-3 0 0 0,-2 0 0 0 0,-14 7-24 0 0,22-18 22 0 0,0-1 0 0 0,0-2 0 0 0,-2-1-1 0 0,0-1 1 0 0,0-1 0 0 0,-1-1 0 0 0,0-2 0 0 0,-3 0-22 0 0,21-6 32 0 0,0 0-1 0 0,0-1 1 0 0,0 0 0 0 0,0-1-1 0 0,0-1 1 0 0,-1 1 0 0 0,1-2-1 0 0,0 1 1 0 0,0-2 0 0 0,0 1-1 0 0,-7-4-31 0 0,12 4 29 0 0,0-1 0 0 0,0 0-1 0 0,1 0 1 0 0,-1 0 0 0 0,1-1-1 0 0,0 1 1 0 0,0-1 0 0 0,0 0-1 0 0,0-1 1 0 0,1 0-1 0 0,0 1 1 0 0,-1-1 0 0 0,2 0-1 0 0,-1-1 1 0 0,1 1 0 0 0,0-1-1 0 0,0 0 1 0 0,0 1 0 0 0,1-1-1 0 0,-2-6-28 0 0,1 1 49 0 0,1 1 1 0 0,0-1-1 0 0,1 0 0 0 0,0 1 0 0 0,0-1 0 0 0,1 0 1 0 0,1 0-1 0 0,0 0-49 0 0,-1 5-322 0 0,2-1 1 0 0,-1 1-1 0 0,1 0 1 0 0,0 0 0 0 0,0 0-1 0 0,2-4 322 0 0,-2 7-761 0 0,0-1-1 0 0,1 0 1 0 0,-1 1-1 0 0,1 0 0 0 0,-1-1 1 0 0,1 1-1 0 0,0 0 1 0 0,0 1-1 0 0,0-1 1 0 0,2 0 761 0 0,15-10-7321 0 0</inkml:trace>
  <inkml:trace contextRef="#ctx0" brushRef="#br0" timeOffset="2952.41">1746 1191 9184 0 0,'5'-12'704'0'0,"-4"-4"-438"0"0,-1 12-246 0 0,0 0 0 0 0,1 1 1 0 0,-1-1-1 0 0,-1 0 0 0 0,1 0 1 0 0,-1-1-21 0 0,2-14 1659 0 0,-1 17-1469 0 0,1 1-1 0 0,-1-1 1 0 0,0 1 0 0 0,0-1-1 0 0,0 1 1 0 0,0-1 0 0 0,0 1-1 0 0,0-1 1 0 0,0 1 0 0 0,0-1 0 0 0,-1 1-1 0 0,1-1 1 0 0,-1 0-190 0 0,-2-6 1376 0 0,3 8-1311 0 0,0-1 0 0 0,0 1 0 0 0,0-1 0 0 0,0 1 0 0 0,-1-1 0 0 0,1 1 0 0 0,0-1 0 0 0,0 1 0 0 0,-1-1 0 0 0,1 1 0 0 0,0 0 0 0 0,-1-1 0 0 0,1 1 0 0 0,-1-1 1 0 0,1 1-1 0 0,0 0 0 0 0,-1-1 0 0 0,1 1 0 0 0,-1 0-65 0 0,0-1 569 0 0,1 1-8 0 0,-13 1 394 0 0,10-1-881 0 0,0 1 0 0 0,1 0 1 0 0,-1 0-1 0 0,0 0 0 0 0,1 0 0 0 0,-1 1 0 0 0,1-1 0 0 0,-1 1 0 0 0,1-1 1 0 0,0 1-1 0 0,-1 0-74 0 0,-23 26 429 0 0,11-8-364 0 0,2 0 0 0 0,1 1-1 0 0,0 1 1 0 0,2 0 0 0 0,0 0-1 0 0,-1 10-64 0 0,8-24 0 0 0,-25 71 516 0 0,-16 73-516 0 0,39-132 57 0 0,-7 35 470 0 0,-2 29-527 0 0,-7 212 848 0 0,21-256-800 0 0,2 0 0 0 0,1 0 0 0 0,2 0 0 0 0,4 6-48 0 0,-6-31 11 0 0,0 0-1 0 0,1 0 0 0 0,1-1 0 0 0,1 1 1 0 0,0-1-1 0 0,1-1 0 0 0,0 1 1 0 0,1-1-11 0 0,-4-7 6 0 0,0-1 0 0 0,0 0 1 0 0,0 0-1 0 0,1 0 1 0 0,-1 0-1 0 0,1-1 0 0 0,1 0 1 0 0,-1 0-1 0 0,0 0 1 0 0,1-1-1 0 0,0 1 0 0 0,0-2 1 0 0,0 1-1 0 0,0 0 1 0 0,0-1-1 0 0,1 0 0 0 0,-1-1 1 0 0,0 0-1 0 0,4 1-6 0 0,-1-2 6 0 0,0 0-1 0 0,0 0 1 0 0,0-1-1 0 0,0 0 1 0 0,0 0-1 0 0,-1-1 1 0 0,1 0-1 0 0,0-1 1 0 0,-1 0-1 0 0,1 0 1 0 0,-1-1-1 0 0,0 0 1 0 0,0 0-1 0 0,0-1-5 0 0,10-7 173 0 0,-1-1-1 0 0,0 0 1 0 0,0-2 0 0 0,-1 1-1 0 0,2-5-172 0 0,-8 8 98 0 0,-1-1 0 0 0,-1 0 0 0 0,1 0 0 0 0,-2 0 0 0 0,1-2-98 0 0,29-66 253 0 0,-37 80-252 0 0,12-30 344 0 0,5-23-345 0 0,3-8 385 0 0,-10 32-279 0 0,0 1 0 0 0,-2-2 1 0 0,-2 1-1 0 0,0-1 1 0 0,-2 0-1 0 0,-1-2-106 0 0,1-115-19 0 0,-6 112 19 0 0,0 0 1 0 0,-3 0 0 0 0,-2-8-1 0 0,-6-18 48 0 0,-15-40-48 0 0,21 79 4 0 0,-2 0 0 0 0,0 1 0 0 0,-1 0 1 0 0,-2 0-1 0 0,0 1 0 0 0,-2-1-4 0 0,10 15-21 0 0,0 1-1 0 0,0 0 0 0 0,-1 1 0 0 0,1-1 1 0 0,-1 1-1 0 0,0 0 0 0 0,0 0 1 0 0,-1 0-1 0 0,1 0 0 0 0,-1 1 1 0 0,0 0-1 0 0,0 1 0 0 0,0-1 1 0 0,-3 0 21 0 0,1 1-37 0 0,1 1 1 0 0,-1 0 0 0 0,1 0 0 0 0,-1 1 0 0 0,0 0 0 0 0,1 0 0 0 0,-1 1-1 0 0,0 0 1 0 0,1 0 0 0 0,-1 1 0 0 0,1 0 0 0 0,-2 0 36 0 0,-8 4-36 0 0,0 1-1 0 0,0 0 1 0 0,1 1-1 0 0,0 1 1 0 0,1 0 0 0 0,0 1-1 0 0,-4 5 37 0 0,-5 4 19 0 0,1 2 0 0 0,2 0-1 0 0,-19 24-18 0 0,31-35-3 0 0,1 1 0 0 0,0 0 0 0 0,1 0 0 0 0,-5 12 3 0 0,10-19-5 0 0,0 1 1 0 0,0-1-1 0 0,1 1 0 0 0,-1 0 1 0 0,1-1-1 0 0,0 1 1 0 0,0 0-1 0 0,1 0 1 0 0,0 0-1 0 0,-1 0 1 0 0,2-1-1 0 0,-1 1 1 0 0,0 0-1 0 0,2 4 5 0 0,-1-6-6 0 0,-1-1-1 0 0,1 0 0 0 0,0 0 1 0 0,0 0-1 0 0,1 0 1 0 0,-1 0-1 0 0,0 0 0 0 0,1 0 1 0 0,-1-1-1 0 0,1 1 0 0 0,-1 0 1 0 0,1-1-1 0 0,0 1 1 0 0,0-1-1 0 0,-1 0 0 0 0,1 0 1 0 0,0 1-1 0 0,0-1 0 0 0,1 0 1 0 0,-1-1-1 0 0,0 1 1 0 0,0 0-1 0 0,2 0 7 0 0,5 1-17 0 0,0-1-1 0 0,0 1 1 0 0,1-2 0 0 0,-1 1 0 0 0,3-1 17 0 0,37-1-33 0 0,0-3 0 0 0,0-1 0 0 0,0-3 0 0 0,0-2 0 0 0,-1-2 0 0 0,-1-2 0 0 0,22-10 33 0 0,-20 7-188 0 0,10 0 188 0 0,-9 3-151 0 0,9-6 151 0 0,50-22 7 0 0,137-50 94 0 0,-20 6-101 0 0,-178 67-25 0 0,-32 12 7 0 0,0 0-1 0 0,1 1 1 0 0,10-1 18 0 0,-24 6 0 0 0,1 1 0 0 0,-1-1 0 0 0,1 1 0 0 0,-1 0 0 0 0,1 0 0 0 0,-1 0 0 0 0,4 1 0 0 0,-6-1 0 0 0,-1 0 0 0 0,1 1 0 0 0,-1-1 0 0 0,1 0 0 0 0,0 0 0 0 0,-1 1 0 0 0,1-1 0 0 0,-1 0 0 0 0,1 1 0 0 0,-1-1 0 0 0,1 0 0 0 0,-1 1 0 0 0,1-1 0 0 0,-1 1 0 0 0,1-1 0 0 0,-1 1 0 0 0,2 1 0 0 0,0 1 0 0 0,0 0 0 0 0,-1 0 0 0 0,1-1 0 0 0,-1 1 0 0 0,0 0 0 0 0,0 0 0 0 0,0 0 0 0 0,0 1 0 0 0,0-1 0 0 0,-1 0 0 0 0,0 0 0 0 0,1 3 0 0 0,-2 2 0 0 0,1 1 0 0 0,-1-1 0 0 0,-1 0 0 0 0,-1 4 0 0 0,-4 30 0 0 0,5 20-16 0 0,1-23-34 0 0,-2 10 50 0 0,-8 134-75 0 0,2-14-10 0 0,7-142 72 0 0,2 0 0 0 0,1-1 0 0 0,2 6 13 0 0,1 39 93 0 0,-6-29-23 0 0,1-22-26 0 0,1 0 1 0 0,1 7-45 0 0,14 106-139 0 0,-13-120 140 0 0,-1 0-1 0 0,1 0 0 0 0,1 0 1 0 0,1-1-1 0 0,-1 1 0 0 0,2-1 1 0 0,0 0-1 0 0,2 2 0 0 0,-2-1 16 0 0,-5-11-13 0 0,1-1 1 0 0,-1 0-1 0 0,0 0 1 0 0,1 1 0 0 0,-1-1-1 0 0,1 0 1 0 0,0 0 0 0 0,-1 1-1 0 0,1-1 1 0 0,0 0 0 0 0,0 0-1 0 0,0 0 1 0 0,0 0 0 0 0,0 0-1 0 0,0 0 1 0 0,0 0 0 0 0,0-1-1 0 0,0 1 1 0 0,0 0 0 0 0,0-1-1 0 0,1 1 1 0 0,0 0-4 0 0,0 0 8 0 0,0 0-1 0 0,1-1 1 0 0,-1 1 0 0 0,1-1 0 0 0,-1 1-1 0 0,0-1 1 0 0,1 0 0 0 0,-1 0 0 0 0,1 0-1 0 0,-1 0 1 0 0,0 0 0 0 0,1-1 0 0 0,-1 1-1 0 0,1-1 1 0 0,-1 1 0 0 0,0-1 0 0 0,0 0-1 0 0,1 0 1 0 0,-1 0 0 0 0,0 0 0 0 0,0-1-8 0 0,30-16 153 0 0,-25 15-118 0 0,1-1 1 0 0,-1-1 0 0 0,7-4-36 0 0,2-5 25 0 0,0-1 1 0 0,-1 0 0 0 0,0-1 0 0 0,-2-1 0 0 0,0-1 0 0 0,-1 1-1 0 0,0-2 1 0 0,-1-1-26 0 0,-4 4 32 0 0,0 0 1 0 0,-2-1-1 0 0,0 0 0 0 0,0-1-32 0 0,7-26 97 0 0,-3 17 91 0 0,-1 0 0 0 0,-1 0 0 0 0,-2 0 0 0 0,0-1 0 0 0,-2 0 0 0 0,-1-11-188 0 0,-2-9 147 0 0,-1 1 1 0 0,-3 0-1 0 0,-9-43-147 0 0,-23-86 348 0 0,30 155-323 0 0,-1 0 0 0 0,0 1 0 0 0,-2 0-1 0 0,0 1 1 0 0,-3-3-25 0 0,-12-27 50 0 0,20 41-56 0 0,-1 0 1 0 0,0 1 0 0 0,0 0-1 0 0,0 0 1 0 0,-1 0 0 0 0,0 0-1 0 0,0 1 1 0 0,0 0-1 0 0,-1 0 1 0 0,0 1 0 0 0,0 0-1 0 0,-1 0 1 0 0,-2-1 5 0 0,6 5-14 0 0,-1-1-1 0 0,0 0 0 0 0,0 1 1 0 0,0 0-1 0 0,0 0 0 0 0,0 1 1 0 0,0-1-1 0 0,0 1 0 0 0,0 0 1 0 0,0 1-1 0 0,0-1 0 0 0,1 1 1 0 0,-1 0-1 0 0,0 0 0 0 0,0 0 1 0 0,0 1-1 0 0,1-1 0 0 0,-1 1 1 0 0,0 1-1 0 0,1-1 0 0 0,0 0 1 0 0,-3 3 14 0 0,-16 19-100 0 0,7-6 42 0 0,2-3 8 0 0,1 0-1 0 0,1 0 0 0 0,0 2 1 0 0,1-1-1 0 0,1 1 0 0 0,-5 12 51 0 0,11-22-14 0 0,-1 2-21 0 0,1 0-1 0 0,-1 0 0 0 0,1 0 0 0 0,1 1 0 0 0,0 0 1 0 0,0 0-1 0 0,1 0 0 0 0,0 0 0 0 0,0 9 36 0 0,2-7-54 0 0,1 28-113 0 0,-1-39 156 0 0,1 1 1 0 0,-1 0 0 0 0,1 0-1 0 0,-1 0 1 0 0,1-1 0 0 0,-1 1-1 0 0,1 0 1 0 0,0 0-1 0 0,0-1 1 0 0,0 1 0 0 0,0-1-1 0 0,0 1 1 0 0,0-1 0 0 0,1 1-1 0 0,-1-1 1 0 0,0 0 0 0 0,1 0-1 0 0,0 1 11 0 0,4 2-35 0 0,1-1 0 0 0,0 0 0 0 0,0 0 0 0 0,0 0 0 0 0,0-1 0 0 0,0 0 1 0 0,1 0-1 0 0,-1-1 0 0 0,1 0 0 0 0,3 0 35 0 0,14-1-113 0 0,1 0 0 0 0,12-3 113 0 0,-14 1-33 0 0,12-2-49 0 0,-1-1-1 0 0,0-2 1 0 0,0-2-1 0 0,28-10 83 0 0,132-59-321 0 0,-98 36 160 0 0,-90 39 158 0 0,226-99-14 0 0,-187 78 26 0 0,188-98 219 0 0,-170 84-114 0 0,-1-3-1 0 0,29-26-113 0 0,-27 14 311 0 0,1-5-311 0 0,-43 36 196 0 0,-2-1 0 0 0,0-1 1 0 0,-1-1-1 0 0,6-12-196 0 0,-5 4 138 0 0,-1-2-1 0 0,-2 0 0 0 0,-2-1 0 0 0,1-5-137 0 0,-9 18 23 0 0,-1-1-1 0 0,-1 0 1 0 0,0-1-1 0 0,-2 1 1 0 0,-1-1-1 0 0,-1 0 1 0 0,-2-2-23 0 0,0 16 4 0 0,0-40 9 0 0,-2 1-13 0 0,0 33-1 0 0,0 1 0 0 0,-1 0 1 0 0,-1 0-1 0 0,0 1 0 0 0,-2-3 1 0 0,4 13 0 0 0,0-1 0 0 0,-1 1 0 0 0,0 0 0 0 0,0 0 0 0 0,0 1 0 0 0,0-1 0 0 0,-4-3 0 0 0,5 6 0 0 0,0 0 0 0 0,0 0 0 0 0,0 0 0 0 0,0 1 0 0 0,0-1 0 0 0,0 1 0 0 0,0-1 0 0 0,0 1 0 0 0,-1 0 0 0 0,1 0 0 0 0,-1 0 0 0 0,1 0 0 0 0,-1 0 0 0 0,1 0 0 0 0,-1 1 0 0 0,0 0 0 0 0,-1-1 0 0 0,-4 2-5 0 0,1 0 0 0 0,0 0 0 0 0,0 0 0 0 0,0 1 0 0 0,0 0 0 0 0,0 1 0 0 0,0 0 0 0 0,1 0 0 0 0,-1 0 0 0 0,1 1 0 0 0,0 0 0 0 0,0 0 1 0 0,0 0-1 0 0,1 1 0 0 0,-2 1 5 0 0,-14 14-38 0 0,1 1 0 0 0,1 0 0 0 0,-2 5 38 0 0,20-23-2 0 0,-32 40-45 0 0,2 1 0 0 0,3 1 0 0 0,1 2 0 0 0,2 1-1 0 0,-12 36 49 0 0,9-8 8 0 0,3 2 0 0 0,4 0 1 0 0,-5 38-10 0 0,16-48 3 0 0,2 1-1 0 0,3 0 1 0 0,3 0 0 0 0,3 0-1 0 0,10 61-2 0 0,-3-64-47 0 0,3-1 0 0 0,3 0 1 0 0,3-1-1 0 0,3-1 0 0 0,2-1 0 0 0,3 0 0 0 0,29 49 47 0 0,-15-44 180 0 0,37 49-180 0 0,-47-76 60 0 0,2-2 0 0 0,2-1 0 0 0,13 11-60 0 0,-37-40-46 0 0,1 0 0 0 0,0-1 0 0 0,0 0 0 0 0,0 0 0 0 0,1-1 0 0 0,2 1 46 0 0,-7-4-37 0 0,0 0 1 0 0,1-1-1 0 0,-1 0 0 0 0,1 0 1 0 0,0 0-1 0 0,0-1 0 0 0,-1 0 0 0 0,1 0 1 0 0,0-1-1 0 0,0 0 0 0 0,5-1 37 0 0,3-1 1 0 0,-1-1-1 0 0,1 0 0 0 0,-1-2 1 0 0,0 1-1 0 0,-1-2 1 0 0,1 0-1 0 0,-1 0 1 0 0,0-1-1 0 0,-1-1 0 0 0,9-7 0 0 0,-2 0 88 0 0,-1 0-1 0 0,0-2 0 0 0,-1 0 1 0 0,-1-1-1 0 0,-1 0 0 0 0,3-7-87 0 0,16-23 84 0 0,-2-1 0 0 0,-2-2 0 0 0,-3 0 0 0 0,-2-2 0 0 0,-2-1 0 0 0,-1-7-84 0 0,-1-4 150 0 0,-4-2-1 0 0,-2 0 0 0 0,5-60-149 0 0,-6 34 69 0 0,-7 60-50 0 0,-2 0 0 0 0,-1-1 0 0 0,-2-6-19 0 0,-2 36-3 0 0,0 0 0 0 0,0 0 0 0 0,-1 0 1 0 0,1 0-1 0 0,-1 0 0 0 0,0 0 1 0 0,-1 0-1 0 0,1 0 0 0 0,0 0 1 0 0,-2 0 2 0 0,3 2-2 0 0,-1 1 0 0 0,0-1 0 0 0,0 1 1 0 0,-1-1-1 0 0,1 1 0 0 0,0 0 0 0 0,0-1 1 0 0,-1 1-1 0 0,1 0 0 0 0,0 0 0 0 0,-1 0 0 0 0,1 0 1 0 0,-1 0-1 0 0,0 1 0 0 0,1-1 0 0 0,-1 0 1 0 0,0 1-1 0 0,1-1 0 0 0,-1 1 0 0 0,0-1 0 0 0,0 1 1 0 0,1 0-1 0 0,-1 0 0 0 0,-2 0 2 0 0,-7 0-6 0 0,0 2 0 0 0,1-1-1 0 0,-1 2 1 0 0,0-1 0 0 0,1 1-1 0 0,-1 1 1 0 0,1 0 0 0 0,0 0-1 0 0,0 1 1 0 0,1 0 0 0 0,-1 1-1 0 0,1 0 1 0 0,0 1 0 0 0,-5 5 6 0 0,-8 8-43 0 0,0 0 1 0 0,2 2 0 0 0,0 1 0 0 0,-14 22 42 0 0,21-25-19 0 0,1 0 1 0 0,0 1-1 0 0,2 0 1 0 0,-2 8 18 0 0,-30 89-81 0 0,32-81 66 0 0,2 1 0 0 0,1 0 0 0 0,2 0-1 0 0,1 1 1 0 0,3 13 15 0 0,0-24-4 0 0,2 0-1 0 0,1 0 1 0 0,1 0-1 0 0,1 0 1 0 0,2 0 0 0 0,1-1-1 0 0,0 0 1 0 0,3-1-1 0 0,0 0 1 0 0,1 0-1 0 0,2-1 1 0 0,1 0 4 0 0,-9-16-3 0 0,2 0-1 0 0,-1-1 1 0 0,1 0 0 0 0,0 0 0 0 0,1 0-1 0 0,0-1 1 0 0,0 0 0 0 0,1-1-1 0 0,0 0 1 0 0,9 5 3 0 0,-5-5-5 0 0,0 0-1 0 0,1-1 0 0 0,-1 0 1 0 0,1-1-1 0 0,0-1 1 0 0,0 0-1 0 0,10 0 6 0 0,8-1 9 0 0,-1-1 0 0 0,0-2 1 0 0,0-1-1 0 0,0-2 0 0 0,0-1 0 0 0,0-1 0 0 0,5-3-9 0 0,17-8 13 0 0,29-13-13 0 0,-33 11 0 0 0,17-7-733 0 0,56-32 733 0 0,-31 8-2613 0 0,-1-2-4180 0 0,-29 16-275 0 0</inkml:trace>
  <inkml:trace contextRef="#ctx0" brushRef="#br0" timeOffset="4170.89">6799 1471 2760 0 0,'0'0'125'0'0,"-8"-3"22"0"0,4 2 388 0 0,1 0 1 0 0,0 0-1 0 0,-1 0 1 0 0,1-1-1 0 0,0 1 1 0 0,0-1-1 0 0,0 0 1 0 0,0 0-1 0 0,1 0 1 0 0,-1 0-1 0 0,0-1 1 0 0,1 1 0 0 0,-1-1-1 0 0,1 1 1 0 0,0-1-1 0 0,0 0 1 0 0,0 0-1 0 0,0-1-535 0 0,0 1 264 0 0,0-1 1 0 0,1 1-1 0 0,-1-1 0 0 0,1 0 1 0 0,0 1-1 0 0,0-3-264 0 0,-9-32 1407 0 0,-2-17 296 0 0,7 3-708 0 0,3 26-35 0 0,-2-1 1 0 0,-5-19-961 0 0,7 37 235 0 0,0 1-1 0 0,-1 0 1 0 0,-1 0 0 0 0,1 0 0 0 0,-1 0 0 0 0,-1 0 0 0 0,1 1 0 0 0,-1 0-1 0 0,-1 0 1 0 0,-2-3-235 0 0,5 8 65 0 0,0-1 1 0 0,1 1-1 0 0,-1 0 0 0 0,-1 0 0 0 0,1 1 0 0 0,0-1 1 0 0,0 1-1 0 0,-1-1 0 0 0,1 1 0 0 0,-1 0 0 0 0,1 1 0 0 0,-1-1 1 0 0,1 0-1 0 0,-1 1 0 0 0,1 0 0 0 0,-1 0 0 0 0,0 0 0 0 0,1 0 1 0 0,-1 1-1 0 0,1-1 0 0 0,-1 1 0 0 0,-1 0-65 0 0,-10 3 18 0 0,1 0-1 0 0,0 1 1 0 0,0 0-1 0 0,-12 7-17 0 0,17-7 0 0 0,0 0 0 0 0,0 0 0 0 0,1 1 0 0 0,0 0 0 0 0,0 1 0 0 0,1-1 0 0 0,-1 2 0 0 0,1-1 0 0 0,1 1 0 0 0,-20 21 0 0 0,11-12 0 0 0,0 1 0 0 0,2 0 0 0 0,-1 1 0 0 0,-27 48 0 0 0,3 1 0 0 0,2 2 0 0 0,4 1 0 0 0,-14 47 0 0 0,24-51 13 0 0,-2 3-36 0 0,-2 22 23 0 0,21-69 33 0 0,0 1 1 0 0,2-1 0 0 0,1 0 0 0 0,0 1-1 0 0,2-1 1 0 0,1 5-34 0 0,0-21 6 0 0,0-1-1 0 0,0 1 0 0 0,0-1 1 0 0,1 0-1 0 0,0 1 0 0 0,0-1 1 0 0,1 0-1 0 0,0 0 0 0 0,2 4-5 0 0,-3-8 1 0 0,-1 1-1 0 0,1-1 1 0 0,-1 0 0 0 0,1 0-1 0 0,0-1 1 0 0,-1 1 0 0 0,1 0-1 0 0,0 0 1 0 0,0-1-1 0 0,0 1 1 0 0,0-1 0 0 0,1 0-1 0 0,-1 1 1 0 0,0-1-1 0 0,1 0 1 0 0,-1 0 0 0 0,1-1-1 0 0,-1 1 1 0 0,1-1 0 0 0,-1 1-1 0 0,1-1 1 0 0,-1 1-1 0 0,1-1 1 0 0,-1 0 0 0 0,1-1-1 0 0,0 1 0 0 0,6-1 15 0 0,1-2-1 0 0,-1 1 1 0 0,0-1-1 0 0,0 0 1 0 0,0-1-1 0 0,0 0 1 0 0,0-1-1 0 0,-1 1 1 0 0,0-2-1 0 0,0 1 1 0 0,4-4-15 0 0,11-11 75 0 0,-1-1 0 0 0,-1-1 1 0 0,1-2-76 0 0,4-8 335 0 0,-1 0 0 0 0,-2-2 0 0 0,9-17-335 0 0,54-111 1162 0 0,-64 119-1083 0 0,48-98 57 0 0,-59 121-136 0 0,-8 12 0 0 0,1 1 0 0 0,0 0 0 0 0,0 0 0 0 0,1 0 0 0 0,0 0 0 0 0,4-3 0 0 0,-9 10 0 0 0,0-1 0 0 0,0 1 0 0 0,1 0 0 0 0,-1-1 0 0 0,0 1 0 0 0,1 0 0 0 0,-1 0 0 0 0,0 0 0 0 0,1-1 0 0 0,-1 1 0 0 0,0 0 0 0 0,1 0 0 0 0,-1 0 0 0 0,0 0 0 0 0,1 0 0 0 0,-1 0 0 0 0,1 0 0 0 0,-1 0 0 0 0,0 0 0 0 0,1 0 0 0 0,-1 0 0 0 0,1 0 0 0 0,-1 0 0 0 0,1 0 0 0 0,0 1 0 0 0,-1-1 0 0 0,1 0 0 0 0,0 1 0 0 0,-1-1 0 0 0,1 1 0 0 0,0-1 0 0 0,-1 1 0 0 0,1 0 0 0 0,-1-1 0 0 0,1 1 0 0 0,-1 0 0 0 0,1-1 0 0 0,-1 1 0 0 0,1 0 0 0 0,-1-1 0 0 0,0 1 0 0 0,1 0 0 0 0,-1 0 0 0 0,0 0 0 0 0,0-1 0 0 0,1 1 0 0 0,-1 0 0 0 0,0 0 0 0 0,0 0 0 0 0,1 25 0 0 0,-1-20 0 0 0,-3 44-68 0 0,-2-1 0 0 0,-2 0 0 0 0,-5 12 68 0 0,-4 29-60 0 0,7-27 60 0 0,3 2 0 0 0,5-42 0 0 0,1-1 0 0 0,0 1 0 0 0,2-1 0 0 0,3 13 0 0 0,-4-30-8 0 0,0 0 0 0 0,1 0-1 0 0,-1 0 1 0 0,1-1 0 0 0,0 1-1 0 0,0-1 1 0 0,1 1 0 0 0,-1-1-1 0 0,1 0 1 0 0,0 0 0 0 0,0 0-1 0 0,1 0 1 0 0,-1 0 8 0 0,0-2-6 0 0,-1 0 1 0 0,0 0-1 0 0,0-1 0 0 0,0 1 0 0 0,1-1 1 0 0,-1 1-1 0 0,1-1 0 0 0,-1 0 1 0 0,1 0-1 0 0,0 0 0 0 0,-1 0 0 0 0,1 0 1 0 0,0-1-1 0 0,-1 1 0 0 0,1-1 0 0 0,0 0 1 0 0,0 0-1 0 0,0 0 0 0 0,-1 0 0 0 0,1 0 1 0 0,0-1-1 0 0,0 1 0 0 0,2-1 6 0 0,5-2-10 0 0,1-1 0 0 0,-1 0 0 0 0,1 0 0 0 0,-1-1 0 0 0,-1-1 0 0 0,1 1 0 0 0,-1-2 0 0 0,8-6 10 0 0,13-11 42 0 0,-1-2-1 0 0,-1-1 0 0 0,-2-1 1 0 0,4-8-42 0 0,13-18 145 0 0,116-160 816 0 0,-141 187-913 0 0,67-94 138 0 0,-71 102-170 0 0,2 1 0 0 0,0 1-1 0 0,1 1 1 0 0,1 0-1 0 0,4-2-15 0 0,-21 17 0 0 0,0 0 0 0 0,1 0 0 0 0,-1 0 0 0 0,1 0 0 0 0,-1 0 0 0 0,1 0 0 0 0,-1 1 0 0 0,1-1 0 0 0,-1 0 0 0 0,1 1 0 0 0,0-1 0 0 0,-1 1 0 0 0,1 0 0 0 0,0-1 0 0 0,-1 1 0 0 0,1 0 0 0 0,0 0 0 0 0,-1 0 0 0 0,1 0 0 0 0,0 0 0 0 0,-1 1 0 0 0,1-1 0 0 0,0 0 0 0 0,-1 1 0 0 0,1-1 0 0 0,0 1 0 0 0,-1 0 0 0 0,1-1 0 0 0,-1 1 0 0 0,2 1 0 0 0,-1 0 0 0 0,1 1 0 0 0,-1-1 0 0 0,0 1 0 0 0,0 0 0 0 0,0-1 0 0 0,0 1 0 0 0,0 0 0 0 0,-1 0 0 0 0,1 0 0 0 0,-1 1 0 0 0,0-1 0 0 0,0 0 0 0 0,0 1 0 0 0,0 1 0 0 0,4 23 7 0 0,-1-1-1 0 0,-1 1 0 0 0,-1 0 1 0 0,-2 0-1 0 0,-1 6-6 0 0,-5 33 32 0 0,-9 39-32 0 0,-2 10 0 0 0,10-70 0 0 0,1 30 0 0 0,5-67 0 0 0,1-2 0 0 0,-1 0 0 0 0,1 0 0 0 0,0 0 0 0 0,1 0 0 0 0,0 1 0 0 0,-1-8 0 0 0,0 1 0 0 0,0 0 0 0 0,0-1 0 0 0,0 1 0 0 0,0-1 0 0 0,0 1 0 0 0,0-1 0 0 0,1 1 0 0 0,-1-1 0 0 0,0 1 0 0 0,0 0 0 0 0,0-1 0 0 0,1 1 0 0 0,-1-1 0 0 0,0 0 0 0 0,1 1 0 0 0,-1-1 0 0 0,0 1 0 0 0,1-1 0 0 0,-1 1 0 0 0,1-1 0 0 0,-1 0 0 0 0,0 1 0 0 0,1-1 0 0 0,-1 0 0 0 0,1 1 0 0 0,5-3 0 0 0,-6 2 0 0 0,3-1 1 0 0,1 0 0 0 0,-1 0 1 0 0,1-1-1 0 0,-1 1 0 0 0,0-1 0 0 0,1 0 0 0 0,-1 0 1 0 0,0 0-1 0 0,0-1 0 0 0,2-1-1 0 0,26-30 93 0 0,-17 18-38 0 0,108-134 2 0 0,-21 24-42 0 0,-19 27 184 0 0,68-75 330 0 0,-132 157-462 0 0,0 0 1 0 0,0 1-1 0 0,2 0 0 0 0,0 2 0 0 0,9-5-67 0 0,-27 18 4 0 0,-1 0 0 0 0,1 0 0 0 0,0 1 0 0 0,0-1 0 0 0,0 0 0 0 0,0 1 0 0 0,0 0 1 0 0,0-1-1 0 0,0 1 0 0 0,0 0 0 0 0,0 0 0 0 0,0 0 0 0 0,0 0 0 0 0,0 0 0 0 0,0 1 0 0 0,0-1 0 0 0,0 0 0 0 0,0 1 0 0 0,0 0 0 0 0,0-1 0 0 0,0 1 0 0 0,0 0 0 0 0,-1 0 0 0 0,1 0 0 0 0,0 0 1 0 0,-1 0-1 0 0,1 1 0 0 0,-1-1 0 0 0,1 0 0 0 0,-1 1 0 0 0,1-1 0 0 0,-1 1 0 0 0,0 0-4 0 0,3 3 0 0 0,0 1-1 0 0,0-1 1 0 0,-1 1 0 0 0,0 0 0 0 0,0 0 0 0 0,0 1 0 0 0,-1-1-1 0 0,0 0 1 0 0,1 3 0 0 0,1 12-21 0 0,-1 1-1 0 0,-1-1 1 0 0,0 1-1 0 0,-2 18 22 0 0,-11 87-33 0 0,7-80 44 0 0,-5 29 21 0 0,3-37-16 0 0,2 0 0 0 0,2-1 0 0 0,2 20-16 0 0,1-37-5 0 0,0-6-14 0 0,0 0-1 0 0,3 15 20 0 0,-3-26-3 0 0,0 0 1 0 0,0 0 0 0 0,0 1 0 0 0,1-1-1 0 0,0 0 1 0 0,0 0 0 0 0,0 0-1 0 0,0-1 1 0 0,1 1 0 0 0,-1 0-1 0 0,1-1 1 0 0,1 1 2 0 0,-1-1 3 0 0,0 0-1 0 0,0 0 1 0 0,0-1 0 0 0,0 1-1 0 0,0-1 1 0 0,1 0 0 0 0,-1 0-1 0 0,1 0 1 0 0,0-1 0 0 0,-1 1-1 0 0,1-1 1 0 0,0 0 0 0 0,0 0-1 0 0,0 0 1 0 0,2 0-3 0 0,1-1 5 0 0,1 0 0 0 0,0-1 0 0 0,-1 0 0 0 0,1 0 0 0 0,-1 0 0 0 0,0-1 0 0 0,0 0 0 0 0,1-1-5 0 0,69-24 237 0 0,-2-3 1 0 0,-1-3-1 0 0,23-17-237 0 0,240-144 1256 0 0,-306 174-1618 0 0,-1-1 0 0 0,-1-1 362 0 0,5-10-8440 0 0,-17 10-1211 0 0</inkml:trace>
  <inkml:trace contextRef="#ctx0" brushRef="#br0" timeOffset="5436.21">10687 395 13248 0 0,'0'0'298'0'0,"0"0"46"0"0,0 0 22 0 0,0 0-48 0 0,0 0-102 0 0,0 0 350 0 0,0 0 176 0 0,0 0 33 0 0,0 0-23 0 0,0 0-128 0 0,0 1-59 0 0,2 47 1402 0 0,5 23-1967 0 0,1 16 572 0 0,-2 1 10 0 0,2 34-63 0 0,-8 155-143 0 0,-5-192-240 0 0,-4-1 1 0 0,-8 24-137 0 0,-1-19 304 0 0,-3 0 0 0 0,-5-2 0 0 0,-28 64-304 0 0,5-49 400 0 0,43-90-382 0 0,1 1 0 0 0,-2 0 0 0 0,0-1 0 0 0,-6 7-18 0 0,13-19 2 0 0,0 1-1 0 0,0-1 0 0 0,0 0 1 0 0,0 0-1 0 0,-1 1 0 0 0,1-1 1 0 0,0 0-1 0 0,0 1 0 0 0,0-1 1 0 0,-1 0-1 0 0,1 0 0 0 0,0 0 1 0 0,0 1-1 0 0,-1-1 0 0 0,1 0 1 0 0,0 0-1 0 0,-1 0 0 0 0,1 0 1 0 0,0 0-1 0 0,-1 1 0 0 0,1-1 1 0 0,0 0-1 0 0,-1 0 0 0 0,1 0 1 0 0,0 0-1 0 0,0 0 0 0 0,-1 0 1 0 0,1 0-1 0 0,0 0 0 0 0,-1 0 1 0 0,1 0-1 0 0,0 0 0 0 0,-1 0 1 0 0,1 0-1 0 0,0-1 0 0 0,-1 1 1 0 0,1 0-1 0 0,0 0 0 0 0,-1 0 1 0 0,1 0-1 0 0,0-1 0 0 0,0 1 1 0 0,-1 0-1 0 0,1 0 0 0 0,0 0 1 0 0,0-1-1 0 0,-1 1 0 0 0,1 0 1 0 0,0 0-1 0 0,0-1 0 0 0,0 1 1 0 0,0 0-1 0 0,-1 0 0 0 0,1-1-1 0 0,-1-2 16 0 0,-1 1 0 0 0,0-1 0 0 0,1 0-1 0 0,0 0 1 0 0,0 0 0 0 0,0 0 0 0 0,0 0-1 0 0,0 0 1 0 0,1-1 0 0 0,-1 1 0 0 0,1 0-16 0 0,-2-38 52 0 0,2 40-51 0 0,7-198 216 0 0,-1 51-34 0 0,15-214 1318 0 0,16-7-1501 0 0,-13 196 303 0 0,-9 70-151 0 0,-4 48-50 0 0,1 1 1 0 0,3 1-1 0 0,10-22-102 0 0,-8 25 78 0 0,-11 33-65 0 0,1-1 0 0 0,0 1 0 0 0,1 1 0 0 0,1-1 0 0 0,1 2-1 0 0,4-7-12 0 0,-8 15-3 0 0,-1 1 0 0 0,1-1 0 0 0,0 1 0 0 0,0 0 0 0 0,1 1-1 0 0,0 0 1 0 0,0-1 3 0 0,-2 4-6 0 0,-1-1-1 0 0,1 1 0 0 0,0 0 1 0 0,-1 0-1 0 0,1 0 1 0 0,0 1-1 0 0,0-1 1 0 0,0 1-1 0 0,0 1 0 0 0,0-1 1 0 0,0 1-1 0 0,1-1 7 0 0,2 2-13 0 0,0 0 1 0 0,0 0-1 0 0,0 0 0 0 0,0 1 0 0 0,-1 0 0 0 0,1 1 1 0 0,0 0-1 0 0,-1 0 0 0 0,0 0 0 0 0,0 1 0 0 0,0 0 1 0 0,0 1-1 0 0,0 0 0 0 0,-1 0 0 0 0,0 0 1 0 0,0 0-1 0 0,0 1 0 0 0,-1 0 0 0 0,0 0 0 0 0,0 1 1 0 0,-1-1-1 0 0,4 7 13 0 0,-1 2 12 0 0,-1 1 0 0 0,0 0 0 0 0,-1 0 0 0 0,0 1 0 0 0,-2 0 0 0 0,0 2-12 0 0,2 14-10 0 0,-3 1 1 0 0,0 19 9 0 0,-3-30 6 0 0,-1 0 0 0 0,0 0 0 0 0,-2-1 1 0 0,-1 1-1 0 0,-1-1 0 0 0,-5 13-6 0 0,-13 28 55 0 0,-20 34-55 0 0,43-95 0 0 0,-15 30-50 0 0,-2-1-1 0 0,-18 25 51 0 0,-48 55-192 0 0,38-51 109 0 0,11-17-113 0 0,-3-1-1 0 0,-1-2 1 0 0,-26 20 196 0 0,54-51-30 0 0,0 1 0 0 0,-1-1 1 0 0,0-1-1 0 0,-1 0 0 0 0,0-1 0 0 0,-10 4 30 0 0,21-10 3 0 0,1 0 0 0 0,-1-1 0 0 0,1 1 0 0 0,-1-1-1 0 0,1 1 1 0 0,-1-1 0 0 0,0 0 0 0 0,1 1 0 0 0,-1-1 0 0 0,0 0-1 0 0,1 0 1 0 0,-1 0 0 0 0,0 0 0 0 0,1-1 0 0 0,-1 1 0 0 0,0 0-1 0 0,1-1 1 0 0,-1 1 0 0 0,0-1 0 0 0,1 1 0 0 0,-1-1 0 0 0,1 0 0 0 0,-1 0-1 0 0,1 0 1 0 0,0 0 0 0 0,-1 0 0 0 0,1 0 0 0 0,0 0 0 0 0,-1 0-3 0 0,1-1 9 0 0,0 0 1 0 0,0 0 0 0 0,1 0-1 0 0,-1 0 1 0 0,0 0 0 0 0,1 0 0 0 0,-1 0-1 0 0,1 0 1 0 0,-1 0 0 0 0,1 0-1 0 0,0 0 1 0 0,0 0 0 0 0,0 0-1 0 0,0 0 1 0 0,0 0 0 0 0,1 0 0 0 0,-1-1-1 0 0,1 1 1 0 0,-1 0 0 0 0,1 0-1 0 0,0 0 1 0 0,0-1-10 0 0,3-5 32 0 0,0 1 1 0 0,0-1-1 0 0,1 1 0 0 0,-1 0 0 0 0,2 0 0 0 0,-1 1 1 0 0,1-1-1 0 0,0 1 0 0 0,0 1 0 0 0,1-1 0 0 0,0 1 1 0 0,0 0-1 0 0,5-3-32 0 0,-8 6 1 0 0,0 1 0 0 0,0-1 0 0 0,0 1 1 0 0,0 0-1 0 0,0 0 0 0 0,0 0 0 0 0,0 1 0 0 0,0-1 1 0 0,0 1-1 0 0,0 0 0 0 0,1 1 0 0 0,-1-1 0 0 0,0 0 0 0 0,0 1 0 0 0,3 0-2 0 0,-1 1 1 0 0,0-1-1 0 0,0 1 1 0 0,0 1-1 0 0,0-1 1 0 0,0 1 0 0 0,-1 0-1 0 0,4 2 1 0 0,6 6 6 0 0,-2 0-1 0 0,1 1 1 0 0,-1 0-1 0 0,5 8-5 0 0,45 59 45 0 0,-45-56-32 0 0,146 195 438 0 0,-110-139 258 0 0,36 72-709 0 0,-44-57 24 0 0,26 78-24 0 0,-66-158-1035 0 0,1-1 0 0 0,6 10 1035 0 0,0-2-2322 0 0</inkml:trace>
  <inkml:trace contextRef="#ctx0" brushRef="#br0" timeOffset="6764.02">11476 1502 5984 0 0,'-7'5'199'0'0,"6"-4"-170"0"0,0-1 1 0 0,-1 1-1 0 0,1 0 0 0 0,0 0 0 0 0,0 0 0 0 0,0 0 0 0 0,0 0 0 0 0,0 0 1 0 0,0 0-1 0 0,0 1 0 0 0,0-1 0 0 0,0 0 0 0 0,1 1 0 0 0,-1-1 0 0 0,1 0 1 0 0,-1 1-1 0 0,1-1 0 0 0,-1 1 0 0 0,1-1 0 0 0,-1 0 0 0 0,1 1 1 0 0,0-1-1 0 0,0 1 0 0 0,0-1 0 0 0,0 1 0 0 0,0 0-29 0 0,1 1 455 0 0,-1-1-1 0 0,1 1 1 0 0,0 0-1 0 0,0-1 1 0 0,0 0-1 0 0,0 1 1 0 0,0-1-1 0 0,0 0 1 0 0,1 1 0 0 0,-1-1-1 0 0,1 0 1 0 0,0 0-1 0 0,-1 0 1 0 0,1 0-1 0 0,0 0 1 0 0,0-1-1 0 0,0 1-454 0 0,3 2 461 0 0,1 1 0 0 0,-1-1 0 0 0,1-1 0 0 0,0 1 0 0 0,5 2-461 0 0,-1-3 91 0 0,1 0 0 0 0,-1-1 0 0 0,0 0 0 0 0,1 0 1 0 0,-1-1-1 0 0,1-1 0 0 0,0 0 0 0 0,-1 0 0 0 0,1-1 0 0 0,-1 0 0 0 0,4-2-91 0 0,-5 1 58 0 0,-1 0 0 0 0,1 0 0 0 0,-1-1 0 0 0,1-1 0 0 0,2-1-58 0 0,4-2 249 0 0,-5 3-40 0 0,-1 0 0 0 0,1-1 1 0 0,-1 0-1 0 0,0-1 0 0 0,-1 0 0 0 0,1 0 0 0 0,-1-1 1 0 0,0 0-1 0 0,-1-1 0 0 0,0 1 0 0 0,0-2 0 0 0,0 1 0 0 0,-1-1 1 0 0,-1 1-1 0 0,1-2 0 0 0,-1 1 0 0 0,-1-1 0 0 0,3-6-209 0 0,-4 5 130 0 0,1-1-1 0 0,-1 0 0 0 0,-1 0 1 0 0,0 0-1 0 0,0 0 0 0 0,-2-1 1 0 0,1 1-1 0 0,-1 0 0 0 0,-1 0 1 0 0,-1-1-1 0 0,1 1 0 0 0,-4-9-129 0 0,3 13 22 0 0,0 0-1 0 0,0 1 0 0 0,-1-1 1 0 0,0 0-1 0 0,0 1 0 0 0,-1 0 1 0 0,0 0-1 0 0,0 0 0 0 0,-1 0 1 0 0,0 0-1 0 0,0 1 0 0 0,-1-1-21 0 0,1 3 22 0 0,0-1 0 0 0,0 1-1 0 0,-1 0 1 0 0,1 0 0 0 0,-1 0 0 0 0,0 1-1 0 0,-3-1-21 0 0,7 3 8 0 0,-1 0 0 0 0,1 0 0 0 0,-1 0 0 0 0,1 1 0 0 0,-1-1 0 0 0,0 1 0 0 0,1-1 0 0 0,-1 1 0 0 0,0 0 0 0 0,0 0 0 0 0,1 0 0 0 0,-1 1 0 0 0,0-1 0 0 0,1 1 0 0 0,-1-1 0 0 0,1 1 0 0 0,-1 0 0 0 0,0 0 0 0 0,-1 1-8 0 0,-4 3 2 0 0,-1 1 0 0 0,1-1 0 0 0,1 2 0 0 0,-1-1 0 0 0,1 1 0 0 0,0 0 0 0 0,1 1 0 0 0,-1 0 0 0 0,-3 6-2 0 0,-6 11 0 0 0,1 1 1 0 0,-7 19-1 0 0,4-8-12 0 0,2 1 0 0 0,2 0 0 0 0,1 1 0 0 0,2 0 0 0 0,2 1 0 0 0,-3 29 12 0 0,10-52 7 0 0,0 0 0 0 0,0 0-1 0 0,1 1 1 0 0,0-1-1 0 0,2 1 1 0 0,0-1 0 0 0,1 0-1 0 0,2 8-6 0 0,-1-12 4 0 0,1-1-1 0 0,0 1 0 0 0,0-1 1 0 0,2 0-1 0 0,-1-1 0 0 0,6 9-3 0 0,-7-14 5 0 0,1-1-1 0 0,-1 1 1 0 0,1-1 0 0 0,0 0-1 0 0,1 0 1 0 0,-1 0 0 0 0,1-1-1 0 0,0 0 1 0 0,0 0-1 0 0,0 0 1 0 0,0-1 0 0 0,1 0-1 0 0,-1 0-4 0 0,8 2 27 0 0,0-1 0 0 0,1 0-1 0 0,-1-1 1 0 0,0 0 0 0 0,1-2-1 0 0,0 1 1 0 0,-1-2 0 0 0,1 0-1 0 0,0-1 1 0 0,-1 0 0 0 0,1-1-1 0 0,7-2-26 0 0,9-3 48 0 0,-1-2 0 0 0,0-1 0 0 0,-1-1 0 0 0,0-2 0 0 0,11-7-48 0 0,-6 1 157 0 0,0-2 0 0 0,-1-1 0 0 0,-1-2 0 0 0,-2-1 0 0 0,22-22-157 0 0,-17 10 296 0 0,0-1 0 0 0,-3-2-1 0 0,-1-1 1 0 0,4-11-296 0 0,29-55 341 0 0,-5-2 1 0 0,-4-2-1 0 0,-5-3 0 0 0,-5-2 1 0 0,-6-2-1 0 0,-1-12-341 0 0,-22 65 206 0 0,-2-1-1 0 0,-3 0 1 0 0,-2 0 0 0 0,-2-48-206 0 0,-7 114 0 0 0,-2-37 187 0 0,1 35-176 0 0,1 0-1 0 0,0 0 1 0 0,-1-1 0 0 0,0 1 0 0 0,0 0-1 0 0,1 0 1 0 0,-1 0 0 0 0,0 0-1 0 0,-1 0 1 0 0,1 0 0 0 0,0 0 0 0 0,-1 1-1 0 0,1-1 1 0 0,-1 0-11 0 0,1 1 0 0 0,0 1 0 0 0,0-1 0 0 0,0 1 0 0 0,0-1 0 0 0,0 1 0 0 0,1 0 0 0 0,-1 0 0 0 0,0-1 0 0 0,0 1 0 0 0,0 0 0 0 0,0 0 0 0 0,0 0 0 0 0,0 0 0 0 0,0 0 0 0 0,0 0 0 0 0,0 0 0 0 0,0 1 0 0 0,0-1 0 0 0,0 0 0 0 0,1 0 0 0 0,-1 1 0 0 0,0-1-1 0 0,0 1 1 0 0,0-1 0 0 0,0 0 0 0 0,0 1 0 0 0,1 0 0 0 0,-3 0-20 0 0,0 1 0 0 0,0 0-1 0 0,1 0 1 0 0,-1 0-1 0 0,1 0 1 0 0,0 1-1 0 0,0-1 1 0 0,-1 1 20 0 0,-6 12-116 0 0,0 0-1 0 0,0 0 1 0 0,2 1-1 0 0,0 0 1 0 0,1 0-1 0 0,-1 6 117 0 0,-5 21-9 0 0,-5 40 9 0 0,-14 149 0 0 0,14-95 0 0 0,-11 115-688 0 0,8 82 688 0 0,18-262-145 0 0,4 0-1 0 0,3 12 146 0 0,-1-54 12 0 0,0 0-1 0 0,2-1 0 0 0,1 1 0 0 0,2-1 0 0 0,1 0 0 0 0,7 13-11 0 0,-14-34 7 0 0,2 1 0 0 0,-1-1 0 0 0,1 0 0 0 0,1-1-1 0 0,-1 1 1 0 0,1-1 0 0 0,7 6-7 0 0,-11-11 1 0 0,1 1 0 0 0,0 0 0 0 0,1-1-1 0 0,-1 0 1 0 0,0 0 0 0 0,1 0 0 0 0,-1 0 0 0 0,1-1-1 0 0,0 1 1 0 0,-1-1 0 0 0,1 0 0 0 0,0 0 0 0 0,0 0-1 0 0,0-1 1 0 0,0 1 0 0 0,0-1 0 0 0,0 0 0 0 0,0 0-1 0 0,0 0 1 0 0,0-1-1 0 0,5-1 17 0 0,0 0 0 0 0,0-1 1 0 0,0 0-1 0 0,0 0 0 0 0,-1-1 0 0 0,1 0 0 0 0,-1-1 1 0 0,0 0-1 0 0,0 0 0 0 0,2-2-17 0 0,15-14 130 0 0,-1-1 0 0 0,7-9-130 0 0,-19 19 24 0 0,49-53 446 0 0,-3-3 1 0 0,-2-2-1 0 0,14-30-470 0 0,135-235 725 0 0,-83 105-237 0 0,-101 191-352 0 0,3-14-136 0 0,11-18 77 0 0,-33 67-65 0 0,2-3-6 0 0,0 0 0 0 0,-1-1 0 0 0,1 1 0 0 0,-1-1 1 0 0,-1 0-1 0 0,1 1 0 0 0,-2-1 0 0 0,1 0 0 0 0,0-2-6 0 0,-2 9 0 0 0,0 1 0 0 0,-1-1 0 0 0,1 1 0 0 0,0-1 0 0 0,0 1 0 0 0,0-1 0 0 0,0 0 0 0 0,0 1 0 0 0,-1-1 0 0 0,1 1 0 0 0,0-1 0 0 0,0 1 0 0 0,-1-1 0 0 0,1 1 0 0 0,0-1 0 0 0,-1 1 0 0 0,1-1 0 0 0,0 1 0 0 0,-1-1 0 0 0,0 1-2 0 0,0 0 0 0 0,0-1 1 0 0,0 1-1 0 0,0 0 0 0 0,0 0 0 0 0,0 0 0 0 0,0-1 1 0 0,0 1-1 0 0,0 0 0 0 0,0 0 0 0 0,0 0 0 0 0,0 1 1 0 0,0-1-1 0 0,0 0 0 0 0,0 0 0 0 0,0 1 0 0 0,0-1 1 0 0,0 0-1 0 0,0 1 0 0 0,0-1 0 0 0,1 1 0 0 0,-1-1 1 0 0,-1 1 1 0 0,-20 15-58 0 0,3-1-69 0 0,1 2 0 0 0,0 0 0 0 0,1 1 0 0 0,1 1-1 0 0,-8 12 128 0 0,17-22-13 0 0,1 1-1 0 0,0 1 0 0 0,1-1 1 0 0,0 1-1 0 0,0 0 0 0 0,1 0 1 0 0,1 0-1 0 0,0 1 0 0 0,0-1 1 0 0,1 1-1 0 0,1-1 0 0 0,0 11 14 0 0,1 5-94 0 0,1 1 1 0 0,2 6 93 0 0,-1-22-78 0 0,0-1 1 0 0,1 1-1 0 0,0-1 1 0 0,1 0 0 0 0,0 0-1 0 0,5 7 78 0 0,11 18-666 0 0,2-1 0 0 0,13 14 666 0 0,7 10-434 0 0,19 27-105 0 0,-41-55 387 0 0,-11-20 119 0 0,-1 1 1 0 0,-1 1 0 0 0,2 2 32 0 0,2 8 55 0 0,-1 1 0 0 0,0-1 0 0 0,-2 1 0 0 0,-1 1 0 0 0,-1-1 0 0 0,-1 1 0 0 0,0 9-55 0 0,-1-8 0 0 0,-3-21 6 0 0,0-1 1 0 0,0 1 0 0 0,-1-1-1 0 0,1 1 1 0 0,-1-1 0 0 0,0 1 0 0 0,0-1-1 0 0,-1 5-6 0 0,0-5 2 0 0,1 0 0 0 0,0 0-1 0 0,0 1 1 0 0,0-1-1 0 0,0 0 1 0 0,1 0-1 0 0,0 4-1 0 0,-1-7 0 0 0,0-1 0 0 0,0 0 0 0 0,0 1 0 0 0,1-1 0 0 0,-1 1 0 0 0,0-1 0 0 0,0 0 0 0 0,0 1 0 0 0,0-1 0 0 0,0 0 0 0 0,1 1 0 0 0,-1-1 0 0 0,0 0 0 0 0,0 1 0 0 0,0-1 0 0 0,1 0 0 0 0,-1 0 0 0 0,0 1 0 0 0,1-1 0 0 0,-1 0 0 0 0,0 0 0 0 0,0 0 0 0 0,1 1 0 0 0,3-2 0 0 0,-1 0 0 0 0,1 0 0 0 0,0 0 0 0 0,-1 0 0 0 0,1 0 0 0 0,-1-1 0 0 0,1 0 0 0 0,-1 1 0 0 0,2-3 0 0 0,20-13 36 0 0,-2-2 1 0 0,0 0-1 0 0,3-6-36 0 0,-17 16 8 0 0,13-13 97 0 0,-1-1-1 0 0,0-1 0 0 0,-2 0 1 0 0,3-8-105 0 0,62-108 401 0 0,-73 120-366 0 0,7-11 286 0 0,12-31-321 0 0,39-89 269 0 0,-74 166 3 0 0,1 0 0 0 0,-2 15-272 0 0,-2 4 171 0 0,-8 32-157 0 0,-24 110-98 0 0,33-134 58 0 0,1 0 0 0 0,2 0 0 0 0,2 9 26 0 0,2-32 0 0 0,1 0 0 0 0,0-1 0 0 0,1 1 0 0 0,1-1 0 0 0,1 0 0 0 0,0 0 0 0 0,4 9 0 0 0,-7-24 2 0 0,0-1 1 0 0,1 1-1 0 0,-1 0 1 0 0,0-1-1 0 0,1 1 1 0 0,0-1-1 0 0,-1 1 0 0 0,1-1 1 0 0,0 0-1 0 0,0 0 1 0 0,0 0-1 0 0,1 0 0 0 0,-1 0 1 0 0,0 0-1 0 0,1-1 1 0 0,-1 1-1 0 0,1-1 0 0 0,0 0 1 0 0,-1 0-1 0 0,1 0 1 0 0,0 0-1 0 0,0 0 1 0 0,0 0-1 0 0,0-1 0 0 0,0 1 1 0 0,-1-1-1 0 0,1 0 1 0 0,0 0-1 0 0,0 0 0 0 0,3-1-2 0 0,7-1 19 0 0,0-1 0 0 0,1 0 0 0 0,-1-1-1 0 0,-1-1 1 0 0,1 0 0 0 0,2-2-19 0 0,15-5 20 0 0,38-13-32 0 0,-1-3 0 0 0,-1-3-1 0 0,-2-2 1 0 0,40-30 12 0 0,-92 55-103 0 0,-1 0 0 0 0,1-1 0 0 0,-2 0 0 0 0,1-1 1 0 0,-1 0-1 0 0,-1-1 0 0 0,3-3 103 0 0,-9 9-251 0 0,0 1 0 0 0,-1-1 1 0 0,1 0-1 0 0,-1 0 1 0 0,0 1-1 0 0,0-1 0 0 0,0-1 1 0 0,-1 1-1 0 0,0 0 0 0 0,0 0 1 0 0,0-1-1 0 0,-1 1 0 0 0,0 0 1 0 0,0-1-1 0 0,0 1 0 0 0,0 0 1 0 0,-1-1-1 0 0,0 1 1 0 0,0 0-1 0 0,0 0 0 0 0,-1-1 251 0 0,-10-23-2260 0 0</inkml:trace>
  <inkml:trace contextRef="#ctx0" brushRef="#br0" timeOffset="7154.55">14213 461 15664 0 0,'0'0'356'0'0,"0"0"49"0"0,-5-1 405 0 0,5 1-790 0 0,-1 0 0 0 0,0 0 0 0 0,1 0-1 0 0,-1 0 1 0 0,0 0 0 0 0,0 0 0 0 0,1 0-1 0 0,-1 0 1 0 0,0 0 0 0 0,0 0-1 0 0,1 0 1 0 0,-1 0 0 0 0,0 1 0 0 0,1-1-1 0 0,-1 0 1 0 0,0 0 0 0 0,1 1-1 0 0,-1-1 1 0 0,0 0 0 0 0,1 1 0 0 0,-1-1-1 0 0,1 1 1 0 0,-1-1 0 0 0,1 1-1 0 0,-1-1 1 0 0,1 1 0 0 0,-1-1 0 0 0,1 1-1 0 0,-1 0 1 0 0,1-1 0 0 0,0 1 0 0 0,-1 0-1 0 0,1-1-19 0 0,-1 2 247 0 0,-3 4 114 0 0,0-1 0 0 0,1 1 0 0 0,-1-1 0 0 0,1 1 0 0 0,1 0 0 0 0,-1 0 0 0 0,1 0 0 0 0,0 1 0 0 0,0-1 0 0 0,1 2-361 0 0,0-5 44 0 0,1 1 0 0 0,0 0 0 0 0,0-1 0 0 0,0 1 0 0 0,1-1 0 0 0,-1 1 0 0 0,1 0-1 0 0,0-1 1 0 0,0 1 0 0 0,0-1 0 0 0,0 1-44 0 0,2 4 29 0 0,1 0 1 0 0,0 0-1 0 0,0 0 0 0 0,1 0-29 0 0,-2-3 17 0 0,1 0 0 0 0,0 0 0 0 0,0 0-1 0 0,0-1 1 0 0,0 1 0 0 0,1-1 0 0 0,0 0-1 0 0,-1 0 1 0 0,3 0-17 0 0,-4-2 39 0 0,0 0 1 0 0,0-1-1 0 0,0 0 0 0 0,0 0 1 0 0,0 0-1 0 0,0 0 1 0 0,0 0-1 0 0,0-1 0 0 0,0 1 1 0 0,0-1-1 0 0,0 0 0 0 0,1 0 1 0 0,-1 0-1 0 0,0 0 1 0 0,0 0-1 0 0,0-1 0 0 0,0 0 1 0 0,0 1-1 0 0,1-2-39 0 0,14-3 352 0 0,-13 4-211 0 0,1 0 0 0 0,-1-1 1 0 0,0 1-1 0 0,0-1 0 0 0,0-1 0 0 0,0 1 0 0 0,0-1 1 0 0,0 0-1 0 0,-1 0 0 0 0,3-2-141 0 0,14-13 484 0 0,-11 10-208 0 0,0 0 0 0 0,-1-1 1 0 0,0 0-1 0 0,5-7-276 0 0,4-10 568 0 0,-1 0-1 0 0,9-20-567 0 0,-22 35 71 0 0,0 1 0 0 0,-1-1-1 0 0,0-1 1 0 0,0 1 0 0 0,0-7-71 0 0,-1 6 58 0 0,0 3-25 0 0,-1-1-1 0 0,0 1 1 0 0,-1 0 0 0 0,0-1-1 0 0,-1 1 1 0 0,1 0 0 0 0,-2-1 0 0 0,1 1-1 0 0,-1 0 1 0 0,-1 0 0 0 0,0 0-1 0 0,0 0 1 0 0,-2-3-33 0 0,3 9 6 0 0,1 1 0 0 0,-1-1 0 0 0,1 1 0 0 0,-1 0 1 0 0,0 0-1 0 0,0-1 0 0 0,0 1 0 0 0,0 1 0 0 0,0-1 0 0 0,0 0 0 0 0,-1 0 0 0 0,1 1 0 0 0,0-1 0 0 0,-1 1 0 0 0,1 0 1 0 0,-1 0-1 0 0,0 0 0 0 0,1 0 0 0 0,-1 0 0 0 0,0 0 0 0 0,0 1 0 0 0,0 0 0 0 0,1-1 0 0 0,-1 1 0 0 0,0 0 0 0 0,0 0 1 0 0,0 1-1 0 0,0-1 0 0 0,1 0 0 0 0,-1 1 0 0 0,0 0 0 0 0,-1 0-6 0 0,-5 2 1 0 0,0 1 1 0 0,1 0-1 0 0,0 0 1 0 0,0 1-1 0 0,0 0 1 0 0,1 0-1 0 0,0 1 1 0 0,-1 0-1 0 0,-2 4-1 0 0,-9 10-16 0 0,1 0 0 0 0,1 1 0 0 0,-10 17 16 0 0,-40 73-120 0 0,6 13 103 0 0,48-94 7 0 0,1-3-332 0 0,1 1-1 0 0,2 0 0 0 0,0 0 1 0 0,2 0-1 0 0,2 1 1 0 0,0 0-1 0 0,1 9 343 0 0,4-28-522 0 0,0 1-1 0 0,1-1 1 0 0,0 0 0 0 0,0 1 0 0 0,1-1 0 0 0,1 2 522 0 0,6 24-1778 0 0</inkml:trace>
  <inkml:trace contextRef="#ctx0" brushRef="#br0" timeOffset="8294.91">14871 1362 920 0 0,'0'0'264'0'0,"0"0"773"0"0,0 0 342 0 0,0 9 2807 0 0,-1-3-3328 0 0,0-1 0 0 0,0 0-1 0 0,0 1 1 0 0,-1-1 0 0 0,0 0-1 0 0,0 0 1 0 0,0 0 0 0 0,-3 5-858 0 0,4-8 207 0 0,1 0 0 0 0,-1 1 1 0 0,1-1-1 0 0,0 0 0 0 0,0 1 1 0 0,0-1-1 0 0,0 0 0 0 0,0 1 0 0 0,1-1 1 0 0,-1 0-1 0 0,1 1 0 0 0,-1-1 1 0 0,1 0-1 0 0,0 0 0 0 0,0 0 1 0 0,0 1-208 0 0,1-1 75 0 0,-1 0 1 0 0,0 0 0 0 0,1-1-1 0 0,-1 1 1 0 0,1-1-1 0 0,0 1 1 0 0,-1-1 0 0 0,1 1-1 0 0,0-1 1 0 0,0 0-1 0 0,0 0 1 0 0,0 0 0 0 0,0 0-1 0 0,0 0 1 0 0,0-1-1 0 0,0 1 1 0 0,1 0-76 0 0,1-1 91 0 0,0 1 0 0 0,0-1 0 0 0,0 0-1 0 0,0 0 1 0 0,0 0 0 0 0,-1-1 0 0 0,1 1 0 0 0,0-1 0 0 0,2-1-91 0 0,4-1 128 0 0,0 0 0 0 0,-1-1 0 0 0,0 0 0 0 0,0-1-1 0 0,0 0 1 0 0,0-1 0 0 0,0 0-128 0 0,-4 2 114 0 0,-1 0 0 0 0,0 0-1 0 0,0 0 1 0 0,0-1-1 0 0,0 1 1 0 0,-1-1 0 0 0,1 0-1 0 0,-1 0 1 0 0,-1 0 0 0 0,1 0-114 0 0,5-12 791 0 0,-2 0 0 0 0,3-10-791 0 0,-6 15 321 0 0,-1 7-251 0 0,-1 0 0 0 0,-1-1-1 0 0,1 1 1 0 0,-1 0 0 0 0,0-1-1 0 0,0 1 1 0 0,0 0 0 0 0,-1 0-1 0 0,0-1-69 0 0,0-1 54 0 0,0 1 1 0 0,1 0-1 0 0,0-1 0 0 0,0 1 0 0 0,0 0 0 0 0,1-2-54 0 0,0 3 8 0 0,-1 1 0 0 0,0-1 0 0 0,0 0-1 0 0,0 1 1 0 0,0-1 0 0 0,-1 0 0 0 0,0 1-1 0 0,0-1 1 0 0,0 0 0 0 0,-1 1 0 0 0,1 0-1 0 0,-1-1 1 0 0,-1 0-8 0 0,-3-7 16 0 0,-1 0 0 0 0,0 1-1 0 0,-1 0 1 0 0,-2-2-16 0 0,5 7 2 0 0,0 0-1 0 0,0 1 0 0 0,0 0 1 0 0,-1 0-1 0 0,0 1 1 0 0,0-1-1 0 0,0 1 0 0 0,-1 1 1 0 0,1-1-1 0 0,-1 1 1 0 0,0 0-1 0 0,-4-1-1 0 0,8 3 2 0 0,1 0-1 0 0,-1 1 1 0 0,0-1-1 0 0,0 1 1 0 0,0 0 0 0 0,0-1-1 0 0,0 1 1 0 0,0 0 0 0 0,0 1-1 0 0,0-1 1 0 0,0 0 0 0 0,1 1-1 0 0,-1 0 1 0 0,0 0 0 0 0,0 0-1 0 0,0 0 1 0 0,1 0 0 0 0,-1 0-1 0 0,1 1 1 0 0,-1-1-1 0 0,1 1 1 0 0,-1-1 0 0 0,1 1-1 0 0,0 0 1 0 0,0 0 0 0 0,0 0-1 0 0,0 1 1 0 0,0-1 0 0 0,0 0-1 0 0,1 1 1 0 0,-1-1 0 0 0,0 3-2 0 0,-6 10 28 0 0,1 1 1 0 0,1 0-1 0 0,1 0 1 0 0,0 0-1 0 0,0 8-28 0 0,-13 87-22 0 0,15-84 32 0 0,-7 51-79 0 0,0 69 69 0 0,10-118 1 0 0,1 0 0 0 0,2-1 0 0 0,0 1 0 0 0,2-1-1 0 0,1 0 1 0 0,9 24-1 0 0,-13-46 0 0 0,0 1 0 0 0,1-1 0 0 0,0 0 0 0 0,0 0 0 0 0,0 0 0 0 0,1 0 0 0 0,0-1 0 0 0,0 0 0 0 0,0 1 0 0 0,1-1 0 0 0,-1-1 0 0 0,1 1 0 0 0,1-1 0 0 0,-1 0 0 0 0,1 0 0 0 0,-1 0 0 0 0,1-1 0 0 0,0 0 0 0 0,0 0 0 0 0,0 0 0 0 0,1-1 0 0 0,-1 0 0 0 0,1 0 0 0 0,-1-1 0 0 0,1 1 0 0 0,0-1 0 0 0,-1-1 0 0 0,1 0 0 0 0,0 0 0 0 0,7 0 25 0 0,-1-2-1 0 0,0 0 1 0 0,0 0-1 0 0,0-1 1 0 0,0-1-1 0 0,0 0 1 0 0,7-4-25 0 0,7-4 131 0 0,-1-1 1 0 0,19-12-132 0 0,-18 6 207 0 0,0 0 0 0 0,-2-2 0 0 0,19-19-207 0 0,-20 16 246 0 0,-2-2 1 0 0,-1-1-1 0 0,0-1 0 0 0,-3 0 1 0 0,0-1-1 0 0,-1-2 0 0 0,9-25-246 0 0,29-52 295 0 0,-9 19-97 0 0,-38 75-130 0 0,-1 0-1 0 0,2 1 0 0 0,0 0 0 0 0,1 0 1 0 0,0 1-1 0 0,0 0 0 0 0,10-8-67 0 0,-19 20 2 0 0,0-1-1 0 0,-1 0 1 0 0,1 1-1 0 0,-1-1 1 0 0,1 1 0 0 0,0-1-1 0 0,-1 1 1 0 0,1-1-1 0 0,0 1 1 0 0,-1-1-1 0 0,1 1 1 0 0,0 0 0 0 0,0 0-1 0 0,0-1 1 0 0,-1 1-1 0 0,1 0 1 0 0,0 0-1 0 0,0 0 1 0 0,0 0 0 0 0,0 0-1 0 0,-1 0 1 0 0,1 0-1 0 0,0 0 1 0 0,0 0 0 0 0,0 0-1 0 0,0 0 1 0 0,-1 0-1 0 0,1 1 1 0 0,0-1-1 0 0,0 0 1 0 0,0 1 0 0 0,-1-1-1 0 0,1 0 1 0 0,0 1-1 0 0,-1-1 1 0 0,1 1-1 0 0,0-1 1 0 0,-1 1 0 0 0,1 0-1 0 0,-1-1 1 0 0,1 1-1 0 0,0-1 1 0 0,-1 1-1 0 0,0 0 1 0 0,1 0 0 0 0,-1-1-1 0 0,1 1 1 0 0,-1 1-2 0 0,3 4 10 0 0,0 1 0 0 0,0-1 1 0 0,-1 1-1 0 0,0 0 0 0 0,1 2-10 0 0,-3-5 1 0 0,30 144-82 0 0,-24-119 74 0 0,0 0 0 0 0,2-2 1 0 0,3 7 6 0 0,2 9-40 0 0,12 36 36 0 0,3-1 1 0 0,4-1-1 0 0,24 40 4 0 0,-52-109 26 0 0,1-1 0 0 0,0 1 0 0 0,0 0 0 0 0,1-1 0 0 0,0 0 0 0 0,0-1 0 0 0,1 1 0 0 0,3 1-26 0 0,-9-6 8 0 0,1-1 0 0 0,-1 0-1 0 0,1 1 1 0 0,0-1 0 0 0,0 0 0 0 0,-1 0 0 0 0,1 0-1 0 0,0-1 1 0 0,0 1 0 0 0,0 0 0 0 0,0-1 0 0 0,0 1-1 0 0,0-1 1 0 0,0 1 0 0 0,0-1 0 0 0,0 0 0 0 0,1 0-1 0 0,-1 0 1 0 0,0 0 0 0 0,0-1 0 0 0,0 1 0 0 0,0 0-1 0 0,0-1 1 0 0,0 1 0 0 0,0-1 0 0 0,0 0 0 0 0,0 0-1 0 0,0 0 1 0 0,-1 0 0 0 0,1 0 0 0 0,0 0 0 0 0,0 0-1 0 0,-1-1 1 0 0,1 1 0 0 0,-1 0 0 0 0,1-1 0 0 0,-1 0-1 0 0,0 1 1 0 0,1-2-8 0 0,10-13 240 0 0,-1 0 0 0 0,0-2 0 0 0,7-16-240 0 0,23-60 462 0 0,-38 85-431 0 0,29-75 377 0 0,2-26-408 0 0,18-50 139 0 0,-25 91-122 0 0,-4 13-7 0 0,10-43-10 0 0,-31 89 8 0 0,1-1 16 0 0,0 1-1 0 0,0-1 1 0 0,1 1 0 0 0,0 0-1 0 0,5-7-23 0 0,-2 6 25 0 0,-4 6-17 0 0,0 1 1 0 0,-1 0-1 0 0,0-1 1 0 0,1 1-1 0 0,-1-1 1 0 0,-1 0 0 0 0,1 1-1 0 0,-1-1 1 0 0,1-1-9 0 0,-2-6-103 0 0,0 10 48 0 0,0 0 0 0 0,1-1-1 0 0,-1 1 1 0 0,0-1-1 0 0,1 1 1 0 0,-1-1-1 0 0,1 1 1 0 0,1-2 55 0 0,-2 3-35 0 0,1 1-1 0 0,-1-1 1 0 0,1 0-1 0 0,0 1 1 0 0,-1-1 0 0 0,1 0-1 0 0,0 1 1 0 0,-1-1-1 0 0,1 1 1 0 0,0-1 0 0 0,0 1-1 0 0,0-1 1 0 0,0 1-1 0 0,-1 0 1 0 0,1-1 0 0 0,0 1-1 0 0,0 0 1 0 0,0 0-1 0 0,0 0 1 0 0,0-1 0 0 0,0 1-1 0 0,0 0 1 0 0,0 0-1 0 0,0 1 1 0 0,0-1 35 0 0,-1 0-133 0 0,0 1 0 0 0,1-1-1 0 0,-1 0 1 0 0,0 1 0 0 0,1-1 0 0 0,-1 1 0 0 0,0-1-1 0 0,0 1 1 0 0,0-1 0 0 0,1 1 0 0 0,-1 0-1 0 0,0-1 1 0 0,0 1 0 0 0,0-1 0 0 0,0 1-1 0 0,0-1 1 0 0,0 1 0 0 0,0-1 0 0 0,0 1 133 0 0,0 1-429 0 0,4 13-1291 0 0,1 1-8 0 0</inkml:trace>
  <inkml:trace contextRef="#ctx0" brushRef="#br0" timeOffset="9138.48">17218 1416 5064 0 0,'-4'-2'49'0'0,"0"0"1"0"0,0 0 0 0 0,-1 0-1 0 0,2 0 1 0 0,-1-1-1 0 0,0 0 1 0 0,0 0 0 0 0,1 0-1 0 0,-1 0 1 0 0,-1-3-50 0 0,2 3 79 0 0,0 0-1 0 0,-1 1 1 0 0,1-1 0 0 0,0 1 0 0 0,-3-1-79 0 0,3 1 575 0 0,1 1 1 0 0,-1-1 0 0 0,1 0 0 0 0,0 1 0 0 0,-1-1 0 0 0,1 0 0 0 0,0 0 0 0 0,0-1 0 0 0,0 1 0 0 0,-1-2-576 0 0,2 1 911 0 0,-1 0 0 0 0,0 0 0 0 0,0 1 0 0 0,0-1 0 0 0,-1 0 0 0 0,1 1 0 0 0,-1-1-911 0 0,-18-10 1785 0 0,11 7-1077 0 0,0 0-1 0 0,1-1 1 0 0,-3-2-708 0 0,-22-15 1289 0 0,-7-3-152 0 0,29 19-788 0 0,0-1 1 0 0,0 2 0 0 0,-1 0-1 0 0,0 0 1 0 0,-2 0-350 0 0,11 6 42 0 0,1 0 0 0 0,0 0 1 0 0,-1 0-1 0 0,1 0 1 0 0,-1 1-1 0 0,1-1 0 0 0,-1 1 1 0 0,1 0-1 0 0,-1 0 1 0 0,1 0-1 0 0,-1 1 0 0 0,1-1 1 0 0,-1 1-1 0 0,1 0 1 0 0,-1 0-1 0 0,1 0 1 0 0,0 0-1 0 0,0 0 0 0 0,-1 1 1 0 0,1 0-1 0 0,0 0 1 0 0,-2 2-43 0 0,-4 3 14 0 0,0 0 0 0 0,0 1 0 0 0,1 1 0 0 0,1 0 0 0 0,-1 0 0 0 0,-2 5-14 0 0,-8 14-3 0 0,-7 19 3 0 0,-5 6-55 0 0,19-35 53 0 0,1 1-1 0 0,1 0 1 0 0,1 0 0 0 0,1 1-1 0 0,-1 3 3 0 0,-11 29-16 0 0,14-41 7 0 0,0 0 1 0 0,1 0 0 0 0,1 1-1 0 0,0 0 1 0 0,0 0 0 0 0,1-1 0 0 0,0 4 8 0 0,1 14-36 0 0,-1-6 26 0 0,2 1 0 0 0,0 2 10 0 0,1-19 0 0 0,0 1 1 0 0,0-1-1 0 0,0 1 0 0 0,1-1 0 0 0,0 1 1 0 0,1-1-1 0 0,0 0 0 0 0,1 3 0 0 0,-1-4 0 0 0,0 0 1 0 0,1-1-1 0 0,-1 0 0 0 0,1 1 0 0 0,0-1 0 0 0,0 0 0 0 0,2 1 0 0 0,-5-5 12 0 0,1 0-1 0 0,-1 0 0 0 0,1 0 0 0 0,-1 0 0 0 0,1 0 0 0 0,0 0 0 0 0,-1 0 0 0 0,1 0 0 0 0,0-1 1 0 0,0 1-1 0 0,0-1 0 0 0,-1 1 0 0 0,1-1 0 0 0,0 0 0 0 0,0 0 0 0 0,0 0 0 0 0,0 0 0 0 0,0 0 1 0 0,0 0-1 0 0,0 0 0 0 0,-1-1 0 0 0,1 1 0 0 0,0-1 0 0 0,0 1 0 0 0,0-1 0 0 0,-1 0 1 0 0,1 0-13 0 0,4-1 84 0 0,-2-1-1 0 0,1 0 0 0 0,0 0 0 0 0,0 0 0 0 0,-1-1 0 0 0,0 0 0 0 0,0 1 1 0 0,2-3-83 0 0,28-38 477 0 0,-10 12-257 0 0,-17 23-108 0 0,-1 0 0 0 0,0-1 0 0 0,-1 1 0 0 0,4-11-112 0 0,14-21 328 0 0,-14 26-176 0 0,-1-1 0 0 0,0 0-1 0 0,1-8-151 0 0,-1 5 142 0 0,1 0 0 0 0,3-4-142 0 0,-5 11 48 0 0,-2 5-6 0 0,-1 0 1 0 0,0-1 0 0 0,0 1-1 0 0,-1-1 1 0 0,0-1-43 0 0,-2 7 4 0 0,0 0 0 0 0,-1 1 0 0 0,1-1 0 0 0,0 1 0 0 0,0 0 0 0 0,0-1 0 0 0,0 1 0 0 0,0 0 0 0 0,0-1 0 0 0,0 1 0 0 0,1 0 0 0 0,-1 0 0 0 0,0 0 0 0 0,1 0 0 0 0,-1 0 0 0 0,1 0 0 0 0,0 0-4 0 0,7-1-65 0 0,-9 2 55 0 0,1 1 0 0 0,-1-1 0 0 0,1 1 0 0 0,-1 0 0 0 0,0-1 0 0 0,1 1 1 0 0,-1 0-1 0 0,0-1 0 0 0,1 1 0 0 0,-1 0 0 0 0,0-1 0 0 0,0 1 0 0 0,1 0 0 0 0,-1 0 1 0 0,0-1-1 0 0,0 1 0 0 0,0 1 10 0 0,0-2-11 0 0,0 3 3 0 0,0 1 0 0 0,0-1 0 0 0,0 0 0 0 0,0 1 0 0 0,-1-1 0 0 0,1 0 0 0 0,-1 1 0 0 0,0-1 0 0 0,0 0 0 0 0,0 0 0 0 0,-1 0 0 0 0,1 0 0 0 0,-1 0 0 0 0,0 0 8 0 0,0 2-12 0 0,0 0 0 0 0,0 0 0 0 0,0 0 0 0 0,0 0 0 0 0,0 4 12 0 0,0 4-15 0 0,-1 0 0 0 0,0 0-1 0 0,-1 0 1 0 0,-1 0 0 0 0,-2 4 15 0 0,4-9-13 0 0,1 1-1 0 0,-1-1 1 0 0,1 1 0 0 0,1-1-1 0 0,0 1 1 0 0,0 0 0 0 0,1 2 13 0 0,-4 30-71 0 0,3-34 47 0 0,0 0-1 0 0,1 1 0 0 0,0-1 1 0 0,0 0-1 0 0,0 0 1 0 0,1 0-1 0 0,0 0 1 0 0,1 1-1 0 0,0-1 1 0 0,0 1 24 0 0,0-4-20 0 0,-1 0-1 0 0,1 0 1 0 0,0 0 0 0 0,0-1 0 0 0,0 1 0 0 0,1 0 0 0 0,-1-1 0 0 0,1 1-1 0 0,0-1 1 0 0,0 0 0 0 0,0 0 0 0 0,0 0 0 0 0,1 0 0 0 0,-1-1-1 0 0,1 1 1 0 0,0-1 0 0 0,3 2 20 0 0,0-1-10 0 0,1-1 1 0 0,-1 0-1 0 0,0 0 0 0 0,1 0 1 0 0,0-1-1 0 0,-1 0 0 0 0,1 0 1 0 0,0-1-1 0 0,0 0 0 0 0,-1-1 1 0 0,1 0-1 0 0,0 0 0 0 0,-1 0 1 0 0,1-1-1 0 0,-1 0 0 0 0,1-1 0 0 0,-1 1 1 0 0,0-1-1 0 0,5-4 10 0 0,14-5 27 0 0,-2-2-1 0 0,1-1 1 0 0,-2-1 0 0 0,0-1-1 0 0,9-9-26 0 0,-8 1 193 0 0,-2 0-1 0 0,1-3-192 0 0,23-28 394 0 0,-16 19-168 0 0,-1-1 0 0 0,12-25-226 0 0,-18 27 44 0 0,48-80 174 0 0,4-23-218 0 0,-59 109 42 0 0,-1-1 51 0 0,-1 0 0 0 0,-2-2 0 0 0,-1 1 0 0 0,3-21-93 0 0,4-6 116 0 0,-11 37-75 0 0,0 0 0 0 0,-2-1 0 0 0,0 0 0 0 0,0-14-41 0 0,-3-49 211 0 0,-7-49-211 0 0,3 117 18 0 0,0 0 1 0 0,-2 0 0 0 0,0 0-1 0 0,-1 0 1 0 0,-4-9-19 0 0,5 8 0 0 0,4 16 0 0 0,0 1 0 0 0,0 0 0 0 0,-1-1 0 0 0,1 1 0 0 0,-1 0 0 0 0,1-1 0 0 0,-1 1 0 0 0,0 0 0 0 0,0 0 0 0 0,0 0 0 0 0,0 0 0 0 0,0 0 0 0 0,0 0 0 0 0,-1 0 0 0 0,1 0 0 0 0,0 0 0 0 0,-2-1 0 0 0,-20-7-90 0 0,21 9 81 0 0,1 1-1 0 0,-1-1 1 0 0,0 1-1 0 0,1-1 1 0 0,-1 1-1 0 0,1 0 1 0 0,-1 0-1 0 0,0 0 1 0 0,1 0-1 0 0,-1 0 1 0 0,0 0-1 0 0,1 0 1 0 0,-1 1 0 0 0,0-1-1 0 0,0 1 10 0 0,-3 2-9 0 0,0 1 1 0 0,0-1-1 0 0,0 1 1 0 0,1 0-1 0 0,0 0 0 0 0,0 0 1 0 0,0 1-1 0 0,0 0 1 0 0,1-1-1 0 0,0 1 0 0 0,0 1 1 0 0,0-1-1 0 0,-2 5 9 0 0,-4 12-3 0 0,0 1 0 0 0,-3 17 3 0 0,12-40-1 0 0,-20 72-58 0 0,4 0 0 0 0,3 1 0 0 0,-1 38 59 0 0,6-27 192 0 0,-9 139-20 0 0,13 6-847 0 0,4-184 637 0 0,3 0 0 0 0,2 0 0 0 0,2 2 38 0 0,2 24-14 0 0,-7-52-10 0 0,1-1 0 0 0,1 0-1 0 0,0 0 1 0 0,1 0-1 0 0,1-1 1 0 0,1 1 0 0 0,3 5 24 0 0,-1-6-19 0 0,0-1 1 0 0,1 1-1 0 0,1-1 1 0 0,1 0 18 0 0,-8-11 0 0 0,1 1 0 0 0,0-1 1 0 0,1 0-1 0 0,-1 0 0 0 0,1-1 0 0 0,0 1 1 0 0,0-2-1 0 0,1 1 0 0 0,-1 0 1 0 0,1-1-1 0 0,6 2 0 0 0,-1-2 10 0 0,0 0 1 0 0,0-1-1 0 0,0 0 0 0 0,0-1 1 0 0,1 0-1 0 0,-1-1 0 0 0,8-1-10 0 0,14-2 36 0 0,0-1-1 0 0,3-3-35 0 0,0-2 65 0 0,-1-1 0 0 0,0-1 0 0 0,0-3 0 0 0,19-10-65 0 0,132-75-660 0 0,-170 90 442 0 0,18-13-2187 0 0,-3 2-7555 0 0</inkml:trace>
  <inkml:trace contextRef="#ctx0" brushRef="#br0" timeOffset="9716.44">12366 905 12752 0 0,'0'0'586'0'0,"0"0"-15"0"0,11-8 1090 0 0,13 0-281 0 0,-1 1-1 0 0,1 2 0 0 0,0 0 1 0 0,9 1-1380 0 0,27-6 1023 0 0,-37 6-706 0 0,273-59 2728 0 0,-199 41-2581 0 0,122-33-1698 0 0,-179 44-7565 0 0</inkml:trace>
  <inkml:trace contextRef="#ctx0" brushRef="#br0" timeOffset="11512.94">19271 1751 1840 0 0,'0'0'480'0'0,"0"0"1343"0"0,-10 5 5475 0 0,4-1-2178 0 0,5-6-1986 0 0,5-10-958 0 0,13-19-1124 0 0,5 1 1762 0 0,21-22-2814 0 0,-20 26 523 0 0,-1-2-1 0 0,5-11-522 0 0,109-182 1709 0 0,-93 142-1283 0 0,-18 34 27 0 0,8-11-453 0 0,-13 25 174 0 0,-1-2 1 0 0,11-27-175 0 0,-17 33 81 0 0,1 1 1 0 0,1 0-1 0 0,1 0 0 0 0,1 2 1 0 0,1 0-1 0 0,4-2-81 0 0,-14 18 0 0 0,-7 8 1 0 0,-1 0-1 0 0,0 0 0 0 0,0-1 1 0 0,1 1-1 0 0,-1 0 1 0 0,0 0-1 0 0,1 0 1 0 0,-1 0-1 0 0,0-1 1 0 0,1 1-1 0 0,-1 0 0 0 0,0 0 1 0 0,1 0-1 0 0,-1 0 1 0 0,0 0-1 0 0,1 0 1 0 0,-1 0-1 0 0,1 0 1 0 0,-1 0-1 0 0,0 0 0 0 0,1 0 1 0 0,-1 0-1 0 0,0 0 1 0 0,1 1-1 0 0,0-1 2 0 0,0 1 0 0 0,0 0 0 0 0,0 0 0 0 0,1 0 0 0 0,-1 0 0 0 0,0 0 1 0 0,0 1-1 0 0,-1-1 0 0 0,1 0 0 0 0,0 0 0 0 0,0 1 0 0 0,0-1 0 0 0,-1 0 0 0 0,1 1 0 0 0,-1-1 1 0 0,1 2-3 0 0,6 27 19 0 0,-7-29-19 0 0,20 130 0 0 0,-1 57 0 0 0,-11-74 0 0 0,-7 67 0 0 0,-4-117 0 0 0,-3 102 0 0 0,7-130 0 0 0,-1 25 0 0 0,-1-57 0 0 0,1 0 0 0 0,0 0 0 0 0,0 0 0 0 0,0 0 0 0 0,1 0 0 0 0,-1 0 0 0 0,1 0 0 0 0,0 0 0 0 0,0-1 0 0 0,0 1 0 0 0,1 0 0 0 0,-1-1 0 0 0,1 1 0 0 0,0 0 0 0 0,0-1 0 0 0,2 3 0 0 0,6 1 0 0 0,-8-6 0 0 0,0-1 0 0 0,0 0 0 0 0,-1 0 0 0 0,1 0 0 0 0,0 0 0 0 0,0 0 0 0 0,0 0 0 0 0,0 0 0 0 0,-1-1 0 0 0,1 1 0 0 0,0-1 0 0 0,0 1 0 0 0,-1-1 0 0 0,1 0 0 0 0,0 0 0 0 0,-1 0 0 0 0,1 0 0 0 0,-1 0 0 0 0,1 0 0 0 0,-1 0 0 0 0,1 0 0 0 0,0-1 0 0 0,4-4 0 0 0,0 0 0 0 0,0 0 0 0 0,-1 0 0 0 0,2-4 0 0 0,17-24 88 0 0,-1-2 0 0 0,-2-1 0 0 0,16-36-88 0 0,7-42 0 0 0,-15 36 0 0 0,13-39 0 0 0,5-12 0 0 0,13-4 0 0 0,-45 104 0 0 0,1 7 0 0 0,-15 23-1 0 0,-1 0-1 0 0,1-1 0 0 0,0 1 1 0 0,-1 0-1 0 0,1-1 1 0 0,-1 1-1 0 0,1 0 1 0 0,0 0-1 0 0,0 0 0 0 0,-1 0 1 0 0,1 0-1 0 0,0-1 1 0 0,-1 1-1 0 0,1 0 1 0 0,0 0-1 0 0,-1 1 0 0 0,1-1 1 0 0,0 0-1 0 0,-1 0 1 0 0,1 0-1 0 0,0 0 1 0 0,-1 1-1 0 0,1-1 0 0 0,0 0 1 0 0,-1 0-1 0 0,1 1 1 0 0,0-1-1 0 0,-1 1 1 0 0,1-1-1 0 0,-1 0 0 0 0,1 1 1 0 0,-1-1-1 0 0,1 1 1 0 0,0 0 1 0 0,1 2-5 0 0,1 0 0 0 0,-1 0 1 0 0,0 0-1 0 0,0 0 0 0 0,0 1 1 0 0,0-1-1 0 0,0 1 0 0 0,1 3 5 0 0,9 32-67 0 0,-9-30 62 0 0,1 9-15 0 0,-1 0 0 0 0,0-1 0 0 0,0 14 20 0 0,2 22-53 0 0,9 51 39 0 0,-5-30 16 0 0,7 16-2 0 0,-6-39 19 0 0,-6-26 2 0 0,1 0 0 0 0,2-1-1 0 0,0 0 1 0 0,1 0 0 0 0,1 0 0 0 0,2 0-21 0 0,-8-19 0 0 0,0-1 0 0 0,0 0 0 0 0,0 0 0 0 0,0 0 0 0 0,1 0 0 0 0,-1-1 0 0 0,1 1 0 0 0,0-1 0 0 0,0 0 0 0 0,0 0 0 0 0,1 0 0 0 0,-1-1 0 0 0,4 2 0 0 0,-5-2 0 0 0,1-1 0 0 0,-1 0 0 0 0,0 0 0 0 0,0 0 0 0 0,1 0 0 0 0,-1-1 0 0 0,1 1 0 0 0,-1-1 0 0 0,1 0 0 0 0,-1 0 0 0 0,0 0 0 0 0,1-1 0 0 0,-1 1 0 0 0,1-1 0 0 0,-1 0 0 0 0,0 0 0 0 0,0 0 0 0 0,1 0 0 0 0,-1 0 0 0 0,2-2 0 0 0,9-6 22 0 0,0-1 1 0 0,-1 0-1 0 0,0-1 0 0 0,-1 0 0 0 0,0-1 0 0 0,8-10-22 0 0,9-14 150 0 0,20-35-150 0 0,-30 40 52 0 0,-2-1 1 0 0,3-10-53 0 0,2-4 76 0 0,-6 8 47 0 0,-1 0-1 0 0,9-37-122 0 0,-16 50 54 0 0,2 0 0 0 0,1 0 0 0 0,2 1-54 0 0,14-34 9 0 0,-27 58-9 0 0,0 1 0 0 0,0-1 0 0 0,0 0 0 0 0,0 0 0 0 0,0 0 0 0 0,0 1 0 0 0,0-1 0 0 0,0 0 0 0 0,0 0 0 0 0,1 0 0 0 0,-1 1 0 0 0,0-1 0 0 0,0 0 0 0 0,0 0 0 0 0,0 0 0 0 0,0 0 0 0 0,1 0 0 0 0,-1 1 0 0 0,0-1 0 0 0,0 0 0 0 0,0 0 0 0 0,0 0 0 0 0,1 0 0 0 0,-1 0 0 0 0,0 0 0 0 0,0 0 0 0 0,0 0 0 0 0,1 0 0 0 0,-1 0 0 0 0,0 0 0 0 0,0 0 0 0 0,0 0 0 0 0,1 0 0 0 0,-1 0 0 0 0,0 0 0 0 0,0 0 0 0 0,0 0 0 0 0,1 0 0 0 0,-1 0 0 0 0,0 0 0 0 0,0 0 0 0 0,0 0 0 0 0,1 0 0 0 0,-1 0 0 0 0,0 0 0 0 0,0 0 0 0 0,0-1 0 0 0,0 1 0 0 0,1 0 0 0 0,-1 0 0 0 0,0 0 0 0 0,0 0 0 0 0,0 0 0 0 0,0-1 0 0 0,0 1 0 0 0,1 0 0 0 0,-1 0 0 0 0,0 0 0 0 0,0 0 0 0 0,0-1 0 0 0,0 1 0 0 0,7 22 10 0 0,0-4-46 0 0,-1 0 0 0 0,-1 1 1 0 0,1 9 35 0 0,16 234-139 0 0,-19-217 127 0 0,0 10 68 0 0,-1-7-76 0 0,7 38 20 0 0,-7-72-5 0 0,1 0 1 0 0,1 1-1 0 0,0-1 1 0 0,1-1-1 0 0,0 1 1 0 0,1-1 0 0 0,1 0-1 0 0,0 0 5 0 0,-5-10 3 0 0,0 0 1 0 0,0 0-1 0 0,0 0 0 0 0,0 0 1 0 0,0-1-1 0 0,1 1 0 0 0,-1-1 1 0 0,1 0-1 0 0,0 0 0 0 0,0 0 1 0 0,0 0-1 0 0,0 0 0 0 0,0 0 1 0 0,0-1-1 0 0,0 1 0 0 0,1-1 1 0 0,-1 0-1 0 0,1 0 0 0 0,-1-1 1 0 0,0 1-1 0 0,1 0-3 0 0,0-1 9 0 0,1 0 0 0 0,-1-1 0 0 0,0 1 0 0 0,0-1-1 0 0,0 0 1 0 0,0 0 0 0 0,0 0 0 0 0,0 0 0 0 0,0-1 0 0 0,0 1 0 0 0,0-1 0 0 0,0 0 0 0 0,-1 0 0 0 0,1-1 0 0 0,-1 1-1 0 0,0-1 1 0 0,1 0-9 0 0,22-21 1 0 0,0-2 0 0 0,-2 0-1 0 0,-1-1 1 0 0,-1-2 0 0 0,7-13-1 0 0,-3-2 34 0 0,-1 0 1 0 0,-2-2-1 0 0,8-25-34 0 0,88-184 135 0 0,-103 223-159 0 0,7-22 477 0 0,-23 52-512 0 0,1 4-6 0 0,-1 4 49 0 0,0 1 1 0 0,0-1-1 0 0,0 0 0 0 0,-1 0 0 0 0,0 0 1 0 0,0 0-1 0 0,0 0 0 0 0,-2 3 16 0 0,-1 6-13 0 0,-2 10-30 0 0,0 1-50 0 0,1 0 0 0 0,1 3 93 0 0,-2 27-122 0 0,1-14 95 0 0,1 0 0 0 0,2 28 27 0 0,4-40 47 0 0,1 1 0 0 0,1-1 1 0 0,2 0-1 0 0,0 0 0 0 0,8 16-47 0 0,-9-34 2 0 0,0-1 0 0 0,0 1 0 0 0,2-1 0 0 0,-1-1 0 0 0,1 1 0 0 0,1-1 0 0 0,0-1 0 0 0,1 1-2 0 0,2 2-24 0 0,1 0 0 0 0,0-1 1 0 0,0-1-1 0 0,1 0 0 0 0,1-1 0 0 0,0 0 24 0 0,-11-8-3 0 0,0 1 1 0 0,1-1-1 0 0,-1 1 0 0 0,0-1 0 0 0,0 0 0 0 0,1 0 0 0 0,-1-1 0 0 0,1 1 0 0 0,-1-1 0 0 0,1 1 0 0 0,-1-1 1 0 0,1 0-1 0 0,-1-1 0 0 0,0 1 0 0 0,1 0 3 0 0,2-2 36 0 0,-1 1 0 0 0,1-1-1 0 0,-1 0 1 0 0,0 0 0 0 0,0 0 0 0 0,0-1 0 0 0,0 0 0 0 0,0 0 0 0 0,0 0-36 0 0,6-6 90 0 0,0-1 1 0 0,0 0-1 0 0,-1 0 1 0 0,0-1 0 0 0,-1 0-1 0 0,-1-1 1 0 0,1 0-91 0 0,6-14-31 0 0,-2 0 0 0 0,0-1 0 0 0,-2-1 0 0 0,-1 1 0 0 0,2-14 31 0 0,-5 15 86 0 0,-1-1-1 0 0,0-15-85 0 0,2-3 33 0 0,-2 6 25 0 0,-1 0 1 0 0,-1-1-1 0 0,-3 0 1 0 0,-1 1-1 0 0,-2-1 1 0 0,-2 0-1 0 0,-2-7-58 0 0,4 38-5 0 0,0 0 0 0 0,0-1-1 0 0,-1 1 1 0 0,0 0 0 0 0,-1 0-1 0 0,0 1 1 0 0,0-1 0 0 0,-1 1-1 0 0,-5-8 6 0 0,7 12 2 0 0,-1 0 1 0 0,1 0-1 0 0,-1 1 0 0 0,0-1 0 0 0,0 1 0 0 0,-1-1 0 0 0,1 1 0 0 0,-1 1 1 0 0,1-1-1 0 0,-1 1 0 0 0,0-1 0 0 0,0 1 0 0 0,0 1 0 0 0,0-1 1 0 0,-1 1-1 0 0,1 0 0 0 0,0 0 0 0 0,-2 0-2 0 0,-1 1-23 0 0,1 0 1 0 0,-1 0-1 0 0,1 0 0 0 0,-1 1 1 0 0,1 0-1 0 0,0 1 0 0 0,0 0 0 0 0,-1 0 1 0 0,1 0-1 0 0,1 1 0 0 0,-1 0 1 0 0,-5 3 22 0 0,-8 7-46 0 0,0 0-1 0 0,1 1 1 0 0,-7 7 46 0 0,17-14-62 0 0,0 2-1 0 0,1-1 0 0 0,0 1 1 0 0,1 1-1 0 0,0-1 1 0 0,-2 4 62 0 0,5-6-75 0 0,0 0 0 0 0,0 1 0 0 0,0-1 1 0 0,1 1-1 0 0,0-1 0 0 0,1 1 1 0 0,0 0-1 0 0,0 0 0 0 0,0 6 75 0 0,2-9-21 0 0,0 0-1 0 0,1 0 1 0 0,0-1-1 0 0,-1 1 0 0 0,2 0 1 0 0,-1-1-1 0 0,0 1 1 0 0,1-1-1 0 0,2 4 22 0 0,0 0-211 0 0,0 0 1 0 0,0 0-1 0 0,1-1 0 0 0,0 0 0 0 0,1 1 211 0 0,1-2-307 0 0,-1 0 0 0 0,1 0-1 0 0,0 0 1 0 0,0-1-1 0 0,0 0 1 0 0,1 0-1 0 0,0-1 1 0 0,5 3 307 0 0,7 1-1026 0 0,1 0 1 0 0,-1-2 0 0 0,3 0 1025 0 0,32 8-2374 0 0</inkml:trace>
  <inkml:trace contextRef="#ctx0" brushRef="#br0" timeOffset="12622.07">23161 1362 11088 0 0,'1'-9'1180'0'0,"0"8"-1119"0"0,0 0 1 0 0,-1 1 0 0 0,1-1 0 0 0,0 0 0 0 0,-1 0-1 0 0,1 0 1 0 0,-1 0 0 0 0,1 0 0 0 0,-1 0 0 0 0,0 0-1 0 0,1 0 1 0 0,-1 0 0 0 0,0 0 0 0 0,0 0-1 0 0,0 0 1 0 0,0 0 0 0 0,0 0 0 0 0,0 0 0 0 0,0 0-1 0 0,0-1 1 0 0,0 1 0 0 0,0 0 0 0 0,0 0 0 0 0,-1 0-1 0 0,1 0 1 0 0,-1 0 0 0 0,1 0 0 0 0,0 0-1 0 0,-1 0 1 0 0,1 1 0 0 0,-1-1 0 0 0,0 0 0 0 0,1 0-1 0 0,-1 0 1 0 0,0 0-62 0 0,-1-1 233 0 0,1-1 0 0 0,-1 1 0 0 0,0-1 0 0 0,0 1 0 0 0,0 0 0 0 0,0 0-1 0 0,0 0 1 0 0,-1 0 0 0 0,1 1 0 0 0,-1-1 0 0 0,1 1 0 0 0,-1-1-233 0 0,1 1 85 0 0,1 1 67 0 0,-103 8 3956 0 0,101-8-3851 0 0,-1-1 1 0 0,0 0-1 0 0,0 0 0 0 0,0 0 1 0 0,0 0-1 0 0,1-1 0 0 0,-1 1 1 0 0,0-1-1 0 0,1 0 0 0 0,-2-1-257 0 0,-3-2 319 0 0,1 0 0 0 0,0 0 0 0 0,0-1 0 0 0,0 0-1 0 0,1 0 1 0 0,0 0 0 0 0,0-1 0 0 0,-3-5-319 0 0,8 11 23 0 0,0 0 1 0 0,0 0 0 0 0,0 0-1 0 0,0 0 1 0 0,0 0 0 0 0,0 0-1 0 0,0 1 1 0 0,-1-1-1 0 0,1 0 1 0 0,0 1 0 0 0,0-1-1 0 0,-1 1 1 0 0,1 0 0 0 0,0-1-1 0 0,-1 1 1 0 0,1 0-1 0 0,0 0 1 0 0,-1-1 0 0 0,1 1-1 0 0,-1 1-23 0 0,-1-2 56 0 0,0 1 0 0 0,-1 1 0 0 0,1-1 0 0 0,0 1 0 0 0,0-1 0 0 0,-1 1 0 0 0,0 0-56 0 0,-4 3-41 0 0,0 0 0 0 0,0 1 1 0 0,0 0-1 0 0,1 0 0 0 0,0 0 0 0 0,0 1 1 0 0,-6 6 40 0 0,-4 6-24 0 0,1 1 1 0 0,1 0 0 0 0,1 1 0 0 0,-11 22 23 0 0,-42 90 14 0 0,43-81 40 0 0,5-9 262 0 0,-13 44-316 0 0,29-75-28 0 0,-3 8-29 0 0,1 1-1 0 0,1-1 1 0 0,1 1-1 0 0,1-1 1 0 0,0 1-1 0 0,2 4 58 0 0,0-21 38 0 0,0 0 0 0 0,0 1 1 0 0,1-1-1 0 0,0 1 0 0 0,-1-1 0 0 0,1 0 0 0 0,0 0 0 0 0,1 1 0 0 0,-1-1 0 0 0,1 0 0 0 0,0 2-38 0 0,-1-4 20 0 0,0 0 0 0 0,0 0-1 0 0,0 1 1 0 0,0-1 0 0 0,0 0 0 0 0,0 0-1 0 0,0 0 1 0 0,0 0 0 0 0,0 0-1 0 0,1 0 1 0 0,-1 0 0 0 0,0-1-1 0 0,1 1 1 0 0,-1 0 0 0 0,0-1-1 0 0,1 1 1 0 0,-1-1 0 0 0,1 1-1 0 0,-1-1 1 0 0,1 0 0 0 0,-1 0-1 0 0,1 0 1 0 0,-1 0 0 0 0,1 0-1 0 0,0 0 1 0 0,1 0-20 0 0,3-2 26 0 0,1 0 1 0 0,0 0 0 0 0,-1 0-1 0 0,1-1 1 0 0,-1 0 0 0 0,0-1-1 0 0,0 1 1 0 0,0-1 0 0 0,-1 0-1 0 0,1 0 1 0 0,0-2-27 0 0,13-11 208 0 0,-1-1 0 0 0,6-10-208 0 0,-3 3 124 0 0,-1-1 1 0 0,-2-2-1 0 0,11-21-124 0 0,42-90 474 0 0,-45 82-169 0 0,66-154 809 0 0,-49 108-639 0 0,-17 33-817 0 0,15-62 342 0 0,3-9-239 0 0,1 19 282 0 0,27-83 70 0 0,-50 123 195 0 0,-21 79-272 0 0,0-1 1 0 0,0 1-1 0 0,0-1 1 0 0,0 1-1 0 0,-1-1 1 0 0,0-1-37 0 0,0 3-67 0 0,0 2-70 0 0,-1 3-14 0 0,-21 31 88 0 0,3 1 0 0 0,1 1 1 0 0,1 1-1 0 0,2 1 0 0 0,-5 20 63 0 0,-3 27-119 0 0,3 0 0 0 0,4 5 119 0 0,5-31-10 0 0,-9 59-140 0 0,3 14 150 0 0,15-107-37 0 0,-8 129-172 0 0,9-118 0 0 0,2 0 0 0 0,2 0 0 0 0,3 10 209 0 0,23 97-794 0 0,-27-135 756 0 0,0 0-1 0 0,1 0 1 0 0,0 0-1 0 0,0 0 1 0 0,1-1-1 0 0,-1 1 1 0 0,2-1-1 0 0,-1 0 0 0 0,1 0 1 0 0,0-1-1 0 0,1 1 1 0 0,0 0 38 0 0,-2-3-40 0 0,1-1 0 0 0,-1 1 0 0 0,0-1 0 0 0,1 0 1 0 0,0 0-1 0 0,0 0 0 0 0,0-1 0 0 0,0 0 0 0 0,0 0 0 0 0,1 0 0 0 0,-1-1 1 0 0,0 1-1 0 0,1-1 0 0 0,-1 0 0 0 0,1-1 0 0 0,0 0 0 0 0,-1 0 0 0 0,3 0 40 0 0,7-1 90 0 0,0-2 0 0 0,0 0 0 0 0,0 0-1 0 0,0-1 1 0 0,0-1 0 0 0,-1-1 0 0 0,0 0-1 0 0,0-1 1 0 0,0 0 0 0 0,4-4-90 0 0,25-18 136 0 0,-2-1 1 0 0,16-17-137 0 0,-51 42 7 0 0,33-32 155 0 0,-1-2-1 0 0,-2-2 1 0 0,29-43-162 0 0,-40 50 97 0 0,-2 0 0 0 0,16-32-97 0 0,-30 48 101 0 0,0-1 0 0 0,-1-1 1 0 0,-1 0-1 0 0,-1 0 0 0 0,0 0 0 0 0,0-10-101 0 0,-6 26 80 0 0,2-3 22 0 0,-1 0 1 0 0,-1 1 0 0 0,1-1 0 0 0,-1 0-1 0 0,-1-3-102 0 0,1 9 5 0 0,0-1 0 0 0,0 1 1 0 0,0 0-1 0 0,-1-1 0 0 0,1 1 0 0 0,0 0 0 0 0,-1-1 0 0 0,1 1 0 0 0,-1 0 1 0 0,0 0-1 0 0,1 0 0 0 0,-1 0 0 0 0,0-1 0 0 0,0 1 0 0 0,0 0 0 0 0,1 0 0 0 0,-1 0 1 0 0,0 0-1 0 0,0 1 0 0 0,0-1 0 0 0,-1 0 0 0 0,1 0 0 0 0,0 1 0 0 0,0-1 0 0 0,0 0 1 0 0,-1 1-1 0 0,1 0 0 0 0,0-1 0 0 0,0 1 0 0 0,-1-1-5 0 0,-1 1 0 0 0,1 0 1 0 0,0 0-1 0 0,-1 1 1 0 0,1-1-1 0 0,0 0 1 0 0,-1 1-1 0 0,1 0 0 0 0,0-1 1 0 0,0 1-1 0 0,-1 0 1 0 0,1 0-1 0 0,0 0 1 0 0,0 0-1 0 0,0 1 0 0 0,-1 0 0 0 0,-28 24-62 0 0,29-24 57 0 0,-17 19-43 0 0,0 0 0 0 0,2 2 1 0 0,0 0-1 0 0,-8 16 48 0 0,14-18-5 0 0,0 0 0 0 0,1 1-1 0 0,-2 9 6 0 0,-1 2-11 0 0,4-11-4 0 0,1 1 0 0 0,1-1 0 0 0,1 1 0 0 0,-1 19 15 0 0,5-30-18 0 0,1 0-1 0 0,0 0 1 0 0,1 0-1 0 0,0 0 1 0 0,1 0-1 0 0,1 0 1 0 0,-1 0-1 0 0,2 0 1 0 0,0-1-1 0 0,2 6 19 0 0,-2-10-38 0 0,0-1 0 0 0,0 0 1 0 0,1 0-1 0 0,-1 0 0 0 0,1-1 0 0 0,1 0 1 0 0,-1 1-1 0 0,1-1 0 0 0,0-1 0 0 0,0 1 0 0 0,0-1 1 0 0,1 0-1 0 0,-1 0 0 0 0,1 0 0 0 0,0-1 0 0 0,0 0 1 0 0,0 0-1 0 0,1 0 0 0 0,-1-1 0 0 0,6 1 38 0 0,6 1-57 0 0,0 0-1 0 0,0-2 1 0 0,1 0 0 0 0,-1-1-1 0 0,1-1 1 0 0,-1 0 0 0 0,5-2 57 0 0,7-2 17 0 0,-1 0 1 0 0,1-3-1 0 0,27-9-17 0 0,88-35 57 0 0,-87 29-49 0 0,18-10 31 0 0,-1-3-1 0 0,58-37-38 0 0,-78 38 46 0 0,-1-3-1 0 0,-2-1 0 0 0,-2-3 1 0 0,-2-2-1 0 0,-2-3 0 0 0,-1-1 1 0 0,35-51-46 0 0,-59 70 171 0 0,-1-1 0 0 0,-2-1 0 0 0,-1 0 0 0 0,-1-2 0 0 0,-2 0 0 0 0,-1 0 1 0 0,-2-2-1 0 0,-1 1 0 0 0,0-5-171 0 0,-7 16 32 0 0,0 0 0 0 0,-1 0 0 0 0,-1 0 0 0 0,-1 0 0 0 0,-1 0 0 0 0,-1 0 1 0 0,-2 0-1 0 0,1 0 0 0 0,-2 1 0 0 0,-1-1 0 0 0,-8-17-32 0 0,10 28 0 0 0,-1 0 0 0 0,0 0 0 0 0,-1 1 0 0 0,-4-7 0 0 0,7 12 0 0 0,-1 0 0 0 0,1 1 0 0 0,-1 0 0 0 0,0 0 0 0 0,0 0 0 0 0,0 0 0 0 0,0 1 0 0 0,0 0 0 0 0,-1 0 0 0 0,0 0 0 0 0,0 0 0 0 0,2 2-4 0 0,0 0-1 0 0,0 0 1 0 0,0 0-1 0 0,0 1 1 0 0,0-1-1 0 0,0 1 1 0 0,0 0-1 0 0,0 0 1 0 0,0 0-1 0 0,0 0 0 0 0,-1 0 1 0 0,1 1-1 0 0,0 0 1 0 0,0-1-1 0 0,0 1 1 0 0,1 0-1 0 0,-1 1 1 0 0,-2 0 4 0 0,-2 1-11 0 0,1 1-1 0 0,-1 0 1 0 0,1 0 0 0 0,0 1 0 0 0,0-1-1 0 0,1 1 1 0 0,-3 2 11 0 0,-7 11-31 0 0,0-1 1 0 0,1 2-1 0 0,1 0 0 0 0,-4 9 31 0 0,-43 85-65 0 0,40-74 40 0 0,-8 21 5 0 0,2 2 1 0 0,3 1 0 0 0,2 1 0 0 0,0 16 19 0 0,3 3-47 0 0,3 1-1 0 0,5 0 1 0 0,2 12 47 0 0,6-73-33 0 0,1 1 0 0 0,1-1 0 0 0,1 0-1 0 0,2 0 1 0 0,0 0 0 0 0,1 0 0 0 0,1 0 33 0 0,5 14-23 0 0,2-1 0 0 0,1 0 0 0 0,2 0 0 0 0,12 20 23 0 0,-22-46 53 0 0,2 0-1 0 0,-1 0 1 0 0,1-1-1 0 0,0 0 1 0 0,1 0-1 0 0,0 0 1 0 0,1-1-1 0 0,-1-1 0 0 0,1 1 1 0 0,1-2-1 0 0,0 1 1 0 0,0-1-1 0 0,0 0 1 0 0,0-1-1 0 0,1-1 1 0 0,0 1-1 0 0,3-1-52 0 0,5 1-21 0 0,-1-1 0 0 0,0-1 0 0 0,1-1 1 0 0,-1-1-1 0 0,1 0 0 0 0,0-2 0 0 0,17-2 21 0 0,0-2-198 0 0,0-2 1 0 0,-1-2-1 0 0,20-8 198 0 0,341-127-953 0 0,-335 117-2269 0 0,-30 11-6480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1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80 488 11056 0 0,'-4'-5'144'0'0,"0"0"1"0"0,0 0 0 0 0,-1 0-1 0 0,0 1 1 0 0,0-1 0 0 0,0 1-1 0 0,0 0 1 0 0,-1 1 0 0 0,-3-3-145 0 0,-16-7 3715 0 0,23 12-2401 0 0,2 1-250 0 0,0 0-110 0 0,0 0-24 0 0,0 0-67 0 0,0 0-276 0 0,0 0-126 0 0,0 0-21 0 0,0 0-25 0 0,0 0-79 0 0,2 1-31 0 0,4 2-193 0 0,-1 0-1 0 0,1-1 1 0 0,0 0-1 0 0,0 0 1 0 0,0-1-1 0 0,0 1 1 0 0,0-1-1 0 0,0-1 1 0 0,0 1 0 0 0,0-1-1 0 0,1 0 1 0 0,-1 0-1 0 0,0-1 1 0 0,4-1-112 0 0,17-2 466 0 0,0-3 0 0 0,20-6-466 0 0,-17 4 243 0 0,138-32 544 0 0,-115 26-774 0 0,-43 11 28 0 0,2 1-1 0 0,-1-1 1 0 0,0 2-1 0 0,1 0 0 0 0,-1 0 1 0 0,6 1-41 0 0,-18 2-45 0 0,0-1 0 0 0,1 1 0 0 0,-1 0 0 0 0,1 0 0 0 0,-1 0 0 0 0,1 0 0 0 0,-1 0 0 0 0,1 0 0 0 0,0 1 0 0 0,0-1 1 0 0,-1 0-1 0 0,1 0 0 0 0,0 0 0 0 0,0 0 0 0 0,0 0 45 0 0,0 2-265 0 0,-3 5-1305 0 0,2-1-460 0 0</inkml:trace>
  <inkml:trace contextRef="#ctx0" brushRef="#br0" timeOffset="343.41">918 58 15920 0 0,'1'-30'1727'0'0,"1"22"-1345"0"0,-3 7-109 0 0,-1 0 3420 0 0,-2 84-621 0 0,-4 101-1206 0 0,7-172-1816 0 0,-9 99 767 0 0,7-59-317 0 0,-1 34 14 0 0,2-27-221 0 0,1-27-153 0 0,1-1 0 0 0,3 26-140 0 0,-1-44-306 0 0,0 0-1 0 0,0 1 1 0 0,2-1 0 0 0,3 10 306 0 0,-6-21-2475 0 0,-1-2-6852 0 0</inkml:trace>
  <inkml:trace contextRef="#ctx0" brushRef="#br0" timeOffset="718.44">909 488 15232 0 0,'0'0'696'0'0,"0"0"-14"0"0,0 0-291 0 0,0 0 398 0 0,0 0 218 0 0,0 0 45 0 0,2 0-54 0 0,6-1-622 0 0,-1 0 0 0 0,0 0-1 0 0,1-1 1 0 0,-1 0-1 0 0,5-3-375 0 0,13-3 594 0 0,60-19-78 0 0,-1-5 0 0 0,23-13-516 0 0,-90 35 10 0 0,0 1 0 0 0,0-2 0 0 0,0 0 0 0 0,-2-1-1 0 0,1-1 1 0 0,-2 0 0 0 0,1-1 0 0 0,4-7-10 0 0,-16 16 21 0 0,1 0 0 0 0,-1 1 0 0 0,-1-1-1 0 0,1 0 1 0 0,-1 0 0 0 0,0-1 0 0 0,0 1 0 0 0,0 0 0 0 0,-1-1 0 0 0,1 1-1 0 0,-2-1 1 0 0,1 1 0 0 0,0-3-21 0 0,-1-12 89 0 0,0 1 0 0 0,-1-1 0 0 0,-2-3-89 0 0,1 0 206 0 0,-5-13 428 0 0,1 13-93 0 0,6 23-512 0 0,0-1 0 0 0,0 0 0 0 0,0 1 0 0 0,0-1 1 0 0,-1 0-1 0 0,1 1 0 0 0,0-1 0 0 0,0 0 1 0 0,-1 1-1 0 0,1-1 0 0 0,0 1 0 0 0,-1-1 1 0 0,1 0-1 0 0,-1 1 0 0 0,1-1 0 0 0,-1 1-29 0 0,1 0 23 0 0,0 0 0 0 0,0 0-1 0 0,-1 0 1 0 0,1-1 0 0 0,0 1-1 0 0,0 0 1 0 0,0 0 0 0 0,-1 0-1 0 0,1 0 1 0 0,0 0 0 0 0,0 0-1 0 0,0 0 1 0 0,-1 0 0 0 0,1 0-1 0 0,0 0 1 0 0,0 1 0 0 0,-1-1-1 0 0,1 0 1 0 0,0 0 0 0 0,0 0-1 0 0,0 0 1 0 0,-1 0 0 0 0,1 0-1 0 0,0 0 1 0 0,0 0 0 0 0,0 1-1 0 0,0-1 1 0 0,-1 0 0 0 0,1 0-1 0 0,0 0 1 0 0,0 0-23 0 0,-1 2 49 0 0,0-1 0 0 0,0 1 0 0 0,0-1 0 0 0,0 0-1 0 0,1 1 1 0 0,-1 0 0 0 0,0-1 0 0 0,1 1 0 0 0,-1-1 0 0 0,1 1 0 0 0,0 0 0 0 0,-1 1-49 0 0,-1 22 38 0 0,-3 26 40 0 0,2 13-78 0 0,3-19 64 0 0,4 155 52 0 0,1-108 134 0 0,3 45-42 0 0,-7-105-189 0 0,-1-23-71 0 0,1 0 0 0 0,0 0 0 0 0,0 0 0 0 0,1 2 52 0 0,-1-4-616 0 0,1 1 0 0 0,-1 0 0 0 0,-1-1 0 0 0,1 2 616 0 0,-1 4-1496 0 0</inkml:trace>
  <inkml:trace contextRef="#ctx0" brushRef="#br0" timeOffset="1046.78">1716 569 19351 0 0,'-38'-57'5562'0'0,"37"56"-4424"0"0,4-5 192 0 0,0-2-1676 0 0,-1 6-6570 0 0,13 6-1731 0 0</inkml:trace>
  <inkml:trace contextRef="#ctx0" brushRef="#br0" timeOffset="1452.62">1901 133 21191 0 0,'0'0'480'0'0,"0"0"67"0"0,0 0 32 0 0,0 0-58 0 0,1 2-340 0 0,4 20 293 0 0,3 8 512 0 0,-2-12-517 0 0,-1 0 0 0 0,-1 0 0 0 0,0 1-1 0 0,-1-1 1 0 0,-1 10-469 0 0,4 14 303 0 0,0 14-210 0 0,-2 28-93 0 0,-1-6 148 0 0,7 93 76 0 0,-10-167-226 0 0,1 0-1 0 0,0 1 1 0 0,0-1-1 0 0,1 0 1 0 0,-1 0-1 0 0,1 0 3 0 0,6 21 190 0 0,-7-24-117 0 0,9 2 39 0 0,-7-6-99 0 0,-2 2 1 0 0,10-12 97 0 0,0-1 1 0 0,-1 1-1 0 0,0-2 1 0 0,7-13-112 0 0,10-18 102 0 0,0 3-48 0 0,-19 29-34 0 0,0 0 0 0 0,1 0-1 0 0,1 1 1 0 0,0 1 0 0 0,1-1-20 0 0,-2 4 4 0 0,-3 2 5 0 0,1 1-1 0 0,-1-1 1 0 0,1 2-1 0 0,0-1 1 0 0,1 1 0 0 0,-1 0-1 0 0,3-1-8 0 0,-2 5 0 0 0,-2 4-11 0 0,0 1-1 0 0,0 0 1 0 0,0 0-1 0 0,-1 1 1 0 0,0 0-1 0 0,0 0 1 0 0,0 0-1 0 0,3 5 12 0 0,24 33-60 0 0,-20-24 60 0 0,16 15 0 0 0,-24-28 0 0 0,1-2 0 0 0,0 1 0 0 0,0 0 0 0 0,1-1 0 0 0,-1 0 0 0 0,1 0 0 0 0,0-1 0 0 0,3 2 0 0 0,-6-4 17 0 0,-1 0 1 0 0,1 0-1 0 0,-1-1 0 0 0,1 1 1 0 0,0-1-1 0 0,-1 0 0 0 0,1 1 1 0 0,0-1-1 0 0,-1 0 0 0 0,1-1 1 0 0,0 1-1 0 0,-1 0 0 0 0,1-1 1 0 0,1 0-18 0 0,-2 1 12 0 0,0-1 1 0 0,0 0-1 0 0,-1 1 0 0 0,1-1 1 0 0,0 0-1 0 0,-1 0 1 0 0,1 0-1 0 0,-1 0 1 0 0,1 0-1 0 0,-1 0 1 0 0,1 0-1 0 0,-1-1 0 0 0,0 1 1 0 0,0 0-1 0 0,1-1 1 0 0,-1 1-1 0 0,0-1 1 0 0,0 1-1 0 0,-1-1 1 0 0,1 0-1 0 0,0 0-12 0 0,6-22 282 0 0,-1-1 1 0 0,-1 0-1 0 0,-1 0 0 0 0,1-26-282 0 0,-5-103 548 0 0,-1 77-445 0 0,1 63-93 0 0,1-34-14 0 0,-3-1 1 0 0,-6-28 3 0 0,4 40-663 0 0,-1 105-3962 0 0,5-41 3090 0 0</inkml:trace>
  <inkml:trace contextRef="#ctx0" brushRef="#br0" timeOffset="1796.39">2716 572 15664 0 0,'0'0'1206'0'0,"0"0"-473"0"0,0-2 942 0 0,0 1-1414 0 0,0-2 427 0 0,0 0 1 0 0,0 1-1 0 0,0-1 1 0 0,0 0-1 0 0,1 0 1 0 0,-1 0-1 0 0,1 0 0 0 0,0 0 1 0 0,0 0-1 0 0,0 1 1 0 0,0-1-1 0 0,0 0 0 0 0,1-1-688 0 0,-1 3 170 0 0,-1 0-1 0 0,1 0 1 0 0,-1 0-1 0 0,1 0 1 0 0,-1-1-1 0 0,1 1 1 0 0,-1 0-1 0 0,0 0 1 0 0,0 0-1 0 0,0-1 1 0 0,0 1-1 0 0,0 0 1 0 0,0 0 0 0 0,0-1-171 0 0,0 1 270 0 0,0 0 76 0 0,0 1-38 0 0,0 0-77 0 0,0 0-267 0 0,0 0-67 0 0,0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1:2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14 884 7312 0 0,'0'0'332'0'0,"0"0"-4"0"0,-1 1-210 0 0,-6 11 429 0 0,1-3 3007 0 0,7-4 4718 0 0,1-6-7784 0 0,1-1-362 0 0,1 0 45 0 0,0 0-1 0 0,-1-1 1 0 0,1 1-1 0 0,-1-1 1 0 0,0 0 0 0 0,0 0-1 0 0,3-3-170 0 0,24-28 940 0 0,-22 26-664 0 0,0 0 0 0 0,0-1 0 0 0,4-7-276 0 0,12-23 472 0 0,-2 0 0 0 0,15-37-472 0 0,-34 70 32 0 0,7-16 330 0 0,-1 1 0 0 0,-1-1 0 0 0,2-12-362 0 0,-2 11 30 0 0,-6 20 12 0 0,-1 0 1 0 0,0 0-1 0 0,0 0 1 0 0,0 0-1 0 0,0 0 1 0 0,-1 0 0 0 0,1-2-43 0 0,-2 23 2 0 0,-2 1 0 0 0,0 0 0 0 0,-1-1 0 0 0,0 0 1 0 0,-4 6-3 0 0,0 4-1 0 0,1-1 1 0 0,2 2 0 0 0,-2 7 0 0 0,4-23 0 0 0,0 1 0 0 0,1-1 0 0 0,1 1 0 0 0,0 1 0 0 0,1-4-1 0 0,0 1 0 0 0,1-1 0 0 0,1 0-1 0 0,-1 0 1 0 0,2 1 0 0 0,0-1 0 0 0,1 4 1 0 0,-3-12 4 0 0,0-1-1 0 0,0 0 1 0 0,0 0 0 0 0,0 1 0 0 0,1-1 0 0 0,-1 0 0 0 0,0 0 0 0 0,1 0 0 0 0,0 0 0 0 0,-1 0 0 0 0,1 0-1 0 0,0-1 1 0 0,0 1 0 0 0,0 0 0 0 0,0-1 0 0 0,0 0 0 0 0,0 1 0 0 0,0-1 0 0 0,1 0 0 0 0,-1 0 0 0 0,0 0-1 0 0,1-1 1 0 0,-1 1 0 0 0,1 0 0 0 0,-1-1 0 0 0,1 0 0 0 0,-1 1 0 0 0,1-1 0 0 0,-1 0 0 0 0,1 0 0 0 0,-1-1-1 0 0,1 1 1 0 0,-1 0 0 0 0,1-1 0 0 0,0 0-4 0 0,6-1 11 0 0,-1-1 0 0 0,0 0 0 0 0,0-1 0 0 0,0 0 0 0 0,0 0 0 0 0,-1 0-1 0 0,0-1 1 0 0,0 0 0 0 0,0-1 0 0 0,1-1-11 0 0,14-14 63 0 0,-2 0-1 0 0,6-10-62 0 0,5-4 22 0 0,-12 12 9 0 0,-1-1 0 0 0,-2 0 0 0 0,11-21-31 0 0,11-16 46 0 0,-27 42-32 0 0,0 0 0 0 0,-1-1 0 0 0,-1 0 0 0 0,0 0 0 0 0,-2-1 0 0 0,0-5-14 0 0,9-38 97 0 0,1-28-97 0 0,-8 42 8 0 0,-2-2 100 0 0,-2 0 0 0 0,-1-46-108 0 0,-7 56 147 0 0,2 30-122 0 0,1 12-24 0 0,0 0 0 0 0,0 0 0 0 0,0 0 0 0 0,0 1 0 0 0,0-1 0 0 0,0 0 0 0 0,0 0-1 0 0,0 0 1 0 0,0 0 0 0 0,0 0 0 0 0,0 0 0 0 0,0 0 0 0 0,0 0 0 0 0,0 0 0 0 0,0 1 0 0 0,0-1 0 0 0,0 0 0 0 0,0 0-1 0 0,0 0 1 0 0,0 0 0 0 0,0 0 0 0 0,-1 0 0 0 0,1 0 0 0 0,0 0 0 0 0,0 0 0 0 0,0 0 0 0 0,0 0 0 0 0,0 0-1 0 0,0 0 1 0 0,0 0 0 0 0,0 1 0 0 0,0-1 0 0 0,0 0 0 0 0,-1 0 0 0 0,1 0 0 0 0,0 0 0 0 0,0 0 0 0 0,0 0 0 0 0,0 0-1 0 0,0 0 1 0 0,0 0 0 0 0,0 0 0 0 0,0 0 0 0 0,0 0 0 0 0,-1 0 0 0 0,1 0 0 0 0,0 0 0 0 0,0 0 0 0 0,0-1 0 0 0,0 1-1 0 0,0 0 1 0 0,0 0 0 0 0,0 0 0 0 0,0 0 0 0 0,0 0 0 0 0,0 0 0 0 0,-1 0 0 0 0,1 0 0 0 0,0 0 0 0 0,0 0 0 0 0,0 0-1 0 0,0 0 1 0 0,0 0 0 0 0,0 0 0 0 0,0-1 0 0 0,0 1 0 0 0,0 0 0 0 0,0 0 0 0 0,0 0-1 0 0,-3 6-3 0 0,1-1 3 0 0,1-1 0 0 0,0 1 0 0 0,0 0 0 0 0,1-1 0 0 0,0 5 0 0 0,-2 7 0 0 0,-4 35-41 0 0,-4 29-272 0 0,2 67 313 0 0,3 316 497 0 0,-20 156 32 0 0,8-375-313 0 0,12-139 72 0 0,5 32-288 0 0,3-106 107 0 0,1 0-1 0 0,1-1 1 0 0,4 11-107 0 0,-8-38 21 0 0,0 1-1 0 0,0-1 1 0 0,0 0-1 0 0,1 0 1 0 0,-1 0-1 0 0,2 2-20 0 0,-3-5 10 0 0,0 1 0 0 0,1-1-1 0 0,-1 1 1 0 0,0-1-1 0 0,0 1 1 0 0,1-1-1 0 0,-1 0 1 0 0,0 1-1 0 0,1-1 1 0 0,-1 1 0 0 0,0-1-1 0 0,1 0 1 0 0,-1 0-1 0 0,1 1 1 0 0,-1-1-1 0 0,0 0 1 0 0,1 1-1 0 0,-1-1 1 0 0,1 0 0 0 0,-1 0-1 0 0,1 0 1 0 0,-1 0-1 0 0,1 0 1 0 0,-1 1-1 0 0,1-1 1 0 0,-1 0 0 0 0,1 0-1 0 0,-1 0 1 0 0,1 0-1 0 0,-1 0 1 0 0,1-1-1 0 0,-1 1 1 0 0,1 0-1 0 0,-1 0 1 0 0,1 0 0 0 0,-1 0-1 0 0,1 0 1 0 0,-1-1-1 0 0,0 1 1 0 0,1 0-1 0 0,-1 0 1 0 0,1-1-1 0 0,-1 1 1 0 0,1 0 0 0 0,-1-1-1 0 0,0 1 1 0 0,1 0-1 0 0,-1-1 1 0 0,0 1-1 0 0,1-1-9 0 0,11-15 100 0 0,0-1-1 0 0,-1-1 0 0 0,-1 0 0 0 0,0 0 0 0 0,-2-1 0 0 0,0-1-99 0 0,4-10 14 0 0,-2-1 0 0 0,-2-1-1 0 0,3-15-13 0 0,-8 27 4 0 0,-1 0 0 0 0,-1-1 0 0 0,-1 1 0 0 0,-1 0 0 0 0,0 0-1 0 0,-2 0 1 0 0,0 0 0 0 0,-1 0 0 0 0,-2 1 0 0 0,-2-9-4 0 0,-2 0-166 0 0,-1 2 1 0 0,-2-1-1 0 0,0 2 1 0 0,-1 0-1 0 0,-2 0 1 0 0,-17-20 165 0 0,-18-11-30 0 0,37 41 43 0 0,0 0-1 0 0,1 0 1 0 0,1-2 0 0 0,-7-11-13 0 0,17 26 0 0 0,1-1-1 0 0,0 0 0 0 0,-1 0 1 0 0,1 0-1 0 0,0 0 1 0 0,1 0-1 0 0,-1 0 1 0 0,0 0-1 0 0,1 0 1 0 0,0 0-1 0 0,-1 0 1 0 0,1 0-1 0 0,1-1 0 0 0,-1 1 1 0 0,0-1 0 0 0,1 0-2 0 0,1-1-1 0 0,-1 0 1 0 0,1 1 0 0 0,0 0 0 0 0,0-1 0 0 0,0 1-1 0 0,0 0 1 0 0,1 0 0 0 0,1-2 2 0 0,8-8-13 0 0,0 0 1 0 0,1 2-1 0 0,0-1 1 0 0,15-9 12 0 0,-15 12-7 0 0,29-21-50 0 0,3 1 0 0 0,0 2 1 0 0,1 3-1 0 0,31-12 57 0 0,28-6-304 0 0,-38 18-453 0 0,-17 7-1620 0 0,-28 9 815 0 0</inkml:trace>
  <inkml:trace contextRef="#ctx0" brushRef="#br0" timeOffset="438.01">184 84 16208 0 0,'0'0'743'0'0,"0"0"-17"0"0,0 0-428 0 0,0 0-79 0 0,-2 9 258 0 0,-7 19 447 0 0,7-23-760 0 0,1-1 0 0 0,-1 1 0 0 0,1 0 0 0 0,0 0 0 0 0,0 0 0 0 0,0 0 0 0 0,0 3-164 0 0,7 29 310 0 0,-4-27-308 0 0,-2-9 1 0 0,0 1-1 0 0,1 0 0 0 0,-1 0 1 0 0,1 0-1 0 0,0 0 0 0 0,0 0 1 0 0,-1-1-1 0 0,1 1 0 0 0,1 1-2 0 0,6 2 117 0 0,-4-3-25 0 0,-2-1-55 0 0,0 0 0 0 0,1 0 1 0 0,-1 0-1 0 0,0-1 1 0 0,1 1-1 0 0,-1-1 0 0 0,0 1 1 0 0,1-1-1 0 0,-1 0 0 0 0,0 0 1 0 0,1 0-1 0 0,-1 0 1 0 0,0-1-1 0 0,1 1 0 0 0,-1-1 1 0 0,0 1-1 0 0,1-1 1 0 0,-1 0-1 0 0,0 0 0 0 0,0 0 1 0 0,0 0-1 0 0,0 0 0 0 0,0 0 1 0 0,0-1-1 0 0,1 1-37 0 0,3-4 94 0 0,1 0 0 0 0,-1 0 0 0 0,0 0 0 0 0,-1-1 0 0 0,1 0 0 0 0,3-5-94 0 0,-7 8 79 0 0,0 0 0 0 0,0 0 0 0 0,0-1 0 0 0,0 1 0 0 0,-1 0 0 0 0,1-1 0 0 0,-1 1 0 0 0,0-1 0 0 0,0 0 0 0 0,-1 1 0 0 0,1-1 0 0 0,-1 0 0 0 0,1 0 0 0 0,-1 1 0 0 0,0-1 0 0 0,0 0 0 0 0,-1 0 0 0 0,1 1 0 0 0,-1-1 0 0 0,0 0 0 0 0,0 1 0 0 0,0-1 0 0 0,-1 1 0 0 0,1-1-79 0 0,-2-2 212 0 0,3 4-132 0 0,-1-1-1 0 0,0 1 1 0 0,0 0-1 0 0,0-1 1 0 0,0 1 0 0 0,0 0-1 0 0,-1 0 1 0 0,1 0-1 0 0,-1 0 1 0 0,1 0-1 0 0,-1 0 1 0 0,0 1-1 0 0,0-1 1 0 0,1 0 0 0 0,-3 0-80 0 0,-2-1 83 0 0,3 2-81 0 0,1 0 0 0 0,-1 0 0 0 0,0 0 0 0 0,0 1 0 0 0,0-1 1 0 0,0 1-1 0 0,1-1 0 0 0,-1 1 0 0 0,0 0 0 0 0,0 0 0 0 0,0 0-2 0 0,1 0-70 0 0,-1 1 0 0 0,1-1 0 0 0,0 0 0 0 0,0 1 0 0 0,0-1-1 0 0,0 1 1 0 0,0-1 0 0 0,0 1 0 0 0,0 0 0 0 0,0 0 0 0 0,0 0 0 0 0,0 0-1 0 0,1 0 1 0 0,-1 1 0 0 0,0-1 0 0 0,1 0 0 0 0,-1 1 0 0 0,1-1 0 0 0,-1 1-1 0 0,1 0 71 0 0,-2 1-496 0 0,1 0-1 0 0,0 0 0 0 0,1 1 0 0 0,-1-1 1 0 0,0 1-1 0 0,1-1 0 0 0,0 1 0 0 0,0-1 1 0 0,0 1-1 0 0,0 3 497 0 0,0 2-1806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1:4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78 12440 0 0,'-1'-1'957'0'0,"-4"-6"-605"0"0,5 5-336 0 0,-1 1 0 0 0,0 0 1 0 0,0-1-1 0 0,0 1 0 0 0,0 0 0 0 0,0 0 1 0 0,0-1-1 0 0,-1 1 0 0 0,1 0 1 0 0,0 0-17 0 0,0 1 742 0 0,1 0 240 0 0,0 0 39 0 0,0 0-32 0 0,0 0-172 0 0,0 0-75 0 0,0 0-20 0 0,0 0-34 0 0,4 83 2198 0 0,-2-50-2339 0 0,-1 1 0 0 0,-1-1 0 0 0,-2 3-547 0 0,-3 7 441 0 0,-12 96-993 0 0,9-88 449 0 0,-5 27 1416 0 0,10-66-1217 0 0,0-1 1 0 0,1 1 0 0 0,1 0-1 0 0,0 0 1 0 0,1 0 0 0 0,0 1 0 0 0,0-1-1 0 0,1 0 1 0 0,2 1-97 0 0,-3 2-799 0 0,0-10-5814 0 0,0-5-1846 0 0</inkml:trace>
  <inkml:trace contextRef="#ctx0" brushRef="#br0" timeOffset="548.24">1 305 17935 0 0,'0'0'407'0'0,"0"0"60"0"0,0 0 23 0 0,0 0-51 0 0,2 0-290 0 0,19-1-145 0 0,-1-1 0 0 0,0-2 0 0 0,0 0-1 0 0,6-2-3 0 0,37-8 16 0 0,-16 3 75 0 0,-1-2 0 0 0,0-2 0 0 0,-1-2 0 0 0,3-4-91 0 0,-27 12 1 0 0,-5 2-37 0 0,-1 0 1 0 0,0-1-1 0 0,5-5 36 0 0,-13 9-7 0 0,0-1 1 0 0,-1 0 0 0 0,1-1-1 0 0,-1 1 1 0 0,-1-1 0 0 0,1-1-1 0 0,4-5 7 0 0,-2 0 22 0 0,-2 4 25 0 0,-1 1-1 0 0,-1-1 1 0 0,3-4-47 0 0,-6 9 25 0 0,0 1 1 0 0,0 0-1 0 0,0 0 1 0 0,-1 0-1 0 0,1-1 1 0 0,-1 1-1 0 0,1 0 1 0 0,-1-1-1 0 0,0 1 1 0 0,0-1-1 0 0,0 1 1 0 0,0 0-1 0 0,0-1 1 0 0,-1 1-1 0 0,0-2-25 0 0,1 3 41 0 0,0 0 0 0 0,0 0 0 0 0,0 0-1 0 0,-1 1 1 0 0,1-1 0 0 0,0 0-1 0 0,-1 0 1 0 0,1 0 0 0 0,-1 1 0 0 0,1-1-1 0 0,-1 0 1 0 0,1 0 0 0 0,-1 1-1 0 0,1-1 1 0 0,-1 0 0 0 0,0 1 0 0 0,1-1-1 0 0,-1 1 1 0 0,0-1 0 0 0,0 1 0 0 0,1-1-1 0 0,-1 1-40 0 0,0 0 43 0 0,0 0 1 0 0,0 0-1 0 0,1 0 0 0 0,-1 0 0 0 0,0 0 0 0 0,0 0 1 0 0,1 0-1 0 0,-1 0 0 0 0,0 1 0 0 0,0-1 0 0 0,1 0 1 0 0,-1 0-1 0 0,0 1 0 0 0,1-1 0 0 0,-1 1 0 0 0,0-1 0 0 0,1 0 1 0 0,-1 1-1 0 0,1-1 0 0 0,-1 1-43 0 0,-3 3 163 0 0,1-1-1 0 0,-1 1 1 0 0,1 0 0 0 0,0 1 0 0 0,0-1-1 0 0,0 0 1 0 0,0 2-163 0 0,-4 9 117 0 0,1 0 0 0 0,0 0 0 0 0,1 0 0 0 0,1 0 0 0 0,0 2-117 0 0,-12 81 311 0 0,11-58-182 0 0,-28 209 653 0 0,28-172-178 0 0,3-33-323 0 0,1-29-204 0 0,0-9-32 0 0,0 1-1 0 0,1 0 1 0 0,0-1-1 0 0,0 1 1 0 0,1 0 0 0 0,-1-1-1 0 0,2 2-44 0 0,-2-6 96 0 0,0-2 0 0 0,0 0-5 0 0,0 0-18 0 0,1 0-67 0 0,-1 0-1 0 0,1 0 1 0 0,-1 0-1 0 0,0 0 1 0 0,1 0-1 0 0,-1 0 0 0 0,1 0 1 0 0,-1 0-1 0 0,0-1 1 0 0,1 1-1 0 0,-1 0 1 0 0,1 0-1 0 0,-1 0 1 0 0,0 0-1 0 0,1-1 1 0 0,-1 1-1 0 0,0 0 1 0 0,1 0-1 0 0,-1 0 0 0 0,0-1 1 0 0,1 1-1 0 0,-1 0 1 0 0,0-1-1 0 0,0 1 1 0 0,1 0-1 0 0,-1-1 1 0 0,0 1-1 0 0,0 0-5 0 0,8-11 186 0 0,19-34 328 0 0,-3-1 0 0 0,8-25-514 0 0,26-50 56 0 0,-55 116-51 0 0,0 1 0 0 0,0-1 1 0 0,0 1-1 0 0,1-1 0 0 0,0 1 1 0 0,-1 0-1 0 0,2 1 0 0 0,-1-1 1 0 0,0 1-1 0 0,1-1 0 0 0,-1 1 1 0 0,3 0-6 0 0,-6 2-4 0 0,0 1 1 0 0,0-1-1 0 0,0 1 1 0 0,0 0-1 0 0,0-1 1 0 0,0 1-1 0 0,1 0 1 0 0,-1 0-1 0 0,0 0 1 0 0,0 0-1 0 0,0 0 1 0 0,1 0-1 0 0,-1 0 1 0 0,0 0-1 0 0,0 1 1 0 0,0-1-1 0 0,0 0 0 0 0,1 1 1 0 0,-1-1-1 0 0,0 1 1 0 0,0-1-1 0 0,0 1 1 0 0,0-1-1 0 0,0 1 1 0 0,0 0-1 0 0,0-1 1 0 0,0 1-1 0 0,-1 0 1 0 0,1 0-1 0 0,0 0 1 0 0,0 0-1 0 0,0 0 4 0 0,3 6-48 0 0,1-1 1 0 0,-1 1-1 0 0,0 0 0 0 0,2 7 48 0 0,3 3-35 0 0,21 44-75 0 0,-24-47 109 0 0,0 0 1 0 0,1-1 0 0 0,1 0 0 0 0,0 0 0 0 0,0 0-1 0 0,1-1 1 0 0,10 9 0 0 0,-12-14-80 0 0,0 0 0 0 0,0-1 0 0 0,0 0-1 0 0,1-1 1 0 0,0 1 0 0 0,1-1 0 0 0,-1-1 0 0 0,9 4 80 0 0,9 2-2826 0 0,-12-4-2200 0 0,8 2-3384 0 0</inkml:trace>
  <inkml:trace contextRef="#ctx0" brushRef="#br0" timeOffset="1334.43">1129 341 2304 0 0,'0'0'101'0'0,"-1"2"1"0"0,-4 11-1202 0 0,-4 6 3730 0 0,0 12 6094 0 0,9-28-7880 0 0,-1 0 1 0 0,1 0 0 0 0,0 1 0 0 0,0-1-1 0 0,0 0 1 0 0,1 0 0 0 0,-1 0 0 0 0,1 0-1 0 0,0 1-844 0 0,0-1 107 0 0,0 0-1 0 0,0 0 0 0 0,0 0 0 0 0,1 0 0 0 0,0-1 1 0 0,1 3-107 0 0,-1-1 163 0 0,1 0 0 0 0,0-1 0 0 0,1 1 1 0 0,-1-1-1 0 0,2 2-163 0 0,-4-4 31 0 0,0 0 1 0 0,0 0-1 0 0,1-1 1 0 0,-1 1-1 0 0,1 0 0 0 0,-1 0 1 0 0,1-1-1 0 0,-1 1 0 0 0,1-1 1 0 0,0 1-1 0 0,-1-1 1 0 0,1 0-1 0 0,-1 1 0 0 0,1-1 1 0 0,0 0-1 0 0,-1 0 1 0 0,1 0-1 0 0,1-1-31 0 0,1 0 59 0 0,1 0 1 0 0,0 0-1 0 0,0 0 1 0 0,0-1-1 0 0,-1 0 0 0 0,1 0 1 0 0,-1 0-1 0 0,1-1 1 0 0,-1 1-1 0 0,0-1 1 0 0,0 0-1 0 0,0 0 0 0 0,-1-1 1 0 0,1 1-1 0 0,-1-1 1 0 0,1 0-1 0 0,-1 0 0 0 0,1-1-59 0 0,-2 1 57 0 0,0 1 0 0 0,0-1 0 0 0,0 0 0 0 0,-1 0 0 0 0,1 0 0 0 0,-1 0 0 0 0,0 0 0 0 0,0 0-1 0 0,0-1 1 0 0,-1 1 0 0 0,1 0 0 0 0,-1 0 0 0 0,0-1 0 0 0,0 1 0 0 0,-1 0 0 0 0,1 0-1 0 0,-1-1 1 0 0,0 1 0 0 0,0 0 0 0 0,0 0 0 0 0,-2-3-57 0 0,-2-7 109 0 0,-3-4 133 0 0,0 1 0 0 0,-2-3-242 0 0,8 17 83 0 0,0-1 0 0 0,0 1 0 0 0,0-1 0 0 0,-1 1 0 0 0,1 0 0 0 0,-1 0-1 0 0,0 0 1 0 0,0 0 0 0 0,0 1 0 0 0,0-1 0 0 0,-1 1 0 0 0,-2-2-83 0 0,-1 1 75 0 0,6 3-71 0 0,0 1 0 0 0,1-1 0 0 0,-1 0 0 0 0,0 1 1 0 0,0-1-1 0 0,0 1 0 0 0,1-1 0 0 0,-1 1 1 0 0,0-1-1 0 0,1 1 0 0 0,-1 0 0 0 0,0-1 1 0 0,1 1-1 0 0,-1 0 0 0 0,1-1 0 0 0,-1 1 0 0 0,1 0 1 0 0,-1 0-1 0 0,1-1 0 0 0,0 1 0 0 0,-1 0-4 0 0,0 1 2 0 0,-5 9-10 0 0,0-1-1 0 0,1 1 1 0 0,0 0 0 0 0,1 0-1 0 0,0 1 1 0 0,1-1-1 0 0,0 1 1 0 0,1 0 0 0 0,0 0-1 0 0,0 5 9 0 0,0 20-42 0 0,2 1 0 0 0,4 26 42 0 0,-4-56 0 0 0,1 0 0 0 0,0 1 0 0 0,1-1 0 0 0,0 0 0 0 0,0 0 0 0 0,1 0 0 0 0,0 0 0 0 0,0-1 0 0 0,1 1 0 0 0,2 2 0 0 0,11 10 0 0 0,-7-16 0 0 0,-1-2 0 0 0,-7-1 2 0 0,0-1 0 0 0,1 0 0 0 0,-1 1 0 0 0,0-1 0 0 0,0 0 0 0 0,1 0 0 0 0,-1-1 0 0 0,0 1 0 0 0,1 0 0 0 0,-1-1 0 0 0,0 0 0 0 0,0 1 0 0 0,0-1 0 0 0,1 0 0 0 0,-1 0 0 0 0,0 0 0 0 0,0 0 0 0 0,0-1 0 0 0,-1 1 0 0 0,3-1-2 0 0,0-2 5 0 0,1 1 0 0 0,-1-1 0 0 0,0 0 0 0 0,0 0 0 0 0,0-1 0 0 0,0 1 0 0 0,-1-1 0 0 0,1-1-5 0 0,18-27 70 0 0,-16 25-46 0 0,0 0 1 0 0,0-1 0 0 0,-1 0-1 0 0,1-3-24 0 0,18-38 292 0 0,29-44-292 0 0,-48 87 5 0 0,0 1 0 0 0,1-1-1 0 0,0 1 1 0 0,0 0 0 0 0,1 0-5 0 0,23-25 124 0 0,-29 29-114 0 0,1 0 0 0 0,0 1 0 0 0,0-1-1 0 0,-1 1 1 0 0,1-1 0 0 0,0 1 0 0 0,0-1 0 0 0,1 1-1 0 0,-1 0 1 0 0,0 0 0 0 0,0 0 0 0 0,1 0-10 0 0,-1 0 10 0 0,15-3 57 0 0,-12 7-74 0 0,-3-1 11 0 0,7 3-4 0 0,-6-4 0 0 0,0 1 0 0 0,0-1 0 0 0,0 1 0 0 0,0 0 0 0 0,-1 0 0 0 0,1 0 0 0 0,-1 0 0 0 0,1 0 0 0 0,-1 1 0 0 0,0-1 0 0 0,2 3 0 0 0,0 10 9 0 0,4 8 36 0 0,-4-16-44 0 0,-1 0 0 0 0,0 0 0 0 0,-1 0 0 0 0,1 0 0 0 0,-1 1 1 0 0,-1-1-1 0 0,1 1 0 0 0,-1 0 0 0 0,-1 0-1 0 0,2 3 0 0 0,0-1 0 0 0,1 1 0 0 0,3 9 0 0 0,-3-11 0 0 0,0 1 0 0 0,-1 0 0 0 0,0-1 0 0 0,0 5 0 0 0,2 23 23 0 0,1 9 29 0 0,-5-45-49 0 0,0 0 0 0 0,-1 0 0 0 0,1 0 0 0 0,0 0 0 0 0,0 0 0 0 0,0 0 0 0 0,-1 0 0 0 0,1 0 0 0 0,-1 0 0 0 0,1-1 0 0 0,-1 1 0 0 0,1 0 0 0 0,-1 0 0 0 0,0 1-2 0 0,-10 9 9 0 0,13-2 8 0 0,-2-9-1 0 0,0 0 0 0 0,0 0 0 0 0,0 1 0 0 0,0-1 0 0 0,0 0 0 0 0,0 0 0 0 0,0 0 0 0 0,0 0 0 0 0,0 0 0 0 0,0 1 0 0 0,0-1 0 0 0,0 0 1 0 0,0 0-1 0 0,0 0 0 0 0,0 0 0 0 0,0 1 0 0 0,0-1 0 0 0,0 0 0 0 0,0 0 0 0 0,0 0 0 0 0,0 0 0 0 0,0 0 0 0 0,-1 1 0 0 0,1-1 0 0 0,0 0 1 0 0,0 0-1 0 0,0 0 0 0 0,0 0 0 0 0,0 0 0 0 0,0 0 0 0 0,-1 0 0 0 0,1 0 0 0 0,0 0 0 0 0,0 1 0 0 0,0-1 0 0 0,0 0 0 0 0,0 0 0 0 0,-1 0 1 0 0,1 0-1 0 0,0 0 0 0 0,0 0 0 0 0,0 0 0 0 0,0 0 0 0 0,0 0 0 0 0,-1 0 0 0 0,1 0 0 0 0,0 0 0 0 0,0 0 0 0 0,0 0 0 0 0,0 0 0 0 0,-1 0-17 0 0,1-1 21 0 0,0 1-1 0 0,0-1 1 0 0,0 0-1 0 0,0 1 0 0 0,0-1 1 0 0,0 1-1 0 0,0-1 1 0 0,0 1-1 0 0,0-1 0 0 0,0 1 1 0 0,0-1-1 0 0,0 1 0 0 0,0-1 1 0 0,0 0-1 0 0,1 1 1 0 0,-1-1-1 0 0,0 1 0 0 0,0-1 1 0 0,1 1-1 0 0,-1 0 0 0 0,0-1 1 0 0,1 1-1 0 0,-1-1 1 0 0,0 1-1 0 0,1-1 0 0 0,-1 1 1 0 0,1 0-21 0 0,2-5 45 0 0,0 0 0 0 0,0 0 0 0 0,-1 0 0 0 0,0 0 1 0 0,0 0-1 0 0,0 0 0 0 0,0-1 0 0 0,0-2-45 0 0,1-1 37 0 0,0 1-1 0 0,0 0 1 0 0,1-1 0 0 0,4-5-37 0 0,-3 6 16 0 0,-1 1 1 0 0,0-2 0 0 0,-1 1-1 0 0,2-6-16 0 0,-2 4 13 0 0,1-1-1 0 0,0 0 0 0 0,1 1 0 0 0,2-2-12 0 0,11-28 18 0 0,-17 38-19 0 0,0-1-1 0 0,0 1 1 0 0,0 0-1 0 0,0-1 1 0 0,0 1-1 0 0,1 0 1 0 0,-1 0-1 0 0,1 0 1 0 0,0 0 1 0 0,-2 2-3 0 0,0-1 0 0 0,1 1 0 0 0,-1-1 0 0 0,1 1 0 0 0,-1 0 0 0 0,1-1 0 0 0,-1 1 0 0 0,1 0 0 0 0,-1 0 0 0 0,0 0 0 0 0,1-1 0 0 0,-1 1 0 0 0,1 0 0 0 0,0 0 0 0 0,-1 0 0 0 0,1 0 0 0 0,-1 0 0 0 0,1 0 3 0 0,1 0-2 0 0,-1 1-1 0 0,1-1 0 0 0,0 1 0 0 0,0 0 1 0 0,0 0-1 0 0,-1 0 0 0 0,1 0 0 0 0,0 0 1 0 0,-1 0-1 0 0,1 1 0 0 0,-1-1 0 0 0,1 1 1 0 0,-1-1-1 0 0,0 1 0 0 0,1-1 0 0 0,-1 1 1 0 0,0-1-1 0 0,0 1 0 0 0,0 0 0 0 0,0 0 3 0 0,11 15-41 0 0,-2-6-10 0 0,1 1-1 0 0,3 7 52 0 0,-5-5-39 0 0,1-1 0 0 0,7 5 39 0 0,-17-17-1 0 0,8 7 8 0 0,1 0-1 0 0,0 0 0 0 0,0-1 1 0 0,6 4-7 0 0,-12-9 7 0 0,0-1-1 0 0,0 1 1 0 0,0-1 0 0 0,0 1-1 0 0,0-1 1 0 0,0 0 0 0 0,0-1-1 0 0,0 1 1 0 0,1 0 0 0 0,-1-1 0 0 0,0 0-1 0 0,1 1 1 0 0,-1-1 0 0 0,0-1-1 0 0,0 1 1 0 0,1 0 0 0 0,-1-1-1 0 0,0 0 1 0 0,0 1-7 0 0,6-4 13 0 0,-1 1 0 0 0,1-1 0 0 0,-1-1-1 0 0,0 1 1 0 0,3-4-13 0 0,-10 8 0 0 0,-1-1 0 0 0,1 0 0 0 0,0 1 0 0 0,0-1 0 0 0,-1 0 0 0 0,1 0 0 0 0,0 0 0 0 0,-1 0 0 0 0,1 1 0 0 0,-1-1 0 0 0,0 0 0 0 0,1 0 0 0 0,-1 0 0 0 0,1 0 0 0 0,-1-1 0 0 0,7-11 0 0 0,-4 10-116 0 0,0 0-1 0 0,-1 0 1 0 0,1 1-1 0 0,-1-2 1 0 0,1 1-1 0 0,-1 0 1 0 0,0 0-1 0 0,0-1 0 0 0,0 1 1 0 0,-1-1-1 0 0,1 0 1 0 0,-1 1-1 0 0,0-1 1 0 0,0 0-1 0 0,0 0 1 0 0,-1 0-1 0 0,1 0 1 0 0,-1-1 116 0 0,0-6-767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1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1189 10680 0 0,'14'0'489'0'0,"-12"0"-8"0"0,-4 0-226 0 0,-9 1-364 0 0,4-1 4446 0 0,13-5-1761 0 0,-5 4-2440 0 0,0 0-1 0 0,0 0 1 0 0,0 1 0 0 0,-1-1 0 0 0,1 0 0 0 0,0 0 0 0 0,-1 0 0 0 0,1 0-1 0 0,0 0 1 0 0,-1 0 0 0 0,1 0 0 0 0,-1 0 0 0 0,0-1 0 0 0,1 1 0 0 0,-1 0-1 0 0,0 0 1 0 0,1 0 0 0 0,-1-1-136 0 0,0-22 466 0 0,0 17-95 0 0,0-7 129 0 0,-1 12-423 0 0,1-1 1 0 0,0 0 0 0 0,0 1-1 0 0,0-1 1 0 0,1 1 0 0 0,-1-1-1 0 0,1 1 1 0 0,-1-1 0 0 0,1 0-1 0 0,0 1 1 0 0,0 0-1 0 0,0-1 1 0 0,0 1 0 0 0,0 0-1 0 0,1-1-77 0 0,-1 0 65 0 0,0 1 0 0 0,0-1 0 0 0,0 1 0 0 0,0-1 0 0 0,-1 0 0 0 0,1 1 0 0 0,-1-2-65 0 0,1 1 47 0 0,-1 0 0 0 0,1 0 0 0 0,0 1 0 0 0,0-1 0 0 0,0 0 0 0 0,0 0 0 0 0,0 0 0 0 0,1 0-47 0 0,7-9 150 0 0,1-1 1 0 0,0 2-1 0 0,9-9-150 0 0,11-12 94 0 0,17-8 466 0 0,-46 38-524 0 0,0 1-1 0 0,0 0 1 0 0,0-1 0 0 0,0 1-1 0 0,1 0 1 0 0,-1 0 0 0 0,0 0-1 0 0,1 0 1 0 0,-1 0-1 0 0,1 0 1 0 0,-1 1 0 0 0,1-1-1 0 0,0 0 1 0 0,0 1-36 0 0,-1-1 9 0 0,0 1-6 0 0,0 0-1 0 0,-1-1 0 0 0,1 1 0 0 0,0 0 1 0 0,-1 0-1 0 0,1 0 0 0 0,-1 0 0 0 0,1 0 1 0 0,0 0-1 0 0,-1 0 0 0 0,1 0 0 0 0,0 0 0 0 0,-1 0 1 0 0,1 0-1 0 0,0 0 0 0 0,0 0-2 0 0,1 2 0 0 0,-1-1 0 0 0,1 1-1 0 0,-1-1 1 0 0,1 1 0 0 0,-1-1 0 0 0,0 1 0 0 0,0 0-1 0 0,1 0 1 0 0,-1 0 0 0 0,0 0 0 0 0,-1-1-1 0 0,1 1 1 0 0,0 0 0 0 0,0 1 0 0 0,-1-1-1 0 0,0 0 1 0 0,1 0 0 0 0,-1 0 0 0 0,2 9 7 0 0,-1-1 0 0 0,0 0 1 0 0,-1 4-8 0 0,-4 105 256 0 0,0-53-82 0 0,5 37-174 0 0,-1-90 36 0 0,1 0 0 0 0,1 0 0 0 0,0-1 0 0 0,1 1 0 0 0,1 0 0 0 0,0-1 0 0 0,0 0 0 0 0,5 9-36 0 0,-9-21 25 0 0,0 1 0 0 0,0 0 0 0 0,1-1-1 0 0,-1 1 1 0 0,0 0 0 0 0,1 0 0 0 0,-1-1-1 0 0,1 1 1 0 0,-1-1 0 0 0,1 1 0 0 0,-1 0 0 0 0,1-1-1 0 0,-1 1 1 0 0,1-1 0 0 0,-1 1 0 0 0,1-1-1 0 0,0 1 1 0 0,-1-1 0 0 0,1 0 0 0 0,0 1 0 0 0,-1-1-1 0 0,1 0 1 0 0,0 0 0 0 0,0 1 0 0 0,-1-1-1 0 0,1 0 1 0 0,0 0 0 0 0,0 0 0 0 0,-1 0 0 0 0,1 0-1 0 0,0 0 1 0 0,0 0 0 0 0,0 0 0 0 0,-1 0-1 0 0,1 0 1 0 0,0 0 0 0 0,0-1 0 0 0,-1 1 0 0 0,1 0-1 0 0,0 0 1 0 0,0-1-25 0 0,2-1 57 0 0,-1 1 0 0 0,1-1 0 0 0,0 0-1 0 0,-1 0 1 0 0,1 0 0 0 0,-1 0 0 0 0,0 0-1 0 0,0-1 1 0 0,0 1 0 0 0,0-1 0 0 0,2-2-57 0 0,15-31 324 0 0,28-92 70 0 0,-15 36-281 0 0,-28 83-55 0 0,0 1-1 0 0,0 0 1 0 0,0 1 0 0 0,1-1-1 0 0,3-3-57 0 0,-8 10 0 0 0,1 1 0 0 0,-1 0 0 0 0,0-1 0 0 0,0 1 0 0 0,0 0 0 0 0,0 0-1 0 0,0-1 1 0 0,0 1 0 0 0,1 0 0 0 0,-1 0 0 0 0,0-1 0 0 0,0 1 0 0 0,0 0 0 0 0,1 0 0 0 0,-1 0 0 0 0,0-1 0 0 0,0 1 0 0 0,1 0-1 0 0,-1 0 1 0 0,0 0 0 0 0,0 0 0 0 0,1 0 0 0 0,-1-1 0 0 0,0 1 0 0 0,0 0 0 0 0,1 0 0 0 0,-1 0 0 0 0,0 0 0 0 0,1 0 0 0 0,-1 0-1 0 0,0 0 1 0 0,1 0 0 0 0,-1 0 0 0 0,0 0 0 0 0,0 0 0 0 0,1 0 0 0 0,-1 0 0 0 0,0 0 0 0 0,1 1 0 0 0,-1-1 0 0 0,0 0-1 0 0,0 0 1 0 0,1 0 0 0 0,-1 0 0 0 0,0 0 0 0 0,0 1 0 0 0,1-1 0 0 0,-1 0 0 0 0,0 0 0 0 0,0 0 0 0 0,0 1 0 0 0,1-1 0 0 0,-1 0-1 0 0,0 0 1 0 0,0 1 0 0 0,0-1 0 0 0,0 0 0 0 0,0 0 0 0 0,0 1 0 0 0,1-1 0 0 0,-1 1-11 0 0,3 3-5 0 0,0 0-1 0 0,0 0 1 0 0,-1 0-1 0 0,1 1 1 0 0,-1-1-1 0 0,0 1 1 0 0,0-1-1 0 0,0 3 17 0 0,10 41-84 0 0,-7-25 65 0 0,10 53-6 0 0,-11-55 19 0 0,0 1 1 0 0,1 0-1 0 0,1-1 1 0 0,1 0-1 0 0,1 0 6 0 0,-5-15-6 0 0,0 1 0 0 0,1-1-1 0 0,0 1 1 0 0,1-1 0 0 0,-1-1 0 0 0,2 2 6 0 0,-3-3-1 0 0,0-2 1 0 0,0 1-1 0 0,1 0 1 0 0,-1 0-1 0 0,0-1 1 0 0,1 0-1 0 0,0 0 1 0 0,-1 0-1 0 0,1 0 1 0 0,0 0-1 0 0,3 0 1 0 0,-3-1 16 0 0,0 0 1 0 0,0 0-1 0 0,0 0 0 0 0,0 0 0 0 0,0-1 0 0 0,0 1 0 0 0,0-1 0 0 0,0 0 0 0 0,1 0 0 0 0,-1-1 0 0 0,0 0 0 0 0,0 1 0 0 0,0-1 0 0 0,0 0 0 0 0,0-1 0 0 0,0 1 0 0 0,0-1 0 0 0,-1 0 0 0 0,1 0 0 0 0,0 0 0 0 0,-1 0 0 0 0,0-1 0 0 0,1 1 1 0 0,-1-1-1 0 0,0 0 0 0 0,0 0 0 0 0,-1 0 0 0 0,1 0 0 0 0,0-1-16 0 0,2-3 66 0 0,-1 3-8 0 0,-1-1 1 0 0,1 0 0 0 0,-1 0 0 0 0,0 0 0 0 0,0 0-1 0 0,-1 0 1 0 0,2-4-59 0 0,0-3 6 0 0,-1 0 0 0 0,1 0 0 0 0,-2 0-1 0 0,0 0 1 0 0,0-1 0 0 0,-1 1 0 0 0,-1-1 0 0 0,0-7-6 0 0,-3-26 161 0 0,-4-26-53 0 0,6 63-120 0 0,-1 0 1 0 0,-1 0 0 0 0,1 0 0 0 0,-1 0-1 0 0,-1 0 1 0 0,-2-4 11 0 0,2 2-30 0 0,3 10 25 0 0,1-1 0 0 0,-1 1 1 0 0,0-1-1 0 0,1 0 0 0 0,-1 1 0 0 0,0-1 0 0 0,0 1 1 0 0,0 0-1 0 0,0-1 0 0 0,0 1 0 0 0,0 0 0 0 0,0 0 1 0 0,0-1-1 0 0,-2 0 5 0 0,3 2 1 0 0,0 0-1 0 0,-1-1 1 0 0,1 1 0 0 0,-1 0 0 0 0,1-1 0 0 0,0 1-1 0 0,-1 0 1 0 0,1 0 0 0 0,-1-1 0 0 0,1 1-1 0 0,-1 0 1 0 0,1 0 0 0 0,-1 0 0 0 0,1 0 0 0 0,0 0-1 0 0,-1 0 1 0 0,1-1 0 0 0,-1 1 0 0 0,1 0 0 0 0,-1 0-1 0 0,1 0 1 0 0,-1 1 0 0 0,1-1 0 0 0,-1 0 0 0 0,1 0-1 0 0,-1 0 1 0 0,1 0 0 0 0,-1 0 0 0 0,1 0 0 0 0,-1 1-1 0 0,1-1 1 0 0,-1 0 0 0 0,1 0 0 0 0,0 1-1 0 0,-1-1 1 0 0,1 0 0 0 0,-1 1-1 0 0,0 0-117 0 0,1 11-114 0 0,0-8 222 0 0,0 1-1 0 0,0 0 1 0 0,0 0-1 0 0,1 0 0 0 0,0 0 1 0 0,0-1-1 0 0,0 1 1 0 0,1 0-1 0 0,-1-1 1 0 0,1 1-1 0 0,0-1 1 0 0,1 0-1 0 0,-1 0 1 0 0,1 1-1 0 0,0-2 1 0 0,0 1-1 0 0,0 0 1 0 0,0 0-1 0 0,0-1 1 0 0,1 0-1 0 0,0 0 1 0 0,0 0-1 0 0,0 0 1 0 0,0 0-1 0 0,0-1 1 0 0,0 0-1 0 0,1 0 1 0 0,-1 0-1 0 0,1 0 10 0 0,6 1-55 0 0,0 0 0 0 0,1 0 0 0 0,0-1 0 0 0,-1-1 0 0 0,1 0-1 0 0,0 0 1 0 0,-1-1 0 0 0,1-1 0 0 0,2 0 55 0 0,8-3-25 0 0,1-1-1 0 0,-1 0 1 0 0,0-2-1 0 0,0 0 1 0 0,0-2 0 0 0,11-6 25 0 0,-22 9-8 0 0,-1 0 1 0 0,1 0 0 0 0,-1-1-1 0 0,-1-1 1 0 0,1 0 0 0 0,-2 0-1 0 0,1 0 1 0 0,-1-1-1 0 0,0-1 1 0 0,-1 1 0 0 0,0-1-1 0 0,0-1 1 0 0,1-3 7 0 0,-4 6 0 0 0,-1 1 0 0 0,1-1 0 0 0,1-7 0 0 0,-5 13 0 0 0,1-1 0 0 0,-1 1 0 0 0,1-1 0 0 0,-1 0 0 0 0,0 1 0 0 0,0-1 0 0 0,0 0 0 0 0,-1 1 0 0 0,1-1 0 0 0,0 0 0 0 0,-1 1 0 0 0,0-1 0 0 0,0-1 0 0 0,0 2 2 0 0,1 1 0 0 0,-1-1 0 0 0,1 1 0 0 0,-1 0 0 0 0,0 0 0 0 0,0-1 0 0 0,1 1 0 0 0,-1 0 0 0 0,0 0 0 0 0,0 0 0 0 0,0 0 0 0 0,0 0 0 0 0,0 0 0 0 0,0 0 0 0 0,-1 0 0 0 0,1 0-2 0 0,0 1 2 0 0,0-1 0 0 0,-1 1-1 0 0,1 0 1 0 0,0 0 0 0 0,-1 0 0 0 0,1 0 0 0 0,0 0-1 0 0,-1 0 1 0 0,1 0 0 0 0,0 0 0 0 0,0 0-1 0 0,-1 1 1 0 0,1-1 0 0 0,0 0 0 0 0,0 1 0 0 0,-1-1-1 0 0,1 1 1 0 0,0 0-2 0 0,-8 4-30 0 0,1 0-1 0 0,0 1 1 0 0,1 0 0 0 0,-1 0-1 0 0,1 0 1 0 0,1 1-1 0 0,-1 1 1 0 0,1-1 0 0 0,0 1-1 0 0,0 2 31 0 0,0-2-20 0 0,1 1 0 0 0,0 0 0 0 0,0 0 1 0 0,1 0-1 0 0,-3 10 20 0 0,-2 4-34 0 0,-1 5 12 0 0,2 1 1 0 0,0-1 0 0 0,2 1-1 0 0,2 0 1 0 0,0 1 0 0 0,1 19 21 0 0,2-37-1 0 0,1-1 0 0 0,0 1 0 0 0,1 0 0 0 0,0 0 0 0 0,1 0 0 0 0,0 0 1 0 0,1-1-1 0 0,0 1 0 0 0,1-1 0 0 0,1 0 0 0 0,-1 0 0 0 0,2 1 1 0 0,-3-8 1 0 0,0 0 1 0 0,1 0-1 0 0,-1 0 1 0 0,1-1-1 0 0,0 0 0 0 0,0 0 1 0 0,0 0-1 0 0,0 0 0 0 0,0 0 1 0 0,0-1-1 0 0,1 0 1 0 0,0 0-1 0 0,-1 0 0 0 0,1 0 1 0 0,0-1-1 0 0,0 0 0 0 0,0 0 1 0 0,4 0-2 0 0,6 1 39 0 0,1 0 1 0 0,0-2 0 0 0,0 0-1 0 0,-1 0 1 0 0,7-3-40 0 0,17-3 44 0 0,0-2-1 0 0,30-11-43 0 0,-19 5 2 0 0,-16 4-938 0 0,0-2 0 0 0,-1-1 0 0 0,-1-1 0 0 0,4-4 936 0 0,-7 1-9111 0 0</inkml:trace>
  <inkml:trace contextRef="#ctx0" brushRef="#br0" timeOffset="1033.48">2596 989 17503 0 0,'-7'-29'1530'0'0,"4"20"-1346"0"0,1 1-1 0 0,0-1 1 0 0,0 1-1 0 0,1-9-183 0 0,0 12 156 0 0,1 1 1 0 0,-1-1-1 0 0,0 1 0 0 0,0-1 0 0 0,-1 1 0 0 0,0-3-156 0 0,-4-14 823 0 0,4 15-470 0 0,0 0-1 0 0,0 1 1 0 0,0-1 0 0 0,-1 0-1 0 0,0 1 1 0 0,-3-5-353 0 0,-4-8 722 0 0,9 17-707 0 0,1 0 0 0 0,0 1 0 0 0,-1-1 0 0 0,1 0 1 0 0,-1 0-1 0 0,0 0 0 0 0,1 1 0 0 0,-1-1 0 0 0,0 0 1 0 0,1 1-1 0 0,-1-1 0 0 0,0 0 0 0 0,0 1 0 0 0,0-1 1 0 0,1 1-1 0 0,-1 0 0 0 0,0-1 0 0 0,0 1 1 0 0,0-1-1 0 0,0 1 0 0 0,0 0 0 0 0,0 0 0 0 0,0 0 1 0 0,0 0-1 0 0,0-1-15 0 0,-2 2 54 0 0,1-1 0 0 0,-1 0 1 0 0,1 1-1 0 0,0-1 0 0 0,0 1 0 0 0,-1 0 1 0 0,1 0-1 0 0,0 0 0 0 0,0 0 1 0 0,0 0-1 0 0,0 0-54 0 0,-5 3 132 0 0,1 1 0 0 0,-1 0 1 0 0,1 0-1 0 0,1 0 0 0 0,-1 1 0 0 0,-2 3-132 0 0,-10 14 0 0 0,-17 20 0 0 0,18-22 0 0 0,0 0 0 0 0,1 1 0 0 0,1 0 0 0 0,1 1 0 0 0,1 1 0 0 0,0 4 0 0 0,11-24 0 0 0,0 1 0 0 0,0 0 0 0 0,0 0 0 0 0,1 0 0 0 0,0 0 0 0 0,0 0 0 0 0,0 0 0 0 0,1 1 0 0 0,0-1 0 0 0,0 0 0 0 0,0 1 0 0 0,4 2 0 0 0,-4-7-1 0 0,1 0 0 0 0,0-1 0 0 0,-1 1-1 0 0,1 0 1 0 0,0-1 0 0 0,0 1 0 0 0,-1 0-1 0 0,1-1 1 0 0,0 1 0 0 0,0-1 0 0 0,0 0 0 0 0,0 1-1 0 0,0-1 1 0 0,0 0 0 0 0,0 1 0 0 0,0-1-1 0 0,0 0 1 0 0,0 0 0 0 0,0 0 0 0 0,0 0 0 0 0,0 0 1 0 0,2 0-8 0 0,-1-1 1 0 0,1 1 0 0 0,-1-1-1 0 0,1 0 1 0 0,-1 1 0 0 0,0-1-1 0 0,1 0 1 0 0,-1 0 0 0 0,0-1 7 0 0,5-2-37 0 0,-1 0 1 0 0,1-1-1 0 0,-1 0 0 0 0,0 0 1 0 0,3-4 36 0 0,-1 1-89 0 0,-1 0 0 0 0,0-1 0 0 0,0 0 0 0 0,0 0 0 0 0,-1-1 0 0 0,3-7 89 0 0,-2 3-21 0 0,0 1 0 0 0,-2-2-1 0 0,0 1 1 0 0,0 0 0 0 0,-2-1-1 0 0,1-4 22 0 0,-1 1-1 0 0,-2 14 0 0 0,1-1 0 0 0,-2 0 0 0 0,1 1-1 0 0,-1-1 1 0 0,1 0 0 0 0,-1 0 0 0 0,-1 1-1 0 0,1-1 1 0 0,-1 0 0 0 0,0-4 1 0 0,1 11-27 0 0,0 0-1 0 0,0 0 1 0 0,0 1 0 0 0,0-1-1 0 0,0 0 1 0 0,0 0 0 0 0,-1 0-1 0 0,1 0 1 0 0,-1 0 0 0 0,0 1 27 0 0,-1 7-56 0 0,1 29-52 0 0,1 1 1 0 0,1-1-1 0 0,6 24 108 0 0,-2-10-57 0 0,11 208 41 0 0,-9-133 126 0 0,7 69 191 0 0,6 159 690 0 0,-20-331-897 0 0,1-7 12 0 0,-1-1-1 0 0,-1 1 0 0 0,0 0 0 0 0,-2 0 0 0 0,0-1 1 0 0,-3 12-106 0 0,5-26 31 0 0,0 0 0 0 0,-1-1 0 0 0,1 1 0 0 0,0-1 1 0 0,-1 1-1 0 0,1-1 0 0 0,-1 0 0 0 0,0 1 0 0 0,0-1 1 0 0,0 0-1 0 0,0 0 0 0 0,0 0 0 0 0,0-1 0 0 0,-1 1 1 0 0,1 0-1 0 0,-1-1 0 0 0,1 0 0 0 0,-1 1 0 0 0,1-1 1 0 0,-1 0-1 0 0,0 0 0 0 0,1 0 0 0 0,-4 0-31 0 0,2-1 36 0 0,1 1 1 0 0,-1-1-1 0 0,0 0 0 0 0,0 0 0 0 0,0 0 1 0 0,0 0-1 0 0,0-1 0 0 0,0 0 0 0 0,0 1 0 0 0,1-1 1 0 0,-1-1-1 0 0,0 1 0 0 0,1 0 0 0 0,-1-1 1 0 0,1 0-1 0 0,-3-2-36 0 0,-7-4 17 0 0,2-2 0 0 0,-1 0 0 0 0,1 0 0 0 0,0-1 0 0 0,1 0 0 0 0,1-1 0 0 0,0 0 0 0 0,0-1 0 0 0,1 0 0 0 0,1 0-1 0 0,0-1 1 0 0,-4-11-17 0 0,5 9 13 0 0,1-1 0 0 0,1 1 0 0 0,0-1 0 0 0,1 1 0 0 0,1-1 0 0 0,1 0 0 0 0,0 0 0 0 0,1 0-1 0 0,1 0 1 0 0,1 0 0 0 0,1-6-13 0 0,3-5-58 0 0,1 2-1 0 0,2-1 1 0 0,0 1-1 0 0,2 0 1 0 0,0 1-1 0 0,2 0 1 0 0,1 1 0 0 0,15-20 58 0 0,25-27-270 0 0,3 1-1 0 0,8-2 271 0 0,-45 50-8 0 0,35-35-27 0 0,58-44 35 0 0,-44 41-29 0 0,10-16 29 0 0,-56 51 13 0 0,0-1 0 0 0,-1-1 0 0 0,-2-1-1 0 0,-1 0 1 0 0,5-13-13 0 0,-13 22 0 0 0,-4 6 0 0 0,0 1 0 0 0,3-9 0 0 0,-9 17 0 0 0,0 1 0 0 0,0 0 0 0 0,0 0 0 0 0,0-1 0 0 0,0 1 0 0 0,-1-1 0 0 0,0 1 0 0 0,1-1 0 0 0,-1 1 0 0 0,-1 0 0 0 0,1-1 0 0 0,0 1 0 0 0,-1-1 0 0 0,1 3 3 0 0,0 1 0 0 0,0-1-1 0 0,-1 0 1 0 0,1 0 0 0 0,0 1-1 0 0,-1-1 1 0 0,1 0 0 0 0,0 1-1 0 0,-1-1 1 0 0,1 0 0 0 0,-1 1-1 0 0,1-1 1 0 0,-1 0 0 0 0,1 1-1 0 0,-1-1 1 0 0,1 1 0 0 0,-1-1-1 0 0,0 1 1 0 0,1-1 0 0 0,-1 1-1 0 0,0 0 1 0 0,1-1 0 0 0,-1 1-1 0 0,0 0 1 0 0,0 0 0 0 0,1-1-1 0 0,-1 1 1 0 0,0 0 0 0 0,0 0-1 0 0,0 0 1 0 0,1 0 0 0 0,-1 0-1 0 0,0 0 1 0 0,0 0 0 0 0,0 0-1 0 0,1 0 1 0 0,-1 0 0 0 0,0 0 0 0 0,0 1-1 0 0,1-1 1 0 0,-1 0 0 0 0,0 1-3 0 0,-5 1 26 0 0,1 0 0 0 0,-1 1 1 0 0,1 0-1 0 0,0 0 0 0 0,-2 2-26 0 0,2-2 1 0 0,-12 9-19 0 0,1 0-1 0 0,1 1 1 0 0,0 1-1 0 0,0 0 0 0 0,2 1 1 0 0,0 1-1 0 0,0 0 0 0 0,2 0 1 0 0,0 2-1 0 0,1-1 0 0 0,1 1 1 0 0,0 1-1 0 0,-4 13 19 0 0,10-23-19 0 0,0 0 1 0 0,1 0-1 0 0,0 1 0 0 0,0-1 1 0 0,1 1-1 0 0,0-1 0 0 0,1 1 1 0 0,0-1-1 0 0,1 8 19 0 0,-1-13 0 0 0,1 0 0 0 0,0 0-1 0 0,0 0 1 0 0,0-1 0 0 0,0 1 0 0 0,1 0-1 0 0,-1-1 1 0 0,1 1 0 0 0,0-1 0 0 0,0 1 0 0 0,0-1-1 0 0,0 0 1 0 0,1 0 0 0 0,0 0 0 0 0,-1 0-1 0 0,1 0 1 0 0,0 0 0 0 0,0-1 0 0 0,0 0-1 0 0,1 1 1 0 0,-1-1 0 0 0,1 0 0 0 0,-1-1 0 0 0,2 1 0 0 0,1 1-12 0 0,0-1 1 0 0,0-1 0 0 0,0 1 0 0 0,1-1 0 0 0,-1 0-1 0 0,0-1 1 0 0,1 0 0 0 0,-1 0 0 0 0,0 0 0 0 0,1 0-1 0 0,0-1 12 0 0,3-1 14 0 0,0 0-1 0 0,0-1 1 0 0,-1 0-1 0 0,1-1 1 0 0,-1 0-1 0 0,8-4-13 0 0,2-4 34 0 0,-1 0 0 0 0,0-1 1 0 0,0 0-1 0 0,-2-2 0 0 0,0 0 0 0 0,4-5-34 0 0,5-10 64 0 0,0-1 0 0 0,-2-2 0 0 0,13-26-64 0 0,-24 38 32 0 0,-1-2 0 0 0,-1 0 0 0 0,0 0 0 0 0,3-20-32 0 0,4-21 96 0 0,-1-15-96 0 0,-7 23 35 0 0,-5 29 46 0 0,1-1 0 0 0,8-25-81 0 0,-10 42 67 0 0,0 0 0 0 0,0-1 0 0 0,-1 1 0 0 0,0-7-67 0 0,-3 35-18 0 0,-1 0 0 0 0,-2 8 18 0 0,-2 20 107 0 0,-2 58-287 0 0,5 1 0 0 0,5 34 180 0 0,0-109-3 0 0,1-1 0 0 0,2 1 0 0 0,7 28 3 0 0,-7-42 15 0 0,0 0 0 0 0,0 0 0 0 0,1 0 0 0 0,1-1 1 0 0,1 0-1 0 0,0 0 0 0 0,1-1 0 0 0,0 0-15 0 0,-6-8 23 0 0,1-1 0 0 0,0-1 0 0 0,0 1 0 0 0,0 0 0 0 0,0-1-1 0 0,0 0 1 0 0,1 0 0 0 0,-1 0 0 0 0,1-1 0 0 0,0 1 0 0 0,0-1 0 0 0,0 0 0 0 0,0-1 0 0 0,0 1-1 0 0,0-1 1 0 0,2 0-23 0 0,-3 0-150 0 0,0-1 0 0 0,0 0 0 0 0,0 0 0 0 0,0 0 0 0 0,1 0 0 0 0,-1-1 0 0 0,0 1 0 0 0,0-1 0 0 0,0 0 0 0 0,-1 0 0 0 0,1-1 0 0 0,0 1 0 0 0,0-1 0 0 0,-1 0 0 0 0,1 0 0 0 0,-1 0 0 0 0,1-1 0 0 0,-1 1 0 0 0,0-1 0 0 0,0 1 0 0 0,1-2 150 0 0,10-12-9071 0 0</inkml:trace>
  <inkml:trace contextRef="#ctx0" brushRef="#br0" timeOffset="1387.16">3229 636 20935 0 0,'0'0'456'0'0,"0"0"96"0"0,-5-13 24 0 0,5 13 16 0 0,0 0-472 0 0,0 0-120 0 0,0 0 0 0 0,18-11 0 0 0,3 3 352 0 0,5-1 56 0 0,9-2 8 0 0,4 3 0 0 0,2 1-336 0 0,3 3-80 0 0,4 0 0 0 0,-4 4-9951 0 0</inkml:trace>
  <inkml:trace contextRef="#ctx0" brushRef="#br0" timeOffset="1734.54">4417 811 24879 0 0,'-4'-4'298'0'0,"1"0"-1"0"0,0 1 0 0 0,0-2 1 0 0,0 1-1 0 0,0 0 0 0 0,1-1 1 0 0,0 1-1 0 0,-1-4-297 0 0,1 4 35 0 0,0-1 0 0 0,0 1 0 0 0,-1 0 0 0 0,1-1 0 0 0,-1 1 0 0 0,0 1-1 0 0,0-1 1 0 0,0 0 0 0 0,-1 1 0 0 0,0-1-35 0 0,2 3 16 0 0,0-1 0 0 0,1 1-1 0 0,-1 1 1 0 0,0-1 0 0 0,0 0 0 0 0,0 0-1 0 0,0 1 1 0 0,0-1 0 0 0,0 1-1 0 0,0 0 1 0 0,0 0 0 0 0,0-1 0 0 0,-1 1-1 0 0,1 1 1 0 0,0-1 0 0 0,0 0-1 0 0,0 0 1 0 0,0 1 0 0 0,0-1 0 0 0,-1 1-16 0 0,-6 2 93 0 0,1 1 1 0 0,0 0 0 0 0,0 0-1 0 0,-2 2-93 0 0,3-2-25 0 0,-3 2 21 0 0,0 1 1 0 0,0 0-1 0 0,1 1 0 0 0,0 0 1 0 0,1 0-1 0 0,-1 1 4 0 0,-19 23-35 0 0,0 5 35 0 0,1-3-7 0 0,18-24 7 0 0,2 1 0 0 0,-1-1 0 0 0,1 1 0 0 0,1 1 0 0 0,0-1 0 0 0,1 1 0 0 0,-3 8 0 0 0,8-17-1 0 0,-1 1 0 0 0,1 0 0 0 0,0-1-1 0 0,0 1 1 0 0,0-1 0 0 0,0 1 0 0 0,1 0 0 0 0,0-1-1 0 0,0 1 2 0 0,-1-2-53 0 0,10 6-64 0 0,-8-6 119 0 0,0-1 0 0 0,0 0 0 0 0,0 0 1 0 0,0 0-1 0 0,0 0 0 0 0,1 0 0 0 0,-1 0 0 0 0,0 0 0 0 0,1-1 1 0 0,-1 0-1 0 0,0 1 0 0 0,1-1 0 0 0,-1 0 0 0 0,1 0 1 0 0,-1 0-1 0 0,0 0 0 0 0,1-1 0 0 0,-1 1 0 0 0,1-1 0 0 0,-1 1 1 0 0,0-1-1 0 0,2 0-2 0 0,6-3 65 0 0,-1 0 0 0 0,1 0 1 0 0,-1-1-1 0 0,8-5-65 0 0,-1-1-45 0 0,0-1-1 0 0,0 0 1 0 0,-1-2-1 0 0,-1 1 1 0 0,0-2-1 0 0,-1 0 0 0 0,11-16 46 0 0,-13 15 191 0 0,-5 10-145 0 0,-2 0-1 0 0,1-1 0 0 0,-1 0 1 0 0,0 1-1 0 0,1-5-45 0 0,2-2 187 0 0,-7 13-183 0 0,0 0 0 0 0,0 0 0 0 0,0 0 0 0 0,0 0 1 0 0,0 0-1 0 0,0 0 0 0 0,0 0 0 0 0,0 0 1 0 0,0 0-1 0 0,1 0 0 0 0,-1 0 0 0 0,0 0 1 0 0,0 0-1 0 0,0 0 0 0 0,0 0 0 0 0,0 0 0 0 0,0 0 1 0 0,0 0-1 0 0,0 0 0 0 0,0 0 0 0 0,0 0 1 0 0,0 0-1 0 0,1 0 0 0 0,-1 0 0 0 0,0 0 0 0 0,0 0 1 0 0,0 0-1 0 0,0 0 0 0 0,0 0 0 0 0,0 0 1 0 0,0 0-1 0 0,0 1 0 0 0,0-1 0 0 0,0 0 1 0 0,0 0-1 0 0,0 0 0 0 0,0 0 0 0 0,0 0 0 0 0,0 0 1 0 0,0 0-1 0 0,0 0 0 0 0,0 0 0 0 0,0 0 1 0 0,0 0-1 0 0,0 0 0 0 0,1 1 0 0 0,-1-1 0 0 0,0 0 1 0 0,0 0-1 0 0,0 0 0 0 0,-1 0 0 0 0,1 0 1 0 0,0 0-1 0 0,0 0 0 0 0,0 0 0 0 0,0 0 0 0 0,0 0 1 0 0,0 0-1 0 0,0 1 0 0 0,0-1 0 0 0,0 0 1 0 0,0 0-1 0 0,0 0 0 0 0,0 0 0 0 0,0 0 1 0 0,0 0-5 0 0,-3 29 302 0 0,1-12-757 0 0,3-5 436 0 0,-1 0 0 0 0,2 1 0 0 0,0-1 0 0 0,0 0 0 0 0,4 11 19 0 0,-4-17-22 0 0,0 0 0 0 0,1 1 1 0 0,0-1-1 0 0,0 0 0 0 0,0 0 1 0 0,1-1-1 0 0,0 1 1 0 0,0-1-1 0 0,0 0 0 0 0,0 0 1 0 0,4 3 21 0 0,-3-4-199 0 0,1 0 0 0 0,1 0 0 0 0,-1-1 0 0 0,0 0 0 0 0,1 0 0 0 0,0 0 0 0 0,0-1-1 0 0,0 0 1 0 0,0 0 0 0 0,0 0 0 0 0,0-1 0 0 0,0-1 0 0 0,0 1 0 0 0,1-1 199 0 0,14-3-9171 0 0</inkml:trace>
  <inkml:trace contextRef="#ctx0" brushRef="#br0" timeOffset="3053.32">5330 1017 18799 0 0,'0'0'862'0'0,"0"0"-18"0"0,-14-12-372 0 0,12 9-157 0 0,1 2-100 0 0,1 0 0 0 0,-1 0 0 0 0,0 0 0 0 0,1 0 0 0 0,-1 0 0 0 0,1 0 0 0 0,-1 0 0 0 0,1 0 0 0 0,-1 0 0 0 0,1 0 0 0 0,0 0 0 0 0,0 0 0 0 0,-1 0 0 0 0,1 0 0 0 0,0 0-215 0 0,-3-18 1241 0 0,3 18-1152 0 0,-1-1 1 0 0,1 1-1 0 0,0-1 1 0 0,0 0-1 0 0,-1 1 1 0 0,1-1-1 0 0,0 0 1 0 0,0 1-1 0 0,0-1 1 0 0,1 0-1 0 0,-1 1 1 0 0,0-1-1 0 0,1 1 1 0 0,-1-1-1 0 0,1 0 1 0 0,-1 1-1 0 0,1-1 1 0 0,0 0-91 0 0,7-10 65 0 0,1 0-1 0 0,0 1 0 0 0,0 0 0 0 0,3-1-63 0 0,1-1-7 0 0,-1-2 0 0 0,1-1 7 0 0,2-6 75 0 0,0 1 1 0 0,2 1-1 0 0,0 0 0 0 0,6-2-75 0 0,11-11 1150 0 0,15-19-1150 0 0,-45 47 49 0 0,31-37 462 0 0,-26 38-482 0 0,-7 3-29 0 0,14 2 0 0 0,-15-1 0 0 0,0 0 0 0 0,0 1 0 0 0,0-1 0 0 0,1 1 0 0 0,-1-1 0 0 0,0 1 0 0 0,0-1 0 0 0,0 1 0 0 0,0 0 0 0 0,0 0 0 0 0,0-1 0 0 0,-1 1 0 0 0,1 0 0 0 0,0 0 0 0 0,0 0 0 0 0,0 0 0 0 0,-1 0 0 0 0,1 0 0 0 0,-1 0 0 0 0,1 0 0 0 0,0 1 0 0 0,7 27 0 0 0,-5-16 0 0 0,0-2 0 0 0,-1 1 0 0 0,0-1 0 0 0,-1 1 0 0 0,0 0 0 0 0,-2 7 0 0 0,-5 63 0 0 0,2-47 0 0 0,1 19 0 0 0,1 16 0 0 0,-4 7 0 0 0,6-34 37 0 0,13-46 390 0 0,-8 0-345 0 0,1-1 1 0 0,-1 0-1 0 0,0 0 1 0 0,-1-1-1 0 0,1 0 1 0 0,-1 1-1 0 0,0-1 0 0 0,0-1 1 0 0,0 1-1 0 0,1-5-82 0 0,7-6 176 0 0,15-26-84 0 0,-2-1 0 0 0,-1-2 1 0 0,0-6-93 0 0,5-9 123 0 0,16-20-123 0 0,-44 77 0 0 0,2-2 0 0 0,-1 0 0 0 0,2 1 0 0 0,-1-1 0 0 0,0 1 0 0 0,1-1 0 0 0,0 1 0 0 0,0 0 0 0 0,0 1 0 0 0,0-1 0 0 0,4-2 0 0 0,3 4 0 0 0,-10 3 0 0 0,1-1 0 0 0,-1 1 1 0 0,0 0-1 0 0,0 0 0 0 0,0 0 0 0 0,1 0 0 0 0,-1 0 1 0 0,0 0-1 0 0,0 0 0 0 0,0 0 0 0 0,0 1 0 0 0,-1-1 0 0 0,1 0 1 0 0,0 1-1 0 0,-1-1 0 0 0,1 1 0 0 0,9 25-15 0 0,-1 8-20 0 0,-1 0-1 0 0,2 34 36 0 0,-8-56 12 0 0,1 0-1 0 0,3 9-11 0 0,-3-12 50 0 0,-1 0 1 0 0,0 0-1 0 0,0 0 1 0 0,-1 0-1 0 0,0 1-50 0 0,-1-7 2 0 0,1 0 1 0 0,-1 0-1 0 0,1 0 1 0 0,0-1-1 0 0,0 1 0 0 0,0 0 1 0 0,1 0-1 0 0,0 1-2 0 0,0-2-3 0 0,-1 0 1 0 0,0 0-1 0 0,0 1 0 0 0,0-1 0 0 0,0 0 1 0 0,0 0-1 0 0,-1 1 0 0 0,1 0 3 0 0,-1-4-5 0 0,0 0-1 0 0,0 1 1 0 0,0-1 0 0 0,0 0-1 0 0,0 0 1 0 0,0 0-1 0 0,0 0 1 0 0,0 1-1 0 0,0-1 1 0 0,0 0-1 0 0,0 0 1 0 0,0 0-1 0 0,0 1 1 0 0,0-1-1 0 0,1 0 1 0 0,-1 0 0 0 0,0 0-1 0 0,0 0 1 0 0,0 0-1 0 0,0 1 1 0 0,0-1-1 0 0,0 0 1 0 0,1 0-1 0 0,-1 0 1 0 0,0 0-1 0 0,0 0 1 0 0,0 0-1 0 0,0 0 1 0 0,1 0 0 0 0,-1 1-1 0 0,0-1 1 0 0,0 0-1 0 0,0 0 1 0 0,1 0-1 0 0,-1 0 1 0 0,0 0-1 0 0,0 0 1 0 0,0 0-1 0 0,1 0 1 0 0,-1 0-1 0 0,0 0 1 0 0,0 0 5 0 0,2 0 9 0 0,0 0-1 0 0,0 0 1 0 0,-1 0-1 0 0,1 0 1 0 0,0 0-1 0 0,0 0 1 0 0,-1-1-1 0 0,1 1 1 0 0,0 0 0 0 0,0-1-1 0 0,-1 0 1 0 0,1 1-1 0 0,-1-1 1 0 0,1 0-1 0 0,0 0 1 0 0,-1 0-1 0 0,1 0 1 0 0,-1 0 0 0 0,0 0-1 0 0,1 0 1 0 0,-1 0-1 0 0,0-1 1 0 0,0 1-1 0 0,0 0 1 0 0,0-1-1 0 0,0 1 1 0 0,0-1-1 0 0,0 1 1 0 0,0-1-9 0 0,1-1 0 0 0,0-1 0 0 0,0 1 0 0 0,1 0 0 0 0,-1 0 0 0 0,1 0 0 0 0,0 0 0 0 0,0 0 0 0 0,0 0 0 0 0,0 1 0 0 0,3-2 0 0 0,-2 1 0 0 0,0 0 0 0 0,0 0 0 0 0,-1 0 0 0 0,1-1 0 0 0,-1 1 0 0 0,0-1 0 0 0,0 0 0 0 0,1-1 0 0 0,37-72 128 0 0,15-41-128 0 0,-38 78 0 0 0,-2 10 0 0 0,-16 30 0 0 0,1 0 0 0 0,-1-1 0 0 0,0 1 0 0 0,1 0 0 0 0,-1-1 0 0 0,0 1 0 0 0,0 0 0 0 0,1-1 0 0 0,-1 1 0 0 0,0-1 0 0 0,0 1 0 0 0,1 0 0 0 0,-1-1 0 0 0,0 1 0 0 0,0-1 0 0 0,0 1 0 0 0,0-1 0 0 0,0 1 0 0 0,0 0 0 0 0,0-1 0 0 0,0 1 0 0 0,0-1 0 0 0,0 1 0 0 0,0-1 0 0 0,0 1 0 0 0,0-1 0 0 0,0 1 0 0 0,0 0 0 0 0,0-1 0 0 0,0 1 0 0 0,-1-1 0 0 0,1 1 0 0 0,0-1 0 0 0,0 1 0 0 0,-1 0 0 0 0,1-1 0 0 0,0 1 0 0 0,0 0 0 0 0,-1-1 0 0 0,1 1 0 0 0,0 0 0 0 0,-1-1 0 0 0,1 1 0 0 0,0 0 0 0 0,-1 0 0 0 0,1 0 0 0 0,-1-1 0 0 0,1 1 0 0 0,-1 0 0 0 0,1 0 0 0 0,0 0 0 0 0,-1 0 0 0 0,1 0 0 0 0,0 0 0 0 0,0 0 0 0 0,0 0 0 0 0,-1 0 0 0 0,1 0 0 0 0,0 1 0 0 0,0-1 0 0 0,0 0 0 0 0,-1 0 0 0 0,1 0 0 0 0,0 0 0 0 0,0 0 0 0 0,0 1 0 0 0,0-1 0 0 0,0 0 0 0 0,-1 0 0 0 0,1 0 0 0 0,0 1 0 0 0,0-1 0 0 0,0 0 0 0 0,0 0 0 0 0,0 1-1 0 0,0-1 1 0 0,0 0 0 0 0,0 0 0 0 0,0 0 0 0 0,0 1 0 0 0,0-1 0 0 0,0 0 0 0 0,0 0 0 0 0,0 1 0 0 0,0-1 0 0 0,0 0 0 0 0,0 0 0 0 0,0 1 0 0 0,0-1 0 0 0,0 0 0 0 0,0 0 0 0 0,0 0 0 0 0,0 1 0 0 0,1-1 0 0 0,4 16-33 0 0,-3-10-6 0 0,6 30 5 0 0,0 1 0 0 0,-3 0 1 0 0,0 17 33 0 0,3 22 22 0 0,-5-50-22 0 0,-3-19 0 0 0,0 0 0 0 0,1 1 0 0 0,0-1 0 0 0,1 0 0 0 0,1 5 0 0 0,1-6 0 0 0,-4-5 0 0 0,1-1 0 0 0,-1 0 0 0 0,0 1 0 0 0,1-1 0 0 0,-1 0 0 0 0,0 1 0 0 0,1-1 0 0 0,-1 0 0 0 0,0 1 0 0 0,1-1 0 0 0,-1 0 0 0 0,1 1 0 0 0,-1-1 0 0 0,1 0 0 0 0,-1 0 0 0 0,1 0 0 0 0,-1 0 0 0 0,0 1 0 0 0,1-1 0 0 0,-1 0 0 0 0,1 0 0 0 0,-1 0 0 0 0,1 0 0 0 0,-1 0 0 0 0,1 0 0 0 0,-1 0 0 0 0,1 0 0 0 0,-1 0 0 0 0,1 0 0 0 0,-1-1 0 0 0,1 1 0 0 0,-1 0 0 0 0,1 0 0 0 0,-1 0 0 0 0,1-1 0 0 0,-1 1 0 0 0,1 0 0 0 0,0-1 0 0 0,1 1 0 0 0,-1-1 0 0 0,1 0 0 0 0,-1 1 0 0 0,1-1 0 0 0,-1 0 0 0 0,1 0 0 0 0,-1 0 0 0 0,0 0 0 0 0,0 0 0 0 0,1 0 0 0 0,-1-1 0 0 0,0 1 0 0 0,0 0 0 0 0,0-1 0 0 0,0 1 0 0 0,0 0 0 0 0,0-1 0 0 0,-1 1 0 0 0,1-1 0 0 0,12-16 0 0 0,-5 10 0 0 0,-4 4 0 0 0,0 0 0 0 0,0 0 0 0 0,0-1 0 0 0,-1 0 0 0 0,1 1 0 0 0,-1-1 0 0 0,1-2 0 0 0,14-28-2 0 0,-11 22 30 0 0,0 0-1 0 0,4-12-27 0 0,-7 14 2 0 0,0 0 1 0 0,-1 0-1 0 0,-1-1 0 0 0,1 1 0 0 0,-1-7-2 0 0,-2 15 1 0 0,-1 2-1 0 0,1 1-1 0 0,0-1 1 0 0,0 0-1 0 0,0 1 1 0 0,0-1-1 0 0,0 0 1 0 0,0 0-1 0 0,0 1 0 0 0,0-1 1 0 0,1 0-1 0 0,-1 1 1 0 0,0-1-1 0 0,0 0 1 0 0,1 1-1 0 0,-1-1 1 0 0,0 0-1 0 0,1 1 1 0 0,-1-1-1 0 0,0 1 0 0 0,1-1 1 0 0,-1 1-1 0 0,1-1 1 0 0,-1 2-9 0 0,0 1 0 0 0,0-1 0 0 0,0 1 0 0 0,0 0 0 0 0,0-1-1 0 0,0 1 1 0 0,1-1 0 0 0,-1 1 0 0 0,0-1 0 0 0,1 1 9 0 0,1 8-26 0 0,-1 1 10 0 0,1 0 0 0 0,1 0 0 0 0,0-1 0 0 0,1 1 0 0 0,1 1 16 0 0,12 43 0 0 0,-15-49 1 0 0,3 5 11 0 0,0 1 0 0 0,1-1 1 0 0,0 1-1 0 0,5 6-12 0 0,-9-15-2 0 0,0 0 0 0 0,0-1 0 0 0,1 1 0 0 0,-1-1 0 0 0,0 0 0 0 0,1 1 0 0 0,-1-1 0 0 0,1 0 1 0 0,0-1-1 0 0,0 1 0 0 0,-1 0 0 0 0,1-1 0 0 0,0 0 0 0 0,0 0 0 0 0,1 0 0 0 0,-1 0 0 0 0,0 0 0 0 0,0 0 0 0 0,0-1 0 0 0,1 1 0 0 0,0-1 2 0 0,3 0-41 0 0,0 0 1 0 0,0 0-1 0 0,1-1 0 0 0,-1 0 0 0 0,0 0 0 0 0,0-1 0 0 0,0 1 0 0 0,0-2 0 0 0,0 1 0 0 0,-1-1 0 0 0,1 0 0 0 0,-1 0 1 0 0,0-1-1 0 0,1 0 0 0 0,-2 0 0 0 0,1 0 0 0 0,0-1 0 0 0,-1 0 0 0 0,5-5 41 0 0,-1-1 0 0 0,-1 0 0 0 0,0-1 0 0 0,0 0 0 0 0,-1 0 0 0 0,-1-1 0 0 0,0 0 0 0 0,1-5 0 0 0,0-3 0 0 0,-1 0 0 0 0,-2 0 0 0 0,0 0 0 0 0,1-12 0 0 0,14-98 61 0 0,-4 29-5 0 0,-5 25-45 0 0,-3 51-8 0 0,-6 22-5 0 0,0 1-1 0 0,0-1 1 0 0,0 1-1 0 0,0-1 1 0 0,-1 1-1 0 0,1-4 3 0 0,-14 15-176 0 0,8-2 132 0 0,0 1 0 0 0,0-1 0 0 0,1 1 0 0 0,0 0 0 0 0,0 0 0 0 0,-2 6 44 0 0,-15 48-244 0 0,12-36 132 0 0,-9 31 86 0 0,-6 34 26 0 0,17-61 17 0 0,3 1-1 0 0,0 0 1 0 0,2 0-1 0 0,1 1-16 0 0,1-21 0 0 0,0-1 0 0 0,1 0 0 0 0,0 1 0 0 0,0-1 0 0 0,1 0 0 0 0,1 0 0 0 0,0 0 0 0 0,2 5 0 0 0,-3-10 0 0 0,0 0 0 0 0,0 0 0 0 0,1 0 0 0 0,-1 0 0 0 0,1 0 0 0 0,0-1 0 0 0,0 1 0 0 0,0-1 0 0 0,1 0 0 0 0,-1 0 0 0 0,1 0 0 0 0,-1 0 0 0 0,1 0 0 0 0,0-1 0 0 0,0 0 0 0 0,0 0 0 0 0,1 0 0 0 0,1 0 0 0 0,3 1-10 0 0,0-1 0 0 0,1 0 1 0 0,-1-1-1 0 0,0 0 0 0 0,1-1 0 0 0,-1 1 0 0 0,0-2 1 0 0,0 1-1 0 0,1-2 0 0 0,-1 1 0 0 0,0-1 0 0 0,0 0 1 0 0,0-1-1 0 0,0 0 0 0 0,0-1 0 0 0,-1 0 0 0 0,0 0 1 0 0,1 0-1 0 0,-2-1 0 0 0,1-1 0 0 0,0 1 0 0 0,-1-1 1 0 0,0 0-1 0 0,-1-1 0 0 0,1 0 0 0 0,-1 0 0 0 0,0 0 1 0 0,-1-1-1 0 0,0 0 0 0 0,0 0 0 0 0,3-7 10 0 0,4-12-86 0 0,10-13 86 0 0,-10 19-17 0 0,-2 0 0 0 0,5-13 17 0 0,1-7 0 0 0,-4 10 0 0 0,-1-1 0 0 0,2-13 0 0 0,2-14-3 0 0,-5 19 23 0 0,4-29-20 0 0,-8 44 86 0 0,-4 20-23 0 0,-1-1-1 0 0,1 1 1 0 0,-1 0-1 0 0,-1-1 1 0 0,1 0-63 0 0,-1 6 2 0 0,0 0 0 0 0,0 0 0 0 0,0 0 0 0 0,0 0-1 0 0,0 0 1 0 0,0 0 0 0 0,0 0 0 0 0,0 0 0 0 0,0-1 0 0 0,0 1 0 0 0,0 0-1 0 0,0 0 1 0 0,0 0 0 0 0,0 0 0 0 0,0 0 0 0 0,0 0 0 0 0,0 0 0 0 0,0 0-1 0 0,0 0 1 0 0,0 0 0 0 0,0-1 0 0 0,0 1 0 0 0,0 0 0 0 0,0 0 0 0 0,0 0-1 0 0,0 0 1 0 0,0 0 0 0 0,0 0 0 0 0,0 0 0 0 0,0 0 0 0 0,-1 0 0 0 0,1 0-1 0 0,0 0 1 0 0,0 0 0 0 0,0 0 0 0 0,0-1 0 0 0,0 1 0 0 0,0 0 0 0 0,0 0-1 0 0,0 0 1 0 0,0 0 0 0 0,0 0 0 0 0,-1 0 0 0 0,1 0 0 0 0,0 0 0 0 0,0 0-1 0 0,0 0 1 0 0,0 0 0 0 0,0 0 0 0 0,0 0 0 0 0,0 0 0 0 0,0 0 0 0 0,0 0-1 0 0,0 0 1 0 0,-1 0 0 0 0,1 0 0 0 0,0 0 0 0 0,0 0 0 0 0,0 1 0 0 0,0-1-1 0 0,0 0 1 0 0,0 0 0 0 0,0 0 0 0 0,0 0 0 0 0,0 0 0 0 0,0 0-2 0 0,-2 3-4 0 0,1 0 0 0 0,-1 0 0 0 0,1 0 0 0 0,0 0 1 0 0,0 0-1 0 0,0 0 0 0 0,0 1 4 0 0,-3 12-24 0 0,-2-1-35 0 0,-10 31-350 0 0,-11 45 409 0 0,18-50 3 0 0,-15 72 137 0 0,22-94-113 0 0,0 1 1 0 0,1 0-1 0 0,1 0 0 0 0,1 16-27 0 0,3-9 0 0 0,4 19 0 0 0,-6-37 0 0 0,0 0 0 0 0,1 0 0 0 0,0-1 0 0 0,0 1 0 0 0,1-1 0 0 0,0 0 0 0 0,2 2 0 0 0,-4-8-3 0 0,0 1 0 0 0,0 0 0 0 0,1-1 0 0 0,-1 1-1 0 0,1-1 1 0 0,-1 0 0 0 0,1 1 0 0 0,0-1 0 0 0,0-1 0 0 0,0 1 0 0 0,0 0 0 0 0,0-1-1 0 0,1 0 1 0 0,0 1 3 0 0,1-1-12 0 0,1 1 0 0 0,0-1 0 0 0,0 0 0 0 0,0-1 0 0 0,0 1 0 0 0,0-1 0 0 0,0 0 0 0 0,1-1 12 0 0,9-1-28 0 0,0-1 0 0 0,0-1 0 0 0,0 0 0 0 0,-1-2 0 0 0,10-3 28 0 0,-2 0-133 0 0,-14 6-42 0 0,1-1 0 0 0,-1 0 0 0 0,1 0 0 0 0,-1-1 0 0 0,-1 0 0 0 0,1 0 0 0 0,-1-1 0 0 0,0 0 0 0 0,5-5 175 0 0,4-5-1916 0 0</inkml:trace>
  <inkml:trace contextRef="#ctx0" brushRef="#br0" timeOffset="3539.18">8251 858 23039 0 0,'0'0'528'0'0,"0"0"70"0"0,0 0 36 0 0,0 0-79 0 0,0 0-240 0 0,1-1 341 0 0,19-49 2410 0 0,10 1-2470 0 0,-2-2 1 0 0,-3-1-1 0 0,-2 0 0 0 0,0-9-596 0 0,-14 35 19 0 0,38-92-15 0 0,-37 92-4 0 0,-2 0 0 0 0,0 0 0 0 0,-2-1 0 0 0,0 0 0 0 0,-2-6 0 0 0,10-43 0 0 0,-7 36 0 0 0,-7 37 0 0 0,0 1 0 0 0,1-1 0 0 0,-1 1 0 0 0,0-1 0 0 0,-1 1 0 0 0,1 0 0 0 0,0-1 0 0 0,-1 1 0 0 0,1 0 0 0 0,-1-1 0 0 0,0 1 0 0 0,0 0 0 0 0,0-1 0 0 0,-1-1 0 0 0,2 4 0 0 0,0 0 0 0 0,-1-1 0 0 0,1 1 0 0 0,0 0 0 0 0,-1-1 0 0 0,1 1 0 0 0,-1 0 0 0 0,1 0 0 0 0,0-1 0 0 0,-1 1 0 0 0,1 0 0 0 0,-1 0 0 0 0,1 0 0 0 0,-1-1 0 0 0,1 1 0 0 0,0 0 0 0 0,-1 0 0 0 0,1 0 0 0 0,-1 0 0 0 0,1 0 0 0 0,-1 0 0 0 0,-3 1-3 0 0,1 0 1 0 0,-1 0-1 0 0,1 0 0 0 0,0 0 1 0 0,-1 1-1 0 0,1-1 0 0 0,0 1 1 0 0,0 0-1 0 0,0 0 0 0 0,0 0 1 0 0,0 0-1 0 0,0 1 0 0 0,1-1 1 0 0,-1 1-1 0 0,1-1 0 0 0,-1 1 1 0 0,1 0-1 0 0,0 0 0 0 0,0 0 1 0 0,1 1-1 0 0,-1-1 0 0 0,1 0 1 0 0,-1 0-1 0 0,1 2 3 0 0,-1 17-211 0 0,2-18 145 0 0,0 1 0 0 0,-1-1 0 0 0,1 1 1 0 0,-1-1-1 0 0,0 1 0 0 0,0-1 0 0 0,-1 0 1 0 0,-1 4 65 0 0,-21 35-483 0 0,15-29 260 0 0,1 2 0 0 0,-4 10 223 0 0,9-20-19 0 0,1 0-1 0 0,0 1 1 0 0,1-1 0 0 0,-1 0-1 0 0,1 1 1 0 0,1-1 0 0 0,-1 1-1 0 0,1 0 1 0 0,0 0 19 0 0,5 34-82 0 0,0 13-41 0 0,-6-14-36 0 0,0-13-103 0 0,1 1 0 0 0,4 20 262 0 0,1-20-80 0 0,1 0 0 0 0,1-1 0 0 0,1 0 0 0 0,9 18 80 0 0,-5-14-76 0 0,-2 0 0 0 0,-2 1 0 0 0,0 2 76 0 0,-8-34 13 0 0,0 1-1 0 0,0-1 1 0 0,0 1 0 0 0,0-1-1 0 0,0 1 1 0 0,0-1-1 0 0,0 0 1 0 0,0 1 0 0 0,-1-1-1 0 0,1 1 1 0 0,0-1-1 0 0,0 1 1 0 0,0-1-1 0 0,-1 0 1 0 0,1 1 0 0 0,0-1-1 0 0,-1 0 1 0 0,1 1-1 0 0,0-1 1 0 0,-1 0 0 0 0,1 1-1 0 0,0-1 1 0 0,-1 0-1 0 0,1 0 1 0 0,0 1 0 0 0,-1-1-1 0 0,1 0 1 0 0,-1 0-1 0 0,1 0 1 0 0,-1 0 0 0 0,1 1-1 0 0,0-1 1 0 0,-1 0-1 0 0,1 0 1 0 0,-1 0 0 0 0,1 0-1 0 0,-1 0 1 0 0,1 0-1 0 0,-1 0 1 0 0,1 0 0 0 0,0 0-1 0 0,-1 0 1 0 0,1-1-1 0 0,-1 1-12 0 0,-1 0 8 0 0,-1 0 0 0 0,1 0 0 0 0,0-1 0 0 0,-1 1 0 0 0,1-1 0 0 0,0 1 0 0 0,0-1 0 0 0,0 0-1 0 0,-1-1-7 0 0,-3-2-9 0 0,1 0 0 0 0,0-1-1 0 0,0 0 1 0 0,0 0-1 0 0,1 0 1 0 0,0-1-1 0 0,-1 0 10 0 0,-2-3-184 0 0,-5-7-1123 0 0</inkml:trace>
  <inkml:trace contextRef="#ctx0" brushRef="#br0" timeOffset="4111.46">8869 612 17503 0 0,'0'0'803'0'0,"0"0"-18"0"0,1 1-501 0 0,47 32 2999 0 0,-45-31-3123 0 0,1-1 0 0 0,-1 1 0 0 0,1-1 0 0 0,-1 0 0 0 0,1-1 0 0 0,0 1 0 0 0,-1-1 0 0 0,1 1 0 0 0,0-1 0 0 0,0 0 0 0 0,-1-1 0 0 0,1 1 1 0 0,0-1-1 0 0,0 1 0 0 0,-1-1 0 0 0,2 0-160 0 0,-2 0 42 0 0,-1 0 3 0 0,1 0 0 0 0,-1 0 1 0 0,1 0-1 0 0,-1-1 1 0 0,1 1-1 0 0,-1-1 0 0 0,0 1 1 0 0,0-1-1 0 0,0 0 0 0 0,0 0 1 0 0,0 0-1 0 0,0 0 1 0 0,0 0-1 0 0,0 0 0 0 0,0-2-45 0 0,3-3 76 0 0,-1 0 1 0 0,0 0-1 0 0,-1-1 0 0 0,3-4-76 0 0,-4 4 73 0 0,1 0 0 0 0,-1 0 0 0 0,0-1-1 0 0,-1 1 1 0 0,1-1 0 0 0,-2 1 0 0 0,1-1 0 0 0,-2 1 0 0 0,1-1 0 0 0,-1 0 0 0 0,0 1 0 0 0,0 0-1 0 0,-1-1 1 0 0,-1 1 0 0 0,1 0 0 0 0,-1 0 0 0 0,-1 0 0 0 0,-1-3-73 0 0,4 9 4 0 0,0 0 0 0 0,0 0 1 0 0,-1 0-1 0 0,1 0 0 0 0,-1 0 0 0 0,0 0 1 0 0,1 0-1 0 0,-1 1 0 0 0,0-1 0 0 0,0 1 1 0 0,0-1-1 0 0,0 1 0 0 0,0 0 0 0 0,-1-1 1 0 0,1 1-1 0 0,0 0 0 0 0,-1 1 0 0 0,1-1 1 0 0,0 0-1 0 0,-1 1 0 0 0,1-1 0 0 0,-1 1 0 0 0,-1 0-4 0 0,1 0 1 0 0,0 0 0 0 0,-1 1 0 0 0,1-1 0 0 0,0 1 0 0 0,0 0 0 0 0,-1 0 0 0 0,1 0 0 0 0,0 0 0 0 0,0 1 0 0 0,0-1 0 0 0,0 1 0 0 0,0 0-1 0 0,0 0 1 0 0,1 0 0 0 0,-1 0 0 0 0,1 0 0 0 0,-2 2-1 0 0,-5 6 4 0 0,-1 1-1 0 0,2 0 1 0 0,-1 1-1 0 0,2 0 1 0 0,-1 0-1 0 0,2 1 0 0 0,0 0 1 0 0,0 0-1 0 0,1 0 1 0 0,1 1-1 0 0,0 0 1 0 0,1 0-1 0 0,0 0 1 0 0,1 0-1 0 0,1 0 1 0 0,0 0-1 0 0,1 1 1 0 0,1-1-1 0 0,0 0 1 0 0,1 1-1 0 0,0-1 1 0 0,1 0-1 0 0,1 0-3 0 0,-3-9 2 0 0,1-1-1 0 0,-1 0 1 0 0,1 0-1 0 0,0 0 1 0 0,0 0-1 0 0,1 0 1 0 0,-1-1-1 0 0,1 1 1 0 0,-1-1-1 0 0,1 1 1 0 0,0-1-1 0 0,1 0 1 0 0,-1 0-1 0 0,0 0 1 0 0,2 0-2 0 0,0 0-6 0 0,0 0 1 0 0,1-1-1 0 0,-1 1 0 0 0,0-1 1 0 0,1-1-1 0 0,-1 1 0 0 0,1-1 0 0 0,0 0 1 0 0,-1 0-1 0 0,6 0 6 0 0,2-1 26 0 0,-1 0 0 0 0,0-1-1 0 0,0 0 1 0 0,0-1 0 0 0,0-1 0 0 0,0 0 0 0 0,0 0 0 0 0,0-1-1 0 0,-1-1 1 0 0,8-4-26 0 0,-5 2 31 0 0,-1-1-1 0 0,0 0 0 0 0,0-1 1 0 0,-1-1-1 0 0,0 0 1 0 0,0-1-1 0 0,-1 0 0 0 0,-1-1 1 0 0,0 0-1 0 0,1-2-30 0 0,15-25-60 0 0,-2-1-1 0 0,-3 0 1 0 0,0-2-1 0 0,-3 0 1 0 0,-1-1-1 0 0,7-36 61 0 0,-16 54 134 0 0,5-19 616 0 0,4-34-750 0 0,-10 41 188 0 0,1-6 430 0 0,1-28-618 0 0,-9 62 25 0 0,0 5-50 0 0,0 1 0 0 0,0 0 0 0 0,1-1 0 0 0,-1 1 1 0 0,1-1-1 0 0,0 1 0 0 0,0 0 0 0 0,0 0 0 0 0,0-2 25 0 0,-7 5-104 0 0,3 3 108 0 0,1-1 1 0 0,0 1-1 0 0,0 0 0 0 0,0 0 1 0 0,0-1-1 0 0,1 2 0 0 0,-1-1 0 0 0,1 0 1 0 0,-1 0-1 0 0,1 0 0 0 0,0 0 1 0 0,0 3-5 0 0,-1 0 17 0 0,-1 4 11 0 0,-8 24 40 0 0,1 1 0 0 0,-4 29-68 0 0,5 5-525 0 0,-1 63 525 0 0,10-96 81 0 0,1 0 0 0 0,1-1 0 0 0,3 1 0 0 0,5 22-81 0 0,-6-40 8 0 0,0 0-1 0 0,1-1 1 0 0,1 1-1 0 0,1-1 1 0 0,0-1-1 0 0,7 12-7 0 0,-8-18-35 0 0,0-1-1 0 0,1 0 0 0 0,0 0 0 0 0,0-1 1 0 0,1 0-1 0 0,4 3 36 0 0,-8-8-168 0 0,-1 0-1 0 0,0-1 1 0 0,1 1 0 0 0,0-1-1 0 0,0 0 1 0 0,0 0 0 0 0,0 0-1 0 0,0-1 1 0 0,0 1 0 0 0,0-1-1 0 0,0 0 1 0 0,1 0 0 0 0,-1-1-1 0 0,0 1 1 0 0,1-1 0 0 0,-1 0 0 0 0,3 0 168 0 0,7-3-1418 0 0</inkml:trace>
  <inkml:trace contextRef="#ctx0" brushRef="#br0" timeOffset="4443.68">9256 304 13360 0 0,'0'0'612'0'0,"0"0"-15"0"0,0 0-84 0 0,5-1 3128 0 0,39-9 2132 0 0,7-2-4154 0 0,69-8-757 0 0,-49 9-422 0 0,4-1-2476 0 0,-24 3-5466 0 0,-20 3-209 0 0</inkml:trace>
  <inkml:trace contextRef="#ctx0" brushRef="#br0" timeOffset="4913.86">10269 631 22055 0 0,'0'0'498'0'0,"0"0"72"0"0,0 0 37 0 0,0 0-68 0 0,0-1-350 0 0,-1-1 27 0 0,0 1 0 0 0,1 0 0 0 0,-1-1 0 0 0,0 1 0 0 0,0 0 0 0 0,0 0-1 0 0,0-1 1 0 0,0 1 0 0 0,0 0 0 0 0,0 0 0 0 0,0 0 0 0 0,0 0 0 0 0,-1 1 0 0 0,1-1 0 0 0,0 0 0 0 0,0 0 0 0 0,-1 1 0 0 0,1-1 0 0 0,-1 1 0 0 0,1-1 0 0 0,-1 1-1 0 0,1-1-215 0 0,0 1 555 0 0,1 0-31 0 0,0 0-39 0 0,0 0-146 0 0,0 0-68 0 0,0 0-14 0 0,0 0-10 0 0,0 0-39 0 0,0 0-16 0 0,0 0-7 0 0,0 0-21 0 0,0 0-83 0 0,0-1-38 0 0,1-5-35 0 0,3 1-21 0 0,1 2-451 0 0,3 2-1603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1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77 141 11600 0 0,'0'0'264'0'0,"-1"-5"636"0"0,1 4-899 0 0,-5-15 3441 0 0,5 16-3381 0 0,0 0 0 0 0,0 0 0 0 0,0 0-1 0 0,0 0 1 0 0,0 0 0 0 0,-1 0 0 0 0,1 0 0 0 0,0 0 0 0 0,0 0 0 0 0,0 0 0 0 0,0 0 0 0 0,0 0 0 0 0,0 0 0 0 0,0 0 0 0 0,0 0 0 0 0,0 0 0 0 0,0 0 0 0 0,0 0 0 0 0,-1 0 0 0 0,1 0 0 0 0,0 0 0 0 0,0 0 0 0 0,0 0 0 0 0,0 0 0 0 0,0 0 0 0 0,0 0-1 0 0,0 0 1 0 0,0 0 0 0 0,0 0 0 0 0,-1 0 0 0 0,1 0 0 0 0,0 0 0 0 0,0 0 0 0 0,0 0 0 0 0,0 0 0 0 0,0 0 0 0 0,0 0 0 0 0,0 0 0 0 0,0 0 0 0 0,0 0 0 0 0,0 0 0 0 0,0 0 0 0 0,0 0 0 0 0,-1 0 0 0 0,1 1 0 0 0,0-1 0 0 0,0 0 0 0 0,0 0 0 0 0,0 0-1 0 0,0 0 1 0 0,0 0 0 0 0,0 0 0 0 0,0 0 0 0 0,0 0-61 0 0,-2 3-731 0 0,0-1 824 0 0,1 0 0 0 0,0 0 0 0 0,-1 0 0 0 0,1 0 0 0 0,0 0 0 0 0,0 1 0 0 0,0-1 0 0 0,1 0 0 0 0,-1 1 0 0 0,1-1 0 0 0,-1 1 0 0 0,1 0-93 0 0,-2 6 195 0 0,-9 43 850 0 0,2 0 1 0 0,-1 50-1046 0 0,-3 166 1288 0 0,8-175-526 0 0,3-66-689 0 0,2-18 203 0 0,2-17 923 0 0,4-40-837 0 0,-2 0 0 0 0,-2 0 0 0 0,-4-32-362 0 0,1 8 210 0 0,-4-95 321 0 0,3 107-325 0 0,1 35-70 0 0,0 0-1 0 0,2 0 1 0 0,3-20-136 0 0,0 31 0 0 0,-4 14 0 0 0,0 0 0 0 0,0-1 0 0 0,0 1 0 0 0,0 0 0 0 0,0-1 0 0 0,0 1 0 0 0,1 0 0 0 0,-1 0 0 0 0,0-1 0 0 0,0 1 0 0 0,0 0 0 0 0,0 0 0 0 0,1-1 0 0 0,-1 1 0 0 0,0 0 0 0 0,0 0 0 0 0,0 0 0 0 0,1-1 0 0 0,-1 1 0 0 0,0 0 0 0 0,0 0 0 0 0,1 0 0 0 0,-1 0 0 0 0,0 0 0 0 0,0-1 0 0 0,1 1 0 0 0,-1 0 0 0 0,0 0 0 0 0,2 1 0 0 0,-1 0 0 0 0,0 0 0 0 0,0 1 0 0 0,0-1 0 0 0,0 0 0 0 0,0 0 0 0 0,0 1 0 0 0,0-1 0 0 0,0 1 0 0 0,-1-1 0 0 0,1 1 0 0 0,0-1 0 0 0,3 7 0 0 0,19 32-93 0 0,-1 1 1 0 0,4 14 92 0 0,-6-13-85 0 0,1-1 0 0 0,2 0 0 0 0,13 14 85 0 0,-17-30 21 0 0,1 0-1 0 0,21 19-20 0 0,14 18 23 0 0,-18-20 19 0 0,2-2 0 0 0,21 17-42 0 0,-58-55 20 0 0,0 0 1 0 0,1 0-1 0 0,-1-1 0 0 0,0 1 0 0 0,0-1 1 0 0,1 1-1 0 0,-1-1 0 0 0,1 0 0 0 0,-1 0 1 0 0,1 0-1 0 0,-1 0 0 0 0,1-1 0 0 0,0 1 0 0 0,0-1 1 0 0,1 1-21 0 0,-2-1 10 0 0,0-1-1 0 0,-1 1 1 0 0,1 0 0 0 0,-1 0 0 0 0,1-1 0 0 0,-1 1 0 0 0,1-1-1 0 0,-1 1 1 0 0,0-1 0 0 0,1 0 0 0 0,-1 1 0 0 0,0-1 0 0 0,1 0 0 0 0,-1 0-1 0 0,0 0 1 0 0,0 0 0 0 0,0 0 0 0 0,0 0 0 0 0,0-1 0 0 0,0 1-1 0 0,0 0 1 0 0,0 0 0 0 0,0-1 0 0 0,0 1 0 0 0,-1 0 0 0 0,1-1-1 0 0,0 0-9 0 0,3-12 106 0 0,0 1 0 0 0,0-1-1 0 0,-2 0 1 0 0,0 0 0 0 0,0-1-1 0 0,-1-12-105 0 0,1-3 81 0 0,-1 16-73 0 0,-2 0 0 0 0,0-12-8 0 0,-1-26 53 0 0,6-103 785 0 0,-12-85-838 0 0,7 216-104 0 0,-2-24-260 0 0,1 40-525 0 0,2 14-1438 0 0,0 11 19 0 0,-4 0 489 0 0</inkml:trace>
  <inkml:trace contextRef="#ctx0" brushRef="#br0" timeOffset="1071.33">881 407 15288 0 0,'-3'-6'276'0'0,"0"0"0"0"0,1 0 0 0 0,0 0 0 0 0,0 0-1 0 0,1 0 1 0 0,-1-5-276 0 0,-2-2 372 0 0,-1-6 1309 0 0,5 9 3888 0 0,-12 72-5264 0 0,8-39-181 0 0,0 0 1 0 0,1 1-125 0 0,-4 27 292 0 0,0-10 392 0 0,1 10-684 0 0,5-39 23 0 0,0 0 0 0 0,1 0 1 0 0,1 0-1 0 0,0 0 1 0 0,0 0-1 0 0,3 7-23 0 0,0 7 140 0 0,1-18-86 0 0,5 0-44 0 0,-9-8 6 0 0,1 1 1 0 0,-1-1-1 0 0,1 1 0 0 0,-1-1 0 0 0,1 0 0 0 0,-1 1 1 0 0,1-1-1 0 0,0 0 0 0 0,-1 0 0 0 0,1 0 1 0 0,0 0-1 0 0,-1 0 0 0 0,1-1 0 0 0,-1 1 0 0 0,1 0 1 0 0,-1-1-1 0 0,1 1 0 0 0,0-1 0 0 0,-1 0 0 0 0,0 1 1 0 0,1-1-1 0 0,-1 0 0 0 0,1 0 0 0 0,-1 0 0 0 0,1-1-16 0 0,4-3 108 0 0,0 0 0 0 0,-1-1 0 0 0,1 0 0 0 0,2-4-108 0 0,-2 3 43 0 0,0-2 26 0 0,0 0 0 0 0,-1 0 0 0 0,0-1 0 0 0,0 0 0 0 0,-1 0 0 0 0,0 0 0 0 0,-1 0 0 0 0,0 0-1 0 0,0-1 1 0 0,-2 0 0 0 0,1 1 0 0 0,-1-1 0 0 0,0-8-69 0 0,-1-18 64 0 0,1 1 178 0 0,-4-21-242 0 0,2 45 24 0 0,-1 0 0 0 0,0 0-1 0 0,-1 0 1 0 0,0 0-1 0 0,-1 1 1 0 0,-4-9-24 0 0,7 17 0 0 0,-3-6 12 0 0,-1 0-1 0 0,0 0 0 0 0,-2-2-11 0 0,6 9 2 0 0,0 0-1 0 0,0 0 1 0 0,-1 0 0 0 0,1 1-1 0 0,-1-1 1 0 0,1 0 0 0 0,-1 1-1 0 0,0-1 1 0 0,0 1 0 0 0,0 0-1 0 0,0 0 1 0 0,0 0 0 0 0,0 0-1 0 0,0 0 1 0 0,0 0 0 0 0,0 0-1 0 0,0 1 1 0 0,-1-1-2 0 0,-6 0 0 0 0,6 0 0 0 0,1 0 0 0 0,-1 1 0 0 0,1 0 0 0 0,-1 0 0 0 0,0 0 0 0 0,1 0 0 0 0,-1 0 0 0 0,0 0 0 0 0,1 1 0 0 0,-1-1 0 0 0,1 1 0 0 0,-1 0 0 0 0,-2 0-6 0 0,1 1-1 0 0,-1 0 0 0 0,1 0 1 0 0,0 1-1 0 0,0-1 1 0 0,0 1-1 0 0,0 0 0 0 0,0 0 1 0 0,1 0-1 0 0,-1 1 1 0 0,1-1-1 0 0,0 1 0 0 0,0 0 1 0 0,0-1-1 0 0,0 2 1 0 0,1-1-1 0 0,0 0 0 0 0,0 0 1 0 0,-1 3 6 0 0,0 1-17 0 0,-4 9-3 0 0,1 0 0 0 0,0 1 0 0 0,-1 12 20 0 0,6-24 0 0 0,0-1-1 0 0,1 1 1 0 0,0 0-1 0 0,0 0 0 0 0,0-1 1 0 0,0 1-1 0 0,1 0 0 0 0,0 0 1 0 0,0-1-1 0 0,1 1 0 0 0,-1-1 1 0 0,1 1-1 0 0,0-1 0 0 0,2 2 1 0 0,0 2-29 0 0,-2-6 27 0 0,-1 1 0 0 0,1-1 0 0 0,0 0 0 0 0,0 0 0 0 0,0 1-1 0 0,0-1 1 0 0,0-1 0 0 0,1 1 0 0 0,-1 0 0 0 0,1 0-1 0 0,0-1 1 0 0,0 0 0 0 0,0 1 0 0 0,0-1 0 0 0,0 0-1 0 0,2 0 3 0 0,0 0-15 0 0,0 0-1 0 0,0 0 1 0 0,0-1-1 0 0,1 0 0 0 0,-1 0 1 0 0,0-1-1 0 0,0 1 1 0 0,1-1-1 0 0,-1 0 0 0 0,0-1 1 0 0,0 1-1 0 0,1-1 1 0 0,-1 0-1 0 0,0 0 0 0 0,0-1 1 0 0,1 0 15 0 0,11-5 17 0 0,0 0-1 0 0,0-1 1 0 0,14-11-17 0 0,-26 16 7 0 0,20-13 9 0 0,-1-2-1 0 0,0-1 0 0 0,-2-1 0 0 0,0-1 0 0 0,-1 0 0 0 0,15-23-15 0 0,-4 5 53 0 0,-25 32-31 0 0,-5 7-19 0 0,-1 0 1 0 0,1 0-1 0 0,-1 0 1 0 0,1 1 0 0 0,-1-1-1 0 0,0 0 1 0 0,1 1-1 0 0,-1-1 1 0 0,0 1-1 0 0,1-1 1 0 0,-1 1-1 0 0,0 0 1 0 0,0-1 0 0 0,1 1-1 0 0,0 1-3 0 0,1 1 0 0 0,0 0 1 0 0,0 0-1 0 0,0 0 0 0 0,-1 0 1 0 0,1 1-1 0 0,-1-1 0 0 0,1 1 1 0 0,-1 0-1 0 0,0 1 0 0 0,16 38-15 0 0,-11-22-10 0 0,-2 0 1 0 0,2 8 24 0 0,0 7-11 0 0,3 8 8 0 0,-6-22 11 0 0,2 0 0 0 0,1 3-8 0 0,-1-4 32 0 0,-6-16-26 0 0,2-1 0 0 0,-1 1-1 0 0,0-1 1 0 0,1 0 0 0 0,0 0 0 0 0,2 4-6 0 0,9 15 53 0 0,-8-12-42 0 0,4-6-11 0 0,-7-5 9 0 0,0 0 1 0 0,-1 0-1 0 0,1 0 0 0 0,0 0 1 0 0,0 0-1 0 0,0 0 0 0 0,0-1 1 0 0,0 1-1 0 0,-1-1 0 0 0,1 1 1 0 0,0-1-1 0 0,0 0 0 0 0,0 0 1 0 0,-1 1-1 0 0,1-1 0 0 0,-1 0 1 0 0,1-1-1 0 0,-1 1 0 0 0,1 0 1 0 0,-1 0-1 0 0,1-1 0 0 0,-1 1-9 0 0,5-6 62 0 0,0 0-1 0 0,-1 0 0 0 0,0-1 1 0 0,1 0-62 0 0,-5 5 21 0 0,11-17 235 0 0,-1 0-1 0 0,-1-1 0 0 0,7-21-255 0 0,17-68 430 0 0,-24 78-562 0 0,16-39 132 0 0,-23 62-11 0 0,3 19-109 0 0,2 19 59 0 0,0 0 46 0 0,0 0-1 0 0,2-1 1 0 0,2 0-1 0 0,0-1 1 0 0,5 5 15 0 0,-15-29 5 0 0,6 12 94 0 0,1-1 0 0 0,1 0-1 0 0,0-1 1 0 0,11 10-99 0 0,-15-17-10 0 0,1 0 1 0 0,0 0-1 0 0,0-1 1 0 0,1 0 0 0 0,0 0-1 0 0,0 0 1 0 0,0-1-1 0 0,0-1 1 0 0,1 1 0 0 0,-1-1-1 0 0,9 1 10 0 0,-12-3 6 0 0,0 0 0 0 0,0-1 0 0 0,0 1 0 0 0,0-1 0 0 0,0-1 0 0 0,0 1 0 0 0,0-1-1 0 0,0 1 1 0 0,0-1 0 0 0,-1-1 0 0 0,1 1 0 0 0,0-1 0 0 0,-1 0 0 0 0,1 0 0 0 0,-1 0 0 0 0,1-1 0 0 0,-1 1 0 0 0,0-1 0 0 0,0 0 0 0 0,0 0-1 0 0,-1-1 1 0 0,2 0-6 0 0,0-2 24 0 0,1 0-1 0 0,-1 0 1 0 0,-1-1 0 0 0,0 0-1 0 0,0 1 1 0 0,0-1-1 0 0,0-1 1 0 0,-1 1-1 0 0,-1 0 1 0 0,1-1-1 0 0,-1 0 1 0 0,0-1-24 0 0,2-12 5 0 0,-2 0-1 0 0,0 0 1 0 0,-1 0 0 0 0,-1-1-5 0 0,-2 1 29 0 0,0 0 0 0 0,-1 1 0 0 0,-1-1 0 0 0,-2-3-29 0 0,4 18 1 0 0,-1-4-1 0 0,0 0 0 0 0,-1 1 0 0 0,-1-1 0 0 0,1 1 0 0 0,-2 0 0 0 0,1 0 0 0 0,-1 0 0 0 0,-1 1 0 0 0,1 0 0 0 0,-1 0 0 0 0,-1 1 0 0 0,-7-7 0 0 0,13 12-3 0 0,0 0-1 0 0,0 1 1 0 0,0-1 0 0 0,-1 1 0 0 0,1 0-1 0 0,0 0 1 0 0,-1-1 0 0 0,1 1-1 0 0,-1 1 1 0 0,1-1 0 0 0,-1 0 0 0 0,0 1-1 0 0,1-1 1 0 0,-1 1 0 0 0,0 0-1 0 0,1 0 1 0 0,-1 0 0 0 0,0 0 0 0 0,1 0-1 0 0,-1 1 1 0 0,0-1 0 0 0,1 1-1 0 0,-1-1 1 0 0,1 1 0 0 0,-1 0 0 0 0,1 0-1 0 0,-1 1 1 0 0,1-1 0 0 0,0 0-1 0 0,-2 2 4 0 0,-3 3-17 0 0,1-1-5 0 0,1 0 1 0 0,0 0-1 0 0,0 1 1 0 0,0-1 0 0 0,-2 6 21 0 0,5-9-7 0 0,1 1 1 0 0,0-1 0 0 0,0 1 0 0 0,0-1 0 0 0,0 1 0 0 0,0-1 0 0 0,1 1 0 0 0,-1 0 0 0 0,1 0 0 0 0,0-1-1 0 0,0 1 1 0 0,0 0 0 0 0,0-1 0 0 0,0 1 0 0 0,1 0 0 0 0,-1-1 0 0 0,1 1 0 0 0,-1 0 6 0 0,2 2-4 0 0,0 0 0 0 0,0 0 0 0 0,0 0 0 0 0,1 0 0 0 0,-1-1 0 0 0,1 1-1 0 0,0-1 1 0 0,1 0 0 0 0,-1 1 0 0 0,1-2 0 0 0,0 1 0 0 0,-1 0 0 0 0,2-1 0 0 0,0 1 4 0 0,11 7-30 0 0,0-1 1 0 0,0-1-1 0 0,8 3 30 0 0,-22-11-4 0 0,11 4-114 0 0,1 0-1 0 0,-1-1 0 0 0,1-1 0 0 0,0 0 1 0 0,0-1-1 0 0,0-1 0 0 0,0 0 0 0 0,3-1 119 0 0,28 4-1664 0 0,-40-4 1158 0 0,0 0 0 0 0,-1 0-1 0 0,1-1 1 0 0,0 1 0 0 0,0-1 0 0 0,1-1 506 0 0,16-1-6966 0 0,-5 2-637 0 0</inkml:trace>
  <inkml:trace contextRef="#ctx0" brushRef="#br0" timeOffset="1434.92">2599 801 22663 0 0,'0'0'514'0'0,"0"0"71"0"0,0 0 32 0 0,-2 1-66 0 0,1-1-479 0 0,1 0 1 0 0,-1 0 0 0 0,0 0-1 0 0,0 1 1 0 0,0-1-1 0 0,1 0 1 0 0,-1 1 0 0 0,0-1-1 0 0,1 1 1 0 0,-1-1-1 0 0,0 0 1 0 0,1 1-1 0 0,-1 0 1 0 0,0-1 0 0 0,1 1-1 0 0,-1-1 1 0 0,1 1-1 0 0,-1 0 1 0 0,1-1-1 0 0,0 1 1 0 0,-1 0 0 0 0,1 0-1 0 0,-1-1 1 0 0,1 1-1 0 0,0 0 1 0 0,0 0-1 0 0,0 0 1 0 0,-1-1 0 0 0,1 1-1 0 0,0 0 1 0 0,0 0-1 0 0,0 0 1 0 0,0-1-1 0 0,0 1 1 0 0,0 0 0 0 0,1 0-1 0 0,-1 0 1 0 0,0-1-1 0 0,0 1 1 0 0,1 0 0 0 0,-1 0-1 0 0,0 0-72 0 0,1 5 342 0 0,-2-3-234 0 0,0 0 0 0 0,0 0 0 0 0,0 0 0 0 0,-1 0 0 0 0,1-1 0 0 0,-1 1 0 0 0,-1 1-108 0 0,-8 16 427 0 0,6 6-61 0 0,4-22-336 0 0,0 1-1 0 0,1-1 1 0 0,-1 0 0 0 0,0 0 0 0 0,-1 0 0 0 0,1 0 0 0 0,-2 3-30 0 0,-15 23-384 0 0,0-1 1 0 0,-3-1-1 0 0,-12 14 384 0 0,11-14-6992 0 0,-1 2-2431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1:4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11913 266 19231 0 0,'0'0'439'0'0,"1"1"2519"0"0,2 15-2179 0 0,4 18 128 0 0,-2 0-1 0 0,-1 1 0 0 0,-1 23-906 0 0,-1-6 421 0 0,-1-3 218 0 0,-2 0-1 0 0,-6 35-638 0 0,6-79 14 0 0,0 6-25 0 0,0 0 1 0 0,-1 0-1 0 0,0-1 1 0 0,-1 1-1 0 0,0 0 1 0 0,-1-1-1 0 0,0 0 1 0 0,-2 2 10 0 0,6-11 318 0 0,0-1 157 0 0,0 0 33 0 0,-3 0-402 0 0,0 0 1 0 0,0 0-1 0 0,0-1 1 0 0,0 0-1 0 0,0 1 0 0 0,1-1 1 0 0,-1 0-1 0 0,0 0 0 0 0,-1-1-106 0 0,3 2 10 0 0,0-1-1 0 0,0 1 0 0 0,0-1 0 0 0,0 0 0 0 0,0 1 0 0 0,0-1 0 0 0,0 0 0 0 0,0 0 0 0 0,1 0 0 0 0,-1 0 0 0 0,0 0 0 0 0,0 0 0 0 0,1 0 0 0 0,-1 0 0 0 0,1 0 1 0 0,-1 0-1 0 0,1 0 0 0 0,-1 0 0 0 0,1 0 0 0 0,-1 0 0 0 0,1-1 0 0 0,0 1 0 0 0,0 0 0 0 0,0 0 0 0 0,0-1-9 0 0,1-75 337 0 0,1 24-98 0 0,-3 1 1 0 0,-3-12-240 0 0,3 34 134 0 0,1 0 1 0 0,1 0-1 0 0,1-4-134 0 0,1 4 109 0 0,2-23-202 0 0,4 0-1 0 0,1 1 1 0 0,6-11 93 0 0,-14 55 7 0 0,1 0 0 0 0,0 0 0 0 0,1 0 0 0 0,0 1-1 0 0,0-1-6 0 0,10-21 63 0 0,-12 26-53 0 0,-1 0 0 0 0,1 0 0 0 0,-1 0 0 0 0,1 0 0 0 0,0 0 0 0 0,0 1 0 0 0,0-1 0 0 0,0 1 0 0 0,1 0-1 0 0,-1-1 1 0 0,1 1 0 0 0,-1 0 0 0 0,1 0 0 0 0,0 1 0 0 0,0-1 0 0 0,-1 0 0 0 0,1 1 0 0 0,0 0 0 0 0,3-1-10 0 0,1 0 17 0 0,0 1 0 0 0,0-1 1 0 0,0 1-1 0 0,0 1 0 0 0,0-1 0 0 0,1 1 1 0 0,-1 1-1 0 0,4 0-17 0 0,-7 0-8 0 0,0 0 0 0 0,0 0 0 0 0,0 0 0 0 0,0 1 0 0 0,0-1 0 0 0,0 1 0 0 0,0 0 0 0 0,0 0 0 0 0,-1 1 0 0 0,1-1 0 0 0,-1 1 0 0 0,1 1 8 0 0,6 4-59 0 0,-1 1 1 0 0,0 1-1 0 0,2 3 59 0 0,-7-7-24 0 0,0 0-1 0 0,0 0 1 0 0,0 0-1 0 0,-1 0 1 0 0,1 1-1 0 0,-2-1 1 0 0,1 1-1 0 0,-1 0 1 0 0,0 0 24 0 0,1 6 109 0 0,-1-1 0 0 0,0 1 0 0 0,-2-1 0 0 0,1 11-109 0 0,-2-17-25 0 0,1 0-1 0 0,-1 0 1 0 0,-1 0-1 0 0,1 0 1 0 0,-1-1-1 0 0,0 1 1 0 0,0 0-1 0 0,0-1 1 0 0,-1 0-1 0 0,0 0 1 0 0,0 0-1 0 0,0 0 1 0 0,-2 1 25 0 0,-6 8-49 0 0,0 0 0 0 0,-2-1 1 0 0,-10 9 48 0 0,-39 28-11 0 0,58-47-209 0 0,-1-1 0 0 0,1 1 0 0 0,0-1-1 0 0,-1 0 1 0 0,1 0 0 0 0,-1-1 0 0 0,0 0 0 0 0,0 1 0 0 0,-4-1 220 0 0,-5 1-1371 0 0,-1-1 1 0 0,-10 0 1370 0 0,15-1-1526 0 0</inkml:trace>
  <inkml:trace contextRef="#ctx0" brushRef="#br0" timeOffset="485.51">12426 207 21191 0 0,'3'-14'782'0'0,"1"0"-1"0"0,1 0 1 0 0,1-3-782 0 0,-3 12 267 0 0,0-1 1 0 0,0 1 0 0 0,0 0-1 0 0,1 0 1 0 0,-1 1 0 0 0,1-1-1 0 0,0 1 1 0 0,0 0 0 0 0,4-2-268 0 0,-2 1 264 0 0,0 0 1 0 0,0 0 0 0 0,1 1-1 0 0,0 0 1 0 0,0 1 0 0 0,0-1-1 0 0,0 1 1 0 0,0 1 0 0 0,1-1 0 0 0,2 1-265 0 0,-5 1 61 0 0,-1 0 1 0 0,1 1-1 0 0,0 0 1 0 0,0 0 0 0 0,0 0-1 0 0,0 0 1 0 0,0 1 0 0 0,-1 0-1 0 0,1 0 1 0 0,0 0-1 0 0,0 1 1 0 0,-1-1 0 0 0,1 1-1 0 0,-1 0 1 0 0,0 0-1 0 0,1 1 1 0 0,-1 0-62 0 0,-3-2 0 0 0,1-1-1 0 0,-1 1 1 0 0,0 1-1 0 0,0-1 0 0 0,0 0 1 0 0,1 0-1 0 0,-1 0 1 0 0,0 1-1 0 0,-1-1 1 0 0,1 0-1 0 0,0 1 1 0 0,0-1-1 0 0,-1 1 1 0 0,1-1-1 0 0,0 1 1 0 0,-1-1-1 0 0,0 1 1 0 0,1 0-1 0 0,-1-1 1 0 0,0 1-1 0 0,0-1 0 0 0,0 1 1 0 0,0 0-1 0 0,0-1 1 0 0,0 1-1 0 0,0 0 1 0 0,-1-1-1 0 0,1 1 1 0 0,0-1-1 0 0,-1 1 1 0 0,0-1-1 0 0,1 1 1 0 0,-4 6-28 0 0,1 0 1 0 0,-1 0-1 0 0,0-1 0 0 0,-1 0 0 0 0,-2 3 28 0 0,5-7-12 0 0,-6 8 20 0 0,-1 0-1 0 0,0-1 1 0 0,0 0-1 0 0,-1-1 1 0 0,-3 2-8 0 0,-55 40 119 0 0,17-14-76 0 0,37-27-43 0 0,-1 0 0 0 0,-14 6 0 0 0,-23 15 0 0 0,-14 8-80 0 0,59-33 93 0 0,37-12 107 0 0,2-1-98 0 0,1 1-1 0 0,0 2 0 0 0,24 1-21 0 0,-54 2 2 0 0,0 1-1 0 0,0 0 0 0 0,-1 0 0 0 0,1 0 0 0 0,0 0 0 0 0,0 1 0 0 0,0-1 0 0 0,0 1 1 0 0,-1 0-1 0 0,1-1 0 0 0,2 2-1 0 0,4 2-2 0 0,3-1 2 0 0,0 1 0 0 0,-1 0 0 0 0,0 0 0 0 0,1 1 0 0 0,-2 1 0 0 0,1 0 0 0 0,-5-2 0 0 0,0 0 0 0 0,0 1 0 0 0,-1-1 0 0 0,0 1 0 0 0,0 0 0 0 0,0 1 0 0 0,0-1 0 0 0,-1 1 0 0 0,0 0 0 0 0,3 6 0 0 0,-5-9 0 0 0,0-1 0 0 0,-1 1 0 0 0,1 0 0 0 0,-1 0 0 0 0,0 0 0 0 0,0 0 0 0 0,0 0 0 0 0,0 0 0 0 0,0 1 0 0 0,-1-1 0 0 0,1 0 0 0 0,-1 0 0 0 0,0 0 0 0 0,0 1 0 0 0,0-1 0 0 0,-1 3 0 0 0,2 13 0 0 0,-1-18 0 0 0,1 1 0 0 0,-1-1 0 0 0,0 1 0 0 0,0-1 0 0 0,0 0 0 0 0,0 1 0 0 0,0-1 0 0 0,0 1 0 0 0,0-1 0 0 0,0 1 0 0 0,0-1 0 0 0,-1 1 0 0 0,1-1 0 0 0,-1 0 0 0 0,1 1 0 0 0,-1-1 0 0 0,0 1 0 0 0,-3 4 13 0 0,0 0 0 0 0,0 0 0 0 0,0-1 0 0 0,-1 0 0 0 0,1 0 0 0 0,-2 0 0 0 0,1 0 0 0 0,0-1 0 0 0,-1 0 0 0 0,0 0 0 0 0,0 0 0 0 0,0-1 0 0 0,0 0 0 0 0,0 0 0 0 0,-1-1 0 0 0,0 1 0 0 0,1-1 0 0 0,-1-1 0 0 0,0 1 0 0 0,0-1 0 0 0,0-1 0 0 0,0 1 0 0 0,-4-1-13 0 0,-17-1-351 0 0,0-2 0 0 0,1 0 1 0 0,-1-2-1 0 0,-5-3 351 0 0,24 6-87 0 0,6 2-373 0 0,0 0-1 0 0,0-1 1 0 0,0 0-1 0 0,1 0 1 0 0,-1 0-1 0 0,0 0 1 0 0,0 0 0 0 0,1 0-1 0 0,-1-1 1 0 0,0 1-1 0 0,0-1 461 0 0,2 0-1632 0 0</inkml:trace>
  <inkml:trace contextRef="#ctx0" brushRef="#br0" timeOffset="817.92">13220 890 24879 0 0,'-43'-4'1211'0'0,"42"4"-530"0"0,1 0-75 0 0,-1 2-399 0 0,-3 7 73 0 0,-2 0-1 0 0,1 0 0 0 0,-1-1 0 0 0,0 1 0 0 0,-6 4-279 0 0,4-4 489 0 0,0 2 1 0 0,0-1-1 0 0,-2 7-489 0 0,-1-1 494 0 0,0 1-1 0 0,-7 7-493 0 0,7-10 95 0 0,0 1-1 0 0,1 0 1 0 0,-1 5-95 0 0,-6 13-2113 0 0,3-4-8454 0 0</inkml:trace>
  <inkml:trace contextRef="#ctx0" brushRef="#br0" timeOffset="-902.21">8961 653 17247 0 0,'-1'-17'1009'0'0,"0"15"-912"0"0,1-1 0 0 0,0 1 0 0 0,0 0-1 0 0,0-1 1 0 0,0 1 0 0 0,0-1 0 0 0,0 1 0 0 0,0 0-1 0 0,1-2-96 0 0,1-5-619 0 0,1 2 3530 0 0,-3 7-2814 0 0,1 0 0 0 0,-1 0 0 0 0,1 0 0 0 0,-1 0 0 0 0,1 0-1 0 0,-1 0 1 0 0,1 0 0 0 0,-1 0 0 0 0,0 0 0 0 0,1 0-1 0 0,-1 1 1 0 0,1-1 0 0 0,-1 0 0 0 0,0 0 0 0 0,1 0 0 0 0,-1 1-1 0 0,0-1 1 0 0,1 0 0 0 0,-1 1 0 0 0,0-1 0 0 0,1 0-97 0 0,2 3 110 0 0,0 0 1 0 0,0 0 0 0 0,0 1 0 0 0,-1-1 0 0 0,1 0-1 0 0,-1 1 1 0 0,0-1 0 0 0,0 1 0 0 0,0 0-1 0 0,-1 0 1 0 0,1 2-111 0 0,13 44 304 0 0,-11-30-195 0 0,6 24 594 0 0,-1 1 0 0 0,0 32-703 0 0,-7-57 102 0 0,0-1 0 0 0,1 0 1 0 0,0 1-1 0 0,2-1 0 0 0,0-1 0 0 0,4 8-102 0 0,-6-19-10 0 0,-1-3 137 0 0,-1 1 0 0 0,1-1 1 0 0,1 0-1 0 0,-1 1 0 0 0,1 0-127 0 0,-2-4 18 0 0,-1-1 0 0 0,1 1 0 0 0,-1 0 0 0 0,1-1 0 0 0,-1 1 0 0 0,1-1 0 0 0,-1 1 0 0 0,1-1 0 0 0,-1 1 0 0 0,1-1 0 0 0,0 1 0 0 0,-1-1 0 0 0,1 0 0 0 0,0 1 0 0 0,0-1 0 0 0,-1 0 0 0 0,1 1 0 0 0,0-1 0 0 0,0 0 0 0 0,-1 0 0 0 0,1 0 0 0 0,0 0 0 0 0,0 0 0 0 0,0 0 0 0 0,-1 0 0 0 0,1 0 0 0 0,0 0 0 0 0,0 0 0 0 0,-1 0 0 0 0,1 0 0 0 0,0-1-1 0 0,0 1 1 0 0,-1 0 0 0 0,1-1-18 0 0,3-1 36 0 0,0 0 0 0 0,-1-1-1 0 0,1 1 1 0 0,-1-1-1 0 0,0 0 1 0 0,0 0 0 0 0,0 0-1 0 0,0 0 1 0 0,-1 0-1 0 0,2-3-35 0 0,22-39 531 0 0,-8 11-239 0 0,-8 16-77 0 0,-1-1 1 0 0,5-16-216 0 0,-5 14 104 0 0,1 0 1 0 0,4-6-105 0 0,1 0 30 0 0,-7 12-21 0 0,0 0-1 0 0,1 1 0 0 0,1 0 0 0 0,0 0 1 0 0,1 1-1 0 0,0 0 0 0 0,3-1-8 0 0,20-17 11 0 0,-33 31-9 0 0,0 0 1 0 0,0 0-1 0 0,0 0 1 0 0,1 0-1 0 0,-1 0 1 0 0,0 0-1 0 0,1 0 1 0 0,-1 0-1 0 0,0 0 1 0 0,0 0-1 0 0,0 1 1 0 0,1-1-1 0 0,-1 1 1 0 0,0-1-1 0 0,0 1 1 0 0,1 0-3 0 0,2 2-6 0 0,-1 0 0 0 0,0 0 0 0 0,0 1 1 0 0,0-1-1 0 0,-1 1 0 0 0,1 0 0 0 0,-1 0 1 0 0,0 0-1 0 0,0 0 0 0 0,0 0 0 0 0,0 2 7 0 0,5 9-5 0 0,2 5 3 0 0,-1 1 0 0 0,2 4 1 0 0,-5-9-20 0 0,1 0 0 0 0,0-1 0 0 0,2 0-1 0 0,1 2 21 0 0,10 19-175 0 0,5 5-60 0 0,-11-21 214 0 0,-11-16 24 0 0,1 0 0 0 0,-1 0 0 0 0,1 0 0 0 0,0-1 0 0 0,0 1 0 0 0,3 1-3 0 0,7 10 513 0 0,-4-18-390 0 0,-8 3-107 0 0,-1 0 0 0 0,1 0 1 0 0,0 0-1 0 0,0 0 0 0 0,-1 0 0 0 0,1-1 1 0 0,0 1-1 0 0,-1 0 0 0 0,1-1 0 0 0,0 1 1 0 0,-1 0-1 0 0,1-1 0 0 0,-1 1 0 0 0,1-1 1 0 0,0 1-1 0 0,-1-1 0 0 0,1 1 0 0 0,-1-1 1 0 0,1 0-1 0 0,-1 1 0 0 0,0-1 0 0 0,1 0-16 0 0,3-5 57 0 0,0-1 0 0 0,-1 0-1 0 0,0 1 1 0 0,0-1 0 0 0,-1-1-1 0 0,0 1 1 0 0,0 0 0 0 0,0-2-57 0 0,1-14 475 0 0,1-23-475 0 0,-2 16 70 0 0,1-26-1322 0 0,-4-30 1252 0 0,0 23-476 0 0,1 62 464 0 0,0-1 1 0 0,0 0-1 0 0,1 1 1 0 0,-1-1-1 0 0,0 1 0 0 0,1-1 1 0 0,-1 1-1 0 0,1-1 1 0 0,-1 1-1 0 0,1 0 0 0 0,0-1 1 0 0,0 1-1 0 0,-1 0 1 0 0,1-1-1 0 0,0 1 0 0 0,0 0 1 0 0,0 0-1 0 0,0 0 1 0 0,1 0-1 0 0,-1-1 12 0 0,10-2 208 0 0,-1 1-1 0 0,1 0 0 0 0,11-1-207 0 0,1-1-22 0 0,-5 1-35 0 0,-1 2-1 0 0,1 0 0 0 0,-1 1 58 0 0,4 0-97 0 0,0-1-1 0 0,4-2 98 0 0,66-8-288 0 0,-84 10 301 0 0,-6 1 13 0 0,0 1-1 0 0,1-1 0 0 0,-1 1 0 0 0,0 0 0 0 0,0-1 0 0 0,0 1 0 0 0,0 0 0 0 0,1 0 0 0 0,-1 0 0 0 0,0 0 0 0 0,0 0 0 0 0,0 0 0 0 0,0 0 1 0 0,1 0-26 0 0,-1 1-4 0 0,0-1 0 0 0,-1 0 1 0 0,1 1-1 0 0,-1-1 0 0 0,1 1 1 0 0,0-1-1 0 0,-1 1 0 0 0,1-1 0 0 0,-1 1 1 0 0,1-1-1 0 0,-1 1 0 0 0,1-1 1 0 0,-1 1-1 0 0,0 0 0 0 0,1-1 1 0 0,-1 1-1 0 0,0 0 0 0 0,1-1 1 0 0,-1 1-1 0 0,0 0 0 0 0,0 0 1 0 0,0-1-1 0 0,0 1 4 0 0,2 9-29 0 0,-2 0-1 0 0,1 0 1 0 0,-2-1-1 0 0,1 1 0 0 0,-1 0 1 0 0,0 0-1 0 0,-1 0 1 0 0,-2 6 29 0 0,-2 13-28 0 0,-2 3 34 0 0,5-26-13 0 0,1 1 0 0 0,1 0-1 0 0,-1 0 1 0 0,1 4 7 0 0,-6 35-232 0 0,5-34 226 0 0,0 0-1 0 0,1 0 1 0 0,0 0 0 0 0,1 0-1 0 0,0 3 7 0 0,1-12 9 0 0,-1 0 0 0 0,1 0 0 0 0,0 0 0 0 0,0 0 0 0 0,0 0 0 0 0,1 0 0 0 0,-1 0 0 0 0,1-1 0 0 0,-1 1 0 0 0,1-1-1 0 0,0 1 1 0 0,0-1 0 0 0,0 1 0 0 0,0-1 0 0 0,0 0 0 0 0,1 0 0 0 0,-1 0 0 0 0,1-1 0 0 0,-1 1 0 0 0,1 0-1 0 0,0-1 1 0 0,0 0 0 0 0,-1 0 0 0 0,1 0 0 0 0,1 1-9 0 0,7-1 11 0 0,-10-1-8 0 0,0 0-1 0 0,-1 0 1 0 0,1 0 0 0 0,0 0 0 0 0,0-1-1 0 0,-1 1 1 0 0,1 0 0 0 0,0 0 0 0 0,-1-1-1 0 0,1 1 1 0 0,0 0 0 0 0,-1-1 0 0 0,1 1-1 0 0,-1-1 1 0 0,1 1 0 0 0,0-1 0 0 0,0 0-3 0 0,2-2 6 0 0,10-5-4 0 0,-1-2 0 0 0,0 0-1 0 0,-1 0 1 0 0,0-1 0 0 0,9-11-2 0 0,-3 1-6 0 0,-1-1 0 0 0,12-24 6 0 0,-9 12 77 0 0,-2-1 0 0 0,-2-1-1 0 0,8-30-76 0 0,28-116 301 0 0,-44 154-293 0 0,5-32-169 0 0,-8 38 45 0 0,0 0-1 0 0,2 0 0 0 0,2-3 117 0 0,-3 1-25 0 0,-7 60 25 0 0,2-22 0 0 0,0 0 0 0 0,-3 12 0 0 0,-31 207 0 0 0,31-213-3 0 0,1 0 0 0 0,1 0 0 0 0,1 0 0 0 0,1 0 0 0 0,1 0-1 0 0,1 1 4 0 0,0 6-97 0 0,-2-17 52 0 0,0-1-1 0 0,1 1 0 0 0,0-1 0 0 0,0 1 1 0 0,1 0 45 0 0,-2-8 17 0 0,0 1-1 0 0,1-1 1 0 0,-1 0 0 0 0,0 1 0 0 0,1-1 0 0 0,-1 0-1 0 0,1 0 1 0 0,0 0 0 0 0,-1 0 0 0 0,1 0 0 0 0,0 0 0 0 0,0 0-1 0 0,0-1 1 0 0,1 1 0 0 0,-1-1 0 0 0,0 0 0 0 0,1 1-1 0 0,-1-1 1 0 0,1 0 0 0 0,0 0-17 0 0,3 0 3 0 0,-1 0 0 0 0,1 0 0 0 0,0 0 0 0 0,0-1 0 0 0,-1 0 0 0 0,1 0 1 0 0,0 0-1 0 0,-1-1 0 0 0,1 0 0 0 0,0 0 0 0 0,-1 0 0 0 0,1-1 0 0 0,-1 0 0 0 0,1 0 0 0 0,-1 0 0 0 0,0-1 0 0 0,0 0 0 0 0,0 0 0 0 0,1 0-3 0 0,14-12-28 0 0,-1 0 0 0 0,0 0 0 0 0,16-18 28 0 0,-30 27 18 0 0,6-4-19 0 0,-1-1-1 0 0,-1-1 0 0 0,0 0 1 0 0,-1 0-1 0 0,0-1 1 0 0,-1 0-1 0 0,2-3 2 0 0,0-7 47 0 0,0 1-1 0 0,-1-1 0 0 0,-2 0 1 0 0,1-6-47 0 0,-1 5 40 0 0,-1 2-13 0 0,0 0 0 0 0,-2-1 0 0 0,0 1 0 0 0,-2-5-27 0 0,0 13-1 0 0,0 0 0 0 0,3-12 1 0 0,-1 13-105 0 0,-2 0 1 0 0,1-11 104 0 0,-2 23-3 0 0,0 0 0 0 0,1 0 0 0 0,-1 1 0 0 0,0-1 0 0 0,0 0 0 0 0,0 0 0 0 0,-1 1 0 0 0,1-1 1 0 0,0 0-1 0 0,0 1 0 0 0,0-1 0 0 0,0 0 0 0 0,-1 0 0 0 0,1 1 0 0 0,0-1 0 0 0,0 0 0 0 0,-1 1 0 0 0,1-1 0 0 0,-1 1 0 0 0,1-1 0 0 0,-1 0 0 0 0,1 1 0 0 0,-1-1 0 0 0,1 1 0 0 0,-1-1 0 0 0,1 1 0 0 0,-1 0 0 0 0,0-1 0 0 0,1 1 1 0 0,-1-1-1 0 0,1 1 0 0 0,-1 0 0 0 0,0 0 0 0 0,0-1 0 0 0,1 1 0 0 0,-1 0 0 0 0,0 0 3 0 0,0 0-1 0 0,0 0 1 0 0,0 0 0 0 0,0 1-1 0 0,0-1 1 0 0,0 0-1 0 0,0 1 1 0 0,0-1-1 0 0,0 1 1 0 0,0-1-1 0 0,1 1 1 0 0,-1-1-1 0 0,0 1 1 0 0,0-1 0 0 0,0 1-1 0 0,1 0 1 0 0,-1-1-1 0 0,0 1 1 0 0,1 0-1 0 0,-1 0 1 0 0,1 0-1 0 0,-1 0 1 0 0,1-1 0 0 0,-1 1-1 0 0,1 0 1 0 0,0 0-1 0 0,-1 0 1 0 0,1 0 0 0 0,-2 7-43 0 0,1-1 0 0 0,-1 1 0 0 0,1-1 0 0 0,1 4 43 0 0,-5 26-123 0 0,2-24 88 0 0,-41 191 309 0 0,16-74-257 0 0,23-108-17 0 0,-2 1 0 0 0,-1 0 0 0 0,3-11-2 0 0,1 0-1 0 0,1 0 0 0 0,-1 0 0 0 0,2 0 1 0 0,0 0-1 0 0,0 1 0 0 0,1-1 1 0 0,1 1-1 0 0,0 5 3 0 0,1 24-308 0 0,-1-40 349 0 0,0-2 50 0 0,0 0 6 0 0,2 0-86 0 0,1-1-1 0 0,-1 1 1 0 0,0-1-1 0 0,0 0 1 0 0,0 0-1 0 0,0 0 1 0 0,0 0-1 0 0,0 0 1 0 0,0-1-1 0 0,0 1 0 0 0,0-1 1 0 0,0 1-1 0 0,-1-1 1 0 0,1 1-1 0 0,0-1 1 0 0,-1 0-11 0 0,6-7 211 0 0,-1 0 1 0 0,1-1-1 0 0,-2 0-211 0 0,16-21 741 0 0,79-85-996 0 0,-96 112 246 0 0,0-1 0 0 0,1 1 1 0 0,-1 1-1 0 0,1-1 0 0 0,4-2 9 0 0,0 0 3 0 0,-1 2-18 0 0,1 5-57 0 0,-6 2 55 0 0,0 1 0 0 0,0-1-1 0 0,-1 1 1 0 0,1-1 0 0 0,-1 1-1 0 0,1 0 1 0 0,-1 0 0 0 0,0 0-1 0 0,-1 1 1 0 0,1-1 0 0 0,0 2 17 0 0,3 8-38 0 0,11 30 24 0 0,-13-35 14 0 0,-1 0 0 0 0,2-1 0 0 0,-1 1 1 0 0,1-1-1 0 0,1 1 0 0 0,-1-1 0 0 0,2 0 0 0 0,-2-2 6 0 0,1 0 1 0 0,-1 0-1 0 0,1-1 1 0 0,1 0-1 0 0,-1 0 1 0 0,1 0-1 0 0,0-1 0 0 0,2 2-6 0 0,-6-5-39 0 0,0 0 0 0 0,0 0 1 0 0,0 0-1 0 0,0 0 0 0 0,0 0 0 0 0,1-1 0 0 0,-1 1 0 0 0,0-1 0 0 0,0 1 0 0 0,1-1 0 0 0,-1 0 0 0 0,0 0 0 0 0,1 0 0 0 0,-1 0 0 0 0,0 0 0 0 0,1-1 0 0 0,-1 1 0 0 0,0-1 0 0 0,0 1 0 0 0,1-1 0 0 0,-1 0 0 0 0,0 0 0 0 0,0 0 0 0 0,0 0 0 0 0,0 0 0 0 0,0 0 0 0 0,0-1 0 0 0,1-1 39 0 0,-1 2-146 0 0,0-1 0 0 0,-1 1-1 0 0,1-1 1 0 0,-1 1 0 0 0,0-1 0 0 0,1 0 0 0 0,-1 0-1 0 0,0 0 1 0 0,0 0 0 0 0,0 0 0 0 0,0 0 0 0 0,0 0-1 0 0,-1 0 1 0 0,1 0 0 0 0,-1 0 0 0 0,1 0 0 0 0,-1 0-1 0 0,0 0 1 0 0,0-1 146 0 0,0-1-481 0 0,0-1-1 0 0,0 1 1 0 0,-1 0-1 0 0,0-1 0 0 0,0 1 1 0 0,0 0-1 0 0,-1 0 1 0 0,1 0-1 0 0,-2-2 482 0 0,-5-16-1760 0 0</inkml:trace>
  <inkml:trace contextRef="#ctx0" brushRef="#br0" timeOffset="-554.36">10245 329 17503 0 0,'0'0'399'0'0,"0"0"60"0"0,0 0 21 0 0,0 0-59 0 0,16 0-260 0 0,16-1 922 0 0,0-1 0 0 0,8-3-1083 0 0,9 0 293 0 0,-24 2-198 0 0,1 0-1 0 0,17-5-94 0 0,-23 4-1472 0 0,0-1-5887 0 0</inkml:trace>
  <inkml:trace contextRef="#ctx0" brushRef="#br0" timeOffset="-553.36">9785 254 17503 0 0,'0'0'384'0'0,"0"0"88"0"0,0 0 8 0 0,0 0 8 0 0,9-3-392 0 0,4-2-96 0 0,0 5 0 0 0,0 0 0 0 0</inkml:trace>
  <inkml:trace contextRef="#ctx0" brushRef="#br0" timeOffset="-8243.95">1635 972 1376 0 0,'0'0'65'0'0,"2"-1"-6"0"0,16-16 2398 0 0,-15 9 4717 0 0,-3 7-6882 0 0,-1 1 0 0 0,1 0 0 0 0,0-1 0 0 0,0 1 0 0 0,0-1 0 0 0,1 1 0 0 0,-1-1 0 0 0,0 1 0 0 0,0-1 0 0 0,0 1 0 0 0,0-1 0 0 0,0 1 1 0 0,0-1-1 0 0,1 1 0 0 0,-1 0 0 0 0,0-1 0 0 0,0 1 0 0 0,1-1 0 0 0,-1 1 0 0 0,0 0 0 0 0,1-1 0 0 0,-1 1 0 0 0,0 0 0 0 0,1-1 0 0 0,-1 1 0 0 0,0 0 0 0 0,1 0 0 0 0,-1-1 0 0 0,1 1 1 0 0,-1 0-1 0 0,1 0 0 0 0,-1 0 0 0 0,1-1-292 0 0,2 14 1438 0 0,-3 56-160 0 0,0-51-976 0 0,0 0 1 0 0,-1-1-1 0 0,-2 4-302 0 0,-1 38 673 0 0,0-12-134 0 0,3-37-434 0 0,0 0-1 0 0,0 0 1 0 0,1 1-1 0 0,0-1 1 0 0,1 0-1 0 0,0 2-104 0 0,0-4 25 0 0,0 0-1 0 0,-1 0 1 0 0,0 0-1 0 0,-1-1 1 0 0,1 1 0 0 0,-3 8-25 0 0,2-8-104 0 0,-1 1 1 0 0,2 0 0 0 0,-1 0 0 0 0,1-1 0 0 0,1 3 103 0 0,-1 11 72 0 0,0-21 283 0 0,0-1 28 0 0,0 0 11 0 0,0 0 19 0 0,2-1 10 0 0,11-14 153 0 0,35-44 752 0 0,-26 33-929 0 0,-17 19-284 0 0,1 1 0 0 0,-1-1 0 0 0,0 0-1 0 0,0 0 1 0 0,0-1 0 0 0,1-5-115 0 0,0 0 120 0 0,0 0 0 0 0,0 0 0 0 0,2 1 0 0 0,-1 0 0 0 0,2 0 0 0 0,8-9-120 0 0,0-2-158 0 0,0 0 1 0 0,3-7 157 0 0,23-31-189 0 0,-33 48 189 0 0,-1 0 0 0 0,0-1 0 0 0,0 0 0 0 0,-1 0 0 0 0,-1-1 0 0 0,0 0 0 0 0,-5 8 0 0 0,0 0 0 0 0,0 0 0 0 0,1 0 0 0 0,0 1 0 0 0,0-1 0 0 0,1 1 0 0 0,0 0 0 0 0,0 0 0 0 0,0 0 0 0 0,1 0 0 0 0,5-4 0 0 0,-6 6 15 0 0,0-1 1 0 0,0 0-1 0 0,-1 1 0 0 0,1-1 1 0 0,-1-1-1 0 0,1 0-15 0 0,-3 3 15 0 0,1 1 14 0 0,0-1 1 0 0,0 1-1 0 0,0 0 1 0 0,0 0-1 0 0,0 1 1 0 0,1-1-1 0 0,-1 0 1 0 0,1 1-1 0 0,-1-1 1 0 0,1 1-1 0 0,2-1-29 0 0,6-4 104 0 0,-11 6-111 0 0,0 0 0 0 0,0 0 0 0 0,0 0 0 0 0,1 0 1 0 0,-1 0-1 0 0,0 0 0 0 0,0 0 0 0 0,1 0 0 0 0,-1 0 1 0 0,0 0-1 0 0,0 0 0 0 0,1 0 0 0 0,-1 0 0 0 0,0 0 1 0 0,0 0-1 0 0,1 0 0 0 0,-1 0 0 0 0,0 0 0 0 0,0 0 1 0 0,1 0-1 0 0,-1 0 0 0 0,0 0 0 0 0,0 0 0 0 0,0 1 1 0 0,1-1-1 0 0,-1 0 0 0 0,0 0 0 0 0,0 0 0 0 0,0 0 1 0 0,1 0-1 0 0,-1 1 7 0 0,2 0-53 0 0,3 2 54 0 0,0 1 1 0 0,1 0-1 0 0,-1 0 1 0 0,-1 0-1 0 0,1 1 0 0 0,-1-1 1 0 0,1 1-1 0 0,-2 0 1 0 0,1 0-1 0 0,0 1 1 0 0,-1-1-1 0 0,0 1 1 0 0,0-1-1 0 0,0 3-1 0 0,3 6-78 0 0,-1 1 1 0 0,0 0-1 0 0,-1 0 0 0 0,0 1 1 0 0,0 8 77 0 0,-2-9-145 0 0,1 5 325 0 0,-1 1 0 0 0,0 0-1 0 0,-2 17-179 0 0,-2-16 142 0 0,-1-1-1 0 0,-4 15-141 0 0,5-27-3 0 0,-1-1 1 0 0,1 1-1 0 0,-2-1 0 0 0,1 0 0 0 0,-1 0 0 0 0,-1-1 0 0 0,-4 7 3 0 0,-6 14 2 0 0,14-23-7 0 0,-1-1 0 0 0,0 0 0 0 0,-1 0 0 0 0,1 0 0 0 0,-1 0-1 0 0,1-1 1 0 0,-1 1 0 0 0,-2 1 5 0 0,-50 39-1213 0 0,53-43 1173 0 0,0 1 0 0 0,0-1 0 0 0,0 1 0 0 0,0-1 0 0 0,0 1 0 0 0,0-1 0 0 0,-1 0-1 0 0,1 0 1 0 0,-1 0 0 0 0,1 0 0 0 0,-1-1 0 0 0,1 1 0 0 0,-1-1 0 0 0,1 1 0 0 0,-1-1 40 0 0,-4 0-157 0 0,1-1 1 0 0,-1 1-1 0 0,1-1 1 0 0,-7-2 156 0 0,-7 0-313 0 0,8 0-79 0 0,1-1-1 0 0,0 0 1 0 0,0 0 0 0 0,-5-4 392 0 0,4 3-215 0 0,7 2-256 0 0,0 0 0 0 0,1 0-1 0 0,-1-1 1 0 0,1 1 0 0 0,0-1 0 0 0,0 0-1 0 0,0 0 1 0 0,0 0 0 0 0,1-1 0 0 0,-1 1-1 0 0,1-1 1 0 0,0 0 0 0 0,1 0 471 0 0,-12-15-1092 0 0,-12-13-1298 0 0</inkml:trace>
  <inkml:trace contextRef="#ctx0" brushRef="#br0" timeOffset="-7858.48">1630 384 17999 0 0,'-1'0'407'0'0,"-11"-1"351"0"0,4 1-571 0 0,0 0 1 0 0,1 0 0 0 0,-1 0-1 0 0,-6 2-187 0 0,12-2 20 0 0,1 1-1 0 0,-1-1 1 0 0,1 0-1 0 0,0 1 0 0 0,-1-1 1 0 0,1 1-1 0 0,-1 0 0 0 0,1-1 1 0 0,0 1-1 0 0,-1 0 0 0 0,1 0 1 0 0,0 0-1 0 0,0 0 1 0 0,0 0-1 0 0,0 0 0 0 0,0 0 1 0 0,0 0-1 0 0,0 0 0 0 0,0 1 1 0 0,0-1-1 0 0,0 0 1 0 0,1 0-1 0 0,-1 1 0 0 0,0-1 1 0 0,1 1-1 0 0,-1 0-19 0 0,-8 20 719 0 0,7-20-672 0 0,1 0 1 0 0,0 0-1 0 0,0-1 0 0 0,0 1 1 0 0,1 0-1 0 0,-1 0 0 0 0,0 0 1 0 0,1 0-1 0 0,-1 0 0 0 0,1 0 1 0 0,0 0-1 0 0,-1 0 1 0 0,1 0-1 0 0,0 1 0 0 0,0-1 1 0 0,1 0-1 0 0,-1 0 0 0 0,0 0 1 0 0,1 1-48 0 0,-1 0 1 0 0,1 0 1 0 0,-1 0 0 0 0,0 1 0 0 0,0-1-1 0 0,0 0 1 0 0,0 1 0 0 0,0-1 0 0 0,-1 0-1 0 0,0 0 1 0 0,0 2-2 0 0,0-1 10 0 0,0-1 1 0 0,0 1-1 0 0,1 0 0 0 0,-1-1 0 0 0,1 1 0 0 0,0 0 1 0 0,0 0-1 0 0,1-1 0 0 0,-1 3-10 0 0,5 11 68 0 0,-4-14-54 0 0,0 0 0 0 0,0 0 0 0 0,0 0 0 0 0,0 0 0 0 0,-1 1 0 0 0,0-1 0 0 0,1 0 0 0 0,-1 0 0 0 0,0 1 0 0 0,-1 1-14 0 0,1-5 1 0 0,0 0 0 0 0,0 0 0 0 0,0 0 0 0 0,0 0-1 0 0,0 0 1 0 0,0 0 0 0 0,0 0 0 0 0,0 1 0 0 0,0-1 0 0 0,0 0 0 0 0,0 0 0 0 0,0 0 0 0 0,0 0-1 0 0,0 0 1 0 0,0 0 0 0 0,0 0 0 0 0,0 0 0 0 0,0 0 0 0 0,0 1 0 0 0,0-1 0 0 0,0 0 0 0 0,0 0-1 0 0,0 0 1 0 0,0 0 0 0 0,0 0 0 0 0,0 0 0 0 0,0 0 0 0 0,0 0 0 0 0,0 0 0 0 0,0 0 0 0 0,1 0-1 0 0,-1 1 1 0 0,0-1 0 0 0,0 0 0 0 0,0 0 0 0 0,0 0 0 0 0,0 0 0 0 0,0 0 0 0 0,0 0 0 0 0,0 0-1 0 0,0 0 1 0 0,0 0 0 0 0,0 0 0 0 0,1 0 0 0 0,-1 0 0 0 0,0 0 0 0 0,0 0 0 0 0,0 0-1 0 0,10 6-2 0 0,-6-4 121 0 0,-1 0-1 0 0,1-1 1 0 0,0 1-1 0 0,-1-1 1 0 0,1 1-1 0 0,2-1-118 0 0,-4 0 51 0 0,0-1 1 0 0,0 0-1 0 0,0 0 0 0 0,0 0 0 0 0,0 0 1 0 0,0 0-1 0 0,0-1 0 0 0,0 1 0 0 0,0-1 1 0 0,0 1-1 0 0,0-1 0 0 0,0 0 0 0 0,0 0 0 0 0,-1 1 1 0 0,1-1-1 0 0,1-1-51 0 0,2-2 132 0 0,-1-1 1 0 0,1 1-1 0 0,-1 0 0 0 0,0-1 1 0 0,0 0-1 0 0,-1 0 1 0 0,1 0-1 0 0,-1 0 0 0 0,0-1 1 0 0,-1 0-1 0 0,2-1-132 0 0,4-10 317 0 0,-6 13-281 0 0,-1 1 0 0 0,0 0 0 0 0,0-1 0 0 0,0 1 0 0 0,0-1 0 0 0,0 0 0 0 0,-1 1 0 0 0,1-1 0 0 0,-1 0 0 0 0,0 1 0 0 0,0-1 0 0 0,0 0 0 0 0,-1 1 0 0 0,1-1 0 0 0,-1 1 0 0 0,0-1 0 0 0,-1-2-36 0 0,-2-9 71 0 0,-3-12 117 0 0,6 26-174 0 0,1-1 0 0 0,-1 1 0 0 0,0-1-1 0 0,1 1 1 0 0,-1 0 0 0 0,0-1 0 0 0,0 1 0 0 0,0 0 0 0 0,0 0 0 0 0,0 0-1 0 0,0 0 1 0 0,0 0 0 0 0,-1 0 0 0 0,1 0 0 0 0,-1 0-14 0 0,-5-3 35 0 0,0 0 0 0 0,-1 1 0 0 0,1 0 0 0 0,-1 1 0 0 0,0 0 1 0 0,1 0-1 0 0,-1 0 0 0 0,0 1 0 0 0,-6 0-35 0 0,-37 1-299 0 0,49 0 115 0 0,2 2-53 0 0,-1 2-33 0 0,1-1 0 0 0,-1 0 0 0 0,0 1 1 0 0,0-1-1 0 0,-1 1 0 0 0,1-1 0 0 0,-1 0 270 0 0,-1 6-1998 0 0,2-8 132 0 0,1-1-20 0 0</inkml:trace>
  <inkml:trace contextRef="#ctx0" brushRef="#br0" timeOffset="-9278.19">174 878 9648 0 0,'0'0'438'0'0,"0"0"-8"0"0,0 0-165 0 0,0 0 323 0 0,0 0 168 0 0,0 0 39 0 0,0 0-22 0 0,1 2-110 0 0,1 7-188 0 0,-1 0 1 0 0,0 0 0 0 0,-1 0 0 0 0,0-1 0 0 0,-1 10-476 0 0,1 4 439 0 0,-3 38 799 0 0,-2-1 1 0 0,-7 22-1239 0 0,-3 27 1308 0 0,3-10-140 0 0,3-38-236 0 0,3 0 0 0 0,3 14-932 0 0,2-64 213 0 0,0 1 1 0 0,0-1-1 0 0,-1 0 0 0 0,-3 9-213 0 0,2-10 179 0 0,3-7 73 0 0,0-2 32 0 0,0 0 4 0 0,0 0-5 0 0,-1-1-22 0 0,-1-6-124 0 0,0 1-1 0 0,0-1 1 0 0,1 0-1 0 0,0 0 1 0 0,0 0-1 0 0,0 0 1 0 0,1 0-1 0 0,0 0 1 0 0,1-2-137 0 0,-1-1 139 0 0,0-38 307 0 0,1-114 209 0 0,8-13-655 0 0,-6 88 11 0 0,-1 41 0 0 0,1-1-11 0 0,15-159 117 0 0,0 108-53 0 0,-18 95-50 0 0,1 0 1 0 0,-1 1-1 0 0,1-1 0 0 0,-1 1 0 0 0,1-1 0 0 0,0 0 1 0 0,0 1-1 0 0,0 0 0 0 0,1-2-14 0 0,7-4 53 0 0,-7 8-57 0 0,-1-1 0 0 0,1 1 0 0 0,0 0 0 0 0,0-1 0 0 0,0 1 0 0 0,-1 0 0 0 0,1 0 0 0 0,0 0 0 0 0,0 0 0 0 0,0 1 0 0 0,-1-1 0 0 0,1 0 0 0 0,0 1 0 0 0,0-1 0 0 0,-1 1 0 0 0,1-1 0 0 0,0 1 0 0 0,0 0 4 0 0,2 2-12 0 0,-1-1 0 0 0,0 0 1 0 0,1 1-1 0 0,-1 0 0 0 0,0-1 1 0 0,0 1-1 0 0,0 0 0 0 0,0 2 12 0 0,4 4-8 0 0,-1 0 1 0 0,0 1-1 0 0,-1-1 0 0 0,0 1 0 0 0,3 10 8 0 0,-4-9-6 0 0,0 0 0 0 0,-1 1-1 0 0,-1-1 1 0 0,0 1 0 0 0,0 0 0 0 0,-1-1-1 0 0,0 1 1 0 0,-1 4 6 0 0,-1-10 6 0 0,1 0 0 0 0,-1-1 0 0 0,0 1 0 0 0,-1 0 1 0 0,1 0-1 0 0,-1-1 0 0 0,0 1 0 0 0,-1-1 0 0 0,1 1 0 0 0,-1-1 0 0 0,0 0 0 0 0,-1 0 0 0 0,1 0 0 0 0,-1-1 0 0 0,0 1 0 0 0,0-1 0 0 0,-2 2-6 0 0,-6 4 0 0 0,0 0 0 0 0,-1-1 0 0 0,0 0 0 0 0,0-1 0 0 0,-6 2 0 0 0,0-1-117 0 0,-11 7-306 0 0,0-2 1 0 0,-1-2-1 0 0,-2 0 423 0 0,25-11-332 0 0,8-1-7710 0 0,15-4 5548 0 0</inkml:trace>
  <inkml:trace contextRef="#ctx0" brushRef="#br0" timeOffset="-8908.05">682 757 18055 0 0,'16'-6'527'0'0,"-16"6"-505"0"0,1-1 0 0 0,-1 1 1 0 0,0 0-1 0 0,0 0 0 0 0,1 0 0 0 0,-1-1 0 0 0,0 1 0 0 0,0 0 0 0 0,1-1 0 0 0,-1 1 0 0 0,0 0 0 0 0,0 0 0 0 0,0-1 0 0 0,1 1 0 0 0,-1 0 0 0 0,0-1 0 0 0,0 1 0 0 0,0 0 0 0 0,0-1 0 0 0,0 1 0 0 0,0 0 0 0 0,0-1 0 0 0,0 1 0 0 0,0 0 0 0 0,0-1 0 0 0,0 1 0 0 0,0-1 0 0 0,0 1 0 0 0,0 0 0 0 0,0-1 0 0 0,0 1 0 0 0,0 0 0 0 0,0-1 0 0 0,-1 1 0 0 0,1 0 0 0 0,0-1 0 0 0,0 1 0 0 0,0 0-22 0 0,0 0 8 0 0,-1 0-1 0 0,1 0 0 0 0,0-1 1 0 0,0 1-1 0 0,0 0 0 0 0,0 0 1 0 0,0 0-1 0 0,0 0 0 0 0,0 0 1 0 0,0 0-1 0 0,0 0 0 0 0,0 0 1 0 0,0 0-1 0 0,0 0 0 0 0,0 0 1 0 0,0 0-1 0 0,0 0 0 0 0,0 0 1 0 0,0 0-1 0 0,0-1 0 0 0,0 1 1 0 0,0 0-1 0 0,0 0 0 0 0,0 0 1 0 0,0 0-1 0 0,0 0 0 0 0,0 0 1 0 0,0 0-1 0 0,0 0 0 0 0,0 0 1 0 0,0 0-1 0 0,0 0 0 0 0,0 0 1 0 0,0 0-1 0 0,0 0 0 0 0,1 0 1 0 0,-1 0-1 0 0,0 0 0 0 0,0-1 1 0 0,0 1-1 0 0,0 0 0 0 0,0 0 1 0 0,0 0-1 0 0,0 0 0 0 0,0 0 1 0 0,0 0-1 0 0,0 0 0 0 0,0 0 1 0 0,0 0-1 0 0,0 0 0 0 0,0 0 1 0 0,0 0-1 0 0,0 0 0 0 0,1 0 1 0 0,-1 0-1 0 0,0 0 0 0 0,0 0 1 0 0,0 0-1 0 0,0 0 0 0 0,0 0-7 0 0,7-4 198 0 0,-9 2-216 0 0,-4 5 1124 0 0,6-1-1023 0 0,0 0 0 0 0,1 0 0 0 0,-1 0 1 0 0,0 0-1 0 0,0 0 0 0 0,0-1 0 0 0,-1 1 1 0 0,1 0-1 0 0,0 0 0 0 0,-1 0 0 0 0,1 0 0 0 0,-1 0 1 0 0,0 0-1 0 0,1 0 0 0 0,-1 0 0 0 0,0-1 1 0 0,0 1-1 0 0,0 0-83 0 0,-1 1 73 0 0,0 0 1 0 0,1 0 0 0 0,0 0-1 0 0,0 0 1 0 0,0 1-1 0 0,0-1 1 0 0,0 0-1 0 0,1 4-73 0 0,2 17 365 0 0,-1-19-256 0 0,0 0-1 0 0,0 1 1 0 0,-1-1-1 0 0,0 6-108 0 0,-3 9 182 0 0,2-15-127 0 0,0 1 0 0 0,0 0 0 0 0,1 0 0 0 0,0 0 0 0 0,0-1 0 0 0,1 5-55 0 0,5 25 220 0 0,-3-24-123 0 0,-1 0 0 0 0,0 0 0 0 0,-1 1 0 0 0,0-1 0 0 0,-1 4-97 0 0,-2 140 958 0 0,1-135-770 0 0,-1-1 1 0 0,-3 16-189 0 0,-3 23 304 0 0,0 2-74 0 0,5-42-128 0 0,1 0-1 0 0,0 15-101 0 0,2-31 6 0 0,-1 1 0 0 0,1-1-1 0 0,-1 1 1 0 0,1 0 0 0 0,-1-1-1 0 0,0 1 1 0 0,0-1 0 0 0,0 1 0 0 0,-1 1-6 0 0,1-3 9 0 0,0 1 1 0 0,0-1-1 0 0,1 1 0 0 0,-1-1 1 0 0,0 1-1 0 0,1 0 1 0 0,-1-1-1 0 0,1 1 1 0 0,0 0-1 0 0,0-1 1 0 0,0 1-1 0 0,-1 0 1 0 0,1-1-1 0 0,1 1 1 0 0,-1 1-10 0 0,0-2 8 0 0,0 0 0 0 0,1-1 1 0 0,-1 1-1 0 0,0 0 1 0 0,0 0-1 0 0,0 0 1 0 0,0-1-1 0 0,0 1 1 0 0,0 0-1 0 0,0 0 1 0 0,0 0-1 0 0,-1-1 1 0 0,1 1-1 0 0,0 0 1 0 0,0 0-1 0 0,-1-1 1 0 0,1 1-1 0 0,0 0 1 0 0,-1 0-1 0 0,1-1 1 0 0,-1 1-1 0 0,1 0 1 0 0,-1-1-1 0 0,1 1 1 0 0,-1-1-1 0 0,1 1 1 0 0,-1-1-1 0 0,0 1 1 0 0,1-1-1 0 0,-1 1 1 0 0,0-1-1 0 0,1 1 1 0 0,-1-1-1 0 0,0 0 1 0 0,0 1-9 0 0,-1 0-102 0 0,2-1 1 0 0,0 0-280 0 0,0 0-1198 0 0,0 0-509 0 0</inkml:trace>
  <inkml:trace contextRef="#ctx0" brushRef="#br0" timeOffset="-4952.38">2828 1408 5840 0 0,'0'0'266'0'0,"0"0"1"0"0,0 0-64 0 0,0 0 359 0 0,0 0 176 0 0,0 0 35 0 0,0 0-8 0 0,0 0-70 0 0,0 0-30 0 0,0 0-7 0 0,0 0-5 0 0,-4 7 239 0 0,4-6 2465 0 0,0-2 3667 0 0,16-31-5995 0 0,-11 21-855 0 0,1 0 1 0 0,-1 0-1 0 0,2-1-174 0 0,33-62 477 0 0,-35 65-353 0 0,0 1 1 0 0,-1-2-1 0 0,0 1 0 0 0,0-1-124 0 0,8-18 233 0 0,28-67-7 0 0,-19 43-75 0 0,28-84 401 0 0,-44 127-483 0 0,-5 9-68 0 0,0 0 0 0 0,0-1 0 0 0,0 1-1 0 0,0 0 1 0 0,0 0 0 0 0,0 0 0 0 0,0 0 0 0 0,1 0-1 0 0,-1 0 1 0 0,0 0 0 0 0,0 0 0 0 0,0 0-1 0 0,0 0 1 0 0,0 0 0 0 0,0 0 0 0 0,0 0-1 0 0,0 0 1 0 0,0 0 0 0 0,0 0 0 0 0,0 0-1 0 0,0 0 1 0 0,0 0 0 0 0,0 0 0 0 0,0 0-1 0 0,0 0 1 0 0,0 0 0 0 0,0 0 0 0 0,1 0-1 0 0,-1 0 1 0 0,0 0 0 0 0,0 0 0 0 0,0 0 0 0 0,0 0-1 0 0,0 0 1 0 0,0 0 0 0 0,0 0 0 0 0,0 0-1 0 0,0 1 1 0 0,0-1 0 0 0,0 0 0 0 0,0 0-1 0 0,0 0 1 0 0,0 0 0 0 0,0 0 0 0 0,0 0-1 0 0,0 0 1 0 0,0 0 0 0 0,0 0 0 0 0,0 0-1 0 0,0 0 1 0 0,0 0 0 0 0,0 0 0 0 0,0 0-1 0 0,0 0 1 0 0,0 0 0 0 0,0 0 0 0 0,0 0 0 0 0,0 0-1 0 0,0 0 1 0 0,0 1 0 0 0,0-1 0 0 0,0 0-1 0 0,0 0 1 0 0,0 0 0 0 0,0 0 0 0 0,0 0-1 0 0,0 0 1 0 0,0 0 0 0 0,0 0-1 0 0,-1 19 21 0 0,0-8-91 0 0,0 65 20 0 0,-1-15 4 0 0,4 20 46 0 0,0-46-15 0 0,-1-14-9 0 0,1-1-1 0 0,2 14 25 0 0,0-11 10 0 0,-4-16-5 0 0,1 0 1 0 0,0-1-1 0 0,1 1 0 0 0,-1 0 1 0 0,1 0-1 0 0,1-1 1 0 0,-1 1-1 0 0,1-1 1 0 0,0 0-1 0 0,1 2-5 0 0,-1-4 15 0 0,0 0 0 0 0,1 0-1 0 0,-1-1 1 0 0,1 1 0 0 0,-1 0 0 0 0,3 0-15 0 0,-5-3 5 0 0,0 0 1 0 0,1 0 0 0 0,-1-1 0 0 0,0 1 0 0 0,1 0 0 0 0,-1-1-1 0 0,1 1 1 0 0,-1-1 0 0 0,1 0 0 0 0,-1 1 0 0 0,1-1 0 0 0,-1 0-1 0 0,1 0 1 0 0,-1 0 0 0 0,1 0 0 0 0,-1 0 0 0 0,1 0 0 0 0,-1 0-1 0 0,1-1 1 0 0,-1 1 0 0 0,1 0 0 0 0,-1-1 0 0 0,2 0-6 0 0,10-6 63 0 0,0 0-1 0 0,-1-1 1 0 0,0 0 0 0 0,0-1-1 0 0,5-6-62 0 0,4-1 29 0 0,-14 8 19 0 0,1 1-1 0 0,-1-2 0 0 0,0 1 0 0 0,-1-1 0 0 0,0 1 1 0 0,3-8-48 0 0,2-1 71 0 0,7-11-39 0 0,-1-1 0 0 0,-2-1 0 0 0,2-7-32 0 0,0 7 33 0 0,-4 10 7 0 0,-8 8-38 0 0,-5 12-5 0 0,1 0 1 0 0,-1 0-1 0 0,0 0 0 0 0,1 0 1 0 0,-1 0-1 0 0,0 0 0 0 0,0 0 1 0 0,1 0-1 0 0,-1 0 1 0 0,0 0-1 0 0,1 0 0 0 0,-1 0 1 0 0,0 0-1 0 0,1 0 0 0 0,-1 0 1 0 0,0 0-1 0 0,0 1 1 0 0,1-1-1 0 0,-1 0 0 0 0,0 0 1 0 0,0 0-1 0 0,1 0 0 0 0,-1 0 1 0 0,0 1-1 0 0,0-1 1 0 0,1 0-1 0 0,-1 0 0 0 0,0 1 1 0 0,0-1-1 0 0,0 0 0 0 0,0 0 1 0 0,1 1-1 0 0,-1-1 3 0 0,8 8-33 0 0,-5-1 48 0 0,0 0 0 0 0,0 0-1 0 0,-1 0 1 0 0,1 1 0 0 0,-2-1 0 0 0,1 1 0 0 0,-1-1 0 0 0,0 1 0 0 0,0 0 0 0 0,-1 6-15 0 0,2 17 52 0 0,2 20-37 0 0,-3-28-18 0 0,4 20 3 0 0,-1-30 0 0 0,3 2 0 0 0,-4-12 0 0 0,0-2 0 0 0,-2 0-1 0 0,0 0 0 0 0,0-1 0 0 0,0 1 0 0 0,-1 0 0 0 0,1-1 0 0 0,0 1 1 0 0,0-1-1 0 0,1 1 0 0 0,-1-1 0 0 0,0 1 0 0 0,0-1 0 0 0,0 0 0 0 0,0 1 0 0 0,0-1 0 0 0,1 0 1 0 0,5-4-29 0 0,-5 3 19 0 0,2-2 17 0 0,1-1 0 0 0,-1 1 0 0 0,0-1-1 0 0,-1 0 1 0 0,1 0 0 0 0,-1 0 0 0 0,0-1 0 0 0,0 1 0 0 0,2-4-7 0 0,5-11 155 0 0,7-18-155 0 0,-8 16 52 0 0,71-155 76 0 0,-76 166-123 0 0,1-1 0 0 0,1 1 0 0 0,5-8-5 0 0,-8 14 3 0 0,0 0 1 0 0,0 0-1 0 0,0 1 0 0 0,0-1 1 0 0,1 1-1 0 0,0 0 0 0 0,-1 0 0 0 0,1 0 1 0 0,0 0-1 0 0,1 1-3 0 0,-5 2-1 0 0,0 0 0 0 0,0 0 0 0 0,0 0 0 0 0,0 0-1 0 0,0 0 1 0 0,0 0 0 0 0,0 0 0 0 0,0 0 0 0 0,0 0 0 0 0,0-1 0 0 0,0 1-1 0 0,1 0 1 0 0,-1 0 0 0 0,0 0 0 0 0,0 0 0 0 0,0 0 0 0 0,0 0 0 0 0,0 0-1 0 0,0 0 1 0 0,0 1 0 0 0,0-1 0 0 0,0 0 0 0 0,0 0 0 0 0,0 0 0 0 0,1 0-1 0 0,-1 0 1 0 0,0 0 0 0 0,0 0 0 0 0,0 0 0 0 0,0 0 0 0 0,0 0 0 0 0,0 0-1 0 0,0 0 1 0 0,0 0 0 0 0,0 0 0 0 0,0 0 0 0 0,0 0 0 0 0,0 0 0 0 0,0 0-1 0 0,0 0 1 0 0,0 1 0 0 0,0-1 0 0 0,1 0 0 0 0,-1 0 0 0 0,0 0 0 0 0,0 0-1 0 0,0 0 1 0 0,0 0 0 0 0,0 0 0 0 0,0 0 0 0 0,0 0 0 0 0,0 0 0 0 0,0 0-1 0 0,0 1 1 0 0,0-1 0 0 0,0 0 1 0 0,10 23-6 0 0,-1 2 0 0 0,-1-1 0 0 0,2 15 6 0 0,-1-7-163 0 0,1-1-1 0 0,2 3 164 0 0,-10-30 1 0 0,1 0 1 0 0,-1-1 0 0 0,1 1-1 0 0,-1-1 1 0 0,1 0-1 0 0,0 1 1 0 0,0-1 0 0 0,0 0-1 0 0,1-1 1 0 0,-1 1-1 0 0,1-1 1 0 0,-1 1-1 0 0,1-1 1 0 0,0 0 0 0 0,0-1-1 0 0,0 1 1 0 0,0 0-1 0 0,0-1 1 0 0,0 0 0 0 0,0 0-1 0 0,1-1 1 0 0,-1 1-1 0 0,0-1 1 0 0,1 1 0 0 0,-1-2-1 0 0,0 1 1 0 0,1 0-1 0 0,-1-1 1 0 0,0 0 0 0 0,0 0-1 0 0,2 0-1 0 0,5-3 9 0 0,0-1 0 0 0,0 1 0 0 0,-1-2 0 0 0,2 0-9 0 0,-7 2 4 0 0,0 1 0 0 0,-1-1 0 0 0,1 0 0 0 0,-1 0 0 0 0,0-1 0 0 0,0 1 0 0 0,-1-1 0 0 0,1 0 0 0 0,1-2-4 0 0,12-18 23 0 0,-11 18-6 0 0,-1-1 0 0 0,0 1 0 0 0,0-1 0 0 0,2-6-17 0 0,5-15 23 0 0,-1-1 1 0 0,-1 0-1 0 0,-2 0 1 0 0,-1-1-1 0 0,3-31-23 0 0,-3-7 19 0 0,4-55 26 0 0,5-43-45 0 0,-9 115 0 0 0,-1 21 0 0 0,-6 26-6 0 0,-1 5-9 0 0,-4 5-28 0 0,5-5 34 0 0,-7 19-17 0 0,0 0 1 0 0,1 0 0 0 0,1 1-1 0 0,-2 19 26 0 0,2-6-99 0 0,-8 21 99 0 0,5-19-38 0 0,-1 11 38 0 0,5-14-6 0 0,1 1-1 0 0,2 0 1 0 0,1 0 0 0 0,1 1-1 0 0,2 2 7 0 0,0-16-4 0 0,1 0 0 0 0,1 0 0 0 0,0 0 0 0 0,1 0 0 0 0,2-1 0 0 0,0 0 0 0 0,0 0 0 0 0,10 13 4 0 0,-9-17 0 0 0,1 0 0 0 0,0 0 0 0 0,13 12 0 0 0,-19-23 0 0 0,0 0 0 0 0,0 0 0 0 0,0-1 0 0 0,1 0 0 0 0,-1 1 0 0 0,1-2 0 0 0,0 1 0 0 0,0 0 0 0 0,0-1 0 0 0,0 0 0 0 0,0 0 0 0 0,0-1 0 0 0,1 1 0 0 0,5 0 0 0 0,-6-2 12 0 0,0 0-1 0 0,0-1 1 0 0,0 1-1 0 0,0-1 1 0 0,-1 0-1 0 0,1 0 1 0 0,0 0-1 0 0,0-1 1 0 0,0 0-1 0 0,-1 0 1 0 0,1 0-12 0 0,12-7 71 0 0,0-1 0 0 0,3-2-71 0 0,-10 5 2 0 0,1-1-1 0 0,-1-1 1 0 0,0 0-1 0 0,-1 0 1 0 0,0-1-1 0 0,-1 0 1 0 0,0-1-1 0 0,0 0 1 0 0,-1-1-2 0 0,13-22-2 0 0,-2-1 1 0 0,4-13 1 0 0,-15 31 9 0 0,-1 0 0 0 0,0 0 1 0 0,-2-1-1 0 0,0 0 0 0 0,0 0 0 0 0,-2-1 0 0 0,0-17-9 0 0,-2 31 0 0 0,0 0 0 0 0,0 0 0 0 0,-1 0 0 0 0,0-1 0 0 0,0 1 0 0 0,-2-4 0 0 0,2 7 0 0 0,1 0 0 0 0,-1 0 0 0 0,0 0 0 0 0,0 0 0 0 0,0 0 0 0 0,0 1 0 0 0,-1-1 0 0 0,1 0 0 0 0,0 1 0 0 0,-1-1 0 0 0,1 1 0 0 0,-1-1 0 0 0,0 1 0 0 0,1 0 0 0 0,-1 0 0 0 0,0-1 0 0 0,-1 1 0 0 0,2 1 0 0 0,-1 0 0 0 0,1 0-1 0 0,0 0 1 0 0,-1 0 0 0 0,1 0-1 0 0,0 1 1 0 0,-1-1 0 0 0,1 1-1 0 0,0-1 1 0 0,-1 1 0 0 0,1-1 0 0 0,0 1-1 0 0,0-1 1 0 0,0 1 0 0 0,-1 0-1 0 0,1 0 1 0 0,0 0 0 0 0,0 0-1 0 0,0 0 1 0 0,-21 19-54 0 0,14-9 52 0 0,0 1 0 0 0,1-1 0 0 0,1 1 0 0 0,0 1 0 0 0,0-1 0 0 0,-2 10 2 0 0,1 2-27 0 0,1-1 1 0 0,1 1-1 0 0,-2 22 27 0 0,5-33-6 0 0,1 0 0 0 0,0 0 0 0 0,1 1 1 0 0,1-1-1 0 0,0 0 0 0 0,1 1 0 0 0,0-1 0 0 0,1 0 0 0 0,0 0 0 0 0,1-1 0 0 0,1 1 0 0 0,0-1 1 0 0,1 0-1 0 0,0 0 0 0 0,1 0 0 0 0,0-1 0 0 0,0 0 0 0 0,2-1 0 0 0,4 6 6 0 0,-10-13 0 0 0,0-1 0 0 0,0 1 0 0 0,0-1 0 0 0,0 0 0 0 0,0 0 0 0 0,0 0 0 0 0,1 0 0 0 0,-1-1 0 0 0,1 0 0 0 0,-1 1 0 0 0,1-1 0 0 0,-1 0 0 0 0,1-1 0 0 0,0 1 0 0 0,1 0 0 0 0,5-1 0 0 0,0 1 0 0 0,0-1 0 0 0,0-1 0 0 0,0 0 0 0 0,5-1 0 0 0,-7 0 13 0 0,-1 0-1 0 0,1 0 1 0 0,0-1 0 0 0,-1 0-1 0 0,0 0 1 0 0,1-1 0 0 0,-1 0-1 0 0,-1 0 1 0 0,1-1-1 0 0,0 0 1 0 0,-1 0 0 0 0,0-1-13 0 0,14-13 109 0 0,-1-2 0 0 0,14-19-109 0 0,-18 22 22 0 0,10-15 58 0 0,-1-1 0 0 0,-2-1 0 0 0,6-13-80 0 0,-17 23 97 0 0,-1 0 0 0 0,0-1-1 0 0,-2-1 1 0 0,4-25-97 0 0,4-11 149 0 0,-14 56-134 0 0,2-6 25 0 0,-1 0 0 0 0,0 0 0 0 0,-1 0 1 0 0,0-1-1 0 0,-1-1-40 0 0,-1 11 2 0 0,-1 3-3 0 0,1 0 0 0 0,0 0 0 0 0,0 0 0 0 0,0 0 0 0 0,0 0 0 0 0,1 0 0 0 0,-1 0 0 0 0,0 0 0 0 0,0 0 0 0 0,1 0 0 0 0,-1 0 0 0 0,0 0 0 0 0,1 0 0 0 0,-1 0 0 0 0,1 0 0 0 0,-1 0 0 0 0,1 0 1 0 0,0-1-78 0 0,-1 2-38 0 0,-2 1-11 0 0,0 0 116 0 0,0 1 1 0 0,0-1-1 0 0,0 1 1 0 0,0 0-1 0 0,0-1 0 0 0,0 1 1 0 0,0 0-1 0 0,1 0 0 0 0,-1 0 1 0 0,1 0-1 0 0,-1 1 1 0 0,1-1-1 0 0,-1 1 11 0 0,-13 37 16 0 0,8-18-49 0 0,4-16-19 0 0,1 1-1 0 0,0-1 1 0 0,0 1-1 0 0,0 0 1 0 0,1 0-1 0 0,0 0 1 0 0,0 0-1 0 0,1 0 0 0 0,0 0 1 0 0,0 0-1 0 0,1 0 1 0 0,-1 0 52 0 0,3 9-121 0 0,-1 1 0 0 0,2 0-1 0 0,0-1 1 0 0,1 1 0 0 0,1-1 0 0 0,1 1 121 0 0,10 24-764 0 0,-1 1-1 0 0,-3 0 1 0 0,6 34 764 0 0,-15-59-203 0 0,-2-9 148 0 0,-1-1-1 0 0,0 0 0 0 0,0 1 1 0 0,-1-1-1 0 0,0 1 1 0 0,-1-1-1 0 0,0 3 56 0 0,-1 33 45 0 0,2-42 166 0 0,0-1 85 0 0,11-19 528 0 0,34-40-285 0 0,-10 11 3 0 0,20-18-542 0 0,-22 27 707 0 0,14-24-707 0 0,-22 30 78 0 0,7-12-66 0 0,36-43-96 0 0,-43 57-73 0 0,-11 13 194 0 0,1 1 1 0 0,0 0-1 0 0,8-4-37 0 0,-22 19 111 0 0,-1 2-173 0 0,0 0-70 0 0,1 3-17 0 0,0 9 161 0 0,-1-1-1 0 0,0 1 1 0 0,0-1 0 0 0,-1 1-1 0 0,0-1 1 0 0,-1 1 0 0 0,-3 8-12 0 0,1-3 21 0 0,1 0-1 0 0,1 0 1 0 0,0 8-21 0 0,4 13-3 0 0,3 17 3 0 0,-1-18-189 0 0,-2 16 189 0 0,-2-44-80 0 0,-1-1 0 0 0,0 0 0 0 0,0 1 0 0 0,-1-1 0 0 0,0 0 0 0 0,-1 0 0 0 0,0 0 0 0 0,0 0 0 0 0,-1 0 0 0 0,1-1 0 0 0,-4 5 80 0 0,5-10-55 0 0,0-1 0 0 0,1 1 0 0 0,-1-1 0 0 0,0 1 0 0 0,0-1 0 0 0,1 0 0 0 0,-1 1 0 0 0,0-1 0 0 0,0 0 0 0 0,-1 0 0 0 0,1-1 0 0 0,0 1 0 0 0,0 0 0 0 0,0-1 0 0 0,0 1 0 0 0,-1-1 0 0 0,1 0 0 0 0,0 0 0 0 0,0 0 0 0 0,-1 0 0 0 0,1 0 0 0 0,-2 0 55 0 0,2-1-286 0 0,0 1 1 0 0,0 0-1 0 0,0-1 1 0 0,0 1-1 0 0,0-1 1 0 0,0 0-1 0 0,0 0 1 0 0,0 0-1 0 0,0 0 1 0 0,1 0-1 0 0,-1 0 1 0 0,0 0-1 0 0,1 0 1 0 0,-1-1-1 0 0,0 1 286 0 0,-2-9-7850 0 0</inkml:trace>
  <inkml:trace contextRef="#ctx0" brushRef="#br0" timeOffset="-4598.17">5771 898 14368 0 0,'0'0'330'0'0,"0"0"45"0"0,0 0 17 0 0,0 2-47 0 0,0 0-140 0 0,0-1-1 0 0,0 1 0 0 0,0 0 1 0 0,0 0-1 0 0,0 0 0 0 0,1-1 1 0 0,-1 1-1 0 0,1 0 1 0 0,-1-1-1 0 0,1 1 0 0 0,0 0 1 0 0,0-1-1 0 0,-1 1 0 0 0,1 0 1 0 0,0-1-1 0 0,0 1 1 0 0,1-1-1 0 0,-1 0 0 0 0,0 1 1 0 0,0-1-1 0 0,1 0 0 0 0,0 1-204 0 0,3 2 641 0 0,-4-3-577 0 0,0-1 0 0 0,0 1 0 0 0,1 0 0 0 0,-1-1 0 0 0,0 1 0 0 0,1-1 0 0 0,-1 1 0 0 0,1-1-1 0 0,-1 0 1 0 0,1 0 0 0 0,-1 1 0 0 0,0-1 0 0 0,1 0 0 0 0,-1 0 0 0 0,1 0 0 0 0,0-1-64 0 0,24-4-361 0 0,-23 5 428 0 0,-1-1 0 0 0,1 0 1 0 0,0 0-1 0 0,0-1 0 0 0,-1 1 1 0 0,1-1-1 0 0,-1 1 1 0 0,1-1-1 0 0,-1 0 0 0 0,1 0 1 0 0,-1 0-1 0 0,0 0 0 0 0,0 0 1 0 0,0 0-1 0 0,0 0 0 0 0,0-1 1 0 0,-1 1-1 0 0,1-1 0 0 0,-1 0 1 0 0,0 1-1 0 0,1-1 1 0 0,-1 0-1 0 0,-1 0 0 0 0,1 0 1 0 0,0 0-68 0 0,1-3 77 0 0,1-1 0 0 0,-1 1-1 0 0,-1-1 1 0 0,1 0 0 0 0,-1 0 0 0 0,-1 0 0 0 0,1 1 0 0 0,-1-1 0 0 0,0 0 0 0 0,0 0 0 0 0,-1 0 0 0 0,0 0 0 0 0,-1 0 0 0 0,-1-4-77 0 0,-2-4 127 0 0,4 9 13 0 0,-1-1 0 0 0,-1 1-1 0 0,0 0 1 0 0,1 0-1 0 0,-2 0 1 0 0,1 0-1 0 0,-1 0-139 0 0,3 5 22 0 0,0-1 0 0 0,-1 1 0 0 0,1 0 0 0 0,0 0 0 0 0,0 0 0 0 0,-1 0 0 0 0,1 0 0 0 0,-1 0 0 0 0,1 0 1 0 0,-1 1-1 0 0,1-1 0 0 0,-1 0 0 0 0,0 1 0 0 0,1-1 0 0 0,-1 1 0 0 0,0 0 0 0 0,1-1 0 0 0,-1 1 0 0 0,0 0 0 0 0,1 0 0 0 0,-1 0 0 0 0,0 0 0 0 0,1 0 0 0 0,-1 1 0 0 0,0-1 0 0 0,1 1 0 0 0,-1-1 0 0 0,0 1 0 0 0,1-1 0 0 0,-2 1-22 0 0,-1 2 0 0 0,-1-1 0 0 0,1 1 0 0 0,-1 0 0 0 0,1 0 0 0 0,0 0 0 0 0,0 1 0 0 0,0 0 0 0 0,0-1 0 0 0,1 1 0 0 0,0 0 0 0 0,-1 1 0 0 0,2-1 0 0 0,-1 1 0 0 0,-1 1 0 0 0,-5 12 0 0 0,1 0 0 0 0,0 0 0 0 0,0 4 0 0 0,3-7 2 0 0,1 0-1 0 0,0 1 0 0 0,1-1 1 0 0,0 1-1 0 0,1 0 1 0 0,1 10-2 0 0,1-17-8 0 0,0 0 1 0 0,1 0-1 0 0,0 0 1 0 0,1 0-1 0 0,-1 0 1 0 0,2 0-1 0 0,-1 0 1 0 0,1-1-1 0 0,1 1 1 0 0,0-1-1 0 0,0 0 1 0 0,1 1 7 0 0,-2-4 11 0 0,1-1 0 0 0,-1 1 0 0 0,1-1 0 0 0,0 0 0 0 0,0 0 0 0 0,1-1 0 0 0,-1 1 0 0 0,1-1 0 0 0,0 0 0 0 0,-1 0 0 0 0,1-1 0 0 0,1 1 0 0 0,-1-1 0 0 0,4 1-11 0 0,5 1 190 0 0,1-1 0 0 0,-1 0 0 0 0,1-1 0 0 0,0 0 0 0 0,0-1-190 0 0,-3-1-86 0 0,0 0 1 0 0,0-1-1 0 0,-1 0 1 0 0,1-1-1 0 0,0 0 0 0 0,0-1 86 0 0,40-14-3809 0 0,-30 9-4586 0 0</inkml:trace>
  <inkml:trace contextRef="#ctx0" brushRef="#br0" timeOffset="-3495.4">6460 731 17503 0 0,'-4'-8'219'0'0,"3"5"-139"0"0,0 1 0 0 0,0-1 0 0 0,0 1 0 0 0,0-1 0 0 0,-1 1 0 0 0,1 0 1 0 0,-1 0-1 0 0,1-1 0 0 0,-1 1 0 0 0,0 0 0 0 0,0 0 0 0 0,0 1 0 0 0,0-1 0 0 0,0 0 0 0 0,0 1 0 0 0,-1-1 0 0 0,1 1 0 0 0,0-1 0 0 0,-1 1 0 0 0,1 0 0 0 0,-1 0 0 0 0,1 1 0 0 0,-1-1-80 0 0,1 1 158 0 0,0-1 0 0 0,0 1-1 0 0,0 0 1 0 0,0 0 0 0 0,0 1 0 0 0,0-1-1 0 0,0 0 1 0 0,1 1 0 0 0,-1-1-1 0 0,0 1 1 0 0,0-1 0 0 0,1 1-1 0 0,-1 0 1 0 0,0 0 0 0 0,0 0-158 0 0,-25 19 1772 0 0,19-14-1582 0 0,0 1 65 0 0,-1 1 0 0 0,1 1 0 0 0,1-1 0 0 0,0 2 0 0 0,0-1-1 0 0,-2 5-254 0 0,-24 30 147 0 0,29-39-135 0 0,-1 0 0 0 0,1 0 0 0 0,0 0-1 0 0,0 1 1 0 0,1 0 0 0 0,0 0 0 0 0,0 0 0 0 0,0 0-1 0 0,0 0 1 0 0,1 0 0 0 0,0 1 0 0 0,1-1 0 0 0,-1 4-12 0 0,-3 18 17 0 0,2 0 1 0 0,1 0 0 0 0,2 0-1 0 0,1 19-17 0 0,0-42 44 0 0,0 0 0 0 0,0 0 1 0 0,1 0-1 0 0,-1 0 0 0 0,1 0 0 0 0,0-1 0 0 0,1 1 0 0 0,-1 0 0 0 0,1-1 0 0 0,0 0 1 0 0,0 0-1 0 0,0 0 0 0 0,1 0 0 0 0,-1 0 0 0 0,1 0 0 0 0,0-1 0 0 0,0 0 1 0 0,0 0-1 0 0,1 0 0 0 0,-1 0 0 0 0,1-1 0 0 0,0 1 0 0 0,-1-1 0 0 0,1 0 0 0 0,0-1 1 0 0,0 1-1 0 0,0-1 0 0 0,0 0 0 0 0,1 0 0 0 0,-1-1 0 0 0,1 0-44 0 0,5 1-11 0 0,0-2 0 0 0,-1 0-1 0 0,1 0 1 0 0,0-1 0 0 0,-1 0-1 0 0,1-1 1 0 0,-1 0 0 0 0,1-1 0 0 0,-1 0-1 0 0,0 0 1 0 0,3-3 11 0 0,8-5 32 0 0,0-1 1 0 0,-1-1-1 0 0,0-1 1 0 0,9-9-33 0 0,-11 8 12 0 0,-1-1 1 0 0,0-1 0 0 0,-1-1 0 0 0,-1 0 0 0 0,8-14-13 0 0,-12 16 6 0 0,-2 4 7 0 0,0 0 0 0 0,-2 0 0 0 0,1-1-1 0 0,-2 0 1 0 0,4-11-13 0 0,15-67 31 0 0,4-39-31 0 0,-3 9 149 0 0,-22 103-116 0 0,35-158-502 0 0,-39 166 441 0 0,0 11 28 0 0,1 0 0 0 0,-1 0 0 0 0,0 0 0 0 0,0 0 0 0 0,0-1 0 0 0,0 1 0 0 0,0 0 0 0 0,0 0 0 0 0,0 0 0 0 0,0 0 0 0 0,0 0 0 0 0,0 0 0 0 0,0 0 0 0 0,0-1 0 0 0,0 1 0 0 0,0 0 0 0 0,0 0 0 0 0,-1 0 0 0 0,1 0 0 0 0,0 0 0 0 0,0 0 0 0 0,0 0 0 0 0,0 0 0 0 0,0-1 0 0 0,0 1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0,-4 3 0 0 0,0 2-14 0 0,0 0-1 0 0,0 1 1 0 0,1-1-1 0 0,0 1 1 0 0,0 0-1 0 0,0-1 1 0 0,1 1-1 0 0,-1 3 15 0 0,-3 11-40 0 0,-3 20 40 0 0,-2 9 4 0 0,-1-5-9 0 0,3-1 0 0 0,-5 45 5 0 0,0-1-29 0 0,5-39 4 0 0,-1 40 25 0 0,8-53 0 0 0,0-11 0 0 0,1 0 0 0 0,1 0 0 0 0,1 0 0 0 0,2 5 0 0 0,1 9 176 0 0,-4-30-108 0 0,0 1 1 0 0,1 0-1 0 0,0 0 1 0 0,1-1-1 0 0,0 1 1 0 0,0-1-1 0 0,1 1 1 0 0,0-1-1 0 0,1 2-68 0 0,-2-8-3 0 0,0 0-1 0 0,0 0 1 0 0,0 0-1 0 0,0 0 1 0 0,1 0-1 0 0,-1 0 1 0 0,0-1 0 0 0,1 1-1 0 0,-1-1 1 0 0,1 0-1 0 0,0 0 1 0 0,-1 1-1 0 0,1-2 1 0 0,0 1-1 0 0,0 0 1 0 0,-1-1 0 0 0,1 1-1 0 0,0-1 1 0 0,0 0-1 0 0,0 0 1 0 0,0 0 3 0 0,7 0-24 0 0,0 0 0 0 0,0-1 1 0 0,0 0-1 0 0,0 0 1 0 0,6-3 23 0 0,1-1 3 0 0,-1-1 1 0 0,0 0-1 0 0,0-1 1 0 0,0-1-1 0 0,-1-1 1 0 0,0 0 0 0 0,-1-1-1 0 0,0 0 1 0 0,-1-1-1 0 0,0-1 1 0 0,0 0 0 0 0,-2-1-1 0 0,10-12-3 0 0,-11 9 17 0 0,0 0 0 0 0,-2 0 0 0 0,0-1 0 0 0,5-15-17 0 0,-5 10 16 0 0,-2 5-4 0 0,0 0 0 0 0,-2 0 0 0 0,0 0 0 0 0,-1-1 0 0 0,0-6-12 0 0,-2 21 0 0 0,-1 0 0 0 0,1-1 0 0 0,-1 0 0 0 0,0 0 0 0 0,0 1 0 0 0,0-1 0 0 0,0 0 0 0 0,-1 0 0 0 0,0 1 0 0 0,1-1 0 0 0,-1 0 0 0 0,-1 0 0 0 0,2 4 0 0 0,0-1 0 0 0,0 1 0 0 0,0 0 0 0 0,0 0 0 0 0,0-1 0 0 0,0 1 0 0 0,-1 0 0 0 0,1-1 0 0 0,0 1 0 0 0,0 0 0 0 0,0 0 0 0 0,-1-1 0 0 0,1 1 0 0 0,0 0 0 0 0,0 0 0 0 0,-1 0 0 0 0,1-1 0 0 0,0 1 0 0 0,0 0 0 0 0,-1 0 0 0 0,1 0 0 0 0,0 0 0 0 0,-1-1 0 0 0,1 1 0 0 0,0 0 0 0 0,0 0 0 0 0,-1 0 0 0 0,1 0 0 0 0,0 0 0 0 0,-1 0 0 0 0,1 0 0 0 0,0 0 0 0 0,-1 0 0 0 0,1 0 0 0 0,0 0 0 0 0,-1 0 0 0 0,1 0 0 0 0,0 0 0 0 0,-1 1 0 0 0,1-1 0 0 0,0 0 0 0 0,-1 0 0 0 0,1 0 0 0 0,0 0 0 0 0,0 0 0 0 0,-1 1 0 0 0,1-1 0 0 0,0 0 0 0 0,0 0 0 0 0,-1 1 0 0 0,-1 0-5 0 0,-1 0-1 0 0,1 1 0 0 0,0-1 1 0 0,0 1-1 0 0,-1 0 1 0 0,1 0-1 0 0,0 0 1 0 0,0 0-1 0 0,1 0 0 0 0,-1 0 1 0 0,0 0-1 0 0,1 1 1 0 0,-1 0 5 0 0,-17 34-79 0 0,18-35 78 0 0,-13 30-63 0 0,-2 14 64 0 0,12-33 13 0 0,2 1-1 0 0,-1 0 0 0 0,2 0 1 0 0,0 0-1 0 0,1-1 0 0 0,0 1 1 0 0,1 7-13 0 0,0-15 1 0 0,0 0 0 0 0,0 0 1 0 0,0 0-1 0 0,0 0 0 0 0,1 0 1 0 0,0 0-1 0 0,1-1 0 0 0,-1 1 0 0 0,1 0 1 0 0,0-1-1 0 0,0 0 0 0 0,1 0 1 0 0,0 0-1 0 0,0 0 0 0 0,0 0 0 0 0,0-1 1 0 0,1 0-1 0 0,-1 0 0 0 0,1 0 1 0 0,0 0-1 0 0,0-1 0 0 0,1 0 0 0 0,-1 0 1 0 0,1 0-1 0 0,-1-1 0 0 0,1 0 1 0 0,0 0-1 0 0,0 0 0 0 0,0-1 1 0 0,1 0-3 0 0,18 2-193 0 0,1-2-1 0 0,0 0 0 0 0,0-2 0 0 0,0-1 0 0 0,24-5 195 0 0,-1-2-1100 0 0,0-3 0 0 0,28-12 1100 0 0,-42 12-336 0 0,-1-2 0 0 0,0-1 1 0 0,-1-2-1 0 0,-1-1 0 0 0,-1-2 0 0 0,0-1 0 0 0,23-21 336 0 0,-45 34 164 0 0,0-1 0 0 0,-1 0-1 0 0,-1 0 1 0 0,1-1 0 0 0,-2 0-1 0 0,1 0 1 0 0,-1-1 0 0 0,-1 0-1 0 0,0 0 1 0 0,0 0 0 0 0,-1 0-1 0 0,1-6-163 0 0,-4 12 166 0 0,0 0-1 0 0,0-1 0 0 0,0 1 1 0 0,-1 0-1 0 0,0 0 0 0 0,0-1 1 0 0,0 1-1 0 0,-1-5-165 0 0,0 8 49 0 0,1 1-1 0 0,0-1 0 0 0,0 1 0 0 0,-1-1 1 0 0,1 1-1 0 0,0 0 0 0 0,-1-1 1 0 0,0 1-1 0 0,1-1 0 0 0,-1 1 1 0 0,0 0-1 0 0,0 0 0 0 0,0-1 1 0 0,1 1-1 0 0,-1 0 0 0 0,0 0 1 0 0,-1 0-1 0 0,1 0 0 0 0,0 0 0 0 0,0 0 1 0 0,0 0-1 0 0,-1 0 0 0 0,1 1 1 0 0,0-1-1 0 0,-1 0 0 0 0,1 1 1 0 0,-1-1-1 0 0,1 1 0 0 0,0 0 1 0 0,-1-1-1 0 0,1 1 0 0 0,-1 0 1 0 0,0 0-49 0 0,-5 0 32 0 0,1 0 0 0 0,-1 1 1 0 0,1 0-1 0 0,-1 1 1 0 0,1-1-1 0 0,-1 1 1 0 0,1 1-1 0 0,0-1 1 0 0,0 1-1 0 0,0 0 1 0 0,0 0-1 0 0,1 1 1 0 0,-1-1-1 0 0,1 1 1 0 0,0 0-1 0 0,0 1 1 0 0,0 0-1 0 0,1-1 1 0 0,-3 4-33 0 0,-4 5 10 0 0,0 0 1 0 0,1 0 0 0 0,1 1-1 0 0,0 1 1 0 0,1-1 0 0 0,0 2-1 0 0,1-1 1 0 0,1 1 0 0 0,0 0-1 0 0,1 0 1 0 0,-2 14-11 0 0,6-25-1 0 0,-1 6-35 0 0,0 1 0 0 0,1 0 1 0 0,0 6 35 0 0,1-15-10 0 0,0 0 0 0 0,0 0 0 0 0,1 0 1 0 0,-1 0-1 0 0,1 0 0 0 0,-1 0 0 0 0,1 0 1 0 0,0 0-1 0 0,0 0 0 0 0,1-1 1 0 0,-1 1-1 0 0,1-1 0 0 0,-1 1 0 0 0,1 0 1 0 0,2 1 9 0 0,-1-1-71 0 0,1-1 0 0 0,-1 0 0 0 0,1 1 1 0 0,0-2-1 0 0,0 1 0 0 0,0 0 0 0 0,0-1 1 0 0,0 0-1 0 0,0 0 0 0 0,0 0 0 0 0,1 0 1 0 0,-1-1-1 0 0,0 1 0 0 0,1-1 0 0 0,-1 0 1 0 0,0 0-1 0 0,0-1 0 0 0,4 0 71 0 0,-2-1-58 0 0,-1 0 1 0 0,1 0-1 0 0,0 0 0 0 0,-1-1 1 0 0,1 0-1 0 0,-1 0 0 0 0,2-2 58 0 0,36-27 41 0 0,-38 27-70 0 0,10-8-9 0 0,0 0-1 0 0,-1-1 0 0 0,-1-1 0 0 0,0-1 1 0 0,-2 0-1 0 0,1 0 0 0 0,-2-1 1 0 0,0 0-1 0 0,0-4 39 0 0,2-4 16 0 0,-2-1 0 0 0,-1-1 1 0 0,-1 1-1 0 0,-1-1 0 0 0,-1 0 1 0 0,-1-10-17 0 0,12-104 154 0 0,-2-126-154 0 0,-14 212 12 0 0,1 36 18 0 0,-1 1 0 0 0,-1 0 0 0 0,-1-1 0 0 0,-1 1 0 0 0,0 0 0 0 0,-2-1-30 0 0,-1 5 183 0 0,4 14-183 0 0,1 0 1 0 0,0-1-1 0 0,0 1 1 0 0,0 0-1 0 0,0 0 0 0 0,-1 0 1 0 0,1-1-1 0 0,0 1 1 0 0,0 0-1 0 0,0 0 1 0 0,-1 0-1 0 0,1-1 1 0 0,0 1-1 0 0,0 0 1 0 0,-1 0-1 0 0,1 0 0 0 0,0 0 1 0 0,-1 0-1 0 0,1 0 1 0 0,0 0-1 0 0,0 0 1 0 0,-1 0-1 0 0,1 0 1 0 0,0 0-1 0 0,-1 0 0 0 0,0 0-12 0 0,0 1 0 0 0,0 0-1 0 0,0-1 1 0 0,0 1 0 0 0,0 0 0 0 0,0 0 0 0 0,0 0-1 0 0,0 0 1 0 0,0 0 0 0 0,0 0 0 0 0,0 0 0 0 0,1 0-1 0 0,-1 1 1 0 0,0-1 0 0 0,1 0 0 0 0,-1 1 12 0 0,-12 25-20 0 0,1 0 0 0 0,2 1 0 0 0,0 0 0 0 0,2 1 0 0 0,-1 11 20 0 0,-5 34-35 0 0,-1 43 35 0 0,8-36 334 0 0,4 0-1 0 0,2 0 0 0 0,8 41-333 0 0,-5-101 49 0 0,2-1 0 0 0,0 0 1 0 0,1-1-1 0 0,1 1 0 0 0,1-1 0 0 0,1 0 0 0 0,0 0-49 0 0,-5-14 18 0 0,0 0 1 0 0,0-1-1 0 0,0 1 0 0 0,1-1 1 0 0,-1 0-1 0 0,1 0 0 0 0,0 0 0 0 0,0 0 1 0 0,0 0-1 0 0,1-1 0 0 0,-1 0 1 0 0,1 0-1 0 0,0 0 0 0 0,2 0-18 0 0,4 2 17 0 0,0-1 1 0 0,1 0-1 0 0,-1-1 0 0 0,0 0 1 0 0,1-1-1 0 0,3 1-17 0 0,-13-3-113 0 0,0 0 0 0 0,0 0 0 0 0,-1 0 0 0 0,1 0 0 0 0,0 0 0 0 0,0 0 0 0 0,0 0 0 0 0,-1-1 0 0 0,1 1 0 0 0,0-1 0 0 0,0 1 0 0 0,-1-1 0 0 0,2 0 113 0 0,7-3-1651 0 0</inkml:trace>
  <inkml:trace contextRef="#ctx0" brushRef="#br0" timeOffset="-3163.4">6460 484 21191 0 0,'0'0'480'0'0,"1"-1"67"0"0,0-1-442 0 0,1 0-1 0 0,-1 0 1 0 0,1 0 0 0 0,0 0 0 0 0,-1 1-1 0 0,1-1 1 0 0,0 1 0 0 0,0-1 0 0 0,1 1-1 0 0,-1-1 1 0 0,0 1 0 0 0,0 0-1 0 0,2 0-104 0 0,35-11-137 0 0,-22 9 214 0 0,35-8 59 0 0,0 3 0 0 0,0 1 0 0 0,45 2-136 0 0,-76 4 121 0 0,40-1-140 0 0,22 4 19 0 0,-47-1-1770 0 0,-5 2-6225 0 0</inkml:trace>
  <inkml:trace contextRef="#ctx0" brushRef="#br0" timeOffset="-2830.93">4143 656 10592 0 0,'0'0'488'0'0,"0"0"-12"0"0,6 0 650 0 0,6-1 82 0 0,0 0 0 0 0,1-1 1 0 0,-1-1-1 0 0,4-1-1208 0 0,23-4 906 0 0,-36 7-882 0 0,44-6 322 0 0,40-13-346 0 0,-42 13-175 0 0,-29 5-903 0 0,15-5-5188 0 0</inkml:trace>
  <inkml:trace contextRef="#ctx0" brushRef="#br0" timeOffset="-2492.04">3376 540 18975 0 0,'0'0'416'0'0,"0"0"96"0"0,0 0 8 0 0,0 0 8 0 0,0 0-424 0 0,0 0-104 0 0,0 0 0 0 0,0 0 0 0 0,0 0 224 0 0,0 0 32 0 0,8 11 0 0 0,-3-3 0 0 0</inkml:trace>
  <inkml:trace contextRef="#ctx0" brushRef="#br0" timeOffset="24102.12">1679 4524 9216 0 0,'0'0'421'0'0,"0"0"-12"0"0,-2 2-263 0 0,0-1 279 0 0,-2 3-1000 0 0,-1 1 6773 0 0,3-7-4866 0 0,2 2-1244 0 0,-1 0 0 0 0,1-1 0 0 0,-1 1 0 0 0,1 0 0 0 0,-1-1 0 0 0,1 1 0 0 0,-1-1 0 0 0,1 1 1 0 0,-1-1-1 0 0,1 1 0 0 0,0-1 0 0 0,-1 1 0 0 0,1-1 0 0 0,0 1 0 0 0,-1-1 0 0 0,1 1-88 0 0,2-3 243 0 0,-1 0 0 0 0,1 0 0 0 0,-1 0 0 0 0,0-1-1 0 0,0 1 1 0 0,0 0 0 0 0,0 0 0 0 0,-1-1 0 0 0,1-1-243 0 0,6-22 992 0 0,8-5 1015 0 0,15-23-2007 0 0,8-14 913 0 0,-28 49-696 0 0,2 1 0 0 0,1 1-1 0 0,3-4-216 0 0,-6 8 110 0 0,60-71 512 0 0,-68 82-601 0 0,0 1 0 0 0,0 0 1 0 0,0 0-1 0 0,0 0 0 0 0,0 0 1 0 0,0 1-1 0 0,1-1 0 0 0,-1 0 0 0 0,0 1 1 0 0,1 0-1 0 0,0-1 0 0 0,1 0-21 0 0,-2 1 19 0 0,-1 1-16 0 0,0 0 0 0 0,0 0 0 0 0,0 0 0 0 0,0 0 0 0 0,0 0 0 0 0,0 0 0 0 0,0 0 0 0 0,0 1 0 0 0,0-1 0 0 0,0 0 0 0 0,0 0 0 0 0,0 1 0 0 0,0-1 0 0 0,0 1 0 0 0,0-1 0 0 0,0 1 0 0 0,0-1 0 0 0,0 1 0 0 0,-1 0 0 0 0,1-1 0 0 0,0 1 0 0 0,0 0 0 0 0,-1-1 0 0 0,1 1 0 0 0,-1 0 0 0 0,1 0 0 0 0,-1 0 0 0 0,1 0 0 0 0,0 0-3 0 0,0 1 1 0 0,3 5-1 0 0,0-1 0 0 0,-1 1 0 0 0,1 0 0 0 0,-2 0 0 0 0,1 1 0 0 0,-1-1 0 0 0,0 1 0 0 0,0-1 0 0 0,-1 1 0 0 0,0 0 0 0 0,2 9 0 0 0,0 3 15 0 0,0 1 0 0 0,-1 0-1 0 0,-2 0 1 0 0,0 0 0 0 0,-2 11-15 0 0,2-20 20 0 0,0 0 0 0 0,1-1 0 0 0,1 1 0 0 0,0 3-20 0 0,1-1 42 0 0,-2 0 0 0 0,1 9-42 0 0,-4 4 17 0 0,2-19 0 0 0,-1-1 0 0 0,1 1-1 0 0,0-1 1 0 0,1 1 0 0 0,0 1-17 0 0,5 15 44 0 0,-5-21-37 0 0,0 1 0 0 0,0 0 0 0 0,0 0 0 0 0,0 0 0 0 0,0 1 0 0 0,-1-1 0 0 0,0 0 0 0 0,0 0 0 0 0,0 0 0 0 0,0 0 0 0 0,-1 0 0 0 0,1 0 0 0 0,-1 0 0 0 0,0 0 0 0 0,-1 2-7 0 0,0-2 33 0 0,1 0 1 0 0,0 0-1 0 0,0 0 0 0 0,0 0 0 0 0,0 0 1 0 0,1 0-1 0 0,-1 0 0 0 0,1 0 0 0 0,0 0 0 0 0,0 0 1 0 0,1 0-1 0 0,-1 0 0 0 0,1 2-33 0 0,0 21 916 0 0,0-29-891 0 0,-1 0 1 0 0,1 1-1 0 0,-1-1 0 0 0,1 1 1 0 0,0 0-1 0 0,0-1 0 0 0,0 1 1 0 0,0 0-1 0 0,0-1 0 0 0,0 1 0 0 0,0 0 1 0 0,0 0-1 0 0,0 0 0 0 0,0 0 1 0 0,1 0-1 0 0,-1 0 0 0 0,1 0-25 0 0,10-11 149 0 0,33-53 572 0 0,-18 26-557 0 0,-2-2-1 0 0,11-24-163 0 0,-16 27 83 0 0,1 2 0 0 0,2 0 0 0 0,15-17-83 0 0,-27 39-5 0 0,-1 1-12 0 0,0 1 1 0 0,1 1-1 0 0,1-2 17 0 0,-10 11-3 0 0,1 0 0 0 0,-1 0 0 0 0,0 0 0 0 0,1 0 0 0 0,-1 0-1 0 0,1 1 1 0 0,-1 0 0 0 0,1-1 0 0 0,0 1 0 0 0,0 0 0 0 0,0 0 0 0 0,0 0 0 0 0,-1 0 0 0 0,1 1 0 0 0,0-1 0 0 0,0 1 0 0 0,0 0-1 0 0,3 0 4 0 0,-4 1-8 0 0,1-1 0 0 0,0 1 0 0 0,-1 0 0 0 0,1 0 0 0 0,-1 0 0 0 0,1 1 0 0 0,-1-1 0 0 0,0 0 0 0 0,1 1 0 0 0,-1 0 0 0 0,0-1 0 0 0,0 1 0 0 0,0 0 0 0 0,0 0 0 0 0,-1 0 0 0 0,1 1 0 0 0,0-1 0 0 0,-1 0 0 0 0,1 0 0 0 0,-1 2 8 0 0,4 6-29 0 0,0 1-1 0 0,-1-1 1 0 0,0 1 0 0 0,0 3 29 0 0,-3-9-20 0 0,11 40 12 0 0,-1 1 0 0 0,0 19 8 0 0,-2-9 16 0 0,4 10-16 0 0,-7-49 68 0 0,0 0 0 0 0,4 9-68 0 0,-9-26-4 0 0,-1 1 1 0 0,1-1-1 0 0,-1 0 0 0 0,0 1 0 0 0,1-1 1 0 0,-1 1-1 0 0,1-1 0 0 0,0 0 0 0 0,-1 0 1 0 0,1 1-1 0 0,-1-1 0 0 0,1 0 1 0 0,-1 0-1 0 0,1 0 0 0 0,0 1 0 0 0,-1-1 1 0 0,1 0-1 0 0,-1 0 0 0 0,1 0 0 0 0,0 0 4 0 0,0 0-5 0 0,1 1 13 0 0,-1-1 0 0 0,1 0 0 0 0,-1 1 0 0 0,1-1-1 0 0,-1 0 1 0 0,1 0 0 0 0,-1 0 0 0 0,1 0 0 0 0,-1 0 0 0 0,1 0 0 0 0,-1 0 0 0 0,0-1 0 0 0,1 1-1 0 0,-1 0 1 0 0,1-1 0 0 0,-1 0 0 0 0,1 1 0 0 0,-1-1 0 0 0,0 0 0 0 0,1 1 0 0 0,-1-2-8 0 0,5-1 39 0 0,-1-2 0 0 0,-1 1 1 0 0,1 0-1 0 0,2-4-39 0 0,6-5 45 0 0,-6 6-30 0 0,0-1 0 0 0,0 0 0 0 0,0-1 0 0 0,-1 0 0 0 0,0 0 0 0 0,-1 0-1 0 0,0-1 1 0 0,1-2-15 0 0,9-24 38 0 0,6-25-38 0 0,-9 25 83 0 0,2-6-6 0 0,-3 9-14 0 0,1 0 0 0 0,7-11-63 0 0,7-3 53 0 0,-26 46-53 0 0,1 1 0 0 0,-1 0 0 0 0,0 0 0 0 0,0-1 0 0 0,0 1 0 0 0,0 0 0 0 0,1 0 0 0 0,-1-1 0 0 0,0 1 0 0 0,0 0 0 0 0,0 0 0 0 0,1 0 0 0 0,-1-1 0 0 0,0 1 0 0 0,0 0 0 0 0,1 0 0 0 0,-1 0 0 0 0,0 0 0 0 0,1 0 0 0 0,-1 0 0 0 0,0-1 0 0 0,0 1 0 0 0,1 0 0 0 0,-1 0 0 0 0,0 0 0 0 0,1 0 0 0 0,-1 0 0 0 0,0 0 0 0 0,1 0 0 0 0,-1 0 0 0 0,0 0 0 0 0,0 0 0 0 0,1 1 0 0 0,-1-1 0 0 0,0 0 0 0 0,1 0 0 0 0,-1 0 0 0 0,0 0 0 0 0,0 0 0 0 0,1 0 0 0 0,-1 1 0 0 0,0-1 0 0 0,0 0 0 0 0,1 0 0 0 0,-1 0 0 0 0,0 1 0 0 0,0-1 0 0 0,0 0 0 0 0,1 0 0 0 0,-1 1 0 0 0,0-1 0 0 0,0 0 0 0 0,0 0 0 0 0,0 1 0 0 0,0-1 0 0 0,0 0 0 0 0,1 1 0 0 0,-1-1 0 0 0,0 0 0 0 0,0 0 0 0 0,0 1 0 0 0,0-1 0 0 0,0 1 0 0 0,5 6-6 0 0,0 1 0 0 0,-1 0-1 0 0,0 0 1 0 0,0 1 0 0 0,0-1-1 0 0,0 6 7 0 0,13 54-31 0 0,-14-48 30 0 0,2 0 1 0 0,0-1-1 0 0,1 0 0 0 0,3 3 1 0 0,-4-11 0 0 0,-1 0 0 0 0,1 0 0 0 0,1-1 0 0 0,0 1 0 0 0,0-1 0 0 0,8 8 0 0 0,-13-16 0 0 0,1 0 0 0 0,-1 0 0 0 0,1 0 0 0 0,0-1 0 0 0,0 1 0 0 0,0-1 0 0 0,0 1 0 0 0,0-1 0 0 0,0 0 0 0 0,0 0 0 0 0,0 0 0 0 0,0 0 0 0 0,1 0 0 0 0,-1 0 0 0 0,0-1 0 0 0,1 1 0 0 0,-1-1 0 0 0,0 1 0 0 0,1-1 0 0 0,-1 0 0 0 0,0 0 0 0 0,1 0 0 0 0,-1 0 0 0 0,1-1 0 0 0,-1 1 0 0 0,0-1 0 0 0,1 1 0 0 0,-1-1 0 0 0,0 0 0 0 0,1 0 0 0 0,-1 0 0 0 0,0 0 0 0 0,3-2 17 0 0,0 0 1 0 0,0 0-1 0 0,0 0 1 0 0,0-1-1 0 0,-1 1 0 0 0,0-1 1 0 0,0 0-1 0 0,0 0 1 0 0,0-1-1 0 0,0 1 0 0 0,-1-1 1 0 0,0 0-1 0 0,2-4-17 0 0,-1 1 12 0 0,-1 0-1 0 0,0-1 0 0 0,0 1 1 0 0,-1 0-1 0 0,-1-1 1 0 0,1 1-1 0 0,-1-1 0 0 0,0-6-11 0 0,-2-10 5 0 0,0 0 0 0 0,-2 0-1 0 0,-1 0 1 0 0,0 1-1 0 0,-9-23-4 0 0,9 34 46 0 0,0 0-1 0 0,-1 0 1 0 0,0 0 0 0 0,-4-4-46 0 0,6 10 11 0 0,-1 1 1 0 0,-1 0 0 0 0,1 0-1 0 0,-1 0 1 0 0,0 0 0 0 0,0 1-1 0 0,-1 0 1 0 0,-4-4-12 0 0,7 8-5 0 0,1-1 0 0 0,-1 1-1 0 0,0 0 1 0 0,1 0 0 0 0,-1 0 0 0 0,0 0 0 0 0,0 1 0 0 0,0-1-1 0 0,1 1 1 0 0,-1-1 0 0 0,0 1 0 0 0,0 0 0 0 0,0 0-1 0 0,0 0 1 0 0,0 1 0 0 0,0-1 0 0 0,0 1 0 0 0,1-1-1 0 0,-1 1 1 0 0,0 0 0 0 0,0 0 0 0 0,1 0 0 0 0,-1 0-1 0 0,1 1 1 0 0,-1-1 0 0 0,0 1 5 0 0,-5 3-16 0 0,0 1 0 0 0,0-1 0 0 0,1 1 0 0 0,0 0-1 0 0,0 1 1 0 0,1 0 0 0 0,-4 4 16 0 0,3-1-27 0 0,0 1-1 0 0,1 0 1 0 0,0 0-1 0 0,0 0 1 0 0,1 1-1 0 0,1-1 1 0 0,-3 9 27 0 0,7-17-3 0 0,0 0 0 0 0,-1 0 1 0 0,1 0-1 0 0,0 0 0 0 0,0-1 0 0 0,0 1 0 0 0,1 0 0 0 0,-1 0 1 0 0,1 0-1 0 0,0 0 0 0 0,0-1 0 0 0,0 1 0 0 0,0 0 1 0 0,0-1-1 0 0,0 1 0 0 0,1-1 0 0 0,-1 1 3 0 0,1 0-1 0 0,0 0 0 0 0,0 0-1 0 0,0 0 1 0 0,0 0 0 0 0,1-1 0 0 0,-1 1-1 0 0,1-1 1 0 0,0 1 0 0 0,0-1 0 0 0,-1 0 0 0 0,1 0-1 0 0,1-1 1 0 0,1 2 1 0 0,5 0-38 0 0,-1 0 0 0 0,0-1 0 0 0,1-1 0 0 0,0 1 0 0 0,-1-2 1 0 0,1 1-1 0 0,0-1 0 0 0,4-1 38 0 0,21-3-551 0 0,25-6 551 0 0,-15 2-202 0 0,-1-1-1484 0 0,0-2 0 0 0,-1-2 0 0 0,11-6 1686 0 0,-5 0-1678 0 0</inkml:trace>
  <inkml:trace contextRef="#ctx0" brushRef="#br0" timeOffset="24650.21">4279 4236 22319 0 0,'-1'-36'1370'0'0,"0"26"-1169"0"0,0 0-1 0 0,1-1 0 0 0,0 1 0 0 0,1 0 0 0 0,0 0 1 0 0,1-1-1 0 0,0 1 0 0 0,1-1-200 0 0,1 2 452 0 0,-1 8 319 0 0,3 12 803 0 0,-1-1-1231 0 0,-1 1-308 0 0,0 0 0 0 0,0 0 0 0 0,-1 1 0 0 0,-1-1 0 0 0,0 1 0 0 0,0 0 0 0 0,-1-1 0 0 0,-1 1 0 0 0,0 0 0 0 0,-1 5-35 0 0,-3 22 220 0 0,-2 0 0 0 0,-5 19-220 0 0,5-33 18 0 0,-19 61 939 0 0,24-77-898 0 0,1-7 16 0 0,2-3-1 0 0,11-14 53 0 0,0 0-1 0 0,-1 0 0 0 0,-1-1 1 0 0,3-6-127 0 0,38-72 121 0 0,-12 20 23 0 0,-20 40-114 0 0,-6 7-6 0 0,2 1 1 0 0,1 0 0 0 0,1 2-1 0 0,3-2-24 0 0,-18 21 0 0 0,1 1 1 0 0,0 0-1 0 0,1 1 1 0 0,-1-1-1 0 0,1 1 0 0 0,-1 0 1 0 0,1 0-1 0 0,0 0 0 0 0,0 1 1 0 0,0-1-1 0 0,-3 2-1 0 0,1 1 0 0 0,-1-1 0 0 0,0 1 1 0 0,1-1-1 0 0,-1 1 0 0 0,0 0 0 0 0,1 0 1 0 0,-1 0-1 0 0,0 0 0 0 0,1 1 0 0 0,-1-1 1 0 0,0 0-1 0 0,0 1 0 0 0,1 0 0 0 0,-1-1 0 0 0,0 1 1 0 0,0 0-1 0 0,0 0 0 0 0,0 0 0 0 0,0 1 1 0 0,0-1-1 0 0,0 0 0 0 0,0 1 0 0 0,1 1 1 0 0,1 1-11 0 0,1 1 0 0 0,-1 0 0 0 0,-1 0 0 0 0,1 0 0 0 0,-1 0-1 0 0,0 1 1 0 0,0-1 0 0 0,-1 1 0 0 0,1 0 0 0 0,0 5 11 0 0,2 7-45 0 0,0 1 0 0 0,1 17 45 0 0,-1-2 0 0 0,-3 1 0 0 0,0 12 0 0 0,-2-36 0 0 0,1-1 0 0 0,0 0 0 0 0,0 1 0 0 0,1-1 0 0 0,1 0 0 0 0,0 0 0 0 0,-1-4 0 0 0,0 0 0 0 0,0-1 0 0 0,0 0 0 0 0,1 1 0 0 0,0-1 0 0 0,0 0 0 0 0,1-1 0 0 0,-1 1 0 0 0,1 0 0 0 0,0-1 0 0 0,1 1 0 0 0,8 6 0 0 0,-9-6 0 0 0,1-1 0 0 0,0 0 0 0 0,0 0 0 0 0,0 0 0 0 0,0-1 0 0 0,1 0 0 0 0,0 0 0 0 0,-1 0 0 0 0,1-1 0 0 0,0 1 0 0 0,3-1 0 0 0,3 1-751 0 0,0 0-1 0 0,-1-1 1 0 0,1-1-1 0 0,1 0 752 0 0,-5-1-1209 0 0,1 0-1 0 0,-1 0 0 0 0,0-1 0 0 0,0-1 0 0 0,0 1 0 0 0,5-2 1210 0 0,9-5-8974 0 0</inkml:trace>
  <inkml:trace contextRef="#ctx0" brushRef="#br0" timeOffset="25637.81">5289 4103 7832 0 0,'-1'1'356'0'0,"-1"0"-242"0"0,-35 34 820 0 0,23-18 2795 0 0,9-9-2461 0 0,4-7-661 0 0,0 1 1 0 0,-1 0 0 0 0,1 0-1 0 0,0-1 1 0 0,0 1 0 0 0,0 0-1 0 0,0 0 1 0 0,1 0 0 0 0,-1 0-1 0 0,0 0 1 0 0,1 0 0 0 0,0 1-1 0 0,-1-1 1 0 0,1 0 0 0 0,0 0-1 0 0,0 0-607 0 0,0 0 260 0 0,2-1-4 0 0,2 0-174 0 0,1 0 1 0 0,-1 0-1 0 0,0-1 0 0 0,0 1 0 0 0,1-1 0 0 0,-1 0 0 0 0,0-1 1 0 0,1 1-1 0 0,-1-1 0 0 0,0 1 0 0 0,0-1 0 0 0,0 0 0 0 0,0-1 1 0 0,0 1-1 0 0,0-1 0 0 0,0 0 0 0 0,0 0 0 0 0,0 0 0 0 0,1-1-82 0 0,1-1 78 0 0,-1 0 0 0 0,0 0 0 0 0,0-1 0 0 0,0 0 0 0 0,0 0 0 0 0,0 0 0 0 0,-1 0 0 0 0,0-1-1 0 0,0 1 1 0 0,-1-1 0 0 0,0 0 0 0 0,2-3-78 0 0,-3 1 87 0 0,-1 1 0 0 0,1-1 1 0 0,-1 1-1 0 0,-1-1 0 0 0,0 0 0 0 0,0 1 0 0 0,0-1 0 0 0,-1-2-87 0 0,0-16 244 0 0,1 14-163 0 0,-1-28 154 0 0,1 38-215 0 0,-1 0-1 0 0,1-1 1 0 0,-1 1 0 0 0,1 0 0 0 0,-1-1 0 0 0,0 1 0 0 0,0 0 0 0 0,0 0-1 0 0,0 0 1 0 0,0 0 0 0 0,-1 0 0 0 0,1 0 0 0 0,-1 0 0 0 0,0-1-20 0 0,-10-9 99 0 0,12 11-91 0 0,-1 0 1 0 0,0-1-1 0 0,0 1 1 0 0,-1 0-1 0 0,1 0 1 0 0,0 0-1 0 0,0 0 1 0 0,0 0-1 0 0,-1 0 1 0 0,1 1-1 0 0,-1-1 1 0 0,1 0-1 0 0,0 1 1 0 0,-1-1-1 0 0,1 1 1 0 0,-1-1-1 0 0,1 1 1 0 0,-1 0-1 0 0,0-1 1 0 0,1 1-1 0 0,-1 0 1 0 0,1 0-1 0 0,-2 0-8 0 0,1 0 5 0 0,0 1-1 0 0,0-1 1 0 0,-1 0-1 0 0,1 1 1 0 0,0-1-1 0 0,0 1 1 0 0,0 0-1 0 0,0 0 0 0 0,0 0 1 0 0,0 0-1 0 0,1 0 1 0 0,-1 0-1 0 0,0 0 1 0 0,0 1-1 0 0,-1 1-4 0 0,-23 26 7 0 0,15-14-21 0 0,5-6 6 0 0,1-1-1 0 0,0 1 0 0 0,1 0 1 0 0,0 1-1 0 0,0-1 0 0 0,1 1 1 0 0,0-1-1 0 0,-1 10 9 0 0,-2 2-4 0 0,1-1 9 0 0,0 1 0 0 0,1 0 0 0 0,1 0 0 0 0,1 0 0 0 0,0 14-5 0 0,2-26 5 0 0,1 0 0 0 0,0-1-1 0 0,0 1 1 0 0,0 0 0 0 0,1-1-1 0 0,0 1 1 0 0,1-1 0 0 0,0 0-1 0 0,1 1 1 0 0,-1-2 0 0 0,1 1-1 0 0,1 0 1 0 0,-1-1 0 0 0,6 6-5 0 0,-8-10 6 0 0,1-1 1 0 0,0 1 0 0 0,0-1-1 0 0,1 1 1 0 0,-1-1 0 0 0,0 0-1 0 0,1 0 1 0 0,-1-1 0 0 0,1 1-1 0 0,0-1 1 0 0,-1 0 0 0 0,1 0-1 0 0,2 1-6 0 0,5 0 12 0 0,0-1 0 0 0,0 0-1 0 0,0 0 1 0 0,1-1-12 0 0,1-1 23 0 0,0 0-1 0 0,0 0 1 0 0,0-2 0 0 0,-1 0-1 0 0,1 0 1 0 0,0-1-23 0 0,14-6 92 0 0,-1-1 0 0 0,5-3-92 0 0,-17 7 50 0 0,-2 0 1 0 0,1-1-1 0 0,-1-1 0 0 0,0 0 0 0 0,0-1 1 0 0,-1 0-1 0 0,-1-1 0 0 0,5-6-50 0 0,1-3 32 0 0,-1-1-1 0 0,0 0 1 0 0,-2-1-1 0 0,5-14-31 0 0,-9 16 34 0 0,0 0 0 0 0,-2-1-1 0 0,-1 0 1 0 0,0 0 0 0 0,-2 0 0 0 0,0-1 0 0 0,-2 0-1 0 0,0 0 1 0 0,-1-8-34 0 0,-1 29 0 0 0,0 0-1 0 0,0 1 0 0 0,0-1 1 0 0,0 0-1 0 0,0 0 1 0 0,0 1-1 0 0,0-1 1 0 0,0 0-1 0 0,0 0 1 0 0,-1 1-1 0 0,1-1 0 0 0,0 0 1 0 0,-1 1-1 0 0,1-1 1 0 0,0 0-1 0 0,-1 1 1 0 0,1-1-1 0 0,-1 0 1 0 0,1 1-1 0 0,0-1 0 0 0,-1 1 1 0 0,0-1-1 0 0,1 1 1 0 0,-1-1-1 0 0,1 1 1 0 0,-1-1-1 0 0,0 1 1 0 0,0-1 0 0 0,0 1 0 0 0,0 0 0 0 0,-1 0-1 0 0,1 0 1 0 0,0 0 0 0 0,0 0 0 0 0,-1 0 0 0 0,1 0 0 0 0,0 0-1 0 0,0 0 1 0 0,0 0 0 0 0,-1 1 0 0 0,1-1 0 0 0,0 1 0 0 0,-1-1 0 0 0,-3 2 7 0 0,1 1 1 0 0,-1-1 0 0 0,1 1 0 0 0,-1 0 0 0 0,1 0 0 0 0,0 0-1 0 0,-2 3-7 0 0,-9 10-21 0 0,1 0 0 0 0,1 1 0 0 0,0 1 0 0 0,1 0 0 0 0,2 0-1 0 0,-1 1 1 0 0,2 1 0 0 0,1-1 0 0 0,0 2 0 0 0,2-1 0 0 0,0 1 0 0 0,1 0-1 0 0,1 0 1 0 0,1 0 0 0 0,0 22 21 0 0,3-36 0 0 0,0 0 0 0 0,1 0 0 0 0,0 0 0 0 0,1 0 0 0 0,-1-1 0 0 0,1 1 0 0 0,0 0 0 0 0,1-1 0 0 0,0 1 0 0 0,0-1 0 0 0,3 5 0 0 0,-3-6 0 0 0,0-1 0 0 0,0 0 0 0 0,1 0 0 0 0,-1 0 0 0 0,1 0 0 0 0,0 0 0 0 0,0-1 0 0 0,1 0 0 0 0,-1 1 0 0 0,1-2 0 0 0,-1 1 0 0 0,1 0 0 0 0,0-1 0 0 0,0 0 0 0 0,3 1 0 0 0,3-1-50 0 0,-1 1 0 0 0,1-2 1 0 0,0 1-1 0 0,0-2 0 0 0,1 1 0 0 0,-1-1 0 0 0,9-2 50 0 0,16-3-629 0 0,27-7 629 0 0,-9 1-241 0 0,-30 6-61 0 0,-1-1-1 0 0,1-1 0 0 0,-1-2 0 0 0,0 0 0 0 0,9-6 303 0 0,9-7-466 0 0,0-2 0 0 0,11-10 466 0 0,-42 27 12 0 0,-1 0 1 0 0,0-1-1 0 0,0 0 1 0 0,0-1-1 0 0,-1 0 0 0 0,0 0 1 0 0,-1-1-1 0 0,0 1 1 0 0,-1-2-1 0 0,0 1 0 0 0,0-1 1 0 0,-1 0-1 0 0,3-11-12 0 0,-4 12 20 0 0,-3 6 20 0 0,0 1 0 0 0,0 0-1 0 0,0-1 1 0 0,0 1 0 0 0,0-1 0 0 0,-1 1-1 0 0,1-1 1 0 0,-1 1 0 0 0,0-1 0 0 0,0 0-1 0 0,-1 1 1 0 0,1-1 0 0 0,-1 1-1 0 0,1-1 1 0 0,-1 1-40 0 0,0 1 25 0 0,0 1 0 0 0,1-1 0 0 0,-1 1 0 0 0,0 0 0 0 0,0-1 0 0 0,0 1-1 0 0,0 0 1 0 0,0 0 0 0 0,-1 0 0 0 0,1-1 0 0 0,0 1 0 0 0,0 0 0 0 0,-1 1 0 0 0,1-1 0 0 0,-1 0 0 0 0,1 0 0 0 0,0 1-1 0 0,-1-1 1 0 0,0 1 0 0 0,1-1 0 0 0,-1 1 0 0 0,1-1 0 0 0,-1 1 0 0 0,0 0 0 0 0,1 0 0 0 0,-1 0 0 0 0,1 0-1 0 0,-1 0 1 0 0,0 0 0 0 0,1 0 0 0 0,-1 1-25 0 0,-7 0 135 0 0,1 1 1 0 0,0 0-1 0 0,0 0 0 0 0,0 0 0 0 0,-3 3-135 0 0,3-2 4 0 0,0 1 0 0 0,0 1 0 0 0,1-1-1 0 0,0 1 1 0 0,0 0 0 0 0,-6 6-4 0 0,-35 38 35 0 0,26-25-29 0 0,13-14-6 0 0,1 1 0 0 0,0 1 0 0 0,1 0 0 0 0,0 0 0 0 0,-3 9 0 0 0,1-3 0 0 0,6-12 0 0 0,0 2 0 0 0,1-1 0 0 0,0 0 0 0 0,0 0 0 0 0,-1 6 0 0 0,2-9 0 0 0,1-1 0 0 0,-1 1 0 0 0,1 0 0 0 0,0 0 0 0 0,0 0 0 0 0,0 0 0 0 0,1 0 0 0 0,-1 0 0 0 0,1-1 0 0 0,0 1 0 0 0,1 3 0 0 0,-1-5 0 0 0,0 1 0 0 0,0-1 0 0 0,0 1 0 0 0,1-1-1 0 0,-1 0 1 0 0,1 0 0 0 0,0 0 0 0 0,-1 0 0 0 0,1 0 0 0 0,0 0-1 0 0,0 0 1 0 0,0 0 0 0 0,1-1 0 0 0,-1 1 0 0 0,0-1 0 0 0,0 1 0 0 0,1-1-1 0 0,-1 0 1 0 0,1 0 0 0 0,-1 0 0 0 0,1 0 0 0 0,1-1 0 0 0,2 1 1 0 0,-1-1 1 0 0,0 0 0 0 0,1-1-1 0 0,-1 1 1 0 0,1-1 0 0 0,-1 0-1 0 0,0 0 1 0 0,0-1 0 0 0,0 0-1 0 0,4-1-1 0 0,0-1 20 0 0,-1 0 0 0 0,1 0 0 0 0,-1-1 0 0 0,0 0 0 0 0,-1 0 0 0 0,1-1 0 0 0,-1 0 0 0 0,0 0 0 0 0,6-7-20 0 0,-4 2 16 0 0,0 0 0 0 0,-1-1 0 0 0,-1 0 1 0 0,1 0-1 0 0,-2-1 0 0 0,1-3-16 0 0,8-24 52 0 0,-1-1 1 0 0,-3 0-1 0 0,6-38-52 0 0,-14 66 17 0 0,8-50 55 0 0,-3 0 0 0 0,0-31-72 0 0,-4-127 144 0 0,-9 66-144 0 0,4 142 0 0 0,1 13 0 0 0,0 1 0 0 0,0-1 0 0 0,0 0 0 0 0,0 0 0 0 0,0 0 0 0 0,0 0 0 0 0,0 0 0 0 0,-1 0-1 0 0,1 0 1 0 0,0 0 0 0 0,0 0 0 0 0,0 0 0 0 0,0 0 0 0 0,0 0 0 0 0,0 0 0 0 0,0 0 0 0 0,0 0 0 0 0,-1 0 0 0 0,1 0 0 0 0,0 0 0 0 0,0 0 0 0 0,0 0-1 0 0,0 0 1 0 0,0 0 0 0 0,0 0 0 0 0,0 0 0 0 0,0 0 0 0 0,0 0 0 0 0,-1 0 0 0 0,1 0 0 0 0,0 0 0 0 0,0 0 0 0 0,0 0 0 0 0,0 0 0 0 0,0 0 0 0 0,0-1-1 0 0,0 1 1 0 0,0 0 0 0 0,0 0 0 0 0,0 0 0 0 0,0 0 0 0 0,-1 0 0 0 0,1 0 0 0 0,0 0 0 0 0,0 0 0 0 0,0 0 0 0 0,0 0 0 0 0,0-1 0 0 0,0 1-1 0 0,0 0 1 0 0,0 0 0 0 0,0 0 0 0 0,0 0 0 0 0,0 0 0 0 0,0 0 0 0 0,0 0 0 0 0,-3 7 20 0 0,-2 35-11 0 0,2 0 0 0 0,1 0 0 0 0,3 8-9 0 0,11 128 5 0 0,-11-159-5 0 0,30 202-10 0 0,-23-171-39 0 0,-5-28-288 0 0,2-1 0 0 0,1 0 0 0 0,0 0 0 0 0,5 8 337 0 0,-6-17-757 0 0,1 1 1 0 0,1-1-1 0 0,0 0 0 0 0,1 0 1 0 0,0-1-1 0 0,1 0 0 0 0,1 1 757 0 0,10 7-1824 0 0</inkml:trace>
  <inkml:trace contextRef="#ctx0" brushRef="#br0" timeOffset="26362.66">7280 3370 18543 0 0,'1'-3'422'0'0,"24"-51"1171"0"0,-23 51-1542 0 0,-1 0 0 0 0,0 0 1 0 0,1 1-1 0 0,0-1 0 0 0,-1 1 0 0 0,1-1 0 0 0,0 1 1 0 0,1 0-1 0 0,-1 0 0 0 0,0 0 0 0 0,0 0 0 0 0,1 0-51 0 0,6-6 1546 0 0,-7 7-359 0 0,-2 1-87 0 0,4 4 98 0 0,-3-1-1120 0 0,0-1 0 0 0,0 1 0 0 0,-1 0 0 0 0,0-1 0 0 0,1 1 0 0 0,-1 0 0 0 0,0-1 0 0 0,0 1 1 0 0,0 0-1 0 0,0-1 0 0 0,-1 1 0 0 0,1 0 0 0 0,-1-1 0 0 0,0 3-78 0 0,-3 20 125 0 0,5 3-58 0 0,-1-6-3 0 0,0-1-1 0 0,-2 11-63 0 0,-30 312 2032 0 0,22-245-2014 0 0,5-48-20 0 0,0 36 2 0 0,6 15 0 0 0,-1-100 1 0 0,0-1 0 0 0,0 1 0 0 0,1-1 0 0 0,-1 0 0 0 0,0 1-1 0 0,1-1 1 0 0,-1 0 0 0 0,1 1 0 0 0,0-1 0 0 0,-1 0 0 0 0,1 1 0 0 0,0-1 0 0 0,0 0 0 0 0,0 0-1 0 0,0 0 1 0 0,0 0 0 0 0,0 0 0 0 0,0 0 0 0 0,1 1-1 0 0,2 2 55 0 0,-3-4-19 0 0,0 0 0 0 0,-1 1-1 0 0,1-1 1 0 0,-1 0 0 0 0,1 1 0 0 0,-1-1-1 0 0,1 0 1 0 0,-1 0 0 0 0,1 0 0 0 0,0 0-1 0 0,-1 0 1 0 0,1 0 0 0 0,-1 0 0 0 0,1 0-1 0 0,0 0 1 0 0,-1 0 0 0 0,1 0 0 0 0,-1 0-1 0 0,1 0 1 0 0,0 0-36 0 0,2-1 144 0 0,1 1-104 0 0,0-1 1 0 0,0 1-1 0 0,0-1 1 0 0,0 0-1 0 0,0-1 1 0 0,0 1-1 0 0,0 0 1 0 0,-1-1-1 0 0,1 0 1 0 0,0 0-1 0 0,-1 0 1 0 0,1-1-1 0 0,-1 1 1 0 0,1-1-41 0 0,10-10 247 0 0,-1 1 0 0 0,9-12-247 0 0,-6 7 56 0 0,93-96-56 0 0,-102 103 0 0 0,1 1 0 0 0,-2-1 0 0 0,3-5 0 0 0,-3 6 0 0 0,-1 1 0 0 0,1-1 0 0 0,1 1 0 0 0,2-3 0 0 0,-2 8 0 0 0,-5 4 0 0 0,-1 0 0 0 0,0 1 0 0 0,0-1 0 0 0,0 0 0 0 0,0 1 0 0 0,0-1 0 0 0,-1 1 0 0 0,1 0 0 0 0,0-1 0 0 0,-1 1 0 0 0,1 0 0 0 0,-1-1 0 0 0,1 1 0 0 0,-1 0 0 0 0,2 5 0 0 0,1 3 0 0 0,-1-1 0 0 0,0 0 0 0 0,-1 1 0 0 0,0 6 0 0 0,0-6 0 0 0,0 1 0 0 0,1-1 0 0 0,3 10 0 0 0,-2-9 0 0 0,1 1 0 0 0,0-1 0 0 0,0 1 0 0 0,1 0 0 0 0,6 8 0 0 0,-11-19 0 0 0,0-1 0 0 0,0 1 0 0 0,0 0 0 0 0,1-1 0 0 0,-1 1 0 0 0,0-1 0 0 0,1 1 0 0 0,-1-1 0 0 0,0 1 0 0 0,1-1 0 0 0,-1 1 0 0 0,1-1 0 0 0,-1 1 0 0 0,0-1 0 0 0,1 1 0 0 0,-1-1 0 0 0,1 0 0 0 0,0 1 0 0 0,-1-1 0 0 0,1 0 0 0 0,-1 0 0 0 0,1 1 0 0 0,-1-1 0 0 0,1 0 0 0 0,0 0 0 0 0,-1 0 0 0 0,1 0 0 0 0,0 1 0 0 0,-1-1 0 0 0,1 0 0 0 0,0 0 0 0 0,1-1 0 0 0,1 2 0 0 0,-1 0 0 0 0,1-1 0 0 0,0 0 0 0 0,0 1 0 0 0,0-1 0 0 0,0-1 0 0 0,0 1 0 0 0,0 0 0 0 0,0-1 0 0 0,0 1 0 0 0,0-1 0 0 0,0 0 0 0 0,0 0 0 0 0,0 0 0 0 0,0 0 0 0 0,-1-1 0 0 0,1 1 0 0 0,-1-1 0 0 0,1 0 0 0 0,-1 1 0 0 0,1-1 0 0 0,-1 0 0 0 0,0 0 0 0 0,0-1 0 0 0,0 1 0 0 0,0 0 0 0 0,0-1 0 0 0,2-2 0 0 0,0-1 0 0 0,-1 1 0 0 0,0-1 0 0 0,0 1 0 0 0,0-1 0 0 0,0 0 0 0 0,-1 0 0 0 0,0-1 0 0 0,0 1 0 0 0,-1 0 0 0 0,0-1 0 0 0,0 0 0 0 0,2-25 0 0 0,0 13 0 0 0,-2 0 0 0 0,-1 0 0 0 0,0-1 0 0 0,0 15 0 0 0,-1 0 0 0 0,1 0 0 0 0,-1-1 0 0 0,0 1 0 0 0,-1 0 0 0 0,1 0 0 0 0,-1 1 0 0 0,0-1 0 0 0,-1 0 0 0 0,1 1 0 0 0,-1-1 0 0 0,1 1 0 0 0,-3-2 0 0 0,-2-3 0 0 0,6 6 0 0 0,-1 1 0 0 0,0-1 0 0 0,0 1 0 0 0,0 0 0 0 0,0 0 0 0 0,0 0 0 0 0,-1 0 0 0 0,1 0 0 0 0,0 0 0 0 0,-1 0 0 0 0,0 1 0 0 0,1-1 0 0 0,-1 1 0 0 0,0 0 0 0 0,-1 0 0 0 0,-8-3 0 0 0,9 3 0 0 0,0 0 0 0 0,0 0 0 0 0,0 0 0 0 0,0 0 0 0 0,0 0 0 0 0,0 1 0 0 0,0 0 0 0 0,0 0 0 0 0,0 0 0 0 0,0 0 0 0 0,0 0 0 0 0,0 0 0 0 0,0 1 0 0 0,-3 0 0 0 0,1 1 0 0 0,0 0 0 0 0,0 1 0 0 0,0-1 0 0 0,1 1 0 0 0,-1 0 0 0 0,0 1 0 0 0,1-1 0 0 0,0 1 0 0 0,0 0 0 0 0,0 0 0 0 0,0 0 0 0 0,1 0 0 0 0,0 1 0 0 0,-2 2 0 0 0,3-3 0 0 0,0-1 0 0 0,0 1 0 0 0,1-1 0 0 0,0 1 0 0 0,-1-1 0 0 0,1 1 0 0 0,1 0 0 0 0,-1-1 0 0 0,0 1 0 0 0,1 0 0 0 0,0 0 0 0 0,0 0 0 0 0,0-1 0 0 0,0 1 0 0 0,1 0 0 0 0,0 0 0 0 0,-1 0 0 0 0,1-1 0 0 0,1 1 0 0 0,-1-1 0 0 0,1 3 0 0 0,1-2 0 0 0,-1 0 0 0 0,1 0 0 0 0,-1 0 0 0 0,1 0 0 0 0,0-1 0 0 0,1 1 0 0 0,-1-1 0 0 0,1 0 0 0 0,-1 0 0 0 0,1 0 0 0 0,0 0 0 0 0,0-1 0 0 0,0 0 0 0 0,0 0 0 0 0,1 0 0 0 0,0 1 0 0 0,-1-2 0 0 0,0 0 0 0 0,1 1 0 0 0,-1-1 0 0 0,0-1 0 0 0,0 1 0 0 0,0 0 0 0 0,1-1 0 0 0,-1 0 0 0 0,0 0 0 0 0,0 0 0 0 0,1-1 0 0 0,-1 0 0 0 0,0 1 0 0 0,0-1 0 0 0,0-1 0 0 0,0 1 0 0 0,0-1 0 0 0,1 0 0 0 0,5-3-147 0 0,17-11-1180 0 0,-25 15 1243 0 0,-1 0-1 0 0,0 0 0 0 0,1 0 0 0 0,-1-1 1 0 0,0 1-1 0 0,0 0 0 0 0,0-1 1 0 0,0 1-1 0 0,0-1 0 0 0,0 0 0 0 0,0 1 1 0 0,-1-1-1 0 0,1 0 0 0 0,-1 1 1 0 0,1-1-1 0 0,-1 0 85 0 0,1-2-274 0 0,1-11-3077 0 0,-3 6-2541 0 0,-1-3-2457 0 0</inkml:trace>
  <inkml:trace contextRef="#ctx0" brushRef="#br0" timeOffset="26726.3">6956 3561 17503 0 0,'0'0'803'0'0,"0"0"-18"0"0,1-19 410 0 0,1 17-906 0 0,0-1-1 0 0,0 0 1 0 0,1 1 0 0 0,0-1 0 0 0,-1 1-1 0 0,1 0 1 0 0,0-1 0 0 0,0 1 0 0 0,0 1-1 0 0,0-1 1 0 0,3-1-289 0 0,9-3-7 0 0,1 0 1 0 0,0 1 0 0 0,1 0-1 0 0,-1 2 1 0 0,1 0-1 0 0,0 1 1 0 0,15-1 6 0 0,16-2-962 0 0,3 0-4451 0 0,2 1-1893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22:1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18169 2576 21391 0 0,'-22'-22'488'0'0,"21"22"-459"0"0,1-1-1 0 0,-1 1 1 0 0,1-1 0 0 0,-1 1-1 0 0,1-1 1 0 0,0 1-1 0 0,-1-1 1 0 0,1 1-1 0 0,0-1 1 0 0,-1 0 0 0 0,1 1-1 0 0,0-1 1 0 0,0 1-1 0 0,-1-1 1 0 0,1 0-1 0 0,0 1 1 0 0,0-1-1 0 0,0 0 1 0 0,0 0 0 0 0,0 1-1 0 0,0-1 1 0 0,0 0-1 0 0,0 1 1 0 0,0-1-1 0 0,0 0 1 0 0,1 1 0 0 0,-1-1-1 0 0,0 0 1 0 0,0 1-1 0 0,1-1 1 0 0,-1 1-1 0 0,0-1 1 0 0,1 0-1 0 0,-1 1-28 0 0,1-1 35 0 0,-1 0 0 0 0,0 1-1 0 0,1-1 1 0 0,-1 0-1 0 0,0 1 1 0 0,1-1-1 0 0,-1 0 1 0 0,0 0 0 0 0,0 0-1 0 0,0 1 1 0 0,0-1-1 0 0,0 0 1 0 0,1 0 0 0 0,-1 0-1 0 0,-1 1 1 0 0,1-1-1 0 0,0 0 1 0 0,0 0-1 0 0,0 1 1 0 0,0-2-35 0 0,-1-1 47 0 0,-1 1-39 0 0,2 0 0 0 0,-1 0 0 0 0,0-1 0 0 0,0 1 1 0 0,1 0-1 0 0,-1-1 0 0 0,1 1 0 0 0,0-1 0 0 0,0 1 0 0 0,-1-1 0 0 0,2 1 0 0 0,-1-1 1 0 0,0 1-1 0 0,0 0 0 0 0,1-1 0 0 0,0 1 0 0 0,-1-1 0 0 0,1 1 0 0 0,0 0-8 0 0,11-40 708 0 0,-11 34-431 0 0,1 1-1 0 0,0 0 0 0 0,0-1 0 0 0,0 1 0 0 0,1 0 0 0 0,0 0 0 0 0,1 1 1 0 0,1-4-277 0 0,10-7 408 0 0,6-9 127 0 0,-15 14-286 0 0,-5 10-202 0 0,0-1 0 0 0,0 1 0 0 0,1 0 0 0 0,-1 0 0 0 0,1-1 0 0 0,-1 1 0 0 0,1 0 0 0 0,0 0 0 0 0,0 1 0 0 0,0-1 0 0 0,2-1-47 0 0,6-4 46 0 0,1 0-1 0 0,1 1 1 0 0,-1 0 0 0 0,1 1 0 0 0,0 0 0 0 0,0 1 0 0 0,1 0-1 0 0,2 1-45 0 0,-9 1 13 0 0,0 1-1 0 0,1 0 1 0 0,-1 1-1 0 0,0-1 0 0 0,1 1 1 0 0,-1 0-1 0 0,0 1 0 0 0,0 0 1 0 0,1 0-1 0 0,-1 0 1 0 0,0 1-1 0 0,0 0 0 0 0,0 0 1 0 0,0 0-1 0 0,-1 1 0 0 0,1 0 1 0 0,-1 0-1 0 0,2 1-12 0 0,-4-2 0 0 0,-1 0 0 0 0,1 1 0 0 0,-1-1 0 0 0,0 0 0 0 0,0 1 0 0 0,0 0 0 0 0,0-1 0 0 0,-1 1 0 0 0,1 0 0 0 0,-1 0 0 0 0,1 0 0 0 0,-1 0 0 0 0,0 0 0 0 0,0 0 0 0 0,0 1 0 0 0,-1-1 0 0 0,1 0 0 0 0,-1 0 0 0 0,0 1 0 0 0,0-1 0 0 0,0 0 0 0 0,0 0 0 0 0,-1 1 0 0 0,1-1 0 0 0,-1 0 0 0 0,0 1 0 0 0,-2 7 0 0 0,0 1 0 0 0,-1-1 0 0 0,0 0 0 0 0,-1 0 0 0 0,0 0 0 0 0,-5 6 0 0 0,-12 15 0 0 0,-1-1 0 0 0,-1-2 0 0 0,-1 0 0 0 0,-2-1 0 0 0,-5 1 0 0 0,25-21 0 0 0,-12 13-17 0 0,1 0 1 0 0,-10 16 16 0 0,12-15-16 0 0,-1 0 1 0 0,-9 7 15 0 0,-3 2 0 0 0,-6 11 0 0 0,-19 21 0 0 0,32-37 0 0 0,17-19 0 0 0,0-1 0 0 0,0 1 0 0 0,-1-1 0 0 0,-1 0 0 0 0,0-2 12 0 0,6-4 48 0 0,3 0 0 0 0,22-1 125 0 0,-1-1 0 0 0,1-1 0 0 0,-1-2-1 0 0,0 0 1 0 0,9-4-185 0 0,103-22 295 0 0,-31 9-310 0 0,-14 3 15 0 0,26-7 0 0 0,-98 22-278 0 0,0 1 1 0 0,0 0-1 0 0,1 1 1 0 0,-1 1-1 0 0,4 1 278 0 0,-21 0-1573 0 0,-1 0-84 0 0,0 0-21 0 0</inkml:trace>
  <inkml:trace contextRef="#ctx0" brushRef="#br0" timeOffset="-902.65">14304 3068 15632 0 0,'-5'-1'228'0'0,"5"1"-119"0"0,-1 0 0 0 0,0 0-1 0 0,0 0 1 0 0,0 0 0 0 0,0 0-1 0 0,0 0 1 0 0,0 0 0 0 0,0 0-1 0 0,0 0 1 0 0,0 0 0 0 0,0 1-1 0 0,1-1 1 0 0,-1 0 0 0 0,0 1-1 0 0,0-1 1 0 0,0 0 0 0 0,0 1-1 0 0,1-1 1 0 0,-1 1 0 0 0,0-1-1 0 0,0 1 1 0 0,1 0-1 0 0,-1-1 1 0 0,1 1 0 0 0,-1 0-1 0 0,0-1 1 0 0,1 1 0 0 0,-1 0-1 0 0,1 0-108 0 0,-1 0 918 0 0,1-1 19 0 0,0 0 46 0 0,-1-1 17 0 0,0-3-755 0 0,-1 1 0 0 0,1-1-1 0 0,0 1 1 0 0,-1-1 0 0 0,2 1 0 0 0,-1-1 0 0 0,0 0 0 0 0,1 1 0 0 0,0-1 0 0 0,-1 0 0 0 0,1 0 0 0 0,1 1 0 0 0,-1-1 0 0 0,1 0 0 0 0,-1 1 0 0 0,1-1-1 0 0,0 0-244 0 0,4-13 401 0 0,1 1 0 0 0,1 0-1 0 0,3-6-400 0 0,8-20 464 0 0,-13 26-375 0 0,2 0 1 0 0,0 1 0 0 0,0 1-1 0 0,3-3-89 0 0,9-21 109 0 0,-13 26-72 0 0,-1 1 0 0 0,2-1-1 0 0,3-3-36 0 0,-3 4 0 0 0,-2 4 0 0 0,0 0 0 0 0,0 0 0 0 0,1 1 0 0 0,-1 0 0 0 0,2-1 0 0 0,-7 7 0 0 0,1 0 0 0 0,-1 0 0 0 0,0 0 0 0 0,1-1 0 0 0,-1 1 0 0 0,0 0 0 0 0,1 0 0 0 0,-1 0 0 0 0,0 0 0 0 0,1 0 0 0 0,-1 0 0 0 0,1 0 0 0 0,-1 0 0 0 0,0 0 0 0 0,1 0 0 0 0,-1 0 0 0 0,1 0 0 0 0,-1 0 0 0 0,0 0 0 0 0,1 0 0 0 0,-1 0 0 0 0,0 0 0 0 0,2 1 0 0 0,0-1 0 0 0,0 1 0 0 0,0 0 0 0 0,0 0 0 0 0,-1 0 0 0 0,1 0 0 0 0,-1 0 0 0 0,1 1 0 0 0,0-1 0 0 0,-1 0 0 0 0,0 1 0 0 0,1-1 0 0 0,-1 1 0 0 0,0-1 0 0 0,0 1 0 0 0,0 0 0 0 0,0 0 0 0 0,0-1 0 0 0,0 1 0 0 0,0 0 0 0 0,-1 0 0 0 0,1 1 0 0 0,1 6 0 0 0,0-1 0 0 0,-1 1 0 0 0,0 0 0 0 0,0 6 0 0 0,1 7 0 0 0,1 22 19 0 0,-2 31-19 0 0,-1-31 34 0 0,5 30-34 0 0,-2-18 41 0 0,-3-41-19 0 0,0 1 0 0 0,2 0 0 0 0,0-1-1 0 0,0 1-21 0 0,2 2 45 0 0,-2-7 15 0 0,1 1 1 0 0,0-1-1 0 0,0 1 1 0 0,1-1-1 0 0,1 0 1 0 0,0-1-1 0 0,5 10-60 0 0,-9-19 11 0 0,0-1 0 0 0,0 1-1 0 0,-1 0 1 0 0,1 0-1 0 0,0 0 1 0 0,0-1-1 0 0,0 1 1 0 0,0-1 0 0 0,0 1-1 0 0,0 0 1 0 0,0-1-1 0 0,0 0 1 0 0,0 1-1 0 0,0-1 1 0 0,0 1 0 0 0,0-1-1 0 0,0 0 1 0 0,0 0-1 0 0,0 0 1 0 0,0 0-1 0 0,0 0 1 0 0,0 0 0 0 0,1 0-1 0 0,-1 0 1 0 0,0 0-1 0 0,0 0 1 0 0,0-1-1 0 0,0 1 1 0 0,0 0 0 0 0,0-1-1 0 0,0 1 1 0 0,0-1-1 0 0,0 1 1 0 0,0-1 0 0 0,0 0-1 0 0,0 0-10 0 0,6-3-2 0 0,-1-1 1 0 0,0 1-1 0 0,0-1 0 0 0,4-6 2 0 0,-6 8 41 0 0,3-6-6 0 0,0 1-1 0 0,0-1 1 0 0,0 0-1 0 0,-1 0 1 0 0,0-1-1 0 0,-1 0-34 0 0,9-20 174 0 0,3-12-174 0 0,12-24 107 0 0,-6 16-36 0 0,-14 27-14 0 0,2 1-1 0 0,11-18-56 0 0,-13 28 0 0 0,3 3 0 0 0,-8 10 0 0 0,-3 0 0 0 0,1 0-2 0 0,1 0 1 0 0,-1 1-1 0 0,0-1 1 0 0,0 1-1 0 0,-1-1 0 0 0,1 1 1 0 0,0 0-1 0 0,0 0 1 0 0,-1 0-1 0 0,1-1 0 0 0,-1 1 1 0 0,0 1-1 0 0,1-1 1 0 0,-1 0 1 0 0,16 37-41 0 0,-12-27 29 0 0,11 32-17 0 0,-10-26 17 0 0,1 0 0 0 0,4 7 12 0 0,5 8-6 0 0,-7-11-12 0 0,2-1 1 0 0,6 9 17 0 0,-14-25-2 0 0,1 0 0 0 0,0 1 0 0 0,0-1 0 0 0,0-1-1 0 0,1 1 1 0 0,-1-1 0 0 0,1 0 0 0 0,0 0 0 0 0,0 0 0 0 0,1 0 0 0 0,1 0 2 0 0,-5-3 7 0 0,1 0 0 0 0,-1 0 1 0 0,1 0-1 0 0,0 0 0 0 0,-1 0 0 0 0,1-1 0 0 0,0 1 1 0 0,0-1-1 0 0,0 1 0 0 0,-1-1 0 0 0,1 0 0 0 0,0 0 1 0 0,0-1-1 0 0,0 1 0 0 0,-1 0 0 0 0,1-1 0 0 0,0 0 1 0 0,0 0-1 0 0,-1 0 0 0 0,1 0 0 0 0,0 0 0 0 0,-1 0 1 0 0,0 0-1 0 0,1-1 0 0 0,-1 0 0 0 0,0 1 0 0 0,2-2-7 0 0,0-1 6 0 0,0 0 0 0 0,-1 0-1 0 0,1 0 1 0 0,-1-1-1 0 0,0 0 1 0 0,0 1-1 0 0,0-1 1 0 0,0 0-1 0 0,-1 0 1 0 0,0-1 0 0 0,0 1-1 0 0,-1 0 1 0 0,1-2-6 0 0,2-13 26 0 0,-1-1 1 0 0,-1 1-1 0 0,-1-1 1 0 0,-1 0-1 0 0,-1-7-26 0 0,-5-35 135 0 0,-3-3-135 0 0,7 52 2 0 0,0 1-4 0 0,1 6 5 0 0,0 1 1 0 0,0-1-1 0 0,1 0 0 0 0,0-2-3 0 0,0 8-2 0 0,0 0 0 0 0,0 0 0 0 0,1 1 0 0 0,-1-1 0 0 0,0 0 0 0 0,0 1 0 0 0,1-1 0 0 0,-1 0 0 0 0,1 1 0 0 0,-1-1 0 0 0,1 0 0 0 0,-1 1 0 0 0,1-1 0 0 0,-1 1 0 0 0,1-1 0 0 0,-1 1 0 0 0,1-1 0 0 0,0 1 0 0 0,-1 0 0 0 0,1-1 0 0 0,0 1 0 0 0,-1 0 0 0 0,1-1 0 0 0,0 1 0 0 0,0 0 0 0 0,-1 0 0 0 0,1 0 2 0 0,1-1-20 0 0,1 0 0 0 0,-1 1 0 0 0,0-1 0 0 0,1 1-1 0 0,-1 0 1 0 0,0 0 0 0 0,1 0 0 0 0,-1 0 0 0 0,1 0 20 0 0,32 4-134 0 0,0-2 1 0 0,1-1-1 0 0,-1-2 0 0 0,9-2 134 0 0,-27 0-58 0 0,0 0-1 0 0,-1-2 1 0 0,1 0-1 0 0,-1 0 1 0 0,0-2-1 0 0,0-1 59 0 0,1 1-23 0 0,-5 2 8 0 0,-1-2 0 0 0,0 1 0 0 0,-1-2 0 0 0,1 1 0 0 0,4-6 15 0 0,-7 7 12 0 0,-7 5 49 0 0,-1 1-10 0 0,-4 7-111 0 0,1 0 52 0 0,0-1 1 0 0,0 1-1 0 0,1 0 0 0 0,0 0 0 0 0,0 0 1 0 0,1 2 7 0 0,-4 11-27 0 0,-6 28-55 0 0,2 0-1 0 0,3 0 1 0 0,1 4 82 0 0,5-41 0 0 0,0 1 0 0 0,1 0 0 0 0,0-1 0 0 0,0 1 0 0 0,1 0 0 0 0,2 2 0 0 0,-2-3 0 0 0,-1-9 0 0 0,-1 1 0 0 0,0-1 0 0 0,1 0 0 0 0,0 1 0 0 0,-1-1 0 0 0,1 0 0 0 0,0 0 0 0 0,0 1 0 0 0,1-1 0 0 0,-1 0 0 0 0,0 0 0 0 0,1 0 0 0 0,-1 0 0 0 0,1-1 0 0 0,-1 1 0 0 0,2 1 0 0 0,7 3 11 0 0,-7-5-7 0 0,1 0 1 0 0,-1 0 0 0 0,1-1-1 0 0,0 1 1 0 0,-1-1-1 0 0,1 0 1 0 0,-1 0-1 0 0,1 0 1 0 0,-1 0 0 0 0,1-1-1 0 0,-1 0 1 0 0,1 1-1 0 0,-1-1 1 0 0,1-1 0 0 0,-1 1-1 0 0,0 0 1 0 0,1-1-5 0 0,3-1 13 0 0,0 0 0 0 0,-1-1 1 0 0,1 0-1 0 0,-1 0 0 0 0,0-1 0 0 0,0 0 0 0 0,4-4-13 0 0,10-14 23 0 0,0-1 0 0 0,-2-1 0 0 0,-1-1 0 0 0,-1 0 0 0 0,-1-2 0 0 0,6-14-23 0 0,13-40 153 0 0,14-56-153 0 0,-2-21 66 0 0,-23 78-52 0 0,-15 56-14 0 0,11-21 0 0 0,3-11 0 0 0,-21 54-2 0 0,1-1 1 0 0,-1 1-1 0 0,1 0 0 0 0,-1-1 1 0 0,1 1-1 0 0,0 0 0 0 0,1-1 2 0 0,-3 4-2 0 0,0 0 1 0 0,0-1-1 0 0,1 1 0 0 0,-1 0 1 0 0,0 0-1 0 0,0 0 0 0 0,0 0 0 0 0,0 0 1 0 0,0 0-1 0 0,0-1 0 0 0,0 1 1 0 0,0 0-1 0 0,0 0 0 0 0,1 0 0 0 0,-1 0 1 0 0,0 0-1 0 0,0 0 0 0 0,0 0 1 0 0,0 0-1 0 0,0 0 0 0 0,0 0 0 0 0,1 0 1 0 0,-1 0-1 0 0,0 0 0 0 0,0-1 1 0 0,0 1-1 0 0,0 0 0 0 0,1 0 0 0 0,-1 0 1 0 0,0 0-1 0 0,0 0 0 0 0,0 1 1 0 0,0-1-1 0 0,0 0 0 0 0,1 0 0 0 0,-1 0 1 0 0,0 0-1 0 0,0 0 0 0 0,0 0 1 0 0,0 0-1 0 0,0 0 0 0 0,0 0 0 0 0,1 0 1 0 0,-1 0-1 0 0,0 0 0 0 0,0 0 1 0 0,0 1-1 0 0,0-1 0 0 0,0 0 0 0 0,0 0 1 0 0,0 0-1 0 0,0 0 0 0 0,1 0 1 0 0,-1 0-1 0 0,0 1 2 0 0,2 6-18 0 0,-2-6 6 0 0,3 11-23 0 0,0-1 0 0 0,-1 1 0 0 0,-1 0 0 0 0,0 0 0 0 0,-1 0 0 0 0,-1 7 35 0 0,-2 24-56 0 0,-4 7 56 0 0,3-20-2 0 0,-13 81-71 0 0,-4 35 291 0 0,18-106-226 0 0,1-1-1 0 0,3 30 9 0 0,0-57-18 0 0,0 1-1 0 0,1-1 0 0 0,0 0 1 0 0,1 0-1 0 0,1 0 1 0 0,0-1-1 0 0,0 1 1 0 0,1-1-1 0 0,1 0 1 0 0,-1 0-1 0 0,7 7 19 0 0,-10-15 2 0 0,0-1-1 0 0,1 0 1 0 0,-1 1 0 0 0,1-1 0 0 0,-1 0-1 0 0,1 0 1 0 0,0-1 0 0 0,-1 1-1 0 0,1 0 1 0 0,0-1 0 0 0,0 0-1 0 0,0 0 1 0 0,0 0 0 0 0,1 0 0 0 0,-1 0-1 0 0,0-1 1 0 0,0 1 0 0 0,0-1-1 0 0,1 0 1 0 0,-1 0 0 0 0,0 0-1 0 0,0 0 1 0 0,1 0-2 0 0,9-2 22 0 0,-1 0 0 0 0,1-1-1 0 0,-1 0 1 0 0,0-1 0 0 0,4-2-22 0 0,-2 0 31 0 0,0 0 1 0 0,0-1-1 0 0,-1-1 1 0 0,0-1-1 0 0,0 0 0 0 0,-1 0 1 0 0,3-4-32 0 0,22-21 152 0 0,17-22-152 0 0,-53 55 0 0 0,22-27 19 0 0,-1 0 0 0 0,-1-1 0 0 0,-1-1 0 0 0,-2-1 0 0 0,-2-1 0 0 0,0 0 0 0 0,-2-1 0 0 0,9-32-19 0 0,-11 18 0 0 0,-1 0 0 0 0,2-29 0 0 0,-12 70 0 0 0,1-33 0 0 0,-3 24 0 0 0,-11 47-89 0 0,-15 64 88 0 0,-10 74 1 0 0,8-29 10 0 0,18-81-10 0 0,-1 36 0 0 0,4-29 0 0 0,6-57 11 0 0,1-8 42 0 0,1-4-36 0 0,1 0-1 0 0,-1 0 1 0 0,1-1-1 0 0,0 1 1 0 0,0 0-1 0 0,0 0 1 0 0,0 0-1 0 0,0 0 0 0 0,0 1 1 0 0,0-1-1 0 0,1 0 1 0 0,0-1-17 0 0,6-10 58 0 0,-2 3-49 0 0,4-9 30 0 0,0 0-1 0 0,14-17-38 0 0,-21 32 3 0 0,1-1 0 0 0,-1 1 0 0 0,1 0 1 0 0,0 0-1 0 0,1 0 0 0 0,-1 0 0 0 0,1 1 1 0 0,-1-1-1 0 0,1 1 0 0 0,0 1 1 0 0,0-1-1 0 0,1 1 0 0 0,3-2-3 0 0,-6 4-5 0 0,-1-1-1 0 0,1 1 1 0 0,0 0 0 0 0,0-1 0 0 0,0 2-1 0 0,0-1 1 0 0,0 0 0 0 0,0 0-1 0 0,-1 1 1 0 0,1 0 0 0 0,0-1 0 0 0,0 1-1 0 0,-1 0 1 0 0,3 2 5 0 0,6 2-38 0 0,0 1 1 0 0,0 1-1 0 0,-1 0 38 0 0,3 1-18 0 0,-6-4 6 0 0,-1 1 0 0 0,1 0 0 0 0,-1 1 1 0 0,0-1-1 0 0,0 1 0 0 0,0 1 12 0 0,-3-4-1 0 0,1 0-1 0 0,-1 0 0 0 0,1-1 1 0 0,0 1-1 0 0,-1 0 1 0 0,1-1-1 0 0,0 0 1 0 0,1 0-1 0 0,0 0 2 0 0,12 6 2 0 0,-9-4-2 0 0,-1-1 0 0 0,1 0 0 0 0,6 1 0 0 0,5 2 0 0 0,1 1 0 0 0,-15-8 0 0 0,-2-1 0 0 0,3 1-57 0 0,0-1 0 0 0,0-1 0 0 0,0 1 0 0 0,-1-1-1 0 0,1 0 1 0 0,-1 0 0 0 0,0-1 0 0 0,0 1 0 0 0,0-1 0 0 0,0 0 0 0 0,0-2 57 0 0,5-2-143 0 0,-9 7 56 0 0,0 1 0 0 0,0-1 0 0 0,0 0 0 0 0,0 0 0 0 0,0 0 0 0 0,0 0 0 0 0,0 0 0 0 0,0 0 0 0 0,0-1 0 0 0,-1 1 0 0 0,1 0 0 0 0,0 0 0 0 0,-1 0 0 0 0,1-1-1 0 0,-1 1 1 0 0,1 0 0 0 0,-1-1 0 0 0,0 1 0 0 0,1-1 0 0 0,-1 1 0 0 0,0 0 0 0 0,0-1 0 0 0,0 1 0 0 0,0 0 0 0 0,0-1 0 0 0,-1 1 0 0 0,1-1 0 0 0,0 1 0 0 0,-1 0 0 0 0,1-1 87 0 0,-5-10-1850 0 0</inkml:trace>
  <inkml:trace contextRef="#ctx0" brushRef="#br0" timeOffset="-539.36">15836 2541 19207 0 0,'0'0'878'0'0,"0"0"-20"0"0,1-2-548 0 0,2-3-174 0 0,-2 4 1 0 0,0 0 0 0 0,0 0 1 0 0,0 0-1 0 0,0 0 0 0 0,1 1 1 0 0,-1-1-1 0 0,0 0 0 0 0,0 0 1 0 0,0 1-1 0 0,1-1 0 0 0,0 0-137 0 0,5-2 380 0 0,5-4-73 0 0,-1 0 0 0 0,1 1 0 0 0,1 0 1 0 0,-1 1-1 0 0,1 1 0 0 0,3-1-307 0 0,14-5 307 0 0,18-5-968 0 0,0 3 0 0 0,46-7 661 0 0,-62 13-1589 0 0,-13 3 438 0 0</inkml:trace>
  <inkml:trace contextRef="#ctx0" brushRef="#br0" timeOffset="-538.36">15363 2400 16208 0 0,'0'0'719'0'0,"0"0"145"0"0,8-8-688 0 0,5 4-176 0 0,10 1 0 0 0,-5 3-4767 0 0,3-5-993 0 0</inkml:trace>
  <inkml:trace contextRef="#ctx0" brushRef="#br0" timeOffset="-4247.96">24659 1145 5064 0 0,'0'0'232'0'0,"-2"1"-14"0"0,-31 24 1646 0 0,32-23 167 0 0,1-2 90 0 0,0 0-1776 0 0,-1 0-1 0 0,1 0 0 0 0,-1 0 0 0 0,0 0 1 0 0,1 0-1 0 0,-1 0 0 0 0,1 0 1 0 0,-1 0-1 0 0,1 0 0 0 0,-1-1 0 0 0,1 1 1 0 0,-1 0-1 0 0,1 0 0 0 0,-1 0 1 0 0,1-1-1 0 0,-1 1 0 0 0,1 0 0 0 0,-1 0 1 0 0,1-1-1 0 0,0 1 0 0 0,-1 0 1 0 0,1-1-1 0 0,-1 1 0 0 0,1-1 0 0 0,0 1 1 0 0,-1 0-1 0 0,1-1-344 0 0,1-5 336 0 0,-1 0 0 0 0,1 1 1 0 0,0-1-1 0 0,1 0 0 0 0,-1 0 0 0 0,1 1 0 0 0,0-1 0 0 0,1 1 1 0 0,1-4-337 0 0,7-11 963 0 0,13-16-963 0 0,-13 20 375 0 0,48-69 783 0 0,-26 41-259 0 0,22-41-899 0 0,-35 52 641 0 0,14-16-641 0 0,-4 7 266 0 0,-19 31-157 0 0,-11 13-99 0 0,-1 0-1 0 0,1 0 1 0 0,-1 0 0 0 0,1 0-1 0 0,0 0 1 0 0,0 0-1 0 0,0 0 1 0 0,0 0-1 0 0,0 0-9 0 0,-1 7 10 0 0,-12 71-65 0 0,6-40-42 0 0,-2 35 97 0 0,7-44 0 0 0,0-3 0 0 0,1 24 0 0 0,2-43 0 0 0,0 0 0 0 0,0 0 0 0 0,0 0 0 0 0,1-1 0 0 0,1 1 0 0 0,-1-1 0 0 0,5 9 0 0 0,-6-15 9 0 0,0 1 0 0 0,1-1 0 0 0,-1 0 0 0 0,1 1 0 0 0,-1-1-1 0 0,1 0 1 0 0,0 0 0 0 0,0 0 0 0 0,0 0 0 0 0,0 0 0 0 0,0-1 0 0 0,1 1 0 0 0,-1-1 0 0 0,0 1-1 0 0,1-1 1 0 0,-1 0 0 0 0,1 0 0 0 0,-1 0 0 0 0,1 0 0 0 0,0 0 0 0 0,0 0-9 0 0,0-1 13 0 0,1 0 0 0 0,-1 1 1 0 0,0-1-1 0 0,0-1 0 0 0,1 1 1 0 0,-1 0-1 0 0,0-1 0 0 0,0 0 1 0 0,1 1-1 0 0,-1-1 0 0 0,0-1 1 0 0,0 1-1 0 0,0 0 0 0 0,0-1 1 0 0,0 1-1 0 0,0-1 0 0 0,2-2-13 0 0,6-5 47 0 0,-1 0 0 0 0,0-1 0 0 0,0-1 0 0 0,-1 1-1 0 0,0-1 1 0 0,-1-1 0 0 0,2-3-47 0 0,13-25 400 0 0,10-25-400 0 0,-17 33 35 0 0,3-12-68 0 0,-11 25 6 0 0,1 0-1 0 0,2-2 28 0 0,34-59 248 0 0,-37 72-168 0 0,-7 8-79 0 0,0 0-1 0 0,-1 0 1 0 0,1 0-1 0 0,0 0 1 0 0,-1 0-1 0 0,1 0 1 0 0,0 0 0 0 0,0 0-1 0 0,-1 0 1 0 0,1 0-1 0 0,0 0 1 0 0,-1 0-1 0 0,1 1 1 0 0,0-1 0 0 0,-1 0-1 0 0,1 0 1 0 0,0 1-1 0 0,-1-1 1 0 0,1 1-1 0 0,0-1 1 0 0,-1 0 0 0 0,1 1-1 0 0,-1-1 1 0 0,1 1-1 0 0,-1-1 1 0 0,1 1-1 0 0,-1-1 1 0 0,1 1 0 0 0,-1 0-1 0 0,0-1 1 0 0,1 1-1 0 0,-1 0 1 0 0,0 0-1 0 0,11 24-18 0 0,-6-9-48 0 0,0 0 0 0 0,-2 0 0 0 0,0 1 0 0 0,0 5 66 0 0,2 30 36 0 0,3 0 0 0 0,3 0-1 0 0,8 22-35 0 0,-19-71 5 0 0,1-1 0 0 0,0 1-1 0 0,0 0 1 0 0,0-1 0 0 0,1 1-1 0 0,-1 0 1 0 0,0-1 0 0 0,1 1-1 0 0,1 0-4 0 0,-2-2 9 0 0,-1 0-1 0 0,1 0 0 0 0,0 0 0 0 0,0-1 0 0 0,0 1 1 0 0,0 0-1 0 0,0-1 0 0 0,0 1 0 0 0,0-1 0 0 0,0 1 0 0 0,0-1 1 0 0,0 0-1 0 0,0 1 0 0 0,0-1 0 0 0,1 0 0 0 0,-1 0 1 0 0,0 0-1 0 0,0 1 0 0 0,0-1 0 0 0,0 0 0 0 0,0-1 1 0 0,1 1-1 0 0,0 0-8 0 0,4-2 36 0 0,0 1 0 0 0,0-1 0 0 0,-1 0 0 0 0,1-1 0 0 0,0 1 0 0 0,-1-1 0 0 0,0 0 0 0 0,1-1 1 0 0,-1 1-1 0 0,-1-1 0 0 0,1 0 0 0 0,0 0 0 0 0,1-3-36 0 0,8-10 111 0 0,-1 1 0 0 0,0-2-1 0 0,2-5-110 0 0,8-11 155 0 0,16-28-17 0 0,-20 31-11 0 0,10-12-127 0 0,23-28 0 0 0,-42 61 0 0 0,-9 9 0 0 0,-1 1 0 0 0,1 0 0 0 0,-1 0 0 0 0,1-1 0 0 0,0 1 0 0 0,-1 0 0 0 0,1 0 0 0 0,-1 0 0 0 0,1-1 0 0 0,-1 1 0 0 0,1 0 0 0 0,-1 0 0 0 0,1 0 0 0 0,0 0 0 0 0,-1 0 0 0 0,1 0 0 0 0,-1 0 0 0 0,1 0 0 0 0,0 1 0 0 0,-1-1 0 0 0,2 1 0 0 0,0 1 0 0 0,-1-1 0 0 0,1 1 0 0 0,-1-1 0 0 0,1 1 0 0 0,-1 0 0 0 0,1 0 0 0 0,-1 0 0 0 0,0 0 0 0 0,0 0 0 0 0,0 0 0 0 0,0 2 0 0 0,12 27 0 0 0,-9-17 0 0 0,-1 0 0 0 0,0 1 0 0 0,0 8 0 0 0,7 31 0 0 0,1-13-66 0 0,1-2 0 0 0,9 17 66 0 0,-19-51 9 0 0,0 0-1 0 0,1 0 1 0 0,0 0-1 0 0,0 0 1 0 0,0-1-1 0 0,1 1 1 0 0,-1-1-1 0 0,1 0 1 0 0,0 0-1 0 0,3 2-8 0 0,-5-4 2 0 0,1 0 0 0 0,-1-1 0 0 0,0 0 0 0 0,1 1 0 0 0,-1-1 0 0 0,1 0 0 0 0,-1 0 0 0 0,1 0 0 0 0,-1-1 1 0 0,1 1-1 0 0,0-1 0 0 0,-1 1 0 0 0,1-1 0 0 0,0 0 0 0 0,0 0 0 0 0,-1 0 0 0 0,1 0 0 0 0,0 0 0 0 0,-1-1 0 0 0,1 1 0 0 0,0-1 0 0 0,-1 0 0 0 0,1 0-2 0 0,2-1 14 0 0,1-1 0 0 0,-1 0 0 0 0,1 0 0 0 0,-1 0 0 0 0,0-1 0 0 0,-1 0-1 0 0,1 0 1 0 0,2-3-14 0 0,33-38 176 0 0,-32 34-151 0 0,16-22 89 0 0,-1-1 0 0 0,-2-1 0 0 0,-2-1 1 0 0,-1-1-1 0 0,1-7-114 0 0,2-13 142 0 0,-2-1 1 0 0,10-56-143 0 0,2-42 225 0 0,-24 131-290 0 0,-5 17 38 0 0,1 0 0 0 0,-1 1 0 0 0,-1-1-1 0 0,1 0 1 0 0,-1-5 27 0 0,0-6-29 0 0,0 17-50 0 0,-2 11 4 0 0,-9 106-300 0 0,1-8 173 0 0,3-34 130 0 0,4 55 72 0 0,2-127 0 0 0,2 41 0 0 0,2 1 0 0 0,8 35 0 0 0,-12-73 0 0 0,1-1 0 0 0,0 1 0 0 0,1-1 0 0 0,-1 0 0 0 0,1 1 0 0 0,0-1 0 0 0,0 0 0 0 0,0 0 0 0 0,1 0 0 0 0,-1 0 0 0 0,1 0 0 0 0,0-1 0 0 0,0 1 0 0 0,0-1 0 0 0,1 0 0 0 0,-1 0 0 0 0,2 1 0 0 0,-2-3 0 0 0,-1 1 0 0 0,1-1 0 0 0,0 1 0 0 0,0-1 0 0 0,0 0 0 0 0,0 0 0 0 0,0 0 0 0 0,0-1 0 0 0,0 1 0 0 0,0-1 0 0 0,1 0 0 0 0,-1 1 0 0 0,0-1 0 0 0,0-1 0 0 0,0 1 0 0 0,0 0 0 0 0,1-1 0 0 0,-1 0 0 0 0,0 0 0 0 0,0 0 0 0 0,0 0 0 0 0,0 0 0 0 0,-1 0 0 0 0,1-1 0 0 0,2 0 0 0 0,12-8 0 0 0,-12 8 0 0 0,1-1 0 0 0,-1 0 0 0 0,0 0 0 0 0,0 0 0 0 0,0-1 0 0 0,-1 1 0 0 0,1-2 0 0 0,17-18 0 0 0,-2 0 0 0 0,11-17 0 0 0,-22 26 0 0 0,-1 0 0 0 0,0 0 0 0 0,0-1 0 0 0,-2 0 0 0 0,5-13 0 0 0,-4 8 0 0 0,-1 0 0 0 0,-1-1 0 0 0,-1 0 0 0 0,0 0 0 0 0,-2 0 0 0 0,0-7 0 0 0,-2 27 0 0 0,0 1 0 0 0,0 0 0 0 0,0 0 0 0 0,0 0 0 0 0,0-1 0 0 0,0 1 0 0 0,0 0 0 0 0,0 0 0 0 0,0 0 0 0 0,0 0 0 0 0,0-1 0 0 0,0 1 0 0 0,0 0 0 0 0,0 0 0 0 0,0 0 0 0 0,0 0 0 0 0,-1-1 0 0 0,1 1 0 0 0,0 0 0 0 0,0 0 0 0 0,0 0 0 0 0,0 0 0 0 0,0-1 0 0 0,0 1 0 0 0,-1 0 0 0 0,1 0 0 0 0,0 0 0 0 0,0 0 0 0 0,0 0 0 0 0,0 0 0 0 0,-1 0 0 0 0,1 0 0 0 0,0 0 0 0 0,0 0 0 0 0,0 0 0 0 0,-1-1 0 0 0,1 1 0 0 0,0 0 0 0 0,0 0 0 0 0,0 0 0 0 0,-1 0 0 0 0,1 0 0 0 0,0 1 0 0 0,0-1 0 0 0,0 0 0 0 0,0 0 0 0 0,-1 0 0 0 0,1 0 0 0 0,0 0 0 0 0,0 0 0 0 0,0 0 0 0 0,-1 0 0 0 0,1 0 0 0 0,0 0 0 0 0,0 0 0 0 0,0 1 0 0 0,0-1 0 0 0,0 0 0 0 0,-1 0 0 0 0,1 0 0 0 0,-10 8 0 0 0,10-8 0 0 0,-6 7 0 0 0,0 0 0 0 0,1 0 0 0 0,0 1 0 0 0,0 0 0 0 0,1 0 0 0 0,0 0 0 0 0,1 1 0 0 0,-1 0 0 0 0,-3 12 0 0 0,0 0 0 0 0,1 0 0 0 0,2 1 0 0 0,0-1 0 0 0,1 1 0 0 0,1 0 0 0 0,1 0 0 0 0,1 0 0 0 0,3 14 0 0 0,-3-28 0 0 0,2 0 0 0 0,-1 0 0 0 0,1 0 0 0 0,0 0 0 0 0,1 0 0 0 0,0 0 0 0 0,0-1 0 0 0,1 0 0 0 0,1 2 0 0 0,-4-7 0 0 0,0 0 0 0 0,1 0 0 0 0,-1 0 0 0 0,1 0 0 0 0,0 0 0 0 0,0 0 0 0 0,-1-1 0 0 0,1 1 0 0 0,0 0 0 0 0,1-1 0 0 0,-1 0 0 0 0,0 0 0 0 0,0 1 0 0 0,0-1 0 0 0,1 0 0 0 0,-1-1 0 0 0,1 1 0 0 0,-1 0 0 0 0,1-1 0 0 0,-1 1 0 0 0,1-1 0 0 0,-1 0 0 0 0,1 0 0 0 0,-1 0 0 0 0,1 0 0 0 0,-1 0 0 0 0,1-1 0 0 0,-1 1 0 0 0,0-1 0 0 0,1 0 0 0 0,1 0 0 0 0,13-6 29 0 0,0 0 1 0 0,-1-2-1 0 0,0 0 0 0 0,13-10-29 0 0,-10 7 11 0 0,23-15-24 0 0,-2-2 0 0 0,-2-2 1 0 0,0-1-1 0 0,-2-2 0 0 0,7-12 13 0 0,-18 20 0 0 0,21-25-11 0 0,-24 21 150 0 0,6-15-139 0 0,-1 3 220 0 0,-25 38-239 0 0,1 0 0 0 0,-1-1-1 0 0,0 1 1 0 0,0-1 0 0 0,0-1 19 0 0,3-8-139 0 0,-4 14 137 0 0,-1 0 0 0 0,0 0 0 0 0,0 0 0 0 0,0 0 0 0 0,0-1-1 0 0,0 1 1 0 0,0 0 0 0 0,0 0 0 0 0,0 0 0 0 0,0 0 0 0 0,0 0 0 0 0,0 0-1 0 0,0 0 1 0 0,0 0 0 0 0,0-1 0 0 0,0 1 0 0 0,0 0 0 0 0,0 0-1 0 0,0 0 1 0 0,0 0 0 0 0,0 0 0 0 0,0 0 0 0 0,0-1 0 0 0,0 1 0 0 0,0 0-1 0 0,0 0 1 0 0,0 0 0 0 0,0 0 0 0 0,0 0 0 0 0,0 0 0 0 0,0 0 0 0 0,0 0-1 0 0,0-1 1 0 0,0 1 0 0 0,0 0 0 0 0,0 0 0 0 0,-1 0 0 0 0,1 0-1 0 0,0 0 1 0 0,0 0 0 0 0,0 0 0 0 0,0 0 0 0 0,0 0 0 0 0,0 0 0 0 0,0 0-1 0 0,-1 0 3 0 0,-5 1-15 0 0,-7 5 24 0 0,4 1 17 0 0,1 0 0 0 0,-1 1-1 0 0,2 0 1 0 0,-1 0 0 0 0,1 1-1 0 0,0 0 1 0 0,1 0 0 0 0,0 0 0 0 0,1 1-1 0 0,-2 3-25 0 0,4-5-84 0 0,0 0 1 0 0,1 0-1 0 0,0 0 0 0 0,0 0 0 0 0,0 0 0 0 0,1 1 0 0 0,1-1 0 0 0,-1 1 0 0 0,1-1 0 0 0,1 1 0 0 0,0-1 0 0 0,0 0 0 0 0,2 8 84 0 0,1 2-225 0 0,2 1 0 0 0,0-1 0 0 0,1 0-1 0 0,1 0 1 0 0,4 6 225 0 0,41 97-796 0 0,-27-60 28 0 0,-26-60 941 0 0,0-1 19 0 0,2 0-181 0 0,-1 0 0 0 0,0 0 0 0 0,1-1-1 0 0,-1 1 1 0 0,1-1 0 0 0,-1 1 0 0 0,0-1-1 0 0,1 0 1 0 0,-1 1 0 0 0,0-1-1 0 0,0 0 1 0 0,1 0 0 0 0,-1 0 0 0 0,0 0-1 0 0,0-1-10 0 0,19-19-45 0 0,-12 12 124 0 0,-1 0-66 0 0,1-1-1 0 0,-1 0 1 0 0,2-5-13 0 0,12-16-283 0 0,-11 18 189 0 0,-2-1 0 0 0,1 0 0 0 0,0-3 94 0 0,13-23 447 0 0,-7 15-27 0 0,-1-2 1 0 0,1-4-421 0 0,15-30 171 0 0,-20 43-119 0 0,-2 1-63 0 0,1 2 0 0 0,0 0 0 0 0,1 0 0 0 0,1 0 1 0 0,0 1-1 0 0,1 1 0 0 0,2-1 11 0 0,-8 10-11 0 0,-6 4 8 0 0,1 0 0 0 0,0 0-1 0 0,-1 1 1 0 0,1-1-1 0 0,-1 0 1 0 0,1 1-1 0 0,0-1 1 0 0,-1 0-1 0 0,1 1 1 0 0,-1-1-1 0 0,1 0 1 0 0,-1 1 0 0 0,1-1-1 0 0,-1 1 1 0 0,0-1-1 0 0,1 1 4 0 0,0 0-9 0 0,3 2-11 0 0,-1 0 0 0 0,0 0 0 0 0,0 0-1 0 0,0 1 1 0 0,-1-1 0 0 0,1 1 0 0 0,-1-1-1 0 0,0 1 1 0 0,0 0 0 0 0,0 0 0 0 0,0 0-1 0 0,-1 0 1 0 0,1 2 20 0 0,3 12-47 0 0,-1 1-1 0 0,1 11 48 0 0,0-5 6 0 0,11 81-875 0 0,12 15 1650 0 0,-24-110-770 0 0,-4-3-124 0 0,0-7-486 0 0,-1-2-247 0 0,-7-3-60 0 0</inkml:trace>
  <inkml:trace contextRef="#ctx0" brushRef="#br0" timeOffset="-3862.38">27904 638 16439 0 0,'0'0'754'0'0,"0"0"-17"0"0,0 8-444 0 0,-2-3-1464 0 0,0 9 5702 0 0,2-13-4405 0 0,0-1-1 0 0,1 1 1 0 0,-1-1 0 0 0,0 1-1 0 0,0-1 1 0 0,1 1 0 0 0,-1-1 0 0 0,1 1-1 0 0,-1-1 1 0 0,0 0 0 0 0,1 1-1 0 0,-1-1 1 0 0,1 0 0 0 0,-1 1-1 0 0,1-1 1 0 0,-1 0 0 0 0,1 0-1 0 0,-1 1 1 0 0,1-1 0 0 0,-1 0-1 0 0,1 0 1 0 0,-1 0 0 0 0,1 0-1 0 0,-1 1 1 0 0,1-1 0 0 0,-1 0-1 0 0,1 0 1 0 0,-1 0 0 0 0,1 0-1 0 0,0-1 1 0 0,-1 1 0 0 0,1 0-126 0 0,4 0 86 0 0,-1 0 1 0 0,1 0 0 0 0,0-1 0 0 0,-1 1 0 0 0,1-1 0 0 0,0 0 0 0 0,-1 0 0 0 0,1-1-1 0 0,-1 0 1 0 0,0 0 0 0 0,0 0 0 0 0,1 0 0 0 0,-1 0 0 0 0,0-1 0 0 0,-1 0-1 0 0,1 0 1 0 0,0 0 0 0 0,-1 0 0 0 0,0 0 0 0 0,0-1 0 0 0,0 1 0 0 0,0-1 0 0 0,0 0-1 0 0,-1 0 1 0 0,1 0 0 0 0,-1-1-87 0 0,0 2-8 0 0,-1 0 1 0 0,0 0-1 0 0,0 0 0 0 0,0-1 1 0 0,0 1-1 0 0,0 0 0 0 0,-1 0 1 0 0,0-1-1 0 0,1 1 0 0 0,-1 0 1 0 0,0-1-1 0 0,-1 1 0 0 0,1 0 1 0 0,0-1-1 0 0,-1 1 0 0 0,0 0 1 0 0,0 0-1 0 0,0 0 0 0 0,0 0 1 0 0,0 0-1 0 0,-1 0 0 0 0,1 0 1 0 0,-1 0-1 0 0,0 0 0 0 0,-1-1 8 0 0,2 2 31 0 0,0 0 1 0 0,0 1-1 0 0,-1-1 0 0 0,1 0 0 0 0,0 0 0 0 0,-1 0 1 0 0,0 1-1 0 0,1-1 0 0 0,-1 1 0 0 0,0 0 0 0 0,0-1 1 0 0,0 1-1 0 0,0 0 0 0 0,0 0 0 0 0,0 0 0 0 0,0 0 1 0 0,0 0-1 0 0,0 1 0 0 0,0-1 0 0 0,-1 1 0 0 0,1-1 1 0 0,0 1-1 0 0,0 0 0 0 0,-1 0 0 0 0,1 0 0 0 0,0 0 1 0 0,-1 0-1 0 0,1 0 0 0 0,0 1 0 0 0,0-1 0 0 0,0 1 1 0 0,-1 0-1 0 0,1-1 0 0 0,0 1 0 0 0,0 0-31 0 0,-2 1 5 0 0,1 1 0 0 0,-1-1 0 0 0,1 0-1 0 0,0 1 1 0 0,-1 0 0 0 0,1 0 0 0 0,1 0 0 0 0,-1 0-1 0 0,0 0 1 0 0,1 1-5 0 0,-3 3 52 0 0,0 0-1 0 0,0 0 0 0 0,1 1 0 0 0,-1 3-51 0 0,-1 8 75 0 0,0 0 0 0 0,2 0-1 0 0,0 0 1 0 0,1 0 0 0 0,0 10-75 0 0,3-13 25 0 0,-1-1 1 0 0,2 0-1 0 0,0 1 1 0 0,0-1-1 0 0,2 0 1 0 0,0 0-1 0 0,0 0 1 0 0,2 0-1 0 0,1 4-25 0 0,-4-15 0 0 0,0 1 1 0 0,0 0-1 0 0,1-1 0 0 0,0 1 1 0 0,0-1-1 0 0,0 0 0 0 0,0 0 1 0 0,0 0-1 0 0,1 0 0 0 0,0-1 1 0 0,0 1-1 0 0,0-1 0 0 0,0 0 1 0 0,0 0-1 0 0,1 0 0 0 0,-1-1 1 0 0,1 0-1 0 0,2 1 0 0 0,1 0-147 0 0,1-1 0 0 0,-1 0 0 0 0,1 0 0 0 0,0-1-1 0 0,-1-1 1 0 0,1 1 0 0 0,0-1 0 0 0,-1-1 0 0 0,1 1 0 0 0,4-2 147 0 0,26-7-3251 0 0,-14 3-1967 0 0,11 0-3267 0 0</inkml:trace>
  <inkml:trace contextRef="#ctx0" brushRef="#br0" timeOffset="-3445.78">28537 521 6448 0 0,'-9'-46'1169'0'0,"8"45"-662"0"0,1 1 0 0 0,0 0 0 0 0,0-1 0 0 0,0 1 0 0 0,-1 0-1 0 0,1-1 1 0 0,0 1 0 0 0,0 0 0 0 0,-1 0 0 0 0,1-1 0 0 0,0 1 0 0 0,-1 0 0 0 0,1 0-1 0 0,0-1 1 0 0,-1 1 0 0 0,1 0 0 0 0,-1 0 0 0 0,1 0 0 0 0,0 0 0 0 0,-1 0 0 0 0,1 0 0 0 0,0-1-1 0 0,-1 1 1 0 0,0 0-507 0 0,-12 2 3272 0 0,10-1-3112 0 0,0 0-1 0 0,1 0 1 0 0,-1 1 0 0 0,0-1-1 0 0,1 1 1 0 0,-1-1-1 0 0,-1 2-159 0 0,-22 23 1453 0 0,1 0 0 0 0,-20 27-1453 0 0,32-35 140 0 0,1 0 1 0 0,0 1-1 0 0,2 1 1 0 0,0-1-1 0 0,-3 11-140 0 0,11-22 15 0 0,0 1 0 0 0,0-1 0 0 0,1 1 0 0 0,0-1-1 0 0,0 1 1 0 0,1-1 0 0 0,0 1 0 0 0,1 0 0 0 0,0-1 0 0 0,0 1 0 0 0,1-1-1 0 0,0 0 1 0 0,1 1 0 0 0,0 0-15 0 0,-1-4 8 0 0,0-1-1 0 0,0 1 0 0 0,0-1 1 0 0,1 0-1 0 0,-1 0 0 0 0,1 0 1 0 0,0 0-1 0 0,1 0 1 0 0,-1-1-1 0 0,1 1 0 0 0,-1-1 1 0 0,1 0-1 0 0,0 0 1 0 0,0 0-1 0 0,0-1 0 0 0,1 0 1 0 0,-1 1-1 0 0,0-1 1 0 0,1-1-1 0 0,0 1 0 0 0,-1-1 1 0 0,1 0-1 0 0,0 0 0 0 0,0 0 1 0 0,0 0-8 0 0,5 0 16 0 0,0-1 1 0 0,0 1-1 0 0,1-2 1 0 0,-1 1 0 0 0,0-2-1 0 0,0 1 1 0 0,0-1-1 0 0,0-1 1 0 0,0 0-1 0 0,-1 0 1 0 0,9-4-17 0 0,12-8-4 0 0,0-1-1 0 0,0-2 1 0 0,-2 0 0 0 0,22-19 4 0 0,-34 23-24 0 0,0-1 0 0 0,-1 0 1 0 0,-1-1-1 0 0,0 0 0 0 0,-1-1 1 0 0,-1-1-1 0 0,0 0 0 0 0,1-6 24 0 0,10-23-57 0 0,-2-1 1 0 0,-2 0-1 0 0,-2-2 0 0 0,-2 0 1 0 0,-3-1-1 0 0,-1-4 57 0 0,2-40-273 0 0,-4-17 273 0 0,-9 70-69 0 0,0 40 70 0 0,0-1 0 0 0,0 1 0 0 0,0 0 0 0 0,-1-1 0 0 0,1 1 0 0 0,-1 0 0 0 0,0-1 0 0 0,1 1 0 0 0,-1 0-1 0 0,0 0 1 0 0,0 0 0 0 0,-1 0 0 0 0,1 0 0 0 0,0 0 0 0 0,-1-1-1 0 0,1 3 3 0 0,1 0-1 0 0,-1-1 0 0 0,0 1 1 0 0,1 0-1 0 0,-1-1 1 0 0,0 1-1 0 0,0 0 0 0 0,1 0 1 0 0,-1 0-1 0 0,0-1 1 0 0,0 1-1 0 0,1 0 0 0 0,-1 0 1 0 0,0 0-1 0 0,0 0 1 0 0,1 0-1 0 0,-1 0 0 0 0,0 1 1 0 0,0-1-1 0 0,1 0 1 0 0,-1 0-1 0 0,0 1 0 0 0,1-1 1 0 0,-1 0-1 0 0,0 1 1 0 0,1-1-1 0 0,-1 0 0 0 0,0 1 1 0 0,1-1-1 0 0,-1 1 1 0 0,1-1-1 0 0,-1 1 1 0 0,0 0-4 0 0,-17 20 65 0 0,16-19-63 0 0,-4 8-1 0 0,0 0 0 0 0,0 1 0 0 0,1 0 0 0 0,0 0 0 0 0,1 0 0 0 0,0 1 0 0 0,0 1 0 0 0,-5 25 0 0 0,-2 21 0 0 0,5-24 0 0 0,0 13 13 0 0,1 0 0 0 0,3 0 0 0 0,1 0-1 0 0,3 0 1 0 0,5 29-13 0 0,-5-65 18 0 0,-1 0-1 0 0,2 0 0 0 0,0 0 1 0 0,0-1-1 0 0,1 1 1 0 0,0-1-1 0 0,1 0 0 0 0,1 0 1 0 0,-1 0-1 0 0,2-1 1 0 0,-1 1-1 0 0,2-2 0 0 0,-1 1 1 0 0,1-1-1 0 0,1 0 1 0 0,-1-1-1 0 0,2 0 0 0 0,-1 0 1 0 0,3 0-18 0 0,-8-5 46 0 0,0-1 0 0 0,0 0-1 0 0,0-1 1 0 0,0 1 0 0 0,1-1 0 0 0,-1 0 0 0 0,1 0 0 0 0,-1 0 0 0 0,1-1 0 0 0,-1 1 0 0 0,1-1-1 0 0,2 0-45 0 0,25-4-1363 0 0,0-2-5695 0 0,-6-2-1601 0 0</inkml:trace>
  <inkml:trace contextRef="#ctx0" brushRef="#br0" timeOffset="-3076.03">28751 232 14280 0 0,'0'0'1102'0'0,"4"-4"-412"0"0,1-1 713 0 0,0 0 0 0 0,0 0 1 0 0,1 1-1 0 0,-1-1 1 0 0,7-3-1404 0 0,-3 3 1019 0 0,0 0 0 0 0,1 1 1 0 0,8-4-1020 0 0,-2 4 253 0 0,-1-1 0 0 0,0 2 1 0 0,1 0-1 0 0,-1 1 1 0 0,9 0-254 0 0,8-1 117 0 0,28-7-117 0 0,18-1-341 0 0,-8 7-3402 0 0,-55 4-4792 0 0</inkml:trace>
  <inkml:trace contextRef="#ctx0" brushRef="#br0" timeOffset="-2728.29">25935 485 23583 0 0,'0'0'539'0'0,"0"0"77"0"0,2 0 31 0 0,4-3-445 0 0,1 1 0 0 0,-1-1 1 0 0,1 0-1 0 0,0-1-202 0 0,26-11-27 0 0,23-1 128 0 0,2 2 0 0 0,49-5-101 0 0,-42 8 30 0 0,105-12-1077 0 0,-73 12-1626 0 0,-70 7-5590 0 0</inkml:trace>
  <inkml:trace contextRef="#ctx0" brushRef="#br0" timeOffset="-2727.29">25114 357 23583 0 0,'-5'-3'520'0'0,"2"-5"112"0"0,-2 0 16 0 0,5 8 8 0 0,0 0-528 0 0,0 0-128 0 0,0 0 0 0 0,0 0 0 0 0,0 0-664 0 0,0 0-160 0 0,0 0-32 0 0,0 0-8 0 0</inkml:trace>
  <inkml:trace contextRef="#ctx0" brushRef="#br0" timeOffset="2733.88">20074 2599 3680 0 0,'0'0'284'0'0,"0"-4"1590"0"0,1-1-847 0 0,-1 0-1 0 0,1 1 1 0 0,0 0-1 0 0,1-1 1 0 0,-1 1-1 0 0,1 0 1 0 0,0-1-1 0 0,0 1 1 0 0,1-2-1027 0 0,0 2 516 0 0,-1 0 1 0 0,0 0-1 0 0,0-1 1 0 0,-1 1-1 0 0,1-1 0 0 0,-1 1 1 0 0,0-1-1 0 0,0 0 1 0 0,0-2-517 0 0,0-11 1370 0 0,-1 12-876 0 0,0-1 0 0 0,0 1-1 0 0,0 0 1 0 0,-1-5-494 0 0,0 9 112 0 0,0 0 0 0 0,1-1 1 0 0,-1 1-1 0 0,0 0 0 0 0,0-1 0 0 0,0 1 0 0 0,-1 0 1 0 0,1 0-1 0 0,0 0 0 0 0,-1 0 0 0 0,1 0 0 0 0,-1 0 1 0 0,-2-2-113 0 0,-2-1 228 0 0,0 0 1 0 0,-1-1 0 0 0,1 2 0 0 0,-1-1 0 0 0,0 1 0 0 0,-1 0 0 0 0,-3-1-229 0 0,7 3 29 0 0,0 1 1 0 0,1 0 0 0 0,-1 0 0 0 0,0 0-1 0 0,0 1 1 0 0,0-1 0 0 0,1 1-1 0 0,-1 0 1 0 0,0 0 0 0 0,0 0-1 0 0,0 1 1 0 0,0-1 0 0 0,1 1-1 0 0,-1 0 1 0 0,0 0 0 0 0,-3 2-30 0 0,-3 1 15 0 0,1 0 1 0 0,0 1-1 0 0,0 0 1 0 0,1 1-1 0 0,-1 0 1 0 0,1 1 0 0 0,0-1-1 0 0,1 1 1 0 0,0 1-1 0 0,0-1 1 0 0,0 1-1 0 0,1 1 1 0 0,1-1-1 0 0,-1 2-15 0 0,-15 22 22 0 0,2 2-1 0 0,1 0 0 0 0,-6 18-21 0 0,17-34 9 0 0,0 1 0 0 0,2 0 1 0 0,0 0-1 0 0,1 0 0 0 0,0 1 0 0 0,2-1 0 0 0,0 16-9 0 0,2-29 4 0 0,0 5 36 0 0,1-1 1 0 0,0 1 0 0 0,3 9-41 0 0,-2-12 21 0 0,-2-7 56 0 0,3-1 113 0 0,3 0-71 0 0,-2 0-67 0 0,-1 1-1 0 0,0-1 0 0 0,0 0 0 0 0,1-1 0 0 0,-1 1 0 0 0,0-1 0 0 0,0 1 0 0 0,0-1 0 0 0,0 0 0 0 0,0 0 0 0 0,0 0 0 0 0,0-1 0 0 0,2 0-51 0 0,6-7 23 0 0,0-1-1 0 0,0-1 0 0 0,-1 1 0 0 0,-1-2 1 0 0,1 1-1 0 0,-2-1 0 0 0,0-1 0 0 0,0 1 0 0 0,0-4-22 0 0,4-7 77 0 0,-1-1 0 0 0,5-15-77 0 0,11-27 164 0 0,-14 40-76 0 0,-12 26-85 0 0,-1 0 0 0 0,1 0 0 0 0,0 0 0 0 0,-1 1 0 0 0,1-1 0 0 0,-1 0 1 0 0,1 1-1 0 0,-1-1 0 0 0,1 1 0 0 0,-1-1 0 0 0,1 0 0 0 0,-1 1 0 0 0,1-1 0 0 0,-1 1 0 0 0,1-1 1 0 0,-1 1-1 0 0,0 0-3 0 0,1-1 0 0 0,1 4-5 0 0,0 1 0 0 0,0-1 0 0 0,0 1 0 0 0,-1 0-1 0 0,1 0 1 0 0,-1 0 0 0 0,0 0 0 0 0,0 0 0 0 0,-1 0 0 0 0,1 0 0 0 0,-1 3 5 0 0,2 21-16 0 0,3 6 16 0 0,26 139 0 0 0,-28-163 3 0 0,0 0-1 0 0,1-1 1 0 0,0 1 0 0 0,1-1-1 0 0,0 0 1 0 0,5 7-3 0 0,-7-12 4 0 0,1 0 0 0 0,-1 0 0 0 0,1 0 0 0 0,1 0 0 0 0,-1-1 0 0 0,1 0 0 0 0,0 1 0 0 0,-1-2 0 0 0,2 1 0 0 0,-1-1 0 0 0,0 1 0 0 0,4 0-4 0 0,6 0 69 0 0,-10-5-29 0 0,1 0-1 0 0,-1 0 0 0 0,0 0 0 0 0,1 0 1 0 0,-1-1-1 0 0,0 0 0 0 0,0 0 0 0 0,0-1 0 0 0,-1 1-39 0 0,8-5 125 0 0,0 0 0 0 0,0 0 0 0 0,0-3-125 0 0,5-4 160 0 0,-1-1 0 0 0,0 0-1 0 0,-2-1 1 0 0,0-1-1 0 0,0-1 1 0 0,8-15-160 0 0,3-9 186 0 0,-2-2 0 0 0,8-23-186 0 0,-17 36 27 0 0,-1-2 1 0 0,-2 0-1 0 0,-1 0 1 0 0,-2-1-1 0 0,3-30-27 0 0,-7 39 0 0 0,1 0 0 0 0,1 1 0 0 0,2-2 0 0 0,4-18 0 0 0,-7 31 11 0 0,-2 9 8 0 0,-1 6-27 0 0,0 6-23 0 0,-2-8 31 0 0,9 76-155 0 0,6 72-137 0 0,-6-82 152 0 0,-1-16-11 0 0,2 11-86 0 0,-6-35 102 0 0,0 0 1 0 0,-1 2 134 0 0,-1-1-156 0 0,5 16 156 0 0,-4-21-152 0 0,0 0 1 0 0,0 20 151 0 0,-3-32-41 0 0,1-6 11 0 0,-1-1-1 0 0,0 1 1 0 0,0 0-1 0 0,0-1 1 0 0,-1 1-1 0 0,1 0 1 0 0,-1-1 0 0 0,0 1-1 0 0,0 0 1 0 0,0-1-1 0 0,-2 3 31 0 0,2-4-103 0 0,-11 1-211 0 0,11-3 297 0 0,0 1 1 0 0,0-1-1 0 0,-1 1 1 0 0,1-1 0 0 0,0 0-1 0 0,0 0 1 0 0,0 0 0 0 0,-1 0-1 0 0,1 0 1 0 0,0 0 0 0 0,0 0-1 0 0,0 0 1 0 0,-1 0 0 0 0,1 0-1 0 0,0-1 17 0 0,-1 1-4 0 0,0-1-1 0 0,-1 0 0 0 0,1 1 0 0 0,0-1 0 0 0,0 0 0 0 0,0-1 0 0 0,1 1 0 0 0,-1 0 0 0 0,0 0 1 0 0,0-1-1 0 0,1 1 0 0 0,-1-1 0 0 0,0 0 0 0 0,1 1 0 0 0,0-1 0 0 0,-1 0 0 0 0,1 0 0 0 0,0 0 0 0 0,0 0 1 0 0,-1-1 4 0 0,0-4 3 0 0,0 0 0 0 0,0 0 0 0 0,1 0 1 0 0,0 0-1 0 0,-1-5-3 0 0,0-4-8 0 0,2 11 7 0 0,0 0 0 0 0,0 1-1 0 0,0-1 1 0 0,1 0 0 0 0,-1 0 0 0 0,1 0 0 0 0,0 1-1 0 0,1-1 1 0 0,-1 0 0 0 0,2-2 1 0 0,2-5-488 0 0,1 0 0 0 0,0 1 0 0 0,4-5 488 0 0,-7 11-210 0 0,1-1-292 0 0,0-1 0 0 0,0 1 0 0 0,1 0 0 0 0,0 0 0 0 0,0 0-1 0 0,1 0 1 0 0,-1 1 0 0 0,1 0 0 0 0,6-4 502 0 0,16-8-1660 0 0,-7 5-11 0 0</inkml:trace>
  <inkml:trace contextRef="#ctx0" brushRef="#br0" timeOffset="3921.83">22092 2591 18287 0 0,'11'-9'836'0'0,"-10"8"-774"0"0,-1 1 0 0 0,0-1 0 0 0,1 1 0 0 0,-1-1-1 0 0,0 1 1 0 0,1-1 0 0 0,-1 1 0 0 0,0-1 0 0 0,0 1-1 0 0,1-1 1 0 0,-1 1 0 0 0,0-1 0 0 0,0 1 0 0 0,0-1-1 0 0,0 1 1 0 0,0-1 0 0 0,0 1 0 0 0,0-1 0 0 0,0 0-62 0 0,3-6-35 0 0,1 1 299 0 0,0 0-1 0 0,0 0 0 0 0,0 0 0 0 0,1-6-263 0 0,13-19 1703 0 0,-14 25-1343 0 0,-1 0 0 0 0,0 0 0 0 0,0-1 0 0 0,0 1 0 0 0,-1-1 0 0 0,0 0 0 0 0,0 0-360 0 0,8-22 791 0 0,-9 25-728 0 0,0 0-1 0 0,-1 1 1 0 0,1-1 0 0 0,-1 0-1 0 0,1 0 1 0 0,-1 0 0 0 0,0 0-1 0 0,-1 0 1 0 0,1 1 0 0 0,-1-2-63 0 0,0-16 364 0 0,1 18-328 0 0,0-1 0 0 0,0 0 0 0 0,-1 1 0 0 0,0-1 0 0 0,0 1 0 0 0,0-1 0 0 0,0 0 1 0 0,0 1-1 0 0,0 0 0 0 0,-1-1 0 0 0,0 1 0 0 0,0 0 0 0 0,0 0 0 0 0,0 0 1 0 0,0 0-1 0 0,-1 0 0 0 0,-1-2-36 0 0,2 4 18 0 0,0-1 0 0 0,0 1 0 0 0,0-1 0 0 0,0 1 1 0 0,0 0-1 0 0,-1-1 0 0 0,1 1 0 0 0,0 0 0 0 0,-1 1 0 0 0,1-1 1 0 0,-1 0-1 0 0,1 1 0 0 0,-1-1 0 0 0,1 1 0 0 0,-1 0 0 0 0,1 0 1 0 0,-1 0-1 0 0,1 0 0 0 0,-1 0 0 0 0,1 1 0 0 0,-1-1 0 0 0,1 1 1 0 0,-1-1-1 0 0,1 1 0 0 0,-1 0 0 0 0,1 0-18 0 0,-9 4-8 0 0,1 1 0 0 0,0 0 1 0 0,1 0-1 0 0,-1 1 0 0 0,1 0 0 0 0,1 0 0 0 0,-1 1 1 0 0,1 0-1 0 0,1 1 8 0 0,-9 10-38 0 0,1 1 1 0 0,0 0-1 0 0,-6 16 38 0 0,-1 2-14 0 0,2 1-1 0 0,-2 11 15 0 0,14-29 2 0 0,1 0 1 0 0,0 0-1 0 0,2 1 1 0 0,0 0-1 0 0,1 8-2 0 0,3-21 0 0 0,0-1 0 0 0,1 1 0 0 0,0 0 0 0 0,0 0 0 0 0,1-1 0 0 0,1 1 0 0 0,-1-1 0 0 0,1 1 0 0 0,1 2 0 0 0,3-3 0 0 0,-4-6 6 0 0,0-1 0 0 0,0 0 0 0 0,0 0 0 0 0,0 0 1 0 0,0 0-1 0 0,0 0 0 0 0,0 0 0 0 0,0 0 0 0 0,1-1 0 0 0,-1 1 0 0 0,0-1 0 0 0,0 1 0 0 0,1-1 0 0 0,-1 0 0 0 0,0 0 1 0 0,0 0-1 0 0,1 0 0 0 0,-1-1 0 0 0,0 1 0 0 0,0-1 0 0 0,1 1 0 0 0,-1-1 0 0 0,2 0-6 0 0,3-2 23 0 0,0-1 1 0 0,0 1-1 0 0,-1-1 0 0 0,1-1 1 0 0,-1 1-1 0 0,4-4-23 0 0,12-12 47 0 0,0-2 0 0 0,-1 0-1 0 0,-1-1 1 0 0,11-18-47 0 0,-16 21 16 0 0,0-1 35 0 0,-1-1 0 0 0,8-20-51 0 0,11-16 75 0 0,-8 2 1 0 0,-25 56-73 0 0,0 0-1 0 0,0 0 1 0 0,1 0-1 0 0,-1 0 1 0 0,0 0-1 0 0,0-1 1 0 0,0 1-1 0 0,0 0 1 0 0,0 0-1 0 0,0 0 1 0 0,0 0-1 0 0,0 0 1 0 0,0 0-1 0 0,0 0 1 0 0,1 0-1 0 0,-1-1 1 0 0,0 1 0 0 0,0 0-1 0 0,0 0 1 0 0,0 0-1 0 0,0 0 1 0 0,0 0-1 0 0,0 0 1 0 0,1 0-1 0 0,-1 0 1 0 0,0 0-1 0 0,0 0 1 0 0,0 0-1 0 0,0 0 1 0 0,0 0-1 0 0,1 0 1 0 0,-1 0-1 0 0,0 0 1 0 0,0 0-1 0 0,0 0 1 0 0,0 0-1 0 0,0 0 1 0 0,1 0-1 0 0,-1 0 1 0 0,0 0-1 0 0,0 0 1 0 0,0 0 0 0 0,0 0-1 0 0,0 0 1 0 0,0 0-1 0 0,1 1 1 0 0,-1-1-1 0 0,0 0 1 0 0,0 0-1 0 0,0 0 1 0 0,0 0-1 0 0,0 0 1 0 0,0 0-1 0 0,0 0 1 0 0,0 1-1 0 0,0-1 1 0 0,0 0-1 0 0,1 0 1 0 0,-1 0-3 0 0,5 15-10 0 0,2 21-45 0 0,4 10-9 0 0,-7-32 66 0 0,-1 1 0 0 0,2 7-2 0 0,-4-15 0 0 0,1 0 0 0 0,0 0 0 0 0,0-1 0 0 0,3 6 0 0 0,4 16 0 0 0,-8-24 0 0 0,1-1 0 0 0,-1 1 0 0 0,1 0 0 0 0,-1-1 0 0 0,1 1 0 0 0,0-1 0 0 0,0 1 0 0 0,3 2 0 0 0,8 8 0 0 0,-7-12 0 0 0,-4-3 0 0 0,3 2 15 0 0,0-1-1 0 0,-1 0 1 0 0,1 0 0 0 0,-1 0 0 0 0,1-1-1 0 0,-1 0 1 0 0,1 0 0 0 0,-1 0-1 0 0,0 0 1 0 0,1-1 0 0 0,-1 1-1 0 0,0-1 1 0 0,0 0 0 0 0,0-1-1 0 0,0 1 1 0 0,0-1 0 0 0,-1 1-1 0 0,2-3-14 0 0,9-7 67 0 0,0-1 0 0 0,-1 0-1 0 0,9-12-66 0 0,-9 7-27 0 0,0 0 0 0 0,-1-1 0 0 0,2-5 27 0 0,-5 8 106 0 0,-4 7 4 0 0,6-10 162 0 0,1 0 0 0 0,9-10-272 0 0,-18 26-20 0 0,0 0 0 0 0,0 0-1 0 0,0 0 1 0 0,1 1 0 0 0,-1-1 0 0 0,2 0 20 0 0,1-1 101 0 0,-5 5-91 0 0,0-1 1 0 0,0 0 0 0 0,1 0 0 0 0,-1 1-1 0 0,0-1 1 0 0,0 1 0 0 0,0-1-1 0 0,0 1 1 0 0,0-1 0 0 0,0 1 0 0 0,0 0-1 0 0,0-1 1 0 0,0 1 0 0 0,-1 0 0 0 0,1 0-1 0 0,0 0 1 0 0,0 0-11 0 0,-1-1 7 0 0,3 3-7 0 0,-1 0 0 0 0,0 0 0 0 0,0 0 0 0 0,0 1 0 0 0,0-1 0 0 0,0 1 0 0 0,-1-1 0 0 0,0 1 0 0 0,1-1 0 0 0,-1 2 0 0 0,6 13 0 0 0,-3-5-29 0 0,1 0 0 0 0,-1 1 0 0 0,-1 0 0 0 0,-1 0 0 0 0,1 4 29 0 0,6 35-320 0 0,-6-44 318 0 0,0 0-1 0 0,0 0 1 0 0,1 0 0 0 0,0-1 0 0 0,1 2 2 0 0,-4-7 25 0 0,1 0 1 0 0,0 0-1 0 0,0 0 0 0 0,1 0 1 0 0,-1 0-1 0 0,0 0 0 0 0,1-1 1 0 0,0 1-1 0 0,0-1 0 0 0,0 0 1 0 0,0 1-1 0 0,0-1 0 0 0,0-1 1 0 0,1 2-26 0 0,-2-3 4 0 0,0 0 0 0 0,0 1 1 0 0,0-1-1 0 0,0 0 0 0 0,0 0 1 0 0,0 0-1 0 0,0 0 0 0 0,0 0 1 0 0,0 0-1 0 0,0 0 0 0 0,0-1 1 0 0,0 1-1 0 0,0-1 0 0 0,0 0 1 0 0,0 1-1 0 0,0-1 0 0 0,-1 0 1 0 0,1 0-1 0 0,0 0 0 0 0,0 0 1 0 0,-1-1-1 0 0,1 1-4 0 0,6-6 63 0 0,-1 1-1 0 0,0-1 1 0 0,-1 0 0 0 0,1-1-63 0 0,-5 6 16 0 0,-1 1-3 0 0,6-6 69 0 0,0-1 0 0 0,-1 1 0 0 0,0-1 0 0 0,0-1 0 0 0,-1 1 0 0 0,0-1 0 0 0,-1 0 0 0 0,0 0 0 0 0,2-5-82 0 0,10-33 487 0 0,2 1-1 0 0,4-4-486 0 0,-9 28 43 0 0,-13 22-43 0 0,0-1 0 0 0,0 1 0 0 0,0 0 0 0 0,0 0 0 0 0,1-1 0 0 0,-1 1 0 0 0,0 0 0 0 0,0 0 0 0 0,0 0 0 0 0,0 0 0 0 0,1-1 0 0 0,-1 1 0 0 0,0 0 0 0 0,0 0 0 0 0,0 0 0 0 0,1 0 0 0 0,-1 0 0 0 0,0-1 0 0 0,0 1 0 0 0,0 0 0 0 0,1 0 0 0 0,-1 0 0 0 0,0 0 0 0 0,0 0 0 0 0,1 0 0 0 0,-1 0 0 0 0,0 0 0 0 0,0 0 0 0 0,1 0 0 0 0,-1 0 0 0 0,2 1 0 0 0,0 0 0 0 0,-1 0 0 0 0,1 0 0 0 0,0 0 0 0 0,-1 0 0 0 0,1 0 0 0 0,-1 0 0 0 0,1 0 0 0 0,-1 1 0 0 0,0-1 0 0 0,0 1 0 0 0,1-1 0 0 0,-1 2 0 0 0,17 24 0 0 0,-15-23 0 0 0,4 9 0 0 0,-1-1 0 0 0,3 9 0 0 0,8 15 0 0 0,3 11-195 0 0,-15-35 35 0 0,0 0 0 0 0,0 0 0 0 0,1 0 0 0 0,2 1 160 0 0,-4-7-5 0 0,4 7 215 0 0,1-1 0 0 0,0 0 0 0 0,1 0 0 0 0,6 5-210 0 0,-13-14 0 0 0,0 0 0 0 0,1 0 0 0 0,-1 0 0 0 0,1-1 0 0 0,0 0 0 0 0,-1 1 0 0 0,3 0 0 0 0,-4-3 0 0 0,0 1 0 0 0,0-1 0 0 0,-1 1 0 0 0,1-1 0 0 0,0 0 0 0 0,0 0 0 0 0,-1 0 0 0 0,1 0 0 0 0,0 0 0 0 0,0 0 0 0 0,0 0 0 0 0,-1-1 0 0 0,1 1 0 0 0,0 0 0 0 0,0-1 0 0 0,-1 0 0 0 0,1 1 0 0 0,0-1 0 0 0,0-1 0 0 0,6-2 0 0 0,-1-1 0 0 0,0 0 0 0 0,-1-1 0 0 0,1 1 0 0 0,-1-1 0 0 0,0-1 0 0 0,-1 1 0 0 0,1-1 0 0 0,-2 0 0 0 0,1 0 0 0 0,3-8 0 0 0,5-10 0 0 0,-1-2 0 0 0,7-24 0 0 0,-4 11 0 0 0,-3-1 0 0 0,-1-1 0 0 0,-1-5 0 0 0,-7 34 0 0 0,0 1 0 0 0,0-1 0 0 0,2 1 0 0 0,-1 0 0 0 0,2 1 0 0 0,1-3 0 0 0,-2 7 0 0 0,-5 7 0 0 0,1-1 0 0 0,-1 1 0 0 0,0 0 0 0 0,1 0 0 0 0,-1 0 0 0 0,0 0 0 0 0,1-1 0 0 0,-1 1 0 0 0,0 0 0 0 0,1 0 0 0 0,-1 0 0 0 0,0 0 0 0 0,1 0 0 0 0,-1 0 0 0 0,0 0 0 0 0,1 0 0 0 0,-1 0 0 0 0,1 0 0 0 0,-1 0 0 0 0,0 0 0 0 0,1 0 0 0 0,-1 0 0 0 0,0 0 0 0 0,1 0 0 0 0,0 1 0 0 0,1 0 0 0 0,0 0 0 0 0,-1 0 0 0 0,0 1 0 0 0,1-1 0 0 0,-1 0 0 0 0,1 1 0 0 0,-1-1 0 0 0,0 1 0 0 0,0-1 0 0 0,0 1 0 0 0,0-1 0 0 0,0 1 0 0 0,0 0 0 0 0,0 1 0 0 0,9 30 0 0 0,-5-15 0 0 0,3 4 0 0 0,-5-13-30 0 0,1 1 0 0 0,-1 0-1 0 0,0 7 31 0 0,9 36-1097 0 0,16 44 1097 0 0,-28-94-55 0 0,1 0 0 0 0,0 0 0 0 0,-1 0 0 0 0,0 0 1 0 0,1-1-1 0 0,-1 1 0 0 0,0 0 0 0 0,-1 0 0 0 0,1 0 0 0 0,-1 0 0 0 0,1 0 0 0 0,-1 0 0 0 0,0 0 0 0 0,0-1 0 0 0,0 1 1 0 0,0 0-1 0 0,0-1 0 0 0,-1 1 0 0 0,1-1 0 0 0,-1 1 0 0 0,0-1 0 0 0,1 0 0 0 0,-1 1 0 0 0,0-1 0 0 0,-1 0 0 0 0,1 0 1 0 0,0-1-1 0 0,0 1 0 0 0,-1 0 0 0 0,1-1 0 0 0,-1 1 0 0 0,0-1 0 0 0,-1 1 55 0 0,-6 1-880 0 0,0 0 0 0 0,0 0 0 0 0,0-1 0 0 0,-1-1 1 0 0,-2 1 879 0 0,4-1-1566 0 0,-9 3-7052 0 0</inkml:trace>
  <inkml:trace contextRef="#ctx0" brushRef="#br0" timeOffset="4438.76">23689 2413 20239 0 0,'0'0'928'0'0,"1"-2"-17"0"0,14-23-395 0 0,-15 25-400 0 0,0-1-1 0 0,1 0 1 0 0,-1 0-1 0 0,1 1 1 0 0,-1-1 0 0 0,0 0-1 0 0,1 1 1 0 0,-1-1-1 0 0,1 1 1 0 0,-1-1 0 0 0,1 1-1 0 0,-1-1 1 0 0,1 1-1 0 0,0-1 1 0 0,-1 1 0 0 0,1-1-1 0 0,0 1 1 0 0,-1 0-1 0 0,1-1 1 0 0,0 1 0 0 0,-1 0-1 0 0,1 0 1 0 0,0-1 0 0 0,0 1-1 0 0,-1 0 1 0 0,1 0-1 0 0,0 0 1 0 0,0 0 0 0 0,-1 0-1 0 0,1 0 1 0 0,0 0-1 0 0,0 0 1 0 0,-1 0 0 0 0,1 1-1 0 0,0-1 1 0 0,0 0-1 0 0,-1 0 1 0 0,1 1 0 0 0,0-1-1 0 0,-1 0 1 0 0,1 1-1 0 0,0-1 1 0 0,-1 1 0 0 0,1-1-1 0 0,0 1 1 0 0,-1-1-116 0 0,4 3 87 0 0,-1 0 0 0 0,0 0 0 0 0,1 1 1 0 0,-1-1-1 0 0,-1 1 0 0 0,3 3-87 0 0,0 3 16 0 0,-1 0 1 0 0,0 0-1 0 0,-1 0 0 0 0,0 1 1 0 0,0 0-1 0 0,-1-1 0 0 0,-1 1 1 0 0,1 4-17 0 0,3 17 145 0 0,-3-20-97 0 0,5 26 384 0 0,10 30-432 0 0,-14-59 31 0 0,1 0 0 0 0,0 0-1 0 0,3 2-30 0 0,0 4 700 0 0,-6-15-679 0 0,0 0 1 0 0,0 0-1 0 0,0 0 0 0 0,0 0 1 0 0,0 0-1 0 0,0 0 0 0 0,0-1 1 0 0,0 1-1 0 0,0 0 0 0 0,0 0 1 0 0,0-1-1 0 0,0 1-21 0 0,3-2 17 0 0,0 0-1 0 0,-1 1 1 0 0,1-1-1 0 0,-1-1 1 0 0,0 1 0 0 0,1 0-1 0 0,-1-1 1 0 0,0 1-1 0 0,0-1 1 0 0,-1 0 0 0 0,1 0-1 0 0,-1 0 1 0 0,1-1-1 0 0,0 0-16 0 0,6-11 167 0 0,0-1-1 0 0,4-10-166 0 0,-7 13 35 0 0,6-14 38 0 0,0-2 0 0 0,0-8-73 0 0,-3 9 51 0 0,2 1 0 0 0,4-8-51 0 0,-15 35 0 0 0,0-1 0 0 0,0 1 0 0 0,0 0 0 0 0,0-1 0 0 0,1 1 0 0 0,-1-1 0 0 0,0 1 0 0 0,0 0 0 0 0,0-1 0 0 0,1 1 0 0 0,-1 0 0 0 0,0-1 0 0 0,1 1 0 0 0,-1 0 0 0 0,0 0 0 0 0,1-1 0 0 0,-1 1 0 0 0,0 0 0 0 0,1 0 0 0 0,-1-1 0 0 0,0 1 0 0 0,1 0 0 0 0,-1 0 0 0 0,1 0 0 0 0,-1 0 0 0 0,0 0 0 0 0,1 0 0 0 0,-1-1 0 0 0,5 5 0 0 0,-5-4 0 0 0,7 5-11 0 0,-1 1 0 0 0,0 0-1 0 0,0 0 1 0 0,0 1 0 0 0,-1 0-1 0 0,0 0 1 0 0,0 0 0 0 0,2 5 11 0 0,19 26-38 0 0,-19-30 38 0 0,17 21 0 0 0,24 21 0 0 0,-40-43 0 0 0,1 1 0 0 0,0-1 0 0 0,0 0 0 0 0,1-1 0 0 0,0 0 0 0 0,0-1 0 0 0,0 0 0 0 0,4 1 0 0 0,-11-5 14 0 0,0-1 0 0 0,0 1 0 0 0,0-1 0 0 0,0 0 0 0 0,0 0 0 0 0,0 0 0 0 0,0 0 0 0 0,0-1 0 0 0,0 1 0 0 0,0-1 1 0 0,0 0-1 0 0,-1 1 0 0 0,1-1 0 0 0,0-1 0 0 0,0 1 0 0 0,0 0 0 0 0,-1-1 0 0 0,1 1 0 0 0,-1-1 0 0 0,1 0 0 0 0,-1 0 0 0 0,0 0 0 0 0,0 0 0 0 0,0 0 0 0 0,0 0 0 0 0,0-1 0 0 0,0 1 0 0 0,0-1 0 0 0,-1 1 0 0 0,1-1 0 0 0,-1 0 0 0 0,1-1-14 0 0,9-29-61 0 0,-6 21 49 0 0,-1 0 0 0 0,-1 0 0 0 0,0-1 0 0 0,0 1 0 0 0,-1-4 12 0 0,0-4 8 0 0,5-54 97 0 0,14-57-105 0 0,-13 85-1341 0 0,-8 44 5 0 0,0 2-332 0 0,0 0-69 0 0,0 0-14 0 0</inkml:trace>
  <inkml:trace contextRef="#ctx0" brushRef="#br0" timeOffset="5156.39">24597 2385 10592 0 0,'0'0'818'0'0,"0"0"-314"0"0,0 0 659 0 0,0 0 342 0 0,0 0 67 0 0,0 0 5 0 0,0 0-47 0 0,0 0-24 0 0,2 0-2 0 0,5 0-1038 0 0,-1-1-1 0 0,1 0 0 0 0,-1-1 1 0 0,0 1-1 0 0,1-1 0 0 0,-1-1 1 0 0,0 1-1 0 0,0-1 0 0 0,0 0 1 0 0,5-3-466 0 0,1-2 414 0 0,0-1 0 0 0,0 0 0 0 0,-1-1-1 0 0,5-4-413 0 0,-11 8 79 0 0,-1 1 0 0 0,1 0-1 0 0,-1-1 1 0 0,0 0 0 0 0,-1 0-1 0 0,1 0 1 0 0,-1-1 0 0 0,-1 1-1 0 0,1-1 1 0 0,0-4-79 0 0,-2 8 15 0 0,-1 1-1 0 0,0-1 1 0 0,0 1-1 0 0,0-1 1 0 0,0 1-1 0 0,0-1 1 0 0,-1 1-1 0 0,1-1 0 0 0,-1 1 1 0 0,0-1-1 0 0,0 1 1 0 0,1 0-1 0 0,-2-1 1 0 0,1 1-1 0 0,0 0 1 0 0,0 0-1 0 0,-1 0 1 0 0,1 0-1 0 0,-1 0 1 0 0,0-1-15 0 0,-1-1-7 0 0,0 1 0 0 0,-1 0 1 0 0,1 0-1 0 0,-1 0 0 0 0,1 0 1 0 0,-1 1-1 0 0,0 0 0 0 0,0-1 1 0 0,0 1-1 0 0,0 1 0 0 0,-2-2 7 0 0,3 2-2 0 0,0 0 0 0 0,0 1-1 0 0,-1-1 1 0 0,1 1 0 0 0,0-1 0 0 0,-1 1 0 0 0,1 0-1 0 0,0 0 1 0 0,-1 0 0 0 0,1 1 0 0 0,0-1-1 0 0,-1 1 1 0 0,1 0 0 0 0,0 0 0 0 0,0 0 0 0 0,-1 0-1 0 0,1 1 1 0 0,0-1 0 0 0,0 1 0 0 0,0-1-1 0 0,1 1 1 0 0,-1 0 0 0 0,0 1 0 0 0,0-1 2 0 0,-5 6-4 0 0,1 0 0 0 0,0 0-1 0 0,1 1 1 0 0,-1 0 0 0 0,2 0 0 0 0,-1 0 0 0 0,1 1 0 0 0,1-1 0 0 0,-1 1 0 0 0,2 0-1 0 0,-2 6 5 0 0,0 3-12 0 0,0 1 0 0 0,1 0 0 0 0,2 0-1 0 0,0 0 1 0 0,1 14 12 0 0,0-20-9 0 0,2 1-1 0 0,0-1 1 0 0,1 0-1 0 0,0 0 0 0 0,1 0 1 0 0,1 0-1 0 0,0 1 10 0 0,-2-11-2 0 0,0 1 0 0 0,0-1 0 0 0,0 1-1 0 0,0-1 1 0 0,1 0 0 0 0,-1 0-1 0 0,1 0 1 0 0,0 0 0 0 0,0-1-1 0 0,1 1 1 0 0,-1-1 0 0 0,1 0 0 0 0,0 0-1 0 0,0 0 1 0 0,0 0 0 0 0,0-1-1 0 0,0 1 1 0 0,0-1 0 0 0,1 0-1 0 0,-1-1 1 0 0,1 1 0 0 0,1 0 2 0 0,3-1 46 0 0,0 0 1 0 0,0 0 0 0 0,0-1-1 0 0,0 0 1 0 0,0 0 0 0 0,0-1 0 0 0,0 0-1 0 0,0-1 1 0 0,-1 0 0 0 0,1 0-1 0 0,0-1 1 0 0,-1 0 0 0 0,0 0-1 0 0,1-1 1 0 0,3-3-47 0 0,11-7 222 0 0,-1 0 0 0 0,-1-1 1 0 0,0-1-1 0 0,12-14-222 0 0,5-7 327 0 0,-2-3 0 0 0,-2-1 0 0 0,-1-1 0 0 0,1-7-327 0 0,-20 26-143 0 0,-1 1 0 0 0,3-9 143 0 0,2-6-93 0 0,1-1 154 0 0,-2-1 0 0 0,-2 0 0 0 0,8-33-61 0 0,-21 55-164 0 0,-2 16 189 0 0,0 0-1 0 0,0 1 1 0 0,0-1-1 0 0,0 0 1 0 0,0 1 0 0 0,0-1-1 0 0,0 0 1 0 0,0 0-1 0 0,-1 1 1 0 0,1-1 0 0 0,0 0-1 0 0,0 1 1 0 0,-1-1-1 0 0,1 0 1 0 0,0 1 0 0 0,-1-1-1 0 0,1 1 1 0 0,-1-1-1 0 0,1 1 1 0 0,-1-1-25 0 0,0 1 16 0 0,0 0 0 0 0,-1 0 0 0 0,1 0 0 0 0,0 0 0 0 0,0 0 0 0 0,0 0 0 0 0,0 1 1 0 0,0-1-1 0 0,0 1 0 0 0,0-1 0 0 0,0 1 0 0 0,-1-1-16 0 0,-1 2 2 0 0,-12 3-41 0 0,-1 1-1 0 0,1 1 1 0 0,0 1 0 0 0,1 0 0 0 0,0 1 0 0 0,0 0 0 0 0,1 1-1 0 0,0 0 1 0 0,1 1 0 0 0,0 1 0 0 0,0 0 0 0 0,2 1 0 0 0,-1 0-1 0 0,2 0 1 0 0,0 1 0 0 0,-4 8 39 0 0,10-16-34 0 0,1 0 0 0 0,0-1 0 0 0,1 1 0 0 0,-1 0 0 0 0,1 0 0 0 0,0 0 0 0 0,1 0 0 0 0,-1 1 0 0 0,1-1-1 0 0,0 0 1 0 0,1 0 0 0 0,0 0 0 0 0,0 0 0 0 0,0 0 0 0 0,0 0 0 0 0,1 0 0 0 0,0-1 0 0 0,1 1 0 0 0,-1 0 0 0 0,2 1 34 0 0,8 14-281 0 0,0-1 0 0 0,2 0 0 0 0,0-1 0 0 0,10 10 281 0 0,-22-26-35 0 0,13 14-170 0 0,-2-2 324 0 0,-1 1 0 0 0,0 0 0 0 0,-1 0 0 0 0,4 8-119 0 0,-13-18 2 0 0,2 1-105 0 0,0 1 0 0 0,-1 0 0 0 0,1 1 0 0 0,-2 0 103 0 0,-1-6 8 0 0,0 0-1 0 0,-1 0 1 0 0,1 0 0 0 0,-1 1 0 0 0,0-1 0 0 0,0 0 0 0 0,-1 0-1 0 0,1 0 1 0 0,-1 1 0 0 0,1-1 0 0 0,-1 0 0 0 0,-1 3-8 0 0,-3 9 230 0 0,3-8-219 0 0,0 0 0 0 0,-1 0 0 0 0,0 0 0 0 0,0-1 0 0 0,-4 6-11 0 0,6-11-91 0 0,9-2 216 0 0,0 0 1 0 0,-1-1-1 0 0,1 0 0 0 0,-1 0 0 0 0,1-1 0 0 0,-1 1 0 0 0,0-2 0 0 0,0 1 0 0 0,0-1 0 0 0,0 0 0 0 0,2-3-125 0 0,28-14-397 0 0,-2 3 204 0 0,20-16 193 0 0,-36 22-7 0 0,-13 8 15 0 0,7-4 124 0 0,0-1 0 0 0,0 0 0 0 0,-1-1 0 0 0,0 0-132 0 0,-10 8 88 0 0,-2 2-336 0 0,0 0-147 0 0,0 0-1999 0 0,0 0-7897 0 0</inkml:trace>
  <inkml:trace contextRef="#ctx0" brushRef="#br0" timeOffset="5880.17">26325 2189 19839 0 0,'0'-2'910'0'0,"1"-2"-770"0"0,0 1 1 0 0,0-1 0 0 0,0 0 0 0 0,0 1-1 0 0,1-1 1 0 0,-1 0 0 0 0,1 1-1 0 0,0 0 1 0 0,0-1 0 0 0,2-1-141 0 0,3-5 407 0 0,1 0 0 0 0,8-7-407 0 0,106-108 3531 0 0,-105 106-3317 0 0,0 0 1 0 0,-1 0-1 0 0,-1-2 1 0 0,0 0-1 0 0,-2-1 1 0 0,-1 0-1 0 0,-1-1 1 0 0,0 0-1 0 0,2-11-214 0 0,-9 22 8 0 0,0-1 0 0 0,-1 1 1 0 0,0-1-1 0 0,-1 0 0 0 0,-1 0 0 0 0,0 0 0 0 0,0 0 0 0 0,-1 0 0 0 0,-1-4-8 0 0,0 15 7 0 0,1 0 0 0 0,-1 0 0 0 0,1 0 0 0 0,-1 0 0 0 0,0 0 0 0 0,1 0 0 0 0,-1 0 0 0 0,0 0 0 0 0,0 1 0 0 0,0-1-1 0 0,-1 0 1 0 0,1 1 0 0 0,0-1 0 0 0,-2-1-7 0 0,2 3 2 0 0,1-1-1 0 0,-1 1 0 0 0,1 0 1 0 0,0 0-1 0 0,-1-1 0 0 0,0 1 1 0 0,1 0-1 0 0,-1 0 1 0 0,1 0-1 0 0,-1-1 0 0 0,1 1 1 0 0,-1 0-1 0 0,1 0 0 0 0,-1 0 1 0 0,1 0-1 0 0,-1 0 0 0 0,0 0 1 0 0,1 0-1 0 0,-1 0 1 0 0,1 1-1 0 0,-1-1-1 0 0,0 0 3 0 0,0 1-1 0 0,0-1 1 0 0,0 1 0 0 0,0-1 0 0 0,0 1-1 0 0,0 0 1 0 0,0 0 0 0 0,1-1 0 0 0,-1 1-1 0 0,0 0 1 0 0,0 0 0 0 0,1 0 0 0 0,-1 0-1 0 0,0 0-2 0 0,-6 12-13 0 0,0-1 0 0 0,1 1 0 0 0,1 0 0 0 0,0 0 0 0 0,0 1 0 0 0,1 0 13 0 0,-6 32-90 0 0,0 9 90 0 0,4-21-26 0 0,-58 392 28 0 0,44-276 289 0 0,16-116 547 0 0,1 0 0 0 0,2 7-838 0 0,19-53 460 0 0,1-7-388 0 0,-1-1 0 0 0,-1 0-1 0 0,-1-1 1 0 0,-1-1 0 0 0,8-16-72 0 0,5-4 41 0 0,-15 22 23 0 0,1 1 0 0 0,15-16-64 0 0,-14 16 62 0 0,10-8-7 0 0,-24 26-66 0 0,1-1 0 0 0,-1 1 0 0 0,1 0 1 0 0,0 0-1 0 0,-1 0 0 0 0,1 0 0 0 0,0 0 0 0 0,0 0 0 0 0,0 0 0 0 0,-1 1 0 0 0,1-1 0 0 0,0 1 0 0 0,0-1 0 0 0,0 1 0 0 0,2 0 11 0 0,10 2-75 0 0,-11 2 87 0 0,-2-2-11 0 0,4 3 4 0 0,-1 1 0 0 0,1-1 0 0 0,-1 1 0 0 0,0 0 1 0 0,-1 0-1 0 0,1 1 0 0 0,-1-1 0 0 0,0 1 0 0 0,1 4-5 0 0,-1-2-41 0 0,0 0-1 0 0,1-1 0 0 0,1 0 0 0 0,-1 0 0 0 0,5 5 42 0 0,-1-3-311 0 0,0-1 0 0 0,1 0 0 0 0,0 0 0 0 0,1-1 0 0 0,-1 0 0 0 0,2-1 0 0 0,10 6 311 0 0,-12-8-704 0 0,1 0 1 0 0,0-1-1 0 0,0 0 0 0 0,1-1 0 0 0,-1 0 0 0 0,1 0 0 0 0,-1-1 0 0 0,1-1 0 0 0,10 1 704 0 0,35-2-2353 0 0,-4-3-14 0 0</inkml:trace>
  <inkml:trace contextRef="#ctx0" brushRef="#br0" timeOffset="6496.39">27316 2174 18055 0 0,'-12'-24'1540'0'0,"9"15"-1008"0"0,-1 1 0 0 0,0 0 1 0 0,-1 0-1 0 0,1 0 0 0 0,-2 0 0 0 0,1 1 1 0 0,-3-3-533 0 0,7 10 121 0 0,1-1 1 0 0,-1 1 0 0 0,0 0 0 0 0,1-1 0 0 0,-1 1-1 0 0,0 0 1 0 0,0-1 0 0 0,1 1 0 0 0,-1 0 0 0 0,0 0-1 0 0,0-1 1 0 0,1 1 0 0 0,-1 0 0 0 0,0 0 0 0 0,0 0 0 0 0,1 0-1 0 0,-1 0 1 0 0,0 0 0 0 0,0 0 0 0 0,0 1 0 0 0,1-1-1 0 0,-1 0 1 0 0,0 0 0 0 0,0 1 0 0 0,1-1 0 0 0,-1 0-1 0 0,0 1 1 0 0,0-1-122 0 0,-18 15 649 0 0,10-4-543 0 0,0 0 0 0 0,1 1 0 0 0,0 1 0 0 0,1-1 0 0 0,0 1 0 0 0,1 0 0 0 0,-1 4-106 0 0,-6 12 69 0 0,0 5-69 0 0,1 0 0 0 0,-7 34 0 0 0,17-61 27 0 0,1 1-1 0 0,0 0 0 0 0,0-1 1 0 0,0 1-1 0 0,1 0 1 0 0,0 0-1 0 0,1-1 0 0 0,-1 1 1 0 0,2 0-1 0 0,0 5-26 0 0,-1-12 4 0 0,-1 1 0 0 0,1-1 0 0 0,0 1 0 0 0,0-1 0 0 0,-1 1 0 0 0,1-1 1 0 0,0 1-1 0 0,0-1 0 0 0,0 0 0 0 0,0 0 0 0 0,1 1 0 0 0,-1-1 0 0 0,0 0 0 0 0,0 0 0 0 0,1 0 0 0 0,-1-1 0 0 0,1 1 0 0 0,-1 0 0 0 0,1 0 0 0 0,-1-1 0 0 0,1 1 0 0 0,-1-1 0 0 0,1 1 0 0 0,-1-1 0 0 0,1 0 1 0 0,0 1-1 0 0,-1-1 0 0 0,1 0 0 0 0,0 0 0 0 0,-1 0 0 0 0,1 0 0 0 0,0-1 0 0 0,-1 1 0 0 0,1 0 0 0 0,-1-1 0 0 0,1 1-4 0 0,3-2 16 0 0,-1 1 0 0 0,1-1 0 0 0,-1 0-1 0 0,0 0 1 0 0,0 0 0 0 0,0-1 0 0 0,0 1 0 0 0,0-1 0 0 0,0 0-1 0 0,-1 0 1 0 0,1 0 0 0 0,0-2-16 0 0,22-26 175 0 0,6-11-175 0 0,-24 29 52 0 0,0 0 0 0 0,0-1 0 0 0,-1 0 0 0 0,5-15-52 0 0,4-21 161 0 0,11-26-134 0 0,-26 74-1 0 0,-10 36-95 0 0,4-15 65 0 0,1 0 0 0 0,1 0 0 0 0,0 0 0 0 0,1 0 0 0 0,2 1 0 0 0,0 13 4 0 0,1-25 0 0 0,1 0 0 0 0,0 0 0 0 0,0-1 0 0 0,1 1 0 0 0,0-1 0 0 0,0 1 0 0 0,3 3 0 0 0,-2-2 0 0 0,-2-6 26 0 0,1 1-1 0 0,-1-1 1 0 0,1 0-1 0 0,0 0 1 0 0,0 0 0 0 0,0 0-1 0 0,0 0 1 0 0,1-1-1 0 0,-1 1 1 0 0,1-1-1 0 0,-1 0 1 0 0,1 0-1 0 0,0 0 1 0 0,0-1 0 0 0,0 1-1 0 0,0-1 1 0 0,0 0-26 0 0,-1-1 49 0 0,0 1-1 0 0,-1-1 1 0 0,1 0 0 0 0,-1 0 0 0 0,1-1-1 0 0,0 1 1 0 0,-1 0 0 0 0,1-1 0 0 0,-1 0-1 0 0,1 0 1 0 0,0 0-49 0 0,10-2 132 0 0,-7 2-80 0 0,0-1 1 0 0,0 0-1 0 0,-1 0 1 0 0,1 0-1 0 0,0-1 1 0 0,-1 0-1 0 0,0 0 1 0 0,1 0-1 0 0,-1 0 1 0 0,0-1-1 0 0,-1 0 1 0 0,1 0-1 0 0,-1-1 1 0 0,0 1-1 0 0,1-1-52 0 0,7-11 230 0 0,-1-1-1 0 0,0 0 0 0 0,8-17-229 0 0,-15 26 46 0 0,3-8-19 0 0,0-1-1 0 0,-1 0 1 0 0,-1 0-1 0 0,-1 0 1 0 0,0-1 0 0 0,0-10-27 0 0,0 2-117 0 0,2 0 1 0 0,4-13 116 0 0,-2 13 313 0 0,-7 24-360 0 0,-1 2-59 0 0,1 0 91 0 0,0 1 0 0 0,1-1 0 0 0,-1 1 1 0 0,0-1-1 0 0,1 1 0 0 0,-1 0 1 0 0,0-1-1 0 0,0 1 0 0 0,0 0 0 0 0,0 0 1 0 0,0 0-1 0 0,0-1 0 0 0,0 1 0 0 0,1 1 15 0 0,15 18 127 0 0,-13-14-158 0 0,36 48-36 0 0,-20-26-7 0 0,-1 0 0 0 0,-2 1 0 0 0,-1 0 0 0 0,6 18 74 0 0,-21-45 15 0 0,2 3-65 0 0,0 1 0 0 0,-1-1-1 0 0,0 0 1 0 0,0 1 0 0 0,-1-1 0 0 0,0 1 0 0 0,1 0-1 0 0,-2-1 1 0 0,1 1 0 0 0,-1 0 0 0 0,0-1 0 0 0,0 1 0 0 0,0 0-1 0 0,-1 0 1 0 0,0-1 0 0 0,0 1 0 0 0,-2 3 50 0 0,3-8-23 0 0,0-1 1 0 0,-1 1 0 0 0,1 0-1 0 0,0-1 1 0 0,-1 1 0 0 0,1-1-1 0 0,-1 1 1 0 0,1-1 0 0 0,-1 1-1 0 0,0-1 1 0 0,1 1 0 0 0,-1-1-1 0 0,1 0 1 0 0,-1 1 0 0 0,0-1-1 0 0,1 0 1 0 0,-1 1 0 0 0,0-1 22 0 0,-2 2-77 0 0,-1 0 37 0 0,0 1 1 0 0,0-1-1 0 0,-1 1 0 0 0,1-1 1 0 0,0-1-1 0 0,-1 1 0 0 0,1-1 0 0 0,-1 1 1 0 0,1-1-1 0 0,-1-1 0 0 0,-2 1 40 0 0,-4 0-114 0 0,1-1-1 0 0,-1 0 0 0 0,1-1 0 0 0,-8-1 115 0 0,13 1-170 0 0,1 0 1 0 0,-1-1-1 0 0,1 1 1 0 0,0-1-1 0 0,-1 0 0 0 0,1 0 1 0 0,0 0-1 0 0,0 0 0 0 0,-2-3 170 0 0,4 4-393 0 0,0-1 1 0 0,0 0-1 0 0,0 1 0 0 0,0-1 0 0 0,0 0 0 0 0,0 0 0 0 0,1-1 0 0 0,-1 1 0 0 0,1 0 0 0 0,-2-3 393 0 0,-1-5-8679 0 0</inkml:trace>
  <inkml:trace contextRef="#ctx0" brushRef="#br0" timeOffset="7113.57">28421 1612 23039 0 0,'1'-1'528'0'0,"8"-14"552"0"0,-7 11-915 0 0,1-1 0 0 0,0 1 1 0 0,0 0-1 0 0,0 0 1 0 0,0 0-1 0 0,1 0-165 0 0,-4 4 34 0 0,1 0 1 0 0,-1-1-1 0 0,0 1 0 0 0,1 0 1 0 0,-1 0-1 0 0,1 0 0 0 0,-1 0 0 0 0,1-1 1 0 0,-1 1-1 0 0,1 0 0 0 0,-1 0 0 0 0,1 0 1 0 0,-1 0-1 0 0,0 0 0 0 0,1 0 0 0 0,-1 0 1 0 0,1 0-1 0 0,-1 1 0 0 0,1-1 0 0 0,-1 0 1 0 0,1 0-1 0 0,-1 0 0 0 0,1 0 0 0 0,-1 1 1 0 0,0-1-1 0 0,1 0 0 0 0,-1 0 0 0 0,1 1 1 0 0,-1-1-1 0 0,0 0 0 0 0,1 1 1 0 0,-1-1-1 0 0,0 0 0 0 0,0 1 0 0 0,1-1 1 0 0,-1 1-1 0 0,0-1-34 0 0,11 16 612 0 0,-7-8-400 0 0,0 0 0 0 0,-1 1-1 0 0,0-1 1 0 0,0 1 0 0 0,-1 0-1 0 0,0 2-211 0 0,6 57 786 0 0,-6-43-714 0 0,2 45-64 0 0,-3 0 0 0 0,-5 32-8 0 0,0 33 0 0 0,4-95 0 0 0,5 26 0 0 0,-3-50 0 0 0,0 0 0 0 0,2 0 0 0 0,0 0 0 0 0,1-1 0 0 0,2 6 0 0 0,-6-19 15 0 0,0 0-1 0 0,-1 0 1 0 0,1-1-1 0 0,0 1 1 0 0,0 0-1 0 0,0-1 1 0 0,0 1-1 0 0,0-1 1 0 0,0 1 0 0 0,1-1-1 0 0,-1 1 1 0 0,0-1-1 0 0,1 0 1 0 0,-1 0-1 0 0,1 0 1 0 0,-1 0-1 0 0,1 0 1 0 0,0 0-1 0 0,-1 0 1 0 0,1 0 0 0 0,0 0-1 0 0,1-1-14 0 0,-1 1 47 0 0,1-1 0 0 0,-1 0 0 0 0,1-1 0 0 0,-1 1 0 0 0,0 0 0 0 0,1-1 0 0 0,-1 1 0 0 0,0-1-1 0 0,1 0 1 0 0,-1 0 0 0 0,0 1 0 0 0,0-2 0 0 0,1 1 0 0 0,-1 0 0 0 0,1-1-47 0 0,7-6 171 0 0,0 0-1 0 0,-1 0 1 0 0,0-1 0 0 0,0 0-1 0 0,-1 0 1 0 0,0-2-171 0 0,5-7 0 0 0,-1-1 0 0 0,-1-1 0 0 0,9-19 0 0 0,-10 18 0 0 0,11-31 0 0 0,-7 15 0 0 0,-1 0-64 0 0,-13 35-273 0 0,0 15-646 0 0,-5 25 831 0 0,2 0 0 0 0,2 0 0 0 0,1 0 0 0 0,2 0 152 0 0,0-16 0 0 0,2 0 0 0 0,1 3 0 0 0,1 2 0 0 0,-5-22 19 0 0,0 0 0 0 0,0-1 0 0 0,0 1 1 0 0,1-1-1 0 0,0 1 0 0 0,0-1 0 0 0,0 0 0 0 0,0 0 0 0 0,1 0 0 0 0,0 0 0 0 0,0 0 0 0 0,0-1 1 0 0,0 1-1 0 0,0-1 0 0 0,1 0 0 0 0,-1 0 0 0 0,1 0 0 0 0,0 0 0 0 0,0 0 0 0 0,0-1 0 0 0,2 1-19 0 0,2 0 152 0 0,-5-2-85 0 0,-1 1 0 0 0,1-1 0 0 0,0 0 0 0 0,0-1 0 0 0,0 1 0 0 0,0 0 0 0 0,0-1 0 0 0,0 1 0 0 0,0-1 0 0 0,0 0 0 0 0,0 0-1 0 0,0 0 1 0 0,0-1 0 0 0,0 1 0 0 0,3-1-67 0 0,2-2 17 0 0,-1 1 0 0 0,0-1 0 0 0,0 0 0 0 0,0 0 0 0 0,0-1-1 0 0,0 0 1 0 0,0 0 0 0 0,-1-1 0 0 0,0 1 0 0 0,0-1 0 0 0,0-1-1 0 0,-1 1 1 0 0,0-1 0 0 0,0 0 0 0 0,0 0 0 0 0,1-4-17 0 0,-1 3 23 0 0,0 0 1 0 0,0-1 0 0 0,-1 0-1 0 0,-1 0 1 0 0,1 0-1 0 0,-1-1 1 0 0,1-5-24 0 0,-3 11 0 0 0,1-4 0 0 0,0 0 0 0 0,-1 0 0 0 0,1-1 0 0 0,-2 1 0 0 0,1 0 0 0 0,-1 0 0 0 0,0-1 0 0 0,-1-5 0 0 0,0 3-48 0 0,-1 0 0 0 0,-1 0 0 0 0,0 0 0 0 0,0 0 1 0 0,-1 0-1 0 0,0 1 0 0 0,-1 0 0 0 0,0-1 0 0 0,-3-4 48 0 0,5 11-25 0 0,0-1 0 0 0,1 1-1 0 0,-1 0 1 0 0,-1 0 0 0 0,1 0-1 0 0,0 0 1 0 0,-1 1 0 0 0,1-1 0 0 0,-1 1-1 0 0,0 0 1 0 0,1 0 0 0 0,-1 0 0 0 0,0 0-1 0 0,0 1 1 0 0,-1 0 0 0 0,1 0 0 0 0,0 0-1 0 0,0 0 1 0 0,-1 0 0 0 0,1 1 0 0 0,0 0-1 0 0,-1 0 1 0 0,-3 0 25 0 0,2 2-72 0 0,0-1 1 0 0,0 1-1 0 0,0 0 0 0 0,1 0 1 0 0,-1 0-1 0 0,1 1 0 0 0,-1 0 1 0 0,1 0-1 0 0,0 0 0 0 0,0 1 0 0 0,1-1 1 0 0,-1 1-1 0 0,0 1 72 0 0,3-2 0 0 0,-1-1 0 0 0,0 1 0 0 0,1 0 0 0 0,-1 1 0 0 0,1-1 0 0 0,0 0 0 0 0,0 1 0 0 0,1-1 0 0 0,-1 1 0 0 0,1-1 0 0 0,-1 1 0 0 0,1 0 0 0 0,0 0 0 0 0,0 2 0 0 0,1-4 0 0 0,-1 0 0 0 0,1 1 0 0 0,0-1 0 0 0,0 0 0 0 0,0 1 0 0 0,0-1 0 0 0,0 0 0 0 0,1 1 0 0 0,-1-1 0 0 0,0 0 0 0 0,1 1 0 0 0,0-1 0 0 0,0 0 0 0 0,0 0 0 0 0,0 1 0 0 0,0-1 0 0 0,0 0 0 0 0,0 0 0 0 0,1 0 0 0 0,-1 0 0 0 0,1-1 0 0 0,-1 1 0 0 0,1 0 0 0 0,0-1 0 0 0,1 2 0 0 0,2 0-278 0 0,1 0 0 0 0,-1 0 1 0 0,1 0-1 0 0,0-1 0 0 0,-1 1 0 0 0,1-2 0 0 0,1 1 0 0 0,-1 0 1 0 0,0-1-1 0 0,1 0 278 0 0,-2-1-573 0 0,0 1 0 0 0,1-1 0 0 0,-1 0 0 0 0,0-1 0 0 0,0 1 0 0 0,0-1 0 0 0,0 0 0 0 0,0 0 0 0 0,0-1 0 0 0,0 0 0 0 0,0 0 0 0 0,3-1 573 0 0,1-5-8657 0 0</inkml:trace>
  <inkml:trace contextRef="#ctx0" brushRef="#br0" timeOffset="7514.75">28264 1831 14280 0 0,'0'0'632'0'0,"0"0"136"0"0,5-8-616 0 0,-5 4-152 0 0,3-4 0 0 0,7 0 0 0 0,3 0 1567 0 0,5 2 281 0 0,-2-3 56 0 0,12 5 16 0 0,2-3-1128 0 0,1-1-224 0 0,8 0-48 0 0,-3 5-8 0 0,3-2-1632 0 0,4 2-336 0 0,-4-2-64 0 0,10 1-7183 0 0</inkml:trace>
  <inkml:trace contextRef="#ctx0" brushRef="#br0" timeOffset="7884.87">29414 1503 19351 0 0,'0'0'886'0'0,"0"0"-21"0"0,0 0-410 0 0,0 2 321 0 0,-2 28 769 0 0,-1 0 0 0 0,-1 0 0 0 0,-8 23-1545 0 0,-4 31 630 0 0,-52 275 1435 0 0,45-276-1841 0 0,23-60 87 0 0,12-27-133 0 0,0-3-52 0 0,-1 0 0 0 0,0 0 0 0 0,0-1 0 0 0,-1-1-126 0 0,33-23 543 0 0,-23 19-360 0 0,-13 8-228 0 0,-1 1 0 0 0,1 0 1 0 0,-1 0-1 0 0,1 0 0 0 0,6-1 45 0 0,-2 1-124 0 0,-1 0 63 0 0,0 1-1 0 0,1 0 0 0 0,-1 1 1 0 0,1 0-1 0 0,2 0 62 0 0,-10 2-4 0 0,0 0 1 0 0,1 0-1 0 0,-1 0 0 0 0,0 1 0 0 0,0-1 0 0 0,0 1 0 0 0,0-1 1 0 0,0 1-1 0 0,0 0 0 0 0,0 0 0 0 0,-1 1 0 0 0,1-1 0 0 0,0 1 1 0 0,-1-1-1 0 0,1 1 0 0 0,-1 0 0 0 0,1 0 0 0 0,-1 0 1 0 0,0 0-1 0 0,1 1 4 0 0,0 1 15 0 0,0-1 0 0 0,-1 1 0 0 0,1 0 1 0 0,-1 0-1 0 0,0 0 0 0 0,0 0 0 0 0,0 1 1 0 0,0-1-1 0 0,-1 0 0 0 0,0 1 0 0 0,0-1 0 0 0,0 1 1 0 0,0 0-1 0 0,-1-1 0 0 0,0 1 0 0 0,0-1 1 0 0,0 1-1 0 0,-1 0 0 0 0,1-1 0 0 0,-1 1 1 0 0,0-1-1 0 0,0 1 0 0 0,-1-1 0 0 0,1 1 0 0 0,-1-1 1 0 0,-2 3-16 0 0,2-3-44 0 0,0 0 1 0 0,-1 0-1 0 0,0-1 1 0 0,0 1 0 0 0,0-1-1 0 0,0 0 1 0 0,0 0-1 0 0,-1 0 1 0 0,0 0-1 0 0,1 0 1 0 0,-1-1 0 0 0,-3 2 43 0 0,2-1-88 0 0,-1-1 0 0 0,1 1 0 0 0,0-1 1 0 0,-1-1-1 0 0,1 1 0 0 0,-1-1 0 0 0,0 1 1 0 0,1-2-1 0 0,-1 1 0 0 0,0-1 88 0 0,-28-1-2070 0 0,11-2-5498 0 0,6-1-1153 0 0</inkml:trace>
  <inkml:trace contextRef="#ctx0" brushRef="#br0" timeOffset="8264.58">29882 1991 12440 0 0,'0'0'957'0'0,"1"2"-429"0"0,1 1 330 0 0,1 0 0 0 0,-1 0 1 0 0,1 0-1 0 0,0 0 0 0 0,0-1 1 0 0,0 1-1 0 0,0-1 0 0 0,0 1 0 0 0,1-1 1 0 0,-1 0-1 0 0,3 1-858 0 0,-3 0 103 0 0,-3-3-90 0 0,0 0 0 0 0,0 0-1 0 0,0 0 1 0 0,0 1 0 0 0,0-1 0 0 0,0 0 0 0 0,0 0 0 0 0,1 0-1 0 0,-1 0 1 0 0,0 0 0 0 0,0 0 0 0 0,0 0 0 0 0,0 1-1 0 0,0-1 1 0 0,0 0 0 0 0,0 0 0 0 0,0 0 0 0 0,0 0 0 0 0,0 0-1 0 0,1 0 1 0 0,-1 0 0 0 0,0 0 0 0 0,0 0 0 0 0,0 0-1 0 0,0 0 1 0 0,0 0 0 0 0,0 0 0 0 0,1 0 0 0 0,-1 0 0 0 0,0 0-1 0 0,0 0 1 0 0,0 0 0 0 0,0 0 0 0 0,0 0 0 0 0,0 0-1 0 0,1 0 1 0 0,-1 0 0 0 0,0 0 0 0 0,0 0 0 0 0,0 0-1 0 0,0 0 1 0 0,0 0-13 0 0,3 0 9 0 0,0-1-1 0 0,0 0 1 0 0,0 0 0 0 0,-1 1-1 0 0,1-2 1 0 0,0 1 0 0 0,-1 0-1 0 0,1 0 1 0 0,-1-1-1 0 0,1 0 1 0 0,-1 1 0 0 0,0-1-1 0 0,0 0 1 0 0,0 0-1 0 0,0 0 1 0 0,0 0 0 0 0,0-1-1 0 0,0 1 1 0 0,-1-1 0 0 0,1 1-1 0 0,-1-1 1 0 0,0 1-1 0 0,0-1 1 0 0,0 0 0 0 0,0 1-1 0 0,0-2-8 0 0,3-8 239 0 0,-3 11-201 0 0,0-1 0 0 0,-1 1 0 0 0,1-1 0 0 0,-1 0-1 0 0,1 1 1 0 0,-1-1 0 0 0,0 0 0 0 0,0 1-1 0 0,1-1 1 0 0,-1 0 0 0 0,0 1 0 0 0,-1-1-1 0 0,1 0 1 0 0,0 0-38 0 0,-1-1 30 0 0,0 0-1 0 0,0 0 0 0 0,0 0 1 0 0,0 0-1 0 0,1 0 0 0 0,-1-1 1 0 0,1 1-1 0 0,0 0 0 0 0,0-1 1 0 0,0 1-1 0 0,0 0 0 0 0,1 0 1 0 0,0-1-1 0 0,-1 1 0 0 0,1 0 1 0 0,0 0-1 0 0,0 0 0 0 0,1-2-29 0 0,-1 5 8 0 0,-1 0-1 0 0,0-1 1 0 0,0 1 0 0 0,1 0-1 0 0,-1-1 1 0 0,0 1-1 0 0,0 0 1 0 0,0-1 0 0 0,0 1-1 0 0,1 0 1 0 0,-1-1-1 0 0,0 1 1 0 0,0 0 0 0 0,0-1-1 0 0,0 1 1 0 0,0-1-1 0 0,0 1 1 0 0,0 0-1 0 0,0-1 1 0 0,0 1 0 0 0,0 0-1 0 0,0-1 1 0 0,0 1-1 0 0,0-1 1 0 0,-1 1 0 0 0,1 0-1 0 0,0-1 1 0 0,0 1-1 0 0,0 0 1 0 0,0-1 0 0 0,-1 1-1 0 0,1 0-7 0 0,-1-1 23 0 0,1 0-1 0 0,-1 1 1 0 0,0-1-1 0 0,0 1 1 0 0,0-1-1 0 0,0 1 1 0 0,0 0-1 0 0,0-1 1 0 0,1 1-1 0 0,-1 0 1 0 0,0 0-1 0 0,0 0 1 0 0,-1-1-23 0 0,-1 1 54 0 0,-1 0 1 0 0,1 0 0 0 0,-1 0 0 0 0,0 0-1 0 0,1 0 1 0 0,-1 1 0 0 0,1 0 0 0 0,-2 0-55 0 0,-1 1 49 0 0,1 1 1 0 0,-1 0 0 0 0,1 0 0 0 0,-1 1 0 0 0,1-1-1 0 0,0 1 1 0 0,0 0 0 0 0,1 1 0 0 0,-1-1 0 0 0,1 1-1 0 0,0 0 1 0 0,1 0 0 0 0,-2 2-50 0 0,0 0 67 0 0,2-1-1 0 0,-1 1 1 0 0,1 0 0 0 0,0 1 0 0 0,0-1-1 0 0,0 0 1 0 0,1 1 0 0 0,1 0-1 0 0,-1-1 1 0 0,1 7-67 0 0,-3 20 251 0 0,2-26-185 0 0,1-1 0 0 0,0 1 0 0 0,1 0 0 0 0,0-1-1 0 0,0 1 1 0 0,1 0 0 0 0,0 2-66 0 0,3 16 166 0 0,-3-16-87 0 0,0-1 0 0 0,1 1 0 0 0,0-1 1 0 0,0 0-1 0 0,1 0 0 0 0,1 0 0 0 0,0 1-79 0 0,-1-4 68 0 0,1 1 0 0 0,0-1 0 0 0,1 0-1 0 0,4 6-67 0 0,-6-10 19 0 0,0 1-1 0 0,0-1 0 0 0,0 0 0 0 0,0 0 1 0 0,1 0-1 0 0,-1 0 0 0 0,0 0 0 0 0,1-1 1 0 0,0 0-1 0 0,-1 0 0 0 0,2 1-18 0 0,11 2-54 0 0,1-1-1 0 0,1 0 1 0 0,-1-1 0 0 0,0-1-1 0 0,1-1 1 0 0,-1 0 0 0 0,0-1-1 0 0,1-1 1 0 0,1-1 54 0 0,11-2-2155 0 0,-2 3-7569 0 0</inkml:trace>
  <inkml:trace contextRef="#ctx0" brushRef="#br0" timeOffset="16307.51">27136 3520 24879 0 0,'0'0'1104'0'0,"0"0"224"0"0,0 0-1064 0 0,0 0-264 0 0,0 0 0 0 0,0 0 0 0 0,0 0 464 0 0,0 0 40 0 0,0 0 8 0 0,0 0-8192 0 0,0 0-1639 0 0</inkml:trace>
  <inkml:trace contextRef="#ctx0" brushRef="#br0" timeOffset="14603.71">22070 3964 12440 0 0,'0'0'957'0'0,"0"0"-485"0"0,0 0 279 0 0,0 0 185 0 0,-7 12 1134 0 0,7-10 5950 0 0,4-6-7671 0 0,0 0 1 0 0,0-1 0 0 0,0 1-1 0 0,-1-1 1 0 0,1-1-350 0 0,16-19 509 0 0,10-8-191 0 0,-3-1 0 0 0,0-1 0 0 0,16-31-318 0 0,-13 20 192 0 0,1 1 1 0 0,7-3-193 0 0,-14 20 13 0 0,-14 21-2 0 0,-8 6 42 0 0,10 10 75 0 0,-8-5-131 0 0,-2 1-1 0 0,1 0 1 0 0,0-1-1 0 0,-1 1 1 0 0,0 0-1 0 0,0 0 1 0 0,0 0-1 0 0,-1 0 1 0 0,0 1 0 0 0,0-1-1 0 0,0 0 1 0 0,-1 3 3 0 0,4 13-47 0 0,4 25 0 0 0,-3 1 0 0 0,-1 1 47 0 0,5 49-34 0 0,-6-65 34 0 0,3 13 0 0 0,-1-13 181 0 0,-5-27-123 0 0,0 0-1 0 0,1 0 0 0 0,-1 0 0 0 0,1-1 0 0 0,1 1 0 0 0,-1 0 0 0 0,0-1 1 0 0,1 1-1 0 0,0-1 0 0 0,0 1 0 0 0,1-1 0 0 0,-1 0 0 0 0,1 0 0 0 0,1 2-57 0 0,-3-5 119 0 0,3-1-92 0 0,0-1 0 0 0,-1 1 1 0 0,1-1-1 0 0,0 0 0 0 0,-1-1 0 0 0,1 1 0 0 0,-1 0 0 0 0,0-1 0 0 0,1 0 1 0 0,-1 0-1 0 0,0 0 0 0 0,0 0 0 0 0,0 0 0 0 0,0-1 0 0 0,0 1 0 0 0,-1-1 1 0 0,1 0-1 0 0,0 0-27 0 0,8-11 82 0 0,-1-1 0 0 0,0 1 0 0 0,3-7-82 0 0,-5 7 45 0 0,25-42 47 0 0,-12 19 1 0 0,1 2-1 0 0,16-19-92 0 0,-17 27 35 0 0,-14 16-15 0 0,1 1 0 0 0,8-8-20 0 0,-9 10-2 0 0,-4 5-2 0 0,0-1 0 0 0,1 1 0 0 0,-1 0-1 0 0,1 0 1 0 0,0 0 0 0 0,-1 1 0 0 0,1-1 4 0 0,-2 3-2 0 0,-1-1 0 0 0,0 1 1 0 0,1-1-1 0 0,-1 1 0 0 0,1 0 1 0 0,-1-1-1 0 0,0 1 0 0 0,1 0 1 0 0,-1 0-1 0 0,1 0 0 0 0,-1 0 1 0 0,1 0-1 0 0,-1 0 0 0 0,0 1 1 0 0,1-1-1 0 0,-1 0 0 0 0,0 1 0 0 0,1-1 1 0 0,-1 1-1 0 0,0-1 0 0 0,1 1 1 0 0,-1 0-1 0 0,0 0 0 0 0,0-1 1 0 0,1 2 1 0 0,2 3-27 0 0,1 0 0 0 0,-1 0 1 0 0,0 1-1 0 0,0-1 0 0 0,-1 1 0 0 0,0 0 1 0 0,0 0-1 0 0,1 3 27 0 0,1 3-25 0 0,8 17 25 0 0,-2 1 0 0 0,-1 0 0 0 0,5 25 0 0 0,-10-35 0 0 0,0 3 0 0 0,1 0 0 0 0,8 17 0 0 0,-8-26 0 0 0,-6-12 0 0 0,1 0 0 0 0,0 1 0 0 0,0-1 0 0 0,0 0 0 0 0,0 0 0 0 0,0 1 0 0 0,0-1 0 0 0,1 0 0 0 0,-1 0 0 0 0,1 0 0 0 0,-1-1 0 0 0,1 1 0 0 0,0 0 0 0 0,0-1 0 0 0,0 1 0 0 0,-1-1 7 0 0,1 0 0 0 0,-1 0-1 0 0,0-1 1 0 0,1 1 0 0 0,-1-1 0 0 0,1 1-1 0 0,-1-1 1 0 0,1 0 0 0 0,-1 1-1 0 0,0-1 1 0 0,1 0 0 0 0,-1 0 0 0 0,1 0-1 0 0,-1 0 1 0 0,1 0 0 0 0,-1 0 0 0 0,1 0-1 0 0,-1-1 1 0 0,1 1 0 0 0,-1-1 0 0 0,1 1-1 0 0,-1-1 1 0 0,0 1 0 0 0,1-1 0 0 0,-1 0-1 0 0,0 1 1 0 0,0-1 0 0 0,1 0 0 0 0,-1 0-1 0 0,0 0 1 0 0,1-1-7 0 0,4-4 21 0 0,0 0 0 0 0,0 0 0 0 0,-1-1 0 0 0,5-7-21 0 0,-5 8-28 0 0,2-5 15 0 0,-1 0-1 0 0,0-1 1 0 0,0 0-1 0 0,-1 0 0 0 0,2-8 14 0 0,0 0-5 0 0,6-29 5 0 0,-10 35 0 0 0,0-1 0 0 0,4-8 0 0 0,9-29 0 0 0,-12 36 0 0 0,0 1 0 0 0,1 0 0 0 0,6-11 0 0 0,-11 26 0 0 0,1-1 0 0 0,-1 1 0 0 0,0 0 0 0 0,0 0 0 0 0,0-1 0 0 0,0 1 0 0 0,0 0 0 0 0,0 0 0 0 0,0-1 0 0 0,0 1 0 0 0,1 0 0 0 0,-1 0 0 0 0,0 0 0 0 0,0-1 0 0 0,0 1 0 0 0,1 0 0 0 0,-1 0 0 0 0,0 0 0 0 0,0 0 0 0 0,0-1 0 0 0,1 1 0 0 0,-1 0 0 0 0,0 0 0 0 0,0 0 0 0 0,1 0 0 0 0,-1 0 0 0 0,0 0 0 0 0,0 0 0 0 0,1 0 0 0 0,0 1 0 0 0,1-1 0 0 0,-1 1 0 0 0,1 0 0 0 0,-1 1 0 0 0,1-1 0 0 0,-1 0 0 0 0,0 0 0 0 0,0 1 0 0 0,0-1 0 0 0,0 0 0 0 0,0 1 0 0 0,0-1 0 0 0,0 1 0 0 0,0-1 0 0 0,0 1 0 0 0,0 1 0 0 0,10 33 0 0 0,-9-27 0 0 0,15 48-86 0 0,2 0 0 0 0,3 0 86 0 0,0-23 132 0 0,-22-33-132 0 0,0 0 0 0 0,0-1 0 0 0,1 1 0 0 0,-1 0 0 0 0,0-1 0 0 0,1 1 0 0 0,-1-1 0 0 0,0 1 0 0 0,1-1 0 0 0,-1 1 0 0 0,1-1 0 0 0,-1 1 0 0 0,1-1 0 0 0,-1 1 0 0 0,1-1 0 0 0,-1 0 0 0 0,1 1 0 0 0,-1-1 0 0 0,1 0 0 0 0,0 1 0 0 0,-1-1 0 0 0,1 0 0 0 0,-1 0 0 0 0,1 1 0 0 0,0-1 0 0 0,-1 0 0 0 0,1 0 0 0 0,0 0 0 0 0,-1 0 0 0 0,1 0 0 0 0,2 0 0 0 0,0 1 2 0 0,1-1-1 0 0,-1 1 1 0 0,1-1 0 0 0,0 0-1 0 0,0 0 1 0 0,-1 0 0 0 0,1 0 0 0 0,0-1-1 0 0,-1 1 1 0 0,1-1 0 0 0,-1 0-1 0 0,1 0 1 0 0,-1 0 0 0 0,1-1-1 0 0,-1 1 1 0 0,0-1 0 0 0,1 0-1 0 0,-1 0 1 0 0,2-2-2 0 0,2-1 4 0 0,0-1 0 0 0,0 1 0 0 0,-1-1 0 0 0,0-1 0 0 0,0 1 0 0 0,-1-1 0 0 0,0 0 0 0 0,1-2-4 0 0,7-13 0 0 0,0-1 0 0 0,-2 0 0 0 0,4-11 0 0 0,-10 21 0 0 0,-1 0 0 0 0,0-1 0 0 0,-1 1 0 0 0,-1-1 0 0 0,0 0 0 0 0,-1 1 0 0 0,0-6 0 0 0,-2 10 0 0 0,2 0 0 0 0,-1 1 0 0 0,1-1 0 0 0,1 0 0 0 0,-1 1 0 0 0,2-1 0 0 0,-1 1 0 0 0,-2 8 0 0 0,0 0 0 0 0,0-1 0 0 0,0 1 0 0 0,0 0 0 0 0,0 0 0 0 0,0 0 0 0 0,0-1 0 0 0,0 1 0 0 0,0 0 0 0 0,0 0 0 0 0,0 0 0 0 0,0-1 0 0 0,1 1 0 0 0,-1 0 0 0 0,0 0 0 0 0,0 0 0 0 0,0 0 0 0 0,0-1-1 0 0,0 1 1 0 0,0 0 0 0 0,1 0 0 0 0,-1 0 0 0 0,0 0 0 0 0,0 0 0 0 0,0-1 0 0 0,0 1 0 0 0,1 0 0 0 0,-1 0 0 0 0,0 0 0 0 0,0 0 0 0 0,0 0 0 0 0,1 0 0 0 0,-1 0 0 0 0,0 0 0 0 0,0 0 0 0 0,0 0 0 0 0,1 0 0 0 0,-1 0 0 0 0,0 0 0 0 0,0 0 0 0 0,0 0 0 0 0,1 0 0 0 0,2 5-9 0 0,-3-4 4 0 0,3 5-4 0 0,0 1-1 0 0,-1 0 0 0 0,1-1 0 0 0,-1 1 0 0 0,-1 0 0 0 0,0 0 1 0 0,1 5 8 0 0,0 53-107 0 0,-2-48 86 0 0,1 1 0 0 0,0-1 0 0 0,1 1 0 0 0,1 0 22 0 0,-2-10 7 0 0,2 1 0 0 0,-1-1-1 0 0,1 0 1 0 0,0 0 0 0 0,1 0 0 0 0,0 0 0 0 0,2 2-7 0 0,-5-8 1 0 0,1 0 0 0 0,0 1 0 0 0,0-1 0 0 0,0 0 1 0 0,0 0-1 0 0,0 0 0 0 0,0 0 0 0 0,1 0 0 0 0,-1 0 0 0 0,1-1 1 0 0,-1 1-1 0 0,1-1 0 0 0,0 1 0 0 0,-1-1 0 0 0,1 0 0 0 0,0 0 1 0 0,0-1-1 0 0,0 1 0 0 0,0 0 0 0 0,0-1 0 0 0,0 0 0 0 0,1 0-1 0 0,5 0-2 0 0,0-1-1 0 0,0 0 0 0 0,0 0 0 0 0,0-1 0 0 0,0 0 0 0 0,-1-1 0 0 0,1 1 1 0 0,-1-2-1 0 0,4-1 3 0 0,3-3 33 0 0,-1-1 1 0 0,0 0-1 0 0,0-1 0 0 0,9-8-33 0 0,-14 10 3 0 0,-1-1 0 0 0,0 0-1 0 0,0 0 1 0 0,-1-1 0 0 0,0 0-1 0 0,0 0 1 0 0,-1 0 0 0 0,0-3-3 0 0,3-5 26 0 0,-2-1 1 0 0,0 0 0 0 0,0 0-1 0 0,1-13-26 0 0,-2-4-10 0 0,-1 0-1 0 0,-2 0 0 0 0,-2-1 1 0 0,-1 1-1 0 0,-2-11 11 0 0,-6-44 0 0 0,7 79 0 0 0,1 12 0 0 0,0 0 0 0 0,0 0 0 0 0,0 0 0 0 0,0-1 0 0 0,0 1 0 0 0,0 0 0 0 0,0 0 0 0 0,0 0 0 0 0,0-1 0 0 0,0 1 0 0 0,0 0 0 0 0,0 0 0 0 0,0 0 0 0 0,0-1 0 0 0,-1 1 0 0 0,1 0 0 0 0,0 0 0 0 0,0 0 0 0 0,0 0 0 0 0,0 0 0 0 0,0-1 0 0 0,-1 1 0 0 0,1 0 0 0 0,0 0 0 0 0,0 0 0 0 0,0 0 0 0 0,0 0 0 0 0,-1 0 0 0 0,1 0 0 0 0,0-1 0 0 0,0 1 0 0 0,0 0 0 0 0,-1 0 0 0 0,1 1-2 0 0,-1 0-1 0 0,0 0 1 0 0,0 0-1 0 0,1 0 1 0 0,-1 0-1 0 0,1 0 1 0 0,-1 0-1 0 0,1 0 1 0 0,-1 0-1 0 0,1 0 1 0 0,0 0-1 0 0,-1 0 1 0 0,1 0-1 0 0,0 1 3 0 0,-4 23-66 0 0,2-13 39 0 0,-8 44-9 0 0,3 0 0 0 0,2 0-1 0 0,3 1 1 0 0,2-1 0 0 0,2 1 36 0 0,0-37-15 0 0,1 0 0 0 0,0 0 0 0 0,1 0 0 0 0,2 0 0 0 0,3 9 15 0 0,-6-21 0 0 0,0-1-1 0 0,1 1 1 0 0,-1-1 0 0 0,2 0-1 0 0,-1 0 1 0 0,1 0-1 0 0,3 2 1 0 0,-6-6 1 0 0,0-1 0 0 0,0 0-1 0 0,0 0 1 0 0,1 0 0 0 0,-1 0-1 0 0,1 0 1 0 0,-1-1-1 0 0,1 1 1 0 0,0-1 0 0 0,0 0-1 0 0,0 0 1 0 0,-1 0 0 0 0,1 0-1 0 0,0 0 1 0 0,0 0 0 0 0,0-1-1 0 0,1 1 1 0 0,-1-1-1 0 0,0 0 1 0 0,0 0 0 0 0,2 0-1 0 0,6-3 7 0 0,-1 1 0 0 0,1-1 1 0 0,0-1-1 0 0,-1 0 0 0 0,0 0 1 0 0,0-1-1 0 0,0 0 0 0 0,0-1 1 0 0,-1 0-1 0 0,0 0 0 0 0,0-1 1 0 0,-1 0-1 0 0,0-1 0 0 0,0 0 1 0 0,0 0-1 0 0,1-4-7 0 0,1-1 0 0 0,-2 0 0 0 0,1-1 0 0 0,-2 0 0 0 0,0-1 0 0 0,0 1 0 0 0,-2-1 0 0 0,1 0 0 0 0,-2-1 0 0 0,0 1 0 0 0,0-9 0 0 0,-1 4 17 0 0,-1-1 0 0 0,-1 0-1 0 0,0 0 1 0 0,-2 0 0 0 0,-1-8-17 0 0,-3-20 53 0 0,5 31-37 0 0,-2 0 0 0 0,0 1-1 0 0,-1 0 1 0 0,-1-1 0 0 0,-2-1-16 0 0,0 5-36 0 0,6 14 35 0 0,0 0-1 0 0,0 0 1 0 0,0 0 0 0 0,0 0 0 0 0,0 0-1 0 0,0 0 1 0 0,0 0 0 0 0,0 0-1 0 0,-1 0 1 0 0,1 0 0 0 0,0 0 0 0 0,0 0-1 0 0,0 0 1 0 0,0 0 0 0 0,0 0-1 0 0,0 0 1 0 0,0 0 0 0 0,0 0-1 0 0,0 0 1 0 0,0 0 0 0 0,0 0 0 0 0,-1 0-1 0 0,1 0 1 0 0,0 0 0 0 0,0 0-1 0 0,0 0 1 0 0,0 0 0 0 0,0 0-1 0 0,0 0 1 0 0,0 0 0 0 0,0 0 0 0 0,0 0-1 0 0,0 0 1 0 0,0 1 0 0 0,0-1-1 0 0,0 0 1 0 0,0 0 0 0 0,0 0 0 0 0,0 0-1 0 0,0 0 1 0 0,0 0 0 0 0,0 0-1 0 0,0 0 1 0 0,0 0 0 0 0,0 0-1 0 0,0 0 1 0 0,0 1 0 0 0,0-1 0 0 0,0 0-1 0 0,0 0 1 0 0,0 0 0 0 0,0 0-1 0 0,0 0 1 0 0,0 0 0 0 0,0 0-1 0 0,0 0 1 0 0,0 0 0 0 0,0 0 0 0 0,0 0-1 0 0,0 1 1 0 0,0-1 0 0 0,0 0-1 0 0,0 0 1 0 0,0 0 0 0 0,0 0 1 0 0,2 26-172 0 0,-1-23 160 0 0,-1-2 11 0 0,8 66-139 0 0,8 25 140 0 0,-11-70-26 0 0,1 0 0 0 0,1 0 0 0 0,1-1 1 0 0,1 0-1 0 0,0 0 0 0 0,3 0 26 0 0,2 3-156 0 0,1-1 1 0 0,1-1-1 0 0,12 13 156 0 0,-18-23-898 0 0,1-2-1 0 0,0 0 0 0 0,1 0 1 0 0,7 5 898 0 0,-1-4-2147 0 0</inkml:trace>
  <inkml:trace contextRef="#ctx0" brushRef="#br0" timeOffset="15104.76">25194 3881 24159 0 0,'0'0'554'0'0,"4"-15"1322"0"0,14-36-1218 0 0,-13 38 242 0 0,1-2-1 0 0,-2 1 1 0 0,2-10-900 0 0,9-28 759 0 0,-10 35-484 0 0,0 0 0 0 0,1-10-275 0 0,2-11 0 0 0,-4 22 0 0 0,-1-1 0 0 0,1-14 0 0 0,2-18 0 0 0,-4 36 0 0 0,0-2 0 0 0,-1 1 0 0 0,0 0 0 0 0,-2-13 0 0 0,-10-38-16 0 0,6 50-331 0 0,4 14 141 0 0,1 1 168 0 0,-1 0 0 0 0,0 0 0 0 0,1 0 0 0 0,-1 0 0 0 0,1 0 0 0 0,-1 0-1 0 0,1 1 1 0 0,-1-1 0 0 0,1 0 0 0 0,-1 0 0 0 0,1 1 0 0 0,-1-1 0 0 0,1 0 0 0 0,-1 1 0 0 0,1-1 0 0 0,-1 1 0 0 0,1-1 0 0 0,-1 0 0 0 0,1 1 38 0 0,-2 7-97 0 0,1-1 0 0 0,0 1 1 0 0,0 0-1 0 0,1-1 0 0 0,0 1 0 0 0,0 0 0 0 0,1 0 0 0 0,0-1 0 0 0,1 1 1 0 0,-1-1-1 0 0,1 1 0 0 0,1-1 0 0 0,-1 1 0 0 0,2 0 97 0 0,1 4-17 0 0,12 28-38 0 0,1 0-1 0 0,24 36 56 0 0,-30-55 0 0 0,0 1 0 0 0,-2 0 0 0 0,5 13 0 0 0,-7-10 0 0 0,5 21 0 0 0,-12-44 2 0 0,-1-1 0 0 0,1 1 0 0 0,-1-1 0 0 0,0 0 0 0 0,0 1 0 0 0,0-1 0 0 0,0 1 0 0 0,0-1 0 0 0,0 1 0 0 0,0-1 0 0 0,-1 0 0 0 0,1 1 0 0 0,0-1 0 0 0,-1 1 0 0 0,1-1 0 0 0,-1 0 0 0 0,0 1 0 0 0,1-1 0 0 0,-1 0 0 0 0,0 0 0 0 0,0 0 0 0 0,1 1 0 0 0,-2-1-2 0 0,0 1 9 0 0,0 0-1 0 0,0-1 1 0 0,0 1-1 0 0,-1-1 1 0 0,1 0-1 0 0,-1 1 1 0 0,1-1-1 0 0,-1 0 1 0 0,1 0-1 0 0,-1-1 1 0 0,1 1-1 0 0,-2 0-8 0 0,-2 0 12 0 0,1 0 1 0 0,-1-1-1 0 0,0 1 0 0 0,0-1 1 0 0,1-1-1 0 0,-1 1 0 0 0,0-1 1 0 0,1 0-1 0 0,-1 0 0 0 0,0 0 1 0 0,1-1-1 0 0,-2 0-12 0 0,2-1-78 0 0,1 0 0 0 0,-1 1 0 0 0,0-1 1 0 0,1-1-1 0 0,0 1 0 0 0,-1-2 78 0 0,3 4-132 0 0,1 0 1 0 0,0 0 0 0 0,0-1-1 0 0,0 1 1 0 0,0-1 0 0 0,0 1-1 0 0,0-1 1 0 0,0 1 0 0 0,0-1 0 0 0,1 0-1 0 0,-1 1 1 0 0,0-1 0 0 0,1 0-1 0 0,0 1 1 0 0,-1-1 0 0 0,1 0-1 0 0,0 0 1 0 0,0 1 0 0 0,0-1-1 0 0,0 0 1 0 0,0 0 131 0 0,7-13-1119 0 0</inkml:trace>
  <inkml:trace contextRef="#ctx0" brushRef="#br0" timeOffset="15605.71">25734 3640 17999 0 0,'0'0'407'0'0,"0"0"60"0"0,0 0 23 0 0,0 0-51 0 0,-1 2-290 0 0,-2 5 10 0 0,2-5 578 0 0,1-1-586 0 0,0 0 0 0 0,0 0 0 0 0,0 0 0 0 0,1-1 0 0 0,-1 1 0 0 0,0 0 0 0 0,1 0 0 0 0,-1 0 0 0 0,1-1-1 0 0,-1 1 1 0 0,1 0 0 0 0,-1-1 0 0 0,1 1 0 0 0,-1 0 0 0 0,1-1 0 0 0,0 1 0 0 0,-1-1 0 0 0,1 1 0 0 0,0-1 0 0 0,-1 1-1 0 0,1-1 1 0 0,0 1 0 0 0,0-1 0 0 0,0 0-151 0 0,5 5 345 0 0,-5-4-317 0 0,0 0 0 0 0,1 0 0 0 0,-1 0 0 0 0,1 0 0 0 0,-1-1 0 0 0,1 1 0 0 0,-1 0 0 0 0,1-1 0 0 0,-1 1 0 0 0,1-1 0 0 0,-1 0 0 0 0,1 1-1 0 0,0-1 1 0 0,-1 0 0 0 0,1 0 0 0 0,0 0 0 0 0,-1 0 0 0 0,1 0 0 0 0,0 0 0 0 0,-1-1 0 0 0,1 1 0 0 0,-1-1 0 0 0,1 1 0 0 0,-1-1 0 0 0,1 1 0 0 0,-1-1 0 0 0,1 0-28 0 0,6-3 175 0 0,1 0 1 0 0,-2-1-1 0 0,1 0 1 0 0,2-2-176 0 0,-6 4 91 0 0,-1 1-63 0 0,-1-1 0 0 0,1 1 0 0 0,-1-1 0 0 0,1 0 0 0 0,-1 0 0 0 0,0 0 0 0 0,0 0 0 0 0,0 0 0 0 0,0 0 0 0 0,-1-1 0 0 0,0 1 1 0 0,1-1-1 0 0,-1 1 0 0 0,0-1 0 0 0,0 1 0 0 0,-1-1 0 0 0,1 0 0 0 0,-1 1 0 0 0,0-1-28 0 0,1-11 151 0 0,-1 0 0 0 0,-1-1 0 0 0,-3-12-151 0 0,4 25 32 0 0,-1-3 35 0 0,0 1 0 0 0,0-1-1 0 0,-1 1 1 0 0,0 0 0 0 0,0-1-1 0 0,0 1 1 0 0,0 0-1 0 0,-1 0 1 0 0,0 0 0 0 0,0 0-1 0 0,-1 1 1 0 0,1-1-1 0 0,-2 0-66 0 0,4 4 10 0 0,-1-1 0 0 0,1 0-1 0 0,-1 1 1 0 0,0 0-1 0 0,0-1 1 0 0,0 1-1 0 0,0 0 1 0 0,0 0-1 0 0,0 0 1 0 0,0 0-1 0 0,0 0 1 0 0,0 0-1 0 0,0 1 1 0 0,0-1-1 0 0,-1 1 1 0 0,1-1-1 0 0,0 1 1 0 0,-1 0-1 0 0,1 0 1 0 0,0 0-1 0 0,0 0 1 0 0,-1 0-1 0 0,1 1 1 0 0,0-1 0 0 0,0 1-1 0 0,-1-1 1 0 0,1 1-1 0 0,0 0 1 0 0,0 0-1 0 0,0 0 1 0 0,0 0-1 0 0,-2 1-9 0 0,-3 4 2 0 0,0-1 1 0 0,0 1-1 0 0,1 0 0 0 0,0 0 1 0 0,0 1-1 0 0,0 0 0 0 0,1 0 1 0 0,-1 1-3 0 0,-1 3-4 0 0,0 1 0 0 0,0 1 1 0 0,1 0-1 0 0,-3 9 4 0 0,3-2-20 0 0,1 1 0 0 0,0 0 0 0 0,0 17 20 0 0,4-33 0 0 0,-1 7 0 0 0,1 0 0 0 0,0 0 0 0 0,1 0 0 0 0,0 0 0 0 0,1 1 0 0 0,0-1 0 0 0,1 0 0 0 0,1 0 0 0 0,3 10 0 0 0,-2-12 0 0 0,3 8 0 0 0,1-1 0 0 0,7 10 0 0 0,-11-21 0 0 0,0 0 0 0 0,0 0 0 0 0,1-1 0 0 0,0 1 0 0 0,0-1 0 0 0,0-1 0 0 0,0 1 0 0 0,6 3 0 0 0,-5-5 7 0 0,0 1-1 0 0,0-1 0 0 0,0 0 1 0 0,1 0-1 0 0,0-1 1 0 0,-1 0-1 0 0,1 0 1 0 0,0-1-1 0 0,0 1 1 0 0,0-1-1 0 0,0-1 0 0 0,0 0 1 0 0,0 0-1 0 0,0 0 1 0 0,0-1-1 0 0,0 1 1 0 0,0-2-1 0 0,-1 1 1 0 0,1-1-1 0 0,0 0 0 0 0,-1-1 1 0 0,1 1-1 0 0,-1-1 1 0 0,1-1-7 0 0,8-5 12 0 0,-1-2 0 0 0,-1 1 0 0 0,1-2 0 0 0,-2 0 0 0 0,0 0 0 0 0,0-1 0 0 0,-1-1 0 0 0,-1 0 0 0 0,0 0 0 0 0,-1-1 0 0 0,0 0 0 0 0,-1-1 0 0 0,-1 0 0 0 0,4-12-12 0 0,0-6 44 0 0,-2 1 0 0 0,-1-2 0 0 0,-1 1 1 0 0,1-27-45 0 0,-5 7 329 0 0,-1 1 1 0 0,-6-42-330 0 0,3 57 147 0 0,1 26-102 0 0,0 0 0 0 0,-1 0 0 0 0,0 0 0 0 0,-1 0 0 0 0,-1-2-45 0 0,2 14 4 0 0,0 0-1 0 0,1 0 1 0 0,-1 1 0 0 0,0-1 0 0 0,1 1 0 0 0,-1-1-1 0 0,0 0 1 0 0,1 1 0 0 0,-1-1 0 0 0,0 1 0 0 0,1 0-1 0 0,-1-1 1 0 0,1 1 0 0 0,-1 0-4 0 0,-3 4-13 0 0,0 1 0 0 0,1 0-1 0 0,0 0 1 0 0,0 0 0 0 0,1 0 0 0 0,-1 0 0 0 0,0 5 13 0 0,-9 48 29 0 0,9-43 2 0 0,-4 40-217 0 0,2 0 0 0 0,2 0 0 0 0,3 0 0 0 0,3 5 186 0 0,-2-38-64 0 0,2 0 0 0 0,0 0-1 0 0,2 5 65 0 0,-3-18-66 0 0,0-1 0 0 0,1 0 0 0 0,1 0-1 0 0,-1-1 1 0 0,1 1 0 0 0,1-1-1 0 0,0 0 1 0 0,0 0 0 0 0,3 3 66 0 0,-6-8-376 0 0,0-1 1 0 0,1 0 0 0 0,-1 1 0 0 0,1-1-1 0 0,0 0 1 0 0,0 0 0 0 0,0-1-1 0 0,1 2 376 0 0,9 2-1784 0 0</inkml:trace>
  <inkml:trace contextRef="#ctx0" brushRef="#br0" timeOffset="15937.77">25878 3462 18743 0 0,'0'0'430'0'0,"0"0"55"0"0,0 0 27 0 0,0 0-57 0 0,1 0-183 0 0,51-8 2680 0 0,-2 7-2512 0 0,-7 0-354 0 0,3 2-86 0 0,23 0-890 0 0,-23-2-5057 0 0,-3-3-1583 0 0</inkml:trace>
  <inkml:trace contextRef="#ctx0" brushRef="#br0" timeOffset="10070.44">14608 4108 16559 0 0,'0'0'374'0'0,"0"0"54"0"0,0 0 22 0 0,0 2-44 0 0,-1 5-264 0 0,1-6-136 0 0,-1 1 271 0 0,0 0 0 0 0,0 0 0 0 0,1 1 0 0 0,-1-1 0 0 0,1 0 0 0 0,-1 1-1 0 0,1-1 1 0 0,0 1 0 0 0,0 1-277 0 0,1 0 278 0 0,9-3 442 0 0,-5-1-535 0 0,0 0-1 0 0,0 0 1 0 0,0 0-1 0 0,0-1 1 0 0,0 1-1 0 0,0-1 1 0 0,0-1-1 0 0,0 1 1 0 0,0-1-1 0 0,0 0 1 0 0,-1 0-1 0 0,1 0 1 0 0,-1 0-1 0 0,1-1 1 0 0,-1 0-1 0 0,0 0 1 0 0,3-2-185 0 0,3-5 274 0 0,1 1 1 0 0,-2-1-1 0 0,1-1 1 0 0,-2 1 0 0 0,8-13-275 0 0,14-29 275 0 0,-30 50-269 0 0,2-1 13 0 0,-1-1 0 0 0,1 1 0 0 0,-1-1 0 0 0,0 1 0 0 0,0-1 0 0 0,-1 0 0 0 0,1 1 0 0 0,-1-1 0 0 0,0 0 0 0 0,0 0 0 0 0,0 0 0 0 0,0 1 0 0 0,0-1 0 0 0,-1 0-19 0 0,-2-7 109 0 0,0 1 0 0 0,0 0 0 0 0,-1 0 0 0 0,-1-1-109 0 0,3 5 87 0 0,1 4-78 0 0,1 1 0 0 0,-1-1 0 0 0,0 1-1 0 0,1-1 1 0 0,-1 1 0 0 0,0 0 0 0 0,0-1-1 0 0,0 1 1 0 0,0 0 0 0 0,0 0 0 0 0,0 0 0 0 0,-1-1-1 0 0,1 1 1 0 0,0 0 0 0 0,0 1 0 0 0,-1-1 0 0 0,1 0-1 0 0,-1 0 1 0 0,1 1 0 0 0,-1-1 0 0 0,1 0-9 0 0,-1 1 18 0 0,-1 0 0 0 0,1 0 0 0 0,0 0 0 0 0,0 0 0 0 0,0 0 0 0 0,0 0 0 0 0,0 0 0 0 0,0 1 0 0 0,0-1 0 0 0,0 1 0 0 0,0-1 0 0 0,0 1 0 0 0,0 0 0 0 0,-1 0-18 0 0,-6 4 64 0 0,1 1 0 0 0,-1-1 0 0 0,1 2-1 0 0,0-1 1 0 0,-6 8-64 0 0,7-6 0 0 0,0 1 0 0 0,1-1 0 0 0,0 1 0 0 0,0 1 0 0 0,1-1 0 0 0,0 1 0 0 0,-3 9 0 0 0,-5 11 0 0 0,0-2 0 0 0,1-1 0 0 0,2 2 0 0 0,1-1 0 0 0,-3 19 0 0 0,3 4 0 0 0,1 1 0 0 0,2 10 0 0 0,5-54 19 0 0,1 0 0 0 0,0 0 0 0 0,1 0 1 0 0,0-1-1 0 0,0 1 0 0 0,1 0 0 0 0,-1 0 0 0 0,2-1 0 0 0,0 4-19 0 0,-2-8 8 0 0,0-1 0 0 0,0 1 1 0 0,1-1-1 0 0,-1 1 0 0 0,0-1 0 0 0,1 0 0 0 0,0 1 0 0 0,-1-1 0 0 0,1 0 1 0 0,0 0-1 0 0,0 0 0 0 0,0 0 0 0 0,1-1 0 0 0,-1 1 0 0 0,0 0 1 0 0,1-1-1 0 0,-1 0 0 0 0,0 1 0 0 0,1-1 0 0 0,0 0 0 0 0,-1 0 0 0 0,1-1 1 0 0,0 1-1 0 0,-1 0 0 0 0,1-1 0 0 0,0 0 0 0 0,1 0-8 0 0,4 0 36 0 0,0-1-1 0 0,-1 0 1 0 0,1 0-1 0 0,0-1 1 0 0,-1 0-1 0 0,0 0 1 0 0,1-1-1 0 0,-1 0 1 0 0,0 0 0 0 0,0-1-1 0 0,-1 0 1 0 0,1 0-1 0 0,-1-1 1 0 0,4-2-36 0 0,11-12 180 0 0,0-1 0 0 0,-2-1 1 0 0,7-9-181 0 0,2-2 313 0 0,0-3-185 0 0,0-1-1 0 0,-3-2 1 0 0,12-24-128 0 0,-9 15 201 0 0,-17 29-134 0 0,-8 12-57 0 0,0 0-1 0 0,0 0 1 0 0,1 1 0 0 0,-1-1-1 0 0,1 1 1 0 0,1 0-1 0 0,-1 0 1 0 0,3-2-10 0 0,-5 6 69 0 0,-2 1 17 0 0,4 8-33 0 0,-1 0-76 0 0,0-1 0 0 0,-1 0 0 0 0,1 1 1 0 0,-2 0-1 0 0,1 0 0 0 0,-1-1 0 0 0,0 1 0 0 0,-1 0 0 0 0,0 0 23 0 0,2 17-26 0 0,2 59 26 0 0,-3-57 0 0 0,0 0 0 0 0,1 0 0 0 0,2 0 0 0 0,1 0 0 0 0,8 25 0 0 0,-13-50 5 0 0,1-1 0 0 0,-1 1 0 0 0,1-1 1 0 0,0 1-1 0 0,0 0 0 0 0,-1-1 0 0 0,1 1 0 0 0,0-1 0 0 0,0 0 0 0 0,0 1 1 0 0,2 0-6 0 0,-3-2 5 0 0,0 1 0 0 0,1-1 0 0 0,-1 0 1 0 0,1 0-1 0 0,-1 0 0 0 0,0 0 1 0 0,1 0-1 0 0,-1 1 0 0 0,1-1 0 0 0,-1 0 1 0 0,1 0-1 0 0,-1 0 0 0 0,0 0 0 0 0,1 0 1 0 0,-1 0-1 0 0,1 0 0 0 0,-1 0 1 0 0,1-1-1 0 0,-1 1 0 0 0,1 0-5 0 0,2 0 37 0 0,-1-1-22 0 0,0 1 1 0 0,0-1 0 0 0,0 1-1 0 0,0-1 1 0 0,0 0 0 0 0,0 0-1 0 0,0 0 1 0 0,0 0 0 0 0,-1 0-1 0 0,1 0 1 0 0,0 0 0 0 0,-1 0-1 0 0,1-1 1 0 0,-1 1 0 0 0,1-1-1 0 0,-1 1 1 0 0,1-1 0 0 0,-1-1-16 0 0,9-7 63 0 0,-2 1-49 0 0,0-1-1 0 0,-1 0 0 0 0,0-1 1 0 0,0 0-1 0 0,-2 0 1 0 0,5-10-14 0 0,-2 5 7 0 0,17-39-7 0 0,0-7 0 0 0,-1 2 0 0 0,-23 57 0 0 0,0 1 0 0 0,0 0 0 0 0,0-1 0 0 0,1 1 0 0 0,-1 0 0 0 0,0 0 0 0 0,1 0 0 0 0,0 0 0 0 0,-1 0 0 0 0,1 0 0 0 0,0 0 0 0 0,0 1 0 0 0,0-1 0 0 0,0 0 0 0 0,2 0 0 0 0,-4 2 0 0 0,1 0 0 0 0,0-1 0 0 0,0 1 0 0 0,-1 0 0 0 0,1 0 0 0 0,0 0 0 0 0,0 0 0 0 0,0 0 0 0 0,-1 0 0 0 0,1 0 0 0 0,0 0 0 0 0,0 0 0 0 0,-1 0 0 0 0,1 0 0 0 0,0 0 0 0 0,0 1 0 0 0,-1-1 0 0 0,1 0 0 0 0,0 1 0 0 0,1 0 0 0 0,-1 0 0 0 0,1 0 0 0 0,-1 0 0 0 0,1 0 0 0 0,-1 1 0 0 0,0-1 0 0 0,0 0 0 0 0,0 1 0 0 0,0-1 0 0 0,0 1 0 0 0,1 1 0 0 0,1 3 0 0 0,0 1 0 0 0,0 0 0 0 0,-1-1 0 0 0,1 6 0 0 0,1 1 0 0 0,8 45-72 0 0,-6-29 72 0 0,-5-22 0 0 0,0 0 0 0 0,0-1 0 0 0,1 1 0 0 0,0-1 0 0 0,0 1 0 0 0,1 1 0 0 0,4 6-12 0 0,-5-8 0 0 0,1-1 0 0 0,-1 1 0 0 0,1-1 0 0 0,0 0 0 0 0,1 0 0 0 0,-1 0 0 0 0,1 0 0 0 0,0 0 0 0 0,0-1 0 0 0,0 0 0 0 0,2 1 12 0 0,3-2 16 0 0,-6-3-5 0 0,-1-1 0 0 0,1 1 0 0 0,-1-1 0 0 0,1 0 0 0 0,-1 0 0 0 0,0 0 0 0 0,1 0 0 0 0,-1 0 0 0 0,0 0 0 0 0,0 0 0 0 0,0-1 0 0 0,0 1 1 0 0,0-1-1 0 0,0 0 0 0 0,0 0 0 0 0,0 0 0 0 0,-1 0 0 0 0,1 0 0 0 0,0 0-11 0 0,4-7 3 0 0,0 0 0 0 0,-1 0 0 0 0,0-1 1 0 0,0 0-4 0 0,7-18 114 0 0,-1 0 0 0 0,1-12-114 0 0,10-28-168 0 0,-16 52 174 0 0,3-9 110 0 0,1 1-1 0 0,13-22-115 0 0,-22 45 65 0 0,0 1-73 0 0,0 1 0 0 0,1-1 0 0 0,-1 0 0 0 0,0 1 0 0 0,1-1 0 0 0,-1 1-1 0 0,0 0 1 0 0,0-1 0 0 0,0 1 0 0 0,0 0 0 0 0,0 0 0 0 0,0 0-1 0 0,0 0 1 0 0,0 0 0 0 0,0 0 0 0 0,0 0 0 0 0,0 0 0 0 0,0 0 0 0 0,0 0-1 0 0,-1 0 1 0 0,1 1 0 0 0,-1-1 0 0 0,1 0 0 0 0,-1 1 8 0 0,3 4 2 0 0,-1 0 1 0 0,0 0 0 0 0,0 0-1 0 0,0 3-2 0 0,19 70-75 0 0,-18-70 67 0 0,0 0 0 0 0,0 0 0 0 0,1 0 0 0 0,0-1-1 0 0,1 1 1 0 0,-1-1 0 0 0,2 0 0 0 0,-1 0 0 0 0,1-1-1 0 0,0 0 1 0 0,1 0 0 0 0,-1 0 0 0 0,2 0 8 0 0,-5-5-11 0 0,1 0 0 0 0,-1 0 0 0 0,0 0 0 0 0,1 0 0 0 0,0 0 1 0 0,-1-1-1 0 0,1 0 0 0 0,0 0 0 0 0,0 0 0 0 0,-1 0 0 0 0,1 0 0 0 0,0-1 1 0 0,0 0-1 0 0,1 0 11 0 0,1 0-31 0 0,0-1 0 0 0,0 1 1 0 0,-1-2-1 0 0,1 1 0 0 0,0 0 1 0 0,0-1-1 0 0,-1 0 0 0 0,1-1 1 0 0,0 0 30 0 0,3-2-41 0 0,0 0-1 0 0,0-1 1 0 0,0 0 0 0 0,-1 0 0 0 0,0-1 0 0 0,-1 0-1 0 0,1-1 1 0 0,-1 0 0 0 0,-1 0 0 0 0,7-8 41 0 0,-5 1-15 0 0,-1 1 0 0 0,0-1 0 0 0,-1-1 1 0 0,0 1-1 0 0,2-12 15 0 0,4-23 23 0 0,-1-8-23 0 0,-10 52 93 0 0,-1 3-109 0 0,0 0 0 0 0,1 0 0 0 0,0-1 0 0 0,0 1 0 0 0,0 0 0 0 0,1-3 16 0 0,-2 6-7 0 0,0 0 0 0 0,0 0 0 0 0,1-1 0 0 0,-1 1 0 0 0,0 0 0 0 0,0 0 0 0 0,0-1 0 0 0,1 1 0 0 0,-1 0 0 0 0,0 0 0 0 0,0 0 0 0 0,1-1 0 0 0,-1 1 0 0 0,0 0-1 0 0,0 0 1 0 0,1 0 0 0 0,-1 0 0 0 0,0 0 0 0 0,0-1 0 0 0,1 1 0 0 0,-1 0 0 0 0,0 0 0 0 0,1 0 0 0 0,-1 0 0 0 0,0 0 0 0 0,1 0 0 0 0,-1 0 7 0 0,1 1-13 0 0,0-1-1 0 0,0 0 0 0 0,0 1 1 0 0,0-1-1 0 0,-1 1 1 0 0,1-1-1 0 0,0 1 1 0 0,0 0-1 0 0,-1-1 1 0 0,1 1-1 0 0,0 0 1 0 0,-1-1-1 0 0,1 1 0 0 0,0 0 14 0 0,1 2-20 0 0,-1 0 0 0 0,1 0 0 0 0,-1 1 0 0 0,0-1 0 0 0,1 0 0 0 0,-1 0 0 0 0,-1 1 0 0 0,1-1 0 0 0,0 0 0 0 0,-1 4 20 0 0,2 7-38 0 0,8 32-30 0 0,-2 0 1 0 0,-2 0 0 0 0,-2 0-1 0 0,-2 1 68 0 0,-2 85-69 0 0,4 316 21 0 0,7-265 48 0 0,2-52-60 0 0,-11-114 132 0 0,0-1 0 0 0,1 0 0 0 0,1 0-72 0 0,2 14 389 0 0,-4-24 24 0 0,0-6-148 0 0,2-11-43 0 0,2-23-67 0 0,-9-23 50 0 0,-2-9-205 0 0,-3-37 107 0 0,-7-94 419 0 0,1 44-111 0 0,4-87-622 0 0,11 173 313 0 0,2 1-1 0 0,8-40-105 0 0,-8 87-8 0 0,0 0-1 0 0,2 0 0 0 0,0 1 1 0 0,1-1-1 0 0,1 1 0 0 0,8-16 9 0 0,-7 24-108 0 0,1 6 27 0 0,-5 4 65 0 0,-1 0 1 0 0,0 0-1 0 0,0 0 1 0 0,0 0-1 0 0,1 0 0 0 0,-1 1 1 0 0,0 0-1 0 0,0-1 0 0 0,0 1 1 0 0,0 0-1 0 0,0 1 1 0 0,0-1-1 0 0,0 0 0 0 0,0 1 1 0 0,0 0-1 0 0,-1-1 1 0 0,1 1-1 0 0,-1 0 0 0 0,1 0 1 0 0,-1 1-1 0 0,0-1 0 0 0,0 0 1 0 0,0 1-1 0 0,0 0 1 0 0,0-1-1 0 0,0 1 0 0 0,-1 0 1 0 0,1 1 15 0 0,3 5 1 0 0,-1 1 1 0 0,0 0 0 0 0,-1-1-1 0 0,0 1 1 0 0,0 1 0 0 0,-1-1-1 0 0,0 0 1 0 0,-1 4-2 0 0,1 4 10 0 0,-1 1-1 0 0,-1-1 1 0 0,-1 1-1 0 0,0-1 1 0 0,-1 1 0 0 0,-1-1-1 0 0,-1 0 1 0 0,-1 0-1 0 0,0-1 1 0 0,-7 14-10 0 0,8-21-13 0 0,3-6-7 0 0,-1-1 0 0 0,1 1 0 0 0,-1-1 1 0 0,0 1-1 0 0,0-1 0 0 0,-1 1 0 0 0,1-1 1 0 0,-1 0-1 0 0,1 0 0 0 0,-1 0 0 0 0,-1 1 20 0 0,-14 11-146 0 0,-13 10 262 0 0,28-24-221 0 0,0 1 1 0 0,1-1-1 0 0,-1 0 1 0 0,0 1-1 0 0,0-1 0 0 0,0-1 1 0 0,0 1-1 0 0,0 0 0 0 0,0-1 1 0 0,0 1-1 0 0,-3-1 105 0 0,2 0-431 0 0,-11-1-7972 0 0,3-3-822 0 0</inkml:trace>
  <inkml:trace contextRef="#ctx0" brushRef="#br0" timeOffset="10809.73">16446 3543 3224 0 0,'-4'-9'162'0'0,"1"4"-38"0"0,0 0 0 0 0,0 0 0 0 0,1-1 0 0 0,0 1 0 0 0,0 0-1 0 0,1-1 1 0 0,-2-5-124 0 0,3 9 3724 0 0,0 2 1295 0 0,0 0 254 0 0,0 0-551 0 0,0 3-2512 0 0,7 118 990 0 0,1 5-3263 0 0,-5 10 923 0 0,10 39-860 0 0,-5-119 60 0 0,11 35-60 0 0,-15-71 308 0 0,1-1 0 0 0,2 3-308 0 0,-5-17 35 0 0,0 0 0 0 0,0-1 0 0 0,0 1 0 0 0,1 0 0 0 0,0-1 0 0 0,0 1 0 0 0,0-1 0 0 0,0 0 0 0 0,1 0 0 0 0,0 0-35 0 0,-2-3 4 0 0,-1 1-1 0 0,1-1 0 0 0,-1 0 1 0 0,1 0-1 0 0,0 0 0 0 0,-1 0 0 0 0,1 0 1 0 0,0-1-1 0 0,0 1 0 0 0,0 0 1 0 0,0-1-1 0 0,0 1 0 0 0,0-1 1 0 0,0 0-1 0 0,-1 0 0 0 0,1 0 0 0 0,0 0 1 0 0,0 0-1 0 0,0 0 0 0 0,0 0 1 0 0,0-1-1 0 0,0 1 0 0 0,0-1 1 0 0,0 1-1 0 0,0-1 0 0 0,0 0 0 0 0,-1 1 1 0 0,1-1-1 0 0,0 0 0 0 0,-1-1-3 0 0,8-3 34 0 0,0-2 0 0 0,-1 1 0 0 0,0-1 0 0 0,-1-1 0 0 0,4-3-34 0 0,10-10-1 0 0,-16 17 9 0 0,-1 0 0 0 0,0 0 0 0 0,0 0 0 0 0,-1-1 0 0 0,1 1 0 0 0,-1-1 0 0 0,0 0 0 0 0,0 0 0 0 0,0 0 0 0 0,-1 0 0 0 0,1 0 0 0 0,-1 0 0 0 0,0-3-8 0 0,18-38 73 0 0,-15 38-61 0 0,-1 0 1 0 0,0-1-1 0 0,0 1 1 0 0,-1-1-1 0 0,0 0 0 0 0,-1 0 1 0 0,0 0-1 0 0,0 0 0 0 0,-1-3-12 0 0,-1 8 6 0 0,1 0-1 0 0,-1-1 1 0 0,1 1-1 0 0,0 0 1 0 0,0-1-1 0 0,0 1 1 0 0,1 0-1 0 0,-1 0 1 0 0,1 0-1 0 0,0 0 1 0 0,1 0-6 0 0,-2 1 10 0 0,-1 3-9 0 0,0-1-1 0 0,1 1 1 0 0,-1-1-1 0 0,0 1 1 0 0,0-1-1 0 0,0 1 1 0 0,0-1-1 0 0,1 1 1 0 0,-1-1 0 0 0,0 1-1 0 0,0-1 1 0 0,0 1-1 0 0,0-1 1 0 0,0 0-1 0 0,-1 1 1 0 0,1-1-1 0 0,0 1 1 0 0,0-1-1 0 0,0 1 1 0 0,0-1 0 0 0,-1 1-1 0 0,1-1 0 0 0,-7-11 0 0 0,7 12 0 0 0,0 0-1 0 0,0-1 1 0 0,0 1-1 0 0,0 0 1 0 0,0 0-1 0 0,0-1 1 0 0,0 1-1 0 0,1 0 1 0 0,-1-1 0 0 0,0 1-1 0 0,0 0 1 0 0,0-1-1 0 0,0 1 1 0 0,1 0-1 0 0,-1 0 1 0 0,0 0-1 0 0,0-1 1 0 0,0 1 0 0 0,1 0-1 0 0,-1 0 1 0 0,0-1-1 0 0,1 1 1 0 0,-1 0-1 0 0,0 0 1 0 0,0 0 0 0 0,1 0-3 0 0,-1 0-1 0 0,1 0 0 0 0,-1 0 0 0 0,0 0 0 0 0,1 0 1 0 0,-1 0-1 0 0,1 0 0 0 0,-1 1 0 0 0,1-1 1 0 0,-1 0-1 0 0,0 0 0 0 0,1 0 0 0 0,-1 1 0 0 0,0-1 1 0 0,1 0-1 0 0,-1 0 0 0 0,0 1 0 0 0,1-1 0 0 0,-1 0 1 0 0,0 1-1 0 0,1-1 0 0 0,-1 0 0 0 0,0 1 1 0 0,0-1-1 0 0,0 0 0 0 0,1 1 4 0 0,-1-1-8 0 0,4 5-6 0 0,-1 0 0 0 0,0 0 0 0 0,0 0 1 0 0,0 0-1 0 0,-1 1 0 0 0,0-1 0 0 0,0 1 0 0 0,0 0 1 0 0,-1-1-1 0 0,1 1 14 0 0,-1-2-12 0 0,0 0 9 0 0,1 1 0 0 0,0-1 0 0 0,0 0 0 0 0,1 0-1 0 0,-1 0 1 0 0,4 4 3 0 0,-4-5-7 0 0,0 0 1 0 0,1 0-1 0 0,-1 1 0 0 0,0 0 0 0 0,0-1 1 0 0,-1 1-1 0 0,1 0 0 0 0,-1 1 7 0 0,0 11-14 0 0,-1-14 14 0 0,0 0 0 0 0,0 0 0 0 0,0 0 0 0 0,0 0 1 0 0,0 0-1 0 0,0 0 0 0 0,1 0 0 0 0,-1 0 0 0 0,1 0 1 0 0,-1 0-1 0 0,1 0 0 0 0,0 0 0 0 0,40 64 0 0 0,-40-64 0 0 0,0-1 1 0 0,-1 1 0 0 0,1-1-1 0 0,0 1 1 0 0,0-1 0 0 0,-1 0 0 0 0,1 1 0 0 0,0-1 0 0 0,0 0-1 0 0,0 0 1 0 0,1 1 0 0 0,-1-1 0 0 0,0 0 0 0 0,1 0-1 0 0,15 10 81 0 0,-11-11-68 0 0,-2-1-1 0 0,1 1-18 0 0,0 0-1 0 0,0-1 0 0 0,1 0 1 0 0,-1 0-1 0 0,0-1 0 0 0,0 0 1 0 0,0 1-1 0 0,0-2 0 0 0,0 1 1 0 0,-1 0-1 0 0,1-1 0 0 0,-1 0 1 0 0,1 0-1 0 0,-1 0 0 0 0,0-1 1 0 0,0 0-1 0 0,0 1 7 0 0,5-7-38 0 0,-1 0 1 0 0,0 0-1 0 0,0-1 1 0 0,-1 0-1 0 0,-1 0 1 0 0,3-6 37 0 0,11-18-48 0 0,-15 27 25 0 0,0 0 0 0 0,0-1-1 0 0,-1 1 1 0 0,0-1 0 0 0,0 0 0 0 0,1-8 23 0 0,8-18-18 0 0,-10 30 20 0 0,-1 0 1 0 0,0-1 0 0 0,0 1-1 0 0,0-1 1 0 0,-1 1-1 0 0,1-1 1 0 0,-1-1-3 0 0,-3-26 93 0 0,1 27-167 0 0,1 0 1 0 0,0-1-1 0 0,0 1 1 0 0,0-1-1 0 0,1-2 74 0 0,0 5-101 0 0,-1 3 91 0 0,0 1 0 0 0,0 0-1 0 0,1-1 1 0 0,-1 1 0 0 0,0-1-1 0 0,0 1 1 0 0,0 0 0 0 0,0-1-1 0 0,0 1 1 0 0,0 0 0 0 0,0-1-1 0 0,0 1 1 0 0,0 0 0 0 0,0-1-1 0 0,0 1 1 0 0,0-1 0 0 0,0 1-1 0 0,0 0 1 0 0,0-1 0 0 0,0 1 0 0 0,0 0-1 0 0,-1-1 1 0 0,1 1 0 0 0,0 0-1 0 0,0-1 1 0 0,0 1 0 0 0,-1 0-1 0 0,1-1 1 0 0,0 1 0 0 0,0 0-1 0 0,-1 0 1 0 0,1-1 0 0 0,0 1-1 0 0,-1 0 11 0 0,1 0-1 0 0,0 0 0 0 0,0-1 0 0 0,0 1 0 0 0,0 0 0 0 0,-1 0-1 0 0,1 0 1 0 0,0 0 0 0 0,0 0 0 0 0,-1 0 0 0 0,1 0-1 0 0,0 0 1 0 0,0 0 0 0 0,0 0 0 0 0,-1 0 0 0 0,1 0 0 0 0,0 0-1 0 0,0 0 1 0 0,0 0 0 0 0,-1 0 0 0 0,1 0 0 0 0,0 0-1 0 0,0 0 1 0 0,0 0 0 0 0,-1 1 0 0 0,1-1 0 0 0,0 0 0 0 0,0 0-1 0 0,0 0 1 0 0,-1 0 0 0 0,1 0 0 0 0,0 0 0 0 0,0 1-1 0 0,0-1 1 0 0,0 0 0 0 0,-1 0 1 0 0,-2 7-22 0 0,-1 0-1 0 0,1 0 1 0 0,1 0-1 0 0,-1 1 1 0 0,1-1-1 0 0,0 1 1 0 0,0 6 22 0 0,-2 21-317 0 0,0 23 317 0 0,3-37-26 0 0,0 47-35 0 0,4-1 0 0 0,3 10 61 0 0,4 69-58 0 0,0-1 74 0 0,-4-66 21 0 0,-2 13-37 0 0,0 84 29 0 0,-2 98 109 0 0,-3-231-70 0 0,1-14 67 0 0,-3 18-135 0 0,2-39 30 0 0,0 1 0 0 0,-1-1-1 0 0,0 0 1 0 0,-1 1 0 0 0,0-1 0 0 0,0 0 0 0 0,-2 4-30 0 0,4-11 7 0 0,1 0 0 0 0,-1 0-1 0 0,1 0 1 0 0,-1 0 0 0 0,1-1 0 0 0,-1 1-1 0 0,1 0 1 0 0,-1 0 0 0 0,0 0 0 0 0,1-1-1 0 0,-1 1 1 0 0,0 0 0 0 0,0-1 0 0 0,0 1-1 0 0,1-1 1 0 0,-1 1 0 0 0,0-1 0 0 0,0 1-1 0 0,0-1 1 0 0,0 1 0 0 0,0-1 0 0 0,0 0-1 0 0,0 0 1 0 0,0 0 0 0 0,0 1 0 0 0,0-1-1 0 0,0 0 1 0 0,0 0 0 0 0,0 0 0 0 0,0 0-1 0 0,0-1 1 0 0,0 1 0 0 0,0 0 0 0 0,0 0-1 0 0,0-1 1 0 0,0 1 0 0 0,0 0 0 0 0,0-1-1 0 0,0 1 1 0 0,0-1 0 0 0,0 0-7 0 0,-5-3 58 0 0,0 0 0 0 0,0-1 0 0 0,1 0 0 0 0,0 0 0 0 0,-4-5-58 0 0,-1 0 40 0 0,-4-3-1 0 0,7 7-18 0 0,0-1-1 0 0,0 0 1 0 0,0 0-1 0 0,1-1 1 0 0,0 0-1 0 0,1 0 0 0 0,-4-6-20 0 0,0-5 8 0 0,1 2-49 0 0,-1-1 1 0 0,-3-2 40 0 0,8 15-9 0 0,-2-4-9 0 0,0-1 0 0 0,0 0 0 0 0,1 0 0 0 0,0 0 0 0 0,0-1 0 0 0,2 1 0 0 0,-2-5 18 0 0,-28-137-237 0 0,28 128 113 0 0,1 0-1 0 0,2 0 0 0 0,0-1 1 0 0,1 1-1 0 0,2-1 1 0 0,0 1-1 0 0,3-4 125 0 0,-2 7-82 0 0,1-15-1216 0 0,4-11 1298 0 0,-5 35-316 0 0,1 1 1 0 0,0-1-1 0 0,1 1 1 0 0,1 0-1 0 0,-1 0 1 0 0,2 0 315 0 0,23-50-1482 0 0,-18 37 829 0 0,0 1 1 0 0,2 1 0 0 0,2-4 652 0 0,4-5-1907 0 0,-1-2 0 0 0,-1 0 0 0 0,3-12 1907 0 0,-2-1-1726 0 0</inkml:trace>
  <inkml:trace contextRef="#ctx0" brushRef="#br0" timeOffset="11157.72">16248 3809 18943 0 0,'0'0'416'0'0,"0"0"96"0"0,10-13 8 0 0,-2 6 8 0 0,5-1-424 0 0,5-3-104 0 0,4-2 0 0 0,8 1 0 0 0,0 1 232 0 0,11-5 24 0 0,8 1 8 0 0,-6-1-6031 0 0,4 5-1209 0 0</inkml:trace>
  <inkml:trace contextRef="#ctx0" brushRef="#br0" timeOffset="11474.44">18035 4225 23671 0 0,'0'0'539'0'0,"0"0"77"0"0,0 0 32 0 0,-1 0-617 0 0,1 0 1 0 0,0-1 0 0 0,-1 1-1 0 0,1-1 1 0 0,0 1-1 0 0,-1 0 1 0 0,1-1-1 0 0,0 1 1 0 0,0-1 0 0 0,0 1-1 0 0,-1-1 1 0 0,1 1-1 0 0,0-1 1 0 0,0 1-1 0 0,0-1 1 0 0,0 1 0 0 0,0-1-1 0 0,0 1 1 0 0,0-1-1 0 0,0 1 1 0 0,0-1 0 0 0,0 1-1 0 0,0 0 1 0 0,0-1-1 0 0,0 0-31 0 0,1-2 57 0 0,0 1-1 0 0,0-1 1 0 0,0 0-1 0 0,-1 0 1 0 0,1 0-1 0 0,-1 0 1 0 0,0 0-1 0 0,0 0 1 0 0,0-3-57 0 0,0-1 421 0 0,0 5-284 0 0,0-1 1 0 0,1 0 0 0 0,0 1 0 0 0,-1-1-1 0 0,1 1 1 0 0,0 0 0 0 0,0-1 0 0 0,0 1-1 0 0,1 0 1 0 0,-1-1 0 0 0,0 1 0 0 0,1 0 0 0 0,0 0-1 0 0,-1 0 1 0 0,2 0-138 0 0,11-19 1045 0 0,1-7-466 0 0,1 0 1 0 0,1 1-1 0 0,10-11-579 0 0,60-65 397 0 0,-78 91-397 0 0,-1-1 0 0 0,0 1 0 0 0,-1-1 0 0 0,0-1 0 0 0,-1 1 0 0 0,1-5 0 0 0,7-17 0 0 0,-8 20-2 0 0,-1-1 0 0 0,0 0 0 0 0,-2 1 0 0 0,0-1 0 0 0,0-1 0 0 0,-2-4 2 0 0,0 17-14 0 0,-1 0 1 0 0,0 0-1 0 0,0 0 1 0 0,-1-1-1 0 0,1 1 1 0 0,-1-2 13 0 0,1 5-23 0 0,-1 0 1 0 0,1-1 0 0 0,-1 1-1 0 0,1 0 1 0 0,0 0-1 0 0,-1-1 1 0 0,0 1 0 0 0,1 0-1 0 0,-1 0 1 0 0,0 0 0 0 0,0 0-1 0 0,1-1 1 0 0,-1 1 0 0 0,0 0-1 0 0,0 1 1 0 0,0-1-1 0 0,0 0 1 0 0,-1 0 22 0 0,0 0-329 0 0,-1 2-14 0 0,-1 1 255 0 0,-1 0 0 0 0,1 0 0 0 0,-1 1 0 0 0,1-1 0 0 0,0 1 0 0 0,0 0 0 0 0,0 0 0 0 0,0 0 0 0 0,0 0 0 0 0,1 1 0 0 0,-1 0 0 0 0,1 0 0 0 0,-2 2 88 0 0,-5 15-350 0 0,1 0 0 0 0,1 0-1 0 0,0 4 351 0 0,6-17-59 0 0,0 1 0 0 0,0-1 0 0 0,1 1 0 0 0,0 0 0 0 0,1-1 0 0 0,0 1 0 0 0,0 2 59 0 0,2 15-464 0 0,5 20 464 0 0,0-6-352 0 0,-3-16 139 0 0,1 0 0 0 0,1 0-1 0 0,4 9 214 0 0,-7-24 23 0 0,-1 1 1 0 0,0 0-1 0 0,1 9-23 0 0,3 18 109 0 0,-5-32-88 0 0,1 0-1 0 0,-1-1 1 0 0,-1 1 0 0 0,1 0-1 0 0,-1 0 1 0 0,0 0 0 0 0,0 0-1 0 0,0 0 1 0 0,0 0 0 0 0,-1 0 0 0 0,0 0-1 0 0,0 0 1 0 0,-1 0 0 0 0,1-1-1 0 0,-1 1 1 0 0,0-1 0 0 0,-2 4-21 0 0,3-5 60 0 0,0-1-37 0 0,1-1-1 0 0,-1 1 1 0 0,0-1-1 0 0,0 1 1 0 0,1-1-1 0 0,-1 1 1 0 0,0-1-1 0 0,0 0 1 0 0,0 0-1 0 0,0 0 0 0 0,0 1 1 0 0,0-1-1 0 0,-1 0 1 0 0,1 0-1 0 0,0 0 1 0 0,-1-1-1 0 0,1 1 1 0 0,0 0-1 0 0,-1 0 1 0 0,1-1-1 0 0,-1 1 0 0 0,0-1-22 0 0,-6 4 67 0 0,6-3-3 0 0,-2-2-11 0 0,-35-14 33 0 0,38 14-211 0 0,0 0 1 0 0,0-1-1 0 0,0 1 0 0 0,0 0 1 0 0,0 0-1 0 0,0-1 0 0 0,0 1 1 0 0,0 0-1 0 0,0-1 1 0 0,0 1-1 0 0,1-1 0 0 0,-1 1 1 0 0,1-1 124 0 0,-5-8-1191 0 0,-4-5-419 0 0,3 0-20 0 0</inkml:trace>
  <inkml:trace contextRef="#ctx0" brushRef="#br0" timeOffset="11959.48">18521 4011 16439 0 0,'0'0'374'0'0,"1"2"54"0"0,2 2-216 0 0,-1-1 0 0 0,1 1 1 0 0,0-1-1 0 0,-1 0 0 0 0,1 0 0 0 0,1 0 1 0 0,-1 0-1 0 0,0 0 0 0 0,1-1 1 0 0,-1 0-1 0 0,1 1 0 0 0,0-1 0 0 0,0 0 1 0 0,0-1-1 0 0,0 1 0 0 0,0-1 0 0 0,0 0 1 0 0,0 0-1 0 0,1 0 0 0 0,-1-1 0 0 0,0 1 1 0 0,1-1-1 0 0,-1 0 0 0 0,0 0-212 0 0,8-1 391 0 0,-1-1-1 0 0,0-1 0 0 0,1 1 0 0 0,-1-2 0 0 0,-1 1 1 0 0,1-2-1 0 0,0 1 0 0 0,-1-1 0 0 0,0-1-390 0 0,-3 2 178 0 0,0 0 0 0 0,0-1 0 0 0,-1 0 0 0 0,1 0 0 0 0,-1 0 0 0 0,1-3-178 0 0,-4 6 44 0 0,-1-1 0 0 0,0 0 1 0 0,-1 0-1 0 0,1 0 0 0 0,0 1 1 0 0,-1-2-1 0 0,0 1 0 0 0,0 0 0 0 0,0 0 1 0 0,0 0-1 0 0,0 0 0 0 0,0-1 0 0 0,-1 1 1 0 0,0 0-1 0 0,1-1 0 0 0,-1 0-44 0 0,-1-1 39 0 0,1-1 1 0 0,-1 0-1 0 0,1 0 0 0 0,-1 0 0 0 0,-1 0 0 0 0,1 1 1 0 0,-1-1-1 0 0,0 1 0 0 0,-1-1 0 0 0,1 1 0 0 0,-3-3-39 0 0,0 0 19 0 0,0 1 1 0 0,0 0-1 0 0,-1 1 0 0 0,0-1 0 0 0,-1 1 0 0 0,1 0 0 0 0,-5-2-19 0 0,10 7 6 0 0,-1-1-1 0 0,1 1 1 0 0,-1 0-1 0 0,0 0 1 0 0,1 0-1 0 0,-1 0 0 0 0,0 0 1 0 0,1 1-1 0 0,-1-1 1 0 0,0 0-1 0 0,0 1 1 0 0,0 0-1 0 0,0-1 0 0 0,1 1 1 0 0,-1 0-1 0 0,0 0 1 0 0,0 0-1 0 0,0 0 1 0 0,0 0-1 0 0,0 0 0 0 0,0 1 1 0 0,1-1-1 0 0,-1 1 1 0 0,0-1-1 0 0,0 1 1 0 0,0 0-1 0 0,1-1 0 0 0,-1 1 1 0 0,0 0-1 0 0,1 0 1 0 0,-1 0-1 0 0,1 0 1 0 0,-1 1-1 0 0,1-1 0 0 0,0 0 1 0 0,-2 2-6 0 0,-3 4-18 0 0,1 0 0 0 0,0 1 0 0 0,0-1 1 0 0,0 1-1 0 0,1 0 0 0 0,0 1 0 0 0,0 0 18 0 0,-3 11-2 0 0,0 0 1 0 0,1 0-1 0 0,2 1 0 0 0,0 0 0 0 0,1-1 0 0 0,1 2 0 0 0,0-1 1 0 0,2 0-1 0 0,1 0 0 0 0,0 0 0 0 0,3 8 2 0 0,-2-19-4 0 0,0 0-1 0 0,0 0 0 0 0,1-1 1 0 0,0 1-1 0 0,1-1 1 0 0,0 1-1 0 0,3 3 5 0 0,-6-10-1 0 0,1 0-1 0 0,0 0 1 0 0,0 0 0 0 0,0-1-1 0 0,1 1 1 0 0,-1-1-1 0 0,1 1 1 0 0,-1-1 0 0 0,1 0-1 0 0,0 0 1 0 0,0 0-1 0 0,0 0 1 0 0,0 0 0 0 0,0-1-1 0 0,0 0 1 0 0,0 1 0 0 0,0-1-1 0 0,1 0 1 0 0,-1-1-1 0 0,0 1 1 0 0,1 0 0 0 0,-1-1-1 0 0,4 0 2 0 0,2 0 16 0 0,-1-1-1 0 0,1-1 1 0 0,-1 1-1 0 0,1-1 1 0 0,-1-1-1 0 0,0 0 1 0 0,0 0 0 0 0,0 0-1 0 0,6-4-15 0 0,2-2 47 0 0,0-1-1 0 0,0-1 1 0 0,13-12-47 0 0,-10 7 24 0 0,0-1 0 0 0,-2-1 0 0 0,0-1 0 0 0,-1 0 0 0 0,-1-2 0 0 0,-1 1 0 0 0,-1-2 0 0 0,0 0 0 0 0,-2 0 0 0 0,-1-1 0 0 0,0 0 0 0 0,-2-1 0 0 0,-1 0 0 0 0,-1 0 0 0 0,0-1 0 0 0,-1-9-24 0 0,4-73 504 0 0,-5-66-504 0 0,-4 96 417 0 0,0 75-257 0 0,1 3 7 0 0,0 2-172 0 0,0-1 0 0 0,0 1 1 0 0,0 0-1 0 0,0 0 0 0 0,0 0 0 0 0,-1 0 0 0 0,1 0 0 0 0,-1 0 0 0 0,0 0 1 0 0,0 0 4 0 0,-2 35-385 0 0,2-29 322 0 0,-5 158-193 0 0,4-91 256 0 0,4 0 0 0 0,7 35 0 0 0,-7-89 0 0 0,2-1 0 0 0,3 11 0 0 0,-1-2 0 0 0,-5-22 1 0 0,1 0 0 0 0,0 1 0 0 0,0-1 0 0 0,1 0 0 0 0,3 6-1 0 0,-5-11-3 0 0,-1-1-1 0 0,1 1 0 0 0,0-1 0 0 0,0 1 0 0 0,0-1 0 0 0,0 0 1 0 0,0 1-1 0 0,0-1 0 0 0,0 0 0 0 0,1 0 0 0 0,-1-1 0 0 0,1 1 0 0 0,0-1 1 0 0,-1 1-1 0 0,1-1 0 0 0,0 0 0 0 0,1 1 4 0 0,-3-2-44 0 0,1 0 0 0 0,-1 0 0 0 0,1 0 0 0 0,-1 0 0 0 0,1 0 0 0 0,-1-1 0 0 0,1 1 0 0 0,-1 0 0 0 0,0-1 0 0 0,1 1 0 0 0,-1-1 0 0 0,0 1 0 0 0,1-1 0 0 0,-1 0 0 0 0,0 1 0 0 0,0-1 0 0 0,1 0 0 0 0,-1 0 0 0 0,0 0 0 0 0,0 0 0 0 0,1-1 44 0 0,0 0-374 0 0,1-1 0 0 0,-1 0 1 0 0,1 0-1 0 0,-1-1 0 0 0,0 1 0 0 0,0 0 0 0 0,1-4 374 0 0,2-11-1263 0 0</inkml:trace>
  <inkml:trace contextRef="#ctx0" brushRef="#br0" timeOffset="12313.71">18886 3734 22607 0 0,'0'0'496'0'0,"0"0"104"0"0,0 0 16 0 0,0 0 24 0 0,8-5-512 0 0,5 5-128 0 0,0-3 0 0 0,5 0 0 0 0,4-5 392 0 0,4 3 56 0 0,0-2 16 0 0,10 2 0 0 0,-10 2-376 0 0,10-2-88 0 0,-2-1 0 0 0,6-2-7184 0 0,-1 3-1439 0 0</inkml:trace>
  <inkml:trace contextRef="#ctx0" brushRef="#br0" timeOffset="12946.16">20008 3690 21967 0 0,'0'0'498'0'0,"0"0"72"0"0,0 0 36 0 0,-9 0 115 0 0,5 0-665 0 0,2 0-23 0 0,0 0 0 0 0,0 0 0 0 0,1 0 1 0 0,-1 0-1 0 0,0 0 0 0 0,0 0 0 0 0,1 1 1 0 0,-1-1-1 0 0,0 1 0 0 0,0-1 1 0 0,1 1-1 0 0,-1 0 0 0 0,0-1 0 0 0,1 1 1 0 0,-1 0-1 0 0,1 0 0 0 0,-2 1-33 0 0,3-1 48 0 0,-5 2 223 0 0,0 1 0 0 0,1 0 0 0 0,0 1 0 0 0,0-1 0 0 0,0 1-1 0 0,0 0 1 0 0,1 0 0 0 0,0 0 0 0 0,0 0 0 0 0,0 1-271 0 0,-5 17 190 0 0,1 0 0 0 0,0 0 0 0 0,2 1 0 0 0,1 0 0 0 0,-1 21-190 0 0,5-29 32 0 0,0 0 0 0 0,2-1 0 0 0,-1 1 0 0 0,2-1 1 0 0,0 1-1 0 0,2 4-32 0 0,-1-6 36 0 0,-4-10-29 0 0,1 0-1 0 0,1 0 1 0 0,-1-1-1 0 0,1 1 1 0 0,-1-1 0 0 0,1 1-1 0 0,0-1 1 0 0,0 1-1 0 0,1-1 1 0 0,-1 0-1 0 0,0 0 1 0 0,1 0 0 0 0,0-1-1 0 0,0 1 1 0 0,0-1-1 0 0,2 2-6 0 0,-3-2 7 0 0,1-1-1 0 0,-1 0 1 0 0,0 0-1 0 0,1 0 0 0 0,-1 0 1 0 0,0-1-1 0 0,1 1 1 0 0,-1 0-1 0 0,1-1 0 0 0,-1 0 1 0 0,1 0-1 0 0,-1 0 1 0 0,1 0-1 0 0,-1 0 1 0 0,1 0-1 0 0,-1 0 0 0 0,1-1 1 0 0,-1 1-1 0 0,1-1 1 0 0,-1 0-1 0 0,1 0 0 0 0,-1 0 1 0 0,0 0-1 0 0,0 0 1 0 0,1-1-1 0 0,-1 1-6 0 0,-1 0 0 0 0,13-7 167 0 0,0-2-1 0 0,-1 0 0 0 0,8-7-166 0 0,-18 14 35 0 0,1-1 0 0 0,-1 1-1 0 0,0-1 1 0 0,0 0-1 0 0,0 0 1 0 0,-1 0 0 0 0,1 0-1 0 0,-1-1 1 0 0,0 1 0 0 0,0 0-1 0 0,0-1 1 0 0,-1 0-1 0 0,0 1 1 0 0,1-5-35 0 0,0-8 23 0 0,-1 1 0 0 0,0-1-1 0 0,-1 1 1 0 0,-1-1 0 0 0,-1 1 0 0 0,0-1-1 0 0,-2 1 1 0 0,1 0 0 0 0,-2 0 0 0 0,0 1 0 0 0,-1-1-1 0 0,0 1 1 0 0,-6-9-23 0 0,10 20 4 0 0,-2-3-21 0 0,-1-1 0 0 0,1 1-1 0 0,-1 0 1 0 0,0 0 0 0 0,-6-5 17 0 0,10 11-4 0 0,-1-1 0 0 0,1 1 0 0 0,-1 0 0 0 0,0 0 1 0 0,0-1-1 0 0,1 1 0 0 0,-1 0 0 0 0,0 1 0 0 0,0-1 0 0 0,0 0 0 0 0,0 0 0 0 0,0 1 0 0 0,0-1 0 0 0,0 1 0 0 0,0 0 0 0 0,0 0 0 0 0,-1-1 0 0 0,1 1 1 0 0,0 1-1 0 0,0-1 0 0 0,0 0 0 0 0,0 0 0 0 0,0 1 0 0 0,0-1 0 0 0,0 1 0 0 0,-1 0 4 0 0,1 0 1 0 0,0 0-1 0 0,0 1 0 0 0,0-1 1 0 0,0 1-1 0 0,0-1 1 0 0,1 1-1 0 0,-1 0 1 0 0,0-1-1 0 0,1 1 0 0 0,-1 0 1 0 0,1 0-1 0 0,0 0 1 0 0,-1 0-1 0 0,1 1 1 0 0,0-1-1 0 0,0 0 0 0 0,1 0 1 0 0,-1 1-1 0 0,0-1 1 0 0,1 2-1 0 0,-2 0-5 0 0,2 1 1 0 0,-1-1 0 0 0,0 1-1 0 0,1 0 1 0 0,0-1 0 0 0,0 1-1 0 0,0 0 1 0 0,1-1 0 0 0,-1 1-1 0 0,2 1 5 0 0,2 9-293 0 0,-3-9 171 0 0,1 0 0 0 0,-1 0 0 0 0,2-1 1 0 0,-1 1-1 0 0,1-1 122 0 0,-2-2 10 0 0,1-1 0 0 0,-1 0 0 0 0,1 0 0 0 0,0 0 0 0 0,0 0 0 0 0,0 0 1 0 0,0 0-1 0 0,0 0 0 0 0,0-1 0 0 0,1 1 0 0 0,-1-1 0 0 0,3 2-10 0 0,2 0 10 0 0,0-1-1 0 0,0 0 1 0 0,0 0-1 0 0,0 0 1 0 0,1-1-1 0 0,-1 0 1 0 0,0 0-1 0 0,1-1 1 0 0,-1 0-1 0 0,0 0 1 0 0,1-1-1 0 0,1 0-9 0 0,19-4 22 0 0,-1-1 1 0 0,17-6-23 0 0,-26 7 14 0 0,4-2 67 0 0,0-1-1 0 0,0-1 1 0 0,-1-1-1 0 0,0-1 1 0 0,-1-1-1 0 0,12-9-80 0 0,-21 13 115 0 0,-1 0 0 0 0,1-1 0 0 0,-2 0 0 0 0,1 0 0 0 0,-1-1 0 0 0,-1 0 1 0 0,0-1-1 0 0,0 1 0 0 0,-1-2 0 0 0,3-5-115 0 0,3-12 216 0 0,-2 0 1 0 0,0-1-1 0 0,5-29-216 0 0,-8 31-154 0 0,-6 22 180 0 0,0-1 0 0 0,0 0 0 0 0,-1 0 0 0 0,0 0 0 0 0,1-5-26 0 0,-2 11 163 0 0,0 1 18 0 0,0 0-41 0 0,-5 0-162 0 0,1 1 0 0 0,-1 0 1 0 0,1 0-1 0 0,0 0 0 0 0,-1 0 0 0 0,1 1 0 0 0,0-1 0 0 0,0 1 1 0 0,0 0-1 0 0,0 0 0 0 0,0 1 0 0 0,1-1 0 0 0,-2 2 22 0 0,-4 3-36 0 0,0 1 0 0 0,1 0 0 0 0,-1 0 0 0 0,-1 4 36 0 0,5-6-10 0 0,1 0 1 0 0,0 0-1 0 0,0 1 1 0 0,1-1-1 0 0,0 1 1 0 0,0 0-1 0 0,0 0 1 0 0,1 0-1 0 0,0 0 1 0 0,0 0-1 0 0,1 0 1 0 0,0 1-1 0 0,0-1 0 0 0,1 0 1 0 0,-1 1-1 0 0,2 0 10 0 0,0 3-7 0 0,0 0 1 0 0,1 0-1 0 0,0-1 0 0 0,0 1 0 0 0,2 0 0 0 0,-1-1 0 0 0,1 0 0 0 0,1 0 1 0 0,0 0-1 0 0,3 5 7 0 0,32 41-14 0 0,-23-35 17 0 0,10 19-3 0 0,-20-29-8 0 0,2 5-71 0 0,-1-1 0 0 0,3 6 79 0 0,-9-15-20 0 0,0 0 1 0 0,0 0 0 0 0,0 0 0 0 0,-1 0 0 0 0,0 0-1 0 0,0 1 1 0 0,-1-1 0 0 0,1 2 19 0 0,-1 9-27 0 0,0-5-1 0 0,0 1 1 0 0,0 0-1 0 0,-1-1 1 0 0,-1 0-1 0 0,0 1 1 0 0,-2 1 27 0 0,3-10 0 0 0,0 1 0 0 0,-1-1 0 0 0,1 1 0 0 0,1 0 0 0 0,-1-1 0 0 0,0 1 0 0 0,1 0 0 0 0,0-1 0 0 0,0 2 0 0 0,4 1 0 0 0,-3-6 1 0 0,-1-1 0 0 0,1 1 1 0 0,0-1-1 0 0,0 1 0 0 0,0-1 0 0 0,0 1 1 0 0,0-1-1 0 0,0 0 0 0 0,0 1 0 0 0,0-1 0 0 0,0 0 1 0 0,0 0-1 0 0,0 0 0 0 0,0 0 0 0 0,0 0 0 0 0,0 0 1 0 0,1 0-1 0 0,-1 0 0 0 0,0 0-1 0 0,23-8 35 0 0,-15 5-29 0 0,38-14 402 0 0,36-17-408 0 0,-5-6-407 0 0,-77 40 401 0 0,0-1-1 0 0,0 0 0 0 0,0 1 0 0 0,0-1 0 0 0,0 0 1 0 0,0 0-1 0 0,-1 0 0 0 0,1 1 0 0 0,0-1 0 0 0,0 0 0 0 0,-1 0 1 0 0,1-1 6 0 0,5-6-48 0 0,-2 5-129 0 0,1-1-1 0 0,0 2 0 0 0,0-1 1 0 0,0 0-1 0 0,0 1 1 0 0,0 0-1 0 0,0 0 1 0 0,0 1-1 0 0,1-1 1 0 0,-1 1-1 0 0,1 0 178 0 0,17-5-992 0 0,-4-1-47 0 0</inkml:trace>
  <inkml:trace contextRef="#ctx0" brushRef="#br0" timeOffset="17811.28">413 6057 16847 0 0,'0'0'770'0'0,"0"0"-18"0"0,-2 0-480 0 0,-4-3-110 0 0,4 3 518 0 0,-6 19 2056 0 0,6-10-2336 0 0,0 0 0 0 0,0 0 0 0 0,1 0 0 0 0,0 1 0 0 0,1-1 0 0 0,0 0 0 0 0,1 0 0 0 0,0 3-400 0 0,0 17 427 0 0,2 72 1678 0 0,16 98-2105 0 0,-13-129 100 0 0,-5-40-88 0 0,6 24-12 0 0,-4-31-1177 0 0,-1 1 0 0 0,-1 7 1177 0 0,-1-8-3134 0 0,2 0 0 0 0,2 8 3134 0 0,-3-16-8369 0 0</inkml:trace>
  <inkml:trace contextRef="#ctx0" brushRef="#br0" timeOffset="18212.32">40 6175 11056 0 0,'0'0'852'0'0,"-2"-1"-560"0"0,1 0-343 0 0,-5-2 919 0 0,1 0 0 0 0,0 0 0 0 0,0-1 0 0 0,1 0 0 0 0,-3-2-868 0 0,6 4 1470 0 0,1 2-232 0 0,0 0-1168 0 0,-1-1 1 0 0,1 1 0 0 0,0 0 0 0 0,0 0-1 0 0,-1-1 1 0 0,1 1 0 0 0,0 0 0 0 0,0-1-1 0 0,0 1 1 0 0,-1 0 0 0 0,1-1 0 0 0,0 1-1 0 0,0 0 1 0 0,0-1 0 0 0,0 1-1 0 0,0-1 1 0 0,-1 1 0 0 0,1 0 0 0 0,0-1-1 0 0,0 1 1 0 0,0 0 0 0 0,0-1 0 0 0,0 1-1 0 0,0-1 1 0 0,0 1 0 0 0,1 0 0 0 0,-1-1-1 0 0,0 1 1 0 0,0 0 0 0 0,0-1-1 0 0,0 1 1 0 0,0-1 0 0 0,1 1 0 0 0,-1 0-1 0 0,0-1-70 0 0,7-10 821 0 0,-3 6-583 0 0,1 0-1 0 0,-1 0 1 0 0,1 0 0 0 0,1 1 0 0 0,-1-1 0 0 0,1 2 0 0 0,-1-1 0 0 0,2 0-238 0 0,51-24 738 0 0,-48 23-625 0 0,46-17 814 0 0,47-12-927 0 0,-27 10 136 0 0,-11 3-513 0 0,0 3 0 0 0,1 3 1 0 0,1 3-1 0 0,0 3 0 0 0,32 0 377 0 0,-58 9-1067 0 0</inkml:trace>
  <inkml:trace contextRef="#ctx0" brushRef="#br0" timeOffset="19246.82">850 5867 14712 0 0,'0'0'672'0'0,"0"-1"-10"0"0,-4-5-423 0 0,-3 1-63 0 0,5 4 594 0 0,0 2 252 0 0,-1 1-798 0 0,0 0 0 0 0,1 0 1 0 0,-1 0-1 0 0,0 0 0 0 0,1 1 0 0 0,-1-1 1 0 0,1 1-1 0 0,0-1 0 0 0,0 1 0 0 0,0 0 1 0 0,0 0-1 0 0,0 0 0 0 0,1 0 0 0 0,-1 0 1 0 0,1 1-225 0 0,-4 7 447 0 0,1 0 0 0 0,0 0 0 0 0,-2 10-447 0 0,-3 18 640 0 0,-1 7 199 0 0,1 1-1 0 0,1 7-838 0 0,2-2 377 0 0,-2 34 206 0 0,5-19-206 0 0,-1 35 168 0 0,6-46 31 0 0,7 32-576 0 0,-2-14 258 0 0,1-43-145 0 0,-6-27-47 0 0,-1 1-1 0 0,0-1 1 0 0,1 1-1 0 0,-2 0 1 0 0,1-1-1 0 0,0 1 1 0 0,-1 0-1 0 0,0 1-65 0 0,10-18 376 0 0,-6 8-301 0 0,5-9 48 0 0,-1 0 1 0 0,0-1-1 0 0,-1 1 0 0 0,2-8-123 0 0,11-21 130 0 0,0 3-87 0 0,17-29 55 0 0,-31 59-88 0 0,0 0 1 0 0,1 1-1 0 0,-1-1 1 0 0,2 1-1 0 0,6-6-10 0 0,-13 13-7 0 0,0 0 0 0 0,0 1-1 0 0,0-1 1 0 0,-1 0 0 0 0,1 0 0 0 0,0 1-1 0 0,0-1 1 0 0,0 1 0 0 0,0-1 0 0 0,0 1-1 0 0,0-1 1 0 0,0 1 0 0 0,0-1 0 0 0,1 1 0 0 0,-1 0-1 0 0,0 0 1 0 0,0-1 0 0 0,0 1 0 0 0,0 0-1 0 0,0 0 1 0 0,1 0 0 0 0,-1 0 0 0 0,0 0-1 0 0,0 1 1 0 0,0-1 0 0 0,0 0 0 0 0,0 1-1 0 0,0-1 1 0 0,0 0 0 0 0,1 1 0 0 0,-1-1-1 0 0,0 1 1 0 0,0 0 0 0 0,-1-1 0 0 0,1 1 0 0 0,0 0-1 0 0,0-1 1 0 0,0 1 0 0 0,0 0 0 0 0,0 0-1 0 0,-1 0 1 0 0,1 0 7 0 0,2 4-38 0 0,0-1 0 0 0,-1 1 0 0 0,1 0 0 0 0,-1 0 0 0 0,0 0 0 0 0,-1 0 0 0 0,1 0 0 0 0,0 4 38 0 0,4 27 34 0 0,0 18-34 0 0,4 27 30 0 0,-8-69-30 0 0,8 33 0 0 0,-8-41 0 0 0,-1 0 0 0 0,0 0 0 0 0,1-1 0 0 0,0 1 0 0 0,0-1 0 0 0,0 1 0 0 0,0-1 0 0 0,1 0 0 0 0,2 3 0 0 0,1 1 0 0 0,-2-3 0 0 0,0 0 0 0 0,0-1 0 0 0,0 1 0 0 0,1-1 0 0 0,0 1 0 0 0,-3-3 0 0 0,0 0 0 0 0,0 0 0 0 0,0 0 0 0 0,0-1 0 0 0,0 1 0 0 0,0 0 0 0 0,0-1 0 0 0,0 0 0 0 0,0 1 0 0 0,0-1 0 0 0,0 0 0 0 0,0 0 0 0 0,0 0 0 0 0,0-1 0 0 0,0 1 0 0 0,1 0 0 0 0,1-1 12 0 0,0 0 1 0 0,1 0-1 0 0,-1 0 1 0 0,0-1-1 0 0,0 0 0 0 0,1 1 1 0 0,-1-1-1 0 0,-1-1 1 0 0,1 1-1 0 0,0 0 0 0 0,0-1 1 0 0,-1 0-1 0 0,0 0 1 0 0,1 0-1 0 0,-1 0 0 0 0,-1-1 1 0 0,3-2-13 0 0,0 0 10 0 0,3-3 14 0 0,-1 0 0 0 0,0-1 0 0 0,-1 0 0 0 0,0 0 0 0 0,4-10-24 0 0,69-171 427 0 0,-73 177-369 0 0,0-1-1 0 0,0 1 1 0 0,2 1-1 0 0,-1-1 1 0 0,3-1-58 0 0,-4 5 22 0 0,0-1 25 0 0,-5 11-47 0 0,-1-1 0 0 0,0 1 1 0 0,0 0-1 0 0,1 0 0 0 0,-1-1 0 0 0,0 1 0 0 0,0 0 0 0 0,1 0 0 0 0,-1 0 0 0 0,0-1 0 0 0,1 1 0 0 0,-1 0 1 0 0,0 0-1 0 0,1 0 0 0 0,-1 0 0 0 0,0 0 0 0 0,1 0 0 0 0,-1 0 0 0 0,0-1 0 0 0,1 1 0 0 0,-1 0 0 0 0,0 0 0 0 0,1 0 1 0 0,-1 1-1 0 0,0-1 0 0 0,1 0 0 0 0,-1 0 0 0 0,0 0 0 0 0,1 0 0 0 0,5 5 0 0 0,-4-1-4 0 0,0-1-1 0 0,0 1 1 0 0,-1-1 0 0 0,1 1 0 0 0,-1 0-1 0 0,0-1 1 0 0,0 1 0 0 0,0 0-1 0 0,0 0 1 0 0,-1 0 0 0 0,0 0-1 0 0,0 0 1 0 0,0 0 0 0 0,0 4 4 0 0,0-1-7 0 0,0 1 0 0 0,1-1 0 0 0,0 1 0 0 0,0 1 7 0 0,6 19-10 0 0,-4-10-8 0 0,2-1 0 0 0,0 0 0 0 0,6 11 18 0 0,33 63 0 0 0,-43-88 2 0 0,1-1 0 0 0,0 1 0 0 0,-1 0 0 0 0,1-1 0 0 0,0 0 0 0 0,1 1 0 0 0,-1-1 0 0 0,0 0 0 0 0,1 0 0 0 0,-1 0 0 0 0,1 0 0 0 0,0 0 0 0 0,0-1 0 0 0,-1 1 0 0 0,2-1-2 0 0,4 2 44 0 0,1 0 1 0 0,-1-1-1 0 0,1 0 1 0 0,6 0-45 0 0,-11-2 8 0 0,-1 0 0 0 0,0 0-1 0 0,0 0 1 0 0,0-1 0 0 0,0 0 0 0 0,1 1-1 0 0,-1-1 1 0 0,0 0 0 0 0,0-1 0 0 0,0 1-1 0 0,-1 0 1 0 0,1-1 0 0 0,0 0 0 0 0,0 0-1 0 0,-1 1 1 0 0,1-1 0 0 0,-1-1-8 0 0,5-3 12 0 0,0 0 0 0 0,-1 0 0 0 0,0-1 0 0 0,0 1 0 0 0,2-5-12 0 0,5-12 53 0 0,-1 0 1 0 0,-1-1-1 0 0,-1 0 0 0 0,-1-1 1 0 0,-1 0-1 0 0,3-18-53 0 0,-5 16 132 0 0,2-18-132 0 0,0-7 60 0 0,1 5 4 0 0,-7 44-62 0 0,0 9-1 0 0,0 8-16 0 0,4 69-28 0 0,-5-48 15 0 0,2 0-1 0 0,1 0 1 0 0,2-1 0 0 0,8 27 28 0 0,-13-57 8 0 0,1 0-1 0 0,-1 0 1 0 0,1 1 0 0 0,0-1-1 0 0,0 0 1 0 0,1-1 0 0 0,-1 1-1 0 0,1 0 1 0 0,0-1-1 0 0,0 1 1 0 0,3 2-8 0 0,-4-5 3 0 0,-1 0 0 0 0,1 0-1 0 0,-1 0 1 0 0,1 0 0 0 0,0 0 0 0 0,-1-1 0 0 0,1 1-1 0 0,0 0 1 0 0,0-1 0 0 0,-1 1 0 0 0,1-1 0 0 0,0 0-1 0 0,0 0 1 0 0,0 1 0 0 0,0-1 0 0 0,0-1 0 0 0,-1 1-1 0 0,1 0 1 0 0,0 0 0 0 0,0-1 0 0 0,0 1 0 0 0,0-1-1 0 0,-1 1 1 0 0,1-1 0 0 0,0 0 0 0 0,0 1 0 0 0,-1-1-1 0 0,1 0 1 0 0,-1 0 0 0 0,1-1-3 0 0,9-5 35 0 0,0-2 0 0 0,0 0 0 0 0,-1 0 0 0 0,0-1 0 0 0,-1 0 0 0 0,0 0 0 0 0,0-1 0 0 0,5-9-35 0 0,0-4 133 0 0,-1 0 1 0 0,-1-1-1 0 0,8-24-133 0 0,16-32 293 0 0,-29 66-376 0 0,0 0 0 0 0,1 1 1 0 0,0 0-1 0 0,1 1 0 0 0,9-10 83 0 0,-18 23-11 0 0,1-1 0 0 0,-1 0 0 0 0,1 0 0 0 0,0 0 0 0 0,-1 1 0 0 0,1-1 0 0 0,0 0 0 0 0,-1 1 0 0 0,1-1 0 0 0,0 1 0 0 0,0-1 0 0 0,0 1 0 0 0,-1-1 0 0 0,1 1 0 0 0,0-1 0 0 0,0 1 0 0 0,0 0 0 0 0,0 0 0 0 0,0-1 0 0 0,0 1 0 0 0,0 0 0 0 0,0 0 0 0 0,0 0 0 0 0,0 0 0 0 0,0 0 0 0 0,0 0 0 0 0,0 0 0 0 0,0 0 0 0 0,0 1 0 0 0,0-1 0 0 0,-1 0 0 0 0,1 1 0 0 0,0-1 0 0 0,0 0 0 0 0,0 1 0 0 0,0-1 0 0 0,0 1 0 0 0,-1-1 0 0 0,1 1 0 0 0,0 0 0 0 0,0-1 0 0 0,-1 1 0 0 0,1 0 11 0 0,3 4-7 0 0,0 0 0 0 0,-1 0 0 0 0,1 0 0 0 0,-1 1 0 0 0,0-1 0 0 0,0 3 7 0 0,2 3 4 0 0,-2-2-11 0 0,0 0 0 0 0,0 1-1 0 0,-1 0 1 0 0,-1-1 0 0 0,0 1 0 0 0,0 0 0 0 0,0 0-1 0 0,-2 0 1 0 0,1 0 0 0 0,-1 2 7 0 0,-1 0-69 0 0,0 0 0 0 0,-1 0 0 0 0,0 0 0 0 0,0 0 0 0 0,-1-1 0 0 0,-1 1 0 0 0,-5 10 69 0 0,6-16-42 0 0,1 0 1 0 0,-1 0-1 0 0,0-1 0 0 0,0 1 0 0 0,-1-1 0 0 0,0 0 0 0 0,0 0 0 0 0,0 0 0 0 0,0-1 0 0 0,-1 0 0 0 0,0 0 1 0 0,1 0-1 0 0,-2 0 0 0 0,-3 1 42 0 0,-7 2-215 0 0,8-3 59 0 0,-1 1 1 0 0,0-2-1 0 0,0 1 0 0 0,-5 0 156 0 0,13-4-23 0 0,-1 1-1 0 0,0-1 1 0 0,1 0-1 0 0,-1 0 1 0 0,1 0-1 0 0,-1 0 1 0 0,0 0-1 0 0,1 0 1 0 0,-1-1 0 0 0,1 1-1 0 0,-1-1 1 0 0,1 0-1 0 0,-1 1 1 0 0,1-1-1 0 0,-1-1 1 0 0,1 1-1 0 0,0 0 1 0 0,0 0 0 0 0,0-1-1 0 0,-2 0 24 0 0,-6-13-854 0 0,8 6-7478 0 0,2 3-161 0 0</inkml:trace>
  <inkml:trace contextRef="#ctx0" brushRef="#br0" timeOffset="19995.77">3285 5887 13360 0 0,'0'-1'39'0'0,"-1"1"1"0"0,1-1 0 0 0,0 1-1 0 0,-1-1 1 0 0,1 0 0 0 0,0 1-1 0 0,0-1 1 0 0,-1 0 0 0 0,1 1 0 0 0,0-1-1 0 0,0 0 1 0 0,0 1 0 0 0,0-1-1 0 0,0 0 1 0 0,0 1 0 0 0,0-1-1 0 0,0 0 1 0 0,0 0 0 0 0,0 1-1 0 0,0-1 1 0 0,0 0 0 0 0,0 1 0 0 0,1-1-1 0 0,-1 0 1 0 0,0 1 0 0 0,1-1-1 0 0,-1 1 1 0 0,0-1 0 0 0,1 0-1 0 0,-1 1 1 0 0,0-1 0 0 0,1 1 0 0 0,-1-1-1 0 0,1 1 1 0 0,-1-1 0 0 0,1 1-40 0 0,0-1-5 0 0,-1 0 21 0 0,1 1 1 0 0,-1 0-1 0 0,0-1 1 0 0,0 1-1 0 0,0 0 1 0 0,1-1-1 0 0,-1 1 1 0 0,0 0-1 0 0,0-1 1 0 0,0 1-1 0 0,0 0 1 0 0,0-1 0 0 0,0 1-1 0 0,0 0 1 0 0,0-1-1 0 0,1 1 1 0 0,-1 0-1 0 0,0-1 1 0 0,-1 1-1 0 0,1-1 1 0 0,0 1-1 0 0,0 0 1 0 0,0-1-1 0 0,0 1 1 0 0,0 0 0 0 0,0-1-1 0 0,0 1 1 0 0,0 0-1 0 0,-1-1 1 0 0,1 1-1 0 0,0 0 1 0 0,0-1-1 0 0,-1 1 1 0 0,1 0-1 0 0,0 0 1 0 0,0-1-1 0 0,-1 1 1 0 0,1 0 0 0 0,0 0-1 0 0,0 0 1 0 0,-1-1-1 0 0,1 1-16 0 0,0 0 46 0 0,0 0-1 0 0,0-1 1 0 0,0 1 0 0 0,0 0-1 0 0,0 0 1 0 0,0-1-1 0 0,0 1 1 0 0,1 0 0 0 0,-1 0-1 0 0,0-1 1 0 0,0 1 0 0 0,0 0-1 0 0,0 0 1 0 0,1 0-1 0 0,-1-1 1 0 0,0 1 0 0 0,0 0-1 0 0,0 0 1 0 0,1 0-1 0 0,-1 0 1 0 0,0 0 0 0 0,0 0-1 0 0,1-1 1 0 0,-1 1 0 0 0,0 0-1 0 0,0 0 1 0 0,1 0-46 0 0,1 1 3393 0 0,-1 2-3261 0 0,1-1 0 0 0,-2 1 0 0 0,1 0 0 0 0,0 0 0 0 0,0 0 0 0 0,-1 0 0 0 0,0 0 0 0 0,0 0 0 0 0,1 0 0 0 0,-2 0 0 0 0,1 0 0 0 0,0 0 0 0 0,-1 0 0 0 0,1 0 0 0 0,-1-1 0 0 0,0 1 0 0 0,0 0 0 0 0,0 1-132 0 0,0-1 81 0 0,0 0 1 0 0,1 0-1 0 0,-1 0 0 0 0,1 1 0 0 0,0-1 0 0 0,0 0 0 0 0,0 0 0 0 0,0 0 1 0 0,1 0-1 0 0,-1 0 0 0 0,2 3-81 0 0,-2-3 72 0 0,1 1 1 0 0,0-1-1 0 0,-1 1 0 0 0,0-1 1 0 0,0 1-1 0 0,0-1 1 0 0,0 1-1 0 0,0-1 0 0 0,-1 2-72 0 0,-4 14 330 0 0,3-13-218 0 0,0 0 1 0 0,0-1-1 0 0,1 1 0 0 0,0 0 0 0 0,1 0 0 0 0,-1 1-112 0 0,2 20 347 0 0,-1-12-90 0 0,0 0 0 0 0,0 0-1 0 0,-3 12-256 0 0,-2 8 323 0 0,1-1 0 0 0,1 1-1 0 0,3 4-322 0 0,-3 7 276 0 0,1-33-129 0 0,1 1 0 0 0,1-1 0 0 0,0 1 0 0 0,2 10-147 0 0,-1-17 36 0 0,-1 1-1 0 0,0-1 1 0 0,-1 0-1 0 0,1 0 1 0 0,-1 0-1 0 0,-1 4-35 0 0,0-5-21 0 0,1 0-1 0 0,0 0 1 0 0,1 0-1 0 0,-1 0 1 0 0,1 0-1 0 0,0 0 1 0 0,1 0 0 0 0,0 0-1 0 0,0 4 22 0 0,3 13 36 0 0,-4-21-43 0 0,0 0 0 0 0,0 0 1 0 0,0 0-1 0 0,1 0 1 0 0,-1 0-1 0 0,0 0 1 0 0,1 0-1 0 0,0 0 0 0 0,-1 0 1 0 0,1 0-1 0 0,0 0 1 0 0,0 0-1 0 0,0-1 1 0 0,0 1-1 0 0,0 0 0 0 0,0-1 1 0 0,1 1-1 0 0,-1-1 1 0 0,0 1-1 0 0,2 0 7 0 0,14 9-2876 0 0,-16-11 1052 0 0</inkml:trace>
  <inkml:trace contextRef="#ctx0" brushRef="#br0" timeOffset="20968.66">3105 6214 16384 0 0,'-1'0'80'0'0,"0"-1"0"0"0,0 0 0 0 0,-1 1 0 0 0,1-1 0 0 0,0 1 0 0 0,-1-1 0 0 0,1 1 1 0 0,-1 0-1 0 0,1 0 0 0 0,-2-1-80 0 0,2 1 448 0 0,1 0-54 0 0,2-1-180 0 0,8-4 248 0 0,0 1 1 0 0,0-1-1 0 0,0 2 0 0 0,5-2-462 0 0,19-6 324 0 0,5-7-94 0 0,-19 9-68 0 0,-1 0-1 0 0,11-2-161 0 0,-24 9 29 0 0,32-9 284 0 0,0-2 0 0 0,-2-2 0 0 0,3-2-313 0 0,33-17 373 0 0,-46 23-347 0 0,0-1 1 0 0,-1-1-1 0 0,0-1 0 0 0,-1-1 0 0 0,18-16-26 0 0,-33 23 6 0 0,0 0-12 0 0,1-1 0 0 0,6-8 6 0 0,-13 14 11 0 0,0-1 0 0 0,0 0-1 0 0,-1 0 1 0 0,0 0 0 0 0,0 0 0 0 0,0-1-1 0 0,0 1 1 0 0,0 0 0 0 0,0-4-11 0 0,-1 3 18 0 0,0 0 1 0 0,0-1-1 0 0,0 1 0 0 0,0-1 1 0 0,-1 1-1 0 0,0-1 0 0 0,0 1 0 0 0,-1-1 1 0 0,0-1-19 0 0,1 4 22 0 0,-1 1 0 0 0,0-1 0 0 0,0 1 0 0 0,0-1 0 0 0,0 1-1 0 0,0 0 1 0 0,-1-1 0 0 0,1 1 0 0 0,-1 0 0 0 0,1 0 0 0 0,-1 0 0 0 0,0 0 0 0 0,0 0 0 0 0,0 0 0 0 0,0 1 0 0 0,0-1 0 0 0,0 1 0 0 0,0-1 0 0 0,0 1 0 0 0,-2-1-22 0 0,3 2 31 0 0,0-1 0 0 0,0 1 1 0 0,-1 0-1 0 0,1 0 0 0 0,0-1 0 0 0,0 1 0 0 0,0 0 0 0 0,0 0 1 0 0,0 0-1 0 0,-1 0 0 0 0,1 0 0 0 0,0 1 0 0 0,0-1 1 0 0,0 0-1 0 0,0 0 0 0 0,0 1 0 0 0,0-1 0 0 0,0 1 1 0 0,0-1-1 0 0,0 1 0 0 0,0-1 0 0 0,0 1 0 0 0,0 0 0 0 0,0-1 1 0 0,0 1-1 0 0,0 0-31 0 0,-4 3 113 0 0,1 1 1 0 0,0-1-1 0 0,0 1 1 0 0,-2 2-114 0 0,4-4 32 0 0,-2 3 10 0 0,-1 1-1 0 0,1 0 1 0 0,0 0-1 0 0,0 0 1 0 0,1 0-1 0 0,0 0 1 0 0,0 1-1 0 0,1-1 1 0 0,-1 4-42 0 0,-14 48 48 0 0,9-33 7 0 0,1 1 0 0 0,-3 21-55 0 0,-1 96 223 0 0,7-116 11 0 0,1 1-1 0 0,2 0 1 0 0,1 18-234 0 0,0-29 159 0 0,0 0 0 0 0,-3 9-159 0 0,2-13 43 0 0,0 1-1 0 0,0-1 1 0 0,2 0-1 0 0,0 5-42 0 0,9 65 352 0 0,-10-82-335 0 0,1 0 0 0 0,0 0 0 0 0,-1 0 0 0 0,1 0 0 0 0,0 0 0 0 0,0 0 0 0 0,0 0 0 0 0,0 0 0 0 0,0 0 0 0 0,1 0 0 0 0,-1 0-17 0 0,5 6 101 0 0,-6-7-5 0 0,4-2 28 0 0,0 0 1 0 0,-1 0-1 0 0,1-1 0 0 0,-1 0 0 0 0,1 0 0 0 0,-1 0 1 0 0,0 0-1 0 0,0 0 0 0 0,0-1 0 0 0,0 1 0 0 0,0-1 1 0 0,0 0-1 0 0,1-2-124 0 0,1-2 69 0 0,-1 0-1 0 0,0 0 1 0 0,0 0 0 0 0,2-5-69 0 0,12-23 126 0 0,-12 28-108 0 0,-1-1 1 0 0,0 0-1 0 0,-1 0 0 0 0,0-1 1 0 0,0 1-1 0 0,-1-1 0 0 0,1-3-18 0 0,1-1-1 0 0,0 0 0 0 0,6-12 1 0 0,3-5 13 0 0,-12 27-5 0 0,-1-1 0 0 0,1 1-1 0 0,0 0 1 0 0,0 0 0 0 0,0 0 0 0 0,0 1 0 0 0,0-1 0 0 0,1 0 0 0 0,-1 1 0 0 0,1-1 0 0 0,0 1 0 0 0,0 0-1 0 0,2-1-7 0 0,-4 2-69 0 0,0 2 57 0 0,-1 0 0 0 0,0 0 0 0 0,1 1 0 0 0,-1-1 0 0 0,1 0 1 0 0,0 0-1 0 0,-1 0 0 0 0,1 0 0 0 0,0 0 0 0 0,0 0 0 0 0,0 0 0 0 0,-1 0 12 0 0,8 10-53 0 0,-7-7 38 0 0,0-1-1 0 0,0 1 1 0 0,0 0 0 0 0,-1-1-1 0 0,0 1 1 0 0,1 0 0 0 0,-2 2 15 0 0,4 20-74 0 0,9 35 63 0 0,-10-50 2 0 0,1 0-1 0 0,0-1 1 0 0,0 1 0 0 0,3 4 9 0 0,8 28-27 0 0,-14-43 27 0 0,0 1 0 0 0,0-1 0 0 0,0 1 0 0 0,0 0 0 0 0,0-1 0 0 0,0 1 0 0 0,1-1 0 0 0,-1 1 0 0 0,0-1 0 0 0,0 1 0 0 0,0-1 0 0 0,1 1 0 0 0,-1-1 0 0 0,0 1 0 0 0,1-1 0 0 0,-1 1 0 0 0,0-1 0 0 0,1 1 0 0 0,-1-1 0 0 0,1 0 0 0 0,-1 1 0 0 0,1-1 0 0 0,-1 0 0 0 0,1 1 0 0 0,-1-1 0 0 0,1 0 0 0 0,-1 0 0 0 0,1 0 0 0 0,-1 1 0 0 0,1-1 0 0 0,18 11 0 0 0,-17-10 0 0 0,0 0 1 0 0,1 0-1 0 0,0 0 0 0 0,-1 0 0 0 0,1-1 0 0 0,-1 1 1 0 0,1-1-1 0 0,0 1 0 0 0,0-1 0 0 0,-1 0 1 0 0,1 0-1 0 0,0 0 0 0 0,-1 0 0 0 0,2-1 0 0 0,2 0 12 0 0,-1 0-1 0 0,1 0 1 0 0,-1-1-1 0 0,0 1 1 0 0,0-1-1 0 0,5-3-11 0 0,0 0 8 0 0,-5 2-1 0 0,1 1 1 0 0,-1-1 0 0 0,0 0-1 0 0,0 0 1 0 0,-1-1 0 0 0,1 0-1 0 0,-1 1 1 0 0,0-1-1 0 0,0-1 1 0 0,3-3-8 0 0,15-15 92 0 0,-19 21-77 0 0,-1-1 0 0 0,1 0-1 0 0,0 1 1 0 0,-1-1 0 0 0,1 0 0 0 0,-1 0 0 0 0,0-1 0 0 0,0 1 0 0 0,0 0 0 0 0,-1-1-1 0 0,1 1 1 0 0,-1-1 0 0 0,0 0 0 0 0,1-1-15 0 0,8-23 56 0 0,-7 21-50 0 0,-1 0 0 0 0,0 0 0 0 0,0-1 0 0 0,0 1-6 0 0,0-8 32 0 0,1 1 0 0 0,0 0 0 0 0,1 0 0 0 0,1 0 0 0 0,0 0 0 0 0,2-3-32 0 0,1-14 64 0 0,-3 24-77 0 0,-3 6-55 0 0,-2 1-19 0 0,0 1-1 0 0,3 4 85 0 0,0 0-1 0 0,-1 1 1 0 0,0-1-1 0 0,0 0 1 0 0,0 1-1 0 0,-1-1 1 0 0,0 1-1 0 0,0-1 1 0 0,0 1-1 0 0,-1 1 4 0 0,4 17 11 0 0,-3-18-11 0 0,1 0 0 0 0,-2 0 0 0 0,1 0 0 0 0,-1 0 0 0 0,0 0 0 0 0,0 0 0 0 0,-1 2 0 0 0,-3 8-3 0 0,3-12-7 0 0,0 0 1 0 0,0 0-1 0 0,0-1 1 0 0,1 1-1 0 0,-1 0 0 0 0,1 0 1 0 0,0 0-1 0 0,0 0 10 0 0,4 19-16 0 0,-3-19 16 0 0,0 0 0 0 0,0-1 0 0 0,0 1 0 0 0,-1 0 0 0 0,0 0 0 0 0,0 0 0 0 0,0 0 0 0 0,0 0 0 0 0,0 0 0 0 0,-1 0 0 0 0,0 0 0 0 0,1-1 3 0 0,-1 0 0 0 0,1-1 0 0 0,-1 1 0 0 0,1 0 0 0 0,0 0 0 0 0,0 0 0 0 0,0-1 0 0 0,1 1 0 0 0,-1 0 0 0 0,0 0 0 0 0,1-1 0 0 0,0 1 0 0 0,0 0-1 0 0,0-1 1 0 0,0 1 0 0 0,1 2-3 0 0,4 9 28 0 0,-6-4 14 0 0,0-9-42 0 0,0-1 0 0 0,0 1 0 0 0,0 0 0 0 0,-1-1 0 0 0,1 1 0 0 0,0-1 0 0 0,0 1 0 0 0,0-1-1 0 0,0 1 1 0 0,0 0 0 0 0,0-1 0 0 0,0 1 0 0 0,0-1 0 0 0,1 1 0 0 0,-1-1 0 0 0,0 1 0 0 0,0 0 0 0 0,0-1-1 0 0,0 1 1 0 0,1-1 0 0 0,-1 1 0 0 0,0-1 0 0 0,1 1 0 0 0,-1-1 0 0 0,0 1 0 0 0,1-1 0 0 0,-1 1-1 0 0,1-1 1 0 0,-1 0 0 0 0,1 1 0 0 0,-1-1 0 0 0,0 0 0 0 0,1 1 0 0 0,0-1 0 0 0,-1 0 0 0 0,1 0 0 0 0,-1 1-1 0 0,1-1 1 0 0,0 0 0 0 0,16 1 298 0 0,-11-2-233 0 0,-1-1-1 0 0,0 1 1 0 0,1-1 0 0 0,-1 0-1 0 0,0-1 1 0 0,0 1 0 0 0,0-1 0 0 0,0 0-1 0 0,-1 0 1 0 0,1-1 0 0 0,-1 1 0 0 0,1-1-65 0 0,11-12 192 0 0,-1 1 0 0 0,6-9-192 0 0,-20 23 12 0 0,12-17 45 0 0,-1 0 0 0 0,0-1 0 0 0,-2 0 0 0 0,0-1 0 0 0,-1 1 0 0 0,-1-2 0 0 0,-1 0 0 0 0,1-7-57 0 0,-1 8 0 0 0,1-1 0 0 0,5-8 0 0 0,7-18 0 0 0,-12 27 0 0 0,1 0 0 0 0,0 0 0 0 0,7-9 0 0 0,-11 20 0 0 0,7-12 0 0 0,-12 21 0 0 0,0 0 0 0 0,0 0 0 0 0,0-1 0 0 0,0 1 0 0 0,1 0 0 0 0,-1 0 0 0 0,0 0 0 0 0,0-1 0 0 0,0 1 0 0 0,1 0 0 0 0,-1 0 0 0 0,0 0 0 0 0,0 0 0 0 0,1 0 0 0 0,-1 0 0 0 0,0-1 0 0 0,0 1 0 0 0,1 0 0 0 0,-1 0 0 0 0,0 0 0 0 0,1 0 0 0 0,-1 0 0 0 0,0 0 0 0 0,0 0 0 0 0,1 0 0 0 0,-1 1 0 0 0,1-1 0 0 0,-1 0 0 0 0,0 0 0 0 0,1 1 0 0 0,-1-1 0 0 0,0 1 0 0 0,1-1 0 0 0,-1 0 0 0 0,0 1 0 0 0,1-1 0 0 0,-1 1 0 0 0,0-1 0 0 0,0 1 0 0 0,1-1 0 0 0,-1 1 0 0 0,0-1 0 0 0,0 0 0 0 0,0 1 0 0 0,0 0 0 0 0,5 18-28 0 0,-2 0 0 0 0,0 0 0 0 0,-1 0 0 0 0,-1 8 28 0 0,0-6-38 0 0,1 0 0 0 0,1 0-1 0 0,3 12 39 0 0,3 9-54 0 0,-8-31 39 0 0,1 0 0 0 0,1 0 1 0 0,0 0-1 0 0,0 0 0 0 0,2 1 15 0 0,1 0-93 0 0,-1 0 0 0 0,0 1-1 0 0,-1-1 1 0 0,-1 1 0 0 0,0 0-1 0 0,0 0 1 0 0,0 11 93 0 0,-3-22-41 0 0,0 0 1 0 0,0-1-1 0 0,0 1 0 0 0,-1-1 1 0 0,1 1-1 0 0,0 0 0 0 0,-1-1 1 0 0,1 1-1 0 0,-1-1 0 0 0,1 1 1 0 0,-1-1-1 0 0,0 1 0 0 0,0-1 1 0 0,0 0-1 0 0,1 1 1 0 0,-1-1-1 0 0,0 0 0 0 0,-1 0 1 0 0,1 0-1 0 0,-1 1 41 0 0,0 0-60 0 0,0-1 0 0 0,0 0 1 0 0,-1 0-1 0 0,1 0 0 0 0,-1 0 0 0 0,1 0 0 0 0,0 0 1 0 0,-1 0-1 0 0,0-1 0 0 0,1 0 0 0 0,-1 1 1 0 0,0-1 59 0 0,-6 0-228 0 0,0 0 1 0 0,0-1 0 0 0,0 0 0 0 0,0 0-1 0 0,0-1 1 0 0,0 0 0 0 0,-1-1 227 0 0,-8-2-979 0 0,-18-7-822 0 0,16 1-5163 0 0,7 0-562 0 0</inkml:trace>
  <inkml:trace contextRef="#ctx0" brushRef="#br0" timeOffset="21298.88">4286 5769 17479 0 0,'-9'-3'1580'0'0,"6"2"-1433"0"0,-12-1 22 0 0,14 2-143 0 0,-1 0-1 0 0,0 0 0 0 0,0 0 1 0 0,0 1-1 0 0,1-1 0 0 0,-1 0 0 0 0,0 1 1 0 0,0-1-1 0 0,1 1 0 0 0,-1 0 0 0 0,0 0 1 0 0,1-1-1 0 0,-1 1 0 0 0,1 0 1 0 0,-1 0-1 0 0,0 1-25 0 0,-1 1 159 0 0,1 0 0 0 0,-1 0 0 0 0,1 0 1 0 0,0 1-1 0 0,0-1 0 0 0,-1 2-159 0 0,-12 18 582 0 0,14-21-540 0 0,-1-1 0 0 0,1 1 0 0 0,0 0 1 0 0,0 0-1 0 0,0-1 0 0 0,0 1 0 0 0,0 0 1 0 0,0 0-1 0 0,1 0 0 0 0,-1 0 0 0 0,1 0 0 0 0,-1 0 1 0 0,1 0-1 0 0,0 1 0 0 0,-1-1 0 0 0,1 0 1 0 0,0 0-1 0 0,1 0 0 0 0,-1 1-42 0 0,2 4 96 0 0,0 0 0 0 0,0-1 0 0 0,0 1 0 0 0,1-1 0 0 0,2 4-96 0 0,-4-6 7 0 0,1-1 17 0 0,0 0-1 0 0,1 0 1 0 0,-1 0-1 0 0,0-1 1 0 0,1 1-1 0 0,0 0 1 0 0,-1-1 0 0 0,1 0-1 0 0,0 1 1 0 0,0-1-1 0 0,0 0 1 0 0,1-1-1 0 0,-1 1 1 0 0,2 0-24 0 0,1 1 77 0 0,0-1 0 0 0,0 0 0 0 0,0 0 0 0 0,0-1 0 0 0,1 1 0 0 0,-1-2 1 0 0,0 1-1 0 0,2 0-77 0 0,-2-1 62 0 0,-1-1 0 0 0,0 1 0 0 0,0-1 0 0 0,0 0 0 0 0,0 0 0 0 0,0 0 0 0 0,0-1 0 0 0,0 1 0 0 0,0-1 0 0 0,0-1 0 0 0,-1 1 0 0 0,1-1 0 0 0,-1 1 0 0 0,1-1 0 0 0,2-4-62 0 0,-4 5 22 0 0,-1 0 0 0 0,0-1 0 0 0,0 1 0 0 0,0-1 0 0 0,0 0 0 0 0,0 0 0 0 0,-1 0 0 0 0,1 0 0 0 0,-1 0 0 0 0,0 0-1 0 0,0 0 1 0 0,0 0 0 0 0,0 0 0 0 0,-1 0 0 0 0,1-1 0 0 0,-1 1 0 0 0,0 0 0 0 0,0-1 0 0 0,0 1 0 0 0,0 0 0 0 0,0 0 0 0 0,-1-1-1 0 0,1 1 1 0 0,-1 0 0 0 0,-1-3-22 0 0,-1-3 109 0 0,0 0 0 0 0,-1 1 0 0 0,1-1 0 0 0,-2 1-1 0 0,1 0 1 0 0,-1 0 0 0 0,-5-6-109 0 0,6 10 28 0 0,0-1 0 0 0,0 1 0 0 0,0 0 0 0 0,-1 0 0 0 0,0 0 0 0 0,1 0 1 0 0,-1 1-1 0 0,-1 0 0 0 0,1 0 0 0 0,0 1 0 0 0,-1-1 0 0 0,-5-1-28 0 0,9 4-135 0 0,0-1 1 0 0,-1 1 0 0 0,1 0-1 0 0,-1 0 1 0 0,1 0 0 0 0,-1 0-1 0 0,1 0 1 0 0,0 0-1 0 0,-1 1 1 0 0,1-1 0 0 0,-1 1-1 0 0,1 0 1 0 0,0-1-1 0 0,0 1 1 0 0,-2 1 134 0 0,-14 10-8634 0 0</inkml:trace>
  <inkml:trace contextRef="#ctx0" brushRef="#br0" timeOffset="22301.33">5430 6062 12896 0 0,'1'-1'997'0'0,"1"-2"-754"0"0,-1 2-222 0 0,0 0 1 0 0,-1-1-1 0 0,1 1 1 0 0,0 0-1 0 0,-1-1 0 0 0,1 1 1 0 0,0 0-1 0 0,-1-1 1 0 0,0 1-1 0 0,1-1-21 0 0,-1 2 132 0 0,0 0 0 0 0,0-1 0 0 0,0 1 0 0 0,0 0 0 0 0,0 0 0 0 0,0 0 0 0 0,0-1 0 0 0,0 1 0 0 0,1 0 0 0 0,-1 0-1 0 0,0 0 1 0 0,0-1 0 0 0,0 1 0 0 0,0 0 0 0 0,0 0 0 0 0,1 0 0 0 0,-1 0 0 0 0,0 0 0 0 0,0-1 0 0 0,0 1 0 0 0,1 0 0 0 0,-1 0 0 0 0,0 0 0 0 0,0 0 0 0 0,0 0-1 0 0,1 0 1 0 0,-1 0 0 0 0,0 0 0 0 0,0 0 0 0 0,0 0 0 0 0,1 0 0 0 0,-1 0 0 0 0,0 0 0 0 0,0 0 0 0 0,1 0 0 0 0,-1 0 0 0 0,0 0 0 0 0,0 0 0 0 0,0 0-1 0 0,1 0 1 0 0,-1 0 0 0 0,0 0 0 0 0,0 0 0 0 0,0 0 0 0 0,1 0 0 0 0,-1 1-132 0 0,7 3 3468 0 0,-3 0-4580 0 0,-4-3 1119 0 0,10 18 1061 0 0,7 21-1068 0 0,-15-33 107 0 0,0 0 1 0 0,0-1-1 0 0,-1 1 1 0 0,0 0-1 0 0,0 0 1 0 0,0 0-1 0 0,-1 0 1 0 0,0 6-108 0 0,-2 9 302 0 0,1 0-1 0 0,2 0 1 0 0,1 9-302 0 0,-1 2 333 0 0,-1-26-281 0 0,0 1 0 0 0,0-1 1 0 0,1 1-1 0 0,0-1 0 0 0,0 0 1 0 0,1 1-1 0 0,-1-1 0 0 0,2 0 1 0 0,-1 0-1 0 0,4 5-52 0 0,-6-10 64 0 0,0-2 0 0 0,0 0 22 0 0,0 0 87 0 0,3 0 34 0 0,1 0-149 0 0,0-1 1 0 0,0 1-1 0 0,0-1 1 0 0,0 1 0 0 0,0-1-1 0 0,0 0 1 0 0,0-1-1 0 0,0 1 1 0 0,-1-1 0 0 0,1 1-1 0 0,-1-1 1 0 0,1 0-1 0 0,-1-1 1 0 0,0 1 0 0 0,1 0-1 0 0,-1-1 1 0 0,-1 0-1 0 0,1 0 1 0 0,0 0 0 0 0,-1 0-1 0 0,1 0-58 0 0,20-25 336 0 0,-12 16-189 0 0,0-1-1 0 0,-1-1 1 0 0,5-8-147 0 0,37-76 472 0 0,2-15-472 0 0,-43 87 90 0 0,2 0-1 0 0,0 1 1 0 0,2 1-1 0 0,0 0 1 0 0,13-14-90 0 0,-28 38-3 0 0,1 0 0 0 0,-1-1-1 0 0,0 1 1 0 0,1 0 0 0 0,-1-1-1 0 0,0 1 1 0 0,1 0 0 0 0,-1 0 0 0 0,1-1-1 0 0,-1 1 1 0 0,1 0 0 0 0,-1 0 0 0 0,0 0-1 0 0,1 0 1 0 0,-1-1 0 0 0,1 1-1 0 0,-1 0 1 0 0,1 0 0 0 0,-1 0 0 0 0,1 0-1 0 0,-1 0 1 0 0,1 0 0 0 0,-1 0-1 0 0,1 0 1 0 0,-1 0 0 0 0,0 0 0 0 0,1 1-1 0 0,-1-1 1 0 0,1 0 0 0 0,-1 0 0 0 0,1 0-1 0 0,-1 1 1 0 0,1-1 0 0 0,-1 0-1 0 0,0 0 1 0 0,1 1 0 0 0,-1-1 0 0 0,0 0-1 0 0,1 1 1 0 0,-1-1 0 0 0,0 0 0 0 0,1 1-1 0 0,-1-1 1 0 0,0 0 0 0 0,0 1-1 0 0,1-1 1 0 0,-1 1 0 0 0,0-1 0 0 0,0 1-1 0 0,0-1 4 0 0,11 26-66 0 0,-10-24 67 0 0,3 12-42 0 0,-1 1-1 0 0,-1 0 1 0 0,0 0 0 0 0,0 5 41 0 0,3 29-142 0 0,8 19-9 0 0,-5-29 148 0 0,-1 0 0 0 0,-3 0 0 0 0,0 16 3 0 0,-4-50-2 0 0,0 0-1 0 0,-1 0 1 0 0,1 0 0 0 0,-1 0-1 0 0,0 0 1 0 0,-1 0-1 0 0,1 0 1 0 0,-1 0 0 0 0,0 0-1 0 0,0 0 1 0 0,-1-1 0 0 0,0 1 2 0 0,2-2-4 0 0,-1-1 1 0 0,1 0 0 0 0,-1 0 0 0 0,0 0 0 0 0,0 0-1 0 0,0 0 1 0 0,0-1 0 0 0,0 1 0 0 0,0-1 0 0 0,-1 1 0 0 0,1-1-1 0 0,0 0 1 0 0,-1 1 0 0 0,1-1 0 0 0,-1-1 0 0 0,1 1-1 0 0,-1 0 1 0 0,0-1 0 0 0,1 1 0 0 0,-1-1 0 0 0,0 0-1 0 0,-1 1 4 0 0,-4-1-172 0 0,-1-1 0 0 0,0 0-1 0 0,0 0 1 0 0,1 0-1 0 0,-1-1 1 0 0,1 0-1 0 0,0-1 1 0 0,-3-1 172 0 0,2 0-1002 0 0,1 0 0 0 0,0-1-1 0 0,0 1 1 0 0,1-2 0 0 0,-1 1 1002 0 0,-10-11-8430 0 0</inkml:trace>
  <inkml:trace contextRef="#ctx0" brushRef="#br0" timeOffset="22640.22">5471 5566 16783 0 0,'0'0'382'0'0,"-2"0"54"0"0,-23-2 474 0 0,21 1-892 0 0,0 0 0 0 0,0 0 0 0 0,-1 1 1 0 0,1 0-1 0 0,0 0 0 0 0,0 0 0 0 0,0 1 0 0 0,-1-1 0 0 0,1 1 0 0 0,0 0 0 0 0,-3 1-18 0 0,2 0 161 0 0,0 1 0 0 0,0 0-1 0 0,0 0 1 0 0,0 0 0 0 0,1 0-1 0 0,0 1 1 0 0,-1 0 0 0 0,1-1 0 0 0,0 2-1 0 0,1-1 1 0 0,-1 1-161 0 0,-3 4 282 0 0,1 1 0 0 0,0-1 0 0 0,1 1-1 0 0,0 1 1 0 0,0 0-282 0 0,4-9 36 0 0,0 1 0 0 0,0 0 0 0 0,1 0 0 0 0,-1-1 0 0 0,1 1 0 0 0,-1 0 0 0 0,1 0 0 0 0,0 0 0 0 0,0-1 0 0 0,0 1 0 0 0,1 0 0 0 0,-1 0 0 0 0,1 0 0 0 0,-1-1 0 0 0,1 1 0 0 0,0 0-1 0 0,0-1 1 0 0,0 1 0 0 0,0 0 0 0 0,1-1 0 0 0,-1 1 0 0 0,1-1 0 0 0,-1 0 0 0 0,1 0 0 0 0,0 1 0 0 0,0-1 0 0 0,0 0 0 0 0,0 0-36 0 0,2 1 56 0 0,0 1 0 0 0,1-1 1 0 0,-1 0-1 0 0,1 0 0 0 0,0 0 1 0 0,-1-1-1 0 0,1 0 0 0 0,0 0 0 0 0,1 0 1 0 0,-1 0-1 0 0,0-1 0 0 0,0 0 1 0 0,1 0-1 0 0,0 0-56 0 0,4 0 91 0 0,1-1 1 0 0,-1 0-1 0 0,1-1 1 0 0,-1 0-1 0 0,0 0 0 0 0,1-1 1 0 0,-1-1-1 0 0,0 0 1 0 0,0 0-1 0 0,0-1 1 0 0,-1 0-1 0 0,1-1 0 0 0,-1 0 1 0 0,0 0-1 0 0,0-1 1 0 0,6-6-92 0 0,-11 9 41 0 0,-1-1 1 0 0,1 1-1 0 0,-1-1 1 0 0,0 0 0 0 0,-1 0-1 0 0,1-1 1 0 0,-1 1-1 0 0,1-1 1 0 0,-1 1 0 0 0,-1-1-1 0 0,1 1 1 0 0,-1-1 0 0 0,1 0-1 0 0,-1 0 1 0 0,-1 0-1 0 0,1 0 1 0 0,-1 0 0 0 0,0 0-1 0 0,0 0 1 0 0,0 0-1 0 0,-1 0 1 0 0,1 1 0 0 0,-1-1-1 0 0,-1-3-41 0 0,-3-6 0 0 0,5 12 0 0 0,-1 0 0 0 0,1-1 0 0 0,-1 1 0 0 0,0 0 0 0 0,0 0 0 0 0,0 0 0 0 0,0 0 0 0 0,0 0 0 0 0,0 0 0 0 0,0 0 0 0 0,-1 0 0 0 0,1 0 0 0 0,-1 0 0 0 0,1 1 0 0 0,-1-1 0 0 0,0 0 0 0 0,0 1 0 0 0,0-1 0 0 0,-1 1-117 0 0,0 0-1 0 0,1 0 1 0 0,-1 0-1 0 0,0 0 1 0 0,0 0-1 0 0,0 1 0 0 0,0 0 1 0 0,0-1-1 0 0,0 1 1 0 0,0 0-1 0 0,0 0 1 0 0,0 0-1 0 0,0 1 1 0 0,0-1-1 0 0,0 1 1 0 0,0 0-1 0 0,0 0 0 0 0,0 0 1 0 0,-1 1 117 0 0,-14 6-831 0 0</inkml:trace>
  <inkml:trace contextRef="#ctx0" brushRef="#br0" timeOffset="23441.91">6865 6077 15288 0 0,'0'-8'232'0'0,"-1"7"-145"0"0,1-1 0 0 0,0 0 1 0 0,0 1-1 0 0,0-1 0 0 0,0 0 1 0 0,0 1-1 0 0,0-1 0 0 0,1 1 1 0 0,-1-1-1 0 0,0 0 0 0 0,1 1 1 0 0,-1-1-1 0 0,1 1 0 0 0,0-1 1 0 0,0 1-1 0 0,0-1-87 0 0,1-2 93 0 0,1 0 0 0 0,-1-1 1 0 0,0 1-1 0 0,0-1 0 0 0,0 1 1 0 0,0-4-94 0 0,4-7 746 0 0,1-2 131 0 0,-3 10-195 0 0,-1 0-1 0 0,0-1 1 0 0,-1 0-1 0 0,1-1-681 0 0,-1 0 679 0 0,-1-1 1 0 0,0 1-1 0 0,0-1 0 0 0,-1-2-679 0 0,-18 0 1183 0 0,17 12-1143 0 0,-1-1-1 0 0,0 1 1 0 0,0 0-1 0 0,0 0 1 0 0,1-1 0 0 0,-1 1-1 0 0,0 1 1 0 0,0-1 0 0 0,0 0-1 0 0,1 0 1 0 0,-1 1-1 0 0,0-1 1 0 0,0 1 0 0 0,1-1-1 0 0,-1 1 1 0 0,0 0 0 0 0,1-1-1 0 0,-1 1 1 0 0,0 0-1 0 0,0 1-39 0 0,-6 3 65 0 0,1 0-1 0 0,0 1 0 0 0,-3 3-64 0 0,-5 7 30 0 0,0 1-1 0 0,2 1 1 0 0,0 0-1 0 0,0 1 1 0 0,-4 11-30 0 0,-12 17 20 0 0,15-24-11 0 0,2 1 0 0 0,1-1 1 0 0,0 2-1 0 0,2-1 0 0 0,1 2 0 0 0,0-1 0 0 0,2 1-9 0 0,4-15 13 0 0,1 1 0 0 0,-1 0-1 0 0,2 0 1 0 0,0-1 0 0 0,0 1-1 0 0,2 4-12 0 0,-2-14 19 0 0,0 1 0 0 0,1-1 0 0 0,-1 0 0 0 0,1 1 0 0 0,0-1 0 0 0,-1 0 0 0 0,1 0 0 0 0,0 0 0 0 0,1 0 0 0 0,-1 1 0 0 0,0-2 0 0 0,1 1 0 0 0,-1 0 0 0 0,1 0 0 0 0,-1 0 0 0 0,1-1 0 0 0,0 1 0 0 0,0-1 0 0 0,0 1 0 0 0,-1-1 0 0 0,2 0 0 0 0,-1 1 0 0 0,0-1 0 0 0,0 0 0 0 0,0-1 0 0 0,0 1 0 0 0,1 0 0 0 0,-1-1 0 0 0,0 1 0 0 0,1-1-1 0 0,-1 1 1 0 0,0-1 0 0 0,1 0 0 0 0,-1 0 0 0 0,0 0 0 0 0,1-1 0 0 0,-1 1 0 0 0,0-1 0 0 0,1 1 0 0 0,-1-1 0 0 0,0 0 0 0 0,0 1 0 0 0,1-1 0 0 0,-1 0 0 0 0,0-1 0 0 0,0 1 0 0 0,2-1-19 0 0,10-8 154 0 0,1-1-1 0 0,-2 0 1 0 0,1-1 0 0 0,-2-1-1 0 0,1 0 1 0 0,1-3-154 0 0,19-27 391 0 0,9-17-391 0 0,-38 54 15 0 0,4-8 25 0 0,0-1 1 0 0,-1 0-1 0 0,0-1 0 0 0,3-12-40 0 0,-2 3 327 0 0,2-9 142 0 0,-10 34-468 0 0,0 0 0 0 0,0 0-1 0 0,-1 0 1 0 0,1 0 0 0 0,0-1-1 0 0,0 1 1 0 0,0 0 0 0 0,0 0-1 0 0,0 0 1 0 0,0 0 0 0 0,0 0-1 0 0,0 0 1 0 0,0 0-1 0 0,0 0 1 0 0,0 0 0 0 0,0 0-1 0 0,0 0 1 0 0,0-1 0 0 0,0 1-1 0 0,0 0 1 0 0,0 0 0 0 0,0 0-1 0 0,0 0 1 0 0,0 0 0 0 0,0 0-1 0 0,0 0 1 0 0,0 0 0 0 0,0 0-1 0 0,0 0 1 0 0,0 0-1 0 0,1 0 1 0 0,-1-1 0 0 0,0 1-1 0 0,0 0 1 0 0,0 0 0 0 0,0 0-1 0 0,0 0 1 0 0,0 0 0 0 0,0 0-1 0 0,0 0 1 0 0,0 0 0 0 0,0 0-1 0 0,0 0 1 0 0,0 0 0 0 0,0 0-1 0 0,0 0 1 0 0,1 0-1 0 0,-1 0 1 0 0,0 0 0 0 0,0 0-1 0 0,0 0 1 0 0,0 0 0 0 0,0 0-1 0 0,0 0 1 0 0,0 0 0 0 0,0 0-1 0 0,0 0 1 0 0,0 0 0 0 0,1 0-1 0 0,-1 0 1 0 0,0 0-1 0 0,0 0 1 0 0,0 0 0 0 0,0 0-1 0 0,0 0 1 0 0,0 0-1 0 0,1 8 11 0 0,0 13-22 0 0,-9 38 11 0 0,8-53 0 0 0,0 14 0 0 0,0 0 0 0 0,2-1 0 0 0,2 10 0 0 0,-3-23 0 0 0,1 1 0 0 0,-1-1 0 0 0,1 0 0 0 0,1 0 0 0 0,0 0 0 0 0,-1 0 0 0 0,2 0 0 0 0,-1 0 0 0 0,1-1 0 0 0,0 0 0 0 0,0 1 0 0 0,1 0 0 0 0,0-1-149 0 0,0-1 0 0 0,1 1 0 0 0,-1-1 0 0 0,1 0-1 0 0,-1-1 1 0 0,1 0 0 0 0,0 1 0 0 0,0-2 0 0 0,1 1 0 0 0,-1-1 0 0 0,1 0 0 0 0,-1 0-1 0 0,1-1 150 0 0,13 3-2123 0 0,0-2-1 0 0,0-1 1 0 0,17 0 2123 0 0,-6-1-9418 0 0</inkml:trace>
  <inkml:trace contextRef="#ctx0" brushRef="#br0" timeOffset="25816.71">8006 5879 5064 0 0,'0'0'389'0'0,"2"-2"-250"0"0,-2 1-292 0 0,8-11 178 0 0,-6 9 915 0 0,0 0 1 0 0,0 0-1 0 0,0 0 0 0 0,0 0 1 0 0,-1-1-1 0 0,0 1 1 0 0,1 0-1 0 0,-1-1 1 0 0,0-3-941 0 0,-1 6 1026 0 0,0 0-898 0 0,0 1-1 0 0,0 0 1 0 0,0-1 0 0 0,0 1-1 0 0,0-1 1 0 0,0 1-1 0 0,0 0 1 0 0,0-1 0 0 0,0 1-1 0 0,0 0 1 0 0,0-1 0 0 0,0 1-1 0 0,0-1 1 0 0,0 1-1 0 0,-1 0 1 0 0,1-1 0 0 0,0 1-1 0 0,0 0 1 0 0,0-1-1 0 0,-1 1 1 0 0,1 0 0 0 0,0-1-1 0 0,-1 1 1 0 0,1 0-1 0 0,0 0 1 0 0,0-1 0 0 0,-1 1-1 0 0,1 0 1 0 0,-1 0 0 0 0,1-1-1 0 0,0 1 1 0 0,-1 0-1 0 0,1 0 1 0 0,0 0 0 0 0,-1 0-1 0 0,1 0 1 0 0,-1 0-1 0 0,1 0 1 0 0,0 0 0 0 0,-1 0-1 0 0,1 0 1 0 0,-1 0 0 0 0,1 0-1 0 0,0 0 1 0 0,-1 0-1 0 0,1 0 1 0 0,-1 0 0 0 0,1 0-1 0 0,0 0 1 0 0,-1 0-1 0 0,1 1 1 0 0,-1-1-128 0 0,-5 3 177 0 0,0 0 0 0 0,1 0-1 0 0,-1 1 1 0 0,1 0 0 0 0,-1 0 0 0 0,1 1 0 0 0,0-1 0 0 0,1 1-1 0 0,-4 4-176 0 0,-5 7 313 0 0,1 1 0 0 0,-6 11-313 0 0,3-3 221 0 0,1 1 0 0 0,2 0 0 0 0,1 1 0 0 0,0 0 0 0 0,2 1 0 0 0,2 0 0 0 0,-3 18-221 0 0,8-38 65 0 0,1 1 0 0 0,0-1 0 0 0,1 1 0 0 0,0-1 0 0 0,0 1 1 0 0,1-1-1 0 0,0 0 0 0 0,0 1 0 0 0,1-1 0 0 0,0 0 0 0 0,0 0 0 0 0,1 1-65 0 0,-1-6 2 0 0,0 3 38 0 0,1 0 0 0 0,-1-1-1 0 0,2 1 1 0 0,-1-1 0 0 0,1 1-40 0 0,-3-4 11 0 0,0-1 0 0 0,1 0 0 0 0,-1 1-1 0 0,0-1 1 0 0,1 0 0 0 0,-1 0 0 0 0,1 0 0 0 0,-1 0 0 0 0,1 0 0 0 0,-1 0 0 0 0,1 0 0 0 0,0-1 0 0 0,-1 1-1 0 0,1-1 1 0 0,0 1 0 0 0,0-1 0 0 0,-1 1 0 0 0,1-1 0 0 0,0 0 0 0 0,1 0-11 0 0,5 0 32 0 0,0-1 1 0 0,0 0-1 0 0,0-1 0 0 0,0 0 1 0 0,0 0-1 0 0,0 0 0 0 0,0-1 0 0 0,-1 0 1 0 0,7-4-33 0 0,11-7 126 0 0,-1-1-1 0 0,4-5-125 0 0,1 0 111 0 0,0-1 88 0 0,-2-1 0 0 0,0-1 0 0 0,-2-1 0 0 0,-1-2 0 0 0,21-27-199 0 0,-14 7 221 0 0,-25 42-196 0 0,-3 8-6 0 0,-3 14 0 0 0,0-15-18 0 0,-1 18-45 0 0,-1 0 0 0 0,-2 6 44 0 0,1-12-32 0 0,2 1 0 0 0,-1-1 0 0 0,2 1 0 0 0,0 10 32 0 0,1-19-7 0 0,0 6 19 0 0,1 1-1 0 0,0-1 1 0 0,1 0 0 0 0,0 0 0 0 0,3 5-12 0 0,-5-15 5 0 0,0 0 1 0 0,0-1-1 0 0,0 1 1 0 0,0-1-1 0 0,1 1 1 0 0,-1-1-1 0 0,1 0 0 0 0,0 1 1 0 0,0-1-1 0 0,0 0 1 0 0,0 0-1 0 0,0 0 1 0 0,0-1-1 0 0,0 1 0 0 0,0 0 1 0 0,1-1-1 0 0,-1 1 1 0 0,1-1-1 0 0,-1 0 1 0 0,1 0-1 0 0,0 0 1 0 0,-1 0-1 0 0,1 0 0 0 0,0-1 1 0 0,0 1-1 0 0,0-1 1 0 0,-1 0-1 0 0,2 0-5 0 0,3 0 13 0 0,0-1 0 0 0,0 1 0 0 0,0-2 0 0 0,0 1 0 0 0,-1-1 0 0 0,1 0 0 0 0,0 0-1 0 0,-1-1 1 0 0,0 0 0 0 0,1 0 0 0 0,-1 0 0 0 0,5-4-13 0 0,0-2 26 0 0,0 0 0 0 0,-1 0 0 0 0,0-1-1 0 0,0 0 1 0 0,7-11-26 0 0,-11 14 27 0 0,-1-1 0 0 0,0 0-1 0 0,-1 0 1 0 0,0 0 0 0 0,0 0 0 0 0,-1-1-1 0 0,0 1 1 0 0,-1-1 0 0 0,2-7-27 0 0,-2 2 61 0 0,0-1 0 0 0,-1 1 0 0 0,0-1 0 0 0,-1 1-1 0 0,-2-11-60 0 0,1 19 36 0 0,0 0-1 0 0,0 0 0 0 0,-1 0 0 0 0,0 0 0 0 0,0 0 0 0 0,-2-2-35 0 0,-7-24 128 0 0,6 19-92 0 0,1 0-1 0 0,-1 0 1 0 0,-1 0-1 0 0,-1 1 1 0 0,0 0-1 0 0,-5-8-35 0 0,10 18-14 0 0,1 0-1 0 0,-1 1 0 0 0,1-1 0 0 0,-1 0 1 0 0,0 0-1 0 0,0 1 0 0 0,0-1 0 0 0,0 1 1 0 0,0 0-1 0 0,-1-1 0 0 0,1 1 0 0 0,0 0 1 0 0,0 0-1 0 0,-1 0 0 0 0,1 1 0 0 0,-1-1 1 0 0,1 1-1 0 0,-1-1 0 0 0,1 1 1 0 0,0 0-1 0 0,-1 0 0 0 0,0 0 0 0 0,1 0 1 0 0,-1 0-1 0 0,1 0 0 0 0,0 1 0 0 0,-1-1 1 0 0,1 1-1 0 0,-1 0 0 0 0,1 0 0 0 0,0 0 1 0 0,-1 0-1 0 0,1 0 0 0 0,0 1 15 0 0,-8 5-2 0 0,1 1 0 0 0,0 0 0 0 0,1 1 0 0 0,-1 0 0 0 0,2 0 0 0 0,-1 1 0 0 0,0 2 2 0 0,5-7-13 0 0,0 0 0 0 0,0 1 0 0 0,0-1 0 0 0,1 1-1 0 0,-1 0 1 0 0,2-1 0 0 0,-1 1 0 0 0,0 0 0 0 0,1 0 0 0 0,0 0 0 0 0,1 0 0 0 0,-1 0 0 0 0,1 0 0 0 0,1 0-1 0 0,-1 3 14 0 0,1-6-2 0 0,-1 0-1 0 0,1 0 1 0 0,0 0-1 0 0,0 0 0 0 0,1-1 1 0 0,-1 1-1 0 0,0 0 0 0 0,1 0 1 0 0,0-1-1 0 0,-1 1 1 0 0,1-1-1 0 0,0 0 0 0 0,0 1 1 0 0,1-1-1 0 0,-1 0 0 0 0,0 0 1 0 0,1 0-1 0 0,-1-1 1 0 0,1 1-1 0 0,0 0 0 0 0,-1-1 1 0 0,1 0-1 0 0,0 0 0 0 0,0 0 1 0 0,2 1 2 0 0,0-1-2 0 0,0 0-1 0 0,1 0 1 0 0,-1 0 0 0 0,1 0 0 0 0,-1-1-1 0 0,1 0 1 0 0,-1 0 0 0 0,0-1-1 0 0,1 1 1 0 0,-1-1 0 0 0,1-1 0 0 0,-1 1-1 0 0,0-1 1 0 0,2 0 2 0 0,26-11 0 0 0,0-2 0 0 0,0-2 0 0 0,-2 0 0 0 0,0-2 0 0 0,19-17 0 0 0,1 0 0 0 0,-37 27 0 0 0,0-1 0 0 0,0 0 0 0 0,-1-1 0 0 0,8-9 0 0 0,-9 9-12 0 0,-11 10-47 0 0,0 4 5 0 0,0 2 45 0 0,0 0 1 0 0,0 1 0 0 0,-1-1 0 0 0,1 0-1 0 0,-1 1 1 0 0,0-1 0 0 0,-1 1-1 0 0,0 1 9 0 0,-10 48-43 0 0,1-10-2 0 0,5-17 45 0 0,-3 22 0 0 0,7-45 0 0 0,1 0 0 0 0,0 1 0 0 0,0-1 0 0 0,1 0 0 0 0,0 0 0 0 0,0 0 0 0 0,0 0 0 0 0,1 3 0 0 0,3 11-8 0 0,-3-14 13 0 0,-1 0 1 0 0,1 0 0 0 0,-1 0 0 0 0,2 0-1 0 0,-1-1 1 0 0,2 4-6 0 0,-3-6 5 0 0,0-1-1 0 0,1 0 1 0 0,-1 1-1 0 0,0-1 0 0 0,0 0 1 0 0,1 0-1 0 0,-1 0 1 0 0,1 0-1 0 0,-1 0 1 0 0,1 0-1 0 0,-1 0 1 0 0,1 0-1 0 0,0-1 0 0 0,-1 1 1 0 0,1-1-1 0 0,0 1 1 0 0,0-1-1 0 0,-1 0 1 0 0,1 1-1 0 0,0-1 1 0 0,0 0-1 0 0,1 0-4 0 0,2-1 19 0 0,0 1 1 0 0,0-1-1 0 0,0 0 0 0 0,0 0 1 0 0,0 0-1 0 0,0-1 0 0 0,0 0 1 0 0,-1 0-1 0 0,1 0 0 0 0,0 0 1 0 0,-1-1-1 0 0,0 0 0 0 0,4-2-19 0 0,2-3 47 0 0,-1 0-1 0 0,-1-1 1 0 0,1 1 0 0 0,-2-2-1 0 0,3-2-46 0 0,2-4 44 0 0,-1-1 1 0 0,-1 0-1 0 0,-1 0 0 0 0,0-1 1 0 0,-1-1-1 0 0,-1 0 0 0 0,0 0 1 0 0,-1-2-45 0 0,6-28 406 0 0,-11 47-384 0 0,0 6-70 0 0,-1 14-171 0 0,-1-8 94 0 0,0 0-1 0 0,0 0 1 0 0,-2 4 125 0 0,2-5-32 0 0,0 0 1 0 0,0 0-1 0 0,1 1 0 0 0,0-1 1 0 0,1 0-1 0 0,0 0 0 0 0,1 2 32 0 0,-2-9 2 0 0,1 10-2 0 0,1 0 0 0 0,1 0 0 0 0,0 0 0 0 0,0 0 0 0 0,1 0 0 0 0,1-1 0 0 0,4 9 0 0 0,-9-20 0 0 0,1 2 0 0 0,0 1 0 0 0,0-1 0 0 0,0 0 0 0 0,1 0 0 0 0,-1 0 0 0 0,1 0 0 0 0,0 0 0 0 0,1 2 0 0 0,-1-3 0 0 0,0 0 0 0 0,-1-1 0 0 0,1 1 0 0 0,0-1 0 0 0,0 1 0 0 0,-1-1 0 0 0,1 1 0 0 0,0-1 0 0 0,0 0 0 0 0,0 0 0 0 0,0 0 0 0 0,0 0 0 0 0,0 0 0 0 0,3 0 9 0 0,0-1 0 0 0,0 1 0 0 0,0-1-1 0 0,0 0 1 0 0,0 0 0 0 0,0-1 0 0 0,0 1 0 0 0,-1-1-1 0 0,1 0 1 0 0,-1 0 0 0 0,3-2-9 0 0,0-1 33 0 0,0 0 0 0 0,0 0 1 0 0,-1-1-1 0 0,0 1 0 0 0,0-1 0 0 0,3-5-33 0 0,7-10 73 0 0,-1-1-1 0 0,-1-1 1 0 0,10-22-73 0 0,-22 42-6 0 0,6-11 16 0 0,-1 1 0 0 0,2 0 0 0 0,0 1 0 0 0,1 0 0 0 0,0 0 0 0 0,3-2-10 0 0,-7 10 0 0 0,1 4-11 0 0,-6 0 8 0 0,1 1-1 0 0,-1 0 0 0 0,0 0 1 0 0,0-1-1 0 0,0 1 0 0 0,1 0 1 0 0,-1 0-1 0 0,0 0 0 0 0,0 0 1 0 0,0 1-1 0 0,0-1 0 0 0,-1 0 1 0 0,1 0-1 0 0,0 1 0 0 0,0-1 1 0 0,-1 0-1 0 0,1 1 0 0 0,-1-1 1 0 0,1 0-1 0 0,-1 2 4 0 0,6 32-98 0 0,-4-16 72 0 0,0-2 14 0 0,0 0-1 0 0,-1 0 1 0 0,-1 1 12 0 0,3 36-27 0 0,-3-23 27 0 0,-1-27 0 0 0,1 0 0 0 0,-1 0 0 0 0,1 0 0 0 0,0-1 0 0 0,1 1 0 0 0,-1 0 0 0 0,1 0 0 0 0,0 1 0 0 0,0-2 1 0 0,1 12 13 0 0,-2-14 58 0 0,4-2-45 0 0,-1 0 0 0 0,0 0 0 0 0,1 0 0 0 0,-1-1 0 0 0,0 1 0 0 0,0-1 1 0 0,0 0-1 0 0,0 0 0 0 0,0 0 0 0 0,-1-1 0 0 0,1 1-27 0 0,5-5 63 0 0,0 1-35 0 0,-1 0 0 0 0,-1-1 1 0 0,1 0-1 0 0,-1 0 0 0 0,-1 0 0 0 0,1-1 0 0 0,3-8-28 0 0,15-17 54 0 0,-13 17-10 0 0,-1 1 1 0 0,3-8-45 0 0,-7 12 26 0 0,1-1-1 0 0,1 1 1 0 0,0 0 0 0 0,9-10-26 0 0,-4 7 21 0 0,-11 11-18 0 0,0 0 1 0 0,1 0-1 0 0,-1 0 0 0 0,1 0 0 0 0,0 1 0 0 0,0-1 1 0 0,0 1-1 0 0,0 0 0 0 0,0 0 0 0 0,2-1-3 0 0,-5 3 0 0 0,1 0 0 0 0,0 0 0 0 0,-1-1 0 0 0,1 1 0 0 0,0 0 0 0 0,0 0 0 0 0,-1 0 0 0 0,1 0 0 0 0,0 0 0 0 0,0 0 0 0 0,-1 0 0 0 0,1 1 0 0 0,0-1 0 0 0,0 0 0 0 0,1 1-4 0 0,-1-1 1 0 0,0 1-1 0 0,0 0 1 0 0,1 0-1 0 0,-1 0 0 0 0,0 0 1 0 0,0 0-1 0 0,0 0 1 0 0,0 0-1 0 0,0 0 0 0 0,0 0 1 0 0,0 0-1 0 0,0 1 0 0 0,0-1 1 0 0,-1 0-1 0 0,1 1 1 0 0,0-1-1 0 0,-1 0 4 0 0,9 30-109 0 0,-6-16 78 0 0,4 13 19 0 0,-5-19 12 0 0,0 0 0 0 0,0 0 0 0 0,1 0 1 0 0,0-1-1 0 0,0 0 0 0 0,2 2 0 0 0,4 9 0 0 0,-8-17 0 0 0,0 1 0 0 0,0 0 0 0 0,0-1 0 0 0,0 1 0 0 0,1-1 0 0 0,-1 0 0 0 0,1 1 0 0 0,0-1 0 0 0,0 0 0 0 0,0 0 0 0 0,0 0 0 0 0,0 0 0 0 0,0 0 0 0 0,2 1 0 0 0,0-1-2 0 0,1 1 0 0 0,-1-1 0 0 0,1 0 1 0 0,-1 0-1 0 0,1-1 0 0 0,0 1 0 0 0,0-1 0 0 0,0 0 0 0 0,0 0 0 0 0,0 0 0 0 0,0-1 1 0 0,0 0-1 0 0,0 0 0 0 0,4-1 2 0 0,-2 0-7 0 0,0 0 1 0 0,1-1 0 0 0,-1-1-1 0 0,0 1 1 0 0,0-1-1 0 0,-1 0 1 0 0,1 0-1 0 0,0-1 1 0 0,2-2 6 0 0,7-6-14 0 0,0-1 0 0 0,0-1 0 0 0,-2 0 0 0 0,0-1 0 0 0,0 0 0 0 0,10-17 14 0 0,-14 16 0 0 0,-1-1 0 0 0,0-1 0 0 0,-1 1 0 0 0,-1-1 0 0 0,-1 0 0 0 0,-1-1 0 0 0,2-9 0 0 0,-2 8 0 0 0,0-2 10 0 0,-1 0 1 0 0,-2 0-1 0 0,0 0 0 0 0,-1-17-10 0 0,-1 7 23 0 0,5-23-23 0 0,-4 43 22 0 0,-1 0 0 0 0,0 0-1 0 0,-1-10-21 0 0,0 11 13 0 0,1 0 0 0 0,0 0-1 0 0,0 0 1 0 0,2-3-13 0 0,0 6-65 0 0,-5 39-202 0 0,-26 128-333 0 0,22-119 631 0 0,3-1 1 0 0,1 2-1 0 0,2 37-31 0 0,1-73 5 0 0,3 44 1 0 0,1 0 0 0 0,4 5-6 0 0,-6-38 1 0 0,-1-8-13 0 0,1 1 0 0 0,0-1 0 0 0,1 1 0 0 0,0-1 0 0 0,1 0 0 0 0,-1 0 0 0 0,1 0 0 0 0,1-1 0 0 0,3 6 12 0 0,-6-11 6 0 0,-1-1 0 0 0,0 1 0 0 0,1-1 0 0 0,-1 1 0 0 0,1-1 0 0 0,-1 0 0 0 0,1 0 0 0 0,0 0 0 0 0,0 0 0 0 0,-1 0 0 0 0,1 0 0 0 0,0 0 0 0 0,0 0 0 0 0,0-1 0 0 0,0 1 0 0 0,1-1-6 0 0,1 1 35 0 0,0-1 0 0 0,0 1-1 0 0,0-1 1 0 0,0-1-1 0 0,0 1 1 0 0,0 0 0 0 0,0-1-1 0 0,2 0-34 0 0,2-2 53 0 0,0 1 0 0 0,-1-1 0 0 0,1 0 0 0 0,-1 0-1 0 0,0-1 1 0 0,0 0 0 0 0,0-1 0 0 0,1-1-53 0 0,16-13 18 0 0,-2-1-1 0 0,0-1 1 0 0,-2-1 0 0 0,0-1-1 0 0,-1-1 1 0 0,-2 0 0 0 0,0-2-1 0 0,7-16-17 0 0,-20 33 29 0 0,0 0-1 0 0,-1-1 1 0 0,-1 1-1 0 0,1-1 1 0 0,-1-3-29 0 0,7-25 52 0 0,-8 33-55 0 0,1 0 1 0 0,-1 0-1 0 0,-1 0 0 0 0,1 0 1 0 0,-1-1-1 0 0,0 1 0 0 0,0-2 3 0 0,-10 15-180 0 0,4-3 168 0 0,0 1 0 0 0,1 0 0 0 0,0 0 0 0 0,1 1 0 0 0,-1 0 0 0 0,-1 4 12 0 0,-22 46-229 0 0,22-40 1 0 0,1-1 1 0 0,1 1-1 0 0,-2 9 228 0 0,1-2-29 0 0,4-18 30 0 0,0 1-1 0 0,1 0 0 0 0,-1-1 1 0 0,1 1-1 0 0,1 0 1 0 0,-1-1-1 0 0,1 1 1 0 0,0 0-1 0 0,0-1 1 0 0,1 1-1 0 0,2 4 0 0 0,-3-7-1 0 0,1 0-1 0 0,0 0 1 0 0,0 0-1 0 0,0 0 1 0 0,1 0-1 0 0,-1 0 1 0 0,1 0-1 0 0,0-1 1 0 0,0 1-1 0 0,0-1 1 0 0,0 0-1 0 0,1 0 1 0 0,-1 0 0 0 0,1-1-1 0 0,0 1 1 0 0,0-1-1 0 0,1 1 2 0 0,6 2-1 0 0,-9-4 9 0 0,0 0 0 0 0,-1 0 0 0 0,1 0-1 0 0,1 0 1 0 0,-1 0 0 0 0,0-1-1 0 0,0 1 1 0 0,0-1 0 0 0,0 1 0 0 0,0-1-1 0 0,1 0 1 0 0,-1 0 0 0 0,0 0 0 0 0,0 0-1 0 0,0 0 1 0 0,1 0 0 0 0,-1-1-8 0 0,7 0 95 0 0,0-1 1 0 0,0-1 0 0 0,0 0-1 0 0,-1 0 1 0 0,1 0 0 0 0,-1-1-1 0 0,0-1 1 0 0,6-3-96 0 0,-6 3-1 0 0,19-13-53 0 0,-1-2 0 0 0,0 0-1 0 0,-1-2 1 0 0,-2 0 0 0 0,4-7 54 0 0,-1-3 80 0 0,-2 0 0 0 0,-1-2 0 0 0,-2-1 0 0 0,-1 0 0 0 0,-2-2 0 0 0,8-22-80 0 0,-14 28 15 0 0,-5 15 1 0 0,-1 0 1 0 0,0 0-1 0 0,-1-2-16 0 0,2 0 26 0 0,-6 16-22 0 0,0 0 1 0 0,0 0-1 0 0,0 0 0 0 0,-1 1 0 0 0,1-2 0 0 0,-1 1 1 0 0,1 0-1 0 0,-1 0 0 0 0,0-1-4 0 0,0 3-1 0 0,0 0 0 0 0,0 0 0 0 0,0 0 0 0 0,0 0 0 0 0,0-1 0 0 0,0 1 0 0 0,0 0 0 0 0,0 0 0 0 0,0 0 0 0 0,0 0-1 0 0,-1-1 1 0 0,1 1 0 0 0,0 0 0 0 0,0 0 0 0 0,0 0 0 0 0,0 0 0 0 0,0 0 0 0 0,-1-1 0 0 0,1 1 0 0 0,0 0 0 0 0,0 0 0 0 0,0 0 0 0 0,0 0 0 0 0,-1 0 0 0 0,1 0 0 0 0,0 0 0 0 0,0 0 0 0 0,0 0 0 0 0,-1 0-1 0 0,1 0 1 0 0,0 0 0 0 0,0 0 0 0 0,0 0 0 0 0,-1 0 0 0 0,1 0 0 0 0,0 0 0 0 0,0 0 0 0 0,0 0 0 0 0,0 0 0 0 0,-1 0 0 0 0,1 0 0 0 0,0 0 0 0 0,0 0 0 0 0,0 0 0 0 0,-1 0 0 0 0,1 1 0 0 0,0-1 0 0 0,0 0-1 0 0,0 0 1 0 0,0 0 0 0 0,0 0 0 0 0,-1 0 0 0 0,1 1 0 0 0,0-1 0 0 0,0 0 0 0 0,0 0 0 0 0,0 0 1 0 0,-10 8-92 0 0,4-2-27 0 0,1-1-1 0 0,0 2 0 0 0,0-1 1 0 0,1 0-1 0 0,0 1 1 0 0,0 0-1 0 0,0 0 1 0 0,1 0-1 0 0,0 1 1 0 0,-1 4 119 0 0,0 1-301 0 0,1 0 1 0 0,0 1 0 0 0,1-1 0 0 0,1 0 0 0 0,0 14 300 0 0,1-10-243 0 0,0 0 0 0 0,1 0 0 0 0,1 0-1 0 0,1 0 1 0 0,4 15 243 0 0,0-8-476 0 0,-1-1 0 0 0,-2 1 0 0 0,0 0 0 0 0,0 21 476 0 0,-5-29-128 0 0,-1 1-1 0 0,0-1 0 0 0,-3 6 129 0 0,-1 16-70 0 0,-1-11 61 0 0,5-22 69 0 0,1 0 0 0 0,0 0 0 0 0,0 0 0 0 0,0 1 0 0 0,0 3-60 0 0,1-8 173 0 0,0 0-131 0 0,0-1-1 0 0,0 1 0 0 0,1-1 0 0 0,-1 1 1 0 0,0-1-1 0 0,0 1 0 0 0,1-1 0 0 0,-1 1 1 0 0,0-1-1 0 0,1 0 0 0 0,-1 1 0 0 0,0-1 1 0 0,1 0-1 0 0,-1 1 0 0 0,1-1 1 0 0,-1 0-1 0 0,0 1 0 0 0,1-1 0 0 0,-1 0 1 0 0,1 0-42 0 0,8 1 198 0 0,-1-1 0 0 0,1-1 1 0 0,-1 0-1 0 0,1 0 1 0 0,-1-1-1 0 0,5-1-198 0 0,-3-1 31 0 0,0 0 1 0 0,0-1-1 0 0,-1 0 0 0 0,0 0 0 0 0,0-1 0 0 0,0-1 1 0 0,-1 1-1 0 0,2-3-31 0 0,-5 4-485 0 0,1 0 1 0 0,-2-1-1 0 0,1 0 0 0 0,-1 0 1 0 0,0 0-1 0 0,0 0 1 0 0,2-6 484 0 0,4-7-8513 0 0</inkml:trace>
  <inkml:trace contextRef="#ctx0" brushRef="#br0" timeOffset="26180.47">9879 5582 21167 0 0,'0'0'464'0'0,"0"0"96"0"0,9-3 16 0 0,-1-2 24 0 0,1 2-480 0 0,8-2-120 0 0,6 5 0 0 0,11-3 0 0 0,7-1-424 0 0,2-4-112 0 0,6 3-16 0 0,-2 2-8 0 0</inkml:trace>
  <inkml:trace contextRef="#ctx0" brushRef="#br0" timeOffset="26797.99">11861 5906 18943 0 0,'0'0'432'0'0,"0"0"66"0"0,0 0 22 0 0,0 0-64 0 0,0 0-226 0 0,0 0 165 0 0,1-1 100 0 0,-1 1-462 0 0,2-3 100 0 0,-1 0 1 0 0,1 0 0 0 0,-1 1-1 0 0,1-1 1 0 0,0 1 0 0 0,0 0 0 0 0,0-1-1 0 0,0 1 1 0 0,1 0 0 0 0,-1 0-1 0 0,1 1 1 0 0,-1-1 0 0 0,1 0 0 0 0,-1 1-1 0 0,2-1-133 0 0,12-7 214 0 0,0-1-1 0 0,-2-1 0 0 0,1 0 1 0 0,4-6-214 0 0,10-7 194 0 0,-26 22-147 0 0,0-1 0 0 0,-1 1 0 0 0,0-1-1 0 0,1 0 1 0 0,-1 0 0 0 0,0 0 0 0 0,-1 0 0 0 0,1 0-1 0 0,0 0 1 0 0,-1-1 0 0 0,0 1 0 0 0,0-1 0 0 0,0 1-1 0 0,0-1 1 0 0,0-2-47 0 0,0-1 79 0 0,0 0 0 0 0,-1 0 0 0 0,0 0 0 0 0,0 0 0 0 0,0-1 0 0 0,-1 1 0 0 0,-1-3-79 0 0,1 6-11 0 0,0 0 0 0 0,-1 0-1 0 0,1 0 1 0 0,-1 0 0 0 0,0 0 0 0 0,0 0 0 0 0,0 0 0 0 0,-1 1-1 0 0,1-1 1 0 0,-1 1 0 0 0,0-1 0 0 0,0 1 0 0 0,0 0 0 0 0,0 0-1 0 0,-1 1 1 0 0,1-1 0 0 0,-1 1 0 0 0,0-1 0 0 0,1 1 0 0 0,-1 0 0 0 0,0 1-1 0 0,0-1 1 0 0,0 1 0 0 0,-1-1 0 0 0,1 1 0 0 0,0 1 0 0 0,-1-1 11 0 0,2 1 25 0 0,0 0 1 0 0,-1 0-1 0 0,1 1 1 0 0,0-1 0 0 0,0 1-1 0 0,0 0 1 0 0,-1 0-1 0 0,1 0 1 0 0,0 0 0 0 0,0 0-1 0 0,0 1 1 0 0,1-1 0 0 0,-1 1-1 0 0,0 0 1 0 0,0 0-1 0 0,1 0 1 0 0,0 0 0 0 0,-1 1-1 0 0,-1 1-25 0 0,-1 2-4 0 0,-1 0-1 0 0,1 1 1 0 0,0 0-1 0 0,0 0 0 0 0,1 0 1 0 0,0 0-1 0 0,-1 3 5 0 0,-7 21-152 0 0,2 0 0 0 0,1 0 0 0 0,1 0 0 0 0,-2 25 152 0 0,8-39 55 0 0,0 0 1 0 0,1 0-1 0 0,1 0 0 0 0,1 0 0 0 0,0 0 0 0 0,1 0 1 0 0,1 0-1 0 0,1 0 0 0 0,0 0 0 0 0,4 7-55 0 0,-6-19 7 0 0,0-1 0 0 0,1 1 0 0 0,-1 0 0 0 0,1-1 0 0 0,0 1 0 0 0,1-1 0 0 0,-1 0 0 0 0,1 0 0 0 0,-1 0 0 0 0,1 0 0 0 0,1-1 0 0 0,3 3-7 0 0,-5-4 8 0 0,1 0-1 0 0,-1 0 0 0 0,1-1 1 0 0,-1 1-1 0 0,1-1 0 0 0,-1 0 1 0 0,1 0-1 0 0,0-1 0 0 0,-1 1 1 0 0,1-1-1 0 0,0 0 0 0 0,-1 0 1 0 0,1 0-1 0 0,0 0 0 0 0,0-1 1 0 0,-1 1-1 0 0,1-1 0 0 0,3-1-7 0 0,8-3 69 0 0,-1-1 1 0 0,0 0-1 0 0,0-1 0 0 0,-1 0 0 0 0,0-1 0 0 0,0-1 1 0 0,-1 0-1 0 0,0-1 0 0 0,-1 0 0 0 0,0-1 1 0 0,5-5-70 0 0,21-23 354 0 0,-21 24-245 0 0,-1-1-1 0 0,4-7-108 0 0,88-114 1099 0 0,-103 132-1091 0 0,0 0 0 0 0,0 0 0 0 0,0 1-1 0 0,1-1 1 0 0,0 1 0 0 0,0 0 0 0 0,0 1 0 0 0,1-1-8 0 0,-5 3-220 0 0,-1 1-56 0 0,0 0-20 0 0,0 3-7 0 0,1 16 80 0 0,-2 38 750 0 0,-9 8-258 0 0,5-41-276 0 0,2 0 0 0 0,0 0 0 0 0,2 4 7 0 0,-1 21 9 0 0,1-25-429 0 0,1 0 0 0 0,2 24 420 0 0,0-38-41 0 0,2-3 101 0 0,-3-6-7 0 0,1 0 0 0 0,-1-1-1 0 0,0 1 1 0 0,1 0 0 0 0,-1-1 0 0 0,1 0-1 0 0,-1 1 1 0 0,0-1 0 0 0,1 0 0 0 0,-1 1-1 0 0,1-1 1 0 0,-1 0 0 0 0,1 0-1 0 0,-1 0 1 0 0,1 0 0 0 0,-1-1 0 0 0,1 1-1 0 0,-1 0 1 0 0,1-1 0 0 0,-1 1 0 0 0,0-1-1 0 0,1 1 1 0 0,-1-1 0 0 0,0 0 0 0 0,1 1-1 0 0,-1-1 1 0 0,0 0 0 0 0,1 0-53 0 0,3-3 84 0 0,0 0 1 0 0,0 0 0 0 0,0 0-1 0 0,0 0 1 0 0,3-5-85 0 0,4-7 63 0 0,0-1 0 0 0,8-16-63 0 0,7-10 210 0 0,-4 5 61 0 0,-2-1 0 0 0,-2-1 0 0 0,0-4-271 0 0,26-52 791 0 0,-33 69-910 0 0,-10 20 4 0 0,1 0 0 0 0,0 0 0 0 0,1 0 1 0 0,-1 1-1 0 0,1 0 0 0 0,5-6 115 0 0,-1 7-59 0 0,-7 7 50 0 0,1 0-1 0 0,0 0 1 0 0,0 1-1 0 0,-1-1 1 0 0,1 0-1 0 0,-1 0 1 0 0,0 1-1 0 0,0-1 1 0 0,0 1-1 0 0,0-1 1 0 0,1 3 9 0 0,-1-2-14 0 0,1 2 8 0 0,2 3-87 0 0,-1 0 0 0 0,0 1-1 0 0,-1-1 1 0 0,1 1 0 0 0,-2-1-1 0 0,1 1 1 0 0,-1 8 93 0 0,0-2-33 0 0,1 1-1 0 0,0-1 1 0 0,1-1-1 0 0,1 1 1 0 0,0 0 0 0 0,3 4 33 0 0,5 21-16 0 0,-8-28-654 0 0,0 1 0 0 0,1-1 0 0 0,1 0 0 0 0,0-1-1 0 0,0 1 1 0 0,1-1 0 0 0,1 0 0 0 0,7 8 670 0 0,0-4-8974 0 0</inkml:trace>
  <inkml:trace contextRef="#ctx0" brushRef="#br0" timeOffset="28741.46">13301 5848 3680 0 0,'0'-2'284'0'0,"3"-15"-747"0"0,4-2 3811 0 0,-5 15-1539 0 0,0-1-1 0 0,-1 0 1 0 0,1 1-1 0 0,-1-1 1 0 0,0 0-1 0 0,0 0 1 0 0,0-4-1809 0 0,0-5 1698 0 0,0 12-1401 0 0,-1 0 0 0 0,0 0 0 0 0,1 0 0 0 0,-1 0-1 0 0,0 0 1 0 0,-1 0 0 0 0,1-1 0 0 0,0 1-1 0 0,0 0 1 0 0,-1-1-297 0 0,1 2 97 0 0,-1-1-1 0 0,1 1 1 0 0,0 0-1 0 0,-1 0 0 0 0,1 0 1 0 0,-1 0-1 0 0,0 0 1 0 0,1 0-1 0 0,-1 0 1 0 0,0 0-1 0 0,1 0 0 0 0,-1 0 1 0 0,0 0-1 0 0,0 0 1 0 0,0 0-1 0 0,0 0 1 0 0,0 1-1 0 0,0-1 0 0 0,0 0 1 0 0,0 1-1 0 0,0-1 1 0 0,0 1-1 0 0,0-1 1 0 0,0 1-1 0 0,-1 0 0 0 0,1-1 1 0 0,0 1-1 0 0,0 0 1 0 0,0 0-1 0 0,-1 0 1 0 0,1 0-1 0 0,0 0 0 0 0,0 0 1 0 0,-1 0-97 0 0,-5 1 29 0 0,-1-1 1 0 0,1 2-1 0 0,0-1 1 0 0,-1 1-1 0 0,1 0 0 0 0,0 1 1 0 0,0 0-1 0 0,0 0 1 0 0,0 0-1 0 0,1 1 1 0 0,-1 0-1 0 0,1 0 0 0 0,-5 5-29 0 0,-8 7 30 0 0,0 2 0 0 0,1 0 0 0 0,-7 9-30 0 0,11-10 15 0 0,1 0 0 0 0,0 1 0 0 0,1 1 0 0 0,2 0 0 0 0,0 1 0 0 0,-1 3-15 0 0,10-19-40 0 0,-1 0 0 0 0,2 0 0 0 0,-1 0 0 0 0,0 0-1 0 0,1 1 1 0 0,0-1 0 0 0,0 0 0 0 0,0 2 40 0 0,0 2-24 0 0,2 0 24 0 0,5-1 0 0 0,-3-7 0 0 0,0 1 0 0 0,0-1 0 0 0,0 0 0 0 0,0 0 0 0 0,0-1 0 0 0,0 1 0 0 0,0-1 0 0 0,-1 0 0 0 0,4-1 0 0 0,-2 1 0 0 0,2-1 0 0 0,-1 0 0 0 0,0 0 0 0 0,0-1 0 0 0,0 0 0 0 0,0 0 0 0 0,-1 0 0 0 0,1-1 0 0 0,-1 1 0 0 0,0-2 0 0 0,1 1 0 0 0,8-9 0 0 0,0-1 0 0 0,8-10 0 0 0,-16 17 0 0 0,0 0 0 0 0,-1-1 0 0 0,0 0 0 0 0,0 0 0 0 0,-1 0 0 0 0,0 0 0 0 0,0 0 0 0 0,-1-1 0 0 0,0 0 0 0 0,0 0 0 0 0,-1 0 0 0 0,0 0 0 0 0,0-7 0 0 0,-2 8 0 0 0,0 8 0 0 0,0 0 0 0 0,0 0 0 0 0,0 0 0 0 0,0 0 0 0 0,0 0 0 0 0,0 0 0 0 0,0 1 0 0 0,-1-1 0 0 0,1 0 0 0 0,0 0 0 0 0,0 0 0 0 0,0 0 0 0 0,0 0 0 0 0,0 0 0 0 0,0 0 0 0 0,0 0 0 0 0,-1 0 0 0 0,1 0 0 0 0,0 0 0 0 0,0 1 0 0 0,0-1 0 0 0,0 0 0 0 0,0 0 0 0 0,0 0 0 0 0,-1 0 0 0 0,1 0 0 0 0,0 0 0 0 0,0 0 0 0 0,0 0 0 0 0,0 0 0 0 0,0 0 0 0 0,-1 0 0 0 0,1 0 0 0 0,0-1 0 0 0,0 1 0 0 0,0 0 0 0 0,0 0 0 0 0,0 0 0 0 0,0 0 0 0 0,-1 0 0 0 0,1 0 0 0 0,0 0 0 0 0,0 0 0 0 0,0 0 0 0 0,0 0 0 0 0,0 0 0 0 0,0-1 0 0 0,0 1 0 0 0,0 0 0 0 0,0 0 0 0 0,-1 0 0 0 0,1 0 0 0 0,0 0 0 0 0,0 0 0 0 0,0-1 0 0 0,0 1 0 0 0,0 0 0 0 0,0 0 0 0 0,0 0 0 0 0,0 0 0 0 0,0 0 0 0 0,0 0 0 0 0,0-1 0 0 0,0 1 0 0 0,0 0 0 0 0,0 0 0 0 0,0 0 0 0 0,-7 10 0 0 0,6-9 0 0 0,-3 9 0 0 0,-1 1 0 0 0,1-1 0 0 0,1 1 0 0 0,0 0 0 0 0,0 0 0 0 0,1 0 0 0 0,1 0 0 0 0,0 7 0 0 0,1-10 0 0 0,0 1 0 0 0,1-1 0 0 0,1 1 0 0 0,-1-1 0 0 0,2 1 0 0 0,-1-1 0 0 0,1 0 0 0 0,0 0 0 0 0,0 0 0 0 0,1-1 0 0 0,0 1 0 0 0,5 6 0 0 0,-6-12 0 0 0,-1 1 0 0 0,1-1 0 0 0,0 0 0 0 0,-1 0 0 0 0,1 0 0 0 0,0 0 0 0 0,0 0 0 0 0,1-1 0 0 0,-1 1 0 0 0,0-1 0 0 0,0 0 0 0 0,1 0 0 0 0,-1 0 0 0 0,1-1 0 0 0,0 1 0 0 0,1 0 0 0 0,-1-1 0 0 0,1 0 0 0 0,0 1 0 0 0,-1-2 0 0 0,1 1 0 0 0,0-1 0 0 0,-1 1 0 0 0,1-1 0 0 0,-1 0 0 0 0,1-1 0 0 0,0 0 0 0 0,5-2 0 0 0,0-1 0 0 0,0 0 0 0 0,-1 0 0 0 0,3-3 0 0 0,-10 6 0 0 0,1 0 0 0 0,-1 1 0 0 0,0-1 0 0 0,0 0 0 0 0,0 0 0 0 0,0 0 0 0 0,0 0 0 0 0,-1 0 0 0 0,1 0 0 0 0,-1 0 0 0 0,1-1 0 0 0,-1 1 0 0 0,0-1 0 0 0,0 1 0 0 0,0-1 0 0 0,0 1 0 0 0,0-1 0 0 0,-1 0 0 0 0,1 1 0 0 0,-1-1 0 0 0,0-1 0 0 0,0 0 0 0 0,0 0 0 0 0,0 1 0 0 0,1-1 0 0 0,-1 0 0 0 0,1 1 0 0 0,0-1 0 0 0,0 0 0 0 0,0 1 0 0 0,1-1 0 0 0,-1 1 0 0 0,1-1 0 0 0,0 1 0 0 0,0 0 0 0 0,0 0 0 0 0,0-1 0 0 0,6-6 0 0 0,-2-1 0 0 0,1 1 0 0 0,-2-1 0 0 0,1-1 0 0 0,-1 1 0 0 0,-1-2 0 0 0,-1 6 0 0 0,1 0 0 0 0,-1 0 0 0 0,1 0 0 0 0,1 1 0 0 0,-1-1 0 0 0,5-3 0 0 0,5-9 0 0 0,-14 19 0 0 0,0 0 0 0 0,1 0 0 0 0,-1 0 0 0 0,0 0 0 0 0,0 0 0 0 0,0 0 0 0 0,0 0 0 0 0,0-1 0 0 0,0 1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1 0 0 0,4 5 0 0 0,2 7 0 0 0,-3-6 0 0 0,-1 1 0 0 0,0-1 0 0 0,0 1 0 0 0,-1-1 0 0 0,0 1 0 0 0,0-1 0 0 0,0 3 0 0 0,-1 4 0 0 0,2 0 0 0 0,0 0 0 0 0,2 6 0 0 0,3 23 0 0 0,-6-35 0 0 0,1 0 0 0 0,0-1 0 0 0,0 1 0 0 0,1-1 0 0 0,0 1 0 0 0,1 1 0 0 0,-3-6 0 0 0,0 0 0 0 0,1 0 0 0 0,-1 0 0 0 0,1 0 0 0 0,0 0 0 0 0,0 0 0 0 0,0 0 0 0 0,1-1 0 0 0,-1 1 0 0 0,1-1 0 0 0,-1 0 0 0 0,1 0 0 0 0,0 0 0 0 0,0 1 0 0 0,-2-3 0 0 0,1 1 0 0 0,-1 0 0 0 0,0-1 0 0 0,1 1 0 0 0,-1-1 0 0 0,1 1 0 0 0,-1-1 0 0 0,1 0 0 0 0,-1 1 0 0 0,1-1 0 0 0,-1 0 0 0 0,1 0 0 0 0,-1 0 0 0 0,1 0 0 0 0,0-1 0 0 0,-1 1 0 0 0,1 0 0 0 0,-1-1 0 0 0,0 1 0 0 0,1-1 0 0 0,-1 1 0 0 0,1-1 0 0 0,-1 0 0 0 0,0 1 0 0 0,1-1 0 0 0,-1 0 0 0 0,0 0 0 0 0,0 0 0 0 0,0 0 0 0 0,1 0 0 0 0,-1 0 0 0 0,0-1 0 0 0,7-8 172 0 0,-1 0-1 0 0,0 0 1 0 0,-1 0 0 0 0,0-1-1 0 0,-1 0 1 0 0,0 0 0 0 0,0-2-172 0 0,12-25 381 0 0,-1 9-262 0 0,2 1 0 0 0,1 1-1 0 0,6-7-118 0 0,6-8 61 0 0,-30 41-61 0 0,-1 1 0 0 0,1-1 0 0 0,0 0 0 0 0,-1 1 0 0 0,1-1 0 0 0,0 1 0 0 0,0 0 0 0 0,-1-1 0 0 0,1 1 0 0 0,0-1 0 0 0,0 1 0 0 0,0 0 0 0 0,-1 0 0 0 0,1-1 0 0 0,0 1 0 0 0,0 0 0 0 0,8 1 16 0 0,-8-1-6 0 0,1 1-1 0 0,-1 0 0 0 0,1 0 1 0 0,-1 0-1 0 0,0 0 1 0 0,1 0-1 0 0,-1 0 1 0 0,0 0-1 0 0,0 1 1 0 0,0-1-1 0 0,0 0 0 0 0,0 1 1 0 0,0-1-1 0 0,0 1 1 0 0,-1-1-1 0 0,1 1 1 0 0,0-1-1 0 0,0 2-9 0 0,0 4-2 0 0,1-1 0 0 0,-1 1 1 0 0,0-1-1 0 0,-1 3 2 0 0,5 23-67 0 0,5 11-5 0 0,-1-17 83 0 0,-8-21-7 0 0,0 1 0 0 0,1-1 0 0 0,0 0 0 0 0,0 0 0 0 0,0 0 0 0 0,1-1 1 0 0,0 1-1 0 0,0 0 0 0 0,0-1 0 0 0,0 0 0 0 0,1 0 0 0 0,-1 0 0 0 0,3 2-4 0 0,-3-4-2 0 0,-1-1-1 0 0,1 1 1 0 0,-1-1-1 0 0,1 1 1 0 0,0-1-1 0 0,0 0 1 0 0,0 0-1 0 0,-1 0 1 0 0,1 0-1 0 0,0-1 1 0 0,0 1 0 0 0,0-1-1 0 0,1 0 3 0 0,-3 0-1 0 0,1 0-1 0 0,0 0 1 0 0,0-1-1 0 0,0 1 1 0 0,0-1-1 0 0,-1 1 1 0 0,1-1-1 0 0,0 0 1 0 0,-1 1 0 0 0,1-1-1 0 0,0 0 1 0 0,-1 0-1 0 0,1 0 1 0 0,-1 0-1 0 0,1-1 1 0 0,-1 1-1 0 0,0 0 1 0 0,1-1-1 0 0,-1 1 1 0 0,0-1 0 0 0,0 1-1 0 0,0-1 2 0 0,12-14-1 0 0,-9 12 15 0 0,-1-1 0 0 0,1 1-1 0 0,-1 0 1 0 0,0-1 0 0 0,1-4-14 0 0,40-97-31 0 0,-37 86 161 0 0,-5 15-88 0 0,-1 1 1 0 0,0-1-1 0 0,1 1 1 0 0,0-1-1 0 0,0 1 1 0 0,1 0-1 0 0,0-2-42 0 0,-1 5 1 0 0,-2 1-1 0 0,1-1-1 0 0,-1 1 1 0 0,1 0 0 0 0,-1 0-1 0 0,1-1 1 0 0,-1 1-1 0 0,0-1 1 0 0,1 1-1 0 0,-1 0 1 0 0,1-1 0 0 0,-1 1-1 0 0,0-1 1 0 0,1 1-1 0 0,-1-1 1 0 0,0 1 0 0 0,0-1-1 0 0,0 1 1 0 0,1-1-1 0 0,-1 1 1 0 0,0-1 0 0 0,0 1-1 0 0,0-1 1 0 0,0 0-1 0 0,0 1 1 0 0,0-1 0 0 0,0 1-1 0 0,0-1 1 0 0,0 1-1 0 0,0-1 1 0 0,8 12-66 0 0,-6-4 23 0 0,-1 0 1 0 0,1 0 0 0 0,-1 0-1 0 0,0 0 1 0 0,0 0 0 0 0,-1 0-1 0 0,0 0 1 0 0,-1 3 42 0 0,2 21-48 0 0,0-19 70 0 0,1 0-1 0 0,0 0 1 0 0,1 0-1 0 0,1 0 1 0 0,0 0-22 0 0,-2-6-40 0 0,1 1 1 0 0,0-1 0 0 0,0 0 0 0 0,0 0 0 0 0,1 0-1 0 0,0-1 1 0 0,0 1 0 0 0,1-1 0 0 0,2 3 39 0 0,2 1-182 0 0,-7-7 118 0 0,0 0 0 0 0,1 1-1 0 0,-1-1 1 0 0,1 0 0 0 0,-1 0 0 0 0,1 0-1 0 0,0 0 1 0 0,0-1 0 0 0,0 1 0 0 0,0-1-1 0 0,0 1 1 0 0,0-1 0 0 0,0 0-1 0 0,2 0 65 0 0,1 0-101 0 0,-1-1-1 0 0,1 1 1 0 0,0-1-1 0 0,-1 0 1 0 0,1-1-1 0 0,0 1 0 0 0,-1-1 1 0 0,4-1 101 0 0,-5 1-35 0 0,-1 0 1 0 0,1 0 0 0 0,-1-1-1 0 0,1 1 1 0 0,-1-1-1 0 0,1 1 1 0 0,-1-1 0 0 0,0 0-1 0 0,0-1 1 0 0,0 1-1 0 0,0 0 1 0 0,0-1-1 0 0,0 0 35 0 0,4-12-22 0 0,-3 4 13 0 0,16-14-45 0 0,-16 21 54 0 0,0-1 0 0 0,0 0 0 0 0,-1 0 0 0 0,1 0 0 0 0,-1 0 0 0 0,2-5 0 0 0,-2 1 46 0 0,1 0 0 0 0,-1 0 0 0 0,-1-1 0 0 0,0 0 0 0 0,0 1 0 0 0,-1-1 0 0 0,0 0 0 0 0,-1-2-46 0 0,4-7 109 0 0,-3 16-96 0 0,0 0-1 0 0,0-1 1 0 0,-1 1-1 0 0,1 0 1 0 0,-1 0-1 0 0,0-1 1 0 0,1 1-1 0 0,-2-2-12 0 0,1 3 166 0 0,0 2 27 0 0,0 0-1 0 0,1 2-51 0 0,3 9-265 0 0,-1 0-1 0 0,-1 0 0 0 0,0 0 0 0 0,1 9 125 0 0,0 6-122 0 0,1 9 122 0 0,-1 1 0 0 0,-3 0 0 0 0,-1 11 0 0 0,0 8 0 0 0,-11 154 367 0 0,2-68-95 0 0,10 2 113 0 0,0-120-179 0 0,1 0-1 0 0,2 12-205 0 0,1 26 482 0 0,-4-44-500 0 0,1 1-1 0 0,3 17 19 0 0,-3-34 699 0 0,0-4-228 0 0,0-13-10 0 0,0-24-36 0 0,-5-28-332 0 0,1 45-87 0 0,1 0-1 0 0,2-20-5 0 0,14-190 0 0 0,-12 207 0 0 0,4-50 0 0 0,3 0 0 0 0,5-8 0 0 0,-4 34-44 0 0,-1 4-137 0 0,2-1 181 0 0,2-3 66 0 0,5-52-66 0 0,-18 99 24 0 0,1 0-1 0 0,0-1 0 0 0,1 1 1 0 0,-1 0-1 0 0,0 0 0 0 0,1 0 1 0 0,0-1-24 0 0,-1 3-21 0 0,-1 0 1 0 0,1 0-1 0 0,0-1 1 0 0,0 1-1 0 0,0 0 1 0 0,0 0-1 0 0,0 0 1 0 0,0 0-1 0 0,0 0 1 0 0,0 0-1 0 0,0 0 1 0 0,0 0-1 0 0,1 1 1 0 0,-1-1-1 0 0,0 0 1 0 0,1 1-1 0 0,0-1 21 0 0,-1 3-193 0 0,2 10 223 0 0,0 0 1 0 0,-1-1-1 0 0,0 1 1 0 0,-1 0-1 0 0,0 0 1 0 0,-1 0-1 0 0,0 0 0 0 0,-2 10-30 0 0,-4 16-468 0 0,-1 0-1 0 0,-3 4 469 0 0,5-19-219 0 0,2-9-23 0 0,-1 0-1 0 0,-3 10 243 0 0,1-8-63 0 0,3-6 3 0 0,0-1 1 0 0,-1 0 0 0 0,0 0 0 0 0,0 0 0 0 0,-1-1-1 0 0,0 0 1 0 0,0 1 0 0 0,-3 0 59 0 0,8-8-187 0 0,0-1-110 0 0,0 0-44 0 0,0 0-10 0 0,0 0 84 0 0,14 4 601 0 0,-9-4-319 0 0,0 0 1 0 0,1-1-1 0 0,-1 1 1 0 0,0-1-1 0 0,0 0 1 0 0,0-1-1 0 0,1 1 1 0 0,-1-1-1 0 0,-1 0 1 0 0,1 0-1 0 0,0 0 1 0 0,0-1-1 0 0,0-1-15 0 0,20-8-356 0 0,3-1 305 0 0,-1-1-1 0 0,0-1 0 0 0,-1-2 1 0 0,-1 0-1 0 0,-1-2 0 0 0,0-1 1 0 0,-1 0-1 0 0,-2-2 0 0 0,0-1 1 0 0,-1 0-1 0 0,16-26 52 0 0,-19 19 25 0 0,-1-1-1 0 0,-2 0 0 0 0,-1-1 1 0 0,-1 0-1 0 0,-2-1 0 0 0,-1-1 1 0 0,0-7-25 0 0,-7 28 6 0 0,29-127 97 0 0,-2-35-103 0 0,-28 164 20 0 0,1-2 11 0 0,0 0 0 0 0,-1-1-1 0 0,-1 1 1 0 0,0-1-1 0 0,-2-12-30 0 0,2 26 1 0 0,0-1-1 0 0,0 1 0 0 0,0-1 1 0 0,0 1-1 0 0,0 0 0 0 0,0-1 1 0 0,0 1-1 0 0,0 0 0 0 0,-1-1 1 0 0,1 1-1 0 0,0-1 0 0 0,0 1 1 0 0,0 0-1 0 0,0-1 0 0 0,-1 1 1 0 0,1 0-1 0 0,0-1 0 0 0,0 1 1 0 0,-1 0-1 0 0,1-1 0 0 0,0 1 1 0 0,-1 0-1 0 0,1 0 0 0 0,0-1 1 0 0,-1 1-1 0 0,1 0 0 0 0,0 0 1 0 0,-1 0-1 0 0,1-1 0 0 0,0 1 1 0 0,-1 0-1 0 0,-2 2-52 0 0,-3 1 44 0 0,1 1 0 0 0,0-1-1 0 0,1 1 1 0 0,-1 0 0 0 0,1 0-1 0 0,-1 0 1 0 0,1 1 0 0 0,1-1-1 0 0,-1 1 1 0 0,0 0 0 0 0,1 0-1 0 0,0 1 9 0 0,-10 18-34 0 0,0 0 0 0 0,1 4 34 0 0,6-13-4 0 0,-18 35 30 0 0,-24 60 127 0 0,41-90-128 0 0,1 0 0 0 0,0 1 1 0 0,2 0-1 0 0,-2 14-25 0 0,-7 124 0 0 0,11-137-14 0 0,2 0 0 0 0,0 0 0 0 0,1 0-1 0 0,1 0 1 0 0,2 0 0 0 0,0 0 0 0 0,1-1 0 0 0,3 7 14 0 0,-5-19 77 0 0,1 1-1 0 0,0-1 1 0 0,1 0 0 0 0,0-1 0 0 0,0 1 0 0 0,1-1-1 0 0,0 0 1 0 0,1 0-77 0 0,-2-1 88 0 0,1-2-1 0 0,0 1 1 0 0,0-1-1 0 0,0 0 1 0 0,0 0-1 0 0,1 0 1 0 0,0-1-1 0 0,0 0 1 0 0,0-1-1 0 0,3 2-87 0 0,7 1 80 0 0,1-1 1 0 0,0 0-1 0 0,17 2-80 0 0,-25-6-21 0 0,1 0-1 0 0,0-1 1 0 0,-1 0-1 0 0,1 0 1 0 0,0-1-1 0 0,-1-1 1 0 0,8-2 21 0 0,10-3 48 0 0,-1-1 0 0 0,0-2 0 0 0,23-12-48 0 0,-34 15 20 0 0,-1-2-1 0 0,0 0 1 0 0,0-1-1 0 0,-1 0 1 0 0,-1-1-1 0 0,12-12-19 0 0,-17 14 0 0 0,12-11 0 0 0,-1-1 0 0 0,0-4 0 0 0,-12 17 0 0 0,-2-1 0 0 0,1 0 0 0 0,-1 0 0 0 0,-1-1 0 0 0,0 0 0 0 0,0 1 0 0 0,0-5 0 0 0,-1 0 0 0 0,0 1 0 0 0,-1-1 0 0 0,-1 1 0 0 0,0-1 0 0 0,-1 0 0 0 0,-1-8 0 0 0,0 18 0 0 0,1 1 0 0 0,-1-1 0 0 0,1 1 0 0 0,-1 0 0 0 0,0 0 0 0 0,-1-1 0 0 0,1 1 0 0 0,0 0 0 0 0,-1 0 0 0 0,0 0 0 0 0,0 0 0 0 0,0 1 0 0 0,0-1 0 0 0,0 0 0 0 0,0 1 0 0 0,-1-1 0 0 0,1 1 0 0 0,1 1 0 0 0,-1 0 0 0 0,0-1 0 0 0,0 1 0 0 0,0 0 0 0 0,0 0 0 0 0,0 0 0 0 0,0 0 0 0 0,0 1 0 0 0,0-1 0 0 0,0 1 0 0 0,0-1 0 0 0,0 1 0 0 0,0-1 0 0 0,0 1 0 0 0,-1 0 0 0 0,1 0 0 0 0,0 0 0 0 0,0 0 0 0 0,0 1 0 0 0,0-1 0 0 0,-1 1 0 0 0,1-1 0 0 0,0 1 0 0 0,0 0 0 0 0,-5 2-1 0 0,-1 1 1 0 0,1 0-1 0 0,0 0 0 0 0,1 1 0 0 0,-1 0 1 0 0,1 0-1 0 0,0 1 0 0 0,0-1 1 0 0,1 1-1 0 0,-1 0 0 0 0,1 1 0 0 0,1 0 1 0 0,-1-1-1 0 0,1 2 0 0 0,-1 1 1 0 0,-2 5-2 0 0,1 1-1 0 0,0-1 1 0 0,1 1-1 0 0,1 0 1 0 0,0 0 0 0 0,1 1-1 0 0,0 7 3 0 0,2-19-4 0 0,-1 14-76 0 0,0 1 0 0 0,2-1-1 0 0,0 0 1 0 0,1 6 80 0 0,-1-21-15 0 0,3 17-23 0 0,0 0-1 0 0,1 0 1 0 0,3 8 38 0 0,-5-22 17 0 0,0 1 0 0 0,1-1 0 0 0,0-1 1 0 0,0 1-1 0 0,0 0 0 0 0,0-1 0 0 0,1 1 0 0 0,0-1 0 0 0,1 0 0 0 0,-1-1 1 0 0,1 1-1 0 0,3 2-17 0 0,1 0 14 0 0,1 0 1 0 0,0-1 0 0 0,0 0-1 0 0,1 0 1 0 0,-1-1-1 0 0,1-1 1 0 0,0 0 0 0 0,0 0-1 0 0,1-1 1 0 0,-1-1-1 0 0,1 0 1 0 0,0 0 0 0 0,-1-1-1 0 0,1-1 1 0 0,0 0-1 0 0,0-1 1 0 0,-1 0-1 0 0,1 0 1 0 0,10-4-15 0 0,-11 3-59 0 0,-1 0-1 0 0,0-1 1 0 0,0-1 0 0 0,0 1-1 0 0,0-2 1 0 0,0 1 0 0 0,-1-1-1 0 0,0-1 1 0 0,0 0 0 0 0,0 0-1 0 0,-1-1 1 0 0,0 0 0 0 0,0 0-1 0 0,5-7 60 0 0,-12 13-91 0 0,0-1 0 0 0,0 1 0 0 0,-1 0 0 0 0,1-1 0 0 0,0 1 0 0 0,-1-1 0 0 0,1 1 0 0 0,-1-1 0 0 0,1 1 0 0 0,-1-1 0 0 0,0 1 0 0 0,1-1 0 0 0,-1 1 0 0 0,0-1 0 0 0,0 1 0 0 0,0-1 0 0 0,-1-1 91 0 0,2-8-423 0 0,5-14-600 0 0</inkml:trace>
  <inkml:trace contextRef="#ctx0" brushRef="#br0" timeOffset="31896.2">16827 5887 13880 0 0,'0'0'314'0'0,"8"-1"761"0"0,-14-2-860 0 0,4 2 302 0 0,5 0 156 0 0,10-6-45 0 0,-3 2 42 0 0,0 0 0 0 0,1 1 1 0 0,-1 0-1 0 0,8-1-670 0 0,-8 2 351 0 0,0 0-1 0 0,-1-1 1 0 0,1 0-1 0 0,-1 0 1 0 0,0-1-1 0 0,5-4-350 0 0,29-13 916 0 0,-32 16-696 0 0,0 0 0 0 0,0-1 0 0 0,0 0 1 0 0,-1 0-1 0 0,0-1-220 0 0,18-13 32 0 0,-20 15-30 0 0,0 0-1 0 0,-1-1 1 0 0,0 0 0 0 0,0 0-1 0 0,4-6-1 0 0,12-13 72 0 0,-7 9-35 0 0,-1-1 0 0 0,-1-1-1 0 0,3-7-36 0 0,17-21 56 0 0,-25 34-98 0 0,-1-1 1 0 0,0 1 0 0 0,-1-1-1 0 0,4-11 42 0 0,-10 22 1 0 0,-1 0-1 0 0,1-1 0 0 0,-1 1 0 0 0,1 0 1 0 0,-1-1-1 0 0,0 1 0 0 0,0 0 1 0 0,0-1-1 0 0,-1 0 0 0 0,1 3 4 0 0,0 0 0 0 0,0-1 0 0 0,0 1 0 0 0,0-1 0 0 0,-1 1 0 0 0,1 0 0 0 0,-1-1 0 0 0,1 1 0 0 0,-1 0 1 0 0,1 0-1 0 0,-1-1 0 0 0,0 1 0 0 0,1 0 0 0 0,-1 0 0 0 0,0 0 0 0 0,0 0 0 0 0,0 0 0 0 0,0 0 0 0 0,0 0 0 0 0,0 0 0 0 0,0 0 0 0 0,0 0 0 0 0,0 0-4 0 0,-2 0 1 0 0,0 0 0 0 0,0 0 0 0 0,0 0 0 0 0,0 0 0 0 0,0 1 0 0 0,0-1 0 0 0,0 1 0 0 0,0 0 0 0 0,0 0 1 0 0,0 0-1 0 0,0 0 0 0 0,0 0 0 0 0,0 1 0 0 0,0-1 0 0 0,0 1 0 0 0,0 0 0 0 0,0 0 0 0 0,0 0 0 0 0,1 0 0 0 0,-1 1 0 0 0,0-1 0 0 0,1 1 0 0 0,-1-1 0 0 0,1 1 0 0 0,-1 0 0 0 0,0 1-1 0 0,-4 5-10 0 0,1 1 0 0 0,0 0 0 0 0,0 0 0 0 0,1 1 0 0 0,0 0-1 0 0,0 0 1 0 0,1 0 0 0 0,1 0 0 0 0,-2 6 10 0 0,1 3 26 0 0,0 0 0 0 0,0 0 0 0 0,2 0 0 0 0,0 18-26 0 0,-2 9 38 0 0,-16 218-29 0 0,8-82 6 0 0,1 49 174 0 0,2-123-40 0 0,4-58 281 0 0,1 23-430 0 0,2-13 947 0 0,-5 20-947 0 0,2-33 351 0 0,-6 36 361 0 0,7-60-399 0 0,-5 23-313 0 0,-4 20 119 0 0,13-62-64 0 0,0 0-1 0 0,-1 0 0 0 0,0 0 1 0 0,0 0-1 0 0,0-1 1 0 0,0 1-1 0 0,-1 0 0 0 0,1 0 1 0 0,-1-1-1 0 0,-1 2-54 0 0,3-4 289 0 0,0-1-5 0 0,0-9-69 0 0,1 1 0 0 0,0 0 0 0 0,1-1 0 0 0,1-2-215 0 0,3-15 39 0 0,0-17-39 0 0,-3 14 27 0 0,6-16-27 0 0,-5 28 40 0 0,1-3 78 0 0,0 0 1 0 0,0-16-119 0 0,-3 16 61 0 0,0-8 142 0 0,6-25-203 0 0,11-65-378 0 0,4-107 378 0 0,-22 210 6 0 0,7-49-73 0 0,4-10 67 0 0,2-9-46 0 0,-8 44 17 0 0,1 0 1 0 0,2 0-1 0 0,4-5 29 0 0,0 0-56 0 0,-9 27 3 0 0,1 1-1 0 0,1-1 1 0 0,1 1 0 0 0,2-3 53 0 0,9-11-72 0 0,-18 29 72 0 0,0 1-1 0 0,0 0 0 0 0,0 0 1 0 0,0-1-1 0 0,1 1 1 0 0,-1 0-1 0 0,0 0 1 0 0,0 0-1 0 0,1-1 0 0 0,-1 1 1 0 0,0 0-1 0 0,0 0 1 0 0,0 0-1 0 0,1 0 1 0 0,-1-1-1 0 0,0 1 1 0 0,1 0-1 0 0,-1 0 0 0 0,0 0 1 0 0,0 0-1 0 0,1 0 1 0 0,-1 0-1 0 0,0 0 1 0 0,1 0-1 0 0,-1 0 0 0 0,0 0 1 0 0,2 0-8 0 0,-1 1-1 0 0,0-1 1 0 0,0 1-1 0 0,1 0 1 0 0,-1-1-1 0 0,0 1 1 0 0,0 0-1 0 0,0 0 1 0 0,0 0-1 0 0,0-1 1 0 0,0 1-1 0 0,0 0 1 0 0,-1 0-1 0 0,1 1 1 0 0,0-1-1 0 0,0 0 1 0 0,-1 0-1 0 0,1 0 1 0 0,-1 0-1 0 0,1 1 9 0 0,11 31-145 0 0,-6-13 123 0 0,-3-11 20 0 0,0 0-1 0 0,-1 1 1 0 0,2 7 2 0 0,-3-9-16 0 0,0 1 1 0 0,1-1-1 0 0,1 0 0 0 0,0-1 1 0 0,1 5 15 0 0,11 21-69 0 0,6 12 71 0 0,-20-42-1 0 0,1 0-1 0 0,0 1 1 0 0,0-1-1 0 0,0 0 1 0 0,0 0-1 0 0,1 0 1 0 0,-1-1-1 0 0,1 1 1 0 0,-1-1-1 0 0,1 1 1 0 0,0-1-1 0 0,0 0 1 0 0,0 0-1 0 0,1 0 1 0 0,-1 0-1 0 0,0 0 1 0 0,1-1-1 0 0,-1 0 1 0 0,1 0-1 0 0,0 0 1 0 0,-1 0-1 0 0,1 0 0 0 0,0-1 1 0 0,-1 1-1 0 0,1-1 1 0 0,0 0-1 0 0,0 0 0 0 0,3 0 16 0 0,1-1-1 0 0,0 1 0 0 0,-1-1 1 0 0,1-1-1 0 0,-1 1 0 0 0,0-1 1 0 0,1 0-1 0 0,-1-1 0 0 0,0 0 1 0 0,0 0-1 0 0,-1 0 0 0 0,3-3-15 0 0,7-3 18 0 0,-10 5 14 0 0,1 1 1 0 0,-1-1-1 0 0,0-1 0 0 0,0 1 0 0 0,-1-1 0 0 0,1 0 0 0 0,-1 0 0 0 0,0-1 0 0 0,2-3-32 0 0,21-23 126 0 0,-22 26-104 0 0,0 0 0 0 0,-1 0 0 0 0,0 0 0 0 0,0-1 0 0 0,-1 1 0 0 0,0-1 0 0 0,1-2-22 0 0,36-82 368 0 0,-35 75-323 0 0,0-1 0 0 0,-1 0 0 0 0,-1 0 0 0 0,0-1 1 0 0,-1-2-46 0 0,1-2 47 0 0,1 0 0 0 0,5-14-47 0 0,-3 13 0 0 0,-2 0 0 0 0,0 0 0 0 0,-1-4 0 0 0,3-13 0 0 0,-6 30-4 0 0,0 0 0 0 0,0 0 0 0 0,-1-4 4 0 0,-1 3-32 0 0,-2 10 8 0 0,2 1 20 0 0,-2 0-10 0 0,1 0 0 0 0,-1 0 1 0 0,0 1-1 0 0,0-1 0 0 0,0 0 0 0 0,1 1 0 0 0,-1 0 1 0 0,0 0-1 0 0,1 0 0 0 0,-1 0 0 0 0,1 0 0 0 0,-1 0 1 0 0,1 0-1 0 0,-3 2 14 0 0,-34 27-284 0 0,33-25 257 0 0,-2 2-56 0 0,0 0 1 0 0,1 1-1 0 0,-1 0 0 0 0,2 0 1 0 0,-1 1-1 0 0,-1 2 83 0 0,8-9-10 0 0,-1 0 1 0 0,1 0-1 0 0,0 0 1 0 0,-1 1-1 0 0,1-1 0 0 0,0 0 1 0 0,0 0-1 0 0,0 0 0 0 0,1 0 1 0 0,-1 0-1 0 0,0 0 1 0 0,1 0-1 0 0,-1 0 0 0 0,1 0 1 0 0,0 0-1 0 0,0 0 0 0 0,0 1 10 0 0,4 14-132 0 0,-4-12 99 0 0,1-1 0 0 0,-1 1 0 0 0,1-1 0 0 0,0 0 0 0 0,1 0 0 0 0,-1 0 0 0 0,1 0 0 0 0,-1 0 0 0 0,1 0 0 0 0,2 1 33 0 0,9 14-109 0 0,37 66-379 0 0,-48-80 396 0 0,0 0-1 0 0,-1 0 0 0 0,0 0 1 0 0,0 0-1 0 0,1 3 93 0 0,9 22-432 0 0,-8-25 387 0 0,-1 0 0 0 0,-1 1 0 0 0,1-1 0 0 0,-1 0 0 0 0,0 1 0 0 0,0-1 0 0 0,-1 1 0 0 0,1 0 0 0 0,-1 0 0 0 0,0 2 45 0 0,7 26-341 0 0,-5-25 106 0 0,-1 0-1 0 0,0-1 0 0 0,0 6 236 0 0,-1-2-222 0 0,-1-7 206 0 0,0 0 0 0 0,1 0-1 0 0,0 0 1 0 0,0 0 0 0 0,0 0-1 0 0,1 3 17 0 0,-1-1 24 0 0,0-7 4 0 0,0 0-1 0 0,-1 0 0 0 0,1 1 1 0 0,0-1-1 0 0,0 0 1 0 0,0 0-1 0 0,0 0 0 0 0,0 0 1 0 0,0 0-1 0 0,-1 0 0 0 0,1 0 1 0 0,0 0-1 0 0,0-1-27 0 0,4 0 18 0 0,0 0-1 0 0,0-1 0 0 0,0 0 1 0 0,0 0-1 0 0,-1 0 0 0 0,1 0 0 0 0,-1-1 1 0 0,1 0-1 0 0,-1 0 0 0 0,0 0 1 0 0,0 0-1 0 0,-1-1 0 0 0,2-1-17 0 0,17-14-109 0 0,13-19 201 0 0,-26 32-45 0 0,-6 4-23 0 0,-1 0 0 0 0,1 0-1 0 0,0 0 1 0 0,-1-1 0 0 0,0 1-1 0 0,1-1 1 0 0,-1 1 0 0 0,0-1-1 0 0,0 0 1 0 0,1-1-24 0 0,-1 0 61 0 0,0 1-1 0 0,1-1 0 0 0,0 1 0 0 0,0 0 1 0 0,0 0-1 0 0,2-1-60 0 0,3-4 294 0 0,-10 5 622 0 0,4 3-915 0 0,-1 1-1 0 0,1 0 1 0 0,-1-1 0 0 0,0 1-1 0 0,1 0 1 0 0,-1 0-1 0 0,0 0 1 0 0,1 0 0 0 0,-1 0-1 0 0,0 0 1 0 0,0 0-1 0 0,0 1 1 0 0,0-1-1 0 0,0 0 1 0 0,0 1 0 0 0,0-1-1 0 0,-1 0 1 0 0,2 2-1 0 0,-1-1 2 0 0,0 0 0 0 0,0 0 1 0 0,1 0-1 0 0,-1 0 0 0 0,1 0 0 0 0,-1 0 1 0 0,1 0-1 0 0,0-1 0 0 0,0 1 1 0 0,0 0-4 0 0,4 1 26 0 0,-4-1-2 0 0,1-1 0 0 0,-1 1 0 0 0,0-1 0 0 0,0 1 0 0 0,0 0 0 0 0,0 0 0 0 0,0 0 0 0 0,0 0-1 0 0,0 0 1 0 0,-1 0 0 0 0,1 0 0 0 0,-1 1 0 0 0,2 1-23 0 0,-2-3 5 0 0,0 1 0 0 0,0-1 1 0 0,1 1-1 0 0,-1-1 0 0 0,0 1 0 0 0,1-1 0 0 0,0 0 0 0 0,-1 0 0 0 0,1 0 0 0 0,0 0 0 0 0,-1 0 1 0 0,1 0-1 0 0,0 0 0 0 0,0-1 0 0 0,0 1 0 0 0,1 0-5 0 0,-1-1 2 0 0,0 1 0 0 0,0-1 0 0 0,0 1-1 0 0,0 0 1 0 0,0 0 0 0 0,0 0 0 0 0,0 0 0 0 0,-1 1 0 0 0,1-1-1 0 0,0 0 1 0 0,-1 1 0 0 0,2 0-2 0 0,-2-1 0 0 0,0 0 1 0 0,0 0-1 0 0,0-1 0 0 0,0 1 0 0 0,0 0 0 0 0,1 0 0 0 0,-1-1 1 0 0,0 1-1 0 0,1-1 0 0 0,-1 1 0 0 0,1-1 0 0 0,-1 1 1 0 0,0-1-1 0 0,1 0 0 0 0,-1 0 0 0 0,1 0 0 0 0,26 0-5 0 0,-19 0-6 0 0,-4 0 27 0 0,0-1 0 0 0,0 1 1 0 0,0-1-1 0 0,1 0 0 0 0,-1 0 0 0 0,-1 0 1 0 0,1-1-1 0 0,0 0 0 0 0,0 0 0 0 0,-1 0 1 0 0,1-1-1 0 0,-1 1 0 0 0,1-1 1 0 0,-1 0-1 0 0,3-3-16 0 0,-6 5 12 0 0,0 0-1 0 0,0 0 1 0 0,0-1 0 0 0,0 1 0 0 0,0 0-1 0 0,-1 0 1 0 0,1-1 0 0 0,0 1 0 0 0,-1 0 0 0 0,1-1-1 0 0,-1 1 1 0 0,1-1 0 0 0,-1 1 0 0 0,0-1 0 0 0,0 0-12 0 0,1-25 169 0 0,-1 6-35 0 0,0 18-119 0 0,1 0 0 0 0,-1 0 0 0 0,0 0 0 0 0,0 1 0 0 0,0-1 0 0 0,0 0 0 0 0,-1 0 0 0 0,1 0 0 0 0,-1 1 0 0 0,1-1 0 0 0,-1 0 0 0 0,0 1 1 0 0,0-1-1 0 0,0 0 0 0 0,-1 1 0 0 0,0-2-15 0 0,2 4 0 0 0,-1-2 8 0 0,1 0 0 0 0,-1 0 0 0 0,1 0 0 0 0,-1 0-1 0 0,1-1 1 0 0,0 1 0 0 0,-1 0 0 0 0,1 0 0 0 0,0-1-8 0 0,1 1 1 0 0,-1 0-1 0 0,0 0 1 0 0,-1 1-1 0 0,1-1 1 0 0,0 0 0 0 0,0 0-1 0 0,-1 0 1 0 0,1 0-1 0 0,-1 1 1 0 0,0-1 0 0 0,1 0-1 0 0,-1 1 1 0 0,0-1-1 0 0,0 0 1 0 0,0 0-1 0 0,-35-44 64 0 0,34 43-65 0 0,0 1-1 0 0,-1-1 1 0 0,0 1 0 0 0,1 0-1 0 0,-1 0 1 0 0,0 0 0 0 0,0 0-1 0 0,0 1 1 0 0,0-1 0 0 0,0 1-1 0 0,-1 0 1 0 0,1-1 0 0 0,0 1-1 0 0,-1 1 1 0 0,1-1 0 0 0,-1 1-1 0 0,1-1 1 0 0,0 1 0 0 0,-1 0-1 0 0,1 0 1 0 0,-2 0 1 0 0,-7 1-10 0 0,1 1-1 0 0,-1-1 1 0 0,0 2 0 0 0,1 0-1 0 0,-8 2 11 0 0,16-4-7 0 0,1 0 0 0 0,-1 1 0 0 0,1-1-1 0 0,0 0 1 0 0,-1 1 0 0 0,1-1 0 0 0,0 1 0 0 0,0 0-1 0 0,0 0 1 0 0,-1 1 7 0 0,-13 11-35 0 0,14-12 30 0 0,-2 0-2 0 0,1 0 1 0 0,-1 0-1 0 0,1 0 0 0 0,0 1 1 0 0,-1-1-1 0 0,1 1 0 0 0,1 0 1 0 0,-1 0-1 0 0,0 0 0 0 0,1 1 1 0 0,-1-1-1 0 0,1 0 0 0 0,0 1 1 0 0,0 0-1 0 0,1-1 0 0 0,-1 1 1 0 0,1 0-1 0 0,-1 2 7 0 0,1-4 0 0 0,1-1-1 0 0,-1 1 1 0 0,1-1-1 0 0,0 1 1 0 0,0-1 0 0 0,-1 1-1 0 0,1 0 1 0 0,0-1-1 0 0,0 1 1 0 0,1-1 0 0 0,-1 1-1 0 0,0-1 1 0 0,0 1-1 0 0,1-1 1 0 0,-1 1 0 0 0,1-1-1 0 0,-1 1 1 0 0,1-1-1 0 0,0 1 1 0 0,0-1-1 0 0,-1 1 1 0 0,1-1 0 0 0,0 0-1 0 0,0 0 1 0 0,0 0-1 0 0,1 1 1 0 0,15 18-24 0 0,-17-19 22 0 0,1 0 1 0 0,-1-1 0 0 0,1 1-1 0 0,-1-1 1 0 0,1 1 0 0 0,-1-1-1 0 0,1 1 1 0 0,0 0 0 0 0,-1-1-1 0 0,1 0 1 0 0,0 1 0 0 0,-1-1-1 0 0,1 1 1 0 0,0-1 0 0 0,-1 0-1 0 0,1 0 1 0 0,0 1-1 0 0,0-1 1 0 0,-1 0 0 0 0,1 0-1 0 0,0 0 2 0 0,2 1 0 0 0,7 1-1 0 0,0 0-1 0 0,-1-1 1 0 0,1 0 0 0 0,0 0-1 0 0,0-1 1 0 0,0 0 0 0 0,0-1-1 0 0,0 0 1 0 0,-1-1 0 0 0,9-2 1 0 0,15-6 1 0 0,0-1 0 0 0,12-6-1 0 0,-44 16 0 0 0,90-41 47 0 0,-46 20 54 0 0,-28 14-57 0 0,-9 3-27 0 0,1 1 1 0 0,-1 0-1 0 0,10-2-17 0 0,-17 6-3 0 0,-1 0 0 0 0,1 0 0 0 0,-1 0-1 0 0,1 1 1 0 0,-1-1 0 0 0,1 0 0 0 0,-1 0-1 0 0,1 0 1 0 0,-1 0 0 0 0,0 1 0 0 0,1-1-1 0 0,-1 0 1 0 0,1 1 0 0 0,-1-1-1 0 0,0 0 1 0 0,1 1 0 0 0,-1-1 0 0 0,1 0-1 0 0,-1 1 1 0 0,0-1 0 0 0,1 1 3 0 0,0 0-5 0 0,2 1 5 0 0,0 0 0 0 0,0 1 0 0 0,-1-1 0 0 0,1 1 0 0 0,0 0 0 0 0,-1-1 0 0 0,0 1 0 0 0,1 0 0 0 0,-1 1 0 0 0,-1-1 0 0 0,1 0 0 0 0,0 0 0 0 0,-1 1 0 0 0,1 0 0 0 0,2 9 0 0 0,-1-1 0 0 0,0 0 0 0 0,0 9 0 0 0,-1-8 5 0 0,1 1 1 0 0,2 9-6 0 0,-3-17 10 0 0,1 1 0 0 0,-1-1 0 0 0,1 1 0 0 0,0-1 0 0 0,1 0-1 0 0,0 0 1 0 0,-1-1 0 0 0,2 1 0 0 0,1 1-10 0 0,-4-4 16 0 0,1-1 1 0 0,-1-1-1 0 0,0 1 0 0 0,1 0 0 0 0,-1 0 0 0 0,1-1 1 0 0,0 0-1 0 0,0 1 0 0 0,-1-1 0 0 0,1 0 0 0 0,0 0 0 0 0,0-1 1 0 0,0 1-1 0 0,0 0 0 0 0,0-1 0 0 0,0 0 0 0 0,0 0 0 0 0,0 0 1 0 0,0 0-1 0 0,1 0 0 0 0,-1-1 0 0 0,1 0-16 0 0,2 0 36 0 0,0 0 1 0 0,0 0-1 0 0,0-1 0 0 0,0 0 1 0 0,-1 0-1 0 0,1 0 0 0 0,-1-1 1 0 0,1 0-1 0 0,-1 0 0 0 0,0 0 1 0 0,0-1-1 0 0,3-3-36 0 0,4-3 94 0 0,-4 4-36 0 0,-1 0-1 0 0,0 0 1 0 0,0-1 0 0 0,0-1 0 0 0,-1 1 0 0 0,0-1-1 0 0,0 0 1 0 0,2-5-58 0 0,1-5-72 0 0,0-1-1 0 0,-1 0 1 0 0,-1-1 0 0 0,-1 0-1 0 0,-1 0 1 0 0,-1 0-1 0 0,0-3 73 0 0,-4 19-383 0 0,0 0 0 0 0,0 1 0 0 0,0-1 0 0 0,0 0 0 0 0,-1 0 0 0 0,0 1 1 0 0,1-1-1 0 0,-2-1 383 0 0,-2-3-2302 0 0</inkml:trace>
  <inkml:trace contextRef="#ctx0" brushRef="#br0" timeOffset="32250.5">19056 5657 19351 0 0,'0'0'886'0'0,"0"0"-21"0"0,0 0-458 0 0,0 0 118 0 0,0 0 108 0 0,0 0 27 0 0,0 0-16 0 0,0 0-85 0 0,0 0-42 0 0,-1 2-5 0 0,0 0-400 0 0,1 1-1 0 0,-1 0 1 0 0,1 0-1 0 0,0 0 0 0 0,0 0 1 0 0,0 0-1 0 0,0-1 1 0 0,0 1-1 0 0,1 0 1 0 0,0 3-112 0 0,9 35 624 0 0,-6-26-412 0 0,6 19 177 0 0,-6-21-298 0 0,0 0 0 0 0,-1 1 0 0 0,-1 0 0 0 0,0 0-91 0 0,4 102-699 0 0,-6-115-919 0 0,0-1-4762 0 0,0 0-2034 0 0</inkml:trace>
  <inkml:trace contextRef="#ctx0" brushRef="#br0" timeOffset="32613.68">19020 5219 20591 0 0,'-3'-20'912'0'0,"3"20"184"0"0,0-8-872 0 0,0 8-224 0 0,0 0 0 0 0,0 0 0 0 0,0 0 0 0 0,0 0 0 0 0,0 0 0 0 0,0 0 0 0 0,0 0-1136 0 0,0 0-272 0 0,3 13-48 0 0,2 2-16 0 0</inkml:trace>
  <inkml:trace contextRef="#ctx0" brushRef="#br0" timeOffset="33214.71">19367 5704 19895 0 0,'-44'-72'2166'0'0,"28"53"-2163"0"0,13 17 133 0 0,1 0 0 0 0,0 0 0 0 0,0-1 0 0 0,0 1 0 0 0,0 0 0 0 0,1-1-1 0 0,-1 1 1 0 0,1-1 0 0 0,-1 0 0 0 0,1 1 0 0 0,0-1 0 0 0,0-1-136 0 0,1 3 558 0 0,0 1-78 0 0,0 0-31 0 0,0 0-8 0 0,0 0-50 0 0,8 12-112 0 0,-5-7-250 0 0,14 17 167 0 0,-2 1 0 0 0,-1 1 1 0 0,-1 0-1 0 0,-1 1 0 0 0,7 18-196 0 0,-15-29 50 0 0,0 1 0 0 0,-1-1-1 0 0,-1 1 1 0 0,0 0 0 0 0,-1-1 0 0 0,0 9-50 0 0,0-22 33 0 0,0-1 0 0 0,0 1 0 0 0,1-1 0 0 0,-1 1 0 0 0,0-1 0 0 0,0 0 0 0 0,1 0 0 0 0,-1 0 0 0 0,0 0 0 0 0,0 0 0 0 0,1 0 0 0 0,-1 0 0 0 0,1 0-33 0 0,0-1 49 0 0,1 0 0 0 0,0 0 0 0 0,-1-1 0 0 0,1 1 0 0 0,-1-1 0 0 0,1 1-1 0 0,-1-1 1 0 0,0 0 0 0 0,1 0 0 0 0,0-1-49 0 0,20-22 314 0 0,21-41-32 0 0,22-32-68 0 0,-51 80-97 0 0,15-15-117 0 0,-30 33 0 0 0,1 0 0 0 0,-1-1 0 0 0,0 1 1 0 0,0 0-1 0 0,1-1 0 0 0,-1 1 0 0 0,0 0 0 0 0,0 0 0 0 0,1-1 0 0 0,-1 1 0 0 0,0 0 0 0 0,1 0 0 0 0,-1 0 1 0 0,0-1-1 0 0,1 1 0 0 0,-1 0 0 0 0,1 0 0 0 0,-1 0 0 0 0,0 0 0 0 0,1 0 0 0 0,-1 0 0 0 0,0 0 0 0 0,1 0 1 0 0,-1 0-1 0 0,1 0 0 0 0,-1 0 0 0 0,0 0 0 0 0,1 0 0 0 0,2 5-8 0 0,-3-5 1 0 0,15 20-66 0 0,-10-13 36 0 0,0-1 1 0 0,0 1-1 0 0,-1 1 0 0 0,1 0 37 0 0,4 12-428 0 0,2-1 0 0 0,0 0 1 0 0,1 0-1 0 0,1-1 0 0 0,0 0 0 0 0,2-1 0 0 0,0-1 1 0 0,14 12 427 0 0,-23-24-326 0 0,0 1 1 0 0,1-2-1 0 0,-1 1 1 0 0,1-1 0 0 0,0 0-1 0 0,-1 0 1 0 0,1-1-1 0 0,1 0 1 0 0,-1 0 0 0 0,0-1-1 0 0,2 1 326 0 0,16 1-888 0 0,1-2 0 0 0,15 0 888 0 0,-20-2-679 0 0,0 0-1 0 0,0-2 1 0 0,0-1 0 0 0,7-2 679 0 0,81-25-1740 0 0,-98 27 1697 0 0,-3 1-37 0 0,0 0 1 0 0,1 0-1 0 0,-1-1 1 0 0,0-1-1 0 0,-1 1 0 0 0,2-2 80 0 0,-6 4 21 0 0,0 0 0 0 0,-1 0 0 0 0,1-1 0 0 0,0 1 0 0 0,-1-1 0 0 0,1 1 0 0 0,-1-1 0 0 0,0 0 0 0 0,0 0 0 0 0,0 0 0 0 0,0 0 0 0 0,-1 0 0 0 0,1-1 1 0 0,-1 1-1 0 0,0 0 0 0 0,1-3-21 0 0,0-8 315 0 0,-1 10-157 0 0,0 0-1 0 0,0 0 1 0 0,0 0 0 0 0,-1 0 0 0 0,0 0 0 0 0,0 1 0 0 0,0-1-1 0 0,0 0 1 0 0,0 0 0 0 0,-1 0 0 0 0,0 0 0 0 0,0 0 0 0 0,0 0 0 0 0,0 0-1 0 0,-1 1 1 0 0,1-1 0 0 0,-2-2-158 0 0,-9-11 1125 0 0,0 0 1 0 0,-4-3-1126 0 0,-5-8 1570 0 0,18 25-1458 0 0,0 0-1 0 0,1 0 1 0 0,-1 1-1 0 0,0-1 1 0 0,-1 1-1 0 0,1 0 1 0 0,0 0-1 0 0,-1 0 1 0 0,1 0-1 0 0,-1 1 1 0 0,1-1-1 0 0,-1 1 1 0 0,0 0-1 0 0,0 0 1 0 0,0 0 0 0 0,1 1-1 0 0,-1 0 1 0 0,0-1-1 0 0,0 1 1 0 0,-2 1-112 0 0,-4-1 41 0 0,0 1 0 0 0,0 0 0 0 0,1 0 0 0 0,-1 1 0 0 0,0 1 0 0 0,1 0 0 0 0,-6 2-41 0 0,9-2 1 0 0,-1 1 1 0 0,1 0-1 0 0,0 0 0 0 0,0 0 1 0 0,0 0-1 0 0,1 1 1 0 0,0 0-1 0 0,0 0 1 0 0,0 1-1 0 0,0 0-1 0 0,-7 9 106 0 0,2 0-1 0 0,0 1 0 0 0,-2 4-105 0 0,10-16-13 0 0,0 0-1 0 0,0 0 0 0 0,1-1 0 0 0,0 1 1 0 0,-1 0-1 0 0,1 0 0 0 0,0 0 1 0 0,1 0-1 0 0,-1 1 0 0 0,1-1 1 0 0,0 3 13 0 0,0-1-58 0 0,0-5 29 0 0,0 0 0 0 0,-1 0 1 0 0,1 0-1 0 0,0-1 1 0 0,0 1-1 0 0,0 0 1 0 0,1 0-1 0 0,-1 0 1 0 0,0 0-1 0 0,0 0 1 0 0,0 0-1 0 0,1-1 1 0 0,-1 1-1 0 0,0 0 1 0 0,1 0-1 0 0,0 0 29 0 0,0 0-29 0 0,0 0-1 0 0,1-1 0 0 0,-1 1 1 0 0,0 0-1 0 0,1-1 0 0 0,-1 0 1 0 0,1 1-1 0 0,0-1 0 0 0,-1 0 1 0 0,1 1-1 0 0,-1-1 0 0 0,1 0 1 0 0,-1 0 29 0 0,5 0-185 0 0,0 0 0 0 0,-1 0 0 0 0,1 0 0 0 0,-1-1 1 0 0,1 0-1 0 0,-1 0 0 0 0,1 0 0 0 0,-1-1 0 0 0,0 1 1 0 0,1-1-1 0 0,-1-1 0 0 0,0 1 0 0 0,0-1 0 0 0,-1 0 0 0 0,1 0 1 0 0,0 0-1 0 0,-1-1 0 0 0,2-1 185 0 0,4-4-517 0 0,0 1 0 0 0,1 1-1 0 0,4-2 518 0 0,-5 2-18 0 0,0 0 0 0 0,-1 0 0 0 0,2-2 18 0 0,-7 6 0 0 0,-1 0 0 0 0,0 0 0 0 0,-1-1 0 0 0,1 1-1 0 0,-1-1 1 0 0,1 1 0 0 0,-1-1 0 0 0,0 0 0 0 0,0 0 0 0 0,0-3 0 0 0,-2 7 0 0 0,0 0 0 0 0,0 0 0 0 0,0 0 0 0 0,1 0 0 0 0,-1 0 0 0 0,0 0 0 0 0,0 0 0 0 0,0 0 0 0 0,0 0 0 0 0,0 0 0 0 0,0 0 0 0 0,0 0 0 0 0,0 0 0 0 0,0 0 0 0 0,0 0 0 0 0,0 0 0 0 0,0 0 0 0 0,0 0 0 0 0,0 0 0 0 0,0 0 0 0 0,1 0 0 0 0,-1 0 0 0 0,0 0 0 0 0,0 0 0 0 0,0 1 0 0 0,0-1 0 0 0,0-1 0 0 0,0 1 0 0 0,0 0 0 0 0,0 0 0 0 0,0 0 0 0 0,0 0 0 0 0,0 0 0 0 0,0 0 0 0 0,1 0 0 0 0,-1 0 0 0 0,0 0 0 0 0,0 0 0 0 0,0 0 0 0 0,0 0 0 0 0,0 0 0 0 0,0 0 0 0 0,0 0 0 0 0,0 0 0 0 0,0 0 0 0 0,1 8 0 0 0,-9 78 0 0 0,3-16 244 0 0,0 6 830 0 0,4 33-1074 0 0,-2 22 973 0 0,-2 51 341 0 0,-4 49 89 0 0,9-225-1359 0 0,-28 294 819 0 0,17-222-244 0 0,-3 0-1 0 0,-20 58-618 0 0,31-125 120 0 0,-2 0 0 0 0,1 0 0 0 0,-1-1 0 0 0,-1 0 0 0 0,0 0 0 0 0,0 0 0 0 0,-8 8-120 0 0,12-16 8 0 0,0 0 0 0 0,0 0 0 0 0,0 0 0 0 0,0 0 0 0 0,0-1 0 0 0,0 1 0 0 0,0-1 0 0 0,-1 0 1 0 0,1 1-1 0 0,-1-1 0 0 0,1 0 0 0 0,-1 0 0 0 0,1-1 0 0 0,-1 1 0 0 0,0 0 0 0 0,1-1 0 0 0,-1 0 0 0 0,0 0 0 0 0,1 1 0 0 0,-1-2 0 0 0,0 1 0 0 0,0 0 0 0 0,1 0 0 0 0,-1-1 0 0 0,0 0-8 0 0,-3 0 97 0 0,0-1 0 0 0,-1 0 0 0 0,2-1 0 0 0,-1 1 1 0 0,0-1-1 0 0,0-1 0 0 0,1 1 0 0 0,0-1 0 0 0,-5-3-97 0 0,-2-4 120 0 0,1-1-1 0 0,0 0 1 0 0,1 0 0 0 0,0-1 0 0 0,1 0-1 0 0,0-1 1 0 0,2 0 0 0 0,-1-1 0 0 0,2 1-1 0 0,-2-5-119 0 0,-1-7-16 0 0,1 0 0 0 0,1 0 0 0 0,1-1 0 0 0,1 1 0 0 0,0-20 16 0 0,4 15-3 0 0,0 0 0 0 0,2 0 0 0 0,1 0 0 0 0,2 0 0 0 0,1 0 0 0 0,1 1 0 0 0,1 0 0 0 0,2 0 0 0 0,1 1 0 0 0,2 0 0 0 0,0 1 0 0 0,2 0 0 0 0,1 1 0 0 0,2 0 0 0 0,0 2 0 0 0,1 0-1 0 0,2 1 1 0 0,3-2 3 0 0,16-16-737 0 0,2 2 0 0 0,1 2 0 0 0,2 1 0 0 0,2 3 0 0 0,1 2 0 0 0,9-3 737 0 0,35-18-1629 0 0,-11 9-17 0 0</inkml:trace>
  <inkml:trace contextRef="#ctx0" brushRef="#br0" timeOffset="33753.33">21499 5152 11024 0 0,'2'-3'130'0'0,"0"0"0"0"0,-1-1 0 0 0,1 1 0 0 0,-1-1 0 0 0,0 1 0 0 0,0-1 0 0 0,0-1-130 0 0,5-12 295 0 0,-5 10 43 0 0,1 0-1 0 0,-1 1 1 0 0,0-1-1 0 0,0 0 1 0 0,-1 0-1 0 0,0 0 1 0 0,0 0-1 0 0,0 0 1 0 0,-1 0 0 0 0,0 0-1 0 0,-1-2-337 0 0,0-22 2929 0 0,2 21-1952 0 0,1 9-59 0 0,-1 5 1805 0 0,5 86-883 0 0,-15 142-755 0 0,6-123-362 0 0,7 76-723 0 0,-2-183 4 0 0,-2 36 219 0 0,-1-1 1 0 0,-2 5-224 0 0,0 1 395 0 0,2 11-395 0 0,2-41-206 0 0,-1-1 0 0 0,0 1 0 0 0,0-1 0 0 0,-2 1 0 0 0,1-1 0 0 0,-2 0 0 0 0,1 0 0 0 0,-2 2 206 0 0,4-13-1744 0 0</inkml:trace>
  <inkml:trace contextRef="#ctx0" brushRef="#br0" timeOffset="34301.21">21175 5473 10592 0 0,'0'0'818'0'0,"0"0"-182"0"0,0 0 1214 0 0,0 0 586 0 0,2 0 115 0 0,16-6-1771 0 0,1 2-1 0 0,0 0 1 0 0,5 0-780 0 0,27-5-188 0 0,-26 3 133 0 0,78-18 1497 0 0,27-13-1442 0 0,-67 17 265 0 0,-17 6-163 0 0,0-2 1 0 0,-1-1-1 0 0,-1-3 0 0 0,9-7-102 0 0,-48 24 0 0 0,0-1-1 0 0,0 0 0 0 0,0 0 0 0 0,0 0 0 0 0,0-1 1 0 0,-1 0-1 0 0,0 0 0 0 0,1-1 1 0 0,-3 3 61 0 0,0 0 1 0 0,1-1-1 0 0,-1 1 0 0 0,-1-1 1 0 0,1 0-1 0 0,0 1 0 0 0,-1-1 0 0 0,0 0 1 0 0,0 0-1 0 0,0 0 0 0 0,0 0 1 0 0,-1-4-62 0 0,-2-8 257 0 0,0 13-252 0 0,2 2-2 0 0,0 1 0 0 0,-1-1 0 0 0,1 0 0 0 0,-1 0 0 0 0,1 1 0 0 0,-1-1 0 0 0,1 0-1 0 0,-1 1 1 0 0,0-1 0 0 0,1 1 0 0 0,-1-1 0 0 0,0 1 0 0 0,1-1 0 0 0,-1 1 0 0 0,0-1 0 0 0,0 1 0 0 0,1-1-1 0 0,-1 1 1 0 0,0 0 0 0 0,0 0 0 0 0,0-1 0 0 0,1 1 0 0 0,-1 0-3 0 0,-2-1 32 0 0,2 1-24 0 0,0 0 0 0 0,0-1 0 0 0,0 1 0 0 0,0 0 0 0 0,1 0 0 0 0,-1-1 0 0 0,0 1 0 0 0,0 0 0 0 0,0 0 0 0 0,0 0 0 0 0,0 0 0 0 0,0 0 0 0 0,0 0 0 0 0,0 1 0 0 0,0-1 0 0 0,0 0 0 0 0,0 0 0 0 0,0 1 0 0 0,0-1 0 0 0,0 0 0 0 0,0 1 0 0 0,0 0-8 0 0,-1 0 8 0 0,0 1 1 0 0,0-1-1 0 0,1 1 0 0 0,-1 0 1 0 0,0-1-1 0 0,1 1 1 0 0,-1 0-1 0 0,1 0 0 0 0,-1 2-8 0 0,-4 6 16 0 0,1 1 0 0 0,1 0-1 0 0,-4 10-15 0 0,5-12 25 0 0,-18 53 66 0 0,3 2 1 0 0,3 0-1 0 0,-5 46-91 0 0,4 64 1063 0 0,14-143-812 0 0,2-18-88 0 0,0 1 0 0 0,2 9-163 0 0,0 13 216 0 0,-2-34-198 0 0,2 38 235 0 0,-2-37-222 0 0,0 1 0 0 0,1-1 0 0 0,0 0 0 0 0,-1 0 0 0 0,1 0 0 0 0,0 0 0 0 0,1 0 0 0 0,-1 0 0 0 0,0 0 1 0 0,2 1-32 0 0,-3-3 205 0 0,1 0-185 0 0,-1-1 1 0 0,0 0 0 0 0,0 1-1 0 0,1-1 1 0 0,-1 0 0 0 0,0 0-1 0 0,0 1 1 0 0,1-1 0 0 0,-1 0-1 0 0,0 0 1 0 0,1 1-1 0 0,-1-1 1 0 0,1 0 0 0 0,-1 0-1 0 0,0 0 1 0 0,1 0 0 0 0,-1 0-1 0 0,1 1 1 0 0,-1-1 0 0 0,0 0-1 0 0,1 0 1 0 0,-1 0-1 0 0,1 0 1 0 0,-1 0 0 0 0,0 0-1 0 0,1 0-20 0 0,10-1 173 0 0,-8 1-147 0 0,0-1-1 0 0,0-1 1 0 0,0 1-1 0 0,0 0 1 0 0,-1-1 0 0 0,1 1-1 0 0,0-1 1 0 0,-1 0-1 0 0,1 0 1 0 0,-1 0-1 0 0,1 0 1 0 0,-1-1-1 0 0,0 1 1 0 0,0 0 0 0 0,1-3-26 0 0,4-6 79 0 0,0-1 0 0 0,-1 1 0 0 0,2-5-79 0 0,2-5 115 0 0,16-30-13 0 0,-18 31-46 0 0,2 1 1 0 0,1 0-1 0 0,0 1 1 0 0,1 0-1 0 0,11-11-56 0 0,-23 28 0 0 0,1 0 0 0 0,-1 0 0 0 0,1 1 0 0 0,0-1 0 0 0,-1 1 0 0 0,1-1 0 0 0,0 0 0 0 0,0 1 0 0 0,0-1 0 0 0,-1 1 0 0 0,1 0 0 0 0,0-1 0 0 0,0 1 0 0 0,0 0 0 0 0,0-1 0 0 0,0 1 0 0 0,0 0 0 0 0,-1 0 0 0 0,1 0 0 0 0,0 0 0 0 0,1 0 0 0 0,14 2 0 0 0,-12 2 0 0 0,-3-1 0 0 0,10 8 8 0 0,0 0 0 0 0,-1 1 0 0 0,-1 1-1 0 0,0 0 1 0 0,0 0 0 0 0,-1 0 0 0 0,5 14-8 0 0,-4-11-179 0 0,1-1 1 0 0,0-1 0 0 0,4 4 178 0 0,-4-5-716 0 0,-6-8 337 0 0,0-1 0 0 0,0 1 0 0 0,1-1 0 0 0,-1 0-1 0 0,1-1 1 0 0,0 1 0 0 0,0-1 0 0 0,0 0 0 0 0,0-1 0 0 0,6 3 379 0 0,-1-1-1371 0 0,1 0 0 0 0,0-1 1 0 0,0-1-1 0 0,0 1 0 0 0,4-1 1371 0 0,11 1-2518 0 0</inkml:trace>
  <inkml:trace contextRef="#ctx0" brushRef="#br0" timeOffset="34871.45">22574 5644 5984 0 0,'0'-5'25'0'0,"0"2"31"0"0,0-1-1 0 0,0 0 1 0 0,0 0 0 0 0,0 0-1 0 0,-1 1 1 0 0,0-1 0 0 0,0 0-1 0 0,0 1 1 0 0,0-1-1 0 0,0 1 1 0 0,-2-3-56 0 0,-15-33-393 0 0,13 27 3526 0 0,0 0 0 0 0,-1 0 0 0 0,-5-8-3133 0 0,9 17 539 0 0,0 0-1 0 0,-1 0 0 0 0,1 0 0 0 0,-1 0 1 0 0,0 1-1 0 0,1-1 0 0 0,-1 1 1 0 0,0 0-1 0 0,-1-1 0 0 0,1 1 0 0 0,0 1 1 0 0,-1-1-1 0 0,1 0 0 0 0,-4 0-538 0 0,4 2 200 0 0,-1 0 0 0 0,0 0 0 0 0,1 1 0 0 0,-1-1-1 0 0,0 1 1 0 0,1 0 0 0 0,-1 0 0 0 0,1 0 0 0 0,-1 1-1 0 0,1-1 1 0 0,-3 3-200 0 0,-5 0 278 0 0,8-2-233 0 0,-1 0-1 0 0,1 0 0 0 0,0 0 1 0 0,-1 1-1 0 0,1-1 0 0 0,0 1 1 0 0,0 0-1 0 0,1 0 0 0 0,-1 0 1 0 0,1 0-1 0 0,-2 2-44 0 0,-9 11 56 0 0,-1-2-30 0 0,1 1-1 0 0,1 0 1 0 0,1 1 0 0 0,0 0-1 0 0,-2 5-25 0 0,4-3 54 0 0,-13 26 17 0 0,21-39-71 0 0,-1-1 0 0 0,1 0 1 0 0,0 1-1 0 0,0-1 1 0 0,0 1-1 0 0,1 0 0 0 0,0-1 1 0 0,0 1-1 0 0,0 2 0 0 0,0-3 0 0 0,1 1 0 0 0,-1-1 0 0 0,1 0 0 0 0,0 1 0 0 0,0-1 0 0 0,1 0 0 0 0,-1 0 0 0 0,1 1 0 0 0,2 2 0 0 0,-2-4 0 0 0,0-1 0 0 0,0 1 0 0 0,0-1 0 0 0,1 0 0 0 0,-1 0 0 0 0,1 0 0 0 0,-1 0 0 0 0,1 0 0 0 0,0 0 0 0 0,-1-1 0 0 0,1 1 0 0 0,0-1 0 0 0,0 0 0 0 0,1 0 0 0 0,2 1 18 0 0,-1-1-1 0 0,1 1 0 0 0,-1-1 1 0 0,1-1-1 0 0,0 1 0 0 0,0-1 1 0 0,-1 0-1 0 0,1 0 0 0 0,0 0 1 0 0,-1-1-1 0 0,1 0 0 0 0,0 0 1 0 0,-1-1-1 0 0,1 0 0 0 0,-1 0 1 0 0,0 0-1 0 0,2-1-17 0 0,0 0 46 0 0,0-1 0 0 0,0 0 0 0 0,-1-1 0 0 0,0 0 0 0 0,0 0 0 0 0,0 0 0 0 0,0 0 0 0 0,-1-1 0 0 0,0 0 0 0 0,0 0 0 0 0,0 0 0 0 0,2-5-46 0 0,4-9-22 0 0,0 0 0 0 0,-1-1 1 0 0,6-19 21 0 0,-15 36 95 0 0,1 0 0 0 0,0 1 0 0 0,0-1 1 0 0,0 1-1 0 0,0-1 0 0 0,0 1 0 0 0,2-1-95 0 0,-4 3 24 0 0,5 8 224 0 0,0 2-248 0 0,0 0 0 0 0,-1 1 0 0 0,0 0 0 0 0,-1 0 0 0 0,0 0 0 0 0,1 5 0 0 0,-2-5 0 0 0,1 1 0 0 0,0-1 0 0 0,0 0 0 0 0,1 0 0 0 0,1-1 0 0 0,4 9 0 0 0,-6-14-20 0 0,-1 0 0 0 0,1 0-1 0 0,0 0 1 0 0,1 0 0 0 0,-1 0-1 0 0,1-1 1 0 0,-1 1 0 0 0,1-1 0 0 0,0 0-1 0 0,0 0 1 0 0,1 0 0 0 0,-1-1-1 0 0,0 1 1 0 0,1-1 0 0 0,0 0 0 0 0,-1-1-1 0 0,1 1 1 0 0,0-1 0 0 0,5 1 20 0 0,-1-1 19 0 0,-1-1 0 0 0,1 0 1 0 0,0-1-1 0 0,0 0 0 0 0,-1 0 1 0 0,1-1-1 0 0,-1 0 0 0 0,1 0 1 0 0,-1-1-1 0 0,0 0 0 0 0,0-1 0 0 0,6-3-19 0 0,-7 3 13 0 0,0 0 0 0 0,-1 0 0 0 0,0-1-1 0 0,0 0 1 0 0,0 0 0 0 0,0-1-1 0 0,-1 1 1 0 0,0-1 0 0 0,0-1-1 0 0,0 1 1 0 0,-1 0 0 0 0,0-1-1 0 0,0 0 1 0 0,1-3-13 0 0,-2 2 0 0 0,5-11-11 0 0,0 0 1 0 0,-2 0-1 0 0,0-1 0 0 0,-1 0 1 0 0,2-19 10 0 0,-2-45 552 0 0,-4-18-552 0 0,-1 81 157 0 0,-5-114 688 0 0,5 134-778 0 0,-6 13 13 0 0,1 1-85 0 0,2-8-5 0 0,1 0 1 0 0,0 0-1 0 0,0 0 1 0 0,0 0-1 0 0,1 1 1 0 0,0-1-1 0 0,0 0 1 0 0,0 1-1 0 0,1 4 10 0 0,-1 31-46 0 0,0-18 19 0 0,1 0 0 0 0,0 0 1 0 0,4 14 26 0 0,2-11-57 0 0,-4-17 23 0 0,0 1 0 0 0,0 0 0 0 0,-1 6 34 0 0,0 3 12 0 0,1 1 0 0 0,0-1 0 0 0,2 0 1 0 0,0 0-1 0 0,1 0 0 0 0,1-1 0 0 0,1 1 0 0 0,0-1-12 0 0,-4-11-4 0 0,1 0 0 0 0,0 0 0 0 0,0 0 0 0 0,1 0-1 0 0,-1-1 1 0 0,1 0 0 0 0,1 0 0 0 0,-1 0 0 0 0,1-1 0 0 0,0 0 0 0 0,0 0 0 0 0,1 0 0 0 0,-1-1-1 0 0,1 0 1 0 0,0 0 0 0 0,1-1 0 0 0,-1 1 0 0 0,0-2 0 0 0,1 1 0 0 0,6 1 4 0 0,-9-4-131 0 0,-1 1 0 0 0,0 0 0 0 0,0-1 0 0 0,0 0 0 0 0,1 0 0 0 0,-1 0 0 0 0,0-1 0 0 0,0 0 0 0 0,0 1 0 0 0,1-1 0 0 0,-1-1 0 0 0,1 0 131 0 0,-1 1-613 0 0,0-1 1 0 0,0 0 0 0 0,0 0-1 0 0,0-1 1 0 0,-1 1 0 0 0,1-1-1 0 0,2-3 613 0 0,11-12-8723 0 0</inkml:trace>
  <inkml:trace contextRef="#ctx0" brushRef="#br0" timeOffset="35219.65">22764 5375 19263 0 0,'0'0'424'0'0,"13"0"88"0"0,-5 0 24 0 0,10 0 0 0 0,3 0-432 0 0,1 0-104 0 0,1 0 0 0 0,6 0 0 0 0,7-4 136 0 0,-1 1 8 0 0,4-2 0 0 0,0-3-5935 0 0,7 5-1193 0 0</inkml:trace>
  <inkml:trace contextRef="#ctx0" brushRef="#br0" timeOffset="36091.01">24711 5454 8000 0 0,'1'-1'365'0'0,"32"-19"142"0"0,-2-5 625 0 0,-22 18-419 0 0,0-1 0 0 0,-1 1 0 0 0,1-1 0 0 0,-2-1 0 0 0,1 0 0 0 0,0-2-713 0 0,-8 11 3 0 0,2-2 416 0 0,0-1 1 0 0,0 0-1 0 0,-1 1 0 0 0,1-1 0 0 0,-1 0 0 0 0,0 0 0 0 0,1 0 0 0 0,-1-2-419 0 0,-1 3 123 0 0,0 1 1 0 0,0 0-1 0 0,0 0 0 0 0,0 0 0 0 0,0 0 1 0 0,-1 0-1 0 0,1 0 0 0 0,0 0 0 0 0,-1 0 1 0 0,1 0-1 0 0,-1 0 0 0 0,1 0 0 0 0,-1 0 1 0 0,1 0-1 0 0,-1 0 0 0 0,0 0 0 0 0,1 0 1 0 0,-1 0-1 0 0,0 0 0 0 0,0 1 0 0 0,0-1 1 0 0,1 0-1 0 0,-1 1 0 0 0,0-1 1 0 0,0 1-1 0 0,0-1 0 0 0,-1 0-123 0 0,-4-2 167 0 0,0 0 0 0 0,-1 0 0 0 0,1 1 0 0 0,-1 0 0 0 0,0 0 0 0 0,0 0 0 0 0,0 1 0 0 0,0 0 0 0 0,0 1 0 0 0,0-1 0 0 0,0 1 0 0 0,0 1 0 0 0,0-1 0 0 0,0 1 0 0 0,0 0 0 0 0,0 1 0 0 0,-1 0-167 0 0,-11 3 187 0 0,0 1 0 0 0,0 1 0 0 0,1 1 1 0 0,0 0-1 0 0,-9 7-187 0 0,15-7 93 0 0,0 0 1 0 0,0 1-1 0 0,1 1 1 0 0,0 0-1 0 0,1 1 1 0 0,0 0-1 0 0,0 0 1 0 0,1 1-1 0 0,1 0 1 0 0,0 1-1 0 0,1 0 1 0 0,0 0-1 0 0,1 0 1 0 0,0 1-1 0 0,-3 14-93 0 0,8-24 1 0 0,1 0 0 0 0,-1-1 0 0 0,1 1 0 0 0,0 0 0 0 0,0 0 0 0 0,0 0-1 0 0,1 0 1 0 0,-1 0 0 0 0,1 0 0 0 0,0 0 0 0 0,0 0 0 0 0,1-1 0 0 0,-1 1 0 0 0,1 0 0 0 0,-1-1-1 0 0,1 0 1 0 0,0 1 0 0 0,1 0-1 0 0,-2-3 7 0 0,-1-1-1 0 0,1 0 1 0 0,-1 1 0 0 0,1-1-1 0 0,-1 1 1 0 0,1-1 0 0 0,-1 0-1 0 0,1 0 1 0 0,0 1-1 0 0,-1-1 1 0 0,1 0 0 0 0,-1 0-1 0 0,1 0 1 0 0,0 1-1 0 0,-1-1 1 0 0,1 0 0 0 0,-1 0-1 0 0,2 0-6 0 0,0 0 15 0 0,5 2 0 0 0,-5-1-7 0 0,0 0 1 0 0,0 0 0 0 0,0-1 0 0 0,0 1 0 0 0,0-1 0 0 0,0 1 0 0 0,0-1 0 0 0,1 0 0 0 0,-1 0 0 0 0,0 0 0 0 0,0 0 0 0 0,0 0 0 0 0,0 0-1 0 0,0-1 1 0 0,1 1 0 0 0,-1-1 0 0 0,0 0-9 0 0,4-1-66 0 0,1 0 0 0 0,-1-1 0 0 0,0 0 0 0 0,0 0 1 0 0,0 0-1 0 0,0-1 0 0 0,0 0 0 0 0,-1 0 0 0 0,0 0 0 0 0,1-1 0 0 0,2-4 66 0 0,9-9 284 0 0,-12 14-109 0 0,-1-1-1 0 0,0 1 0 0 0,-1-1 1 0 0,1 0-1 0 0,0-1-174 0 0,21-32 782 0 0,-24 37-615 0 0,-1 1 1 0 0,1 10-144 0 0,0 1-1 0 0,0 0 1 0 0,1-1-1 0 0,2 6-23 0 0,4 19-206 0 0,-7-29 212 0 0,0 1 1 0 0,0-1-1 0 0,1 0 0 0 0,0 0 0 0 0,0 0 0 0 0,1 0 1 0 0,-1 0-1 0 0,1 0 0 0 0,3 3-6 0 0,-4-6 8 0 0,1 1 0 0 0,0-1 0 0 0,0 0 0 0 0,0 0 0 0 0,0 0 0 0 0,0 0 0 0 0,1-1 0 0 0,-1 0 0 0 0,1 1 0 0 0,0-1 0 0 0,-1 0 0 0 0,1-1 0 0 0,0 1 0 0 0,2 0-8 0 0,4 1-10 0 0,0-1 1 0 0,1 0-1 0 0,-1 0 0 0 0,0-1 0 0 0,1-1 0 0 0,-1 1 0 0 0,1-2 1 0 0,-1 1-1 0 0,2-2 10 0 0,19-3-78 0 0,-1-2 0 0 0,12-5 78 0 0,-25 8-20 0 0,-1-2 20 0 0,0 0 0 0 0,-1-2-1 0 0,1 1 1 0 0,8-8 0 0 0,-8 6 64 0 0,-9 4-47 0 0,0 0 0 0 0,0 0 0 0 0,-1 0 1 0 0,0-1-1 0 0,0 0 0 0 0,0 0 0 0 0,-1-1 1 0 0,1 1-1 0 0,0-4-17 0 0,10-15 59 0 0,-2-1 0 0 0,0-1-59 0 0,-13 24 0 0 0,25-55 29 0 0,-3-2-1 0 0,6-27-28 0 0,-12 32 7 0 0,-4 12 20 0 0,-2-1 0 0 0,-2-1 0 0 0,1-27-27 0 0,-9 36 187 0 0,-9 52-127 0 0,-67 171-375 0 0,58-144 257 0 0,-15 56 45 0 0,10-32 15 0 0,6-12 69 0 0,2 1-1 0 0,2 4-70 0 0,7-15 110 0 0,5-42-136 0 0,-1 1 0 0 0,2-1 0 0 0,-1 1 0 0 0,0-1 0 0 0,1 1 0 0 0,-1-1 0 0 0,1 0 0 0 0,0 1 0 0 0,0-1 0 0 0,1 0 0 0 0,-1 1 26 0 0,0-4 14 0 0,-1 1-1 0 0,1 0 1 0 0,-1-1-1 0 0,1 1 0 0 0,-1-1 1 0 0,1 1-1 0 0,-1-1 0 0 0,1 1 1 0 0,0-1-1 0 0,-1 1 0 0 0,1-1 1 0 0,0 1-1 0 0,-1-1 0 0 0,1 0 1 0 0,0 1-1 0 0,0-1 1 0 0,-1 0-1 0 0,1 0 0 0 0,0 0 1 0 0,0 0-1 0 0,-1 1 0 0 0,1-1 1 0 0,0 0-1 0 0,0 0 0 0 0,0 0 1 0 0,-1-1-1 0 0,1 1 0 0 0,0 0 1 0 0,0 0-1 0 0,-1 0 1 0 0,1 0-1 0 0,0-1 0 0 0,0 1-13 0 0,3-2 165 0 0,0 0 0 0 0,0 0 0 0 0,0 0 0 0 0,0-1 0 0 0,1 0-165 0 0,1-1-16 0 0,13-9 157 0 0,-1-1 0 0 0,6-7-141 0 0,21-16 23 0 0,-10 8-23 0 0,-29 22 0 0 0,2 0 0 0 0,-1 1 0 0 0,0 0 0 0 0,1 1 0 0 0,0 0 0 0 0,1 0 0 0 0,-1 0 0 0 0,1 1 0 0 0,8-3 0 0 0,-12 6 0 0 0,23-5 0 0 0,-26 5 0 0 0,0 1 0 0 0,0 0 0 0 0,-1 0 0 0 0,1 0 0 0 0,0 0 0 0 0,0 0 0 0 0,0 1 0 0 0,0-1 0 0 0,-1 0 0 0 0,1 1 0 0 0,0-1 0 0 0,0 1 0 0 0,-1 0 0 0 0,1 0 0 0 0,3 1 33 0 0,-1 1 0 0 0,0 1 0 0 0,0-1 1 0 0,0 0-1 0 0,0 1 0 0 0,-1 0 0 0 0,1 0 0 0 0,-1 0 0 0 0,0 0 0 0 0,0 1 1 0 0,0-1-1 0 0,-1 1 0 0 0,1 1-33 0 0,-2-2-13 0 0,0-1 1 0 0,1 1-1 0 0,-1 0 0 0 0,-1 0 1 0 0,1 0-1 0 0,-1 0 0 0 0,1 0 1 0 0,-1 1-1 0 0,0-1 1 0 0,-1 0-1 0 0,1 0 0 0 0,-1 0 1 0 0,0 0-1 0 0,0 0 0 0 0,0 0 1 0 0,0 0-1 0 0,-1 1 13 0 0,-3 6-23 0 0,-1-1 0 0 0,0 1 1 0 0,0-1-1 0 0,-1-1 0 0 0,-5 6 23 0 0,-43 43-38 0 0,48-51-91 0 0,0-1 0 0 0,0 0-1 0 0,-1 0 1 0 0,0-1 0 0 0,0 0-1 0 0,-1 0 1 0 0,1-1 0 0 0,-1 0-1 0 0,-7 2 130 0 0,-4 0-585 0 0,0-1-1 0 0,0-1 0 0 0,-20 1 586 0 0,21-3-747 0 0,-28 3-1839 0 0,20-8 720 0 0</inkml:trace>
  <inkml:trace contextRef="#ctx0" brushRef="#br0" timeOffset="36793.08">25829 5274 12896 0 0,'23'3'1172'0'0,"-38"11"564"0"0,7-6-821 0 0,0 0 0 0 0,1 0 0 0 0,0 1 0 0 0,0 0 0 0 0,1 0 0 0 0,0 0 0 0 0,0 3-915 0 0,-11 23 1558 0 0,-4 13-1558 0 0,18-41 260 0 0,-6 14 623 0 0,1 0 0 0 0,-2 11-883 0 0,8-24 138 0 0,1-1 1 0 0,0 1-1 0 0,0 0 1 0 0,0-1-1 0 0,1 1 1 0 0,0 0-1 0 0,1-1 1 0 0,0 1-1 0 0,0 1-138 0 0,18 73 704 0 0,-18-79-694 0 0,1-1-1 0 0,-1 1 1 0 0,0-1-1 0 0,1 1 1 0 0,0-1 0 0 0,-1 0-1 0 0,1 0 1 0 0,0 0-1 0 0,0 0 1 0 0,0 0 0 0 0,1-1-1 0 0,-1 1 1 0 0,0-1-1 0 0,1 1 1 0 0,-1-1-1 0 0,1 0 1 0 0,-1 0 0 0 0,1 0-10 0 0,4 2 16 0 0,0 0-1 0 0,0-1 1 0 0,0 1 0 0 0,0-2 0 0 0,0 1 0 0 0,3-1-16 0 0,-4 0 19 0 0,-1-1 0 0 0,0-1-1 0 0,1 1 1 0 0,-1-1 0 0 0,1 1-1 0 0,-1-1 1 0 0,0-1 0 0 0,1 1 0 0 0,-1-1-1 0 0,0 0 1 0 0,0 0 0 0 0,0-1-1 0 0,0 0 1 0 0,-1 1 0 0 0,1-1 0 0 0,-1-1-1 0 0,1 1 1 0 0,-1-1 0 0 0,0 0-1 0 0,-1 0 1 0 0,1 0 0 0 0,-1 0 0 0 0,1 0-1 0 0,-1-1 1 0 0,0 0 0 0 0,-1 0-1 0 0,1 1 1 0 0,0-4-19 0 0,2-4 56 0 0,-1 0 0 0 0,0 0 0 0 0,-1 0 0 0 0,0-1 0 0 0,-1 1 0 0 0,-1-1 0 0 0,0 0 0 0 0,0 1 0 0 0,-1-1 0 0 0,-1-7-56 0 0,-3-13 179 0 0,-1 0-1 0 0,-2 0 1 0 0,-5-13-179 0 0,5 24-103 0 0,-1 1-1 0 0,-1 0 0 0 0,-6-11 104 0 0,14 30-10 0 0,0 0-1 0 0,0 1 1 0 0,0-1 0 0 0,0 0-1 0 0,0 1 1 0 0,0-1-1 0 0,0 1 1 0 0,-1 0-1 0 0,1-1 1 0 0,-1 1-1 0 0,1 0 1 0 0,-1 0-1 0 0,1-1 1 0 0,-1 1-1 0 0,0 1 1 0 0,1-1-1 0 0,-1 0 1 0 0,0 0-1 0 0,-1 0 11 0 0,0 1 5 0 0,1-1 0 0 0,-1 1 0 0 0,0 0-1 0 0,1 0 1 0 0,-1 0 0 0 0,1 1-1 0 0,-1-1 1 0 0,0 1 0 0 0,1-1 0 0 0,-1 1-1 0 0,1 0 1 0 0,-1 0 0 0 0,0 0-5 0 0,-6 4 64 0 0,0 0-1 0 0,0 0 1 0 0,1 1-1 0 0,-1 0 1 0 0,1 1-1 0 0,-6 6-63 0 0,3-2-243 0 0,1 0-1 0 0,0 0 0 0 0,0 1 1 0 0,-7 13 243 0 0,14-19-84 0 0,-1 0 1 0 0,1 1-1 0 0,0 0 1 0 0,0-1-1 0 0,1 1 1 0 0,0 0-1 0 0,0 0 1 0 0,1 0-1 0 0,0 0 1 0 0,0 1-1 0 0,0 2 84 0 0,1-6 17 0 0,0 0 0 0 0,0 1 0 0 0,1-1 0 0 0,-1 0 0 0 0,1 0 1 0 0,0 0-1 0 0,0 0 0 0 0,0 0 0 0 0,1 0 0 0 0,-1 0 0 0 0,1-1 0 0 0,0 1 0 0 0,0 0 0 0 0,1-1 0 0 0,-1 0 0 0 0,0 1 0 0 0,1-1 0 0 0,0 0 0 0 0,0 0 0 0 0,0-1 1 0 0,0 1-1 0 0,1 0 0 0 0,-1-1 0 0 0,0 0 0 0 0,1 0 0 0 0,0 0 0 0 0,0 0 0 0 0,-1-1 0 0 0,1 1 0 0 0,3-1-17 0 0,0 2 2 0 0,1-2 0 0 0,-1 1 0 0 0,1-1 0 0 0,-1-1 0 0 0,1 1 0 0 0,0-1 0 0 0,0-1 0 0 0,-1 1 0 0 0,1-1 0 0 0,0-1 0 0 0,-1 1 0 0 0,1-1 0 0 0,-1 0 0 0 0,0-1 0 0 0,0 0 0 0 0,2-1-2 0 0,13-7 8 0 0,-1-1 0 0 0,-1-2 0 0 0,0 1 0 0 0,10-11-8 0 0,-4 3-63 0 0,104-78 934 0 0,-87 76-263 0 0,-42 22-608 0 0,1 0 0 0 0,-1 0 0 0 0,0 1 0 0 0,0-1 0 0 0,1 1 0 0 0,-1-1 0 0 0,0 1 0 0 0,1 0 0 0 0,-1-1 0 0 0,0 1 0 0 0,1 0 0 0 0,-1 0 0 0 0,0 0 0 0 0,1 0 0 0 0,-1 0 0 0 0,0 0 0 0 0,1 0 0 0 0,-1 1 0 0 0,0-1 0 0 0,1 0 0 0 0,-1 1 0 0 0,0-1 0 0 0,1 1 0 0 0,-1-1 0 0 0,0 1 0 0 0,0 0 0 0 0,0-1 0 0 0,1 1 0 0 0,-1 0 0 0 0,0 0 0 0 0,0 0 0 0 0,4 4 0 0 0,-1 0 0 0 0,0 0 0 0 0,0 0 0 0 0,-1 1 0 0 0,1-1 0 0 0,-1 2 0 0 0,1-1 0 0 0,5 13 0 0 0,0 0 0 0 0,-1 1 0 0 0,-1 1 0 0 0,3 16 0 0 0,4 10 0 0 0,16 64-80 0 0,-28-103 91 0 0,1-1-1 0 0,0 1 1 0 0,0-1 0 0 0,1 0-1 0 0,0 0 1 0 0,3 4-11 0 0,-7-10 0 0 0,0 0 0 0 0,1-1 0 0 0,-1 1 0 0 0,0 0 0 0 0,0-1 0 0 0,1 1 0 0 0,-1-1 0 0 0,1 1 0 0 0,-1 0 0 0 0,1-1 0 0 0,-1 1 0 0 0,1-1 0 0 0,-1 1 0 0 0,1-1 0 0 0,-1 0 0 0 0,1 1 0 0 0,0-1 0 0 0,-1 0 0 0 0,1 1 0 0 0,-1-1 0 0 0,1 0 0 0 0,0 1 0 0 0,-1-1 0 0 0,1 0 0 0 0,0 0 0 0 0,0 0 0 0 0,-1 0 0 0 0,2 0 0 0 0,1 0 17 0 0,-2 1-19 0 0,0-1 18 0 0,1 1 1 0 0,-1-1-1 0 0,0 1 0 0 0,0-1 0 0 0,1 0 0 0 0,-1 1 1 0 0,0-1-1 0 0,1 0 0 0 0,-1 0 0 0 0,0 0 0 0 0,1 0 1 0 0,-1 0-1 0 0,0 0 0 0 0,0-1 0 0 0,1 1 0 0 0,-1 0 1 0 0,0-1-1 0 0,1 1 0 0 0,-1-1 0 0 0,0 1 0 0 0,0-1 0 0 0,0 1 1 0 0,0-1-1 0 0,0 0 0 0 0,1 0-16 0 0,6-7 307 0 0,0-1 0 0 0,-1 0 0 0 0,0 0 1 0 0,0 0-1 0 0,2-6-307 0 0,28-54-182 0 0,-20 36 189 0 0,27-67 269 0 0,30-72-261 0 0,-73 170-61 0 0,0 0-1 0 0,-1 0 1 0 0,1 0-1 0 0,-1 0 1 0 0,0 0 0 0 0,1 0-1 0 0,-1-1 1 0 0,0 1-1 0 0,0 0 1 0 0,0 0 0 0 0,-1 0-1 0 0,1 0 1 0 0,0 0-1 0 0,-1 0 1 0 0,0-1 46 0 0,1 1-162 0 0,0 0-734 0 0,-1 1-7875 0 0,-2 1-367 0 0</inkml:trace>
  <inkml:trace contextRef="#ctx0" brushRef="#br0" timeOffset="37263.44">26881 5559 18687 0 0,'0'0'430'0'0,"0"0"55"0"0,2 0 26 0 0,71-27 1363 0 0,-53 20-944 0 0,-16 6-699 0 0,1-1 0 0 0,-1 0 0 0 0,1 0-1 0 0,-1 0 1 0 0,3-2-231 0 0,0-1 329 0 0,17-11 1942 0 0,17-16-2271 0 0,-34 26 105 0 0,-1 0 0 0 0,0 0 0 0 0,0-1 0 0 0,-1 1 0 0 0,0-1 0 0 0,0 0 0 0 0,0-1 0 0 0,0-2-105 0 0,-3 5 23 0 0,0 1-1 0 0,-1-1 1 0 0,0 0 0 0 0,0 0-1 0 0,0 0 1 0 0,0-2-23 0 0,5-25 32 0 0,-1 19-5 0 0,0 0 0 0 0,6-7-27 0 0,-6 10 25 0 0,1-1 1 0 0,-2 0 0 0 0,1 0-1 0 0,0-4-25 0 0,-4 10 30 0 0,0 1-1 0 0,0 0 1 0 0,0-1-1 0 0,-1 1 1 0 0,1-1-1 0 0,-1 1 0 0 0,0-1 1 0 0,-1 1-1 0 0,1-1 1 0 0,-1 0-30 0 0,0 3 12 0 0,1 0 1 0 0,-1-1-1 0 0,0 1 1 0 0,0 0-1 0 0,-1 0 1 0 0,1 0-1 0 0,0 0 1 0 0,-1 0-1 0 0,1 0 1 0 0,-1 0-1 0 0,0 1 1 0 0,0-1-1 0 0,1 0 1 0 0,-1 1-1 0 0,0 0 1 0 0,0-1-1 0 0,-1 1 1 0 0,1 0-1 0 0,-1-1-12 0 0,-1 1 11 0 0,0 0-1 0 0,0 0 1 0 0,0 1-1 0 0,0-1 1 0 0,0 1-1 0 0,0 0 0 0 0,0 0 1 0 0,0 0-1 0 0,0 0 1 0 0,0 1-1 0 0,0 0 1 0 0,0-1-1 0 0,0 1 1 0 0,1 1-1 0 0,-1-1 1 0 0,-1 1-11 0 0,-7 2 13 0 0,0 0-12 0 0,-1 1 0 0 0,1 0 0 0 0,1 1 0 0 0,-1 0 0 0 0,1 1 0 0 0,0 1 0 0 0,1-1 0 0 0,-1 2 0 0 0,1-1 0 0 0,-6 9-1 0 0,-4 4 3 0 0,1 2 1 0 0,1 1-1 0 0,1 0 0 0 0,-3 7-3 0 0,13-19-84 0 0,0 1 0 0 0,1 0 0 0 0,0 0 0 0 0,1 0-1 0 0,1 1 1 0 0,0 0 0 0 0,0-1 0 0 0,1 8 84 0 0,1-10 69 0 0,1 1 0 0 0,1-1 0 0 0,0 0 0 0 0,1 1 0 0 0,0-1 0 0 0,1 0 0 0 0,0 0 0 0 0,1 0 0 0 0,0 0 0 0 0,3 8-69 0 0,-3-14 30 0 0,-1 0 0 0 0,1-1-1 0 0,0 1 1 0 0,0-1-1 0 0,1 0 1 0 0,-1 0-1 0 0,1 0 1 0 0,0 0 0 0 0,0-1-1 0 0,0 1 1 0 0,1-1-1 0 0,-1 0 1 0 0,1-1-1 0 0,-1 1 1 0 0,1-1 0 0 0,0 0-1 0 0,0 0 1 0 0,2 1-30 0 0,6 1 122 0 0,0-1 1 0 0,0 0-1 0 0,0 0 0 0 0,1-1 1 0 0,-1-1-1 0 0,11 0-122 0 0,7-1 205 0 0,-1-2 0 0 0,1-1 0 0 0,-1-1 0 0 0,1-1 0 0 0,-1-2 0 0 0,-1-1 0 0 0,1-2 0 0 0,9-5-205 0 0,8-4 59 0 0,50-21 74 0 0,34-23-133 0 0,-111 51 0 0 0,-2-1 0 0 0,0-1 0 0 0,0 0 0 0 0,-1-2 0 0 0,2-3 0 0 0,-17 17-306 0 0,0-1 1 0 0,0 0-1 0 0,-1 1 0 0 0,1-1 1 0 0,-1 0-1 0 0,1 0 0 0 0,-1 1 0 0 0,1-4 306 0 0,-1 4-316 0 0,-1 1-1 0 0,0 0 0 0 0,1 0 0 0 0,-1 0 0 0 0,0-1 0 0 0,0 1 0 0 0,1 0 0 0 0,-1 0 0 0 0,0-1 1 0 0,0 1-1 0 0,0 0 0 0 0,-1 0 0 0 0,1-1 0 0 0,0 1 0 0 0,0 0 0 0 0,-1 0 0 0 0,1 0 1 0 0,0-1-1 0 0,-1 1 0 0 0,0 0 0 0 0,1 0 0 0 0,-1-1 317 0 0,-11-6-9582 0 0</inkml:trace>
  <inkml:trace contextRef="#ctx0" brushRef="#br0" timeOffset="39870.11">623 7422 12096 0 0,'-8'-16'553'0'0,"8"16"-531"0"0,0-1 1 0 0,0 1-1 0 0,0-1 0 0 0,0 1 1 0 0,0 0-1 0 0,-1-1 1 0 0,1 1-1 0 0,0 0 0 0 0,0-1 1 0 0,0 1-1 0 0,0 0 0 0 0,0-1 1 0 0,0 1-1 0 0,0-1 1 0 0,1 1-1 0 0,-1 0 0 0 0,0-1 1 0 0,0 1-1 0 0,0 0 0 0 0,0-1 1 0 0,0 1-1 0 0,1 0 0 0 0,-1-1 1 0 0,0 1-1 0 0,0 0 1 0 0,0-1-1 0 0,1 1 0 0 0,-1 0 1 0 0,0 0-1 0 0,1-1-22 0 0,0 0 58 0 0,0-3 3 0 0,0 1 0 0 0,0-1-1 0 0,0 0 1 0 0,0 1 0 0 0,-1-1 0 0 0,1 0-1 0 0,-1 0 1 0 0,0 1 0 0 0,0-1 0 0 0,-1-1-61 0 0,-5-37 3139 0 0,5 40-2798 0 0,0-1 1 0 0,0 1-1 0 0,0 0 1 0 0,0 0-1 0 0,0 0 1 0 0,-1 0-1 0 0,1 0 0 0 0,-1 1 1 0 0,-1-3-342 0 0,-4-5 1532 0 0,2 8-301 0 0,4 1-1029 0 0,-2 0-74 0 0,1 0-1 0 0,-1 0 1 0 0,1 0-1 0 0,-1 0 1 0 0,1 1-1 0 0,-1 0 1 0 0,1-1-1 0 0,-1 1 1 0 0,1 0-1 0 0,-1 0-127 0 0,-1 2 131 0 0,0-1 1 0 0,0 1-1 0 0,0 0 0 0 0,0 1 0 0 0,-1 1-131 0 0,-13 14 242 0 0,1 0 0 0 0,1 1-1 0 0,0 1 1 0 0,2 0 0 0 0,1 1 0 0 0,0 2-242 0 0,-13 26 279 0 0,3 2 0 0 0,-3 13-279 0 0,13-23 581 0 0,-7 32-581 0 0,13-46 227 0 0,6-20-205 0 0,-1 0 0 0 0,2 0 0 0 0,-1 0 0 0 0,1 0 0 0 0,0 0 0 0 0,1 1 0 0 0,0-1 0 0 0,0-1 0 0 0,1 1 0 0 0,0 0 0 0 0,0 0 0 0 0,1 0 0 0 0,0-1 0 0 0,0 0 0 0 0,1 1 0 0 0,2 3-22 0 0,-2-9 64 0 0,5-2-27 0 0,-1 0-1 0 0,1-1 0 0 0,-1 0 1 0 0,0 0-1 0 0,1-1 1 0 0,-1 0-1 0 0,0-1 1 0 0,0 1-1 0 0,4-3-36 0 0,128-69 343 0 0,-113 57-311 0 0,0-1 1 0 0,-2-1-1 0 0,22-20-32 0 0,-6-1 62 0 0,-1-1 0 0 0,-2-3 0 0 0,-2-1-1 0 0,0-3-61 0 0,-16 18 38 0 0,-1-2 0 0 0,-2 0 0 0 0,-1 0 0 0 0,-1-2 0 0 0,-2 0 0 0 0,8-33-38 0 0,0-15 52 0 0,-4 0 1 0 0,6-72-53 0 0,-22 113 20 0 0,-2 36-20 0 0,-2 7 0 0 0,-3 9 0 0 0,-7 31-126 0 0,1 0 0 0 0,-1 19 126 0 0,-6 21-124 0 0,18-80 124 0 0,-63 251 20 0 0,42-148 24 0 0,-1 47-44 0 0,21-143 0 0 0,-2 30-47 0 0,0 31 47 0 0,4-59-5 0 0,0 0 0 0 0,1 0 0 0 0,1 0 0 0 0,0 0 0 0 0,0-1-1 0 0,1 1 1 0 0,0-1 0 0 0,4 8 5 0 0,-6-15 9 0 0,0 0 0 0 0,1 0 0 0 0,0 0 1 0 0,0 0-1 0 0,0-1 0 0 0,0 1 0 0 0,0-1 0 0 0,1 1 0 0 0,-1-1 0 0 0,1 0 0 0 0,-1 1 0 0 0,1-1 1 0 0,0-1-1 0 0,0 1 0 0 0,0 0 0 0 0,0-1 0 0 0,0 1 0 0 0,0-1 0 0 0,0 0 0 0 0,1 0 0 0 0,-1 0 1 0 0,0-1-1 0 0,1 1 0 0 0,-1-1 0 0 0,0 0 0 0 0,1 0 0 0 0,-1 0 0 0 0,1 0 0 0 0,-1 0 0 0 0,0-1 1 0 0,1 0-1 0 0,-1 0 0 0 0,0 1 0 0 0,0-2 0 0 0,1 1 0 0 0,0-1-9 0 0,13-5 16 0 0,-1-1 0 0 0,0-1 0 0 0,0-1 0 0 0,-1 0 0 0 0,0-1 0 0 0,11-10-16 0 0,-2-2 26 0 0,-1-1-1 0 0,0-1 0 0 0,4-9-25 0 0,1 0 29 0 0,-15 19-12 0 0,-1 0 0 0 0,0 0 0 0 0,-2-1 1 0 0,1-1-1 0 0,-2 1 0 0 0,2-7-17 0 0,-4 6-1 0 0,1 0 0 0 0,0 1 0 0 0,9-12 1 0 0,-12 20 2 0 0,0 1 0 0 0,1 0 0 0 0,0 0 0 0 0,0 0-1 0 0,1 1 1 0 0,-1 0 0 0 0,2 0 0 0 0,4-3-2 0 0,-9 8 12 0 0,0-1 1 0 0,0 0-1 0 0,1 1 1 0 0,-1 0-1 0 0,0 0 1 0 0,1 0-1 0 0,-1 0 0 0 0,1 1 1 0 0,-1-1-1 0 0,1 1 1 0 0,0 0-1 0 0,-1 0 0 0 0,1 0 1 0 0,-1 0-1 0 0,1 1 1 0 0,-1 0-1 0 0,3 0-12 0 0,7 3-34 0 0,0 0 0 0 0,-1 1 0 0 0,1 1 0 0 0,0 0 34 0 0,-2 0-86 0 0,-7-4 111 0 0,0 0-1 0 0,0 1 0 0 0,-1-1 1 0 0,1 1-1 0 0,-1 0 0 0 0,0 0 0 0 0,1 0 1 0 0,-1 0-1 0 0,-1 1 0 0 0,1 0 1 0 0,0-1-1 0 0,-1 1 0 0 0,1 2-24 0 0,4 5-100 0 0,0-1 0 0 0,0 0 0 0 0,2 0 100 0 0,-6-4-88 0 0,-2-5 31 0 0,-1-2 97 0 0,-1-4-23 0 0,0 0-1 0 0,0 1 1 0 0,0-1-1 0 0,0 1 1 0 0,-1 0-1 0 0,1-1 1 0 0,-1 1-1 0 0,-1 0 1 0 0,1 0-1 0 0,0 0 1 0 0,-3-2-17 0 0,-6-10 45 0 0,-1 1 0 0 0,-4-3-45 0 0,10 11 0 0 0,-1 1 0 0 0,0 0 0 0 0,-1 0 0 0 0,1 1 0 0 0,-1 0 0 0 0,0 0 0 0 0,-3 0 0 0 0,6 2 0 0 0,-1 0 0 0 0,1 1 0 0 0,-1 0 0 0 0,0 0 0 0 0,0 1 0 0 0,0-1 0 0 0,0 1 0 0 0,0 1 0 0 0,0-1 0 0 0,0 1 0 0 0,-3 0 0 0 0,6 1-2 0 0,-1 0 1 0 0,0 0-1 0 0,0 0 1 0 0,1 0-1 0 0,-1 1 0 0 0,0-1 1 0 0,1 1-1 0 0,0 0 0 0 0,-1 0 1 0 0,1 0-1 0 0,-2 2 2 0 0,-5 4-31 0 0,1 1 0 0 0,-8 9 31 0 0,9-8-5 0 0,0 0 0 0 0,0 1 0 0 0,1-1 0 0 0,1 2 0 0 0,0-1 0 0 0,-2 7 5 0 0,-8 21-44 0 0,-2 14 44 0 0,7-19-6 0 0,3-9 6 0 0,1-1 0 0 0,1 1 0 0 0,1 0 0 0 0,1 0 0 0 0,1 1 0 0 0,1 16 0 0 0,2-38 4 0 0,0 0 1 0 0,0-1-1 0 0,1 1 0 0 0,0 0 0 0 0,-1 0 1 0 0,1-1-1 0 0,0 1 0 0 0,1 0 0 0 0,-1-1 1 0 0,1 1-1 0 0,0-1 0 0 0,-1 0 1 0 0,2 1-1 0 0,-1-1 0 0 0,2 2-4 0 0,-2-3 3 0 0,-1-1-1 0 0,1 1 1 0 0,0 0-1 0 0,0-1 1 0 0,0 0-1 0 0,0 1 1 0 0,0-1 0 0 0,1 0-1 0 0,-1 0 1 0 0,0 0-1 0 0,1 0 1 0 0,-1-1-1 0 0,0 1 1 0 0,1-1-1 0 0,-1 1 1 0 0,1-1 0 0 0,-1 0-1 0 0,0 0 1 0 0,1 0-1 0 0,-1 0 1 0 0,1 0-1 0 0,-1-1 1 0 0,1 1 0 0 0,-1-1-1 0 0,1 0-2 0 0,10-3 15 0 0,1 0-1 0 0,-1-1 1 0 0,0-1 0 0 0,-1 0-1 0 0,10-7-14 0 0,7-6 84 0 0,20-18-84 0 0,-42 31 15 0 0,0 0-1 0 0,-1 0 1 0 0,0-1-1 0 0,0 0 1 0 0,-1 0-1 0 0,1-1 1 0 0,-1 0-15 0 0,9-17 109 0 0,6-17-109 0 0,-14 31 24 0 0,-1-1-22 0 0,0-1 0 0 0,-1 0 0 0 0,0 0 0 0 0,-1 0 0 0 0,-1 0 0 0 0,1-6-2 0 0,0-17 68 0 0,-2-29-68 0 0,-2 160-125 0 0,-5 4 125 0 0,5-83-3 0 0,1 1 0 0 0,1 0 0 0 0,0-1 1 0 0,4 14 2 0 0,-3-16 0 0 0,0-3 16 0 0,1 1 0 0 0,1-1 0 0 0,-1 0 0 0 0,2 1-16 0 0,-5-11 0 0 0,0-1 0 0 0,1 1 0 0 0,-1 0 0 0 0,0-1 0 0 0,0 1 0 0 0,1 0 0 0 0,-1-1 0 0 0,0 1 0 0 0,1 0 0 0 0,-1-1 0 0 0,0 1 0 0 0,1-1 0 0 0,-1 1 0 0 0,1-1 0 0 0,-1 1 0 0 0,1-1 0 0 0,-1 1 0 0 0,1-1 0 0 0,0 1 0 0 0,-1-1 0 0 0,1 0 0 0 0,-1 1 0 0 0,1-1 0 0 0,0 0 0 0 0,-1 0 0 0 0,1 1 0 0 0,0-1 0 0 0,-1 0 0 0 0,1 0 0 0 0,0 0 0 0 0,0 0 0 0 0,-1 0 0 0 0,1 0 0 0 0,0 0 0 0 0,-1 0 0 0 0,1 0 0 0 0,1 0 0 0 0,0-1 0 0 0,1 1 2 0 0,1 0 1 0 0,-1-1-1 0 0,0 0 1 0 0,0 1-1 0 0,1-1 0 0 0,-1-1 1 0 0,0 1-1 0 0,0 0 0 0 0,0-1 1 0 0,0 1-1 0 0,0-1 1 0 0,1-2-3 0 0,32-26 34 0 0,-32 25-33 0 0,8-7 7 0 0,-2-1 0 0 0,0 0 1 0 0,0-1-1 0 0,-1 0 0 0 0,-1-1 0 0 0,0 1 1 0 0,2-8-9 0 0,6-10 6 0 0,-8 14 45 0 0,0-1 0 0 0,-2-1 1 0 0,0 1-1 0 0,-1-1 0 0 0,1-11-51 0 0,12-36-16 0 0,-15 57-37 0 0,-2 7 94 0 0,-1 12 24 0 0,0 1-117 0 0,0 1 0 0 0,-1-1 0 0 0,-1 0-1 0 0,0 0 1 0 0,-1 5 52 0 0,-5 20-28 0 0,2 0 0 0 0,0 12 28 0 0,-1 4-16 0 0,6-37 16 0 0,0-1 0 0 0,1 0 0 0 0,1 8 0 0 0,0 8 0 0 0,-1-22 0 0 0,0 0 0 0 0,0 0 0 0 0,1 0 0 0 0,0 0 0 0 0,1-1 0 0 0,0 4 0 0 0,-1-8 0 0 0,-1 0 0 0 0,1-1 0 0 0,0 1 0 0 0,-1-1 0 0 0,1 1 0 0 0,0-1 0 0 0,0 1 0 0 0,0-1 0 0 0,0 0 0 0 0,0 1 0 0 0,0-1 0 0 0,0 0 0 0 0,0 0 0 0 0,1 0 0 0 0,-1 0 0 0 0,0 0 0 0 0,1 0 0 0 0,-1 0 0 0 0,1 0 0 0 0,-1 0 0 0 0,1-1 0 0 0,0 1 0 0 0,-1-1 0 0 0,1 1 0 0 0,-1-1 0 0 0,1 0 0 0 0,0 1 0 0 0,-1-1 0 0 0,2 0 0 0 0,3 0 6 0 0,0-1 1 0 0,-1 1-1 0 0,1-1 0 0 0,0 0 1 0 0,-1-1-1 0 0,1 0 0 0 0,-1 1 0 0 0,1-2 1 0 0,-1 1-1 0 0,0 0 0 0 0,0-1 1 0 0,0 0-7 0 0,10-8 35 0 0,-1 1 0 0 0,-1-2 0 0 0,4-3-35 0 0,2-3 11 0 0,-9 9 3 0 0,-1-1 0 0 0,0 0 1 0 0,0 0-1 0 0,-1-1 0 0 0,-1-1 0 0 0,2-2-14 0 0,12-25 148 0 0,3-12-148 0 0,10-18 55 0 0,-29 60-58 0 0,1 0 1 0 0,0 1-1 0 0,0 0 0 0 0,2-2 3 0 0,-7 10-2 0 0,-1-1-1 0 0,0 1 0 0 0,1-1 0 0 0,-1 1 0 0 0,1-1 0 0 0,-1 1 0 0 0,1-1 1 0 0,0 1-1 0 0,-1-1 0 0 0,1 1 0 0 0,-1 0 0 0 0,1-1 0 0 0,0 1 1 0 0,-1 0-1 0 0,1 0 3 0 0,0-1-1 0 0,0 1 1 0 0,0 0-1 0 0,0 0 1 0 0,0 0-1 0 0,0 0 1 0 0,0 1-1 0 0,0-1 0 0 0,0 0 1 0 0,-1 0-1 0 0,1 1 1 0 0,0-1-1 0 0,0 0 1 0 0,0 1-1 0 0,0-1 1 0 0,-1 1-1 0 0,1-1 1 0 0,0 1-1 0 0,0-1 1 0 0,-1 1-1 0 0,2 0 1 0 0,-1 1 0 0 0,1 0-1 0 0,0 0 1 0 0,-1 0 0 0 0,1 0-1 0 0,-1 1 1 0 0,0-1-1 0 0,1 3 1 0 0,1 2 1 0 0,0 2 0 0 0,-1-1-1 0 0,0 0 1 0 0,1 2-1 0 0,3 24 0 0 0,-1 0 0 0 0,-2 0 0 0 0,-1 1 0 0 0,-2-1 0 0 0,-3 29 0 0 0,2-16 0 0 0,1-47 0 0 0,0 1 1 0 0,0-1-1 0 0,0 0 0 0 0,0 0 0 0 0,0 0 1 0 0,0 1-1 0 0,0-1 0 0 0,0 0 0 0 0,-1 0 1 0 0,1 1-1 0 0,0-1 0 0 0,0 0 0 0 0,0 0 1 0 0,1 1-1 0 0,-1-1 0 0 0,0 0 0 0 0,0 0 1 0 0,0 0-1 0 0,0 1 0 0 0,0-1 0 0 0,0 0 1 0 0,0 0-1 0 0,0 1 0 0 0,0-1 1 0 0,0 0-1 0 0,1 0 0 0 0,-1 0 0 0 0,0 0 1 0 0,0 1-1 0 0,0-1 0 0 0,0 0 0 0 0,1 0 1 0 0,-1 0-1 0 0,0 0 0 0 0,0 0 0 0 0,0 1 1 0 0,0-1-1 0 0,1 0 0 0 0,-1 0 0 0 0,0 0 1 0 0,0 0-1 0 0,1 0 0 0 0,-1 0 0 0 0,0 0 1 0 0,0 0-1 0 0,1 0 0 0 0,-1 0 0 0 0,0 0 1 0 0,0 0-1 0 0,0 0 0 0 0,1 0 0 0 0,-1 0 1 0 0,0 0-1 0 0,0 0 0 0 0,1 0 0 0 0,-1 0 1 0 0,0 0-1 0 0,7-5 54 0 0,0-2-3 0 0,-1 1-1 0 0,0-1 0 0 0,0 0 1 0 0,0-1-1 0 0,-1 1 1 0 0,0-1-1 0 0,0-1-50 0 0,9-19 4 0 0,4-13-4 0 0,-8 18-51 0 0,14-37 120 0 0,-14 33 7 0 0,2 1 0 0 0,0 0 0 0 0,5-6-76 0 0,-7 14 0 0 0,-6 11 0 0 0,1 0 0 0 0,-1 0 0 0 0,1 0 0 0 0,0 0 0 0 0,1 0 0 0 0,-1 1 0 0 0,7-5 0 0 0,-3 7 0 0 0,-7 4-6 0 0,0 0 1 0 0,0 1-1 0 0,0-1 0 0 0,-1 1 1 0 0,1 0-1 0 0,0 0 0 0 0,0 0 0 0 0,0-1 1 0 0,-1 1-1 0 0,1 1 0 0 0,-1-1 1 0 0,1 0-1 0 0,-1 0 0 0 0,1 1 0 0 0,-1-1 1 0 0,0 1-1 0 0,1-1 0 0 0,-1 1 1 0 0,0-1-1 0 0,1 3 6 0 0,3 5-56 0 0,1 0 0 0 0,-2 1 0 0 0,2 2 56 0 0,-4-7-14 0 0,7 19-8 0 0,-1 1-1 0 0,-1 0 1 0 0,2 17 22 0 0,11 37-13 0 0,-20-78 13 0 0,1 1 0 0 0,0 0 0 0 0,0 0 0 0 0,-1 1 0 0 0,1-1 0 0 0,-1 0 0 0 0,0 0 0 0 0,0 1 0 0 0,0-1 0 0 0,0 0 0 0 0,0 2 0 0 0,-2 7 0 0 0,7-3 11 0 0,-4-7 43 0 0,-1-1-51 0 0,0 0 0 0 0,0 0 1 0 0,0 0-1 0 0,0 0 0 0 0,0 1 0 0 0,0-1 0 0 0,0 0 0 0 0,0 0 0 0 0,0 0 0 0 0,0 0 0 0 0,0 0 0 0 0,0 0 0 0 0,0 0 0 0 0,0 0 0 0 0,0 1 0 0 0,0-1 0 0 0,0 0 0 0 0,1 0 0 0 0,-1 0 0 0 0,0 0 0 0 0,0 0 0 0 0,0 0 1 0 0,0 0-1 0 0,0 0 0 0 0,0 0 0 0 0,0 0 0 0 0,0 0 0 0 0,0 0 0 0 0,0 0 0 0 0,0 1 0 0 0,1-1 0 0 0,-1 0 0 0 0,0 0 0 0 0,0 0 0 0 0,0 0 0 0 0,0 0 0 0 0,0 0 0 0 0,0 0 0 0 0,0 0 0 0 0,0 0 0 0 0,1 0 0 0 0,-1 0 0 0 0,0 0 1 0 0,0 0-1 0 0,0 0 0 0 0,0 0 0 0 0,0 0 0 0 0,0 0 0 0 0,0 0 0 0 0,0-1 0 0 0,0 1 0 0 0,1 0 0 0 0,-1 0 0 0 0,0 0 0 0 0,0 0 0 0 0,0 0 0 0 0,0 0 0 0 0,0 0 0 0 0,0 0 0 0 0,0 0 0 0 0,0 0 0 0 0,0 0 0 0 0,0 0 0 0 0,0-1 1 0 0,0 1-1 0 0,0 0 0 0 0,1 0 0 0 0,-1 0-3 0 0,6-6 74 0 0,-6 6-74 0 0,15-15 39 0 0,-11 12-28 0 0,0 0 0 0 0,0-1 0 0 0,0 0-1 0 0,-1 1 1 0 0,2-4-11 0 0,9-12 85 0 0,15-15-85 0 0,-8 10 40 0 0,-19 21-36 0 0,-1 1-1 0 0,1 0 1 0 0,-1-1-1 0 0,0 1 0 0 0,1-1 1 0 0,-1 1-1 0 0,0-1 1 0 0,-1 0-1 0 0,1 1 0 0 0,0-1 1 0 0,-1 0-1 0 0,0 0 1 0 0,1-2-4 0 0,-1 2 2 0 0,0 0 1 0 0,0 0 0 0 0,1 1 0 0 0,0-1-1 0 0,-1 0 1 0 0,1 0 0 0 0,0 0 0 0 0,1 0-1 0 0,-1 1 1 0 0,0-1 0 0 0,2-2-3 0 0,13-12 0 0 0,-12 13 0 0 0,0 0 0 0 0,-1 0 0 0 0,1 0 0 0 0,-1-1 0 0 0,2-2 0 0 0,-3 1 17 0 0,1 0 1 0 0,0 1-1 0 0,0 0 0 0 0,1-1 1 0 0,-1 1-1 0 0,1 0 0 0 0,0 1 1 0 0,1-1-1 0 0,-1 1 0 0 0,1 0 1 0 0,0 0-1 0 0,0 0-17 0 0,-4 3-5 0 0,1 0 0 0 0,-1 0 0 0 0,0 1 0 0 0,1-1 0 0 0,-1 1 0 0 0,1-1 0 0 0,-1 1 0 0 0,1-1 0 0 0,-1 1 0 0 0,1 0 0 0 0,-1 0 0 0 0,1 0 0 0 0,-1 0 0 0 0,1 0 0 0 0,-1 0 0 0 0,1 0 0 0 0,-1 0 0 0 0,1 1 0 0 0,-1-1 0 0 0,1 1 0 0 0,-1-1 0 0 0,1 1 0 0 0,-1-1 0 0 0,1 1 0 0 0,-1 0 0 0 0,0 0 0 0 0,0 0 0 0 0,1-1 0 0 0,-1 2 5 0 0,1 0-35 0 0,0 1 1 0 0,0-1 0 0 0,-1 1 0 0 0,1 0-1 0 0,-1 0 1 0 0,0-1 0 0 0,0 1 0 0 0,0 0-1 0 0,0 0 1 0 0,0 0 0 0 0,0 1 34 0 0,1 6-86 0 0,0-5 67 0 0,-1 0 0 0 0,0 1 0 0 0,0-1 0 0 0,-1 1 0 0 0,0-1 0 0 0,0 1 0 0 0,0 1 19 0 0,1 25-27 0 0,11 19 27 0 0,-8-38 0 0 0,0 0 0 0 0,-2 1 0 0 0,1 4 0 0 0,-2-10 0 0 0,-1-5 0 0 0,0 1 0 0 0,1-1 0 0 0,-1 1 0 0 0,1-1 0 0 0,0 1 0 0 0,0-1 0 0 0,0 1 0 0 0,0-1 0 0 0,1 0 0 0 0,0 1 0 0 0,6 8 0 0 0,-5-9 0 0 0,-1 1 0 0 0,1 0 0 0 0,-1 0 0 0 0,0 0 0 0 0,0 0 0 0 0,0 1 0 0 0,0-1 18 0 0,0 1-1 0 0,0 0 1 0 0,1-1-1 0 0,-1 1 1 0 0,1-1 0 0 0,0 0-1 0 0,1 0 1 0 0,-1 0-1 0 0,1 0 1 0 0,-1 0 0 0 0,1-1-1 0 0,0 0 1 0 0,1 0-1 0 0,-1 0 1 0 0,0 0 0 0 0,1-1-1 0 0,0 1 1 0 0,-1-1-1 0 0,1 0 1 0 0,4 0-18 0 0,-6-1 2 0 0,0 0-1 0 0,-1-1 1 0 0,1 1 0 0 0,0-1 0 0 0,0 0-1 0 0,-1 0 1 0 0,1 0 0 0 0,0 0-1 0 0,0-1 1 0 0,-1 1 0 0 0,3-1-2 0 0,33-11 37 0 0,-18 5-18 0 0,-7 1-11 0 0,0 0 1 0 0,-1-1 0 0 0,0 0 0 0 0,0-1-1 0 0,-1 0 1 0 0,9-9-9 0 0,-14 13 1 0 0,-1 0-83 0 0,-1-1 1 0 0,1 1-1 0 0,-1-1 0 0 0,0 1 1 0 0,0-1-1 0 0,0 0 0 0 0,-1-1 1 0 0,0 1-1 0 0,0-1 1 0 0,0 0 81 0 0,5-15-2766 0 0,-1-1-3694 0 0,-2 0-2921 0 0</inkml:trace>
  <inkml:trace contextRef="#ctx0" brushRef="#br0" timeOffset="40233.3">2074 7134 22543 0 0,'0'-20'496'0'0,"0"12"104"0"0,-3-3 16 0 0,3-1 24 0 0,0 1-512 0 0,3 0-128 0 0,2 6 0 0 0,-5 5 0 0 0,0 0 0 0 0,0 0 72 0 0,0 0-72 0 0,0 0-6664 0 0,8 8-1375 0 0</inkml:trace>
  <inkml:trace contextRef="#ctx0" brushRef="#br0" timeOffset="40950.11">4316 7797 12840 0 0,'0'0'588'0'0,"0"0"-12"0"0,0 0-254 0 0,0 0 305 0 0,0 0 168 0 0,0 0 34 0 0,0 0 47 0 0,0 0 158 0 0,0 0 72 0 0,0 0 12 0 0,0 0-46 0 0,0 0-200 0 0,0 0-82 0 0,0 0-20 0 0,1-2-3 0 0,91-141 3171 0 0,-45 72-3371 0 0,-3-2-1 0 0,-3-3 0 0 0,15-42-566 0 0,-40 81 18 0 0,3-8 48 0 0,25-40-66 0 0,-40 80 11 0 0,-9 22 26 0 0,-78 211-245 0 0,72-193 189 0 0,2-1 0 0 0,1 1 0 0 0,0 7 19 0 0,1-5-7 0 0,6-27 7 0 0,-1 0 0 0 0,1 0 0 0 0,1-1 0 0 0,0 1 0 0 0,0 0 0 0 0,1 0 0 0 0,0 0 0 0 0,0-1 0 0 0,1 1 0 0 0,1-1 0 0 0,0 1 0 0 0,0-1 0 0 0,1 2 0 0 0,-3-10 1 0 0,0 1 1 0 0,0 0-1 0 0,0 0 0 0 0,1-1 0 0 0,-1 1 1 0 0,0-1-1 0 0,1 1 0 0 0,-1-1 0 0 0,0 0 1 0 0,1 1-1 0 0,0-1 0 0 0,-1 0 1 0 0,1 0-1 0 0,0 0 0 0 0,0 0 0 0 0,-1 0 1 0 0,1-1-1 0 0,0 1 0 0 0,0 0 0 0 0,0-1 1 0 0,0 0-1 0 0,0 1 0 0 0,0-1 0 0 0,0 0 1 0 0,0 0-1 0 0,0 0 0 0 0,0 0 1 0 0,0 0-1 0 0,0-1 0 0 0,0 1 0 0 0,0 0 1 0 0,0-1-1 0 0,0 0-1 0 0,5-1 13 0 0,0 0 1 0 0,0-1-1 0 0,0 0 1 0 0,-1 0-1 0 0,1-1 1 0 0,-1 0-1 0 0,0 0 0 0 0,3-2-13 0 0,0-3 25 0 0,-1 1 0 0 0,-1-1 0 0 0,1-1 0 0 0,-1 1 0 0 0,-1-1-1 0 0,0 0 1 0 0,0-1 0 0 0,0-2-25 0 0,21-34 73 0 0,11-21 56 0 0,-20 34-15 0 0,-8 14-41 0 0,-1 0 0 0 0,-1 0-1 0 0,0-5-72 0 0,9-22 70 0 0,-9 26-90 0 0,-6 14 3 0 0,1 0 0 0 0,0 0 0 0 0,0 0 0 0 0,5-6 17 0 0,-8 13-1 0 0,0-1 0 0 0,0 1 0 0 0,0 0 0 0 0,0-1-1 0 0,0 1 1 0 0,1 0 0 0 0,-1 0 0 0 0,0-1 0 0 0,0 1 0 0 0,1 0 0 0 0,-1-1 0 0 0,0 1 0 0 0,0 0-1 0 0,1 0 1 0 0,-1 0 0 0 0,0-1 0 0 0,1 1 0 0 0,-1 0 0 0 0,0 0 0 0 0,1 0 0 0 0,-1 0 0 0 0,0 0-1 0 0,1 0 1 0 0,-1 0 0 0 0,0-1 0 0 0,1 1 1 0 0,3 4-17 0 0,-4-3 10 0 0,3 3 6 0 0,0-1 0 0 0,0 0 0 0 0,0 1-1 0 0,-1 0 1 0 0,0-1 0 0 0,1 1 0 0 0,-2 0 0 0 0,1 0 0 0 0,0 0 0 0 0,-1 1 0 0 0,1 2 1 0 0,2 10-27 0 0,0 1 1 0 0,-1 6 26 0 0,1 5-58 0 0,1 18 15 0 0,-5-33 34 0 0,1-2 0 0 0,1 1-1 0 0,0 0 1 0 0,2 5 9 0 0,-2-8-12 0 0,0-1-1 0 0,-1 1 1 0 0,0-1-1 0 0,-1 1 0 0 0,0-1 1 0 0,0 1-1 0 0,-1 0 1 0 0,0-1-1 0 0,-1 1 1 0 0,0-1-1 0 0,0 0 1 0 0,-1 0-1 0 0,-1 3 13 0 0,3-10-244 0 0,-4 1-289 0 0,4-3 509 0 0,1 1 0 0 0,0-1 0 0 0,-1 0-1 0 0,1 0 1 0 0,0 1 0 0 0,-1-1 0 0 0,1 0 0 0 0,-1 1-1 0 0,1-1 1 0 0,-1 0 0 0 0,1 0 0 0 0,-1 0 0 0 0,1 0-1 0 0,-1 0 1 0 0,1 1 0 0 0,0-1 0 0 0,-1 0 0 0 0,1 0-1 0 0,-1 0 1 0 0,1 0 24 0 0,-4-1-302 0 0,0 1-1 0 0,1-1 1 0 0,-1 0-1 0 0,1 0 1 0 0,0 0 0 0 0,-1-1-1 0 0,1 1 1 0 0,0-1-1 0 0,0 0 1 0 0,0 0-1 0 0,0 0 1 0 0,-1-1 302 0 0,-4-3-1235 0 0,0-1 0 0 0,1 1 0 0 0,0-1 0 0 0,-1-2 1235 0 0,-5-7-1855 0 0</inkml:trace>
  <inkml:trace contextRef="#ctx0" brushRef="#br0" timeOffset="41319.99">4834 6795 12896 0 0,'0'0'6'0'0,"-2"-5"165"0"0,0 1 0 0 0,0 0 0 0 0,0 0 0 0 0,0 0 0 0 0,-1 0 0 0 0,-2-3-171 0 0,4 6 113 0 0,0 0 0 0 0,0 0 0 0 0,0 0-1 0 0,0 0 1 0 0,0 1 0 0 0,0-1 0 0 0,0 0 0 0 0,0 1-1 0 0,-1-1 1 0 0,1 1 0 0 0,0-1 0 0 0,0 1-1 0 0,-1 0 1 0 0,1-1 0 0 0,0 1 0 0 0,0 0 0 0 0,-1 0-1 0 0,1 0 1 0 0,0 0 0 0 0,0 0 0 0 0,-1 0-1 0 0,1 0 1 0 0,0 1 0 0 0,0-1 0 0 0,-1 0 0 0 0,1 1-1 0 0,0-1 1 0 0,-1 1-113 0 0,-3 1 556 0 0,0 1 0 0 0,-1-1 0 0 0,1 1 0 0 0,0 0 0 0 0,0 1 0 0 0,1-1 0 0 0,-1 1 0 0 0,1 0 0 0 0,-2 1-556 0 0,3-1 134 0 0,-1 0-1 0 0,1 0 0 0 0,-1 1 0 0 0,1-1 0 0 0,0 1 1 0 0,1 0-1 0 0,-1-1 0 0 0,1 1 0 0 0,0 0 1 0 0,0 0-1 0 0,1 1 0 0 0,-1-1 0 0 0,1 0 0 0 0,0 0 1 0 0,1 1-1 0 0,-1 1-133 0 0,1-5 11 0 0,0 1 1 0 0,0 0-1 0 0,0 0 0 0 0,1 0 1 0 0,-1 0-1 0 0,1 0 1 0 0,0 0-1 0 0,0 0 0 0 0,0-1 1 0 0,0 1-1 0 0,0 0 1 0 0,0-1-1 0 0,1 1 0 0 0,-1-1 1 0 0,1 1-1 0 0,0-1 0 0 0,0 0 1 0 0,0 1-1 0 0,0-1 1 0 0,0 0-1 0 0,0 0 0 0 0,0-1 1 0 0,1 1-1 0 0,-1 0 1 0 0,1-1-1 0 0,1 1-11 0 0,1 0 23 0 0,0 0 1 0 0,0-1-1 0 0,0 0 1 0 0,0 1-1 0 0,0-2 1 0 0,0 1-1 0 0,0-1 1 0 0,0 0 0 0 0,0 0-1 0 0,0 0 1 0 0,0 0-1 0 0,0-1 1 0 0,4-1-24 0 0,6-2 87 0 0,1-1 1 0 0,-1-1 0 0 0,9-4-88 0 0,-22 9 26 0 0,0-1 1 0 0,0 1-1 0 0,0 0 0 0 0,-1-1 0 0 0,1 1 0 0 0,-1-1 1 0 0,1 0-1 0 0,-1 1 0 0 0,1-1 0 0 0,-1 0 0 0 0,0 0 1 0 0,0 0-1 0 0,0 0 0 0 0,0 0 0 0 0,0 0 0 0 0,-1 0 1 0 0,1 0-1 0 0,0-1 0 0 0,-1 1 0 0 0,1-1-26 0 0,-1 1 20 0 0,0 1-1 0 0,0-1 0 0 0,1 0 1 0 0,-1 1-1 0 0,0-1 1 0 0,0 0-1 0 0,0 1 0 0 0,-1-1 1 0 0,1 0-1 0 0,0 0 1 0 0,-1 1-1 0 0,1-1 1 0 0,-1 1-1 0 0,1-1 0 0 0,-1 1 1 0 0,0-1-1 0 0,0 1 1 0 0,1-1-1 0 0,-1 1 0 0 0,0-1 1 0 0,0 1-1 0 0,-1 0 1 0 0,1 0-1 0 0,0-1 0 0 0,0 1 1 0 0,-1 0-1 0 0,0 0-19 0 0,-2-2-279 0 0,-1 1 0 0 0,0 0 0 0 0,0 0 0 0 0,0 1 0 0 0,0-1 0 0 0,-4 0 279 0 0,5 2-786 0 0,-1-1 0 0 0,1 1 0 0 0,-1 0 0 0 0,0 0 0 0 0,1 1 0 0 0,-1-1 0 0 0,-3 2 786 0 0,-10 2-8135 0 0</inkml:trace>
  <inkml:trace contextRef="#ctx0" brushRef="#br0" timeOffset="42491.53">5725 7519 16847 0 0,'0'0'770'0'0,"0"0"-18"0"0,0 0-454 0 0,0 0-135 0 0,0 0-10 0 0,0 0-1 0 0,0 0 94 0 0,9-7 2054 0 0,4-17-102 0 0,-7 12-1299 0 0,1 1 1 0 0,0 0-1 0 0,0 0 0 0 0,4-3-899 0 0,-1 2 372 0 0,-1 0-1 0 0,-1-1 1 0 0,1 0-372 0 0,-1 0 138 0 0,0 0 1 0 0,1 0 0 0 0,7-6-139 0 0,35-38 339 0 0,36-38 247 0 0,-51 58-391 0 0,16-15 237 0 0,-52 52-429 0 0,1-1 0 0 0,-1 1 0 0 0,1 0 0 0 0,-1-1 0 0 0,1 1 0 0 0,-1-1 0 0 0,1 1 0 0 0,-1 0-1 0 0,1-1 1 0 0,-1 1 0 0 0,1 0 0 0 0,0 0 0 0 0,-1 0 0 0 0,1-1 0 0 0,-1 1 0 0 0,1 0 0 0 0,0 0 0 0 0,-1 0 0 0 0,1 0 0 0 0,0 0 0 0 0,-1 0 0 0 0,1 0-1 0 0,0 0 1 0 0,-1 1 0 0 0,1-1 0 0 0,-1 0 0 0 0,1 0 0 0 0,0 0 0 0 0,-1 1 0 0 0,1-1-3 0 0,0 1 2 0 0,1 0 0 0 0,-1 0-1 0 0,0 0 1 0 0,0 1 0 0 0,0-1 0 0 0,0 0 0 0 0,0 1 0 0 0,0-1-1 0 0,0 1 1 0 0,0-1 0 0 0,0 2-2 0 0,3 6-23 0 0,-1-1 0 0 0,-1 1 0 0 0,0 0 0 0 0,0 1 23 0 0,4 24-34 0 0,-2 1 0 0 0,-2-1-1 0 0,-1 1 1 0 0,-3 31 34 0 0,-5 6 92 0 0,-14 59-92 0 0,19-124 26 0 0,1 0 1 0 0,0-1 0 0 0,1 1 0 0 0,0 0-1 0 0,0 3-26 0 0,0 5 153 0 0,13-16-50 0 0,-7-2-87 0 0,-1 1 1 0 0,0-1-1 0 0,0-1 0 0 0,0 1 1 0 0,0-1-1 0 0,0 0 0 0 0,-1 0 0 0 0,1 0 1 0 0,-1-1-1 0 0,0 1 0 0 0,3-6-16 0 0,16-17 77 0 0,-12 17-70 0 0,-1-2 0 0 0,0 0 0 0 0,-1 0 0 0 0,0 0 0 0 0,1-5-7 0 0,11-23 32 0 0,1-5-32 0 0,-1 2 13 0 0,1 1-13 0 0,18-29 0 0 0,-40 70 0 0 0,0 1 0 0 0,1-1 0 0 0,-1 0 0 0 0,0 1 0 0 0,1-1 0 0 0,-1 1-1 0 0,1-1 1 0 0,-1 0 0 0 0,0 1 0 0 0,1-1 0 0 0,-1 1 0 0 0,1-1 0 0 0,-1 1 0 0 0,1 0 0 0 0,0-1 0 0 0,-1 1 0 0 0,1 0 0 0 0,-1-1-1 0 0,1 1 1 0 0,0 0 0 0 0,-1 0 0 0 0,1-1 0 0 0,0 1 0 0 0,-1 0 0 0 0,1 0 0 0 0,0 0 0 0 0,-1 0 0 0 0,1 0 0 0 0,0 0 0 0 0,-1 0-1 0 0,1 0 1 0 0,7 8 9 0 0,-8-8-4 0 0,4 5 1 0 0,-1 1 1 0 0,0-1-1 0 0,0 1 1 0 0,0-1-1 0 0,-1 1 1 0 0,0 0-1 0 0,0 0 1 0 0,0 0-1 0 0,0 4-6 0 0,2 12-4 0 0,-1 0 0 0 0,-1 1 4 0 0,-2-14 3 0 0,3 20-3 0 0,-1 6 0 0 0,1-1 0 0 0,2 1 0 0 0,2-1 0 0 0,4 11 0 0 0,-9-39 0 0 0,1 4 0 0 0,0 0 0 0 0,1-1 0 0 0,3 6 0 0 0,-5-13 0 0 0,-1 1 0 0 0,1-1 0 0 0,-1 0 0 0 0,1 0 0 0 0,0 0 0 0 0,0 1 0 0 0,0-2 0 0 0,0 1 0 0 0,0 0 0 0 0,0 0 0 0 0,1-1 0 0 0,-1 1 0 0 0,0-1 0 0 0,1 0 0 0 0,0 1 0 0 0,-1-2 0 0 0,0 1 0 0 0,-1-1 0 0 0,1 0 0 0 0,0 0 0 0 0,0 1 0 0 0,-1-1 0 0 0,1-1 0 0 0,0 1 0 0 0,0 0 0 0 0,-1 0 0 0 0,1-1 0 0 0,0 1 0 0 0,-1-1 0 0 0,1 1 0 0 0,0-1 0 0 0,-1 0 0 0 0,1 1 0 0 0,-1-1 0 0 0,1-1 0 0 0,27-20 0 0 0,-11 6 0 0 0,-1-1 0 0 0,-1 0 0 0 0,5-9 0 0 0,-13 15 0 0 0,0 0 0 0 0,-1 0 0 0 0,-1-1 0 0 0,0 0 0 0 0,0-1 0 0 0,2-8 0 0 0,25-76 312 0 0,-31 91-298 0 0,1-1 0 0 0,-1 1 0 0 0,1 0 0 0 0,1 0 0 0 0,-1 0 0 0 0,1 0 0 0 0,0 1 0 0 0,5-6-14 0 0,-1 4 11 0 0,-7 6 18 0 0,1 4-80 0 0,0-1 1 0 0,0 1-1 0 0,0 0 0 0 0,0 0 1 0 0,-1 0-1 0 0,1 1 51 0 0,2 8-22 0 0,-1 1 0 0 0,0-1 1 0 0,-1 1-1 0 0,0 0 0 0 0,-1 0 0 0 0,0 4 22 0 0,6 41 3 0 0,14 27-3 0 0,-19-80 0 0 0,0 0 0 0 0,1 0 0 0 0,-1 0 0 0 0,1 0 0 0 0,0-1 0 0 0,1 1 0 0 0,-1-1 0 0 0,1 0 0 0 0,0 0 0 0 0,0 0 0 0 0,0 0 0 0 0,0-1 0 0 0,0 0 0 0 0,1 0 0 0 0,0 0 0 0 0,1 1 0 0 0,-3-3 0 0 0,-1 0 1 0 0,1 0-1 0 0,-1-1 1 0 0,1 1-1 0 0,0 0 1 0 0,-1-1-1 0 0,1 0 0 0 0,0 0 1 0 0,-1 1-1 0 0,1-2 1 0 0,0 1-1 0 0,-1 0 1 0 0,1 0-1 0 0,0-1 1 0 0,-1 0-1 0 0,1 1 0 0 0,0-1 1 0 0,-1 0-1 0 0,1 0 1 0 0,-1 0-1 0 0,2-2 0 0 0,8-3 85 0 0,0-1 1 0 0,0-1-1 0 0,6-5-85 0 0,-17 12 15 0 0,4-3 2 0 0,1-1 0 0 0,-1-1 0 0 0,0 1 0 0 0,0-1 0 0 0,-1 0 1 0 0,0 0-1 0 0,0 0 0 0 0,0 0 0 0 0,-1-1 0 0 0,0 0 0 0 0,1-2-17 0 0,0-1 9 0 0,-1 0 0 0 0,0-1 0 0 0,0 1 1 0 0,-1-1-1 0 0,-1 0 0 0 0,1 0 0 0 0,-2-5-9 0 0,0-7 18 0 0,-1 1 0 0 0,-1 0-1 0 0,-1 0 1 0 0,-2-1-18 0 0,2 10 8 0 0,0 1-1 0 0,-2-1 1 0 0,1 1-1 0 0,-1-1 1 0 0,-1 1-1 0 0,-1 1 1 0 0,-1-4-8 0 0,3 7 16 0 0,-1 1 1 0 0,0-1-1 0 0,0 1 1 0 0,0 0-1 0 0,-1 1 0 0 0,0-1 1 0 0,-1 1-17 0 0,6 4 6 0 0,-1 0 1 0 0,0 0-1 0 0,0 0 1 0 0,0 1-1 0 0,0-1 1 0 0,0 1-1 0 0,0 0 1 0 0,0 0-1 0 0,-1 0 1 0 0,1 0 0 0 0,0 1-1 0 0,0-1 1 0 0,-1 1-1 0 0,1 0 1 0 0,-1 0-1 0 0,1 0 1 0 0,0 0-1 0 0,-1 1 1 0 0,1-1-1 0 0,-2 1-6 0 0,-1 1-21 0 0,1-1 0 0 0,-1 1 0 0 0,1 1 0 0 0,-1-1 0 0 0,1 1 0 0 0,-1 0 0 0 0,1 0 0 0 0,0 0 0 0 0,1 1 0 0 0,-1 0 0 0 0,1 0 0 0 0,-1 0 0 0 0,1 0 0 0 0,0 1 0 0 0,1-1 0 0 0,-1 1 0 0 0,1 0 0 0 0,0 0 0 0 0,0 1 0 0 0,0-1 0 0 0,1 0 0 0 0,0 1 0 0 0,0 0 0 0 0,0 0 0 0 0,1-1 0 0 0,0 1 0 0 0,0 0 0 0 0,0 0 0 0 0,1 0 0 0 0,0 0 0 0 0,0 0 0 0 0,1 4 21 0 0,0-6 0 0 0,0 0-1 0 0,0 0 0 0 0,0 0 1 0 0,1 0-1 0 0,-1 0 1 0 0,1 0-1 0 0,0-1 0 0 0,1 1 1 0 0,-1-1-1 0 0,0 1 0 0 0,1-1 1 0 0,0 0-1 0 0,0 0 1 0 0,0 0-1 0 0,0 0 0 0 0,2 1 1 0 0,2 1-7 0 0,-1 0 0 0 0,1-1 0 0 0,0 0 0 0 0,0-1 0 0 0,0 1 0 0 0,0-1 0 0 0,1-1 0 0 0,3 2 7 0 0,-1-2-2 0 0,1 0-1 0 0,0-1 1 0 0,0 0 0 0 0,0 0 0 0 0,0-1 0 0 0,0 0 0 0 0,-1-1 0 0 0,11-2 2 0 0,-5-1-3 0 0,-1 0-1 0 0,1 0 1 0 0,-1-2 0 0 0,1 0-1 0 0,10-6 4 0 0,-1-2-3 0 0,-1-1 1 0 0,0-1-1 0 0,-2-1 0 0 0,1-2 0 0 0,-2 0 0 0 0,14-16 3 0 0,-25 25 6 0 0,0-1 1 0 0,-1 0-1 0 0,0 0 1 0 0,-1-1-1 0 0,0-1 0 0 0,-1 1 1 0 0,0-1-1 0 0,-1 0 1 0 0,-1-1-1 0 0,0-1-6 0 0,-4 15 0 0 0,9-33 26 0 0,-2 0-1 0 0,-1 0 1 0 0,-1 0-1 0 0,-2-1 1 0 0,0-12-26 0 0,-4 31 0 0 0,-2 9-7 0 0,0 7-12 0 0,-2 5-28 0 0,0 5 38 0 0,1 0 1 0 0,0 1-1 0 0,0 0 1 0 0,2-1 0 0 0,-1 1-1 0 0,1 0 1 0 0,1 0-1 0 0,0 2 9 0 0,-2 32-11 0 0,-2 1-23 0 0,2 1 0 0 0,4 29 34 0 0,-1-50-14 0 0,2-1 1 0 0,2 1-1 0 0,0 0 1 0 0,1-1-1 0 0,5 8 14 0 0,-3-8-7 0 0,2-1 0 0 0,2 0 0 0 0,0 0 0 0 0,4 5 7 0 0,-12-23-3 0 0,1 0 0 0 0,-1-1 0 0 0,2 1 1 0 0,-1-1-1 0 0,0 0 0 0 0,1-1 1 0 0,0 1-1 0 0,1-1 0 0 0,-1 0 0 0 0,1-1 1 0 0,0 1-1 0 0,0-1 0 0 0,0-1 0 0 0,0 1 1 0 0,1-1-1 0 0,3 1 3 0 0,-9-4-39 0 0,1 1 0 0 0,0-1-1 0 0,0 0 1 0 0,0 0 0 0 0,0 1-1 0 0,0-2 1 0 0,0 1 0 0 0,-1 0 0 0 0,1-1-1 0 0,0 1 1 0 0,0-1 0 0 0,0 0 0 0 0,-1 0-1 0 0,1 0 1 0 0,0 0 0 0 0,-1-1-1 0 0,1 1 1 0 0,-1 0 0 0 0,0-1 0 0 0,1 0-1 0 0,-1 0 1 0 0,0 0 0 0 0,0 0 0 0 0,0 0-1 0 0,0 0 1 0 0,0 0 0 0 0,-1-1-1 0 0,1 1 1 0 0,-1-1 0 0 0,1 1 0 0 0,-1-1-1 0 0,0 1 1 0 0,1-3 39 0 0,6-27-2399 0 0,-7 13 294 0 0</inkml:trace>
  <inkml:trace contextRef="#ctx0" brushRef="#br0" timeOffset="42839.4">7264 7044 21047 0 0,'0'0'480'0'0,"-3"-10"1352"0"0,5 7-1721 0 0,0 0-1 0 0,-1 0 0 0 0,2 0 0 0 0,-1 1 1 0 0,0-1-1 0 0,0 1 0 0 0,1-1 0 0 0,0 1 1 0 0,-1 0-1 0 0,1 0 0 0 0,0 0 0 0 0,0 0 1 0 0,2 0-111 0 0,-1-1 186 0 0,16-8 264 0 0,0 0 0 0 0,1 1 0 0 0,0 2-1 0 0,20-6-449 0 0,90-21 1608 0 0,-115 31-1579 0 0,19-2-651 0 0,0 1 0 0 0,7 1 622 0 0,29-5-1005 0 0,-47 5 190 0 0</inkml:trace>
  <inkml:trace contextRef="#ctx0" brushRef="#br0" timeOffset="44429.15">9172 7228 12608 0 0,'0'0'289'0'0,"0"0"40"0"0,0 0 21 0 0,0 0-46 0 0,0 0-55 0 0,0 0 528 0 0,0 0 250 0 0,0 0 49 0 0,0 0 4 0 0,1-9 1014 0 0,-1 5-1615 0 0,0 0-1 0 0,1 1 1 0 0,-1-1-1 0 0,-1 0 0 0 0,1 0 1 0 0,0 1-1 0 0,-2-4-478 0 0,0-17 1569 0 0,2 22-1452 0 0,0 0 1 0 0,-1 1 0 0 0,1-1 0 0 0,0 0 0 0 0,0 1 0 0 0,-1-1 0 0 0,1 0 0 0 0,-1 1 0 0 0,1-1-1 0 0,-1 0 1 0 0,0 1 0 0 0,1-1 0 0 0,-1 1 0 0 0,0 0 0 0 0,0-1 0 0 0,0 1 0 0 0,0 0 0 0 0,-2-2-118 0 0,2 3 37 0 0,0-1 0 0 0,0 0 0 0 0,0 1 1 0 0,0-1-1 0 0,0 1 0 0 0,0-1 0 0 0,0 1 1 0 0,0 0-1 0 0,0 0 0 0 0,0-1 0 0 0,0 1 1 0 0,0 0-1 0 0,0 0 0 0 0,-1 0 0 0 0,1 0 1 0 0,0 0-1 0 0,0 0 0 0 0,0 0 1 0 0,0 1-1 0 0,0-1 0 0 0,0 0 0 0 0,-1 1 1 0 0,1-1-1 0 0,0 0 0 0 0,0 1 0 0 0,0 0 1 0 0,0-1-1 0 0,0 1-37 0 0,-6 3 17 0 0,0 0 1 0 0,1 1-1 0 0,-1 0 1 0 0,1 0-1 0 0,0 0 1 0 0,0 1-1 0 0,1 0 1 0 0,-1 0-1 0 0,0 2-17 0 0,-32 43-23 0 0,3 2 1 0 0,2 2-1 0 0,-23 51 23 0 0,47-87 43 0 0,4-12-25 0 0,2 1 0 0 0,-1 0 0 0 0,1 0-1 0 0,0 1 1 0 0,-1 5-18 0 0,0 2 0 0 0,3-13 0 0 0,0 0 0 0 0,0-1 0 0 0,0 1 0 0 0,1 0 0 0 0,-1 0 0 0 0,1 0 0 0 0,0 0 0 0 0,0-1 0 0 0,0 1 0 0 0,0 1 0 0 0,5 7 0 0 0,-4-10 10 0 0,0 0 0 0 0,0 0 0 0 0,0 0 0 0 0,1 0 0 0 0,-1 0 0 0 0,0 0 0 0 0,1-1-1 0 0,-1 1 1 0 0,0 0 0 0 0,1-1 0 0 0,-1 1 0 0 0,1-1 0 0 0,-1 1 0 0 0,1-1 0 0 0,-1 0 0 0 0,1 0 0 0 0,-1 0 0 0 0,1 0-1 0 0,-1 0 1 0 0,1 0 0 0 0,-1 0 0 0 0,1 0 0 0 0,-1 0 0 0 0,1-1 0 0 0,-1 1 0 0 0,1-1 0 0 0,0 0-10 0 0,5-1 60 0 0,0 0 0 0 0,0-1 1 0 0,-1 0-1 0 0,1-1 0 0 0,2-1-60 0 0,2-2 28 0 0,-1-1 0 0 0,0 0 0 0 0,-1-1-1 0 0,1 0 1 0 0,-2-1 0 0 0,2-1-28 0 0,7-11 196 0 0,0-1 0 0 0,2-8-196 0 0,-12 18 126 0 0,0 0 0 0 0,3-12-126 0 0,3-5 132 0 0,-3 5 19 0 0,-1 0-1 0 0,-1-1 1 0 0,0-8-151 0 0,5-15 148 0 0,-10 37-136 0 0,-3 12-11 0 0,0 0 0 0 0,0-1-1 0 0,0 1 1 0 0,0 0 0 0 0,0 0 0 0 0,0-1 0 0 0,1 1-1 0 0,-1 0 1 0 0,0 0 0 0 0,0-1 0 0 0,0 1 0 0 0,0 0 0 0 0,0 0-1 0 0,0-1 1 0 0,0 1 0 0 0,1 0 0 0 0,-1 0 0 0 0,0 0-1 0 0,0-1 1 0 0,0 1 0 0 0,1 0 0 0 0,-1 0 0 0 0,0 0-1 0 0,0 0 1 0 0,0 0 0 0 0,1-1 0 0 0,-1 1 0 0 0,0 0-1 0 0,0 0 1 0 0,1 0 0 0 0,-1 0 0 0 0,0 0 0 0 0,0 0-1 0 0,1 0 1 0 0,-1 0 0 0 0,0 0 0 0 0,0 0 0 0 0,1 0-1 0 0,-1 0 1 0 0,0 0 0 0 0,0 0 0 0 0,1 0 0 0 0,-1 0-1 0 0,0 0 1 0 0,0 0 0 0 0,1 0 0 0 0,-1 1 0 0 0,0-1-1 0 0,10 6 21 0 0,-10-6-21 0 0,2 2-2 0 0,0 0 0 0 0,0 1 0 0 0,0-1 0 0 0,-1 1 1 0 0,1 0-1 0 0,-1-1 0 0 0,1 1 0 0 0,-1 0 0 0 0,0 0 0 0 0,0 0 0 0 0,0-1 0 0 0,0 1 0 0 0,-1 3 2 0 0,6 43-35 0 0,-5-35 31 0 0,6 28 5 0 0,-4-30-19 0 0,-1 0 0 0 0,-1 0 0 0 0,0 8 18 0 0,-1-8-1 0 0,0-1 0 0 0,1 0 0 0 0,1 0 0 0 0,0 0 0 0 0,0 0 0 0 0,1 0 0 0 0,0-1 0 0 0,1 1 0 0 0,0-1 0 0 0,1 0 0 0 0,3 7 1 0 0,-6-15 1 0 0,0 0 0 0 0,0 0 0 0 0,0 0 1 0 0,0 0-1 0 0,0 0 0 0 0,0-1 0 0 0,0 1 0 0 0,0-1 0 0 0,1 1 0 0 0,-1-1 0 0 0,0 0 1 0 0,1 0-1 0 0,0 0 0 0 0,-1 0 0 0 0,1-1 0 0 0,-1 1 0 0 0,1-1 0 0 0,0 1 1 0 0,-1-1-1 0 0,1 0 0 0 0,0 0 0 0 0,-1 0 0 0 0,1 0 0 0 0,0-1 0 0 0,-1 1 0 0 0,1-1-1 0 0,7-1 8 0 0,-1 0 0 0 0,1 0-1 0 0,-1-1 1 0 0,0-1-1 0 0,0 0 1 0 0,5-3-8 0 0,7-5 46 0 0,-1-2 1 0 0,0 0 0 0 0,16-16-47 0 0,-13 11 46 0 0,-3 2-33 0 0,-1-1-1 0 0,0-1 0 0 0,-2-1 0 0 0,0-1 0 0 0,-1 0 0 0 0,-1-1 1 0 0,-1-1-1 0 0,8-20-12 0 0,-7 11 13 0 0,-2-1 1 0 0,-1 0-1 0 0,-1-1 1 0 0,-3 0 0 0 0,0-1-1 0 0,0-14-13 0 0,2-62 32 0 0,-5-1 0 0 0,-5-4-32 0 0,0 114 0 0 0,1-7 0 0 0,-2 1 0 0 0,1-1 0 0 0,-1 1 0 0 0,-2-7 0 0 0,0 8 0 0 0,0 7 0 0 0,0 4 0 0 0,-8 15-50 0 0,0 0 0 0 0,2 1 0 0 0,0 0 0 0 0,1 1-1 0 0,-4 19 51 0 0,-6 32-137 0 0,2 5 137 0 0,15-74-4 0 0,-6 31 0 0 0,-13 75-57 0 0,4 3 61 0 0,12-78-3 0 0,2 1 0 0 0,2-1 0 0 0,1 1 0 0 0,1 0 0 0 0,4 12 3 0 0,-3-35 9 0 0,0-1 0 0 0,0 1 0 0 0,1-1 0 0 0,0 0 0 0 0,1 0 0 0 0,6 10-9 0 0,-9-17 2 0 0,1 1-1 0 0,-1-1 1 0 0,1 0-1 0 0,0 0 1 0 0,1 0-1 0 0,-1 0 0 0 0,1-1 1 0 0,0 1-1 0 0,0-1 1 0 0,0 0-1 0 0,0 0 1 0 0,0-1-1 0 0,1 1 0 0 0,-1-1 1 0 0,1 0-1 0 0,-1 0 1 0 0,2 0-2 0 0,-2-1 9 0 0,0 0 1 0 0,0-1-1 0 0,0 0 0 0 0,0 0 1 0 0,0 0-1 0 0,0 0 0 0 0,0-1 1 0 0,0 0-1 0 0,0 0 1 0 0,0 0-1 0 0,1 0-9 0 0,41-19 134 0 0,-23 9-106 0 0,-12 6-31 0 0,-1-1 0 0 0,0 0 0 0 0,0 0-1 0 0,-1-1 1 0 0,0 0 0 0 0,0-1 0 0 0,0 0 0 0 0,6-8 3 0 0,-2 0-3 0 0,0-1 1 0 0,-1 0 0 0 0,-1 0-1 0 0,5-11 3 0 0,-4 3 14 0 0,4-15-14 0 0,6-11-3 0 0,-15 33 19 0 0,-1 1 0 0 0,0-1 0 0 0,-2 0 0 0 0,3-12-16 0 0,-7 18 0 0 0,-9 39-64 0 0,1 13 13 0 0,2 1 1 0 0,2 0-1 0 0,1 31 51 0 0,3-65 3 0 0,1 0-1 0 0,0 0 1 0 0,0 0 0 0 0,0 0-1 0 0,1 0 1 0 0,0 0 0 0 0,1-1-1 0 0,-1 1 1 0 0,1-1 0 0 0,1 1-1 0 0,-1-1 1 0 0,1 0 0 0 0,0-1-1 0 0,1 1 1 0 0,-1 0 0 0 0,1-1-1 0 0,0 0 1 0 0,0 0 0 0 0,1-1-1 0 0,-1 0 1 0 0,1 0 0 0 0,0 0-1 0 0,0 0 1 0 0,5 1-3 0 0,-7-4 6 0 0,0 0 1 0 0,-1 0-1 0 0,1-1 0 0 0,0 0 1 0 0,0 1-1 0 0,0-1 1 0 0,0-1-1 0 0,-1 1 0 0 0,1 0 1 0 0,0-1-1 0 0,1 0-6 0 0,41-13-9 0 0,-42 13 12 0 0,3-2-2 0 0,-1 0 0 0 0,1 0 1 0 0,0-1-1 0 0,-1 0 0 0 0,0 0 0 0 0,0 0 0 0 0,0-1 0 0 0,-1 0 1 0 0,1 0-1 0 0,-1-1 0 0 0,2-3-1 0 0,8-10 60 0 0,-1-1 0 0 0,9-19-60 0 0,-17 27 1 0 0,0 0 0 0 0,-2-1 0 0 0,1 1 0 0 0,-2-1 0 0 0,2-7-1 0 0,6-23 122 0 0,8-32 306 0 0,-19 61-539 0 0,14 38 14 0 0,-6 0 97 0 0,0 0 0 0 0,-2 1 0 0 0,0 0 0 0 0,0 12 0 0 0,1-2 0 0 0,9 25 0 0 0,-5-18 0 0 0,-7-32 13 0 0,-1-1 1 0 0,1 1-1 0 0,1-1 0 0 0,0 0 1 0 0,0 0-1 0 0,6 7-13 0 0,-8-13-1 0 0,0 0 0 0 0,0 0 0 0 0,0 0 0 0 0,1 0 0 0 0,-1-1 0 0 0,1 1 1 0 0,-1-1-1 0 0,1 0 0 0 0,0 0 0 0 0,0-1 0 0 0,0 1 0 0 0,0-1 0 0 0,0 0 0 0 0,0 0 0 0 0,0 0 0 0 0,0 0 0 0 0,1-1 0 0 0,-1 0 0 0 0,0 0 0 0 0,0 0 1 0 0,0 0-1 0 0,1-1 0 0 0,-1 1 1 0 0,13-3 21 0 0,-13 3-7 0 0,0-1 0 0 0,-1 1 0 0 0,1-1 1 0 0,0 0-1 0 0,0 0 0 0 0,0 0 0 0 0,-1-1 0 0 0,1 1 0 0 0,-1-1 0 0 0,3-2-14 0 0,5-3 31 0 0,-1-1 0 0 0,0 0 0 0 0,0-1 0 0 0,-1 0 0 0 0,-1-1 0 0 0,1 0 0 0 0,-1 0-1 0 0,-1-1 1 0 0,0 0 0 0 0,-1 0 0 0 0,0 0 0 0 0,3-8-31 0 0,1-7 40 0 0,0-1 0 0 0,-2-1 0 0 0,-1 0 0 0 0,-1 0 0 0 0,-1 0 0 0 0,-2 0 0 0 0,-1-1 0 0 0,-1-3-40 0 0,0-14 53 0 0,-1 6 16 0 0,-1 1 1 0 0,-2-3-70 0 0,3 18-16 0 0,0 23-59 0 0,0 13 6 0 0,0 2 69 0 0,0-1 0 0 0,2 0 0 0 0,-1 0 0 0 0,4 13 0 0 0,20 80-273 0 0,-24-104 177 0 0,9 10-351 0 0,-2-20 246 0 0,-6 5 169 0 0,0 0 1 0 0,-1 0 0 0 0,1 0 0 0 0,-1 0-1 0 0,1 0 1 0 0,-1 0 0 0 0,0 0-1 0 0,0-1 1 0 0,-1 1 0 0 0,1 0-1 0 0,-1-1 1 0 0,0-1 31 0 0,3-11-535 0 0,-3 12 273 0 0,0-1 1 0 0,0 1-1 0 0,0-1 0 0 0,-1 1 0 0 0,0 0 0 0 0,0-1 1 0 0,0 1-1 0 0,0-1 262 0 0,-2-8-1114 0 0,1 4-306 0 0,1 1-1 0 0,1-1 1 0 0,0 0-1 0 0,0 0 1 0 0,0 0-1 0 0,1 0 0 0 0,1-1 1421 0 0,-1 7-6503 0 0</inkml:trace>
  <inkml:trace contextRef="#ctx0" brushRef="#br0" timeOffset="45700.6">11213 7033 10592 0 0,'4'-6'1104'0'0,"11"-10"-422"0"0,-11 11 288 0 0,0 1 0 0 0,0 0 1 0 0,-1-1-1 0 0,1 1 0 0 0,-1-1 1 0 0,0 0-1 0 0,1-4-970 0 0,3-3 1736 0 0,-6 11-1582 0 0,0 0-1 0 0,-1 0 1 0 0,1 0-1 0 0,0 0 1 0 0,-1 0-1 0 0,0 0 1 0 0,1 0-1 0 0,-1 0 0 0 0,1 0 1 0 0,-1 0-1 0 0,0 0 1 0 0,0-1-1 0 0,0 1 1 0 0,1 0-1 0 0,-1 0 1 0 0,0 0-1 0 0,-1-1-153 0 0,2-11 865 0 0,-1 11-712 0 0,1 0-1 0 0,-1-1 1 0 0,0 1 0 0 0,0 0-1 0 0,0-1 1 0 0,0 1 0 0 0,0 0-1 0 0,-1-1 1 0 0,1 1 0 0 0,-1 0 0 0 0,1 0-1 0 0,-1-1 1 0 0,0 1 0 0 0,0 0-1 0 0,0 0 1 0 0,0 0 0 0 0,0 0-1 0 0,-1 0 1 0 0,1 0 0 0 0,0 0-1 0 0,-1 1 1 0 0,0-1 0 0 0,1 0-1 0 0,-2 0-152 0 0,0 0 38 0 0,1 0-1 0 0,0 0 0 0 0,-1 0 0 0 0,0 0 0 0 0,1 1 0 0 0,-1-1 0 0 0,0 1 0 0 0,0 0 0 0 0,0 0 0 0 0,0 0 0 0 0,0 0 0 0 0,0 1 0 0 0,0-1 0 0 0,0 1 0 0 0,0 0 0 0 0,-1 0 0 0 0,1 0 0 0 0,0 0 0 0 0,0 0 0 0 0,0 0 0 0 0,0 1 0 0 0,0 0 0 0 0,0 0 0 0 0,0 0 0 0 0,0 0 0 0 0,0 0 0 0 0,0 0 0 0 0,1 1 0 0 0,-1-1 0 0 0,0 1 0 0 0,1 0 0 0 0,-1 0 0 0 0,1 0 0 0 0,-1 1-37 0 0,-13 12 0 0 0,0 1 0 0 0,2 1 0 0 0,0 1 0 0 0,-11 17 0 0 0,3 0 0 0 0,2 1 0 0 0,-2 9 0 0 0,14-28 5 0 0,0 1 0 0 0,2 0-1 0 0,0 1 1 0 0,-1 6-5 0 0,5-17 0 0 0,1 0 0 0 0,0 0 0 0 0,0 0 0 0 0,1 0 1 0 0,0 0-1 0 0,0 0 0 0 0,1 0 0 0 0,0 0 0 0 0,1 0 0 0 0,-1 0 0 0 0,3 4 0 0 0,-3-10 11 0 0,0 0 0 0 0,0 0 1 0 0,0 0-1 0 0,0 0 0 0 0,0 0 0 0 0,1-1 0 0 0,-1 1 0 0 0,1 0 0 0 0,-1-1 0 0 0,1 1 1 0 0,-1-1-1 0 0,1 0 0 0 0,0 1 0 0 0,0-1 0 0 0,0 0 0 0 0,0 0 0 0 0,0 0 1 0 0,0 0-1 0 0,0-1 0 0 0,0 1 0 0 0,0 0 0 0 0,0-1 0 0 0,1 1 0 0 0,-1-1 1 0 0,0 0-1 0 0,0 0 0 0 0,0 0 0 0 0,1 0 0 0 0,-1 0 0 0 0,0-1 0 0 0,0 1 0 0 0,0 0 1 0 0,0-1-1 0 0,1 0-11 0 0,3-1 33 0 0,-1 0 1 0 0,1 0 0 0 0,-1 0 0 0 0,1-1-1 0 0,-1 0 1 0 0,0 0 0 0 0,0 0-1 0 0,0-1 1 0 0,-1 1 0 0 0,1-1 0 0 0,3-4-34 0 0,3-6 74 0 0,0 1 1 0 0,-1-2-1 0 0,3-4-74 0 0,-7 10-17 0 0,0-3 64 0 0,0 1-1 0 0,-1-1 1 0 0,0 0 0 0 0,-1-1-1 0 0,0 0-46 0 0,10-27 247 0 0,-9 26-136 0 0,-1-1 0 0 0,0 1-1 0 0,-1-4-110 0 0,7-21 188 0 0,-7 21-266 0 0,-1 7-74 0 0,0 20 70 0 0,0 3 79 0 0,-1 0 0 0 0,-1 0 0 0 0,0 0 0 0 0,-1 6 3 0 0,-1 8-223 0 0,2 25 223 0 0,1-20-29 0 0,-1-21 29 0 0,1-1-1 0 0,0 1 1 0 0,0-1-1 0 0,1 1 1 0 0,0-1-1 0 0,1 0 1 0 0,0 0-1 0 0,0 0 1 0 0,1-1-1 0 0,0 1 1 0 0,-2-5 3 0 0,1 0 0 0 0,-1 0-1 0 0,0 0 1 0 0,1-1 0 0 0,0 1-1 0 0,0-1 1 0 0,0 0-1 0 0,0 0 1 0 0,1 0 0 0 0,-1 0-1 0 0,1 0 1 0 0,-1-1 0 0 0,1 0-1 0 0,0 0 1 0 0,0 0 0 0 0,0 0-1 0 0,0 0 1 0 0,1-1-1 0 0,-1 0 1 0 0,0 0 0 0 0,1 0-1 0 0,1 0-2 0 0,2 0 8 0 0,0-1-1 0 0,1 1 1 0 0,-1-2 0 0 0,0 1-1 0 0,0-1 1 0 0,0 0-1 0 0,1-1 1 0 0,-1 0-1 0 0,-1 0 1 0 0,1-1-1 0 0,0 0 1 0 0,-1 0-1 0 0,1-1 1 0 0,-1 0-1 0 0,0 0 1 0 0,0-1-1 0 0,5-4-7 0 0,-1-1 17 0 0,1 1 0 0 0,-2-2 0 0 0,1 0-1 0 0,-2 0 1 0 0,1 0 0 0 0,-2-1-1 0 0,1-1 1 0 0,-2 1 0 0 0,0-1 0 0 0,0-1-1 0 0,-1 1 1 0 0,-1-1 0 0 0,2-7-17 0 0,23-88 80 0 0,-27 97-22 0 0,-1 0 1 0 0,0-1 0 0 0,-1 1-1 0 0,-1-4-58 0 0,5 46-84 0 0,-4-18 35 0 0,0 1-1 0 0,1-1 0 0 0,2 10 50 0 0,4 24-96 0 0,8 47 160 0 0,-15-84-71 0 0,1-1-1 0 0,0 0 1 0 0,1 0 0 0 0,-1 0-1 0 0,2 0 1 0 0,-1 0 0 0 0,1-1-1 0 0,4 7 8 0 0,1 2-5 0 0,-7-12 9 0 0,0-1-1 0 0,1 0 1 0 0,-1 0-1 0 0,1 0 1 0 0,-1 0-1 0 0,1 0 1 0 0,0 0-1 0 0,0-1 1 0 0,3 2-4 0 0,-4-2 2 0 0,0-1 0 0 0,1 0 0 0 0,-1 1 1 0 0,0-1-1 0 0,1 0 0 0 0,-1 0 0 0 0,1 0 0 0 0,-1-1 0 0 0,1 1 0 0 0,-1-1 1 0 0,1 1-1 0 0,0-1 0 0 0,-1 0 0 0 0,1 0 0 0 0,2 0-2 0 0,3-2-2 0 0,1 0-1 0 0,-1-1 1 0 0,0 1-1 0 0,0-2 1 0 0,0 1-1 0 0,0-1 1 0 0,0 0-1 0 0,-1-1 1 0 0,0 0-1 0 0,0 0 1 0 0,0-1 0 0 0,-1 0-1 0 0,6-5 3 0 0,-4 2-3 0 0,-1 0 0 0 0,0 0-1 0 0,0 0 1 0 0,-1-1 0 0 0,0 0 0 0 0,-1 0 0 0 0,0-1-1 0 0,-1 0 1 0 0,0 1 0 0 0,1-6 3 0 0,1-9 6 0 0,2-1 13 0 0,-2 0 1 0 0,-1 0-1 0 0,-1-6-19 0 0,-3 12-18 0 0,-1 10-8 0 0,1 0 0 0 0,0 0 0 0 0,2-7 26 0 0,-1 14 2 0 0,-1 4 0 0 0,0 7-21 0 0,-8 53-223 0 0,3 1 0 0 0,5 56 242 0 0,0-44 8 0 0,8 463-61 0 0,-9-511 53 0 0,-2 148 0 0 0,-1-123 0 0 0,-3 1 0 0 0,-4 17 0 0 0,7-50 6 0 0,2-9 5 0 0,-1 0 0 0 0,0 0 0 0 0,-1 4-11 0 0,2-12 2 0 0,1 0 0 0 0,-1-1-1 0 0,1 1 1 0 0,-1-1 0 0 0,0 1 0 0 0,0-1-1 0 0,1 1 1 0 0,-1-1 0 0 0,0 1-1 0 0,0-1 1 0 0,-1 0 0 0 0,1 0-1 0 0,0 1 1 0 0,0-1 0 0 0,-1 0-1 0 0,1 0 1 0 0,0 0 0 0 0,-1 0-1 0 0,1-1 1 0 0,-1 1 0 0 0,-1 0-2 0 0,2-1 4 0 0,-1 0 0 0 0,1 0 1 0 0,-1 0-1 0 0,1-1 0 0 0,0 1 0 0 0,-1 0 1 0 0,1-1-1 0 0,-1 1 0 0 0,1-1 1 0 0,0 0-1 0 0,-1 0 0 0 0,1 1 1 0 0,0-1-1 0 0,0 0 0 0 0,0 0 0 0 0,0 0 1 0 0,0 0-1 0 0,0 0 0 0 0,-1-1-4 0 0,-20-24 36 0 0,12 13-26 0 0,1-2-1 0 0,0 0 1 0 0,1 0 0 0 0,1 0 0 0 0,0-1-1 0 0,1 0 1 0 0,1 0 0 0 0,0-1-1 0 0,1 1 1 0 0,1-1 0 0 0,1 0 0 0 0,0 0-1 0 0,1 0 1 0 0,1 0 0 0 0,1 0-1 0 0,0 0 1 0 0,1 0 0 0 0,1 0 0 0 0,1 0-1 0 0,0 1 1 0 0,6-15-10 0 0,4-6 3 0 0,1 1 0 0 0,1 0 0 0 0,2 1 0 0 0,12-14-3 0 0,31-44 2 0 0,101-150-19 0 0,-117 176 12 0 0,-3-3 0 0 0,-3-2 0 0 0,-3-1 0 0 0,24-73 5 0 0,-50 118 7 0 0,-2 0 0 0 0,0-1-7 0 0,-6 18-1 0 0,0-1 1 0 0,0 1-1 0 0,-2-1 1 0 0,1 0 0 0 0,-1 1-1 0 0,-1-7 1 0 0,1 17-1 0 0,-1 0-1 0 0,1 0 1 0 0,0 0 0 0 0,0 0 0 0 0,0 0-1 0 0,-1 0 1 0 0,1 1 0 0 0,0-1-1 0 0,-1 0 1 0 0,1 0 0 0 0,-1 0-1 0 0,1 0 1 0 0,-1 0 0 0 0,1 0-1 0 0,-1 1 1 0 0,0-1 0 0 0,1 0 0 0 0,-1 1-1 0 0,0-1 1 0 0,0 0 0 0 0,0 1-1 0 0,1-1 1 0 0,-2 0 1 0 0,1 1-5 0 0,-1-1 0 0 0,1 1 0 0 0,-1 0 0 0 0,0-1 0 0 0,1 1 0 0 0,-1 0 0 0 0,1 0-1 0 0,-1 0 1 0 0,0 0 0 0 0,1 0 0 0 0,-1 0 0 0 0,0 1 0 0 0,0-1 5 0 0,-4 2-14 0 0,0 0 1 0 0,0 0-1 0 0,0 1 0 0 0,0-1 0 0 0,0 1 1 0 0,1 1-1 0 0,-1-1 14 0 0,-1 2-12 0 0,0 0-1 0 0,1 0 0 0 0,0 0 1 0 0,0 0-1 0 0,1 1 1 0 0,0 0-1 0 0,-1 1 1 0 0,2-1-1 0 0,-1 2 13 0 0,1-2-23 0 0,2-1 0 0 0,-1 1 0 0 0,1 1-1 0 0,-1-1 1 0 0,2 0 0 0 0,-1 1 0 0 0,1-1 0 0 0,0 1-1 0 0,0-1 1 0 0,1 1 0 0 0,0 3 23 0 0,0 6-7 0 0,2 1-1 0 0,0-1 0 0 0,1 0 1 0 0,1 1-1 0 0,0-2 1 0 0,1 1-1 0 0,5 9 8 0 0,14 28-41 0 0,16 26 41 0 0,-23-47-2 0 0,18 32-54 0 0,-17-35-24 0 0,-2 1 0 0 0,-2 0 0 0 0,5 16 80 0 0,-16-38-13 0 0,1 1-4 0 0,-1 1 1 0 0,-1 0 0 0 0,1 0-1 0 0,-1 6 17 0 0,-1-13-1 0 0,-1 1 0 0 0,0-1 0 0 0,0 1 0 0 0,-1-1 0 0 0,1 1 0 0 0,-1-1-1 0 0,0 1 1 0 0,0-1 0 0 0,0 1 0 0 0,0-1 0 0 0,0 0 0 0 0,-1 0-1 0 0,0 1 1 0 0,1-1 0 0 0,-2 0 1 0 0,2-2 7 0 0,0 1 1 0 0,-1-1-1 0 0,1 0 1 0 0,0 0-1 0 0,-1 0 0 0 0,0 0 1 0 0,1 0-1 0 0,-1 0 1 0 0,1 0-1 0 0,-1 0 0 0 0,0-1 1 0 0,0 1-1 0 0,1 0 0 0 0,-1-1 1 0 0,0 0-1 0 0,0 1 1 0 0,0-1-1 0 0,0 0 0 0 0,1 0 1 0 0,-1 0-1 0 0,0 0 1 0 0,0-1-1 0 0,0 1 0 0 0,0 0 1 0 0,0-1-1 0 0,-1 0-7 0 0,-2 0 24 0 0,0-1 0 0 0,0 1 0 0 0,0-1 0 0 0,1 0 0 0 0,-1 0 0 0 0,1-1 0 0 0,-1 0 0 0 0,1 1 0 0 0,-2-3-24 0 0,-16-12-128 0 0,16 13 105 0 0,0-1 1 0 0,0 1-1 0 0,1-1 0 0 0,0-1 1 0 0,-2-1 22 0 0,5 5-4 0 0,1 0-1 0 0,0 0 1 0 0,-1-1 0 0 0,1 1 0 0 0,0 0 0 0 0,0-1-1 0 0,0 1 1 0 0,0 0 0 0 0,1-1 0 0 0,-1 1-1 0 0,1-1 1 0 0,0 1 0 0 0,-1-1 0 0 0,1 1-1 0 0,0-1 1 0 0,0 1 0 0 0,1-1 0 0 0,-1 0 4 0 0,1 1-101 0 0,-1 0 0 0 0,1 0 0 0 0,0-1 0 0 0,0 1 1 0 0,0 0-1 0 0,0 0 0 0 0,1 0 0 0 0,-1 0 0 0 0,0 0 1 0 0,1 1-1 0 0,0-1 0 0 0,-1 0 0 0 0,1 0 101 0 0,26-21-3621 0 0,-5 8 1548 0 0,-4 0-21 0 0</inkml:trace>
  <inkml:trace contextRef="#ctx0" brushRef="#br0" timeOffset="110477.77">13440 6962 3680 0 0,'0'0'284'0'0,"0"0"-48"0"0,0 0 492 0 0,0 0 229 0 0,0 0 47 0 0,0 0-56 0 0,0 0-277 0 0,0 0-119 0 0,0 0-28 0 0,0 0-8 0 0,0-9 2142 0 0,1 2-2418 0 0,-3-18 1599 0 0,2 24-1739 0 0,0 0-1 0 0,-1 0 1 0 0,1 0 0 0 0,0 0-1 0 0,-1 0 1 0 0,1 0-1 0 0,-1 0 1 0 0,0 0-1 0 0,1 0 1 0 0,-1 1 0 0 0,0-1-1 0 0,1 0 1 0 0,-1 0-1 0 0,0 1 1 0 0,0-1-1 0 0,0 0 1 0 0,1 1 0 0 0,-1-1-1 0 0,0 1 1 0 0,0-1-1 0 0,0 1 1 0 0,0-1-1 0 0,-1 1-99 0 0,1-1 58 0 0,-1 1 1 0 0,1-1-1 0 0,-1 1 0 0 0,1-1 0 0 0,-1 1 0 0 0,0 0 0 0 0,1 0 0 0 0,-1 0 0 0 0,1 0 0 0 0,-1 0 0 0 0,0 0 0 0 0,1 0 0 0 0,-1 0 0 0 0,1 1 0 0 0,-1-1 0 0 0,0 0 0 0 0,1 1 0 0 0,-1 0 0 0 0,1-1 0 0 0,-1 1 0 0 0,1 0 0 0 0,0 0 0 0 0,-1 0 0 0 0,1 0 0 0 0,0 0 0 0 0,-1 0 0 0 0,0 1-58 0 0,-3 3 106 0 0,-1 0 0 0 0,1 0-1 0 0,0 1 1 0 0,0-1 0 0 0,1 1 0 0 0,0 0 0 0 0,0 1-1 0 0,0-1 1 0 0,-2 7-106 0 0,-5 8 278 0 0,-1-1 1 0 0,-1 1-279 0 0,-1 0 468 0 0,-10 23-468 0 0,6-6 228 0 0,0-1 174 0 0,1 1 1 0 0,2 1 0 0 0,0 3-403 0 0,10-20 54 0 0,0 0-1 0 0,1 1 0 0 0,1 6-53 0 0,2-19 32 0 0,1-5-11 0 0,-1-1 0 0 0,1 1 0 0 0,0-1 1 0 0,0 1-1 0 0,0-1 0 0 0,1 0 0 0 0,-1 1 0 0 0,1-1 0 0 0,0 1 0 0 0,1 0-21 0 0,-2-4 14 0 0,1 1-1 0 0,-1-1 1 0 0,1 0 0 0 0,-1 0-1 0 0,1 0 1 0 0,0 0 0 0 0,-1 0-1 0 0,1 0 1 0 0,0 0 0 0 0,0 0-1 0 0,-1 0 1 0 0,1 0 0 0 0,0 0-1 0 0,0 0 1 0 0,0 0-1 0 0,0-1 1 0 0,0 1 0 0 0,0 0-1 0 0,1-1 1 0 0,-1 1 0 0 0,0-1-1 0 0,0 1 1 0 0,0-1 0 0 0,0 0-1 0 0,1 1 1 0 0,-1-1 0 0 0,0 0-1 0 0,1 0-13 0 0,3 0 61 0 0,0 0-1 0 0,0-1 0 0 0,0 1 0 0 0,0-1 1 0 0,0-1-1 0 0,2 0-60 0 0,7-1 125 0 0,-3-1-29 0 0,0 1 1 0 0,-1-1-1 0 0,1-1 0 0 0,-1 0 0 0 0,0 0 0 0 0,-1-1 0 0 0,0-1-96 0 0,7-2 109 0 0,19-15 150 0 0,-1-1 0 0 0,-1-2 0 0 0,19-20-259 0 0,-12 10 83 0 0,-7 8 137 0 0,-1-1 1 0 0,21-27-221 0 0,-53 56 4 0 0,6-5 193 0 0,-6 6-204 0 0,1 0 1 0 0,-1 0-1 0 0,0 0 1 0 0,1 0-1 0 0,-1 1 1 0 0,0-1-1 0 0,1 0 1 0 0,-1 0 0 0 0,0 0-1 0 0,0 0 1 0 0,1 0-1 0 0,-1 0 1 0 0,0 0-1 0 0,0 1 1 0 0,1-1 0 0 0,-1 0-1 0 0,0 0 1 0 0,0 0-1 0 0,1 1 1 0 0,-1-1-1 0 0,0 0 1 0 0,0 0 0 0 0,0 1-1 0 0,0-1 1 0 0,1 0-1 0 0,-1 0 7 0 0,1 3-13 0 0,1-1-1 0 0,-1 1 1 0 0,0-1 0 0 0,0 1-1 0 0,0-1 1 0 0,0 1 0 0 0,0 0-1 0 0,-1-1 1 0 0,1 1-1 0 0,-1 0 1 0 0,0 0 0 0 0,0 0 13 0 0,0 39-83 0 0,-1-23 70 0 0,-2 29 34 0 0,2-34-21 0 0,0 1 1 0 0,0-1 0 0 0,2 0 0 0 0,0 2-1 0 0,1 3-68 0 0,4 25 207 0 0,-5-41-131 0 0,0 1 1 0 0,0-1-1 0 0,1 0 0 0 0,-1 0 1 0 0,1 1-1 0 0,-1-1 0 0 0,1 0 1 0 0,0-1-1 0 0,0 1 1 0 0,0 0-1 0 0,1 0-8 0 0,-2-2 7 0 0,0 0 1 0 0,0-1-1 0 0,0 1 0 0 0,0 0 1 0 0,0-1-1 0 0,0 1 0 0 0,0-1 1 0 0,0 0-1 0 0,0 1 1 0 0,1-1-1 0 0,-1 0 0 0 0,0 0 1 0 0,0 1-1 0 0,0-1 0 0 0,0 0 1 0 0,0 0-1 0 0,0 0 1 0 0,1 0-1 0 0,-1-1 0 0 0,0 1 1 0 0,1 0-8 0 0,20-8 170 0 0,-17 5-133 0 0,0 0-1 0 0,-1 0 0 0 0,1 0 1 0 0,-1-1-1 0 0,1 1 0 0 0,-1-1 1 0 0,0 0-1 0 0,3-4-36 0 0,2-5 149 0 0,0 0 0 0 0,3-8-149 0 0,3-3 141 0 0,-7 9 2 0 0,0-1 0 0 0,-2 0 0 0 0,5-15-143 0 0,-1-2 279 0 0,2-19-279 0 0,-10 41 34 0 0,-1-1 0 0 0,-1 0 0 0 0,0-7-34 0 0,1-17 44 0 0,0 22-44 0 0,-1 1 0 0 0,0 0 0 0 0,-1 0 0 0 0,-1-4 0 0 0,2 17 0 0 0,0 0 0 0 0,0 0 0 0 0,0-1 0 0 0,0 1 0 0 0,0 0 0 0 0,0-1 0 0 0,0 1 0 0 0,-1 0 0 0 0,1 0 0 0 0,0-1 0 0 0,0 1 0 0 0,0 0 0 0 0,0 0 0 0 0,-1-1 0 0 0,1 1 0 0 0,0 0 0 0 0,0 0 0 0 0,0 0 0 0 0,-1-1 0 0 0,1 1 0 0 0,0 0 0 0 0,0 0 0 0 0,-1 0 0 0 0,1 0 0 0 0,0-1 0 0 0,0 1 0 0 0,-1 0 0 0 0,1 0 0 0 0,0 0 0 0 0,-1 0 0 0 0,1 0 0 0 0,0 0 0 0 0,-1 0 0 0 0,1 0 0 0 0,0 0 0 0 0,0 0 0 0 0,-1 0 0 0 0,1 0 0 0 0,0 0 0 0 0,-1 0 0 0 0,1 0 0 0 0,0 0 0 0 0,0 0 0 0 0,-1 1 0 0 0,1-1 0 0 0,0 0 0 0 0,-1 0 0 0 0,1 0 0 0 0,0 0 0 0 0,0 1 0 0 0,-11 6 0 0 0,11-7 0 0 0,-7 6-24 0 0,1 0-1 0 0,0 0 1 0 0,0 0-1 0 0,1 1 1 0 0,0 0-1 0 0,0 0 1 0 0,0 0-1 0 0,1 1 25 0 0,-10 18-189 0 0,-6 19 189 0 0,18-39-9 0 0,0 0 7 0 0,0 0 0 0 0,1 0 1 0 0,-1 0-1 0 0,1 0 0 0 0,1 0 1 0 0,-1 0-1 0 0,1 1 0 0 0,0 3 2 0 0,0-8 0 0 0,1-1 0 0 0,-1 1 0 0 0,0 0 0 0 0,1-1 0 0 0,-1 1 0 0 0,0-1 0 0 0,1 1 0 0 0,0-1 0 0 0,-1 1 0 0 0,1-1 0 0 0,0 1 0 0 0,0-1 0 0 0,0 1 0 0 0,0-1 0 0 0,0 0 0 0 0,0 0 0 0 0,0 0 0 0 0,0 1 0 0 0,1-1 0 0 0,-1 0 0 0 0,0 0 0 0 0,1-1 0 0 0,-1 1 0 0 0,1 0 0 0 0,-1 0 0 0 0,1-1 0 0 0,0 1 0 0 0,2 1 0 0 0,1-1 0 0 0,0 0 0 0 0,-1 0 0 0 0,1 0 0 0 0,0 0 0 0 0,-1-1 0 0 0,1 0 0 0 0,0 0 0 0 0,2 0 0 0 0,7-2 13 0 0,-1 0 0 0 0,0-1 0 0 0,1-1-1 0 0,-1 0 1 0 0,10-5-13 0 0,12-7 64 0 0,15-10-64 0 0,-28 12 22 0 0,0-1 0 0 0,-1-1 0 0 0,-1-1 0 0 0,13-13-22 0 0,2-3 44 0 0,-19 18-29 0 0,-1 0 0 0 0,0-1 0 0 0,-2-1 0 0 0,0-1 0 0 0,8-13-15 0 0,12-28 77 0 0,3-12-77 0 0,-26 53 7 0 0,-9 15-2 0 0,1-1 0 0 0,-1 1-1 0 0,0 0 1 0 0,0-1 0 0 0,0 1 0 0 0,-1-1 0 0 0,1 1 0 0 0,-1-1-1 0 0,0 1 1 0 0,0-1 0 0 0,0 0-5 0 0,-1-4 0 0 0,-2 9 0 0 0,2 0 0 0 0,-9 5-21 0 0,0-1-1 0 0,0 2 1 0 0,1-1-1 0 0,0 1 1 0 0,1 1-1 0 0,-1-1 1 0 0,1 1-1 0 0,-2 5 22 0 0,-5 4-68 0 0,1 2 0 0 0,0 0 0 0 0,-6 15 68 0 0,12-19-57 0 0,2 1 1 0 0,0 0-1 0 0,1 0 0 0 0,0 0 0 0 0,1 1 0 0 0,1 0 1 0 0,1-1-1 0 0,0 1 0 0 0,1 0 0 0 0,1 8 57 0 0,1-9-130 0 0,1-1-1 0 0,0 1 0 0 0,4 13 131 0 0,1 3-184 0 0,-2-2-168 0 0,7 17 352 0 0,-6-24-220 0 0,-1 0-1 0 0,2 14 221 0 0,-7-36-7 0 0,1 29-227 0 0,-1-30 233 0 0,0 1 0 0 0,0-1 0 0 0,0 1 0 0 0,0-1 0 0 0,0 0 0 0 0,0 1 1 0 0,0-1-1 0 0,0 1 0 0 0,1-1 0 0 0,-1 0 0 0 0,0 1 0 0 0,0-1 0 0 0,0 0 1 0 0,0 1-1 0 0,1-1 0 0 0,-1 0 0 0 0,0 1 0 0 0,0-1 0 0 0,1 0 1 0 0,-1 1-1 0 0,0-1 0 0 0,0 0 0 0 0,1 0 0 0 0,-1 1 0 0 0,0-1 1 0 0,4-1 0 0 0,0 0 1 0 0,-1 0-1 0 0,1 0 0 0 0,-1-1 0 0 0,1 0 0 0 0,-1 1 0 0 0,0-1 0 0 0,1-1 0 0 0,8-3 19 0 0,10-7 158 0 0,0-2 1 0 0,-1 0-1 0 0,-1-1 0 0 0,12-12-177 0 0,3-2 335 0 0,-8 5-252 0 0,-2-1 0 0 0,0-1 0 0 0,-2-2 0 0 0,-1 0 0 0 0,2-6-83 0 0,-5 5 218 0 0,12-27-218 0 0,-2 3 111 0 0,-14 26 19 0 0,5-16-130 0 0,-7 15 137 0 0,14-22-137 0 0,-26 47 1 0 0,-7 9-32 0 0,-8 10-38 0 0,6-2 42 0 0,0 1-1 0 0,2 0 1 0 0,-1 0-1 0 0,1 0 1 0 0,1 1-1 0 0,1-1 1 0 0,0 1-1 0 0,1 0 1 0 0,1 1 0 0 0,-1 7 27 0 0,3-5-16 0 0,1 1 1 0 0,0-1-1 0 0,2 0 0 0 0,0 0 1 0 0,3 11 15 0 0,6 31-176 0 0,-7-29 88 0 0,-2-15 37 0 0,-1 0 1 0 0,0 17 50 0 0,-2-3-73 0 0,-1 0-1 0 0,-5 27 74 0 0,5-42 0 0 0,0-1-1 0 0,1 1 1 0 0,1 3 0 0 0,-1 6 17 0 0,0-22-9 0 0,0 0-1 0 0,0 0 0 0 0,0 1 1 0 0,1-1-1 0 0,-1 0 1 0 0,0 0-1 0 0,1 0 0 0 0,0 0 1 0 0,-1 0-1 0 0,1 0 1 0 0,0 0-1 0 0,0 0 0 0 0,0 0 1 0 0,0-1-1 0 0,1 1 1 0 0,-1 0-1 0 0,0 0 0 0 0,1-1 1 0 0,-1 1-1 0 0,1-1 0 0 0,-1 0 1 0 0,1 1-1 0 0,0-1 1 0 0,0 0-1 0 0,0 0 0 0 0,0 0 1 0 0,-1 0-1 0 0,1 0 1 0 0,0 0-1 0 0,1-1 0 0 0,-1 1 1 0 0,0-1-1 0 0,1 1-7 0 0,5 0 0 0 0,-1 0 0 0 0,0-1 0 0 0,1 0 0 0 0,-1 0 0 0 0,1-1 0 0 0,-1 0 0 0 0,1 0 0 0 0,-1-1 0 0 0,2 0 0 0 0,3-1 102 0 0,28-8-1587 0 0,0-2-1 0 0,17-8 1486 0 0,-27 3-1079 0 0</inkml:trace>
  <inkml:trace contextRef="#ctx0" brushRef="#br0" timeOffset="110825.82">15160 7224 11488 0 0,'0'0'528'0'0,"0"0"-16"0"0,0 0-182 0 0,0 0 438 0 0,0 0 234 0 0,0 0 43 0 0,0 0 4 0 0,0 0-20 0 0,0 0-5 0 0,0 0 0 0 0,0 0-33 0 0,2 1-142 0 0,1-1-685 0 0,0 1 0 0 0,0-1 0 0 0,0 0-1 0 0,0 0 1 0 0,-1 0 0 0 0,1 0 0 0 0,0 0-1 0 0,0-1 1 0 0,0 0 0 0 0,0 1 0 0 0,0-1-1 0 0,-1 0 1 0 0,1 0 0 0 0,0 0-1 0 0,-1-1 1 0 0,1 1 0 0 0,0-1 0 0 0,-1 1-1 0 0,0-1 1 0 0,1 0 0 0 0,1-2-164 0 0,7-6 192 0 0,0-1 0 0 0,0 0 0 0 0,4-8-192 0 0,-14 18 32 0 0,4-5 12 0 0,0 0-1 0 0,-1 0 1 0 0,0 0 0 0 0,0 0-1 0 0,-1-1 1 0 0,0 0 0 0 0,0 1-1 0 0,0-1 1 0 0,-1 0 0 0 0,0-1-1 0 0,-1 1 1 0 0,1 0 0 0 0,-1-5-44 0 0,0 4 26 0 0,0 0-1 0 0,-1 0 1 0 0,0 1 0 0 0,-1-1 0 0 0,1 0 0 0 0,-2-1-26 0 0,2 6 6 0 0,-1-1 0 0 0,0 1 0 0 0,0-1 0 0 0,-1 1 0 0 0,1-1 1 0 0,-1 1-1 0 0,1 0 0 0 0,-1-1 0 0 0,0 1 0 0 0,0 0 1 0 0,-1 0-1 0 0,1 1 0 0 0,-1-1 0 0 0,-1-1-6 0 0,3 3 0 0 0,-1-1 0 0 0,0 1-1 0 0,1 0 1 0 0,-1 0 0 0 0,0 0 0 0 0,0 0-1 0 0,0 0 1 0 0,0 0 0 0 0,0 1 0 0 0,0-1-1 0 0,0 1 1 0 0,0-1 0 0 0,0 1 0 0 0,0 0-1 0 0,0 0 1 0 0,0 0 0 0 0,-2 0 0 0 0,0 1 1 0 0,0-1 0 0 0,0 1 0 0 0,0 0 1 0 0,0 1-1 0 0,0-1 0 0 0,0 1 0 0 0,1-1 0 0 0,-1 1 1 0 0,0 1-2 0 0,-7 4-18 0 0,0 1 1 0 0,0 0 0 0 0,1 1-1 0 0,0 1 1 0 0,-1 1 17 0 0,1 1-52 0 0,1 0 1 0 0,0 0-1 0 0,-6 13 52 0 0,10-16-5 0 0,-4 7-3 0 0,2 0 0 0 0,0 0 0 0 0,1 1 0 0 0,1-1 0 0 0,0 1 0 0 0,1 1 0 0 0,1-1 0 0 0,0 13 8 0 0,3-11 0 0 0,1 0 0 0 0,1-1 0 0 0,0 0 0 0 0,2 1 0 0 0,1 4 0 0 0,-3-15-122 0 0,1 0 0 0 0,-1 0 0 0 0,1 0 0 0 0,1-1 0 0 0,-1 1-1 0 0,2-1 1 0 0,-1 0 0 0 0,1 0 0 0 0,1 2 122 0 0,0-2-1576 0 0,0 0 0 0 0,1 0 0 0 0,0-1 0 0 0,0 0-1 0 0,2 1 1577 0 0,17 10-7419 0 0</inkml:trace>
  <inkml:trace contextRef="#ctx0" brushRef="#br0" timeOffset="111295.58">15827 6978 3224 0 0,'2'-10'55'0'0,"1"-15"173"0"0,-4 18-199 0 0,1 7 99 0 0,-1-1 0 0 0,1 1 1 0 0,0-1-1 0 0,0 1 0 0 0,0 0 0 0 0,0-1 0 0 0,-1 1 1 0 0,1-1-1 0 0,0 1 0 0 0,0 0 0 0 0,-1-1 0 0 0,1 1 1 0 0,0 0-1 0 0,-1-1 0 0 0,1 1 0 0 0,0 0 0 0 0,-1 0 1 0 0,1-1-1 0 0,0 1 0 0 0,-1 0 0 0 0,1 0 1 0 0,-1 0-1 0 0,1 0 0 0 0,0-1 0 0 0,-1 1 0 0 0,1 0 1 0 0,-1 0-1 0 0,1 0 0 0 0,-1 0 0 0 0,1 0 0 0 0,0 0 1 0 0,-1 0-1 0 0,1 0 0 0 0,-1 0 0 0 0,1 0 0 0 0,-1 0 1 0 0,1 0-1 0 0,0 1 0 0 0,-1-1 0 0 0,1 0 0 0 0,-1 0 1 0 0,1 0-1 0 0,0 1 0 0 0,-1-1 0 0 0,1 0 1 0 0,0 0-1 0 0,-1 1 0 0 0,1-1 0 0 0,0 0 0 0 0,-1 1-128 0 0,-10 9 2722 0 0,1 0 0 0 0,0 1-1 0 0,0 1-2721 0 0,-23 36 2526 0 0,7-3-1825 0 0,-3 15-701 0 0,24-50 473 0 0,2-3-382 0 0,1 0-1 0 0,0-1 1 0 0,0 1 0 0 0,0 0-1 0 0,1 0 1 0 0,0 0-1 0 0,1 6-90 0 0,-6 26 352 0 0,4-29-284 0 0,0-1 1 0 0,1 1 0 0 0,0-1 0 0 0,1 1 0 0 0,0 0-1 0 0,0-1 1 0 0,1 1 0 0 0,0-1 0 0 0,1 1 0 0 0,2 8-69 0 0,-2-8 42 0 0,1-1 1 0 0,1 1 0 0 0,3 5-43 0 0,-6-12 31 0 0,1 0 0 0 0,0 0 0 0 0,0 0-1 0 0,0 0 1 0 0,0 0 0 0 0,1-1 0 0 0,-1 1 0 0 0,1-1 0 0 0,-1 1 0 0 0,1-1-1 0 0,0 0 1 0 0,1 0-31 0 0,-3-1 19 0 0,2 1-10 0 0,-1 0 1 0 0,1 0-1 0 0,0-1 1 0 0,-1 1-1 0 0,1-1 1 0 0,0 0-1 0 0,0 0 1 0 0,0 0-1 0 0,0 0 1 0 0,0 0-1 0 0,0-1 1 0 0,0 1-1 0 0,0-1 1 0 0,1 0-1 0 0,-1 0 1 0 0,0 0-1 0 0,0 0 1 0 0,0-1-10 0 0,15-2 38 0 0,-13 2 11 0 0,1 0-1 0 0,-1 0 1 0 0,0-1 0 0 0,0 1 0 0 0,4-3-49 0 0,9-5 88 0 0,0-2 0 0 0,-1 0 0 0 0,0 0 0 0 0,-1-2-1 0 0,-1 0 1 0 0,0 0 0 0 0,0-2 0 0 0,1-3-88 0 0,9-13 77 0 0,-1-1 1 0 0,-1-1-1 0 0,12-25-77 0 0,-24 37 23 0 0,-1-1 1 0 0,-1 0-1 0 0,-1 0 0 0 0,-1-1 1 0 0,-1 0-1 0 0,1-15-23 0 0,4-34 24 0 0,-1-37-24 0 0,-8 50 46 0 0,-3 0 0 0 0,-3-12-46 0 0,3 60 15 0 0,1-27-10 0 0,1 30 3 0 0,-1-1 0 0 0,0 1-1 0 0,-1-1 1 0 0,0 1 0 0 0,0 0-1 0 0,0-1 1 0 0,-1 1 0 0 0,-1 0 0 0 0,1 0-1 0 0,-1 0-7 0 0,-4 1 0 0 0,7 7 0 0 0,-1 0 0 0 0,0 0 0 0 0,0 0 0 0 0,1 0 0 0 0,-1 0 0 0 0,0 0 0 0 0,0 1 0 0 0,1-1 0 0 0,-1 0 0 0 0,0 0 0 0 0,1 1 1 0 0,-1-1-1 0 0,0 0 0 0 0,1 1 0 0 0,-1-1 0 0 0,0 0 0 0 0,1 1 0 0 0,-1-1 0 0 0,1 1 0 0 0,-1-1 0 0 0,1 1 0 0 0,-1 0 0 0 0,1-1 0 0 0,-1 1 0 0 0,-12 19-7 0 0,9-15-3 0 0,-4 10-14 0 0,0 0 0 0 0,1 1 0 0 0,1-1 0 0 0,0 1 0 0 0,-3 14 24 0 0,1 7-48 0 0,1 0 0 0 0,1 4 48 0 0,0 28 0 0 0,3 0 0 0 0,3 0 0 0 0,4 12 0 0 0,-2-60 26 0 0,1-1-1 0 0,0 1 1 0 0,1 0-1 0 0,2-1 1 0 0,0 0 0 0 0,8 16-26 0 0,-8-21-11 0 0,1 0 1 0 0,1-1-1 0 0,0-1 0 0 0,1 1 1 0 0,1-1-1 0 0,0-1 1 0 0,1 1-1 0 0,0-2 1 0 0,3 3 10 0 0,-6-8-899 0 0,0 1 1 0 0,1-1-1 0 0,0-1 0 0 0,0 1 1 0 0,8 2 898 0 0,1-3-7765 0 0</inkml:trace>
  <inkml:trace contextRef="#ctx0" brushRef="#br0" timeOffset="111627.93">15947 7014 14280 0 0,'0'0'1272'0'0,"0"0"-1016"0"0,0 0-256 0 0,0 0 0 0 0,0 0 576 0 0,0 0 63 0 0,3-5 9 0 0,10-3 8 0 0,0 4 288 0 0,5 1 56 0 0,4-2 16 0 0,4 5 0 0 0,10 0-720 0 0,-2 0-136 0 0,7 0-32 0 0,2 0-6216 0 0,6 8-1239 0 0</inkml:trace>
  <inkml:trace contextRef="#ctx0" brushRef="#br0" timeOffset="111628.93">16718 7231 17191 0 0,'0'0'760'0'0,"0"0"160"0"0,0 0-736 0 0,0 0-184 0 0,0 0 0 0 0,0 0 0 0 0,0 0 1176 0 0,0 0 200 0 0,0 0 32 0 0,0 0 16 0 0,0 0-752 0 0,0 0-160 0 0,0 0-24 0 0,-5 8-7384 0 0,1 3-1479 0 0</inkml:trace>
  <inkml:trace contextRef="#ctx0" brushRef="#br0" timeOffset="113316.2">17428 6900 2304 0 0,'4'-3'33'0'0,"-4"2"-20"0"0,1 0-1 0 0,0 0 0 0 0,-1 1 0 0 0,1-1 0 0 0,-1 0 0 0 0,1 0 0 0 0,-1 0 0 0 0,1 0 0 0 0,-1 0 0 0 0,1 0 0 0 0,-1 0 0 0 0,0 1 1 0 0,0-1-1 0 0,1-1-12 0 0,-1 2 0 0 0,0-1 1 0 0,0 1-1 0 0,0-1 1 0 0,0 1 0 0 0,1-1-1 0 0,-1 0 1 0 0,0 1-1 0 0,0-1 1 0 0,0 1-1 0 0,0-1 1 0 0,0 1 0 0 0,0-1-1 0 0,-1 0 1 0 0,1 1-1 0 0,0-1 1 0 0,0 1 0 0 0,0-1-1 0 0,0 1 1 0 0,-1-1-1 0 0,1 1 1 0 0,0-1 0 0 0,-1 1-1 0 0,1-1 1 0 0,0 1-1 0 0,-1-1 1 0 0,1 1-1 0 0,0-1 1 0 0,-1 1 0 0 0,1 0-1 0 0,-1-1 0 0 0,-3-5 297 0 0,5-2 1044 0 0,-1 8-1243 0 0,0 0-1 0 0,0-1 1 0 0,1 1-1 0 0,-1 0 0 0 0,0-1 1 0 0,0 1-1 0 0,0 0 1 0 0,0-1-1 0 0,0 1 1 0 0,0 0-1 0 0,0 0 0 0 0,0-1 1 0 0,0 1-1 0 0,0 0 1 0 0,0-1-1 0 0,0 1 0 0 0,0 0 1 0 0,0-1-1 0 0,-1 1 1 0 0,1 0-1 0 0,0-1 1 0 0,0 1-1 0 0,0 0 0 0 0,0 0 1 0 0,0-1-1 0 0,-1 1 1 0 0,1 0-1 0 0,0 0 1 0 0,0-1-1 0 0,0 1 0 0 0,-1 0 1 0 0,1 0-1 0 0,0 0 1 0 0,-1-1-1 0 0,1 1 1 0 0,0 0-1 0 0,0 0 0 0 0,-1 0 1 0 0,1 0-1 0 0,0 0 1 0 0,-1-1-1 0 0,1 1 1 0 0,0 0-1 0 0,-1 0 0 0 0,1 0-97 0 0,3-16 4487 0 0,-4 16-4407 0 0,1 0 1 0 0,0-1 0 0 0,0 1-1 0 0,0-1 1 0 0,0 1-1 0 0,-1 0 1 0 0,1-1-1 0 0,0 1 1 0 0,0 0-1 0 0,-1-1 1 0 0,1 1-1 0 0,0 0 1 0 0,-1-1-1 0 0,1 1 1 0 0,0 0-1 0 0,-1 0 1 0 0,1-1-1 0 0,0 1 1 0 0,-1 0 0 0 0,1 0-1 0 0,0 0 1 0 0,-1 0-1 0 0,1-1 1 0 0,-1 1-1 0 0,1 0 1 0 0,0 0-1 0 0,-1 0 1 0 0,1 0-1 0 0,-1 0 1 0 0,1 0-1 0 0,-1 0 1 0 0,1 0-1 0 0,0 0 1 0 0,-1 0 0 0 0,1 0-1 0 0,-1 0 1 0 0,1 1-1 0 0,0-1 1 0 0,-1 0-1 0 0,1 0 1 0 0,-1 0-1 0 0,1 0 1 0 0,0 1-1 0 0,-1-1 1 0 0,1 0-1 0 0,0 0 1 0 0,-1 1-1 0 0,1-1 1 0 0,0 0-1 0 0,0 1 1 0 0,-1-1 0 0 0,1 0-1 0 0,0 1 1 0 0,0-1-1 0 0,-1 0 1 0 0,1 1-1 0 0,0-1 1 0 0,0 1-1 0 0,0-1 1 0 0,0 1-81 0 0,-1 1 49 0 0,1 0 0 0 0,0 0 1 0 0,0 0-1 0 0,0 0 0 0 0,0 0 0 0 0,0 0 1 0 0,1 0-1 0 0,-1 0 0 0 0,1 0 0 0 0,-1 0 1 0 0,1 0-1 0 0,0 0 0 0 0,0 0-49 0 0,0 1 44 0 0,0-1 1 0 0,-1 1-1 0 0,1 0 0 0 0,0-1 0 0 0,-1 1 0 0 0,0-1 0 0 0,1 1 0 0 0,-1 1-44 0 0,-3 15 151 0 0,2-15-123 0 0,0 1 0 0 0,0 0-1 0 0,1-1 1 0 0,-1 1 0 0 0,1-1-1 0 0,0 1-27 0 0,4 27 127 0 0,-2-20 14 0 0,0 0 0 0 0,-2 0 0 0 0,1 0 0 0 0,-2 2-141 0 0,1-4 146 0 0,-1-3 3 0 0,0 1-1 0 0,0-1 1 0 0,1 1 0 0 0,1-1-1 0 0,-1 1 1 0 0,1-1 0 0 0,0 0-1 0 0,1 1 1 0 0,1 3-149 0 0,-1-5 117 0 0,0 1-1 0 0,0-1 1 0 0,0 1-1 0 0,-1 0 1 0 0,0-1 0 0 0,0 1-1 0 0,-1 0 1 0 0,0 0-1 0 0,0 0-116 0 0,0-4 45 0 0,0 0 0 0 0,1 0 0 0 0,-1-1-1 0 0,1 1 1 0 0,0 0 0 0 0,0 0 0 0 0,0 0 0 0 0,0-1-1 0 0,0 1 1 0 0,1 0-45 0 0,-1-1 28 0 0,0 0 0 0 0,0 0 0 0 0,0 0-1 0 0,0 0 1 0 0,0 0 0 0 0,-1 0 0 0 0,1 0-1 0 0,-1 0 1 0 0,1 1 0 0 0,-1-1 0 0 0,0 0-1 0 0,0 0 1 0 0,0 1 0 0 0,0-1 0 0 0,0 0 0 0 0,-1 0-1 0 0,1 2-27 0 0,-1-2 15 0 0,1 0 1 0 0,0 0-1 0 0,-1 0 0 0 0,1 0 0 0 0,0 0 0 0 0,0 0 1 0 0,1 0-1 0 0,-1 1 0 0 0,0-1 0 0 0,1 0 0 0 0,-1 1-15 0 0,3 9 17 0 0,-4 0 39 0 0,0-11 20 0 0,1 0-1 0 0,-1-1 0 0 0,0 1 0 0 0,0 0 0 0 0,1-1 1 0 0,-1 1-1 0 0,0-1 0 0 0,0 1 0 0 0,0-1 1 0 0,0 1-1 0 0,0-1 0 0 0,0 0 0 0 0,0 1 1 0 0,0-1-1 0 0,0 0 0 0 0,0 0 0 0 0,0 0 1 0 0,0 1-1 0 0,0-1 0 0 0,0 0 0 0 0,0-1 1 0 0,0 1-1 0 0,0 0 0 0 0,0 0 0 0 0,0 0-75 0 0,-3 0-154 0 0,4-1 182 0 0,-1 0 1 0 0,0 1 0 0 0,1-1-1 0 0,-1 0 1 0 0,1 1-1 0 0,0-1 1 0 0,-1 0-1 0 0,1 0 1 0 0,-1 0-1 0 0,1 1 1 0 0,0-1-1 0 0,0 0 1 0 0,0 0 0 0 0,-1 0-1 0 0,1 0 1 0 0,0 1-1 0 0,0-1 1 0 0,0 0-1 0 0,0 0 1 0 0,0 0-1 0 0,1 0-28 0 0,-2-1 124 0 0,1-3 64 0 0,-1 0 1 0 0,1 0 0 0 0,0-1 0 0 0,0 1-1 0 0,1 0 1 0 0,0-1 0 0 0,0 1 0 0 0,1-5-189 0 0,0 3 32 0 0,-1 0 1 0 0,0-1 0 0 0,0 1 0 0 0,-1-1-33 0 0,1-6 14 0 0,1-1 0 0 0,0 1 1 0 0,0-1-1 0 0,2 0-14 0 0,-1 1-1 0 0,0 0 0 0 0,-1 0 0 0 0,0 0 0 0 0,-2-1 1 0 0,0-11 0 0 0,0 5 0 0 0,0 1 0 0 0,3-19 0 0 0,5-1 0 0 0,-3 10 0 0 0,1-16 0 0 0,-5 22 0 0 0,1-11 0 0 0,2-1 0 0 0,1 1 0 0 0,7-22 0 0 0,-11 49 1 0 0,1-1 0 0 0,-1 0-1 0 0,0 0 1 0 0,-1 0 0 0 0,0-9-1 0 0,0 2 17 0 0,0 14-4 0 0,0 0-1 0 0,1 1 0 0 0,-1-1 0 0 0,1 0 0 0 0,0 0 0 0 0,-1 1 0 0 0,1-1 1 0 0,0 1-1 0 0,0-1 0 0 0,0 1 0 0 0,0-1 0 0 0,0 1 0 0 0,0-1 1 0 0,1 1-1 0 0,-1 0 0 0 0,1-1-12 0 0,8-10 83 0 0,-10 12-83 0 0,0 0 0 0 0,0-1-1 0 0,0 1 1 0 0,0-1 0 0 0,0 1-1 0 0,0 0 1 0 0,0-1 0 0 0,1 1-1 0 0,-1-1 1 0 0,0 1 0 0 0,0 0-1 0 0,0-1 1 0 0,-1 1 0 0 0,1-1-1 0 0,0 1 1 0 0,0 0 0 0 0,0-1-1 0 0,0 1 1 0 0,0 0 0 0 0,0-1-1 0 0,0 1 1 0 0,-1-1 0 0 0,1 1-1 0 0,0 0 1 0 0,0-1 0 0 0,-1 1-1 0 0,1 0 1 0 0,0-1 0 0 0,0 1-1 0 0,-1 0 1 0 0,1 0-1 0 0,0 0-1 0 0,0 0 0 0 0,0 0 0 0 0,0 0 1 0 0,0 0-1 0 0,1 0 0 0 0,-1 0 0 0 0,0 0 1 0 0,0 0-1 0 0,0 0 0 0 0,0 0 0 0 0,0 0 1 0 0,0 0-1 0 0,0 0 0 0 0,0 0 0 0 0,0 0 1 0 0,0 0-1 0 0,0 0 0 0 0,0 0 0 0 0,0 0 0 0 0,0 0 1 0 0,0 0-1 0 0,0 0 0 0 0,0 0 0 0 0,1 0 1 0 0,-1 0-1 0 0,0 0 0 0 0,0-1 0 0 0,0 1 1 0 0,0 0-1 0 0,0 0 0 0 0,0 0 0 0 0,0 0 1 0 0,0 0-1 0 0,0 0 0 0 0,0 0 0 0 0,0 0 1 0 0,0 0-1 0 0,0 0 0 0 0,0 0 0 0 0,0 0 0 0 0,0 0 1 0 0,0 0-1 0 0,0 0 0 0 0,0 0 0 0 0,0 0 1 0 0,0-1-1 0 0,0 1 0 0 0,0 0 0 0 0,0 0 1 0 0,0 0-1 0 0,0 0 0 0 0,0 0 0 0 0,0 0 1 0 0,0 0-1 0 0,0 0 2 0 0,5-1-15 0 0,0 0-2 0 0,1 0 0 0 0,-1 0-1 0 0,1 0 1 0 0,-1 1 0 0 0,1-1-1 0 0,0 2 1 0 0,-1-1 0 0 0,1 0-1 0 0,-1 1 1 0 0,1 0-1 0 0,-1 1 1 0 0,4 0 17 0 0,7 5 0 0 0,-1 1 0 0 0,-12-3 0 0 0,-1-1 0 0 0,6 4 0 0 0,-7-8 0 0 0,0 1 0 0 0,0 0 0 0 0,0-1 0 0 0,0 1 0 0 0,0 0 0 0 0,-1 0 0 0 0,1 0 0 0 0,0 0 0 0 0,0 0 0 0 0,-1 0 0 0 0,1 0 0 0 0,-1 0 0 0 0,1 0 0 0 0,-1 0 0 0 0,1 0 0 0 0,-1 0 0 0 0,0 0 0 0 0,1 1 0 0 0,-1-1 0 0 0,0 0 0 0 0,0 0 0 0 0,0 0 0 0 0,0 0 0 0 0,0 1 0 0 0,0-1 0 0 0,-3 11 0 0 0,-1 0 0 0 0,0 0 0 0 0,-1 0 0 0 0,0-1 0 0 0,-1 0 0 0 0,0 0 0 0 0,0 0 0 0 0,-5 4 0 0 0,-17 31 0 0 0,12-17 0 0 0,-21 27 0 0 0,34-52 0 0 0,1 1 0 0 0,0-1 0 0 0,0 0 0 0 0,0 1 0 0 0,1 0 0 0 0,-1-1 0 0 0,1 4 0 0 0,-1-3 0 0 0,1 0 0 0 0,0 0 0 0 0,-1 0 0 0 0,0-1 0 0 0,0 1 0 0 0,-1 1 0 0 0,-5 5 4 0 0,6-8 0 0 0,-1 0 0 0 0,1 0 0 0 0,0 0 0 0 0,1 0-1 0 0,-1 0 1 0 0,0 0 0 0 0,1 0 0 0 0,0 1 0 0 0,0-1 0 0 0,0 0 0 0 0,0 1 0 0 0,0-1 0 0 0,1 1 0 0 0,-1-1 0 0 0,1 1 0 0 0,0 3-4 0 0,1-4 6 0 0,-1-2-7 0 0,0-1 1 0 0,0 1 0 0 0,1 0 0 0 0,-1-1-1 0 0,0 1 1 0 0,0 0 0 0 0,0-1 0 0 0,0 1 0 0 0,0 0-1 0 0,0-1 1 0 0,0 1 0 0 0,0 0 0 0 0,0-1-1 0 0,0 1 1 0 0,0-1 0 0 0,0 1 0 0 0,-1 0 0 0 0,1-1-1 0 0,0 1 1 0 0,0 0 0 0 0,-1-1 0 0 0,1 1-1 0 0,0-1 1 0 0,-1 1 0 0 0,1-1 0 0 0,-1 1 0 0 0,1-1-1 0 0,-1 1 1 0 0,1-1 0 0 0,0 1 0 0 0,-1-1 0 0 0,0 1-1 0 0,0-1-41 0 0,1 0 104 0 0,2 1 20 0 0,1 0-74 0 0,0 0 0 0 0,0-1 0 0 0,0 1 1 0 0,-1-1-1 0 0,1 1 0 0 0,0-1 0 0 0,0 0 0 0 0,0 0 0 0 0,0-1 1 0 0,0 1-1 0 0,0 0 0 0 0,0-1 0 0 0,1 0-8 0 0,1 0 8 0 0,-1 0 0 0 0,1 1 0 0 0,0-1-1 0 0,0 1 1 0 0,2 1-8 0 0,12-1 4 0 0,-15 0-7 0 0,-1 0 1 0 0,0 0 0 0 0,0 1 0 0 0,1-1 0 0 0,-1 1 0 0 0,0-1 0 0 0,0 1 0 0 0,0 0-1 0 0,0 0 1 0 0,0 0 0 0 0,2 1 2 0 0,8 5-77 0 0,-10-6 59 0 0,0 0 0 0 0,-1 0-1 0 0,1 1 1 0 0,0-1 0 0 0,-1 1 0 0 0,1-1 0 0 0,-1 1 0 0 0,1 0 0 0 0,-1 0 0 0 0,0 1 0 0 0,2 1 18 0 0,28 42-16 0 0,-26-37 16 0 0,-1 0 0 0 0,0 1 0 0 0,3 8 0 0 0,8 17 0 0 0,-14-32 0 0 0,-1 0 0 0 0,0 1 0 0 0,-1-1 0 0 0,1 0 0 0 0,0 0 0 0 0,-1 1 0 0 0,0-1 0 0 0,1 0 0 0 0,-1 1 0 0 0,-1-1 0 0 0,1 1 0 0 0,0-1 0 0 0,-1 0 0 0 0,0 0 0 0 0,0 1 0 0 0,0-1 0 0 0,0 1 0 0 0,0 0 0 0 0,0-3 0 0 0,0 1-1 0 0,1 0 0 0 0,-1-1 1 0 0,0 1-1 0 0,0 0 1 0 0,0-1-1 0 0,0 1 0 0 0,-1-1 1 0 0,1 0-1 0 0,0 1 1 0 0,-1-1-1 0 0,1 0 1 0 0,-2 1 0 0 0,-11 12 43 0 0,12-11 25 0 0,-1 0 0 0 0,0 0 0 0 0,0-1 1 0 0,0 1-1 0 0,0 0 0 0 0,0-1 0 0 0,0 0 0 0 0,-1 0 0 0 0,1 0 0 0 0,-3 1-68 0 0,-41 13 391 0 0,34-12-334 0 0,1 0-1 0 0,-12 6-56 0 0,15-6 5 0 0,0 0-1 0 0,-1-1 1 0 0,0 0-1 0 0,-7 1-4 0 0,-19 5-112 0 0,32-8-148 0 0,0 0 0 0 0,0 0 0 0 0,0-1 1 0 0,-1 1-1 0 0,1-1 0 0 0,0 0 0 0 0,-3-1 260 0 0,-3 1-1454 0 0,7 0-328 0 0,3 0-10 0 0</inkml:trace>
  <inkml:trace contextRef="#ctx0" brushRef="#br0" timeOffset="113971.34">17942 7044 11056 0 0,'2'-10'333'0'0,"-2"7"-227"0"0,0 0 0 0 0,1 1 0 0 0,-1-1 0 0 0,1 1-1 0 0,0-1 1 0 0,-1 1 0 0 0,1-1 0 0 0,1-1-106 0 0,-1 3 14 0 0,0 0 0 0 0,-1 0 0 0 0,1 1 0 0 0,-1-1 0 0 0,1 0 0 0 0,-1 0 0 0 0,1 0 0 0 0,-1 0 1 0 0,0 0-1 0 0,1 0 0 0 0,-1 0 0 0 0,0 0 0 0 0,0 0 0 0 0,0 0 0 0 0,0 0 0 0 0,0 0 0 0 0,0-1-14 0 0,0 2 51 0 0,0 0 0 0 0,0 0 0 0 0,0-1 0 0 0,0 1 0 0 0,0 0 0 0 0,0 0 0 0 0,0 0 0 0 0,0 0 0 0 0,0-1 0 0 0,0 1 0 0 0,0 0 0 0 0,0 0 0 0 0,0 0 0 0 0,0 0 0 0 0,1 0 0 0 0,-1-1 0 0 0,0 1 0 0 0,0 0 0 0 0,0 0 0 0 0,0 0 0 0 0,0 0 0 0 0,0 0 0 0 0,0 0 0 0 0,0-1 0 0 0,1 1 0 0 0,-1 0 0 0 0,0 0-1 0 0,0 0 1 0 0,0 0 0 0 0,0 0 0 0 0,0 0 0 0 0,1 0 0 0 0,-1 0 0 0 0,0 0 0 0 0,0 0 0 0 0,0 0-51 0 0,1-1 2319 0 0,-1 1 118 0 0,0 0-290 0 0,0 0-1321 0 0,0 0-580 0 0,-1 2-112 0 0,-2 10 117 0 0,1-1 1 0 0,0 1-1 0 0,1-1 0 0 0,0 1 0 0 0,0-1 0 0 0,1 1 0 0 0,1 0 0 0 0,0-1 0 0 0,2 11-251 0 0,-1-2 514 0 0,-2-17-464 0 0,0 0 0 0 0,1 0 0 0 0,-1 0 0 0 0,0 0 0 0 0,1 0 0 0 0,0 0 0 0 0,0 0 0 0 0,-1-1 0 0 0,2 1 0 0 0,-1 0 0 0 0,0 0-50 0 0,18 39-16 0 0,-18-40 34 0 0,0 0 0 0 0,1 0 0 0 0,0 0 0 0 0,0 0 0 0 0,-1 0 0 0 0,1 0 0 0 0,0 0 0 0 0,2 0-18 0 0,2 3 235 0 0,-5-3 50 0 0,12 2 77 0 0,-7-2-361 0 0,-4-1 18 0 0,0 0 1 0 0,-1 0-1 0 0,1-1 1 0 0,0 1-1 0 0,0 0 1 0 0,-1-1-1 0 0,1 0 1 0 0,0 1-1 0 0,0-1 1 0 0,0 0-1 0 0,0 0 0 0 0,0 0 1 0 0,0 0-1 0 0,0 0 1 0 0,1-1-20 0 0,2-1 48 0 0,1 0-1 0 0,0 0 1 0 0,-1-1 0 0 0,0 0 0 0 0,1 0-1 0 0,-1 0 1 0 0,0-1 0 0 0,-1 1 0 0 0,4-4-48 0 0,-3 4 19 0 0,-3 0-9 0 0,0 1 0 0 0,0-1 0 0 0,0 1-1 0 0,0-1 1 0 0,0 0 0 0 0,0 1 0 0 0,-1-1 0 0 0,2-3-10 0 0,9-14 17 0 0,3 0 143 0 0,-13 17-119 0 0,-1 1-1 0 0,1-1 0 0 0,0 1 1 0 0,0 0-1 0 0,0-1 1 0 0,0 1-1 0 0,0 0 1 0 0,0 0-1 0 0,1 0 1 0 0,-1 1-1 0 0,0-1 1 0 0,1 0-1 0 0,0 1 1 0 0,-1 0-1 0 0,1-1 1 0 0,0 1-1 0 0,0 0-40 0 0,-1 1 72 0 0,10 3-184 0 0,-12-2 85 0 0,1-1 1 0 0,-1 1-1 0 0,1-1 0 0 0,0 1 0 0 0,-1 0 1 0 0,1-1-1 0 0,-1 1 0 0 0,1-1 1 0 0,-1 1-1 0 0,1 0 0 0 0,-1 0 0 0 0,0-1 1 0 0,1 1-1 0 0,-1 0 0 0 0,0 0 0 0 0,1-1 1 0 0,-1 1-1 0 0,0 0 0 0 0,0 0 27 0 0,4 8-148 0 0,3-2 111 0 0,-6-6 37 0 0,0 0 0 0 0,0 0 0 0 0,0-1 0 0 0,0 1 0 0 0,0 0 0 0 0,0 0-1 0 0,-1 0 1 0 0,1 0 0 0 0,0 0 0 0 0,-1 0 0 0 0,1 0 0 0 0,-1 1 0 0 0,1-1-1 0 0,-1 0 1 0 0,1 0 0 0 0,-1 0 0 0 0,0 1 0 0 0,0-1 0 0 0,1 0-1 0 0,-1 0 1 0 0,0 0 0 0 0,0 1 0 0 0,0 2 0 0 0,1-1 0 0 0,-1 1 0 0 0,1-1 0 0 0,0 1 0 0 0,0-1 0 0 0,1 1 0 0 0,-1-1 0 0 0,1 0 0 0 0,0 0 0 0 0,0 0 0 0 0,0 0 0 0 0,0 0 0 0 0,0 0 0 0 0,0 0 0 0 0,1 0 0 0 0,0-1 0 0 0,1 2 0 0 0,4 4 0 0 0,-4-4 12 0 0,0-1 0 0 0,0 0 1 0 0,0 0-1 0 0,1 0 0 0 0,0-1 0 0 0,-1 1 0 0 0,1-1 0 0 0,0 0 0 0 0,0 0 1 0 0,0-1-1 0 0,0 0 0 0 0,0 1 0 0 0,0-2 0 0 0,1 1 0 0 0,-1-1 0 0 0,0 1 1 0 0,0-2-1 0 0,1 1 0 0 0,4-1-12 0 0,-6 0 88 0 0,0 0 1 0 0,-1 0 0 0 0,1 0-1 0 0,0-1 1 0 0,0 1 0 0 0,-1-1-1 0 0,1 0 1 0 0,-1 0-1 0 0,0-1 1 0 0,1 1 0 0 0,-1 0-1 0 0,0-1-88 0 0,7-7 186 0 0,0 1-1 0 0,6-10-185 0 0,-11 13 26 0 0,-1-1 0 0 0,0 1-1 0 0,0 0 1 0 0,-1-1 0 0 0,0 0-1 0 0,0 0 1 0 0,0 0-1 0 0,1-6-25 0 0,2-13 72 0 0,2-22-72 0 0,-1 7-6 0 0,1-23 22 0 0,-2 0 0 0 0,-2-1 0 0 0,-4 1 0 0 0,-2-1-16 0 0,-7-57 11 0 0,-4 33 95 0 0,12 83-93 0 0,0-1-1 0 0,-1 0 1 0 0,0 1 0 0 0,0-1-1 0 0,-1-1-12 0 0,-8 31-164 0 0,5-1 200 0 0,0 0 0 0 0,2 0 0 0 0,1 1-1 0 0,0 14-35 0 0,-1-4 17 0 0,-1 37-66 0 0,3 1 1 0 0,5 45 48 0 0,-1-91-25 0 0,1 0 0 0 0,1-1 0 0 0,3 11 25 0 0,-3-21 1 0 0,0-1-1 0 0,1 1 1 0 0,0-1 0 0 0,1 0-1 0 0,0 0 1 0 0,6 8-1 0 0,-8-17-2 0 0,-1 0 0 0 0,0 1 0 0 0,1-1-1 0 0,0-1 1 0 0,0 1 0 0 0,0 0 0 0 0,0-1 0 0 0,0 0 0 0 0,1 0-1 0 0,0 0 1 0 0,-1-1 0 0 0,1 0 0 0 0,0 1 0 0 0,4 0 2 0 0,-2-1 39 0 0,1-1 1 0 0,0 1 0 0 0,-1-1-1 0 0,1 0 1 0 0,0-1 0 0 0,-1 0-1 0 0,1 0 1 0 0,0-1 0 0 0,0 0-1 0 0,0 0-39 0 0,1-1-94 0 0,0 0 0 0 0,0 0 0 0 0,0-1 0 0 0,0-1 0 0 0,-1 1 0 0 0,1-1 0 0 0,-1-1 0 0 0,0 1 0 0 0,0-1-1 0 0,0-1 1 0 0,-1 0 0 0 0,0 0 0 0 0,0 0 0 0 0,0-1 0 0 0,-1 0 0 0 0,0 0 0 0 0,2-4 94 0 0,-1 1-549 0 0,-1-1 1 0 0,0 0-1 0 0,-1 0 0 0 0,-1 0 1 0 0,1 0-1 0 0,-2-1 0 0 0,1 0 1 0 0,-1-4 548 0 0,9-62-2052 0 0,-6 9-18 0 0</inkml:trace>
  <inkml:trace contextRef="#ctx0" brushRef="#br0" timeOffset="114334.66">18477 6600 23039 0 0,'0'0'528'0'0,"0"0"70"0"0,0 0 36 0 0,0 0-79 0 0,2 0-363 0 0,13-1-135 0 0,0-1 0 0 0,-1-1 0 0 0,1 0 0 0 0,-1-1 1 0 0,0 0-1 0 0,12-7-57 0 0,30-8 1118 0 0,154-47-1386 0 0,-183 58-1912 0 0,-5 4-6691 0 0</inkml:trace>
  <inkml:trace contextRef="#ctx0" brushRef="#br0" timeOffset="115421.5">20504 6911 2304 0 0,'0'0'396'0'0,"0"0"821"0"0,0 0 355 0 0,0 0 76 0 0,0 0-140 0 0,0 0-647 0 0,6-9 1785 0 0,-1 5-2029 0 0,0 0 1 0 0,-1 0-1 0 0,1-1 1 0 0,1-3-618 0 0,-5 7 148 0 0,1-1 1 0 0,-1 0-1 0 0,0 0 1 0 0,0 0-1 0 0,1 0 1 0 0,-2-1-1 0 0,1 1 0 0 0,0 0 1 0 0,0 0-1 0 0,-1-1 1 0 0,1 1-1 0 0,-1 0 0 0 0,0-2-148 0 0,3-16 986 0 0,-2 18-860 0 0,0-1-1 0 0,-1 1 1 0 0,0 0-1 0 0,1-1 0 0 0,-1 1 1 0 0,0-1-1 0 0,0 1 1 0 0,0-1-1 0 0,-1 1 0 0 0,1-3-125 0 0,-5-17 341 0 0,4 14-92 0 0,-1 0 1 0 0,0 0-1 0 0,-1 0 0 0 0,-1-5-249 0 0,0 5 261 0 0,3 5-170 0 0,0-1-1 0 0,-1 1 1 0 0,1 0 0 0 0,-1-1-1 0 0,0 1 1 0 0,0 0 0 0 0,0 0-1 0 0,0 0 1 0 0,-2-1-91 0 0,-6-5 149 0 0,8 6 7 0 0,0 1-1 0 0,-1 0 1 0 0,1-1 0 0 0,-1 1-1 0 0,1 0 1 0 0,-1 1-1 0 0,0-1 1 0 0,0 0 0 0 0,0 1-1 0 0,-1-1-155 0 0,-2-1 312 0 0,4 2-302 0 0,1 1 0 0 0,0-1 0 0 0,0 0-1 0 0,-1 1 1 0 0,1-1 0 0 0,0 1 0 0 0,-1 0 0 0 0,1-1 0 0 0,-1 1 0 0 0,1 0 0 0 0,-1 0-1 0 0,1 0 1 0 0,0 0 0 0 0,-1 0 0 0 0,1 0 0 0 0,-1 0 0 0 0,1 0 0 0 0,-1 1 0 0 0,1-1-1 0 0,0 0 1 0 0,-1 1 0 0 0,1-1 0 0 0,0 1 0 0 0,-1 0 0 0 0,1-1 0 0 0,0 1 0 0 0,0 0 0 0 0,0 0-1 0 0,0 0 1 0 0,-1 1-10 0 0,-2 0 0 0 0,1 1 0 0 0,0 0 0 0 0,0 0 0 0 0,0 1 0 0 0,0-1 0 0 0,1 1 0 0 0,-1-1 0 0 0,1 1 0 0 0,-1 1 0 0 0,-16 40 0 0 0,15-35 0 0 0,-8 25 0 0 0,1 1 0 0 0,3 0 0 0 0,-1 12 0 0 0,-5 18 0 0 0,11-43 130 0 0,0 0 0 0 0,2 0 0 0 0,0-1 0 0 0,2 5-130 0 0,-1-4 544 0 0,0-20-491 0 0,0-1 0 0 0,0 1 0 0 0,0 0 0 0 0,0 0 0 0 0,1 0 0 0 0,-1 0 0 0 0,1 0 0 0 0,0 0 0 0 0,0-1 0 0 0,0 1 0 0 0,0 0 0 0 0,1-1 0 0 0,-1 1 0 0 0,1-1 0 0 0,-1 1 0 0 0,1-1 0 0 0,0 0 0 0 0,0 1-53 0 0,0-2 3 0 0,-1 1 0 0 0,1-1 0 0 0,0 0 0 0 0,-1 0 0 0 0,1 0 0 0 0,0 0 0 0 0,0 0 0 0 0,0 0 0 0 0,1 0-3 0 0,8-1-4 0 0,-7-1 3 0 0,-3 1 1 0 0,0 0 0 0 0,0 0-1 0 0,-1 0 1 0 0,1 0 0 0 0,0 0-1 0 0,0 0 1 0 0,0-1 0 0 0,0 1-1 0 0,0 0 1 0 0,-1 0-1 0 0,1-1 1 0 0,0 1 0 0 0,0-1-1 0 0,-1 1 1 0 0,1 0 0 0 0,0-1-1 0 0,0 0 1 0 0,0 0 0 0 0,1-1 60 0 0,2 0 35 0 0,0-1 1 0 0,0 1-1 0 0,-1-1 1 0 0,1 0-1 0 0,-1 0 1 0 0,1 0-1 0 0,-1 0 1 0 0,0-1-1 0 0,-1 1 1 0 0,1-1-1 0 0,-1 0 1 0 0,1 0-1 0 0,-1-1-95 0 0,4-7 134 0 0,-1-1 0 0 0,0 0 0 0 0,1-10-134 0 0,2-6 48 0 0,5-16 274 0 0,5-40-322 0 0,-9 38 8 0 0,-7 40 2 0 0,-1 0 1 0 0,-1 0-1 0 0,1 0 1 0 0,-1 0-1 0 0,0 0-10 0 0,0 1 1 0 0,-2 82-1 0 0,-1-40 0 0 0,3 1 0 0 0,0 0 0 0 0,3-1 0 0 0,4 19 0 0 0,-5-45 0 0 0,0 0 0 0 0,1 0 0 0 0,0 0 0 0 0,1-1 0 0 0,0 1 0 0 0,1-1 0 0 0,0 0 0 0 0,0 0 0 0 0,1-1 0 0 0,0 1 0 0 0,1-1 0 0 0,-5-6 16 0 0,0 0-1 0 0,0 0 0 0 0,1 0 1 0 0,-1-1-1 0 0,0 1 0 0 0,1-1 1 0 0,-1 1-1 0 0,1-1 0 0 0,0 0 1 0 0,-1 0-1 0 0,1 0 0 0 0,0-1 1 0 0,0 1-1 0 0,0 0 1 0 0,-1-1-1 0 0,1 0 0 0 0,0 0 1 0 0,0 0-1 0 0,0 0 0 0 0,1 0-15 0 0,8-2 107 0 0,-1 0 0 0 0,1-1 0 0 0,-1 0 1 0 0,5-2-108 0 0,-1 1 40 0 0,1-2-7 0 0,0-1 0 0 0,0 0-1 0 0,0-1 1 0 0,5-5-33 0 0,11-4-68 0 0,-27 14-382 0 0,-1 0-1 0 0,0-1 1 0 0,0 1 0 0 0,0-1 0 0 0,0 0-1 0 0,-1 0 1 0 0,2-2 450 0 0,1-1-1145 0 0,0 2-373 0 0</inkml:trace>
  <inkml:trace contextRef="#ctx0" brushRef="#br0" timeOffset="118547.79">21802 6826 10136 0 0,'5'-23'993'0'0,"0"2"-1"0"0,2-1 1 0 0,2-5-993 0 0,-2 7 781 0 0,0 1-1 0 0,0-9-780 0 0,2-7 3156 0 0,-8 34-3036 0 0,-1 0 0 0 0,0 1 0 0 0,0-1 0 0 0,0 0 0 0 0,1 0 0 0 0,-1 1 0 0 0,0-1 0 0 0,0 0 0 0 0,0 0 0 0 0,0 0 0 0 0,0 0-1 0 0,0 1 1 0 0,0-1 0 0 0,-1 0 0 0 0,1 0 0 0 0,0 1 0 0 0,0-1 0 0 0,-1 0 0 0 0,1 0 0 0 0,0 1 0 0 0,-1-1 0 0 0,1 0-1 0 0,-1 0 1 0 0,0 0-120 0 0,0 1 52 0 0,0-1 0 0 0,0 0 0 0 0,0 0 0 0 0,0 1 0 0 0,0-1 0 0 0,0 1 0 0 0,0-1 0 0 0,0 1 0 0 0,0 0 0 0 0,-1-1 0 0 0,1 1-1 0 0,0 0 1 0 0,0 0 0 0 0,0 0 0 0 0,-1 0-52 0 0,-3 0 61 0 0,0 0 0 0 0,0 0 0 0 0,0 1 0 0 0,1 0-1 0 0,-1 0 1 0 0,0 0 0 0 0,-4 2-61 0 0,2 1 129 0 0,0-1-1 0 0,1 1 1 0 0,-1 0 0 0 0,1 1-1 0 0,0-1 1 0 0,0 1-1 0 0,0 0 1 0 0,1 1 0 0 0,0 0-1 0 0,0-1 1 0 0,0 2 0 0 0,1-1-1 0 0,-4 6-128 0 0,1 2-11 0 0,0 1 0 0 0,0 0 0 0 0,1 0 0 0 0,1 1-1 0 0,1-1 1 0 0,0 1 11 0 0,3-9 0 0 0,0-1 0 0 0,1 1 0 0 0,0 0 0 0 0,0-1 0 0 0,1 1 0 0 0,0-1 0 0 0,0 1 0 0 0,0 0 0 0 0,1-1 0 0 0,0 0 0 0 0,0 1 0 0 0,0-1 0 0 0,1 0 0 0 0,0 0 0 0 0,2 2 0 0 0,-3-6 0 0 0,-1-1 0 0 0,0 1 0 0 0,1-1 0 0 0,-1 0 0 0 0,1 1 0 0 0,0-1 0 0 0,-1 0 0 0 0,1 0 0 0 0,0 0 0 0 0,0-1 0 0 0,0 1 0 0 0,0 0 0 0 0,0-1 0 0 0,0 1 0 0 0,-1-1 0 0 0,1 1 0 0 0,0-1 0 0 0,0 0 0 0 0,0 0 0 0 0,2 0 0 0 0,1 0 0 0 0,0 0 0 0 0,-1-1 0 0 0,1 1 0 0 0,0-1 0 0 0,-1 0 0 0 0,1 0 0 0 0,-1-1 0 0 0,1 1 0 0 0,-1-1 0 0 0,1-1 0 0 0,-1 1 0 0 0,1-1 0 0 0,-1 0 0 0 0,1-1 0 0 0,-1 1 0 0 0,0-1 0 0 0,-1 0 0 0 0,1 0 0 0 0,-1 0 0 0 0,1 0 0 0 0,-1 0 0 0 0,1-4 0 0 0,1 0 0 0 0,-1 0 0 0 0,0-1 0 0 0,-1 0 0 0 0,0 0 0 0 0,-1 0 0 0 0,2-9 0 0 0,14-86 0 0 0,-16 242 0 0 0,1 3 0 0 0,-2 90-14 0 0,7 114 412 0 0,7-88 1135 0 0,-9-167-1406 0 0,-6-63-124 0 0,-1-1 0 0 0,-1 0-1 0 0,-2 0 1 0 0,-3 14-3 0 0,4-24 1 0 0,2-9 30 0 0,-1 0-1 0 0,1 0 0 0 0,-1-1 0 0 0,-1 1 1 0 0,1 0-1 0 0,-1-1 0 0 0,0 0 1 0 0,-1 0-1 0 0,-2 5-30 0 0,4-10 36 0 0,1 1-1 0 0,0-1 1 0 0,-1 1 0 0 0,1-1-1 0 0,-1 1 1 0 0,0-1-1 0 0,1 0 1 0 0,-1 0 0 0 0,0 0-1 0 0,0 0 1 0 0,0 0 0 0 0,0 0-1 0 0,0 0 1 0 0,0 0 0 0 0,0-1-1 0 0,0 1 1 0 0,0-1 0 0 0,0 0-1 0 0,0 1 1 0 0,0-1 0 0 0,0 0-1 0 0,0 0 1 0 0,-1-1 0 0 0,1 1-1 0 0,0 0 1 0 0,0-1 0 0 0,0 1-1 0 0,0-1 1 0 0,0 1 0 0 0,0-1-1 0 0,0 0 1 0 0,0 0 0 0 0,-1-1-36 0 0,-12-7 74 0 0,1-1 1 0 0,0 0 0 0 0,0-1-1 0 0,1 0 1 0 0,-11-13-75 0 0,12 11 5 0 0,0 0-1 0 0,1-1 1 0 0,1 0 0 0 0,0 0 0 0 0,1-1 0 0 0,0-1 0 0 0,1 1-1 0 0,1-2 1 0 0,1 1 0 0 0,0-1 0 0 0,1 1 0 0 0,1-2-1 0 0,0 1 1 0 0,1 0 0 0 0,1-1 0 0 0,1 1 0 0 0,1-1-1 0 0,1-13-4 0 0,2 1-87 0 0,1 1 0 0 0,2-1 0 0 0,1 1-1 0 0,1 1 1 0 0,9-20 87 0 0,10-17-985 0 0,31-51 985 0 0,-31 69-208 0 0,3 1-1 0 0,9-7 209 0 0,-8 9-31 0 0,40-50 164 0 0,-28 39 166 0 0,32-56-299 0 0,-52 75-116 0 0,3 1 0 0 0,20-22 116 0 0,-41 51-72 0 0,8-8 56 0 0,-13 14 154 0 0,1 2 12 0 0,1 3-135 0 0,-1 1 1 0 0,0 0-1 0 0,-1-1 0 0 0,1 1 0 0 0,-1 0 0 0 0,0-1 1 0 0,0 1-1 0 0,-1 0 0 0 0,0-1 0 0 0,0 2-15 0 0,-2 25-25 0 0,2 11-199 0 0,0-30 222 0 0,0 1 0 0 0,1 0 0 0 0,1-1 0 0 0,0 1 0 0 0,1-1 0 0 0,3 11 2 0 0,-2-10 115 0 0,-2-7-61 0 0,1 0-1 0 0,0-1 0 0 0,1 1 0 0 0,1 4-53 0 0,-4-10 4 0 0,1 1 0 0 0,0-1-1 0 0,0 0 1 0 0,0 1 0 0 0,0-1 0 0 0,0 0 0 0 0,0 0 0 0 0,0 1 0 0 0,0-1 0 0 0,0 0-1 0 0,0 0 1 0 0,1 0 0 0 0,-1-1 0 0 0,0 1 0 0 0,1 0 0 0 0,-1 0 0 0 0,1-1 0 0 0,-1 1 0 0 0,1-1-1 0 0,-1 1 1 0 0,1-1 0 0 0,0 1-4 0 0,47 7 160 0 0,-46-8-146 0 0,-1-1-1 0 0,1 1 1 0 0,0 0-1 0 0,0-1 1 0 0,-1 0 0 0 0,1 1-1 0 0,0-1 1 0 0,-1 0-1 0 0,1 0 1 0 0,-1-1-1 0 0,1 1 1 0 0,-1 0-1 0 0,1-1 1 0 0,-1 0-14 0 0,18-8 90 0 0,-16 8-75 0 0,-1 0-1 0 0,1 0 0 0 0,-1 0 1 0 0,0 0-1 0 0,0-1 0 0 0,0 1 1 0 0,0-1-1 0 0,0 0 0 0 0,-1 1 1 0 0,1-2-1 0 0,-1 1 0 0 0,0 0 1 0 0,0 0-1 0 0,0-1 0 0 0,0 1 1 0 0,0-1-1 0 0,-1 1 0 0 0,1-1 1 0 0,-1 0-15 0 0,4-12 101 0 0,-1 0 1 0 0,-1-1 0 0 0,2-13-102 0 0,-2-8 139 0 0,-1 0 1 0 0,-2-13-140 0 0,0 20-20 0 0,-1 13 10 0 0,-1-1-1 0 0,-1 1 0 0 0,-1 0 1 0 0,0 1-1 0 0,-5-14 11 0 0,7 27 3 0 0,1 0-1 0 0,0 0 1 0 0,-1 0 0 0 0,0 0-1 0 0,0 1 1 0 0,0-1 0 0 0,-1 1-1 0 0,1-1 1 0 0,-1 1 0 0 0,0 0-1 0 0,0 0 1 0 0,0 0 0 0 0,0 0-1 0 0,0 0 1 0 0,-2 0-3 0 0,2 1 2 0 0,0 1 0 0 0,0-1 0 0 0,0 1 1 0 0,0 0-1 0 0,0 0 0 0 0,-1 0 0 0 0,1 0 0 0 0,0 1 0 0 0,0-1 0 0 0,-1 1 0 0 0,1 0 0 0 0,0 0 1 0 0,-1 0-1 0 0,1 0 0 0 0,0 1 0 0 0,-1-1 0 0 0,1 1 0 0 0,0 0 0 0 0,-1 0-2 0 0,-14 6 0 0 0,1 1 0 0 0,1 0 0 0 0,-1 1 0 0 0,1 1 0 0 0,1 1 0 0 0,0 0 0 0 0,-2 2 0 0 0,15-10 0 0 0,-1-1 0 0 0,1 1 0 0 0,0-1 0 0 0,0 1 0 0 0,0 0 0 0 0,0 0 0 0 0,0 0 0 0 0,0 0 0 0 0,1 0 0 0 0,0 0 0 0 0,-1 0 0 0 0,1 0 0 0 0,0 1 0 0 0,0 1 0 0 0,2 4 0 0 0,0-8-4 0 0,-1 0 0 0 0,1 0 0 0 0,0 0 1 0 0,0 0-1 0 0,0 0 0 0 0,0 0 0 0 0,0 0 0 0 0,0 0 0 0 0,0 0 0 0 0,0 0 0 0 0,0 0 0 0 0,0-1 1 0 0,1 1-1 0 0,-1-1 0 0 0,0 1 0 0 0,0-1 0 0 0,1 1 0 0 0,-1-1 4 0 0,29 7-129 0 0,-20-6 90 0 0,0 0 44 0 0,0 0 1 0 0,0-1 0 0 0,0 0 0 0 0,0-1 0 0 0,0 0 0 0 0,0-1 0 0 0,0 0-6 0 0,16-2 92 0 0,5-1-127 0 0,0-2 0 0 0,0 0 0 0 0,0-3 0 0 0,-1 0 0 0 0,7-5 35 0 0,34-13 136 0 0,-45 21-4 0 0,-16 4-120 0 0,-2 6-12 0 0,-6-1 0 0 0,-1-1 0 0 0,0 0 0 0 0,1 1 0 0 0,-1-1 0 0 0,0 1 0 0 0,0-1 0 0 0,0 1 0 0 0,0-1 0 0 0,0 1 0 0 0,0 0 0 0 0,0-1 0 0 0,-1 1 0 0 0,1 0 0 0 0,-1 0 0 0 0,1 0 0 0 0,-1 0 0 0 0,5 33 0 0 0,-4-25 0 0 0,1 25 0 0 0,-1 17 0 0 0,-2-25 0 0 0,2 1 0 0 0,1-1 0 0 0,2 4 0 0 0,0-9 0 0 0,1 1 0 0 0,7 17 0 0 0,-10-33 0 0 0,1 0 0 0 0,0 0 0 0 0,0-1 0 0 0,0 1 0 0 0,1-1 0 0 0,0 1 0 0 0,1-1 0 0 0,0 0 0 0 0,-1-1 0 0 0,6 5 0 0 0,-8-8 9 0 0,1 0 0 0 0,-1 0 0 0 0,1 0 0 0 0,0 0 0 0 0,0-1 0 0 0,0 1 0 0 0,0-1 0 0 0,0 0 0 0 0,0 0 0 0 0,0 0 0 0 0,0 0 0 0 0,0 0 0 0 0,0-1 0 0 0,1 0 0 0 0,-1 1 0 0 0,0-1 0 0 0,0 0 0 0 0,1-1-1 0 0,-1 1 1 0 0,0 0 0 0 0,0-1 0 0 0,0 0 0 0 0,1 0 0 0 0,-1 0 0 0 0,0 0 0 0 0,0 0 0 0 0,0-1 0 0 0,0 1 0 0 0,2-3-9 0 0,0 1 21 0 0,0-1-1 0 0,0 0 1 0 0,-1 0-1 0 0,1 0 1 0 0,-1-1-1 0 0,0 0 1 0 0,0 0-1 0 0,0 0 1 0 0,-1 0-1 0 0,1 0 1 0 0,-1-1 0 0 0,-1 0-1 0 0,1 1 1 0 0,-1-1-1 0 0,1-3-20 0 0,3-17 115 0 0,0-1-1 0 0,-2 1 1 0 0,-1-1 0 0 0,-1 0-1 0 0,-2 0 1 0 0,0-6-115 0 0,-2 16 95 0 0,0-1 0 0 0,-2 1 0 0 0,1-1 0 0 0,-6-11-95 0 0,6 18 42 0 0,-2 0-1 0 0,1 0 1 0 0,-1 1-1 0 0,-1 0 1 0 0,0 0-1 0 0,0 0 1 0 0,-5-5-42 0 0,8 12 6 0 0,0-1 0 0 0,-1 1 1 0 0,1 0-1 0 0,-1 0 0 0 0,0 1 1 0 0,0-1-1 0 0,0 1 0 0 0,0 0 0 0 0,0 0 1 0 0,0 0-1 0 0,-1 0 0 0 0,1 1 1 0 0,0 0-1 0 0,-1-1 0 0 0,1 2 0 0 0,-1-1 1 0 0,0 1-1 0 0,1-1 0 0 0,-1 1 1 0 0,0 0-1 0 0,1 1 0 0 0,-1-1 1 0 0,1 1-1 0 0,-3 1-6 0 0,-3 0-92 0 0,1 1 1 0 0,-1 0-1 0 0,1 0 1 0 0,0 1-1 0 0,0 1 1 0 0,0-1-1 0 0,1 1 1 0 0,0 1-1 0 0,0 0 1 0 0,-6 5 91 0 0,12-9-121 0 0,0 0-1 0 0,0 0 1 0 0,0 1 0 0 0,0-1 0 0 0,0 1-1 0 0,0-1 1 0 0,1 1 0 0 0,-1-1 0 0 0,1 1-1 0 0,0 0 1 0 0,0 0 0 0 0,0 0 0 0 0,0-1-1 0 0,1 1 1 0 0,-1 0 0 0 0,1 0 0 0 0,-1 0 0 0 0,1 0-1 0 0,0 1 122 0 0,0-1-526 0 0,1 1-1 0 0,-1 0 1 0 0,1-1 0 0 0,0 1-1 0 0,0 0 1 0 0,1 2 526 0 0,0-1-1304 0 0,-1-1 0 0 0,1 0 0 0 0,1 0 0 0 0,-1 0-1 0 0,3 2 1305 0 0,12 14-7267 0 0</inkml:trace>
  <inkml:trace contextRef="#ctx0" brushRef="#br0" timeOffset="119002.07">23018 6853 8752 0 0,'0'0'673'0'0,"1"-1"-437"0"0,3-4 430 0 0,0 0 1 0 0,-1 0-1 0 0,1-1 0 0 0,-1 1 0 0 0,-1-1 1 0 0,1 1-1 0 0,-1-1 0 0 0,0 0 0 0 0,1-4-666 0 0,10-28 3522 0 0,-8 27-2722 0 0,-1-1 0 0 0,-1 1 0 0 0,0-1 0 0 0,-1 0-800 0 0,6-21 1036 0 0,-7 31-524 0 0,-1 2 0 0 0,0 0 0 0 0,0 0 0 0 0,-13-25 1024 0 0,13 25-1529 0 0,0 0-1 0 0,0 0 1 0 0,0 0 0 0 0,0 0-1 0 0,0 0 1 0 0,0 0-1 0 0,0-1 1 0 0,0 1 0 0 0,0 0-1 0 0,0 0 1 0 0,0 0-1 0 0,0 0 1 0 0,0 0 0 0 0,-1 0-1 0 0,1 0 1 0 0,0 0-1 0 0,0-1 1 0 0,0 1-1 0 0,0 0 1 0 0,0 0 0 0 0,0 0-1 0 0,-1 0 1 0 0,1 0-1 0 0,0 0 1 0 0,0 0 0 0 0,0 0-1 0 0,0 0 1 0 0,0 0-1 0 0,0 0 1 0 0,-1 0 0 0 0,1 0-1 0 0,0 0 1 0 0,0 0-1 0 0,0 0 1 0 0,0 0 0 0 0,0 0-1 0 0,-1 0 1 0 0,1 0-1 0 0,0 0 1 0 0,0 0 0 0 0,0 0-1 0 0,0 0 1 0 0,0 0-1 0 0,0 0 1 0 0,0 1 0 0 0,-1-1-1 0 0,1 0 1 0 0,0 0-1 0 0,0 0 1 0 0,0 0 0 0 0,0 0-1 0 0,0 0 1 0 0,0 0-1 0 0,0 0 1 0 0,0 1 0 0 0,0-1-1 0 0,-1 0-6 0 0,-4 7-64 0 0,4-5-35 0 0,0 0 1 0 0,0 0 0 0 0,-1-1 0 0 0,0 1-1 0 0,1 0 1 0 0,-1-1 0 0 0,0 1 0 0 0,1-1-1 0 0,-1 0 1 0 0,0 1 0 0 0,-2 0 98 0 0,2-1-37 0 0,0 0 1 0 0,0 1-1 0 0,0 0 1 0 0,0-1-1 0 0,1 1 1 0 0,-1 0-1 0 0,1 0 0 0 0,-1 0 1 0 0,1 0-1 0 0,-1 0 1 0 0,1 0-1 0 0,0 1 37 0 0,-14 33 232 0 0,12-29-145 0 0,1 0-1 0 0,-1 0 0 0 0,0 0 1 0 0,-1 0-1 0 0,0 0-86 0 0,0 0 4 0 0,0 0-1 0 0,0 0 1 0 0,1 1 0 0 0,0 0-1 0 0,0-1 1 0 0,1 1 0 0 0,0 0-1 0 0,0 0 1 0 0,1 0 0 0 0,0 4-4 0 0,-7 31-199 0 0,6-35 187 0 0,0 0 1 0 0,0 1 0 0 0,1-1-1 0 0,0 0 1 0 0,1 1 0 0 0,-1-1 0 0 0,2 1-1 0 0,-1-1 1 0 0,1 1 11 0 0,-1-8 7 0 0,1 0-1 0 0,-1 0 0 0 0,0 0 1 0 0,1 0-1 0 0,-1 0 0 0 0,1 0 1 0 0,0 0-1 0 0,-1 0 0 0 0,1-1 1 0 0,0 1-1 0 0,-1 0 1 0 0,1 0-1 0 0,0 0 0 0 0,0-1 1 0 0,0 1-7 0 0,0 0-20 0 0,1 0-170 0 0,10-5-142 0 0,-5 1 411 0 0,-2 0 1 0 0,1-1-1 0 0,0 0 1 0 0,-1 0-1 0 0,0-1 1 0 0,0 1-1 0 0,0-1 1 0 0,0 0-1 0 0,-1-1 1 0 0,0 1-1 0 0,0-1 1 0 0,2-3-80 0 0,3-8 305 0 0,0 0 1 0 0,-1 0-1 0 0,5-16-305 0 0,3-17-39 0 0,-3 0 1 0 0,-2-1-1 0 0,-1-1 0 0 0,0-41 39 0 0,-2-55-26 0 0,-6-4 26 0 0,-7-80 912 0 0,10 659-1563 0 0,-2-349 1480 0 0,9 49-829 0 0,-1-30 280 0 0,-11-89-271 0 0,1 7 4 0 0,1 0 1 0 0,0-1-1 0 0,0 1 1 0 0,1-1-1 0 0,1 1 1 0 0,1-1-1 0 0,2 4-13 0 0,1 0 71 0 0,-6-13-53 0 0,0 0 0 0 0,0 0 0 0 0,1-1 0 0 0,0 1 0 0 0,0-1 0 0 0,0 1 0 0 0,2 0-18 0 0,-4-3 71 0 0,13 11-1658 0 0,-2-9-5088 0 0,1-4-2318 0 0</inkml:trace>
  <inkml:trace contextRef="#ctx0" brushRef="#br0" timeOffset="120037.19">24333 7145 1376 0 0,'-1'1'107'0'0,"-5"5"106"0"0,4-5 920 0 0,0 1 0 0 0,0-1 0 0 0,0 1 0 0 0,-1-1 0 0 0,1 0 0 0 0,0 1 0 0 0,-1-1 0 0 0,1-1 0 0 0,-1 1 0 0 0,0 0-1133 0 0,-6 2 1758 0 0,7-2-548 0 0,2-1-289 0 0,0 0-121 0 0,0 0-28 0 0,0 0 31 0 0,0 0 145 0 0,5-11 1085 0 0,-1 2-1553 0 0,0 1-1 0 0,1 0 1 0 0,0 0-1 0 0,1 0 1 0 0,4-5-480 0 0,17-25 801 0 0,89-180 2639 0 0,14-55-3440 0 0,-110 218 240 0 0,-2-1 1 0 0,-2 0-1 0 0,1-20-240 0 0,-16 72-2 0 0,1-3-70 0 0,0-1 0 0 0,-1 0 1 0 0,1 0-1 0 0,-2 0 0 0 0,1 0 0 0 0,-1 0 1 0 0,0 0-1 0 0,-1 0 0 0 0,0 0 72 0 0,1 7-15 0 0,0 1 1 0 0,0 0-1 0 0,0-1 0 0 0,0 1 1 0 0,0-1-1 0 0,0 1 0 0 0,0-1 1 0 0,-1 1-1 0 0,1-1 0 0 0,0 1 1 0 0,0-1-1 0 0,0 1 0 0 0,-1 0 1 0 0,1-1-1 0 0,0 1 0 0 0,0-1 0 0 0,-1 1 1 0 0,1 0-1 0 0,0-1 0 0 0,-1 1 1 0 0,1 0-1 0 0,-1 0 0 0 0,1-1 1 0 0,0 1-1 0 0,-1 0 0 0 0,1 0 1 0 0,-1-1-1 0 0,1 1 0 0 0,0 0 1 0 0,-1 0-1 0 0,1 0 0 0 0,-1 0 1 0 0,1 0-1 0 0,-1 0 0 0 0,1 0 0 0 0,-1 0 1 0 0,1 0-1 0 0,-1 0 0 0 0,1 0 1 0 0,-1 0-1 0 0,1 0 0 0 0,0 0 1 0 0,-1 0-1 0 0,1 0 0 0 0,-1 0 1 0 0,1 1-1 0 0,-1-1 0 0 0,1 0 1 0 0,-1 0-1 0 0,1 0 0 0 0,0 1 0 0 0,-1-1 1 0 0,1 0-1 0 0,0 1 0 0 0,-1-1 1 0 0,1 0-1 0 0,0 1 0 0 0,-1-1 15 0 0,-2 4-77 0 0,-1-1 0 0 0,1 0 0 0 0,0 1 0 0 0,0 0 0 0 0,0 0 77 0 0,-2 4-6 0 0,1 0 0 0 0,0-1 0 0 0,0 2 1 0 0,1-1-1 0 0,0 0 0 0 0,1 1 0 0 0,-1-1 0 0 0,1 6 6 0 0,0 0 1 0 0,0 0 0 0 0,1 0 0 0 0,1 1 0 0 0,1 13-1 0 0,2-8 0 0 0,1 0 0 0 0,0 0 0 0 0,2 0 0 0 0,4 10 0 0 0,-6-19 0 0 0,39 88-199 0 0,-21-40-136 0 0,2 6 573 0 0,5 23-238 0 0,-25-72 110 0 0,1 0-219 0 0,-1 0 0 0 0,-1 0 0 0 0,0 0-1 0 0,-1 0 1 0 0,-1 5 109 0 0,-1-17 45 0 0,0 0 0 0 0,0-1-1 0 0,0 1 1 0 0,-1 0 0 0 0,0-1 0 0 0,1 1-1 0 0,-1 0 1 0 0,-1-1 0 0 0,1 1 0 0 0,-1 0-45 0 0,1-3 9 0 0,0 1 1 0 0,0 0-1 0 0,0-1 1 0 0,0 1-1 0 0,-1-1 1 0 0,1 1-1 0 0,-1-1 1 0 0,1 0-1 0 0,-1 0 1 0 0,0 0-1 0 0,1 0 1 0 0,-1 0-1 0 0,0 0 1 0 0,0 0-1 0 0,1 0 1 0 0,-1 0-1 0 0,0-1 1 0 0,0 1-1 0 0,-2-1-9 0 0,1 0-9 0 0,0 0 0 0 0,1 0 0 0 0,-1 0 0 0 0,0 0 0 0 0,0-1 1 0 0,0 1-1 0 0,1-1 0 0 0,-1 0 0 0 0,0 0 0 0 0,1 0 0 0 0,-1 0 0 0 0,1-1 0 0 0,-1 1 0 0 0,1-1 0 0 0,-2 0 9 0 0,-13-7-78 0 0,15 7 75 0 0,-1 1 0 0 0,0-1 1 0 0,1 1-1 0 0,0-1 0 0 0,-1 0 0 0 0,1 0 0 0 0,0 0 0 0 0,0 0 0 0 0,0-1 0 0 0,0 1 0 0 0,0 0 1 0 0,1-1-1 0 0,-1 1 0 0 0,1-1 0 0 0,-1 0 0 0 0,1 0 0 0 0,0 1 0 0 0,0-1 0 0 0,0 0 1 0 0,1 0-1 0 0,-1-1 3 0 0,0-3-433 0 0,-1 0 1 0 0,2 0-1 0 0,-1-1 1 0 0,1 1 0 0 0,0 0-1 0 0,1 0 1 0 0,0-1-1 0 0,0 1 433 0 0,4-17-5988 0 0,3 3-1723 0 0</inkml:trace>
  <inkml:trace contextRef="#ctx0" brushRef="#br0" timeOffset="120623.13">25083 6148 15664 0 0,'5'-8'284'0'0,"-1"0"0"0"0,-1 0 0 0 0,0 0 0 0 0,0-1 1 0 0,0 1-1 0 0,0-6-284 0 0,-1 7 85 0 0,-2 6 280 0 0,4 14 631 0 0,-1 4-694 0 0,-2 1 0 0 0,0 7-302 0 0,1 5 4 0 0,3 117 1261 0 0,1 21 958 0 0,-3-134-1774 0 0,0 17-148 0 0,2-1 0 0 0,6 17-301 0 0,-3-17 798 0 0,-4-26-394 0 0,1 0-1 0 0,6 18-403 0 0,-7-29 0 0 0,-3-8 0 0 0,1 0 0 0 0,-1 0 0 0 0,1-1 0 0 0,0 1 0 0 0,3 4 0 0 0,-5-8 5 0 0,1-1-1 0 0,-1 1 0 0 0,1-1 1 0 0,-1 1-1 0 0,1-1 0 0 0,-1 1 1 0 0,1-1-1 0 0,-1 1 0 0 0,1-1 1 0 0,-1 0-1 0 0,1 1 0 0 0,-1-1 1 0 0,1 0-1 0 0,0 1 0 0 0,-1-1 1 0 0,1 0-5 0 0,1 0 53 0 0,-1 0 0 0 0,1 0 0 0 0,-1-1 0 0 0,1 1 0 0 0,0 0 0 0 0,-1-1 0 0 0,0 1 0 0 0,1-1 0 0 0,-1 0 1 0 0,1 1-1 0 0,-1-1 0 0 0,0 0 0 0 0,1 0 0 0 0,-1 0 0 0 0,0 0 0 0 0,0 0 0 0 0,0 0 0 0 0,0 0 1 0 0,0 0-1 0 0,0-1 0 0 0,0 1 0 0 0,0 0 0 0 0,0 0 0 0 0,0-1 0 0 0,-1 1-53 0 0,6-8 258 0 0,-1 0-1 0 0,-1 0 0 0 0,1-3-257 0 0,99-246 1488 0 0,-81 196-1344 0 0,-4 0 0 0 0,-2-2-1 0 0,0-13-143 0 0,17-59 0 0 0,-34 133 0 0 0,0 0 0 0 0,1 0 0 0 0,-1 0 0 0 0,-1-1 0 0 0,1 1 0 0 0,0 0 0 0 0,-1 0 0 0 0,1 0 0 0 0,-1 0 0 0 0,0-1 0 0 0,0 1 0 0 0,-3-9 0 0 0,4 12 0 0 0,0-1 0 0 0,0 1 0 0 0,0 0 0 0 0,0-1 0 0 0,0 1 0 0 0,0 0 0 0 0,0-1 0 0 0,-1 1 0 0 0,1 0 0 0 0,0 0 0 0 0,0-1 0 0 0,0 1 0 0 0,0 0 0 0 0,-1 0 0 0 0,1-1 0 0 0,0 1 0 0 0,0 0 0 0 0,-1 0 0 0 0,1 0 0 0 0,0 0 0 0 0,0-1 0 0 0,-1 1 0 0 0,1 0 0 0 0,0 0 0 0 0,-1 0 0 0 0,1 0 0 0 0,0 0 0 0 0,0 0 0 0 0,-1 0 0 0 0,1 0 0 0 0,0-1 0 0 0,-1 1 0 0 0,1 0 0 0 0,0 0 0 0 0,-1 1 0 0 0,1-1 0 0 0,0 0 0 0 0,-1 0 0 0 0,1 0 0 0 0,0 0 0 0 0,-12 5 0 0 0,11-4 0 0 0,-4 3-56 0 0,0-1 0 0 0,0 1 0 0 0,0 0 0 0 0,1 0 0 0 0,0 0 0 0 0,0 1 0 0 0,0-1 0 0 0,1 1 0 0 0,-1 0 0 0 0,1 1 56 0 0,-6 9-408 0 0,0 0 0 0 0,-4 15 408 0 0,7-13-101 0 0,0 0-1 0 0,2 1 1 0 0,0 0 0 0 0,1 0-1 0 0,1 0 1 0 0,0 13 101 0 0,2-25-92 0 0,0 0 0 0 0,0 1 1 0 0,0-1-1 0 0,1 0 0 0 0,0 0 0 0 0,1 0 0 0 0,-1 0 1 0 0,1 0-1 0 0,0 0 0 0 0,0 0 0 0 0,1 0 0 0 0,0-1 0 0 0,0 0 1 0 0,3 5 91 0 0,7 6-861 0 0,0 0 0 0 0,1-1 1 0 0,14 12 860 0 0,-16-17-307 0 0,-1 1 0 0 0,0 0-1 0 0,-1 1 1 0 0,0-1 0 0 0,-1 2 0 0 0,-1 0 0 0 0,5 7 307 0 0,-11-13-15 0 0,0 0 0 0 0,0-1 0 0 0,0 1 0 0 0,-1 0 0 0 0,0 0 0 0 0,0 0 0 0 0,0 0 0 0 0,-1 0 0 0 0,-1 6 15 0 0,-1 12 140 0 0,-2 0 0 0 0,0 1-140 0 0,3-20 32 0 0,-9 27 323 0 0,7-27-154 0 0,1 0 1 0 0,0 0-1 0 0,1 0 1 0 0,-1 1 0 0 0,1-1-1 0 0,0 5-201 0 0,1-10 21 0 0,0-1 0 0 0,0 1 1 0 0,0-1-1 0 0,0 1 0 0 0,0-1 0 0 0,1 1 0 0 0,-1-1 0 0 0,0 1 0 0 0,0-1 0 0 0,0 1 0 0 0,0-1 0 0 0,1 1 0 0 0,-1-1 0 0 0,0 0 1 0 0,0 1-1 0 0,1-1 0 0 0,-1 1 0 0 0,0-1 0 0 0,1 1 0 0 0,-1-1 0 0 0,1 0 0 0 0,-1 1 0 0 0,0-1 0 0 0,1 0 0 0 0,-1 0 0 0 0,1 1 1 0 0,-1-1-1 0 0,1 0 0 0 0,-1 0 0 0 0,1 0 0 0 0,-1 1 0 0 0,1-1 0 0 0,-1 0 0 0 0,1 0 0 0 0,-1 0 0 0 0,1 0 0 0 0,-1 0 0 0 0,1 0 1 0 0,-1 0-1 0 0,1 0 0 0 0,-1 0 0 0 0,1 0 0 0 0,-1 0 0 0 0,1-1 0 0 0,0 1-21 0 0,0 0 177 0 0,5 0-28 0 0,-1-1 0 0 0,0 0 1 0 0,1 0-1 0 0,-1 0 0 0 0,0 0 1 0 0,0-1-1 0 0,0 0 1 0 0,5-2-150 0 0,38-24-59 0 0,-35 20-47 0 0,0 1 0 0 0,1 0 0 0 0,-1 0 106 0 0,41-19-4482 0 0,-39 18 3582 0 0,13-5-1146 0 0</inkml:trace>
  <inkml:trace contextRef="#ctx0" brushRef="#br0" timeOffset="122458.63">25952 6514 19351 0 0,'4'-8'940'0'0,"-3"-7"-110"0"0,-2 14-803 0 0,1-1-1 0 0,0 0 0 0 0,0 1 1 0 0,0-1-1 0 0,0 1 1 0 0,0-1-1 0 0,0 1 0 0 0,0-1 1 0 0,0 0-1 0 0,1 1 0 0 0,-1-1 1 0 0,0 1-1 0 0,1-1 1 0 0,0 1-1 0 0,-1 0 0 0 0,1-1-26 0 0,0 1 371 0 0,-1 1 117 0 0,0 0 21 0 0,-1 2-66 0 0,-2 5-415 0 0,0 0-1 0 0,-1-1 1 0 0,1 1 0 0 0,-2-1-1 0 0,1 1 1 0 0,-1-1-28 0 0,-11 18-1 0 0,15-23 1 0 0,0 1-1 0 0,0-1 1 0 0,0 1 0 0 0,0-1-1 0 0,-1 0 1 0 0,1 1-1 0 0,0-1 1 0 0,-1 0-1 0 0,0 0 1 0 0,1 1 7 0 0,-1-1 0 0 0,1 0 0 0 0,0 0 0 0 0,-1 0 0 0 0,1 1 0 0 0,0-1 0 0 0,0 0 0 0 0,0 1-1 0 0,0-1 1 0 0,0 1 0 0 0,0 0-7 0 0,-7 17 401 0 0,2 0 1 0 0,0 0-1 0 0,1 0 0 0 0,0 4-401 0 0,-8 28-514 0 0,10-40 274 0 0,1-1 0 0 0,0 1 0 0 0,1 0-1 0 0,0 0 1 0 0,0 1 240 0 0,1-7 89 0 0,0 0-1 0 0,0 1 0 0 0,1-1 0 0 0,0 0 0 0 0,0 0 0 0 0,0 0 1 0 0,0 0-1 0 0,1 0 0 0 0,0 0 0 0 0,0-1 0 0 0,1 3-88 0 0,-2-6 508 0 0,0 0-477 0 0,-1-1-1 0 0,1 0 0 0 0,0 1 1 0 0,-1-1-1 0 0,1 1 1 0 0,0-1-1 0 0,0 0 0 0 0,0 1 1 0 0,-1-1-1 0 0,1 0 1 0 0,0 0-1 0 0,0 0 0 0 0,0 1 1 0 0,0-1-1 0 0,-1 0 1 0 0,1 0-1 0 0,0 0 0 0 0,0-1 1 0 0,0 1-1 0 0,0 0-30 0 0,3-1 0 0 0,-1 0 0 0 0,1-1 0 0 0,-1 0 0 0 0,1 1 0 0 0,-1-1 0 0 0,0 0 0 0 0,0-1 0 0 0,0 1 0 0 0,0 0 0 0 0,0-1 0 0 0,-1 0 0 0 0,1 1 0 0 0,-1-1 0 0 0,1 0 0 0 0,0-2 0 0 0,7-11 0 0 0,-1 1 0 0 0,6-14 0 0 0,-7 13 0 0 0,1-5 0 0 0,-1 1 0 0 0,0-1 0 0 0,-1-2 0 0 0,0 1 0 0 0,0 0 0 0 0,9-16 0 0 0,14-34 1440 0 0,-29 70-1034 0 0,0 4-418 0 0,0 0 0 0 0,0 0 1 0 0,0 0-1 0 0,0 1 1 0 0,0-1-1 0 0,-1 0 1 0 0,1 1-1 0 0,-1-1 0 0 0,1 1 13 0 0,0 40 246 0 0,-1-35-314 0 0,0 1 1 0 0,0 0-1 0 0,1 0 1 0 0,0 0-1 0 0,1 1 67 0 0,5 29-76 0 0,-6-28 179 0 0,2 1 0 0 0,-1 0-1 0 0,3 4-102 0 0,0 0-35 0 0,1-1 0 0 0,1 0 0 0 0,8 13 35 0 0,-11-22-24 0 0,0 0 0 0 0,0 0 0 0 0,1 0 1 0 0,0 0-1 0 0,0-1 0 0 0,0 0 0 0 0,1 0 0 0 0,0 0 0 0 0,4 2 24 0 0,-8-6 3 0 0,0 0 0 0 0,-1-1 0 0 0,1 1 0 0 0,0 0-1 0 0,0-1 1 0 0,0 1 0 0 0,-1-1 0 0 0,1 0 0 0 0,0 0 0 0 0,0 1 0 0 0,0-1-1 0 0,0 0 1 0 0,0-1 0 0 0,-1 1 0 0 0,1 0 0 0 0,0 0 0 0 0,0-1-1 0 0,0 1 1 0 0,0-1-3 0 0,5-2 29 0 0,0 0 0 0 0,-1 0 0 0 0,1 0 0 0 0,1-2-29 0 0,-1 1 1 0 0,7-6 44 0 0,-1 1 0 0 0,0-2 1 0 0,-1 0-1 0 0,0 0 0 0 0,-1-1 0 0 0,0-1 1 0 0,6-9-46 0 0,-15 19 0 0 0,16-21 7 0 0,-1 0 1 0 0,-1-2-1 0 0,-1 1 0 0 0,-1-2 0 0 0,-2 0 0 0 0,0-1 1 0 0,-2 0-1 0 0,-1 0 0 0 0,-2-1 0 0 0,4-24-7 0 0,7-85 0 0 0,-1-70 0 0 0,-16 192 0 0 0,-1-45 0 0 0,-1 24 0 0 0,0 22 0 0 0,1 15 0 0 0,0 0 0 0 0,0 0 0 0 0,0-1 0 0 0,0 1 0 0 0,0 0 0 0 0,0 0 0 0 0,0-1 0 0 0,0 1 0 0 0,0 0 0 0 0,0 0 0 0 0,0 0 0 0 0,0-1 0 0 0,0 1 0 0 0,0 0 0 0 0,0 0 0 0 0,0 0 0 0 0,0-1 0 0 0,-1 1 0 0 0,1 0 0 0 0,0 0 0 0 0,0 0 0 0 0,0 0 0 0 0,0-1 0 0 0,-1 1 0 0 0,1 0 0 0 0,0 0 0 0 0,0 0 0 0 0,0 0 0 0 0,-1 0 0 0 0,1 0 0 0 0,0 0 0 0 0,0 0 0 0 0,0-1 0 0 0,-1 1 0 0 0,1 0 0 0 0,0 0 0 0 0,-2 1 0 0 0,1 0 0 0 0,0 1 0 0 0,-1-1 0 0 0,1 0 0 0 0,0 0 0 0 0,0 1 0 0 0,0-1 0 0 0,0 0 0 0 0,0 1 0 0 0,0-1 0 0 0,1 1 0 0 0,-1 0 0 0 0,0-1 0 0 0,1 1 0 0 0,-11 27 0 0 0,1 13 0 0 0,-4 35 0 0 0,8-38 0 0 0,-3 25 0 0 0,3 0 0 0 0,3 1 0 0 0,3 0 0 0 0,3-1 0 0 0,2 1 0 0 0,10 38 0 0 0,-10-77 0 0 0,1 0 0 0 0,1-1 0 0 0,1 0 0 0 0,2 0 0 0 0,10 20 0 0 0,-17-39 0 0 0,0-1 0 0 0,1 0 0 0 0,0 0 0 0 0,0 0 0 0 0,0 0 0 0 0,0-1 0 0 0,1 0 0 0 0,-1 1 0 0 0,5 1 0 0 0,-7-4 0 0 0,0 0 0 0 0,1-1 0 0 0,-1 1 0 0 0,0-1 0 0 0,1 0 0 0 0,0 0 0 0 0,-1 0 0 0 0,1 0 0 0 0,0 0 0 0 0,-1 0 0 0 0,1-1 0 0 0,0 1 0 0 0,0-1 0 0 0,-1 0 0 0 0,1 0 0 0 0,0 0 0 0 0,0 0 0 0 0,0 0 0 0 0,0-1 0 0 0,-1 1 0 0 0,4-2 0 0 0,4-2 0 0 0,0-1 0 0 0,0-1 0 0 0,-1 0 0 0 0,0 0 0 0 0,0-1 0 0 0,7-6 0 0 0,10-12 0 0 0,10-13 0 0 0,-30 31 0 0 0,28-33 67 0 0,4-9-67 0 0,3-5 122 0 0,-31 40 164 0 0,0 0-1 0 0,5-12-285 0 0,8-13 32 0 0,-19 33-144 0 0,-1 0 0 0 0,1-1-1 0 0,-1 1 1 0 0,-1-1 0 0 0,2-3 112 0 0,-3 8 37 0 0,-1 0 1 0 0,1-1 0 0 0,0 1 0 0 0,-1 0 0 0 0,0-1-1 0 0,1 1 1 0 0,-1 0 0 0 0,0-1 0 0 0,0 1 0 0 0,-1 0 0 0 0,1-1-1 0 0,0 1 1 0 0,-1 0 0 0 0,1-1 0 0 0,-1 1 0 0 0,0 0-1 0 0,-1-2-37 0 0,2 3 314 0 0,-14-7 98 0 0,13 7-398 0 0,-1 0-1 0 0,1 1 1 0 0,0-1 0 0 0,-1 0 0 0 0,1 1 0 0 0,-1-1 0 0 0,1 1-1 0 0,0 0 1 0 0,-1-1 0 0 0,1 1 0 0 0,-1 0 0 0 0,1 0 0 0 0,-1 0 0 0 0,1 0-1 0 0,-1 0 1 0 0,1 0 0 0 0,-1 0 0 0 0,1 1 0 0 0,-1-1-14 0 0,-1 2-28 0 0,1-1 0 0 0,-1 1 0 0 0,1-1 0 0 0,0 1 0 0 0,0 0 0 0 0,0 0 0 0 0,0 0 1 0 0,0 0-1 0 0,0 0 0 0 0,0 1 28 0 0,-15 18-1078 0 0,-14 21 1078 0 0,26-34-22 0 0,1 0-1 0 0,0 1 1 0 0,0-1-1 0 0,0 1 1 0 0,1 0 0 0 0,1 0-1 0 0,-2 5 23 0 0,1 0-1 0 0,1 0 0 0 0,1 1 1 0 0,0-1-1 0 0,1 0 0 0 0,0 1 0 0 0,2 6 1 0 0,-1-15-15 0 0,0 0 1 0 0,0-1-1 0 0,1 1 0 0 0,-1 0 0 0 0,1 0 1 0 0,0-1-1 0 0,1 1 0 0 0,0-1 0 0 0,0 0 0 0 0,0 0 1 0 0,0 0-1 0 0,1 0 0 0 0,-1 0 0 0 0,1-1 1 0 0,1 0-1 0 0,2 3 15 0 0,-3-4-129 0 0,0-1-1 0 0,-1 0 1 0 0,1 0 0 0 0,0-1 0 0 0,0 1 0 0 0,0-1-1 0 0,0 0 1 0 0,0 0 0 0 0,0 0 0 0 0,0-1 0 0 0,1 1-1 0 0,-1-1 1 0 0,0 0 0 0 0,0 0 0 0 0,1-1 0 0 0,-1 1-1 0 0,0-1 1 0 0,0 0 0 0 0,0 0 0 0 0,4-1 129 0 0,10-4-1041 0 0,0-1 0 0 0,0-1 1 0 0,15-10 1040 0 0,-25 14-275 0 0,27-16-194 0 0,0-2 1 0 0,-1-1 0 0 0,-2-2 0 0 0,0-1-1 0 0,11-13 469 0 0,-30 25-1 0 0,0-1-1 0 0,-1 0 0 0 0,-1 0 0 0 0,4-8 2 0 0,35-67 1790 0 0,-45 81-1416 0 0,23-49 1682 0 0,-25 51-1807 0 0,0 0 0 0 0,-1 0 1 0 0,0 0-1 0 0,-1 0 0 0 0,0-1 0 0 0,0 1 1 0 0,0-5-250 0 0,-1 10 67 0 0,0 0 1 0 0,0 0 0 0 0,-1-1 0 0 0,1 1 0 0 0,-1 0-1 0 0,0 0 1 0 0,1 0 0 0 0,-1-1 0 0 0,0 1 0 0 0,0 0 0 0 0,0 0-1 0 0,-1 1 1 0 0,1-1 0 0 0,0 0 0 0 0,-2-1-68 0 0,3 3 4 0 0,0 0 0 0 0,0 0 1 0 0,0 0-1 0 0,0 0 0 0 0,-1-1 0 0 0,1 1 1 0 0,0 0-1 0 0,0 0 0 0 0,0 0 1 0 0,-1 0-1 0 0,1 0 0 0 0,0 0 0 0 0,0 0 1 0 0,0 0-1 0 0,-1 0 0 0 0,1 0 0 0 0,0 0 1 0 0,0 0-1 0 0,0 0 0 0 0,-1 0 1 0 0,1 0-1 0 0,0 0 0 0 0,0 0 0 0 0,0 0 1 0 0,-1 0-1 0 0,1 0 0 0 0,0 0 0 0 0,0 0 1 0 0,0 0-1 0 0,-1 0 0 0 0,1 0-4 0 0,-1 1-27 0 0,-4 0-36 0 0,0 1 0 0 0,1 1 0 0 0,-1-1 0 0 0,1 1 1 0 0,-1-1-1 0 0,1 1 0 0 0,0 0 0 0 0,0 1 0 0 0,0-1 0 0 0,0 1 0 0 0,1-1 0 0 0,0 1 0 0 0,0 0 0 0 0,0 1 0 0 0,-2 2 63 0 0,-5 10 19 0 0,0 1 0 0 0,2 1-1 0 0,-3 6-18 0 0,-5 22 0 0 0,10-29 0 0 0,-1 0 0 0 0,-8 16 0 0 0,14-32 0 0 0,-1 2-1 0 0,0 0 0 0 0,0-1 0 0 0,1 1 1 0 0,0 1-1 0 0,-1-1 0 0 0,1 0 0 0 0,1 0 0 0 0,-1 0 1 0 0,1 0-1 0 0,-1 1 0 0 0,1-1 0 0 0,1 0 1 0 0,-1 2 0 0 0,1-6-3 0 0,-1 0 0 0 0,1 1 0 0 0,-1-1 0 0 0,1 0 0 0 0,0 0 0 0 0,-1 1 0 0 0,1-1 0 0 0,-1 0 0 0 0,1 0 0 0 0,0 0 0 0 0,-1 0 0 0 0,1 0 0 0 0,0 0 1 0 0,-1 0-1 0 0,1 0 0 0 0,0 0 0 0 0,-1 0 0 0 0,2 0 3 0 0,-2 0-1 0 0,2 0-4 0 0,0-1 1 0 0,0 1-1 0 0,0-1 0 0 0,0 1 0 0 0,0-1 0 0 0,0 0 0 0 0,0 0 1 0 0,0 1-1 0 0,0-2 0 0 0,0 1 0 0 0,0 0 0 0 0,-1 0 0 0 0,1 0 1 0 0,0-1-1 0 0,-1 1 0 0 0,1-1 0 0 0,-1 1 0 0 0,0-1 5 0 0,6-6-94 0 0,-1 0 0 0 0,0 0-1 0 0,0-3 95 0 0,-3 6-59 0 0,27-44-475 0 0,-2-2-1 0 0,-3-1 1 0 0,0-6 534 0 0,-7 19 0 0 0,1 0 0 0 0,9-12 0 0 0,-22 39 0 0 0,-6 79 0 0 0,-18 120 0 0 0,2-30 0 0 0,2 59 0 0 0,7-18 508 0 0,-3 26 368 0 0,1-133-268 0 0,4 40-608 0 0,5-113-20 0 0,-1 0-1 0 0,-3 12 21 0 0,3-23 105 0 0,0 0 1 0 0,-1 0-1 0 0,0 0 1 0 0,0 0-1 0 0,-1 0 1 0 0,0 0-1 0 0,0-1 1 0 0,-1 2-106 0 0,3-7 13 0 0,1 0 0 0 0,-1 0 1 0 0,0 0-1 0 0,0 0 0 0 0,0 0 0 0 0,0 0 0 0 0,1 0 1 0 0,-1 0-1 0 0,0 0 0 0 0,-1-1 0 0 0,1 1 1 0 0,0 0-1 0 0,0-1 0 0 0,0 1 0 0 0,0 0 0 0 0,-1-1 1 0 0,1 0-1 0 0,0 1 0 0 0,0-1 0 0 0,-1 0 0 0 0,1 1 1 0 0,0-1-1 0 0,-1 0 0 0 0,1 0-13 0 0,-1 0 32 0 0,-1-1 0 0 0,1 1 0 0 0,0-1 1 0 0,0 0-1 0 0,-1 0 0 0 0,1 1 0 0 0,0-1 0 0 0,0-1 0 0 0,0 1 0 0 0,0 0 0 0 0,0 0 0 0 0,0-1 1 0 0,0 1-33 0 0,-4-5 64 0 0,1 1 1 0 0,-1-1 0 0 0,1 0 0 0 0,0 0 0 0 0,1 0-1 0 0,-1-1 1 0 0,1 0 0 0 0,0 0-65 0 0,-3-12 0 0 0,0 1 0 0 0,2-2 0 0 0,0 1 0 0 0,-1-12 0 0 0,5 22 0 0 0,0 1 0 0 0,1-1 0 0 0,0 0 0 0 0,1 0 0 0 0,-1 1 0 0 0,2-1 0 0 0,0-5 0 0 0,6-16 0 0 0,6-14 0 0 0,-13 39 0 0 0,73-196-1513 0 0,-51 142 1192 0 0,7-10 244 0 0,3 1 0 0 0,25-35 77 0 0,-31 55-12 0 0,75-112 51 0 0,-19 31 250 0 0,-37 49-238 0 0,30-46-28 0 0,-57 91 744 0 0,-13 23-364 0 0,1 0 1 0 0,6-8-404 0 0,-8 16 12 0 0,-4 3-11 0 0,0-1 1 0 0,0 1-1 0 0,0 0 1 0 0,1-1 0 0 0,-1 1-1 0 0,0 0 1 0 0,-1-1 0 0 0,1 1-1 0 0,0-1 1 0 0,0 0 0 0 0,0-1-3 0 0,-1 3 6 0 0,0 0-1 0 0,0 0 0 0 0,0 0 0 0 0,0 0 1 0 0,0-1-1 0 0,0 1 0 0 0,0 0 0 0 0,0 0 1 0 0,0 0-1 0 0,0 0 0 0 0,0 0 0 0 0,0-1 1 0 0,0 1-1 0 0,0 0 0 0 0,1 0 0 0 0,-1 0 1 0 0,0 0-1 0 0,0 0 0 0 0,0 0 0 0 0,0-1 1 0 0,0 1-1 0 0,0 0 0 0 0,0 0 0 0 0,1 0 1 0 0,-1 0-1 0 0,0 0 0 0 0,0 0 0 0 0,0 0 1 0 0,0 0-1 0 0,0 0 0 0 0,1 0 0 0 0,-1 0 1 0 0,0 0-1 0 0,0 0 0 0 0,0 0 0 0 0,0 0 1 0 0,0-1-1 0 0,1 2 0 0 0,-1-1 0 0 0,0 0 1 0 0,0 0-1 0 0,0 0 0 0 0,0 0 0 0 0,0 0 1 0 0,1 0-1 0 0,-1 0 0 0 0,0 0 0 0 0,0 0 1 0 0,0 0-1 0 0,0 0 0 0 0,0 0 0 0 0,1 0 1 0 0,-1 0-1 0 0,0 0 0 0 0,0 1 0 0 0,0-1 1 0 0,0 0-1 0 0,0 0 0 0 0,0 0 0 0 0,0 0 1 0 0,0 0-5 0 0,6 15 0 0 0,-1 19-152 0 0,0 66 95 0 0,-2-8 41 0 0,4 20 141 0 0,-7-107-125 0 0,1 0 0 0 0,1 0 0 0 0,-1 0 0 0 0,1 0 0 0 0,0 0 0 0 0,0 0-1 0 0,0-1 1 0 0,1 1 0 0 0,-3-4-1 0 0,1 0 0 0 0,-1-1-1 0 0,1 1 1 0 0,-1-1 0 0 0,0 1 0 0 0,1-1 0 0 0,-1 0-1 0 0,1 1 1 0 0,-1-1 0 0 0,1 0 0 0 0,-1 1 0 0 0,1-1-1 0 0,-1 0 1 0 0,1 0 0 0 0,-1 0 0 0 0,1 1 0 0 0,-1-1-1 0 0,1 0 1 0 0,-1 0 0 0 0,1 0 0 0 0,0 0 0 0 0,-1 0-1 0 0,1 0 1 0 0,-1 0 0 0 0,1 0 0 0 0,-1 0 0 0 0,1 0-1 0 0,0 0 1 0 0,-1 0 0 0 0,1-1 0 0 0,-1 1 1 0 0,22-7-27 0 0,-15 4 23 0 0,-1 0 36 0 0,-1 0-1 0 0,1 0 0 0 0,-1 0 1 0 0,0-1-1 0 0,0 0 0 0 0,0 0 1 0 0,0 0-1 0 0,-1-1 0 0 0,1 1 1 0 0,-1-1-1 0 0,3-5-31 0 0,3-4 91 0 0,-1 0 0 0 0,-1-1-1 0 0,0 0 1 0 0,-1-1-91 0 0,29-71 14 0 0,-17 38-279 0 0,3 1 0 0 0,12-19 265 0 0,-32 63-27 0 0,0 1-1 0 0,1 0 1 0 0,0 0 0 0 0,-1 0-1 0 0,1 0 1 0 0,0 0 0 0 0,1 1-1 0 0,2-3 28 0 0,9-6 28 0 0,-7 22 226 0 0,-5-2-250 0 0,0 0 1 0 0,-1-1-1 0 0,0 1 1 0 0,-1 0-1 0 0,0 0 1 0 0,0 0-5 0 0,1 56-200 0 0,-2-60 190 0 0,-6 130-44 0 0,-6-1 0 0 0,-10 26 54 0 0,8-56-1 0 0,-15 81 26 0 0,-8-2 0 0 0,-15 23-25 0 0,48-188 88 0 0,-2 1 0 0 0,0-1-1 0 0,-1 0 1 0 0,-1 0-1 0 0,0-1 1 0 0,-4 4-88 0 0,10-18 13 0 0,0-1 0 0 0,1 0-1 0 0,-1 0 1 0 0,0 1 0 0 0,-1-1 0 0 0,1-1 0 0 0,0 1 0 0 0,-1 0 0 0 0,1 0 0 0 0,-1-1 0 0 0,1 0-1 0 0,-1 1 1 0 0,0-1 0 0 0,1 0 0 0 0,-1 0 0 0 0,0 0 0 0 0,0-1 0 0 0,0 1 0 0 0,0-1-1 0 0,0 0 1 0 0,0 1 0 0 0,0-1 0 0 0,0-1 0 0 0,0 1 0 0 0,1 0 0 0 0,-1-1 0 0 0,0 1 0 0 0,-3-2-13 0 0,-1 0 47 0 0,-1-1 1 0 0,0 0 0 0 0,1 0 0 0 0,0-1 0 0 0,-1 0 0 0 0,2 0 0 0 0,-1 0 0 0 0,0-1 0 0 0,-5-5-48 0 0,6 4 19 0 0,-1 0 0 0 0,1-1 0 0 0,0 1 1 0 0,1-1-1 0 0,0 0 0 0 0,0-1 0 0 0,0 1 0 0 0,1-1 0 0 0,0 0 1 0 0,1 0-1 0 0,0 0 0 0 0,0 0 0 0 0,0-1 0 0 0,1 1 1 0 0,1-1-1 0 0,-1 0 0 0 0,1 0 0 0 0,1 1 0 0 0,0-1 1 0 0,0 0-1 0 0,0 0 0 0 0,1 0 0 0 0,2-5-19 0 0,5-17-115 0 0,2 0 0 0 0,1 1 0 0 0,1 0 0 0 0,5-6 115 0 0,33-57-1032 0 0,26-33 1032 0 0,-45 74-284 0 0,-20 32 286 0 0,1 1 0 0 0,0 0 0 0 0,1 0 0 0 0,1 1-1 0 0,4-2-1 0 0,-10 13-529 0 0,-1-1 0 0 0,0 0 0 0 0,-1 0-1 0 0,5-8 530 0 0,-10 15-2696 0 0,-1 1-5735 0 0</inkml:trace>
  <inkml:trace contextRef="#ctx0" brushRef="#br0" timeOffset="122812">26624 6346 15664 0 0,'0'0'718'0'0,"0"0"-19"0"0,1-1-449 0 0,14-10 928 0 0,0 1 0 0 0,1 1-1 0 0,1 0 1 0 0,7-2-1178 0 0,37-20 1305 0 0,-26 12-1151 0 0,14-4-154 0 0,6-4 461 0 0,-40 21-78 0 0,-1 0 0 0 0,1 1 0 0 0,5-1-383 0 0,17-6 22 0 0,-34 11-378 0 0,0 0 1 0 0,0 1 0 0 0,0-1 0 0 0,0 0-1 0 0,1 1 1 0 0,-1 0 0 0 0,1 0 355 0 0,5 0-8190 0 0</inkml:trace>
  <inkml:trace contextRef="#ctx0" brushRef="#br0" timeOffset="123281.7">25083 6273 17503 0 0,'0'0'399'0'0,"0"0"60"0"0,0 0 21 0 0,0 0-59 0 0,9 0-276 0 0,2 0 229 0 0,0-1-1 0 0,0 0 0 0 0,0 0 1 0 0,0-1-1 0 0,6-2-373 0 0,-17 4 5 0 0,15-3 27 0 0,1-2 0 0 0,-2 0 0 0 0,1-1 0 0 0,11-5-32 0 0,-15 5-329 0 0,1 1-1 0 0,0 0 1 0 0,9-2 329 0 0,-7 3-332 0 0,4-2-180 0 0</inkml:trace>
  <inkml:trace contextRef="#ctx0" brushRef="#br0" timeOffset="123729.38">28922 6589 11056 0 0,'0'-13'1180'0'0,"0"10"-680"0"0,0 3 1993 0 0,1-1 1666 0 0,1-2-2708 0 0,0 2 6942 0 0,6 1-9643 0 0,-8 0-8725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5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44 165 2304 0 0,'0'0'312'0'0,"0"0"471"0"0,0 0 206 0 0,0 0 40 0 0,0 0-5 0 0,0 0-61 0 0,-6-13 3719 0 0,4 11 231 0 0,-1 8-4766 0 0,1 0-1 0 0,0 0 1 0 0,0 1-1 0 0,1-1 0 0 0,0 1 1 0 0,0-1-1 0 0,1 1 1 0 0,0-1-1 0 0,0 1 1 0 0,0 3-147 0 0,0 22 389 0 0,-11 134 1261 0 0,9-134-1350 0 0,0-8 37 0 0,2 0 1 0 0,1 6-338 0 0,-1 2 652 0 0,-1 16-652 0 0,-1-22 199 0 0,2-1-1 0 0,1 1 1 0 0,1-1-199 0 0,11 81 731 0 0,-10-72-453 0 0,-3-20 154 0 0,0-11 206 0 0,0-5 412 0 0,-3-24-2049 0 0,0-24 999 0 0,1 2 63 0 0,-10-91 1597 0 0,12 115-1605 0 0,1-1 0 0 0,2-11-55 0 0,1-28 38 0 0,-5 27-283 0 0,3 0 0 0 0,1 0-1 0 0,2 1 1 0 0,1-1 0 0 0,11-33 245 0 0,-9 43 654 0 0,-2 4-253 0 0,1 0 1 0 0,6-9-402 0 0,-4 12-433 0 0,-6 11 324 0 0,0 1 0 0 0,1 0-1 0 0,0 1 1 0 0,0-1 0 0 0,1 1 0 0 0,4-5 109 0 0,-8 10 44 0 0,1 0 0 0 0,0 1 0 0 0,-1-1 0 0 0,1 1-1 0 0,0 0 1 0 0,0-1 0 0 0,0 1 0 0 0,0 0 0 0 0,0 0 0 0 0,0 0 0 0 0,0 0 0 0 0,1 1 0 0 0,-1-1 0 0 0,0 1-1 0 0,0-1 1 0 0,1 1 0 0 0,-1 0 0 0 0,0 0 0 0 0,1 0 0 0 0,-1 0 0 0 0,0 0 0 0 0,1 0 0 0 0,-1 1 0 0 0,0-1-1 0 0,0 1 1 0 0,1-1 0 0 0,0 2-44 0 0,2 0-7 0 0,0 0 0 0 0,0 0-1 0 0,-1 1 1 0 0,1 0 0 0 0,0 0-1 0 0,-1 0 1 0 0,0 0 0 0 0,1 1-1 0 0,-2 0 1 0 0,1 0 0 0 0,0 0-1 0 0,2 4 8 0 0,1 2-22 0 0,0 0 0 0 0,0 1 0 0 0,-1 0 0 0 0,4 11 22 0 0,-9-17 0 0 0,0-1 0 0 0,0 0-1 0 0,0 1 1 0 0,0-1 0 0 0,-1 1 0 0 0,0-1 0 0 0,1 1-1 0 0,-2-1 1 0 0,1 1 0 0 0,-1-1 0 0 0,1 1-1 0 0,-1-1 1 0 0,-1 4 0 0 0,0-1 2 0 0,-1 1 0 0 0,0-1 1 0 0,0 1-1 0 0,-1-1 0 0 0,1 0 0 0 0,-2 0 0 0 0,0 1-2 0 0,-2-1 24 0 0,0 1 0 0 0,0-2-1 0 0,0 1 1 0 0,-1-1-1 0 0,-6 4-23 0 0,5-3 17 0 0,-3 0 2 0 0,1 0 1 0 0,-1-1 0 0 0,0 0-1 0 0,-1 0 1 0 0,1-2-1 0 0,-6 2-19 0 0,-34 6 64 0 0,40-12-91 0 0,11 0 4 0 0,0-1 1 0 0,0 1-1 0 0,0 0 0 0 0,0 0 1 0 0,0 0-1 0 0,0 0 0 0 0,0 0 1 0 0,0 0-1 0 0,0 0 1 0 0,0 1-1 0 0,0-1 0 0 0,0 0 1 0 0,0 0 22 0 0,-20 7-667 0 0,20-7-893 0 0,1 0-478 0 0,0 0-98 0 0,0 0-22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0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21503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47 19455 0 0,'3'23'0'0'0</inkml:trace>
  <inkml:trace contextRef="#ctx0" brushRef="#br0" timeOffset="1">167 23 21503 0 0,'0'39'0'0'0</inkml:trace>
  <inkml:trace contextRef="#ctx0" brushRef="#br0" timeOffset="332.17">162 94 19455 0 0,'0'0'0'0'0</inkml:trace>
  <inkml:trace contextRef="#ctx0" brushRef="#br0" timeOffset="333.17">159 47 19455 0 0,'0'23'0'0'0</inkml:trace>
  <inkml:trace contextRef="#ctx0" brushRef="#br0" timeOffset="334.17">146 78 21503 0 0,'0'0'0'0'0</inkml:trace>
  <inkml:trace contextRef="#ctx0" brushRef="#br0" timeOffset="335.17">136 67 21503 0 0,'0'-33'0'0'0</inkml:trace>
  <inkml:trace contextRef="#ctx0" brushRef="#br0" timeOffset="336.17">118 106 21503 0 0,'-3'-47'-8607'0'0</inkml:trace>
  <inkml:trace contextRef="#ctx0" brushRef="#br0" timeOffset="337.17">79 59 21503 0 0,'5'-25'-8607'0'0</inkml:trace>
  <inkml:trace contextRef="#ctx0" brushRef="#br0" timeOffset="671.83">67 39 21503 0 0,'0'-19'-8607'0'0</inkml:trace>
  <inkml:trace contextRef="#ctx0" brushRef="#br0" timeOffset="672.83">44 12 21503 0 0,'0'0'0'0'0</inkml:trace>
  <inkml:trace contextRef="#ctx0" brushRef="#br0" timeOffset="673.83">36 0 21503 0 0,'0'0'-8607'0'0</inkml:trace>
  <inkml:trace contextRef="#ctx0" brushRef="#br0" timeOffset="674.83">13 23 21503 0 0,'0'0'0'0'0</inkml:trace>
  <inkml:trace contextRef="#ctx0" brushRef="#br0" timeOffset="675.83">36 0 21503 0 0,'0'23'0'0'0</inkml:trace>
  <inkml:trace contextRef="#ctx0" brushRef="#br0" timeOffset="676.83">0 12 19455 0 0,'10'30'0'0'0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4:3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21503 0 0,'0'0'-8607'0'0</inkml:trace>
  <inkml:trace contextRef="#ctx0" brushRef="#br0" timeOffset="343.67">40 0 21503 0 0,'0'0'-8607'0'0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5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6072 0 0,'0'0'274'0'0,"0"-13"108"0"0,0 13-345 0 0,0 0 0 0 0,0-1 1 0 0,0 1-1 0 0,0 0 0 0 0,0 0 0 0 0,0-1 1 0 0,0 1-1 0 0,0 0 0 0 0,0 0 1 0 0,0-1-1 0 0,0 1 0 0 0,0 0 0 0 0,0-1 1 0 0,0 1-1 0 0,0 0 0 0 0,0 0 0 0 0,0-1 1 0 0,0 1-1 0 0,0 0 0 0 0,0 0 1 0 0,0-1-1 0 0,0 1 0 0 0,0 0 0 0 0,1 0 1 0 0,-1-1-1 0 0,0 1 0 0 0,0 0 0 0 0,0 0 1 0 0,0-1-1 0 0,1 1 0 0 0,-1 0 1 0 0,0 0-1 0 0,0 0 0 0 0,1 0 0 0 0,-1-1 1 0 0,0 1-1 0 0,0 0 0 0 0,1 0 0 0 0,-1 0 1 0 0,0 0-1 0 0,0 0 0 0 0,1 0 1 0 0,-1 0-1 0 0,0 0-37 0 0,1 0 32 0 0,-1 0 1 0 0,0 0-1 0 0,0 0 0 0 0,0 0 1 0 0,0 0-1 0 0,0 0 0 0 0,0 0 1 0 0,0 0-1 0 0,1 0 0 0 0,-1 0 1 0 0,0 0-1 0 0,0 0 0 0 0,0-1 1 0 0,0 1-1 0 0,0 0 0 0 0,0 0 1 0 0,0 0-1 0 0,1 0 0 0 0,-1 0 1 0 0,0 0-1 0 0,0 0 0 0 0,0 0 1 0 0,0 0-1 0 0,0 0 0 0 0,0 0 1 0 0,0 0-1 0 0,0-1 0 0 0,0 1 1 0 0,0 0-1 0 0,0 0 1 0 0,0 0-1 0 0,0 0 0 0 0,0 0 1 0 0,1 0-1 0 0,-1 0 0 0 0,0-1 1 0 0,0 1-1 0 0,0 0 0 0 0,0 0 1 0 0,0 0-1 0 0,0 0 0 0 0,0 0 1 0 0,0 0-1 0 0,0-1 0 0 0,0 1 1 0 0,-1 0-33 0 0,2-1 111 0 0,-1 0 0 0 0,0-1 0 0 0,0 1 0 0 0,1 0 0 0 0,-1 0 0 0 0,1-1 1 0 0,-1 1-1 0 0,1 0 0 0 0,-1 0 0 0 0,1 0 0 0 0,0 0 0 0 0,-1 0 0 0 0,1 0 1 0 0,0 0-1 0 0,0-1-111 0 0,6-8 2124 0 0,-5 2 2810 0 0,-1 10-4806 0 0,-1 0 0 0 0,0 0 1 0 0,1 0-1 0 0,0 1 0 0 0,-1-1 1 0 0,1 0-1 0 0,0 0 0 0 0,0 0-128 0 0,6 18 431 0 0,-6 3 25 0 0,-1 1 0 0 0,-1-1 0 0 0,-1 0 0 0 0,-2 4-456 0 0,-2 25 776 0 0,-4 127 1016 0 0,4-85 240 0 0,3 26-2032 0 0,3-119 22 0 0,0 0 1 0 0,0 0-1 0 0,0 0 0 0 0,1 0 1 0 0,-1 0-1 0 0,0 0 1 0 0,0 0-1 0 0,0 0 0 0 0,1 0 1 0 0,-1 0-1 0 0,0 0 0 0 0,1 0 1 0 0,-1-1-1 0 0,1 1 1 0 0,-1 0-1 0 0,1 0 0 0 0,-1 0 1 0 0,1-1-1 0 0,0 1 1 0 0,-1 0-1 0 0,1-1 0 0 0,0 1 1 0 0,0-1-1 0 0,-1 1 0 0 0,1 0 1 0 0,0-1-1 0 0,0 0 1 0 0,0 1-1 0 0,0-1 0 0 0,0 1 1 0 0,0-1-1 0 0,0 0 1 0 0,-1 0-1 0 0,1 0 0 0 0,0 0 1 0 0,0 1-1 0 0,0-1 0 0 0,0 0 1 0 0,0 0-1 0 0,1-1-22 0 0,5 1-39 0 0,1-1 0 0 0,-1 0-1 0 0,1-1 1 0 0,-1 0 0 0 0,2 0 39 0 0,8-3 25 0 0,-11 4 31 0 0,0-1 1 0 0,-1 0 0 0 0,1 0-1 0 0,-1-1 1 0 0,0 1-1 0 0,0-1 1 0 0,1-1-57 0 0,-1 1 1 0 0,0 0 0 0 0,0 0 1 0 0,1 1-1 0 0,-1 0 0 0 0,1 0 1 0 0,0 0-1 0 0,4-1-1 0 0,22-6-281 0 0,-27 7 271 0 0,0 0-1 0 0,1 1 1 0 0,-1-1 0 0 0,1 1 0 0 0,-1 0-1 0 0,4 0 11 0 0,-8 1 113 0 0,-1 0 13 0 0,8-2-150 0 0,-6 1-7481 0 0,-2 1 5458 0 0</inkml:trace>
  <inkml:trace contextRef="#ctx0" brushRef="#br0" timeOffset="384.8">554 114 2760 0 0,'-2'-22'656'0'0,"1"18"5445"0"0,0 1 6193 0 0,4 10-12082 0 0,-1 1 0 0 0,0-1 0 0 0,-1 0 0 0 0,1 1 0 0 0,-1-1-1 0 0,-1 1 1 0 0,1 5-212 0 0,-5 59 282 0 0,0-13 592 0 0,0 127 1664 0 0,0-1-5497 0 0,4-185 937 0 0</inkml:trace>
  <inkml:trace contextRef="#ctx0" brushRef="#br0" timeOffset="932.55">796 122 13824 0 0,'0'0'629'0'0,"0"0"-12"0"0,-1 3-261 0 0,-8 28 2241 0 0,2 1-1 0 0,-1 17-2596 0 0,2-11 914 0 0,-2 21 68 0 0,-2 18 172 0 0,6-52-580 0 0,2 1 1 0 0,0 0-1 0 0,2 20-574 0 0,0-30 343 0 0,1-7 173 0 0,2-16 396 0 0,1-19-500 0 0,4-89 204 0 0,-6 73-492 0 0,2 0 0 0 0,2-5-124 0 0,1-5-315 0 0,-6 45 297 0 0,0-1 0 0 0,1 0 0 0 0,0 1 0 0 0,1 0 0 0 0,0 0 0 0 0,1-3 18 0 0,-4 9 0 0 0,1 0-1 0 0,-1 1 0 0 0,1-1 1 0 0,-1 0-1 0 0,1 1 0 0 0,0-1 0 0 0,-1 0 1 0 0,1 1-1 0 0,0-1 0 0 0,-1 1 0 0 0,1-1 1 0 0,0 1-1 0 0,-1 0 0 0 0,1-1 0 0 0,0 1 1 0 0,0 0-1 0 0,0-1 0 0 0,-1 1 0 0 0,1 0 1 0 0,0 0-1 0 0,0 0 0 0 0,0-1 0 0 0,0 1 1 0 0,0 0-1 0 0,-1 0 0 0 0,1 0 1 0 0,0 1-1 0 0,0-1 0 0 0,0 0 0 0 0,0 0 1 0 0,-1 0-1 0 0,1 1 0 0 0,0-1 0 0 0,0 0 1 0 0,0 1-1 0 0,-1-1 0 0 0,1 0 0 0 0,0 1 1 0 0,0-1-1 0 0,-1 1 0 0 0,1 0 1 0 0,4 2 7 0 0,-1 1-1 0 0,0-1 1 0 0,-1 1 0 0 0,1 0-1 0 0,0 0 1 0 0,-1 1-7 0 0,9 11 129 0 0,-2 1 1 0 0,1 3-130 0 0,17 25-374 0 0,69 105 158 0 0,-88-138 217 0 0,25 34 121 0 0,20 21-122 0 0,-54-67 21 0 0,1 1 1 0 0,-1-1 0 0 0,1 0-1 0 0,0 1 1 0 0,-1-1-1 0 0,1 0 1 0 0,-1 1 0 0 0,1-1-1 0 0,-1 0 1 0 0,1 0 0 0 0,0 1-1 0 0,-1-1 1 0 0,1 0-1 0 0,0 0 1 0 0,-1 0 0 0 0,1 0-1 0 0,0 0 1 0 0,-1 0-1 0 0,1 0 1 0 0,0 0 0 0 0,-1 0-1 0 0,1 0 1 0 0,0 0-1 0 0,-1 0 1 0 0,1-1 0 0 0,0 1-1 0 0,-1 0 1 0 0,1 0-1 0 0,-1-1 1 0 0,1 1 0 0 0,0 0-1 0 0,-1-1 1 0 0,1 1 0 0 0,-1-1-1 0 0,1 1 1 0 0,-1-1-1 0 0,1 1 1 0 0,-1-1 0 0 0,0 1-1 0 0,1-1 1 0 0,-1 1-1 0 0,1-1-21 0 0,1-1 17 0 0,0-1-1 0 0,-1 0 0 0 0,1 1 0 0 0,0-1 0 0 0,-1 0 1 0 0,1 0-1 0 0,-1 0 0 0 0,0-1-16 0 0,3-18 140 0 0,-1-1-1 0 0,-1 1 1 0 0,-1-1 0 0 0,-1 0-1 0 0,-1-1-139 0 0,1-14 94 0 0,-8-79-369 0 0,5 98 778 0 0,1 8-1571 0 0,2 2-2758 0 0,0 9 2116 0 0</inkml:trace>
  <inkml:trace contextRef="#ctx0" brushRef="#br0" timeOffset="1264.79">1292 145 17503 0 0,'0'0'803'0'0,"0"0"-18"0"0,0-1-564 0 0,0 0-1 0 0,0 1 0 0 0,0-1 1 0 0,0 0-1 0 0,0 0 1 0 0,1 0-1 0 0,-1 1 0 0 0,0-1 1 0 0,0 0-1 0 0,1 0 0 0 0,-1 1 1 0 0,1-1-1 0 0,-1 0 0 0 0,1 1 1 0 0,-1-1-221 0 0,5-3 250 0 0,-1 1 1 0 0,1-1 0 0 0,0 1 0 0 0,0 1-1 0 0,1-1 1 0 0,-1 1 0 0 0,0-1 0 0 0,1 2 0 0 0,0-1-1 0 0,-1 1 1 0 0,1-1 0 0 0,5 1-251 0 0,31-5 51 0 0,1 2 0 0 0,0 2 0 0 0,8 2-51 0 0,48-7-3580 0 0,-97 7 1558 0 0,-2 0-24 0 0</inkml:trace>
  <inkml:trace contextRef="#ctx0" brushRef="#br0" timeOffset="1618.53">1501 98 12896 0 0,'-1'0'158'0'0,"0"0"1"0"0,1 1 0 0 0,-1-1 0 0 0,0 0-1 0 0,1 0 1 0 0,-1 1 0 0 0,0-1 0 0 0,1 1-1 0 0,-1-1 1 0 0,1 0 0 0 0,-1 1-1 0 0,0-1 1 0 0,1 1 0 0 0,-1 0 0 0 0,1-1-1 0 0,-1 1 1 0 0,1-1 0 0 0,0 1 0 0 0,-1 0-1 0 0,1-1 1 0 0,0 1 0 0 0,-1 0 0 0 0,1-1-1 0 0,0 1 1 0 0,0 0 0 0 0,-1 0 0 0 0,1-1-1 0 0,0 1 1 0 0,0 0 0 0 0,0 0 0 0 0,0-1-1 0 0,0 1 1 0 0,0 0 0 0 0,0 0-1 0 0,0-1 1 0 0,1 1 0 0 0,-1 0-159 0 0,0 2-40 0 0,3 60 4039 0 0,-1-39-2973 0 0,-1 0 1 0 0,-1 1-1 0 0,-2 6-1026 0 0,-2 4 495 0 0,0-9-115 0 0,1 0 0 0 0,2 2-380 0 0,0-21 55 0 0,1 0-1 0 0,-2 0 1 0 0,1 0 0 0 0,-1 0-1 0 0,-1 4-54 0 0,1-6 27 0 0,0 1 0 0 0,1-1 0 0 0,0 0 0 0 0,0 0 0 0 0,0 1 0 0 0,1-1 0 0 0,0 0 0 0 0,0 5-27 0 0,5 18 28 0 0,1-3-1731 0 0,-5-7-5224 0 0,-1-6-1230 0 0</inkml:trace>
  <inkml:trace contextRef="#ctx0" brushRef="#br0" timeOffset="1965.96">1892 90 17503 0 0,'14'0'803'0'0,"-11"0"-18"0"0,-4 1-753 0 0,1 0 0 0 0,-1 1-1 0 0,0-1 1 0 0,0 1-1 0 0,0-1 1 0 0,1 1 0 0 0,-1-1-1 0 0,1 1 1 0 0,-1-1-1 0 0,1 2-31 0 0,1 15 227 0 0,-1-16-167 0 0,1 0 0 0 0,-1 0 0 0 0,0 0 0 0 0,0 0 0 0 0,1 0 0 0 0,-2 0 0 0 0,1 0 0 0 0,0 0 0 0 0,0 0 0 0 0,-1 0 0 0 0,1-1 0 0 0,-1 1-60 0 0,-3 9 264 0 0,3-7-146 0 0,-1 0 0 0 0,0 0 0 0 0,1 0 0 0 0,0 1-1 0 0,0-1 1 0 0,1 1 0 0 0,-1 0-118 0 0,0 13 719 0 0,-1 0 0 0 0,-1 0 0 0 0,-1 0 0 0 0,-1 3-719 0 0,2-6 376 0 0,0 1-1 0 0,1-1 0 0 0,0 1 0 0 0,2 10-375 0 0,-1-6 163 0 0,0-1 0 0 0,-4 18-163 0 0,1-22 92 0 0,1-1 47 0 0,0 0-1 0 0,1-1 0 0 0,1 1 0 0 0,0 2-138 0 0,0 4 166 0 0,0-16-133 0 0,0 0 0 0 0,1 0 0 0 0,0 0 0 0 0,0 0 0 0 0,0 0 0 0 0,0 0-1 0 0,1 0 1 0 0,-1 0 0 0 0,1 0 0 0 0,0 0 0 0 0,1 1-33 0 0,8 12 142 0 0,-7-13-94 0 0,0 0 0 0 0,0 1 0 0 0,-1-1 0 0 0,0 1 0 0 0,0 0-48 0 0,-1-3 16 0 0,0 0 0 0 0,0 0 0 0 0,0 0 0 0 0,1 0 0 0 0,-1 0 0 0 0,1 0 0 0 0,-1 0 0 0 0,1-1 0 0 0,-1 1 0 0 0,1-1 0 0 0,0 1 0 0 0,0-1 0 0 0,-1 0 1 0 0,1 0-1 0 0,0 1 0 0 0,0-1 0 0 0,0-1 0 0 0,1 1 0 0 0,-1 0 0 0 0,0 0 0 0 0,0-1 0 0 0,0 1 0 0 0,1-1 0 0 0,-1 0 0 0 0,0 0 0 0 0,0 0 0 0 0,1 0 1 0 0,-1 0-1 0 0,2 0-16 0 0,1-1 21 0 0,0 1 1 0 0,0-1 0 0 0,0 0-1 0 0,0 0 1 0 0,0-1 0 0 0,0 1 0 0 0,0-1-1 0 0,0-1 1 0 0,0 1 0 0 0,-1 0-1 0 0,1-1 1 0 0,1-2-22 0 0,11-14-123 0 0,-3 2-14 0 0,-1 4-1274 0 0,-2 0 0 0 0,5-8 1411 0 0,-3 2-1498 0 0</inkml:trace>
  <inkml:trace contextRef="#ctx0" brushRef="#br0" timeOffset="1966.96">1843 398 17503 0 0,'-8'3'161'0'0,"-2"1"83"0"0,2-3 3614 0 0,26 3-959 0 0,-16-3-2813 0 0,0-1 1 0 0,1 1-1 0 0,-1-1 0 0 0,0 1 0 0 0,1-1 1 0 0,-1 0-1 0 0,0 1 0 0 0,3-1-86 0 0,22-5 251 0 0,0-1 1 0 0,-1-1-1 0 0,0-1 0 0 0,15-7-251 0 0,0 0-741 0 0,-10 2-1342 0 0,-11 1-3372 0 0,-2-1-2338 0 0</inkml:trace>
  <inkml:trace contextRef="#ctx0" brushRef="#br0" timeOffset="2351.27">1940 137 11976 0 0,'-44'0'1064'0'0,"36"-3"-848"0"0,12-2-216 0 0,-4 1 0 0 0,9-4 1272 0 0,-1 5 208 0 0,5-5 47 0 0,5 5 9 0 0,-5-5-432 0 0,0 3-80 0 0,5-2-24 0 0,0 2 0 0 0,8 2-776 0 0,0-2-160 0 0,-4 5-64 0 0,4 0-6240 0 0,10-3-1279 0 0</inkml:trace>
  <inkml:trace contextRef="#ctx0" brushRef="#br0" timeOffset="2720.76">2480 195 16671 0 0,'-19'5'763'0'0,"19"-5"-730"0"0,-1 0-1 0 0,1 1 1 0 0,0-1-1 0 0,-1 0 0 0 0,1 1 1 0 0,0-1-1 0 0,-1 0 1 0 0,1 1-1 0 0,0-1 1 0 0,0 1-1 0 0,-1-1 1 0 0,1 0-1 0 0,0 1 1 0 0,0-1-1 0 0,0 1 1 0 0,0-1-1 0 0,-1 1 1 0 0,1-1-1 0 0,0 1 0 0 0,0-1 1 0 0,0 1-1 0 0,0-1 1 0 0,0 1-1 0 0,0-1 1 0 0,0 1-1 0 0,0-1 1 0 0,0 0-1 0 0,1 1 1 0 0,-1 0-33 0 0,0 0 74 0 0,-1 2-60 0 0,0-1 0 0 0,1 0 0 0 0,-1 1 0 0 0,0-1 0 0 0,-1 0 0 0 0,1 1 0 0 0,0-1 0 0 0,-1 0 0 0 0,1 0 0 0 0,-1 0 0 0 0,0 0-14 0 0,1-1 126 0 0,0 1 1 0 0,-1-1-1 0 0,1 1 0 0 0,0 0 1 0 0,0 0-1 0 0,0-1 0 0 0,0 1 1 0 0,0 0-1 0 0,0 0 1 0 0,0 0-1 0 0,1 0 0 0 0,-1 0 1 0 0,1 0-1 0 0,0 0 0 0 0,-1 1-126 0 0,2 4 548 0 0,-1-6-453 0 0,0 1 1 0 0,0-1 0 0 0,1 0 0 0 0,-1 0-1 0 0,0 1 1 0 0,0-1 0 0 0,-1 0-1 0 0,1 0 1 0 0,0 1 0 0 0,0-1 0 0 0,-1 0-1 0 0,1 0 1 0 0,0 0 0 0 0,-1 1 0 0 0,1-1-1 0 0,-1 0 1 0 0,0 1-96 0 0,-8 9 587 0 0,7-8-369 0 0,-1 1 0 0 0,1-1 0 0 0,-1 0 0 0 0,1 1 1 0 0,0 0-1 0 0,0-1 0 0 0,1 1 0 0 0,-2 4-218 0 0,-5 17 884 0 0,6-22-820 0 0,0 0 0 0 0,1 1 1 0 0,0-1-1 0 0,0 1 1 0 0,0 0-1 0 0,0-1 1 0 0,1 1-1 0 0,-1 0 0 0 0,1 0 1 0 0,0-1-1 0 0,0 1 1 0 0,1 0-1 0 0,-1 1-64 0 0,1 2 82 0 0,0 0 0 0 0,-1 0 0 0 0,1 0 0 0 0,-2 0 0 0 0,1 0-1 0 0,-1 0 1 0 0,-1 5-82 0 0,0 5 107 0 0,1-14-95 0 0,1 0 0 0 0,0 0 1 0 0,1 0-1 0 0,-1 0 0 0 0,0 0 0 0 0,1-1 0 0 0,0 1 0 0 0,0 0 0 0 0,0 1-12 0 0,0 1 3 0 0,0-4-3 0 0,-1 0 0 0 0,0-1 0 0 0,0 1 0 0 0,0 0-1 0 0,0 0 1 0 0,0 0 0 0 0,0 0 0 0 0,0-1 0 0 0,0 1 0 0 0,0 0 0 0 0,0 0 0 0 0,0 0-1 0 0,-1-1 1 0 0,1 1 0 0 0,0 0 0 0 0,-1 0 0 0 0,1-1 0 0 0,0 1 0 0 0,-1 0-1 0 0,1-1 1 0 0,-1 1 0 0 0,1 0 0 0 0,-1-1 0 0 0,0 1 0 0 0,1 0 1 0 0,-1-1-1 0 0,1 1 1 0 0,-1-1 0 0 0,1 1-1 0 0,-1 0 1 0 0,1-1 0 0 0,-1 1 0 0 0,1 0-1 0 0,0-1 1 0 0,-1 1 0 0 0,1 0 0 0 0,0-1-1 0 0,0 1 1 0 0,0 0 0 0 0,0 0-1 0 0,-1-1 1 0 0,1 1 0 0 0,0 0 0 0 0,0-1-1 0 0,0 1 1 0 0,0 0 0 0 0,1 0 0 0 0,-1-1-2 0 0,3 7 68 0 0,-3-5 0 0 0,0-1-67 0 0,-1-1 0 0 0,1 1 1 0 0,0-1-1 0 0,0 1 0 0 0,-1-1 1 0 0,1 1-1 0 0,0-1 0 0 0,-1 0 0 0 0,1 1 1 0 0,-1-1-1 0 0,1 0 0 0 0,-1 1 1 0 0,1-1-1 0 0,0 0 0 0 0,-1 0 0 0 0,1 1 1 0 0,-1-1-1 0 0,1 0 0 0 0,-1 0 1 0 0,0 0-1 0 0,1 0 0 0 0,-1 1 0 0 0,1-1 1 0 0,-1 0-1 0 0,1 0 0 0 0,-1 0 1 0 0,1 0-1 0 0,-1 0 0 0 0,1-1 0 0 0,-1 1 1 0 0,1 0-1 0 0,-1 0 0 0 0,1 0 1 0 0,-1 0-1 0 0,1 0 0 0 0,-1-1 0 0 0,1 1 1 0 0,-1 0-1 0 0,1-1 0 0 0,-1 1 1 0 0,1 0-1 0 0,-1-1 0 0 0,1 1 0 0 0,0 0 1 0 0,-1-1-1 0 0,1 1 0 0 0,0-1 0 0 0,-1 0 0 0 0,1 0 0 0 0,-1 0 0 0 0,1 0 0 0 0,-1 0 0 0 0,1 0 0 0 0,0 0 0 0 0,0 0 0 0 0,-1 0 0 0 0,1 0 0 0 0,0 0 0 0 0,0 0-1 0 0,0 0 1 0 0,0 0 0 0 0,0 0 0 0 0,1 0 0 0 0,-1 0 0 0 0,0 0 0 0 0,0-1 0 0 0,1-11 28 0 0,-3 8 13 0 0,1 1 0 0 0,0 0 0 0 0,1 0 0 0 0,-1 0 0 0 0,1-1 0 0 0,0 1 0 0 0,0 0 0 0 0,0-1 0 0 0,0 1 0 0 0,1 0 0 0 0,0 0 0 0 0,0 0 0 0 0,0-1 0 0 0,1-2-41 0 0,17-65 300 0 0,-14 49-287 0 0,0 1-1 0 0,2 0 1 0 0,2-2-13 0 0,-3 9 148 0 0,0 1 0 0 0,-1-1 1 0 0,-1 0-1 0 0,0-1 0 0 0,1-10-148 0 0,-4 19 10 0 0,1 0 1 0 0,0 0-1 0 0,0 1 0 0 0,1 0 1 0 0,-1-1-1 0 0,1 1 0 0 0,1 0 1 0 0,2-4-11 0 0,8-14-191 0 0,-9 14 114 0 0,1 0 0 0 0,0 0 0 0 0,1 0-1 0 0,0 1 1 0 0,1 0 0 0 0,-1 0 0 0 0,2 1 0 0 0,3-3 77 0 0,-9 8 8 0 0,-2 2-31 0 0,0 0-1 0 0,0 0 1 0 0,0-1-1 0 0,0 1 1 0 0,0 0-1 0 0,0 0 1 0 0,0 0-1 0 0,1 1 1 0 0,-1-1-1 0 0,0 0 1 0 0,1 0-1 0 0,-1 1 1 0 0,0-1-1 0 0,1 1 1 0 0,-1-1-1 0 0,1 1 1 0 0,-1 0 0 0 0,1-1-1 0 0,-1 1 1 0 0,1 0-1 0 0,-1 0 1 0 0,1 0-1 0 0,-1 0 1 0 0,1 0-1 0 0,-1 0 1 0 0,1 1-1 0 0,-1-1 1 0 0,1 0-1 0 0,-1 1 1 0 0,0-1-1 0 0,1 1 1 0 0,-1 0-1 0 0,1-1 1 0 0,-1 1 0 0 0,0 0-1 0 0,0 0 1 0 0,1 0-1 0 0,-1 0 1 0 0,0 0-1 0 0,0 0 24 0 0,1 1 9 0 0,0 0-1 0 0,0 0 1 0 0,-1 0-1 0 0,1 1 1 0 0,-1-1-1 0 0,0 0 1 0 0,1 1-1 0 0,-1-1 0 0 0,0 1 1 0 0,0 0-1 0 0,-1-1 1 0 0,1 1-1 0 0,0 0 1 0 0,-1-1-1 0 0,0 1 1 0 0,1 0-1 0 0,-1 0-8 0 0,0 2 31 0 0,0 1 0 0 0,0 0 0 0 0,-1-1 0 0 0,1 1 0 0 0,-1-1 0 0 0,0 1 0 0 0,-1-1 0 0 0,0 1-31 0 0,1-2 0 0 0,-1-1 0 0 0,0 1 1 0 0,0-1-1 0 0,0 1 0 0 0,0-1 0 0 0,-1 0 0 0 0,1 0 0 0 0,-1 0-2 0 0,1 0 1 0 0,0 0-1 0 0,0 0 1 0 0,0 0-1 0 0,0 0 0 0 0,0 0 1 0 0,1 1-1 0 0,-1 1 2 0 0,1-2-17 0 0,0 0 0 0 0,0 1 0 0 0,-1-1-1 0 0,1 0 1 0 0,-1 0 0 0 0,0 0 0 0 0,0 0 0 0 0,0 0 0 0 0,0 0-1 0 0,0 0 1 0 0,-1-1 0 0 0,0 1 0 0 0,1-1 0 0 0,-1 1 0 0 0,0-1-1 0 0,0 0 1 0 0,-1 0 17 0 0,-54 45-120 0 0,48-41 120 0 0,7-3 0 0 0,1-2 0 0 0,-1 1 0 0 0,0 0 0 0 0,0-1 0 0 0,1 1 0 0 0,-1-1 0 0 0,0 0 0 0 0,-1 0 0 0 0,1 0 0 0 0,0 0 0 0 0,0 0 0 0 0,0-1 0 0 0,0 0 0 0 0,-1 1 0 0 0,1-1 0 0 0,-33 0 0 0 0,17 0 64 0 0,19-1-64 0 0,0 1 0 0 0,-1 0 0 0 0,1-1 0 0 0,0 1 0 0 0,0 0 0 0 0,0-1-1 0 0,0 1 1 0 0,0 0 0 0 0,0 0 0 0 0,0-1 0 0 0,0 1 0 0 0,0 0 0 0 0,0-1 0 0 0,0 1 0 0 0,1 0-1 0 0,-1-1 1 0 0,0 1 0 0 0,0 0 0 0 0,0 0 0 0 0,0-1 0 0 0,0 1 0 0 0,0 0 0 0 0,1-1 0 0 0,-1 1-1 0 0,0 0 1 0 0,2-1 0 0 0,0 0-1 0 0,0 0 0 0 0,0 0 0 0 0,0 0 0 0 0,0 1 0 0 0,0-1 0 0 0,1 1 0 0 0,-1-1 0 0 0,0 1 0 0 0,0 0 0 0 0,0 0 0 0 0,1 0 0 0 0,-1 0 0 0 0,0 0 1 0 0,0 0-1 0 0,2 1 1 0 0,8 0 1 0 0,-7-1-1 0 0,-1 0 0 0 0,1 1 0 0 0,-1 0 0 0 0,0 0 0 0 0,1 0 0 0 0,-1 1 0 0 0,3 1 0 0 0,2 0 0 0 0,9 5 0 0 0,-9-3-9 0 0,-1 1 0 0 0,0 0 1 0 0,0 0-1 0 0,-1 1 0 0 0,0 0 0 0 0,0 0 0 0 0,-1 1 0 0 0,0 0 1 0 0,0 0-1 0 0,-1 0 0 0 0,3 6 9 0 0,7 10-68 0 0,-12-18 50 0 0,1-1 0 0 0,-1 0 0 0 0,0 1 0 0 0,-1-1 1 0 0,2 5 16 0 0,-2-4 14 0 0,0 1-1 0 0,1-1 1 0 0,0 0-1 0 0,0 0 1 0 0,0 0-1 0 0,1-1 1 0 0,0 1-1 0 0,2 2-12 0 0,-3-4-128 0 0,0 1 0 0 0,-1 0 0 0 0,0-1 0 0 0,0 1-1 0 0,0 0 1 0 0,1 3 128 0 0,7 17-3474 0 0,-5-12-5055 0 0</inkml:trace>
  <inkml:trace contextRef="#ctx0" brushRef="#br0" timeOffset="3068.44">2992 106 8752 0 0,'15'-7'673'0'0,"-15"7"-668"0"0,0 0 0 0 0,1 0 0 0 0,-1 0 0 0 0,0 0 0 0 0,0 0 0 0 0,0 0 0 0 0,0 0 0 0 0,0-1 0 0 0,0 1 0 0 0,0 0 0 0 0,0 0 0 0 0,0 0 1 0 0,0 0-1 0 0,0 0 0 0 0,0 0 0 0 0,0 0 0 0 0,0-1 0 0 0,0 1 0 0 0,0 0 0 0 0,0 0 0 0 0,0 0 0 0 0,0 0 0 0 0,0 0 0 0 0,0 0 0 0 0,0-1 0 0 0,0 1 0 0 0,0 0 0 0 0,0 0 0 0 0,0 0 0 0 0,0 0 0 0 0,0 0 0 0 0,0 0 0 0 0,0-1 0 0 0,0 1 0 0 0,0 0 0 0 0,0 0 0 0 0,0 0 0 0 0,0 0 0 0 0,0 0 0 0 0,-1 0 1 0 0,1 0-1 0 0,0 0 0 0 0,0 0 0 0 0,0-1 0 0 0,0 1 0 0 0,0 0 0 0 0,0 0 0 0 0,0 0 0 0 0,-1 0-5 0 0,-3-3 16 0 0,4 3-16 0 0,-11-8 1505 0 0,9 7-908 0 0,1-1-1 0 0,-1 1 1 0 0,0 0 0 0 0,1 0 0 0 0,-1 0 0 0 0,0 0-1 0 0,0 0 1 0 0,0 0 0 0 0,0 0 0 0 0,0 1 0 0 0,0-1 0 0 0,0 1-1 0 0,0-1 1 0 0,0 1 0 0 0,0 0 0 0 0,0 0 0 0 0,0 0-1 0 0,-2 0-596 0 0,1 0 178 0 0,-1 0 0 0 0,0 1-1 0 0,0-1 1 0 0,0 1 0 0 0,0 0-1 0 0,0 0 1 0 0,0 1 0 0 0,1-1-1 0 0,-1 1 1 0 0,0 0 0 0 0,1 0-1 0 0,-1 0 1 0 0,1 0 0 0 0,0 1 0 0 0,0-1-1 0 0,0 1 1 0 0,0 0 0 0 0,0 0-1 0 0,1 0-177 0 0,-3 3 16 0 0,1 1 0 0 0,0 0 0 0 0,0 0 0 0 0,1 0 0 0 0,-1 1 0 0 0,2-1 0 0 0,-1 1 0 0 0,1-1 0 0 0,0 1 0 0 0,1 0 0 0 0,0 0 0 0 0,0 0 0 0 0,1 0 0 0 0,0 7-16 0 0,-4 10 42 0 0,4-21-31 0 0,-1-1 1 0 0,0 0-1 0 0,0 0 0 0 0,1 0 0 0 0,0 0 0 0 0,0 0 1 0 0,0 0-1 0 0,0 1 0 0 0,0-1 0 0 0,0 0 0 0 0,1 0 1 0 0,0 0-1 0 0,-1 0 0 0 0,2 2-11 0 0,3 3 32 0 0,1-1 0 0 0,0 1 0 0 0,0-1 0 0 0,1-1 0 0 0,3 3-32 0 0,13 15 1 0 0,-4-2-1 0 0,0-1 0 0 0,10 8 0 0 0,-27-28 0 0 0,-1 0 0 0 0,0 0 0 0 0,0 1 1 0 0,0-1-1 0 0,0 1 0 0 0,0-1 0 0 0,0 1 0 0 0,-1 0 0 0 0,1-1 0 0 0,-1 1 0 0 0,1 0 0 0 0,0 1 0 0 0,-1-2-8 0 0,1 1-1 0 0,-1 0 1 0 0,1-1 0 0 0,-1 1-1 0 0,1 0 1 0 0,0-1 0 0 0,0 1-1 0 0,0-1 1 0 0,0 1-1 0 0,0-1 1 0 0,0 1 0 0 0,0-1-1 0 0,1 1 9 0 0,5 3-38 0 0,-6-4 36 0 0,0-1-1 0 0,0 1 1 0 0,1 0-1 0 0,-1-1 0 0 0,0 1 1 0 0,0 0-1 0 0,0 0 1 0 0,0 0-1 0 0,-1 0 1 0 0,1 0-1 0 0,0 0 0 0 0,0 1 1 0 0,-1-1-1 0 0,1 0 1 0 0,0 0-1 0 0,-1 0 0 0 0,1 1 1 0 0,-1-1-1 0 0,0 0 1 0 0,1 1-1 0 0,-1-1 1 0 0,0 1 2 0 0,0-1 16 0 0,1 1 0 0 0,-1-1 0 0 0,0 1 1 0 0,1-1-1 0 0,-1 0 0 0 0,1 1 0 0 0,-1-1 1 0 0,1 0-1 0 0,0 1 0 0 0,-1-1 0 0 0,1 0 1 0 0,0 0-1 0 0,0 1 0 0 0,1 0-16 0 0,-2-2 3 0 0,1 1 0 0 0,0-1-1 0 0,-1 1 1 0 0,1 0 0 0 0,0 0 0 0 0,-1-1 0 0 0,1 1-1 0 0,-1 0 1 0 0,1 0 0 0 0,-1 0 0 0 0,0 0 0 0 0,1-1-1 0 0,-1 1 1 0 0,0 0 0 0 0,0 0 0 0 0,1 0 0 0 0,-1 0-1 0 0,0 0 1 0 0,0 0 0 0 0,0 0 0 0 0,0 0 0 0 0,0 0-1 0 0,0 0 1 0 0,-1-1 0 0 0,1 1 0 0 0,0 0 0 0 0,0 0-1 0 0,-1 0 1 0 0,1 0 0 0 0,0 0 0 0 0,-1 0 0 0 0,1-1-1 0 0,-1 1 1 0 0,1 0-3 0 0,-15 16 0 0 0,11-13 1 0 0,-1-1 1 0 0,1 1-1 0 0,0-1 0 0 0,-1 0 1 0 0,0-1-1 0 0,0 1 0 0 0,0-1 0 0 0,0 0 1 0 0,0 0-1 0 0,0 0 0 0 0,-1-1-1 0 0,-10 3-58 0 0,1-1 0 0 0,-1-1 0 0 0,-6 1 58 0 0,20-3-148 0 0,-28 0-377 0 0,28 0 279 0 0,0 0 0 0 0,0 0 0 0 0,0-1 0 0 0,0 1 0 0 0,1-1 0 0 0,-1 1 0 0 0,0-1 0 0 0,0 0 0 0 0,1 0 0 0 0,-1 0 0 0 0,1 0 0 0 0,-1 0-1 0 0,0 0 1 0 0,1 0 0 0 0,-1-1 246 0 0,-6-5-7899 0 0</inkml:trace>
  <inkml:trace contextRef="#ctx0" brushRef="#br0" timeOffset="3453.49">3270 153 4608 0 0,'0'0'353'0'0,"6"-6"3987"0"0,-3 4 1340 0 0,-1 2-5227 0 0,0 0 0 0 0,0 0 1 0 0,0 0-1 0 0,-1 1 0 0 0,1-1 0 0 0,0 0 1 0 0,0 1-1 0 0,-1-1 0 0 0,1 1 0 0 0,0 0 1 0 0,-1 0-1 0 0,1-1 0 0 0,-1 1 0 0 0,1 0 1 0 0,0 1-454 0 0,0 0 302 0 0,-1-1 0 0 0,0 1 0 0 0,1-1 0 0 0,-1 1 0 0 0,0 0 0 0 0,0 0 0 0 0,0-1 0 0 0,0 1 0 0 0,0 0 0 0 0,0 0 0 0 0,0 2-302 0 0,1 5 397 0 0,0 1-1 0 0,-1-1 1 0 0,0 0 0 0 0,-1 1 0 0 0,-1 6-397 0 0,1-5 410 0 0,-1 15-379 0 0,-2 0 0 0 0,-2 0 0 0 0,0 0 0 0 0,-1-1 0 0 0,-5 9-31 0 0,0 6 60 0 0,-3 25-60 0 0,6-28 0 0 0,5-26 0 0 0,1-1 0 0 0,0 0 0 0 0,0 1 0 0 0,1 0 0 0 0,1-1 0 0 0,0 1 0 0 0,1 3 0 0 0,-1-7 0 0 0,1 0 0 0 0,1 0 0 0 0,-1 0 0 0 0,1 0 0 0 0,1-1 0 0 0,0 2 0 0 0,-2-6 0 0 0,0 1 0 0 0,0-1 0 0 0,1 0 0 0 0,-1 0 0 0 0,1 1 0 0 0,0-1 0 0 0,0 0 0 0 0,0 0 0 0 0,0-1 0 0 0,0 1 0 0 0,0 0 0 0 0,0-1 0 0 0,0 1 0 0 0,1-1 0 0 0,-1 0 0 0 0,1 0 0 0 0,0 1 0 0 0,-1-1 26 0 0,0 0 0 0 0,1 0 0 0 0,-1-1 0 0 0,1 1 0 0 0,0 0 0 0 0,-1-1 0 0 0,1 0 0 0 0,-1 0-1 0 0,1 1 1 0 0,0-1 0 0 0,-1-1 0 0 0,1 1 0 0 0,-1 0 0 0 0,1-1 0 0 0,0 1 0 0 0,-1-1 0 0 0,1 0 0 0 0,-1 0 0 0 0,0 0 0 0 0,1 0 0 0 0,-1 0 0 0 0,0 0-26 0 0,8-3 69 0 0,11-4-47 0 0,-13 5-72 0 0,1 0 0 0 0,-1 0 0 0 0,0-1 0 0 0,5-3 50 0 0,-10 5-207 0 0,0 0 1 0 0,0 0 0 0 0,-1-1-1 0 0,1 1 1 0 0,-1 0 0 0 0,0-1 0 0 0,0 0-1 0 0,0 1 1 0 0,0-1 0 0 0,0 0-1 0 0,0 0 1 0 0,-1 0 0 0 0,1 0 0 0 0,0-4 206 0 0,15-60-4911 0 0,-13 48 2384 0 0</inkml:trace>
  <inkml:trace contextRef="#ctx0" brushRef="#br0" timeOffset="3824.11">3262 453 20127 0 0,'0'0'463'0'0,"0"0"61"0"0,0 0 27 0 0,0 0-67 0 0,1 0-316 0 0,19 0 665 0 0,1-1 1 0 0,-1 0 0 0 0,0-2 0 0 0,0 0 0 0 0,12-4-834 0 0,5-1 767 0 0,15-4-1290 0 0,-32 5-1886 0 0,19-9 2409 0 0,-34 13-436 0 0,0 1-1 0 0,-1 0 1 0 0,1-1 0 0 0,-1 0 0 0 0,0 0-1 0 0,0-1 1 0 0,0 1 0 0 0,0-1-1 0 0,-1 1 1 0 0,1-2 436 0 0,-2 3-256 0 0,-1 0 0 0 0,0 0 1 0 0,0-1-1 0 0,0 1 0 0 0,0 0 0 0 0,-1 0 0 0 0,1-1 0 0 0,0 0 256 0 0</inkml:trace>
  <inkml:trace contextRef="#ctx0" brushRef="#br0" timeOffset="3825.11">3239 169 17503 0 0,'0'0'384'0'0,"0"0"88"0"0,5-5 8 0 0,-2 2 8 0 0,2-5-392 0 0,5 5-96 0 0,-7-2 0 0 0,10 5 0 0 0,5-3 432 0 0,-1-2 64 0 0,1 2 16 0 0,8-2 0 0 0,0 1-416 0 0,5 4-96 0 0,0 0 0 0 0,4 0-5711 0 0,-4 4-1169 0 0</inkml:trace>
  <inkml:trace contextRef="#ctx0" brushRef="#br0" timeOffset="4172.24">3928 150 7368 0 0,'-6'3'762'0'0,"-11"2"-737"0"0,12-3 561 0 0,0-1-1 0 0,0 1 0 0 0,1 0 0 0 0,-1 0 0 0 0,0 0 0 0 0,1 1 1 0 0,-2 0-586 0 0,-16 12 3518 0 0,17-13-3137 0 0,1 1 1 0 0,0-1 0 0 0,0 1-1 0 0,0 0 1 0 0,0 0-1 0 0,1 0 1 0 0,-1 1-1 0 0,1-1 1 0 0,0 1 0 0 0,0 0-1 0 0,0 0 1 0 0,-2 3-382 0 0,1 2 380 0 0,0 1-1 0 0,1 0 1 0 0,0 0 0 0 0,0 0 0 0 0,1 0 0 0 0,1 0-1 0 0,-1 6-379 0 0,-8 37 798 0 0,7-40-643 0 0,1 0 1 0 0,0 0-1 0 0,0 0 1 0 0,2 0-1 0 0,-1 6-155 0 0,2-3 119 0 0,-1-4-41 0 0,1-1-1 0 0,0 0 1 0 0,0 0-1 0 0,1 1 1 0 0,1-1-1 0 0,0 0 1 0 0,0-1 0 0 0,1 1-1 0 0,3 5-77 0 0,-5-13 16 0 0,0 0 1 0 0,1 0-1 0 0,-1-1 0 0 0,1 1 0 0 0,-1-1 1 0 0,1 1-1 0 0,0-1 0 0 0,0 0 0 0 0,0 0 1 0 0,0 0-1 0 0,0-1 0 0 0,0 1 0 0 0,0-1 0 0 0,1 0 1 0 0,-1 0-1 0 0,0 0 0 0 0,1 0 0 0 0,-1 0 1 0 0,3-1-17 0 0,3 2 17 0 0,0-1 0 0 0,0-1 0 0 0,-1 0 0 0 0,1 0 0 0 0,0-1 0 0 0,0 0 0 0 0,2-1-17 0 0,2-2-728 0 0,-1-1-1 0 0,0 0 0 0 0,0 0 1 0 0,-1-1-1 0 0,1-1 0 0 0,4-4 729 0 0,11-8-1600 0 0</inkml:trace>
  <inkml:trace contextRef="#ctx0" brushRef="#br0" timeOffset="4173.24">4160 125 19351 0 0,'0'0'439'0'0,"-4"0"1225"0"0,0 0-1507 0 0,4 0 569 0 0,0 0 244 0 0,0 0 44 0 0,0 0-129 0 0,64-1 1359 0 0,21-5-2244 0 0,27-2-195 0 0,-56 1 207 0 0,-4 0-1931 0 0,-19 1-5106 0 0,-19 3-866 0 0</inkml:trace>
  <inkml:trace contextRef="#ctx0" brushRef="#br0" timeOffset="4542.34">4275 109 17503 0 0,'0'0'399'0'0,"0"0"60"0"0,0 0 21 0 0,0 0-59 0 0,-1 3-276 0 0,-3 8 466 0 0,1 1-1 0 0,0 0 1 0 0,0 0-1 0 0,2 0 1 0 0,-1 0-1 0 0,2 0 1 0 0,-1 7-611 0 0,4 84 2965 0 0,-1-47-2462 0 0,-1-16 280 0 0,2 1 0 0 0,2-1 0 0 0,7 27-783 0 0,-8-48 147 0 0,-4-14-146 0 0,1-1 1 0 0,0 0-1 0 0,-1 0 1 0 0,2 0-1 0 0,-1 0 0 0 0,0 0 1 0 0,1 0-1 0 0,0 0 1 0 0,0 0-1 0 0,0-1 0 0 0,0 1 1 0 0,0-1-1 0 0,2 2-1 0 0,-1-4-8 0 0,-3 0 3 0 0,1-1 0 0 0,0 1 0 0 0,-1-1-1 0 0,1 1 1 0 0,-1-1 0 0 0,1 1 0 0 0,-1-1-1 0 0,1 1 1 0 0,-1-1 0 0 0,1 1 0 0 0,-1 0 0 0 0,1-1-1 0 0,-1 1 1 0 0,1 0 0 0 0,-1-1 0 0 0,0 1-1 0 0,0 0 1 0 0,1-1 0 0 0,-1 1 0 0 0,0 0-1 0 0,0 0 1 0 0,0-1 0 0 0,0 1 0 0 0,0 1 5 0 0,1 0-696 0 0,-1-2-258 0 0,0 0-1693 0 0,0 0-6562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1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105 518 4144 0 0,'0'0'319'0'0,"0"0"-54"0"0,8-3 1234 0 0,-5 1 1760 0 0,2-2-2971 0 0,-4 3-194 0 0,0 1 1 0 0,0-1 0 0 0,0 0 0 0 0,0 0-1 0 0,0 1 1 0 0,-1-1 0 0 0,1 0 0 0 0,0 0 0 0 0,0 0-1 0 0,-1 0 1 0 0,1 0 0 0 0,-1 0 0 0 0,1 0-1 0 0,-1 0 1 0 0,1 0 0 0 0,-1 0 0 0 0,1 0 0 0 0,-1 0-1 0 0,0 0 1 0 0,0 0 0 0 0,0 0 0 0 0,1 0-1 0 0,-1-1 1 0 0,0 1 0 0 0,0 0 0 0 0,-1 0 0 0 0,1 0-1 0 0,0 0 1 0 0,0 0 0 0 0,0 0 0 0 0,-1-1-95 0 0,1 2 55 0 0,0-1 0 0 0,0 1 0 0 0,0-1 1 0 0,1 1-1 0 0,-1-1 0 0 0,0 1 0 0 0,0 0 0 0 0,0-1 1 0 0,1 1-1 0 0,-1-1 0 0 0,0 1 0 0 0,0 0 1 0 0,1-1-1 0 0,-1 1 0 0 0,0 0 0 0 0,1-1 1 0 0,-1 1-1 0 0,0 0 0 0 0,1 0 0 0 0,-1-1 0 0 0,0 1 1 0 0,1 0-1 0 0,-1 0 0 0 0,1-1-55 0 0,5-4 1209 0 0,-4 1 1500 0 0,-4 4-1049 0 0,-8 7-497 0 0,-12 15-539 0 0,7 0-91 0 0,1 1-1 0 0,0 1 1 0 0,2 0 0 0 0,-5 15-533 0 0,15-35-14 0 0,-4 13 88 0 0,0 0 0 0 0,1 1 1 0 0,0-1-1 0 0,2 1 0 0 0,-1 6-74 0 0,-5 91 915 0 0,8-96-726 0 0,1 0 0 0 0,1 0 1 0 0,0 0-1 0 0,2 0 0 0 0,0 0 1 0 0,1-1-1 0 0,6 17-189 0 0,-9-32 25 0 0,1 1 0 0 0,0-1 0 0 0,0 1 0 0 0,0-1 0 0 0,0 1 0 0 0,1-1 0 0 0,-1 0 0 0 0,1 0 0 0 0,0 0 0 0 0,2 1-25 0 0,-3-2 3 0 0,-1-1 1 0 0,1 1-1 0 0,0-1 0 0 0,0 0 0 0 0,1 0 1 0 0,-1 0-1 0 0,0 0 0 0 0,0 0 1 0 0,0 0-1 0 0,1 0 0 0 0,-1-1 0 0 0,0 1 1 0 0,1-1-1 0 0,-1 0 0 0 0,0 1 1 0 0,1-1-1 0 0,-1 0 0 0 0,2-1-3 0 0,9-1-247 0 0,0 0 1 0 0,12-5 246 0 0,-20 5 32 0 0,0 0 0 0 0,0 0 0 0 0,-1 0 0 0 0,1-1 1 0 0,0 0-1 0 0,-1 0 0 0 0,0 0 0 0 0,4-4-32 0 0,1-2 117 0 0,0-1 1 0 0,0 1-1 0 0,-2-2 0 0 0,1 1 0 0 0,-1-1 1 0 0,-1 0-1 0 0,0 0 0 0 0,0-1 0 0 0,-1 0 1 0 0,-1 0-1 0 0,2-5-117 0 0,0-7 23 0 0,-2 0 0 0 0,0 0 0 0 0,-1 0 0 0 0,-2 0 0 0 0,0-14-23 0 0,-1 30 2 0 0,1-1-1 0 0,-2 0 1 0 0,1 0-1 0 0,-1 0 1 0 0,-1 0-1 0 0,1 0 1 0 0,-1 1-1 0 0,-1-1 1 0 0,0 1-1 0 0,-3-7-1 0 0,3 8 0 0 0,-1-1 0 0 0,1 0 0 0 0,0 0 0 0 0,1 0 0 0 0,0 0 0 0 0,0 0 0 0 0,1-1 0 0 0,0-4 0 0 0,1 11 1 0 0,0 0 0 0 0,0 0-1 0 0,0 0 1 0 0,0 0 0 0 0,0 0 0 0 0,-1 0 0 0 0,1 0-1 0 0,-1 0 1 0 0,1 0 0 0 0,-1 0 0 0 0,0 0-1 0 0,0 1 1 0 0,0-1 0 0 0,0 0 0 0 0,0 1-1 0 0,0-1 1 0 0,0 0 0 0 0,0 1 0 0 0,-1-1-1 0 0,1 1 1 0 0,0 0 0 0 0,-1 0 0 0 0,1-1 0 0 0,-1 1-1 0 0,0 0 1 0 0,1 0 0 0 0,-2 0-1 0 0,1 0-6 0 0,-1 0 0 0 0,0 1 0 0 0,0-1 0 0 0,0 1-1 0 0,0-1 1 0 0,0 1 0 0 0,0 0 0 0 0,0 0 0 0 0,0 0 0 0 0,0 1 0 0 0,0-1 0 0 0,0 1 0 0 0,0 0 0 0 0,0 0 0 0 0,0 0 0 0 0,0 0 0 0 0,-1 0 6 0 0,-9 5-504 0 0,-2 0-398 0 0,1 1 0 0 0,-6 4 902 0 0,16-9-646 0 0,1 0-1 0 0,-1 1 0 0 0,0 0 0 0 0,1 0 1 0 0,-1 0-1 0 0,1 0 0 0 0,0 1 1 0 0,0-1-1 0 0,1 1 0 0 0,-2 2 647 0 0,-2 5-7078 0 0</inkml:trace>
  <inkml:trace contextRef="#ctx0" brushRef="#br0" timeOffset="663.65">650 523 17503 0 0,'-13'-8'1872'0'0,"9"5"-1765"0"0,3 2 274 0 0,-7 13 1131 0 0,-8 34-91 0 0,2 1-1 0 0,2 0 1 0 0,-5 46-1421 0 0,9-49-70 0 0,-3-6 176 0 0,8-31 12 0 0,1 0 0 0 0,0 0 0 0 0,0 0-1 0 0,1 0 1 0 0,0 1 0 0 0,0-1 0 0 0,1 5-118 0 0,1-1 188 0 0,0-1 0 0 0,1 1 0 0 0,1 1-188 0 0,-1-4 92 0 0,0-1 0 0 0,-1 1 0 0 0,1 0 1 0 0,-2 0-1 0 0,1 0 0 0 0,-2 7-92 0 0,1-7 0 0 0,0 0 0 0 0,0 0 0 0 0,0 0 0 0 0,3 7 0 0 0,-2-4 0 0 0,-1 1 0 0 0,-4-31 491 0 0,0 3 205 0 0,1 0 0 0 0,-1-12-696 0 0,4 1 54 0 0,1 1 0 0 0,2 0 1 0 0,4-22-55 0 0,2-12 2 0 0,2-14-2 0 0,3 1 0 0 0,18-52 0 0 0,-24 101 0 0 0,1 1 0 0 0,2 0 0 0 0,1-2 0 0 0,10-20 0 0 0,-19 37 0 0 0,1 1 0 0 0,1-1 0 0 0,0 1 0 0 0,0 0 0 0 0,0 0 0 0 0,1 0 0 0 0,0 0 0 0 0,0 1 0 0 0,0 0 0 0 0,2 0 0 0 0,-5 4 0 0 0,-1 0 0 0 0,0 0 0 0 0,1 1 0 0 0,-1-1 0 0 0,0 1 0 0 0,1 0 0 0 0,0-1 0 0 0,-1 1 0 0 0,1 1 0 0 0,0-1 0 0 0,0 0 0 0 0,-1 1 0 0 0,1-1 0 0 0,0 1 0 0 0,0 0 0 0 0,0 0 0 0 0,-1 0 0 0 0,1 0 0 0 0,0 0 0 0 0,0 1 0 0 0,0-1 0 0 0,0 1 0 0 0,-1 0 0 0 0,1 0 0 0 0,0 0 0 0 0,-1 0 0 0 0,1 0 0 0 0,-1 1 0 0 0,1-1 0 0 0,-1 1 0 0 0,2 1 0 0 0,1 1 1 0 0,-1 0 0 0 0,-1 0 0 0 0,1 0 0 0 0,0 0 0 0 0,-1 1 0 0 0,0-1 0 0 0,0 1 0 0 0,0 0 0 0 0,-1 0 1 0 0,1 0-1 0 0,-1 0 0 0 0,0 0 0 0 0,-1 1 0 0 0,1-1 0 0 0,-1 1 0 0 0,0-1 0 0 0,-1 1 0 0 0,1-1 0 0 0,-1 1 0 0 0,0-1 0 0 0,-1 1 0 0 0,1 0 0 0 0,-1-1 0 0 0,0 1 0 0 0,-1 1-1 0 0,-2 6-37 0 0,0 0 0 0 0,0 0 0 0 0,-1-1 0 0 0,-1 1 0 0 0,0-1-1 0 0,-1-1 1 0 0,0 1 0 0 0,-1-1 0 0 0,0-1 0 0 0,-1 1 37 0 0,-2 1 34 0 0,0 0 0 0 0,0-1 0 0 0,-1-1-1 0 0,-10 7-33 0 0,14-11 26 0 0,0-1-1 0 0,0-1 0 0 0,0 0 0 0 0,-1 0 0 0 0,0 0 1 0 0,0-1-1 0 0,0-1 0 0 0,-5 2-25 0 0,-48 8-160 0 0,60-12 167 0 0,-1 0 0 0 0,0 0 1 0 0,0-1-1 0 0,0 1 0 0 0,0-1 0 0 0,1 1 0 0 0,-1-1 0 0 0,0 0 0 0 0,1 0 1 0 0,-1 0-1 0 0,0 0 0 0 0,1-1 0 0 0,0 1 0 0 0,-1-1-7 0 0,-4-2 64 0 0,6 4-70 0 0,0-1 0 0 0,0 0 0 0 0,0 1 0 0 0,1-1 0 0 0,-1 0 0 0 0,0 0 0 0 0,1 0 0 0 0,-1 1 0 0 0,0-1 0 0 0,1 0 0 0 0,-1 0 0 0 0,1 0 0 0 0,-1 0 0 0 0,1 0 0 0 0,0 0 0 0 0,-1 0 0 0 0,1 0 0 0 0,0 0 0 0 0,0 0 0 0 0,0 0 0 0 0,0 0 0 0 0,0-1 0 0 0,0 1-1 0 0,0 0 1 0 0,0 0 0 0 0,0 0 0 0 0,0 0 0 0 0,1 0 0 0 0,-1 0 0 0 0,0 0 0 0 0,1 0 0 0 0,-1-1 6 0 0,1 0 13 0 0,0 0 0 0 0,0 0 0 0 0,0 0 0 0 0,0 0 0 0 0,0 0-1 0 0,0 0 1 0 0,0 0 0 0 0,1 0 0 0 0,-1 0 0 0 0,1 1 0 0 0,-1-1 0 0 0,1 0-1 0 0,0 1 1 0 0,0 0 0 0 0,0-1-13 0 0,2 0 1 0 0,-1 1-1 0 0,1-1 1 0 0,0 1-1 0 0,0 0 1 0 0,0 0 0 0 0,0 0-1 0 0,1 1 1 0 0,-1-1-1 0 0,0 1 1 0 0,0 0 0 0 0,0 0-1 0 0,0 1 1 0 0,1-1-1 0 0,-1 1 1 0 0,0 0 0 0 0,0 0-1 0 0,0 0 1 0 0,0 1-1 0 0,0-1 1 0 0,-1 1 0 0 0,1 0-1 0 0,0 0 1 0 0,-1 0-1 0 0,1 1 1 0 0,1 1-1 0 0,9 8-1 0 0,0 0 1 0 0,0 2-1 0 0,-2-1 1 0 0,0 2-1 0 0,2 3 1 0 0,2 1 0 0 0,24 33-783 0 0,-2 1 1 0 0,3 9 782 0 0,-19-28 1557 0 0,13 13-1557 0 0,-33-44-55 0 0,1 0-1 0 0,0-1 1 0 0,-1 1 0 0 0,1-1-1 0 0,0 0 1 0 0,3 2 55 0 0,6 5-1341 0 0,5 3-2596 0 0,-15-11 1891 0 0</inkml:trace>
  <inkml:trace contextRef="#ctx0" brushRef="#br0" timeOffset="1017.62">1395 215 14280 0 0,'1'-6'901'0'0,"-1"4"-786"0"0,0 0-1 0 0,0 0 1 0 0,0 1-1 0 0,0-1 1 0 0,0 0-1 0 0,0 0 1 0 0,-1 0 0 0 0,1 0-1 0 0,-1 0 1 0 0,1 0-1 0 0,-1 0 1 0 0,1 1-1 0 0,-1-1 1 0 0,0 0 0 0 0,0 0-1 0 0,-1-1-114 0 0,1 3 1336 0 0,1 0 59 0 0,-9 12 675 0 0,-43 76 35 0 0,9-13-1074 0 0,22-38-115 0 0,2 0 0 0 0,-13 38-916 0 0,24-56 216 0 0,-9 29 315 0 0,1 2-531 0 0,1-1 85 0 0,-1 4-24 0 0,1 6-61 0 0,8-30 34 0 0,2-2 34 0 0,0 1 0 0 0,2 0 0 0 0,1 0 1 0 0,1 0-1 0 0,2 0 0 0 0,3 19-68 0 0,-4-45 4 0 0,3 30 9 0 0,8 30-13 0 0,-9-53-155 0 0,1-1 0 0 0,0 1 0 0 0,0 0 0 0 0,1-1 0 0 0,0 1 0 0 0,0-1 0 0 0,1 0 0 0 0,0-1 0 0 0,1 2 155 0 0,8 5-2182 0 0,7-4-6689 0 0</inkml:trace>
  <inkml:trace contextRef="#ctx0" brushRef="#br0" timeOffset="1503.95">1699 604 6912 0 0,'0'0'528'0'0,"0"0"54"0"0,0 0 1496 0 0,0 0 692 0 0,0 0 140 0 0,-2 1-227 0 0,0 2-2324 0 0,-1-1-1 0 0,1 1 0 0 0,0 0 0 0 0,1 0 0 0 0,-1 0 1 0 0,0 0-1 0 0,1 0 0 0 0,-1 0 0 0 0,1 0 0 0 0,0 0 0 0 0,0 1 1 0 0,0-1-1 0 0,1 2-358 0 0,-7 49 659 0 0,7-48-571 0 0,-3 75 1343 0 0,4 19-1431 0 0,0-15 715 0 0,0-43-389 0 0,-1 29 243 0 0,-1-39-248 0 0,2 0 0 0 0,3 22-321 0 0,-2-29 49 0 0,-1 1-57 0 0,-2-22 79 0 0,1 0 0 0 0,0 0 0 0 0,1 0 0 0 0,-1 1 1 0 0,1-1-1 0 0,-1 0 0 0 0,1 0 0 0 0,1 2-71 0 0,-1-4 295 0 0,-1-2-10 0 0,0 0-43 0 0,0 0-18 0 0,0 0-7 0 0,1-32 115 0 0,2 0-1 0 0,2-2-331 0 0,3-35 1017 0 0,1-219-974 0 0,-4 123 455 0 0,-2 89-1002 0 0,7-32 504 0 0,-4 47 28 0 0,5-11 283 0 0,-5 40-224 0 0,1-15-87 0 0,-7 35-82 0 0,1 0-7 0 0,0-1 0 0 0,1 1 0 0 0,0-1 0 0 0,1 1 89 0 0,-2 9 30 0 0,0-1 0 0 0,0 1 0 0 0,1 0 0 0 0,-1 0 0 0 0,0 0 0 0 0,1 1 0 0 0,0-1 0 0 0,0 0 0 0 0,0 1 0 0 0,0-1 0 0 0,0 1 0 0 0,0-1 0 0 0,1 1 0 0 0,-1 0 0 0 0,1 0 0 0 0,0 0 0 0 0,1-1-30 0 0,-2 2-24 0 0,0 1 0 0 0,0-1 0 0 0,1 0 0 0 0,-1 1 0 0 0,0 0 0 0 0,0-1 0 0 0,1 1 0 0 0,-1 0 0 0 0,0 0 0 0 0,1 0 0 0 0,-1 0 0 0 0,0 1 0 0 0,0-1 0 0 0,1 0 0 0 0,-1 1 0 0 0,0 0 0 0 0,0 0 0 0 0,0-1 0 0 0,0 1 0 0 0,0 0 0 0 0,0 1 0 0 0,0-1 0 0 0,0 0 0 0 0,0 1 0 0 0,1 0 24 0 0,3 3 59 0 0,-1 0-1 0 0,1 0 1 0 0,-1 0 0 0 0,-1 1-1 0 0,1-1 1 0 0,-1 1-1 0 0,3 5-58 0 0,0 3-104 0 0,0 0-1 0 0,-2 1 0 0 0,4 12 105 0 0,-1-4-279 0 0,-5-13 186 0 0,0 0 1 0 0,-1 0-1 0 0,0 0 0 0 0,-1 0 1 0 0,0 1-1 0 0,0-1 0 0 0,-1 0 1 0 0,-1 1-1 0 0,1-1 0 0 0,-2 0 1 0 0,1 0-1 0 0,-4 9 93 0 0,2-11 13 0 0,-1-1 0 0 0,1 0 0 0 0,-2 0 0 0 0,1 0-1 0 0,-1-1 1 0 0,0 1 0 0 0,-5 4-13 0 0,5-5 25 0 0,-4 3 62 0 0,1-1 1 0 0,-2 0-1 0 0,1-1 1 0 0,-1 0 0 0 0,0 0-1 0 0,-5 1-87 0 0,9-5 1 0 0,0-1-1 0 0,1 1 1 0 0,-1-1-1 0 0,0-1 1 0 0,-1 1-1 0 0,-17 5-31 0 0,7-2-507 0 0,0-1-1 0 0,0 0 1 0 0,-17 1 538 0 0,23-4-857 0 0,-1 1-267 0 0,-6 1-1317 0 0,12-2-791 0 0,6-1 1593 0 0</inkml:trace>
  <inkml:trace contextRef="#ctx0" brushRef="#br0" timeOffset="2252.9">2102 690 16128 0 0,'0'-8'1671'0'0,"2"-51"7767"0"0,-2 59-9421 0 0,0-1 1 0 0,0 1 0 0 0,0 0 0 0 0,0-1 0 0 0,0 1 0 0 0,0-1 0 0 0,-1 1 0 0 0,1-1 0 0 0,0 1 0 0 0,0-1-1 0 0,-1 1 1 0 0,1 0 0 0 0,0-1 0 0 0,-1 1 0 0 0,1-1 0 0 0,0 1 0 0 0,-1 0 0 0 0,1-1 0 0 0,0 1 0 0 0,-1 0-1 0 0,1 0 1 0 0,-1-1 0 0 0,1 1 0 0 0,-1 0 0 0 0,1 0 0 0 0,0 0 0 0 0,-1-1-18 0 0,-4-2 245 0 0,11-4-87 0 0,-4 7 20 0 0,1-2-7 0 0,0 0 0 0 0,0-1 0 0 0,0 1 0 0 0,0 0 0 0 0,-1-1 0 0 0,1 0 0 0 0,1-2-171 0 0,1 28 165 0 0,-4 20-103 0 0,-1 10-839 0 0,-5 42 777 0 0,5-90 74 0 0,-1 1 0 0 0,2 0-1 0 0,-1 0 1 0 0,0 0 0 0 0,2 2-74 0 0,0 23 274 0 0,-1-18-258 0 0,1 0 0 0 0,0 1 0 0 0,1-1-16 0 0,1 14-8 0 0,-3-24 8 0 0,-1 0 0 0 0,0 0 0 0 0,0 0 0 0 0,0-1 0 0 0,-1 1 0 0 0,1 0 0 0 0,-1 2 0 0 0,-2 13 0 0 0,2 1-1 0 0,0-17 13 0 0,0 0 52 0 0,1-2 50 0 0,0 0 0 0 0,0 0-9 0 0,0 0-4 0 0,1-20 150 0 0,2-9-108 0 0,2-14-8 0 0,1-1-1 0 0,4-4-134 0 0,-3 12 59 0 0,2-25-59 0 0,-3 15 12 0 0,-3 18 44 0 0,-1 0 1 0 0,-2-13-57 0 0,0 27 99 0 0,2 0 27 0 0,0 15-457 0 0,-1 5 153 0 0,-11 120-774 0 0,7 54 1564 0 0,3-177-560 0 0,0-3-157 0 0,0 0-71 0 0,0 0-16 0 0,0 0 88 0 0,0 0 396 0 0,0 0 174 0 0,0 0 41 0 0,0-2-92 0 0,-1 0-431 0 0,1 0 0 0 0,-1 1 0 0 0,1-1 0 0 0,-1 0 0 0 0,0 0 0 0 0,1 1 0 0 0,-1-1 0 0 0,0 0 0 0 0,0 1 0 0 0,-1-1 0 0 0,1 1 0 0 0,0 0 0 0 0,0-1 0 0 0,-1 1 1 0 0,1 0-1 0 0,0 0 0 0 0,-2-1 16 0 0,-6-7-105 0 0,8 9 97 0 0,1-1 1 0 0,-1 1 0 0 0,1-1 0 0 0,0 1-1 0 0,-1-1 1 0 0,1 0 0 0 0,0 1-1 0 0,0-1 1 0 0,-1 0 0 0 0,1 1 0 0 0,0-1-1 0 0,0 1 1 0 0,0-1 0 0 0,0 0-1 0 0,0 1 1 0 0,0-1 0 0 0,0 0 0 0 0,0 1-1 0 0,0-1 1 0 0,0 0 0 0 0,0 1-1 0 0,0-1 1 0 0,0 0 0 0 0,0 1 0 0 0,1-1-1 0 0,-1 0 1 0 0,0 1 0 0 0,1-1 7 0 0,13-16-11 0 0,-1 1 11 0 0,-12 11 6 0 0,0 0 1 0 0,0 0-1 0 0,0 0 1 0 0,0-1-1 0 0,-1 1 0 0 0,0 0 1 0 0,0 0-1 0 0,-1-5-6 0 0,0-8 141 0 0,2-18 147 0 0,1 0 0 0 0,7-32-288 0 0,-7 28 0 0 0,1 33-47 0 0,-17 20-736 0 0,13-12 754 0 0,0-1 0 0 0,0 1 0 0 0,0 0 0 0 0,-1-1 0 0 0,1 1 0 0 0,0 0 0 0 0,1 0 1 0 0,-1 0-1 0 0,0 0 0 0 0,0-1 0 0 0,0 1 0 0 0,0 1 0 0 0,1-1 0 0 0,-1 0 0 0 0,1 0 0 0 0,-1 0 0 0 0,1 0 1 0 0,-1 0-1 0 0,1 1 0 0 0,-1-1 0 0 0,1 0 0 0 0,0 0 0 0 0,0 0 0 0 0,0 2 29 0 0,0-1-140 0 0,1 1 0 0 0,0-1 0 0 0,0 1 0 0 0,1-1 0 0 0,-1 1-1 0 0,0-1 1 0 0,1 0 0 0 0,0 1 140 0 0,8 14-894 0 0,0 9-1871 0 0,-1 2-6530 0 0</inkml:trace>
  <inkml:trace contextRef="#ctx0" brushRef="#br0" timeOffset="2606.29">2553 998 18255 0 0,'0'0'1407'0'0,"0"0"-912"0"0,0 0-219 0 0,0 0 668 0 0,0 0 308 0 0,0 0 57 0 0,0 0-93 0 0,0 2-456 0 0,0 0-658 0 0,-1-1 1 0 0,1 1-1 0 0,0 0 1 0 0,-1 0-1 0 0,0 0 1 0 0,1 0-1 0 0,-1-1 1 0 0,0 1-1 0 0,0 0 1 0 0,-1 0-103 0 0,-5 15 545 0 0,6-12-443 0 0,-1 0 0 0 0,0 1 0 0 0,0-1-1 0 0,0 0 1 0 0,0 0 0 0 0,-1-1 0 0 0,0 1-1 0 0,0 0 1 0 0,0-1 0 0 0,-2 2-102 0 0,-3 6 173 0 0,0 0 1 0 0,0 1 0 0 0,2 0-1 0 0,-1 1 1 0 0,0 5-174 0 0,-2 1 364 0 0,-9 17-364 0 0,-10 14 215 0 0,15-25-166 0 0,-1-2 0 0 0,-1 1 0 0 0,-1-2-1 0 0,-10 11-48 0 0,3-5-218 0 0,20-23-361 0 0,-1 0 0 0 0,-1-1 0 0 0,1 1 0 0 0,-1-1 1 0 0,0 0-1 0 0,0 0 0 0 0,0-1 0 0 0,-3 2 579 0 0,-5-1-9231 0 0</inkml:trace>
  <inkml:trace contextRef="#ctx0" brushRef="#br0" timeOffset="3138.88">3018 445 21191 0 0,'0'0'480'0'0,"0"0"67"0"0,2-1 32 0 0,-1 0-423 0 0,0 1-128 0 0,0-1 0 0 0,-1 1 1 0 0,1 0-1 0 0,-1-1 1 0 0,1 1-1 0 0,-1-1 0 0 0,1 1 1 0 0,-1-1-1 0 0,1 1 1 0 0,-1-1-1 0 0,1 1 0 0 0,-1-1 1 0 0,0 1-1 0 0,1-1 1 0 0,-1 1-1 0 0,0-1 1 0 0,1 0-1 0 0,-1 1 0 0 0,0-1 1 0 0,0 0-1 0 0,0 1 1 0 0,1-1-1 0 0,-1 0-28 0 0,0 0 572 0 0,0 1 164 0 0,0 0 31 0 0,0 0-77 0 0,0 0-351 0 0,-1 2-156 0 0,-6 7-95 0 0,1 1 0 0 0,0 0 1 0 0,1 1-1 0 0,0 0 1 0 0,0-1-1 0 0,1 2-88 0 0,-10 23 118 0 0,9-25-74 0 0,1 0-1 0 0,1 1 1 0 0,-1-1 0 0 0,2 1-1 0 0,-1 2-43 0 0,-18 124-52 0 0,18-122 151 0 0,0 0 1 0 0,-1 0-1 0 0,-1 0 0 0 0,-2 5-99 0 0,4-14 27 0 0,1-1-1 0 0,0 0 0 0 0,1 1 1 0 0,-1-1-1 0 0,1 1 0 0 0,0 0 1 0 0,1-1-1 0 0,-1 6-26 0 0,2 2 24 0 0,0-1-1 0 0,1 1 1 0 0,1 1-24 0 0,-2-7 26 0 0,-1-3-15 0 0,0 0 0 0 0,0 0 0 0 0,0 0 0 0 0,0 0 0 0 0,-1-1 0 0 0,1 1 0 0 0,-1 0-1 0 0,0 0 1 0 0,0 0-11 0 0,-4 24-484 0 0,5-27 884 0 0,0-1 30 0 0,-1-1-397 0 0,1 1 0 0 0,0 0-1 0 0,-1-1 1 0 0,1 1 0 0 0,0-1-1 0 0,-1 1 1 0 0,1 0-1 0 0,0-1 1 0 0,-1 1 0 0 0,1-1-1 0 0,0 1 1 0 0,0-1 0 0 0,0 1-1 0 0,-1-1 1 0 0,1 1-1 0 0,0-1 1 0 0,0 1 0 0 0,0-1-1 0 0,0 1 1 0 0,0-1-1 0 0,0 1 1 0 0,0-1 0 0 0,0 1-1 0 0,0-1 1 0 0,0 1 0 0 0,0-1-33 0 0,1-14 246 0 0,6-16 80 0 0,0-1-85 0 0,-1 1 0 0 0,1-27-241 0 0,-5 42 60 0 0,0 1 0 0 0,1-1 0 0 0,1 0-60 0 0,3-19 159 0 0,4-24 135 0 0,3 1 1 0 0,17-42-295 0 0,-28 89 0 0 0,1-1 0 0 0,-2 1 0 0 0,0-2 0 0 0,8-27 0 0 0,-7 29-19 0 0,-2 6-22 0 0,1 0 0 0 0,0 1 0 0 0,0-1 0 0 0,0 0 0 0 0,0 1 0 0 0,0 0 0 0 0,1 0 0 0 0,0-1 41 0 0,4-3-201 0 0,20-25 165 0 0,-25 31 82 0 0,0 0-1 0 0,1 0 1 0 0,-1 1 0 0 0,0-1-1 0 0,1 0 1 0 0,-1 1-1 0 0,1 0 1 0 0,0-1-1 0 0,0 1 1 0 0,-1 0-1 0 0,1 1 1 0 0,3-2-46 0 0,3 4 37 0 0,3 7-223 0 0,0 1 0 0 0,-1 0 0 0 0,0 1 0 0 0,0 1 186 0 0,-7-7 17 0 0,-1 1 0 0 0,0-1-1 0 0,0 1 1 0 0,0-1 0 0 0,-1 1 0 0 0,0 0-1 0 0,0 0 1 0 0,-1 0 0 0 0,1 4-17 0 0,4 11 289 0 0,-5-16-300 0 0,-1 0 0 0 0,0 0 0 0 0,1-1 1 0 0,-2 1-1 0 0,1 0 0 0 0,0 0 0 0 0,-1-1 0 0 0,0 1 0 0 0,0 0 0 0 0,-1 2 11 0 0,-4 19-436 0 0,5-21 455 0 0,0-1 1 0 0,0 1 0 0 0,-1-1 0 0 0,0 1 0 0 0,0-1-1 0 0,0 0 1 0 0,-1 1 0 0 0,1-1 0 0 0,-1-1-1 0 0,0 1 1 0 0,0 0 0 0 0,-1-1 0 0 0,1 1-1 0 0,-1-1 1 0 0,1 0 0 0 0,-1 0 0 0 0,0 0-1 0 0,-2 0-19 0 0,-11 8 173 0 0,-1-1-1 0 0,0-1 1 0 0,-15 4-173 0 0,25-10-312 0 0,-1-1 0 0 0,0-1 0 0 0,1 1 0 0 0,-1-2 0 0 0,0 1 0 0 0,0-1 0 0 0,0 0 0 0 0,0-1 0 0 0,0 0 0 0 0,0-1 0 0 0,-8-2 312 0 0,10 4-310 0 0,6 0-6138 0 0,1 0-1585 0 0</inkml:trace>
  <inkml:trace contextRef="#ctx0" brushRef="#br0" timeOffset="3609.09">3373 468 17823 0 0,'0'-1'52'0'0,"0"0"0"0"0,0 0 0 0 0,0 0 0 0 0,0 0 0 0 0,0 0 0 0 0,1 1-1 0 0,-1-1 1 0 0,0 0 0 0 0,0 0 0 0 0,1 0 0 0 0,-1 1 0 0 0,0-1 0 0 0,1 0-1 0 0,-1 0 1 0 0,1 1 0 0 0,-1-1 0 0 0,1 0 0 0 0,-1 1 0 0 0,1-1 0 0 0,0 1 0 0 0,-1-1-1 0 0,1 0 1 0 0,0 1 0 0 0,-1-1 0 0 0,1 1 0 0 0,0 0 0 0 0,-1-1 0 0 0,1 1-1 0 0,0 0 1 0 0,0-1 0 0 0,0 1 0 0 0,-1 0 0 0 0,1 0 0 0 0,0 0 0 0 0,0-1-1 0 0,0 1 1 0 0,0 0-52 0 0,5-1-15 0 0,-3 0 42 0 0,0-1-36 0 0,2-10 163 0 0,-4 10 76 0 0,0-1-1 0 0,1 1 1 0 0,-1 0-1 0 0,1 0 1 0 0,-1-1-1 0 0,1 1 1 0 0,0 0-1 0 0,0 1 0 0 0,0-1 1 0 0,0 0-1 0 0,0 1 1 0 0,1-1-1 0 0,-1 1 1 0 0,0-1-1 0 0,1 1 1 0 0,-1 0-1 0 0,1 0 0 0 0,-1 0 1 0 0,1 1-1 0 0,2-2-229 0 0,0 1 109 0 0,1 0 0 0 0,-1 0-1 0 0,0 0 1 0 0,1 1 0 0 0,-1 0-1 0 0,1 0 1 0 0,-1 0 0 0 0,0 0 0 0 0,1 1-1 0 0,0 0-108 0 0,-2 0 43 0 0,0 0-1 0 0,0 0 1 0 0,0 0-1 0 0,0 1 1 0 0,-1-1 0 0 0,1 1-1 0 0,0 0 1 0 0,-1 0-1 0 0,0 0 1 0 0,1 1-1 0 0,-1-1 1 0 0,0 1 0 0 0,2 2-43 0 0,4 4 204 0 0,-7-8-156 0 0,0 1 0 0 0,0 0 0 0 0,0 0 0 0 0,0 0 0 0 0,-1 0 0 0 0,1 0 1 0 0,-1 0-1 0 0,1 0 0 0 0,-1 1 0 0 0,0-1 0 0 0,0 0 0 0 0,0 1 0 0 0,0 0-48 0 0,3 9 154 0 0,-1 1-1 0 0,-1 0 1 0 0,0 0 0 0 0,-1 8-154 0 0,-1-15 4 0 0,0 1-1 0 0,-1-1 1 0 0,1 1-1 0 0,-2-1 1 0 0,1 0-1 0 0,-1 0 1 0 0,0 1-1 0 0,0-1 1 0 0,0-1-1 0 0,-3 4-2 0 0,-9 16 9 0 0,-1-2 0 0 0,0 0 0 0 0,-2 0 0 0 0,-13 11-10 0 0,-13 12 14 0 0,-24 18-14 0 0,24-29 135 0 0,24-20 42 0 0,0 2-1 0 0,-6 6-176 0 0,1-3 261 0 0,19-14-189 0 0,5-5-66 0 0,0 0 0 0 0,1-1-1 0 0,-1 1 1 0 0,0-1-1 0 0,1 1 1 0 0,-1-1-1 0 0,1 1 1 0 0,-1-1-1 0 0,0 1 1 0 0,1-1 0 0 0,-1 1-1 0 0,1-1 1 0 0,-1 0-1 0 0,1 1 1 0 0,0-1-1 0 0,-1 0 1 0 0,1 1-1 0 0,-1-1 1 0 0,1 0-6 0 0,-1 0 4 0 0,7 3 54 0 0,0-1-1 0 0,0 0 1 0 0,0 0 0 0 0,0 0 0 0 0,0-1-1 0 0,1 0 1 0 0,-1 0 0 0 0,0-1-1 0 0,1 0 1 0 0,-1-1 0 0 0,2 0-58 0 0,20-2 188 0 0,-1-2 0 0 0,6-2-188 0 0,-20 4 26 0 0,64-11 43 0 0,13 2-69 0 0,-18 2 56 0 0,22 2-43 0 0,-43 5-15 0 0,-16 2 24 0 0,-3 2-46 0 0,-1-5-70 0 0,-25 2-2191 0 0,-7-2-3830 0 0,-1 3 4881 0 0,1-1-7395 0 0</inkml:trace>
  <inkml:trace contextRef="#ctx0" brushRef="#br0" timeOffset="4172.64">3790 7 15344 0 0,'-8'0'1185'0'0,"8"0"-1151"0"0,0 0 0 0 0,0 0 0 0 0,-1 1 0 0 0,1-1 0 0 0,0 0-1 0 0,0 0 1 0 0,-1 0 0 0 0,1 0 0 0 0,0 0 0 0 0,0 0 0 0 0,-1 0 0 0 0,1 0 0 0 0,0 0 0 0 0,0 0 0 0 0,-1 0 0 0 0,1-1 0 0 0,0 1 0 0 0,0 0 0 0 0,0 0 0 0 0,-1 0 0 0 0,1 0 0 0 0,0 0-1 0 0,0 0 1 0 0,-1 0 0 0 0,1-1 0 0 0,0 1 0 0 0,0 0 0 0 0,0 0 0 0 0,0 0 0 0 0,-1 0 0 0 0,1-1 0 0 0,0 1 0 0 0,0 0 0 0 0,0 0 0 0 0,0 0 0 0 0,0-1 0 0 0,0 1 0 0 0,0 0 0 0 0,-1 0-1 0 0,1-1 1 0 0,0 1 0 0 0,0 0 0 0 0,0 0 0 0 0,0-1 0 0 0,0 1 0 0 0,0 0-34 0 0,0-1 1219 0 0,0 1 49 0 0,0 0-47 0 0,0 0-238 0 0,0 0-102 0 0,0 0-17 0 0,0 0-53 0 0,0 0-197 0 0,0 0-80 0 0,0 0-20 0 0,0 0-70 0 0,1 0-289 0 0,24 10-220 0 0,-14-7 318 0 0,0 1-1 0 0,-1 0 0 0 0,0 1 0 0 0,1 1 0 0 0,-2-1 1 0 0,1 2-1 0 0,-1-1 0 0 0,6 5-252 0 0,22 21-190 0 0,-23-20 168 0 0,0 0 1 0 0,8 10 21 0 0,7 11 115 0 0,-2 1 0 0 0,-2 1 0 0 0,0 4-115 0 0,4 6 0 0 0,-7-10 0 0 0,-1 0 0 0 0,12 29 0 0 0,-17-27-7 0 0,-2 2-1 0 0,3 14 8 0 0,-12-31 37 0 0,0 1 0 0 0,-1-1 1 0 0,-2 1-1 0 0,0-1 0 0 0,-1 2-37 0 0,-1 16 219 0 0,1-7 97 0 0,-1 1 0 0 0,-3-1-1 0 0,-3 17-315 0 0,3-29 80 0 0,-2 1 0 0 0,-1-2 0 0 0,0 1 0 0 0,-2-1 0 0 0,0 0-1 0 0,-1-1 1 0 0,-1 0 0 0 0,-1 0 0 0 0,-7 8-80 0 0,16-24 0 0 0,-10 14 0 0 0,0-1 0 0 0,-1 0 0 0 0,-1 0 0 0 0,0-2 0 0 0,-2 2 0 0 0,-21 13-82 0 0,-1-1 1 0 0,-1-2-1 0 0,-1-2 1 0 0,-1-1-1 0 0,-19 5 82 0 0,23-13-845 0 0,-2-2 0 0 0,-29 6 845 0 0,64-18 26 0 0,2 0-179 0 0,0-1-1 0 0,0 1 1 0 0,0-1-1 0 0,0 1 1 0 0,0-1-1 0 0,0 0 1 0 0,0 0-1 0 0,0 0 1 0 0,0 0-1 0 0,0 0 1 0 0,0-1-1 0 0,0 1 1 0 0,0-1-1 0 0,0 1 0 0 0,0-1 1 0 0,0 0-1 0 0,0 1 1 0 0,0-1-1 0 0,0 0 1 0 0,0 0-1 0 0,1 0 1 0 0,-1-1-1 0 0,0 1 1 0 0,1 0-1 0 0,-1-1 1 0 0,1 1-1 0 0,-1-1 1 0 0,1 1-1 0 0,0-1 1 0 0,-1-1 153 0 0,-3-7-1467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2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190 472 17407 0 0,'-28'-19'0'0'0</inkml:trace>
  <inkml:trace contextRef="#ctx0" brushRef="#br0" timeOffset="1">92 433 19455 0 0,'5'-19'0'0'0</inkml:trace>
  <inkml:trace contextRef="#ctx0" brushRef="#br0" timeOffset="332.67">92 445 19455 0 0,'5'-23'0'0'0</inkml:trace>
  <inkml:trace contextRef="#ctx0" brushRef="#br0" timeOffset="333.67">167 414 19455 0 0,'18'8'-7783'0'0</inkml:trace>
  <inkml:trace contextRef="#ctx0" brushRef="#br0" timeOffset="334.67">426 480 17407 0 0,'18'-86'0'0'0</inkml:trace>
  <inkml:trace contextRef="#ctx0" brushRef="#br0" timeOffset="335.67">514 297 19455 0 0,'5'-24'0'0'0</inkml:trace>
  <inkml:trace contextRef="#ctx0" brushRef="#br0" timeOffset="336.67">501 106 19455 0 0,'-10'22'0'0'0</inkml:trace>
  <inkml:trace contextRef="#ctx0" brushRef="#br0" timeOffset="337.67">255 219 21503 0 0,'-31'-141'-8607'0'0</inkml:trace>
  <inkml:trace contextRef="#ctx0" brushRef="#br0" timeOffset="701.99">75 161 21503 0 0,'0'-72'-8607'0'0</inkml:trace>
  <inkml:trace contextRef="#ctx0" brushRef="#br0" timeOffset="702.99">23 55 21503 0 0,'-5'-32'0'0'0</inkml:trace>
  <inkml:trace contextRef="#ctx0" brushRef="#br0" timeOffset="703.99">0 39 21503 0 0,'5'-39'-8607'0'0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1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392 358 7368 0 0,'6'-1'762'0'0,"24"-16"620"0"0,-30 16-1272 0 0,1 1 0 0 0,-1 0 1 0 0,0 0-1 0 0,0-1 0 0 0,0 1 0 0 0,0 0 1 0 0,0-1-1 0 0,1 1 0 0 0,-1-1 1 0 0,0 1-1 0 0,0 0 0 0 0,0-1 0 0 0,0 1 1 0 0,0 0-1 0 0,0-1 0 0 0,0 1 1 0 0,0 0-1 0 0,-1-1 0 0 0,1 1 0 0 0,0 0 1 0 0,0-1-1 0 0,0 1 0 0 0,0 0 1 0 0,0-1-1 0 0,-1 1-110 0 0,1-1 365 0 0,0 1-280 0 0,1-1-1 0 0,-1 1 1 0 0,0-1-1 0 0,0 1 1 0 0,0-1-1 0 0,1 0 1 0 0,-1 1-1 0 0,0-1 1 0 0,1 1-1 0 0,-1 0 1 0 0,0-1-1 0 0,1 1 1 0 0,-1-1-1 0 0,1 1 1 0 0,-1-1-1 0 0,1 1 1 0 0,-1 0-1 0 0,1 0 1 0 0,-1-1-1 0 0,1 1 0 0 0,-1 0 1 0 0,1 0-1 0 0,-1-1 1 0 0,1 1-1 0 0,0 0 1 0 0,-1 0-1 0 0,1 0 1 0 0,-1 0-1 0 0,1 0 1 0 0,0 0-85 0 0,0-1 132 0 0,-8-11 1789 0 0,7 11-1826 0 0,-1 0 0 0 0,1 0 0 0 0,-1 0 0 0 0,1 0-1 0 0,-1-1 1 0 0,1 1 0 0 0,0 0 0 0 0,0 0 0 0 0,0-1 0 0 0,0 1 0 0 0,0 0 0 0 0,0 0-1 0 0,0-1 1 0 0,0 1 0 0 0,1-1-95 0 0,-1 0 92 0 0,0 1-1 0 0,0 0 0 0 0,0 0 1 0 0,0-1-1 0 0,0 1 1 0 0,0 0-1 0 0,0-1 1 0 0,0 1-1 0 0,0 0 0 0 0,0-1 1 0 0,-1 1-1 0 0,1 0 1 0 0,0 0-1 0 0,-1-1 1 0 0,0 1-1 0 0,1 0 0 0 0,-1-1-91 0 0,-4-5 425 0 0,4 6-341 0 0,0 0 0 0 0,0 0 0 0 0,0-1-1 0 0,0 1 1 0 0,0 0 0 0 0,0-1 0 0 0,0 1 0 0 0,1-1 0 0 0,-1 1 0 0 0,1-1-1 0 0,-1 1 1 0 0,1-1 0 0 0,0 0 0 0 0,-1 0-84 0 0,1 0 50 0 0,0 1-1 0 0,-1-1 1 0 0,1 1 0 0 0,-1 0-1 0 0,1-1 1 0 0,-1 1-1 0 0,1 0 1 0 0,-1-1 0 0 0,0 1-1 0 0,0 0 1 0 0,0 0-1 0 0,1 0 1 0 0,-1 0 0 0 0,0 0-1 0 0,0 0 1 0 0,-1 0 0 0 0,1 0-1 0 0,0 0 1 0 0,0 0-1 0 0,0 1 1 0 0,-1-1 0 0 0,1 0-1 0 0,0 1 1 0 0,-1-1 0 0 0,1 1-1 0 0,-2-1-49 0 0,-13-8 463 0 0,9 1-123 0 0,5 7-291 0 0,1 0-1 0 0,0-1 0 0 0,0 1 0 0 0,-1 0 1 0 0,1 0-1 0 0,-1 0 0 0 0,1 0 0 0 0,-1 0 1 0 0,1 0-1 0 0,-1 0 0 0 0,0 1 0 0 0,1-1 1 0 0,-1 1-1 0 0,0-1 0 0 0,0 1-48 0 0,-9-3 146 0 0,10 2-111 0 0,-1 0 0 0 0,1 1 0 0 0,-1-1 0 0 0,1 1 0 0 0,-1 0 0 0 0,1 0 0 0 0,-1-1 0 0 0,1 1 0 0 0,-1 0 0 0 0,0 0 0 0 0,1 0 0 0 0,-1 0 0 0 0,1 1 0 0 0,-1-1 0 0 0,1 0 0 0 0,-1 1 0 0 0,1-1 0 0 0,-1 1 0 0 0,1 0-35 0 0,-19 8 175 0 0,9-4-10 0 0,-1 1-1 0 0,1 0 0 0 0,0 1 1 0 0,1 0-1 0 0,-8 7-164 0 0,-1 5 28 0 0,1 1 1 0 0,0 0-1 0 0,2 1 0 0 0,0 1 0 0 0,-6 14-28 0 0,6-11 19 0 0,4-5 11 0 0,0 1 0 0 0,1 0 0 0 0,1 1 0 0 0,2 0 0 0 0,0 0 0 0 0,1 1 0 0 0,1 0 0 0 0,1 4-30 0 0,4-23 11 0 0,1-1 0 0 0,0 1-1 0 0,-1-1 1 0 0,2 1 0 0 0,-1 0-1 0 0,1 2-10 0 0,2 2 70 0 0,-3-7-65 0 0,1 0-1 0 0,0 0 1 0 0,-1 1 0 0 0,1-1 0 0 0,0 0 0 0 0,0 0 0 0 0,0 0 0 0 0,0 0 0 0 0,0 0 0 0 0,0 0 0 0 0,0 0 0 0 0,0 0 0 0 0,0 0 0 0 0,0 0 0 0 0,0-1 0 0 0,1 1 0 0 0,-1 0 0 0 0,0-1 0 0 0,0 1 0 0 0,1-1 0 0 0,-1 1 0 0 0,1-1 0 0 0,-1 0 0 0 0,0 0 0 0 0,1 1 0 0 0,-1-1 0 0 0,1 0 0 0 0,-1 0 0 0 0,0 0 0 0 0,1-1 0 0 0,0 1-5 0 0,4-1 79 0 0,-1-1 1 0 0,0 1-1 0 0,0-1 0 0 0,1 0 1 0 0,-1 0-1 0 0,-1 0 0 0 0,1-1 1 0 0,0 0-1 0 0,-1 0 0 0 0,5-4-79 0 0,4-4 220 0 0,0 0-1 0 0,10-13-219 0 0,-19 20 6 0 0,-1 0 0 0 0,1-1 0 0 0,-1 1-1 0 0,0-1 1 0 0,0 0 0 0 0,0 1 0 0 0,-1-1 0 0 0,0-1 0 0 0,0 1-1 0 0,0 0 1 0 0,0-2-6 0 0,0 1 0 0 0,1 1 0 0 0,-1 0 0 0 0,1 0 0 0 0,0 0 0 0 0,1 0 0 0 0,-1 0 0 0 0,1 0 0 0 0,2-1 0 0 0,0-1 0 0 0,-1 1 0 0 0,0-1 0 0 0,0 0 0 0 0,0-1 0 0 0,-1 1 0 0 0,-1 2 6 0 0,0 0 0 0 0,0 1 0 0 0,0-1 0 0 0,1 1 0 0 0,3-3-6 0 0,-4 4 5 0 0,0-1 0 0 0,0 1-1 0 0,0-1 1 0 0,0 0 0 0 0,-1 1 0 0 0,0-1 0 0 0,2-3-5 0 0,-2 2 2 0 0,-1 2 3 0 0,0 0 0 0 0,0 0 0 0 0,0 1 0 0 0,0-1 1 0 0,1 0-1 0 0,-1 1 0 0 0,1-1 0 0 0,0 1 1 0 0,0-1-1 0 0,0 1 0 0 0,0 0 0 0 0,1-2-5 0 0,19-14 0 0 0,-21 17 0 0 0,0 0 0 0 0,-1 1 0 0 0,1 0 0 0 0,0-1 0 0 0,0 1 0 0 0,-1-1 0 0 0,1 1 0 0 0,0 0 0 0 0,0-1 0 0 0,0 1 0 0 0,-1 0 0 0 0,1 0 0 0 0,0 0 0 0 0,0 0 0 0 0,0 0 0 0 0,0 0 0 0 0,0 0 0 0 0,-1 0 0 0 0,1 0 0 0 0,0 0 0 0 0,0 0 0 0 0,0 0 0 0 0,0 1 0 0 0,-1-1 0 0 0,1 0 0 0 0,0 1 0 0 0,0-1 0 0 0,-1 0 0 0 0,2 1 0 0 0,-1 0 0 0 0,8 5 0 0 0,-6-3-5 0 0,-1 0 0 0 0,0 0 1 0 0,-1 0-1 0 0,1 0 0 0 0,0 0 0 0 0,-1 1 0 0 0,0-1 0 0 0,0 0 0 0 0,0 1 0 0 0,0-1 1 0 0,0 1-1 0 0,-1-1 0 0 0,1 1 0 0 0,-1-1 0 0 0,0 1 0 0 0,0 0 0 0 0,-1 0 5 0 0,1 2-9 0 0,0 0 0 0 0,0 1 1 0 0,1-1-1 0 0,-1 0 0 0 0,1 0 0 0 0,2 4 9 0 0,-2-5-7 0 0,0 1 0 0 0,0 0 1 0 0,0-1-1 0 0,-1 1 1 0 0,0 0-1 0 0,0 0 0 0 0,0-1 1 0 0,-1 5 6 0 0,-1-3-6 0 0,1-5 9 0 0,0 1 0 0 0,1-1-1 0 0,-1 1 1 0 0,1 0 0 0 0,-1-1-1 0 0,1 1 1 0 0,0 0 0 0 0,0-1-1 0 0,0 1 1 0 0,0 0 0 0 0,1-1-1 0 0,-1 1 1 0 0,1 0 0 0 0,-1-1-1 0 0,1 1 1 0 0,0-1 0 0 0,0 1-1 0 0,1 0-2 0 0,-2-2 1 0 0,0 0 0 0 0,1 0-1 0 0,-1-1 1 0 0,0 1-1 0 0,1 0 1 0 0,-1 0 0 0 0,0 0-1 0 0,0 0 1 0 0,0 0-1 0 0,0 0 1 0 0,0 0-1 0 0,0 0 1 0 0,0 0 0 0 0,0 0-1 0 0,-1 0 1 0 0,1 0-1 0 0,0 0 1 0 0,0 0 0 0 0,-1 0-1 0 0,1 0 0 0 0,-1 0 0 0 0,1-1 0 0 0,0 1 0 0 0,-1-1 0 0 0,1 1 0 0 0,0 0 0 0 0,0-1 0 0 0,0 1 0 0 0,0 0 0 0 0,-1-1 0 0 0,1 1 0 0 0,0 0 0 0 0,0-1 0 0 0,0 1 0 0 0,0 0 0 0 0,1-1 0 0 0,-1 1 0 0 0,0 0 0 0 0,0-1 0 0 0,0 1-1 0 0,0 0 1 0 0,1-1 0 0 0,-1 1 0 0 0,0 0 0 0 0,1-1 0 0 0,-1 1 0 0 0,0-1 0 0 0,1 1 0 0 0,-1-1 0 0 0,1 1 0 0 0,0 0 0 0 0,13 9 0 0 0,2 1 27 0 0,-9-10-11 0 0,-1-1-6 0 0,4 0-2 0 0,-1 0-1 0 0,0-1 0 0 0,7 0-7 0 0,-16 0 3 0 0,1 1-1 0 0,0 0 1 0 0,-1 0 0 0 0,1 0 0 0 0,-1-1 0 0 0,1 1 0 0 0,0 0 0 0 0,-1-1-1 0 0,1 1 1 0 0,-1 0 0 0 0,1-1 0 0 0,-1 1 0 0 0,0-1 0 0 0,1 1-1 0 0,-1-1 1 0 0,1 1 0 0 0,-1-1 0 0 0,0 1 0 0 0,1-1 0 0 0,-1 0-3 0 0,3-3 11 0 0,8-5 25 0 0,-7 6-16 0 0,0 0 1 0 0,-1-1 0 0 0,1 1-1 0 0,0-1 1 0 0,-1 0 0 0 0,0 0-1 0 0,0 0 1 0 0,1-2-21 0 0,20-29 87 0 0,-18 28-62 0 0,0-1 1 0 0,0 0-1 0 0,-1 0 1 0 0,0-1 0 0 0,-1 0-1 0 0,0 0-25 0 0,17-34 20 0 0,-16 33-5 0 0,0 0 0 0 0,0-1 0 0 0,-1 0 0 0 0,1-5-15 0 0,-3 13 0 0 0,-1 0 0 0 0,0 0 0 0 0,1 0 0 0 0,0 0 0 0 0,0 0 0 0 0,0 0 0 0 0,0 0 0 0 0,1 0 0 0 0,10-16 0 0 0,-12 15 3 0 0,0 3-1 0 0,-1 0-1 0 0,1 0 1 0 0,-1 1-1 0 0,1-1 1 0 0,-1 0-1 0 0,1 0 1 0 0,-1 0-1 0 0,1 0 1 0 0,0 1-1 0 0,0-1 1 0 0,-1 0 0 0 0,1 0-1 0 0,0 1 1 0 0,0-1-1 0 0,0 1 1 0 0,0-1-1 0 0,0 1 1 0 0,-1-1-1 0 0,1 1 1 0 0,0-1-1 0 0,0 1 1 0 0,0 0 0 0 0,0 0-1 0 0,1-1-1 0 0,-1 2-3 0 0,-1-1-1 0 0,1 1 1 0 0,0-1-1 0 0,-1 0 1 0 0,1 1 0 0 0,0-1-1 0 0,-1 1 1 0 0,1-1-1 0 0,-1 1 1 0 0,1 0 0 0 0,-1-1-1 0 0,1 1 1 0 0,-1 0-1 0 0,0-1 1 0 0,1 1-1 0 0,-1 0 1 0 0,0-1 3 0 0,1 2-9 0 0,6 9-10 0 0,0 0-1 0 0,-1 1 1 0 0,-1 0-1 0 0,0 0 0 0 0,-1 0 1 0 0,0 0-1 0 0,1 11 20 0 0,-1-6-31 0 0,-2 0 1 0 0,1 7 30 0 0,1 10 1 0 0,-4-32-1 0 0,0 0 0 0 0,0 0 0 0 0,0 0 0 0 0,0-1 0 0 0,0 1 0 0 0,-1 0 0 0 0,1 0 0 0 0,0 0 0 0 0,-1-1 0 0 0,0 1 0 0 0,1 0 0 0 0,-1-1 0 0 0,0 2 0 0 0,0-3 0 0 0,1 1 0 0 0,-1 0 0 0 0,1 0 0 0 0,0 0 0 0 0,-1 0 0 0 0,1 0 0 0 0,0 0 0 0 0,-1 0 0 0 0,1 0 0 0 0,0 0 0 0 0,0 0 0 0 0,0 0 0 0 0,0 0 0 0 0,0 0 0 0 0,0 0 0 0 0,0 0 0 0 0,0 0 0 0 0,1 0 0 0 0,-1 0 0 0 0,0 0 0 0 0,1 0 0 0 0,-1 0 0 0 0,0 0 0 0 0,1-1 0 0 0,-1 1 0 0 0,1 0 0 0 0,3 9 0 0 0,-5-1 0 0 0,7-4 11 0 0,-5-4 42 0 0,1-2 0 0 0,11-4 14 0 0,-10 4-50 0 0,-1 0 0 0 0,1 0 0 0 0,-1 0 0 0 0,0 0-1 0 0,0 0 1 0 0,1-1 0 0 0,-1 1 0 0 0,0-1-1 0 0,0 1 1 0 0,0-1-17 0 0,3-3 26 0 0,1 0 11 0 0,0 0 1 0 0,0-1 0 0 0,-1 0 0 0 0,0 0 0 0 0,0 0-1 0 0,-1 0 1 0 0,1-1 0 0 0,0-3-38 0 0,2-3 30 0 0,0 0 0 0 0,1 0 0 0 0,2-1-30 0 0,-2 3 23 0 0,0 0 0 0 0,-2 0 0 0 0,6-11-23 0 0,-8 13 72 0 0,0 1 0 0 0,1 0 0 0 0,4-5-72 0 0,-6 8 21 0 0,1 1 0 0 0,-1-1 0 0 0,0 0 0 0 0,-1-1 0 0 0,1 1-1 0 0,-1 0 1 0 0,2-6-21 0 0,-4 10-3 0 0,1 0 0 0 0,-1 0-1 0 0,1-1 1 0 0,-1 1-1 0 0,1 0 1 0 0,-1 0 0 0 0,1 0-1 0 0,0 0 1 0 0,0 0 0 0 0,0 0-1 0 0,0 0 1 0 0,0 0-1 0 0,0 0 1 0 0,0 0 0 0 0,0 0-1 0 0,0 1 1 0 0,0-1-1 0 0,0 0 1 0 0,0 1 0 0 0,0-1-1 0 0,1 1 1 0 0,-1-1 0 0 0,0 1-1 0 0,0 0 1 0 0,1 0-1 0 0,-1-1 1 0 0,0 1 0 0 0,1 0-1 0 0,-1 0 1 0 0,0 0-1 0 0,1 0 1 0 0,-1 0 0 0 0,0 1-1 0 0,1-1 4 0 0,0 0 8 0 0,0 0-1 0 0,1 1 0 0 0,-1-1 1 0 0,0 1-1 0 0,1-1 0 0 0,-1 1 1 0 0,0 0-1 0 0,0 0 0 0 0,0 0 0 0 0,1 0 1 0 0,-1 1-1 0 0,0-1 0 0 0,-1 0 1 0 0,1 1-1 0 0,0 0 0 0 0,0-1 1 0 0,-1 1-1 0 0,1 0 0 0 0,0 0-7 0 0,12 22-162 0 0,2-2-1 0 0,2 3 163 0 0,-17-24 8 0 0,0 0 0 0 0,-1 1-1 0 0,1-1 1 0 0,0 1 0 0 0,0-1 0 0 0,-1 1 0 0 0,1-1-1 0 0,0 1 1 0 0,-1 0 0 0 0,0-1 0 0 0,1 1-1 0 0,-1 0 1 0 0,0-1 0 0 0,0 1 0 0 0,0 0 0 0 0,0-1-1 0 0,0 1 1 0 0,0 0 0 0 0,-1-1 0 0 0,1 1-1 0 0,0 0-7 0 0,-1 0 9 0 0,1 0 0 0 0,-1 0 0 0 0,1 1 0 0 0,0-1 0 0 0,0 0-1 0 0,0 0 1 0 0,0 1 0 0 0,1-1 0 0 0,-1 0 0 0 0,1 0 0 0 0,-1 0-1 0 0,1 1-8 0 0,6 11 18 0 0,-5-11-11 0 0,-1-1-1 0 0,1 1 0 0 0,-1 0 0 0 0,0 0 1 0 0,0-1-1 0 0,0 1 0 0 0,0 0 0 0 0,-1 2-6 0 0,2 13 18 0 0,0-4 1 0 0,0 0 0 0 0,0 0 0 0 0,4 11-19 0 0,-3-9-67 0 0,-3-13 47 0 0,0-1-1 0 0,1 0 1 0 0,-1 0 0 0 0,0 0-1 0 0,1 0 1 0 0,0 0 0 0 0,-1 0-1 0 0,1-1 1 0 0,0 2 20 0 0,0-2-2 0 0,0 0 0 0 0,-1 0 0 0 0,1-1 0 0 0,0 1 0 0 0,0 0 0 0 0,0-1 0 0 0,-1 1 0 0 0,1-1 0 0 0,0 1-1 0 0,0-1 1 0 0,0 1 0 0 0,0-1 0 0 0,0 0 0 0 0,0 1 0 0 0,0-1 0 0 0,0 0 0 0 0,0 0 0 0 0,0 0 0 0 0,0 1 0 0 0,0-1 0 0 0,0 0 0 0 0,0-1 0 0 0,1 1 2 0 0,1 0 97 0 0,0 0 0 0 0,0 0 1 0 0,0-1-1 0 0,0 0 0 0 0,0 1 0 0 0,0-1 1 0 0,0 0-1 0 0,-1 0 0 0 0,1-1 1 0 0,0 1-1 0 0,0-1 0 0 0,-1 1-97 0 0,29-24 608 0 0,-20 15-661 0 0,-5 4-23 0 0,0 0 0 0 0,-1 0-1 0 0,0 0 1 0 0,2-5 76 0 0,8-9-132 0 0,-3 3 169 0 0,0-1-1 0 0,-2 0 1 0 0,7-15-37 0 0,6-10 54 0 0,-6 11 99 0 0,-2-1-1 0 0,0-4-152 0 0,13-27 178 0 0,-24 55-171 0 0,1-1 0 0 0,1 0 0 0 0,4-5-7 0 0,-10 15 0 0 0,1-1 0 0 0,-1 1 1 0 0,0 0-1 0 0,1-1 0 0 0,-1 1 0 0 0,0 0 0 0 0,1-1 0 0 0,-1 1 1 0 0,1 0-1 0 0,-1 0 0 0 0,1-1 0 0 0,-1 1 0 0 0,1 0 1 0 0,-1 0-1 0 0,0 0 0 0 0,1 0 0 0 0,-1 0 0 0 0,1 0 0 0 0,-1 0 1 0 0,1 0-1 0 0,-1 0 0 0 0,1 0 0 0 0,-1 0 0 0 0,1 0 0 0 0,-1 0 1 0 0,1 0-1 0 0,-1 0 0 0 0,1 0 0 0 0,-1 0 0 0 0,1 0 1 0 0,-1 1-1 0 0,1-1 0 0 0,10 8-29 0 0,-7-2-28 0 0,1 0 0 0 0,-2 0 0 0 0,1 0 0 0 0,-1 1 0 0 0,0-1 0 0 0,1 2 57 0 0,3 9-63 0 0,-4-11 89 0 0,0 1-1 0 0,-1 0 0 0 0,0 0 1 0 0,0 0-1 0 0,0 0 1 0 0,-1 0-1 0 0,0 0 1 0 0,0 0-1 0 0,-1 8-25 0 0,0-10 10 0 0,1 1 0 0 0,0 0 0 0 0,0-1 0 0 0,0 1 0 0 0,1-1 0 0 0,0 0 0 0 0,0 0 0 0 0,1 2-10 0 0,-1-1-29 0 0,0-1 0 0 0,0 0 0 0 0,0 1 0 0 0,-1-1 0 0 0,1 1 0 0 0,-1 0 0 0 0,-1-1 0 0 0,1 4 29 0 0,0 27-67 0 0,0-20 164 0 0,0 1 1 0 0,-2 0 0 0 0,0 4-98 0 0,1-21 0 0 0,-1 9-66 0 0,-1 0 0 0 0,0-1 0 0 0,0 1 1 0 0,-1 2 65 0 0,2-9 3 0 0,0 0 0 0 0,0 0 1 0 0,0 0-1 0 0,0 1 0 0 0,-1-1 1 0 0,1 0-1 0 0,0 0 1 0 0,-1-1-1 0 0,0 1 0 0 0,1 0 1 0 0,-1-1-1 0 0,0 1 0 0 0,0-1 1 0 0,0 1-1 0 0,0-1 0 0 0,-2 1-3 0 0,2-1 62 0 0,0 0-70 0 0,0 1 1 0 0,0-1 0 0 0,0-1-1 0 0,0 1 1 0 0,0 0 0 0 0,0 0 0 0 0,0-1-1 0 0,0 1 1 0 0,0-1 0 0 0,0 0 0 0 0,-1 0-1 0 0,1 0 1 0 0,-2 0 7 0 0,0 0-6 0 0,1 0 0 0 0,-1 0 0 0 0,0 0 0 0 0,1-1 0 0 0,-1 0 0 0 0,0 0 0 0 0,1 0 0 0 0,-1 0 0 0 0,0 0 6 0 0,2 0 12 0 0,0 0-1 0 0,1-1 1 0 0,-1 1 0 0 0,0 0 0 0 0,1 0 0 0 0,-1-1-1 0 0,0 1 1 0 0,1-1 0 0 0,0 0 0 0 0,-1 1 0 0 0,1-1-1 0 0,0 0 1 0 0,0 0 0 0 0,0 0 0 0 0,0 0 0 0 0,0-1-12 0 0,-10-19-307 0 0,8 17 320 0 0,1 0-1 0 0,-1 0 1 0 0,1 0-1 0 0,0-1 1 0 0,-1-4-13 0 0,2 3 185 0 0,-2-18-512 0 0,3 23 225 0 0,0 1-1 0 0,1 0 1 0 0,-1-1-1 0 0,0 1 1 0 0,1-1-1 0 0,-1 1 1 0 0,1 0-1 0 0,0-1 1 0 0,-1 1-1 0 0,1 0 1 0 0,0-1-1 0 0,0 1 1 0 0,0 0-1 0 0,0 0 1 0 0,0 0-1 0 0,0 0 1 0 0,0 0 102 0 0,6-10-1475 0 0,-6 9 1183 0 0,0 1 1 0 0,0-1-1 0 0,0 1 0 0 0,0-1 1 0 0,0 1-1 0 0,0-1 0 0 0,0 1 1 0 0,0 0-1 0 0,0 0 1 0 0,1-1-1 0 0,-1 1 0 0 0,1 0 292 0 0,27-16-3372 0 0,-6 4-4599 0 0</inkml:trace>
  <inkml:trace contextRef="#ctx0" brushRef="#br0" timeOffset="522.79">1800 338 15664 0 0,'0'0'61'0'0,"-1"-1"0"0"0,0 1 1 0 0,1-1-1 0 0,-1 1 0 0 0,0-1 1 0 0,1 0-1 0 0,-1 0 0 0 0,1 1 1 0 0,-1-1-1 0 0,1 0 1 0 0,-1 0-1 0 0,1 1 0 0 0,0-1 1 0 0,-1 0-1 0 0,1 0 0 0 0,0 0 1 0 0,0 0-1 0 0,0 1 0 0 0,0-1 1 0 0,-1 0-1 0 0,1 0 1 0 0,0 0-1 0 0,1 0 0 0 0,-1 0 1 0 0,0 0-1 0 0,0 1 0 0 0,0-2-61 0 0,11-26-72 0 0,-10 25 481 0 0,1 0 1 0 0,-1-1-1 0 0,0 1 0 0 0,0 0 0 0 0,0 0 1 0 0,0-1-1 0 0,0 0-409 0 0,-1 2 521 0 0,-1 1-416 0 0,1 1 0 0 0,0 0 0 0 0,0-1 1 0 0,0 1-1 0 0,0-1 0 0 0,0 1 0 0 0,0-1 1 0 0,0 1-1 0 0,0-1 0 0 0,0 1 1 0 0,0-1-1 0 0,0 1 0 0 0,0-1 0 0 0,1 1 1 0 0,-1-1-1 0 0,0 1 0 0 0,0 0 1 0 0,0-1-1 0 0,1 1 0 0 0,-1-1 0 0 0,0 1 1 0 0,0 0-1 0 0,1-1 0 0 0,-1 1 0 0 0,0-1 1 0 0,1 1-1 0 0,-1 0 0 0 0,0 0 1 0 0,1-1-1 0 0,-1 1 0 0 0,1 0 0 0 0,-1 0 1 0 0,1-1-1 0 0,-1 1 0 0 0,0 0 0 0 0,1 0 1 0 0,-1 0-1 0 0,1 0 0 0 0,-1-1 1 0 0,1 1-1 0 0,-1 0-105 0 0,1 0 63 0 0,0 1-1 0 0,0-1 1 0 0,0 0 0 0 0,-1 0 0 0 0,1 0-1 0 0,0 1 1 0 0,0-1 0 0 0,-1 0 0 0 0,1 1-1 0 0,0-1 1 0 0,0 0 0 0 0,-1 1 0 0 0,1-1-1 0 0,-1 1 1 0 0,1-1 0 0 0,0 1-1 0 0,-1-1 1 0 0,1 1 0 0 0,-1 0 0 0 0,1-1-1 0 0,-1 1 1 0 0,1 0 0 0 0,-1-1 0 0 0,0 1-1 0 0,1 0 1 0 0,-1 0 0 0 0,0-1 0 0 0,1 2-63 0 0,4 26 728 0 0,-4-19-565 0 0,6 14-142 0 0,-6-18-22 0 0,1-1 1 0 0,-1 1-1 0 0,1-1 0 0 0,-1 1 1 0 0,-1 0-1 0 0,1 3 1 0 0,-2 7-14 0 0,0-12 1 0 0,1 1 0 0 0,0-1 0 0 0,-1 1 0 0 0,2-1 0 0 0,-1 1 0 0 0,0 2 13 0 0,7 22-63 0 0,-4-19 46 0 0,-1 1 0 0 0,0-1 0 0 0,-1 1 0 0 0,0 0 0 0 0,0 0 17 0 0,-1-1 17 0 0,0-1-1 0 0,1 1 1 0 0,0 0-1 0 0,1 0 1 0 0,1 4-17 0 0,-3-10 6 0 0,1 0-1 0 0,0 0 1 0 0,1-1 0 0 0,-1 1 0 0 0,0 0 0 0 0,1 0-1 0 0,0-1 1 0 0,-1 1 0 0 0,1-1 0 0 0,0 1 0 0 0,0-1-1 0 0,1 0 1 0 0,-1 0 0 0 0,0 0 0 0 0,1 0 0 0 0,-1 0 0 0 0,1-1-7 0 0,-1 1 34 0 0,1 0 0 0 0,-1-1-1 0 0,1 0 1 0 0,0 0-1 0 0,-1 0 1 0 0,1 0 0 0 0,0 0-1 0 0,0 0 1 0 0,2 0-33 0 0,-4-2 25 0 0,1 1 0 0 0,0 0 0 0 0,0-1 0 0 0,0 1 0 0 0,0-1 0 0 0,0 1 0 0 0,0-1 0 0 0,-1 0 0 0 0,1 0 0 0 0,0 0 0 0 0,0 0 0 0 0,-1 0 0 0 0,1 0 0 0 0,1-1-25 0 0,2-3 84 0 0,1 0-1 0 0,0 0 0 0 0,-1 0 0 0 0,0-1 1 0 0,-1 1-1 0 0,1-1 0 0 0,3-6-83 0 0,7-13 243 0 0,-8 15-136 0 0,-1-1 0 0 0,0 0 1 0 0,0 0-1 0 0,1-8-107 0 0,-2 7 98 0 0,1 1-1 0 0,-1-1 1 0 0,2 1-1 0 0,0 0 1 0 0,4-4-98 0 0,10-17-1 0 0,-20 31-110 0 0,0 1 121 0 0,1 0 0 0 0,-1 0 0 0 0,1 0 1 0 0,0 1-1 0 0,-1-1 0 0 0,1 1 0 0 0,-1-1 0 0 0,1 1 0 0 0,-1-1 0 0 0,1 1 0 0 0,-1 0 1 0 0,0 0-1 0 0,1 0 0 0 0,-1 0 0 0 0,0 0 0 0 0,1 0 0 0 0,-1 0 0 0 0,0 0 0 0 0,0 1 1 0 0,0-1-1 0 0,0 0-10 0 0,3 5 30 0 0,-1 0 0 0 0,1 1-1 0 0,-1-1 1 0 0,1 4-30 0 0,6 10-87 0 0,6 7 75 0 0,5 9 11 0 0,2 9 1 0 0,-20-41-4 0 0,0 1 0 0 0,0-1 0 0 0,0 0 0 0 0,1 0 0 0 0,-1 0 0 0 0,1-1 0 0 0,0 1 0 0 0,0-1 0 0 0,0 0 0 0 0,1 0 0 0 0,-1 0 0 0 0,1-1 0 0 0,-1 1 0 0 0,1-1 0 0 0,0 0 0 0 0,2 0 4 0 0,-5-2-7 0 0,-1 0-1 0 0,1 0 1 0 0,0 0-1 0 0,0 0 1 0 0,0 0-1 0 0,0 0 1 0 0,-1-1-1 0 0,1 1 1 0 0,0-1-1 0 0,0 1 1 0 0,-1-1-1 0 0,1 0 1 0 0,0 0 0 0 0,-1 1-1 0 0,2-2 8 0 0,0 0-24 0 0,0 0 0 0 0,1-1 0 0 0,-1 1 0 0 0,0 0 0 0 0,-1-1 0 0 0,1 0 0 0 0,0 0 24 0 0,2-4 51 0 0,0-1 1 0 0,-1 1-1 0 0,1-1 1 0 0,-2 0-1 0 0,1 0 0 0 0,-1-1 1 0 0,2-6-52 0 0,-4 11 24 0 0,11-25 287 0 0,-8 21-172 0 0,0 0 1 0 0,-1 0-1 0 0,1-6-139 0 0,-1 1 199 0 0,-2 1 0 0 0,0 0-1 0 0,0-4-198 0 0,0 3-43 0 0,0 0 0 0 0,1 0 0 0 0,1-4 43 0 0,7-23-2796 0 0,6-8 2796 0 0,-12 35-6966 0 0,0 1-2291 0 0</inkml:trace>
  <inkml:trace contextRef="#ctx0" brushRef="#br0" timeOffset="1239.83">2651 369 6448 0 0,'0'0'498'0'0,"0"0"86"0"0,0 0 1580 0 0,0 0 726 0 0,0 0 146 0 0,0 0-242 0 0,0 0-1143 0 0,0 0-503 0 0,2 1-100 0 0,6 3-552 0 0,0 0 0 0 0,0 0 0 0 0,0-1 0 0 0,1 0 0 0 0,-1-1 0 0 0,1 0 0 0 0,0 0 1 0 0,-1-1-1 0 0,1 0 0 0 0,0 0 0 0 0,3-1-496 0 0,-8-1 15 0 0,-1 1 1 0 0,1-1-1 0 0,0 0 1 0 0,-1 0-1 0 0,1 0 0 0 0,0 0 1 0 0,-1-1-1 0 0,0 1 1 0 0,3-2-16 0 0,2-1-90 0 0,-6 3 86 0 0,0-1 0 0 0,0 1-1 0 0,0-1 1 0 0,0 1 0 0 0,0-1 0 0 0,0 0 0 0 0,0 1-1 0 0,-1-1 1 0 0,1 0 0 0 0,-1 0 0 0 0,1 0-1 0 0,-1 0 1 0 0,0-1 0 0 0,0 1 0 0 0,0 0-1 0 0,0 0 1 0 0,0-2 4 0 0,1-2-4 0 0,0 0 0 0 0,-1 0 0 0 0,0 0 0 0 0,0-1 0 0 0,-1 1 0 0 0,0-4 4 0 0,0 7 3 0 0,1-17 369 0 0,-2 0 0 0 0,-2-13-372 0 0,2 28 68 0 0,0-1 1 0 0,0 1-1 0 0,-1 0 0 0 0,0-1 1 0 0,0 1-1 0 0,0 0 0 0 0,0 0 1 0 0,-1 0-1 0 0,0 0 0 0 0,0 1 1 0 0,-2-4-69 0 0,4 8 5 0 0,0-1 1 0 0,1 0-1 0 0,-1 0 1 0 0,0 1-1 0 0,1-1 1 0 0,-1 1-1 0 0,0-1 1 0 0,0 1-1 0 0,0-1 1 0 0,1 1-1 0 0,-1-1 1 0 0,0 1-1 0 0,0 0 1 0 0,0-1-1 0 0,0 1 1 0 0,0 0-1 0 0,0 0 1 0 0,0 0-1 0 0,0 0 1 0 0,0 0-1 0 0,0 0 1 0 0,0 0-1 0 0,1 0 1 0 0,-1 0-1 0 0,0 0 1 0 0,0 0-1 0 0,0 1 0 0 0,0-1 1 0 0,0 0-1 0 0,0 1 1 0 0,0-1-1 0 0,0 1 1 0 0,1-1-1 0 0,-1 1 1 0 0,0-1-1 0 0,0 1-5 0 0,-4 3-92 0 0,1 0 0 0 0,-1 0 0 0 0,1 0 0 0 0,0 1-1 0 0,-2 2 93 0 0,1 0 144 0 0,0-1-69 0 0,1 0-1 0 0,0 0 1 0 0,0 0 0 0 0,1 1 0 0 0,-1 0-1 0 0,2 0 1 0 0,-3 7-75 0 0,-4 9-123 0 0,5-11 55 0 0,0 0 0 0 0,0 1 0 0 0,1 0 0 0 0,1-1 0 0 0,0 1 0 0 0,1 0 0 0 0,0 12 68 0 0,2 1-122 0 0,0 0 0 0 0,2 0-1 0 0,4 12 123 0 0,-5-29 10 0 0,1 0 1 0 0,0 0-1 0 0,1 0 0 0 0,-1 0 1 0 0,2-1-1 0 0,-1 0 0 0 0,1 1 1 0 0,1-1-11 0 0,-4-5 31 0 0,-1-1-1 0 0,1-1 1 0 0,0 1 0 0 0,0 0-1 0 0,0 0 1 0 0,0-1 0 0 0,0 1-1 0 0,0-1 1 0 0,0 1 0 0 0,0-1 0 0 0,1 0-1 0 0,-1 0 1 0 0,0 0 0 0 0,1 0-1 0 0,-1-1 1 0 0,1 1 0 0 0,-1-1 0 0 0,1 1-1 0 0,-1-1 1 0 0,1 0 0 0 0,-1 0-1 0 0,1 0 1 0 0,-1 0 0 0 0,1 0-1 0 0,0-1 1 0 0,-1 1 0 0 0,0-1 0 0 0,1 0-1 0 0,-1 1 1 0 0,1-1 0 0 0,1-1-31 0 0,21-7 49 0 0,-18 7-27 0 0,0 0 0 0 0,-1-1 1 0 0,1 0-1 0 0,-1 0 0 0 0,1 0 0 0 0,2-3-22 0 0,7-6 139 0 0,-2 0 0 0 0,0-1 0 0 0,0 0 0 0 0,10-14-139 0 0,43-63 336 0 0,-58 78-302 0 0,4-8 117 0 0,8-18-151 0 0,7-10 110 0 0,-3 6-27 0 0,-3-1-1 0 0,-2-1 1 0 0,6-18-83 0 0,-6 13 33 0 0,-19 46-28 0 0,0 1 0 0 0,0-1 0 0 0,0 0 0 0 0,0 0-1 0 0,-1 0 1 0 0,1 1 0 0 0,-1-1 0 0 0,1 0 0 0 0,-1 0 0 0 0,0-2-5 0 0,0 5 5 0 0,0-1 1 0 0,-1 1 0 0 0,1 0-1 0 0,0-1 1 0 0,0 1 0 0 0,0-1-1 0 0,0 1 1 0 0,-1-1 0 0 0,1 1 0 0 0,0 0-1 0 0,0-1 1 0 0,-1 1 0 0 0,1-1-1 0 0,0 1 1 0 0,-1 0 0 0 0,1-1-1 0 0,0 1 1 0 0,-1 0 0 0 0,1-1-1 0 0,0 1 1 0 0,-1 0 0 0 0,1 0 0 0 0,-1 0-1 0 0,1-1-5 0 0,-1 1 16 0 0,0 0-1 0 0,-1 0 0 0 0,1 0 0 0 0,0 0 1 0 0,0 0-1 0 0,0 0 0 0 0,-1 0 0 0 0,1 0 1 0 0,0 0-1 0 0,0 0 0 0 0,0 1 0 0 0,0-1 1 0 0,0 0-1 0 0,-1 1-15 0 0,-9 4-72 0 0,1 0-1 0 0,0 0 1 0 0,0 1-1 0 0,0 0 1 0 0,1 1 0 0 0,0 0-1 0 0,0 0 1 0 0,1 1-1 0 0,0 0 1 0 0,0 1 0 0 0,1-1-1 0 0,0 2 1 0 0,-3 5 72 0 0,7-10-61 0 0,0 0 1 0 0,1 0 0 0 0,0 0-1 0 0,0 1 1 0 0,0-1 0 0 0,1 1-1 0 0,-1-1 1 0 0,1 1 0 0 0,1 0-1 0 0,-1 0 1 0 0,1-1 0 0 0,0 1-1 0 0,0 4 61 0 0,1-1-147 0 0,1 0 0 0 0,0-1 0 0 0,0 1 0 0 0,0-1 0 0 0,1 0 0 0 0,1 0 0 0 0,-1 0-1 0 0,5 7 148 0 0,40 64-2182 0 0,-42-70 1802 0 0,-1 2 0 0 0,0-1 0 0 0,3 8 380 0 0,-7-14 8 0 0,1 0 1 0 0,-1 0 0 0 0,0 0 0 0 0,0 0-1 0 0,-1 1 1 0 0,1-1 0 0 0,-1 0 0 0 0,0 0-1 0 0,0 0 1 0 0,0 1 0 0 0,-1 2-9 0 0,-3 7 13 0 0,2-9-13 0 0,1 0 0 0 0,-1 0 0 0 0,1 0 0 0 0,1 0 0 0 0,-1 5 0 0 0,1-7 0 0 0,-1 0 0 0 0,1 0 0 0 0,-1-1 0 0 0,1 1 0 0 0,-1 0 0 0 0,0 0 0 0 0,0-1 0 0 0,0 1 0 0 0,0 0 0 0 0,0-1 0 0 0,0 0 0 0 0,0 0 0 0 0,0 1 0 0 0,0-1 0 0 0,1 1 0 0 0,-1-1 0 0 0,1 1 0 0 0,0 1 0 0 0,-2 9 16 0 0,1-12-7 0 0,1 0 0 0 0,-1 0 0 0 0,1 0 0 0 0,0 0 0 0 0,0 0 0 0 0,-1 0 0 0 0,1 0 0 0 0,0 0 0 0 0,0 0 0 0 0,0 0 0 0 0,0 0 0 0 0,0 1 0 0 0,1-1 0 0 0,-1 0 0 0 0,0 0 0 0 0,0 0 0 0 0,1 0 0 0 0,-1 0-1 0 0,0 0 1 0 0,1 0 0 0 0,-1 0 0 0 0,1-1 0 0 0,0 1 0 0 0,-1 0 0 0 0,1 0-9 0 0,3 2 64 0 0,0 0 1 0 0,0 0-1 0 0,0 0 0 0 0,0-1 0 0 0,0 0 0 0 0,1 0 0 0 0,-1 0 0 0 0,1 0 1 0 0,0-1-1 0 0,-1 1 0 0 0,1-1 0 0 0,0-1 0 0 0,0 1 0 0 0,0-1 0 0 0,-1 1 1 0 0,1-1-1 0 0,1-1-64 0 0,6 0 101 0 0,1 0 0 0 0,-1-2-1 0 0,1 1 1 0 0,-1-2 0 0 0,0 1 0 0 0,1-2-101 0 0,47-21 80 0 0,-52 22-409 0 0,-5 3-710 0 0,1 0 0 0 0,-1-1 0 0 0,0 0-1 0 0,1 0 1 0 0,-1 0 0 0 0,0 0 0 0 0,0 0 0 0 0,2-2 1039 0 0,1-3-8157 0 0</inkml:trace>
  <inkml:trace contextRef="#ctx0" brushRef="#br0" timeOffset="1588.46">4007 299 19351 0 0,'0'0'439'0'0,"0"0"62"0"0,0 0 33 0 0,0 0-65 0 0,2 0-309 0 0,32-1 5043 0 0,14-4-5203 0 0,-28 3 460 0 0,73-18 254 0 0,-69 17-738 0 0,-19 1-414 0 0,0 1-1 0 0,0 1 0 0 0,0-1 1 0 0,0 1-1 0 0,0 0 0 0 0,0 0 1 0 0,1 0-1 0 0,-1 1 439 0 0,8 3-8818 0 0</inkml:trace>
  <inkml:trace contextRef="#ctx0" brushRef="#br0" timeOffset="1942.24">3971 494 17503 0 0,'4'2'552'0'0,"0"0"-1"0"0,0-1 1 0 0,1 1-1 0 0,-1-1 0 0 0,1 0 1 0 0,-1 0-1 0 0,0-1 0 0 0,1 1 1 0 0,-1-1-1 0 0,1 0 0 0 0,-1 0 1 0 0,1-1-1 0 0,2 0-551 0 0,17 0 1144 0 0,9 0-273 0 0,0-2 0 0 0,7-3-871 0 0,1 0-110 0 0,4 2 110 0 0,58-7-4121 0 0,-77 6 2658 0 0</inkml:trace>
  <inkml:trace contextRef="#ctx0" brushRef="#br0" timeOffset="2343.02">5550 22 11200 0 0,'0'0'513'0'0,"13"-2"190"0"0,-12 1-574 0 0,-1 1 0 0 0,1 0 0 0 0,-1 0 0 0 0,1 0 0 0 0,-1 0 0 0 0,1 0 1 0 0,-1 0-1 0 0,1 0 0 0 0,-1 0 0 0 0,1 0 0 0 0,-1 0 0 0 0,1 0 0 0 0,-1 0 1 0 0,1 1-1 0 0,-1-1 0 0 0,1 0 0 0 0,-1 0 0 0 0,1 0 0 0 0,-1 1 0 0 0,1-1 0 0 0,-1 0 1 0 0,0 1-1 0 0,1-1 0 0 0,-1 0 0 0 0,1 1-129 0 0,-1-1 264 0 0,1 0 0 0 0,-1 1 0 0 0,1-1 0 0 0,-1 1 0 0 0,0-1 0 0 0,1 1 1 0 0,-1 0-1 0 0,1-1 0 0 0,-1 1 0 0 0,0-1 0 0 0,1 1 0 0 0,-1 0 0 0 0,0-1 0 0 0,0 1 0 0 0,1 0 0 0 0,-1-1 0 0 0,0 1 0 0 0,0 0 1 0 0,0-1-1 0 0,0 1 0 0 0,0 0 0 0 0,0-1 0 0 0,0 1 0 0 0,0 0-264 0 0,-1 2 299 0 0,0-1 1 0 0,0 1-1 0 0,0-1 0 0 0,0 1 0 0 0,1-1 1 0 0,0 1-1 0 0,-1-1 0 0 0,1 1 1 0 0,0 0-1 0 0,0-1 0 0 0,0 1 0 0 0,1 1-299 0 0,-1-2 131 0 0,0 1 0 0 0,0 0-1 0 0,0 0 1 0 0,0 0-1 0 0,0 0 1 0 0,-1 0-1 0 0,1 0 1 0 0,-1-1 0 0 0,0 1-1 0 0,0 1-130 0 0,-1 1 101 0 0,-1 0 1 0 0,1 0-1 0 0,-1-1 0 0 0,0 1 0 0 0,0-1 1 0 0,0 0-1 0 0,0 0 0 0 0,-1 0 0 0 0,0 0 0 0 0,0-1 1 0 0,0 1-1 0 0,0-1 0 0 0,-3 2-101 0 0,-1-1 37 0 0,-17 8 108 0 0,0 2 0 0 0,0 2-145 0 0,-23 11 53 0 0,30-17-27 0 0,0 0 1 0 0,1 1-27 0 0,-7 5 21 0 0,-1-2 0 0 0,0-1 0 0 0,-4 1-21 0 0,-16 8 12 0 0,23-8 41 0 0,19-12-26 0 0,0 0 0 0 0,0 0 0 0 0,0 0-1 0 0,0 0 1 0 0,0 0 0 0 0,-1-1 0 0 0,1 0 0 0 0,-3 1-27 0 0,6-2 17 0 0,-1 0 1 0 0,1 0-1 0 0,-1 0 0 0 0,1 0 1 0 0,-1 0-1 0 0,1 0 0 0 0,-1 1 1 0 0,1-1-1 0 0,-1 0 1 0 0,1 0-1 0 0,0 0 0 0 0,-1 0 1 0 0,1 1-1 0 0,-1-1 0 0 0,1 0 1 0 0,-1 0-1 0 0,1 1 0 0 0,0-1 1 0 0,-1 0-1 0 0,1 1 0 0 0,0-1 1 0 0,-1 0-1 0 0,1 1 0 0 0,0-1 1 0 0,0 1-1 0 0,-1-1 0 0 0,1 0 1 0 0,0 1-1 0 0,0-1 0 0 0,0 1 1 0 0,0-1-18 0 0,0 1 8 0 0,0 0 0 0 0,1 0 0 0 0,-1 0 0 0 0,1 0 0 0 0,-1 0 1 0 0,1-1-1 0 0,0 1 0 0 0,-1 0 0 0 0,1 0 0 0 0,0-1 0 0 0,-1 1 0 0 0,1 0 1 0 0,0-1-1 0 0,0 1 0 0 0,0-1 0 0 0,0 1-8 0 0,11 6 38 0 0,0-1 0 0 0,0-1-1 0 0,0 0 1 0 0,1 0 0 0 0,0-1-1 0 0,-1-1 1 0 0,6 1-38 0 0,40 11 176 0 0,-15-3-133 0 0,-31-9-38 0 0,0 0 1 0 0,0 1 0 0 0,0 0 0 0 0,-1 1 0 0 0,6 3-6 0 0,13 8 13 0 0,-3-1 5 0 0,-1 0-1 0 0,5 6-17 0 0,78 48-436 0 0,-10-3 860 0 0,-32-24-276 0 0,-58-40-159 0 0,-1 1 1 0 0,0-1-1 0 0,1 0 0 0 0,-1-1 0 0 0,1 0 0 0 0,0 0 1 0 0,-1-1 10 0 0,-6 0-388 0 0,-5 0-236 0 0,3 0 571 0 0,-11-1-1054 0 0,5 0-4609 0 0,4 0 3926 0 0,-7 1-7072 0 0</inkml:trace>
  <inkml:trace contextRef="#ctx0" brushRef="#br0" timeOffset="2844.29">6046 69 18255 0 0,'-17'-15'2160'0'0,"16"14"-1210"0"0,1 1 307 0 0,0 0 58 0 0,0 0-166 0 0,0 0-674 0 0,0 0-38 0 0,0 0 62 0 0,0 0 11 0 0,1 2-51 0 0,0 0-414 0 0,0 1 3 0 0,0 1 0 0 0,0-1-1 0 0,1 0 1 0 0,-1 0 0 0 0,1 0-1 0 0,-1 0 1 0 0,1 0 0 0 0,0 0-1 0 0,1-1 1 0 0,-1 1 0 0 0,0-1-1 0 0,1 1 1 0 0,0-1-48 0 0,54 45 1259 0 0,-40-32-1357 0 0,0-1-1 0 0,2 0 1 0 0,15 8 98 0 0,58 21 0 0 0,-86-40 30 0 0,-1-2 0 0 0,1 1 0 0 0,-1-1 0 0 0,1 0 0 0 0,0 0 0 0 0,-1 0 0 0 0,1-1 0 0 0,1 0-30 0 0,-1 0 59 0 0,1 1 1 0 0,0-1-1 0 0,-1 1 1 0 0,1 1-1 0 0,4 0-59 0 0,49 17-316 0 0,-58-18 382 0 0,-2-1 7 0 0,0 0-70 0 0,0 0 0 0 0,1 0 0 0 0,-1 1 0 0 0,0-1 0 0 0,0 0 0 0 0,1 0 0 0 0,-1 0 0 0 0,0 0 0 0 0,0 1 0 0 0,0-1 0 0 0,1 0 0 0 0,-1 0 0 0 0,0 1 0 0 0,0-1 0 0 0,0 0 0 0 0,0 0 0 0 0,0 0 0 0 0,1 1 0 0 0,-1-1 0 0 0,0 0 0 0 0,0 1 0 0 0,0-1 0 0 0,0 0 0 0 0,0 0 0 0 0,0 1 0 0 0,0-1 0 0 0,0 0 0 0 0,0 1 0 0 0,0-1 0 0 0,0 0 0 0 0,0 0 0 0 0,0 1 0 0 0,0-1 0 0 0,0 0 1 0 0,0 0-1 0 0,0 1 0 0 0,0-1 0 0 0,-1 0-3 0 0,-2 13 98 0 0,3-12-95 0 0,-3 7-3 0 0,0-1 0 0 0,0 0 0 0 0,-1 1 0 0 0,0-1 0 0 0,0 0 0 0 0,-1-1 0 0 0,-2 3 0 0 0,-40 44 0 0 0,17-21 0 0 0,-45 47 923 0 0,66-69-764 0 0,1 0 0 0 0,0 1 0 0 0,1 0 0 0 0,-5 8-159 0 0,6-8 80 0 0,0-1 0 0 0,-1 0 1 0 0,0 0-1 0 0,-1 0 0 0 0,0-1 0 0 0,-2 1-80 0 0,9-9 0 0 0,-11 9 0 0 0,1 0 0 0 0,1 1 0 0 0,-3 4 0 0 0,-11 10 5 0 0,20-20-10 0 0,-1-1 1 0 0,1 1 0 0 0,0 0 0 0 0,0 0 0 0 0,1 0 0 0 0,-2 2 4 0 0,5-6-96 0 0,0-1-3 0 0,0 0-29 0 0,0 0-162 0 0,0 0-78 0 0,0 0-15 0 0,0 0-160 0 0,0 0-666 0 0,1 0-293 0 0,6-3-60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5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19455 0 0,'0'0'0'0'0</inkml:trace>
  <inkml:trace contextRef="#ctx0" brushRef="#br0" timeOffset="1">155 58 19455 0 0,'-31'-19'0'0'0</inkml:trace>
  <inkml:trace contextRef="#ctx0" brushRef="#br0" timeOffset="2">67 20 19455 0 0,'0'0'0'0'0</inkml:trace>
  <inkml:trace contextRef="#ctx0" brushRef="#br0" timeOffset="3">49 0 21503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0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291 445 2304 0 0,'0'0'101'0'0,"0"0"327"0"0,0 0 1290 0 0,0 0 565 0 0,0 0 111 0 0,0-1 388 0 0,4-6-1886 0 0,-4 5-554 0 0,1 0-1 0 0,-1 1 0 0 0,1-1 0 0 0,-1 0 1 0 0,1 1-1 0 0,-1-1 0 0 0,0 0 1 0 0,0 1-1 0 0,0-1 0 0 0,0 0 1 0 0,0 1-1 0 0,0-1 0 0 0,0 0 1 0 0,-1 0-1 0 0,1 1 0 0 0,-1-2-341 0 0,-1-10 1324 0 0,1 12-1165 0 0,0 0 0 0 0,-1 0-1 0 0,1 0 1 0 0,-1 0 0 0 0,1 0 0 0 0,-1 1-1 0 0,1-1 1 0 0,-1 0 0 0 0,1 1-1 0 0,-1-1-158 0 0,1 1 183 0 0,-3-1-46 0 0,0-1 1 0 0,0 2-1 0 0,0-1 1 0 0,0 0-1 0 0,-1 1 1 0 0,1-1-1 0 0,0 1 1 0 0,0 0-1 0 0,0 1 1 0 0,0-1 0 0 0,0 1-1 0 0,0 0 1 0 0,0 0-1 0 0,0 0 1 0 0,0 0-1 0 0,0 1 1 0 0,0-1-1 0 0,0 1 1 0 0,1 0-1 0 0,-1 0 1 0 0,1 1-1 0 0,-2 0-137 0 0,-5 4 68 0 0,0 1-1 0 0,1 0 1 0 0,0 1-1 0 0,0-1 1 0 0,0 2-1 0 0,-5 8-67 0 0,-37 48 204 0 0,47-60-196 0 0,1-1-1 0 0,0 0 0 0 0,0 1 1 0 0,1 0-1 0 0,-1-1 1 0 0,1 1-1 0 0,0 3-7 0 0,-1-1 4 0 0,0 0 0 0 0,0-1 0 0 0,-4 8-4 0 0,5-11 19 0 0,-1 0 1 0 0,1 0-1 0 0,0 1 0 0 0,0-1 0 0 0,1 0 0 0 0,-1 1 1 0 0,1 0-1 0 0,0-1 0 0 0,0 1 0 0 0,0 2-19 0 0,-6 26 339 0 0,7-32-325 0 0,0 0 0 0 0,0-1-1 0 0,1 1 1 0 0,-1 0 0 0 0,0 0 0 0 0,0-1 0 0 0,1 1-1 0 0,-1-1 1 0 0,1 1 0 0 0,-1 0 0 0 0,0-1 0 0 0,1 1 0 0 0,-1-1-1 0 0,1 1 1 0 0,-1-1 0 0 0,1 1 0 0 0,0-1 0 0 0,-1 1 0 0 0,1-1-1 0 0,-1 0 1 0 0,1 1 0 0 0,0-1 0 0 0,-1 0 0 0 0,1 1-1 0 0,0-1 1 0 0,0 0 0 0 0,-1 0 0 0 0,1 0 0 0 0,0 0 0 0 0,-1 0-1 0 0,1 0 1 0 0,0 0 0 0 0,0 0-14 0 0,3 1 6 0 0,-1-1 0 0 0,1 0-1 0 0,-1 0 1 0 0,1-1 0 0 0,-1 1 0 0 0,2-1-6 0 0,-1-1 29 0 0,0 1 0 0 0,1-1 0 0 0,-1-1 0 0 0,0 1 0 0 0,0-1 0 0 0,0 1 0 0 0,0-1 1 0 0,-1 0-1 0 0,1 0 0 0 0,1-3-29 0 0,2 0 51 0 0,-2-1 0 0 0,1 0 0 0 0,-1-1 0 0 0,1 1 0 0 0,0-3-51 0 0,12-25 204 0 0,-2 0 0 0 0,7-20-204 0 0,13-60 1107 0 0,9-56-1107 0 0,-22 76-63 0 0,16-25 3 0 0,-39 119 60 0 0,1 0 1 0 0,-1 0-1 0 0,0 0 0 0 0,0 0 0 0 0,0 1 0 0 0,1-1 1 0 0,-1 0-1 0 0,1 0 0 0 0,-1 0 0 0 0,0 0 0 0 0,1 1 0 0 0,-1-1 1 0 0,1 0-1 0 0,0 1 0 0 0,-1-1 0 0 0,1 0 0 0 0,0 1 1 0 0,0-1-1 0 0,-1 1 0 0 0,0 0 0 0 0,1 0 0 0 0,-1 0 0 0 0,0 1 0 0 0,1-1 0 0 0,-1 0 1 0 0,0 0-1 0 0,1 1 0 0 0,-1-1 0 0 0,0 0 0 0 0,1 0 0 0 0,-1 1 0 0 0,0-1 1 0 0,0 0-1 0 0,0 1 0 0 0,1-1 0 0 0,-1 0 0 0 0,0 1 0 0 0,0-1 0 0 0,0 0 0 0 0,1 1 1 0 0,-1-1-1 0 0,0 1 0 0 0,0-1 0 0 0,0 0 0 0 0,0 1 0 0 0,7 38-35 0 0,-5 14 36 0 0,-1 1-1 0 0,-5 14 0 0 0,1 35 3 0 0,3-81 9 0 0,-1 31-62 0 0,3-1 0 0 0,9 52 50 0 0,-9-87 0 0 0,-1-9 0 0 0,0 0 0 0 0,1 1 0 0 0,0-1 0 0 0,0 0 0 0 0,0 0 0 0 0,1 0 0 0 0,1 0 0 0 0,1 3 0 0 0,-3-9 7 0 0,-2-1-4 0 0,1 0 0 0 0,0 0 1 0 0,0 0-1 0 0,0 0 0 0 0,-1 0 1 0 0,1 0-1 0 0,0 0 0 0 0,0 0 1 0 0,0-1-1 0 0,1 1 0 0 0,-1 0 1 0 0,0-1-1 0 0,0 1 0 0 0,0-1 1 0 0,0 1-1 0 0,1-1 0 0 0,-1 0 1 0 0,0 1-1 0 0,0-1 0 0 0,1 0 1 0 0,-1 0-1 0 0,0 0-3 0 0,2 0 15 0 0,0 0 1 0 0,0 1-1 0 0,0-1 0 0 0,0-1 1 0 0,-1 1-1 0 0,1 0 0 0 0,0-1 0 0 0,0 0 1 0 0,0 1-1 0 0,-1-1 0 0 0,1 0 0 0 0,0 0 1 0 0,-1-1-1 0 0,1 1 0 0 0,-1-1 1 0 0,1 1-1 0 0,-1-1 0 0 0,0 0 0 0 0,0 0 1 0 0,0 0-1 0 0,0 0 0 0 0,0 0 1 0 0,1-1-16 0 0,3-4 45 0 0,0-1 0 0 0,0 0 0 0 0,0-1 0 0 0,-1 1 1 0 0,0-1-1 0 0,-1-1-45 0 0,12-27 90 0 0,-9 19-23 0 0,1 0 1 0 0,4-6-68 0 0,-9 18 0 0 0,0 0 0 0 0,-1-1 0 0 0,1 1 0 0 0,0-4 0 0 0,2-6 0 0 0,1 5 0 0 0,-6 10-1 0 0,1 1 0 0 0,-1 0 1 0 0,1-1-1 0 0,-1 1 0 0 0,1 0 0 0 0,-1 0 0 0 0,1-1 1 0 0,-1 1-1 0 0,1 0 0 0 0,0 0 0 0 0,-1 0 0 0 0,1 0 1 0 0,-1 0-1 0 0,1 0 0 0 0,-1 0 0 0 0,1 0 0 0 0,0 0 0 0 0,0 0 1 0 0,0 0-4 0 0,0 1 0 0 0,-1-1-1 0 0,1 1 1 0 0,0 0-1 0 0,0-1 1 0 0,0 1-1 0 0,0 0 1 0 0,0-1-1 0 0,-1 1 1 0 0,1 0-1 0 0,0 0 1 0 0,-1 0-1 0 0,1 0 1 0 0,-1-1-1 0 0,1 1 1 0 0,-1 0 0 0 0,1 0-1 0 0,-1 0 1 0 0,0 0-1 0 0,1 0 1 0 0,-1 1 4 0 0,6 27-40 0 0,-4-20 25 0 0,7 35-39 0 0,13 60 55 0 0,-20-96 10 0 0,0-1 0 0 0,1 1 0 0 0,0-1 0 0 0,0 0-1 0 0,0 0 1 0 0,1-1 0 0 0,0 1 0 0 0,1 0 0 0 0,-1-1 0 0 0,1 0 0 0 0,0 0-1 0 0,1-1 1 0 0,-1 0 0 0 0,7 5-11 0 0,11 2 0 0 0,-14-12 0 0 0,-2-1 0 0 0,-5 2 6 0 0,0-2 0 0 0,0 1 0 0 0,1 0 0 0 0,-1 0 0 0 0,0-1-1 0 0,0 1 1 0 0,0-1 0 0 0,0 0 0 0 0,0 1 0 0 0,1-1 0 0 0,-1 0 0 0 0,-1 0 0 0 0,1 0-1 0 0,0-1 1 0 0,2 0-6 0 0,-1-2 29 0 0,1 0 0 0 0,-1 1 0 0 0,0-2 0 0 0,0 1 0 0 0,2-3-29 0 0,6-9 79 0 0,-6 8-45 0 0,-1 0 0 0 0,1 0 0 0 0,-1-1 0 0 0,-1 1 0 0 0,0-1 0 0 0,0 0 0 0 0,0 0 0 0 0,-1 0 0 0 0,-1 0 0 0 0,1 0 0 0 0,-1-4-34 0 0,0-1 48 0 0,-1 0 1 0 0,-1 0-1 0 0,0 0 0 0 0,0 1 1 0 0,-1-1-1 0 0,-1 0 0 0 0,-1-3-48 0 0,1 10-4 0 0,1-1 0 0 0,-1 1 0 0 0,-1 0 0 0 0,1 0 0 0 0,-1 0 0 0 0,0 0 0 0 0,-5-4 4 0 0,7 8-6 0 0,0 0-1 0 0,-1 0 1 0 0,0 0 0 0 0,1 1 0 0 0,-1-1 0 0 0,0 1 0 0 0,0 0 0 0 0,0 0-1 0 0,-1 0 1 0 0,1 0 0 0 0,-1 1 0 0 0,1-1 0 0 0,-1 1 0 0 0,1 0 0 0 0,-1 0-1 0 0,-2 0 7 0 0,0 0-12 0 0,1 1-1 0 0,0 0 1 0 0,0 0-1 0 0,0 0 1 0 0,-1 1-1 0 0,1 0 0 0 0,0 0 1 0 0,0 0-1 0 0,0 1 1 0 0,0 0-1 0 0,1 0 0 0 0,-1 0 1 0 0,0 0-1 0 0,1 1 1 0 0,-1-1-1 0 0,1 1 1 0 0,0 0-1 0 0,0 1 0 0 0,0-1 1 0 0,0 1-1 0 0,1 0 1 0 0,-1 0-1 0 0,1 1 13 0 0,0-2-7 0 0,1 0 1 0 0,0 0-1 0 0,0 0 0 0 0,0 0 1 0 0,1 1-1 0 0,-1-1 0 0 0,1 1 1 0 0,0-1-1 0 0,0 1 0 0 0,0 0 1 0 0,0 0-1 0 0,1 1 7 0 0,0-2-5 0 0,0 0 1 0 0,0 0-1 0 0,0 0 0 0 0,1-1 1 0 0,-1 1-1 0 0,1 0 0 0 0,0-1 0 0 0,0 1 1 0 0,0-1-1 0 0,0 1 0 0 0,1-1 1 0 0,-1 1-1 0 0,1-1 0 0 0,-1 0 1 0 0,1 1-1 0 0,0-1 0 0 0,1 1 5 0 0,1 1 4 0 0,1 1 0 0 0,0-1 0 0 0,0 0 0 0 0,0 0-1 0 0,1 0 1 0 0,-1-1 0 0 0,1 0 0 0 0,0 0 0 0 0,0 0 0 0 0,0-1 0 0 0,0 0-1 0 0,0 0 1 0 0,7 0-4 0 0,7 1-52 0 0,0-1 0 0 0,0-1 0 0 0,17-1 52 0 0,-12 0-222 0 0,10-4-4426 0 0,-25 1 3016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5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10346 187 15664 0 0,'0'0'718'0'0,"-9"0"231"0"0,5-2-757 0 0,4 1 655 0 0,0 1 276 0 0,0 0 49 0 0,0 0-102 0 0,-1 0-1002 0 0,0 1-1 0 0,0-1 0 0 0,0 0 0 0 0,-1 1 0 0 0,1-1 0 0 0,0 1 1 0 0,0-1-1 0 0,0 1 0 0 0,1 0 0 0 0,-1-1 0 0 0,0 1 0 0 0,0 0 1 0 0,0 0-1 0 0,0 0 0 0 0,1-1 0 0 0,-1 1 0 0 0,0 0 1 0 0,1 0-1 0 0,-1 0 0 0 0,1 0 0 0 0,-1 0 0 0 0,1 0 0 0 0,-1 1 1 0 0,1-1-1 0 0,0 0 0 0 0,-1 0 0 0 0,1 1-67 0 0,0 3 168 0 0,-1 0 0 0 0,1 1-1 0 0,0-1 1 0 0,1 1 0 0 0,0 3-168 0 0,0 18 569 0 0,-4-5-354 0 0,-1 14 742 0 0,-1 35-957 0 0,4-62 116 0 0,0 0 1 0 0,0 0 0 0 0,-1-1 0 0 0,-1 1 0 0 0,1 0 0 0 0,-1-1 0 0 0,-1 1 0 0 0,-1 2-117 0 0,2-3 31 0 0,2-6-7 0 0,0 1 1 0 0,0 0-1 0 0,1 0 0 0 0,-1-1 0 0 0,1 1 1 0 0,0 0-1 0 0,0 0 0 0 0,0 0 0 0 0,0 0 1 0 0,0 0-1 0 0,1-1 0 0 0,-1 1 0 0 0,1 0 1 0 0,0 2-26 0 0,2 8 81 0 0,-3 11 80 0 0,0-23 221 0 0,1-1-330 0 0,0-1 0 0 0,-1 1-1 0 0,1-1 1 0 0,-1 1 0 0 0,1 0 0 0 0,0-1 0 0 0,-1 1-1 0 0,0-1 1 0 0,1 1 0 0 0,-1-1 0 0 0,1 0-1 0 0,-1 1 1 0 0,1-1 0 0 0,-1 1 0 0 0,0-1-1 0 0,0 0 1 0 0,1 1 0 0 0,-1-1 0 0 0,0 0 0 0 0,0 1-1 0 0,0-1-50 0 0,4-12 377 0 0,2-16-203 0 0,-2 14-178 0 0,-1 1-1 0 0,0-8 5 0 0,-3 14 0 0 0,2 1 0 0 0,-1 0 0 0 0,1 0 0 0 0,1-1 0 0 0,4-23 0 0 0,7-85 145 0 0,-9 79 256 0 0,5-23-401 0 0,1-3-181 0 0,-8 42 258 0 0,1 0-1 0 0,1 1 0 0 0,1 0 1 0 0,2-5-77 0 0,-8 24-3 0 0,1 0 1 0 0,-1 1 0 0 0,1-1-1 0 0,-1 0 1 0 0,1 0 0 0 0,-1 1-1 0 0,1-1 1 0 0,0 0 0 0 0,-1 0-1 0 0,1 1 1 0 0,0-1 0 0 0,-1 1-1 0 0,1-1 1 0 0,0 1 0 0 0,0-1-1 0 0,0 1 1 0 0,-1-1 0 0 0,1 1-1 0 0,0 0 1 0 0,0 0 0 0 0,0-1-1 0 0,0 1 1 0 0,0 0-1 0 0,0 0 1 0 0,0 0 0 0 0,0 0-1 0 0,0 0 1 0 0,0 0 0 0 0,0 0-1 0 0,0 0 3 0 0,1 0-7 0 0,0 1 0 0 0,0-1-1 0 0,0 1 1 0 0,0 0 0 0 0,0-1-1 0 0,0 1 1 0 0,0 0 0 0 0,0 0-1 0 0,-1 0 1 0 0,1 0-1 0 0,0 0 1 0 0,0 1 7 0 0,6 5-47 0 0,-1 0 1 0 0,0 0-1 0 0,0 1 1 0 0,-1 0-1 0 0,2 2 47 0 0,-7-7-11 0 0,1-1 0 0 0,-1 1-1 0 0,1 0 1 0 0,-1 0 0 0 0,0 0-1 0 0,0 0 1 0 0,0 0 0 0 0,-1 0 0 0 0,1 0-1 0 0,-1 0 1 0 0,1 0 0 0 0,-1 0-1 0 0,0 0 1 0 0,0 1 0 0 0,-1-1 0 0 0,1 0-1 0 0,-1 0 1 0 0,0 2 11 0 0,-1 2 7 0 0,-1 7 33 0 0,-1 0 0 0 0,-1-1 0 0 0,0 0 0 0 0,-2 3-40 0 0,4-12 7 0 0,1 0 1 0 0,0 0 0 0 0,-1 0 0 0 0,0 0 0 0 0,0-1 0 0 0,0 0-1 0 0,0 1 1 0 0,-1-1 0 0 0,1 0 0 0 0,-1-1 0 0 0,0 1 0 0 0,0 0-1 0 0,0-1 1 0 0,0 0 0 0 0,-2 1-8 0 0,-5 1-2 0 0,0 2 1 0 0,1-1-1 0 0,-4 3 2 0 0,11-6-31 0 0,0 0 0 0 0,0 0 1 0 0,-1-1-1 0 0,1 1 0 0 0,-1-1 1 0 0,0 0-1 0 0,1 0 0 0 0,-1 0 1 0 0,0 0 30 0 0,-43 1-163 0 0,45-2-562 0 0,2 0-246 0 0,0 0-41 0 0</inkml:trace>
  <inkml:trace contextRef="#ctx0" brushRef="#br0" timeOffset="423.3">10754 254 4144 0 0,'0'-2'319'0'0,"-9"-35"2883"0"0,8 35-2316 0 0,0 0-1 0 0,0-1 1 0 0,0 1 0 0 0,1-1-1 0 0,-1 1 1 0 0,1-1 0 0 0,-1 1-1 0 0,1-1 1 0 0,0 1-1 0 0,0-1 1 0 0,0 1 0 0 0,1-1-1 0 0,-1 0 1 0 0,1-1-886 0 0,1-5 1264 0 0,1 0-1 0 0,1 0 1 0 0,1-3-1264 0 0,3-8 988 0 0,-7 16-897 0 0,1 1-1 0 0,-1 0 1 0 0,1-1-1 0 0,0 1 1 0 0,0 0-1 0 0,1 0 1 0 0,-1 1-1 0 0,1-1 0 0 0,-1 0 1 0 0,2 0-91 0 0,30-23 851 0 0,-26 21-697 0 0,-6 3-134 0 0,0 1 0 0 0,0 0 0 0 0,0 0 1 0 0,1 0-1 0 0,-1 0 0 0 0,0 1 0 0 0,1-1 1 0 0,-1 1-1 0 0,0-1 0 0 0,1 1 0 0 0,-1 0 1 0 0,1 0-1 0 0,-1 0 0 0 0,1 0 0 0 0,-1 0 1 0 0,0 0-1 0 0,1 1 0 0 0,-1-1 1 0 0,1 1-1 0 0,-1 0 0 0 0,0 0 0 0 0,0 0 1 0 0,1 0-1 0 0,0 1-20 0 0,3 1 44 0 0,0 1 0 0 0,0-1 0 0 0,-1 1 0 0 0,0 1 0 0 0,1-1 0 0 0,-2 1 0 0 0,1 0 0 0 0,1 2-44 0 0,-5-6 0 0 0,0 0 0 0 0,0 1 1 0 0,0-1-1 0 0,0 0 0 0 0,-1 1 0 0 0,1-1 0 0 0,0 1 0 0 0,-1-1 1 0 0,1 1-1 0 0,-1-1 0 0 0,0 1 0 0 0,1-1 0 0 0,-1 1 0 0 0,0-1 0 0 0,0 1 1 0 0,0 1-1 0 0,-6 23-2 0 0,-1-4-11 0 0,3-8 15 0 0,0 0 0 0 0,-1-1 0 0 0,-1 0 0 0 0,0 0-1 0 0,-1 0 1 0 0,-1-1 0 0 0,1 0 0 0 0,-2 0 0 0 0,0-1 0 0 0,-5 5-2 0 0,5-7 49 0 0,-1 0 0 0 0,-1-1 0 0 0,-4 3-49 0 0,-22 19 118 0 0,9-5-162 0 0,-1-1 0 0 0,-32 20 44 0 0,54-38-23 0 0,0 0 0 0 0,0 0 0 0 0,1 0 0 0 0,-6 8 23 0 0,-7 6-12 0 0,15-12 12 0 0,7-4 19 0 0,-2-3 82 0 0,-1-1 51 0 0,1 0 9 0 0,11-1-77 0 0,0-1 0 0 0,0 0-1 0 0,0-1 1 0 0,2-2-84 0 0,2 1 56 0 0,64-15-1809 0 0,38-4 1753 0 0,-65 11-3185 0 0,-19 5 1539 0 0</inkml:trace>
  <inkml:trace contextRef="#ctx0" brushRef="#br0" timeOffset="804.33">11416 204 19351 0 0,'0'0'886'0'0,"0"0"-21"0"0,2 1-480 0 0,1 1-192 0 0,2 0-1 0 0,-1 0 1 0 0,0-1 0 0 0,0 1-1 0 0,1-1 1 0 0,-1 0-1 0 0,0 0 1 0 0,1-1-1 0 0,-1 1 1 0 0,1-1-1 0 0,-1 0 1 0 0,5 0-193 0 0,14 1 392 0 0,24 1 58 0 0,0-2 0 0 0,32-5-450 0 0,-69 4 5 0 0,8 0-302 0 0,0 0 0 0 0,-1 1 0 0 0,1 1 0 0 0,0 0 0 0 0,7 2 297 0 0,-8 2-875 0 0</inkml:trace>
  <inkml:trace contextRef="#ctx0" brushRef="#br0" timeOffset="1158.56">11320 437 14944 0 0,'-1'0'686'0'0,"-19"4"1295"0"0,15-1 433 0 0,14-2-1082 0 0,160-8 822 0 0,-139 5-2040 0 0,18 3-114 0 0,-18 0-2467 0 0,29-3 2467 0 0,-10-5-7926 0 0</inkml:trace>
  <inkml:trace contextRef="#ctx0" brushRef="#br0" timeOffset="1159.56">11802 90 8288 0 0,'0'0'638'0'0,"-1"-1"-414"0"0,-1-5 216 0 0,2 6-282 0 0,0 0 0 0 0,0 0-1 0 0,0 0 1 0 0,-1-1-1 0 0,1 1 1 0 0,0 0 0 0 0,0 0-1 0 0,0 0 1 0 0,0 0 0 0 0,0 0-1 0 0,-1 0 1 0 0,1-1-1 0 0,0 1 1 0 0,0 0 0 0 0,0 0-1 0 0,0 0 1 0 0,-1 0-1 0 0,1 0 1 0 0,0 0 0 0 0,0 0-1 0 0,0 0 1 0 0,-1 0 0 0 0,1 0-1 0 0,0 0 1 0 0,0 0-1 0 0,0 0 1 0 0,-1 0 0 0 0,1 0-1 0 0,0 0 1 0 0,0 0-1 0 0,0 0 1 0 0,0 0 0 0 0,-1 0-1 0 0,1 0 1 0 0,0 0-158 0 0,-10 5 4820 0 0,-6 8-1486 0 0,11-6-2727 0 0,0 0 1 0 0,0 0-1 0 0,1 1 1 0 0,-4 5-608 0 0,-5 11 384 0 0,-31 53 427 0 0,16-30-114 0 0,-5 16-697 0 0,28-52-3 0 0,1-1-1 0 0,0 1 1 0 0,-1 6 3 0 0,3-9 79 0 0,0 1 0 0 0,-1-1 0 0 0,-1 0 0 0 0,1 1 0 0 0,-1-1 0 0 0,-4 5-79 0 0,-45 67 1382 0 0,23-24-4785 0 0,21-39-6032 0 0</inkml:trace>
  <inkml:trace contextRef="#ctx0" brushRef="#br0" timeOffset="1644.31">12215 226 23639 0 0,'0'0'539'0'0,"0"0"77"0"0,0 0 32 0 0,0 0-76 0 0,-1 2-376 0 0,-3 7 38 0 0,1 1-1 0 0,-1 0 1 0 0,2 1-1 0 0,-1-1 1 0 0,1 1 0 0 0,1-1-1 0 0,0 1 1 0 0,1-1-234 0 0,-2 9-35 0 0,-4 46-154 0 0,4 57 189 0 0,2-99-105 0 0,0-22 435 0 0,0-1 138 0 0,5 3 482 0 0,-9-12-770 0 0,1 5-183 0 0,1-1 0 0 0,0 1 0 0 0,0 0 0 0 0,0 0 0 0 0,0-4 3 0 0,1 2 0 0 0,1-1 0 0 0,-1 0 0 0 0,0 0 0 0 0,-1 0 0 0 0,1 1 0 0 0,-3-4 0 0 0,2 1 0 0 0,0 0 0 0 0,1 0 0 0 0,0 0 0 0 0,0 0 0 0 0,1 0 0 0 0,0 0 0 0 0,1-8 0 0 0,0-8 0 0 0,-1 13 0 0 0,2 1 0 0 0,-1 0-1 0 0,2 0 1 0 0,-1 0 0 0 0,5-10 0 0 0,-3 9 4 0 0,-1-1 1 0 0,0 0-1 0 0,0-4-4 0 0,-3 15 6 0 0,0 1-1 0 0,1-1 0 0 0,-1 1 1 0 0,1-1-1 0 0,-1 1 1 0 0,1-1-1 0 0,-1 1 0 0 0,1 0 1 0 0,0-1-1 0 0,0 1 1 0 0,0 0-1 0 0,-1-1 0 0 0,1 1 1 0 0,1 0-1 0 0,-1 0 1 0 0,0 0-1 0 0,0 0 0 0 0,0 0 1 0 0,0 0-1 0 0,1 0 1 0 0,-1 1-1 0 0,0-1 0 0 0,1 0 1 0 0,-1 1-1 0 0,1-1-5 0 0,2 0 17 0 0,0 0 0 0 0,0 0-1 0 0,0 0 1 0 0,0 0 0 0 0,0 1-1 0 0,0-1 1 0 0,2 1-17 0 0,-5 0 0 0 0,0 0 0 0 0,0 0 0 0 0,0 0 0 0 0,-1 0 0 0 0,1 0 0 0 0,0 0 0 0 0,0 0 0 0 0,0 0 0 0 0,-1 0 0 0 0,1 1 0 0 0,0-1 0 0 0,0 0 0 0 0,0 0 0 0 0,-1 1 0 0 0,1-1 0 0 0,0 1 0 0 0,0 2 0 0 0,0 0 0 0 0,1 1 0 0 0,-1-1 0 0 0,-1 1 0 0 0,1-1 0 0 0,0 2 0 0 0,2 9 0 0 0,2-1-23 0 0,1 0 0 0 0,0 0-1 0 0,1-1 1 0 0,0 0 0 0 0,1 0-1 0 0,7 8 24 0 0,-7-10-4 0 0,4 5 4 0 0,1-2 0 0 0,1 1 0 0 0,0-2 0 0 0,1 0 0 0 0,1 0 0 0 0,-1-1 0 0 0,2-1 0 0 0,3 1 0 0 0,-11-6 18 0 0,-5-3 1 0 0,0 1-1 0 0,0-1 0 0 0,0 0 0 0 0,0 0 0 0 0,1 0 1 0 0,-1-1-1 0 0,0 0 0 0 0,1 0 0 0 0,0 0 0 0 0,-1 0 0 0 0,1-1 1 0 0,-1 1-1 0 0,4-1-18 0 0,-5-1 19 0 0,0 0 0 0 0,0 0 0 0 0,-1 0 0 0 0,1 0 0 0 0,0-1 0 0 0,0 1 0 0 0,-1-1-1 0 0,1 1 1 0 0,-1-1 0 0 0,2-1-19 0 0,-4 2 1 0 0,2 0 23 0 0,0-1-1 0 0,0 1 0 0 0,-1-1 1 0 0,1 0-1 0 0,-1 1 0 0 0,0-1 0 0 0,1 0 1 0 0,-1 0-1 0 0,0 0 0 0 0,0 0 1 0 0,0-1-1 0 0,0 1 0 0 0,-1 0 0 0 0,1-1-23 0 0,4-33 468 0 0,-2 5-83 0 0,-2 24-361 0 0,0 0-1 0 0,-1 1 1 0 0,0-1-1 0 0,0 0 1 0 0,0 0 0 0 0,-1 1-1 0 0,-1-6-23 0 0,-2-24-204 0 0,4-142 3 0 0,-3 145-3844 0 0,3 33 1682 0 0</inkml:trace>
  <inkml:trace contextRef="#ctx0" brushRef="#br0" timeOffset="2007.73">12920 121 20127 0 0,'0'0'926'0'0,"0"0"-26"0"0,1-1-578 0 0,2-5-107 0 0,-2 5 708 0 0,-1 1 301 0 0,0 0 50 0 0,0 0-106 0 0,0 0-469 0 0,0 0-203 0 0,0 0-44 0 0,5 12 182 0 0,0 8-501 0 0,0 1 0 0 0,-1-1 0 0 0,0 14-133 0 0,4 22 372 0 0,-6-41-143 0 0,0 1 1 0 0,-1-1-1 0 0,-1 1 0 0 0,-1 9-229 0 0,1 1 332 0 0,0 1-1 0 0,4 21-331 0 0,-4-47 0 0 0,1 16 15 0 0,-2 22-94 0 0,1-37-258 0 0,0-2-138 0 0,0 0-33 0 0,0 0-276 0 0,0 0-1144 0 0,0 0-496 0 0</inkml:trace>
  <inkml:trace contextRef="#ctx0" brushRef="#br0" timeOffset="2346.89">13232 9 17503 0 0,'0'0'803'0'0,"0"0"-18"0"0,0 0-305 0 0,0 0 566 0 0,0 0 302 0 0,0 0 57 0 0,0 0-112 0 0,0 0-534 0 0,1 7 241 0 0,6 2-580 0 0,-5-6-366 0 0,0 0 0 0 0,0 0 1 0 0,0-1-1 0 0,0 1 0 0 0,0 1 1 0 0,-1-1-1 0 0,0 0 0 0 0,0 0 1 0 0,0 0-1 0 0,0 1 0 0 0,0 0-54 0 0,2 27 185 0 0,-2 0-1 0 0,-1 0 0 0 0,-4 24-184 0 0,-7 30-274 0 0,8-58 765 0 0,-3 16-491 0 0,2-22 435 0 0,1 0 0 0 0,0 19-435 0 0,0-7 451 0 0,1-27-434 0 0,2 0 0 0 0,-1 0 0 0 0,0-1 0 0 0,1 1 0 0 0,0 0 0 0 0,1 1-17 0 0,-1-5-1 0 0,1 0-1 0 0,-1 0 1 0 0,1 0-1 0 0,0 0 1 0 0,-1 0-1 0 0,1 0 0 0 0,0 0 1 0 0,0 0-1 0 0,1 0 1 0 0,-1-1-1 0 0,0 1 1 0 0,0 0-1 0 0,1-1 1 0 0,-1 1-1 0 0,1-1 1 0 0,0 0-1 0 0,-1 1 1 0 0,1-1-1 0 0,1 1 2 0 0,2 1 4 0 0,0 0-1 0 0,0 0 1 0 0,0 0 0 0 0,0-1-1 0 0,1 0 1 0 0,-1 0-1 0 0,1 0 1 0 0,0-1 0 0 0,1 1-4 0 0,17-2 28 0 0,-6-4-21 0 0,8-2-7 0 0,11 0 0 0 0,-33 6 0 0 0,0-1 0 0 0,0 0 0 0 0,0 0 0 0 0,0-1 0 0 0,0 1 0 0 0,-1-1 0 0 0,1 1 0 0 0,0-2 0 0 0,22-8 0 0 0,-16 9 0 0 0,5-3 0 0 0,1 0 0 0 0,-1 0 0 0 0,15-8 0 0 0,-4 0 76 0 0,15-3 127 0 0,-14 7-192 0 0,-8 3-133 0 0,6 3-2374 0 0,-22 3-4265 0 0,-3 0-2101 0 0</inkml:trace>
  <inkml:trace contextRef="#ctx0" brushRef="#br0" timeOffset="-1805.2">8222 645 11976 0 0,'0'0'546'0'0,"0"0"-10"0"0,0 0-270 0 0,0 0 131 0 0,0 0 92 0 0,0 0 21 0 0,-4-4 174 0 0,4 2 2599 0 0,1 1 3581 0 0,4-6-6860 0 0,1 0-1 0 0,-1 0 1 0 0,-1 0-1 0 0,1-1-3 0 0,-3 5 5 0 0,-1 1 0 0 0,1-1 0 0 0,0 1 1 0 0,-1-1-1 0 0,1 1 0 0 0,1 0 0 0 0,-1-1 0 0 0,0 1 0 0 0,1 0-5 0 0,5-7 251 0 0,-1 1 0 0 0,0-1 0 0 0,-1 0 0 0 0,1-1 0 0 0,0-4-251 0 0,-2 5 73 0 0,-1-1 0 0 0,0 1 0 0 0,-1-1 0 0 0,1-4-73 0 0,11-27 193 0 0,-4 14-131 0 0,-1 0 0 0 0,-2 0 0 0 0,0-1 0 0 0,-1-4-62 0 0,-2 9 37 0 0,2 1-1 0 0,3-6-36 0 0,7-20 191 0 0,-9 25-97 0 0,1 0-1 0 0,1 0-93 0 0,2-5 117 0 0,-6 12-65 0 0,-5 12-37 0 0,0 1-1 0 0,0-1 1 0 0,1 1 0 0 0,-1 0-1 0 0,1-1 1 0 0,0 1 0 0 0,0 0-15 0 0,-1 1 19 0 0,0 2-16 0 0,-1 0 1 0 0,1-1-1 0 0,-1 1 0 0 0,0 0 0 0 0,0-1 0 0 0,1 1 0 0 0,-1-1 0 0 0,0 1 0 0 0,0-1 0 0 0,1 1 0 0 0,-1 0 0 0 0,0-1 1 0 0,0 1-1 0 0,0-1 0 0 0,0 1 0 0 0,0-1 0 0 0,0 1 0 0 0,0-1 0 0 0,0 1 0 0 0,0-1-3 0 0,8 9 49 0 0,-7-6-56 0 0,0 1 0 0 0,0-1 0 0 0,0 1 0 0 0,0-1 0 0 0,0 1 0 0 0,-1-1 0 0 0,1 1 0 0 0,-1 0 0 0 0,0-1 0 0 0,0 3 7 0 0,2 11-36 0 0,4 22-4 0 0,-2-1 1 0 0,-1 5 39 0 0,0-4-9 0 0,1-1-1 0 0,3 5 10 0 0,-3-17-154 0 0,-2-15 129 0 0,-1-1 0 0 0,1 0-1 0 0,1 0 1 0 0,-1 0 0 0 0,2-1 0 0 0,-1 1 25 0 0,7 19 388 0 0,-3-13-840 0 0,-6-13 315 0 0,8 14 710 0 0,-6-11-404 0 0,-2-4-6872 0 0,-1-1 5528 0 0,0 0-1384 0 0</inkml:trace>
  <inkml:trace contextRef="#ctx0" brushRef="#br0" timeOffset="-1435.43">8248 512 15664 0 0,'-7'-14'718'0'0,"7"11"-19"0"0,0 3-676 0 0,1 0 0 0 0,-1-1 0 0 0,0 1 1 0 0,0 0-1 0 0,1 0 0 0 0,-1-1 0 0 0,0 1 0 0 0,1 0 1 0 0,-1 0-1 0 0,0-1 0 0 0,0 1 0 0 0,1 0 0 0 0,-1-1 0 0 0,0 1 1 0 0,0 0-1 0 0,0 0 0 0 0,0-1 0 0 0,1 1 0 0 0,-1-1 1 0 0,0 1-1 0 0,0 0 0 0 0,0-1 0 0 0,0 1 0 0 0,0 0 1 0 0,0-1-1 0 0,0 1 0 0 0,0-1-23 0 0,0-1 159 0 0,1 0-53 0 0,0 1 0 0 0,0 0 0 0 0,0-1 0 0 0,0 1 0 0 0,1-1 0 0 0,-1 1 0 0 0,0 0-1 0 0,1 0 1 0 0,-1 0 0 0 0,1 0 0 0 0,-1 0 0 0 0,1 0 0 0 0,-1 0 0 0 0,1 0 0 0 0,0 1 0 0 0,-1-1 0 0 0,1 1 0 0 0,1-1-106 0 0,35-4 1230 0 0,-22 3-908 0 0,76-6-370 0 0,-26 5-2446 0 0,-17-5 980 0 0,-7-1-19 0 0</inkml:trace>
  <inkml:trace contextRef="#ctx0" brushRef="#br0" timeOffset="-1081.27">8731 281 14192 0 0,'0'0'653'0'0,"0"0"-16"0"0,0 0-278 0 0,0 0 341 0 0,0 0 194 0 0,0 0 40 0 0,0 0-53 0 0,0 0-254 0 0,0 2-109 0 0,-2 23 438 0 0,1-19-897 0 0,0 1 0 0 0,1 0-1 0 0,-1-1 1 0 0,1 1 0 0 0,1 4-59 0 0,1 32 583 0 0,-3-31-7 0 0,2 0 1 0 0,0 11-577 0 0,0-12 125 0 0,0 0 1 0 0,-1 1-1 0 0,0-1 1 0 0,-3 11-126 0 0,0 18 756 0 0,3-40-716 0 0,1 0 1 0 0,-1 0-1 0 0,0-1 0 0 0,0 1 0 0 0,0 0 0 0 0,0 0 0 0 0,1 0 1 0 0,-1-1-1 0 0,0 1 0 0 0,0 0 0 0 0,0 0 0 0 0,0 0 0 0 0,1 0 1 0 0,-1 0-1 0 0,0 0 0 0 0,0 0 0 0 0,1-1 0 0 0,-1 1 0 0 0,0 0 1 0 0,0 0-1 0 0,1 0 0 0 0,-1 0 0 0 0,0 0 0 0 0,0 0 0 0 0,0 0 1 0 0,1 0-1 0 0,-1 0 0 0 0,0 0 0 0 0,0 0 0 0 0,1 0 0 0 0,-1 0 1 0 0,0 1-1 0 0,0-1 0 0 0,1 0 0 0 0,-1 0 0 0 0,0 0 0 0 0,0 0 1 0 0,0 0-1 0 0,1 0 0 0 0,-1 0 0 0 0,0 1 0 0 0,0-1 0 0 0,0 0 1 0 0,0 0-1 0 0,1 0 0 0 0,-1 1 0 0 0,0-1 0 0 0,0 0-40 0 0,0-3 72 0 0,1 0-1 0 0,-1-1 0 0 0,1 1 1 0 0,0 0-1 0 0,0 0 0 0 0,0 0 1 0 0,0 0-1 0 0,2-2-71 0 0,6-19 261 0 0,-5 2-175 0 0,2-1-1 0 0,0 1 0 0 0,1 0 0 0 0,4-5-85 0 0,-5 14 86 0 0,-3 4-21 0 0,1 1 0 0 0,0 0 0 0 0,0 1 0 0 0,1-1 0 0 0,5-5-65 0 0,-8 9-1 0 0,4-1 4 0 0,-5 5-5 0 0,0 0 1 0 0,0 0 0 0 0,0 0 0 0 0,0 0 0 0 0,0 1 0 0 0,-1-1-1 0 0,1 0 1 0 0,0 0 0 0 0,0 1 0 0 0,0-1 0 0 0,0 0 0 0 0,-1 1-1 0 0,1-1 1 0 0,0 1 0 0 0,0 0 1 0 0,-1-1-2 0 0,3 1-11 0 0,0 1 1 0 0,0 0-1 0 0,0 0 1 0 0,-1 0-1 0 0,1 1 1 0 0,-1-1-1 0 0,1 0 1 0 0,-1 1-1 0 0,0 0 1 0 0,0-1-1 0 0,0 1 13 0 0,31 42-74 0 0,-16-23 8 0 0,11 20 66 0 0,-24-37-9 0 0,23 38-102 0 0,-24-39 103 0 0,0 0 0 0 0,0 0 0 0 0,1-1 0 0 0,-1 0 0 0 0,1 0 0 0 0,0 0 0 0 0,0 0 0 0 0,0 0 0 0 0,1 0 8 0 0,10 3 0 0 0,-13-7 0 0 0,5 1 42 0 0,11-1 324 0 0,-17 1-355 0 0,-1 0 0 0 0,1-1 0 0 0,-1 1 0 0 0,0 0 0 0 0,1-1 0 0 0,-1 1 0 0 0,1 0 0 0 0,-1-1 0 0 0,0 1 0 0 0,1-1 0 0 0,-1 1 0 0 0,0 0 0 0 0,0-1 0 0 0,1 1 0 0 0,-1-1 0 0 0,0 1 0 0 0,0-1 0 0 0,0 1 0 0 0,0-1 0 0 0,0 1 0 0 0,1-1 0 0 0,-1 1 0 0 0,0-1 0 0 0,0 1 0 0 0,0-1 0 0 0,0 1 0 0 0,0-1 0 0 0,-1 1 0 0 0,1-1 0 0 0,0 1 0 0 0,0-1 0 0 0,0 1 0 0 0,0-1 0 0 0,0 1 1 0 0,-1-1-13 0 0,0-8 116 0 0,0 0-1 0 0,1 0 1 0 0,0 0-1 0 0,0 0 1 0 0,1 0-1 0 0,0 0 1 0 0,1 0-1 0 0,0-3-114 0 0,4-23 163 0 0,-2-1-95 0 0,0-4-440 0 0,0-24 372 0 0,-4 60-200 0 0,0 0 0 0 0,1 0 0 0 0,-1 0-1 0 0,1 0 1 0 0,0 0 0 0 0,0 0 0 0 0,0 0 0 0 0,2-3 200 0 0,-3 6-1219 0 0,0 1-254 0 0,0 0-870 0 0,2 0-3449 0 0,6 3-1475 0 0</inkml:trace>
  <inkml:trace contextRef="#ctx0" brushRef="#br0" timeOffset="-633.15">9328 301 5528 0 0,'0'-1'28'0'0,"1"0"-1"0"0,-1 0 1 0 0,0 0 0 0 0,0 1 0 0 0,1-1 0 0 0,-1 0-1 0 0,0 0 1 0 0,0 0 0 0 0,0 0 0 0 0,0 0-1 0 0,0 0 1 0 0,0 0 0 0 0,0 0-28 0 0,2-15 239 0 0,-1 6 13662 0 0,-1 10-12924 0 0,0 0-96 0 0,2 9 69 0 0,0 3-292 0 0,-1 1 1 0 0,-1 10-659 0 0,2 25 763 0 0,-1-41-689 0 0,-1 1 1 0 0,0-1-1 0 0,-1 0 1 0 0,1 0-1 0 0,-1 1 1 0 0,-1-1-1 0 0,1 0 1 0 0,-3 6-75 0 0,-6 29 488 0 0,9-31-182 0 0,0 31 1031 0 0,1-41-1187 0 0,0-1 39 0 0,0 0 3 0 0,0-2-4 0 0,-1-37 342 0 0,0 14-334 0 0,1-1 0 0 0,1 1 0 0 0,2-1-1 0 0,3-14-195 0 0,-1 19 32 0 0,0 0 0 0 0,2 1 0 0 0,0 1 0 0 0,5-8-32 0 0,-4 16 11 0 0,2 3-11 0 0,-7 7-3 0 0,-1 0-1 0 0,1 1 0 0 0,-1-1 1 0 0,0 1-1 0 0,1 0 1 0 0,-1-1-1 0 0,1 1 0 0 0,-1 1 1 0 0,1-1-1 0 0,-1 0 1 0 0,1 1-1 0 0,-1-1 1 0 0,1 1-1 0 0,-1-1 0 0 0,0 1 1 0 0,0 0-1 0 0,1 0 1 0 0,-1 0-1 0 0,0 1 1 0 0,0-1-1 0 0,0 0 0 0 0,0 1 1 0 0,0-1-1 0 0,0 1 1 0 0,0 0-1 0 0,-1 0 0 0 0,1 0 1 0 0,-1 0-1 0 0,1 0 1 0 0,-1 0-1 0 0,0 0 1 0 0,1 0-1 0 0,-1 0 0 0 0,0 0 1 0 0,-1 1-1 0 0,1-1 1 0 0,0 1-1 0 0,-1-1 4 0 0,1 1-2 0 0,0-1-1 0 0,0 1 1 0 0,0-1 0 0 0,0 0-1 0 0,0 1 1 0 0,0-1 0 0 0,0 0-1 0 0,1 1 1 0 0,-1-1-1 0 0,2 1 3 0 0,8 16-29 0 0,-9-14 28 0 0,1 1 0 0 0,-1 0 1 0 0,-1 0-1 0 0,1 0 0 0 0,-1 0 1 0 0,0 0-1 0 0,0 0 0 0 0,0 0 0 0 0,-1 0 1 0 0,0 1-1 0 0,-1-1 0 0 0,1 0 1 0 0,-1 0-1 0 0,0 0 0 0 0,-1 2 1 0 0,-3 10 9 0 0,3-12-3 0 0,1-1 0 0 0,-1 1 0 0 0,0 0 0 0 0,0-1 0 0 0,-1 0 1 0 0,1 1-1 0 0,-1-1 0 0 0,0 0 0 0 0,-3 3-6 0 0,-3 1-2 0 0,-1 1 0 0 0,1-1 0 0 0,-2-1 0 0 0,1 0 0 0 0,-1-1 0 0 0,0 0 1 0 0,0 0-1 0 0,-1-1 0 0 0,0-1 0 0 0,0 0 0 0 0,-9 2 2 0 0,15-5-175 0 0,0-1 1 0 0,1 0-1 0 0,-1 0 1 0 0,0-1-1 0 0,0 1 1 0 0,1-1-1 0 0,-1-1 1 0 0,-4 0 174 0 0,-14-3-9243 0 0,16 1 1032 0 0</inkml:trace>
  <inkml:trace contextRef="#ctx0" brushRef="#br0" timeOffset="-27745.03">58 789 3224 0 0,'0'0'143'0'0,"-8"2"26"0"0,7-1 25 0 0,-1-1-1 0 0,0 1 1 0 0,1-1 0 0 0,-1 1-1 0 0,1-1 1 0 0,-1 1-1 0 0,1 0 1 0 0,-1 0 0 0 0,1 0-1 0 0,-2 1-193 0 0,-4 2 1874 0 0,-4 4 3540 0 0,4-2-3200 0 0,2-8 3749 0 0,5 1-5881 0 0,-1 0 1 0 0,1 0-1 0 0,0 0 1 0 0,0 0-1 0 0,0 0 1 0 0,-1 0-1 0 0,1 0 1 0 0,0 1-1 0 0,0-1 1 0 0,0 0-1 0 0,1 0 1 0 0,-1 0-1 0 0,0 0 1 0 0,0 0-1 0 0,0 0 1 0 0,1 0-1 0 0,-1 0 1 0 0,0 1-1 0 0,1-1 1 0 0,-1 0-1 0 0,1 0-82 0 0,0-4 318 0 0,11-32 771 0 0,2 0 0 0 0,1 1-1 0 0,12-19-1088 0 0,-19 38 42 0 0,48-99 334 0 0,-42 88-99 0 0,1 1 0 0 0,5-4-277 0 0,-17 26 46 0 0,1 0 0 0 0,0 0 0 0 0,0 0 0 0 0,0 1 0 0 0,4-3-46 0 0,-8 6 6 0 0,1 0 0 0 0,0 1 0 0 0,-1-1 0 0 0,1 1 0 0 0,0-1-1 0 0,0 1 1 0 0,-1-1 0 0 0,1 1 0 0 0,0 0 0 0 0,0-1 0 0 0,0 1 0 0 0,0 0-1 0 0,0-1-5 0 0,4 3-3 0 0,-4-1 13 0 0,3 1-6 0 0,-1 1 1 0 0,0 0 0 0 0,0 0-1 0 0,0 0 1 0 0,0 0 0 0 0,0 0-1 0 0,-1 1 1 0 0,1-1 0 0 0,-1 1-1 0 0,0 0 1 0 0,1 3-5 0 0,2 1 2 0 0,-2-2-17 0 0,-1 0 0 0 0,1 0-1 0 0,-1 0 1 0 0,0 1 0 0 0,-1-1 0 0 0,0 1-1 0 0,1 3 16 0 0,4 22-75 0 0,7 18 314 0 0,-3 2 0 0 0,2 29-239 0 0,-2-18 194 0 0,-4-35-84 0 0,1 25-110 0 0,-5-42 0 0 0,0 0 0 0 0,0 0 0 0 0,1 0 0 0 0,1 1 0 0 0,0 0 0 0 0,-1 0 0 0 0,0 0 0 0 0,0 5 0 0 0,-3-13 17 0 0,0 1-1 0 0,1-1 1 0 0,0 1 0 0 0,0-1-1 0 0,0 0 1 0 0,0 1-1 0 0,1-1 1 0 0,-1 0 0 0 0,1 0-1 0 0,0 0 1 0 0,0 0 0 0 0,1 0-1 0 0,0 1-16 0 0,-2-4 7 0 0,0 0 0 0 0,-1 0 0 0 0,1 0 0 0 0,0 0 0 0 0,0 0 0 0 0,0 0 0 0 0,0 0 0 0 0,0-1 0 0 0,0 1 0 0 0,0 0 0 0 0,0-1 0 0 0,0 1 0 0 0,0-1 0 0 0,1 1 0 0 0,-1-1 0 0 0,0 1 0 0 0,0-1 0 0 0,0 0 0 0 0,1 0 0 0 0,-1 0 0 0 0,0 1 0 0 0,0-1 0 0 0,1 0 0 0 0,-1 0 0 0 0,0-1-7 0 0,1 1 14 0 0,-1 0 0 0 0,-1 0 0 0 0,0 0-1 0 0,1 0 1 0 0,-1 0 0 0 0,0 0-1 0 0,1 0 1 0 0,-1 0-1 0 0,0-1 1 0 0,0 1 0 0 0,1 0-1 0 0,-1 0 1 0 0,0 0-1 0 0,0-1 1 0 0,1 1 0 0 0,-1 0-1 0 0,0 0 1 0 0,0-1-1 0 0,0 1 1 0 0,0 0 0 0 0,1 0-1 0 0,-1-1 1 0 0,0 1-1 0 0,0 0 1 0 0,0-1 0 0 0,0 1-14 0 0,2-2 71 0 0,11-14 200 0 0,-8 12-212 0 0,-1 0-1 0 0,0-1 0 0 0,-1 0 1 0 0,1 0-1 0 0,-1 0 1 0 0,0 0-1 0 0,0 0 0 0 0,0-1 1 0 0,-1 1-1 0 0,2-4-58 0 0,0-9 126 0 0,-3 12-86 0 0,0 1 0 0 0,0-1 0 0 0,1 0 0 0 0,0 1 1 0 0,0-1-1 0 0,1 0-40 0 0,8-12 63 0 0,-7 14-51 0 0,-1-1 0 0 0,0 0 0 0 0,-1 0 0 0 0,1 0 0 0 0,-1 0 0 0 0,0-1-1 0 0,0 1 1 0 0,0-4-12 0 0,1-12 12 0 0,-3 16-2 0 0,0 0 0 0 0,1 0 0 0 0,0-1-1 0 0,0 1 1 0 0,1 0 0 0 0,-1 0 0 0 0,1 0 0 0 0,1-2-10 0 0,12-19 18 0 0,-10 20-18 0 0,-1-1 0 0 0,0 0-1 0 0,-1 1 1 0 0,0-2 0 0 0,0 1-1 0 0,0 0 1 0 0,-1-2 0 0 0,1 0 17 0 0,0 0 0 0 0,1 0-1 0 0,0 1 1 0 0,0-1 0 0 0,2-1-17 0 0,8-17 41 0 0,-8 15-30 0 0,-6 12-11 0 0,1-1 0 0 0,-1 1 0 0 0,0 0 0 0 0,0-1 0 0 0,1 1 0 0 0,-1 0 0 0 0,0-1 0 0 0,1 1 0 0 0,-1 0 0 0 0,0-1 0 0 0,1 1 0 0 0,-1 0 0 0 0,1 0 0 0 0,-1 0 0 0 0,0-1 0 0 0,1 1 0 0 0,-1 0 0 0 0,1 0 0 0 0,-1 0 0 0 0,1 0 0 0 0,-1 0 0 0 0,1 0 0 0 0,-1 0 0 0 0,2 0 0 0 0,0 0 0 0 0,-1 1 0 0 0,1-1 0 0 0,0 1 0 0 0,0-1-1 0 0,-1 1 1 0 0,1-1 0 0 0,-1 1 0 0 0,1 0 0 0 0,-1 0 0 0 0,1 0 0 0 0,-1 0 0 0 0,1 0 0 0 0,-1 0-1 0 0,0 1 1 0 0,1-1 0 0 0,-1 0 0 0 0,0 1 0 0 0,1 0 0 0 0,3 7-17 0 0,1-1-1 0 0,-1 1 1 0 0,1 2 17 0 0,3 5-35 0 0,8 10-35 0 0,-11-19 66 0 0,-1 1 0 0 0,0 1-1 0 0,0-1 1 0 0,3 8 4 0 0,2 8 0 0 0,0 0 0 0 0,6 6 0 0 0,-12-21 0 0 0,0 1 0 0 0,0-1 0 0 0,1 6 0 0 0,-2-6 0 0 0,0 0 0 0 0,1 0 0 0 0,0 0 0 0 0,0 1 0 0 0,21 34 0 0 0,-24-41 1 0 0,1 2-3 0 0,11 5 16 0 0,-12-10-10 0 0,0 1 0 0 0,-1-1 0 0 0,1 0-1 0 0,0 1 1 0 0,0-1 0 0 0,0 0 0 0 0,-1 0 0 0 0,1 1-1 0 0,0-1 1 0 0,0 0 0 0 0,0 0 0 0 0,-1 0-1 0 0,1 0 1 0 0,0 0 0 0 0,0 0 0 0 0,0-1-1 0 0,0 1 1 0 0,0 0-4 0 0,2-1 10 0 0,-2 1-2 0 0,0 0 1 0 0,0 0 0 0 0,0 0 0 0 0,0 0-1 0 0,0 0 1 0 0,0 0 0 0 0,0-1-1 0 0,0 1 1 0 0,0 0 0 0 0,0-1-1 0 0,0 1 1 0 0,0 0 0 0 0,-1-1 0 0 0,1 1-1 0 0,0-1 1 0 0,0 0 0 0 0,0 1-1 0 0,-1-1 1 0 0,1 1 0 0 0,0-1-1 0 0,-1 0 1 0 0,1 0 0 0 0,-1 0 0 0 0,1 1-1 0 0,0-1-8 0 0,4-7 28 0 0,2 0 15 0 0,-1 0-1 0 0,0-1 1 0 0,-1 0 0 0 0,0 0-1 0 0,-1-1 1 0 0,1 1-1 0 0,0-7-42 0 0,8-16 33 0 0,-10 25-22 0 0,-1-1 1 0 0,1 0-1 0 0,-2 0 1 0 0,1 0-1 0 0,-1 0 1 0 0,-1 0-1 0 0,1-7-11 0 0,-1 2 19 0 0,1 0-1 0 0,3-12-18 0 0,-2 11 8 0 0,-1 0-1 0 0,-1 0 1 0 0,0-1-1 0 0,-1 1 1 0 0,0 0-1 0 0,-1 0 1 0 0,-3-9-8 0 0,-2-20 11 0 0,6 39-10 0 0,0 1-1 0 0,0-1 1 0 0,0 1-1 0 0,-1 0 1 0 0,1-1 0 0 0,-2 0-1 0 0,2 2-2 0 0,0 1 1 0 0,0-1 0 0 0,0 1 0 0 0,1-1 0 0 0,-1 1-1 0 0,0-1 1 0 0,1 1 0 0 0,-1-1 0 0 0,1 0-1 0 0,0 1 1 0 0,0-1 0 0 0,-1 0 0 0 0,1 1 0 0 0,0-1-1 0 0,0-1 2 0 0,-10-1-897 0 0,72 14 237 0 0,-36-10 468 0 0,-1-2-1 0 0,25-5 193 0 0,-13 2-140 0 0,-9 0-124 0 0,0-2 0 0 0,-1-1 0 0 0,0 0 0 0 0,23-13 264 0 0,-37 16-159 0 0,-3 0 178 0 0,0 0-1 0 0,0-1 1 0 0,-1 0 0 0 0,0 0-1 0 0,5-6-18 0 0,0 1 132 0 0,-10 7-107 0 0,0 1-1 0 0,0-1 0 0 0,-1 0 0 0 0,0 0 0 0 0,0 0 0 0 0,0-1 0 0 0,0 1 1 0 0,0-1-1 0 0,0-1-24 0 0,17-45-11 0 0,-17 38 25 0 0,0-1-1 0 0,-1 1 0 0 0,0-3-13 0 0,5-21 24 0 0,-7 35-24 0 0,0 0 0 0 0,0 0 0 0 0,0 1 0 0 0,0-1 0 0 0,0 0 0 0 0,0 0 0 0 0,0 1 0 0 0,-1-1 0 0 0,1 0 0 0 0,0 0 0 0 0,-1 1 0 0 0,0-1 0 0 0,1 0 0 0 0,-1 1 0 0 0,-1-2 0 0 0,1 1 0 0 0,0 0 0 0 0,0 0 0 0 0,1 0 0 0 0,-1 0 0 0 0,0-1 0 0 0,1 1 0 0 0,0 0 0 0 0,-1 0 0 0 0,1-1 0 0 0,0 2 1 0 0,0 0-1 0 0,0 0 0 0 0,0 1 1 0 0,0-1-1 0 0,0 0 1 0 0,0 1-1 0 0,-1-1 1 0 0,1 0-1 0 0,0 1 1 0 0,0-1-1 0 0,-1 0 0 0 0,1 1 1 0 0,0-1-1 0 0,-1 0 1 0 0,1 1-1 0 0,-1-1 1 0 0,1 1-1 0 0,-1-1 1 0 0,1 1-1 0 0,-1-1 0 0 0,1 1 1 0 0,-1-1-1 0 0,1 1 1 0 0,-1-1-1 0 0,-9-1 42 0 0,7 4-41 0 0,0 0 0 0 0,-1 1 0 0 0,1-1 0 0 0,0 1 0 0 0,0-1 0 0 0,0 1 0 0 0,1 0 0 0 0,-1 0 0 0 0,1 1 0 0 0,-1-1 0 0 0,1 0-1 0 0,-1 2 0 0 0,0 1 0 0 0,0-1 0 0 0,1 1 0 0 0,0-1 0 0 0,0 1 0 0 0,-1 4 0 0 0,-8 22 0 0 0,3-16 0 0 0,2-6-3 0 0,2 1 0 0 0,-1 0 0 0 0,1 0 0 0 0,0 3 3 0 0,-6 33-51 0 0,4-15-11 0 0,-6 15 62 0 0,7-28-14 0 0,1 1 1 0 0,0 0 0 0 0,1 1-1 0 0,2-1 1 0 0,0 0 0 0 0,1 1-1 0 0,1-1 1 0 0,1 1 13 0 0,-1 5 80 0 0,-2 24-80 0 0,0-27 44 0 0,1 1 0 0 0,2 8-44 0 0,-1-21 3 0 0,0 1-1 0 0,-1-1 1 0 0,0 1 0 0 0,-1 1-3 0 0,1-8 20 0 0,0-1-1 0 0,0 1 1 0 0,1 0 0 0 0,-1-1 0 0 0,1 1 0 0 0,1 0-1 0 0,-1-1 1 0 0,0 1 0 0 0,1-1-20 0 0,0 1 63 0 0,0 0 0 0 0,-1 0 1 0 0,0 0-1 0 0,0 0 0 0 0,0 0 0 0 0,0 3-63 0 0,-1-6 128 0 0,0-2 0 0 0,0 0 0 0 0,0 0 11 0 0,0 0 43 0 0,1 0-145 0 0,1 0 0 0 0,-1 0 0 0 0,1-1-1 0 0,-1 1 1 0 0,0 0 0 0 0,1-1 0 0 0,-1 0-1 0 0,1 1 1 0 0,-1-1 0 0 0,0 0-1 0 0,0 1 1 0 0,1-1 0 0 0,-1 0 0 0 0,0 0-1 0 0,0 0 1 0 0,0 0 0 0 0,0 0 0 0 0,0-1-37 0 0,18-26 228 0 0,-8 11-103 0 0,80-114 3 0 0,-81 117-128 0 0,-8 10 0 0 0,0 1 0 0 0,0 0 0 0 0,1 1 0 0 0,-1-1 0 0 0,1 0 0 0 0,-1 1 0 0 0,1-1 0 0 0,0 1 0 0 0,1 0 0 0 0,12-9 0 0 0,-3 5 0 0 0,-12 6-4 0 0,0-1 1 0 0,0 1-1 0 0,0 0 0 0 0,-1 0 0 0 0,1 0 1 0 0,0 0-1 0 0,0 0 0 0 0,0 0 0 0 0,0 1 1 0 0,0-1-1 0 0,0 0 0 0 0,0 0 0 0 0,0 1 1 0 0,-1-1-1 0 0,1 0 0 0 0,0 1 0 0 0,0-1 1 0 0,0 1-1 0 0,-1-1 0 0 0,1 1 1 0 0,0-1-1 0 0,-1 1 0 0 0,1 0 0 0 0,0-1 1 0 0,-1 1-1 0 0,1 0 0 0 0,-1-1 0 0 0,1 1 1 0 0,-1 0-1 0 0,1 0 0 0 0,-1 0 4 0 0,2 3-15 0 0,-1 0 0 0 0,0 0 1 0 0,0 0-1 0 0,-1 0 0 0 0,1 0 0 0 0,-1 2 15 0 0,3 12 5 0 0,1-8-5 0 0,-3-8-1 0 0,0 0 0 0 0,0 0 0 0 0,0 0 0 0 0,-1 0 0 0 0,1 0 0 0 0,-1 0 0 0 0,1 0 0 0 0,-1 0-1 0 0,0 0 1 0 0,0 0 1 0 0,0 5-26 0 0,1 0 1 0 0,-1 0-1 0 0,1 0 0 0 0,1 0 0 0 0,-1 0 0 0 0,1 0 0 0 0,1 2 26 0 0,4 19-32 0 0,-7-25 30 0 0,1 1 0 0 0,-1 0 0 0 0,1 0 0 0 0,0 0 0 0 0,1-1 0 0 0,-1 1 0 0 0,0 0 0 0 0,1-1 0 0 0,0 1 0 0 0,0-1 0 0 0,0 0 0 0 0,0 0 0 0 0,1 0 0 0 0,-1 0 0 0 0,1 0 0 0 0,0 0 2 0 0,21 12 9 0 0,-13-13 18 0 0,1 0 8 0 0,-11-2-28 0 0,1 0-1 0 0,-1 0 1 0 0,1 0 0 0 0,-1 0 0 0 0,1 0 0 0 0,0-1-1 0 0,-1 1 1 0 0,1 0 0 0 0,-1-1 0 0 0,1 1 0 0 0,-1-1 0 0 0,0 0-1 0 0,1 1 1 0 0,0-2-7 0 0,3 0 23 0 0,-2 1-22 0 0,-1 0-1 0 0,0 1 1 0 0,0-1-1 0 0,0 0 1 0 0,0-1-1 0 0,-1 1 1 0 0,1 0-1 0 0,0 0 1 0 0,0-1-1 0 0,-1 1 0 0 0,1-1 1 0 0,-1 1-1 0 0,1-1 1 0 0,-1 0-1 0 0,1 0 1 0 0,-1 1-1 0 0,0-1 1 0 0,0 0-1 0 0,0 0 1 0 0,0 0-1 0 0,-1 0 1 0 0,1-1-1 0 0,0-1 0 0 0,0 1-1 0 0,0 0 0 0 0,0 1-1 0 0,0-1 1 0 0,0 0 0 0 0,1 0 0 0 0,-1 0 0 0 0,1 0 1 0 0,0 0 6 0 0,0 0 0 0 0,-1 0 0 0 0,0 0 0 0 0,1 0-1 0 0,-1 0 1 0 0,0 0 0 0 0,0 0-6 0 0,0-1 53 0 0,0 0-1 0 0,1 0 0 0 0,0 0 1 0 0,0 0-1 0 0,0 0 0 0 0,0 0 1 0 0,1 1-1 0 0,1-3-52 0 0,-1 3 48 0 0,-1 0 0 0 0,0 0-1 0 0,0 0 1 0 0,0 0 0 0 0,0-1 0 0 0,-1 1-1 0 0,1-1 1 0 0,-1 1 0 0 0,0-1 0 0 0,0 1-1 0 0,0-1-47 0 0,0-15 43 0 0,-1 16-44 0 0,0 1 0 0 0,0 0-1 0 0,0-1 1 0 0,0 1 0 0 0,0-1 0 0 0,1 1 0 0 0,-1-1 0 0 0,1 1 0 0 0,0 0 0 0 0,0-1-1 0 0,-1 1 1 0 0,1 0 0 0 0,1 0 0 0 0,-1-1 0 0 0,0 1 0 0 0,0 0 0 0 0,1 0 0 0 0,-1 1-1 0 0,1-1 1 0 0,1-1 1 0 0,4-4-188 0 0,-1 0-1 0 0,0-1 0 0 0,0 1 1 0 0,-1-1-1 0 0,3-7 189 0 0,-7 15-3 0 0,3-5 20 0 0,-3 4 138 0 0,-1 1 90 0 0,2 1-255 0 0,0 1 0 0 0,0 0 1 0 0,0 0-1 0 0,-1 0 0 0 0,1 0 0 0 0,0 1 0 0 0,-1-1 1 0 0,0 0-1 0 0,1 1 0 0 0,-1-1 10 0 0,1 2-183 0 0,0-1 56 0 0,-1 0 1 0 0,1 1 0 0 0,-1-1 0 0 0,0 1-1 0 0,0 0 1 0 0,0-1 0 0 0,0 1-1 0 0,0 2 127 0 0,2 11 137 0 0,14 66 166 0 0,-11-61-289 0 0,-6-17-15 0 0,1 0 1 0 0,0 0-1 0 0,1 0 1 0 0,-1 0-1 0 0,1-1 1 0 0,0 1 0 0 0,0 0-1 0 0,1-1 1 0 0,-1 0-1 0 0,1 1 1 0 0,0-1 0 0 0,0 0-1 0 0,3 2 1 0 0,-4-3-4 0 0,0 0-1 0 0,0-1 0 0 0,1 0 1 0 0,-1 1-1 0 0,1-1 1 0 0,-1 0-1 0 0,1 0 1 0 0,0-1-1 0 0,0 1 0 0 0,0-1 1 0 0,0 1-1 0 0,0-1 1 0 0,0 0-1 0 0,1 0 0 0 0,-1 0 1 0 0,0 0-1 0 0,1-1 1 0 0,-1 0-1 0 0,0 1 1 0 0,1-1-1 0 0,0 0 5 0 0,3-1 4 0 0,0 0 0 0 0,0 0 0 0 0,0 0 0 0 0,0-1 0 0 0,0 0 0 0 0,0-1-1 0 0,-1 1 1 0 0,1-1 0 0 0,-1-1 0 0 0,1 1 0 0 0,-1-1 0 0 0,0 0 0 0 0,-1 0 0 0 0,1-1 0 0 0,-1 0 0 0 0,1-1-4 0 0,10-10 45 0 0,-1-1-1 0 0,-1-1 1 0 0,-1 0 0 0 0,-1-1 0 0 0,0-1-1 0 0,-1 0 1 0 0,1-5-45 0 0,-5 3 26 0 0,0-1 1 0 0,-1 0-1 0 0,-2 0 0 0 0,2-17-26 0 0,-5 29-1 0 0,5-40 1 0 0,-3-1 0 0 0,-1 1-1 0 0,-4-4 1 0 0,1-31-14 0 0,1 84-58 0 0,0 10-29 0 0,-25 82-287 0 0,13-46 306 0 0,8-33 56 0 0,1 0 0 0 0,1 0 0 0 0,-2 11 26 0 0,-14 210-80 0 0,17-217 81 0 0,0 1-1 0 0,2-1 1 0 0,0 1 0 0 0,1-1-1 0 0,0 1 1 0 0,1-1 0 0 0,2 4-1 0 0,-3-12-4 0 0,1 0 0 0 0,0 0 0 0 0,0 0 0 0 0,0 0 0 0 0,1 0 1 0 0,0-1-1 0 0,1 1 0 0 0,-1-1 0 0 0,1 0 0 0 0,0-1 0 0 0,1 1 0 0 0,-1-1 1 0 0,1 0-1 0 0,0 0 0 0 0,3 1 4 0 0,-6-4-5 0 0,0-1-1 0 0,1 1 1 0 0,-1-1 0 0 0,0 0 0 0 0,0 0 0 0 0,0 0-1 0 0,1 0 1 0 0,-1-1 0 0 0,1 1 0 0 0,-1-1 0 0 0,0 0-1 0 0,1 0 6 0 0,40-6 45 0 0,-33 5-9 0 0,6-2 34 0 0,-1-1 0 0 0,14-5-70 0 0,-24 7-10 0 0,0 0 0 0 0,0-1 1 0 0,-1 0-1 0 0,1 0 0 0 0,-1 0 0 0 0,1 0 1 0 0,-1-1-1 0 0,4-4 10 0 0,7-7-62 0 0,0 2 0 0 0,3-2 62 0 0,4-3 54 0 0,-6 2-21 0 0,-1 0-1 0 0,-1-1 0 0 0,-1-1 0 0 0,0 0 1 0 0,8-16-33 0 0,-16 25-1 0 0,-1 0 0 0 0,0-1 0 0 0,-1 0 1 0 0,0 0-1 0 0,0 0 0 0 0,-1-1 1 0 0,-1 6 26 0 0,-1 1 0 0 0,0-1 1 0 0,0 0-1 0 0,-1 0 0 0 0,1 0 0 0 0,-1 0 0 0 0,0 1 0 0 0,0-1 0 0 0,-1 0 1 0 0,1 0-1 0 0,-1 0 0 0 0,0 1 0 0 0,0-1 0 0 0,-2-2-26 0 0,3 6-7 0 0,0 0 0 0 0,-1 0 0 0 0,1 0 0 0 0,-1 0 0 0 0,0 0 0 0 0,1 0-1 0 0,-1 0 1 0 0,0 0 0 0 0,0 0 0 0 0,1 0 0 0 0,-1 0 0 0 0,0 0 0 0 0,0 1 0 0 0,0-1 0 0 0,0 0 0 0 0,0 1-1 0 0,0-1 1 0 0,0 1 0 0 0,0-1 0 0 0,-1 1 0 0 0,1-1 0 0 0,0 1 0 0 0,0 0 0 0 0,0-1 0 0 0,0 1 7 0 0,-2 0-12 0 0,1 1 1 0 0,0-1 0 0 0,0 0 0 0 0,0 1-1 0 0,0-1 1 0 0,0 1 0 0 0,0 0 0 0 0,1 0-1 0 0,-1-1 1 0 0,0 1 0 0 0,0 0 0 0 0,0 1-1 0 0,-1 0 12 0 0,-6 5-52 0 0,1 1-1 0 0,-1 0 1 0 0,2 1-1 0 0,-7 7 53 0 0,12-14-10 0 0,-8 11-37 0 0,0 1 0 0 0,0 0 0 0 0,1 1 0 0 0,-4 11 47 0 0,9-17-12 0 0,0 0-1 0 0,1 0 1 0 0,0 0-1 0 0,1 1 1 0 0,0-1-1 0 0,0 1 1 0 0,1-1-1 0 0,0 10 13 0 0,1-1-13 0 0,-1-13 9 0 0,1 0-1 0 0,0 0 0 0 0,0 0 1 0 0,1 0-1 0 0,-1 0 1 0 0,1 0-1 0 0,0 0 1 0 0,0-1-1 0 0,1 1 1 0 0,0 0-1 0 0,-1 0 1 0 0,2-1-1 0 0,0 2 5 0 0,1 1 5 0 0,0 0 1 0 0,1 0-1 0 0,1 0 0 0 0,-1-1 0 0 0,1 1 1 0 0,0-1-1 0 0,0-1 0 0 0,1 1 0 0 0,-1-1 1 0 0,1 0-1 0 0,0-1 0 0 0,1 0 0 0 0,-1 0 1 0 0,5 1-6 0 0,-2-1 8 0 0,0 0 1 0 0,1-1-1 0 0,-1-1 1 0 0,1 1 0 0 0,0-2-1 0 0,-1 0 1 0 0,1 0-1 0 0,0-1 1 0 0,0 0 0 0 0,-1-1-1 0 0,5 0-8 0 0,-2-1-11 0 0,-9 2 11 0 0,1 0 0 0 0,0-1-1 0 0,-1 1 1 0 0,1-1 0 0 0,-1-1-1 0 0,1 1 1 0 0,-1 0 0 0 0,1-1-1 0 0,-1 0 1 0 0,0 0 0 0 0,0 0-1 0 0,0-1 1 0 0,0 1-1 0 0,0-1 1 0 0,1-1 0 0 0,18-18-594 0 0,-16 17-88 0 0,0-1 0 0 0,-1-1 0 0 0,4-4 682 0 0,-7 7-1267 0 0,-1 1 0 0 0,0 0 0 0 0,0 0 0 0 0,-1-1 0 0 0,1 1 0 0 0,0-3 1267 0 0,6-14-8333 0 0</inkml:trace>
  <inkml:trace contextRef="#ctx0" brushRef="#br0" timeOffset="-27343.97">1845 281 19351 0 0,'0'0'1720'0'0,"0"0"-1376"0"0,8-4-280 0 0,-8 4-64 0 0,0 0 424 0 0,5-4 72 0 0,12 4 16 0 0,-9 4-6560 0 0,-8-4-1303 0 0</inkml:trace>
  <inkml:trace contextRef="#ctx0" brushRef="#br0" timeOffset="-26896.14">3770 312 19351 0 0,'0'0'439'0'0,"0"0"62"0"0,0 0 33 0 0,0 0-65 0 0,0 0-169 0 0,0 0 443 0 0,0 0 227 0 0,0 0 44 0 0,0 0-129 0 0,0 9-548 0 0,-1-7-337 0 0,0 0 0 0 0,0 0 0 0 0,0 0 0 0 0,-1 0 0 0 0,1 0 0 0 0,0 0 0 0 0,-1 0 0 0 0,1 0 0 0 0,-1-1 0 0 0,0 1 0 0 0,0-1 0 0 0,1 1 0 0 0,-1-1 0 0 0,0 1 0 0 0,0-1 0 0 0,0 0 0 0 0,-1 0 0 0 0,1 0 0 0 0,-1 0 0 0 0,1 1 0 0 0,-1-1 0 0 0,1 0 0 0 0,0 1 0 0 0,0 0 0 0 0,0 0 0 0 0,0-1 0 0 0,0 1 0 0 0,0 1 0 0 0,1-2 0 0 0,0 0 0 0 0,1 0 0 0 0,0 0 0 0 0,-1 0 0 0 0,1 0 0 0 0,-1 1 0 0 0,1-1 0 0 0,0 0 0 0 0,0 0 0 0 0,0 1 0 0 0,0-1 0 0 0,0 0 0 0 0,0 0 0 0 0,0 0 0 0 0,0 1 0 0 0,0-1 0 0 0,1 0 0 0 0,-1 0 0 0 0,0 0 0 0 0,1 1 0 0 0,-1-1 0 0 0,1 0 0 0 0,0 0 0 0 0,-1 0 0 0 0,2 3 46 0 0,-1 0-1 0 0,0 0 1 0 0,0 0-1 0 0,0 0 1 0 0,0 0-1 0 0,-1 0 1 0 0,1 0-1 0 0,-1 0 1 0 0,0 3-46 0 0,1 18 544 0 0,0-8-313 0 0,-1 1 0 0 0,-1-1 0 0 0,-1 4-231 0 0,1-2 213 0 0,0-1-1 0 0,2 18-212 0 0,4 10 0 0 0,-2-17 0 0 0,1 25 0 0 0,-4-43 10 0 0,1-1-1 0 0,0 1 1 0 0,1 0 0 0 0,1 6-10 0 0,-3-16 21 0 0,0 0 1 0 0,0 0 0 0 0,0 0-1 0 0,0 0 1 0 0,0 0-1 0 0,-1 0 1 0 0,1-1-1 0 0,0 1 1 0 0,0 0-1 0 0,-1 0 1 0 0,1 0 0 0 0,-1-1-1 0 0,1 1 1 0 0,-1 0-1 0 0,1 0 1 0 0,-1-1-1 0 0,1 1 1 0 0,-1-1 0 0 0,0 1-1 0 0,1 0 1 0 0,-1-1-1 0 0,0 1 1 0 0,0-1-1 0 0,1 1 1 0 0,-1-1 0 0 0,0 0-1 0 0,0 1 1 0 0,0-1-1 0 0,0 0-21 0 0,-2 2 88 0 0,3-2-82 0 0,0 0-1 0 0,0 0 1 0 0,-1 0 0 0 0,1 0-1 0 0,0 0 1 0 0,0 0 0 0 0,0 0-1 0 0,0 0 1 0 0,0 0 0 0 0,-1 0-1 0 0,1 1 1 0 0,0-1 0 0 0,0 0-1 0 0,0 0 1 0 0,0 0 0 0 0,0 0-1 0 0,0 0 1 0 0,0 0 0 0 0,-1 0-1 0 0,1 1 1 0 0,0-1 0 0 0,0 0-1 0 0,0 0 1 0 0,0 0 0 0 0,0 0-1 0 0,0 0 1 0 0,0 1 0 0 0,0-1-1 0 0,0 0 1 0 0,0 0 0 0 0,0 0-1 0 0,0 0 1 0 0,0 0 0 0 0,0 1-1 0 0,0-1 1 0 0,0 0 0 0 0,0 0-1 0 0,0 0 1 0 0,0 0 0 0 0,0 1-1 0 0,0-1 1 0 0,0 0 0 0 0,0 0-1 0 0,0 0 1 0 0,0 0 0 0 0,1 0-1 0 0,-1 0 1 0 0,0 1-6 0 0,9 0 426 0 0,-7-1-398 0 0,-1 0 1 0 0,0 0-1 0 0,0 0 0 0 0,0 0 1 0 0,1 0-1 0 0,-1-1 0 0 0,0 1 1 0 0,0 0-1 0 0,0-1 0 0 0,0 1 0 0 0,0-1 1 0 0,1 1-1 0 0,-1-1 0 0 0,0 0 1 0 0,0 0-1 0 0,0 1 0 0 0,-1-1 1 0 0,1 0-1 0 0,0 0 0 0 0,1 0-28 0 0,-2-3 9 0 0,1 1 1 0 0,0 0-1 0 0,-1 0 0 0 0,1-1 0 0 0,-1 1 1 0 0,0 0-1 0 0,0-1 0 0 0,0 1 0 0 0,-1 0 1 0 0,1-1-10 0 0,-1-10 88 0 0,2-5 132 0 0,0 0-1 0 0,2-2-219 0 0,2-23 145 0 0,2-46-23 0 0,16-177 1031 0 0,-19 238-1153 0 0,0 1 0 0 0,2 0 0 0 0,1 1 0 0 0,1-1 0 0 0,2 1 0 0 0,-9 24 0 0 0,0 1 0 0 0,0 0 0 0 0,1 0 0 0 0,-1 0 0 0 0,1-1 0 0 0,-1 1 0 0 0,1 1 0 0 0,0-1 0 0 0,0 0 0 0 0,0 0 0 0 0,0 1 0 0 0,0-1 0 0 0,14-13 0 0 0,-16 14-14 0 0,1 0 0 0 0,0 0 0 0 0,0 0 1 0 0,0 1-1 0 0,0-1 0 0 0,0 0 0 0 0,0 0 0 0 0,0 0 0 0 0,0 1 0 0 0,0-1 1 0 0,0 0-1 0 0,1 1 0 0 0,-1-1 0 0 0,0 1 0 0 0,0 0 0 0 0,1-1 0 0 0,-1 1 1 0 0,0 0-1 0 0,0 0 0 0 0,1 0 0 0 0,-1 0 0 0 0,0 0 14 0 0,2 0-56 0 0,-1 0 0 0 0,0 1 0 0 0,1 0 0 0 0,-1-1 0 0 0,0 1 1 0 0,0 0-1 0 0,0 0 0 0 0,0 0 0 0 0,0 0 0 0 0,0 1 0 0 0,0-1 0 0 0,0 0 56 0 0,3 4-122 0 0,1 0 0 0 0,-1-1 0 0 0,-1 2 0 0 0,1-1 0 0 0,-1 0 0 0 0,0 1 0 0 0,0 0 0 0 0,0 1 122 0 0,3 7 0 0 0,0 0 0 0 0,-1 1 0 0 0,-1-1 0 0 0,0 1 0 0 0,-1 0 0 0 0,1 10 0 0 0,-4-18 0 0 0,0 1 0 0 0,-1-1 0 0 0,1 1 0 0 0,-2 0 0 0 0,1-1 0 0 0,-1 1 0 0 0,0-1 0 0 0,-1 0 0 0 0,0 1 0 0 0,0-1 0 0 0,0 0 0 0 0,-1 0 0 0 0,0 0 0 0 0,-3 4 0 0 0,2-5 0 0 0,0-1 0 0 0,0 1 0 0 0,-1-1 0 0 0,0 0 0 0 0,1 0 0 0 0,-2-1 0 0 0,1 1 0 0 0,0-1 0 0 0,-1 0 0 0 0,-21 17 0 0 0,24-19 6 0 0,0 0 1 0 0,0 0-1 0 0,0 0 1 0 0,0 0-1 0 0,0-1 0 0 0,-1 1 1 0 0,1-1-1 0 0,0 0 0 0 0,-1 0-6 0 0,0 0-59 0 0,0 0-1 0 0,1 1 1 0 0,-1 0 0 0 0,0-1-1 0 0,-2 3 60 0 0,5-3-288 0 0,-1-1 1 0 0,1 1-1 0 0,0-1 0 0 0,-1 1 1 0 0,1-1-1 0 0,-1 1 0 0 0,1-1 0 0 0,-1 0 1 0 0,1 0-1 0 0,-1 0 0 0 0,1 0 1 0 0,-1 0-1 0 0,0 0 288 0 0,-1 0-916 0 0,1 0-844 0 0</inkml:trace>
  <inkml:trace contextRef="#ctx0" brushRef="#br0" timeOffset="-25408.18">4262 418 19351 0 0,'0'0'439'0'0,"0"0"62"0"0,0 0 33 0 0,0 0-65 0 0,0 0-237 0 0,0 0 156 0 0,0 0 100 0 0,0 0 21 0 0,9-5 1035 0 0,-3-1-1100 0 0,9-6 232 0 0,-11 9-647 0 0,-1 1 0 0 0,0 0 1 0 0,1-1-1 0 0,-1 1 0 0 0,0-1 0 0 0,0 0 0 0 0,-1 0 0 0 0,1 0 0 0 0,0-1-29 0 0,14-15 320 0 0,-13 15-355 0 0,-1 0 0 0 0,1-1 1 0 0,-1 1-1 0 0,1-1 0 0 0,-1 1 1 0 0,-1-1-1 0 0,1 0 0 0 0,-1 0 1 0 0,1-3 34 0 0,4-10 342 0 0,-2-1-1 0 0,1-2-341 0 0,6-25 426 0 0,-10 43-365 0 0,-2 2-45 0 0,0 1-1 0 0,1-1 0 0 0,-1 1 1 0 0,0-1-1 0 0,1 1 1 0 0,-1-1-1 0 0,0 1 1 0 0,0-1-1 0 0,0 1 0 0 0,1-1 1 0 0,-1 0-1 0 0,0 1 1 0 0,0-1-1 0 0,0 1 1 0 0,0-1-1 0 0,0 0 0 0 0,0 1 1 0 0,0-1-1 0 0,0 1 1 0 0,-1-1-1 0 0,1 1 1 0 0,0-1-1 0 0,0 0 0 0 0,0 1 1 0 0,-1-1-1 0 0,1 1 1 0 0,0-1-1 0 0,0 1 1 0 0,-1-1-1 0 0,1 1 0 0 0,-1-1 1 0 0,1 1-1 0 0,0-1 1 0 0,-1 1-1 0 0,1-1-15 0 0,-1 1 14 0 0,1 0-13 0 0,-1 0-1 0 0,1 0 1 0 0,0 0 0 0 0,-1 0 0 0 0,1 0 0 0 0,-1 0 0 0 0,1-1 0 0 0,0 1 0 0 0,-1 0-1 0 0,1 0 1 0 0,0-1 0 0 0,0 1 0 0 0,-1 0 0 0 0,1 0 0 0 0,0-1 0 0 0,0 1 0 0 0,-1 0-1 0 0,1 0 1 0 0,0-1 0 0 0,0 1 0 0 0,0 0 0 0 0,-1-1 0 0 0,1 1 0 0 0,0-1 0 0 0,0 1-1 0 0,0 0 1 0 0,0-1 0 0 0,0 1 0 0 0,0 0 0 0 0,0-1 0 0 0,0 1 0 0 0,0-1-1 0 0,0 1 1 0 0,0 0 0 0 0,0-1 0 0 0,0 1 0 0 0,0 0 0 0 0,0-1-1 0 0,-5 33 53 0 0,4-11-54 0 0,-1 0 0 0 0,-2 4 1 0 0,-1 16-51 0 0,2-8 40 0 0,0-8 11 0 0,1 1 0 0 0,2 23 0 0 0,-2 6 0 0 0,1-41 0 0 0,0-1 0 0 0,1 0 0 0 0,1 1 0 0 0,1 8 0 0 0,1 1 66 0 0,-2-1-1 0 0,0 0 1 0 0,-1 1 0 0 0,-2 16-66 0 0,1-32 46 0 0,-1 0 1 0 0,1 0-1 0 0,-1 0 1 0 0,-3 5-47 0 0,3-6-50 0 0,0-1 0 0 0,1 1 0 0 0,-1-1 0 0 0,1 1 1 0 0,0 0-1 0 0,1 0 0 0 0,-1 0 50 0 0,1-5 0 0 0,0 1 0 0 0,0-1 0 0 0,-1 0-1 0 0,1 0 1 0 0,0 0 0 0 0,-1 1 0 0 0,1-1 0 0 0,-1 0 0 0 0,0 0-1 0 0,1 0 1 0 0,-1 0 0 0 0,0 0 0 0 0,1 0 0 0 0,-1 0-1 0 0,0 0 1 0 0,0 0 0 0 0,0 0 0 0 0,0-1 0 0 0,0 1 0 0 0,0 0-1 0 0,0-1 1 0 0,0 1 0 0 0,0-1 0 0 0,-1 1 0 0 0,0 0 0 0 0,-2 1 28 0 0,2-1 205 0 0,2-1 99 0 0,-10 1 351 0 0,7-1-622 0 0,-48 5 502 0 0,47-5-588 0 0,0 0 1 0 0,1 0-1 0 0,-1 0 1 0 0,0 0 0 0 0,0-1-1 0 0,0 0 1 0 0,1 0-1 0 0,-1 0 1 0 0,0 0-1 0 0,1-1 1 0 0,-2 0 24 0 0,2 1-17 0 0,0-1 1 0 0,0 2-1 0 0,0-1 0 0 0,0 0 1 0 0,1 0-1 0 0,-1 1 0 0 0,-2 0 17 0 0,-9-3-18 0 0,4 2 15 0 0,7 1 5 0 0,1 0 0 0 0,-1-1 0 0 0,1 1 0 0 0,-1-1 0 0 0,1 1 0 0 0,-1-1 0 0 0,1 0 0 0 0,-2-1-2 0 0,2 2 75 0 0,2 0-71 0 0,0-1 0 0 0,0 1 0 0 0,0 0 0 0 0,0 0-1 0 0,0-1 1 0 0,0 1 0 0 0,0 0 0 0 0,0 0 0 0 0,0 0 0 0 0,-1 0-1 0 0,1-1 1 0 0,0 1 0 0 0,0 0 0 0 0,0 0 0 0 0,0 0 0 0 0,0 0 0 0 0,-1-1-1 0 0,1 1 1 0 0,0 0 0 0 0,0 0 0 0 0,0 0 0 0 0,-1 0 0 0 0,1 0 0 0 0,0 0-1 0 0,0 0 1 0 0,-1 0 0 0 0,1 0 0 0 0,0 0 0 0 0,0 0 0 0 0,0 0 0 0 0,-1 0-1 0 0,1 0 1 0 0,0 0 0 0 0,0 0 0 0 0,-1 0 0 0 0,1 0 0 0 0,0 0-1 0 0,0 0 1 0 0,0 0 0 0 0,-1 0 0 0 0,1 0 0 0 0,0 0 0 0 0,0 0 0 0 0,0 0-1 0 0,-1 1-3 0 0,-5 2 187 0 0,52-2-162 0 0,-21 0-25 0 0,-1-1 0 0 0,1-1-1 0 0,-1 0 1 0 0,9-4 0 0 0,17-3-299 0 0,2 2 299 0 0,-11 1-20 0 0,-13 4 195 0 0,6-2-31 0 0,-16 2-144 0 0,13 2 0 0 0,40-9-436 0 0,-62 7 418 0 0,-7 1 3 0 0,1 0 1 0 0,0 0 0 0 0,-1 0 0 0 0,1 1 0 0 0,0-1 0 0 0,0 1 0 0 0,-1-1 0 0 0,1 1-1 0 0,-1 0 1 0 0,1 0 0 0 0,0 0 0 0 0,1 1 14 0 0,-2-1 123 0 0,-1-1-89 0 0,0 1 0 0 0,0-1 0 0 0,0 0-1 0 0,0 1 1 0 0,0-1 0 0 0,0 0 0 0 0,0 1 0 0 0,-1-1 0 0 0,1 1 0 0 0,0-1 0 0 0,0 1 0 0 0,0 0-34 0 0,5 3 58 0 0,6-3-30 0 0,-2-4-28 0 0,2-1 4 0 0,-8 6-7 0 0,-1 0-15 0 0,10-2-78 0 0,-10 0-58 0 0,-3 0-19 0 0,0 0 37 0 0,0 0 137 0 0,2 1-22 0 0,30 4-12 0 0,-30-4 135 0 0,-2-1 60 0 0,0 0 19 0 0,0 0-42 0 0,0 0-190 0 0,0 0-80 0 0,0 0-18 0 0,0 0 38 0 0,1 1 173 0 0,4 5 70 0 0,-3-5 17 0 0,-2-1-44 0 0,0 0-194 0 0,6 5-334 0 0,0-1 596 0 0,16 6 185 0 0,-21-10-467 0 0,-1 0-61 0 0,0 0-19 0 0,3 0 29 0 0,5 0 151 0 0,-6 0 129 0 0,-2 0 50 0 0,0 0 13 0 0,0 0-50 0 0,0 0-211 0 0,0 0-92 0 0,0 0-19 0 0,0 0 17 0 0,0 0 81 0 0,0 0 21 0 0,1 1-21 0 0,3 2-29 0 0,-4-2-95 0 0,0-1-18 0 0,0 0 1 0 0,0 0 224 0 0,0 1 0 0 0,0-1 0 0 0,1 0 0 0 0,-1 0 0 0 0,0 1-1 0 0,0-1 1 0 0,0 0 0 0 0,0 0 0 0 0,0 0 0 0 0,0 1 0 0 0,1-1 0 0 0,-1 0 0 0 0,0 0 0 0 0,0 0-1 0 0,0 0 1 0 0,0 0 0 0 0,1 1 0 0 0,-1-1 0 0 0,0 0 0 0 0,0 0 0 0 0,0 0 0 0 0,1 0-1 0 0,-1 0 1 0 0,0 0 0 0 0,0 0 0 0 0,0 0 0 0 0,1 0 0 0 0,-1 0 0 0 0,0 0 0 0 0,0 0 0 0 0,1 0 8 0 0,13 7 39 0 0,-13-6 58 0 0,-1-1 10 0 0,0 0-44 0 0,0 0-161 0 0,0 0-18 0 0,-13 0 11 0 0,8-1-5 0 0,9 1-135 0 0,9-3-144 0 0,-12 2 247 0 0,-1 1-97 0 0,0 0-45 0 0,0 0-11 0 0,0 0-30 0 0,0 0-123 0 0,7-4-2507 0 0,15-3 1833 0 0,-2 1-532 0 0,-7 0-4636 0 0,-13 6 605 0 0</inkml:trace>
  <inkml:trace contextRef="#ctx0" brushRef="#br0" timeOffset="-24057.83">5025 359 9384 0 0,'0'0'430'0'0,"0"0"-8"0"0,0 0-142 0 0,0 0 418 0 0,0 0 212 0 0,0 0 39 0 0,0 0-14 0 0,0 0-99 0 0,0 0-42 0 0,0 0-8 0 0,0 0-39 0 0,0 0-151 0 0,2 1-69 0 0,6 1-202 0 0,-1-1 0 0 0,0 0 0 0 0,0 0 0 0 0,1 0 0 0 0,-1-1 0 0 0,1 0 0 0 0,-1 0 0 0 0,0-1-1 0 0,1 0 1 0 0,-1 0-325 0 0,46-8 2037 0 0,35 0-2037 0 0,-23 2 741 0 0,-52 6-562 0 0,232-32 1703 0 0,-223 30-1838 0 0,-1 1 0 0 0,1 1 1 0 0,-1 0-1 0 0,1 2 0 0 0,15 2-44 0 0,-26 1 131 0 0,1 0-3706 0 0,-12-4 1839 0 0</inkml:trace>
  <inkml:trace contextRef="#ctx0" brushRef="#br0" timeOffset="-23703.86">5121 520 12528 0 0,'-4'-1'51'0'0,"2"0"30"0"0,0 0 0 0 0,-1 1 0 0 0,1-1 0 0 0,-1 1 0 0 0,1 0-1 0 0,-1-1 1 0 0,1 1 0 0 0,-1 0 0 0 0,0 1 0 0 0,1-1 0 0 0,-1 0 0 0 0,1 1 0 0 0,0-1 0 0 0,-1 1 0 0 0,1 0 0 0 0,-1 0 0 0 0,1 0 0 0 0,-1 0-81 0 0,2 0 800 0 0,1-1 257 0 0,0 0 51 0 0,0 0-16 0 0,0 0-110 0 0,39 1 2329 0 0,-11-1-2951 0 0,0 0 1 0 0,-1-2-1 0 0,2-1-360 0 0,-1 0 397 0 0,1 2 0 0 0,12 1-397 0 0,-7 0 750 0 0,20-4-750 0 0,11-1 1389 0 0,29 2-1389 0 0,-25 3-3397 0 0,-25 0-3213 0 0,-35 0-471 0 0</inkml:trace>
  <inkml:trace contextRef="#ctx0" brushRef="#br0" timeOffset="-23702.86">5502 106 11976 0 0,'-3'-13'546'0'0,"3"10"-10"0"0,0 2-344 0 0,-1-13 8709 0 0,-2 18-6416 0 0,-2 19-3713 0 0,4-19 2111 0 0,0 3-807 0 0,-7 32 351 0 0,-1 0 0 0 0,-2-1-1 0 0,-8 15-426 0 0,-71 142 1020 0 0,31-72-512 0 0,50-104-397 0 0,-2 0 0 0 0,-1 0-111 0 0,3-5 89 0 0,1 0-1 0 0,0 0 1 0 0,-5 15-89 0 0,-2 13 140 0 0,2 1 0 0 0,1 6-140 0 0,12-49-130 0 0,-1 1 1 0 0,1-1-1 0 0,0 0 0 0 0,0 1 1 0 0,0-1-1 0 0,0 1 0 0 0,0-1 0 0 0,0 1 1 0 0,0-1-1 0 0,0 1 0 0 0,0-1 1 0 0,0 0-1 0 0,0 1 0 0 0,0-1 1 0 0,0 1-1 0 0,0-1 0 0 0,0 1 0 0 0,0-1 1 0 0,1 0-1 0 0,-1 1 0 0 0,0-1 1 0 0,0 1-1 0 0,1-1 0 0 0,-1 0 0 0 0,0 1 1 0 0,0-1-1 0 0,1 0 0 0 0,-1 1 1 0 0,1-1 129 0 0,0 1-237 0 0,0-1 0 0 0,0 0 1 0 0,1 1-1 0 0,-1-1 0 0 0,0 0 1 0 0,1 0-1 0 0,-1 0 1 0 0,0 0-1 0 0,1 0 0 0 0,-1 0 1 0 0,0 0-1 0 0,1-1 237 0 0,27-7-2279 0 0</inkml:trace>
  <inkml:trace contextRef="#ctx0" brushRef="#br0" timeOffset="-23171.1">6021 298 21191 0 0,'0'-3'279'0'0,"0"2"-177"0"0,0 0 1 0 0,1 0 0 0 0,-1 1-1 0 0,0-1 1 0 0,0 0-1 0 0,0 0 1 0 0,0 0 0 0 0,0 0-1 0 0,0 1 1 0 0,0-1-1 0 0,-1 0 1 0 0,1 0 0 0 0,0 0-1 0 0,0 1 1 0 0,-1-1-1 0 0,1 0-102 0 0,-3-3 380 0 0,2 4-136 0 0,1 0 4 0 0,0 0 0 0 0,0 0-4 0 0,0 8 208 0 0,-3 14-37 0 0,3-17-394 0 0,-1 0 0 0 0,0-1 0 0 0,1 1 0 0 0,0-1 0 0 0,0 1 1 0 0,1 0-22 0 0,7 67 61 0 0,-3-22 299 0 0,4 10-360 0 0,-5-32 450 0 0,-3-21-314 0 0,0 1 0 0 0,0-1 0 0 0,1 1 0 0 0,0-1 0 0 0,0 0 0 0 0,0 1 1 0 0,3 2-138 0 0,5 13 220 0 0,-10-22-124 0 0,2-1-46 0 0,-1 0 0 0 0,1 0-1 0 0,-1 0 1 0 0,0 0 0 0 0,1-1 0 0 0,-1 1 0 0 0,0 0 0 0 0,0-1-1 0 0,1 0 1 0 0,0 0-49 0 0,-1 1 73 0 0,1-2-9 0 0,-1 1-1 0 0,1 0 0 0 0,-1-1 1 0 0,0 1-1 0 0,0-1 1 0 0,0 0-1 0 0,0 0 1 0 0,0 1-1 0 0,0-1 0 0 0,0 0 1 0 0,0 0-1 0 0,-1 0 1 0 0,1 0-1 0 0,-1 0 1 0 0,1 0-1 0 0,-1 0 0 0 0,0 0 1 0 0,0 0-64 0 0,3-11 253 0 0,0 2-261 0 0,0 1 1 0 0,0-1-1 0 0,-1 0 1 0 0,-1 0-1 0 0,1-4 8 0 0,0-12-9 0 0,6-17 9 0 0,-4 24 87 0 0,-1-1 0 0 0,-1 1 0 0 0,-1-5-87 0 0,0-1 112 0 0,0 1 0 0 0,2-1-1 0 0,1-1-111 0 0,-4 25 0 0 0,1 0 0 0 0,0 0-1 0 0,-1 0 1 0 0,1-1 0 0 0,0 1 0 0 0,0 0-1 0 0,0 0 1 0 0,0 0 0 0 0,1-1 0 0 0,2-2-22 0 0,-3 3-95 0 0,-1 2-13 0 0,9 1 26 0 0,-6 0 110 0 0,0 0-1 0 0,0 0 0 0 0,0 1 0 0 0,0-1 0 0 0,0 1 0 0 0,-1 0 0 0 0,1-1 0 0 0,0 1 0 0 0,-1 1 1 0 0,1-1-1 0 0,-1 0 0 0 0,1 2-5 0 0,27 35 74 0 0,-4-5-43 0 0,-7-12-34 0 0,-3-4-8 0 0,-1 0 1 0 0,2-2 0 0 0,1 1 0 0 0,0-2 0 0 0,0-1 0 0 0,11 6 10 0 0,-24-17 0 0 0,-4-3 0 0 0,0 0 0 0 0,0 0 0 0 0,0 0 0 0 0,-1 1 0 0 0,1-1 0 0 0,0 1 0 0 0,0-1 0 0 0,0 0 0 0 0,0 1 0 0 0,-1 0 0 0 0,1-1 0 0 0,0 1 0 0 0,-1-1 0 0 0,1 1 0 0 0,0 0 0 0 0,-1-1 0 0 0,1 1 0 0 0,-1 0 0 0 0,1 0 0 0 0,-1 0 0 0 0,1-1 0 0 0,-1 1 0 0 0,0 0 0 0 0,1 0 0 0 0,-1 0 0 0 0,0 0 0 0 0,-2 4 0 0 0,2-5 1 0 0,0 0-1 0 0,0 0 0 0 0,-1 1 0 0 0,1-1 1 0 0,0 0-1 0 0,0 0 0 0 0,0 1 0 0 0,0-1 0 0 0,0 0 1 0 0,-1 1-1 0 0,1-1 0 0 0,0 0 0 0 0,0 0 1 0 0,0 1-1 0 0,0-1 0 0 0,0 0 0 0 0,0 1 1 0 0,0-1-1 0 0,0 0 0 0 0,0 0 0 0 0,0 1 1 0 0,0-1-1 0 0,0 0 0 0 0,0 1 0 0 0,0-1 1 0 0,0 0-1 0 0,0 1 0 0 0,0-1 0 0 0,1 0 0 0 0,-1 0 1 0 0,0 1-1 0 0,0-1 0 0 0,0 0 0 0 0,0 0 1 0 0,1 1-1 0 0,-1-1 0 0 0,0 0 0 0 0,0 0 1 0 0,0 0-1 0 0,1 1 0 0 0,-1-1 0 0 0,0 0 1 0 0,0 0-1 0 0,1 0 0 0 0,2 2 7 0 0,0-1 0 0 0,1-1 0 0 0,-1 1 0 0 0,0 0 0 0 0,0-1 0 0 0,1 0 1 0 0,-1 1-1 0 0,1-1 0 0 0,-1 0 0 0 0,0-1 0 0 0,3 0-7 0 0,1 0 15 0 0,-1 0 1 0 0,0 0-1 0 0,0-1 1 0 0,0 0-1 0 0,0 0 0 0 0,1-1-15 0 0,-6 2-6 0 0,0 0 0 0 0,1 0 1 0 0,-1 0-1 0 0,0 0 0 0 0,0 0 0 0 0,0 0 0 0 0,0 0 0 0 0,0-1 0 0 0,0 1 0 0 0,0 0 0 0 0,0-1 0 0 0,-1 1 0 0 0,1-1 0 0 0,0 1 0 0 0,-1-1 0 0 0,1 1 0 0 0,-1-1 0 0 0,0 0 0 0 0,1 1 0 0 0,-1-1 0 0 0,0 0 6 0 0,1-7 207 0 0,-1 0-1 0 0,0 0 0 0 0,-1-4-206 0 0,1-1 589 0 0,-2-19-699 0 0,-1 0 0 0 0,-4-20 110 0 0,-1-1-65 0 0,2-11 42 0 0,5 56 876 0 0,-1 2-3486 0 0,2 5-2109 0 0,2 6-1312 0 0,-1-2-1821 0 0</inkml:trace>
  <inkml:trace contextRef="#ctx0" brushRef="#br0" timeOffset="-22816.86">6770 176 14280 0 0,'-3'-9'1485'0'0,"10"-20"-193"0"0,-6 20 1733 0 0,1 11 2096 0 0,0 8-1099 0 0,-2-3-5407 0 0,5 79 2201 0 0,3 38 79 0 0,-4-63-593 0 0,-2-39-373 0 0,-2 0 0 0 0,0 18 71 0 0,1 11-85 0 0,0-16-1262 0 0,2-19-136 0 0,-1-12-4211 0 0,-2-4 3327 0 0</inkml:trace>
  <inkml:trace contextRef="#ctx0" brushRef="#br0" timeOffset="-2623.22">7024 148 8120 0 0,'0'0'366'0'0,"0"0"1"0"0,0 0-138 0 0,0 0 290 0 0,0 0 154 0 0,0 0 30 0 0,0 0 21 0 0,0 0 56 0 0,0 0 20 0 0,0 0 7 0 0,0 0-30 0 0,0 0-129 0 0,0 0-59 0 0,0 0-12 0 0,0 0-9 0 0,0 0-34 0 0,0 0-20 0 0,0 0-2 0 0,0 0 0 0 0,0 0 0 0 0,0 0 0 0 0,0 9 480 0 0,-1 20-272 0 0,-1-1-1 0 0,-2 0 1 0 0,-5 23-720 0 0,-5 7 865 0 0,5-3-114 0 0,6-39-605 0 0,0-1 0 0 0,1 1-1 0 0,1 0 1 0 0,0 0 0 0 0,1 1 0 0 0,1 5-146 0 0,0 11 49 0 0,-1-31 196 0 0,2 2 109 0 0,-3-4-329 0 0,1 0 1 0 0,0 1-1 0 0,0-1 0 0 0,0 0 0 0 0,0 1 0 0 0,0-1 0 0 0,0 0 0 0 0,1 1 0 0 0,-1-1 0 0 0,0 0 0 0 0,0 0 1 0 0,0 1-1 0 0,0-1 0 0 0,0 0 0 0 0,0 1 0 0 0,0-1 0 0 0,1 0 0 0 0,-1 0 0 0 0,0 1 0 0 0,0-1 1 0 0,0 0-1 0 0,1 0 0 0 0,-1 1 0 0 0,0-1 0 0 0,0 0 0 0 0,1 0 0 0 0,-1 0-25 0 0,4 2 3 0 0,0-1 0 0 0,0 0 0 0 0,0 0 1 0 0,0 0-1 0 0,0-1 0 0 0,0 1 0 0 0,1-1 0 0 0,-1 0 0 0 0,0 0 0 0 0,0-1 0 0 0,0 1 0 0 0,0-1 0 0 0,1 0 0 0 0,-1 0 0 0 0,0 0 1 0 0,3-2-4 0 0,10-4 50 0 0,0 0 1 0 0,1 1 0 0 0,0 0 0 0 0,0 2 0 0 0,9-1-51 0 0,-18 3 0 0 0,1 0 0 0 0,-1-1 0 0 0,0 0 0 0 0,3-2 0 0 0,26-7 0 0 0,-3 1-5 0 0,-29 8 9 0 0,0 1 0 0 0,-1 0-1 0 0,1 1 1 0 0,0 0 0 0 0,0-1 0 0 0,0 2-1 0 0,0-1-3 0 0,-3 1 32 0 0,0 0 0 0 0,0 0-1 0 0,-1 0 1 0 0,1 0-1 0 0,0-1 1 0 0,0 1-1 0 0,-1-1 1 0 0,1 0-1 0 0,0 0 1 0 0,-1 0 0 0 0,1 0-1 0 0,0 0-31 0 0,-2 1-1 0 0,0 0-1 0 0,1 0 1 0 0,-1 1 0 0 0,0-1-1 0 0,1 0 1 0 0,-1 1-1 0 0,0-1 1 0 0,0 1 0 0 0,1 0-1 0 0,-1-1 1 0 0,0 1 1 0 0,4 2-186 0 0,15 9-4069 0 0,-7-3 2414 0 0,5 0-302 0 0</inkml:trace>
  <inkml:trace contextRef="#ctx0" brushRef="#br0" timeOffset="10502">5581 1752 2760 0 0,'0'-16'5205'0'0,"-3"-7"2594"0"0,-12-3-4896 0 0,7 14-1627 0 0,8 11-1161 0 0,-1 0 0 0 0,0 0 0 0 0,0 0 0 0 0,0 0 0 0 0,0 0 0 0 0,-1 0 0 0 0,1 0 0 0 0,0 0-1 0 0,0 1 1 0 0,0-1 0 0 0,-1 0 0 0 0,1 1 0 0 0,0-1 0 0 0,-1 1 0 0 0,1-1 0 0 0,0 1 0 0 0,-1 0 0 0 0,1 0-1 0 0,-1 0 1 0 0,1-1 0 0 0,0 1 0 0 0,-1 0-115 0 0,-30 4 1245 0 0,31-4-1219 0 0,-9 2 122 0 0,1 1 0 0 0,0 0 1 0 0,0 0-1 0 0,1 1 0 0 0,-1 0 0 0 0,1 1 0 0 0,-5 2-148 0 0,-13 11 225 0 0,-13 12-225 0 0,35-27 27 0 0,-4 4-8 0 0,0 0-1 0 0,0 1 0 0 0,1-1 0 0 0,0 2 1 0 0,1-1-1 0 0,-1 2-18 0 0,4-6 20 0 0,0 1 0 0 0,0 0-1 0 0,1 0 1 0 0,-1 0 0 0 0,1 1 0 0 0,0-1 0 0 0,1 1 0 0 0,-1-1 0 0 0,1 1 0 0 0,0-1-1 0 0,0 1 1 0 0,1 0-20 0 0,0 2 52 0 0,0-3 23 0 0,0 0 0 0 0,0 0 1 0 0,0 0-1 0 0,1 0 0 0 0,0 0 0 0 0,0 2-75 0 0,0-5 15 0 0,0-1-1 0 0,-1 1 1 0 0,1 0 0 0 0,0-1-1 0 0,0 1 1 0 0,0-1 0 0 0,0 0-1 0 0,0 1 1 0 0,1-1 0 0 0,-1 0-1 0 0,0 1 1 0 0,1-1 0 0 0,-1 0-1 0 0,1 0 1 0 0,-1 0 0 0 0,1 0-1 0 0,-1 0 1 0 0,1-1 0 0 0,0 1-1 0 0,0 0-14 0 0,1 0 12 0 0,1-1 0 0 0,-1 1 0 0 0,0 0 0 0 0,1-1-1 0 0,-1 0 1 0 0,1 0 0 0 0,-1 0 0 0 0,0 0 0 0 0,1-1 0 0 0,-1 1 0 0 0,0-1-1 0 0,1 0 1 0 0,-1 0 0 0 0,1 0-12 0 0,2-1 34 0 0,-1-1-1 0 0,0 1 0 0 0,1-1 1 0 0,-1 0-1 0 0,0 0 1 0 0,0 0-1 0 0,4-4-33 0 0,5-7 107 0 0,-1 0-1 0 0,0-1 0 0 0,-1-1 1 0 0,0 0-1 0 0,5-12-106 0 0,1-2 157 0 0,-2-2 0 0 0,9-25-157 0 0,2-20 149 0 0,-3-2 0 0 0,13-77-149 0 0,-34 136 0 0 0,-3 15 0 0 0,1-1 0 0 0,0 1 0 0 0,0 0 0 0 0,1-5 0 0 0,-10 89-187 0 0,-2 2 162 0 0,4 0 0 0 0,4 37 25 0 0,3-86-7 0 0,1 1 1 0 0,2-1 0 0 0,1 0-1 0 0,1 0 1 0 0,7 17 6 0 0,-12-46 2 0 0,-1-1 0 0 0,1 0 0 0 0,0 1 0 0 0,0-1 0 0 0,0 0 0 0 0,0 0 0 0 0,1 0 1 0 0,-1 0-1 0 0,0 0 0 0 0,1 0 0 0 0,0 0 0 0 0,-1 0 0 0 0,1-1 0 0 0,0 1 0 0 0,0 0 0 0 0,0-1 0 0 0,0 0 0 0 0,0 1 1 0 0,0-1-1 0 0,0 0 0 0 0,1 0 0 0 0,0 0-2 0 0,-1 0 7 0 0,1-1-1 0 0,0 0 1 0 0,0 1 0 0 0,0-1 0 0 0,-1 0-1 0 0,1-1 1 0 0,0 1 0 0 0,0 0 0 0 0,-1-1-1 0 0,1 1 1 0 0,0-1 0 0 0,-1 0 0 0 0,1 0 0 0 0,-1 0-1 0 0,1 0 1 0 0,-1-1 0 0 0,1 1 0 0 0,-1-1-1 0 0,0 1 1 0 0,1-2-7 0 0,7-3 38 0 0,-2-1 1 0 0,1-1-1 0 0,-1 1 0 0 0,0-1 0 0 0,0-1 0 0 0,-1 0 1 0 0,0 0-1 0 0,-1 0 0 0 0,4-8-38 0 0,0 0 91 0 0,-6 10-66 0 0,0 0 1 0 0,-1 0 0 0 0,1 0-1 0 0,1-8-25 0 0,32-100 190 0 0,-36 111-270 0 0,1 0 0 0 0,-1-1 0 0 0,0 1 1 0 0,-1 0-1 0 0,1 0 0 0 0,-1-1 80 0 0,0 3-139 0 0,0 2 223 0 0,0 0 92 0 0,0 0 16 0 0,1 3-26 0 0,-1 2-164 0 0,1 0 1 0 0,-1 1-1 0 0,0-1 1 0 0,-1 0-1 0 0,1 1 0 0 0,-2 3-2 0 0,1-2-13 0 0,0-1-1 0 0,0 1 0 0 0,1-1 0 0 0,0 1 0 0 0,0 2 14 0 0,3 36 1 0 0,-3-26-168 0 0,2-1 0 0 0,1 6 167 0 0,-3-19-29 0 0,2 0 0 0 0,-1 0 0 0 0,0 0 0 0 0,1 0 0 0 0,0 0 0 0 0,0 0 0 0 0,1 0-1 0 0,-1 0 1 0 0,1-1 0 0 0,0 1 29 0 0,3 2 50 0 0,-1 0-1 0 0,1 0 1 0 0,0-1-1 0 0,1 0 1 0 0,-1 0 0 0 0,8 5-50 0 0,-11-10-5 0 0,-1 1 0 0 0,0-1 0 0 0,1 0 1 0 0,-1 0-1 0 0,1 0 0 0 0,-1 0 1 0 0,1 0-1 0 0,0-1 0 0 0,-1 1 0 0 0,1-1 1 0 0,0 1-1 0 0,-1-1 0 0 0,1 0 0 0 0,0 0 1 0 0,-1-1-1 0 0,1 1 0 0 0,0 0 1 0 0,-1-1-1 0 0,1 1 0 0 0,0-1 0 0 0,-1 0 1 0 0,1 0-1 0 0,-1 0 0 0 0,1 0 5 0 0,1-1 36 0 0,1 0 0 0 0,-1-1 0 0 0,0 1 0 0 0,0-1 1 0 0,0 0-1 0 0,0 1 0 0 0,0-2 0 0 0,-1 1 0 0 0,1 0 0 0 0,-1-1 0 0 0,0 0 0 0 0,0 0 0 0 0,0 0 0 0 0,-1 0 0 0 0,1 0 0 0 0,-1 0 0 0 0,0-1 0 0 0,0 1 0 0 0,1-5-36 0 0,-1 1 140 0 0,0 0-1 0 0,0 0 0 0 0,0 0 1 0 0,-1 0-1 0 0,-1 0 0 0 0,1 0 1 0 0,-1-1-1 0 0,-1 0-139 0 0,-1-31-24 0 0,2 31-52 0 0,0 0 0 0 0,-1 0 0 0 0,0 1 0 0 0,0-1 0 0 0,-1 1 0 0 0,0-1 0 0 0,-3-7 76 0 0,3 11 29 0 0,-1-2 28 0 0,0 0 1 0 0,0 0-1 0 0,-1 0 0 0 0,1 1 1 0 0,-2-1-1 0 0,-1-1-57 0 0,5 6-44 0 0,-1 0 0 0 0,0 0 0 0 0,-1 1 0 0 0,1-1 0 0 0,0 0 0 0 0,0 1 0 0 0,-1 0 0 0 0,1-1 0 0 0,-1 1 0 0 0,1 0 0 0 0,-1 0 0 0 0,0 0 0 0 0,1 1 0 0 0,-1-1 0 0 0,0 1 0 0 0,0-1 0 0 0,1 1 0 0 0,-1 0 0 0 0,-2 0 44 0 0,0 0-389 0 0,0 0-1 0 0,-1 0 1 0 0,1 1-1 0 0,-1-1 0 0 0,1 1 1 0 0,0 0-1 0 0,0 1 1 0 0,-1-1-1 0 0,1 1 0 0 0,0 0 1 0 0,0 0-1 0 0,1 1 1 0 0,-1-1-1 0 0,0 1 390 0 0,-8 8-2343 0 0</inkml:trace>
  <inkml:trace contextRef="#ctx0" brushRef="#br0" timeOffset="10856.59">6455 1569 17935 0 0,'0'0'407'0'0,"-2"-2"60"0"0,-2 0-351 0 0,0-1 0 0 0,-1 1 1 0 0,1 0-1 0 0,-1 0 0 0 0,1 0 0 0 0,-1 0 0 0 0,0 1 1 0 0,0 0-1 0 0,1 0 0 0 0,-1 0 0 0 0,0 1 1 0 0,0-1-1 0 0,0 1 0 0 0,0 1 0 0 0,0-1 1 0 0,-2 1-117 0 0,-10 3 1045 0 0,14-4-905 0 0,0 1 1 0 0,1-1-1 0 0,-1 1 0 0 0,0 0 0 0 0,1 0 0 0 0,-1 0 0 0 0,1 0 1 0 0,-1 0-1 0 0,1 0 0 0 0,-1 1 0 0 0,1-1 0 0 0,0 1 0 0 0,0 0 0 0 0,0 0 1 0 0,-2 1-141 0 0,-1 3 187 0 0,-3 2 59 0 0,1 1 0 0 0,1 0-1 0 0,-1 0 1 0 0,1 0 0 0 0,-2 6-246 0 0,2-2 101 0 0,0-1 0 0 0,1 1 0 0 0,1 0 0 0 0,0 1 0 0 0,1-1 1 0 0,1 0-1 0 0,0 1 0 0 0,0 0 0 0 0,1 2-101 0 0,1-3 76 0 0,1 0 0 0 0,0-1 1 0 0,0 1-1 0 0,1 0 0 0 0,1-1 0 0 0,0 0 0 0 0,2 4-76 0 0,-4-12 23 0 0,1 0-1 0 0,0 0 1 0 0,0 0 0 0 0,0-1-1 0 0,0 1 1 0 0,1 0 0 0 0,-1-1 0 0 0,1 0-1 0 0,0 1 1 0 0,0-1 0 0 0,0 0-1 0 0,0 0 1 0 0,1-1 0 0 0,-1 1-1 0 0,1-1 1 0 0,0 0 0 0 0,0 1-1 0 0,-1-2 1 0 0,1 1 0 0 0,0 0-1 0 0,1-1 1 0 0,1 1-23 0 0,2 0-140 0 0,-1 0 0 0 0,1 0 0 0 0,0-1 0 0 0,0 0 0 0 0,0-1-1 0 0,0 0 1 0 0,0 0 0 0 0,0 0 0 0 0,0-1 0 0 0,8-2 140 0 0,-2-1-583 0 0,-8 3-57 0 0,0-1 0 0 0,0 0 0 0 0,-1 0 0 0 0,1 0 0 0 0,0-1 0 0 0,-1 0 0 0 0,2-1 640 0 0,29-21-2370 0 0,-1-2-19 0 0</inkml:trace>
  <inkml:trace contextRef="#ctx0" brushRef="#br0" timeOffset="11203.91">6903 1275 7368 0 0,'-2'-1'333'0'0,"0"0"194"0"0,-5-6-965 0 0,5-7 5806 0 0,-2 14-1642 0 0,-4 2-2807 0 0,6-2-228 0 0,-1 1-372 0 0,-1 1 0 0 0,1 0 0 0 0,0-1 0 0 0,0 1 0 0 0,0 0 0 0 0,0 1 0 0 0,0-1 0 0 0,0 1 0 0 0,0-1 0 0 0,1 1 0 0 0,-1 0 0 0 0,1 0 0 0 0,0 0 0 0 0,-1 3-319 0 0,-4 6 400 0 0,1 0-1 0 0,1 1 1 0 0,-2 6-400 0 0,-3 6 466 0 0,-13 36 1060 0 0,-11 49-1526 0 0,28-90 346 0 0,-28 129 772 0 0,32-140-1140 0 0,1 0 0 0 0,0 1 0 0 0,1-1-1 0 0,0 0 1 0 0,0 1 0 0 0,1-1 0 0 0,0 0 0 0 0,1 1 0 0 0,0-1-1 0 0,3 7 23 0 0,-4-9-6 0 0,1-3-8 0 0,-1 1-1 0 0,1 0 1 0 0,0-1-1 0 0,0 0 1 0 0,0 1-1 0 0,1-1 1 0 0,-1 0-1 0 0,1 0 1 0 0,0 0-1 0 0,0-1 1 0 0,1 1-1 0 0,-1-1 1 0 0,1 1-1 0 0,0-1 1 0 0,-1 0-1 0 0,4 1 15 0 0,-2-1-1641 0 0,-1-1 0 0 0,1 1-1 0 0,0-1 1 0 0,0 0 0 0 0,5 1 1641 0 0,7 1-8157 0 0</inkml:trace>
  <inkml:trace contextRef="#ctx0" brushRef="#br0" timeOffset="11536.61">7099 1483 19351 0 0,'0'0'439'0'0,"0"0"62"0"0,0 0 33 0 0,0 0-65 0 0,-1 1-309 0 0,-4 12 837 0 0,1 1 0 0 0,0 0 0 0 0,0 0 0 0 0,0 11-997 0 0,0-1 562 0 0,2-8-52 0 0,0 0 1 0 0,1 10-511 0 0,3 3 307 0 0,-1-22-186 0 0,-1-1 1 0 0,1 0 0 0 0,-1 1-1 0 0,0-1 1 0 0,-1 1-1 0 0,0-1 1 0 0,0 1-1 0 0,-1 2-121 0 0,1-6 51 0 0,-1 0 0 0 0,1 1-1 0 0,0-1 1 0 0,0 1-1 0 0,0-1 1 0 0,1 1-1 0 0,-1-1 1 0 0,1 1-1 0 0,0 0 1 0 0,0-1-1 0 0,0 1 1 0 0,0-1-1 0 0,1 1 1 0 0,0 0-1 0 0,-1-1 1 0 0,1 1-1 0 0,1 2-50 0 0,12 36-56 0 0,-11-36-952 0 0,5 3-7722 0 0,-8-9 8638 0 0,2 1-8217 0 0</inkml:trace>
  <inkml:trace contextRef="#ctx0" brushRef="#br0" timeOffset="9098.14">3928 1724 10912 0 0,'1'-5'171'0'0,"0"0"1"0"0,1 0-1 0 0,0 0 0 0 0,0 0 1 0 0,0 0-1 0 0,1 1 1 0 0,2-5-172 0 0,7-2 1708 0 0,-11 10-759 0 0,5-2 416 0 0,-3 4 3047 0 0,-1 1-4338 0 0,-1-1 0 0 0,0 1-1 0 0,0-1 1 0 0,0 1 0 0 0,0 0 0 0 0,0 0-1 0 0,0-1 1 0 0,0 1 0 0 0,-1 0 0 0 0,1 0 0 0 0,-1 0-1 0 0,1 0 1 0 0,-1 0 0 0 0,0 0 0 0 0,1 0-1 0 0,-1 0-73 0 0,-1 39 731 0 0,1-22-557 0 0,-4 29 376 0 0,2-37-334 0 0,1 0 0 0 0,0 1 0 0 0,1-1 0 0 0,0 6-216 0 0,13 81 357 0 0,-12-94-339 0 0,-1-1 1 0 0,1 1-1 0 0,0 0 0 0 0,0 0 1 0 0,1-1-1 0 0,-1 1 1 0 0,1-1-1 0 0,0 1 0 0 0,0-1 1 0 0,0 1-1 0 0,0-1 0 0 0,0 0 1 0 0,1 0-1 0 0,-1 0 0 0 0,1-1 1 0 0,0 1-1 0 0,0-1 1 0 0,0 1-1 0 0,0-1 0 0 0,0 0 1 0 0,1 0-1 0 0,-1 0 0 0 0,1 0 1 0 0,-1-1-1 0 0,1 0 1 0 0,0 1-1 0 0,-1-1 0 0 0,1-1 1 0 0,0 1-1 0 0,0 0 0 0 0,0-1 1 0 0,-1 0-1 0 0,1 0 1 0 0,0 0-1 0 0,0 0 0 0 0,4-1-18 0 0,0-2 36 0 0,-1 1 0 0 0,1-1 0 0 0,0 0 0 0 0,-1-1 0 0 0,0 0-1 0 0,0 0 1 0 0,0-1 0 0 0,0 1 0 0 0,0-2 0 0 0,-1 1 0 0 0,0-1 0 0 0,0 0 0 0 0,-1 0-1 0 0,0 0 1 0 0,4-6-36 0 0,8-15 148 0 0,0 0-1 0 0,-2 0 1 0 0,5-16-148 0 0,-20 43 3 0 0,12-30 26 0 0,-2 0-1 0 0,-1-1 1 0 0,-1-1-1 0 0,-2 1 1 0 0,0-7-29 0 0,4-19 68 0 0,-5 25-10 0 0,0-24-58 0 0,2-17-93 0 0,-5 52 93 0 0,-2 13 0 0 0,-2 15 0 0 0,-8 71 0 0 0,-2 78 0 0 0,-1 147 68 0 0,5 216 1376 0 0,8-426-1023 0 0,4-1 0 0 0,4 1 0 0 0,8 23-421 0 0,-10-86 172 0 0,2-1 0 0 0,2 0 1 0 0,0 0-1 0 0,7 10-172 0 0,-16-37 24 0 0,0 1 1 0 0,1 0-1 0 0,-1-1 0 0 0,1 1 0 0 0,0-1 0 0 0,0 0 1 0 0,0 0-1 0 0,0 1 0 0 0,0-1 0 0 0,0 0 0 0 0,0-1 1 0 0,1 1-25 0 0,-2-1 12 0 0,0-1 1 0 0,0 1-1 0 0,-1-1 1 0 0,1 0-1 0 0,0 1 1 0 0,0-1-1 0 0,0 0 1 0 0,0 0-1 0 0,0 0 1 0 0,0 0-1 0 0,0 0 1 0 0,0 0-1 0 0,0 0 1 0 0,0 0 0 0 0,0 0-1 0 0,0 0 1 0 0,0 0-1 0 0,0 0 1 0 0,0-1-1 0 0,0 1 1 0 0,0 0-1 0 0,0-1 1 0 0,0 1-1 0 0,-1-1 1 0 0,1 1-1 0 0,0-1 1 0 0,0 1-1 0 0,0-1 1 0 0,-1 0-1 0 0,1 1 1 0 0,0-1 0 0 0,-1 0-1 0 0,1 0 1 0 0,-1 0-1 0 0,1 1 1 0 0,-1-1-1 0 0,1 0 1 0 0,0 0-13 0 0,0-2 25 0 0,1 0 1 0 0,-1 0 0 0 0,0 0-1 0 0,0 0 1 0 0,0 0-1 0 0,0 0 1 0 0,0 0 0 0 0,-1-1-1 0 0,1 1 1 0 0,-1-2-26 0 0,0-35 121 0 0,-1 18-60 0 0,-2-19-45 0 0,-1 0-1 0 0,-3 1 0 0 0,-1-1 1 0 0,-9-25-16 0 0,-39-126-585 0 0,1 2 199 0 0,53 182 333 0 0,0 0 0 0 0,0 0 0 0 0,0 1 0 0 0,1-1 0 0 0,1-1-1 0 0,-1 1 1 0 0,1 0 0 0 0,1 0 0 0 0,-1 0 0 0 0,1 0 0 0 0,1 0 0 0 0,0-2 53 0 0,1 1 3 0 0,0 0 0 0 0,1 1 0 0 0,0 0 0 0 0,0-1 0 0 0,1 1 0 0 0,0 1 0 0 0,0-1 0 0 0,1 1 0 0 0,0 0 0 0 0,4-4-3 0 0,2-1-38 0 0,1 1 0 0 0,0 0 1 0 0,0 1-1 0 0,1 1 0 0 0,7-4 38 0 0,20-12-161 0 0,-22 13-445 0 0,-1 1-1 0 0,1 1 1 0 0,15-5 606 0 0,18-11-5153 0 0,-50 26 3554 0 0</inkml:trace>
  <inkml:trace contextRef="#ctx0" brushRef="#br0" timeOffset="9453.01">3959 1389 10592 0 0,'4'-8'944'0'0,"-4"-1"-752"0"0,0 6-192 0 0,0 3 0 0 0,0-8 1896 0 0,0 8 344 0 0,0 0 71 0 0,0 0 17 0 0,0 0-2328 0 0,0 0-352 0 0,9 5-128 0 0,-1-2-32 0 0</inkml:trace>
  <inkml:trace contextRef="#ctx0" brushRef="#br0" timeOffset="12623.78">7011 1470 7512 0 0,'0'0'166'0'0,"0"0"29"0"0,0 0 13 0 0,0 0 77 0 0,1-8 1766 0 0,2 1-1768 0 0,-1 2 6179 0 0,1 14-3790 0 0,-3-5-2571 0 0,0 0-1 0 0,0-1 1 0 0,0 1-1 0 0,0 0 1 0 0,-1 0 0 0 0,0 0-101 0 0,-1 15 344 0 0,2 5 114 0 0,1-9-88 0 0,-1 0 0 0 0,-1-1-1 0 0,0 1 1 0 0,-3 7-370 0 0,-1 15 713 0 0,4-27-594 0 0,0-1 1 0 0,-1 0-1 0 0,-2 9-119 0 0,2-9 8 0 0,0 0 0 0 0,1 0 1 0 0,-1 5-9 0 0,-3 18-233 0 0,2-13 669 0 0,5-15 1006 0 0,-2-5-1379 0 0,1 1 0 0 0,0-1-1 0 0,-1 0 1 0 0,1 0 0 0 0,-1 0 0 0 0,1 0 0 0 0,-1 0 0 0 0,0 0 0 0 0,1 0 0 0 0,-1 0-1 0 0,0 0 1 0 0,0-1 0 0 0,0 1 0 0 0,0 0 0 0 0,0 0 0 0 0,0 0 0 0 0,0 0-63 0 0,0-7 214 0 0,0-24 89 0 0,1 1 0 0 0,1-1 0 0 0,3-6-303 0 0,2-3 105 0 0,4-22 38 0 0,7-27-60 0 0,-15 74-66 0 0,-3 13-10 0 0,1 0 0 0 0,-1-1 0 0 0,1 1 0 0 0,0 0 0 0 0,0 0-1 0 0,0 0 1 0 0,0 0 0 0 0,2-3-7 0 0,1-6 38 0 0,-4 11-27 0 0,0 0-1 0 0,0 0 1 0 0,0 0-1 0 0,1 0 1 0 0,-1 0 0 0 0,0 0-1 0 0,0 0 1 0 0,1 0 0 0 0,-1 0-1 0 0,0 1 1 0 0,1-1 0 0 0,-1 0-1 0 0,1 0 1 0 0,-1 0 0 0 0,1 0-1 0 0,-1 1 1 0 0,1-1 0 0 0,0 0-1 0 0,-1 1 1 0 0,1-1-1 0 0,0 0 1 0 0,0 1-11 0 0,5 0 3 0 0,0 1 0 0 0,0 0 0 0 0,1 0 1 0 0,-1 0-1 0 0,0 1 0 0 0,0 0 0 0 0,-1 0 0 0 0,1 1 0 0 0,0 0 0 0 0,-1 0 0 0 0,1 0 0 0 0,-1 0 1 0 0,0 1-1 0 0,0 0 0 0 0,0 0 0 0 0,-1 0 0 0 0,0 1 0 0 0,1 0-3 0 0,7 10 15 0 0,0-1-1 0 0,-1 2 0 0 0,-1 0 1 0 0,-1 0-1 0 0,4 9-14 0 0,-6-9 0 0 0,-1 0 0 0 0,0 0 0 0 0,2 14 0 0 0,-7-24 5 0 0,-1-1 1 0 0,1 0-1 0 0,-1 1 1 0 0,0-1-1 0 0,0 1 0 0 0,0-1 1 0 0,-1 1-1 0 0,0-1 0 0 0,0 1 1 0 0,-1-1-1 0 0,0 4-5 0 0,-6 10 39 0 0,1 0 0 0 0,-7 9-39 0 0,12-25 2 0 0,0 0 12 0 0,0 1 1 0 0,0-1 0 0 0,-1 0-1 0 0,1 0 1 0 0,-1 0 0 0 0,0 0-1 0 0,0 0 1 0 0,0-1 0 0 0,0 1-1 0 0,0-1 1 0 0,-1 0-1 0 0,-3 2-14 0 0,3-1 74 0 0,-1-1-1 0 0,1 1 0 0 0,0 0 0 0 0,0 1 0 0 0,-2 1-73 0 0,5-3 48 0 0,0-1 0 0 0,0 1 0 0 0,0 0 1 0 0,0-1-1 0 0,0 1 0 0 0,0 0 0 0 0,0 0 0 0 0,1 0 0 0 0,-1 0-48 0 0,-6 12 35 0 0,4-11-69 0 0,0 0 0 0 0,0-1 0 0 0,0 1 0 0 0,0-1 0 0 0,0 0 0 0 0,-1 0 0 0 0,1 0 0 0 0,-1-1 0 0 0,0 1 0 0 0,1-1 0 0 0,-1 0 0 0 0,-3 1 34 0 0,-7 1 36 0 0,1-2-1 0 0,0 1 1 0 0,-3-2-36 0 0,-26 4 281 0 0,39-4-275 0 0,0 1 1 0 0,0-1-1 0 0,0 0 1 0 0,1-1-1 0 0,-1 1 0 0 0,0 0 1 0 0,0-1-1 0 0,1 1 0 0 0,-1-1 1 0 0,0 0-1 0 0,1 0 0 0 0,-1 0-6 0 0,-18-6 12 0 0,14 7-283 0 0,6 0-1138 0 0,1 0-507 0 0,0 0-104 0 0</inkml:trace>
  <inkml:trace contextRef="#ctx0" brushRef="#br0" timeOffset="13241.06">7525 1439 8752 0 0,'0'-2'398'0'0,"0"-29"433"0"0,0 30 609 0 0,0 1 501 0 0,0 0 99 0 0,0 0-127 0 0,0 0-619 0 0,0 0-277 0 0,0 0-52 0 0,5 5 395 0 0,-2 5-1139 0 0,0 0 1 0 0,0 0-1 0 0,-1 0 0 0 0,0 0 0 0 0,-1 1 0 0 0,0 0-221 0 0,0 66 1075 0 0,-1-57-823 0 0,0 218 2294 0 0,0-235-2523 0 0,0 0 0 0 0,0-1 0 0 0,-1 1 0 0 0,1-1 0 0 0,-1 1-1 0 0,0-1 1 0 0,0 2-23 0 0,-2 7 85 0 0,2-3-13 0 0,1-6 14 0 0,0-2-14 0 0,0 0 5 0 0,0 0 3 0 0,0 0 0 0 0,0 0 8 0 0,4-8 161 0 0,-2-2-123 0 0,0-1 0 0 0,0 1-1 0 0,-2-1 1 0 0,1 1-1 0 0,-2-9-125 0 0,1 6 132 0 0,0 0 0 0 0,1 0 0 0 0,1-2-132 0 0,1-12 118 0 0,0-1-1 0 0,-2-22-117 0 0,1-19-315 0 0,-1 32 288 0 0,2-12 29 0 0,7-52 497 0 0,-9 97-502 0 0,0 1 1 0 0,0-1-1 0 0,0 1 0 0 0,0-1 1 0 0,1 1-1 0 0,-1 0 0 0 0,1 0 1 0 0,0 0-1 0 0,0 0 1 0 0,0 0-1 0 0,0 0 0 0 0,1 0 1 0 0,-1 1-1 0 0,1-1 1 0 0,-1 1-1 0 0,1 0 0 0 0,0 0 1 0 0,0 0-1 0 0,0 0 1 0 0,0 0-1 0 0,0 0 0 0 0,1 1 1 0 0,-1 0-1 0 0,0 0 0 0 0,3-1 3 0 0,-3 1-42 0 0,1 1-1 0 0,-1 0 0 0 0,0-1 1 0 0,1 1-1 0 0,-1 0 0 0 0,0 1 1 0 0,1-1-1 0 0,2 1 43 0 0,-4 0 20 0 0,0 0-1 0 0,0 0 1 0 0,0 0-1 0 0,-1 0 0 0 0,1 0 1 0 0,0 0-1 0 0,0 0 1 0 0,-1 1-1 0 0,1-1 1 0 0,-1 1-1 0 0,1-1 1 0 0,-1 1-1 0 0,0 0 1 0 0,1 0-1 0 0,0 1-19 0 0,1 2 15 0 0,1 0 0 0 0,-1 1 1 0 0,0 0-1 0 0,0-1 0 0 0,-1 1 0 0 0,1 0 0 0 0,-1 0 1 0 0,-1 0-1 0 0,1 1 0 0 0,-1 1-15 0 0,5 16 0 0 0,-4-21 0 0 0,-1 0 0 0 0,0 0 0 0 0,-1 1 0 0 0,1-1 0 0 0,0 0 0 0 0,-1 0 0 0 0,0 0 0 0 0,0 0 0 0 0,0 3 0 0 0,-1 4-48 0 0,-1 0-1 0 0,-1 0 1 0 0,1-1-1 0 0,-2 1 1 0 0,1-1-1 0 0,-1 0 1 0 0,-1 1 0 0 0,1-2-1 0 0,-2 1 1 0 0,1-1-1 0 0,-1 1 1 0 0,-2 1 48 0 0,5-7 50 0 0,0 0 1 0 0,-1 0-1 0 0,1-1 0 0 0,0 1 1 0 0,-1-1-1 0 0,0 1 0 0 0,0-1-50 0 0,-11 8 161 0 0,8-5-320 0 0,0 0 0 0 0,-1-1 1 0 0,1 1-1 0 0,-5 0 159 0 0,9-3-502 0 0,0-1 0 0 0,0 0 0 0 0,0 0 0 0 0,-1 0-1 0 0,1-1 1 0 0,-1 1 0 0 0,1-1 0 0 0,-1 0 502 0 0,0 0-1750 0 0,1-3-60 0 0</inkml:trace>
  <inkml:trace contextRef="#ctx0" brushRef="#br0" timeOffset="13610.59">7919 1447 12440 0 0,'0'0'957'0'0,"0"0"-368"0"0,0 0 771 0 0,-3 10 3931 0 0,10 13-4064 0 0,-1 1 1 0 0,-1 0 0 0 0,-2 0-1 0 0,0 0 1 0 0,-1 11-1228 0 0,6 59 1355 0 0,-8-91-1342 0 0,1 0-1 0 0,-1 0 1 0 0,1 0 0 0 0,0 0 0 0 0,0 0 0 0 0,0 0 0 0 0,0 0-1 0 0,0 0 1 0 0,1-1 0 0 0,-1 1 0 0 0,1-1 0 0 0,0 1-1 0 0,1 1-12 0 0,-2-3-188 0 0,-1-1-17 0 0,4 6-87 0 0,-3-4-8049 0 0,-1-2 55 0 0</inkml:trace>
  <inkml:trace contextRef="#ctx0" brushRef="#br0" timeOffset="13965">8174 1186 18775 0 0,'0'0'430'0'0,"0"0"55"0"0,0 0 27 0 0,0 0-57 0 0,0 0-205 0 0,1 0 249 0 0,2 0-346 0 0,-1 0 0 0 0,0 1 0 0 0,1-1 0 0 0,-1 1 0 0 0,0 0 0 0 0,0-1 0 0 0,0 1 0 0 0,1 0 0 0 0,-1 0 0 0 0,0 0 0 0 0,0 1 0 0 0,0-1 0 0 0,0 0 0 0 0,-1 1 0 0 0,1-1 0 0 0,0 1 0 0 0,0 1-153 0 0,6 5 517 0 0,-1 1 0 0 0,-1 0-1 0 0,3 4-516 0 0,-3-3 418 0 0,9 12 350 0 0,-1 1 0 0 0,-1 0 0 0 0,-1 0 0 0 0,8 24-768 0 0,25 62 447 0 0,-34-79-355 0 0,-1 0 0 0 0,3 17-92 0 0,-11-37 10 0 0,0 1-1 0 0,-1-1 0 0 0,0 1 1 0 0,-1 0-1 0 0,0-1 1 0 0,0 1-1 0 0,-1-1 1 0 0,-1 1-1 0 0,-1 6-9 0 0,-2 1-11 0 0,4-10 11 0 0,-1 0 0 0 0,0 1 0 0 0,-1-1 0 0 0,0 0-1 0 0,-1 0 1 0 0,1-1 0 0 0,-1 1 0 0 0,2-6 0 0 0,-9 17 77 0 0,-1-1 0 0 0,-1-1 0 0 0,-1 0-1 0 0,0-1 1 0 0,-16 14-77 0 0,17-19-59 0 0,-3 3-1195 0 0,-1-1 0 0 0,-1-1 0 0 0,-10 6 1254 0 0,-2-2-9563 0 0</inkml:trace>
  <inkml:trace contextRef="#ctx0" brushRef="#br0" timeOffset="14443.73">7459 1202 6448 0 0,'0'-2'297'0'0,"17"-24"102"0"0,-3 5 1253 0 0,-6 8-463 0 0,-7 13-903 0 0,-1-1 0 0 0,0 1 0 0 0,0-1 0 0 0,0 1 0 0 0,0-1 0 0 0,0 1 0 0 0,0-1 0 0 0,0 1 0 0 0,0-1 0 0 0,0 1 0 0 0,0-1 0 0 0,0 0 0 0 0,0 1 0 0 0,0-1 0 0 0,0 1 0 0 0,0-1 0 0 0,0 1 0 0 0,-1-1 0 0 0,1 1 0 0 0,0-1 0 0 0,0 1 0 0 0,-1 0 0 0 0,1-1 0 0 0,0 1 0 0 0,-1-1 0 0 0,1 1 0 0 0,0-1 0 0 0,-1 1 0 0 0,1 0 0 0 0,-1-1 0 0 0,0 1-286 0 0,-7 18 470 0 0,-1-1-1 0 0,0 0 1 0 0,-2-1-1 0 0,-5 8-469 0 0,9-15 134 0 0,2 0 26 0 0,0 0 0 0 0,1 1-1 0 0,0-1 1 0 0,0 1 0 0 0,1 0-1 0 0,1 0 1 0 0,-1 4-160 0 0,-6 21 418 0 0,-5 10 188 0 0,-8 29-56 0 0,-3 22-550 0 0,21-72 134 0 0,0 0 0 0 0,1 0 0 0 0,2 0 0 0 0,0 0 0 0 0,2 0 0 0 0,1 6-134 0 0,1-8-29 0 0,0-1-1 0 0,2 1 0 0 0,1-1 1 0 0,4 11 29 0 0,11 14-6334 0 0,-3-14-1357 0 0</inkml:trace>
  <inkml:trace contextRef="#ctx0" brushRef="#br0" timeOffset="16789.77">8903 1522 10136 0 0,'0'0'777'0'0,"0"0"-445"0"0,0 0 5 0 0,0 0 58 0 0,0 0 12 0 0,0 0 82 0 0,0 0 343 0 0,0 0 155 0 0,0 0 33 0 0,0 0-33 0 0,0 0-149 0 0,2 0-64 0 0,40-9 1849 0 0,74-12-465 0 0,-78 12-1917 0 0,0 3 0 0 0,0 0 0 0 0,34 1-241 0 0,-66 5-84 0 0,-3 0-2750 0 0,-3 0 1264 0 0</inkml:trace>
  <inkml:trace contextRef="#ctx0" brushRef="#br0" timeOffset="17121.94">8837 1700 13360 0 0,'0'0'1026'0'0,"0"0"-610"0"0,0 0-80 0 0,0 0 31 0 0,0 0 8 0 0,0 0 39 0 0,0 0 165 0 0,0 0 77 0 0,0 0 14 0 0,2 0-19 0 0,72-3 2225 0 0,36-8-2876 0 0,-25 2-269 0 0,-10 1-2210 0 0,-36 5-4427 0 0</inkml:trace>
  <inkml:trace contextRef="#ctx0" brushRef="#br0" timeOffset="17475.38">9714 1497 15520 0 0,'0'0'712'0'0,"0"0"-17"0"0,-1-1-449 0 0,-2-3-142 0 0,2 3 292 0 0,1 1 117 0 0,0 0 20 0 0,16-9 1043 0 0,-7 5-1393 0 0,0 0-1 0 0,0 1 1 0 0,0 0-1 0 0,0 1 1 0 0,1 0-1 0 0,-1 0 1 0 0,1 1-1 0 0,0 0 1 0 0,2 1-183 0 0,8-2 29 0 0,-9 1-421 0 0,-1 1-1 0 0,1 0 0 0 0,0 0 0 0 0,0 1 0 0 0,-1 1 0 0 0,1 0 1 0 0,-1 0-1 0 0,10 4 393 0 0,-6 2-6825 0 0</inkml:trace>
  <inkml:trace contextRef="#ctx0" brushRef="#br0" timeOffset="17476.38">9631 1693 13416 0 0,'0'0'613'0'0,"-1"1"-10"0"0,-2 4-279 0 0,2-4 257 0 0,1-1 156 0 0,0 0 30 0 0,9-3 634 0 0,36-8-920 0 0,-1 2-1 0 0,25-1-480 0 0,11 7-1784 0 0,-17-3 755 0 0,0-2-9 0 0</inkml:trace>
  <inkml:trace contextRef="#ctx0" brushRef="#br0" timeOffset="18193">10850 1533 17503 0 0,'0'0'56'0'0,"-1"-1"0"0"0,1 1 0 0 0,-1-1 0 0 0,1 1 0 0 0,0-1 0 0 0,-1 1 0 0 0,1-1 0 0 0,0 1 0 0 0,-1-1 0 0 0,1 1 0 0 0,0-1 0 0 0,0 1 0 0 0,-1-1-1 0 0,1 0 1 0 0,0 1 0 0 0,0-1 0 0 0,0 1 0 0 0,0-1 0 0 0,0 0 0 0 0,0 1 0 0 0,0-1 0 0 0,0 1 0 0 0,0-1 0 0 0,0 0 0 0 0,0 1 0 0 0,0-1 0 0 0,1 1 0 0 0,-1-1-1 0 0,0 0 1 0 0,0 1 0 0 0,1-1 0 0 0,-1 1 0 0 0,0-1 0 0 0,1 1 0 0 0,-1-1 0 0 0,0 1 0 0 0,1-1-56 0 0,3-6-166 0 0,-3 5 267 0 0,0 0 0 0 0,0-1 0 0 0,0 1-1 0 0,0 0 1 0 0,-1 0 0 0 0,1-1-1 0 0,-1 1 1 0 0,0 0 0 0 0,0-1 0 0 0,0 1-1 0 0,0 0 1 0 0,0-1 0 0 0,0 1-1 0 0,-1 0 1 0 0,1-1 0 0 0,-1 1 0 0 0,1 0-1 0 0,-1-1 1 0 0,0 1 0 0 0,0 0-1 0 0,0 0 1 0 0,0 0 0 0 0,0 0-1 0 0,-1 0 1 0 0,1 0 0 0 0,0 0 0 0 0,-1 0-1 0 0,0 1 1 0 0,1-1 0 0 0,-1 1-1 0 0,0-1 1 0 0,0 1 0 0 0,0-1 0 0 0,0 1-1 0 0,0 0 1 0 0,0 0 0 0 0,0 0-1 0 0,0 0 1 0 0,-1 1 0 0 0,1-1 0 0 0,-2 0-101 0 0,-4 1 167 0 0,0-1 0 0 0,0 2 1 0 0,0-1-1 0 0,0 1 1 0 0,0 0-1 0 0,1 1 0 0 0,-1 0 1 0 0,1 0-1 0 0,-1 1 1 0 0,1 0-1 0 0,-1 0 0 0 0,1 0 1 0 0,-3 3-168 0 0,-1 1-1 0 0,1 0-1 0 0,-1 0 1 0 0,2 1 0 0 0,-1 1 0 0 0,1 0 0 0 0,0 0-1 0 0,1 0 1 0 0,-1 3 1 0 0,-17 18-79 0 0,-5 6 78 0 0,29-33 1 0 0,0 0 0 0 0,0 1 0 0 0,1-1 0 0 0,-1 1 0 0 0,0-1 0 0 0,1 1 0 0 0,0 0 0 0 0,0-1 0 0 0,0 1 0 0 0,0 3 0 0 0,1-5 0 0 0,0-1 0 0 0,-1 1 0 0 0,1 0 0 0 0,-1 0 0 0 0,0-1 0 0 0,0 1 0 0 0,1 0 0 0 0,-1-1 0 0 0,0 1 0 0 0,0-1 0 0 0,-1 1 0 0 0,1-1 0 0 0,0 0 0 0 0,0 1 0 0 0,-2 0 0 0 0,2-1 0 0 0,0 0 0 0 0,0 0 0 0 0,0 0 0 0 0,0 0 0 0 0,0 0 0 0 0,0 0 0 0 0,0 1 0 0 0,0-1 0 0 0,1 0 0 0 0,-1 1 0 0 0,0-1 0 0 0,1 1 0 0 0,-1-1 0 0 0,1 1 0 0 0,-1-1 0 0 0,1 1 0 0 0,0 1 0 0 0,0-2 0 0 0,0 0 0 0 0,1 0 0 0 0,-1 0 0 0 0,1 0 0 0 0,-1 0 0 0 0,1 0 0 0 0,0 0 0 0 0,-1 0 0 0 0,1 0 0 0 0,0-1 0 0 0,0 1 0 0 0,-1 0 0 0 0,1 0 0 0 0,0-1 0 0 0,0 1 0 0 0,0 0 0 0 0,0-1 0 0 0,0 1 0 0 0,0-1 0 0 0,0 1 0 0 0,0-1 0 0 0,25 10 0 0 0,-19-9 64 0 0,0 0 0 0 0,0 0-1 0 0,1-1 1 0 0,-1 0 0 0 0,0 0 0 0 0,0-1 0 0 0,0 0-1 0 0,0 0 1 0 0,0 0 0 0 0,0-1 0 0 0,0 0-1 0 0,-1-1 1 0 0,1 0 0 0 0,-1 0 0 0 0,1 0-1 0 0,-1 0 1 0 0,0-1 0 0 0,0 0 0 0 0,0-1-1 0 0,4-4-63 0 0,3-3 47 0 0,0-1-1 0 0,-1-1 1 0 0,0 0-1 0 0,-1 0 0 0 0,-1-1 1 0 0,0 0-1 0 0,5-14-46 0 0,-4 8 0 0 0,-2-1-1 0 0,-1 0 0 0 0,-1-1 1 0 0,0 0-1 0 0,-2 0 0 0 0,-1 0 1 0 0,-1-1-1 0 0,0-2 1 0 0,0-15 188 0 0,8-29-188 0 0,-6 36 109 0 0,0-1-1 0 0,-1-25-108 0 0,-1 2-16 0 0,-6 108-449 0 0,3-23 537 0 0,0 6 124 0 0,-1 0 1 0 0,-3 18-197 0 0,0-11 5 0 0,2 1-1 0 0,2 9-4 0 0,0-11-57 0 0,-2 0 0 0 0,-3 16 57 0 0,3-43-94 0 0,1 0 1 0 0,0 1-1 0 0,1-1 1 0 0,0 7 93 0 0,1-14-9 0 0,-1 1 0 0 0,1-1 0 0 0,1 1 0 0 0,-1-1 0 0 0,1 0 1 0 0,0 1-1 0 0,0-1 0 0 0,0 0 0 0 0,1 0 0 0 0,2 3 9 0 0,-5-8 2 0 0,1 1 0 0 0,0 0 1 0 0,-1 0-1 0 0,1 0 0 0 0,0-1 0 0 0,0 1 0 0 0,0 0 0 0 0,0-1 1 0 0,-1 1-1 0 0,1-1 0 0 0,0 1 0 0 0,0-1 0 0 0,0 1 0 0 0,0-1 0 0 0,0 0 1 0 0,0 1-1 0 0,0-1 0 0 0,0 0 0 0 0,1 0 0 0 0,-1 0 0 0 0,0 0 1 0 0,0 0-1 0 0,0 0 0 0 0,0 0 0 0 0,0 0 0 0 0,0 0 0 0 0,0-1 0 0 0,0 1 1 0 0,0 0-1 0 0,0-1 0 0 0,0 1-2 0 0,0-1 24 0 0,1 1-13 0 0,0-1 0 0 0,0 0 0 0 0,-1 0 0 0 0,1 0 0 0 0,0 0 0 0 0,-1 0 0 0 0,1 0 0 0 0,-1 0 0 0 0,1-1 0 0 0,-1 1 0 0 0,1-1 0 0 0,-1 1 0 0 0,0-1-11 0 0,16-24 141 0 0,-8 11-116 0 0,3-3 4 0 0,-2-1 0 0 0,0 0 0 0 0,0-1-1 0 0,-2 0 1 0 0,4-17-29 0 0,-8 26 131 0 0,1 0-1 0 0,0 1 1 0 0,2-4-131 0 0,-6 13 192 0 0,0 2-32 0 0,0 3-161 0 0,1 0-1 0 0,-1 0 1 0 0,0 0-1 0 0,0 1 1 0 0,0-1-1 0 0,0 3 2 0 0,3 16-31 0 0,1-4 31 0 0,-3-8 0 0 0,1 0 0 0 0,1 0 0 0 0,-1-1 0 0 0,2 0 0 0 0,-1 1 0 0 0,5 5 0 0 0,-4-9 0 0 0,-1 0 0 0 0,2-1 0 0 0,-1 0 0 0 0,0 0 0 0 0,1 0 0 0 0,0-1 0 0 0,1 0 0 0 0,-1 0 0 0 0,1 0 0 0 0,0-1 0 0 0,0 0 0 0 0,0 0 0 0 0,2 0 0 0 0,-8-4 0 0 0,-1 1 0 0 0,1-1 0 0 0,0 0 0 0 0,-1 1 0 0 0,1-1 0 0 0,-1 0 0 0 0,1 0 0 0 0,0 1 1 0 0,-1-1-1 0 0,1 0 0 0 0,0 0 0 0 0,-1 0 0 0 0,1 0 0 0 0,0 0 0 0 0,-1 0 0 0 0,1 0 0 0 0,0 0 0 0 0,-1 0 0 0 0,1 0 0 0 0,0 0 0 0 0,-1 0 0 0 0,1 0 0 0 0,0-1 0 0 0,-1 1 0 0 0,3-1-20 0 0,-2 1 20 0 0,1 0 0 0 0,0 0 0 0 0,-1 0 0 0 0,1 0 0 0 0,0 0 0 0 0,0-1 0 0 0,-1 1 0 0 0,1-1 0 0 0,-1 1 0 0 0,1-1 0 0 0,0 0 0 0 0,-1 1 0 0 0,1-1 0 0 0,-1 0 0 0 0,0 0 0 0 0,1 0 0 0 0,-1 0 0 0 0,0 0 0 0 0,1-1 0 0 0,-1 1 0 0 0,0 0 0 0 0,0 0 0 0 0,0-1 0 0 0,0 1 0 0 0,0-1 0 0 0,0 1 0 0 0,0-2 0 0 0,1-3 130 0 0,0-1 0 0 0,0 1 0 0 0,-1-1 0 0 0,0 1 0 0 0,0-1 0 0 0,0-3-130 0 0,1-11-57 0 0,0 6 114 0 0,-2 0 0 0 0,1 0 0 0 0,-2 0 0 0 0,0 0 0 0 0,-1 0 0 0 0,0 0 0 0 0,-1 0 0 0 0,-3-8-57 0 0,4 18 9 0 0,-1-1 0 0 0,0 1 0 0 0,0-1 0 0 0,0 1 0 0 0,-1 0 0 0 0,-1-2-9 0 0,-3-4 10 0 0,7 9-11 0 0,-1 1 0 0 0,1-1 0 0 0,-1 1 1 0 0,0 0-1 0 0,1-1 0 0 0,-1 1 0 0 0,0 0 0 0 0,0 0 0 0 0,0 0 0 0 0,0 0 0 0 0,0 1 0 0 0,0-1 1 0 0,0 0-1 0 0,0 1 0 0 0,0 0 0 0 0,0-1 0 0 0,-2 1 1 0 0,-2-1-42 0 0,-1 1 0 0 0,0 0-1 0 0,0 0 1 0 0,-6 1 42 0 0,9 0-73 0 0,0 0-1 0 0,0 0 1 0 0,1 1 0 0 0,-1-1 0 0 0,0 1-1 0 0,0 0 1 0 0,1 0 0 0 0,-1 0-1 0 0,1 1 1 0 0,0-1 0 0 0,-1 1 73 0 0,-3 3-565 0 0,1 0 0 0 0,-1 1 0 0 0,1 0 0 0 0,-3 4 565 0 0,8-10-197 0 0,0 0 0 0 0,1 1 0 0 0,-1-1 0 0 0,0 0 0 0 0,0 1 0 0 0,1-1 0 0 0,-1 0 0 0 0,1 1 0 0 0,-1-1 0 0 0,1 1 0 0 0,0-1 0 0 0,-1 0 0 0 0,1 1 0 0 0,0-1 0 0 0,0 2 197 0 0,0 8-1635 0 0</inkml:trace>
  <inkml:trace contextRef="#ctx0" brushRef="#br0" timeOffset="18540.95">11596 1361 17015 0 0,'-2'-4'344'0'0,"1"-1"-1"0"0,0 0 0 0 0,0 1 1 0 0,1-1-1 0 0,-1 0 0 0 0,1 1 0 0 0,0-1 1 0 0,1-4-344 0 0,-1-2 2335 0 0,0 11-2250 0 0,0-1 1 0 0,0 1 0 0 0,0 0 0 0 0,0 0-1 0 0,0-1 1 0 0,0 1 0 0 0,0 0 0 0 0,0-1-1 0 0,0 1 1 0 0,0 0 0 0 0,0 0-1 0 0,0-1 1 0 0,0 1 0 0 0,-1 0 0 0 0,1-1-1 0 0,0 1 1 0 0,0 0 0 0 0,0 0 0 0 0,0 0-1 0 0,-1-1 1 0 0,1 1 0 0 0,0 0 0 0 0,0 0-1 0 0,0-1 1 0 0,-1 1 0 0 0,1 0 0 0 0,0 0-1 0 0,0 0 1 0 0,-1 0 0 0 0,1 0-1 0 0,0-1 1 0 0,0 1 0 0 0,-1 0 0 0 0,1 0-1 0 0,0 0 1 0 0,-1 0 0 0 0,1 0 0 0 0,0 0-1 0 0,-1 0-85 0 0,-10 2 1433 0 0,9-1-1685 0 0,-4 1 332 0 0,1 0 1 0 0,-1 0 0 0 0,1 1 0 0 0,0-1 0 0 0,-1 1 0 0 0,1 1-1 0 0,1-1 1 0 0,-1 0 0 0 0,0 1 0 0 0,1 0 0 0 0,-1 1-81 0 0,-8 10-201 0 0,0 0 1 0 0,-6 12 200 0 0,10-15 26 0 0,2 0-26 0 0,0-1 0 0 0,1 1 0 0 0,0 0 0 0 0,1 0 0 0 0,1 1 0 0 0,0-1 0 0 0,-2 12 0 0 0,4 13 14 0 0,0-4 180 0 0,2-31-188 0 0,-1 0 0 0 0,1 0 0 0 0,0 0 0 0 0,0-1 0 0 0,0 1 0 0 0,0 0 0 0 0,0 0 1 0 0,0 0-1 0 0,0 0 0 0 0,1-1 0 0 0,-1 1 0 0 0,1 0 0 0 0,-1 0 0 0 0,1-1 0 0 0,0 1 0 0 0,-1 0 0 0 0,1-1 0 0 0,0 1 0 0 0,0-1 0 0 0,0 1 0 0 0,1-1 0 0 0,-1 1 0 0 0,0-1 0 0 0,0 0 0 0 0,1 0 0 0 0,-1 1 0 0 0,1-1 0 0 0,0 0-6 0 0,0 0-18 0 0,1 2 21 0 0,0-1 0 0 0,0 1 1 0 0,0-1-1 0 0,1 0 0 0 0,-1 0 0 0 0,1-1 0 0 0,0 1 1 0 0,-1-1-1 0 0,1 1 0 0 0,0-1 0 0 0,0 0 0 0 0,0-1 0 0 0,-1 1 1 0 0,1-1-1 0 0,2 0-3 0 0,12 0 105 0 0,-1-1 0 0 0,16-3-105 0 0,-25 3-274 0 0,0-1 0 0 0,-1 0 0 0 0,1 0 0 0 0,-1-1 0 0 0,1 0 0 0 0,-1 0 0 0 0,6-4 274 0 0,1-5-1011 0 0</inkml:trace>
  <inkml:trace contextRef="#ctx0" brushRef="#br0" timeOffset="18879.32">11964 1217 17503 0 0,'-13'-20'1588'0'0,"12"20"-1304"0"0,-5-2-54 0 0,5 1 788 0 0,1 1 334 0 0,-18 5 2243 0 0,17-4-3484 0 0,0 1 0 0 0,0 0-1 0 0,0 0 1 0 0,0 0 0 0 0,0 0 0 0 0,0 0 0 0 0,0 0 0 0 0,0 0 0 0 0,1 0 0 0 0,-1 1-1 0 0,1-1 1 0 0,0 0 0 0 0,-1 0 0 0 0,1 0 0 0 0,0 1 0 0 0,0 0-111 0 0,-2 15 218 0 0,-2-3-5 0 0,0-1 0 0 0,2 1 1 0 0,0 0-1 0 0,0 0 0 0 0,1 0 1 0 0,1 0-1 0 0,1 8-213 0 0,0-12 156 0 0,-1 0 0 0 0,0 0 0 0 0,-1-1 0 0 0,0 2-156 0 0,-1-1 3 0 0,1 0 0 0 0,1-1 0 0 0,0 1 0 0 0,1 1-3 0 0,4 20 291 0 0,-2-20-198 0 0,-1 0 0 0 0,-1 0 1 0 0,0 0-94 0 0,-5 9-343 0 0,4-13 190 0 0,0-7-270 0 0,2 4 1154 0 0,2-3-6752 0 0,7-2 3975 0 0</inkml:trace>
  <inkml:trace contextRef="#ctx0" brushRef="#br0" timeOffset="19258.5">12201 1322 17503 0 0,'0'-20'1759'0'0,"0"14"-1406"0"0,0 5 742 0 0,-3 3 4866 0 0,-7 20-5189 0 0,5 36-600 0 0,2-23-172 0 0,-3 32 2032 0 0,3 22-2032 0 0,7-59 37 0 0,-4-29 71 0 0,-2-2 27 0 0,2 0-106 0 0,-1 1 0 0 0,0-1 0 0 0,1 0 1 0 0,-1 0-1 0 0,0 0 0 0 0,1 1 0 0 0,-1-1 0 0 0,1 0 0 0 0,0 0 0 0 0,-1 0 0 0 0,1 0 1 0 0,0 0-1 0 0,-1 0 0 0 0,1 0 0 0 0,0 0 0 0 0,0 0 0 0 0,0 0 0 0 0,0 0 0 0 0,0 0 1 0 0,0 0-1 0 0,0 0 0 0 0,0 0 0 0 0,0 0 0 0 0,1 0 0 0 0,-1 0 0 0 0,0 0 0 0 0,1 0 1 0 0,-1 0-30 0 0,3-18 528 0 0,-5-4-226 0 0,1 18-363 0 0,1 0 0 0 0,-1 0 0 0 0,1 0 0 0 0,0 1 0 0 0,0-4 61 0 0,13-160-285 0 0,-9 151 319 0 0,0-1 1 0 0,0 1-1 0 0,2 0 1 0 0,0 0-1 0 0,1 1 1 0 0,1-2-35 0 0,-4 13 42 0 0,-1 1 1 0 0,0-1 0 0 0,1 0-1 0 0,0 1 1 0 0,0-1 0 0 0,0 1-1 0 0,4-2-42 0 0,-6 5-16 0 0,-1 0 0 0 0,1 0 0 0 0,-1 0 0 0 0,1 0 0 0 0,-1 1 0 0 0,1-1 0 0 0,-1 0 0 0 0,1 1 0 0 0,0 0 0 0 0,-1-1 0 0 0,1 1 0 0 0,0 0-1 0 0,-1 0 1 0 0,1 0 0 0 0,0 0 0 0 0,-1 0 0 0 0,1 0 0 0 0,0 0 0 0 0,-1 1 0 0 0,1-1 0 0 0,-1 1 0 0 0,1-1 0 0 0,0 1 0 0 0,-1-1 0 0 0,1 1 0 0 0,-1 0 0 0 0,0 0-1 0 0,1 0 1 0 0,-1 0 0 0 0,1 0 0 0 0,-1 0 16 0 0,4 3-30 0 0,0 0-1 0 0,-1 0 1 0 0,1 1-1 0 0,-1-1 0 0 0,0 1 1 0 0,0 0-1 0 0,-1 0 1 0 0,1 0 30 0 0,2 5-28 0 0,0 1 0 0 0,0-1 0 0 0,-1 1 0 0 0,-1 0 0 0 0,0 0 0 0 0,0 1 0 0 0,-1-1 0 0 0,0 1 0 0 0,0 5 28 0 0,4 32-544 0 0,-4-32 612 0 0,0-1-1 0 0,-1 0 0 0 0,-1 9-67 0 0,-1-20 40 0 0,0 0 1 0 0,-1 0-1 0 0,1 0 0 0 0,-1 0 1 0 0,0-1-1 0 0,-1 1 0 0 0,1 0 1 0 0,-1 0-1 0 0,0-1 0 0 0,0 1 1 0 0,0-1-1 0 0,-1 0 0 0 0,-1 3-40 0 0,1-2 2 0 0,-3 4 12 0 0,0-1-1 0 0,-1 1 0 0 0,1-1 0 0 0,-2-1 1 0 0,1 1-1 0 0,-1-1 0 0 0,0 0 0 0 0,0-1 1 0 0,-1 0-1 0 0,-6 3-13 0 0,4-4-103 0 0,1-2 0 0 0,-1 1 0 0 0,0-1 0 0 0,1-1 0 0 0,-1 0 1 0 0,-1 0-1 0 0,1-1 0 0 0,0-1 0 0 0,0 0 0 0 0,0 0 0 0 0,0-1 0 0 0,0 0 0 0 0,0-1 0 0 0,0-1 0 0 0,0 1 0 0 0,-2-2 103 0 0,3-2-2410 0 0,3 0-3893 0 0,5-2-2508 0 0</inkml:trace>
  <inkml:trace contextRef="#ctx0" brushRef="#br0" timeOffset="19597.12">12820 1081 3224 0 0,'0'-2'240'0'0,"4"-15"415"0"0,-5 14 4299 0 0,-3-10 349 0 0,3 11 244 0 0,-1 2-5280 0 0,0-1-1 0 0,0 1 0 0 0,0-1 0 0 0,-1 1 0 0 0,1 0 0 0 0,0-1 1 0 0,0 1-1 0 0,-1 0 0 0 0,1 1 0 0 0,0-1 0 0 0,-1 0 0 0 0,1 1 1 0 0,0-1-1 0 0,0 1 0 0 0,0 0 0 0 0,-1-1 0 0 0,1 1 0 0 0,0 0 1 0 0,0 0-1 0 0,0 1 0 0 0,1-1 0 0 0,-1 0 0 0 0,0 1 0 0 0,0-1 1 0 0,1 1-1 0 0,-2 0-266 0 0,-5 7 109 0 0,0 0-1 0 0,1 1 1 0 0,-1 0 0 0 0,-2 7-109 0 0,4-8 197 0 0,-5 9-172 0 0,1 1-1 0 0,0 0 1 0 0,2 0-1 0 0,0 1 1 0 0,1 0-1 0 0,1 4-24 0 0,1-6 174 0 0,2 0-1 0 0,0 0 1 0 0,1 0 0 0 0,0 0-1 0 0,2 5-173 0 0,0-11 123 0 0,1 0-1 0 0,0 0 1 0 0,1 0-1 0 0,0-1 1 0 0,1 1-1 0 0,1 0 1 0 0,0-1-1 0 0,2 6-122 0 0,-1-8-12 0 0,3 10-286 0 0,1-1 1 0 0,3 3 297 0 0,-9-16-382 0 0,0 0 0 0 0,1-1 1 0 0,-1 1-1 0 0,1-1 0 0 0,0 0 1 0 0,0 0-1 0 0,0-1 0 0 0,1 1 1 0 0,-1-1-1 0 0,2 1 382 0 0,7 1-1376 0 0</inkml:trace>
  <inkml:trace contextRef="#ctx0" brushRef="#br0" timeOffset="19999.06">13136 1280 13360 0 0,'-1'-2'612'0'0,"1"-1"-394"0"0,-11-16 694 0 0,10 19 616 0 0,0 0-1178 0 0,0 0 0 0 0,0 0 0 0 0,0 0 0 0 0,0 0 0 0 0,0 1-1 0 0,1-1 1 0 0,-1 0 0 0 0,0 1 0 0 0,0-1 0 0 0,0 1 0 0 0,0-1 0 0 0,1 1 0 0 0,-1-1 0 0 0,0 1-1 0 0,0 0 1 0 0,1-1 0 0 0,-1 1 0 0 0,0 0-350 0 0,-11 18 1844 0 0,9-11-1671 0 0,1 0 0 0 0,-1 0-1 0 0,1 0 1 0 0,0 3-173 0 0,-3 17 516 0 0,1-9-6 0 0,1 1 0 0 0,1 3-510 0 0,-4 38 337 0 0,3-40-267 0 0,1 0 0 0 0,1 0-1 0 0,1 0 1 0 0,0 1-70 0 0,3 5 0 0 0,-2-8 0 0 0,1 1 0 0 0,1-1 0 0 0,0 0 0 0 0,2 2 0 0 0,-3-16-11 0 0,-1-4 17 0 0,0 0 1 0 0,-1 1-1 0 0,1-1 1 0 0,-1 1-1 0 0,0-1 0 0 0,0 0 1 0 0,1 1-1 0 0,-1-1 1 0 0,0 1-1 0 0,0-1 0 0 0,0 1 1 0 0,0-1-1 0 0,-1 2-6 0 0,1-1 371 0 0,0-2 117 0 0,0 0 21 0 0,0 0-66 0 0,-1-20-278 0 0,0 14-165 0 0,-1-1 0 0 0,0-1 0 0 0,1 0 0 0 0,0 0 0 0 0,0 0 0 0 0,0-3 0 0 0,-2-374 0 0 0,3 357 0 0 0,2-1 0 0 0,1-8 0 0 0,-1 26 0 0 0,0 1 0 0 0,0-1 0 0 0,1 1 0 0 0,1 0 0 0 0,-1 0 0 0 0,2 1 0 0 0,4-9 0 0 0,-6 12 0 0 0,0 0 0 0 0,0 0 0 0 0,0 0 0 0 0,-1 0 0 0 0,0-2 0 0 0,-2 7 0 0 0,0 1 0 0 0,0-1 0 0 0,0 1 0 0 0,0-1 0 0 0,0 1 0 0 0,0-1 0 0 0,1 1 0 0 0,-1-1 0 0 0,0 1 0 0 0,0 0 0 0 0,0-1 0 0 0,0 1 0 0 0,1-1 0 0 0,-1 1 0 0 0,0 0 0 0 0,0-1 0 0 0,1 1 0 0 0,-1-1 0 0 0,0 1 0 0 0,1 0 0 0 0,-1-1 0 0 0,0 1 0 0 0,1 0 0 0 0,-1 0 0 0 0,0-1 0 0 0,1 1 0 0 0,-1 0 0 0 0,1 0 0 0 0,-1 0 0 0 0,1-1 0 0 0,-1 1 0 0 0,0 0 0 0 0,1 0 0 0 0,-1 0 0 0 0,1 0 0 0 0,-1 0 0 0 0,1 0 0 0 0,-1 0 0 0 0,1 0 0 0 0,-1 0 0 0 0,1 0 0 0 0,1 0 0 0 0,3 0 0 0 0,0-1 0 0 0,0 1 0 0 0,0 1 0 0 0,1-1 0 0 0,-1 1 0 0 0,0-1 0 0 0,0 1 0 0 0,0 1 0 0 0,0-1 0 0 0,0 1 0 0 0,0 0 0 0 0,-2-1 0 0 0,-1 1 0 0 0,1-1 0 0 0,0 1 0 0 0,-1 0 0 0 0,0-1 0 0 0,1 1 0 0 0,-1 0 0 0 0,0 0 0 0 0,0 1 0 0 0,0-1 0 0 0,0 0 0 0 0,-1 1 0 0 0,1-1 0 0 0,0 1 0 0 0,-1-1 0 0 0,0 1 0 0 0,0 0 0 0 0,0 0 0 0 0,1 2 0 0 0,9 30 0 0 0,-7-24 0 0 0,0 1 0 0 0,-1 0 0 0 0,1 6 0 0 0,-3-14 0 0 0,-1 0 0 0 0,-1 0 0 0 0,1-1 0 0 0,0 1 0 0 0,-1 0 0 0 0,0-1 0 0 0,0 1 0 0 0,0 0 0 0 0,0-1 0 0 0,0 1 0 0 0,-1-1 0 0 0,-1 3 0 0 0,0-1 0 0 0,0 0 0 0 0,0 0 0 0 0,-1 0 0 0 0,1 0 0 0 0,-1-1 0 0 0,0 0 0 0 0,-4 3 0 0 0,1-1 0 0 0,3-2 17 0 0,0-1 0 0 0,-1 1 0 0 0,1-1-1 0 0,-1 0 1 0 0,0-1 0 0 0,-1 2-17 0 0,-29 13 98 0 0,25-11-691 0 0,-1 0 1 0 0,0-1-1 0 0,-10 3 593 0 0,9-4-2578 0 0,3-1-6712 0 0</inkml:trace>
  <inkml:trace contextRef="#ctx0" brushRef="#br0" timeOffset="20383.91">13522 1202 20815 0 0,'0'0'472'0'0,"1"-2"68"0"0,4-3-412 0 0,-1 1 1 0 0,1-1-1 0 0,0 1 0 0 0,0 0 0 0 0,0 0 0 0 0,1 1 0 0 0,-1-1 0 0 0,1 1 0 0 0,0 0 1 0 0,0 1-1 0 0,3-1-128 0 0,-8 2 690 0 0,-1 1 234 0 0,3 1 42 0 0,9 0-27 0 0,-9-1-809 0 0,1 0 1 0 0,-1 1-1 0 0,0-1 1 0 0,0 1 0 0 0,0-1-1 0 0,0 1 1 0 0,1 1-131 0 0,-4 0 209 0 0,3 25-65 0 0,-2-22-126 0 0,0 1 0 0 0,-1 0 0 0 0,1-1 0 0 0,-1 1 0 0 0,0 0 0 0 0,-1-1 0 0 0,0 1 0 0 0,1 0-18 0 0,-3 3 23 0 0,0 0 1 0 0,0 0-1 0 0,-1-1 0 0 0,0 1 0 0 0,0-1 0 0 0,-1 0 1 0 0,0 0-1 0 0,-3 3-23 0 0,-10 12 206 0 0,-22 20-206 0 0,24-25 44 0 0,3-7-17 0 0,0 1-1 0 0,-1-1 1 0 0,0-1-1 0 0,0-1 1 0 0,-1 0-1 0 0,-16 7-26 0 0,-26 15 45 0 0,53-28-38 0 0,0 0-1 0 0,1 0 1 0 0,0 0-1 0 0,-1 0 1 0 0,1 0-1 0 0,0 1 1 0 0,0 0-1 0 0,-1 2-6 0 0,-7 8 12 0 0,5-7-1 0 0,18-3 111 0 0,9-2 9 0 0,0-1-1 0 0,0-1 0 0 0,0-1 1 0 0,9-2-131 0 0,82-15 57 0 0,-110 18-62 0 0,11-4-58 0 0,-1 1 0 0 0,11-5 63 0 0,-10 3 73 0 0,0 0 0 0 0,10-1-73 0 0,-10 3-1109 0 0,-1-1 0 0 0,1-1 0 0 0,-1 0 0 0 0,0 0 0 0 0,11-8 1109 0 0,1-3-2046 0 0</inkml:trace>
  <inkml:trace contextRef="#ctx0" brushRef="#br0" timeOffset="20731.87">13794 834 21191 0 0,'1'0'480'0'0,"17"-6"646"0"0,-16 6-605 0 0,11 0-320 0 0,-9 0 43 0 0,1 1 0 0 0,-1-1 0 0 0,1 1 0 0 0,-1 1 0 0 0,0-1 0 0 0,1 0 0 0 0,-1 1 0 0 0,1 1-244 0 0,17 5 898 0 0,-12-5-617 0 0,0 1 0 0 0,-1 0 0 0 0,0 0 0 0 0,0 1 0 0 0,0 0 0 0 0,2 2-281 0 0,50 40 633 0 0,-47-35-508 0 0,-1 0-1 0 0,0 2 0 0 0,0 0 0 0 0,-2 0 0 0 0,1 1 0 0 0,-2 0 0 0 0,7 15-124 0 0,-5-7 25 0 0,-1 1 0 0 0,-1 0 0 0 0,-1 1 0 0 0,-1 0 0 0 0,0 8-25 0 0,3 10 247 0 0,-3-14 73 0 0,-1 1 1 0 0,-2 2-321 0 0,-3-23 50 0 0,-2 0 0 0 0,1 0-1 0 0,-1 0 1 0 0,0 0 0 0 0,-1 1 0 0 0,0-1-1 0 0,-1-1 1 0 0,0 1 0 0 0,0 1-50 0 0,-8 19 81 0 0,-1-1-1 0 0,-1-1 1 0 0,-2 0 0 0 0,0-1 0 0 0,-2 0 0 0 0,-3 2-81 0 0,-6 2 131 0 0,10-16-152 0 0,0 0 1 0 0,-1-1 20 0 0,-22 15-518 0 0,-7 2 518 0 0,-8 1-2363 0 0,-3-3-7966 0 0</inkml:trace>
  <inkml:trace contextRef="#ctx0" brushRef="#br0" timeOffset="23205.88">5547 2593 11664 0 0,'0'-2'103'0'0,"-1"-1"1"0"0,0 0-1 0 0,1 1 1 0 0,0-1-1 0 0,-1 1 1 0 0,1-1 0 0 0,0 0-1 0 0,0 1 1 0 0,1-1-1 0 0,-1 0 1 0 0,1 1-1 0 0,-1-2-103 0 0,3-15 8 0 0,-3 16 240 0 0,0 0 0 0 0,0-1 1 0 0,1 1-1 0 0,-1 0 1 0 0,1-1-1 0 0,0 1 0 0 0,0 0 1 0 0,1-1-249 0 0,-2 2 1092 0 0,0 2 29 0 0,0 0 82 0 0,0 0 39 0 0,0 0 6 0 0,0 0-94 0 0,0 0-397 0 0,0 4-488 0 0,0 0-1 0 0,0 0 1 0 0,0 0-1 0 0,1-1 1 0 0,-1 1 0 0 0,1 2-269 0 0,2 18 299 0 0,5 154 1223 0 0,-13 101 563 0 0,15-182-1870 0 0,-10-96-155 0 0,0-1-317 0 0,0 0-1384 0 0,0 0-597 0 0</inkml:trace>
  <inkml:trace contextRef="#ctx0" brushRef="#br0" timeOffset="23753.54">5234 2878 10592 0 0,'-8'-12'1136'0'0,"8"12"-1077"0"0,0 0 1 0 0,-1-1 0 0 0,1 1 0 0 0,0-1 0 0 0,0 1-1 0 0,-1-1 1 0 0,1 1 0 0 0,0 0 0 0 0,0-1-1 0 0,0 1 1 0 0,-1-1 0 0 0,1 1 0 0 0,0-1 0 0 0,0 1-1 0 0,0-1 1 0 0,0 1 0 0 0,0-1 0 0 0,0 1-1 0 0,0-1 1 0 0,0 1 0 0 0,0-1 0 0 0,0 1 0 0 0,1-1-1 0 0,-1 1 1 0 0,0-1 0 0 0,0 0-60 0 0,1 0 353 0 0,0 0 0 0 0,-1 0 0 0 0,1 0 0 0 0,0-1 0 0 0,0 1-1 0 0,0 0 1 0 0,0 0 0 0 0,0 0 0 0 0,0 1 0 0 0,1-2-353 0 0,1 0 599 0 0,1 0-1 0 0,-1 0 1 0 0,1 0-1 0 0,0 0 1 0 0,-1 1-1 0 0,1 0 1 0 0,2-1-599 0 0,108-26 2002 0 0,-1-6-2002 0 0,-28 5 42 0 0,19-5-8 0 0,-92 31-34 0 0,0-1 0 0 0,0 0 0 0 0,0-1 0 0 0,-1-1 0 0 0,0 0 0 0 0,0 0 0 0 0,-1-1 0 0 0,1 0 0 0 0,-1-1 0 0 0,-1 0 0 0 0,0-1 0 0 0,0 0 0 0 0,0 0 0 0 0,2-5 0 0 0,-9 11-13 0 0,0-1 0 0 0,0 1 1 0 0,0-1-1 0 0,0 1 0 0 0,-1-1 0 0 0,0 0 0 0 0,1 0 0 0 0,-1 1 0 0 0,-1-1 0 0 0,1 0 0 0 0,0 0 0 0 0,-1 0 0 0 0,0-2 13 0 0,0-2-28 0 0,0 0 0 0 0,-1 0 0 0 0,0 0 0 0 0,-1 1 0 0 0,0-1 0 0 0,-1-3 28 0 0,-9-11 29 0 0,3 6 241 0 0,9 15-89 0 0,-1 0-153 0 0,0 1-1 0 0,0 0 0 0 0,1 0 0 0 0,-1 0 1 0 0,0-1-1 0 0,0 1 0 0 0,0 0 0 0 0,1 0 1 0 0,-1 0-1 0 0,0 0 0 0 0,0 0 1 0 0,0 1-1 0 0,1-1 0 0 0,-1 0 0 0 0,0 0 1 0 0,0 0-1 0 0,0 1 0 0 0,1-1 0 0 0,-1 0 1 0 0,0 1-1 0 0,1-1 0 0 0,-1 1 1 0 0,0-1-1 0 0,1 1 0 0 0,-1-1 0 0 0,0 1 1 0 0,1-1-1 0 0,-1 1 0 0 0,1 0 0 0 0,-1-1 1 0 0,1 1-1 0 0,-1 0 0 0 0,1 0-27 0 0,-2 2 86 0 0,0 0-1 0 0,0 1 1 0 0,0-1-1 0 0,1 1 1 0 0,-1-1 0 0 0,1 2-86 0 0,-4 14 34 0 0,1 0 0 0 0,0 0 0 0 0,2 1 0 0 0,0 2-34 0 0,1 79 114 0 0,1-64-34 0 0,1 16 89 0 0,2-1 0 0 0,2 0 0 0 0,4 6-169 0 0,-5-13 350 0 0,-3-33-212 0 0,0 0 0 0 0,0-1-1 0 0,1 1 1 0 0,2 6-138 0 0,-3-15 128 0 0,0 1 0 0 0,0 0 0 0 0,0-1 0 0 0,-1 1 0 0 0,1-1 0 0 0,-1 4-128 0 0,0-7 19 0 0,0 0 1 0 0,1 1-1 0 0,-1-1 0 0 0,0 0 0 0 0,0 0 0 0 0,0 1 1 0 0,1-1-1 0 0,-1 0 0 0 0,0 0 0 0 0,1 0 1 0 0,-1 0-1 0 0,0 1 0 0 0,0-1 0 0 0,1 0 0 0 0,-1 0 1 0 0,0 0-1 0 0,1 0 0 0 0,-1 0 0 0 0,0 0 0 0 0,1 0 1 0 0,-1 0-1 0 0,0 0 0 0 0,1 0 0 0 0,-1 0 1 0 0,0 0-1 0 0,1 0 0 0 0,-1 0 0 0 0,0 0 0 0 0,1 0 1 0 0,-1 0-1 0 0,0 0 0 0 0,1-1 0 0 0,-1 1 0 0 0,0 0 1 0 0,1 0-1 0 0,-1 0 0 0 0,0 0 0 0 0,0-1 1 0 0,1 1-20 0 0,13-7 421 0 0,-7 0-260 0 0,-1 0 0 0 0,1-1 0 0 0,-2 0 0 0 0,1 0-161 0 0,11-16 241 0 0,24-32 1 0 0,-25 32-52 0 0,14-16-190 0 0,-11 17-19 0 0,-13 15-4 0 0,1 0-1 0 0,0 0 1 0 0,0 0-1 0 0,0 1 1 0 0,1 0-1 0 0,0 1 1 0 0,1-1-1 0 0,0 2 0 0 0,1-2 24 0 0,-10 7-4 0 0,1 0-1 0 0,0 0 0 0 0,-1 0 0 0 0,1 0 0 0 0,0 0 0 0 0,-1 0 0 0 0,1 0 0 0 0,-1 0 1 0 0,1 0-1 0 0,0 1 0 0 0,-1-1 0 0 0,1 0 0 0 0,0 0 0 0 0,-1 0 0 0 0,1 1 1 0 0,-1-1-1 0 0,1 0 0 0 0,-1 1 0 0 0,1-1 5 0 0,1 1-5 0 0,1 0 1 0 0,-1 0-1 0 0,0 0 1 0 0,0 0-1 0 0,0 1 1 0 0,0-1-1 0 0,0 1 1 0 0,0-1 0 0 0,0 1-1 0 0,0-1 1 0 0,0 1-1 0 0,-1 0 1 0 0,1 0-1 0 0,-1 0 1 0 0,1 0-1 0 0,-1 0 1 0 0,0 0 0 0 0,0 1-1 0 0,0-1 1 0 0,0 1 4 0 0,3 8-45 0 0,-1-1-1 0 0,0 1 1 0 0,1 10 45 0 0,0-3-28 0 0,3 19 11 0 0,3 15 18 0 0,-4-33-169 0 0,-3-7 298 0 0,1-1 0 0 0,0 1 0 0 0,0-1 0 0 0,5 8-130 0 0,-7-16-177 0 0,0 0 0 0 0,1 0 1 0 0,-1 0-1 0 0,0 0 0 0 0,1 0 0 0 0,0-1 0 0 0,-1 1 0 0 0,1-1 0 0 0,0 1 1 0 0,0-1-1 0 0,1 0 0 0 0,-1 0 0 0 0,0-1 0 0 0,1 1 0 0 0,-1-1 0 0 0,1 1 1 0 0,0-1 176 0 0,7 2-2882 0 0,1-3-5797 0 0</inkml:trace>
  <inkml:trace contextRef="#ctx0" brushRef="#br0" timeOffset="24540.1">6499 2784 5064 0 0,'0'0'232'0'0,"-8"3"1667"0"0,6-1 7816 0 0,1 0-9505 0 0,0 0 0 0 0,1 0 0 0 0,-1 1-1 0 0,1-1 1 0 0,0 0 0 0 0,0 0 0 0 0,0 0-1 0 0,0 1 1 0 0,0-1 0 0 0,0 0 0 0 0,0 0 0 0 0,1 1-1 0 0,-1-1 1 0 0,1 0 0 0 0,0 0 0 0 0,0 0 0 0 0,-1 0-1 0 0,1 0 1 0 0,0 0 0 0 0,1 0 0 0 0,-1 0 0 0 0,0 0-1 0 0,1 0-209 0 0,2 4 416 0 0,-4-4-133 0 0,0-2-56 0 0,2 0-17 0 0,2 2-140 0 0,0-1-1 0 0,0 0 1 0 0,0 0 0 0 0,0 0-1 0 0,1-1 1 0 0,-1 0-1 0 0,0 0 1 0 0,1 0 0 0 0,-1 0-1 0 0,0 0 1 0 0,0-1-1 0 0,0 0 1 0 0,1 0 0 0 0,-1 0-1 0 0,0 0 1 0 0,0-1-1 0 0,0 1 1 0 0,0-1 0 0 0,-1 0-1 0 0,1 0 1 0 0,0-1-1 0 0,-1 1 1 0 0,0-1 0 0 0,1 0-1 0 0,-1 1 1 0 0,0-2-1 0 0,0 1 1 0 0,-1 0 0 0 0,1 0-1 0 0,1-4-69 0 0,-1 3 52 0 0,-1 1 0 0 0,1-1-1 0 0,-1 0 1 0 0,0 0 0 0 0,0 0-1 0 0,-1 0 1 0 0,1 0 0 0 0,-1-1-1 0 0,0 1 1 0 0,0 0 0 0 0,-1-1 0 0 0,1 1-1 0 0,-1-1-51 0 0,0-3 96 0 0,0 1 0 0 0,-1-1 0 0 0,0 1 0 0 0,0-1 0 0 0,0 1 0 0 0,-1-1 0 0 0,-2-3-96 0 0,3 8 12 0 0,-1-1 1 0 0,1 1-1 0 0,-1 0 0 0 0,0 0 1 0 0,0 0-1 0 0,0 0 0 0 0,-1 0 1 0 0,1 0-1 0 0,-1 1 1 0 0,1-1-1 0 0,-1 1 0 0 0,0-1 1 0 0,0 1-1 0 0,0 0 0 0 0,0 0 1 0 0,-1 0-13 0 0,-4-2 50 0 0,6 3-29 0 0,0-1 1 0 0,0 1-1 0 0,0 0 0 0 0,-1 0 1 0 0,1 0-1 0 0,0 0 0 0 0,-1 1 1 0 0,1-1-1 0 0,0 1 0 0 0,-1-1 1 0 0,1 1-1 0 0,-1 0 1 0 0,1 0-1 0 0,0 0 0 0 0,-1 0-21 0 0,-6 4 87 0 0,5 2-84 0 0,0-1-1 0 0,0 1 1 0 0,1 0 0 0 0,-1 0 0 0 0,1 0-1 0 0,0 0 1 0 0,-1 6-3 0 0,-3 5-2 0 0,-11 34 2 0 0,6-17 0 0 0,7-16-7 0 0,0 0 0 0 0,1 0 0 0 0,0 0 0 0 0,2 0 0 0 0,0 1 0 0 0,1-1-1 0 0,1 1 1 0 0,1-1 0 0 0,0 1 7 0 0,0-12 21 0 0,1 0 0 0 0,0 0 1 0 0,0 0-1 0 0,0 0 0 0 0,1 0 0 0 0,1 2-21 0 0,-2-6 24 0 0,-1 0-1 0 0,1 0 1 0 0,0 0-1 0 0,-1 0 1 0 0,1 0-1 0 0,1-1 1 0 0,-1 1-1 0 0,0-1 1 0 0,0 1-1 0 0,1-1 1 0 0,0 0-1 0 0,-1 0 1 0 0,1 0-1 0 0,1 0-23 0 0,-3-1 80 0 0,2 0 5 0 0,0-1-54 0 0,0 1 0 0 0,0-1 0 0 0,0 1 0 0 0,1-1 0 0 0,-1 0 0 0 0,0 0 0 0 0,0 0-1 0 0,1-1 1 0 0,-1 1 0 0 0,0-1 0 0 0,0 0 0 0 0,0 0 0 0 0,0 0 0 0 0,0 0-1 0 0,0 0 1 0 0,0-1 0 0 0,0 1 0 0 0,0-1 0 0 0,1-1-31 0 0,9-7 175 0 0,0 1 0 0 0,-1-2 1 0 0,7-7-176 0 0,-9 8 82 0 0,11-12 94 0 0,-1-1 1 0 0,-1-1-1 0 0,12-21-176 0 0,-4 7 71 0 0,-18 25-70 0 0,1 1 0 0 0,0 1 0 0 0,1 0 0 0 0,0 0 0 0 0,1 1-1 0 0,3-2 0 0 0,-14 11-2 0 0,0 0 0 0 0,1 0 0 0 0,-1 1-1 0 0,1-1 1 0 0,-1 0 0 0 0,1 1-1 0 0,-1-1 1 0 0,1 1 0 0 0,-1 0-1 0 0,1-1 1 0 0,0 1 0 0 0,-1 0 0 0 0,1 0-1 0 0,0 0 1 0 0,-1 0 0 0 0,1 0-1 0 0,-1 1 1 0 0,1-1 0 0 0,-1 0-1 0 0,1 1 1 0 0,0-1 0 0 0,-1 1 0 0 0,1 0-1 0 0,-1-1 1 0 0,0 1 0 0 0,2 1 2 0 0,-1-1 2 0 0,1 1 0 0 0,-1 0 0 0 0,1 0 0 0 0,-1 0 0 0 0,0 0 0 0 0,0 1 0 0 0,0-1 0 0 0,0 0 0 0 0,0 1 0 0 0,-1 0 0 0 0,1-1 0 0 0,-1 1 0 0 0,1 1-2 0 0,3 13 67 0 0,0 0 0 0 0,-2 0 0 0 0,0 1-1 0 0,-1-1 1 0 0,-1 7-67 0 0,2 10-123 0 0,-2-18 25 0 0,-1-1 0 0 0,-1 10 98 0 0,0-10 1 0 0,1 0 0 0 0,1 12-1 0 0,0 16 66 0 0,-1-17-124 0 0,0-25 164 0 0,0-1 14 0 0,0 0-15 0 0,0 0-29 0 0,4-5 33 0 0,0-1 0 0 0,0 0-1 0 0,0 0 1 0 0,-1-1 0 0 0,0 1-1 0 0,0 0 1 0 0,0-1 0 0 0,-1-1-109 0 0,12-25 157 0 0,14-27 10 0 0,-20 39-147 0 0,1 1 0 0 0,1 0 1 0 0,1 0-1 0 0,1 2 1 0 0,0-1-1 0 0,11-11-20 0 0,-20 27 0 0 0,-1 1 0 0 0,0 0 0 0 0,1 0 0 0 0,-1 1 0 0 0,1-1 0 0 0,-1 1 0 0 0,1-1 0 0 0,0 1 0 0 0,0-1 0 0 0,11-5 0 0 0,-13 7-2 0 0,0 0-1 0 0,0 0 1 0 0,0 0 0 0 0,0-1 0 0 0,0 1-1 0 0,0 1 1 0 0,0-1 0 0 0,1 0-1 0 0,-1 0 1 0 0,0 0 0 0 0,0 0-1 0 0,0 1 1 0 0,0-1 0 0 0,0 0 0 0 0,0 1-1 0 0,0-1 1 0 0,0 1 0 0 0,0-1-1 0 0,-1 1 1 0 0,1 0 0 0 0,0-1-1 0 0,0 1 1 0 0,0 0 0 0 0,0 0 0 0 0,-1-1-1 0 0,1 1 1 0 0,0 0 0 0 0,-1 0 2 0 0,4 3 59 0 0,-1 0 1 0 0,1 1-1 0 0,-1-1 1 0 0,0 0-1 0 0,1 4-59 0 0,1 4 73 0 0,-1 0-1 0 0,0 1 0 0 0,0 2-72 0 0,-1-3-216 0 0,0 0 0 0 0,1-1-1 0 0,4 10 217 0 0,1-3-30 0 0,-3-6 23 0 0,0 0 0 0 0,0-1 0 0 0,3 4 7 0 0,-6-12 1 0 0,-1 0 0 0 0,0 0 0 0 0,1 0-1 0 0,-1-1 1 0 0,1 1 0 0 0,0-1 0 0 0,0 0-1 0 0,0 1 1 0 0,0-1 0 0 0,0-1 0 0 0,1 1-1 0 0,-1 0 1 0 0,4 0-1 0 0,0 1 2 0 0,0-1 1 0 0,0 0-1 0 0,1 0 0 0 0,-1-1 0 0 0,1 0 1 0 0,-1-1-1 0 0,1 1 0 0 0,-1-1 0 0 0,1-1 1 0 0,-1 1-1 0 0,1-2 0 0 0,-1 1 1 0 0,1-1-1 0 0,-1 0 0 0 0,0 0 0 0 0,0-1 1 0 0,0 0-1 0 0,0 0 0 0 0,0 0 0 0 0,1-2-2 0 0,12-10-1492 0 0,-11 2-5721 0 0,-4-1-2302 0 0</inkml:trace>
  <inkml:trace contextRef="#ctx0" brushRef="#br0" timeOffset="26098.03">8801 2765 8264 0 0,'0'0'182'0'0,"0"0"29"0"0,0 0 14 0 0,0 0 9 0 0,0 0-16 0 0,0 0-8 0 0,0 0-2 0 0,0 0-8 0 0,0 0-35 0 0,0 0-18 0 0,1-1-3 0 0,20-34 1136 0 0,0-10 913 0 0,-18 41-1830 0 0,-1-1 0 0 0,0 0 0 0 0,0 0 0 0 0,-1 0 0 0 0,1 0 0 0 0,-1 0-1 0 0,0 0 1 0 0,0 0 0 0 0,0-5-363 0 0,1-8 1352 0 0,-1 8-742 0 0,3-9 1398 0 0,-4 18-1431 0 0,0 1-8 0 0,0 0-25 0 0,0 0-100 0 0,-2 1-41 0 0,-2 2-291 0 0,0 1 0 0 0,0 0 0 0 0,0 0 0 0 0,0 0-1 0 0,1 0 1 0 0,-1 0 0 0 0,1 1 0 0 0,0-1 0 0 0,-1 5-112 0 0,-24 48 217 0 0,26-51-169 0 0,-16 33 283 0 0,7-18 91 0 0,2 1 0 0 0,-7 21-422 0 0,-37 112 778 0 0,40-125-587 0 0,10-24-34 0 0,0 0 0 0 0,1 0 0 0 0,-1 1 0 0 0,1-1 0 0 0,-1 7-157 0 0,3-3 207 0 0,0-8-190 0 0,0-2 99 0 0,0 0 24 0 0,0 0 4 0 0,7-14 262 0 0,-1 4-252 0 0,16-28 204 0 0,-15 26-243 0 0,0-1 0 0 0,-1 1 0 0 0,4-10-115 0 0,-3 1 54 0 0,66-198 234 0 0,-58 173-254 0 0,2 2-1 0 0,15-29-33 0 0,-31 69 2 0 0,11-11-16 0 0,-12 15 13 0 0,0 0-1 0 0,0 0 0 0 0,0-1 1 0 0,1 1-1 0 0,-1 0 1 0 0,0 0-1 0 0,0 0 0 0 0,1 0 1 0 0,-1 0-1 0 0,0 0 1 0 0,0 0-1 0 0,1 0 1 0 0,-1 0-1 0 0,0 0 0 0 0,0 0 1 0 0,1 0-1 0 0,-1 0 1 0 0,0 0-1 0 0,0 0 0 0 0,0 0 1 0 0,1 0-1 0 0,-1 0 1 0 0,0 0-1 0 0,0 0 1 0 0,1 0-1 0 0,-1 0 0 0 0,0 0 1 0 0,0 0-1 0 0,1 0 1 0 0,-1 1-1 0 0,0-1 1 0 0,0 0-1 0 0,0 0 0 0 0,1 0 1 0 0,-1 0-1 0 0,0 1 1 0 0,0-1-1 0 0,0 0 0 0 0,0 0 1 0 0,0 0-1 0 0,1 1 2 0 0,5 8 5 0 0,4 14-28 0 0,-1 1 0 0 0,0 1 0 0 0,-2 0 0 0 0,-1 0-1 0 0,0 5 24 0 0,8 31 163 0 0,-10-44-146 0 0,7 26-110 0 0,2 0-1 0 0,11 24 94 0 0,-20-55-1 0 0,1-1 0 0 0,1 0 0 0 0,0-1 0 0 0,0 1 0 0 0,1-1 0 0 0,1 0 0 0 0,0-1 0 0 0,0 0 1 0 0,1 0-1 0 0,0 0 0 0 0,8 5 1 0 0,4-4-220 0 0,-12-8-3032 0 0,-9-2 1721 0 0</inkml:trace>
  <inkml:trace contextRef="#ctx0" brushRef="#br0" timeOffset="26445.77">8608 2870 10592 0 0,'-5'-2'568'0'0,"0"0"1"0"0,1-1-1 0 0,-1 0 0 0 0,1 0 1 0 0,0 0-1 0 0,-2-3-568 0 0,5 6 179 0 0,1 0-1 0 0,0 0 1 0 0,0 0-1 0 0,0-1 1 0 0,0 1-1 0 0,0 0 1 0 0,-1 0-1 0 0,1 0 1 0 0,0-1-1 0 0,0 1 1 0 0,0 0-1 0 0,0 0 1 0 0,0 0-1 0 0,0-1 1 0 0,0 1-1 0 0,0 0 1 0 0,0 0-1 0 0,0 0 1 0 0,0-1 0 0 0,0 1-1 0 0,0 0 1 0 0,0 0-1 0 0,0 0 1 0 0,0-1-1 0 0,0 1 1 0 0,0 0-1 0 0,0 0 1 0 0,0 0-1 0 0,0-1 1 0 0,0 1-1 0 0,1 0 1 0 0,-1 0-1 0 0,0 0 1 0 0,0-1-1 0 0,0 1 1 0 0,0 0-1 0 0,0 0 1 0 0,1 0-1 0 0,-1 0 1 0 0,0 0-1 0 0,0-1 1 0 0,0 1-179 0 0,10-5 3020 0 0,-8 4-3398 0 0,8-5 795 0 0,0 1 0 0 0,1 0 0 0 0,-1 1 0 0 0,1 0 0 0 0,10-2-417 0 0,59-10-218 0 0,-57 12 319 0 0,139-25-714 0 0,43-8-5565 0 0,-156 29-1061 0 0</inkml:trace>
  <inkml:trace contextRef="#ctx0" brushRef="#br0" timeOffset="26777.89">9428 2640 14976 0 0,'0'0'340'0'0,"-8"0"464"0"0,7-1-767 0 0,-1 0 1 0 0,1 1-1 0 0,-1-1 1 0 0,1 0-1 0 0,0 0 1 0 0,-1 0-1 0 0,1 0 1 0 0,0 0-1 0 0,0 0 1 0 0,0 0-1 0 0,0 0 1 0 0,0 0-1 0 0,-1-1-37 0 0,-11-11 159 0 0,12 12-44 0 0,0 1 0 0 0,1 0 0 0 0,-1-1 0 0 0,0 1 0 0 0,0 0-1 0 0,0-1 1 0 0,0 1 0 0 0,0 0 0 0 0,1 0 0 0 0,-1 0 0 0 0,0 0 0 0 0,0 0 0 0 0,0 0-1 0 0,0 0 1 0 0,0 0 0 0 0,0 0 0 0 0,1 0 0 0 0,-1 0 0 0 0,0 1 0 0 0,0-1 0 0 0,0 0-1 0 0,0 1 1 0 0,0-1 0 0 0,1 0 0 0 0,-1 1 0 0 0,0-1 0 0 0,0 1 0 0 0,1-1 0 0 0,-1 1-1 0 0,0 0 1 0 0,1-1 0 0 0,-1 1 0 0 0,1 0 0 0 0,-1-1 0 0 0,1 1 0 0 0,-1 0 0 0 0,1 0-1 0 0,-1-1 1 0 0,1 1 0 0 0,0 0-115 0 0,-4 6 484 0 0,1 0-1 0 0,0 0 1 0 0,0 0-1 0 0,0 5-483 0 0,1-6 84 0 0,-2 10 203 0 0,1 1 0 0 0,1 0 0 0 0,0-1 0 0 0,1 1 0 0 0,1 4-287 0 0,7 46 615 0 0,-5-34 420 0 0,6 27-1035 0 0,-3-23 2215 0 0,-7-76-1063 0 0,-5-26-1152 0 0,0-8 363 0 0,4 29-311 0 0,-1-33-70 0 0,4 50 22 0 0,1 1 0 0 0,3-10-4 0 0,-3 29 3 0 0,0 0 1 0 0,0 0-1 0 0,1 0 1 0 0,0 0-1 0 0,1 0 1 0 0,-1 0-1 0 0,1 1 1 0 0,1-1 0 0 0,-1 1-1 0 0,4-5-3 0 0,-1 4 0 0 0,2 3 0 0 0,-5 4-9 0 0,0 0 0 0 0,-1 0 0 0 0,1 0-1 0 0,0 1 1 0 0,-1-1 0 0 0,1 1 0 0 0,-1 0 0 0 0,1-1-1 0 0,0 1 1 0 0,-1 0 0 0 0,0 0 0 0 0,1 1 0 0 0,-1-1 0 0 0,0 0-1 0 0,1 1 1 0 0,-1 0 0 0 0,1 1 9 0 0,2 1-34 0 0,0 0 0 0 0,-1 0 0 0 0,0 1 0 0 0,0-1 0 0 0,0 1 0 0 0,3 5 34 0 0,4 11 16 0 0,0 1 0 0 0,-1 0 0 0 0,-2 1 0 0 0,0 0 0 0 0,-1 0 0 0 0,-2 1 0 0 0,0 0 0 0 0,0 9-16 0 0,-4-24-1 0 0,-1-1-1 0 0,0 0 1 0 0,0 0-1 0 0,-1 0 0 0 0,0 0 1 0 0,0 0-1 0 0,-1 0 1 0 0,0 0-1 0 0,0 0 1 0 0,-1 0-1 0 0,0-1 1 0 0,-1 1 1 0 0,2-4 7 0 0,-1 1 0 0 0,1-1 0 0 0,-1 1 0 0 0,-1-1 0 0 0,1 0 1 0 0,0 0-1 0 0,-1 0 0 0 0,0-1 0 0 0,0 0 0 0 0,0 1 0 0 0,0-1 0 0 0,-1 0 1 0 0,1-1-1 0 0,-1 1 0 0 0,0-1 0 0 0,1 0 0 0 0,-1 0 0 0 0,0-1 0 0 0,-1 1-7 0 0,-5 1-473 0 0,5-1-193 0 0,-1-1 1 0 0,1 1-1 0 0,0-1 1 0 0,0 0 0 0 0,-1 0-1 0 0,1-1 1 0 0,0 0-1 0 0,-6 0 666 0 0,8-3-1905 0 0,4 3-14 0 0</inkml:trace>
  <inkml:trace contextRef="#ctx0" brushRef="#br0" timeOffset="27201.16">9749 2593 14280 0 0,'-2'0'769'0'0,"-2"-2"-766"0"0,-3-4 9160 0 0,8 19-8048 0 0,6 56-219 0 0,-4-54-826 0 0,-1 1 1 0 0,0 14-71 0 0,0 3 150 0 0,-1-18-30 0 0,-1 0 1 0 0,0-1 0 0 0,-2 1 0 0 0,-1 12-121 0 0,-1-4 79 0 0,3-7-23 0 0,0-10 47 0 0,1 0-1 0 0,-1-1 1 0 0,0 1 0 0 0,0-1-1 0 0,-2 5-102 0 0,2-7 239 0 0,1 1-24 0 0,0-3-101 0 0,0-6 301 0 0,0-12 106 0 0,3-139-230 0 0,0 128-204 0 0,1 1 0 0 0,8-26-87 0 0,-4 16 33 0 0,-6 29-25 0 0,2-12 157 0 0,1-1 0 0 0,5-11-165 0 0,-7 25 30 0 0,-1 1 1 0 0,1 0 0 0 0,1 0-1 0 0,-1 0 1 0 0,1 0-1 0 0,0 0 1 0 0,0 1-1 0 0,1 0 1 0 0,4-5-31 0 0,-7 9-6 0 0,-1 0 0 0 0,0 0 0 0 0,0 0 0 0 0,1 0 0 0 0,-1 0 0 0 0,0 0 0 0 0,1 1 0 0 0,-1-1 0 0 0,1 0 0 0 0,0 0 6 0 0,6 2-116 0 0,-5 1 68 0 0,0-2 40 0 0,1 1-1 0 0,-1 0 1 0 0,0 0 0 0 0,0 0-1 0 0,0 1 1 0 0,-1-1 0 0 0,1 1 0 0 0,0 0-1 0 0,0 0 1 0 0,-1 0 0 0 0,1 0-1 0 0,-1 0 1 0 0,0 0 0 0 0,0 1-1 0 0,0-1 1 0 0,0 1 0 0 0,0-1-1 0 0,0 1 1 0 0,0 0 0 0 0,0 1 8 0 0,4 9-27 0 0,0 0 0 0 0,-1 0 0 0 0,-1 0-1 0 0,1 2 28 0 0,-2-1 2 0 0,1 0-1 0 0,-2 0 0 0 0,0 1 0 0 0,-1-1 0 0 0,0 0 1 0 0,-1 1-1 0 0,0-1 0 0 0,-1 0 0 0 0,-3 10-1 0 0,1-9 39 0 0,0 1 0 0 0,-1-1-1 0 0,-1 0 1 0 0,-1 0 0 0 0,0-1 0 0 0,-5 9-39 0 0,6-14 21 0 0,-1 0 0 0 0,0-1 1 0 0,0 1-1 0 0,-1-1 0 0 0,0-1 0 0 0,0 1 1 0 0,-1-1-1 0 0,0-1 0 0 0,0 1 0 0 0,-4 1-21 0 0,3-2-91 0 0,0-1 0 0 0,0-1 0 0 0,0 0-1 0 0,-5 2 92 0 0,9-5-565 0 0,1 1 1 0 0,-1-1-1 0 0,0 0 0 0 0,0 0 0 0 0,0-1 0 0 0,0 1 1 0 0,0-1-1 0 0,0 0 0 0 0,0-1 0 0 0,-2 1 565 0 0,-2-3-8895 0 0</inkml:trace>
  <inkml:trace contextRef="#ctx0" brushRef="#br0" timeOffset="27548.85">10547 2324 20647 0 0,'0'-4'195'0'0,"1"0"0"0"0,0 0-1 0 0,0 0 1 0 0,0 0 0 0 0,1-3-195 0 0,0 4 129 0 0,-1 0 0 0 0,0 0 0 0 0,-1 1 0 0 0,1-1 0 0 0,0 0 0 0 0,-1 0 0 0 0,0-1 0 0 0,1 1 0 0 0,-1 0 0 0 0,-1-1-129 0 0,-1-1 92 0 0,2 5 383 0 0,0 0 154 0 0,0 0 31 0 0,-13 6 428 0 0,9-4-996 0 0,1 0-1 0 0,0 1 1 0 0,0 0-1 0 0,1-1 1 0 0,-1 1-1 0 0,0 1 1 0 0,1-1-1 0 0,0 0 1 0 0,0 0-1 0 0,-1 3-91 0 0,-17 38 485 0 0,12-23-406 0 0,-23 62 177 0 0,5-10-239 0 0,8-26-17 0 0,3 2 0 0 0,2 0 0 0 0,2 0 0 0 0,2 1 0 0 0,2 7 0 0 0,5-36 0 0 0,2 1 0 0 0,0-1 0 0 0,1 0 0 0 0,1 0 0 0 0,1 0 0 0 0,5 16 0 0 0,-5-28-32 0 0,0 0-1 0 0,0 1 1 0 0,1-1-1 0 0,0-1 1 0 0,6 9 32 0 0,16 22-3056 0 0,-14-23-5773 0 0</inkml:trace>
  <inkml:trace contextRef="#ctx0" brushRef="#br0" timeOffset="28521.52">11192 2546 19007 0 0,'-30'-13'870'0'0,"30"13"-842"0"0,-1 0 1 0 0,1 0 0 0 0,0 0-1 0 0,-1 0 1 0 0,1 0-1 0 0,0 0 1 0 0,0-1 0 0 0,-1 1-1 0 0,1 0 1 0 0,0 0-1 0 0,0 0 1 0 0,-1-1 0 0 0,1 1-1 0 0,0 0 1 0 0,0 0-1 0 0,0 0 1 0 0,0-1 0 0 0,-1 1-1 0 0,1 0 1 0 0,0 0-1 0 0,0-1 1 0 0,0 1 0 0 0,0 0-1 0 0,0 0 1 0 0,0-1-1 0 0,-1 1 1 0 0,1 0 0 0 0,0-1-1 0 0,0 1 1 0 0,0 0-1 0 0,0-1 1 0 0,0 1 0 0 0,0 0-1 0 0,0 0 1 0 0,0-1-1 0 0,0 1 1 0 0,1 0-29 0 0,6-9 129 0 0,-6 9-129 0 0,-1-1 0 0 0,1 1 0 0 0,-1-1 0 0 0,1 1 0 0 0,-1-1 0 0 0,1 0 0 0 0,-1 1 0 0 0,1-1 0 0 0,-1 1 0 0 0,1-1-1 0 0,-1 0 1 0 0,0 1 0 0 0,1-1 0 0 0,-1 0 0 0 0,0 0 147 0 0,0 0-1 0 0,0-1 1 0 0,0 1-1 0 0,0 0 1 0 0,-1 0-1 0 0,1 0 1 0 0,0 0-1 0 0,-1 0 1 0 0,1 0-1 0 0,0 0 1 0 0,-1 0-1 0 0,1 0 1 0 0,-1 0-1 0 0,0 0 1 0 0,1 1-1 0 0,-1-1 1 0 0,0 0-1 0 0,1 0 1 0 0,-1 0-1 0 0,0 1 0 0 0,0-1 1 0 0,0 0-1 0 0,0 1 1 0 0,0-1-1 0 0,0 1 1 0 0,1-1-1 0 0,-1 1 1 0 0,0 0-1 0 0,-1-1 1 0 0,1 1-1 0 0,0 0 1 0 0,0-1-147 0 0,-2 1 141 0 0,0 0 0 0 0,1-1 0 0 0,-1 1 0 0 0,0 0 0 0 0,0 0 0 0 0,0 0 0 0 0,1 1 0 0 0,-1-1 0 0 0,0 1 0 0 0,0 0 0 0 0,1-1 0 0 0,-3 2-141 0 0,-4 3 4 0 0,0 0-1 0 0,0 0 0 0 0,1 1 1 0 0,-1 0-1 0 0,1 0 0 0 0,1 1 1 0 0,-1 0-1 0 0,1 0 0 0 0,-5 8-3 0 0,-11 15-142 0 0,2 0 0 0 0,-1 5 142 0 0,5-8 154 0 0,7-9-110 0 0,1 0 0 0 0,1 1 0 0 0,0 0 1 0 0,2 0-1 0 0,0 1 0 0 0,1 2-44 0 0,-10 29-1 0 0,12-39 1 0 0,3-11 0 0 0,0-1 0 0 0,0 1 0 0 0,0-1 0 0 0,0 1 0 0 0,0 0 0 0 0,0-1 0 0 0,0 1 0 0 0,0 0 0 0 0,0-1 0 0 0,0 1 0 0 0,1 0 0 0 0,-1-1 0 0 0,0 1 0 0 0,0 0 0 0 0,0-1 0 0 0,1 1 0 0 0,0 0 0 0 0,0 0 0 0 0,0-1 0 0 0,0 1 0 0 0,1 0 0 0 0,-1-1 0 0 0,0 1 0 0 0,0-1 0 0 0,1 0 0 0 0,-1 1 0 0 0,0-1 0 0 0,1 0 0 0 0,-1 0 0 0 0,0 1 0 0 0,1-1 0 0 0,-1 0 0 0 0,0 0 0 0 0,1-1 0 0 0,-1 1 0 0 0,0 0 0 0 0,1 0 0 0 0,0-1 0 0 0,1 1 0 0 0,0-1 0 0 0,-1 1 0 0 0,1-1 0 0 0,0 0 0 0 0,-1 0 0 0 0,1 0 0 0 0,-1 0 0 0 0,2-1 0 0 0,4-5 0 0 0,24-19 0 0 0,-30 23 0 0 0,1 1 0 0 0,-1-1 0 0 0,0 1 0 0 0,0-1 0 0 0,-1 0 0 0 0,1 0 0 0 0,0 0 0 0 0,-1 0 0 0 0,0 0 0 0 0,0 0 0 0 0,1-1 0 0 0,-1-4 0 0 0,1 0 0 0 0,1-1 0 0 0,-1 1 0 0 0,1-1 0 0 0,0 1 0 0 0,1 0 0 0 0,1-2 0 0 0,3-4 0 0 0,0-1 0 0 0,-1 0 0 0 0,-1-1 0 0 0,0 0 0 0 0,-1-2 0 0 0,-3 13 11 0 0,1-1 1 0 0,-1 0-1 0 0,1 1 0 0 0,0-1 0 0 0,0 1 0 0 0,0 0 0 0 0,1 0 1 0 0,2-2-12 0 0,21-31 1886 0 0,-23 60-3190 0 0,-5 25 1015 0 0,0-9-30 0 0,4 33 319 0 0,-3-63 66 0 0,1-1 1 0 0,1 1-1 0 0,0-1 0 0 0,0 1 1 0 0,0-1-1 0 0,4 7-66 0 0,-5-11 26 0 0,0-1 1 0 0,1 1-1 0 0,-1-1 1 0 0,1 1-1 0 0,0-1 0 0 0,0 0 1 0 0,0 0-1 0 0,0 1 1 0 0,0-1-1 0 0,0-1 0 0 0,0 1 1 0 0,1 0-1 0 0,-1 0 1 0 0,1-1-1 0 0,-1 0 1 0 0,1 1-1 0 0,0-1 0 0 0,2 1-26 0 0,-3-2 11 0 0,1 0-1 0 0,-1 0 1 0 0,1 0-1 0 0,0 0 1 0 0,-1-1-1 0 0,1 1 1 0 0,-1-1-1 0 0,0 1 0 0 0,1-1-10 0 0,5-1 1 0 0,-8 2 0 0 0,1 0 1 0 0,-1 0-1 0 0,1 0 0 0 0,-1 0 0 0 0,0 0 1 0 0,1 0-1 0 0,-1 0 0 0 0,1 0 0 0 0,-1 0 1 0 0,1 0-1 0 0,-1-1 0 0 0,0 1 0 0 0,1 0 1 0 0,-1 0-1 0 0,1 0 0 0 0,-1-1 0 0 0,0 1 1 0 0,1 0-1 0 0,-1-1 0 0 0,0 1 0 0 0,1 0 1 0 0,-1-1-1 0 0,0 1 0 0 0,0 0 0 0 0,1-1 1 0 0,-1 1-1 0 0,0 0 0 0 0,0-1 0 0 0,0 1 1 0 0,0-1-1 0 0,1 1 0 0 0,-1 0 0 0 0,0-1 1 0 0,0 1-1 0 0,0-1-1 0 0,5-10 20 0 0,-1 6-13 0 0,1-1-1 0 0,0 1 1 0 0,0 0-1 0 0,4-2-6 0 0,-4 3 5 0 0,-1 0 1 0 0,1-1-1 0 0,-1 1 1 0 0,0-1-1 0 0,0 0 1 0 0,0 0-1 0 0,2-3-5 0 0,7-21-1 0 0,-9 21 12 0 0,-1 0 0 0 0,2 0 0 0 0,-1 0 0 0 0,1 0-1 0 0,2-2-10 0 0,11-11 12 0 0,-7 8-12 0 0,0-1-1 0 0,10-15 1 0 0,2 0 0 0 0,-12 16 0 0 0,-9 10 0 0 0,1-1 0 0 0,11-2 0 0 0,-2 4 0 0 0,-11 3-9 0 0,0-1-1 0 0,0 1 0 0 0,0 0 1 0 0,0-1-1 0 0,0 1 1 0 0,0 0-1 0 0,0-1 1 0 0,0 1-1 0 0,-1 0 1 0 0,1 0-1 0 0,0 0 1 0 0,0 0-1 0 0,-1 0 0 0 0,1 0 1 0 0,-1 0-1 0 0,1 0 1 0 0,-1 0-1 0 0,1 0 1 0 0,-1 0-1 0 0,1 0 1 0 0,-1 1-1 0 0,0-1 10 0 0,5 26-350 0 0,-3-7 376 0 0,-1 1 1 0 0,0-1-1 0 0,-2 0 0 0 0,0 0 1 0 0,-1 0-1 0 0,-1 0 0 0 0,-1 0-26 0 0,2-14 1 0 0,2-1 1 0 0,-1 0-1 0 0,1 1 0 0 0,-1-1 0 0 0,2 1 0 0 0,-1-1 0 0 0,0 0 1 0 0,1 1-1 0 0,1 3-1 0 0,0-4 18 0 0,-1 2 8 0 0,-9 7-5 0 0,8-13 40 0 0,0-1 15 0 0,2-1-20 0 0,3-1 17 0 0,0 0-1 0 0,-1 0 0 0 0,1-1 0 0 0,0 1 1 0 0,-1-1-1 0 0,0 0 0 0 0,1-1 1 0 0,-1 1-1 0 0,0-1 0 0 0,-1 1 0 0 0,4-5-72 0 0,6-8 60 0 0,0-1 0 0 0,4-7-60 0 0,-14 19 3 0 0,-1 0 1 0 0,1-1-1 0 0,-1 1 0 0 0,0-1 0 0 0,1-1-3 0 0,-2 3 10 0 0,0-1-1 0 0,1 1 0 0 0,-1 0 0 0 0,1 0 0 0 0,0 0 0 0 0,0 1 0 0 0,3-4-9 0 0,21-27 62 0 0,-18 23-40 0 0,0 0 1 0 0,0 1 0 0 0,1 1-1 0 0,2-2-22 0 0,-10 10-1 0 0,-1 1 0 0 0,1-1 0 0 0,-1 1 0 0 0,1 0-1 0 0,-1-1 1 0 0,1 1 0 0 0,-1 0 0 0 0,1-1 0 0 0,0 1 0 0 0,-1 0 0 0 0,1 0-1 0 0,-1 0 1 0 0,1 0 0 0 0,0 0 0 0 0,-1-1 0 0 0,1 1 0 0 0,-1 0 0 0 0,1 0-1 0 0,0 1 1 0 0,-1-1 0 0 0,1 0 0 0 0,0 0 0 0 0,-1 0 0 0 0,1 0 0 0 0,-1 0-1 0 0,1 1 1 0 0,0-1 0 0 0,-1 0 0 0 0,1 0 0 0 0,-1 1 0 0 0,1-1 0 0 0,-1 1-1 0 0,1-1 1 0 0,-1 0 0 0 0,1 1 1 0 0,0 0-4 0 0,0 0 0 0 0,0 0 0 0 0,0 1 0 0 0,0-1 0 0 0,0 0 0 0 0,0 1 0 0 0,0-1 0 0 0,0 0 0 0 0,-1 1 0 0 0,1 0 4 0 0,7 26-44 0 0,-4-13 32 0 0,0 0 0 0 0,0 0 0 0 0,-2 0 0 0 0,0 0 0 0 0,0 0 0 0 0,-1 0 0 0 0,-2 11 12 0 0,1-16 0 0 0,0 0 0 0 0,1 0 0 0 0,0 0 0 0 0,1 1 0 0 0,0-1 0 0 0,0-1 0 0 0,1 1 0 0 0,4 9 0 0 0,-6-17 0 0 0,0 1 0 0 0,-1-1 0 0 0,11 13 0 0 0,-1-5 14 0 0,-4-11 18 0 0,-3 0-18 0 0,0 1-9 0 0,0 0 0 0 0,0-1 0 0 0,0 1 1 0 0,0-1-1 0 0,0 0 0 0 0,0 0 0 0 0,0 0 0 0 0,0 0 0 0 0,0-1 0 0 0,-1 1 0 0 0,1-1 0 0 0,-1 1 1 0 0,3-3-6 0 0,5-4 17 0 0,-1 0 0 0 0,7-9-17 0 0,-3 3 178 0 0,0 0 234 0 0,-1-1 0 0 0,-1-1 1 0 0,9-15-413 0 0,-4 7 344 0 0,-8 12-343 0 0,3-3-126 0 0,-1-1 0 0 0,-1 0 0 0 0,0-1 0 0 0,-1 0 0 0 0,2-7 125 0 0,-6 13 11 0 0,1 1-1 0 0,1 0 0 0 0,0 0 1 0 0,0 1-1 0 0,6-8-10 0 0,5-6 12 0 0,-3 4 111 0 0,-13 19-91 0 0,0 0 0 0 0,0 1 1 0 0,0-1-1 0 0,0 0 0 0 0,-1 0 1 0 0,1 1-1 0 0,0-1 0 0 0,0 1 1 0 0,0-1-1 0 0,-1 1 0 0 0,1-1 1 0 0,0 1-1 0 0,-1-1 0 0 0,1 1 1 0 0,0-1-1 0 0,0 2-32 0 0,5 8-13 0 0,-1 0 1 0 0,1 0-1 0 0,-2 1 1 0 0,0 0 12 0 0,1-1-123 0 0,-2 0-69 0 0,0-1 1 0 0,0 1 0 0 0,-1 1 0 0 0,-1-1-1 0 0,1 0 1 0 0,-1 7 191 0 0,2 14-367 0 0,4-6 186 0 0,-6-23 209 0 0,0 1-1 0 0,0-1 1 0 0,0 1 0 0 0,0 0-1 0 0,-1-1 1 0 0,1 1-1 0 0,-1 0 1 0 0,0 0-1 0 0,1 0 1 0 0,-1-1-1 0 0,-1 1 1 0 0,1 0-1 0 0,0 0-27 0 0,-1 0-1 0 0,0 0 0 0 0,1 0 0 0 0,-1 0 0 0 0,-1 0 0 0 0,1-1-1 0 0,0 1 1 0 0,-1 0 0 0 0,1-1 0 0 0,-1 1 0 0 0,0-1-1 0 0,0 1 1 0 0,0-1 0 0 0,0 0 0 0 0,0 0 0 0 0,0 0 0 0 0,-1 0-1 0 0,1 0 1 0 0,-1 0 0 0 0,1-1 0 0 0,-4 2 1 0 0,3-1-16 0 0,-1-1 1 0 0,0 1-1 0 0,-1-1 1 0 0,1 0-1 0 0,0 0 1 0 0,0 0-1 0 0,-1-1 0 0 0,1 0 1 0 0,0 1-1 0 0,0-1 1 0 0,-1-1-1 0 0,1 1 1 0 0,0-1-1 0 0,-3 0 16 0 0,-21-4-81 0 0,19 4 19 0 0,1-1 0 0 0,0 1 1 0 0,-1-1-1 0 0,0-1 62 0 0,4 1-452 0 0,-27-12-1749 0 0,13 2-5736 0 0,13 3-256 0 0</inkml:trace>
  <inkml:trace contextRef="#ctx0" brushRef="#br0" timeOffset="29037.49">12215 2507 19351 0 0,'14'-7'439'0'0,"-11"-8"1225"0"0,0 10-1471 0 0,-2 5 718 0 0,-1 0 305 0 0,0 0 57 0 0,2 0-130 0 0,0 1-1070 0 0,0 0 0 0 0,0 1-1 0 0,0-1 1 0 0,0 0 0 0 0,0 0 0 0 0,0 1 0 0 0,0-1 0 0 0,-1 1-1 0 0,1 0 1 0 0,-1-1 0 0 0,1 1 0 0 0,-1 0 0 0 0,0 0 0 0 0,1 0-73 0 0,1 3 71 0 0,-1 1 1 0 0,1-1 0 0 0,-1 1-1 0 0,0-1 1 0 0,1 5-72 0 0,1 9 9 0 0,-1 1 1 0 0,0-1 0 0 0,-2 4-11 0 0,1-6 21 0 0,0 1-1 0 0,0-1 0 0 0,2 0 0 0 0,0 0 0 0 0,1 0 0 0 0,1 0 0 0 0,8 15-19 0 0,-9-23-17 0 0,0 1 0 0 0,1-1 1 0 0,1 0-1 0 0,1 1 17 0 0,-7-9 3 0 0,0 0-1 0 0,0 0 1 0 0,0 0 0 0 0,0 0-1 0 0,0 0 1 0 0,0 0-1 0 0,0 0 1 0 0,1 0 0 0 0,-1-1-1 0 0,0 1 1 0 0,0 0-1 0 0,1-1 1 0 0,-1 1 0 0 0,1-1-1 0 0,-1 0 1 0 0,0 1 0 0 0,1-1-1 0 0,-1 0 1 0 0,1 0-1 0 0,-1 0 1 0 0,1 0 0 0 0,-1 0-1 0 0,1 0 1 0 0,-1 0-1 0 0,0 0 1 0 0,1-1 0 0 0,-1 1-1 0 0,1-1 1 0 0,-1 1-1 0 0,0-1 1 0 0,1 1 0 0 0,-1-1-1 0 0,0 0 1 0 0,0 1 0 0 0,1-1-1 0 0,-1 0-2 0 0,2-2 23 0 0,0 1-1 0 0,-1 0 0 0 0,1-1 1 0 0,-1 0-1 0 0,1 0 1 0 0,-1 0-1 0 0,0 0 1 0 0,0 0-1 0 0,0 0 0 0 0,-1 0 1 0 0,1-1-1 0 0,-1 1 1 0 0,0 0-1 0 0,1-1-22 0 0,1-7 366 0 0,1 1-1 0 0,1-1 1 0 0,0 1-1 0 0,4-6-365 0 0,11-23-215 0 0,-16 31 144 0 0,-3 5 89 0 0,1-1 0 0 0,-1 1 0 0 0,1-1 0 0 0,-1 0 0 0 0,0 0 0 0 0,0 1 0 0 0,-1-1 0 0 0,1-3-18 0 0,-1 4 20 0 0,0-1 1 0 0,1 0-1 0 0,0 1 0 0 0,-1-1 1 0 0,1 1-1 0 0,1 0 0 0 0,-1-1 0 0 0,0 1 1 0 0,1 0-1 0 0,0 0 0 0 0,-1-1 1 0 0,1 1-1 0 0,2-2-20 0 0,9-16-64 0 0,-13 20 65 0 0,2-3-3 0 0,9-1 16 0 0,-10 5-8 0 0,0 0 0 0 0,0 0-1 0 0,0 1 1 0 0,0-1-1 0 0,0 1 1 0 0,0-1-1 0 0,0 1 1 0 0,0-1-1 0 0,0 1 1 0 0,0 0 0 0 0,0-1-1 0 0,0 1-5 0 0,2 3 0 0 0,0 0 0 0 0,-1 0 0 0 0,1 0 0 0 0,-1 0 0 0 0,0 0 0 0 0,0 1 0 0 0,3 5 0 0 0,5 8 0 0 0,2-1 0 0 0,0 0 0 0 0,1 0 0 0 0,0-2 0 0 0,1 1 0 0 0,1-2 0 0 0,1 0 0 0 0,0 0 0 0 0,8 3 0 0 0,-11-9 0 0 0,-12-7 0 0 0,-1-1 0 0 0,1 1 0 0 0,0-1 0 0 0,0 1 0 0 0,-1-1 0 0 0,1 1 0 0 0,0-1 0 0 0,0 0 0 0 0,0 1 0 0 0,-1-1 0 0 0,1 0 0 0 0,0 0 0 0 0,0 1 0 0 0,0-1 0 0 0,0 0 0 0 0,0 0 0 0 0,-1 0 0 0 0,1 0 0 0 0,0 0 0 0 0,0 0 0 0 0,0-1 0 0 0,0 1 0 0 0,2-1 12 0 0,0 1 1 0 0,0 0 0 0 0,0 0 0 0 0,0-1-1 0 0,-1 0 1 0 0,1 1 0 0 0,0-1 0 0 0,0 0 0 0 0,-1 0 0 0 0,1-1-1 0 0,0 1 1 0 0,0-1-13 0 0,-2 1 7 0 0,1 1 0 0 0,-1-1 1 0 0,0 0-1 0 0,0 0 0 0 0,0 0 0 0 0,0 0 0 0 0,0 0 0 0 0,0-1 0 0 0,0 1 0 0 0,0 0 0 0 0,0 0 0 0 0,0-1 1 0 0,-1 1-1 0 0,1 0 0 0 0,0-1 0 0 0,-1 1 0 0 0,1-1 0 0 0,-1 1 0 0 0,0 0 0 0 0,1-1 0 0 0,-1 1 0 0 0,0-2-7 0 0,0-1 30 0 0,0 2-18 0 0,0 0-1 0 0,0 0 1 0 0,0 0-1 0 0,0 0 1 0 0,0 0 0 0 0,1 0-1 0 0,-1 0 1 0 0,0 0-1 0 0,1 0 1 0 0,0 0 0 0 0,-1 0-1 0 0,1 0 1 0 0,0 1-1 0 0,0-1 1 0 0,0 0-1 0 0,0 0 1 0 0,1 1-12 0 0,1-5 30 0 0,0 0-1 0 0,0 1 1 0 0,-1-1-1 0 0,1 0 0 0 0,-1 0 1 0 0,-1 0-1 0 0,1-1 1 0 0,-1 0-30 0 0,8-52 274 0 0,-8 46-147 0 0,0 1 13 0 0,-1 0 0 0 0,0 0-1 0 0,-1-1 1 0 0,0 1 0 0 0,-1-1-140 0 0,2 11-15 0 0,0-2-51 0 0,0-1 0 0 0,0 0 0 0 0,1 1-1 0 0,0-1 1 0 0,0 0 0 0 0,0 1 0 0 0,0-1 0 0 0,1 1-1 0 0,0 0 1 0 0,2-5 66 0 0,4-11-162 0 0,-4 12 138 0 0,-2 2-396 0 0,-4 5-4435 0 0,2 1 2985 0 0</inkml:trace>
  <inkml:trace contextRef="#ctx0" brushRef="#br0" timeOffset="29754.87">13044 2643 6912 0 0,'0'0'528'0'0,"0"0"45"0"0,0 0 1455 0 0,0 0 673 0 0,0 0 137 0 0,1-1 2603 0 0,6-1-4089 0 0,22-7 948 0 0,-23 6-2122 0 0,0 1-1 0 0,0 0 1 0 0,0 1-1 0 0,1-1 1 0 0,0 1-178 0 0,4-1 118 0 0,0-1 0 0 0,0 0 1 0 0,-1-1-1 0 0,8-3-118 0 0,-12 5 280 0 0,22-15 687 0 0,-25 14-945 0 0,0 1 0 0 0,0-1 0 0 0,0 0 1 0 0,0 0-1 0 0,-1 0 0 0 0,1 0 1 0 0,-1-1-1 0 0,0 1 0 0 0,0-1 1 0 0,0 1-1 0 0,0-1 0 0 0,-1 0 1 0 0,0 0-1 0 0,1 0 0 0 0,-1-1-22 0 0,-1-4 68 0 0,0 0 0 0 0,0 0 0 0 0,-1-5-68 0 0,-1-12 156 0 0,2 17-72 0 0,1 6-105 0 0,-1 0 1 0 0,0 1-1 0 0,0-1 0 0 0,0 0 0 0 0,-1 1 1 0 0,1-1-1 0 0,-1 0 0 0 0,1 1 0 0 0,-1-1 0 0 0,-1-2 21 0 0,1 3-9 0 0,-1 0-1 0 0,1 1 1 0 0,-1-1-1 0 0,0 0 0 0 0,0 0 1 0 0,1 1-1 0 0,-1-1 1 0 0,0 1-1 0 0,0 0 0 0 0,-1-1 1 0 0,1 1-1 0 0,0 0 1 0 0,0 0-1 0 0,-1 1 0 0 0,1-1 1 0 0,-2 0 9 0 0,2 1 33 0 0,0 0 0 0 0,1 0 0 0 0,-1 0 0 0 0,0 0 0 0 0,0 1 1 0 0,0-1-1 0 0,0 1 0 0 0,1-1 0 0 0,-1 1 0 0 0,0 0 0 0 0,0 0 0 0 0,1 0 0 0 0,-1 0 0 0 0,0 0 1 0 0,0 0-34 0 0,-1 1 68 0 0,-5 3-78 0 0,1-1 0 0 0,0 1-1 0 0,0 0 1 0 0,0 1 0 0 0,0 0 0 0 0,1 0 0 0 0,0 0-1 0 0,1 1 1 0 0,-1 0 0 0 0,1 0 0 0 0,0 0-1 0 0,1 1 1 0 0,0-1 0 0 0,0 1 0 0 0,-1 5 10 0 0,-1-1-26 0 0,1 0 0 0 0,0 1 0 0 0,1-1 0 0 0,0 1 0 0 0,1 0 0 0 0,-1 11 26 0 0,1 6 242 0 0,1-18-294 0 0,1 1-1 0 0,1 0 1 0 0,-1 0-1 0 0,2 0 1 0 0,0 0 0 0 0,1 1 52 0 0,-2-11 17 0 0,1 0 1 0 0,0 1-1 0 0,0-1 0 0 0,0 0 1 0 0,1 0-1 0 0,-1 0 1 0 0,1 0-1 0 0,0 0 1 0 0,0 0-1 0 0,0 0 1 0 0,0-1-1 0 0,0 1 0 0 0,0 0 1 0 0,1-1-1 0 0,-1 0 1 0 0,1 0-1 0 0,0 0 1 0 0,0 0-1 0 0,0 0 1 0 0,0 0-1 0 0,0-1 0 0 0,0 1 1 0 0,0-1-1 0 0,0 0 1 0 0,1 0-18 0 0,2 0 20 0 0,-1 1 1 0 0,1-1-1 0 0,0-1 1 0 0,0 1 0 0 0,-1-1-1 0 0,1 0 1 0 0,0-1-1 0 0,0 1 1 0 0,-1-1-1 0 0,1 0 1 0 0,3-1-21 0 0,10-4 126 0 0,1-1 1 0 0,11-6-127 0 0,-16 7 34 0 0,0-2 26 0 0,0 1-1 0 0,0-2 1 0 0,-1 0 0 0 0,0-1-1 0 0,0 0 1 0 0,-1-2-60 0 0,27-24 256 0 0,6-11-256 0 0,-42 44 10 0 0,18-21 33 0 0,-1-1 0 0 0,-1-1 1 0 0,-1-1-1 0 0,-1-1 0 0 0,3-10-43 0 0,-7 8 238 0 0,8-26-238 0 0,-18 45 26 0 0,-1 4-11 0 0,0-1-1 0 0,-1 1 1 0 0,-1-1 0 0 0,1 0-1 0 0,-1 0 1 0 0,0 0-15 0 0,-2 7 0 0 0,1 0 1 0 0,0 0-1 0 0,0-1 0 0 0,0 1 1 0 0,1 0-1 0 0,-1 0 0 0 0,0 0 1 0 0,0 0-1 0 0,1 0 0 0 0,-1 0 1 0 0,0 0-1 0 0,1-1 0 0 0,-1 1 1 0 0,1 0-1 0 0,0 0 0 0 0,-1 1 0 0 0,1-1 1 0 0,0 0-1 0 0,-1 0 0 0 0,1 0 1 0 0,0 0-1 0 0,0 0 0 0 0,0 1 0 0 0,2-3-12 0 0,-3 3 3 0 0,-1-1 1 0 0,1 1-1 0 0,0 0 1 0 0,0 0-1 0 0,-1-1 1 0 0,1 1 0 0 0,0 0-1 0 0,0 0 1 0 0,-1-1-1 0 0,1 1 1 0 0,0 0-1 0 0,-1 0 1 0 0,1 0-1 0 0,0 0 1 0 0,-1-1-1 0 0,1 1 1 0 0,0 0-1 0 0,-1 0 1 0 0,1 0-1 0 0,-1 0 1 0 0,1 0 0 0 0,0 0-1 0 0,-1 0 9 0 0,-1-1 1 0 0,0 1-1 0 0,0 0 1 0 0,-1-1-1 0 0,1 1 1 0 0,0 0-1 0 0,-1 0 1 0 0,1 0 0 0 0,0 0-1 0 0,0 1 1 0 0,-1-1-1 0 0,1 0 1 0 0,0 1-1 0 0,0 0 1 0 0,0 0-1 0 0,0-1 1 0 0,0 1 0 0 0,0 0-1 0 0,0 1 1 0 0,0-1-1 0 0,0 0 1 0 0,0 0-1 0 0,0 1 1 0 0,1-1-1 0 0,-1 1 0 0 0,-2 2-5 0 0,0 0-1 0 0,0 0 1 0 0,0 0-1 0 0,0-1 0 0 0,0 1 1 0 0,-1-1-1 0 0,-2 1 6 0 0,1 0-55 0 0,0 0-1 0 0,0 0 1 0 0,-5 6 55 0 0,4-4-10 0 0,1 1-1 0 0,0 0 1 0 0,0 0 0 0 0,0 0-1 0 0,-3 8 11 0 0,8-13-15 0 0,0 0 0 0 0,0 1 0 0 0,0-1 0 0 0,0 1 0 0 0,0-1 0 0 0,0 1 0 0 0,1 0 0 0 0,0-1 0 0 0,-1 1 0 0 0,1-1 1 0 0,0 1-1 0 0,0 0 0 0 0,0-1 0 0 0,1 1 0 0 0,-1-1 0 0 0,1 1 0 0 0,-1 0 0 0 0,1-1 0 0 0,0 1 0 0 0,0-1 0 0 0,0 0 0 0 0,1 3 15 0 0,4 6-231 0 0,-2-6 115 0 0,-1 0 0 0 0,-1 0 0 0 0,1 1 0 0 0,-1-1 0 0 0,0 1 0 0 0,0-1 0 0 0,0 1 0 0 0,-1 0 0 0 0,0 0 0 0 0,0 0 0 0 0,0 0 0 0 0,-1 1 116 0 0,1 4-3 0 0,0 0 0 0 0,1-1 1 0 0,1 1-1 0 0,-1-1 0 0 0,2 0 0 0 0,-1 0 0 0 0,1 0 0 0 0,3 4 3 0 0,0 3 10 0 0,0 0-1 0 0,1 5-9 0 0,-6-13-82 0 0,1-1-1 0 0,-1 0 1 0 0,-1 1 0 0 0,0-1-1 0 0,0 1 1 0 0,0 0-1 0 0,-1-1 1 0 0,0 1 0 0 0,-1 0-1 0 0,-1 2 83 0 0,2 15 27 0 0,0-24 113 0 0,-1 0 56 0 0,0-2-117 0 0,-1 4-72 0 0,6 11 588 0 0,-3-14-586 0 0,1 1 0 0 0,-1-1-1 0 0,0 1 1 0 0,0-1 0 0 0,0 0 0 0 0,1 0-1 0 0,-1 0 1 0 0,1 0 0 0 0,-1 0 0 0 0,1 0-1 0 0,-1 0 1 0 0,1 0 0 0 0,-1-1 0 0 0,1 1-1 0 0,0 0 1 0 0,-1-1 0 0 0,1 0 0 0 0,0 1-1 0 0,0-1 1 0 0,-1 0 0 0 0,1 0 0 0 0,0 0-1 0 0,0 0 1 0 0,-1 0 0 0 0,3 0-9 0 0,7-1-83 0 0,0 0 1 0 0,0-1-1 0 0,7-2 83 0 0,10-2-107 0 0,28-7 80 0 0,-50 11 20 0 0,0 0-1 0 0,0 0 0 0 0,-1-1 1 0 0,1 0-1 0 0,-1 0 1 0 0,1 0-1 0 0,3-4 8 0 0,-5 4-144 0 0,-1-1 1 0 0,0 1-1 0 0,0-1 0 0 0,0 0 1 0 0,-1 0-1 0 0,1 0 0 0 0,-1 0 1 0 0,2-4 143 0 0,-2 3-646 0 0,1 0-1 0 0,0 0 1 0 0,0 0 0 0 0,0 0 0 0 0,3-2 646 0 0,5-4-2865 0 0,0-1-4749 0 0</inkml:trace>
  <inkml:trace contextRef="#ctx0" brushRef="#br0" timeOffset="30140.69">14206 2781 8288 0 0,'0'0'381'0'0,"0"0"-6"0"0,0 15 5429 0 0,-4 6 782 0 0,-6 2-3415 0 0,-14 15-809 0 0,6-15-1437 0 0,7-9-577 0 0,1 0-1 0 0,0 1 1 0 0,1 0-1 0 0,0 0 1 0 0,-1 6-348 0 0,-30 72 569 0 0,38-89-1597 0 0,0 1 1 0 0,-1-1-1 0 0,1 0 1 0 0,-1 0-1 0 0,-1 1 1028 0 0,0 0-3160 0 0,-6 7-6237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3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97 655 18887 0 0,'0'0'863'0'0,"0"0"-14"0"0,0 0-454 0 0,0 0 110 0 0,0 0 110 0 0,0 3 22 0 0,-6 21-70 0 0,2 1-1 0 0,1-1 1 0 0,2 1-1 0 0,0 0 1 0 0,1 7-567 0 0,-2 45 706 0 0,0-13 383 0 0,3 1-1089 0 0,0-7 241 0 0,3 180 513 0 0,-3-231-720 0 0,-1-4-10 0 0,0-1 0 0 0,0 1-1 0 0,0 0 1 0 0,0-1 0 0 0,-1 1 0 0 0,1 0-1 0 0,-1-1 1 0 0,1 1 0 0 0,-1-1 0 0 0,-1 3-24 0 0,2-4 81 0 0,0-1-1 0 0,0 0 0 0 0,0 0 5 0 0,0 0 23 0 0,0 0 11 0 0,0-9 117 0 0,-2-26 190 0 0,-4-26-426 0 0,0 5 130 0 0,0 12 11 0 0,-5-19-141 0 0,5 30 42 0 0,0 0 1 0 0,3-1-1 0 0,0-12-42 0 0,2-23 60 0 0,-1 27-42 0 0,2 0 0 0 0,2 0-1 0 0,4-15-17 0 0,-2 36-3 0 0,0 0 0 0 0,1 0 0 0 0,7-15 3 0 0,-9 28-57 0 0,0 1 0 0 0,1 0 0 0 0,0 0 0 0 0,0 0 0 0 0,0 0 0 0 0,1 1 0 0 0,0-1-1 0 0,0 1 1 0 0,1 1 0 0 0,0-1 0 0 0,3-2 57 0 0,-6 7 11 0 0,-1-1 0 0 0,0 1 0 0 0,1 0 0 0 0,-1 0 0 0 0,1 0 0 0 0,0 1 0 0 0,-1-1 0 0 0,1 1 0 0 0,0-1 0 0 0,-1 1 0 0 0,1 0 0 0 0,0 0 0 0 0,-1 0 0 0 0,1 1 0 0 0,0-1 0 0 0,-1 0 0 0 0,1 1 0 0 0,0 0 0 0 0,-1 0 0 0 0,1 0 0 0 0,-1 0 0 0 0,1 0 0 0 0,-1 0 0 0 0,0 0 0 0 0,1 1 0 0 0,-1-1 0 0 0,0 1-1 0 0,0 0 1 0 0,0 0 0 0 0,1 1-11 0 0,3 5 39 0 0,1 1-1 0 0,-2-1 1 0 0,0 1-1 0 0,1 2-38 0 0,-4-6-15 0 0,0-1-1 0 0,-1 1 1 0 0,1 1-1 0 0,-1-1 1 0 0,0 0-1 0 0,0 0 1 0 0,-1 0 0 0 0,1 1-1 0 0,-1 0 16 0 0,0 5-15 0 0,-1-1 0 0 0,0 1 0 0 0,-1 0 0 0 0,0 0 0 0 0,-1-1 0 0 0,0 1-1 0 0,0-1 1 0 0,-1 0 0 0 0,-1 0 0 0 0,0 0 0 0 0,0-1 0 0 0,0 0 0 0 0,-1 0 0 0 0,-7 8 15 0 0,4-7-50 0 0,0 0 1 0 0,-1-1 0 0 0,0-1 0 0 0,0 1-1 0 0,0-2 1 0 0,-1 1 0 0 0,-1-1 0 0 0,1-1-1 0 0,-1 0 1 0 0,0-1 0 0 0,0 0-1 0 0,-3 0 50 0 0,13-5-202 0 0,0 1-1 0 0,0 0 1 0 0,0-1-1 0 0,0 1 1 0 0,0-1-1 0 0,0 0 0 0 0,-1 0 1 0 0,1 0-1 0 0,0 0 1 0 0,0 0-1 0 0,0 0 1 0 0,0 0-1 0 0,0-1 0 0 0,0 1 1 0 0,-2-1 202 0 0,3 0-1663 0 0</inkml:trace>
  <inkml:trace contextRef="#ctx0" brushRef="#br0" timeOffset="369.65">396 569 12896 0 0,'-1'-1'89'0'0,"0"0"0"0"0,1 0 1 0 0,-1-1-1 0 0,0 1 0 0 0,1 0 0 0 0,0-1 1 0 0,-1 1-1 0 0,1 0 0 0 0,0-1 1 0 0,-1 1-1 0 0,1-1 0 0 0,0 1 1 0 0,0 0-1 0 0,0-1 0 0 0,0 1 1 0 0,1-2-90 0 0,6-24 1089 0 0,-2 10 1272 0 0,-4 14-1990 0 0,0 1-1 0 0,-1-1 0 0 0,1 1 0 0 0,1-1 1 0 0,-1 1-1 0 0,0 0 0 0 0,1-1 0 0 0,-1 1 1 0 0,1 0-1 0 0,0 0 0 0 0,-1 0 0 0 0,1 0 1 0 0,0 1-1 0 0,1-2-370 0 0,2-1 603 0 0,0 0 0 0 0,1 1 0 0 0,-1 0 0 0 0,1 0 0 0 0,3-2-603 0 0,-4 4 121 0 0,1 0 1 0 0,0 0-1 0 0,1 0 0 0 0,-1 0 1 0 0,0 1-1 0 0,0 0 0 0 0,0 0 1 0 0,0 1-1 0 0,0 0 0 0 0,0 0 1 0 0,0 0-1 0 0,0 1 0 0 0,0 0 0 0 0,1 1-121 0 0,3 1 22 0 0,-1 0 0 0 0,-1 1 0 0 0,1 1-1 0 0,-1-1 1 0 0,0 1 0 0 0,0 1-1 0 0,-1-1 1 0 0,1 1 0 0 0,-2 1 0 0 0,1-1-1 0 0,-1 1 1 0 0,0 1 0 0 0,0-1-1 0 0,-1 1 1 0 0,-1 0 0 0 0,1 0-1 0 0,-1 0 1 0 0,0 2-22 0 0,-3-4 12 0 0,1-1-1 0 0,-1 0 1 0 0,-1 1-1 0 0,1-1 1 0 0,-1 1-1 0 0,0-1 1 0 0,-1 1-1 0 0,1-1 1 0 0,-1 0-1 0 0,-1 1 1 0 0,1-1-1 0 0,-1 0 1 0 0,0 0 0 0 0,-1 0-1 0 0,1 0 1 0 0,-1 0-1 0 0,-2 3-11 0 0,-4 6 46 0 0,-1 0-1 0 0,-1-1 1 0 0,1-1 0 0 0,-2 0-1 0 0,-10 9-45 0 0,-16 14 245 0 0,-43 28-245 0 0,59-50 11 0 0,15-9 0 0 0,5-4 47 0 0,3 0-52 0 0,-1-1-1 0 0,0 0 0 0 0,1 1 0 0 0,-1-1 0 0 0,0 0 0 0 0,1 1 0 0 0,-1-1 0 0 0,0 0 0 0 0,1 0 0 0 0,-1 1 0 0 0,0-1 0 0 0,1 0 0 0 0,-1 0 0 0 0,1 0 1 0 0,-1 0-1 0 0,0 0 0 0 0,1 1 0 0 0,-1-1 0 0 0,1 0 0 0 0,-1 0 0 0 0,1 0 0 0 0,-1 0 0 0 0,0 0 0 0 0,1 0-5 0 0,10 0 47 0 0,-10 0-45 0 0,13 0 91 0 0,1 0 1 0 0,-1-1-1 0 0,1-1 0 0 0,-1 0 1 0 0,1-1-1 0 0,12-5-93 0 0,-11 3 61 0 0,1 1 0 0 0,10-2-61 0 0,8-2-2 0 0,0-4-222 0 0,-17 5-3626 0 0,-16 7-2549 0 0,-2 0-1879 0 0</inkml:trace>
  <inkml:trace contextRef="#ctx0" brushRef="#br0" timeOffset="1024.4">1101 667 10824 0 0,'-2'0'255'0'0,"1"-1"0"0"0,-1 1 0 0 0,0 0 0 0 0,1-1 0 0 0,-1 1 0 0 0,0 0 0 0 0,1-1 0 0 0,-1 0 0 0 0,1 0 0 0 0,-1 1 0 0 0,1-1 0 0 0,-1 0 0 0 0,1 0 0 0 0,0 0 0 0 0,-1-1-255 0 0,1 1 917 0 0,1 1-138 0 0,-1 1-707 0 0,1-1 1 0 0,-1 1-1 0 0,1-1 1 0 0,-1 1-1 0 0,0-1 1 0 0,1 0-1 0 0,-1 1 1 0 0,0-1-1 0 0,1 0 1 0 0,-1 1-1 0 0,0-1 1 0 0,1 0-1 0 0,-1 0 1 0 0,0 0-1 0 0,0 0 1 0 0,1 0-1 0 0,-1 0-72 0 0,-5 2 1863 0 0,3-1 3647 0 0,3-1-5158 0 0,0 0-7 0 0,0 0-13 0 0,0 0-50 0 0,8 0 232 0 0,24-1 89 0 0,15-3-603 0 0,4-1 261 0 0,69-8-138 0 0,-56 5 448 0 0,21-7-571 0 0,-24 4 135 0 0,1 2-24 0 0,-53 8-89 0 0,0 0 0 0 0,0 0 0 0 0,0 1-1 0 0,5 1-21 0 0,-8-1-97 0 0,1 0-1 0 0,-1 0 1 0 0,1 0-1 0 0,-1-1 0 0 0,1 0 1 0 0,-1 0-1 0 0,2-1 98 0 0,-6 1-207 0 0,-2 1 274 0 0,0 0 117 0 0,0 0 28 0 0,0 0-159 0 0,0 0-682 0 0,0 0-297 0 0,0 0-1061 0 0,0 0-4212 0 0,0 0-1800 0 0</inkml:trace>
  <inkml:trace contextRef="#ctx0" brushRef="#br0" timeOffset="1372.56">1443 383 21191 0 0,'0'0'480'0'0,"0"0"67"0"0,0 0 32 0 0,-8-1 123 0 0,1-2-606 0 0,6 2 296 0 0,3 0-171 0 0,1 0 1 0 0,-1 0-1 0 0,1 0 0 0 0,-1 1 0 0 0,1-1 0 0 0,0 1 0 0 0,0-1-221 0 0,9 1 180 0 0,-1 0 0 0 0,1 0 0 0 0,0 1 0 0 0,-1 1 0 0 0,1 0 0 0 0,0 1-1 0 0,-1 0 1 0 0,0 0 0 0 0,5 4-180 0 0,18 3 459 0 0,-17-3-615 0 0,0 1 1 0 0,0 0-1 0 0,-1 1 1 0 0,-1 1-1 0 0,1 0 1 0 0,-2 1-1 0 0,1 1 156 0 0,20 13-702 0 0,-29-21 766 0 0,0 1 0 0 0,0 0 1 0 0,-1-1-1 0 0,0 2 0 0 0,1-1 1 0 0,-2 1-1 0 0,1-1 0 0 0,-1 1 0 0 0,0 1 1 0 0,1 0-65 0 0,-4-4 56 0 0,1 1 1 0 0,-1 0 0 0 0,1-1-1 0 0,-1 1 1 0 0,-1 0-1 0 0,1 0 1 0 0,0 0 0 0 0,-1-1-1 0 0,0 1 1 0 0,0 0 0 0 0,0 0-1 0 0,0 0 1 0 0,-1 0-1 0 0,1 0 1 0 0,-1 0 0 0 0,0-1-1 0 0,0 1 1 0 0,0 0-1 0 0,-2 2-56 0 0,-2 5 8 0 0,-1 0 0 0 0,0-1 0 0 0,0 1-1 0 0,-1-2 1 0 0,0 1 0 0 0,-6 6-8 0 0,-12 9-5 0 0,-18 14 5 0 0,41-37 1 0 0,-68 53 545 0 0,54-43-337 0 0,0 1-393 0 0,-16 12-396 0 0,30-24 211 0 0,0 1 1 0 0,0-1-1 0 0,-1 0 0 0 0,1 1 0 0 0,0-1 1 0 0,-1 0-1 0 0,1-1 0 0 0,-1 1 0 0 0,0 0 1 0 0,1-1-1 0 0,-3 1 369 0 0,-4-1-8582 0 0</inkml:trace>
  <inkml:trace contextRef="#ctx0" brushRef="#br0" timeOffset="1757.66">2119 492 2304 0 0,'-1'-8'36'0'0,"1"7"-25"0"0,0-1 0 0 0,0 1 0 0 0,-1-1 0 0 0,1 1 0 0 0,0-1 1 0 0,-1 1-1 0 0,1-1 0 0 0,-1 1 0 0 0,1-1 0 0 0,-1 1 0 0 0,0 0 0 0 0,1-1 0 0 0,-1 1 0 0 0,0 0 1 0 0,-1-1-12 0 0,-6-5 21 0 0,12 3 751 0 0,-3 5 706 0 0,-1-1-1 0 0,1 1 1 0 0,0 0 0 0 0,0 0 0 0 0,0 0 0 0 0,-1 0-1 0 0,1 0 1 0 0,0 0 0 0 0,-1 0 0 0 0,1 0-1 0 0,-1 0 1 0 0,1 0 0 0 0,-1 0-1478 0 0,3 6 3292 0 0,-1-3-3482 0 0,3 11 712 0 0,0 1 0 0 0,-1 0 0 0 0,0 1 0 0 0,-1 3-522 0 0,7 70 1830 0 0,-9-77-1786 0 0,1 17 17 0 0,-1 0 1 0 0,-2 1-1 0 0,-3 27-61 0 0,-3-33 123 0 0,6-23-122 0 0,0 1-1 0 0,0-1 0 0 0,1 1 1 0 0,-1 0-1 0 0,0-1 0 0 0,1 1 1 0 0,0 0-1 0 0,0 0 1 0 0,-1 0-1 0 0,2-1 0 0 0,-1 1 1 0 0,0 0-1 0 0,1 1 0 0 0,1 4 11 0 0,-4-1 53 0 0,1-6 50 0 0,1-3-74 0 0,1-1 0 0 0,-1 0-1 0 0,1 0 1 0 0,0 1 0 0 0,0-1-1 0 0,0 0 1 0 0,0 1 0 0 0,1-2-40 0 0,3-7 84 0 0,-1-3-18 0 0,-2 7-31 0 0,1 1 0 0 0,-1 0 1 0 0,1 0-1 0 0,0 0 0 0 0,2-4-35 0 0,0 4 78 0 0,-1-1 1 0 0,0 0-1 0 0,-1 0 0 0 0,0 0 0 0 0,0 0 0 0 0,0-1 0 0 0,-1 1 0 0 0,0-1 0 0 0,0-1-78 0 0,3-14-53 0 0,1 0 0 0 0,1 1 0 0 0,1-1 0 0 0,9-16 53 0 0,10-29 156 0 0,-23 57-91 0 0,0-1-1 0 0,1 1 1 0 0,0 1-1 0 0,1-1 1 0 0,2-2-65 0 0,-5 9 0 0 0,0 0 1 0 0,0 0-1 0 0,1 0 1 0 0,-1 0-1 0 0,1 1 0 0 0,0-1 1 0 0,0 1-1 0 0,1 0 1 0 0,-1 0-1 0 0,0 1 1 0 0,1-1-1 0 0,4-1 0 0 0,-8 4 0 0 0,1 0 0 0 0,-1 0 0 0 0,1-1 0 0 0,-1 1 0 0 0,1 1 0 0 0,-1-1 0 0 0,1 0 0 0 0,-1 0 0 0 0,1 0 0 0 0,-1 1 0 0 0,1-1 0 0 0,-1 1 0 0 0,1-1 0 0 0,-1 1 0 0 0,1 0 0 0 0,-1 0 0 0 0,0-1 0 0 0,1 1 0 0 0,-1 0 0 0 0,0 0 0 0 0,0 0 0 0 0,1 1 0 0 0,2 2 0 0 0,-1-1 0 0 0,1 1 0 0 0,-1 0 0 0 0,0 0 0 0 0,3 4 0 0 0,14 36-52 0 0,-8-19-163 0 0,-9-15 103 0 0,1-1 0 0 0,-1 1 0 0 0,0 3 112 0 0,-1-5-3 0 0,0-1 1 0 0,1 1-1 0 0,0 0 1 0 0,0-1-1 0 0,3 5 3 0 0,13 30-240 0 0,-15-31-443 0 0,0-1 1 0 0,1 0-1 0 0,0-1 0 0 0,6 9 683 0 0,1-2-2077 0 0</inkml:trace>
  <inkml:trace contextRef="#ctx0" brushRef="#br0" timeOffset="2327.71">2725 558 17503 0 0,'0'0'803'0'0,"-1"0"-18"0"0,-3-3-501 0 0,0-1-109 0 0,4 3 561 0 0,0 1 237 0 0,0 0 41 0 0,0 0-61 0 0,1 0-844 0 0,0 1 1 0 0,-1-1-1 0 0,1 1 0 0 0,0-1 1 0 0,0 1-1 0 0,0 0 0 0 0,0-1 1 0 0,0 1-1 0 0,-1 0 0 0 0,1 0 1 0 0,0 0-1 0 0,0 0-109 0 0,6 5 413 0 0,-1-2-291 0 0,0-2 1 0 0,0 1-1 0 0,0-1 0 0 0,0 0 0 0 0,0 0 1 0 0,1 0-1 0 0,-1-1 0 0 0,1 0 0 0 0,4 0-122 0 0,-7-1 88 0 0,-1 0 0 0 0,1 0 0 0 0,-1-1-1 0 0,1 1 1 0 0,-1-1 0 0 0,1 0 0 0 0,-1 0 0 0 0,1 0-1 0 0,-1 0 1 0 0,0-1 0 0 0,0 0 0 0 0,0 1-1 0 0,0-1 1 0 0,0 0 0 0 0,0 0 0 0 0,0-1 0 0 0,0 1-1 0 0,-1 0 1 0 0,1-1-88 0 0,-3 3 0 0 0,16-22 236 0 0,-15 21-225 0 0,-1 0 0 0 0,1 0 1 0 0,-1-1-1 0 0,1 1 1 0 0,-1 0-1 0 0,0 0 0 0 0,0-1 1 0 0,1 1-1 0 0,-1 0 0 0 0,0-1 1 0 0,0 1-1 0 0,0 0 0 0 0,0-1 1 0 0,-1 1-1 0 0,1 0 0 0 0,0-1 1 0 0,-1 1-1 0 0,1-1-11 0 0,-8-28-20 0 0,8 26-13 0 0,-1 1 0 0 0,0-1 0 0 0,1 1 0 0 0,-1-1 0 0 0,0 1 1 0 0,-1 0-1 0 0,1-1 0 0 0,-1 1 0 0 0,1 0 0 0 0,-1 0 1 0 0,0 0-1 0 0,0 0 0 0 0,-1 0 0 0 0,0-1 33 0 0,-3-2 28 0 0,3 3-37 0 0,0 0 0 0 0,-1 0 0 0 0,1 0 1 0 0,-1 1-1 0 0,1-1 0 0 0,-1 1 0 0 0,-2-1 9 0 0,5 2 15 0 0,0 1 0 0 0,-1 0-1 0 0,1-1 1 0 0,-1 1-1 0 0,1 0 1 0 0,0 0 0 0 0,-1 0-1 0 0,1 0 1 0 0,-1 0 0 0 0,1 0-1 0 0,0 0 1 0 0,-1 1 0 0 0,1-1-1 0 0,0 0 1 0 0,-1 1-1 0 0,1-1 1 0 0,0 1 0 0 0,-1-1-1 0 0,1 1 1 0 0,0 0 0 0 0,0-1-1 0 0,0 1 1 0 0,0 0 0 0 0,-1 0-1 0 0,1 0 1 0 0,0 1-15 0 0,-4 2 21 0 0,1 1 0 0 0,1 0 0 0 0,-1 0 0 0 0,0 0 0 0 0,1 0 0 0 0,0 1 0 0 0,-1 2-21 0 0,-17 44-471 0 0,17-40 603 0 0,2-4-58 0 0,0-1 0 0 0,0 0 0 0 0,1 1 0 0 0,0-1 0 0 0,1 2-74 0 0,-3 18 163 0 0,2-22-192 0 0,0-1 0 0 0,1 0 1 0 0,0 1-1 0 0,-1-1 0 0 0,2 1 0 0 0,-1-1 0 0 0,1 0 0 0 0,-1 1 1 0 0,1-1-1 0 0,1 2 29 0 0,2 5-104 0 0,0-1 1 0 0,0 1 0 0 0,3 1 103 0 0,2 8 57 0 0,-6-15-4 0 0,0 0 0 0 0,0 0 0 0 0,0-1 0 0 0,1 1 0 0 0,-1-1 0 0 0,1 0 0 0 0,0 0 0 0 0,0 0 0 0 0,0-1 0 0 0,2 1-53 0 0,-3-1 12 0 0,1 0-1 0 0,0-1 1 0 0,0 0 0 0 0,0 0 0 0 0,0 0-1 0 0,0 0 1 0 0,0-1 0 0 0,0 1 0 0 0,1-1-1 0 0,-1 0 1 0 0,0-1 0 0 0,1 1-1 0 0,-1-1-11 0 0,3-1 59 0 0,0 0 0 0 0,0-1 0 0 0,0 0 0 0 0,-1 0-1 0 0,1-1 1 0 0,-1 0 0 0 0,1 0 0 0 0,-1-1 0 0 0,0 1-1 0 0,2-3-58 0 0,8-7 197 0 0,-1-1 0 0 0,2-3-197 0 0,10-9-284 0 0,-12 11 236 0 0,-1-1 1 0 0,11-14 47 0 0,-17 18 92 0 0,1 1 0 0 0,1 0 0 0 0,-1 1 0 0 0,2 0 0 0 0,-1 1 0 0 0,9-6-92 0 0,-8 8 97 0 0,-2 1-24 0 0,1 0 0 0 0,0 1 1 0 0,0-1-1 0 0,2 1-73 0 0,-8 4-15 0 0,-1 0 0 0 0,0 0 1 0 0,1 0-1 0 0,-1 1 0 0 0,0-1 0 0 0,1 1 0 0 0,-1 0 1 0 0,1 0-1 0 0,-1 0 0 0 0,1 0 0 0 0,-1 1 0 0 0,1-1 1 0 0,-1 1-1 0 0,0 0 0 0 0,3 1 15 0 0,0 0-62 0 0,1 0 106 0 0,-1 0 0 0 0,1 1 1 0 0,-1 0-1 0 0,0 0 0 0 0,1 1 0 0 0,-2-1 1 0 0,1 1-1 0 0,0 1-44 0 0,11 9 22 0 0,-12-10-22 0 0,0 0 0 0 0,-1 0-1 0 0,1 0 1 0 0,-1 0 0 0 0,0 0 0 0 0,0 1-1 0 0,-1 0 1 0 0,2 2 0 0 0,9 20-7 0 0,-9-16-8 0 0,0-1 0 0 0,0-1 0 0 0,1 1 0 0 0,0-1 0 0 0,1 0 0 0 0,2 2 15 0 0,-7-8-27 0 0,1 0 0 0 0,-1 1 0 0 0,0-1 0 0 0,0 1 0 0 0,0-1 0 0 0,0 1 0 0 0,0 0 0 0 0,-1 0 0 0 0,0-1 0 0 0,0 2 27 0 0,6 13-57 0 0,-7-17-103 0 0,1 1 0 0 0,-1-1 0 0 0,1 0 0 0 0,0 0 0 0 0,0 1 0 0 0,0-1-1 0 0,-1 0 1 0 0,1 0 0 0 0,0 0 0 0 0,0 0 0 0 0,1 0 0 0 0,-1 0 0 0 0,0 1 160 0 0,-2-1-6749 0 0,-6 6-2228 0 0</inkml:trace>
  <inkml:trace contextRef="#ctx0" brushRef="#br0" timeOffset="2675.18">3492 477 12896 0 0,'0'0'997'0'0,"0"-2"-656"0"0,-1-10-1975 0 0,1 11 2131 0 0,-1-1 1 0 0,1 1 0 0 0,0 0 0 0 0,-1 0-1 0 0,1-1 1 0 0,-1 1 0 0 0,0 0 0 0 0,1 0-1 0 0,-1 0 1 0 0,-1-1-498 0 0,1 1 408 0 0,1 0-1 0 0,-1 0 1 0 0,0 1 0 0 0,0-1-1 0 0,0 0 1 0 0,-1 1-1 0 0,1-1 1 0 0,0 1 0 0 0,0-1-1 0 0,0 1 1 0 0,0 0 0 0 0,0-1-1 0 0,-1 1 1 0 0,1 0 0 0 0,0 0-1 0 0,0 0 1 0 0,0 0-1 0 0,-1 0 1 0 0,1 0 0 0 0,0 0-1 0 0,0 0 1 0 0,0 0 0 0 0,-1 1-408 0 0,-4 1 219 0 0,1 0 0 0 0,0 1 1 0 0,0 0-1 0 0,0 0 1 0 0,1 0-1 0 0,-1 1 1 0 0,1-1-1 0 0,-1 2-219 0 0,-30 28 766 0 0,2 2-1 0 0,-8 12-765 0 0,-99 126 384 0 0,136-168-391 0 0,-4 4-210 0 0,1 0 0 0 0,0 1-1 0 0,1 0 1 0 0,0 0 0 0 0,0 1 217 0 0,5-9-1852 0 0,1-2-4985 0 0,0 0-2140 0 0</inkml:trace>
  <inkml:trace contextRef="#ctx0" brushRef="#br0" timeOffset="3029.22">3760 56 10136 0 0,'-5'-5'87'0'0,"-10"-9"349"0"0,14 14-409 0 0,1-1-1 0 0,-1 0 1 0 0,1 1-1 0 0,-1-1 1 0 0,1 0-1 0 0,-1 1 0 0 0,1-1 1 0 0,0 0-1 0 0,-1 0 1 0 0,1 0-1 0 0,0 1 1 0 0,0-1-1 0 0,-1 0 0 0 0,1 0 1 0 0,0 0-1 0 0,0 0 1 0 0,0 1-1 0 0,0-1 0 0 0,0 0 1 0 0,0 0-1 0 0,0 0-26 0 0,5-17 463 0 0,-5 16 1849 0 0,0 2 804 0 0,0 0 157 0 0,0 0-328 0 0,0 2-1493 0 0,3 9-1092 0 0,-1 1 0 0 0,0-1 0 0 0,0 0-1 0 0,-1 1 1 0 0,-1-1 0 0 0,0 1 0 0 0,-2 10-360 0 0,-20 152 857 0 0,1-34-289 0 0,20-136-555 0 0,-5 21 99 0 0,2 0 0 0 0,0 1 0 0 0,2 0 0 0 0,1 15-112 0 0,3-3 47 0 0,-2-4 16 0 0,3-1 0 0 0,1 0 0 0 0,3 12-63 0 0,-5-37 22 0 0,1 1 0 0 0,-1-1 0 0 0,2 0-1 0 0,-1 0 1 0 0,1 0 0 0 0,0-1 0 0 0,0 0-1 0 0,5 6-21 0 0,-7-11 14 0 0,0 1 0 0 0,0-1 0 0 0,0 0 0 0 0,0 0 0 0 0,0 0 0 0 0,0 0-1 0 0,1 0 1 0 0,-1-1 0 0 0,1 1 0 0 0,-1-1 0 0 0,1 1 0 0 0,0-1 0 0 0,0 0 0 0 0,-1 0-1 0 0,1 0 1 0 0,0-1 0 0 0,0 1 0 0 0,0-1 0 0 0,0 1 0 0 0,0-1 0 0 0,0 0 0 0 0,0 0-1 0 0,0 0 1 0 0,0-1 0 0 0,0 1 0 0 0,0-1-14 0 0,3 0-36 0 0,0 0 0 0 0,-1-1 0 0 0,1 0-1 0 0,-1 0 1 0 0,1-1 0 0 0,-1 1 0 0 0,0-1 0 0 0,0-1 0 0 0,5-2 36 0 0,10-15-7889 0 0,-6 2-1448 0 0</inkml:trace>
  <inkml:trace contextRef="#ctx0" brushRef="#br0" timeOffset="3407.98">3546 227 21191 0 0,'0'0'480'0'0,"0"0"67"0"0,0 0 32 0 0,0 0-58 0 0,2-1-340 0 0,3-2-27 0 0,1 0-1 0 0,0 1 1 0 0,0 0-1 0 0,-1 0 1 0 0,2 0-1 0 0,-1 0 1 0 0,0 1-1 0 0,2 0-153 0 0,56-3 1530 0 0,-41 3-1420 0 0,122 0-150 0 0,-66 2-2012 0 0,-9 3-1097 0 0,-35-3 1526 0 0</inkml:trace>
  <inkml:trace contextRef="#ctx0" brushRef="#br0" timeOffset="3408.98">4559 399 21191 0 0,'-1'1'-357'0'0,"-5"1"151"0"0,7-2 3054 0 0,-1 0-2639 0 0,0 0 0 0 0,1 0 0 0 0,-1 0 0 0 0,0 0 0 0 0,0 0 0 0 0,1 0 0 0 0,-1 0 0 0 0,0 1 0 0 0,1-1 1 0 0,-1 0-1 0 0,0 0 0 0 0,0 0 0 0 0,1 0 0 0 0,-1 0 0 0 0,0 1 0 0 0,0-1 0 0 0,0 0 0 0 0,1 0 0 0 0,-1 0 0 0 0,0 1 1 0 0,0-1-1 0 0,0 0 0 0 0,1 0 0 0 0,-1 1-209 0 0,0-1 536 0 0,0 0-67 0 0,0 0-253 0 0,0-1-221 0 0,0 1 0 0 0,0 0 0 0 0,0 0 0 0 0,0-1-1 0 0,0 1 1 0 0,0 0 0 0 0,1 0 0 0 0,-1 0 0 0 0,0-1 0 0 0,0 1 0 0 0,0 0 0 0 0,0 0-1 0 0,1 0 1 0 0,-1-1 0 0 0,0 1 0 0 0,0 0 0 0 0,0 0 0 0 0,1 0 0 0 0,-1 0 0 0 0,0 0-1 0 0,0-1 1 0 0,1 1 0 0 0,-1 0 0 0 0,0 0 0 0 0,1 0 5 0 0,0-1-2118 0 0,-10-1-50 0 0,-7-1-418 0 0,12 2-26 0 0</inkml:trace>
  <inkml:trace contextRef="#ctx0" brushRef="#br0" timeOffset="3746.41">4510 777 14280 0 0,'-42'3'1102'0'0,"29"1"-455"0"0,12-3-307 0 0,0 0 0 0 0,0 0 0 0 0,0 0 0 0 0,0 0 0 0 0,0 0 0 0 0,0 0 0 0 0,1 1 0 0 0,-1-1-1 0 0,0 0 1 0 0,1 0 0 0 0,-1 1-340 0 0,-5 9 1386 0 0,4-9-1051 0 0,-5 8 905 0 0,-1-1-1 0 0,-1 0 0 0 0,1-1 0 0 0,-11 8-1239 0 0,10-10 353 0 0,0 1 1 0 0,1-1-1 0 0,-1 2 1 0 0,1-1-1 0 0,1 1 1 0 0,0 1-1 0 0,0-1 1 0 0,0 1-1 0 0,-4 9-353 0 0,6-8-201 0 0,0 0 0 0 0,1 0 0 0 0,0 0 0 0 0,1 1 0 0 0,0-1 0 0 0,1 1 0 0 0,0 0 0 0 0,1 0 0 0 0,-1 7 201 0 0,2 9-2627 0 0,0-2-6564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2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6216 772 11808 0 0,'-18'-3'538'0'0,"15"3"-8"0"0,4-1-340 0 0,0 0-116 0 0,0 0 0 0 0,0 0 0 0 0,0 0 0 0 0,0 0 0 0 0,0-1 0 0 0,0 1-1 0 0,0 0 1 0 0,0 0 0 0 0,-1-1 0 0 0,1 1 0 0 0,-1 0 0 0 0,1 0 0 0 0,-1-1 0 0 0,1 1-1 0 0,-1-1 1 0 0,0 1 0 0 0,1 0 0 0 0,-1-1-74 0 0,0 0 157 0 0,-1 1 1 0 0,1-1-1 0 0,-1 1 0 0 0,1 0 0 0 0,0-1 1 0 0,-1 1-1 0 0,0 0 0 0 0,1-1 0 0 0,-1 1 1 0 0,0 0-1 0 0,-1-1-157 0 0,2 1 171 0 0,-1 0 0 0 0,0 0-1 0 0,1 0 1 0 0,-1 0 0 0 0,0 0 0 0 0,1 0 0 0 0,-1-1-1 0 0,1 1 1 0 0,0 0 0 0 0,-1 0 0 0 0,1 0-1 0 0,0-1-170 0 0,0 1 84 0 0,-1 1 0 0 0,1-1-1 0 0,0 1 1 0 0,0-1-1 0 0,-1 1 1 0 0,1-1-1 0 0,0 1 1 0 0,-1-1 0 0 0,1 1-1 0 0,-1-1 1 0 0,1 1-1 0 0,-1-1 1 0 0,1 1 0 0 0,-1 0-1 0 0,1-1 1 0 0,-1 1-1 0 0,1-1-83 0 0,-2 0 199 0 0,1 0-63 0 0,0 0-1 0 0,1 0 0 0 0,-1 0 0 0 0,0 0 0 0 0,0 1 0 0 0,-1-1 0 0 0,1 0 0 0 0,0 0 0 0 0,0 1 1 0 0,0-1-1 0 0,0 0 0 0 0,-1 1 0 0 0,1-1 0 0 0,0 1 0 0 0,-1 0 0 0 0,1-1 0 0 0,0 1 0 0 0,-1 0 1 0 0,1 0-1 0 0,0 0 0 0 0,-1 0 0 0 0,1 0 0 0 0,-2 0-135 0 0,-2 1 184 0 0,0 0 1 0 0,0 1-1 0 0,1 0 0 0 0,-1-1 1 0 0,-3 3-185 0 0,-6 2-26 0 0,10-5 24 0 0,1 0 14 0 0,-1 1 0 0 0,1-1 0 0 0,0 0 0 0 0,-1 1 0 0 0,1-1 0 0 0,0 1 0 0 0,0 0 0 0 0,0 0 0 0 0,0 1 0 0 0,0-1 0 0 0,1 0 0 0 0,-1 1 0 0 0,1 0 0 0 0,0-1 0 0 0,-2 4-12 0 0,-15 19 657 0 0,13-18-505 0 0,0 1 1 0 0,0 0 0 0 0,1 0 0 0 0,1 0 0 0 0,-1 0 0 0 0,0 5-153 0 0,4-13 1 0 0,-4 12 1 0 0,1-1 0 0 0,0 1 0 0 0,1 0 1 0 0,0 1-1 0 0,1-1 0 0 0,0 0 0 0 0,0 12-2 0 0,1-11 16 0 0,1-12-11 0 0,-1 0 0 0 0,1 1-1 0 0,0-1 1 0 0,0 0 0 0 0,0 1-1 0 0,0-1 1 0 0,0 0 0 0 0,0 1-1 0 0,0-1 1 0 0,0 0 0 0 0,0 1-1 0 0,1-1 1 0 0,-1 0 0 0 0,0 0-1 0 0,1 1 1 0 0,-1-1 0 0 0,1 0-1 0 0,0 0 1 0 0,-1 0 0 0 0,1 0-1 0 0,0 1 1 0 0,0-1 0 0 0,-1 0-1 0 0,1 0 1 0 0,0-1 0 0 0,1 2-5 0 0,10 3 14 0 0,-8-4 1 0 0,-1 0 0 0 0,1-1 0 0 0,-1 0 0 0 0,1 0 0 0 0,-1 0 0 0 0,1 0 0 0 0,0-1 0 0 0,-1 1 1 0 0,1-1-1 0 0,-1 0 0 0 0,0 0 0 0 0,1 0 0 0 0,-1-1 0 0 0,0 1 0 0 0,1-1 0 0 0,-1 0 0 0 0,0 0 0 0 0,0 0 0 0 0,1-1-15 0 0,7-5 155 0 0,0-1 1 0 0,-1 0 0 0 0,0-1-1 0 0,2-3-155 0 0,1-4 131 0 0,0 0-1 0 0,-1-1 1 0 0,6-15-131 0 0,-18 32 8 0 0,3-5 50 0 0,0-1 1 0 0,-1 1-1 0 0,1-1 0 0 0,-2 0 0 0 0,1 0 0 0 0,0-3-58 0 0,5-22 191 0 0,4 3-162 0 0,-7 18-36 0 0,1-1 0 0 0,-2 1 0 0 0,0-1-1 0 0,0 0 1 0 0,-1 0 0 0 0,-1 0 0 0 0,1-2 7 0 0,-3-10-4 0 0,0 16 24 0 0,1 0 1 0 0,0 0-1 0 0,0 0 0 0 0,1 0 0 0 0,0-1-20 0 0,11-29 87 0 0,-9 28-63 0 0,1 0 0 0 0,-1-1 0 0 0,0-3-24 0 0,0-20 14 0 0,-3 22-22 0 0,1 0-1 0 0,3-11 9 0 0,6-11-35 0 0,-7 24 27 0 0,0 1 1 0 0,0-1 0 0 0,-1 0-1 0 0,-1 0 1 0 0,1 0-1 0 0,-1-3 8 0 0,1-4 20 0 0,-2 17-18 0 0,0-1 0 0 0,0 1 0 0 0,0-1 0 0 0,0 1 0 0 0,0 0 1 0 0,1-1-1 0 0,-1 1 0 0 0,0-1 0 0 0,0 1 0 0 0,1-1 0 0 0,-1 1 0 0 0,0-1 0 0 0,0 1 1 0 0,1 0-1 0 0,-1-1 0 0 0,1 1 0 0 0,-1 0 0 0 0,0-1 0 0 0,1 1 0 0 0,-1 0 0 0 0,1 0 1 0 0,-1-1-1 0 0,1 1 0 0 0,-1 0 0 0 0,1 0 0 0 0,-1 0 0 0 0,1-1 0 0 0,-1 1 0 0 0,1 0-2 0 0,-2 0 4 0 0,1 0 0 0 0,0 0 0 0 0,-1 0 0 0 0,1 0 0 0 0,0 0 0 0 0,-1 0 0 0 0,1 0 0 0 0,-1 0 0 0 0,1 0 0 0 0,0 0 0 0 0,-1 0 0 0 0,1 0 0 0 0,0 1 0 0 0,-1-1 0 0 0,1 0 0 0 0,0 0 0 0 0,-1 0 0 0 0,1 0 0 0 0,0 1 0 0 0,0-1 0 0 0,-1 0 0 0 0,1 0 0 0 0,0 1 0 0 0,0-1 0 0 0,-1 0 0 0 0,1 0 0 0 0,0 1 0 0 0,0-1-4 0 0,0 12 73 0 0,1 5-99 0 0,-1 7-24 0 0,1 23-1 0 0,-3-1 0 0 0,-6 38 51 0 0,4-62 0 0 0,2 0 0 0 0,0 0 0 0 0,1 0 0 0 0,1 2 0 0 0,0 8-41 0 0,-1-1 0 0 0,-2 0 0 0 0,-3 9 41 0 0,1 2-21 0 0,5-41 21 0 0,0 1 0 0 0,0-1 0 0 0,0 0 0 0 0,0 1 0 0 0,0-1 0 0 0,1 1 0 0 0,-1-1 0 0 0,0 0 0 0 0,1 1 0 0 0,-1-1 0 0 0,1 0 0 0 0,0 1 0 0 0,-1-1 0 0 0,1 0 0 0 0,0 0 0 0 0,0 0 0 0 0,0 1 0 0 0,19 17 0 0 0,-7-7 0 0 0,-4-4 38 0 0,-1 1 1 0 0,10 6-39 0 0,-16-13 7 0 0,1 0 1 0 0,-1-1-1 0 0,1 1 1 0 0,-1-1-1 0 0,1 1 0 0 0,-1-1 1 0 0,1 0-1 0 0,0 0 1 0 0,-1-1-1 0 0,1 1 1 0 0,0 0-1 0 0,0-1 0 0 0,2 0-6 0 0,1-4 70 0 0,-4 2-60 0 0,12-1 64 0 0,-13 3-70 0 0,-1-1 0 0 0,1 1 0 0 0,0 0 0 0 0,-1-1 0 0 0,1 1 0 0 0,0 0 0 0 0,-1-1 0 0 0,1 1 0 0 0,-1-1 0 0 0,1 1 0 0 0,-1-1 0 0 0,1 1 0 0 0,-1-1 0 0 0,1 0-1 0 0,-1 1-4 0 0,22-26 135 0 0,-19 22-123 0 0,1 0 0 0 0,-1 0 0 0 0,1 0-1 0 0,-1 0 1 0 0,0-1 0 0 0,-1 1 0 0 0,1-1 0 0 0,-1 1 0 0 0,0-1 0 0 0,1-4-12 0 0,13-34 50 0 0,-12 34-36 0 0,0-1-1 0 0,0 1 0 0 0,-1-1 1 0 0,-1 0-1 0 0,2-8-13 0 0,0 0-331 0 0,-4 18 315 0 0,0-1 0 0 0,0 0 0 0 0,1 0 0 0 0,-1 1 0 0 0,0-1 0 0 0,0 0 0 0 0,1 1 0 0 0,-1-1 0 0 0,1 0 0 0 0,-1 1 0 0 0,0-1 0 0 0,1 0 0 0 0,-1 1 0 0 0,1-1 0 0 0,0 1 0 0 0,-1-1 0 0 0,1 1 0 0 0,-1-1 0 0 0,1 1 0 0 0,0-1 0 0 0,-1 1 0 0 0,1 0 0 0 0,0-1 16 0 0,5 11 147 0 0,-3-5-134 0 0,-1 0-1 0 0,1 0 1 0 0,-1 1-1 0 0,0-1 1 0 0,-1 0-1 0 0,1 1 1 0 0,-1 0-1 0 0,0-1 1 0 0,-1 2-13 0 0,1 11-123 0 0,0-1 0 0 0,-2 7 123 0 0,0-10-13 0 0,0 0 0 0 0,2-1 0 0 0,0 1 1 0 0,0-1-1 0 0,2 3 13 0 0,-3-13 4 0 0,2 5 59 0 0,0-1 1 0 0,-1 1-1 0 0,0 0 1 0 0,0 0 0 0 0,-1-1-1 0 0,0 5-63 0 0,0-11 2 0 0,0 0 1 0 0,-1 0-1 0 0,1 0 0 0 0,0-1 0 0 0,0 1 0 0 0,0 0 1 0 0,0 0-1 0 0,0 0 0 0 0,0 0 0 0 0,0 0 0 0 0,0 0 1 0 0,0-1-1 0 0,1 1 0 0 0,-1 0 0 0 0,0 0 0 0 0,1 0 1 0 0,-1 0-1 0 0,0-1 0 0 0,1 1 0 0 0,-1 0 0 0 0,1 0 1 0 0,-1-1-1 0 0,1 1 0 0 0,-1 0 0 0 0,1-1 0 0 0,0 1 1 0 0,-1-1-1 0 0,1 1 0 0 0,0-1 0 0 0,0 1 0 0 0,-1-1 1 0 0,1 1-1 0 0,0-1 0 0 0,0 0 0 0 0,-1 1 1 0 0,1-1-1 0 0,0 0 0 0 0,0 1-2 0 0,1-1 0 0 0,0 1 14 0 0,-1 0 0 0 0,1-1 0 0 0,0 1 0 0 0,-1-1-1 0 0,1 0 1 0 0,0 0 0 0 0,-1 1 0 0 0,1-1 0 0 0,0 0 0 0 0,0 0-1 0 0,-1-1 1 0 0,1 1 0 0 0,0 0 0 0 0,-1-1 0 0 0,1 1 0 0 0,0-1-1 0 0,1 0-13 0 0,25-14 361 0 0,-23 12-316 0 0,1-4 228 0 0,-3 1-216 0 0,3-2 27 0 0,0 0 0 0 0,0 0 0 0 0,-1-1 0 0 0,0 0 0 0 0,1-5-84 0 0,-3 9 35 0 0,-1 0 0 0 0,-1-1 0 0 0,1 1 0 0 0,-1-1 0 0 0,0 0 0 0 0,0 1 0 0 0,0-1 0 0 0,-1 0 0 0 0,0 0 0 0 0,0 0 0 0 0,-1 0-35 0 0,0-21 81 0 0,1 22-110 0 0,0-1 0 0 0,0 1 0 0 0,0-1 0 0 0,-1 1 0 0 0,0 0 0 0 0,0-1 0 0 0,0 1 0 0 0,-1 0 0 0 0,0 0 0 0 0,-2-5 29 0 0,-4-3 92 0 0,1-1 0 0 0,-4-9-92 0 0,9 18 30 0 0,-1 0-1 0 0,1 1 1 0 0,-1 0 0 0 0,0 0 0 0 0,-1 0 0 0 0,1 0 0 0 0,-1 0-1 0 0,0 0 1 0 0,0 1-30 0 0,2 0-288 0 0,-1 1 0 0 0,0 0-1 0 0,1 0 1 0 0,-1 0 0 0 0,0 1-1 0 0,0-1 1 0 0,0 1 0 0 0,0 0-1 0 0,-1-1 1 0 0,1 1 0 0 0,0 1 0 0 0,0-1-1 0 0,-1 0 1 0 0,0 1 288 0 0,2 0-6511 0 0,-6 3-1944 0 0</inkml:trace>
  <inkml:trace contextRef="#ctx0" brushRef="#br0" timeOffset="363.79">7036 644 19063 0 0,'-11'-9'523'0'0,"8"6"-373"0"0,0 0 0 0 0,-1 0 1 0 0,1 1-1 0 0,-1-1 0 0 0,0 1 1 0 0,0 0-1 0 0,0 0 0 0 0,0 0 1 0 0,0 1-1 0 0,0-1 0 0 0,-1 1-150 0 0,-12-4 551 0 0,10 2 20 0 0,1 1 1 0 0,-1 1-1 0 0,0-1 0 0 0,1 1 0 0 0,-8 0-571 0 0,11 1 80 0 0,0 0-1 0 0,0 0 1 0 0,0 1 0 0 0,0-1-1 0 0,0 1 1 0 0,0 0 0 0 0,1 0 0 0 0,-1 0-1 0 0,0 0 1 0 0,0 1 0 0 0,1-1-1 0 0,-1 1 1 0 0,1-1 0 0 0,-2 2-80 0 0,0 1 39 0 0,0-1 0 0 0,0 1 0 0 0,1 0 0 0 0,0 0 1 0 0,0 0-1 0 0,0 0 0 0 0,0 1 0 0 0,-1 1-39 0 0,0 3 94 0 0,0-1 0 0 0,1 1 0 0 0,0 0 0 0 0,0 0 0 0 0,1 0 0 0 0,0 0 0 0 0,1 0 0 0 0,0 1 0 0 0,0 4-94 0 0,0 16 66 0 0,0-22-48 0 0,0 0 0 0 0,1 0 0 0 0,0 0 0 0 0,1 0 0 0 0,-1 0 0 0 0,2 5-18 0 0,0-7 22 0 0,11 40 81 0 0,-12-42-89 0 0,0 0-1 0 0,1 0 0 0 0,0-1 0 0 0,0 1 0 0 0,0-1 0 0 0,0 1 0 0 0,1-1 0 0 0,-1 0 0 0 0,1 0 0 0 0,1 1-13 0 0,4 5 21 0 0,-7-8-6 0 0,0 0-1 0 0,0 1 1 0 0,1-1-1 0 0,-1 0 1 0 0,0 0 0 0 0,0 0-1 0 0,1 0 1 0 0,-1 0-1 0 0,1 0 1 0 0,-1 0 0 0 0,1 0-1 0 0,-1 0 1 0 0,1-1 0 0 0,0 1-1 0 0,0 0-14 0 0,8 0 28 0 0,-1 0 0 0 0,1 0 0 0 0,0 0-1 0 0,-1-1 1 0 0,1-1 0 0 0,0 0 0 0 0,8-1-28 0 0,-5-1-93 0 0,-1 0 0 0 0,1-1 1 0 0,-1 0-1 0 0,4-2 93 0 0,-7 2-920 0 0,-1 0 0 0 0,0-1 0 0 0,0 0 0 0 0,1-1 920 0 0,8-5-8663 0 0</inkml:trace>
  <inkml:trace contextRef="#ctx0" brushRef="#br0" timeOffset="701.45">7484 441 21191 0 0,'0'0'480'0'0,"0"0"67"0"0,0 0 32 0 0,0 0-58 0 0,0 0-268 0 0,-2 2 138 0 0,-1 4-175 0 0,1-1 1 0 0,-1 1-1 0 0,1 0 1 0 0,0 0-1 0 0,0 0 1 0 0,1 0-1 0 0,0 0 0 0 0,0 1-216 0 0,-7 24 802 0 0,3-10-116 0 0,1 0 0 0 0,-2 16-686 0 0,0 4 348 0 0,6-31-269 0 0,-1 0-1 0 0,1 1 1 0 0,1-1-1 0 0,0 0 1 0 0,0 0-1 0 0,2 8-78 0 0,-1-9 37 0 0,0 0 0 0 0,-1 0 0 0 0,0 1-1 0 0,-1-1 1 0 0,0 1 0 0 0,0-1 0 0 0,-1 0-1 0 0,0 2-36 0 0,0-9-1 0 0,1 0 8 0 0,-1 1 1 0 0,0 0 0 0 0,0-1 0 0 0,1 1-1 0 0,0 0 1 0 0,0-1 0 0 0,-1 1 0 0 0,1 0-1 0 0,1 0 1 0 0,-1-1 0 0 0,0 1 0 0 0,1 0-1 0 0,-1-1 1 0 0,1 2-8 0 0,0-3 1 0 0,-1 0-1 0 0,0 0 1 0 0,0 0 0 0 0,0 0-1 0 0,0 0 1 0 0,0-1 0 0 0,0 1-1 0 0,0 0 1 0 0,0 0-1 0 0,0 0 1 0 0,-1 0 0 0 0,1 0-1 0 0,0 0 1 0 0,-1 1-1 0 0,1-2-6 0 0,-1 1 0 0 0,1 0 0 0 0,0 0-1 0 0,0-1 1 0 0,-1 1 0 0 0,1 0 0 0 0,0 0 0 0 0,0-1 0 0 0,0 1 0 0 0,0 0 0 0 0,0 0 0 0 0,0-1 0 0 0,0 1-1 0 0,0 0 1 0 0,0 0 0 0 0,0-1 0 0 0,1 1 0 0 0,-1 0 0 0 0,0 0 0 0 0,1 0 6 0 0,2 3-150 0 0,-2-1-902 0 0,-7 1-1674 0 0,-2 1-6392 0 0</inkml:trace>
  <inkml:trace contextRef="#ctx0" brushRef="#br0" timeOffset="1049.2">7787 511 4144 0 0,'0'0'319'0'0,"0"-1"-210"0"0,0-5 523 0 0,0 5 2589 0 0,0 0 2341 0 0,0-1-2242 0 0,1 3 3975 0 0,0 2-6995 0 0,0 0 0 0 0,0 1-1 0 0,0-1 1 0 0,-1 0 0 0 0,1 0 0 0 0,-1 1 0 0 0,1 1-300 0 0,1 13 344 0 0,0-10-220 0 0,-1-1 0 0 0,0 1 1 0 0,0-1-1 0 0,-1 1 1 0 0,1 0-1 0 0,-2 7-124 0 0,0-2 231 0 0,1-1 0 0 0,0 1 0 0 0,2 11-231 0 0,1 17 307 0 0,5 63 532 0 0,-3-77-1021 0 0,-5-26 122 0 0,0-1 115 0 0,0 0 13 0 0,0 0 1 0 0,0 0 22 0 0,-1 0-75 0 0,0-1-1 0 0,1 0 1 0 0,-1 0-1 0 0,1 0 1 0 0,-1 0-1 0 0,1 0 1 0 0,0 0-1 0 0,-1 0 1 0 0,1 0-1 0 0,0 0 1 0 0,0-1-1 0 0,-1 1 1 0 0,1 0-1 0 0,0 0 1 0 0,0 0-1 0 0,0 0-15 0 0,0-1 24 0 0,-3-15 29 0 0,-1-10 22 0 0,3 20-84 0 0,0 0 0 0 0,0 1-1 0 0,0-1 1 0 0,0 1 0 0 0,-3-6 9 0 0,2 6-54 0 0,0-1 0 0 0,0 0 1 0 0,1-1-1 0 0,0 1 0 0 0,0-6 54 0 0,3-32 199 0 0,3 1-1 0 0,1 0 0 0 0,4-7-198 0 0,-2 9 8 0 0,-7 34-2 0 0,1 0 0 0 0,0 0-1 0 0,0 1 1 0 0,1-1 0 0 0,0 1 0 0 0,0 0-1 0 0,1-1 1 0 0,0 1 0 0 0,0 1 0 0 0,0-1-1 0 0,1 1 1 0 0,0 0 0 0 0,1-1-6 0 0,-5 6 2 0 0,1 0 0 0 0,-1 0-1 0 0,0 0 1 0 0,1 0 0 0 0,-1 0 0 0 0,1 1 0 0 0,0-1 0 0 0,-1 0 0 0 0,1 1 0 0 0,0-1 0 0 0,-1 1 0 0 0,1 0 0 0 0,0-1 0 0 0,-1 1-1 0 0,1 0 1 0 0,0 0 0 0 0,0 0 0 0 0,-1 0 0 0 0,1 0 0 0 0,0 1 0 0 0,-1-1 0 0 0,1 0 0 0 0,0 1 0 0 0,-1-1 0 0 0,1 1 0 0 0,0 0-1 0 0,-1 0 1 0 0,1-1 0 0 0,-1 1 0 0 0,1 0 0 0 0,0 1-2 0 0,6 4-4 0 0,-1 0 1 0 0,0 0-1 0 0,-1 0 0 0 0,1 1 0 0 0,1 3 4 0 0,-6-8 0 0 0,11 15-21 0 0,-1 0 0 0 0,0 0 0 0 0,-2 1 0 0 0,0 1 0 0 0,0 0 0 0 0,-2 0 0 0 0,-1 1 0 0 0,0 0 0 0 0,-1 0 0 0 0,-1 1 0 0 0,-1 0 0 0 0,0 16 21 0 0,-3-32-24 0 0,-1 0 0 0 0,0 0 1 0 0,-1 0-1 0 0,1 0 1 0 0,-1 1-1 0 0,0-1 0 0 0,0 0 1 0 0,-1 0-1 0 0,1 0 0 0 0,-1 0 24 0 0,-5 8-101 0 0,1 0 0 0 0,-8 11 101 0 0,-5 9 219 0 0,16-27-196 0 0,-1-1 1 0 0,0 0 0 0 0,1 0 0 0 0,-2 0-1 0 0,1-1 1 0 0,0 0 0 0 0,-1 1-1 0 0,0-2 1 0 0,0 1 0 0 0,0 0 0 0 0,0-1-1 0 0,-1 0 1 0 0,0 0 0 0 0,1-1-1 0 0,-1 1 1 0 0,0-1 0 0 0,0-1 0 0 0,0 1-1 0 0,-5 0-23 0 0,-1 0-292 0 0,0 0-1 0 0,0-1 0 0 0,0 0 0 0 0,0-1 1 0 0,0-1-1 0 0,0 0 0 0 0,0 0 1 0 0,0-1-1 0 0,-10-4 293 0 0,4-1-2677 0 0,1-1-6512 0 0</inkml:trace>
  <inkml:trace contextRef="#ctx0" brushRef="#br0" timeOffset="1403.72">8573 258 19351 0 0,'-6'-27'2062'0'0,"6"26"-2011"0"0,-1-1 1 0 0,1 1-1 0 0,-1 0 1 0 0,1 0-1 0 0,-1 0 1 0 0,0 0-1 0 0,0 0 1 0 0,1 0-1 0 0,-1 1 1 0 0,0-1-1 0 0,0 0 1 0 0,0 0 0 0 0,0 0-1 0 0,0 1 1 0 0,0-1-1 0 0,0 1 1 0 0,0-1-1 0 0,0 1 1 0 0,0-1-1 0 0,-1 1 1 0 0,1-1-1 0 0,0 1 1 0 0,0 0-1 0 0,0 0 1 0 0,-1 0-1 0 0,1 0 1 0 0,0 0-1 0 0,0 0 1 0 0,0 0-1 0 0,-1 0 1 0 0,1 0 0 0 0,0 0-1 0 0,0 1 1 0 0,0-1-52 0 0,-5 1 284 0 0,0 0 0 0 0,0 1 0 0 0,0 0 0 0 0,0 0 1 0 0,1 0-1 0 0,-3 2-284 0 0,2 0 108 0 0,1-1 0 0 0,0 1 1 0 0,0-1-1 0 0,0 1 0 0 0,0 1 0 0 0,1-1 0 0 0,0 1 1 0 0,0-1-1 0 0,-2 4-108 0 0,-5 8 153 0 0,1 0 0 0 0,-2 8-153 0 0,-9 12 223 0 0,8-12 69 0 0,1 0 0 0 0,0 1 0 0 0,-2 12-292 0 0,-23 78 439 0 0,26-80-496 0 0,6-15 57 0 0,0-1 0 0 0,1 1 0 0 0,0 13 0 0 0,3-24 0 0 0,0 1 0 0 0,1 0 0 0 0,0-1 0 0 0,1 1 0 0 0,0 0 0 0 0,1-1 0 0 0,0 1 0 0 0,2 6 0 0 0,0-5 78 0 0,1 1 0 0 0,0 0-1 0 0,1-1 1 0 0,0 0 0 0 0,3 3-78 0 0,-6-9-327 0 0,1 0 1 0 0,0-1-1 0 0,0 1 0 0 0,1-1 1 0 0,1 1 326 0 0,-1-1-1240 0 0,0-1 0 0 0,-1 0 1 0 0,1 0-1 0 0,1 0 0 0 0,-1-1 1 0 0,2 1 1239 0 0,13 4-8157 0 0</inkml:trace>
  <inkml:trace contextRef="#ctx0" brushRef="#br0" timeOffset="1751.29">8867 531 19351 0 0,'0'0'439'0'0,"0"0"62"0"0,-6 5 502 0 0,1 0-829 0 0,1 1-1 0 0,0-1 1 0 0,0 1-1 0 0,0 0 1 0 0,1 1-1 0 0,0-1 1 0 0,0 0-1 0 0,0 1 1 0 0,1 0-1 0 0,0-1 1 0 0,0 1-1 0 0,1 0 1 0 0,0 0-1 0 0,0 0 1 0 0,1 3-174 0 0,-2 18 486 0 0,3-1 0 0 0,0 1 0 0 0,1 3-486 0 0,3 50 654 0 0,-5-36 141 0 0,-3-1 0 0 0,-2 10-795 0 0,3-38 5 0 0,1 0 0 0 0,1 1 1 0 0,1 11-6 0 0,1 13 171 0 0,1-13 35 0 0,-2-22-136 0 0,0 1 0 0 0,-1-1 0 0 0,0 0 0 0 0,0 1 0 0 0,0-1 0 0 0,-1 5-70 0 0,-2-1 72 0 0,2-8 19 0 0,1-2 5 0 0,0 0 0 0 0,0 0 0 0 0,0 0 9 0 0,0 0 39 0 0,0-1-130 0 0,0 1-1 0 0,1 0 0 0 0,-1 0 0 0 0,0 0 0 0 0,1-1 0 0 0,-1 1 0 0 0,0 0 0 0 0,0 0 0 0 0,1-1 0 0 0,-1 1 1 0 0,0 0-1 0 0,0-1 0 0 0,0 1 0 0 0,0 0 0 0 0,1 0 0 0 0,-1-1 0 0 0,0 1 0 0 0,0 0 0 0 0,0-1 0 0 0,0 1 1 0 0,0 0-1 0 0,0-1 0 0 0,0 1 0 0 0,0-1 0 0 0,0 1 0 0 0,0 0 0 0 0,0-1-13 0 0,1-10 98 0 0,-1 11-78 0 0,2-164 587 0 0,-3 139-628 0 0,-4-23 21 0 0,2 23-291 0 0,0-25 291 0 0,2-9-66 0 0,0 2 23 0 0,3-1 0 0 0,3-9 43 0 0,0 21 0 0 0,0 0 0 0 0,3-2 0 0 0,-6 33 12 0 0,1-1 65 0 0,1 0 0 0 0,0 0 0 0 0,2-4-77 0 0,-4 16 17 0 0,-1 1 0 0 0,1-1 0 0 0,-1 1-1 0 0,1-1 1 0 0,0 1 0 0 0,0 0 0 0 0,1 0 0 0 0,-1 0 0 0 0,0 0 0 0 0,1 0 0 0 0,0 1 0 0 0,0-1 0 0 0,0 1 0 0 0,0-1-1 0 0,0 1 1 0 0,1 0-17 0 0,-4 2 10 0 0,1 0 0 0 0,0 0 0 0 0,0 0-1 0 0,-1 1 1 0 0,1-1 0 0 0,0 0-1 0 0,0 0 1 0 0,-1 1 0 0 0,1-1 0 0 0,0 0-1 0 0,-1 1 1 0 0,1-1 0 0 0,0 0-1 0 0,-1 1 1 0 0,1-1 0 0 0,-1 1 0 0 0,1-1-1 0 0,-1 1 1 0 0,1 0 0 0 0,-1-1-10 0 0,1 1 4 0 0,5 4-48 0 0,0 0 0 0 0,-1 0 0 0 0,0 0 0 0 0,0 1 0 0 0,0 0 0 0 0,-1 0 0 0 0,0 0 0 0 0,0 1 0 0 0,0-1 0 0 0,-1 1 0 0 0,0 0 0 0 0,0 0 44 0 0,-2-4-6 0 0,5 12 42 0 0,-1 0 0 0 0,0 0 0 0 0,-2 1 0 0 0,1 2-36 0 0,-3-13 14 0 0,-1 0 0 0 0,0 1 1 0 0,0-1-1 0 0,0 0 0 0 0,0 0 0 0 0,-1 0 1 0 0,0 0-1 0 0,0 0 0 0 0,0 0 1 0 0,-1-1-1 0 0,1 1 0 0 0,-1 0 1 0 0,0-1-1 0 0,-1 1 0 0 0,0 1-14 0 0,-2 1-200 0 0,1-1 1 0 0,-1 1-1 0 0,0-1 1 0 0,0-1-1 0 0,-1 1 0 0 0,1-1 1 0 0,-1 0-1 0 0,-1 0 1 0 0,1 0-1 0 0,-1-1 0 0 0,1 0 1 0 0,-1-1-1 0 0,0 1 1 0 0,-1-1-1 0 0,1-1 0 0 0,0 1 1 0 0,-3-1 199 0 0,7-1-397 0 0,0 0 0 0 0,-1-1 0 0 0,1 0 0 0 0,-1 1 0 0 0,1-1 0 0 0,-1 0-1 0 0,1-1 1 0 0,-1 1 0 0 0,1-1 0 0 0,-2 0 397 0 0,-5-6-1532 0 0</inkml:trace>
  <inkml:trace contextRef="#ctx0" brushRef="#br0" timeOffset="2083.43">9265 445 14744 0 0,'0'0'1136'0'0,"0"-5"-678"0"0,1 2 3309 0 0,-1 3-3617 0 0,0 0 1 0 0,0-1-1 0 0,0 1 1 0 0,0 0 0 0 0,0 0-1 0 0,0 0 1 0 0,0 0-1 0 0,0 0 1 0 0,1-1 0 0 0,-1 1-1 0 0,0 0 1 0 0,0 0-1 0 0,0 0 1 0 0,0 0 0 0 0,0 0-1 0 0,0 0 1 0 0,0 0-1 0 0,0 0 1 0 0,0-1-1 0 0,1 1 1 0 0,-1 0 0 0 0,0 0-1 0 0,0 0 1 0 0,0 0-1 0 0,0 0 1 0 0,0 0 0 0 0,0 0-1 0 0,1 0 1 0 0,-1 0-1 0 0,0 0 1 0 0,0 0-1 0 0,0 0 1 0 0,0 0 0 0 0,0 0-1 0 0,1 0 1 0 0,-1 0-1 0 0,0 0 1 0 0,0 0 0 0 0,0 0-1 0 0,0 0 1 0 0,0 0-1 0 0,0 0 1 0 0,1 0-1 0 0,-1 0 1 0 0,0 0 0 0 0,0 0-1 0 0,0 0 1 0 0,0 0-151 0 0,4 9 2354 0 0,-1 20-3232 0 0,-2-21 1648 0 0,3 14-725 0 0,-2-9-40 0 0,-1 1 0 0 0,1 12-5 0 0,1 28 58 0 0,-2-35-82 0 0,0 0-1 0 0,-1 1 1 0 0,-2 15 24 0 0,1-32-100 0 0,1-1 0 0 0,0 0 0 0 0,0 0 0 0 0,0 0 0 0 0,1 0 0 0 0,-1 1 0 0 0,0-1 0 0 0,1 0 0 0 0,-1 0 0 0 0,1 0 0 0 0,0 0 0 0 0,0 0 0 0 0,0 1 100 0 0,2 5-1222 0 0,-2 3-5440 0 0,-5-2-2125 0 0</inkml:trace>
  <inkml:trace contextRef="#ctx0" brushRef="#br0" timeOffset="2422.29">9353 145 19783 0 0,'0'0'447'0'0,"0"0"62"0"0,0 0 34 0 0,0-2-60 0 0,0 2-451 0 0,0-1 0 0 0,0 1 0 0 0,0 0 1 0 0,0-1-1 0 0,0 1 0 0 0,1-1 1 0 0,-1 1-1 0 0,0-1 0 0 0,0 1 0 0 0,0 0 1 0 0,1-1-1 0 0,-1 1 0 0 0,0-1 1 0 0,0 1-1 0 0,1 0 0 0 0,-1-1 0 0 0,0 1 1 0 0,1 0-1 0 0,-1 0 0 0 0,0-1 0 0 0,1 1 1 0 0,-1 0-1 0 0,1 0 0 0 0,-1-1 1 0 0,0 1-1 0 0,1 0 0 0 0,-1 0 0 0 0,1 0 1 0 0,-1 0-1 0 0,1 0 0 0 0,-1 0 0 0 0,1 0 1 0 0,-1 0-1 0 0,1 0 0 0 0,-1 0 1 0 0,0 0-1 0 0,1 0 0 0 0,-1 0 0 0 0,1 0 1 0 0,-1 0-1 0 0,1 0 0 0 0,-1 0 0 0 0,1 0 1 0 0,-1 1-1 0 0,0-1 0 0 0,1 0 1 0 0,-1 0-1 0 0,1 1 0 0 0,-1-1 0 0 0,0 0 1 0 0,1 1-33 0 0,0-1 160 0 0,5 4 140 0 0,1 0-1 0 0,0 0 1 0 0,-1 1 0 0 0,1-1-1 0 0,-2 2 1 0 0,1-1-1 0 0,0 1 1 0 0,-1 0-1 0 0,4 5-299 0 0,6 5 339 0 0,5 9 59 0 0,0 0-1 0 0,-2 2 1 0 0,-1 0-1 0 0,2 5-397 0 0,-2 1 301 0 0,-2 1 0 0 0,-1 0-1 0 0,-2 1 1 0 0,4 20-301 0 0,-11-30 89 0 0,-1 0 0 0 0,0 0 1 0 0,-3 1-1 0 0,0-1 0 0 0,-1 1 0 0 0,-1-1 0 0 0,-2 4-89 0 0,1-11 27 0 0,-2 0 0 0 0,1 0 0 0 0,-2 0 0 0 0,-1 0 0 0 0,0-1 0 0 0,-1 1 0 0 0,-1-2 0 0 0,0 1 1 0 0,-9 12-28 0 0,5-11-2881 0 0,-1-1 1 0 0,-1 0 0 0 0,0-1 2880 0 0,-8 7-9290 0 0</inkml:trace>
  <inkml:trace contextRef="#ctx0" brushRef="#br0" timeOffset="2770.05">9849 25 14280 0 0,'5'-6'1485'0'0,"-3"4"-1206"0"0,0 1 0 0 0,0-1 0 0 0,0 0 0 0 0,1 1 1 0 0,-1-1-1 0 0,0 1 0 0 0,1 0 0 0 0,-1 0 0 0 0,0 0 0 0 0,1 0 0 0 0,-1 0 1 0 0,1 0-1 0 0,0 0 0 0 0,-1 1 0 0 0,1 0 0 0 0,0-1 0 0 0,-1 1 1 0 0,1 0-1 0 0,2 1-279 0 0,-1-1 324 0 0,-1 1 0 0 0,1 0 0 0 0,-1 0 0 0 0,1 0 0 0 0,0 0 0 0 0,-1 1 0 0 0,0-1 0 0 0,1 1 0 0 0,-1 0 0 0 0,0 0 0 0 0,0 0 0 0 0,0 1 0 0 0,2 1-324 0 0,4 4 363 0 0,-1 0 1 0 0,0 0-1 0 0,-1 1 1 0 0,0-1 0 0 0,0 2-1 0 0,-1-1 1 0 0,3 6-364 0 0,5 16 327 0 0,-2 1 0 0 0,0 0-1 0 0,-3 1 1 0 0,5 29-327 0 0,-10-45 81 0 0,10 45 187 0 0,-4 1 1 0 0,0 17-269 0 0,-7-37 34 0 0,-2 0 1 0 0,-2-1 0 0 0,-5 38-35 0 0,3-60 65 0 0,1 6 46 0 0,-2 0-1 0 0,-1 0 1 0 0,-2 0 0 0 0,-3 8-111 0 0,2-12-120 0 0,-2 0 0 0 0,0-1 0 0 0,-1 0 0 0 0,-8 9 120 0 0,8-14-2739 0 0,0-2 0 0 0,-1 1 0 0 0,-10 7 2739 0 0,-20 18-9306 0 0</inkml:trace>
  <inkml:trace contextRef="#ctx0" brushRef="#br0" timeOffset="5145.55">8 1943 15056 0 0,'0'0'340'0'0,"0"0"50"0"0,0 0 25 0 0,0 0-49 0 0,0-1-236 0 0,0-1 23 0 0,0 1 567 0 0,0 1 249 0 0,0 0 45 0 0,0 0-73 0 0,0 0-340 0 0,0 0-149 0 0,0 0-32 0 0,1 1-37 0 0,0 1-338 0 0,0 0 0 0 0,0 0 0 0 0,0 1 0 0 0,-1-1 0 0 0,1 0 0 0 0,0 0 0 0 0,-1 0 0 0 0,0 0 0 0 0,0 1 0 0 0,0-1 0 0 0,0 1-45 0 0,-1 32 287 0 0,0-16-8 0 0,3 68 1739 0 0,5 24-2018 0 0,-3 3 3106 0 0,-6-174-2174 0 0,-3-5-932 0 0,2 13 619 0 0,4-32-619 0 0,0 21 153 0 0,5-45 14 0 0,-3 77-112 0 0,1 0 1 0 0,2 0 0 0 0,8-23-56 0 0,-11 41 22 0 0,0 4-26 0 0,0 0 0 0 0,0 1 0 0 0,1 0 0 0 0,0-1 0 0 0,0 1 0 0 0,1 1 0 0 0,0-1 0 0 0,0 1 0 0 0,1 0 0 0 0,0 0 0 0 0,0 0 0 0 0,1 1 0 0 0,2-3 4 0 0,-6 8-3 0 0,0-1 1 0 0,0 1-1 0 0,0-1 0 0 0,0 1 1 0 0,0 0-1 0 0,0 0 0 0 0,0 0 1 0 0,0 1-1 0 0,1-1 0 0 0,-1 1 1 0 0,0-1-1 0 0,0 1 0 0 0,1 0 1 0 0,-1 1-1 0 0,0-1 0 0 0,0 0 1 0 0,1 1-1 0 0,-1 0 0 0 0,1 0 3 0 0,2 1-7 0 0,0 0 0 0 0,-1 0-1 0 0,1 0 1 0 0,0 1-1 0 0,-1 0 1 0 0,0 0 0 0 0,0 0-1 0 0,0 1 1 0 0,4 3 7 0 0,0 3 6 0 0,0 0-1 0 0,-1 1 1 0 0,0 0 0 0 0,-1 1 0 0 0,0-1-1 0 0,0 1 1 0 0,-2 1 0 0 0,1-1 0 0 0,2 13-6 0 0,-6-19 2 0 0,0-1 0 0 0,-1 1 0 0 0,0 0 0 0 0,0 0 0 0 0,-1 0 0 0 0,1 0 0 0 0,-1 0 0 0 0,-1 0-1 0 0,1 0 1 0 0,-1 0 0 0 0,0-1 0 0 0,0 1 0 0 0,-1 0 0 0 0,0 0 0 0 0,0-1 0 0 0,0 1 0 0 0,0-1 0 0 0,-1 0 0 0 0,0 0 0 0 0,0 0 0 0 0,-1 0 0 0 0,1 0 0 0 0,-5 4-2 0 0,-1-2-22 0 0,-1 0 0 0 0,0 0 0 0 0,-1-1 0 0 0,0 0 0 0 0,0-1 0 0 0,0 0 0 0 0,0-1 0 0 0,-8 2 22 0 0,-5 3 12 0 0,11-5-12 0 0,0-1 0 0 0,0 0 0 0 0,0-1 0 0 0,-1 0 0 0 0,1-1 0 0 0,0 0 0 0 0,-1-1 0 0 0,10-1-1 0 0,0 1 0 0 0,1-1 0 0 0,-1 1 0 0 0,0-1-1 0 0,0 0 1 0 0,1-1 0 0 0,-1 1 0 0 0,1-1 0 0 0,-1 1 0 0 0,1-1 1 0 0,-12-5-874 0 0,13 6-102 0 0,9-7-1271 0 0,4 0 162 0 0,2 0-370 0 0</inkml:trace>
  <inkml:trace contextRef="#ctx0" brushRef="#br0" timeOffset="5531.3">571 1845 14312 0 0,'1'-8'689'0'0,"1"-2"-317"0"0,0-1-1 0 0,0 1 1 0 0,-1-1 0 0 0,-1 0-1 0 0,0-2-371 0 0,3 3 1459 0 0,-2 8 5038 0 0,-5 23-5860 0 0,2-1 0 0 0,-1 13-637 0 0,1-8 702 0 0,-4 19-702 0 0,0 0 391 0 0,-1 3 202 0 0,4-31-413 0 0,1 0 1 0 0,1 0-1 0 0,0 0 0 0 0,1 0 0 0 0,2 5-180 0 0,-2 14 152 0 0,1-32-138 0 0,-1 0-1 0 0,0 0 0 0 0,1 0 1 0 0,0 0-1 0 0,0-1 0 0 0,0 3-13 0 0,4 17 283 0 0,-4-21-187 0 0,1 5-16 0 0,-2-2-168 0 0,0-4-456 0 0,0 0-204 0 0,0 0-1734 0 0,0 0-6783 0 0</inkml:trace>
  <inkml:trace contextRef="#ctx0" brushRef="#br0" timeOffset="5863.3">1111 1815 18367 0 0,'0'0'422'0'0,"0"0"56"0"0,0 0 30 0 0,0 0-65 0 0,-5 0-278 0 0,1 0-86 0 0,3 0 326 0 0,1 0 129 0 0,0 0 18 0 0,0 0-18 0 0,0 0-99 0 0,0 0-47 0 0,0 0-11 0 0,0 0-38 0 0,1 0-324 0 0,-1 0 0 0 0,1 0 0 0 0,-1 0 0 0 0,1 0-1 0 0,-1 0 1 0 0,1 0 0 0 0,-1 0 0 0 0,1 1 0 0 0,-1-1 0 0 0,0 0 0 0 0,1 0 0 0 0,-1 1 0 0 0,1-1 0 0 0,-1 0 0 0 0,0 0-1 0 0,1 1 1 0 0,-1-1 0 0 0,1 1 0 0 0,-1-1 0 0 0,0 0 0 0 0,0 1-15 0 0,6 4 76 0 0,0-4-4 0 0,1 1-1 0 0,-1-1 1 0 0,1-1-1 0 0,0 1 1 0 0,-1-1-1 0 0,1 0 1 0 0,0 0 0 0 0,-1-1-1 0 0,5 0-71 0 0,1-1 96 0 0,50-7 599 0 0,-47 5-647 0 0,0 2 0 0 0,0 0 1 0 0,0 0-1 0 0,1 2 0 0 0,8 0-48 0 0,-23 0-181 0 0,1 0 1 0 0,0 1-1 0 0,0-1 0 0 0,-1 0 0 0 0,1 1 1 0 0,0-1-1 0 0,-1 1 0 0 0,1 0 0 0 0,-1-1 0 0 0,1 1 1 0 0,0 0-1 0 0,0 1 181 0 0,-2-2-5883 0 0,0 0-1876 0 0</inkml:trace>
  <inkml:trace contextRef="#ctx0" brushRef="#br0" timeOffset="6217.53">1057 2017 8752 0 0,'0'0'398'0'0,"0"0"-3"0"0,0 0 26 0 0,0 0 1042 0 0,0 0 486 0 0,0 0 99 0 0,2 0-121 0 0,2 0-1152 0 0,12 0 832 0 0,-1 0-1 0 0,1-1 0 0 0,7-2-1606 0 0,63-10 1343 0 0,-27 6-1139 0 0,-47 6-373 0 0,1 0 1 0 0,0 0 0 0 0,12 2 168 0 0,3 2-6226 0 0,-6 1-1401 0 0</inkml:trace>
  <inkml:trace contextRef="#ctx0" brushRef="#br0" timeOffset="6602.51">2050 1782 21191 0 0,'0'0'480'0'0,"0"0"67"0"0,0 0 32 0 0,0 0-58 0 0,0 2-340 0 0,-11 56 903 0 0,6-9-128 0 0,3 0-1 0 0,1 1 1 0 0,6 43-956 0 0,4 0 165 0 0,4 28-165 0 0,-4-93 72 0 0,-23-99 1904 0 0,-12-49-1976 0 0,9 45 0 0 0,9 33 61 0 0,1-1 0 0 0,2 0-1 0 0,2 0 1 0 0,2-1 0 0 0,2 1 0 0 0,2 0-1 0 0,8-41-60 0 0,-9 76-30 0 0,0 0-1 0 0,0 0 1 0 0,1 0-1 0 0,0 0 1 0 0,1 0-1 0 0,0 0 1 0 0,0 1-1 0 0,5-6 31 0 0,-7 9 14 0 0,1 1 0 0 0,0-1 0 0 0,0 1-1 0 0,0 0 1 0 0,0 0 0 0 0,0 0 0 0 0,1 0 0 0 0,-1 1 0 0 0,1 0-1 0 0,0-1 1 0 0,0 1 0 0 0,0 0 0 0 0,0 1 0 0 0,0-1-1 0 0,0 1 1 0 0,1 0 0 0 0,2-1-14 0 0,-2 2-10 0 0,0 0 0 0 0,0 0 1 0 0,0 0-1 0 0,-1 1 0 0 0,1 0 0 0 0,0 0 0 0 0,-1 0 0 0 0,1 1 1 0 0,-1-1-1 0 0,1 1 0 0 0,-1 0 0 0 0,0 0 0 0 0,0 1 0 0 0,0-1 1 0 0,0 1-1 0 0,0 0 0 0 0,0 0 0 0 0,-1 0 0 0 0,1 1 0 0 0,-1-1 1 0 0,0 1-1 0 0,0-1 0 0 0,0 1 0 0 0,-1 0 0 0 0,1 1 0 0 0,-1-1 1 0 0,0 0-1 0 0,0 1 0 0 0,-1-1 0 0 0,1 1 0 0 0,-1-1 0 0 0,0 2 10 0 0,1 3 9 0 0,0-1-1 0 0,-1 1 0 0 0,-1 0 0 0 0,0 1 0 0 0,0-1 0 0 0,0 0 0 0 0,-1 0 0 0 0,-2 6-8 0 0,2-9 1 0 0,-1 1 0 0 0,0-1 0 0 0,-1 0 0 0 0,1 0-1 0 0,-1 0 1 0 0,0 0 0 0 0,-1 0 0 0 0,0-1 0 0 0,1 1-1 0 0,-2-1 1 0 0,1 0 0 0 0,-2 1-1 0 0,-3 2-220 0 0,0 0 0 0 0,-1 0 1 0 0,0-1-1 0 0,0 0 0 0 0,0-1 0 0 0,-1 0 0 0 0,-11 4 220 0 0,-8 4-4049 0 0,26-13 1397 0 0</inkml:trace>
  <inkml:trace contextRef="#ctx0" brushRef="#br0" timeOffset="6950">2405 1662 7368 0 0,'0'-1'568'0'0,"13"-17"-211"0"0,-1 0 4579 0 0,-11 16-2115 0 0,-1 2-185 0 0,0 0-877 0 0,0 0-390 0 0,1 2-80 0 0,4 1-524 0 0,-4-2-639 0 0,1 0-1 0 0,-1 0 1 0 0,1 0-1 0 0,-1 0 0 0 0,0 1 1 0 0,0-1-1 0 0,0 0 1 0 0,0 0-1 0 0,1 1 1 0 0,-2-1-1 0 0,1 1 1 0 0,0-1-1 0 0,0 1-125 0 0,3 11 374 0 0,0 0-1 0 0,0 1 1 0 0,-2-1 0 0 0,0 1-1 0 0,1 10-373 0 0,4 131 685 0 0,-8-141-633 0 0,0 0 0 0 0,-1 0 0 0 0,-3 9-52 0 0,2-9-613 0 0,1-1 0 0 0,0 1 0 0 0,0 8 613 0 0,2-10-1242 0 0</inkml:trace>
  <inkml:trace contextRef="#ctx0" brushRef="#br0" timeOffset="7297.66">2821 1868 17047 0 0,'-1'-2'258'0'0,"0"1"-140"0"0,1 0 0 0 0,-1 0 0 0 0,1 0 0 0 0,-1 0 0 0 0,1 0 0 0 0,-1 1 0 0 0,0-1 0 0 0,1 0 0 0 0,-1 0 0 0 0,0 1 0 0 0,0-1 0 0 0,1 0 0 0 0,-1 1 0 0 0,0-1 0 0 0,-1 0-118 0 0,20-12 4094 0 0,-8 5-2448 0 0,-9 7-1546 0 0,0 0 1 0 0,0 0-1 0 0,0 0 0 0 0,0 0 0 0 0,1 0 0 0 0,-1 0 1 0 0,0 0-1 0 0,1 1 0 0 0,-1-1 0 0 0,1 0 1 0 0,-1 1-1 0 0,1-1-100 0 0,25-5 677 0 0,0 2 0 0 0,15-1-677 0 0,11-2 147 0 0,-13 3 60 0 0,23 0-207 0 0,8 0 113 0 0,139-20-1522 0 0,-186 24-238 0 0</inkml:trace>
  <inkml:trace contextRef="#ctx0" brushRef="#br0" timeOffset="7298.66">3282 1646 5984 0 0,'0'0'464'0'0,"0"-1"-306"0"0,0-5 336 0 0,3-6 6557 0 0,-2 6-4792 0 0,0 5-2024 0 0,-1 1-1 0 0,0-1 1 0 0,1 1 0 0 0,-1-1-1 0 0,0 1 1 0 0,1 0 0 0 0,-1-1-1 0 0,1 1 1 0 0,-1 0-1 0 0,1-1 1 0 0,-1 1 0 0 0,1 0-1 0 0,-1 0 1 0 0,0-1 0 0 0,1 1-1 0 0,-1 0 1 0 0,1 0-1 0 0,0 0 1 0 0,-1 0 0 0 0,1-1-1 0 0,-1 1 1 0 0,1 0 0 0 0,-1 0-1 0 0,1 0 1 0 0,-1 0-1 0 0,1 0 1 0 0,-1 1 0 0 0,1-1-235 0 0,18 1 1218 0 0,-13 1-1034 0 0,1 0 1 0 0,0 0-1 0 0,-1 1 1 0 0,1 0-1 0 0,-1 1 1 0 0,0-1-1 0 0,0 1 1 0 0,0 0-1 0 0,-1 1 0 0 0,2 0-184 0 0,10 8 180 0 0,-6-4 0 0 0,1 1 1 0 0,-1 1 0 0 0,-1 0-1 0 0,5 6-180 0 0,17 18 319 0 0,-28-31-279 0 0,0 1 0 0 0,0-1 0 0 0,-1 1 0 0 0,1-1 0 0 0,-1 1 0 0 0,-1 0-1 0 0,1 0 1 0 0,-1 0 0 0 0,0 1 0 0 0,2 4-40 0 0,-2 0 56 0 0,0 0 0 0 0,0 0 0 0 0,-1-1 0 0 0,0 1 0 0 0,-1 7-56 0 0,0-12 18 0 0,-1-1-1 0 0,1 1 1 0 0,-2-1 0 0 0,1 0 0 0 0,0 1-1 0 0,-1-1 1 0 0,1 0 0 0 0,-1 0 0 0 0,-1 0 0 0 0,1 0-1 0 0,0 0 1 0 0,-1-1 0 0 0,0 1 0 0 0,0-1-1 0 0,0 1-17 0 0,-9 9 88 0 0,-1-1 0 0 0,0 0 0 0 0,-2 0-88 0 0,6-6-6 0 0,1 0-1 0 0,-1 0 0 0 0,0-1 0 0 0,-1 0 1 0 0,0-1-1 0 0,-2 1 7 0 0,-17 5-3298 0 0,-14 2 3298 0 0,29-9-1680 0 0,1-3-15 0 0</inkml:trace>
  <inkml:trace contextRef="#ctx0" brushRef="#br0" timeOffset="11594.54">8533 1771 14744 0 0,'0'0'1136'0'0,"0"-1"-747"0"0,0-1-167 0 0,0 1-41 0 0,0 0 0 0 0,0 0 0 0 0,0 1 0 0 0,1-1 0 0 0,-1 0 0 0 0,0 0 0 0 0,1 0 0 0 0,-1 1 0 0 0,1-1-1 0 0,-1 0 1 0 0,1 0 0 0 0,-1 1 0 0 0,1-1 0 0 0,0 1 0 0 0,-1-1 0 0 0,1 0 0 0 0,0 1 0 0 0,-1-1 0 0 0,1 1-1 0 0,0-1 1 0 0,0 1 0 0 0,-1 0 0 0 0,2-1-181 0 0,20-7 2405 0 0,-20 7-2176 0 0,21-4 311 0 0,0 1 0 0 0,0 0-1 0 0,1 2 1 0 0,-1 1 0 0 0,1 0 0 0 0,-1 2 0 0 0,5 1-540 0 0,3 6-1018 0 0,-31-8-766 0 0</inkml:trace>
  <inkml:trace contextRef="#ctx0" brushRef="#br0" timeOffset="11964.44">8468 1926 10136 0 0,'0'0'777'0'0,"0"0"-304"0"0,0 0 598 0 0,0 0 312 0 0,0 0 66 0 0,0 0-36 0 0,1 2-205 0 0,1-1-921 0 0,0 1 0 0 0,0 0 0 0 0,1-1 0 0 0,-1 0 0 0 0,0 0 0 0 0,1 1 0 0 0,-1-1 0 0 0,0-1 0 0 0,1 1 0 0 0,0 0 0 0 0,-1-1 0 0 0,1 1 1 0 0,-1-1-1 0 0,1 0 0 0 0,0 1-287 0 0,10-1 463 0 0,0 0 0 0 0,9-2-463 0 0,9 0 728 0 0,69-6 720 0 0,36 0-3343 0 0,-111 8 719 0 0,-2-3-8 0 0</inkml:trace>
  <inkml:trace contextRef="#ctx0" brushRef="#br0" timeOffset="10861.68">7322 1743 13448 0 0,'-4'-14'1010'0'0,"1"-4"-574"0"0,3 16-245 0 0,0 0 0 0 0,0 0-1 0 0,0 0 1 0 0,0 0 0 0 0,-1 0-1 0 0,1 0 1 0 0,-1 0 0 0 0,1 0-1 0 0,-1 0 1 0 0,0 0 0 0 0,0 1-1 0 0,0-1-190 0 0,1 1 1259 0 0,0 1-67 0 0,0 0-330 0 0,0 0-146 0 0,0 0-32 0 0,0 0-48 0 0,1 2-184 0 0,1 1-358 0 0,0 0 1 0 0,0 0-1 0 0,0 0 0 0 0,-1 0 0 0 0,0 0 0 0 0,1 0 1 0 0,-1 1-1 0 0,0-1 0 0 0,0 2-94 0 0,6 36 510 0 0,-4-20-252 0 0,4 25 440 0 0,-1-1-1 0 0,-3 1 0 0 0,-2 39-697 0 0,-1 92 650 0 0,0-80-80 0 0,2-69-226 0 0,3 22-344 0 0,-2-22 256 0 0,0 21-256 0 0,0-29 448 0 0,-2-15 243 0 0,0-14-318 0 0,-10-160-18 0 0,0 38-198 0 0,6 65-127 0 0,-2-52 57 0 0,7 19-73 0 0,6-25-14 0 0,-1 67-2 0 0,2 0 1 0 0,14-49 1 0 0,-19 95 0 0 0,-1-1 0 0 0,2 1 0 0 0,0-1 0 0 0,-4 9 0 0 0,1 0 0 0 0,-1 0 0 0 0,1 0 0 0 0,0 0 0 0 0,0 0 0 0 0,0 1 0 0 0,0-1 0 0 0,1 1 0 0 0,-1-1 0 0 0,1 1 0 0 0,-1 0 0 0 0,3-1 0 0 0,-4 2-1 0 0,0 1-1 0 0,0-1 1 0 0,0 1 0 0 0,0 0 0 0 0,0 0-1 0 0,0-1 1 0 0,0 1 0 0 0,0 0-1 0 0,0 0 1 0 0,-1 0 0 0 0,1 0-1 0 0,0 0 1 0 0,0 0 0 0 0,0 0-1 0 0,0 1 1 0 0,0-1 0 0 0,0 0 0 0 0,0 0-1 0 0,0 1 1 0 0,0-1 1 0 0,2 2-9 0 0,0-1 0 0 0,0 1 0 0 0,-1 0 0 0 0,1-1 0 0 0,-1 1 1 0 0,1 1-1 0 0,-1-1 9 0 0,5 5-45 0 0,-1 1 0 0 0,1-1 0 0 0,4 9 45 0 0,-6-7-2 0 0,0 1 0 0 0,-1-1 0 0 0,0 1 0 0 0,0-1 0 0 0,-1 1 0 0 0,0 0 0 0 0,-1 1 0 0 0,0-1-1 0 0,-1 0 1 0 0,0 1 0 0 0,0-1 0 0 0,-2 9 2 0 0,0-4-4 0 0,0-1-1 0 0,-1 0 1 0 0,-1 1-1 0 0,0-1 1 0 0,-1 0-1 0 0,-1 0 1 0 0,0-1 0 0 0,-1 1-1 0 0,0-1 1 0 0,-1 0-1 0 0,0-1 1 0 0,-8 9 4 0 0,10-14 25 0 0,0-1 0 0 0,-1 0 0 0 0,0 0 1 0 0,0 0-1 0 0,0-1 0 0 0,-1 0 0 0 0,0 0-25 0 0,3-2-7 0 0,-1 0 0 0 0,1-1 0 0 0,0 0 0 0 0,-1 0-1 0 0,1 0 1 0 0,-1 0 0 0 0,0-1 0 0 0,0 1 0 0 0,0-1 0 0 0,1-1 0 0 0,-1 1-1 0 0,0-1 8 0 0,2 0-47 0 0,0-1-1 0 0,0 0 0 0 0,0 0 0 0 0,0 0 0 0 0,1 0 0 0 0,-1 0 0 0 0,1 0 0 0 0,-1-1 0 0 0,0 0 48 0 0,-6-3-369 0 0,-16-9-1765 0 0,24 13 594 0 0,1 1-57 0 0,0 0-17 0 0</inkml:trace>
  <inkml:trace contextRef="#ctx0" brushRef="#br0" timeOffset="11246.68">7753 1748 18223 0 0,'-2'-6'214'0'0,"1"0"0"0"0,0 0 0 0 0,0 0 0 0 0,1 0 0 0 0,0 0 0 0 0,0 0 0 0 0,0 0 0 0 0,1 0 0 0 0,-1 0 0 0 0,2 1 0 0 0,-1-1 0 0 0,1 0 0 0 0,-1 0 0 0 0,1 1 0 0 0,1-1 0 0 0,-1 1 0 0 0,1-1 0 0 0,0 1 0 0 0,3-3-214 0 0,-2 2 320 0 0,1 0 0 0 0,0 0 1 0 0,0 1-1 0 0,0-1 0 0 0,1 1 0 0 0,-1 1 1 0 0,1-1-1 0 0,1 1 0 0 0,-1 0 0 0 0,0 1 1 0 0,1-1-1 0 0,0 1 0 0 0,0 0 0 0 0,0 1 1 0 0,5-2-321 0 0,-2 2 97 0 0,-1 0 0 0 0,1 0 0 0 0,0 1 1 0 0,-1 1-1 0 0,1-1 0 0 0,1 1-97 0 0,-7 1 28 0 0,-1-1-1 0 0,1 1 1 0 0,0 0-1 0 0,-1 0 1 0 0,1 0 0 0 0,-1 0-1 0 0,1 1 1 0 0,-1-1-1 0 0,0 1 1 0 0,0 0-1 0 0,0 0 1 0 0,0 0-1 0 0,0 1 1 0 0,0-1-1 0 0,0 1 1 0 0,-1-1-1 0 0,2 3-27 0 0,0-1-25 0 0,-1 1 0 0 0,0 0 0 0 0,-1-1 0 0 0,1 1-1 0 0,-1 0 1 0 0,0 0 0 0 0,-1 0 0 0 0,1 1 0 0 0,-1-1 0 0 0,0 0-1 0 0,0 1 1 0 0,0-1 0 0 0,-1 1 0 0 0,0 3 25 0 0,0-1 47 0 0,0 1 0 0 0,-1-1 0 0 0,0 0 0 0 0,-1 0 0 0 0,0 0 0 0 0,0 0 0 0 0,-1 0 0 0 0,0 0 0 0 0,-2 3-47 0 0,-10 14-113 0 0,0-1-1 0 0,-2 0 1 0 0,-1-1-1 0 0,-19 18 114 0 0,14-15 90 0 0,11-14 120 0 0,0 0 0 0 0,-9 6-210 0 0,-19 19 293 0 0,32-29-285 0 0,2-2-8 0 0,0 0 1 0 0,1 0-1 0 0,0 1 1 0 0,0 0 0 0 0,0 0-1 0 0,-1 4 0 0 0,5-11 0 0 0,1 0 0 0 0,0 1 0 0 0,-1-1 0 0 0,1 0 0 0 0,0 1 0 0 0,0-1 0 0 0,0 0 0 0 0,-1 1 0 0 0,1-1 0 0 0,0 0 0 0 0,0 1 0 0 0,0-1 0 0 0,0 1 0 0 0,0-1 0 0 0,-1 0 0 0 0,1 1 0 0 0,0-1 0 0 0,0 0 0 0 0,0 1 0 0 0,0-1 0 0 0,0 1 0 0 0,0-1 0 0 0,0 0 0 0 0,0 1 0 0 0,1-1 0 0 0,-1 1 0 0 0,0-1 0 0 0,0 0 0 0 0,0 1 0 0 0,0-1 0 0 0,0 0 0 0 0,1 1 0 0 0,-1-1 0 0 0,0 0 0 0 0,0 1 0 0 0,1-1 0 0 0,-1 0 0 0 0,0 0 0 0 0,0 1 0 0 0,1-1 0 0 0,-1 0 0 0 0,0 0 0 0 0,1 1 0 0 0,-1-1 0 0 0,0 0 0 0 0,1 0 0 0 0,-1 0 0 0 0,1 0 0 0 0,0 1 0 0 0,2 1-19 0 0,0-1 1 0 0,0 1-1 0 0,1-1 0 0 0,-1 1 0 0 0,1-1 0 0 0,-1 0 1 0 0,1 0-1 0 0,-1-1 0 0 0,1 1 0 0 0,-1-1 0 0 0,1 0 1 0 0,0 0-1 0 0,-1 0 0 0 0,1 0 0 0 0,0 0 0 0 0,1-1 19 0 0,11-3-156 0 0,-1 0 0 0 0,0 0-1 0 0,6-4 157 0 0,9-2-94 0 0,60-23-1775 0 0,-74 26-651 0 0,-1-5-6010 0 0</inkml:trace>
  <inkml:trace contextRef="#ctx0" brushRef="#br0" timeOffset="7682.54">3975 1729 18887 0 0,'-2'-5'292'0'0,"0"0"-106"0"0,2-16 1614 0 0,0 19-616 0 0,0 2 388 0 0,0 0 76 0 0,0 14 479 0 0,0 3-1789 0 0,0 46-604 0 0,4 11 266 0 0,-4-58 262 0 0,1 1-1 0 0,-2-1 0 0 0,0 0 0 0 0,-3 10-261 0 0,1 0 270 0 0,2-22-221 0 0,1 0-1 0 0,0 0 1 0 0,0 0-1 0 0,0 0 1 0 0,1 0-1 0 0,-1 0 0 0 0,1 0 1 0 0,0 0-1 0 0,0 0 1 0 0,0 0-1 0 0,2 2-48 0 0,-3-5 4 0 0,1 0-1 0 0,-1 1 1 0 0,0-1-1 0 0,1 0 1 0 0,-1 1-1 0 0,0-1 0 0 0,0 0 1 0 0,0 1-1 0 0,0-1 1 0 0,0 2-4 0 0,-1 1-4 0 0,1 4 4 0 0,-3-8 10 0 0,0-6 12 0 0,-3-12 10 0 0,6 16-32 0 0,0 1 0 0 0,0-1 0 0 0,0 0 0 0 0,0 0 0 0 0,1 0 0 0 0,-1 1 0 0 0,0-1 0 0 0,1 0 0 0 0,-1 0 0 0 0,1 1 0 0 0,0-1 0 0 0,0 1 0 0 0,-1-1 0 0 0,2-1 0 0 0,18-23 0 0 0,-15 21 0 0 0,0-1 0 0 0,0 0 0 0 0,-1 0 0 0 0,2-4 0 0 0,0-3 12 0 0,17-32-43 0 0,7-8 31 0 0,-21 39 44 0 0,1 0-1 0 0,0 1 1 0 0,1 0-1 0 0,0 1 1 0 0,10-9-44 0 0,-19 19 2 0 0,0 0 0 0 0,1 0 0 0 0,-1 0 1 0 0,1 1-1 0 0,-1-1 0 0 0,1 1 0 0 0,0-1 1 0 0,-1 1-1 0 0,1 0 0 0 0,0 0 0 0 0,0 0 1 0 0,0 0-1 0 0,0 1 0 0 0,0-1 0 0 0,0 1 1 0 0,0-1-1 0 0,0 1 0 0 0,0 0 0 0 0,0 1 1 0 0,0-1-1 0 0,0 0 0 0 0,0 1 0 0 0,0 0 1 0 0,0-1-1 0 0,0 1 0 0 0,0 1 0 0 0,0-1 1 0 0,0 0-1 0 0,-1 1 0 0 0,1-1 0 0 0,0 1 1 0 0,-1 0-1 0 0,0-1 0 0 0,1 1 0 0 0,0 2-2 0 0,4 4-28 0 0,0 0-1 0 0,-1 0 0 0 0,0 1 0 0 0,0-1 1 0 0,-1 1-1 0 0,0 1 0 0 0,-1-1 0 0 0,1 3 29 0 0,1 6 11 0 0,0 1 0 0 0,-1-1 0 0 0,3 21-11 0 0,1-9 67 0 0,-1-6-1499 0 0,-4-15-3 0 0</inkml:trace>
  <inkml:trace contextRef="#ctx0" brushRef="#br0" timeOffset="8198.94">4637 1815 18863 0 0,'0'0'430'0'0,"0"0"55"0"0,0 0 28 0 0,0 0-53 0 0,2 0-301 0 0,21-1 1338 0 0,0 0 1 0 0,23-4-1498 0 0,-30 3 268 0 0,-11 1-222 0 0,0 0 0 0 0,0 0 0 0 0,-1-1 0 0 0,1 0 1 0 0,0 1-1 0 0,-1-1 0 0 0,0-1 0 0 0,1 1 0 0 0,-1-1 1 0 0,0 1-1 0 0,0-1 0 0 0,0-1 0 0 0,-1 1 0 0 0,1 0 1 0 0,-1-1-1 0 0,0 0 0 0 0,3-2-46 0 0,-4 2 32 0 0,0 0-1 0 0,0 1 1 0 0,0-1 0 0 0,0 0-1 0 0,0 0 1 0 0,-1 0-1 0 0,1 0 1 0 0,-1 0 0 0 0,0 0-1 0 0,0-1 1 0 0,-1 1 0 0 0,1 0-1 0 0,-1 0 1 0 0,0-1 0 0 0,0 1-1 0 0,-1 0 1 0 0,1 0 0 0 0,-1-1-1 0 0,-1-2-31 0 0,1 4 55 0 0,0 0-1 0 0,0 0 1 0 0,0 0 0 0 0,0 0-1 0 0,-1 0 1 0 0,1 1-1 0 0,-1-1 1 0 0,0 0-1 0 0,0 1 1 0 0,0-1 0 0 0,0 1-1 0 0,0 0 1 0 0,-1 0-1 0 0,1 0 1 0 0,-1 0 0 0 0,-1-2-55 0 0,1 3 52 0 0,1 0 1 0 0,-1 0 0 0 0,0 0-1 0 0,1 0 1 0 0,-1 1 0 0 0,0-1-1 0 0,1 1 1 0 0,-1-1 0 0 0,0 1 0 0 0,0 0-1 0 0,0 0 1 0 0,1 0 0 0 0,-1 0-1 0 0,0 1 1 0 0,0-1 0 0 0,1 1-1 0 0,-1 0 1 0 0,0 0 0 0 0,1 0-53 0 0,-2 0-16 0 0,0 1 0 0 0,1 0-1 0 0,0 0 1 0 0,-1 1 0 0 0,1-1 0 0 0,0 1 0 0 0,0-1 0 0 0,0 1 0 0 0,1 0-1 0 0,-1 0 1 0 0,1 0 0 0 0,-1 0 0 0 0,1 1 16 0 0,-3 4 62 0 0,0 1 0 0 0,0 0 0 0 0,1 0 0 0 0,-2 6-62 0 0,2-2 21 0 0,0 0 0 0 0,0 0 0 0 0,1 0 0 0 0,1 1 0 0 0,0-1 0 0 0,1 1 0 0 0,1 9-21 0 0,0-15-1 0 0,1 0 0 0 0,0 1 0 0 0,0-1 0 0 0,1 0 0 0 0,0 0 1 0 0,0 0-1 0 0,1 0 0 0 0,0-1 0 0 0,1 1 0 0 0,0-1 0 0 0,0 0 0 0 0,0 0 0 0 0,2 1 1 0 0,1 0 0 0 0,-4-7 0 0 0,0 0 0 0 0,0 0 0 0 0,0 0 0 0 0,0 0 0 0 0,0-1 0 0 0,0 1 0 0 0,0-1 0 0 0,0 0 0 0 0,0 0 0 0 0,0 0 0 0 0,0 0 0 0 0,0 0 0 0 0,0-1 0 0 0,0 1 0 0 0,0-1 0 0 0,0 0 0 0 0,0 0 0 0 0,0 0 0 0 0,1-1 0 0 0,6-3 0 0 0,-1 0 0 0 0,1 0 0 0 0,-1-1 0 0 0,7-6 0 0 0,-13 10 0 0 0,1-1 0 0 0,-1 0 0 0 0,0 0 0 0 0,0 0 0 0 0,2-4 0 0 0,10-11 0 0 0,6 1 282 0 0,1 0 1 0 0,0 1-1 0 0,1 1 0 0 0,7-2-282 0 0,-12 10 186 0 0,-15 6-129 0 0,1 0 1 0 0,-1-1-1 0 0,1 1 1 0 0,-1-1-1 0 0,0 0 0 0 0,1 0 1 0 0,-1 0-1 0 0,0 0 1 0 0,0 0-1 0 0,-1 0 1 0 0,1-1-1 0 0,0 0 0 0 0,0 0-57 0 0,2-4 11 0 0,3 2-11 0 0,-6 5 0 0 0,0 0 0 0 0,0 0 0 0 0,0 0 0 0 0,0 0 0 0 0,0 0 0 0 0,0 1 0 0 0,0-1 0 0 0,0 1 0 0 0,-1-1 0 0 0,1 1 0 0 0,0 0 0 0 0,0-1 0 0 0,0 1 0 0 0,-1 0 0 0 0,1 0 0 0 0,0 1 0 0 0,-1-1 0 0 0,1 0 0 0 0,-1 0 0 0 0,1 1 0 0 0,3 3 0 0 0,1 0 0 0 0,-1 1 0 0 0,0-1 0 0 0,3 6 0 0 0,21 28 0 0 0,-17-23 0 0 0,0 1 0 0 0,-1 0 0 0 0,3 7 0 0 0,-8-15 0 0 0,0 0 0 0 0,1-1 0 0 0,-1 1 0 0 0,2-2 0 0 0,-1 1 0 0 0,1-1 0 0 0,0 0 0 0 0,2 1 0 0 0,11 10 0 0 0,-16-14-16 0 0,11 8-349 0 0,-16-12 265 0 0,0 0 0 0 0,0 0 1 0 0,0 0-1 0 0,1 1 0 0 0,-1-1 0 0 0,0 0 0 0 0,0 0 1 0 0,0 1-1 0 0,0-1 0 0 0,0 0 0 0 0,0 1 1 0 0,1-1-1 0 0,-1 0 0 0 0,0 0 0 0 0,0 1 1 0 0,0-1-1 0 0,0 0 0 0 0,0 1 0 0 0,0-1 1 0 0,0 0-1 0 0,0 1 0 0 0,0-1 0 0 0,-1 0 1 0 0,1 0-1 0 0,0 1 100 0 0,0 0-6283 0 0,0-1-2542 0 0</inkml:trace>
  <inkml:trace contextRef="#ctx0" brushRef="#br0" timeOffset="8569.32">5216 1709 23039 0 0,'0'0'528'0'0,"0"0"70"0"0,0 0 36 0 0,0 0-79 0 0,-2 2-363 0 0,-4 4-78 0 0,0 0 258 0 0,0 0 0 0 0,0 0 0 0 0,1 0-1 0 0,0 1 1 0 0,-3 4-372 0 0,-2 4 313 0 0,0 0 0 0 0,-2-1 0 0 0,1-1 0 0 0,-2 0 1 0 0,0-1-1 0 0,0 0 0 0 0,-9 5-313 0 0,-14 13-48 0 0,16-13 48 0 0,-1-1 0 0 0,-17 8 0 0 0,-4 4 0 0 0,36-24-38 0 0,1 0-1 0 0,0 0 1 0 0,0 1-1 0 0,0 0 1 0 0,1 0-1 0 0,-1 0 1 0 0,1 1 38 0 0,2-4-1404 0 0,2-2-511 0 0,3 1-107 0 0,7 2-24 0 0</inkml:trace>
  <inkml:trace contextRef="#ctx0" brushRef="#br0" timeOffset="8923.34">5501 1396 12896 0 0,'0'0'997'0'0,"0"0"-341"0"0,0 2 1011 0 0,0 1-966 0 0,-1 0 0 0 0,1 0 0 0 0,-1 0 0 0 0,0 0 1 0 0,0-1-1 0 0,-1 3-701 0 0,-5 16 2312 0 0,-36 239 2464 0 0,39-232-4095 0 0,2-1-1 0 0,0 19-680 0 0,0 5 618 0 0,1-29-593 0 0,1 0 0 0 0,1 0 0 0 0,1 0 0 0 0,1 1 0 0 0,0-2 1 0 0,2 1-1 0 0,2 2-25 0 0,-4-15 5 0 0,0-1 1 0 0,1 1-1 0 0,0-1 1 0 0,1 0 0 0 0,0 0-1 0 0,0-1 1 0 0,1 1-1 0 0,-1-1 1 0 0,2 0-1 0 0,-1-1 1 0 0,1 0-1 0 0,5 5-5 0 0,-10-11 15 0 0,0 1 0 0 0,0 0 0 0 0,0-1 0 0 0,0 1 0 0 0,0-1 0 0 0,0 1 0 0 0,0-1 0 0 0,1 0 0 0 0,-1 0 0 0 0,0 0 0 0 0,0 0 0 0 0,0 0 0 0 0,0 0 0 0 0,0-1 0 0 0,0 1 0 0 0,0-1 0 0 0,0 1 0 0 0,0-1 0 0 0,1 0-15 0 0,5-3-315 0 0,-1 1 1 0 0,1-1 0 0 0,6-4 314 0 0,-9 4-1771 0 0,1-1 0 0 0,-1 1 0 0 0,1-1 0 0 0,0-2 1771 0 0,-3 4-1457 0 0,15-16-7388 0 0</inkml:trace>
  <inkml:trace contextRef="#ctx0" brushRef="#br0" timeOffset="8924.34">5379 1643 14280 0 0,'0'0'654'0'0,"0"0"-11"0"0,1-2-414 0 0,1-6 53 0 0,-1 7-6 0 0,0 0 1 0 0,0-1-1 0 0,0 1 1 0 0,0 0 0 0 0,0 0-1 0 0,0 0 1 0 0,0 0-1 0 0,0 0 1 0 0,0 0 0 0 0,1 0-1 0 0,-1 0 1 0 0,0 0 0 0 0,1 1-1 0 0,-1-1 1 0 0,1 0-277 0 0,2-1 805 0 0,1 0-452 0 0,0 0 1 0 0,-1 0-1 0 0,1 0 0 0 0,0 1 1 0 0,0 0-1 0 0,0 0 0 0 0,0 0 1 0 0,0 0-1 0 0,4 1-353 0 0,13-3 545 0 0,-18 2-463 0 0,0 1-1 0 0,0-1 0 0 0,0 1 0 0 0,0 0 1 0 0,0 0-1 0 0,1 0-81 0 0,45 2 230 0 0,-2-1-2273 0 0,43 6 2043 0 0,-61-2-5760 0 0,-6 1-1850 0 0</inkml:trace>
  <inkml:trace contextRef="#ctx0" brushRef="#br0" timeOffset="9270.91">6480 1959 14744 0 0,'0'0'1136'0'0,"-2"0"-635"0"0,-11-3 187 0 0,5 1 2398 0 0,9 2-2917 0 0,-1-1-1 0 0,0 1 1 0 0,1 0-1 0 0,-1-1 1 0 0,0 1-1 0 0,1 0 1 0 0,-1-1-1 0 0,0 1 1 0 0,0-1-1 0 0,0 1 0 0 0,1 0 1 0 0,-1-1-1 0 0,0 1 1 0 0,0-1-1 0 0,0 1 1 0 0,0-1-1 0 0,0 1 1 0 0,0-1-1 0 0,0 1 1 0 0,0 0-1 0 0,0-1 1 0 0,0 1-1 0 0,0-1-168 0 0,1-4 157 0 0,1-6 2091 0 0,-2 11-2244 0 0,0-1 1 0 0,0 1 0 0 0,0-1 0 0 0,0 1 0 0 0,0-1-1 0 0,0 1 1 0 0,0-1 0 0 0,1 1 0 0 0,-1-1 0 0 0,0 0-1 0 0,0 1 1 0 0,0-1 0 0 0,1 1 0 0 0,-1-1-1 0 0,0 1 1 0 0,0 0 0 0 0,1-1 0 0 0,-1 1 0 0 0,1-1-1 0 0,-1 1 1 0 0,0-1 0 0 0,1 1 0 0 0,-1 0 0 0 0,1-1-1 0 0,-1 1 1 0 0,1 0-5 0 0,20-15 683 0 0,-20 14-847 0 0,-1 1-908 0 0,0 0-424 0 0,-4 2-88 0 0,-15 3-15 0 0</inkml:trace>
  <inkml:trace contextRef="#ctx0" brushRef="#br0" timeOffset="9772.34">6470 2161 13824 0 0,'-20'3'1617'0'0,"19"-3"-1480"0"0,1 0-1 0 0,-1 0 1 0 0,0 0 0 0 0,1 1-1 0 0,-1-1 1 0 0,1 0-1 0 0,-1 1 1 0 0,0-1-1 0 0,1 0 1 0 0,-1 1-1 0 0,1-1 1 0 0,-1 0 0 0 0,1 1-1 0 0,-1-1 1 0 0,1 1-1 0 0,-1-1 1 0 0,1 1-1 0 0,-1-1 1 0 0,1 1-1 0 0,-1 0 1 0 0,1-1 0 0 0,0 1-1 0 0,0-1 1 0 0,-1 1-1 0 0,1 0 1 0 0,0-1-1 0 0,0 1 1 0 0,0 0 0 0 0,-1-1-1 0 0,1 1-136 0 0,0 2 614 0 0,-1 0-1 0 0,1-1 1 0 0,-1 1 0 0 0,0-1-1 0 0,0 1 1 0 0,0-1 0 0 0,0 1-1 0 0,-2 0-613 0 0,8 13 2600 0 0,-5-14-2211 0 0,0-1-250 0 0,0 5-83 0 0,0-5 145 0 0,11 5 1522 0 0,-15-8-1771 0 0,4 2-64 0 0,1 0 89 0 0,0 0-1 0 0,0 0 0 0 0,0 0 1 0 0,0 0-1 0 0,1 0 0 0 0,-1 0 1 0 0,0 0-1 0 0,0 0 1 0 0,0-1-1 0 0,0 1 0 0 0,0 0 1 0 0,0-1-1 0 0,0 1 0 0 0,0-1 1 0 0,0 1-1 0 0,0-1 0 0 0,0 0 1 0 0,0 1 23 0 0,22-22 570 0 0,-22 21-858 0 0,-1 1-178 0 0,0 0-41 0 0,0 0 96 0 0,0 0 427 0 0,0 0 190 0 0,0 0 32 0 0,-6 8 9 0 0,5-7-247 0 0,1 0 0 0 0,0 0 1 0 0,0 0-1 0 0,0 0 0 0 0,0 0 0 0 0,0 0 0 0 0,0-1 1 0 0,0 1-1 0 0,0 0 0 0 0,0 0 0 0 0,0 0 0 0 0,1 0 0 0 0,-1 0 1 0 0,0 0-1 0 0,1 0 0 0 0,-1 0-2 0 0,0-1-1 0 0,1 1 1 0 0,-1 0 0 0 0,0 0 0 0 0,0 0 0 0 0,1-1-1 0 0,-1 1 1 0 0,0 0 0 0 0,0 0 0 0 0,0 0 0 0 0,0 0-1 0 0,0 0 1 0 0,-1-1 0 0 0,1 1 0 0 0,0 0 0 0 0,0 0-1 0 0,0 0 3 0 0,-4 4-32 0 0,1-1 0 0 0,-1 1-1 0 0,1-1 1 0 0,-1 0-1 0 0,0 0 1 0 0,-1 0-1 0 0,-1 1 33 0 0,6-5 14 0 0,-1 1 203 0 0,-27-5-130 0 0,27 4-87 0 0,0-1 1 0 0,-1 1-1 0 0,1 0 0 0 0,0-1 1 0 0,0 1-1 0 0,0-1 1 0 0,0 1-1 0 0,0-1 0 0 0,0 0 1 0 0,0 1-1 0 0,0-1 1 0 0,0 0-1 0 0,0 0 0 0 0,1 0 1 0 0,-1 1-1 0 0,0-1 1 0 0,0 0-1 0 0,1 0 0 0 0,-1 0 1 0 0,0 0-1 0 0,1-1 0 0 0,-2-5 0 0 0,0 2 0 0 0,1 0 0 0 0,0 0 0 0 0,0 0 0 0 0,1 0 0 0 0,-1-5 0 0 0,1 8 0 0 0,1 0 0 0 0,-1 0 0 0 0,0 0 0 0 0,1 0 0 0 0,-1 0 0 0 0,1 1 0 0 0,0-1 0 0 0,0 0 0 0 0,-1 0 0 0 0,1 1 0 0 0,0-1 0 0 0,1 0 0 0 0,-1 1 0 0 0,0-1 0 0 0,0 1 0 0 0,1 0 0 0 0,0-2 0 0 0,10-8-74 0 0,-8 7 8 0 0,-1 0-1 0 0,1 1 1 0 0,0-1 0 0 0,0 1 0 0 0,0 0-1 0 0,1 0 1 0 0,-1 1 0 0 0,1-1-1 0 0,-1 1 1 0 0,1 0 0 0 0,0 0-1 0 0,0 0 1 0 0,2 0 66 0 0,-6 2 7 0 0,0 0 0 0 0,1 0 0 0 0,-1 0 0 0 0,0 0 0 0 0,0 0 0 0 0,1 0 0 0 0,-1 0 0 0 0,0 0 0 0 0,0 1 0 0 0,1-1 0 0 0,-1 0 0 0 0,0 1 0 0 0,0-1 0 0 0,0 1 0 0 0,0-1 0 0 0,0 1 0 0 0,1 0 0 0 0,-1-1 0 0 0,0 1 0 0 0,0 0 0 0 0,-1 0 0 0 0,1 0 0 0 0,0 0 0 0 0,0 0 0 0 0,0 0 0 0 0,-1 0 0 0 0,1 0 0 0 0,0 0 0 0 0,-1 0-7 0 0,3 4 90 0 0,0 1 0 0 0,-1-1 0 0 0,0 1 0 0 0,0 0 0 0 0,0 3-90 0 0,0 0-10 0 0,-1-4 16 0 0,-1 0 0 0 0,0-1 0 0 0,0 1 0 0 0,0-1 0 0 0,0 1 1 0 0,-1 0-1 0 0,0-1 0 0 0,0 1 0 0 0,-1 3-6 0 0,-2 8 13 0 0,2-2 19 0 0,2-9-16 0 0,-1 0-1 0 0,0-1 0 0 0,0 1 1 0 0,0 0-1 0 0,-1 0 0 0 0,1-1 1 0 0,-1 1-1 0 0,0-1 0 0 0,0 1 1 0 0,-1-1-1 0 0,-1 2-15 0 0,-10 11 88 0 0,-1-1 0 0 0,0-1 1 0 0,-2 0-1 0 0,1-1 0 0 0,-2-1 0 0 0,-4 2-88 0 0,-31 17-1000 0 0,-34 15 1000 0 0,23-18-6771 0 0,-10-5-2402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4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165 507 17335 0 0,'0'0'396'0'0,"0"-9"528"0"0,2-10-364 0 0,0 5 847 0 0,-2 13-1259 0 0,0 1 1 0 0,0 0-1 0 0,0 0 0 0 0,0 0 1 0 0,0-1-1 0 0,0 1 1 0 0,0 0-1 0 0,0 0 1 0 0,0 0-1 0 0,0 0 1 0 0,0-1-1 0 0,0 1 0 0 0,0 0 1 0 0,0 0-1 0 0,0 0 1 0 0,0-1-1 0 0,0 1 1 0 0,0 0-1 0 0,0 0 1 0 0,0 0-1 0 0,0-1 0 0 0,0 1 1 0 0,0 0-1 0 0,1 0 1 0 0,-1 0-1 0 0,0 0 1 0 0,0-1-1 0 0,0 1 1 0 0,0 0-1 0 0,0 0 0 0 0,0 0 1 0 0,1 0-1 0 0,-1 0 1 0 0,0-1-1 0 0,0 1 1 0 0,0 0-1 0 0,0 0 0 0 0,1 0 1 0 0,-1 0-1 0 0,0 0 1 0 0,0 0-149 0 0,4-1-926 0 0,-2 1 1271 0 0,6 16 157 0 0,-7-10-485 0 0,1 0 0 0 0,-1 0 0 0 0,0 1 0 0 0,-1-1 1 0 0,1 0-1 0 0,-1 1 0 0 0,-1-1 0 0 0,1 1 0 0 0,-1-1 1 0 0,0 2-18 0 0,-2 28 114 0 0,-1 9 51 0 0,2-34-133 0 0,1 0 0 0 0,0 0-1 0 0,1 0 1 0 0,0 2-32 0 0,1-4 0 0 0,0 0 0 0 0,0-1 0 0 0,1 1 0 0 0,0 0 0 0 0,0-1 0 0 0,2 2 0 0 0,-3-7 3 0 0,0-1 0 0 0,0 1 0 0 0,0-1 0 0 0,0 1 1 0 0,1-1-1 0 0,-1 0 0 0 0,2 2-3 0 0,6 0 34 0 0,-4-2-26 0 0,-2-1-2 0 0,0 0 1 0 0,0 0-1 0 0,0 0 0 0 0,0-1 0 0 0,0 1 0 0 0,0-1 0 0 0,0 0 1 0 0,0 0-1 0 0,0 0 0 0 0,0 0 0 0 0,1 0 0 0 0,-1-1 1 0 0,0 1-1 0 0,0-1 0 0 0,0 0 0 0 0,0 0 0 0 0,0 0 1 0 0,1-1-7 0 0,10-4 48 0 0,0-1 1 0 0,-1 0 0 0 0,3-4-49 0 0,-13 9 3 0 0,18-12 36 0 0,-2-2 0 0 0,0 0-1 0 0,0-2 1 0 0,12-15-39 0 0,-24 24 10 0 0,-1-1-1 0 0,0 0 1 0 0,-1 0-1 0 0,0-1 0 0 0,0 1 1 0 0,-1-1-1 0 0,2-10-9 0 0,-1 8 11 0 0,2-12 44 0 0,-2 1-1 0 0,3-21-54 0 0,2-10 38 0 0,1-7 27 0 0,-3 0 1 0 0,0-38-66 0 0,-8 96 2 0 0,2-29 44 0 0,-2-1-1 0 0,-2-28-45 0 0,2 60-5 0 0,-1 1 1 0 0,1-1-1 0 0,0 0 1 0 0,-1 0-1 0 0,1 1 0 0 0,-1-1 1 0 0,1 0-1 0 0,-1 1 0 0 0,0-1 1 0 0,0 0-1 0 0,1 1 0 0 0,-1-1 1 0 0,0 1-1 0 0,-2-2 5 0 0,3 3-1 0 0,0 0-1 0 0,0 0 0 0 0,-1 0 1 0 0,1 0-1 0 0,0-1 1 0 0,0 1-1 0 0,-1 0 0 0 0,1 0 1 0 0,0 0-1 0 0,0 0 0 0 0,-1 0 1 0 0,1 0-1 0 0,0 0 1 0 0,0 0-1 0 0,-1 0 0 0 0,1 0 1 0 0,0 0-1 0 0,-1 0 1 0 0,1 0-1 0 0,0 0 0 0 0,0 0 1 0 0,-1 0-1 0 0,1 0 1 0 0,0 1-1 0 0,0-1 0 0 0,-1 0 1 0 0,1 0-1 0 0,0 0 1 0 0,0 0-1 0 0,0 0 0 0 0,-1 1 2 0 0,0 0-3 0 0,0 0 0 0 0,0 0-1 0 0,0 0 1 0 0,1 0 0 0 0,-1 0-1 0 0,0 1 1 0 0,0-1 0 0 0,1 0-1 0 0,-1 1 1 0 0,0 0 3 0 0,-5 16-32 0 0,1 1 0 0 0,1-1 0 0 0,-2 18 32 0 0,-2 9-47 0 0,-27 152 82 0 0,2 75-35 0 0,10-72 169 0 0,-1-6 610 0 0,8 37-779 0 0,16-119 888 0 0,8 45-888 0 0,-2-100 286 0 0,3 1-286 0 0,-3-21 98 0 0,-5-28-54 0 0,1 1 0 0 0,0-1-1 0 0,0 0 1 0 0,1 0 0 0 0,0 0 0 0 0,1 0 0 0 0,0 0-1 0 0,0-1 1 0 0,1 0 0 0 0,0 0 0 0 0,0 0-1 0 0,4 3-43 0 0,-8-10 11 0 0,0 0-1 0 0,-1-1 1 0 0,1 1-1 0 0,0 0 1 0 0,0-1-1 0 0,-1 1 1 0 0,1-1-1 0 0,0 0 1 0 0,0 1-1 0 0,0-1 1 0 0,0 0-1 0 0,-1 1 1 0 0,1-1-1 0 0,0 0 1 0 0,0 0-1 0 0,0 0 1 0 0,0 1-1 0 0,0-1 1 0 0,0 0-1 0 0,0-1 1 0 0,0 1-1 0 0,0 0 1 0 0,0 0-1 0 0,0 0 1 0 0,0 0-1 0 0,-1-1 1 0 0,1 1-1 0 0,0 0 0 0 0,0-1 1 0 0,0 1-1 0 0,0-1 1 0 0,-1 1-1 0 0,1-1 1 0 0,0 1-1 0 0,0-1-10 0 0,3-2 37 0 0,-1-1 0 0 0,1 1 0 0 0,-1-1-1 0 0,0 0 1 0 0,3-4-37 0 0,0 0 36 0 0,-1-1 0 0 0,0 0 0 0 0,0-1 0 0 0,-1 1 1 0 0,0-1-1 0 0,-1 0 0 0 0,0 0 0 0 0,0-3-36 0 0,2-12 125 0 0,-1 1 0 0 0,0-24-125 0 0,-5 17-83 0 0,0 1 0 0 0,-3-1 1 0 0,0 1-1 0 0,-6-19 83 0 0,8 41-13 0 0,-2-14-19 0 0,-2 0 1 0 0,-1 1-1 0 0,0-1 1 0 0,-2 1 0 0 0,0 1-1 0 0,-1 0 1 0 0,-1 0-1 0 0,-1 1 1 0 0,-1-1 31 0 0,3 6-87 0 0,-1 0-1 0 0,-1 0 1 0 0,0 1 0 0 0,-3-2 87 0 0,8 9-28 0 0,0-1 0 0 0,0 0 0 0 0,1 0 0 0 0,0-1 1 0 0,0 0-1 0 0,1 0 0 0 0,-4-8 28 0 0,8 14-5 0 0,0 0 1 0 0,1 0-1 0 0,-1-1 0 0 0,1 1 1 0 0,0 0-1 0 0,0 0 0 0 0,0-1 1 0 0,0 1-1 0 0,0 0 0 0 0,0 0 1 0 0,0-1-1 0 0,1 1 0 0 0,-1 0 1 0 0,1 0-1 0 0,0 0 0 0 0,-1 0 1 0 0,1 0-1 0 0,0-1 0 0 0,0 1 1 0 0,0 1-1 0 0,1-1 0 0 0,-1 0 1 0 0,0 0-1 0 0,2-1 5 0 0,1-1-12 0 0,0-1-1 0 0,0 1 1 0 0,0-1-1 0 0,1 2 1 0 0,-1-1-1 0 0,1 0 1 0 0,0 1 0 0 0,0 0-1 0 0,1-1 13 0 0,148-61-804 0 0,-142 60 767 0 0,17-5-617 0 0,22-5 654 0 0,-24 8-653 0 0,0-2 0 0 0,1-1 653 0 0,4-5-3048 0 0,-20 7 1265 0 0</inkml:trace>
  <inkml:trace contextRef="#ctx0" brushRef="#br0" timeOffset="401.37">1 58 21743 0 0,'0'0'960'0'0,"0"0"200"0"0,0 0-928 0 0,0 0-232 0 0,0 0 0 0 0,14-3 0 0 0,-14 3 0 0 0,9 3 0 0 0,4 2 0 0 0,4 6 0 0 0,-4-3 0 0 0,0 4 0 0 0,0-1 0 0 0,-3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7:5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19455 0 0,'206'-8'0'0'0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24 624 3224 0 0,'0'0'423'0'0,"0"0"566"0"0,-1 2 252 0 0,-6 14 1314 0 0,7-15-1458 0 0,-2 1-69 0 0,-10 14 1816 0 0,11-14-2047 0 0,1-2-11 0 0,0 0-32 0 0,0 0-122 0 0,0 3 197 0 0,0-2-790 0 0,0-1 0 0 0,0 1 0 0 0,0-1 0 0 0,0 0 0 0 0,-1 1 0 0 0,1-1 0 0 0,0 1 0 0 0,0-1 0 0 0,0 1 0 0 0,0-1 0 0 0,0 0 0 0 0,1 1 0 0 0,-1-1 0 0 0,0 1 0 0 0,0-1 1 0 0,0 0-1 0 0,0 1 0 0 0,0-1 0 0 0,1 1 0 0 0,-1-1 0 0 0,0 0 0 0 0,0 1 0 0 0,1-1-39 0 0,3 1 253 0 0,1 1 1 0 0,0-2-1 0 0,0 1 1 0 0,-1-1-1 0 0,1 1 1 0 0,0-1-1 0 0,0-1 1 0 0,0 1-1 0 0,-1-1 1 0 0,1 1 0 0 0,0-1-1 0 0,0-1 1 0 0,-1 1-1 0 0,3-2-253 0 0,2 0 284 0 0,0-1-1 0 0,-1-1 1 0 0,0 0-1 0 0,0 0 1 0 0,0 0 0 0 0,0-1-1 0 0,0-1-283 0 0,0 0 164 0 0,-1-1 0 0 0,0 0 1 0 0,0 0-1 0 0,0-1 0 0 0,1-3-164 0 0,-5 7 64 0 0,0 0 0 0 0,0 0 0 0 0,-1 0 0 0 0,0 0 0 0 0,0 0-1 0 0,0 0 1 0 0,0-1 0 0 0,-1 1 0 0 0,0-1 0 0 0,0 1 0 0 0,0-3-64 0 0,-2 2 125 0 0,0-1-1 0 0,0 1 1 0 0,0 0-1 0 0,0-1 1 0 0,-1 1 0 0 0,0 0-1 0 0,-2-3-124 0 0,3 5 19 0 0,-1 0 0 0 0,0 1-1 0 0,0-1 1 0 0,0 0 0 0 0,-1 1 0 0 0,1-1 0 0 0,-1 1-1 0 0,0 0 1 0 0,1 0 0 0 0,-1 0 0 0 0,-3-2-19 0 0,4 4 4 0 0,0 0 0 0 0,1 1 0 0 0,-1-1 0 0 0,1 1 0 0 0,-1-1 1 0 0,1 1-1 0 0,-1 0 0 0 0,0 0 0 0 0,1 0 0 0 0,-1-1 0 0 0,0 2 0 0 0,1-1 0 0 0,-1 0 0 0 0,0 0 0 0 0,1 0 1 0 0,-1 1-1 0 0,1-1 0 0 0,-1 1 0 0 0,0-1 0 0 0,1 1 0 0 0,-1 0 0 0 0,1 0 0 0 0,0 0 0 0 0,-1-1 1 0 0,0 2-5 0 0,-3 2 10 0 0,0-1 0 0 0,1 1 1 0 0,-1 0-1 0 0,1 1 1 0 0,0-1-1 0 0,-2 3-10 0 0,-2 5 0 0 0,0 1-1 0 0,1 0 1 0 0,0 0 0 0 0,1 1-1 0 0,0 0 1 0 0,1 0 0 0 0,1 0-1 0 0,1 1 1 0 0,-9 37 15 0 0,-1 29-15 0 0,13-81 0 0 0,-3 18 27 0 0,2-1 1 0 0,0 1-1 0 0,1-1 0 0 0,1 12-27 0 0,0-19 4 0 0,1 0 0 0 0,0 0-1 0 0,0-1 1 0 0,1 1 0 0 0,0-1-1 0 0,1 1 1 0 0,0-1 0 0 0,4 7-4 0 0,-3-7 37 0 0,1 0-1 0 0,0 0 1 0 0,0-1 0 0 0,1 0 0 0 0,0 0-1 0 0,4 3-36 0 0,-8-8 28 0 0,1 0 0 0 0,0-1 0 0 0,0 1 0 0 0,-1-1 0 0 0,2 1 0 0 0,-1-1 0 0 0,0-1 0 0 0,0 1 0 0 0,1-1 0 0 0,-1 1 0 0 0,0-1 0 0 0,1 0 0 0 0,0-1 0 0 0,-1 1 0 0 0,5-1-28 0 0,-2 0 78 0 0,0 0 0 0 0,-1-1-1 0 0,1 0 1 0 0,0 0 0 0 0,-1-1 0 0 0,1 1 0 0 0,-1-1 0 0 0,1-1 0 0 0,-1 0-1 0 0,0 1 1 0 0,0-2 0 0 0,0 1 0 0 0,0-1 0 0 0,-1 0 0 0 0,5-4-78 0 0,2-2 38 0 0,0-1-1 0 0,-2 0 1 0 0,1-1 0 0 0,-1 0 0 0 0,-1 0-1 0 0,0-1 1 0 0,-1 0 0 0 0,0-1 0 0 0,4-11-38 0 0,8-24 122 0 0,-1-1 1 0 0,0-11-123 0 0,-15 50 8 0 0,27-101 180 0 0,-1-21-188 0 0,-2-39 56 0 0,-21 127-52 0 0,-1 1 28 0 0,-1 0 0 0 0,-2-12-32 0 0,-3 51 0 0 0,0 1 0 0 0,-1-1 0 0 0,1 0 0 0 0,-1 0 0 0 0,0 0 0 0 0,-1-1 0 0 0,2 6 0 0 0,0 0 0 0 0,0-1-1 0 0,0 1 1 0 0,0 0 0 0 0,0 0-1 0 0,0 0 1 0 0,0-1 0 0 0,0 1 0 0 0,0 0-1 0 0,0 0 1 0 0,0 0 0 0 0,0 0 0 0 0,0-1-1 0 0,0 1 1 0 0,0 0 0 0 0,0 0-1 0 0,0 0 1 0 0,0 0 0 0 0,0-1 0 0 0,-1 1-1 0 0,1 0 1 0 0,0 0 0 0 0,0 0-1 0 0,0 0 1 0 0,0 0 0 0 0,0 0 0 0 0,0-1-1 0 0,-1 1 1 0 0,1 0 0 0 0,0 0 0 0 0,0 0-1 0 0,0 0 1 0 0,0 0 0 0 0,-1 0-1 0 0,1 0 1 0 0,0 0 0 0 0,0 0 0 0 0,0 0-1 0 0,0 0 1 0 0,-1 0 0 0 0,1 0-1 0 0,0 0 1 0 0,0 0 0 0 0,0 0 0 0 0,-1 0-1 0 0,1 0 1 0 0,0 0 0 0 0,0 0 0 0 0,-3 3-9 0 0,0 0 0 0 0,0 0 0 0 0,0 0 0 0 0,1 0 0 0 0,-1 1 0 0 0,1-1 0 0 0,0 1 0 0 0,0 0 1 0 0,0-1-1 0 0,0 1 0 0 0,1 0 0 0 0,-1 3 9 0 0,-15 55-69 0 0,7-12 10 0 0,2 1-1 0 0,2 11 60 0 0,-3 103-15 0 0,7-131 18 0 0,2 21-3 0 0,3 0 0 0 0,2 3 0 0 0,0-12 0 0 0,-2-17 0 0 0,1 0 0 0 0,1 0 0 0 0,2 0 0 0 0,1-1 0 0 0,1 0 0 0 0,12 25 0 0 0,-17-45 15 0 0,1 0 0 0 0,0-1 0 0 0,0 0 0 0 0,1 0 0 0 0,0 0 0 0 0,5 4-15 0 0,-1 0 69 0 0,-8-9-54 0 0,-1-1 1 0 0,1 0-1 0 0,0 1 1 0 0,0-1-1 0 0,0 0 1 0 0,-1 0-1 0 0,1 0 1 0 0,0 0-1 0 0,0-1 1 0 0,0 1-1 0 0,0 0 1 0 0,0-1-1 0 0,1 1 0 0 0,-1-1 1 0 0,0 0-1 0 0,0 0 1 0 0,0 0-1 0 0,0 0 1 0 0,0 0-1 0 0,0 0 1 0 0,0-1-1 0 0,2 0-15 0 0,1 0 58 0 0,0 0 0 0 0,0-1-1 0 0,0 0 1 0 0,0 0-1 0 0,0 0 1 0 0,0 0-1 0 0,0-1 1 0 0,2-2-58 0 0,5-3 80 0 0,0-1 0 0 0,-1-1-1 0 0,1 0 1 0 0,-2-1 0 0 0,0 0-1 0 0,0 0 1 0 0,-1-1 0 0 0,0 0 0 0 0,-1-1-1 0 0,2-5-79 0 0,5-11 67 0 0,-2-2-1 0 0,-1 0 0 0 0,-2 0 0 0 0,1-6-66 0 0,25-130 76 0 0,-20 82-70 0 0,-7 54-6 0 0,-9 30-1 0 0,0 1-1 0 0,0 0 1 0 0,0 0-1 0 0,0 0 1 0 0,0-1 0 0 0,0 1-1 0 0,0 0 1 0 0,0 0-1 0 0,1 0 1 0 0,-1 0-1 0 0,0-1 1 0 0,0 1 0 0 0,0 0-1 0 0,0 0 1 0 0,0 0-1 0 0,0 0 1 0 0,1 0 0 0 0,-1-1-1 0 0,0 1 1 0 0,0 0-1 0 0,0 0 1 0 0,0 0-1 0 0,1 0 1 0 0,-1 0 0 0 0,0 0-1 0 0,0 0 1 0 0,0 0-1 0 0,1 0 1 0 0,-1 0 0 0 0,0 0-1 0 0,0 0 1 0 0,0 0-1 0 0,1 0 1 0 0,-1 0-1 0 0,0 0 1 0 0,0 0 0 0 0,0 0-1 0 0,1 0 1 0 0,-1 0-1 0 0,0 0 1 0 0,0 0 0 0 0,0 0-1 0 0,0 0 1 0 0,1 0-1 0 0,-1 0 1 0 0,0 1-1 0 0,0-1 1 0 0,0 0 0 0 0,0 0-1 0 0,1 0 1 0 0,-1 0-1 0 0,0 0 1 0 0,0 1-1 0 0,0-1 1 0 0,0 0 0 0 0,0 0-1 0 0,0 0 1 0 0,0 0-1 0 0,1 1 1 0 0,-1-1 0 0 0,0 0-1 0 0,0 0 2 0 0,9 12-55 0 0,-9-12 46 0 0,10 16-30 0 0,-1 0 1 0 0,-1 0-1 0 0,0 1 0 0 0,-1 0 1 0 0,1 8 38 0 0,12 27 1 0 0,-6-22-27 0 0,-2 1 1 0 0,-2 1-1 0 0,0 0 1 0 0,-2 0-1 0 0,-1 6 26 0 0,-6-34-8 0 0,-1 0-1 0 0,0 0 0 0 0,1 0 1 0 0,-2 1-1 0 0,1-1 1 0 0,0 0-1 0 0,-1 0 1 0 0,0 0-1 0 0,0 0 1 0 0,0 0-1 0 0,0 0 1 0 0,-1 0-1 0 0,1 0 1 0 0,-1 0-1 0 0,-1 0 9 0 0,2-2-5 0 0,0-1-1 0 0,-1 1 1 0 0,1-1 0 0 0,0 0-1 0 0,-1 0 1 0 0,0 1-1 0 0,1-1 1 0 0,-1 0 0 0 0,0 0-1 0 0,1-1 1 0 0,-1 1 0 0 0,0 0-1 0 0,0-1 1 0 0,0 1-1 0 0,1-1 1 0 0,-1 1 0 0 0,0-1-1 0 0,0 0 1 0 0,0 0 0 0 0,0 0-1 0 0,0 0 1 0 0,0 0-1 0 0,0 0 1 0 0,0-1 0 0 0,0 1-1 0 0,1-1 1 0 0,-1 1 0 0 0,0-1-1 0 0,-1 0 6 0 0,0 0-44 0 0,-1 0-210 0 0,1-1 0 0 0,0 0 0 0 0,0 1-1 0 0,0-1 1 0 0,0 0 0 0 0,0 0 0 0 0,1 0 0 0 0,-1-1 0 0 0,0 1-1 0 0,1-1 1 0 0,0 1 0 0 0,0-1 0 0 0,-1 0 0 0 0,2 0 0 0 0,-1 0-1 0 0,0 0 1 0 0,1 0 0 0 0,-1-1 0 0 0,1 1 254 0 0,-1-12-1875 0 0</inkml:trace>
  <inkml:trace contextRef="#ctx0" brushRef="#br0" timeOffset="379.05">1266 574 5528 0 0,'0'0'249'0'0,"0"0"-1"0"0,3 6-103 0 0,-2-3 4401 0 0,-3 0-4988 0 0,2-3 716 0 0,0 0 0 0 0,0 0 0 0 0,0 0 1 0 0,0 0-1 0 0,0 0 0 0 0,0 0 0 0 0,0 1 0 0 0,0-1 1 0 0,0 0-1 0 0,-1 0 0 0 0,1 0 0 0 0,0 0 0 0 0,0 1 1 0 0,0-1-1 0 0,0 0 0 0 0,0 0 0 0 0,0 0 0 0 0,0 0 1 0 0,1 0-1 0 0,-1 1 0 0 0,0-1 0 0 0,0 0 0 0 0,0 0 1 0 0,0 0-1 0 0,0 0 0 0 0,0 1 0 0 0,0-1 0 0 0,0 0 1 0 0,0 0-1 0 0,0 0 0 0 0,0 0 0 0 0,0 0 1 0 0,1 0-1 0 0,-1 1 0 0 0,0-1-274 0 0,3 1 1334 0 0,-1 0-820 0 0,-1 0-12 0 0,2 0-396 0 0,0-1 1 0 0,0 1 0 0 0,0-1 0 0 0,0 1 0 0 0,-1-1 0 0 0,1 0-1 0 0,0 0 1 0 0,0-1 0 0 0,0 1 0 0 0,0 0 0 0 0,0-1-1 0 0,0 0 1 0 0,-1 1 0 0 0,1-1 0 0 0,0 0 0 0 0,-1-1-1 0 0,1 1 1 0 0,1-1-107 0 0,3-2 204 0 0,0 0 0 0 0,-1 0 0 0 0,1 0 0 0 0,-1-1 0 0 0,0 1 0 0 0,4-7-204 0 0,-4 5 151 0 0,-1 0-1 0 0,1-1 1 0 0,-2 0-1 0 0,1 0 0 0 0,-1-1-150 0 0,-2 5 24 0 0,0 0 0 0 0,-1 0 0 0 0,0-1 0 0 0,0 1-1 0 0,0 0 1 0 0,0-1 0 0 0,0 1 0 0 0,-1-1-1 0 0,0 1 1 0 0,1 0 0 0 0,-1-1 0 0 0,-1 1 0 0 0,1-4-24 0 0,-1 0 12 0 0,-6-18 47 0 0,7 24-51 0 0,-1-1 0 0 0,0 1 0 0 0,0 0 0 0 0,1 0 1 0 0,-1 0-1 0 0,0-1 0 0 0,0 1 0 0 0,0 0 0 0 0,0 0 1 0 0,0 1-1 0 0,-1-1 0 0 0,1 0 0 0 0,0 0 0 0 0,0 0 1 0 0,-1 1-1 0 0,1-1 0 0 0,0 1 0 0 0,-1-1-8 0 0,0 0 17 0 0,0 0-1 0 0,-1 1 1 0 0,1-1-1 0 0,-1 1 1 0 0,1-1-1 0 0,-1 1 1 0 0,1 0 0 0 0,-1 0-1 0 0,0 0 1 0 0,1 0-1 0 0,-1 0 1 0 0,1 1-1 0 0,-1-1 1 0 0,1 1-1 0 0,-1 0 1 0 0,1 0 0 0 0,0 0-1 0 0,-1 0 1 0 0,1 0-1 0 0,0 0 1 0 0,0 0-1 0 0,0 1 1 0 0,0-1-1 0 0,0 1 1 0 0,0 0-1 0 0,0-1 1 0 0,0 1 0 0 0,0 0-1 0 0,0 1-16 0 0,-8 7 9 0 0,0 1 0 0 0,1 0 0 0 0,0 1 0 0 0,0 0 0 0 0,1 0 0 0 0,1 0-1 0 0,0 1 1 0 0,1 1 0 0 0,0 0-9 0 0,1 2 0 0 0,1 0 0 0 0,0 0 0 0 0,1 1 0 0 0,-1 14 0 0 0,4-23 0 0 0,0 0 0 0 0,0 0 0 0 0,1 0 0 0 0,0-1 0 0 0,0 1 0 0 0,0 0 0 0 0,1 0 0 0 0,1-1 0 0 0,-1 1 0 0 0,1-1 0 0 0,1 2 0 0 0,-1-3 4 0 0,0 0 0 0 0,0-1 0 0 0,1 0 0 0 0,-1 1 0 0 0,1-1 0 0 0,1-1 0 0 0,-1 1 0 0 0,0-1 0 0 0,1 1 0 0 0,0-1 0 0 0,0-1 0 0 0,0 1 0 0 0,1-1 0 0 0,-1 0 0 0 0,1 0 0 0 0,0 0 0 0 0,0-1 0 0 0,0 0 0 0 0,0 0 0 0 0,2 0-4 0 0,11 1 54 0 0,0-2 0 0 0,-1 0 0 0 0,1-2 0 0 0,0 0 0 0 0,13-2-54 0 0,-6 1 11 0 0,-11-1-582 0 0,-1 1 0 0 0,0-2 0 0 0,1 0 0 0 0,-1 0 0 0 0,-1-2 0 0 0,11-4 571 0 0,-10 3-1119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7:5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493 445 10592 0 0,'1'-3'126'0'0,"-1"0"0"0"0,0 0-1 0 0,1-1 1 0 0,-1 1 0 0 0,0 0 0 0 0,0 0 0 0 0,-1-1 0 0 0,1 1 0 0 0,-1 0-126 0 0,1 1 17 0 0,3-10 83 0 0,-5 3 1265 0 0,1 8 5345 0 0,10 28-5711 0 0,-3-8-552 0 0,-1 0 0 0 0,0 1 0 0 0,0 9-447 0 0,9 76 788 0 0,-12-63-160 0 0,-1-1 1 0 0,-2 1 0 0 0,-3-1-1 0 0,-3 19-628 0 0,6-52 343 0 0,1 0-36 0 0,0-8-280 0 0,0 0 1 0 0,0 0-1 0 0,0 1 1 0 0,0-1-1 0 0,0 0 1 0 0,0 0-1 0 0,0 0 1 0 0,-1 0-1 0 0,1 0 1 0 0,0 0-1 0 0,0 0 1 0 0,0 0-1 0 0,0 0 1 0 0,0 0-1 0 0,0 0 1 0 0,0 0-1 0 0,0 0 1 0 0,-1 0-1 0 0,1 0 1 0 0,0 0-1 0 0,0 0 1 0 0,0 0-1 0 0,0 0 1 0 0,0 0-1 0 0,0 0 1 0 0,0 0-1 0 0,0 0 1 0 0,-1 0-1 0 0,1 0 1 0 0,0 0-1 0 0,0 0 1 0 0,0 0-1 0 0,0 0 1 0 0,0 0-1 0 0,0 0 1 0 0,0 0-1 0 0,0 0 1 0 0,0 0-1 0 0,-1 0 1 0 0,1 0-1 0 0,0 0 1 0 0,0 0-1 0 0,0 0 1 0 0,0-1-1 0 0,0 1 1 0 0,0 0-1 0 0,0 0 1 0 0,0 0-1 0 0,0 0 1 0 0,0 0-1 0 0,0 0 1 0 0,0 0-1 0 0,0 0 1 0 0,0 0-1 0 0,0-1 1 0 0,0 1-1 0 0,0 0 1 0 0,0 0-1 0 0,0 0-27 0 0,-35-49 560 0 0,6 8-478 0 0,23 32-60 0 0,-1-1 0 0 0,0 1 0 0 0,0 0 0 0 0,-1 1 0 0 0,-7-8-22 0 0,-5 0 0 0 0,8 6 0 0 0,0 0 0 0 0,-1 0 0 0 0,0 1 0 0 0,-14-6 0 0 0,5 3 0 0 0,15 7 0 0 0,0 1 0 0 0,-1 1 0 0 0,1-1 0 0 0,-5 0 0 0 0,9 3 0 0 0,0 1 0 0 0,0-1 0 0 0,0 1 0 0 0,0-1 0 0 0,0 1 0 0 0,0 0 0 0 0,0 0 0 0 0,0 0 0 0 0,0 1 0 0 0,1-1 0 0 0,-1 1 0 0 0,0-1 0 0 0,0 1 0 0 0,0 0 0 0 0,0 1 0 0 0,-8 3-8 0 0,0 1 0 0 0,0 0 0 0 0,1 1 0 0 0,0 1 0 0 0,0-1 0 0 0,0 2 0 0 0,1-1 0 0 0,1 1 0 0 0,-1 1 0 0 0,-2 4 8 0 0,-4 7-26 0 0,0 0 0 0 0,2 1 0 0 0,0 1 0 0 0,-4 13 26 0 0,13-28 1 0 0,1 0 0 0 0,0 0 0 0 0,1 1 1 0 0,0 0-1 0 0,0-1 0 0 0,1 1 0 0 0,0 0 0 0 0,1 0 0 0 0,0-1 0 0 0,0 1 0 0 0,1 7-1 0 0,0-13-4 0 0,-1 0 0 0 0,1 1-1 0 0,0-1 1 0 0,0 0 0 0 0,0 0 0 0 0,0 0-1 0 0,1 1 1 0 0,-1-2 0 0 0,1 1 0 0 0,0 0-1 0 0,0 0 1 0 0,0 0 0 0 0,0-1 0 0 0,0 1-1 0 0,1-1 1 0 0,-1 0 0 0 0,1 0 0 0 0,-1 0-1 0 0,1 0 1 0 0,0 0 0 0 0,0 0 0 0 0,0-1-1 0 0,0 1 1 0 0,0-1 0 0 0,0 0-1 0 0,1 0 1 0 0,-1 0 0 0 0,1 0 4 0 0,3 1 5 0 0,1-1-1 0 0,1 0 1 0 0,-1 0 0 0 0,0 0-1 0 0,0-1 1 0 0,0 0 0 0 0,0-1-1 0 0,0 0 1 0 0,0 0-1 0 0,0-1 1 0 0,2 0-5 0 0,28-12 0 0 0,-1-1 0 0 0,0-2 0 0 0,30-19 0 0 0,-60 32 10 0 0,0-1 0 0 0,0 0 0 0 0,-1-1 0 0 0,1 0 0 0 0,-1 0 0 0 0,-1 0-1 0 0,1 0 1 0 0,0-2-10 0 0,13-15 49 0 0,-16 20-350 0 0,4-6 757 0 0,-4-6-4367 0 0,-3 15 1619 0 0</inkml:trace>
  <inkml:trace contextRef="#ctx0" brushRef="#br0" timeOffset="347.79">944 617 17535 0 0,'-3'-6'285'0'0,"-2"-2"255"0"0,1-1-1 0 0,0 0 1 0 0,-1-6-540 0 0,5 14 59 0 0,0 0 0 0 0,-1-1 0 0 0,1 1 0 0 0,0 0 0 0 0,-1 0 0 0 0,1-1 0 0 0,-1 1 0 0 0,0 0 0 0 0,1 0 0 0 0,-1 0 0 0 0,0 0 0 0 0,0 0-1 0 0,1 0 1 0 0,-2-1-59 0 0,-2-3 607 0 0,3 4-73 0 0,1 1 123 0 0,-6-9 1432 0 0,3 10-2057 0 0,-1-1 0 0 0,1 1-1 0 0,-1 0 1 0 0,1 0 0 0 0,-1 0-1 0 0,1 1 1 0 0,0-1 0 0 0,0 1-1 0 0,0 0 1 0 0,0-1 0 0 0,0 1-1 0 0,0 1 1 0 0,0-1 0 0 0,0 0-1 0 0,1 1 1 0 0,-1-1 0 0 0,1 1 0 0 0,0 0-1 0 0,0 0-31 0 0,-9 12 135 0 0,0 0-1 0 0,2 0 0 0 0,-2 5-134 0 0,8-15 3 0 0,-9 20-3 0 0,0 0 0 0 0,2 1 0 0 0,1 0 0 0 0,1 1 0 0 0,1-1 0 0 0,0 14 0 0 0,6-37 29 0 0,1-1 0 0 0,0 1 0 0 0,0-1 0 0 0,0 1 0 0 0,0-1 0 0 0,0 1 0 0 0,1-1 0 0 0,-1 1 0 0 0,1-1 0 0 0,0 1 0 0 0,0-1 0 0 0,0 0 0 0 0,0 1 0 0 0,0-1 0 0 0,0 0-1 0 0,0 0 1 0 0,1 0 0 0 0,-1 0 0 0 0,1 0 0 0 0,0 0 0 0 0,-1 0 0 0 0,1 0 0 0 0,0-1 0 0 0,0 1 0 0 0,0-1 0 0 0,0 1 0 0 0,1-1 0 0 0,-1 0 0 0 0,0 0 0 0 0,0 0 0 0 0,1 0 0 0 0,-1 0 0 0 0,1 0 0 0 0,-1-1 0 0 0,1 1 0 0 0,-1-1-1 0 0,1 0 1 0 0,-1 0 0 0 0,1 0 0 0 0,-1 0 0 0 0,1 0 0 0 0,0 0-29 0 0,6-2 23 0 0,0 1 0 0 0,-1-1-1 0 0,1-1 1 0 0,0 1 0 0 0,-1-1-1 0 0,0-1 1 0 0,0 0 0 0 0,6-3-23 0 0,3-4-85 0 0,-10 7 149 0 0,0-1 1 0 0,0 0-1 0 0,-1 0 1 0 0,6-5-65 0 0,-10 8-55 0 0,0 0-1 0 0,-1 0 1 0 0,1 0-1 0 0,0-1 1 0 0,-1 1 0 0 0,0 0-1 0 0,1-1 1 0 0,-1 1 0 0 0,0-1-1 0 0,0 0 1 0 0,-1 1-1 0 0,1-1 1 0 0,0 0 0 0 0,-1 1-1 0 0,0-1 1 0 0,0 0 0 0 0,0 0 55 0 0,0-4-2150 0 0,0 6-6401 0 0</inkml:trace>
  <inkml:trace contextRef="#ctx0" brushRef="#br0" timeOffset="733.83">1466 518 13040 0 0,'-1'-15'988'0'0,"-9"-14"-254"0"0,5 20 2209 0 0,4 8-1826 0 0,1 1-205 0 0,0 0-89 0 0,0 0-21 0 0,0 0-48 0 0,0 0-197 0 0,-1 2-86 0 0,-4 7 39 0 0,2-4-376 0 0,0-1 0 0 0,0 0 0 0 0,1 1-1 0 0,0-1 1 0 0,0 1 0 0 0,0 0 0 0 0,1 0-1 0 0,-1-1 1 0 0,0 6-134 0 0,-7 31 594 0 0,7-32-389 0 0,0 1-1 0 0,0-1 1 0 0,-1 8-205 0 0,-10 53 559 0 0,12-56-481 0 0,0 5-11 0 0,0 1 0 0 0,2 16-67 0 0,-1-31 25 0 0,1 0 1 0 0,-1 0 0 0 0,1 0-1 0 0,1-1 1 0 0,-1 1 0 0 0,0 0-1 0 0,1-1 1 0 0,0 1 0 0 0,0-1-1 0 0,1 1 1 0 0,-1-1 0 0 0,1 0-1 0 0,2 2-25 0 0,-2-2 16 0 0,1-1 1 0 0,-1 0-1 0 0,1-1 0 0 0,0 1 0 0 0,0-1 0 0 0,0 1 0 0 0,0-1 1 0 0,1-1-1 0 0,-1 1 0 0 0,0 0 0 0 0,1-1 0 0 0,0 0 0 0 0,-1 0 1 0 0,1 0-1 0 0,-1-1 0 0 0,1 0 0 0 0,0 0 0 0 0,-1 0 0 0 0,1 0 1 0 0,0 0-1 0 0,-1-1 0 0 0,1 0-16 0 0,5-1-316 0 0,0 0-1 0 0,-1-1 1 0 0,1 0-1 0 0,5-2 317 0 0,-6 1-1795 0 0,0-1 1 0 0,0 0-1 0 0,8-5 1795 0 0,-12 6-7745 0 0</inkml:trace>
  <inkml:trace contextRef="#ctx0" brushRef="#br0" timeOffset="1219.2">887 584 2760 0 0,'-2'0'207'0'0,"-12"-7"3337"0"0,12 3 5309 0 0,8 6-1449 0 0,0 5-10230 0 0,7 11 3212 0 0,-6-10-202 0 0,-2 1 0 0 0,1 0 1 0 0,-1 0-1 0 0,1 3-184 0 0,6 13 446 0 0,-8-17-332 0 0,-1-1 0 0 0,1 1 0 0 0,-1 0 0 0 0,1 6-114 0 0,4 11 0 0 0,-6-21 0 0 0,-1-1 0 0 0,1 1 0 0 0,-1 0 0 0 0,0-1 0 0 0,0 1 0 0 0,-1 0 0 0 0,1 0 0 0 0,-1-1 0 0 0,0 1 0 0 0,0 4 0 0 0,0-5-4 0 0,-1 3 11 0 0,1 0 0 0 0,-1-1 1 0 0,0 1-1 0 0,0 0 0 0 0,-1-1 0 0 0,0 1 0 0 0,0-1 0 0 0,0 0 1 0 0,-1 0-1 0 0,1 0 0 0 0,-3 2-7 0 0,-20 25-1141 0 0,15-20-225 0 0</inkml:trace>
  <inkml:trace contextRef="#ctx0" brushRef="#br0" timeOffset="1636.38">1141 562 12608 0 0,'0'0'289'0'0,"0"0"40"0"0,0 0 21 0 0,0 0-46 0 0,0 0-67 0 0,0 0 478 0 0,0 0 226 0 0,-8-1 989 0 0,7 1-1843 0 0,1-1-1 0 0,-1 1 1 0 0,0 0-1 0 0,0 0 1 0 0,1 0-1 0 0,-1 0 0 0 0,0-1 1 0 0,0 1-1 0 0,1 0 1 0 0,-1 0-1 0 0,0 1 1 0 0,0-1-1 0 0,1 0 0 0 0,-1 0 1 0 0,0 0-1 0 0,0 0 1 0 0,1 1-1 0 0,-1-1 1 0 0,0 0-1 0 0,1 1 0 0 0,-1-1 1 0 0,0 0-1 0 0,1 1 1 0 0,-1-1-1 0 0,0 1 1 0 0,1-1-1 0 0,-1 1 0 0 0,1-1 1 0 0,-1 1-1 0 0,1-1 1 0 0,-1 1-1 0 0,1 0 1 0 0,0-1-1 0 0,-1 2-86 0 0,-22 16 1190 0 0,19-16-1080 0 0,1 1 0 0 0,-1 0 1 0 0,0 0-1 0 0,1 0 1 0 0,0 0-1 0 0,-1 1-110 0 0,-16 20 450 0 0,8-9-155 0 0,0 0 0 0 0,1 1 0 0 0,1 0 1 0 0,-3 7-296 0 0,8-14 105 0 0,1 0-1 0 0,0 0 1 0 0,1 0 0 0 0,0 0 0 0 0,0 1 0 0 0,1 0 0 0 0,-1 5-105 0 0,3-12 22 0 0,0 1 1 0 0,0 0-1 0 0,0-1 0 0 0,0 1 0 0 0,1 0 1 0 0,-1-1-1 0 0,1 1 0 0 0,0-1 1 0 0,0 1-1 0 0,1-1 0 0 0,-1 1 1 0 0,1-1-1 0 0,-1 0 0 0 0,1 1 0 0 0,0-1 1 0 0,0 0-1 0 0,0 0 0 0 0,1-1 1 0 0,-1 1-1 0 0,1 0 0 0 0,2 1-22 0 0,0 0-1 0 0,0 0 0 0 0,1-1 1 0 0,-1 0-1 0 0,1 0 0 0 0,-1-1 0 0 0,1 0 0 0 0,0 0 0 0 0,0 0 0 0 0,0 0 0 0 0,0-1 1 0 0,1 0 0 0 0,18 2-217 0 0,0-1-1 0 0,5-1 218 0 0,-3 0-325 0 0,4 0-1587 0 0,0-1-6246 0 0</inkml:trace>
  <inkml:trace contextRef="#ctx0" brushRef="#br0" timeOffset="2306.37">1383 542 3224 0 0,'0'0'483'0'0,"0"-8"2434"0"0,-1 4 1811 0 0,-3-5-4536 0 0,1 4 6576 0 0,-2 11-3274 0 0,2 1-3332 0 0,1-1 0 0 0,0 0 0 0 0,0 1-1 0 0,1 0 1 0 0,0-1 0 0 0,0 1 0 0 0,0 5-162 0 0,-4 25 199 0 0,1-13 428 0 0,1 0 1 0 0,0 19-628 0 0,-1 6 421 0 0,2-34-161 0 0,1 0 1 0 0,1 0-1 0 0,0 1 1 0 0,0-1 0 0 0,3 10-261 0 0,-2 2 325 0 0,-1-26-248 0 0,1 1-10 0 0,2 5-270 0 0,-2-5-922 0 0,-1-2-408 0 0,0 0-89 0 0,0 0-10 0 0</inkml:trace>
  <inkml:trace contextRef="#ctx0" brushRef="#br0" timeOffset="2823.12">1611 484 3224 0 0,'0'-16'-2345'0'0,"-1"-3"7555"0"0,0 2 7807 0 0,2 21-8767 0 0,1 13-4296 0 0,1 38 1025 0 0,-2 0 0 0 0,-3 0 0 0 0,-5 28-979 0 0,6-34 645 0 0,5 46-645 0 0,-3-62 1911 0 0,-5-84-1595 0 0,-1-47-76 0 0,9-55-79 0 0,-1 116-145 0 0,1 0-1 0 0,3 0 1 0 0,1-1-16 0 0,-7 35 0 0 0,-1 1 1 0 0,1-1-1 0 0,0 1 1 0 0,0 0-1 0 0,0-1 0 0 0,0 1 1 0 0,1 0-1 0 0,-1 0 0 0 0,1 0 1 0 0,-1 0-1 0 0,1 0 0 0 0,0 0 1 0 0,0 0-1 0 0,0 0 1 0 0,0 1-1 0 0,1-1 0 0 0,-2 1-3 0 0,0 0 1 0 0,1 0-1 0 0,-1 1 0 0 0,1-1 1 0 0,-1 1-1 0 0,1-1 0 0 0,-1 1 0 0 0,1 0 1 0 0,-1 0-1 0 0,1 0 0 0 0,-1 0 1 0 0,1 0-1 0 0,-1 0 0 0 0,1 0 1 0 0,-1 0-1 0 0,1 0 0 0 0,-1 1 1 0 0,1-1-1 0 0,-1 0 0 0 0,1 1 1 0 0,-1 0-1 0 0,1-1 0 0 0,-1 1 1 0 0,0 0-1 0 0,1 0 0 0 0,-1-1 0 0 0,1 2 3 0 0,11 8-20 0 0,0 1-1 0 0,-1 1 1 0 0,0-1-1 0 0,-1 2 1 0 0,0 0-1 0 0,-1 0 1 0 0,-1 0-1 0 0,0 2 1 0 0,-1-1-1 0 0,2 5 21 0 0,-10-18 0 0 0,12 23 0 0 0,-1 2 0 0 0,4 14 0 0 0,-12-32 0 0 0,-1-1 0 0 0,-1 1 0 0 0,1 0 0 0 0,-1 0 0 0 0,0-1 0 0 0,-1 1 0 0 0,0 0 0 0 0,0 0 0 0 0,-1 0 0 0 0,0 0 0 0 0,-1 3 0 0 0,-1 0 7 0 0,0 1-1 0 0,-1-1 1 0 0,0 0-1 0 0,-1 0 0 0 0,0 0 1 0 0,-1 0-7 0 0,2-5 12 0 0,0-1 0 0 0,0 0 0 0 0,0 1-1 0 0,0-2 1 0 0,-1 1 0 0 0,0-1 0 0 0,0 1 0 0 0,0-1 0 0 0,0-1 0 0 0,-1 1 0 0 0,0-1-1 0 0,0 0-11 0 0,-14 6-480 0 0,-1-1-1 0 0,0-1 0 0 0,0-1 1 0 0,-1 0-1 0 0,0-2 1 0 0,-3 0 480 0 0,9-4-2839 0 0,5 0-5915 0 0</inkml:trace>
  <inkml:trace contextRef="#ctx0" brushRef="#br0" timeOffset="3171.23">2296 309 5064 0 0,'0'-3'236'0'0,"-1"-1"-98"0"0,1 0-1 0 0,1 1 1 0 0,-1-1-1 0 0,0 0 1 0 0,1 1-1 0 0,0-3-137 0 0,-1 6 226 0 0,1-1-1 0 0,-1 1 1 0 0,0 0-1 0 0,0-1 1 0 0,0 1 0 0 0,0 0-1 0 0,0 0 1 0 0,0-1-1 0 0,0 1 1 0 0,0 0-1 0 0,0 0 1 0 0,0-1 0 0 0,0 1-1 0 0,0 0 1 0 0,0-1-1 0 0,0 1 1 0 0,0 0-1 0 0,0 0 1 0 0,0-1 0 0 0,0 1-1 0 0,-1 0 1 0 0,1 0-1 0 0,0-1 1 0 0,0 1 0 0 0,0 0-1 0 0,0 0 1 0 0,0-1-1 0 0,-1 1 1 0 0,1 0-1 0 0,0 0 1 0 0,0 0 0 0 0,-1-1-1 0 0,1 1 1 0 0,0 0-1 0 0,0 0 1 0 0,0 0-1 0 0,-1 0 1 0 0,1 0 0 0 0,0-1-1 0 0,-1 1 1 0 0,1 0-1 0 0,0 0 1 0 0,0 0-1 0 0,-1 0 1 0 0,1 0 0 0 0,0 0-1 0 0,0 0 1 0 0,-1 0-1 0 0,1 0 1 0 0,0 0-1 0 0,-1 0 1 0 0,1 0 0 0 0,0 0-1 0 0,0 0 1 0 0,-1 1-1 0 0,1-1 1 0 0,0 0-1 0 0,0 0 1 0 0,-1 0-226 0 0,-9 2 3577 0 0,5 0-4157 0 0,1 0 794 0 0,0 0-1 0 0,1 0 1 0 0,-1 0-1 0 0,1 0 1 0 0,-1 1-1 0 0,1 0 1 0 0,0 0-1 0 0,0 0 1 0 0,0 0 0 0 0,0 1-214 0 0,-4 4 114 0 0,1 1 0 0 0,0 0 1 0 0,-1 3-115 0 0,-15 29 272 0 0,2 0 0 0 0,2 1 1 0 0,2 1-1 0 0,1 0 0 0 0,3 2 0 0 0,-6 37-272 0 0,17-76 6 0 0,-4 28 45 0 0,0 0 0 0 0,2 6-51 0 0,3-29 14 0 0,0 1 1 0 0,1 0 0 0 0,0 0 0 0 0,1 0 0 0 0,1 0 0 0 0,-1-1 0 0 0,2 1 0 0 0,0 0-15 0 0,-1-5-111 0 0,-1 0-1 0 0,1 0 1 0 0,0 0 0 0 0,1-1 0 0 0,0 1-1 0 0,0-1 1 0 0,0 0 0 0 0,1 0 0 0 0,0 0-1 0 0,0-1 1 0 0,0 0 0 0 0,1 0 0 0 0,0 0-1 0 0,0-1 1 0 0,0 1 0 0 0,3 0 111 0 0,13 2-2063 0 0</inkml:trace>
  <inkml:trace contextRef="#ctx0" brushRef="#br0" timeOffset="3540.73">2540 753 13360 0 0,'0'0'1026'0'0,"0"1"-668"0"0,-9 14 333 0 0,7-14-528 0 0,1 1 0 0 0,0-1 1 0 0,0 1-1 0 0,0-1 0 0 0,0 1 0 0 0,0-1 0 0 0,1 1 0 0 0,-1-1 0 0 0,0 1 0 0 0,1 0 0 0 0,-1-1 0 0 0,1 1 0 0 0,0 0 0 0 0,-1 0 0 0 0,1 0-163 0 0,-2 40 2225 0 0,1-26-1210 0 0,0 0 1 0 0,1 12-1016 0 0,18 131 2842 0 0,-10-101-2006 0 0,4 8-94 0 0,-7-47-541 0 0,-1 0 0 0 0,-2 0 0 0 0,1 0 0 0 0,-2 4-201 0 0,-1-13 155 0 0,0 1 1 0 0,1 0-1 0 0,1-1 1 0 0,0 1-1 0 0,0-1 1 0 0,3 7-156 0 0,-4-15 65 0 0,-1-2 15 0 0,0 0 65 0 0,0 0 23 0 0,0 0 7 0 0,0 0 14 0 0,-10-20 590 0 0,-1-15-390 0 0,4 13-288 0 0,1 0 1 0 0,1 0-1 0 0,0-2-101 0 0,-13-73 160 0 0,0-33-108 0 0,6 45 35 0 0,-1-57-87 0 0,12 114 0 0 0,0-16 0 0 0,2-18 0 0 0,-1 22-15 0 0,0 27 5 0 0,0 0 1 0 0,1 0-1 0 0,0 0 0 0 0,1 1 0 0 0,3-13 10 0 0,-1 13 4 0 0,-2 2-14 0 0,1 1 0 0 0,1 0-1 0 0,-1 0 1 0 0,1 0 0 0 0,4-5 10 0 0,-8 13-2 0 0,1-1 1 0 0,0 1 0 0 0,0-1 0 0 0,1 1 0 0 0,-1-1-1 0 0,0 1 1 0 0,0 0 0 0 0,1 0 0 0 0,-1 0-1 0 0,1-1 1 0 0,-1 1 0 0 0,1 1 0 0 0,-1-1 0 0 0,1 0-1 0 0,0 0 1 0 0,-1 0 0 0 0,1 1 0 0 0,0-1-1 0 0,0 1 1 0 0,-1 0 0 0 0,1-1 0 0 0,0 1 0 0 0,0 0-1 0 0,0 0 1 0 0,-1 0 0 0 0,1 0 0 0 0,0 0-1 0 0,0 1 1 0 0,0-1 0 0 0,-1 0 0 0 0,2 1 1 0 0,0 0-9 0 0,-1 0 0 0 0,0 1 0 0 0,1-1 0 0 0,-1 1 1 0 0,0-1-1 0 0,0 1 0 0 0,0 0 0 0 0,0 0 0 0 0,0 0 0 0 0,0 0 1 0 0,1 1 8 0 0,15 25-34 0 0,-13-17 34 0 0,1 1 0 0 0,-1 0 1 0 0,-1 1-1 0 0,0-1 0 0 0,-1 1 0 0 0,1 8 0 0 0,-3-13-1 0 0,0 0 0 0 0,-1 0 0 0 0,0 0 0 0 0,-1 0 0 0 0,0 0 0 0 0,0 0 0 0 0,0 0 0 0 0,-1 0 0 0 0,-1 0-1 0 0,1-1 1 0 0,-3 4 1 0 0,-1 3-102 0 0,-1 0 0 0 0,-1 0 0 0 0,0-1 0 0 0,0 0 0 0 0,-2 0-1 0 0,0-1 1 0 0,-4 4 102 0 0,7-9-1192 0 0,0-1 1 0 0,-1 1-1 0 0,0-1 0 0 0,-3 2 1192 0 0,9-7-6343 0 0,2-1-1764 0 0</inkml:trace>
  <inkml:trace contextRef="#ctx0" brushRef="#br0" timeOffset="3888.53">2882 487 18887 0 0,'2'-10'156'0'0,"-1"4"82"0"0,0 1-1 0 0,0-1 0 0 0,1 1 1 0 0,0-1-1 0 0,0 1 0 0 0,0 0 1 0 0,0-1-1 0 0,2-1-237 0 0,-2 6 22 0 0,-2 0-16 0 0,1 1 0 0 0,-1 0 0 0 0,1 0 0 0 0,-1-1 0 0 0,1 1 0 0 0,-1-1 0 0 0,0 1-1 0 0,1 0 1 0 0,-1-1 0 0 0,1 1 0 0 0,-1-1 0 0 0,0 1 0 0 0,0-1 0 0 0,1 1 0 0 0,-1-1 0 0 0,0 1 0 0 0,0-1-1 0 0,1 1 1 0 0,-1-1 0 0 0,0 1 0 0 0,0-1 0 0 0,0 1 0 0 0,0-1 0 0 0,0 1 0 0 0,0-1 0 0 0,0 0 0 0 0,0 1-1 0 0,0-1 1 0 0,0 1-6 0 0,0-2 912 0 0,0 2 311 0 0,0 0 60 0 0,0 0-137 0 0,3 10-371 0 0,3 14-596 0 0,-1 0 0 0 0,-1 0 0 0 0,-2 1 0 0 0,0-1 1 0 0,-2 5-180 0 0,3 30 709 0 0,6 119 275 0 0,-9-168-939 0 0,1-1-1 0 0,-1 1 0 0 0,3 7-44 0 0,-3-16 8 0 0,1 0-1 0 0,-1 0 1 0 0,0-1-1 0 0,1 1 1 0 0,-1 0-1 0 0,0-1 0 0 0,0 1 1 0 0,0 0-1 0 0,0 0 1 0 0,0 0-1 0 0,0-1 1 0 0,0 1-1 0 0,0 0 1 0 0,0 0-1 0 0,0-1 0 0 0,0 1 1 0 0,0 0-1 0 0,0 0 1 0 0,-1-1-1 0 0,1 1-7 0 0,0 4-1510 0 0,0-5-502 0 0</inkml:trace>
  <inkml:trace contextRef="#ctx0" brushRef="#br0" timeOffset="4242.22">3836 406 14280 0 0,'3'-6'1109'0'0,"-2"5"-993"0"0,0-1-1 0 0,0 1 1 0 0,0-1-1 0 0,-1 1 1 0 0,1 0-1 0 0,1-1 1 0 0,-1 1-1 0 0,0 0 1 0 0,0 0-1 0 0,0 0 1 0 0,1 0-1 0 0,-1 0 1 0 0,0 0-1 0 0,1 0 1 0 0,-1 0-1 0 0,1 0 1 0 0,0 0-116 0 0,6-1 1399 0 0,-7 2-1076 0 0,0 0 0 0 0,-1-1 0 0 0,1 1 1 0 0,0 0-1 0 0,0 0 0 0 0,0 0 0 0 0,-1-1 0 0 0,1 1 0 0 0,0 0 1 0 0,0 0-1 0 0,0 0 0 0 0,-1 1 0 0 0,1-1 0 0 0,0 0 0 0 0,0 0 1 0 0,0 0-1 0 0,-1 1 0 0 0,1-1 0 0 0,0 0 0 0 0,0 1-323 0 0,-5 14 1244 0 0,3-12-1206 0 0,0-1 1 0 0,-1 0-1 0 0,1 0 0 0 0,-1 0 0 0 0,0 1 1 0 0,1-2-1 0 0,-1 1 0 0 0,0 0 0 0 0,0 0 0 0 0,0-1 1 0 0,-2 2-39 0 0,-4 4 111 0 0,-20 19 215 0 0,-2 0-1 0 0,-1-2 0 0 0,-11 6-325 0 0,-26 12 255 0 0,-45 19-255 0 0,87-47 9 0 0,-12 12-9 0 0,29-21 0 0 0,9-5 0 0 0,0 1 0 0 0,-1-1 0 0 0,1 0 0 0 0,0 0 0 0 0,0 0 0 0 0,0 1 0 0 0,0-1 0 0 0,-1 0 0 0 0,1 0 0 0 0,0 1 0 0 0,0-1 0 0 0,0 0 0 0 0,0 0 0 0 0,0 1 0 0 0,0-1 0 0 0,0 0 0 0 0,0 0 0 0 0,0 1 0 0 0,0-1 0 0 0,0 0 0 0 0,0 0 0 0 0,0 1 0 0 0,0-1 0 0 0,0 0 0 0 0,0 0 0 0 0,0 1 0 0 0,2 1 1 0 0,1-1-1 0 0,-1 1 0 0 0,1-1 1 0 0,-1 1-1 0 0,1-1 1 0 0,0 0-1 0 0,0 0 0 0 0,-1 0 1 0 0,1-1-1 0 0,3 2 0 0 0,-1-1 12 0 0,10 2 39 0 0,1 0 0 0 0,-1-1-1 0 0,8 0-50 0 0,9 1 24 0 0,79 13 40 0 0,88 27-64 0 0,-111-20 0 0 0,26 11-163 0 0,-106-33 170 0 0,-7-1-6693 0 0,-1 0-1423 0 0</inkml:trace>
  <inkml:trace contextRef="#ctx0" brushRef="#br0" timeOffset="4611.72">2944 215 19895 0 0,'-1'-2'161'0'0,"1"0"0"0"0,-1 0-1 0 0,1 0 1 0 0,-1 1 0 0 0,1-1-1 0 0,0 0 1 0 0,0 0-1 0 0,0 0 1 0 0,0 0 0 0 0,0 0-1 0 0,0 0 1 0 0,0 0-1 0 0,1 0 1 0 0,-1 0-161 0 0,1 1 19 0 0,0 1 0 0 0,-1-1 0 0 0,1 0 0 0 0,0 0 1 0 0,-1 1-1 0 0,1-1 0 0 0,0 0 0 0 0,0 1 0 0 0,0-1 0 0 0,0 1 0 0 0,-1-1 0 0 0,1 1 0 0 0,0-1 0 0 0,0 1 1 0 0,0 0-1 0 0,0-1 0 0 0,0 1 0 0 0,0 0 0 0 0,0 0 0 0 0,0 0 0 0 0,0 0 0 0 0,0-1 0 0 0,0 2 0 0 0,0-1 1 0 0,0 0-1 0 0,1 0-19 0 0,3 0 135 0 0,1 1 1 0 0,-1 0 0 0 0,1 0 0 0 0,-1 0 0 0 0,1 0 0 0 0,-1 1 0 0 0,0 0-1 0 0,0 0 1 0 0,0 0 0 0 0,0 1 0 0 0,0 0 0 0 0,0 0-136 0 0,12 9 666 0 0,-2 0 1 0 0,12 12-667 0 0,-22-20 45 0 0,14 15 135 0 0,0 1 1 0 0,-1 1 0 0 0,-1 0 0 0 0,-1 2 0 0 0,-1 0 0 0 0,-1 0 0 0 0,-1 1 0 0 0,-1 1 0 0 0,-1 0 0 0 0,-1 1 0 0 0,-1 0 0 0 0,-2 1 0 0 0,-1-1 0 0 0,-1 1 0 0 0,-1 1 0 0 0,-1-1-1 0 0,-1 13-180 0 0,-3-23 24 0 0,0 0 0 0 0,-1 0-1 0 0,-1 0 1 0 0,-1-1 0 0 0,0 1-1 0 0,-1-1 1 0 0,-1 0-1 0 0,0-1 1 0 0,-1 1 0 0 0,-4 5-24 0 0,-11 16-68 0 0,-2-1 0 0 0,-1-1 1 0 0,-17 16 67 0 0,34-41-423 0 0,-1-1-1 0 0,0 0 1 0 0,-1 0 423 0 0,-18 13-7465 0 0,5-7-1150 0 0</inkml:trace>
  <inkml:trace contextRef="#ctx0" brushRef="#br0" timeOffset="5846.45">4844 706 13592 0 0,'4'-8'1230'0'0,"-4"8"-1231"0"0,9-29 2882 0 0,9-20-2881 0 0,-16 43 682 0 0,0 0 1 0 0,-1 0-1 0 0,1 0 1 0 0,-1-5-683 0 0,3-8 1297 0 0,-4 17-1192 0 0,0 1 1 0 0,0 0-1 0 0,0 0 1 0 0,0 0-1 0 0,0 0 1 0 0,0-1-1 0 0,0 1 1 0 0,0 0-1 0 0,0 0 1 0 0,-1 0-1 0 0,1 0 1 0 0,0 0-1 0 0,-1 0 1 0 0,1 0-1 0 0,-1-1 1 0 0,1 1-1 0 0,-1 0 1 0 0,0 1-1 0 0,1-1 1 0 0,-1 0-1 0 0,0 0 1 0 0,0 0-1 0 0,0 0 1 0 0,0 1-1 0 0,0-1-105 0 0,-1-1 130 0 0,0 1-1 0 0,0-1 1 0 0,0 1-1 0 0,0-1 1 0 0,-1 1-1 0 0,1 0 1 0 0,-1 0 0 0 0,1 0-1 0 0,-1 1 1 0 0,1-1-1 0 0,-1 1-129 0 0,0-1 65 0 0,0 1 0 0 0,0 0 0 0 0,-1 0 0 0 0,1 1-1 0 0,0-1 1 0 0,0 1 0 0 0,0-1 0 0 0,0 1 0 0 0,0 0 0 0 0,0 0 0 0 0,0 0-1 0 0,0 1 1 0 0,0-1-65 0 0,-36 24 124 0 0,25-15-69 0 0,-3 3-40 0 0,0 1 0 0 0,0 1 0 0 0,-4 7-15 0 0,14-15 19 0 0,0 0-1 0 0,1 0 0 0 0,-1 1 1 0 0,1-1-1 0 0,0 2 1 0 0,1-1-1 0 0,0 0 0 0 0,0 1 1 0 0,1 0-1 0 0,0 0 1 0 0,1 1-1 0 0,0 0-18 0 0,-2 5-5 0 0,4-13 2 0 0,0 1 1 0 0,0-1-1 0 0,1 1 0 0 0,-1-1 1 0 0,0 1-1 0 0,1-1 0 0 0,0 1 1 0 0,0-1-1 0 0,0 1 0 0 0,0-1 1 0 0,0 1-1 0 0,0-1 0 0 0,0 1 1 0 0,1-1-1 0 0,-1 1 0 0 0,1-1 1 0 0,0 1-1 0 0,0-1 0 0 0,0 0 1 0 0,0 1-1 0 0,0-1 0 0 0,1 0 1 0 0,-1 0-1 0 0,0 0 0 0 0,3 2 3 0 0,3 5 11 0 0,-7-9-9 0 0,1 1 1 0 0,-1-1-1 0 0,1 0 0 0 0,0 1 1 0 0,-1-1-1 0 0,1 0 1 0 0,0 1-1 0 0,0-1 0 0 0,-1 0 1 0 0,1 0-1 0 0,0 0 0 0 0,-1 0 1 0 0,1 0-1 0 0,0 0 1 0 0,0 0-1 0 0,-1 0 0 0 0,1 0 1 0 0,0 0-1 0 0,0 0 0 0 0,-1-1 1 0 0,1 1-3 0 0,1 0 3 0 0,2 0 26 0 0,1-1-1 0 0,-1 1 1 0 0,0-1 0 0 0,0 0-1 0 0,0 0 1 0 0,0-1-1 0 0,0 1 1 0 0,0-1 0 0 0,0 0-1 0 0,0 0 1 0 0,-1 0 0 0 0,1 0-1 0 0,-1-1 1 0 0,1 1-1 0 0,-1-1 1 0 0,0 0 0 0 0,1-1-29 0 0,6-8 201 0 0,1 0 0 0 0,-1-1 0 0 0,6-13-201 0 0,-8 16 22 0 0,7-15-4 0 0,-1-1 0 0 0,-1 1 0 0 0,-1-2-1 0 0,2-8-17 0 0,32-112 124 0 0,-12 36-79 0 0,-26 85-77 0 0,-1-1 0 0 0,-1 0 0 0 0,-1-7 32 0 0,-6 40 8 0 0,-11 88 120 0 0,11-74-137 0 0,-5 70-134 0 0,3-58 104 0 0,3 26 39 0 0,-1 10 119 0 0,0-56-102 0 0,2 0 0 0 0,0-1 0 0 0,2 11-17 0 0,1 27 13 0 0,-3-32-42 0 0,0 0 1 0 0,0-1-1 0 0,2 1 0 0 0,0-1 1 0 0,1 1-1 0 0,5 12 29 0 0,-9-28 4 0 0,1 1 0 0 0,-1-1 0 0 0,1 0 0 0 0,0 1 0 0 0,-1-1 0 0 0,1 0 0 0 0,0 0 0 0 0,0 1 0 0 0,0-1 0 0 0,0 0 0 0 0,0 0 0 0 0,0 0 0 0 0,0 0 0 0 0,1 0-1 0 0,-1 0 1 0 0,0-1 0 0 0,1 1 0 0 0,-1 0 0 0 0,0 0 0 0 0,1-1 0 0 0,-1 1 0 0 0,1-1 0 0 0,-1 0 0 0 0,1 1 0 0 0,-1-1 0 0 0,1 0 0 0 0,-1 0 0 0 0,1 0 0 0 0,-1 0 0 0 0,1 0 0 0 0,-1 0 0 0 0,1 0 0 0 0,-1-1 0 0 0,1 1-4 0 0,6-2 46 0 0,0 0 0 0 0,0-1-1 0 0,0 1 1 0 0,-1-2 0 0 0,6-2-46 0 0,-11 5 4 0 0,7-4 46 0 0,0-1-1 0 0,-1 0 1 0 0,0 0 0 0 0,0-1-1 0 0,0 0 1 0 0,-1-1 0 0 0,0 1-1 0 0,4-7-49 0 0,-5 4 31 0 0,1 0-1 0 0,-1-1 0 0 0,-1 0 1 0 0,0 0-1 0 0,2-8-30 0 0,9-18 130 0 0,-11 24-24 0 0,0-1 0 0 0,3-10-106 0 0,-4 10 33 0 0,0 0-1 0 0,5-8-32 0 0,-7 17-17 0 0,0 0-1 0 0,-1 0 1 0 0,0-1-1 0 0,0 1 0 0 0,0 0 1 0 0,0 0-1 0 0,-1-5 18 0 0,0 9-100 0 0,0 1 36 0 0,1 1 67 0 0,1 0 0 0 0,-1 1-1 0 0,0-1 1 0 0,0 1 0 0 0,1-1 0 0 0,-1 1-1 0 0,-1-1 1 0 0,1 1 0 0 0,0 0-1 0 0,0 0 1 0 0,0-1 0 0 0,-1 1-1 0 0,1 0 1 0 0,-1 0-3 0 0,4 10 1 0 0,4 6-16 0 0,-2 0-1 0 0,0 1 1 0 0,-2 0-1 0 0,1 3 16 0 0,5 22-18 0 0,-6-34 29 0 0,-1-1-1 0 0,2 1 1 0 0,-1-1 0 0 0,1 0-1 0 0,1 0 1 0 0,2 2-11 0 0,-2-1 0 0 0,2-5 0 0 0,-6-4 0 0 0,-2 0 0 0 0,1-1 0 0 0,0 1 0 0 0,-1-1 0 0 0,1 0 0 0 0,0 1 0 0 0,0-1 0 0 0,-1 0 0 0 0,1 0 0 0 0,0 1 0 0 0,0-1 0 0 0,-1 0 0 0 0,1 0 0 0 0,0 0 0 0 0,0 0 0 0 0,0 0 0 0 0,-1 0 0 0 0,1 0 0 0 0,0 0 0 0 0,0 0 0 0 0,0-1 0 0 0,1 1 0 0 0,0 0 0 0 0,0 0 0 0 0,0-1 0 0 0,-1 1 0 0 0,1-1 0 0 0,0 1 0 0 0,0-1 0 0 0,-1 0 0 0 0,1 0 0 0 0,0 0 0 0 0,-1 0 0 0 0,1 0 0 0 0,-1 0 0 0 0,1 0 0 0 0,-1 0 0 0 0,1 0 0 0 0,-1-1 0 0 0,0 1 0 0 0,0-1 0 0 0,1 0 0 0 0,3-6 0 0 0,0 1 0 0 0,-1-1 0 0 0,0 0 0 0 0,0-1 0 0 0,0 0 0 0 0,-1 1 5 0 0,-1 0 0 0 0,0 0 0 0 0,0 0-1 0 0,-1 0 1 0 0,0 0 0 0 0,-1-2-5 0 0,2-5 67 0 0,-2 3-5 0 0,0 0 0 0 0,-1 0 0 0 0,0 0 0 0 0,-1 0-1 0 0,-2-5-61 0 0,3 11 22 0 0,-1 0 0 0 0,0 1 0 0 0,-1-1 1 0 0,-2-4-23 0 0,-3-7 18 0 0,6 14-33 0 0,1 0 0 0 0,-1 0 0 0 0,1 1-1 0 0,-1-1 1 0 0,0 0 0 0 0,0 1 0 0 0,0-1 0 0 0,0 1 0 0 0,-1-1 0 0 0,1 1-1 0 0,-1 0 1 0 0,1 0 0 0 0,-1 0 0 0 0,0 1 0 0 0,0-1 0 0 0,1 1 0 0 0,-1-1-1 0 0,0 1 1 0 0,0 0 0 0 0,-1 0 0 0 0,1 0 0 0 0,0 1 0 0 0,0-1 0 0 0,0 1-1 0 0,-1-1 1 0 0,1 1 0 0 0,0 0 0 0 0,0 1 0 0 0,-1-1 0 0 0,1 0 0 0 0,0 1-1 0 0,0 0 1 0 0,0 0 0 0 0,0 0 0 0 0,-1 0 0 0 0,0 0 15 0 0,1 1-176 0 0,-1 0 1 0 0,0-1-1 0 0,1 1 1 0 0,-1 1-1 0 0,1-1 0 0 0,0 0 1 0 0,0 1-1 0 0,0 0 1 0 0,-2 1 175 0 0,4-2-390 0 0,-1 0 1 0 0,1 0 0 0 0,-1 0-1 0 0,1 1 1 0 0,0-1 0 0 0,0 0 0 0 0,0 1-1 0 0,0-1 1 0 0,1 1 0 0 0,-1 0 389 0 0,1 8-6087 0 0,7-2-1591 0 0</inkml:trace>
  <inkml:trace contextRef="#ctx0" brushRef="#br0" timeOffset="6216.42">5669 518 8752 0 0,'-8'-13'296'0'0,"5"8"945"0"0,-1 0 1 0 0,1 0-1 0 0,-1 1 0 0 0,-3-4-1241 0 0,6 7 339 0 0,0 0-1 0 0,0 0 1 0 0,0 0 0 0 0,-1 0-1 0 0,1 1 1 0 0,0-1 0 0 0,0 0-1 0 0,0 1 1 0 0,-1-1-1 0 0,1 1 1 0 0,0-1 0 0 0,-1 1-1 0 0,1 0 1 0 0,0-1 0 0 0,-1 1-1 0 0,1 0 1 0 0,-1 0 0 0 0,1 0-1 0 0,0 0 1 0 0,-1 0 0 0 0,1 0-1 0 0,-1 1-338 0 0,-4 0 305 0 0,0 0 0 0 0,0 1-1 0 0,0 0 1 0 0,1 1 0 0 0,-1-1-1 0 0,0 1 1 0 0,1 0 0 0 0,0 0-1 0 0,0 1 1 0 0,0 0 0 0 0,0-1-1 0 0,0 2 1 0 0,1-1 0 0 0,0 1-1 0 0,0-1 1 0 0,-3 5-305 0 0,1 1 136 0 0,-1-1-1 0 0,2 2 1 0 0,0-1 0 0 0,0 1 0 0 0,1 0 0 0 0,0 0-1 0 0,1 0 1 0 0,0 0 0 0 0,1 0 0 0 0,0 1-1 0 0,0-1 1 0 0,1 9-136 0 0,1-12 29 0 0,1 0-1 0 0,0 1 0 0 0,0-1 1 0 0,0 0-1 0 0,1 0 1 0 0,0 0-1 0 0,1 0 0 0 0,0 0 1 0 0,1 2-29 0 0,-2-6 8 0 0,0 0-1 0 0,1 0 1 0 0,-1 0 0 0 0,1 0 0 0 0,0-1-1 0 0,0 1 1 0 0,0-1 0 0 0,0 0 0 0 0,0 0 0 0 0,1 0-1 0 0,-1 0 1 0 0,1-1 0 0 0,0 1 0 0 0,0-1 0 0 0,0 0-1 0 0,0 0 1 0 0,3 0-8 0 0,4 1-100 0 0,0-1 0 0 0,0 0 0 0 0,1-1 0 0 0,-1 0 0 0 0,0-1-1 0 0,1-1 1 0 0,-1 1 0 0 0,0-2 0 0 0,0 1 0 0 0,1-2 0 0 0,9-2 100 0 0,-9 1-1009 0 0,-1 0 0 0 0,1-1 0 0 0,-1 0 0 0 0,0-1-1 0 0,-1 0 1 0 0,10-8 1009 0 0,-1 0-1984 0 0</inkml:trace>
  <inkml:trace contextRef="#ctx0" brushRef="#br0" timeOffset="6564.03">6055 398 16439 0 0,'1'-2'374'0'0,"0"-2"-193"0"0,1 0 1 0 0,-1 1-1 0 0,0-1 1 0 0,0 0-1 0 0,-1 0 1 0 0,1-1-1 0 0,-1 1 1 0 0,0 0-1 0 0,0-4-181 0 0,0 7 1031 0 0,0 1 355 0 0,0 0 72 0 0,0 0-110 0 0,0 0-512 0 0,0 0-219 0 0,1 2-45 0 0,1 5-415 0 0,-1 1 1 0 0,0-1-1 0 0,0 0 0 0 0,0 1 0 0 0,-1-1 1 0 0,0 1-1 0 0,-1 4-157 0 0,0 8 170 0 0,-1 19 635 0 0,-1 0 0 0 0,-3 4-805 0 0,-2 15 219 0 0,2 63-1233 0 0,5-97-2248 0 0,1-24-5704 0 0</inkml:trace>
  <inkml:trace contextRef="#ctx0" brushRef="#br0" timeOffset="6896.39">6397 335 19895 0 0,'0'0'455'0'0,"0"0"61"0"0,0 0 28 0 0,0 0-61 0 0,-1 2-315 0 0,-4 15 396 0 0,1 1 0 0 0,1 0 0 0 0,0 0 0 0 0,2 0 0 0 0,-1 17-564 0 0,-1 17 1094 0 0,2-23-715 0 0,1-17-172 0 0,0 0 0 0 0,-1 0 0 0 0,-1 1-207 0 0,0 5 265 0 0,1-1 1 0 0,0 1-1 0 0,1 1-265 0 0,1-3 241 0 0,-2 1 1 0 0,0 0-1 0 0,-3 15-241 0 0,3-23 84 0 0,1-7-16 0 0,0-2-4 0 0,0 0 0 0 0,0 0 5 0 0,0 0 22 0 0,0 0 5 0 0,0 0 0 0 0,0 0 21 0 0,0 0 91 0 0,-2-8 307 0 0,1 1-447 0 0,1 1-1 0 0,0-1 1 0 0,0 1 0 0 0,2-6-68 0 0,-1-11-7 0 0,1-8 108 0 0,1 1 0 0 0,2-8-101 0 0,2-23 102 0 0,0-3-126 0 0,11-51 24 0 0,-17 110-1 0 0,1 1-1 0 0,-1-1 1 0 0,1 1-1 0 0,0 0 1 0 0,0 0-1 0 0,0 0 1 0 0,0 0-1 0 0,1 0 1 0 0,0 0 0 0 0,-1 0-1 0 0,3-1 2 0 0,-3 3-2 0 0,-1 1 0 0 0,1-1 0 0 0,0 1 0 0 0,-1-1 0 0 0,1 1 0 0 0,0 0 0 0 0,0 0 0 0 0,0 0 0 0 0,0 0 0 0 0,0 0 0 0 0,0 0 0 0 0,0 0 0 0 0,0 1 0 0 0,0-1 0 0 0,0 1 0 0 0,1 0 0 0 0,-1-1 0 0 0,0 1 0 0 0,0 0 0 0 0,0 0 0 0 0,1 0 0 0 0,-1 1 0 0 0,0-1 0 0 0,0 0 2 0 0,3 2-7 0 0,0 1 0 0 0,0-1 1 0 0,0 1-1 0 0,0-1 0 0 0,-1 1 0 0 0,1 1 0 0 0,-1-1 0 0 0,0 1 1 0 0,0-1-1 0 0,0 1 0 0 0,0 0 0 0 0,-1 1 0 0 0,1-1 1 0 0,-1 1-1 0 0,0-1 0 0 0,-1 1 0 0 0,2 3 7 0 0,5 12-28 0 0,0 0 0 0 0,-1 0 0 0 0,3 17 28 0 0,-7-24 0 0 0,-1 0 0 0 0,0 0 0 0 0,-1 1 0 0 0,-1-1 0 0 0,0 1 0 0 0,0-1 0 0 0,-2 10 0 0 0,-1-3 0 0 0,2-13 0 0 0,0-1 0 0 0,-1 0 0 0 0,0 1 0 0 0,0-1 0 0 0,-1 0 0 0 0,1 1 0 0 0,-1-1 0 0 0,-1 0 0 0 0,1 0 0 0 0,-1-1 0 0 0,-2 5 0 0 0,-2 0 16 0 0,0 0 1 0 0,0-1-1 0 0,-1 0 0 0 0,0 0 1 0 0,-1-1-1 0 0,0 0 0 0 0,0 0 1 0 0,-1-1-1 0 0,0-1 0 0 0,0 1 0 0 0,0-2 1 0 0,-1 1-1 0 0,-6 1-16 0 0,-2-1-178 0 0,2 0-44 0 0,0-1 0 0 0,-6 1 222 0 0,13-4-1536 0 0,1-1 0 0 0,-1 0 0 0 0,-4-1 1536 0 0,-3 0-9253 0 0</inkml:trace>
  <inkml:trace contextRef="#ctx0" brushRef="#br0" timeOffset="7265.23">7226 191 17967 0 0,'0'-4'218'0'0,"-1"1"0"0"0,1 0-1 0 0,0-1 1 0 0,-1 1-1 0 0,0 0 1 0 0,0 0 0 0 0,0-1-1 0 0,0 1 1 0 0,0 0-1 0 0,0 0 1 0 0,-2-1-218 0 0,2 3 119 0 0,0-1 0 0 0,0 0 0 0 0,0 1-1 0 0,0-1 1 0 0,-1 1 0 0 0,1 0 0 0 0,-1-1 0 0 0,1 1 0 0 0,-1 0 0 0 0,1 0-1 0 0,-1 0 1 0 0,0 0 0 0 0,0 0 0 0 0,1 1 0 0 0,-1-1 0 0 0,0 0-1 0 0,0 1 1 0 0,0-1 0 0 0,0 1 0 0 0,-1-1-119 0 0,-1 1 180 0 0,1 1 1 0 0,-1-1-1 0 0,0 0 0 0 0,1 1 0 0 0,-1 0 1 0 0,1 0-1 0 0,-1 0 0 0 0,1 0 0 0 0,-1 0 1 0 0,1 1-1 0 0,0-1 0 0 0,-1 1-180 0 0,-39 26 1265 0 0,31-20-1218 0 0,2 0 1 0 0,1 0 0 0 0,-1 0 0 0 0,1 1 0 0 0,0 0 1 0 0,0 2-49 0 0,-38 52 235 0 0,26-30-43 0 0,2 0 1 0 0,1 1 0 0 0,0 4-193 0 0,6-12 143 0 0,-2 7 87 0 0,2 0-1 0 0,2 0 1 0 0,-6 34-230 0 0,13-50-70 0 0,1-1-1 0 0,1 1 1 0 0,0 0 0 0 0,1 0-1 0 0,3 15 71 0 0,-2-7 111 0 0,0-16-38 0 0,0 0 1 0 0,0 0-1 0 0,1 0 1 0 0,1 0-1 0 0,-1 0 1 0 0,1 0 0 0 0,1-1-1 0 0,-1 1 1 0 0,1-1-1 0 0,1 0 1 0 0,0 0-1 0 0,0 0-73 0 0,-1-3-1335 0 0,0 0 0 0 0,1-1 0 0 0,-1 1 0 0 0,1-1 0 0 0,0 1 0 0 0,5 2 1335 0 0,7 2-8890 0 0</inkml:trace>
  <inkml:trace contextRef="#ctx0" brushRef="#br0" timeOffset="7619.46">7428 531 21191 0 0,'0'0'480'0'0,"0"0"67"0"0,0 0 32 0 0,0 0-58 0 0,-1 2-340 0 0,-1 3-123 0 0,0 1 0 0 0,1 0 0 0 0,-1-1 0 0 0,1 1-1 0 0,0 0 1 0 0,1 0 0 0 0,-1 0 0 0 0,1 5-58 0 0,0 0 359 0 0,-1 0-1 0 0,-1 0 1 0 0,-2 9-359 0 0,1-9 171 0 0,1 1 0 0 0,1-1 0 0 0,-1 11-171 0 0,1 18 159 0 0,-5 19-159 0 0,2-17 1297 0 0,1 19-1297 0 0,0-9 367 0 0,2-29-246 0 0,0 0-1 0 0,2 7-120 0 0,-1-22 0 0 0,0 0 0 0 0,-1 0 0 0 0,1 0 0 0 0,-2 0 0 0 0,0 3 0 0 0,1-4 0 0 0,0-1 0 0 0,0 1 0 0 0,0 0 0 0 0,1 0 0 0 0,0 0 0 0 0,0 3 0 0 0,5 38 931 0 0,-5-46-422 0 0,0-2-66 0 0,-1 0-435 0 0,0 0 1 0 0,1-1-1 0 0,-1 1 1 0 0,1 0-1 0 0,-1-1 1 0 0,1 1 0 0 0,0 0-1 0 0,-1-1 1 0 0,1 1-1 0 0,-1-1 1 0 0,1 1-1 0 0,0-1 1 0 0,-1 1-1 0 0,1-1 1 0 0,0 1-1 0 0,-1-1 1 0 0,1 1 0 0 0,0-1-1 0 0,0 1 1 0 0,-1-1-1 0 0,1 0-8 0 0,-4-12-14 0 0,2-23 14 0 0,2 26 0 0 0,-1 1 0 0 0,1-1 0 0 0,-2-3 0 0 0,-2-9 0 0 0,2 0 0 0 0,0-4 0 0 0,1 5 0 0 0,-1 1 0 0 0,-5-18 0 0 0,5 28 0 0 0,1-1 0 0 0,0 1 0 0 0,1 0 0 0 0,0-1 0 0 0,1 1 0 0 0,0-2 0 0 0,0-34 0 0 0,-2 1 0 0 0,2-1 0 0 0,3 1 0 0 0,5-31 0 0 0,-4 33 0 0 0,-4 30 0 0 0,0 1 0 0 0,1-1 0 0 0,1 1 0 0 0,0-1 0 0 0,4-12 0 0 0,-3 9 0 0 0,1 1 0 0 0,6-13 0 0 0,-9 24 0 0 0,0-1 0 0 0,1 1 0 0 0,0-1 0 0 0,0 1 0 0 0,0 0 0 0 0,0 0 0 0 0,1 1 0 0 0,-1-1 0 0 0,1 1 0 0 0,4-4 0 0 0,3-2 54 0 0,-10 8-32 0 0,0 0-1 0 0,-1 0 1 0 0,1 0-1 0 0,0 0 1 0 0,0 0-1 0 0,0 1 1 0 0,0-1-1 0 0,0 0 1 0 0,0 1-1 0 0,0-1 1 0 0,0 1 0 0 0,0-1-1 0 0,0 1 1 0 0,0-1-1 0 0,0 1 1 0 0,0 0-1 0 0,0 0 1 0 0,1-1-1 0 0,-1 1 1 0 0,0 0-1 0 0,0 0 1 0 0,0 0-1 0 0,0 0 1 0 0,1 0-1 0 0,-1 0 1 0 0,0 1 0 0 0,0-1-1 0 0,0 0 1 0 0,0 1-1 0 0,0-1-21 0 0,1 1-25 0 0,0 0 1 0 0,0 0-1 0 0,0 0 0 0 0,0 0 1 0 0,-1 0-1 0 0,1 0 0 0 0,0 0 0 0 0,-1 1 1 0 0,1-1-1 0 0,-1 0 0 0 0,1 1 1 0 0,-1 0-1 0 0,0-1 0 0 0,0 1 0 0 0,0 0 1 0 0,0-1-1 0 0,0 1 0 0 0,0 0 1 0 0,0 0-1 0 0,0 0 0 0 0,-1 0 0 0 0,1 0 1 0 0,-1 2 24 0 0,2 4-14 0 0,-2 1 1 0 0,1 0-1 0 0,-1 0 1 0 0,0 0-1 0 0,-1 1 14 0 0,0 12 8 0 0,-1-3-8 0 0,0 0 0 0 0,-1-1 0 0 0,-1 0 0 0 0,0 1 0 0 0,-3 4 0 0 0,3-15 0 0 0,1 0 0 0 0,-1 0 0 0 0,-1 0 0 0 0,1-1 0 0 0,-6 7 0 0 0,-1 3 0 0 0,7-13 4 0 0,0 1 1 0 0,0 0-1 0 0,0-1 0 0 0,-1 0 1 0 0,0 0-1 0 0,1 0 1 0 0,-1 0-1 0 0,-1-1 0 0 0,1 0 1 0 0,-1 0-1 0 0,-4 2-4 0 0,6-3-400 0 0,1-1 0 0 0,-1 0 0 0 0,1 0 0 0 0,-1 0 0 0 0,0-1 0 0 0,1 1 0 0 0,-3-1 400 0 0,3-1-1521 0 0,-5-1-14 0 0</inkml:trace>
  <inkml:trace contextRef="#ctx0" brushRef="#br0" timeOffset="7951.88">7678 417 20879 0 0,'-1'0'55'0'0,"0"-1"-1"0"0,0-1 1 0 0,0 1-1 0 0,0 0 1 0 0,1 0-1 0 0,-1 0 0 0 0,0 0 1 0 0,1 0-1 0 0,-1-1 1 0 0,1 1-1 0 0,-1 0 0 0 0,1-1 1 0 0,0 1-1 0 0,0 0 1 0 0,-1-1-1 0 0,1 1 1 0 0,0 0-1 0 0,0-2-54 0 0,1 2 65 0 0,-1 0 1 0 0,1-1-1 0 0,0 1 0 0 0,-1 0 1 0 0,1-1-1 0 0,0 1 0 0 0,0 0 1 0 0,0 0-1 0 0,0 0 1 0 0,0 0-1 0 0,0 0 0 0 0,0 0 1 0 0,0 0-1 0 0,0 0 0 0 0,1 0 1 0 0,-1 1-1 0 0,0-1-65 0 0,15-11 203 0 0,-13 10-193 0 0,-1 0 1 0 0,0 0 0 0 0,1 0-1 0 0,-1 0 1 0 0,1 1 0 0 0,0-1-1 0 0,-1 1 1 0 0,1 0 0 0 0,0 0-1 0 0,0 0 1 0 0,0 0 0 0 0,0 0-11 0 0,8-1 461 0 0,1 0 0 0 0,-1 0 0 0 0,1 1 0 0 0,-1 1 0 0 0,1 0 0 0 0,0 1 0 0 0,-1 0 0 0 0,1 0 0 0 0,9 4-461 0 0,-17-3 58 0 0,0 0 1 0 0,1 0 0 0 0,-1 0-1 0 0,-1 1 1 0 0,1-1 0 0 0,0 1-1 0 0,-1 0 1 0 0,1 0 0 0 0,-1 1-59 0 0,0-2 18 0 0,-1 0 1 0 0,0 1 0 0 0,0-1-1 0 0,0 1 1 0 0,0 0 0 0 0,0 0-1 0 0,0-1 1 0 0,-1 1 0 0 0,1 0-1 0 0,-1 0 1 0 0,1 3-19 0 0,-2-4 1 0 0,0 0 0 0 0,0 0 0 0 0,-1-1 0 0 0,1 1 0 0 0,0 0-1 0 0,-1 0 1 0 0,1-1 0 0 0,-1 1 0 0 0,0 0 0 0 0,1-1 0 0 0,-1 1 0 0 0,0-1 0 0 0,0 1 0 0 0,0-1-1 0 0,-1 1 0 0 0,-3 7-52 0 0,-12 31-216 0 0,13-30 304 0 0,0 0 0 0 0,0-1 0 0 0,-1 1 0 0 0,-1-1 0 0 0,1 0 0 0 0,-1 0 0 0 0,-1 0-36 0 0,-13 11 287 0 0,0-2 0 0 0,-12 8-287 0 0,9-9 19 0 0,2 2 0 0 0,-2 3-19 0 0,-12 16 138 0 0,33-37-44 0 0,2-1-4 0 0,0 0-9 0 0,1 1-61 0 0,1-1-1 0 0,-1 1 1 0 0,1-1 0 0 0,-1 1-1 0 0,1-1 1 0 0,-1 1-1 0 0,0 0 1 0 0,1 0 0 0 0,-1 0-1 0 0,1 0-19 0 0,10 6 76 0 0,-2-5-52 0 0,0-1-1 0 0,1-1 1 0 0,-1 0-1 0 0,0 0 1 0 0,1-1-1 0 0,-1-1 1 0 0,0 1 0 0 0,0-2-24 0 0,10 0 14 0 0,-3 0 8 0 0,1-2 0 0 0,12-4-22 0 0,2-2 9 0 0,83-28-4625 0 0,-89 29-4551 0 0</inkml:trace>
  <inkml:trace contextRef="#ctx0" brushRef="#br0" timeOffset="8299.66">8257 79 13360 0 0,'-2'-5'144'0'0,"1"1"1"0"0,0-1 0 0 0,0 1 0 0 0,0-1 0 0 0,0 0-1 0 0,1 1 1 0 0,0-1 0 0 0,0 0 0 0 0,0 0 0 0 0,1-3-145 0 0,0 0 219 0 0,-1 7-45 0 0,0-1-1 0 0,0 1 1 0 0,0 0-1 0 0,0 0 1 0 0,1 0-1 0 0,-1 0 0 0 0,0 0 1 0 0,1 0-1 0 0,-1 0 1 0 0,0 0-1 0 0,1 0 1 0 0,0 0-174 0 0,0 0 2592 0 0,-1 1 126 0 0,6 2 659 0 0,-2 0-3088 0 0,2 1-91 0 0,-1 1 0 0 0,0 0 0 0 0,1 0 0 0 0,-1 1 0 0 0,-1 0 0 0 0,1 0 0 0 0,-1 0 0 0 0,1 0 1 0 0,-2 0-1 0 0,4 5-198 0 0,16 21 301 0 0,-1-6-88 0 0,-2 1 0 0 0,-1 0 0 0 0,0 1-1 0 0,-2 2 1 0 0,9 22-213 0 0,-5-4 836 0 0,-2 1 0 0 0,10 39-836 0 0,-25-73 56 0 0,4 12-56 0 0,-2 0 1 0 0,0 0 0 0 0,-2 3-1 0 0,-3-20-15 0 0,0 0-1 0 0,-1 0 1 0 0,0 1-1 0 0,-1-1 1 0 0,0 0-1 0 0,-1 0 1 0 0,1-1-1 0 0,-2 1 1 0 0,1 0 0 0 0,-1-1-1 0 0,-1 2 16 0 0,-6 11 54 0 0,-1-2-1 0 0,0 1 1 0 0,-1-1-1 0 0,-1-1 1 0 0,-1-1-1 0 0,-6 6-53 0 0,2-5-866 0 0,0 0 1 0 0,-1-1-1 0 0,-6 3 866 0 0,-23 12-10292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223 176 14600 0 0,'0'-3'664'0'0,"5"-46"814"0"0,-4 44 443 0 0,0 9 1038 0 0,0 10-1224 0 0,-4 47-487 0 0,2-40-890 0 0,0-1 0 0 0,-1 1 0 0 0,-3 7-358 0 0,3-11 278 0 0,0-1-1 0 0,0 11-277 0 0,-3 23 405 0 0,-16 62 440 0 0,8-35-369 0 0,-11 75 227 0 0,23-137-597 0 0,0 1-1 0 0,2 11-105 0 0,1 1 77 0 0,0-17 3 0 0,-1-8-16 0 0,-1-3-133 0 0,0 0-54 0 0,0 0-6 0 0,0 0-255 0 0,7-8-2929 0 0,-1-1 1339 0 0</inkml:trace>
  <inkml:trace contextRef="#ctx0" brushRef="#br0" timeOffset="1125.02">34 420 17999 0 0,'0'0'407'0'0,"-2"2"60"0"0,0 1-322 0 0,-1-1 0 0 0,1 1 1 0 0,0 1-1 0 0,0-1 1 0 0,0 0-1 0 0,0 0 0 0 0,0 2-145 0 0,-12 21 587 0 0,14-25-537 0 0,0-1 1 0 0,0 1-1 0 0,0-1 0 0 0,0 1 1 0 0,1-1-1 0 0,-1 1 1 0 0,0-1-1 0 0,1 0 1 0 0,-1 1-1 0 0,0-1 0 0 0,1 1 1 0 0,-1-1-1 0 0,0 0 1 0 0,1 1-1 0 0,-1-1 0 0 0,1 0 1 0 0,-1 1-1 0 0,0-1 1 0 0,1 0-1 0 0,-1 0 1 0 0,1 1-1 0 0,0-1-50 0 0,-1 0 39 0 0,4 2 140 0 0,0-1 0 0 0,1 1 0 0 0,-1-1 0 0 0,1 0 0 0 0,-1 0 0 0 0,1-1 0 0 0,-1 1 0 0 0,1-1 0 0 0,2 0-179 0 0,42-3 743 0 0,-48 3-731 0 0,54-8 352 0 0,0-3 0 0 0,48-15-364 0 0,-80 19 46 0 0,-1-1-1 0 0,-1-1 0 0 0,1 0 1 0 0,-2-2-1 0 0,17-11-45 0 0,-32 19 9 0 0,0-1 0 0 0,-1 0 0 0 0,1 0-1 0 0,-1 0 1 0 0,0-1 0 0 0,0 0 0 0 0,-1 1 0 0 0,1-2 0 0 0,-1 1 0 0 0,0 0 0 0 0,0 0 0 0 0,-1-1-1 0 0,0 0 1 0 0,0 1 0 0 0,0-1 0 0 0,-1 0 0 0 0,1 0 0 0 0,-1 0 0 0 0,-1 0 0 0 0,1 0 0 0 0,-1 0-1 0 0,0 0 1 0 0,-1 0 0 0 0,1-2-9 0 0,-2-16 152 0 0,-4-22 487 0 0,6 43-600 0 0,-1 0 0 0 0,0 0-1 0 0,0 0 1 0 0,0-1-1 0 0,-1 1 1 0 0,1 0 0 0 0,-1 1-1 0 0,0-1 1 0 0,1 0 0 0 0,-1 0-1 0 0,-3-2-38 0 0,5 5 68 0 0,0 0 16 0 0,-4 12 92 0 0,-14 72-99 0 0,-5 29-140 0 0,-12 98 305 0 0,23-162-125 0 0,7-30-3 0 0,1 0-1 0 0,-1 6-113 0 0,-12 84 576 0 0,12-51 0 0 0,5-55-440 0 0,0-3-1 0 0,0 0-6 0 0,0 0-1 0 0,0 0 0 0 0,2-1-71 0 0,0 0 1 0 0,0 0-1 0 0,-1 0 0 0 0,1-1 0 0 0,0 1 1 0 0,0 0-1 0 0,-1-1 0 0 0,1 1 0 0 0,0-1-57 0 0,-2 1 29 0 0,10-8 37 0 0,-2-1 0 0 0,1 0 0 0 0,-1 0 0 0 0,-1 0 0 0 0,1-3-66 0 0,32-60 452 0 0,-4 7-242 0 0,-16 35-210 0 0,16-17 0 0 0,-21 30 0 0 0,-6 6-12 0 0,3 7-36 0 0,-11 5 45 0 0,0 0-1 0 0,0 0 0 0 0,0 0 1 0 0,0 0-1 0 0,0 0 1 0 0,0 0-1 0 0,0 0 1 0 0,0 1-1 0 0,0-1 1 0 0,0 0-1 0 0,0 0 1 0 0,0 1-1 0 0,0-1 0 0 0,0 1 1 0 0,0-1-1 0 0,0 1 1 0 0,0-1-1 0 0,-1 1 1 0 0,1-1-1 0 0,0 1 1 0 0,0 0-1 0 0,-1 0 1 0 0,1-1-1 0 0,0 1 1 0 0,-1 0-1 0 0,1 0 0 0 0,0 0 1 0 0,-1 0-1 0 0,0 0 1 0 0,1 0 3 0 0,2 4-28 0 0,-1 1 1 0 0,1 0 0 0 0,-1 0-1 0 0,0 5 28 0 0,1 0-41 0 0,4 10 16 0 0,-2 2 0 0 0,0 8 25 0 0,0-5-60 0 0,5 17 60 0 0,-8-36-4 0 0,1 1 0 0 0,0-1 0 0 0,0 1 0 0 0,0-1-1 0 0,1 0 1 0 0,0 0 0 0 0,3 3 4 0 0,-1-3 0 0 0,0 1 0 0 0,0-1 0 0 0,1 0 0 0 0,0-1 0 0 0,5 4 0 0 0,-7-7 0 0 0,-1 0 0 0 0,1-1 0 0 0,-1 1 0 0 0,1-1 0 0 0,0 0 0 0 0,0 0 0 0 0,0-1 0 0 0,0 0 0 0 0,0 0 0 0 0,4 1 0 0 0,-1-1 0 0 0,1 0 0 0 0,-1-1 0 0 0,1 1 0 0 0,-1-2 0 0 0,0 1 0 0 0,1-1 0 0 0,-1-1 0 0 0,0 1 0 0 0,0-1 0 0 0,5-2 0 0 0,9-4 7 0 0,-14 6 5 0 0,1-1-1 0 0,-1 0 1 0 0,1-1-1 0 0,6-4-11 0 0,-2-1 18 0 0,0 0-1 0 0,0-1 0 0 0,-1 0 0 0 0,6-8-17 0 0,-11 11 19 0 0,-1 0 1 0 0,-1 0-1 0 0,1 0 0 0 0,-1-1 0 0 0,-1 0 1 0 0,1 0-1 0 0,-1 0 0 0 0,2-6-19 0 0,-3 2 17 0 0,0 0-1 0 0,0 1 1 0 0,-1-1 0 0 0,0 0 0 0 0,-1 0-1 0 0,-1-1 1 0 0,0-5-17 0 0,-3-15 40 0 0,-1 0-1 0 0,-2-3-39 0 0,5 32-2 0 0,0 0-1 0 0,0 0 1 0 0,0-1-1 0 0,0 1 1 0 0,-1 1-1 0 0,0-1 1 0 0,0 0-1 0 0,0 0 1 0 0,0 1-1 0 0,-1-1 1 0 0,1 1-1 0 0,-3-3 3 0 0,4 5-2 0 0,0 0 0 0 0,-1 0 0 0 0,1 0 0 0 0,0 0-1 0 0,0 0 1 0 0,-1 0 0 0 0,1 1 0 0 0,0-1-1 0 0,-1 0 1 0 0,1 1 0 0 0,0-1 0 0 0,-1 1-1 0 0,1 0 1 0 0,-1-1 0 0 0,1 1 0 0 0,-1 0 0 0 0,1 0-1 0 0,-1 0 1 0 0,1 0 0 0 0,-1 0 0 0 0,1 0-1 0 0,-1 0 1 0 0,1 1 0 0 0,-1-1 0 0 0,1 0 0 0 0,-1 1-1 0 0,1-1 1 0 0,-1 1 0 0 0,1 0 0 0 0,0-1-1 0 0,-1 1 1 0 0,1 0 0 0 0,0 0 0 0 0,-1 1 2 0 0,-2 0-14 0 0,1 1 0 0 0,0 0 0 0 0,0 0 1 0 0,0 0-1 0 0,0 1 0 0 0,0-1 0 0 0,0 1 1 0 0,1 0-1 0 0,0-1 0 0 0,0 1 0 0 0,0 0 1 0 0,0 0-1 0 0,1 1 0 0 0,-1-1 0 0 0,1 0 1 0 0,0 4 13 0 0,-11 31-74 0 0,10-32 54 0 0,-1 1 0 0 0,1 0 0 0 0,-1 8 20 0 0,-4 25-9 0 0,3-26-2 0 0,2 0-1 0 0,0 0 1 0 0,1 0-1 0 0,0 1 1 0 0,1 4 11 0 0,1-9-7 0 0,0 0 1 0 0,1 0 0 0 0,0 0-1 0 0,0 0 1 0 0,1 0-1 0 0,1-1 1 0 0,0 1 0 0 0,0-1-1 0 0,1 0 1 0 0,5 7 6 0 0,-10-16-1 0 0,1 0 1 0 0,-1 0 0 0 0,1 0-1 0 0,0 0 1 0 0,-1 0 0 0 0,1 0-1 0 0,0-1 1 0 0,0 1-1 0 0,-1 0 1 0 0,1 0 0 0 0,0-1-1 0 0,0 1 1 0 0,0 0 0 0 0,0-1-1 0 0,0 1 1 0 0,0-1-1 0 0,0 1 1 0 0,0-1 0 0 0,0 1-1 0 0,0-1 1 0 0,0 0 0 0 0,1 0-1 0 0,-1 0 1 0 0,0 1-1 0 0,0-1 1 0 0,0 0 0 0 0,3 0-1 0 0,2 0 6 0 0,-1 0 0 0 0,1 0-1 0 0,-1-1 1 0 0,0 1 0 0 0,1-1-1 0 0,-1-1 1 0 0,1 1 0 0 0,-1-1 0 0 0,0 0-1 0 0,3-1-4 0 0,6-3 35 0 0,0-1 0 0 0,12-8-35 0 0,-13 6 18 0 0,-2 1-1 0 0,1-2 1 0 0,-1 0-1 0 0,0 0 1 0 0,5-8-18 0 0,12-17 95 0 0,3-7-95 0 0,-27 37-4 0 0,39-60 4 0 0,-21 32 0 0 0,23-29 0 0 0,-43 60 0 0 0,1-1 0 0 0,0 0 0 0 0,-1 0 0 0 0,1 1 0 0 0,0 0 0 0 0,0-1 0 0 0,1 1 0 0 0,-1 1 0 0 0,0-1 0 0 0,3-1 0 0 0,3 3 0 0 0,-7 0-3 0 0,0 1 0 0 0,0-1 0 0 0,-1 1 0 0 0,1 0 0 0 0,0 0 0 0 0,-1 0 0 0 0,1 0 0 0 0,0 0-1 0 0,-1 0 1 0 0,1 1 0 0 0,-1-1 0 0 0,0 0 0 0 0,1 1 0 0 0,-1-1 0 0 0,0 1 0 0 0,0-1 0 0 0,0 1 0 0 0,1 1 3 0 0,2 5-29 0 0,0 0-1 0 0,-1 0 1 0 0,2 5 29 0 0,-2-4-4 0 0,4 13-13 0 0,-1 0 0 0 0,-1 0 0 0 0,1 9 17 0 0,1 8-2 0 0,-5-29 2 0 0,-2-1 0 0 0,1 1 0 0 0,-1 8 0 0 0,1 20 0 0 0,0-5 0 0 0,-1-18 0 0 0,-1-4 0 0 0,-2-1 11 0 0,2-8 46 0 0,1-2 23 0 0,9-16 117 0 0,3-15-127 0 0,2 0 0 0 0,1 2 0 0 0,1 0 0 0 0,3-1-70 0 0,22-40 79 0 0,7-8-26 0 0,-48 78-57 0 0,1 0 1 0 0,-1 0-1 0 0,0 0 0 0 0,1 0 0 0 0,-1 0 0 0 0,0 0 0 0 0,0 0 0 0 0,1 1 0 0 0,-1-1 0 0 0,0 0 0 0 0,1 0 0 0 0,-1 0 0 0 0,0 1 0 0 0,0-1 0 0 0,0 0 0 0 0,1 0 1 0 0,-1 1-1 0 0,0-1 0 0 0,0 0 0 0 0,0 0 0 0 0,1 1 0 0 0,-1-1 0 0 0,0 0 0 0 0,0 1 0 0 0,0-1 0 0 0,0 0 0 0 0,0 0 0 0 0,0 1 4 0 0,1-1-10 0 0,37 82-163 0 0,-33-73 173 0 0,6 9 0 0 0,0-1 0 0 0,6 7 0 0 0,-13-18 0 0 0,0-1 0 0 0,1 0 0 0 0,0-1 0 0 0,0 1 0 0 0,0-1 0 0 0,0 0 0 0 0,1 0 0 0 0,0-1 0 0 0,3 3 0 0 0,12 5 0 0 0,-15-7 0 0 0,-1-1 0 0 0,1 0 0 0 0,0 0 0 0 0,0-1 0 0 0,5 2 0 0 0,-5-2-24 0 0,-1-1 1 0 0,1 0-1 0 0,0 0 0 0 0,-1-1 1 0 0,1 1-1 0 0,0-1 0 0 0,0-1 1 0 0,-1 1-1 0 0,1-1 0 0 0,0 0 1 0 0,-1 0-1 0 0,4-2 24 0 0,-3 1-803 0 0,0 0 1 0 0,0-1-1 0 0,-1 0 1 0 0,4-2 802 0 0,4-3-9810 0 0</inkml:trace>
  <inkml:trace contextRef="#ctx0" brushRef="#br0" timeOffset="2005.11">3268 268 14280 0 0,'0'0'1102'0'0,"0"0"-682"0"0,0 0-192 0 0,0 0-10 0 0,0 0-2 0 0,0 0 102 0 0,0 0 433 0 0,0 0 193 0 0,0 0 42 0 0,0 0-46 0 0,0 2-217 0 0,-1 15-221 0 0,-1 0 0 0 0,-1 0-1 0 0,-1 0 1 0 0,0 0 0 0 0,-1-1-1 0 0,-1 0 1 0 0,-3 6-502 0 0,-5 17 633 0 0,2-9 184 0 0,-1-1-1 0 0,-12 20-816 0 0,6-14 1216 0 0,-4 16-1216 0 0,14-31 176 0 0,-1 0-1 0 0,-3 2-175 0 0,-4 7 185 0 0,13-12 425 0 0,4-18-265 0 0,1-4-197 0 0,1-4-41 0 0,2 0 1 0 0,-1 0-1 0 0,1 0 0 0 0,0 1 1 0 0,5-7-108 0 0,-5 8 47 0 0,24-50 342 0 0,21-60-389 0 0,0 0 179 0 0,-27 66-179 0 0,-7 15 0 0 0,14-21 0 0 0,-25 47 0 0 0,-4 10 0 0 0,0 0 0 0 0,0 0 0 0 0,0-1 0 0 0,0 1 0 0 0,0 0 0 0 0,0 0 1 0 0,0-1-1 0 0,0 1 0 0 0,1 0 0 0 0,-1 0 0 0 0,0-1 0 0 0,0 1 0 0 0,0 0 0 0 0,0 0 0 0 0,0-1 0 0 0,0 1 0 0 0,1 0 0 0 0,-1 0 0 0 0,0 0 0 0 0,0-1 0 0 0,0 1 1 0 0,0 0-1 0 0,1 0 0 0 0,-1 0 0 0 0,0 0 0 0 0,0-1 0 0 0,0 1 0 0 0,1 0 0 0 0,-1 0 0 0 0,0 0 0 0 0,0 0 0 0 0,1 0 0 0 0,-1 0 0 0 0,0 0 0 0 0,0 0 0 0 0,1 0 1 0 0,-1 0-1 0 0,0 0 0 0 0,1 0 0 0 0,-1 0 0 0 0,0 0 0 0 0,0 0 0 0 0,1 0 0 0 0,-1 0 0 0 0,0 0 0 0 0,0 0 0 0 0,1 0 0 0 0,-1 0 0 0 0,0 0 0 0 0,0 1 0 0 0,5 6-12 0 0,-5-7 8 0 0,10 20-22 0 0,-2 0 0 0 0,0 0 1 0 0,-2 1-1 0 0,0-1 0 0 0,-1 2 1 0 0,-1 0 25 0 0,15 53-49 0 0,42 104 49 0 0,-55-165 11 0 0,0-1-1 0 0,0 0 1 0 0,1 0 0 0 0,1 0-1 0 0,0-1 1 0 0,9 9-11 0 0,-10-15-85 0 0,-5-5-361 0 0,-2-1-163 0 0,0 0-36 0 0,-2-1-257 0 0,-3-3-148 0 0,1 0-1 0 0,0 0 0 0 0,0-1 0 0 0,0 1 0 0 0,-2-5 1051 0 0,-9-9-1556 0 0,-13-6-939 0 0</inkml:trace>
  <inkml:trace contextRef="#ctx0" brushRef="#br0" timeOffset="2375.21">3026 620 16559 0 0,'0'0'374'0'0,"0"0"54"0"0,0 0 22 0 0,0 0-44 0 0,3 0-264 0 0,18-2 358 0 0,1-1 0 0 0,0-1 0 0 0,-1 0 0 0 0,1-2 0 0 0,-1 0 0 0 0,10-6-500 0 0,-1 1 580 0 0,0 2-1 0 0,28-5-579 0 0,-20 6-72 0 0,31-11 72 0 0,-14 3-1380 0 0,6 0-5205 0 0,-34 10 336 0 0</inkml:trace>
  <inkml:trace contextRef="#ctx0" brushRef="#br0" timeOffset="2707.41">3702 398 7368 0 0,'0'0'568'0'0,"3"-10"3057"0"0,-3 10-3454 0 0,0 0-1 0 0,0 0 1 0 0,0 0 0 0 0,0-1 0 0 0,0 1-1 0 0,0 0 1 0 0,0 0 0 0 0,0 0-1 0 0,0 0 1 0 0,0 0 0 0 0,0 0 0 0 0,0-1-1 0 0,0 1 1 0 0,0 0 0 0 0,0 0-1 0 0,0 0 1 0 0,-1 0 0 0 0,1 0 0 0 0,0 0-1 0 0,0-1 1 0 0,0 1 0 0 0,0 0-1 0 0,0 0 1 0 0,0 0 0 0 0,0 0 0 0 0,-1 0-1 0 0,1 0 1 0 0,0 0 0 0 0,0 0-1 0 0,0 0 1 0 0,0 0 0 0 0,0 0 0 0 0,0 0-1 0 0,-1 0 1 0 0,1 0 0 0 0,0 0-1 0 0,0 0 1 0 0,0 0 0 0 0,0 0 0 0 0,0 0-1 0 0,-1 0 1 0 0,1 0 0 0 0,0 0-1 0 0,0 0 1 0 0,0 0 0 0 0,0 0 0 0 0,0 0-1 0 0,-1 0 1 0 0,1 0 0 0 0,0 0-1 0 0,0 0 1 0 0,0 0 0 0 0,0 0 0 0 0,0 0-1 0 0,0 0 1 0 0,-1 1-171 0 0,-5 10 1965 0 0,-2 17-2065 0 0,-2 20 1234 0 0,3-1 0 0 0,-1 44-1134 0 0,7-75 297 0 0,2 17 319 0 0,-1-27-505 0 0,1 0-1 0 0,-1 0 1 0 0,-1 0-1 0 0,1 0 0 0 0,-1 0 1 0 0,-1 6-111 0 0,0-6 232 0 0,0 0 1 0 0,1 1 0 0 0,0-1-1 0 0,0 1 1 0 0,0-1-1 0 0,1 1 1 0 0,0 2-233 0 0,0-7 92 0 0,0-2-11 0 0,0 0 6 0 0,0 0 27 0 0,0 0 13 0 0,0 0 1 0 0,-1-1-80 0 0,1-1 0 0 0,-1 1 1 0 0,1-1-1 0 0,-1 1 0 0 0,1 0 0 0 0,0-1 0 0 0,-1 1 0 0 0,1-1 1 0 0,0 1-1 0 0,0-1-48 0 0,0-1 95 0 0,-2-12 37 0 0,1 1-1 0 0,0 0 1 0 0,1-1-1 0 0,1 1 1 0 0,0 0-1 0 0,1-3-131 0 0,1-21 114 0 0,1 2 61 0 0,5-19-175 0 0,-4 21 28 0 0,1-19-28 0 0,-5 44 9 0 0,1 0 0 0 0,0 0 1 0 0,0 0-1 0 0,0 0 0 0 0,1 1 1 0 0,1-1-10 0 0,6-20 57 0 0,-9 25-50 0 0,1-1 0 0 0,0 1 0 0 0,0 0 0 0 0,0 0 0 0 0,1 0 0 0 0,-1 0 0 0 0,1 0 0 0 0,0 1 0 0 0,0-1 0 0 0,1 1 0 0 0,-1 0 0 0 0,1-1-7 0 0,-3 3 0 0 0,0 1 0 0 0,0-1 0 0 0,0 1 0 0 0,0-1 0 0 0,0 1 0 0 0,0-1 0 0 0,1 1 0 0 0,-1 0 0 0 0,0-1 0 0 0,0 1 0 0 0,0 0 0 0 0,0 0 0 0 0,1 0 0 0 0,-1 0 0 0 0,0 0 0 0 0,0 0 0 0 0,0 0 0 0 0,0 1 0 0 0,0-1 0 0 0,1 0 0 0 0,-1 1 0 0 0,0-1 0 0 0,0 0 0 0 0,0 1 0 0 0,0 0 0 0 0,0-1 0 0 0,1 1 0 0 0,3 1-2 0 0,0 1 1 0 0,-1 0-1 0 0,1 0 1 0 0,-1 0-1 0 0,1 1 0 0 0,-1 0 1 0 0,0-1-1 0 0,0 1 1 0 0,-1 1-1 0 0,1-1 0 0 0,-1 0 1 0 0,0 1-1 0 0,1 2 2 0 0,5 10-13 0 0,0 0 0 0 0,-1 0 0 0 0,0 6 13 0 0,-4-14 0 0 0,-1 1-1 0 0,-1 0 1 0 0,0 0-1 0 0,0 1 1 0 0,-1-1-1 0 0,0 0 1 0 0,-1 1-1 0 0,0-1 1 0 0,-1 0 0 0 0,0 1-1 0 0,0-1 1 0 0,-1 0-1 0 0,-1 0 1 0 0,1 0-1 0 0,-2 0 1 0 0,1-1-1 0 0,-1 1 1 0 0,-1-1 0 0 0,0 0-1 0 0,0 0 1 0 0,-1 0-1 0 0,0-1 1 0 0,0 0-1 0 0,-1 0 1 0 0,0 0-1 0 0,-1-1 1 0 0,-6 6 0 0 0,-2 0 13 0 0,0-1 1 0 0,-1-1-1 0 0,-1 0 0 0 0,-10 5-13 0 0,18-12-77 0 0,6-1-127 0 0,-1-1-1 0 0,0 0 1 0 0,0 0-1 0 0,1-1 1 0 0,-1 1-1 0 0,0-1 1 0 0,0 0-1 0 0,-3 0 205 0 0,7-1-1982 0 0,1-1-4789 0 0,0-6-2055 0 0</inkml:trace>
  <inkml:trace contextRef="#ctx0" brushRef="#br0" timeOffset="3093.2">4045 365 15552 0 0,'21'-31'1653'0'0,"-15"22"-187"0"0,-2 9 1820 0 0,-1 9 455 0 0,-3-9-4644 0 0,4 11 1131 0 0,-1 1 0 0 0,0-1 0 0 0,0 0 0 0 0,-1 1 0 0 0,-1-1 0 0 0,0 1 0 0 0,-1 2-228 0 0,10 88 982 0 0,-8-37-442 0 0,0-38-309 0 0,-1 1 1 0 0,-2 0-1 0 0,-2 11-231 0 0,1-34 634 0 0,0-7-216 0 0,-2-15-39 0 0,-1-24-154 0 0,3-52 60 0 0,1 59-213 0 0,1-1-1 0 0,2-3-71 0 0,-1 25 4 0 0,-1-2 3 0 0,2 0 0 0 0,0 0 0 0 0,0 1 1 0 0,2-1-1 0 0,0 1 0 0 0,0 0 0 0 0,1 0 0 0 0,1 0 0 0 0,7-12-7 0 0,-2 6 0 0 0,-8 15 0 0 0,-1 0 0 0 0,1 1 0 0 0,0-1 0 0 0,0 1 0 0 0,0 0 0 0 0,1 0 0 0 0,0-1 0 0 0,-2 4 0 0 0,0-1 0 0 0,-1 1 0 0 0,1 0 0 0 0,0 0 0 0 0,-1 1 0 0 0,1-1 0 0 0,0 0 0 0 0,0 1 0 0 0,0-1 0 0 0,-1 1 0 0 0,1-1 0 0 0,0 1 0 0 0,0 0 0 0 0,0 0 0 0 0,0 0 0 0 0,0 0 0 0 0,0 0 0 0 0,0 0 0 0 0,0 0 0 0 0,0 1 0 0 0,0-1 0 0 0,1 1 0 0 0,1 1-5 0 0,-1-1 0 0 0,1 1 0 0 0,0 0 0 0 0,0 0 0 0 0,-1 0 0 0 0,1 0 0 0 0,-1 1 0 0 0,1-1-1 0 0,-1 1 1 0 0,0 0 0 0 0,0 0 0 0 0,-1 0 0 0 0,1 1 0 0 0,0-1 0 0 0,0 2 5 0 0,3 5-15 0 0,0 0 0 0 0,-1 1-1 0 0,0-1 1 0 0,-1 1 0 0 0,0 0 15 0 0,8 24-36 0 0,-2 0 0 0 0,-1 2 36 0 0,-7-25 9 0 0,0 1-1 0 0,0 0 1 0 0,-1-1 0 0 0,-1 1 0 0 0,0 0 0 0 0,-1 0-1 0 0,-2 6-8 0 0,0 3 11 0 0,-1-2 10 0 0,0 1-1 0 0,-1-1-20 0 0,3-12 4 0 0,-1-1 0 0 0,0 1 0 0 0,0-1-1 0 0,-1 0 1 0 0,0 0 0 0 0,-5 6-4 0 0,3-5-5 0 0,0-1-1 0 0,-1 1 1 0 0,1-1-1 0 0,-2 0 1 0 0,1-1-1 0 0,-1 0 1 0 0,0 0-1 0 0,0-1 1 0 0,-1 0-1 0 0,0 0 1 0 0,1-1-1 0 0,-2 0 1 0 0,1 0-1 0 0,0-1 1 0 0,-1-1-1 0 0,-1 1 6 0 0,-11 2-583 0 0,-19 3 867 0 0,21-8-3296 0 0,2-4-4491 0 0,17 3-1018 0 0</inkml:trace>
  <inkml:trace contextRef="#ctx0" brushRef="#br0" timeOffset="3424.98">4978 109 9216 0 0,'0'-18'730'0'0,"-1"0"1"0"0,-2-4-731 0 0,-2-2 4160 0 0,5 22-3674 0 0,0 1 1 0 0,-1-1-1 0 0,1 1 0 0 0,-1-1 1 0 0,1 1-1 0 0,-1-1 1 0 0,0 1-1 0 0,0-1 0 0 0,0 1 1 0 0,0 0-1 0 0,0 0 1 0 0,0-1-1 0 0,0 1 0 0 0,0 0 1 0 0,-1-1-487 0 0,1 2 169 0 0,0-1 1 0 0,0 1-1 0 0,0-1 1 0 0,0 1-1 0 0,0 0 0 0 0,0-1 1 0 0,0 1-1 0 0,0 0 1 0 0,0 0-1 0 0,0-1 1 0 0,0 1-1 0 0,0 0 1 0 0,0 0-1 0 0,0 0 0 0 0,0 0 1 0 0,0 1-1 0 0,0-1 1 0 0,0 0-170 0 0,-2 1 91 0 0,0 0 0 0 0,0 0-1 0 0,1 0 1 0 0,-1 1 0 0 0,0-1 0 0 0,1 1 0 0 0,-1-1 0 0 0,1 1 0 0 0,0 0 0 0 0,0 0 0 0 0,-1 0-1 0 0,1 0 1 0 0,1 1 0 0 0,-3 1-91 0 0,-17 26 274 0 0,1 0-1 0 0,2 2 0 0 0,1 0 1 0 0,2 1-1 0 0,1 0 0 0 0,1 3-273 0 0,-3 10 148 0 0,6-18-71 0 0,1-1 0 0 0,2 1 0 0 0,-3 17-77 0 0,3 11 41 0 0,0 42-41 0 0,7-77 25 0 0,1 0-1 0 0,0 0 1 0 0,2 0 0 0 0,0-1-1 0 0,1 1 1 0 0,3 4-25 0 0,0-3 81 0 0,0-1 1 0 0,2 0-1 0 0,0 0 0 0 0,6 7-81 0 0,-11-20-244 0 0,1-1 1 0 0,0 0-1 0 0,0 0 1 0 0,1-1-1 0 0,0 0 1 0 0,0 0-1 0 0,0 0 1 0 0,1 0-1 0 0,-1-1 1 0 0,1 0-1 0 0,1-1 0 0 0,-1 0 1 0 0,4 2 243 0 0,18 5-9319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0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19455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295 854 19007 0 0,'0'-2'870'0'0,"2"-11"174"0"0,-1 10-1026 0 0,0 0 0 0 0,-1 1 0 0 0,0-1-1 0 0,1 0 1 0 0,-1 0 0 0 0,0 1 0 0 0,0-1-1 0 0,-1-2-17 0 0,-1-5 115 0 0,-4-22 1047 0 0,-2 0 0 0 0,-2 1 1 0 0,-3-8-1163 0 0,12 38 66 0 0,1 0 1 0 0,-1 0 0 0 0,1 0-1 0 0,-1 0 1 0 0,1 0 0 0 0,-1 0-1 0 0,0 0 1 0 0,1 0-1 0 0,-1 0 1 0 0,0 1 0 0 0,0-1-1 0 0,0 0 1 0 0,0 0 0 0 0,1 1-1 0 0,-1-1 1 0 0,0 0 0 0 0,0 1-1 0 0,0-1 1 0 0,-1 1 0 0 0,1-1-1 0 0,0 1 1 0 0,0 0 0 0 0,0-1-67 0 0,-2 1 55 0 0,1 0 0 0 0,0 0 0 0 0,0 0 1 0 0,0 1-1 0 0,0-1 0 0 0,-1 0 0 0 0,1 1 1 0 0,0-1-1 0 0,0 1 0 0 0,0 0 0 0 0,0 0 1 0 0,0 0-56 0 0,-5 2 47 0 0,0 1 0 0 0,0 1 0 0 0,0-1 0 0 0,1 1 0 0 0,0 1 0 0 0,-3 2-47 0 0,-13 14 13 0 0,0 1 0 0 0,1 1 0 0 0,2 1-1 0 0,1 1 1 0 0,-6 10-13 0 0,15-16 0 0 0,0-1 0 0 0,-3 15 0 0 0,10-29 0 0 0,1 0 0 0 0,0 0 0 0 0,0 1 0 0 0,0-1 0 0 0,1 0 0 0 0,-1 0 0 0 0,1 1 0 0 0,1-1 0 0 0,-1 0 0 0 0,1 0 0 0 0,0 1 0 0 0,0-1 0 0 0,0 0 0 0 0,1 0 0 0 0,-1 0 0 0 0,1 0 0 0 0,1-1 0 0 0,-1 1 0 0 0,0-3 21 0 0,0 0 0 0 0,0 0-1 0 0,0 0 1 0 0,0 0 0 0 0,0-1-1 0 0,0 1 1 0 0,1-1 0 0 0,-1 0-1 0 0,1 1 1 0 0,-1-1 0 0 0,1 0 0 0 0,-1 0-1 0 0,1-1 1 0 0,-1 1 0 0 0,1-1-1 0 0,0 1 1 0 0,-1-1 0 0 0,1 0-1 0 0,0 0 1 0 0,0 0 0 0 0,-1 0-1 0 0,1 0 1 0 0,0-1-21 0 0,6 0 79 0 0,-1 0 1 0 0,1-1-1 0 0,-1 0 0 0 0,1 0 1 0 0,-1-1-1 0 0,5-2-79 0 0,0-2 21 0 0,1 0-1 0 0,-1-1 1 0 0,-1 0-1 0 0,1-1 1 0 0,-1-1-1 0 0,-1 0 1 0 0,0 0-1 0 0,2-4-20 0 0,2-3 33 0 0,-1 0 0 0 0,-1-1 0 0 0,-1-1-1 0 0,-1 0 1 0 0,4-8-33 0 0,1-10 26 0 0,-2-1 0 0 0,-2 0-1 0 0,-2-1 1 0 0,3-21-26 0 0,-8 40 9 0 0,4-33 71 0 0,-2 1 1 0 0,-2-16-81 0 0,5-36 75 0 0,-5 72-51 0 0,-1 10 29 0 0,-2 0-1 0 0,0-10-52 0 0,1 17 24 0 0,-2 12 15 0 0,-5 10-19 0 0,1-1-24 0 0,0 0 0 0 0,1 1 0 0 0,0-1 0 0 0,0 0-1 0 0,0 1 1 0 0,0 3 4 0 0,-3 14-42 0 0,-9 41-41 0 0,3 0 0 0 0,-1 41 83 0 0,9-69 1 0 0,-1 9-1 0 0,2-1 0 0 0,1 0 0 0 0,3 1 0 0 0,4 17 0 0 0,-4-50 0 0 0,1-2 0 0 0,0 1 0 0 0,0 0 0 0 0,1 0 0 0 0,1-1 0 0 0,0 0 0 0 0,0 0 0 0 0,1 0 0 0 0,0-1 0 0 0,1 0 0 0 0,0 0 0 0 0,6 5 0 0 0,-11-13 4 0 0,1 1 0 0 0,0-1 0 0 0,-1 0 0 0 0,1 0 1 0 0,0 0-1 0 0,0 0 0 0 0,1-1 0 0 0,-1 1 0 0 0,0-1 0 0 0,0 0 0 0 0,1 0 0 0 0,-1 0 0 0 0,1 0 0 0 0,-1-1 0 0 0,1 1-4 0 0,2-1 9 0 0,0 0 0 0 0,-1 0-1 0 0,1 0 1 0 0,-1-1 0 0 0,0 0-1 0 0,1 0 1 0 0,-1-1 0 0 0,0 1 0 0 0,3-2-9 0 0,2-2 29 0 0,1 1 1 0 0,-1-2-1 0 0,-1 0 1 0 0,1 0-1 0 0,-1-1 1 0 0,0 0-1 0 0,0 0 1 0 0,-1-1-1 0 0,1-1-29 0 0,-1-1 30 0 0,0-1-1 0 0,-1 1 1 0 0,0-1-1 0 0,-1 0 1 0 0,0 0-1 0 0,-1-1 1 0 0,3-9-30 0 0,3-11 402 0 0,-2 0 0 0 0,0-11-402 0 0,-4-10 0 0 0,-3 52 0 0 0,-1 7 0 0 0,0 9 0 0 0,-1-3 0 0 0,1 38 0 0 0,3 22 0 0 0,-3-56 0 0 0,2 0 0 0 0,0 0 0 0 0,1 0 0 0 0,1 0 0 0 0,0-1 0 0 0,4 8 0 0 0,-5-14 0 0 0,0 0 0 0 0,1-1 0 0 0,0 1 0 0 0,0-1 0 0 0,1 0 0 0 0,0 0 0 0 0,-5-7 0 0 0,1 1 0 0 0,-1 0 0 0 0,1-1 0 0 0,0 1 0 0 0,-1-1 0 0 0,1 0 0 0 0,0 1 0 0 0,0-1 0 0 0,0 0 0 0 0,0 0 0 0 0,0 0 0 0 0,0 0 0 0 0,0-1 0 0 0,0 1 0 0 0,0-1 0 0 0,0 1 0 0 0,1-1 0 0 0,-1 0 0 0 0,0 1 0 0 0,0-1 0 0 0,0-1 0 0 0,1 1 0 0 0,-1 0 0 0 0,0 0 0 0 0,0-1 0 0 0,0 1 0 0 0,1-1 0 0 0,-1 0 0 0 0,0 1 0 0 0,0-1 0 0 0,1-1 5 0 0,1 0 0 0 0,-1 0 0 0 0,0 0 0 0 0,0-1 0 0 0,0 1 0 0 0,0-1 0 0 0,0 0 0 0 0,-1 0 0 0 0,1 0 0 0 0,-1 0 0 0 0,2-3-5 0 0,0 0 37 0 0,-1 0 0 0 0,1 0 0 0 0,-1-1 0 0 0,-1 0 0 0 0,3-5-37 0 0,-3 2 23 0 0,0 1-1 0 0,-1-1 1 0 0,0 0-1 0 0,0 0 1 0 0,-1 0-1 0 0,0 0 1 0 0,-1-6-23 0 0,-4-14 93 0 0,-6-24-93 0 0,8 40 16 0 0,-1-2-7 0 0,0-1 0 0 0,-1 1-1 0 0,-1 0 1 0 0,-1 1 0 0 0,0 0 0 0 0,-5-7-9 0 0,9 18-206 0 0,1 1 0 0 0,-1-1 0 0 0,0 1 0 0 0,-1 0 0 0 0,1 0 0 0 0,0 0-1 0 0,-1 0 1 0 0,0 1 0 0 0,1-1 0 0 0,-1 1 0 0 0,-2-1 206 0 0,5 2-99 0 0,-1 0 0 0 0,1 1-1 0 0,-1-1 1 0 0,1 1 0 0 0,-1-1-1 0 0,1 1 1 0 0,-1-1 0 0 0,1 1 0 0 0,-1 0-1 0 0,0 0 1 0 0,1-1 0 0 0,-1 1 0 0 0,0 0-1 0 0,1 1 1 0 0,-1-1 0 0 0,1 0-1 0 0,-1 0 1 0 0,0 1 0 0 0,1-1 0 0 0,-1 1-1 0 0,1-1 1 0 0,-1 1 0 0 0,1 0-1 0 0,-1 0 1 0 0,1 0 0 0 0,0-1 0 0 0,-1 1-1 0 0,1 0 1 0 0,0 1 0 0 0,0-1 0 0 0,0 0-1 0 0,-1 1 100 0 0,1-1-328 0 0,1 1 0 0 0,-1 0 1 0 0,0 0-1 0 0,1-1 0 0 0,-1 1 0 0 0,1 0 0 0 0,-1 0 0 0 0,1 0 0 0 0,0 0 1 0 0,0 0-1 0 0,0 0 0 0 0,0-1 0 0 0,0 1 0 0 0,1 0 0 0 0,-1 0 0 0 0,0 0 0 0 0,1 0 1 0 0,-1 0-1 0 0,1-1 0 0 0,0 1 0 0 0,0 0 0 0 0,0 0 328 0 0,10 15-2558 0 0</inkml:trace>
  <inkml:trace contextRef="#ctx0" brushRef="#br0" timeOffset="363.25">1304 637 19895 0 0,'0'0'455'0'0,"0"0"61"0"0,-1-15 679 0 0,1 14-1195 0 0,0 0 1 0 0,-1 1-1 0 0,1-1 1 0 0,0 1-1 0 0,-1 0 1 0 0,1-1-1 0 0,0 1 1 0 0,-1-1-1 0 0,1 1 1 0 0,-1-1-1 0 0,1 1 1 0 0,0 0-1 0 0,-1-1 1 0 0,1 1-1 0 0,-1 0 1 0 0,1-1-1 0 0,-1 1 1 0 0,1 0-1 0 0,-1 0 1 0 0,0 0-1 0 0,-5-4 115 0 0,4 4 21 0 0,1-1 0 0 0,0 1-1 0 0,-1 0 1 0 0,1 0 0 0 0,-1 0 0 0 0,1 0 0 0 0,-1 0 0 0 0,1 1-1 0 0,0-1 1 0 0,-1 0 0 0 0,1 1 0 0 0,0-1 0 0 0,-1 1-1 0 0,1-1 1 0 0,-1 1-136 0 0,-7 4 135 0 0,0-1 0 0 0,1 2 0 0 0,0-1 0 0 0,0 1 0 0 0,0 0 1 0 0,1 0-1 0 0,0 1 0 0 0,0 0 0 0 0,1 0 0 0 0,-1 1 0 0 0,2 0 0 0 0,-1 0 0 0 0,1 0 0 0 0,0 1 0 0 0,1 0 0 0 0,0 0 0 0 0,1 0 0 0 0,-1 0 0 0 0,2 0 0 0 0,-1 1 0 0 0,0 6-135 0 0,0 8 84 0 0,1-18 20 0 0,1 1-1 0 0,0-1 1 0 0,1 1 0 0 0,-1 0-1 0 0,1-1 1 0 0,1 1-1 0 0,-1 0 1 0 0,1-1-1 0 0,1 6-103 0 0,0-4 17 0 0,1 0 0 0 0,-1 0 0 0 0,1 0 0 0 0,1-1 0 0 0,-1 1-1 0 0,4 3-16 0 0,-5-8 18 0 0,0 0 0 0 0,1 0 0 0 0,0 0 0 0 0,-1 0-1 0 0,1-1 1 0 0,0 1 0 0 0,1-1 0 0 0,-1 0-1 0 0,0 0 1 0 0,1 0 0 0 0,-1 0 0 0 0,1 0 0 0 0,-1-1-1 0 0,1 0 1 0 0,1 1-18 0 0,4 0-35 0 0,-1-1-1 0 0,1 1 1 0 0,0-1 0 0 0,-1-1-1 0 0,1 0 1 0 0,0 0 0 0 0,-1-1-1 0 0,4 0 36 0 0,17-4-3322 0 0,22-7 3322 0 0,-24 3-3108 0 0,-1-5-5022 0 0</inkml:trace>
  <inkml:trace contextRef="#ctx0" brushRef="#br0" timeOffset="733.37">1668 532 13360 0 0,'-12'-44'3757'0'0,"12"44"-3626"0"0,0 0 0 0 0,0-1 1 0 0,0 1-1 0 0,0 0 0 0 0,0 0 1 0 0,0-1-1 0 0,0 1 0 0 0,0 0 1 0 0,0 0-1 0 0,-1 0 0 0 0,1-1 1 0 0,0 1-1 0 0,0 0 0 0 0,0 0 1 0 0,0 0-1 0 0,0 0 0 0 0,-1-1 0 0 0,1 1 1 0 0,0 0-1 0 0,0 0 0 0 0,0 0 1 0 0,-1 0-1 0 0,1 0 0 0 0,0 0 1 0 0,0-1-1 0 0,0 1 0 0 0,-1 0 1 0 0,1 0-1 0 0,0 0 0 0 0,0 0 1 0 0,0 0-1 0 0,-1 0 0 0 0,1 0 1 0 0,0 0-1 0 0,0 0 0 0 0,-1 0 0 0 0,1 0 1 0 0,0 0-1 0 0,0 0 0 0 0,0 0 1 0 0,-1 0-132 0 0,-8 9 1852 0 0,-6 15-1000 0 0,8-6-507 0 0,1 1 1 0 0,0 0-1 0 0,2 0 1 0 0,0 1 0 0 0,0 15-346 0 0,0 22 1293 0 0,3 20-1293 0 0,2-55-69 0 0,2 0 0 0 0,0-1 1 0 0,1 0-1 0 0,1 0 0 0 0,1 0 1 0 0,3 4 68 0 0,-8-23-322 0 0,-1 0-1 0 0,1 0 1 0 0,0-1 0 0 0,0 1 0 0 0,0 0-1 0 0,0-1 1 0 0,0 1 0 0 0,0-1 0 0 0,0 1-1 0 0,2 0 323 0 0,2 2-8943 0 0</inkml:trace>
  <inkml:trace contextRef="#ctx0" brushRef="#br0" timeOffset="1118.83">1967 465 21743 0 0,'0'0'496'0'0,"0"0"67"0"0,0 0 29 0 0,0 0-67 0 0,0 2-338 0 0,1 43 1783 0 0,4 7-1970 0 0,-1-4 1494 0 0,-1 9-1494 0 0,-2 38 2024 0 0,8 31-2024 0 0,-7-106 32 0 0,0-5 517 0 0,-4-29-190 0 0,0-4-276 0 0,2 0 1 0 0,0 0-1 0 0,1-7-83 0 0,1-18 266 0 0,3-95 66 0 0,-3 118-470 0 0,-1-14 59 0 0,3 1 0 0 0,0 0-1 0 0,3 0 1 0 0,0 0 79 0 0,5 5-10 0 0,-12 26 38 0 0,1 0 1 0 0,0 0-1 0 0,0 1 1 0 0,0-1 0 0 0,0 1-1 0 0,1-1 1 0 0,-1 1-1 0 0,0-1 1 0 0,1 1 0 0 0,-1-1-1 0 0,1 1 1 0 0,-1 0-1 0 0,2-1-28 0 0,-2 2-3 0 0,0 0 1 0 0,1-1-1 0 0,-1 1 0 0 0,0 0 0 0 0,1 0 0 0 0,-1 0 0 0 0,0 0 0 0 0,1 0 0 0 0,-1 0 0 0 0,0 0 1 0 0,1 0-1 0 0,-1 0 0 0 0,0 1 0 0 0,1-1 0 0 0,-1 1 0 0 0,0-1 0 0 0,0 1 0 0 0,0-1 0 0 0,1 1 0 0 0,-1 0 1 0 0,0-1-1 0 0,0 1 0 0 0,0 0 0 0 0,0 0 0 0 0,0 0 0 0 0,0 0 0 0 0,0 0 0 0 0,0 0 3 0 0,3 4-129 0 0,1 1 0 0 0,-1 0 0 0 0,0 0-1 0 0,2 6 130 0 0,-1-4 61 0 0,12 23-48 0 0,-2 0-1 0 0,0 1 1 0 0,-2 0-1 0 0,-2 1 1 0 0,5 23-13 0 0,-13-40 313 0 0,-1 0 0 0 0,1 13-313 0 0,-2-10 148 0 0,-1-9-178 0 0,0-1 1 0 0,0 0-1 0 0,-1 0 0 0 0,-1 0 0 0 0,1 0 0 0 0,-1 0 0 0 0,-1 0 0 0 0,0-1 0 0 0,0 1 1 0 0,-1-1-1 0 0,0 0 0 0 0,0 0 0 0 0,-1 0 0 0 0,0 0 0 0 0,0-1 0 0 0,-1 0 0 0 0,0 0 0 0 0,0 0 1 0 0,-1-1-1 0 0,1 0 0 0 0,-2 0 0 0 0,1-1 0 0 0,0 0 0 0 0,-1 0 0 0 0,0 0 0 0 0,0-1 1 0 0,-1-1-1 0 0,1 1 0 0 0,-4 0 30 0 0,-1-1-167 0 0,-1 0 1 0 0,1-1 0 0 0,0 0-1 0 0,-1-1 1 0 0,1-1-1 0 0,-7 0 167 0 0,8-1-1283 0 0,0-1 0 0 0,0 0 0 0 0,0-1 0 0 0,-7-2 1283 0 0,1 0-9039 0 0</inkml:trace>
  <inkml:trace contextRef="#ctx0" brushRef="#br0" timeOffset="1467.07">2800 160 19751 0 0,'3'-14'674'0'0,"0"1"-184"0"0,0 0 0 0 0,-1 0 0 0 0,0-10-490 0 0,-2 21 137 0 0,0 1 0 0 0,0-1 0 0 0,0 0 0 0 0,-1 1-1 0 0,1-1 1 0 0,0 1 0 0 0,-1-1 0 0 0,1 1 0 0 0,-1-1-1 0 0,1 1-136 0 0,-1 0 107 0 0,1 1 0 0 0,0-1 0 0 0,0 1 0 0 0,-1 0 0 0 0,1-1 0 0 0,0 1 0 0 0,-1 0 0 0 0,1-1-1 0 0,0 1 1 0 0,-1 0 0 0 0,1-1 0 0 0,0 1 0 0 0,-1 0 0 0 0,1 0 0 0 0,-1 0 0 0 0,1-1 0 0 0,0 1-1 0 0,-1 0 1 0 0,1 0 0 0 0,-1 0 0 0 0,1 0 0 0 0,-1 0-107 0 0,-1 0 152 0 0,0 0 1 0 0,-1 1-1 0 0,1-1 0 0 0,0 1 1 0 0,0 0-1 0 0,0-1 0 0 0,-1 1 1 0 0,1 0-1 0 0,0 0 0 0 0,0 1 1 0 0,1-1-1 0 0,-2 1-152 0 0,-4 3 21 0 0,0 1-1 0 0,1 1 0 0 0,0-1 1 0 0,0 1-1 0 0,0 0 1 0 0,1 0-1 0 0,0 1 0 0 0,-3 7-20 0 0,-6 6 25 0 0,-36 58 463 0 0,-31 68-488 0 0,73-127 76 0 0,0 0 1 0 0,1 0-1 0 0,-3 15-76 0 0,-6 17 127 0 0,9-31-63 0 0,0 0 0 0 0,1 0-1 0 0,1 1 1 0 0,1 0 0 0 0,1 0 0 0 0,1 13-64 0 0,1-7 51 0 0,0-7 12 0 0,3 21-63 0 0,-1-36 27 0 0,-1 0 0 0 0,2 0 0 0 0,-1 0 0 0 0,1 0 0 0 0,0 0 0 0 0,0 0 0 0 0,0-1 0 0 0,3 6-27 0 0,2 1 81 0 0,-4-7-56 0 0,-1-1 1 0 0,1 1-1 0 0,0-1 1 0 0,0 0-1 0 0,0 0 0 0 0,1 0 1 0 0,-1 0-1 0 0,1 0 1 0 0,0 0-26 0 0,12 7-571 0 0,-11-6 228 0 0,0-1 0 0 0,1 0 0 0 0,0 0 0 0 0,-1-1 1 0 0,2 0-1 0 0,0 1 343 0 0,16 2-1023 0 0</inkml:trace>
  <inkml:trace contextRef="#ctx0" brushRef="#br0" timeOffset="1820.45">3041 421 23583 0 0,'0'0'539'0'0,"0"0"77"0"0,0 0 31 0 0,0 2-81 0 0,-4 3-494 0 0,1 0-1 0 0,0 0 0 0 0,0 1 1 0 0,0-1-1 0 0,1 1 0 0 0,0-1 1 0 0,0 1-1 0 0,1 0 0 0 0,-1 0 1 0 0,1 1-72 0 0,-9 47 367 0 0,3 1 1 0 0,2 0-1 0 0,2 27-367 0 0,6 79 1863 0 0,-3-160-1770 0 0,0-1 0 0 0,0 0 5 0 0,0 0-22 0 0,9-19 181 0 0,-5-12-40 0 0,0-1-1 0 0,-2-13-216 0 0,5-39 239 0 0,8 2-111 0 0,3 0 0 0 0,4 1 0 0 0,20-47-128 0 0,-24 91 0 0 0,-4 9 0 0 0,-13 26-6 0 0,0 0 0 0 0,0 1 0 0 0,1-1 0 0 0,-1 1 0 0 0,0-1 0 0 0,1 1 0 0 0,-1 0 0 0 0,1 0 0 0 0,-1-1 0 0 0,2 1 6 0 0,7-3-12 0 0,-9 4 8 0 0,1 0 0 0 0,0 0 1 0 0,-1 0-1 0 0,1 0 0 0 0,0 0 0 0 0,-1 1 0 0 0,1-1 1 0 0,-1 0-1 0 0,1 1 0 0 0,0 0 0 0 0,-1-1 0 0 0,1 1 1 0 0,-1 0-1 0 0,1 0 0 0 0,-1-1 0 0 0,0 1 0 0 0,1 0 1 0 0,-1 1-1 0 0,0-1 0 0 0,0 0 0 0 0,1 1 4 0 0,4 4-29 0 0,-1 0 0 0 0,-1 1 0 0 0,1 0-1 0 0,-1 1 30 0 0,0-2-11 0 0,-1-1 6 0 0,0 1 0 0 0,0-1 0 0 0,0 1 0 0 0,-1 0 0 0 0,0 0 0 0 0,0 0 0 0 0,-1 0 0 0 0,1 0 0 0 0,-1 0 0 0 0,-1 0 0 0 0,1 0 0 0 0,-1 1 0 0 0,0-1 0 0 0,-1 0-1 0 0,1 0 1 0 0,-1 1 0 0 0,0-1 0 0 0,-2 4 5 0 0,1-2 7 0 0,-1 1-1 0 0,-1-1 0 0 0,1 0 0 0 0,-1 0 0 0 0,0 0 0 0 0,-1 0 1 0 0,0-1-1 0 0,0 0 0 0 0,-1 0 0 0 0,0 0 0 0 0,0-1 0 0 0,0 0 1 0 0,-1 0-1 0 0,0-1 0 0 0,0 1 0 0 0,-1-1 0 0 0,-4 2-6 0 0,-4 1-344 0 0,1 0 0 0 0,-1-1 0 0 0,0-1 1 0 0,-1 0-1 0 0,0-1 0 0 0,1-1 0 0 0,-1-1 0 0 0,-11 1 344 0 0,3-3-2570 0 0,15-1-2260 0 0,10 0 2527 0 0</inkml:trace>
  <inkml:trace contextRef="#ctx0" brushRef="#br0" timeOffset="2168.36">3515 421 21535 0 0,'0'0'496'0'0,"0"0"67"0"0,0 0 28 0 0,0-1-73 0 0,0-3-210 0 0,0 3 374 0 0,0 1 196 0 0,0 0 40 0 0,-1 2-104 0 0,-4 20-581 0 0,0 0 0 0 0,2 0 0 0 0,0 1 0 0 0,2-1 0 0 0,0 4-233 0 0,2 20 568 0 0,3 1 0 0 0,1 1-568 0 0,0-7-521 0 0,-1 30 521 0 0,-7-60-8297 0 0,3-9-641 0 0</inkml:trace>
  <inkml:trace contextRef="#ctx0" brushRef="#br0" timeOffset="2553.58">3651 16 23039 0 0,'0'0'528'0'0,"0"0"70"0"0,10-11 783 0 0,-7 10-1352 0 0,-1 0-1 0 0,1 0 1 0 0,0 0 0 0 0,-1 1-1 0 0,1 0 1 0 0,0-1 0 0 0,0 1-1 0 0,-1 0 1 0 0,1 0 0 0 0,0 0-1 0 0,0 1 1 0 0,-1-1 0 0 0,1 1 0 0 0,2 0-29 0 0,0 1 151 0 0,0-1 0 0 0,0 1 1 0 0,1 0-1 0 0,-2 1 0 0 0,1-1 1 0 0,0 1-1 0 0,0 0-151 0 0,8 7 317 0 0,-1 0 1 0 0,0 1-1 0 0,-1 0 0 0 0,0 1 0 0 0,-1 0 1 0 0,0 1-1 0 0,6 10-317 0 0,6 15 218 0 0,-1 1-1 0 0,2 8-217 0 0,-9-15 0 0 0,-1 1 0 0 0,-2 1 0 0 0,-1 0 0 0 0,-2 0 0 0 0,2 20 0 0 0,-7-28 0 0 0,-1 0 0 0 0,-1-1 0 0 0,-1 1 0 0 0,-1 0 0 0 0,-2 3 0 0 0,1-13 0 0 0,-1 0 0 0 0,-1 0 0 0 0,0 0 0 0 0,-1-1 0 0 0,-1 1 0 0 0,0-1 0 0 0,-1 0 0 0 0,-6 7 0 0 0,-3 3 0 0 0,-1 0 0 0 0,-1-1 0 0 0,-1-1 0 0 0,-1-1 0 0 0,-2 0 0 0 0,0-2 0 0 0,-1-1 0 0 0,-21 15 0 0 0,23-20 42 0 0,-70 47-1045 0 0,68-48-3646 0 0,-17 8 4649 0 0,26-16-2046 0 0</inkml:trace>
  <inkml:trace contextRef="#ctx0" brushRef="#br0" timeOffset="2922.98">4669 438 15664 0 0,'0'0'718'0'0,"0"0"-19"0"0,1-2-449 0 0,6-13-14 0 0,-4 8 770 0 0,12-26 7691 0 0,-7 22-7683 0 0,-6 9-387 0 0,-2 2-75 0 0,0 0-301 0 0,0 0-129 0 0,0 0-24 0 0,0 0-13 0 0,0 0-17 0 0,0 0-4 0 0,0 0 0 0 0,0 0-100 0 0,0 0-416 0 0,0 0-167 0 0,0 0-27 0 0,0 0-212 0 0,-1 2-851 0 0,-3 7-363 0 0</inkml:trace>
  <inkml:trace contextRef="#ctx0" brushRef="#br0" timeOffset="3270.88">4633 878 22543 0 0,'0'0'1035'0'0,"0"0"-23"0"0,0 2-556 0 0,-1 1-259 0 0,-3 5 358 0 0,1 1 0 0 0,0-1 0 0 0,1 1 0 0 0,0 0 0 0 0,-1 5-555 0 0,2-11 96 0 0,1 0 0 0 0,-1 0 0 0 0,0 0 0 0 0,0 0 1 0 0,0 0-1 0 0,-1-1 0 0 0,1 1 0 0 0,-1 0 0 0 0,1-1 0 0 0,-1 1-96 0 0,-10 19 512 0 0,7-7-455 0 0,-1 1 1 0 0,-1-1-1 0 0,-5 10-57 0 0,-34 62 0 0 0,26-55-100 0 0,-4 5-508 0 0,2 1 0 0 0,-4 11 608 0 0,11-18-6846 0 0,0-4-2383 0 0</inkml:trace>
  <inkml:trace contextRef="#ctx0" brushRef="#br0" timeOffset="3640.9">4055 71 13704 0 0,'0'0'306'0'0,"-5"-12"892"0"0,5 6-1033 0 0,0 5 691 0 0,0 1 289 0 0,0 0 58 0 0,0 0-53 0 0,0 0-267 0 0,0 0-120 0 0,10 9 699 0 0,-5-3-1157 0 0,0-1-1 0 0,-1 2 1 0 0,0-1 0 0 0,0 0-1 0 0,0 1 1 0 0,0 2-305 0 0,19 45 872 0 0,-20-46-869 0 0,11 33 101 0 0,-3 0 1 0 0,3 23-105 0 0,-10-46 130 0 0,5 31 279 0 0,-2 1 1 0 0,-2 0 0 0 0,-2 7-410 0 0,1 12 239 0 0,-1-10 19 0 0,-3 2-258 0 0,-1-41 19 0 0,0 0 0 0 0,-2 0 1 0 0,0 0-1 0 0,-1-1 0 0 0,-2 1-19 0 0,1-1-127 0 0,-1 0 0 0 0,-1 0 0 0 0,-1-1 0 0 0,-1 0 0 0 0,0-1 0 0 0,-1 0 0 0 0,-2 1 127 0 0,-26 27-539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0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246 369 5064 0 0,'0'0'232'0'0,"1"-1"-14"0"0,4-1 28 0 0,11-12 6079 0 0,-2-9 633 0 0,11-18-6958 0 0,-20 20 1595 0 0,-2 9-847 0 0,-3 9-562 0 0,0-1 0 0 0,-1 0 0 0 0,1 1 0 0 0,-1-1 0 0 0,1 0 1 0 0,-1 1-1 0 0,0-1 0 0 0,-1 1 0 0 0,1-1 0 0 0,0 1 0 0 0,-1 0 0 0 0,0 0 0 0 0,0-1 0 0 0,0 0-186 0 0,-1 1 220 0 0,1-1 0 0 0,-1 0-1 0 0,0 1 1 0 0,0 0 0 0 0,0-1-1 0 0,0 1 1 0 0,-1 0 0 0 0,1 1-1 0 0,-4-3-219 0 0,5 4 38 0 0,0 0 0 0 0,0 0 0 0 0,0 1 1 0 0,0-1-1 0 0,0 0 0 0 0,0 1 0 0 0,0 0 0 0 0,0-1 0 0 0,-1 1 0 0 0,1 0 0 0 0,0 0 0 0 0,0 0 0 0 0,0 0 0 0 0,-1 1 0 0 0,1-1 1 0 0,0 1-1 0 0,0-1 0 0 0,0 1 0 0 0,0 0 0 0 0,-2 0-38 0 0,-6 4 32 0 0,-1 1 1 0 0,1 0-1 0 0,0 1 1 0 0,0 0-1 0 0,1 0 1 0 0,0 1-1 0 0,0 0 1 0 0,1 1-1 0 0,0 0 1 0 0,1 0-1 0 0,-6 9-32 0 0,-1 3 11 0 0,2 0 0 0 0,0 1 0 0 0,1 1 0 0 0,1 0 0 0 0,0 5-11 0 0,5-15 27 0 0,-4 11 32 0 0,2 0 0 0 0,-4 17-59 0 0,10-33-4 0 0,0-1 1 0 0,0 1-1 0 0,1 0 0 0 0,0-1 0 0 0,0 1 1 0 0,0 0-1 0 0,1-1 0 0 0,1 1 1 0 0,-1 0-1 0 0,3 5 4 0 0,-4-12 24 0 0,1 0 1 0 0,-1 1-1 0 0,1-1 0 0 0,-1 1 1 0 0,1-1-1 0 0,0 0 0 0 0,0 1 1 0 0,-1-1-1 0 0,1 0 1 0 0,0 0-1 0 0,0 0 0 0 0,0 0 1 0 0,1 0-1 0 0,-1 0 0 0 0,0 0 1 0 0,0 0-1 0 0,0 0 1 0 0,1 0-1 0 0,-1 0 0 0 0,1-1 1 0 0,-1 1-1 0 0,0-1 0 0 0,1 1 1 0 0,-1-1-1 0 0,1 0 1 0 0,-1 1-1 0 0,1-1 0 0 0,-1 0 1 0 0,1 0-1 0 0,-1 0 0 0 0,1 0 1 0 0,0 0-25 0 0,1-1 25 0 0,0 1 1 0 0,0-1-1 0 0,0 0 1 0 0,0 0-1 0 0,-1 0 1 0 0,1 0-1 0 0,0-1 1 0 0,-1 1-1 0 0,1-1 1 0 0,-1 1-1 0 0,1-1 1 0 0,-1 0-1 0 0,0 0 1 0 0,1 0-1 0 0,-1 0 1 0 0,0-1-1 0 0,-1 1-25 0 0,19-21 131 0 0,-13 15-44 0 0,1-1 0 0 0,-2 0 0 0 0,7-9-87 0 0,12-29 400 0 0,10-29-400 0 0,-3 15 199 0 0,-18 36-110 0 0,6-14-89 0 0,-20 39 0 0 0,0 0 0 0 0,0 0 0 0 0,0 0 0 0 0,0 0 0 0 0,0 0 0 0 0,0 1 0 0 0,0-1 0 0 0,0 0 0 0 0,0 0 0 0 0,0 0 0 0 0,0 0 0 0 0,1 0 0 0 0,-1 0 0 0 0,0 0 0 0 0,0 1 0 0 0,0-1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 0 0 0 0,0-1 0 0 0,0 1 0 0 0,0 0 0 0 0,0 0 0 0 0,0 0 0 0 0,0 0 0 0 0,1 0 0 0 0,-1 0 0 0 0,0 0 0 0 0,0-1 0 0 0,2 18 0 0 0,-2-14 0 0 0,5 26-11 0 0,7 75-66 0 0,-10-91 77 0 0,1 1 0 0 0,0-1 0 0 0,1 0 0 0 0,0 0 0 0 0,4 6 0 0 0,0 3 0 0 0,-5-16 1 0 0,0-1-1 0 0,-1 0 1 0 0,2 0 0 0 0,-1 0-1 0 0,1 0 1 0 0,-1-1-1 0 0,1 1 1 0 0,1-1 0 0 0,-1 0-1 0 0,0 0 1 0 0,1-1 0 0 0,0 1-1 0 0,0-1 1 0 0,0 0 0 0 0,0 0-1 0 0,1 0 1 0 0,2 0-1 0 0,-7-3 19 0 0,1 1 1 0 0,-1-1-1 0 0,1 1 0 0 0,0-1 1 0 0,-1 0-1 0 0,1 0 0 0 0,-1 0 1 0 0,1 0-1 0 0,0 0 0 0 0,-1 0 1 0 0,1 0-1 0 0,-1-1 1 0 0,1 1-1 0 0,-1 0 0 0 0,1-1 1 0 0,-1 1-1 0 0,1-1 0 0 0,-1 0 1 0 0,1 0-1 0 0,-1 1 1 0 0,0-1-1 0 0,1 0 0 0 0,-1 0 1 0 0,1-1-20 0 0,3-2 52 0 0,-1-1 1 0 0,1 0 0 0 0,-1-1 0 0 0,0 1-1 0 0,1-2-52 0 0,0 0-51 0 0,26-44-82 0 0,-18 28 208 0 0,-2-1 0 0 0,6-14-75 0 0,-5 11 44 0 0,12-21 130 0 0,9-11-174 0 0,-29 51 18 0 0,-3 5-12 0 0,-1 2-6 0 0,0 1-1 0 0,1-1 1 0 0,-1 1 0 0 0,0-1-1 0 0,0 1 1 0 0,1-1 0 0 0,-1 1-1 0 0,0-1 1 0 0,1 1-1 0 0,-1-1 1 0 0,1 1 0 0 0,-1-1-1 0 0,0 1 1 0 0,1-1 0 0 0,-1 1-1 0 0,1 0 1 0 0,-1-1-1 0 0,1 1 1 0 0,-1 0 0 0 0,1 0-1 0 0,0-1 1 0 0,-1 1 0 0 0,1 0-1 0 0,-1 0 1 0 0,1 0-1 0 0,0 0 1 0 0,-1 0-3 0 0,1 0 0 0 0,0 0-1 0 0,-1 0 1 0 0,1 0 0 0 0,0 0-1 0 0,-1 0 1 0 0,1 1 0 0 0,0-1 0 0 0,-1 0-1 0 0,1 1 1 0 0,-1-1 0 0 0,1 0-1 0 0,-1 1 1 0 0,1-1 0 0 0,-1 1-1 0 0,1-1 1 0 0,-1 0 0 0 0,1 1-1 0 0,-1-1 1 0 0,1 1 0 0 0,-1 0-1 0 0,1-1 4 0 0,-1 0 0 0 0,3 5-7 0 0,1 0 1 0 0,-1 1-1 0 0,0-1 1 0 0,0 0-1 0 0,0 1 0 0 0,-1 0 1 0 0,0 0-1 0 0,0-1 1 0 0,0 1-1 0 0,-1 1 7 0 0,3 13-61 0 0,-2-1 1 0 0,0 11 60 0 0,-1-12-19 0 0,1-1-1 0 0,1 1 1 0 0,0 1 19 0 0,3 5 21 0 0,9 34 11 0 0,-10-47-32 0 0,-5-10 3 0 0,1 0 0 0 0,-1 0 0 0 0,1 0-1 0 0,0 0 1 0 0,-1 0 0 0 0,1 0 0 0 0,0 0 0 0 0,-1 0 0 0 0,1 0-1 0 0,0 0 1 0 0,0-1 0 0 0,0 1 0 0 0,0 0 0 0 0,0-1 0 0 0,0 1-1 0 0,0 0-2 0 0,10-2 83 0 0,-8 0-59 0 0,0 0-1 0 0,1 0 1 0 0,0-1-1 0 0,-1 1 1 0 0,1-1-1 0 0,-1 0 0 0 0,0 0 1 0 0,1 0-1 0 0,-1 0 1 0 0,0 0-1 0 0,0-1-23 0 0,3-1 22 0 0,-2 0 7 0 0,1 0 0 0 0,-1-1 0 0 0,0 1 0 0 0,0-1 0 0 0,0 1 0 0 0,-1-1 0 0 0,3-5-29 0 0,20-41 147 0 0,-8 14-102 0 0,2-4 76 0 0,9-25-121 0 0,-19 41-4 0 0,7-3 4 0 0,-10 18 0 0 0,-7 10 0 0 0,1-1 0 0 0,-1 1 0 0 0,0 0 0 0 0,0 0 0 0 0,0-1 0 0 0,0 1 0 0 0,0 0 0 0 0,1 0 0 0 0,-1 0 0 0 0,0-1 0 0 0,0 1 0 0 0,0 0 0 0 0,1 0 0 0 0,-1 0 0 0 0,0 0 0 0 0,0 0 0 0 0,0-1 0 0 0,1 1 0 0 0,-1 0 0 0 0,0 0 0 0 0,0 0 0 0 0,1 0 0 0 0,-1 0 0 0 0,0 0 0 0 0,1 0 0 0 0,-1 0 0 0 0,0 0 0 0 0,0 0 0 0 0,1 0 0 0 0,-1 0 0 0 0,0 0 0 0 0,0 0 0 0 0,1 0 0 0 0,-1 0 0 0 0,0 0 0 0 0,0 0 0 0 0,1 0 0 0 0,-1 1 0 0 0,0-1 0 0 0,0 0 0 0 0,1 0 0 0 0,-1 0 0 0 0,0 0 0 0 0,0 1 0 0 0,0-1 0 0 0,1 0 0 0 0,-1 0 0 0 0,0 0 0 0 0,0 1 0 0 0,0-1 0 0 0,0 0 0 0 0,0 0 0 0 0,1 0 0 0 0,5 12 0 0 0,-6-11 0 0 0,11 28-44 0 0,-2 1-1 0 0,1 8 45 0 0,14 43-63 0 0,-14-51 63 0 0,2 0 0 0 0,1-1 0 0 0,2-1 0 0 0,14 22 0 0 0,-29-48 6 0 0,2-1-1 0 0,-1 0 1 0 0,0 1-1 0 0,0-1 1 0 0,0 0-1 0 0,1 0 1 0 0,-1 1-1 0 0,0-1 1 0 0,1 0-1 0 0,-1 0 1 0 0,1 0-1 0 0,-1-1 1 0 0,1 1-1 0 0,0 0 1 0 0,-1-1-1 0 0,1 1 1 0 0,0-1-1 0 0,0 1 1 0 0,-1-1-1 0 0,1 0 1 0 0,0 0-1 0 0,0 0 1 0 0,-1 0-1 0 0,1 0 1 0 0,0 0-1 0 0,0 0 1 0 0,-1 0-1 0 0,1-1 1 0 0,0 1-1 0 0,0-1 1 0 0,-1 0-1 0 0,1 1 1 0 0,-1-1 0 0 0,1 0-1 0 0,-1 0 1 0 0,1 0-1 0 0,0 0-5 0 0,4-3 23 0 0,-1 1-1 0 0,0-2 1 0 0,1 1 0 0 0,-1 0-1 0 0,-1-1 1 0 0,1 0 0 0 0,-1 0-1 0 0,0 0 1 0 0,3-5-23 0 0,18-29 133 0 0,-6 10 462 0 0,16-32-595 0 0,-11 9 224 0 0,35-65-608 0 0,-55 108 450 0 0,2 0 0 0 0,-1 1 0 0 0,1 0 0 0 0,2-2-66 0 0,-7 9 96 0 0,-1 1-48 0 0,0 0-200 0 0,6 5-336 0 0,-1 4 458 0 0,0 0 0 0 0,0 1-1 0 0,-1-1 1 0 0,0 1 0 0 0,0 0 0 0 0,-1 0-1 0 0,-1 1 1 0 0,1 2 30 0 0,4 16-14 0 0,0-4 14 0 0,-1 1 0 0 0,-2 0 0 0 0,-1 0 0 0 0,-1 1 0 0 0,-1 3 0 0 0,-1-25-11 0 0,0-1 0 0 0,0 1 1 0 0,-1-1-1 0 0,0 1 0 0 0,0-1 0 0 0,0 1 1 0 0,0-1-1 0 0,-1 1 0 0 0,0-1 0 0 0,0 0 0 0 0,0 0 1 0 0,-2 3 10 0 0,2-4-9 0 0,0-1 1 0 0,1 0-1 0 0,-1 0 1 0 0,0 0-1 0 0,0 0 1 0 0,0 0 0 0 0,-1-1-1 0 0,1 1 1 0 0,0-1-1 0 0,-1 1 1 0 0,1-1-1 0 0,-1 0 1 0 0,1 0-1 0 0,-1 0 1 0 0,0 0 0 0 0,1 0-1 0 0,-1-1 1 0 0,0 1-1 0 0,1-1 1 0 0,-1 0-1 0 0,-2 0 9 0 0,0 0-70 0 0,-1 0 0 0 0,1-1 0 0 0,0 1 0 0 0,-1-1 0 0 0,1-1 0 0 0,0 1 0 0 0,-1-1 70 0 0,4 1-203 0 0,-1 0 0 0 0,1 0 0 0 0,-1 0 0 0 0,1-1 0 0 0,0 1 0 0 0,-1-1 0 0 0,1 1 1 0 0,0-1-1 0 0,0 0 0 0 0,0 0 0 0 0,0 0 0 0 0,1 0 0 0 0,-1 0 0 0 0,0 0 0 0 0,1-1 203 0 0,0 2-192 0 0,1 0 1 0 0,0 0 0 0 0,-1 0-1 0 0,1-1 1 0 0,0 1-1 0 0,0 0 1 0 0,0 0 0 0 0,0 0-1 0 0,0 0 1 0 0,0-1-1 0 0,0 1 1 0 0,0 0 0 0 0,0-1 191 0 0,1-1-464 0 0,2-11-1519 0 0</inkml:trace>
  <inkml:trace contextRef="#ctx0" brushRef="#br0" timeOffset="500.97">1650 291 11976 0 0,'0'0'546'0'0,"0"0"-10"0"0,2-8-322 0 0,-1 1 20 0 0,-1 6 982 0 0,0 1 415 0 0,0 0 81 0 0,0 0-103 0 0,0 0-489 0 0,0 0-208 0 0,0 0-44 0 0,1 1-83 0 0,1 0-705 0 0,-1 0-1 0 0,1 0 1 0 0,-1 0-1 0 0,1 0 1 0 0,-1 0-1 0 0,0 1 1 0 0,1-1-1 0 0,-1 0 1 0 0,0 1-1 0 0,0-1 1 0 0,0 1-1 0 0,0 0 1 0 0,-1-1-1 0 0,1 1 1 0 0,0 1-80 0 0,9 32 598 0 0,-4-7-341 0 0,33 95 1095 0 0,-32-108-1097 0 0,-6-15-231 0 0,0 1-1 0 0,0 0 0 0 0,-1 0 1 0 0,1 0-1 0 0,-1 0 0 0 0,1 0 1 0 0,-1 0-1 0 0,1 1 0 0 0,-1-1 1 0 0,0 0-1 0 0,1 0 0 0 0,-1 0 1 0 0,0 0-24 0 0,13 14 825 0 0,-12-15-799 0 0,0 1 0 0 0,0-1 0 0 0,-1 1 0 0 0,1-1 0 0 0,0 1 0 0 0,0-1 0 0 0,0 1 0 0 0,-1-1 0 0 0,1 0 0 0 0,0 1 0 0 0,0-1 0 0 0,0 0 0 0 0,0 0 0 0 0,0 0 0 0 0,0 0 0 0 0,0 0 0 0 0,-1 0 0 0 0,1 0 0 0 0,0 0 0 0 0,0 0 0 0 0,0 0 0 0 0,0 0 0 0 0,0-1-26 0 0,1 1 30 0 0,0-1 0 0 0,0 0 0 0 0,0 0 0 0 0,0 0 0 0 0,0-1 0 0 0,0 1 0 0 0,-1 0 0 0 0,1-1 0 0 0,0 1 0 0 0,0-1-30 0 0,3-4 83 0 0,-1 0 0 0 0,1 0 0 0 0,-1 0-1 0 0,0 0 1 0 0,2-7-83 0 0,4-7 147 0 0,23-56 282 0 0,-26 61-346 0 0,0-1 0 0 0,1 2-1 0 0,3-4-82 0 0,0 0-21 0 0,-5 11-43 0 0,-4 7 59 0 0,-1 0 1 0 0,1 0-1 0 0,-1 0 0 0 0,0 0 1 0 0,1 1-1 0 0,-1-1 0 0 0,0 0 1 0 0,0 1-1 0 0,1-1 1 0 0,-1 1-1 0 0,0 0 0 0 0,0-1 1 0 0,1 1-1 0 0,-1 0 1 0 0,0 0-1 0 0,0-1 0 0 0,0 1 1 0 0,0 0-1 0 0,0 0 1 0 0,0 0-1 0 0,0 0 0 0 0,-1 0 1 0 0,1 1-1 0 0,0 0 5 0 0,20 31 42 0 0,-19-30-20 0 0,11 25 15 0 0,6 17-37 0 0,-12-27 1 0 0,0 0 1 0 0,2-1-1 0 0,0 0 1 0 0,0 0-1 0 0,9 10-1 0 0,-6-12 13 0 0,-10-11-8 0 0,0-1 0 0 0,0 1 0 0 0,1-1 0 0 0,0 1 0 0 0,0-1 1 0 0,0 0-1 0 0,0-1 0 0 0,0 1 0 0 0,0 0 0 0 0,2 0-5 0 0,-2-2 0 0 0,0 1 0 0 0,0 0 0 0 0,0-1 0 0 0,0 0 0 0 0,1 0 0 0 0,-1 0 0 0 0,4 1 0 0 0,-1-1 0 0 0,-4-1 9 0 0,-1 0 0 0 0,1 0 1 0 0,-1 0-1 0 0,1 0 0 0 0,0 0 0 0 0,-1-1 0 0 0,1 1 1 0 0,-1 0-1 0 0,1-1 0 0 0,-1 1 0 0 0,1-1 0 0 0,-1 0 0 0 0,1 1 1 0 0,-1-1-1 0 0,1 0 0 0 0,-1 0 0 0 0,0 0 0 0 0,0 0 1 0 0,1 0-1 0 0,-1 0 0 0 0,0 0 0 0 0,0-1 0 0 0,0 1 1 0 0,0 0-1 0 0,0-1 0 0 0,-1 1 0 0 0,1-1 0 0 0,0 1-9 0 0,3-6 78 0 0,0-1 0 0 0,-1 0-1 0 0,1 0 1 0 0,1-6-78 0 0,16-67 107 0 0,-19 73-94 0 0,-1-1-1 0 0,1 1 1 0 0,-1-6-13 0 0,2-18 15 0 0,4-8-32 0 0,-5 21-65 0 0,1 1 1 0 0,1 0-1 0 0,1 0 0 0 0,5-12 82 0 0,-9 27-141 0 0,0 1 1 0 0,0-1-1 0 0,-1 0 1 0 0,1 1-1 0 0,-1-1 1 0 0,1 0-1 0 0,-1 0 141 0 0,0 0-673 0 0,0 3-679 0 0,0 0-301 0 0,0 0-890 0 0,1 3-3490 0 0,6 7-1496 0 0</inkml:trace>
  <inkml:trace contextRef="#ctx0" brushRef="#br0" timeOffset="1240.27">2522 341 6912 0 0,'-15'-2'314'0'0,"12"1"-6"0"0,-12 3 6971 0 0,11 0-2856 0 0,10 1-4558 0 0,-3-2 522 0 0,0-1 0 0 0,-1 0 1 0 0,1 0-1 0 0,0 0 0 0 0,-1 0 1 0 0,1 0-1 0 0,0 0 0 0 0,-1-1 0 0 0,1 1 1 0 0,0-1-388 0 0,13-2 624 0 0,-11 3-420 0 0,-1 0 0 0 0,0-1-1 0 0,0 1 1 0 0,0-1 0 0 0,0 0 0 0 0,4-2-204 0 0,-1 1 168 0 0,-6 1-119 0 0,1 1 1 0 0,-1-1 0 0 0,1 1 0 0 0,-1-1 0 0 0,0 0-1 0 0,1 0 1 0 0,-1 0 0 0 0,0 0 0 0 0,0 0-1 0 0,1 0 1 0 0,-1 0 0 0 0,1-1-50 0 0,10-8 465 0 0,-9 8-386 0 0,1 0-1 0 0,-1 0 0 0 0,0-1 1 0 0,0 0-1 0 0,0 1 1 0 0,0-1-1 0 0,0 0 1 0 0,0 0-1 0 0,0-2-78 0 0,-2 4 27 0 0,0 0 1 0 0,0-1-1 0 0,0 1 1 0 0,0 0-1 0 0,-1-1 0 0 0,1 1 1 0 0,0-1-1 0 0,-1 1 1 0 0,1-1-1 0 0,-1 1 0 0 0,1-1 1 0 0,-1 1-1 0 0,0-1 1 0 0,0 1-1 0 0,0-1 0 0 0,0 0 1 0 0,0 1-1 0 0,0-1 0 0 0,0 1 1 0 0,0-1-1 0 0,-1 0 1 0 0,1 1-1 0 0,0-1 0 0 0,-1 1 1 0 0,0-1-28 0 0,-1-2 82 0 0,0 0 0 0 0,0 0 0 0 0,0-1-1 0 0,1 1 1 0 0,-1-1 0 0 0,1 1 0 0 0,0-1-82 0 0,0 2 25 0 0,1 1 1 0 0,-1 0-1 0 0,0-1 0 0 0,-1 1 0 0 0,1 0 1 0 0,0 0-1 0 0,-1 0 0 0 0,1 0 1 0 0,-1 0-1 0 0,0-1-25 0 0,-9-11 56 0 0,9 12-42 0 0,1-1 0 0 0,-1 1 0 0 0,0 0-1 0 0,0 0 1 0 0,0 1 0 0 0,0-1 0 0 0,0 0-1 0 0,0 1 1 0 0,-1-1 0 0 0,1 1 0 0 0,0 0-1 0 0,-3-1-13 0 0,-1-1 6 0 0,-4-1 58 0 0,9 4-63 0 0,-1 1 0 0 0,1-1-1 0 0,-1 1 1 0 0,1-1 0 0 0,-1 1 0 0 0,1-1-1 0 0,-1 1 1 0 0,1 0 0 0 0,0 0 0 0 0,-1-1 0 0 0,1 1-1 0 0,0 0 1 0 0,0 0 0 0 0,-1 0 0 0 0,1 1-1 0 0,0-1 1 0 0,0 0 0 0 0,0 0 0 0 0,0 0-1 0 0,1 1 1 0 0,-1-1-1 0 0,-13 14 0 0 0,8-8 0 0 0,-1 0 0 0 0,1 0 0 0 0,0 1 0 0 0,1 0 0 0 0,-1 0 0 0 0,2 0 0 0 0,-1 1 0 0 0,1-1 0 0 0,0 1 0 0 0,1 0 0 0 0,-14 27 0 0 0,14-30 0 0 0,0 0 0 0 0,0 0 0 0 0,1 1 0 0 0,-1-1 0 0 0,2 1 0 0 0,-1-1 0 0 0,1 1 0 0 0,0-1 0 0 0,0 1 0 0 0,0 0 0 0 0,1 1 0 0 0,-2 19 0 0 0,2-23 0 0 0,-1 0 0 0 0,1 1 0 0 0,-1-1 0 0 0,1 0 0 0 0,0 0 0 0 0,1 0 0 0 0,-1 0 0 0 0,1 0 0 0 0,-1 1 0 0 0,1-1 0 0 0,1 0 0 0 0,-1 0 0 0 0,0-1 0 0 0,1 1 0 0 0,1 1 0 0 0,-1 0 0 0 0,0-1 0 0 0,1 1 0 0 0,-2-1 0 0 0,1 1 0 0 0,0 0-1 0 0,-1 1 1 0 0,0-3 2 0 0,0 0-1 0 0,-1 1 0 0 0,1-1 0 0 0,1 0 0 0 0,-1 0 1 0 0,0 0-1 0 0,1 0 0 0 0,0 0 0 0 0,-1-1 0 0 0,1 1 1 0 0,0 0-1 0 0,0-1 0 0 0,1 1 0 0 0,0 0-1 0 0,0-1 34 0 0,-1 0 0 0 0,1 0 0 0 0,-1 0 0 0 0,1-1 0 0 0,0 1 0 0 0,-1-1 0 0 0,1 0 0 0 0,0 0 1 0 0,0 0-1 0 0,0 0 0 0 0,0 0 0 0 0,0 0 0 0 0,1-1 0 0 0,-1 0 0 0 0,0 1 0 0 0,0-1 0 0 0,0 0 0 0 0,0-1 0 0 0,0 1 0 0 0,0 0 0 0 0,1-1 0 0 0,-1 0 0 0 0,0 0 0 0 0,0 0 0 0 0,0 0 0 0 0,-1 0 0 0 0,1-1 0 0 0,0 1 0 0 0,0-1 0 0 0,1-1-34 0 0,-3 2 12 0 0,12-6 139 0 0,-1-1 1 0 0,0-1-1 0 0,0 0 0 0 0,-1-1 0 0 0,2-2-151 0 0,0-1 107 0 0,-2 0-1 0 0,1-1 0 0 0,-2-1 1 0 0,9-14-107 0 0,7-14 136 0 0,-12 20 33 0 0,7-16-169 0 0,84-184 192 0 0,-104 220-192 0 0,1-1 0 0 0,-1 1 0 0 0,0-1 0 0 0,0 0 0 0 0,-1 0 0 0 0,1-1 0 0 0,-1 2 0 0 0,1 0 0 0 0,-1 0 0 0 0,1 0 0 0 0,0 0 0 0 0,0 0 0 0 0,0 0 0 0 0,1-2 0 0 0,2-1 0 0 0,4-12 0 0 0,-8 18 0 0 0,0-1 0 0 0,0 1 0 0 0,0 0 0 0 0,0 0 0 0 0,1 0 0 0 0,-1 0 0 0 0,0-1 0 0 0,0 1 0 0 0,0 0 0 0 0,0 0 0 0 0,0 0 0 0 0,0-1 0 0 0,0 1 0 0 0,0 0 0 0 0,0 0 0 0 0,0 0 0 0 0,0 0 0 0 0,-1-1 0 0 0,1 1 0 0 0,0 0 0 0 0,0 0 0 0 0,0 0 0 0 0,0-1 0 0 0,0 1 0 0 0,0 0 0 0 0,0 0 0 0 0,0 0 0 0 0,0 0 0 0 0,-1 0 0 0 0,1-1 0 0 0,0 1 0 0 0,0 0 0 0 0,0 0 0 0 0,0 0 0 0 0,-1 0 0 0 0,0 0-4 0 0,0 0 1 0 0,0 0-1 0 0,0 0 1 0 0,-1 0-1 0 0,1 0 1 0 0,0 0-1 0 0,0 1 0 0 0,0-1 1 0 0,-1 0-1 0 0,1 1 1 0 0,0-1-1 0 0,0 1 0 0 0,0-1 1 0 0,0 1-1 0 0,0 0 1 0 0,0-1-1 0 0,0 1 1 0 0,0 0-1 0 0,0 0 0 0 0,0 0 1 0 0,0 0 3 0 0,-20 25-149 0 0,11-14 76 0 0,6-9 25 0 0,1 1-1 0 0,0 1 1 0 0,0-1 0 0 0,0 0 0 0 0,0 1 0 0 0,0-1 0 0 0,1 1-1 0 0,0 0 1 0 0,0 0 0 0 0,0 0 0 0 0,1 0 0 0 0,0 0 0 0 0,-1 0 0 0 0,2 1-1 0 0,-1-1 1 0 0,1 0 0 0 0,0 1 48 0 0,-1 2-193 0 0,0-1 1 0 0,1 1-1 0 0,0 0 0 0 0,0 0 1 0 0,1 0-1 0 0,0 0 0 0 0,1 0 1 0 0,0 0-1 0 0,0-1 0 0 0,2 5 193 0 0,6 17-1330 0 0,-8-21 766 0 0,1 1 1 0 0,0-1-1 0 0,0 0 1 0 0,1 0-1 0 0,0 0 1 0 0,2 2 563 0 0,3 3-498 0 0,-2-5 161 0 0,-1 1 1 0 0,0 0-1 0 0,-1 0 1 0 0,1 2 336 0 0,9 17-790 0 0,-11-21 425 0 0,0 0-1 0 0,0 1 1 0 0,-1-1-1 0 0,0 1 1 0 0,0-1-1 0 0,0 4 366 0 0,-3-9-39 0 0,0 0 1 0 0,0 0-1 0 0,0 0 1 0 0,0 0-1 0 0,0 0 0 0 0,-1 0 1 0 0,1 0-1 0 0,0 0 0 0 0,-1 1 39 0 0,-1 11-101 0 0,-7 29 331 0 0,9-42-186 0 0,0 0 0 0 0,0 0 0 0 0,0 1-1 0 0,0-1 1 0 0,-1 0 0 0 0,1 0 0 0 0,0 1-1 0 0,-1-1 1 0 0,1 0 0 0 0,-1 0 0 0 0,0 0-44 0 0,1 1 400 0 0,0-2 14 0 0,0 0-19 0 0,0 0-88 0 0,0 0-34 0 0,0 0-8 0 0,2 1 10 0 0,0 0-207 0 0,0 0 1 0 0,0 0-1 0 0,0-1 0 0 0,1 1 1 0 0,-1-1-1 0 0,0 1 0 0 0,0-1 1 0 0,1 0-1 0 0,-1 0 0 0 0,0 0 1 0 0,0 0-1 0 0,3 0-68 0 0,30-6 732 0 0,-29 4-672 0 0,1 0 88 0 0,1-1 1 0 0,0 0 0 0 0,-1 0-1 0 0,0-1 1 0 0,5-3-149 0 0,19-8 337 0 0,6-7-34 0 0,-14 8-247 0 0,-11 6-46 0 0,-1-3-2358 0 0,-3 3-2005 0 0,-7 8-3233 0 0</inkml:trace>
  <inkml:trace contextRef="#ctx0" brushRef="#br0" timeOffset="1588.11">3553 627 23583 0 0,'0'0'539'0'0,"0"0"77"0"0,0 1 31 0 0,0 5-561 0 0,-1 0 1 0 0,1-1-1 0 0,-1 1 1 0 0,0-1-1 0 0,0 1 1 0 0,-1-1 0 0 0,1 1-1 0 0,-1-1 1 0 0,-1 0-1 0 0,1 0 1 0 0,-1 0-1 0 0,1 0 1 0 0,-2 0 0 0 0,1-1-1 0 0,-2 3-86 0 0,-26 42 1697 0 0,-10 9-698 0 0,24-33-787 0 0,-11 12-212 0 0,25-33-147 0 0,0 1 1 0 0,0-1-1 0 0,0 1 0 0 0,1 0 0 0 0,-2 2 147 0 0,3-3-164 0 0,0-1-1 0 0,-1 0 1 0 0,1 0 0 0 0,-1-1-1 0 0,0 1 1 0 0,0 0-1 0 0,0-1 1 0 0,-2 3 164 0 0,-6 3-767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1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54 563 21191 0 0,'-7'-3'2355'0'0,"6"4"-2255"0"0,-1-1-1 0 0,0 1 1 0 0,1 0 0 0 0,0 0-1 0 0,-1 0 1 0 0,1 0 0 0 0,0 0-1 0 0,-1 0 1 0 0,1 1 0 0 0,0-1 0 0 0,0 0-1 0 0,0 1 1 0 0,0-1 0 0 0,0 1-1 0 0,0-1 1 0 0,0 1 0 0 0,1-1-1 0 0,-1 1 1 0 0,0-1 0 0 0,1 1-100 0 0,-3 7 366 0 0,1 0-1 0 0,0 0 1 0 0,0 5-366 0 0,0 0 192 0 0,-2 23 241 0 0,1 0 1 0 0,2 0-1 0 0,4 33-433 0 0,-1 9-298 0 0,1 81 2946 0 0,-4-191-2380 0 0,2-28 131 0 0,0 6-6 0 0,-5-49-393 0 0,-1-7-119 0 0,5 87 209 0 0,3-124-13 0 0,-1 115-151 0 0,2 1 1 0 0,1-1-1 0 0,7-20 74 0 0,-6 30 69 0 0,-4 9-14 0 0,2 0 0 0 0,-1 0 1 0 0,2 0-1 0 0,-1 1 0 0 0,3-3-55 0 0,-5 11-3 0 0,0 0-1 0 0,0 0 0 0 0,0 1 1 0 0,1-1-1 0 0,0 0 1 0 0,-1 1-1 0 0,1 0 1 0 0,0-1-1 0 0,0 1 1 0 0,0 0-1 0 0,0 1 1 0 0,1-1-1 0 0,-1 0 1 0 0,0 1-1 0 0,1 0 1 0 0,-1 0-1 0 0,1 0 1 0 0,-1 0-1 0 0,1 0 1 0 0,0 1 3 0 0,0-1-5 0 0,-1 1 0 0 0,0 0 0 0 0,0 0 1 0 0,1 0-1 0 0,-1 1 0 0 0,0-1 1 0 0,0 1-1 0 0,1 0 0 0 0,-1 0 0 0 0,0 0 1 0 0,0 0-1 0 0,0 0 0 0 0,0 1 0 0 0,0-1 1 0 0,-1 1-1 0 0,1 0 0 0 0,0 0 0 0 0,-1 0 1 0 0,1 0-1 0 0,-1 0 0 0 0,0 0 0 0 0,2 2 5 0 0,-1 1-15 0 0,0-1 0 0 0,0 1-1 0 0,-1 0 1 0 0,0 0 0 0 0,1 0 0 0 0,-2 0-1 0 0,1 0 1 0 0,-1 0 0 0 0,1 1-1 0 0,-1-1 1 0 0,-1 0 0 0 0,1 1-1 0 0,-1-1 1 0 0,0 0 0 0 0,0 1 0 0 0,-1-1-1 0 0,1 1 1 0 0,-1-1 0 0 0,0 0-1 0 0,-1 0 1 0 0,-1 4 15 0 0,0 1 22 0 0,-1 0 1 0 0,0-1-1 0 0,-1 0 1 0 0,0 0-1 0 0,-1 0 1 0 0,0-1-1 0 0,-5 7-22 0 0,-13 11 147 0 0,-16 15-147 0 0,18-20-36 0 0,10-10-555 0 0,-1 0 0 0 0,-10 6 591 0 0,-7 6-4186 0 0,28-22-2392 0 0,2-1-1855 0 0</inkml:trace>
  <inkml:trace contextRef="#ctx0" brushRef="#br0" timeOffset="363.55">430 349 14280 0 0,'9'-21'1306'0'0,"-1"4"2066"0"0,-7 16-1640 0 0,-1 1-75 0 0,0 0-383 0 0,0 0-170 0 0,0 0-31 0 0,1 1-863 0 0,0 1 1 0 0,0 0-1 0 0,0-1 1 0 0,0 1-1 0 0,0 0 1 0 0,-1 0-1 0 0,1 0 1 0 0,0 0-1 0 0,-1 2-210 0 0,4 21 490 0 0,-2 0 0 0 0,0 11-490 0 0,0 17 242 0 0,2 0-73 0 0,-2-16 100 0 0,4 22-269 0 0,-1-29 106 0 0,-3-11 57 0 0,2 0 0 0 0,0 0 1 0 0,0-1-1 0 0,8 16-163 0 0,-4 0-1453 0 0,-6-31-1174 0 0,6 4-6853 0 0</inkml:trace>
  <inkml:trace contextRef="#ctx0" brushRef="#br0" timeOffset="717.51">799 590 23039 0 0,'0'0'528'0'0,"0"0"70"0"0,2-1 36 0 0,4-5-504 0 0,1 1 0 0 0,0 1 0 0 0,0-1 0 0 0,0 1 0 0 0,0 0 0 0 0,1 1 0 0 0,-1 0 0 0 0,1 0 0 0 0,0 1 0 0 0,0 0 0 0 0,3-1-130 0 0,19-3 685 0 0,1 2 0 0 0,11 0-685 0 0,62-10 16 0 0,-57 6 16 0 0,31 0-32 0 0,52-1 613 0 0,-124 8-965 0 0,-1 1 0 0 0,1-1 1 0 0,0-1-1 0 0,-1 1 0 0 0,1-1 0 0 0,-1 0 0 0 0,0 0 0 0 0,0-1 0 0 0,4-1 352 0 0,1-1-1238 0 0</inkml:trace>
  <inkml:trace contextRef="#ctx0" brushRef="#br0" timeOffset="718.51">1250 318 17503 0 0,'0'0'803'0'0,"0"0"-18"0"0,0-2-501 0 0,0-3-76 0 0,0 4 700 0 0,0 0-782 0 0,1 1-1 0 0,-1-1 1 0 0,0 0-1 0 0,0 1 0 0 0,1-1 1 0 0,-1 1-1 0 0,1 0 1 0 0,-1-1-1 0 0,0 1 1 0 0,1-1-1 0 0,-1 1 0 0 0,1 0 1 0 0,-1-1-1 0 0,1 1 1 0 0,-1 0-1 0 0,1-1 1 0 0,-1 1-1 0 0,1 0 0 0 0,-1 0 1 0 0,1-1-1 0 0,0 1 1 0 0,-1 0-1 0 0,1 0 1 0 0,0 0-127 0 0,15-2 1351 0 0,-11 2-1166 0 0,-1 1-1 0 0,1 0 1 0 0,-1 0-1 0 0,1 1 0 0 0,-1-1 1 0 0,1 1-1 0 0,-1 0 1 0 0,0 0-1 0 0,3 3-183 0 0,-1-1 84 0 0,-1 1 0 0 0,1 0 1 0 0,-1 0-1 0 0,0 0 0 0 0,0 1 0 0 0,-1 0-84 0 0,20 24 417 0 0,-2 1-1 0 0,-1 1 1 0 0,4 11-417 0 0,-18-30 81 0 0,-1 1 1 0 0,0 0-1 0 0,-1 0 1 0 0,0 0 0 0 0,-1 1-1 0 0,-1-1 1 0 0,0 1-1 0 0,-1 0 1 0 0,0 15-82 0 0,-2-25 16 0 0,-1 0 0 0 0,1 0 0 0 0,-1 0 0 0 0,-1 0 0 0 0,1 0 0 0 0,-1 0 0 0 0,0 0 0 0 0,0 0 0 0 0,0-1 0 0 0,-1 1 0 0 0,0-1 0 0 0,0 1 0 0 0,0-1 0 0 0,0 0 0 0 0,-1 0 0 0 0,1-1 0 0 0,-1 1 0 0 0,0-1 0 0 0,0 0 0 0 0,0 0 0 0 0,-5 3-16 0 0,-4 2 13 0 0,0-1 0 0 0,-1 0 0 0 0,0-1 0 0 0,0 0 0 0 0,0-2-1 0 0,-15 4-12 0 0,5-2-923 0 0,6-1-1083 0 0,-1-1 1 0 0,-7 0 2005 0 0,4-3-1887 0 0</inkml:trace>
  <inkml:trace contextRef="#ctx0" brushRef="#br0" timeOffset="1103.08">1694 368 22319 0 0,'0'0'1024'0'0,"0"0"-29"0"0,0 0-530 0 0,0 2 130 0 0,1 54 1916 0 0,1-20-1934 0 0,-3-1-1 0 0,-1 1 1 0 0,-3 12-577 0 0,-8 51 456 0 0,10-85-406 0 0,1 0-1 0 0,0-1 0 0 0,1 0 0 0 0,0 1-1 0 0,1 1-48 0 0,0-13 67 0 0,0-2 30 0 0,0 0 141 0 0,0 0 60 0 0,0 0 13 0 0,0 0-40 0 0,0-2-177 0 0,1-5-98 0 0,1 0-1 0 0,0-1 0 0 0,1 1 1 0 0,0 0-1 0 0,0 1 0 0 0,1-3 5 0 0,0 1-37 0 0,16-38-155 0 0,23-45 100 0 0,-30 70 143 0 0,1 0 0 0 0,1 1 1 0 0,1 1-1 0 0,1 0 0 0 0,12-9-51 0 0,-21 20 6 0 0,0 1-1 0 0,0 1 1 0 0,1-1 0 0 0,0 1 0 0 0,0 1-1 0 0,0 0 1 0 0,1 0 0 0 0,-1 1-1 0 0,1 0 1 0 0,0 1 0 0 0,1 0 0 0 0,-1 0-1 0 0,0 1 1 0 0,10 0-6 0 0,-3 3 0 0 0,-14 1 0 0 0,0 0 0 0 0,0 0 0 0 0,0 0 0 0 0,0 0 0 0 0,-1 1 0 0 0,1-1 0 0 0,0 1 0 0 0,-1 0 0 0 0,0 0 0 0 0,11 10 0 0 0,-1-2 0 0 0,-1 1 0 0 0,0 0 0 0 0,3 5 0 0 0,-10-11 0 0 0,0 0 0 0 0,0 0 0 0 0,0 1 0 0 0,-1-1 0 0 0,0 1 0 0 0,-1 0 0 0 0,1-1 0 0 0,0 8 0 0 0,3 10-33 0 0,-3-11-96 0 0,0 0-1 0 0,-1 0 1 0 0,0 0-1 0 0,-1 4 130 0 0,1 8-1430 0 0,1-3-6762 0 0,-3-10-1082 0 0</inkml:trace>
  <inkml:trace contextRef="#ctx0" brushRef="#br0" timeOffset="1573.34">2343 477 19727 0 0,'0'0'447'0'0,"0"0"62"0"0,0 0 33 0 0,0 0-65 0 0,0 0-184 0 0,2-1 381 0 0,9-1 67 0 0,1 1 1 0 0,0 0 0 0 0,0 0-1 0 0,7 2-741 0 0,-4-1-28 0 0,-1 0 0 0 0,0-1 0 0 0,3-1 28 0 0,-13 2 0 0 0,-2 1 0 0 0,-1-1 0 0 0,1 0 0 0 0,-1 0 0 0 0,1-1 0 0 0,-1 1 0 0 0,1 0 0 0 0,-1 0 0 0 0,1-1 0 0 0,-1 1 0 0 0,0-1 0 0 0,1 1 0 0 0,-1-1 0 0 0,1 0 0 0 0,0 1 26 0 0,0-1-1 0 0,0 0 1 0 0,-1 0-1 0 0,1 0 1 0 0,0 0-1 0 0,0 0 1 0 0,-1 0-1 0 0,1 0 1 0 0,-1-1-1 0 0,1 1 0 0 0,-1-1 1 0 0,0 1-1 0 0,1-1 1 0 0,-1 1-1 0 0,0-1 1 0 0,0 0-1 0 0,0 1 1 0 0,0-1-1 0 0,0 0 1 0 0,0 0-1 0 0,-1 0 1 0 0,1 0-1 0 0,-1 0 1 0 0,1 0-26 0 0,-1-1 96 0 0,1-1 0 0 0,-1 0 0 0 0,0 1 1 0 0,0-1-1 0 0,0 0 0 0 0,0 1 0 0 0,-1-1 1 0 0,1 0-1 0 0,-1 1 0 0 0,0-1 1 0 0,0 1-1 0 0,-1-4-96 0 0,-1 2 19 0 0,1 0 0 0 0,-1 0 0 0 0,0 0 0 0 0,0 0 0 0 0,0 1 0 0 0,-1-1 0 0 0,0 1 0 0 0,0 0 0 0 0,0 0 0 0 0,0 0 0 0 0,-4-2-19 0 0,6 4 5 0 0,0 1 0 0 0,-1 0 0 0 0,1 0-1 0 0,0 0 1 0 0,0 0 0 0 0,-1 0-1 0 0,1 0 1 0 0,0 1 0 0 0,-1-1-1 0 0,1 1 1 0 0,0 0 0 0 0,-1-1-1 0 0,1 1 1 0 0,-1 0 0 0 0,1 0-1 0 0,-1 1 1 0 0,1-1 0 0 0,0 0-1 0 0,-1 1 1 0 0,1 0 0 0 0,0-1-1 0 0,-1 1 1 0 0,1 0 0 0 0,0 0-1 0 0,0 0 1 0 0,0 1 0 0 0,0-1-1 0 0,0 0 1 0 0,-1 1-5 0 0,-2 3 0 0 0,-1 0 0 0 0,1 0 0 0 0,0 1 0 0 0,0-1 0 0 0,1 1 0 0 0,0 0 0 0 0,0 1 0 0 0,0-1 0 0 0,1 0 0 0 0,0 1 0 0 0,0 0 0 0 0,0 1 0 0 0,-5 17 0 0 0,1 1 0 0 0,-2 18 0 0 0,8-36 0 0 0,-1 1 69 0 0,1 0 0 0 0,1 0 0 0 0,-1 0 0 0 0,1 0 0 0 0,1 0 0 0 0,0 0 0 0 0,0-1 0 0 0,1 1 0 0 0,0 0 0 0 0,0 0 0 0 0,1-1 0 0 0,0 1 0 0 0,1-1 0 0 0,-1 0 0 0 0,2 0 0 0 0,3 5-69 0 0,-7-11 10 0 0,2 0-1 0 0,-1 1 1 0 0,0-1-1 0 0,0 0 1 0 0,1-1-1 0 0,-1 1 1 0 0,1 0-1 0 0,-1-1 1 0 0,1 1-1 0 0,0-1 1 0 0,0 0-1 0 0,0 0 1 0 0,-1 0-1 0 0,1 0 1 0 0,0 0-1 0 0,0-1 1 0 0,0 1-1 0 0,0-1 1 0 0,2 0-10 0 0,0 0 20 0 0,-1 0 0 0 0,0 0-1 0 0,1 0 1 0 0,-1-1 0 0 0,1 1 0 0 0,-1-1 0 0 0,0-1 0 0 0,0 1-1 0 0,1 0 1 0 0,-1-1 0 0 0,0 0 0 0 0,2-2-20 0 0,0 0 28 0 0,0 0-1 0 0,0-1 1 0 0,-1 0 0 0 0,0 0 0 0 0,0-1 0 0 0,0 0 0 0 0,2-3-28 0 0,27-47 123 0 0,-16 24-63 0 0,-6 13 10 0 0,0 1-1 0 0,0 1 0 0 0,2 0 1 0 0,0 0-1 0 0,1 1 0 0 0,2 0-69 0 0,-14 13 11 0 0,1 0 1 0 0,-1 1-1 0 0,0 0 0 0 0,1 0 0 0 0,0 0 0 0 0,-1 0 0 0 0,4-1-11 0 0,-6 2 2 0 0,0 1 0 0 0,1 0 1 0 0,-1-1-1 0 0,0 1 1 0 0,0 0-1 0 0,1 0 0 0 0,-1 0 1 0 0,0 0-1 0 0,1 0 0 0 0,-1 0 1 0 0,0 0-1 0 0,1 0 0 0 0,-1 1 1 0 0,0-1-1 0 0,0 1 1 0 0,1-1-1 0 0,-1 1 0 0 0,0-1 1 0 0,0 1-1 0 0,0-1 0 0 0,1 1 1 0 0,-1 0-1 0 0,0 0 0 0 0,0-1 1 0 0,0 1-1 0 0,0 0-2 0 0,1 2 0 0 0,6 4-12 0 0,-1 2-1 0 0,1-1 1 0 0,2 5 12 0 0,-7-9-4 0 0,-1 0 1 0 0,0 0-1 0 0,0 0 1 0 0,0 1-1 0 0,-1-1 1 0 0,1 0-1 0 0,-1 1 1 0 0,0-1 0 0 0,0 1-1 0 0,0 1 4 0 0,-1-3-4 0 0,1 1 1 0 0,0-1-1 0 0,0 0 0 0 0,0 0 1 0 0,0 0-1 0 0,2 2 4 0 0,5 18-38 0 0,-6-1-1572 0 0,0-1 0 0 0,-2 11 1610 0 0,0-21-1688 0 0</inkml:trace>
  <inkml:trace contextRef="#ctx0" brushRef="#br0" timeOffset="1936.83">2839 457 7832 0 0,'0'0'602'0'0,"-1"-1"-395"0"0,-4-7-701 0 0,-10-9 8623 0 0,13 16-5547 0 0,-2 1 906 0 0,0 2-3060 0 0,0-1 0 0 0,0 1 0 0 0,1 0 0 0 0,-1 0 0 0 0,0 1 0 0 0,1-1 0 0 0,0 1 0 0 0,0-1 0 0 0,0 1 0 0 0,0 0 0 0 0,0 0 0 0 0,0 0 0 0 0,-2 4-428 0 0,-21 26 1057 0 0,21-27-911 0 0,0 0-1 0 0,0-1 0 0 0,-1 1 1 0 0,-4 2-146 0 0,3-1 113 0 0,0 0-1 0 0,0 0 1 0 0,-2 3-113 0 0,-14 18 96 0 0,12-15-1586 0 0,0 0 0 0 0,-4 9 1490 0 0,14-21-6676 0 0,1-1-2083 0 0</inkml:trace>
  <inkml:trace contextRef="#ctx0" brushRef="#br0" timeOffset="2321.95">2934 68 7832 0 0,'2'-4'30'0'0,"1"-4"171"0"0,1 0-1 0 0,-2-1 1 0 0,1 0 0 0 0,-1 1-201 0 0,-2 6 30 0 0,0 1 0 0 0,0 0 0 0 0,1 0 1 0 0,-1-1-1 0 0,1 1 0 0 0,-1 0 0 0 0,1 0 0 0 0,-1 0 0 0 0,1 0 0 0 0,0 0 0 0 0,0 0 0 0 0,-1 0 1 0 0,1 0-1 0 0,0 0 0 0 0,0 0 0 0 0,0 0 0 0 0,0 0-30 0 0,0 1 2584 0 0,-1 0 905 0 0,2 0 758 0 0,-2-1-4010 0 0,1 1 0 0 0,-1 0 0 0 0,1 0-1 0 0,0 0 1 0 0,-1 0 0 0 0,1 0 0 0 0,-1 0 0 0 0,1 0 0 0 0,0 0-1 0 0,-1 0 1 0 0,1 0 0 0 0,-1 0 0 0 0,1 1 0 0 0,-1-1-1 0 0,1 0 1 0 0,0 0 0 0 0,-1 1 0 0 0,1-1 0 0 0,0 1-237 0 0,10 32 2265 0 0,-6-20-1797 0 0,-1 1 1 0 0,0 0-1 0 0,1 11-468 0 0,-1 21 486 0 0,-2 0 0 0 0,-2 0 0 0 0,-3 5-486 0 0,1-15 201 0 0,-3 79 191 0 0,-3 145 158 0 0,11-225-375 0 0,-2-35-133 0 0,-1 1 0 0 0,1-1-1 0 0,-1 1 1 0 0,1-1 0 0 0,-1 0 0 0 0,1 1-1 0 0,0-1 1 0 0,-1 0 0 0 0,1 1 0 0 0,0-1-1 0 0,-1 0 1 0 0,1 0 0 0 0,0 1 0 0 0,0-1-1 0 0,-1 0 1 0 0,1 0 0 0 0,0 0 0 0 0,0 0-1 0 0,-1 0 1 0 0,1 0 0 0 0,0 0 0 0 0,-1 0-1 0 0,1 0-41 0 0,19-2-536 0 0,-19 1 322 0 0,1 1-1 0 0,0-1 1 0 0,0 0 0 0 0,-1 0 0 0 0,1-1-1 0 0,-1 1 1 0 0,1 0 0 0 0,-1 0 0 0 0,0-1-1 0 0,1 1 1 0 0,-1-1 0 0 0,1 0 214 0 0,8-13-7014 0 0,-10 15 6575 0 0,9-15-8548 0 0</inkml:trace>
  <inkml:trace contextRef="#ctx0" brushRef="#br0" timeOffset="2322.95">2790 243 6912 0 0,'0'0'528'0'0,"0"0"54"0"0,2 0 1496 0 0,31-4 4723 0 0,8 0-2488 0 0,-26 5-3502 0 0,1 0 0 0 0,0 1 0 0 0,12 3-811 0 0,48 15-1355 0 0,-65-17 784 0 0,7 3-447 0 0,-14-5-6 0 0</inkml:trace>
  <inkml:trace contextRef="#ctx0" brushRef="#br0" timeOffset="2692.23">3247 488 10592 0 0,'0'0'488'0'0,"0"0"-12"0"0,4-7-288 0 0,-3 6 746 0 0,0 0 0 0 0,0-1 0 0 0,0 1 0 0 0,0 0 0 0 0,0 0 0 0 0,1 0 0 0 0,-1 0 0 0 0,0 0 0 0 0,1 0 0 0 0,-1 0 0 0 0,0 0 0 0 0,1 1 0 0 0,-1-1 0 0 0,1 0 0 0 0,0 1-934 0 0,-1-1 693 0 0,-1 1-145 0 0,0 0-100 0 0,1 0-293 0 0,1-2-351 0 0,-1 1-919 0 0,-1 1-405 0 0</inkml:trace>
  <inkml:trace contextRef="#ctx0" brushRef="#br0" timeOffset="2693.23">3132 926 19351 0 0,'0'0'424'0'0,"-5"8"88"0"0,2 3 24 0 0,3 0 8 0 0,-10 6-440 0 0,7-6-104 0 0,-7 4 0 0 0,2 1 0 0 0,-1 0 784 0 0,0 4 136 0 0,-3-6 24 0 0,-1 6 8 0 0,3 4-1176 0 0,-3 3-240 0 0,-21 19-48 0 0,16-14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1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23 250 5064 0 0,'0'-8'528'0'0,"0"-22"865"0"0,0-13 6910 0 0,0 41-7173 0 0,0 2-89 0 0,0 0-38 0 0,0 0-10 0 0,0 0-59 0 0,0 2-249 0 0,-2 52 2330 0 0,-4 19-3015 0 0,-3 25 1166 0 0,8-76-857 0 0,-3 56 645 0 0,4 0-1 0 0,4 10-953 0 0,-4-72 364 0 0,0 1 0 0 0,-2 15-364 0 0,0 10 173 0 0,2-40-29 0 0,0-2 18 0 0,0 0-9 0 0,0 0 19 0 0,0 0 84 0 0,0 0 37 0 0,0 0 10 0 0,4-13 148 0 0,-2-6-316 0 0,-1 0 0 0 0,-1 0 0 0 0,-1-1-135 0 0,1-2 116 0 0,0 1 0 0 0,2-7-116 0 0,6-70 101 0 0,-5 46-35 0 0,5-20-66 0 0,1 11 43 0 0,-1 6 32 0 0,2 0 0 0 0,15-46-75 0 0,-16 69 0 0 0,-8 23 0 0 0,2 1 0 0 0,-1-1 0 0 0,1 1 0 0 0,0-1 0 0 0,1 1 0 0 0,0 0 0 0 0,0 0 0 0 0,3-2 0 0 0,-7 10-1 0 0,0-1 0 0 0,1 1 0 0 0,-1 0-1 0 0,0-1 1 0 0,1 1 0 0 0,-1 0 0 0 0,1 0 0 0 0,-1-1 0 0 0,0 1-1 0 0,1 0 1 0 0,-1 0 0 0 0,1-1 0 0 0,-1 1 0 0 0,1 0 0 0 0,-1 0-1 0 0,1 0 1 0 0,-1 0 0 0 0,1 0 0 0 0,-1 0 0 0 0,1 0 0 0 0,-1 0-1 0 0,0 0 1 0 0,1 0 0 0 0,-1 0 0 0 0,1 0 0 0 0,-1 0 0 0 0,1 0-1 0 0,-1 0 1 0 0,1 1 0 0 0,-1-1 0 0 0,1 0 0 0 0,-1 0 0 0 0,1 1-1 0 0,-1-1 1 0 0,0 0 0 0 0,1 0 0 0 0,-1 1 0 0 0,0-1 0 0 0,1 0-1 0 0,-1 1 1 0 0,0-1 0 0 0,1 1 0 0 0,-1-1 0 0 0,0 1 1 0 0,15 20-88 0 0,-14-18 75 0 0,8 14-5 0 0,-2 0 1 0 0,0 0-1 0 0,-1 1 1 0 0,0 0-1 0 0,-2 0 0 0 0,0 0 1 0 0,-1 0-1 0 0,-1 1 1 0 0,-1-1-1 0 0,0 1 0 0 0,-1 0 1 0 0,-1-1-1 0 0,-1 1 1 0 0,-1-1-1 0 0,-1 4 18 0 0,2-16 0 0 0,1 0 0 0 0,-1 1 0 0 0,0-1 0 0 0,0 0 0 0 0,-1 0 0 0 0,0 0 0 0 0,0 0 0 0 0,0-1 0 0 0,-1 1 0 0 0,0-1 0 0 0,0 0 0 0 0,0 0 0 0 0,0 0 0 0 0,-1 0 0 0 0,0-1 0 0 0,-1 1 0 0 0,-6 4-16 0 0,7-5-33 0 0,0 0 0 0 0,0 0-1 0 0,0-1 1 0 0,-1 0-1 0 0,1 0 1 0 0,-1 0 0 0 0,0 0-1 0 0,-1-1 50 0 0,3-1-477 0 0,0 0-1 0 0,0 0 0 0 0,-1 0 0 0 0,1-1 0 0 0,-4 1 478 0 0,7-1-1040 0 0,1 0-606 0 0,0 0-273 0 0,0-2-53 0 0,0-8-11 0 0</inkml:trace>
  <inkml:trace contextRef="#ctx0" brushRef="#br0" timeOffset="316.07">466 153 15864 0 0,'25'-54'1839'0'0,"-24"53"-1220"0"0,-2-2 4656 0 0,1 14-3771 0 0,-17 137 58 0 0,16-122-1207 0 0,0-1-1 0 0,1 0 1 0 0,2 0-1 0 0,2 11-354 0 0,-1 2 637 0 0,0 12-637 0 0,-3-39 76 0 0,2 0 0 0 0,-1 0 0 0 0,3 8-76 0 0,-2-10 55 0 0,0 0 0 0 0,-1 0 0 0 0,0 5-55 0 0,-1-12-76 0 0,0-2-639 0 0,0 0-284 0 0,0 0-1651 0 0,0 0-6373 0 0</inkml:trace>
  <inkml:trace contextRef="#ctx0" brushRef="#br0" timeOffset="654.9">900 234 19839 0 0,'0'0'455'0'0,"1"-2"61"0"0,0 0-438 0 0,0 0 0 0 0,0 0 0 0 0,0 0 0 0 0,0 0 0 0 0,0 0 0 0 0,1 0 0 0 0,-1 0 0 0 0,1 0 0 0 0,-1 1 0 0 0,1-1 0 0 0,0 1 0 0 0,-1-1 0 0 0,1 1 0 0 0,0 0 0 0 0,2-1-78 0 0,35-17 674 0 0,-28 15 98 0 0,-4 1-600 0 0,1 1 0 0 0,0 0-1 0 0,0 0 1 0 0,-1 0 0 0 0,1 1 0 0 0,0 1 0 0 0,0-1 0 0 0,0 1 0 0 0,2 1-172 0 0,4 0 290 0 0,0 1 1 0 0,1 0 0 0 0,-1 1-1 0 0,9 4-290 0 0,-12-3-1573 0 0,-11-4 1438 0 0,0 0 0 0 0,0 0 0 0 0,1 0-1 0 0,-1 0 1 0 0,0 1 0 0 0,1-1 0 0 0,-1 0 0 0 0,0 0 0 0 0,0 0-1 0 0,1 0 1 0 0,-1 0 0 0 0,0 1 0 0 0,0-1 0 0 0,1 0-1 0 0,-1 0 1 0 0,0 1 0 0 0,0-1 0 0 0,1 0 0 0 0,-1 0-1 0 0,0 1 1 0 0,0-1 0 0 0,0 0 0 0 0,0 0 0 0 0,0 1 0 0 0,0-1-1 0 0,1 0 1 0 0,-1 1 0 0 0,0-1 0 0 0,0 0 0 0 0,0 0-1 0 0,0 1 136 0 0,-11 15-7611 0 0</inkml:trace>
  <inkml:trace contextRef="#ctx0" brushRef="#br0" timeOffset="655.9">826 430 14976 0 0,'0'0'686'0'0,"0"0"-15"0"0,0 0-286 0 0,2 0 394 0 0,24-1 3329 0 0,23-5-4108 0 0,14-1 1278 0 0,112-8-1150 0 0,-76 5-3506 0 0,-48 2-3855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2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176 433 1376 0 0,'0'0'65'0'0,"-1"0"-6"0"0,-14 11 1205 0 0,-6 5 4596 0 0,19-16-4839 0 0,2 0-964 0 0,0 1-1 0 0,0-1 1 0 0,0 0-1 0 0,0 0 1 0 0,0 1-1 0 0,0-1 1 0 0,0 0 0 0 0,0 0-1 0 0,-1 0 1 0 0,1 1-1 0 0,0-1 1 0 0,0 0-1 0 0,0 0 1 0 0,0 0 0 0 0,-1 1-1 0 0,1-1 1 0 0,0 0-1 0 0,0 0 1 0 0,0 0-1 0 0,-1 0 1 0 0,1 0 0 0 0,0 0-1 0 0,0 1 1 0 0,0-1-1 0 0,-1 0 1 0 0,1 0-1 0 0,0 0 1 0 0,0 0-57 0 0,-1 0 118 0 0,0 0 0 0 0,1 1 0 0 0,-1-1 0 0 0,1 0 0 0 0,-1 1 0 0 0,1-1 0 0 0,-1 0 0 0 0,1 1 0 0 0,-1-1 0 0 0,1 1 0 0 0,-1-1 0 0 0,1 1 0 0 0,-1-1 0 0 0,1 1 0 0 0,0-1 1 0 0,-1 1-1 0 0,1-1 0 0 0,0 1 0 0 0,0 0-118 0 0,-3 4 491 0 0,2-2 88 0 0,0-1-1 0 0,0 1 1 0 0,0 0-1 0 0,0 0 1 0 0,1 0-1 0 0,-1 0 1 0 0,1 0-1 0 0,0 2-578 0 0,0-3 104 0 0,0 0-1 0 0,0 0 0 0 0,0 0 0 0 0,0 0 0 0 0,0 0 0 0 0,1-1 0 0 0,-1 1 0 0 0,1 0 0 0 0,0 0 0 0 0,-1 0 1 0 0,1-1-1 0 0,0 1 0 0 0,0 0 0 0 0,0-1 0 0 0,0 1 0 0 0,0-1 0 0 0,1 1 0 0 0,-1-1 0 0 0,0 1 0 0 0,1-1 1 0 0,-1 0-1 0 0,1 0 0 0 0,-1 1 0 0 0,1-1 0 0 0,-1-1 0 0 0,1 1 0 0 0,0 0 0 0 0,0 0 0 0 0,-1 0 0 0 0,1-1 1 0 0,0 1-1 0 0,0-1 0 0 0,0 0 0 0 0,1 1-103 0 0,3-1 120 0 0,0 1 0 0 0,-1-1-1 0 0,1 0 1 0 0,-1-1 0 0 0,1 1 0 0 0,-1-1 0 0 0,1-1 0 0 0,-1 1 0 0 0,0 0-1 0 0,1-1 1 0 0,4-2-120 0 0,-2 0 130 0 0,0-1 0 0 0,0 1 0 0 0,0-1 0 0 0,-1-1 0 0 0,1 1 0 0 0,-1-1 0 0 0,-1-1 0 0 0,1 1 0 0 0,-1-1 0 0 0,4-6-130 0 0,-6 8 62 0 0,-1-1 0 0 0,0 1 0 0 0,0-1 0 0 0,0 0 1 0 0,-1 0-1 0 0,1 0 0 0 0,-2-1 0 0 0,1 1 0 0 0,-1-1 0 0 0,0 1 1 0 0,0-1-1 0 0,0 1 0 0 0,-1-1 0 0 0,0 1 0 0 0,-1-6-62 0 0,0 5 60 0 0,-1 0-1 0 0,1 0 0 0 0,-1 0 1 0 0,0 1-1 0 0,-1-1 0 0 0,0 1 1 0 0,0 0-1 0 0,0 0 0 0 0,-1 0 1 0 0,1 0-1 0 0,-1 0 0 0 0,-4-3-59 0 0,6 7 3 0 0,0-1 0 0 0,-1 1 0 0 0,1-1 0 0 0,-1 1 0 0 0,1 0 0 0 0,-1 0 0 0 0,0 0 0 0 0,0 0 0 0 0,0 0 0 0 0,0 1 0 0 0,0 0 0 0 0,-1-1 0 0 0,1 1 0 0 0,0 0 0 0 0,-1 1 0 0 0,1-1 0 0 0,0 0 0 0 0,-1 1 0 0 0,1 0 0 0 0,-1 0 0 0 0,1 0 0 0 0,-1 0 0 0 0,1 1 0 0 0,-1-1 0 0 0,1 1 0 0 0,-2 0-3 0 0,-5 3 14 0 0,0 0 1 0 0,1 1-1 0 0,0 0 1 0 0,0 0-1 0 0,0 1 1 0 0,1 0-1 0 0,-1 1 1 0 0,2 0-1 0 0,-1 0 1 0 0,1 0-1 0 0,0 1 1 0 0,0 0-1 0 0,1 1 1 0 0,-5 8-15 0 0,0 2 30 0 0,1 0 1 0 0,0 1 0 0 0,2 0-1 0 0,0 1 1 0 0,1 0-1 0 0,-3 16-30 0 0,3-1 74 0 0,1 0-1 0 0,2 1 1 0 0,1-1 0 0 0,2 1-1 0 0,2 14-73 0 0,0-35 17 0 0,1-1 0 0 0,1 1 0 0 0,1-1 0 0 0,0 0 1 0 0,1 0-1 0 0,0 0 0 0 0,1 0 0 0 0,1-1 0 0 0,0 0 0 0 0,1-1-17 0 0,-6-9 15 0 0,0-1 1 0 0,1 0-1 0 0,-1 0 1 0 0,1 0-1 0 0,0 0 1 0 0,-1-1-1 0 0,1 1 1 0 0,0-1-1 0 0,1 0 1 0 0,-1 0-1 0 0,0 0 0 0 0,1 0 1 0 0,-1 0-1 0 0,1-1 1 0 0,-1 1-1 0 0,1-1 1 0 0,0 0-1 0 0,0 0 1 0 0,-1-1-1 0 0,1 1 1 0 0,0-1-1 0 0,3 0-15 0 0,0 0 48 0 0,-1-1 0 0 0,1 0 0 0 0,0 0 0 0 0,-1-1 1 0 0,1 0-1 0 0,-1 0 0 0 0,0-1 0 0 0,0 1 0 0 0,0-1 0 0 0,0-1 0 0 0,0 1 0 0 0,3-4-48 0 0,38-26 621 0 0,13-15-621 0 0,-44 34 74 0 0,0-1 0 0 0,-1-1 1 0 0,-1 0-1 0 0,0-1 0 0 0,0-4-74 0 0,22-34 116 0 0,-2-2 1 0 0,-3-1-1 0 0,-2-2 0 0 0,-3-1 0 0 0,12-45-116 0 0,-29 74 3 0 0,-1 0 0 0 0,-1-1-1 0 0,-2 0 1 0 0,1-25-3 0 0,-5 40 0 0 0,1-7 0 0 0,-2-20 0 0 0,0 38 0 0 0,-1 0 0 0 0,0-1 0 0 0,0 1 0 0 0,-1 0 0 0 0,0 0 0 0 0,0 0 0 0 0,0 0 0 0 0,-3-3 0 0 0,5 10 1 0 0,0-1 0 0 0,0 1 0 0 0,0-1-1 0 0,-1 1 1 0 0,1 0 0 0 0,0-1 0 0 0,-1 1 0 0 0,1-1-1 0 0,0 1 1 0 0,-1 0 0 0 0,1-1 0 0 0,0 1 0 0 0,-1 0 0 0 0,1 0-1 0 0,-1-1 1 0 0,1 1 0 0 0,-1 0 0 0 0,1 0 0 0 0,-1-1-1 0 0,1 1 1 0 0,-1 0 0 0 0,1 0 0 0 0,-1 0 0 0 0,1 0 0 0 0,-1 0-1 0 0,1 0 1 0 0,-1 0 0 0 0,1 0-1 0 0,-1 0 9 0 0,-1 0-1 0 0,1 1 1 0 0,0-1-1 0 0,-1 1 0 0 0,1-1 1 0 0,0 1-1 0 0,-1-1 1 0 0,1 1-1 0 0,0 0 1 0 0,0 0-1 0 0,0-1-8 0 0,-5 5 57 0 0,0 0 0 0 0,1 0 0 0 0,-4 6-57 0 0,8-11 1 0 0,-5 9-25 0 0,0 0 1 0 0,1 1-1 0 0,0-1 0 0 0,0 1 1 0 0,1 0-1 0 0,1 0 0 0 0,-1 0 1 0 0,1 1 23 0 0,-9 25-139 0 0,1-1 57 0 0,1 1-1 0 0,2 0 1 0 0,1 1-1 0 0,1 16 83 0 0,-8 37-70 0 0,10-69 59 0 0,1-1 1 0 0,0 0-1 0 0,2 1 0 0 0,0-1 1 0 0,2 11 10 0 0,1-4-8 0 0,2 15 7 0 0,1 0-1 0 0,8 26 2 0 0,-8-45 0 0 0,-4-16 0 0 0,0-1 0 0 0,1 1 0 0 0,0-1 0 0 0,0 0 0 0 0,3 5 0 0 0,0-1-1 0 0,-3-5 20 0 0,0-1 0 0 0,0 0-1 0 0,1 1 1 0 0,0-1-1 0 0,0 0 1 0 0,0 0 0 0 0,0-1-1 0 0,0 1-18 0 0,-2-4 5 0 0,0 1-1 0 0,0 0 0 0 0,0-1 1 0 0,0 0-1 0 0,0 1 1 0 0,1-1-1 0 0,-1 0 0 0 0,0 1 1 0 0,0-1-1 0 0,0 0 1 0 0,0 0-1 0 0,0 0 0 0 0,0 0 1 0 0,0 0-1 0 0,1 0 1 0 0,-1 0-1 0 0,0 0 0 0 0,0-1 1 0 0,0 1-1 0 0,0 0 1 0 0,0-1-1 0 0,0 1 0 0 0,0-1 1 0 0,0 1-1 0 0,0-1 1 0 0,0 1-1 0 0,0-1-4 0 0,25-19 124 0 0,-23 18-107 0 0,9-11 54 0 0,0-1-1 0 0,0 0 1 0 0,-1 0 0 0 0,-1-2 0 0 0,0 1-1 0 0,-2-1 1 0 0,2-3-71 0 0,4-8 17 0 0,10-25-17 0 0,-18 37 0 0 0,1-1 0 0 0,6-9 0 0 0,-5 13-16 0 0,1-1-1 0 0,0 2 1 0 0,2-2 16 0 0,8-10-15 0 0,-14 17 3 0 0,4 12-64 0 0,-6-2 64 0 0,0 0 0 0 0,0-1 0 0 0,0 1 1 0 0,0 0-1 0 0,-1 1 0 0 0,1-1 0 0 0,-1 0 0 0 0,0 1 0 0 0,0-1 0 0 0,0 2 12 0 0,11 50-123 0 0,-10-45 117 0 0,-2-5 6 0 0,0 0 0 0 0,-1 0 0 0 0,1 0 0 0 0,-1 0 0 0 0,-1 0 0 0 0,1 0 0 0 0,-1 0 0 0 0,0 1 0 0 0,1 15 0 0 0,1-19 0 0 0,-1 0 0 0 0,0 0 0 0 0,0-1 0 0 0,0 1 0 0 0,0 0 0 0 0,0 0 0 0 0,-1 2 0 0 0,0-1-8 0 0,0 1 1 0 0,-1-1-1 0 0,1 0 0 0 0,-1 0 1 0 0,0 0-1 0 0,0 0 0 0 0,0 0 0 0 0,0 0 1 0 0,-1 0-1 0 0,1 0 0 0 0,-1-1 1 0 0,0 0-1 0 0,0 1 0 0 0,-2 0 8 0 0,-9 10-128 0 0,9-10-84 0 0,0 1 1 0 0,0 0-1 0 0,-1-1 1 0 0,-3 3 211 0 0,7-7-217 0 0,1 1 1 0 0,0 0-1 0 0,-1 0 1 0 0,1-1-1 0 0,-1 1 1 0 0,0-1-1 0 0,1 1 1 0 0,-1-1-1 0 0,1 0 1 0 0,-1 1-1 0 0,0-1 1 0 0,1 0-1 0 0,-1 0 1 0 0,0 0 0 0 0,1 0-1 0 0,-1-1 1 0 0,0 1-1 0 0,1 0 1 0 0,-1-1-1 0 0,-1 0 217 0 0,2 1-2084 0 0</inkml:trace>
  <inkml:trace contextRef="#ctx0" brushRef="#br0" timeOffset="400.32">1084 538 10136 0 0,'0'0'777'0'0,"0"2"-317"0"0,5 41 4495 0 0,-5-41-3921 0 0,0-2-118 0 0,13 19 1964 0 0,-10-16-2726 0 0,0 0-1 0 0,0-1 1 0 0,0 1-1 0 0,0-1 1 0 0,1 0-1 0 0,-1 0 1 0 0,1 0 0 0 0,-1 0-1 0 0,1 0 1 0 0,0-1-1 0 0,0 0 1 0 0,0 0-1 0 0,0 0 1 0 0,0 0 0 0 0,0 0-1 0 0,0-1 1 0 0,0 0-1 0 0,0 0 1 0 0,0 0-1 0 0,0 0 1 0 0,0-1 0 0 0,0 1-1 0 0,0-1 1 0 0,2-1-154 0 0,11-3 133 0 0,-1 0-1 0 0,0-2 1 0 0,0 0 0 0 0,-1-1 0 0 0,3-2-133 0 0,-13 7 126 0 0,0 0-44 0 0,1-1 0 0 0,0-1 1 0 0,-1 1-1 0 0,0-1 0 0 0,0 0 0 0 0,0 0 1 0 0,-1-1-1 0 0,0 1 0 0 0,0-1 0 0 0,0 0 1 0 0,-1 0-1 0 0,0 0 0 0 0,0 0 0 0 0,0-1 1 0 0,-1 0-1 0 0,0 1 0 0 0,0-1 0 0 0,-1 0 1 0 0,0 0-83 0 0,0 4 57 0 0,-2 1 0 0 0,1-1 0 0 0,0 0 0 0 0,0 1 0 0 0,-1-1 0 0 0,1 0 0 0 0,-1 1 0 0 0,0-1 1 0 0,0 0-1 0 0,0 1 0 0 0,0-1 0 0 0,-1 1 0 0 0,1 0 0 0 0,-1-1 0 0 0,1 1 0 0 0,-2-2-57 0 0,1 2 17 0 0,0-1-1 0 0,0 1 1 0 0,0 0 0 0 0,0 0-1 0 0,0 0 1 0 0,-1 0-1 0 0,1 1 1 0 0,0-1-1 0 0,-1 1 1 0 0,1-1-1 0 0,-1 1 1 0 0,0 0 0 0 0,1 0-1 0 0,-1 0 1 0 0,0 0-1 0 0,0 0-16 0 0,-5 1-2 0 0,0-1 0 0 0,0 2 0 0 0,0-1 0 0 0,1 1 0 0 0,-1 0 0 0 0,0 1 1 0 0,1 0-1 0 0,-1 0 0 0 0,1 0 0 0 0,-1 1 0 0 0,1 0 0 0 0,0 1 0 0 0,0 0 0 0 0,1 0 0 0 0,-1 0 0 0 0,1 1 0 0 0,0-1 0 0 0,0 2 0 0 0,0-1 0 0 0,1 1 0 0 0,0 0 0 0 0,-3 3 2 0 0,-1 4 2 0 0,0 0 1 0 0,1 0-1 0 0,1 0 0 0 0,0 1 0 0 0,0 0 0 0 0,1 1 0 0 0,1 0 0 0 0,1-1 0 0 0,0 2 0 0 0,1-1 0 0 0,0 1-2 0 0,2-7-15 0 0,0 0 0 0 0,0 1 0 0 0,1-1 0 0 0,0 1 0 0 0,1-1 0 0 0,0 1 0 0 0,0-1 0 0 0,1 0 0 0 0,0 1 0 0 0,1-1 0 0 0,0 0 0 0 0,0 0 15 0 0,0-4 3 0 0,-1 0 0 0 0,1 0 0 0 0,0 0 0 0 0,0 0 0 0 0,0 0 0 0 0,1-1 0 0 0,0 0 0 0 0,0 1 0 0 0,0-2 0 0 0,0 1 0 0 0,1 0 0 0 0,-1-1 0 0 0,1 0 0 0 0,0 0 0 0 0,0 0 0 0 0,0 0 0 0 0,0-1-1 0 0,4 1-2 0 0,1 1 21 0 0,0-1-1 0 0,0-1 1 0 0,1 1-1 0 0,-1-2 1 0 0,1 1-1 0 0,0-1 1 0 0,-1-1-1 0 0,7-1-20 0 0,24-2-138 0 0,-1-3-1 0 0,1-1 0 0 0,-1-2 1 0 0,-1-2-1 0 0,1-2 139 0 0,-16 5-589 0 0,1 4-10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6:2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3305 1432 19455 0 0,'-80'3'0'0'0</inkml:trace>
  <inkml:trace contextRef="#ctx0" brushRef="#br0" timeOffset="369.72">2880 1435 19455 0 0,'0'0'0'0'0</inkml:trace>
  <inkml:trace contextRef="#ctx0" brushRef="#br0" timeOffset="370.72">2813 1493 19455 0 0,'0'0'0'0'0</inkml:trace>
  <inkml:trace contextRef="#ctx0" brushRef="#br0" timeOffset="113262.8">147 425 2304 0 0,'0'0'101'0'0,"0"0"394"0"0,0 0 1568 0 0,0 0 684 0 0,0 0 137 0 0,0 0-228 0 0,0 0-1061 0 0,0 0-467 0 0,0 0-96 0 0,-1 2-88 0 0,-18 55 1393 0 0,2 0 0 0 0,-4 35-2337 0 0,12-56 1334 0 0,-11 29-1334 0 0,-4 12 586 0 0,8-37-303 0 0,13-33-37 0 0,0-1 0 0 0,0 1-1 0 0,1 0 1 0 0,0-1-1 0 0,0 1 1 0 0,0 1 0 0 0,1-1-1 0 0,0 3-245 0 0,10-17 428 0 0,2-7-202 0 0,-2 0 0 0 0,1-1 1 0 0,-2 1-1 0 0,0-2 0 0 0,-1 1 0 0 0,0-1 0 0 0,0-3-226 0 0,1-2 101 0 0,3-11 143 0 0,5-21-244 0 0,1-3 76 0 0,0-3-68 0 0,6-44-8 0 0,3-11 328 0 0,-16 77 136 0 0,2-24-464 0 0,-11 57 20 0 0,5-14 88 0 0,-1 30 9 0 0,32 122-106 0 0,-13-57-11 0 0,8 22 0 0 0,51 111 0 0 0,-79-201-33 0 0,0 1 0 0 0,0-1-1 0 0,2 0 1 0 0,-1-1 0 0 0,1 1 0 0 0,0-1 0 0 0,0 0-1 0 0,1-1 1 0 0,1 1 0 0 0,5 4 33 0 0,-11-11-75 0 0,-2-1 10 0 0,0 0 1 0 0,0 0-167 0 0,2-19-4775 0 0,-4 10-4004 0 0</inkml:trace>
  <inkml:trace contextRef="#ctx0" brushRef="#br0" timeOffset="113595.3">72 647 16328 0 0,'0'0'745'0'0,"0"0"-15"0"0,1-9 252 0 0,0 7-839 0 0,0 0 1 0 0,0-1-1 0 0,0 1 0 0 0,0 0 1 0 0,1 0-1 0 0,0 0 1 0 0,-1 0-1 0 0,1 0 1 0 0,0 0-1 0 0,0 0 0 0 0,0 1 1 0 0,0-1-1 0 0,0 0 1 0 0,0 1-1 0 0,0 0 1 0 0,0 0-1 0 0,1-1 0 0 0,0 1-143 0 0,11-5 382 0 0,-1 1 1 0 0,13-3-383 0 0,-13 4 172 0 0,94-25 247 0 0,-73 20-414 0 0,6 0-671 0 0,11 0 666 0 0,7 0-2458 0 0,-19 1-4673 0 0</inkml:trace>
  <inkml:trace contextRef="#ctx0" brushRef="#br0" timeOffset="113934.18">787 375 10592 0 0,'0'0'818'0'0,"0"0"-259"0"0,0 0 889 0 0,0 0 448 0 0,-2 1 89 0 0,-2 3-1720 0 0,0 0 0 0 0,0 1 0 0 0,0-1 0 0 0,0 1 0 0 0,1 0 0 0 0,0 0 0 0 0,0 0 0 0 0,0 0 1 0 0,0 1-1 0 0,1-1 0 0 0,0 1 0 0 0,0-1 0 0 0,1 1 0 0 0,-1 0-265 0 0,-2 16 381 0 0,2-1 1 0 0,0 0 0 0 0,1 9-382 0 0,0-6 435 0 0,-1 0 1 0 0,-2 3-436 0 0,2-7 669 0 0,0-1 1 0 0,1 19-670 0 0,-1 17 931 0 0,1 1-75 0 0,1-54-648 0 0,0-2-8 0 0,0 0-32 0 0,0 0-9 0 0,0 0-6 0 0,0 0 21 0 0,0 0 88 0 0,0 0 39 0 0,0-2 10 0 0,-2-10 57 0 0,2 10-313 0 0,-1 0 0 0 0,1-1-1 0 0,-1 1 1 0 0,1-1 0 0 0,0 1-1 0 0,0 0 1 0 0,0-2-55 0 0,2-10 157 0 0,-2 0 0 0 0,0 1-1 0 0,0-1 1 0 0,-1 0-157 0 0,-1-23 150 0 0,2 27-114 0 0,3-124 280 0 0,-1 100-231 0 0,2 1 1 0 0,8-33-86 0 0,-6 46 19 0 0,0 1 0 0 0,1-1 1 0 0,1 1-1 0 0,6-8-19 0 0,-14 26 0 0 0,0 0 1 0 0,1 1-1 0 0,-1-1 1 0 0,0 0-1 0 0,1 1 0 0 0,-1-1 1 0 0,1 1-1 0 0,-1-1 1 0 0,1 1-1 0 0,-1-1 0 0 0,1 1 1 0 0,0-1-1 0 0,-1 1 1 0 0,1-1-1 0 0,-1 1 0 0 0,1 0 1 0 0,0-1-1 0 0,-1 1 1 0 0,1 0-1 0 0,0 0 0 0 0,0-1 1 0 0,-1 1-1 0 0,1 0 1 0 0,0 0-1 0 0,0 0 0 0 0,0 0 2 0 0,1 0 0 0 0,-1 0 0 0 0,1 1-1 0 0,-1-1 1 0 0,1 0 0 0 0,-1 1 0 0 0,1-1 0 0 0,-1 1 0 0 0,0 0-1 0 0,1-1 1 0 0,-1 1 0 0 0,1 0-2 0 0,3 3 6 0 0,0 0 1 0 0,0 0-1 0 0,0 1 1 0 0,-1 0-1 0 0,3 2-6 0 0,10 14 0 0 0,-1 0 0 0 0,0 2 0 0 0,-2 0 0 0 0,9 19 0 0 0,-16-28 0 0 0,-1 0 0 0 0,-1 0 0 0 0,0 1 0 0 0,-1 0 0 0 0,-1 0 0 0 0,0 0 0 0 0,-1 0 0 0 0,-1 0 0 0 0,0 4 0 0 0,-2-11 0 0 0,0 1 0 0 0,0-1 0 0 0,-1 0 0 0 0,0 0 0 0 0,-1 0 0 0 0,0 0 0 0 0,0 0 0 0 0,-1-1 0 0 0,0 1 0 0 0,-2 3 0 0 0,4-8 1 0 0,0-1 1 0 0,0 1-1 0 0,0-1 0 0 0,0 0 0 0 0,0 1 1 0 0,0-1-1 0 0,-1 0 0 0 0,1 0 0 0 0,-1-1 1 0 0,0 1-1 0 0,1 0 0 0 0,-1-1 0 0 0,0 0 1 0 0,-2 1-2 0 0,-7 3-73 0 0,0-2 0 0 0,-1 1 0 0 0,-1-1 73 0 0,-28 8-1220 0 0,34-8 661 0 0,0-1 0 0 0,0 0-1 0 0,0 0 1 0 0,0-1 0 0 0,0 0 0 0 0,0 0 0 0 0,0-1 0 0 0,-7-1 559 0 0,11 1-399 0 0,-15 0-1340 0 0</inkml:trace>
  <inkml:trace contextRef="#ctx0" brushRef="#br0" timeOffset="114334.83">1168 406 3224 0 0,'4'-5'52'0'0,"-1"1"0"0"0,1-1 0 0 0,-1 0 0 0 0,0 0 0 0 0,-1 0 0 0 0,1 0-52 0 0,-2 0 636 0 0,-1 5 2665 0 0,0 0 1147 0 0,0 0 226 0 0,0 0-495 0 0,0 0-2254 0 0,0 0-990 0 0,4 24 742 0 0,0-14-1555 0 0,-1 0 0 0 0,1 0-1 0 0,-2 0 1 0 0,0 0 0 0 0,0 0 0 0 0,0 9-122 0 0,0 18 572 0 0,-1 11-572 0 0,-1-30 97 0 0,-5 56 498 0 0,5-71-583 0 0,0-2-12 0 0,1 0 0 0 0,-1 0-1 0 0,0-1 1 0 0,0 1 0 0 0,0 0 0 0 0,0 0-1 0 0,0 0 1 0 0,0-1 0 0 0,-1 1 0 0 0,1 0 0 0 0,0 0-1 0 0,0-1 1 0 0,0 1 0 0 0,-1 0 0 0 0,1-1 0 0 0,0 1-1 0 0,-1 0 1 0 0,1-1 0 0 0,-1 1 0 0 0,0 1-37 0 0,1-2 110 0 0,0 9 954 0 0,-2-17-757 0 0,0-21-70 0 0,2-33 427 0 0,3-1 1 0 0,5-21-628 0 0,-4 56 21 0 0,-2 9-100 0 0,1 1 0 0 0,1-1 0 0 0,2-3 79 0 0,-1 1 35 0 0,-2 11 20 0 0,-1 1 0 0 0,1 0 0 0 0,1 0 1 0 0,0-2-56 0 0,-2 8 2 0 0,-1 1 0 0 0,0 0 0 0 0,1 0 1 0 0,-1 0-1 0 0,1 0 0 0 0,-1 0 1 0 0,1 0-1 0 0,0 0 0 0 0,0 0 1 0 0,0 1-1 0 0,0-1 0 0 0,0 1 1 0 0,0-1-1 0 0,1 1 0 0 0,-1 0 0 0 0,0 0 1 0 0,1 0-1 0 0,-1 0-2 0 0,1 1 0 0 0,0 0 0 0 0,0 0 0 0 0,0 0 0 0 0,0 1 0 0 0,-1-1 0 0 0,1 1 0 0 0,0-1 0 0 0,0 1 0 0 0,0 0 0 0 0,-1 0 0 0 0,1 1 0 0 0,0-1 0 0 0,-1 0 0 0 0,1 1 0 0 0,-1-1 0 0 0,0 1 0 0 0,0 0 0 0 0,2 2 0 0 0,8 9 6 0 0,-1 0 1 0 0,-1 1-1 0 0,-1 0 1 0 0,0 1-1 0 0,0 0 0 0 0,-2 0 1 0 0,0 1-1 0 0,0 0 1 0 0,-2 0-1 0 0,1 4-6 0 0,-4-12 0 0 0,0 1 0 0 0,-1-1 0 0 0,0 0 0 0 0,0 1 0 0 0,-1-1 0 0 0,0 0 0 0 0,-1 1 0 0 0,0-1 0 0 0,0 1 0 0 0,-1-1 0 0 0,1 0 0 0 0,-2 0 0 0 0,1 0 0 0 0,-1 0 0 0 0,-1 0 0 0 0,1-1 0 0 0,-1 1 0 0 0,-4 4 0 0 0,7-11 0 0 0,-7 10 0 0 0,-1 0 0 0 0,0 0 0 0 0,-1-1 0 0 0,0-1 0 0 0,0 1 0 0 0,-12 6 0 0 0,-1 0-223 0 0,16-10 28 0 0,-1-1 1 0 0,1 0-1 0 0,-1 0 1 0 0,-1-1-1 0 0,1 1 195 0 0,-57 19-3005 0 0,48-20 1206 0 0</inkml:trace>
  <inkml:trace contextRef="#ctx0" brushRef="#br0" timeOffset="114682.83">2134 0 21679 0 0,'0'0'496'0'0,"0"0"67"0"0,0 0 29 0 0,0 0-67 0 0,-2 1-338 0 0,-3 1-102 0 0,1 0 1 0 0,-1 0-1 0 0,1 0 0 0 0,0 1 1 0 0,0-1-1 0 0,0 1 0 0 0,0 0 1 0 0,0 0-1 0 0,1 1 0 0 0,0-1 1 0 0,-1 1-1 0 0,1 0 0 0 0,-2 3-85 0 0,-2 3 147 0 0,-26 33 376 0 0,3 1-1 0 0,-17 33-522 0 0,13-9 936 0 0,-25 72-936 0 0,43-93 280 0 0,2 0 0 0 0,2 0 0 0 0,-3 33-280 0 0,12-56 8 0 0,1 0 0 0 0,1 1 0 0 0,1-1 0 0 0,1 1 0 0 0,1-1 0 0 0,1 0 0 0 0,2 0 0 0 0,3 11-8 0 0,-6-26-140 0 0,2-1-1 0 0,-1 1 1 0 0,1-1-1 0 0,0 0 0 0 0,1 0 1 0 0,0 0-1 0 0,0-1 1 0 0,3 3 140 0 0,-4-6-161 0 0,0 1 0 0 0,0-1 0 0 0,1 0 1 0 0,0 0-1 0 0,-1 0 0 0 0,1-1 0 0 0,1 0 1 0 0,-1 0-1 0 0,0 0 0 0 0,1-1 0 0 0,-1 1 0 0 0,1-1 1 0 0,0 0 160 0 0,24 2-2026 0 0</inkml:trace>
  <inkml:trace contextRef="#ctx0" brushRef="#br0" timeOffset="115638.2">2682 483 20095 0 0,'-2'-4'258'0'0,"-1"0"-1"0"0,1 0 1 0 0,0 0-1 0 0,0-1 1 0 0,1 1-1 0 0,-1-1 1 0 0,1 1-1 0 0,0-1-257 0 0,-9-25 279 0 0,9 28-144 0 0,0 0 1 0 0,0 1-1 0 0,0-1 0 0 0,0 1 0 0 0,0-1 1 0 0,0 1-1 0 0,0 0 0 0 0,-1 0 1 0 0,1-1-1 0 0,0 1 0 0 0,-1 0 0 0 0,1 0 1 0 0,-1 0-1 0 0,0 0 0 0 0,1 1 1 0 0,-1-1-1 0 0,0 0 0 0 0,1 1 1 0 0,-1-1-1 0 0,0 1 0 0 0,0-1 0 0 0,1 1 1 0 0,-1 0-1 0 0,0 0 0 0 0,0 0 1 0 0,0 0-1 0 0,1 0 0 0 0,-1 0 0 0 0,0 0 1 0 0,0 1-1 0 0,0-1 0 0 0,1 1 1 0 0,-1-1-1 0 0,0 1 0 0 0,1 0 1 0 0,-2 0-136 0 0,-3 3 56 0 0,0 0 0 0 0,0 0 0 0 0,0 1 1 0 0,1 0-1 0 0,-1 0 0 0 0,1 1 1 0 0,1-1-1 0 0,-5 6-56 0 0,-14 20 67 0 0,2 1 0 0 0,1 1 0 0 0,1 0 0 0 0,2 1-1 0 0,1 1 1 0 0,2 1 0 0 0,0 4-67 0 0,7-18 0 0 0,-10 34 0 0 0,16-50 0 0 0,0 1 0 0 0,0-1 0 0 0,0 1 0 0 0,1-1 0 0 0,0 1 0 0 0,1 0 0 0 0,0 5 0 0 0,4-1 0 0 0,-5-10 1 0 0,2 0-1 0 0,-1 0 0 0 0,0-1 1 0 0,0 1-1 0 0,0 0 0 0 0,0 0 1 0 0,0-1-1 0 0,1 1 0 0 0,-1-1 1 0 0,0 1-1 0 0,0-1 1 0 0,1 0-1 0 0,-1 1 0 0 0,0-1 1 0 0,1 0-1 0 0,-1 0 0 0 0,1 0 1 0 0,-1 0-1 0 0,0 0 0 0 0,1 0 1 0 0,-1 0-1 0 0,0 0 1 0 0,1-1-1 0 0,-1 1 0 0 0,0 0 1 0 0,1-1-1 0 0,-1 1 0 0 0,0-1 1 0 0,1 0-1 0 0,2-1 16 0 0,1 0 0 0 0,-1-1 1 0 0,0 1-1 0 0,0-1 0 0 0,0 0 1 0 0,-1 0-1 0 0,1 0 0 0 0,0 0-16 0 0,9-13 20 0 0,-1 0 0 0 0,0-1 0 0 0,-1 0 0 0 0,-1-1 0 0 0,0 0-1 0 0,-2 0 1 0 0,0-1 0 0 0,5-17-20 0 0,2-17 99 0 0,-2-1 1 0 0,2-26-100 0 0,-14 54 53 0 0,2 57-205 0 0,2-3 99 0 0,0-3 26 0 0,-2-5 27 0 0,0-1 0 0 0,1 0 0 0 0,1 0 0 0 0,1 0 0 0 0,0 0 0 0 0,6 9 0 0 0,-9-24 0 0 0,0 1 0 0 0,0-1 0 0 0,0 0 0 0 0,0 0 0 0 0,1-1 0 0 0,0 1 0 0 0,0-1 0 0 0,0 1 0 0 0,0-1 0 0 0,0-1 0 0 0,0 1 0 0 0,1 0 0 0 0,-1-1 0 0 0,1 0 0 0 0,0 0 0 0 0,0 0 0 0 0,2 0 0 0 0,5-3 0 0 0,-5-3 12 0 0,0 0 0 0 0,-1 0 0 0 0,0 0 0 0 0,0-1 0 0 0,0 0 0 0 0,0 0 0 0 0,4-6-12 0 0,-6 7 9 0 0,6-8 23 0 0,0-1 0 0 0,0 0-1 0 0,-2 0 1 0 0,1-1 0 0 0,-2 0-1 0 0,1-1-31 0 0,14-26 24 0 0,0-1 31 0 0,-15 28 21 0 0,0 0 1 0 0,1 0 0 0 0,1 1-1 0 0,0 0-76 0 0,-3 7 23 0 0,-4 7-13 0 0,-1 0 1 0 0,0 1 0 0 0,0-1-1 0 0,0 1 1 0 0,0-1 0 0 0,0 1-1 0 0,0 0 1 0 0,0 0 0 0 0,-1-1-1 0 0,1 2-10 0 0,4 24-66 0 0,-1-7-9 0 0,-3-11 62 0 0,1 1 1 0 0,-1 0-1 0 0,0-1 0 0 0,-1 2 13 0 0,3 29-13 0 0,2-8 9 0 0,2 12-45 0 0,12 35 49 0 0,-18-76 1 0 0,5 13-10 0 0,-2-14 97 0 0,3 4-30 0 0,3-2-47 0 0,-8-4-1 0 0,1-1-1 0 0,-1 1 1 0 0,1-1 0 0 0,-1 0 0 0 0,1 0-1 0 0,-1 0 1 0 0,0-1 0 0 0,1 1-1 0 0,-1 0 1 0 0,0-1 0 0 0,0 1-1 0 0,0-1 1 0 0,0 0 0 0 0,0 0-1 0 0,0 0 1 0 0,-1 0 0 0 0,1 0-1 0 0,-1 0 1 0 0,1 0-10 0 0,3-5 63 0 0,-1 0-1 0 0,1-1 0 0 0,-1 1 1 0 0,-1-1-1 0 0,2-3-62 0 0,12-31 450 0 0,-7 18-524 0 0,4-16 74 0 0,-9 24-2 0 0,2 1 1 0 0,0 0-1 0 0,0 0 1 0 0,1 1-1 0 0,9-12 2 0 0,-17 26 0 0 0,0-1-1 0 0,0 1 0 0 0,0 0 1 0 0,1 0-1 0 0,-1-1 1 0 0,0 1-1 0 0,0 0 1 0 0,0-1-1 0 0,0 1 1 0 0,1 0-1 0 0,-1 0 1 0 0,0-1-1 0 0,0 1 1 0 0,0 0-1 0 0,1 0 0 0 0,-1-1 1 0 0,0 1-1 0 0,0 0 1 0 0,1 0-1 0 0,-1 0 1 0 0,0 0-1 0 0,1-1 1 0 0,-1 1-1 0 0,0 0 1 0 0,0 0-1 0 0,1 0 1 0 0,-1 0-1 0 0,0 0 0 0 0,1 0 1 0 0,-1 0-1 0 0,0 0 1 0 0,1 0-1 0 0,-1 0 1 0 0,0 0-1 0 0,1 0 1 0 0,-1 0-1 0 0,0 0 1 0 0,1 0-1 0 0,-1 0 1 0 0,0 0-1 0 0,1 1 0 0 0,-1-1 1 0 0,0 0-1 0 0,0 0 1 0 0,1 0-1 0 0,-1 0 1 0 0,0 1-1 0 0,1-1 1 0 0,-1 0-1 0 0,0 0 1 0 0,6 11-44 0 0,-6-10 40 0 0,30 73-113 0 0,9 19 117 0 0,-34-80 12 0 0,0 0 0 0 0,1-1-1 0 0,0 1 1 0 0,1-1 0 0 0,2 2-12 0 0,-8-11 3 0 0,1-1 1 0 0,0 1-1 0 0,0-1 0 0 0,0 0 1 0 0,0 0-1 0 0,0 0 0 0 0,0 0 0 0 0,1 0 1 0 0,-1 0-1 0 0,0-1 0 0 0,1 1 1 0 0,0-1-1 0 0,-1 0 0 0 0,1 0 1 0 0,0 1-1 0 0,0-2 0 0 0,-1 1 0 0 0,1 0 1 0 0,0-1-1 0 0,0 1 0 0 0,0-1 1 0 0,0 0-1 0 0,0 0 0 0 0,0 0 1 0 0,0 0-1 0 0,0 0 0 0 0,0-1-3 0 0,-1 0 22 0 0,-1 1-1 0 0,1-1 1 0 0,0 0 0 0 0,-1 0 0 0 0,1 0-1 0 0,-1 0 1 0 0,1 0 0 0 0,-1 0-1 0 0,0-1 1 0 0,1 1 0 0 0,-1 0-1 0 0,1-2-21 0 0,10-9 160 0 0,-8 10-108 0 0,0-1-1 0 0,0-1 1 0 0,-1 1-1 0 0,1 0 1 0 0,-1-1-1 0 0,0 1 1 0 0,0-1 0 0 0,0 0-1 0 0,2-4-51 0 0,13-20 227 0 0,10-11-227 0 0,8-11 93 0 0,2-2 91 0 0,-25 35-60 0 0,0-1 1 0 0,-1 0-1 0 0,4-9-124 0 0,-12 22 64 0 0,-3 4-26 0 0,-1 1-128 0 0,0 0-56 0 0,4 12-146 0 0,-1-4 286 0 0,0 1 0 0 0,-1 0 0 0 0,0 0 0 0 0,-1 0 1 0 0,1 6 5 0 0,-1 1 2 0 0,11 111-2 0 0,-12-121 0 0 0,1 1 0 0 0,-1 0 0 0 0,-1-1 0 0 0,1 1 0 0 0,-1 0 0 0 0,-1 0 0 0 0,0 9 0 0 0,1-14-20 0 0,0 1 1 0 0,0 0-1 0 0,0 0 1 0 0,-1 0-1 0 0,1-1 1 0 0,-1 1-1 0 0,1-1 1 0 0,-1 1-1 0 0,0-1 1 0 0,0 0-1 0 0,0 1 0 0 0,-1-1 1 0 0,1 0-1 0 0,0 0 1 0 0,-1-1-1 0 0,1 1 1 0 0,-1 0-1 0 0,0-1 1 0 0,1 0-1 0 0,-1 0 0 0 0,0 1 1 0 0,0-2-1 0 0,0 1 1 0 0,0 0-1 0 0,0 0 1 0 0,0-1-1 0 0,-2 0 20 0 0,4 0-125 0 0,-35-2-46 0 0,19-4-2254 0 0,16 6 1629 0 0,-1-1 1 0 0,1 0-1 0 0,0 0 0 0 0,0 0 1 0 0,0 0-1 0 0,0 0 1 0 0,-1 0-1 0 0,1 0 1 0 0,1 0-1 0 0,-2-1 796 0 0,-2-5-8690 0 0</inkml:trace>
  <inkml:trace contextRef="#ctx0" brushRef="#br0" timeOffset="116155.05">3950 503 15664 0 0,'0'0'1206'0'0,"0"0"-578"0"0,0 0 499 0 0,0 0 302 0 0,0 0 62 0 0,0 0-81 0 0,0 0-384 0 0,0 0-170 0 0,9 14 1056 0 0,-4-6-1775 0 0,0 0 0 0 0,-1 0 1 0 0,0 1-1 0 0,-1-1 1 0 0,0 1-1 0 0,0 0 1 0 0,-1 0-1 0 0,0 0 1 0 0,0 5-138 0 0,1-1 11 0 0,0 1 0 0 0,1-1 0 0 0,0 1 0 0 0,1-1-11 0 0,5 9-70 0 0,-5-10 72 0 0,0 0 0 0 0,1 0 0 0 0,4 4-2 0 0,-8-13 21 0 0,1 0 0 0 0,-1 0 1 0 0,1 0-1 0 0,0 0 0 0 0,0 0 1 0 0,1 0-1 0 0,-1-1 0 0 0,1 0 1 0 0,-1 1-1 0 0,1-1 0 0 0,-1-1 1 0 0,1 1-1 0 0,2 0-21 0 0,-5-2 10 0 0,0 0 0 0 0,1 0 0 0 0,-1 0 0 0 0,0 0 1 0 0,1 0-1 0 0,-1 0 0 0 0,0-1 0 0 0,0 1 0 0 0,1 0 0 0 0,-1-1 0 0 0,0 1 0 0 0,0-1 0 0 0,1 0 0 0 0,-1 1 0 0 0,1-2-10 0 0,16-11 213 0 0,-9 3-53 0 0,-1 0 0 0 0,0-1 0 0 0,0 0 0 0 0,-1-1 0 0 0,0 1 0 0 0,-1-1 0 0 0,0-1 0 0 0,-1 1 0 0 0,-1-1 0 0 0,3-10-160 0 0,-3 11 8 0 0,0 1 1 0 0,0-1-1 0 0,2 1 0 0 0,3-7-8 0 0,-1 2 103 0 0,-1 9-50 0 0,3 10-42 0 0,-5 0-19 0 0,-1 1 0 0 0,0-1 1 0 0,0 1-1 0 0,0 0 0 0 0,-1 1 0 0 0,1-1 0 0 0,-1 1 0 0 0,0-1 0 0 0,-1 1 1 0 0,1 0-1 0 0,1 3 8 0 0,-2-4-2 0 0,1 3 2 0 0,9 16 0 0 0,1 0 0 0 0,1-1 0 0 0,13 16 0 0 0,-20-26-2 0 0,-5-9 3 0 0,0 0 0 0 0,-1-1 1 0 0,1 1-1 0 0,0 0 1 0 0,0-1-1 0 0,1 0 1 0 0,-1 1-1 0 0,0-1 0 0 0,1 0 1 0 0,-1 0-1 0 0,1 0 1 0 0,0 0-2 0 0,-2-2 6 0 0,1 1 1 0 0,-1 0-1 0 0,0 0 1 0 0,1-1-1 0 0,-1 1 1 0 0,0-1-1 0 0,1 1 1 0 0,-1-1-1 0 0,1 1 1 0 0,-1-1-1 0 0,0 0 1 0 0,1 0 0 0 0,-1 0-1 0 0,1 0 1 0 0,-1 0-1 0 0,1 0 1 0 0,-1 0-1 0 0,1 0 1 0 0,-1-1-1 0 0,0 1 1 0 0,1 0-1 0 0,-1-1 1 0 0,1 1-1 0 0,-1-1 1 0 0,0 0-1 0 0,1 1 1 0 0,-1-1-1 0 0,0 0 1 0 0,0 0-1 0 0,0 0 1 0 0,0 0-1 0 0,0 0 1 0 0,0 0 0 0 0,0 0-1 0 0,0 0-6 0 0,2-2 8 0 0,-1 0 0 0 0,1 0-1 0 0,-1 0 1 0 0,0-1 0 0 0,-1 1 0 0 0,1 0-1 0 0,0-1 1 0 0,-1 0 0 0 0,0 1 0 0 0,0-1 0 0 0,0 0-1 0 0,0 1 1 0 0,-1-1-8 0 0,11-54 192 0 0,-8 40-157 0 0,0-1 1 0 0,1-1-36 0 0,0 6 14 0 0,-2 0 0 0 0,0 0 1 0 0,0 0-1 0 0,-1-1-14 0 0,-1 2-37 0 0,2-1 0 0 0,-1 1 1 0 0,2-3 36 0 0,3-25-258 0 0,-5 35 43 0 0,-1 1 0 0 0,1-1 0 0 0,0 1 0 0 0,1-1 0 0 0,-1 1 0 0 0,1-1 0 0 0,0 1 0 0 0,2-4 215 0 0,11-10-5474 0 0,-12 16 3396 0 0</inkml:trace>
  <inkml:trace contextRef="#ctx0" brushRef="#br0" timeOffset="116840.61">4775 547 10136 0 0,'0'0'777'0'0,"0"0"-266"0"0,0 0 754 0 0,0 0 382 0 0,0 0 75 0 0,0 0-55 0 0,0 0-311 0 0,0 0-138 0 0,10 2 1752 0 0,-6-3-2782 0 0,0 0 0 0 0,0 0 0 0 0,1 0 0 0 0,-1 1 0 0 0,1-1 0 0 0,-1 1 0 0 0,0 0 0 0 0,1 0 0 0 0,-1 1 0 0 0,2 0-188 0 0,0-1 178 0 0,-1 0 1 0 0,1-1 0 0 0,-1 1 0 0 0,1-1 0 0 0,-1-1-1 0 0,0 1 1 0 0,0-1 0 0 0,1 1 0 0 0,0-2-179 0 0,32-11 619 0 0,-34 13-544 0 0,0-1 0 0 0,0 0 0 0 0,-1 1 0 0 0,1-2 0 0 0,-1 1 0 0 0,0 0 0 0 0,0-1 0 0 0,0 1 0 0 0,0-1 0 0 0,0 0 0 0 0,2-2-75 0 0,0-1 96 0 0,-1 1-1 0 0,1-1 1 0 0,-1 0 0 0 0,-1-1-1 0 0,4-6-95 0 0,-5 6 62 0 0,-1 0 0 0 0,1 0 0 0 0,-1 0 0 0 0,-1 0 0 0 0,0 0 0 0 0,0 0 0 0 0,0 0 0 0 0,-1 0 0 0 0,0 0 0 0 0,0-2-62 0 0,0 5 19 0 0,1 1-11 0 0,-1-1 0 0 0,0 1 0 0 0,0-1 0 0 0,0 1 0 0 0,0 0 0 0 0,-1-1 0 0 0,1 1 0 0 0,-1 0 0 0 0,0 0 0 0 0,0 0 0 0 0,0 0 0 0 0,0 1 0 0 0,0-1 0 0 0,-1 0 0 0 0,1 1 0 0 0,-1 0 0 0 0,0-1 0 0 0,0 1 0 0 0,1 0 0 0 0,-1 1 0 0 0,-1-1 0 0 0,1 0 0 0 0,0 1 0 0 0,0 0 0 0 0,-1 0 0 0 0,1 0 0 0 0,0 0 0 0 0,-1 0 0 0 0,1 0 0 0 0,-1 1 0 0 0,1 0 0 0 0,-1 0 0 0 0,1 0 0 0 0,-1 0 0 0 0,0 0 0 0 0,1 1 0 0 0,0 0 0 0 0,-1 0 0 0 0,1 0 0 0 0,-3 1-8 0 0,0 0-9 0 0,0 0 0 0 0,1 1 0 0 0,0 0 0 0 0,0 0 0 0 0,0 1 0 0 0,0-1 0 0 0,0 1 0 0 0,1 0 0 0 0,-1 0-1 0 0,1 1 1 0 0,0-1 0 0 0,1 1 0 0 0,-1 0 0 0 0,1 0 0 0 0,0 0 0 0 0,0 1 0 0 0,0-1 0 0 0,1 0 0 0 0,0 1 0 0 0,-1 4 9 0 0,-5 18-70 0 0,1 1 1 0 0,-3 26 69 0 0,10-12 0 0 0,1-18 0 0 0,-1-20-1 0 0,0 1 1 0 0,1-1-1 0 0,0 0 0 0 0,0 1 0 0 0,0-1 1 0 0,0 0-1 0 0,1 0 0 0 0,0 1 1 0 0,0-1-1 0 0,1-1 0 0 0,-1 1 0 0 0,1 0 1 0 0,0-1-1 0 0,0 1 0 0 0,1-1 0 0 0,-1 0 1 0 0,2 1 0 0 0,-2-2 7 0 0,1 0 1 0 0,-1 0-1 0 0,1 0 1 0 0,0-1-1 0 0,-1 0 0 0 0,1 0 1 0 0,0 0-1 0 0,0 0 1 0 0,1-1-1 0 0,-1 1 1 0 0,0-1-1 0 0,0 0 1 0 0,1 0-1 0 0,-1-1 0 0 0,1 1 1 0 0,-1-1-1 0 0,0 0 1 0 0,1 0-1 0 0,-1 0 1 0 0,1-1-1 0 0,3 0-7 0 0,4-2 62 0 0,1 0 1 0 0,-1-1-1 0 0,0 0 0 0 0,0-1 0 0 0,-1 0 0 0 0,1-1 1 0 0,-1 0-1 0 0,-1-1 0 0 0,3-1-62 0 0,1-3 135 0 0,0-1 0 0 0,-1 0-1 0 0,-1 0 1 0 0,0-1 0 0 0,0-1 0 0 0,6-11-135 0 0,13-23 417 0 0,10-22-417 0 0,-34 57-15 0 0,5-11 103 0 0,-2-1-1 0 0,0 0 1 0 0,4-20-88 0 0,-2 8 174 0 0,-8 27-141 0 0,-2-2-1 0 0,1 1 1 0 0,-1 0 0 0 0,-1 0-1 0 0,0-1 1 0 0,0 1 0 0 0,-1-1-1 0 0,-1-7-32 0 0,-7-4 11 0 0,2 16-11 0 0,4 7-6 0 0,0-1 1 0 0,0 1-1 0 0,-1 0 1 0 0,1 0-1 0 0,0 0 1 0 0,0 0-1 0 0,0 0 0 0 0,0 0 1 0 0,-1 1-1 0 0,1-1 1 0 0,0 1-1 0 0,0-1 1 0 0,0 1-1 0 0,0 0 1 0 0,0 0 4 0 0,-5 2-25 0 0,1 0-1 0 0,-1 0 0 0 0,1 1 0 0 0,-3 2 27 0 0,1 0-39 0 0,0 1 0 0 0,1 0 0 0 0,0 1-1 0 0,0-1 1 0 0,0 1 0 0 0,1 1 0 0 0,1-1-1 0 0,-1 1 1 0 0,1 0 0 0 0,1 0-1 0 0,0 0 1 0 0,0 1 0 0 0,0 0 0 0 0,1 1 39 0 0,-1 4-96 0 0,1 0 1 0 0,1 1-1 0 0,0-1 1 0 0,1 0-1 0 0,0 1 1 0 0,2-1-1 0 0,0 1 1 0 0,0-1-1 0 0,2 3 96 0 0,0-2-78 0 0,0-1 0 0 0,1 0 0 0 0,1 0-1 0 0,1 0 1 0 0,0-1 0 0 0,1 0 0 0 0,6 11 78 0 0,-7-15-18 0 0,1-1 0 0 0,0 0 0 0 0,1 0 0 0 0,0 0 0 0 0,0-1-1 0 0,0 0 1 0 0,1-1 0 0 0,0 0 0 0 0,1 0 0 0 0,9 4 18 0 0,-4-4 5 0 0,0-1 1 0 0,0 0-1 0 0,0-1 0 0 0,1-1 1 0 0,-1 0-1 0 0,1-1 0 0 0,0-1 1 0 0,0-1-1 0 0,0 0 0 0 0,1-1 1 0 0,-1-1-1 0 0,9-1-5 0 0,-17 1-106 0 0,-1 0-1 0 0,1-1 1 0 0,-1 1-1 0 0,1-2 1 0 0,-1 1 0 0 0,0-1-1 0 0,2-1 107 0 0,-5 2-81 0 0,-1 1 1 0 0,0-1-1 0 0,1-1 0 0 0,-1 1 0 0 0,0 0 1 0 0,0-1-1 0 0,0 1 0 0 0,0-1 1 0 0,0 0-1 0 0,-1 0 0 0 0,1 0 0 0 0,-1 0 1 0 0,0-1-1 0 0,0 1 0 0 0,0-1 81 0 0,3-6-1861 0 0,3 1-4694 0 0,1 2-1768 0 0</inkml:trace>
  <inkml:trace contextRef="#ctx0" brushRef="#br0" timeOffset="117188.17">6100 761 19351 0 0,'0'0'886'0'0,"0"0"-21"0"0,-1 1-554 0 0,-3 17-280 0 0,-3 6 116 0 0,-55 104 4745 0 0,30-50-3352 0 0,15-37 558 0 0,0 4-2098 0 0,0 0-802 0 0,-2 0-7016 0 0,10-21-1411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7:5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9 106 10136 0 0,'0'0'464'0'0,"-1"0"-10"0"0,-5 0-192 0 0,5 0 279 0 0,1 0 158 0 0,0 0 33 0 0,0 0-8 0 0,2 0-51 0 0,29 5 929 0 0,-24-3-1410 0 0,0 0 0 0 0,0-1-1 0 0,0 0 1 0 0,2-1-192 0 0,37 1 411 0 0,-8 0 939 0 0,9-2-1350 0 0,76-1 1619 0 0,-36 1-687 0 0,-30-1-296 0 0,210-5 1024 0 0,-175-1-1517 0 0,-61 5-307 0 0,-30 3-106 0 0,-1 0-819 0 0,0 0-355 0 0,0 0-76 0 0,0 0-15 0 0</inkml:trace>
  <inkml:trace contextRef="#ctx0" brushRef="#br0" timeOffset="347.78">513 156 11520 0 0,'0'0'886'0'0,"0"0"-418"0"0,0 0 411 0 0,0 0 237 0 0,0 0 48 0 0,1 2-27 0 0,4 5-205 0 0,-4-6-799 0 0,0 1 0 0 0,0-1-1 0 0,-1 0 1 0 0,1 1 0 0 0,0-1-1 0 0,0 1 1 0 0,-1-1 0 0 0,1 1-1 0 0,-1-1 1 0 0,1 1-1 0 0,-1-1 1 0 0,0 1 0 0 0,1 0-1 0 0,-1 1-132 0 0,0 0 233 0 0,0 1 0 0 0,1 0 0 0 0,0 0 0 0 0,0-1-1 0 0,0 1 1 0 0,0 0 0 0 0,2 1-233 0 0,4 22 793 0 0,-5 15 34 0 0,-2 0 0 0 0,-2-1 1 0 0,-2 1-1 0 0,-3 11-827 0 0,2-17 20 0 0,-7 52 320 0 0,-6 47-598 0 0,16-111 536 0 0,1-16-245 0 0,0-1-1 0 0,0 0 1 0 0,1 0 0 0 0,0 1-1 0 0,0-1 1 0 0,1 0 0 0 0,0 1 0 0 0,1 2-33 0 0,-1 7-3456 0 0,-1-17 2122 0 0</inkml:trace>
  <inkml:trace contextRef="#ctx0" brushRef="#br0" timeOffset="1387.08">711 922 13824 0 0,'0'0'314'0'0,"0"0"46"0"0,0 0 22 0 0,0 0-50 0 0,0 0-108 0 0,0 0 369 0 0,0 0 188 0 0,0 0 34 0 0,0 0-7 0 0,0 0-62 0 0,1 0-30 0 0,3-1-487 0 0,0 1-1 0 0,0-1 1 0 0,-1 0-1 0 0,1 0 1 0 0,0 0 0 0 0,-1 0-1 0 0,0-1 1 0 0,1 1-1 0 0,-1-1 1 0 0,0 0-1 0 0,1 0 1 0 0,-1 0-1 0 0,0 0 1 0 0,0-1-229 0 0,3-2 309 0 0,0-1 1 0 0,0 0-1 0 0,0-1 0 0 0,0 1 1 0 0,-1-1-1 0 0,0-1-309 0 0,43-59 1392 0 0,-17 26-893 0 0,4-7-22 0 0,-19 19-367 0 0,0 1 1 0 0,-1-2-1 0 0,-2 0 0 0 0,-2-1 0 0 0,0 0 0 0 0,2-19-110 0 0,36-125 335 0 0,-45 144-739 0 0,-4 31 398 0 0,0 0 0 0 0,0 0 0 0 0,0 0 0 0 0,0 0 1 0 0,-1-1-1 0 0,1 1 0 0 0,0 0 0 0 0,0 0 0 0 0,0 0 0 0 0,0 0 0 0 0,0-1 0 0 0,0 1 0 0 0,-1 0 0 0 0,1 0 0 0 0,0 0 0 0 0,0 0 1 0 0,0 0-1 0 0,0 0 0 0 0,-1 0 0 0 0,1 0 0 0 0,0-1 0 0 0,0 1 0 0 0,0 0 0 0 0,-1 0 0 0 0,1 0 0 0 0,0 0 0 0 0,0 0 1 0 0,0 0-1 0 0,-1 0 0 0 0,1 0 0 0 0,0 0 0 0 0,0 0 0 0 0,0 0 0 0 0,-1 0 0 0 0,1 0 0 0 0,0 1 0 0 0,0-1 0 0 0,0 0 6 0 0,-7 1 32 0 0,7-1-34 0 0,-2 1 20 0 0,-1 0 0 0 0,1 1 0 0 0,0-1-1 0 0,0 0 1 0 0,0 1 0 0 0,0 0-1 0 0,0-1 1 0 0,0 1 0 0 0,0 0-1 0 0,1 0 1 0 0,-1 0 0 0 0,0 1-18 0 0,-12 12 73 0 0,11-12-97 0 0,0 1 0 0 0,0-1 1 0 0,0 0-1 0 0,0 1 0 0 0,1 0 1 0 0,-1 0-1 0 0,1 0 0 0 0,0 0 1 0 0,0 0-1 0 0,1 0 0 0 0,-1 0 1 0 0,1 0-1 0 0,0 1 0 0 0,0-1 1 0 0,0 0-1 0 0,1 1 0 0 0,-1 0 24 0 0,0 4-83 0 0,0 1 0 0 0,1-1 0 0 0,0 1 0 0 0,1 0 0 0 0,0-1 0 0 0,0 1 0 0 0,1-1 0 0 0,0 0 0 0 0,1 1 0 0 0,0-1 0 0 0,3 6 83 0 0,1-1-110 0 0,-4-7 37 0 0,1 1 1 0 0,-1-1-1 0 0,2 0 0 0 0,-1-1 1 0 0,1 1-1 0 0,0-1 0 0 0,4 5 73 0 0,28 24-292 0 0,74 70-1388 0 0,-107-102 1654 0 0,0 1-1 0 0,0-1 1 0 0,0 1 0 0 0,-1 1-1 0 0,1-1 1 0 0,-1 0-1 0 0,0 1 1 0 0,0 0 0 0 0,0-1-1 0 0,-1 1 1 0 0,0 0-1 0 0,0 0 1 0 0,0 1 0 0 0,0-1-1 0 0,-1 0 1 0 0,0 1-1 0 0,0-1 1 0 0,-1 1 0 0 0,1-1-1 0 0,-1 5 27 0 0,0-8 0 0 0,-1 0 0 0 0,1 0 0 0 0,0 0 0 0 0,-1 0 0 0 0,1 0 0 0 0,-1 0 0 0 0,0 0 0 0 0,0-1 0 0 0,0 1 0 0 0,0 0 0 0 0,0 0 0 0 0,0-1 0 0 0,0 1 0 0 0,0 0 0 0 0,-1 0 0 0 0,-1 1 0 0 0,0 1 0 0 0,1 0 0 0 0,-1 0 0 0 0,1 0 0 0 0,0 0 0 0 0,0 1 0 0 0,0 0 0 0 0,2-4 7 0 0,0-1 0 0 0,0 1 0 0 0,0 0 0 0 0,0-1 1 0 0,-1 1-1 0 0,1 0 0 0 0,1 0 0 0 0,-1-1 0 0 0,0 1 0 0 0,0 0 0 0 0,0-1 0 0 0,0 1 0 0 0,0 0 0 0 0,1-1 0 0 0,-1 1 0 0 0,0 0 0 0 0,0-1 0 0 0,1 1 0 0 0,-1-1 0 0 0,1 1 0 0 0,-1 0 0 0 0,0-1 0 0 0,1 1 0 0 0,-1-1 0 0 0,1 1 1 0 0,-1-1-1 0 0,1 1 0 0 0,0-1 0 0 0,-1 0 0 0 0,1 1 0 0 0,-1-1 0 0 0,1 0-7 0 0,16 7 658 0 0,-10-7-537 0 0,0 1-1 0 0,0-2 1 0 0,0 1 0 0 0,0 0-1 0 0,0-1 1 0 0,0-1-1 0 0,-1 1 1 0 0,1-1 0 0 0,0 0-1 0 0,2-2-120 0 0,3-1 2 0 0,0 0 1 0 0,-1-1-1 0 0,1-1 0 0 0,-1 0 1 0 0,0-1-3 0 0,1-2 17 0 0,0-1 0 0 0,-1 0 0 0 0,0-1 0 0 0,-1 0 0 0 0,0 0 0 0 0,-1-1-1 0 0,0-1 1 0 0,4-8-17 0 0,0-3-18 0 0,-1 0-1 0 0,-2-2 0 0 0,0 1 0 0 0,1-10 19 0 0,2 0-45 0 0,-10 30 89 0 0,0-1 0 0 0,0 0 0 0 0,-1 0 0 0 0,0-1 0 0 0,-1 1 0 0 0,0 0 1 0 0,1-7-45 0 0,-4 6-153 0 0,2 8 161 0 0,0 0-1 0 0,0 0 1 0 0,0-1 0 0 0,0 1 0 0 0,0 0 0 0 0,0 0 0 0 0,0 0 0 0 0,-1-1-1 0 0,1 1 1 0 0,0 0 0 0 0,0 0 0 0 0,0 0 0 0 0,0 0 0 0 0,0 0-1 0 0,-1-1 1 0 0,1 1 0 0 0,0 0 0 0 0,0 0 0 0 0,0 0 0 0 0,0 0 0 0 0,-1 0-1 0 0,1 0 1 0 0,0 0 0 0 0,0 0 0 0 0,0-1 0 0 0,0 1 0 0 0,-1 0 0 0 0,1 0-1 0 0,0 0 1 0 0,0 0 0 0 0,0 0 0 0 0,-1 0 0 0 0,1 0 0 0 0,0 0-1 0 0,0 0 1 0 0,0 0 0 0 0,-1 0 0 0 0,1 1 0 0 0,0-1-8 0 0,2 16 732 0 0,-1-12-623 0 0,-1 9-36 0 0,0 0 0 0 0,0 1 0 0 0,-1-1 0 0 0,-1 0 0 0 0,-3 11-73 0 0,-3 29-485 0 0,8-49 503 0 0,0 1 0 0 0,0-1 1 0 0,0 0-1 0 0,1 1 0 0 0,-1-1 0 0 0,1 0 0 0 0,0 0 0 0 0,0 1 0 0 0,0-1 1 0 0,1 0-1 0 0,0 0 0 0 0,-1 0 0 0 0,1 0 0 0 0,1 0 0 0 0,-1-1 0 0 0,0 1 1 0 0,1-1-1 0 0,0 1 0 0 0,0-1 0 0 0,0 0 0 0 0,0 0 0 0 0,1 0 0 0 0,-1-1 1 0 0,1 1-1 0 0,-1-1 0 0 0,1 0 0 0 0,0 0 0 0 0,0 0-18 0 0,6 2-152 0 0,-1 0 0 0 0,1-1 1 0 0,-1-1-1 0 0,1 0 0 0 0,0 0 0 0 0,0 0 0 0 0,0-1 0 0 0,0-1 0 0 0,0 0 1 0 0,7-1 151 0 0,-6 0 97 0 0,0-1 0 0 0,0 0 0 0 0,0-1 1 0 0,-1 0-1 0 0,1-1 0 0 0,-1 0 0 0 0,0-1 1 0 0,0 0-1 0 0,0 0 0 0 0,1-3-97 0 0,-4 4-62 0 0,0-1 1 0 0,0 0-1 0 0,-1-1 0 0 0,0 0 1 0 0,0 0-1 0 0,-1 0 0 0 0,0-1 1 0 0,0 1-1 0 0,0-1 0 0 0,-1-1 1 0 0,0 1-1 0 0,0-1 0 0 0,2-6 62 0 0,-1-3 165 0 0,-1 0-1 0 0,1-4-164 0 0,6-29-462 0 0,-9 43 439 0 0,-1 1 0 0 0,1-1 0 0 0,-2 0 0 0 0,1-1 22 0 0,3-22 457 0 0,0 7-375 0 0,-4 22-293 0 0,0 1-20 0 0,0 0 49 0 0,-1 12 385 0 0,-22 353-295 0 0,20-298 342 0 0,-17 226 7 0 0,12-194-15 0 0,4 44 123 0 0,2-42-63 0 0,1-79-228 0 0,-5 72 211 0 0,4-79-218 0 0,0 1 1 0 0,-2-1-1 0 0,0 1 1 0 0,-5 13-67 0 0,-1-6 68 0 0,5-13-33 0 0,1 1 0 0 0,0-1 1 0 0,0 1-1 0 0,0 4-35 0 0,2-2 31 0 0,1-4-84 0 0,-1 0 1 0 0,0 0-1 0 0,0 0 0 0 0,-1-1 0 0 0,0 1 0 0 0,-2 2 53 0 0,4-9 26 0 0,-1 1 0 0 0,0 0 0 0 0,1-1 0 0 0,-1 0 0 0 0,0 1 0 0 0,-1-1 0 0 0,1 0 0 0 0,0 0 0 0 0,-1 0 0 0 0,1-1 0 0 0,-1 1 0 0 0,1 0 0 0 0,-1-1 0 0 0,0 0 0 0 0,0 1 0 0 0,0-1 0 0 0,0 0 0 0 0,1-1 0 0 0,-1 1-1 0 0,-3 0-25 0 0,2 0 34 0 0,-1-1-1 0 0,0 0 0 0 0,1 0 0 0 0,-1 0 1 0 0,0-1-1 0 0,1 0 0 0 0,-1 1 0 0 0,1-2 0 0 0,-1 1 1 0 0,1 0-1 0 0,0-1 0 0 0,-1 0 0 0 0,1 0 0 0 0,0 0 1 0 0,0 0-1 0 0,0-1 0 0 0,0 0 0 0 0,1 0 1 0 0,-1 0-1 0 0,1 0-33 0 0,-6-5 69 0 0,0-1 1 0 0,1 0-1 0 0,1-1 1 0 0,-1 0-1 0 0,1 0 1 0 0,1-1-1 0 0,0 0-69 0 0,-2-8 0 0 0,0 0 0 0 0,2-1 0 0 0,0 1 0 0 0,1-1 0 0 0,2 0 0 0 0,-2-11 0 0 0,3 15 0 0 0,0-1-21 0 0,0 0 0 0 0,2 0 0 0 0,0 0-1 0 0,1 0 1 0 0,1 0 0 0 0,0 0 0 0 0,1 0 0 0 0,1 1-1 0 0,2-5 22 0 0,4-8-51 0 0,1 0-1 0 0,1 1 0 0 0,1 1 1 0 0,14-22 51 0 0,12-8 3 0 0,2 2 1 0 0,23-23-4 0 0,-47 58 54 0 0,10-11-22 0 0,2 2 1 0 0,1 2-1 0 0,0 0 0 0 0,2 2 1 0 0,2 2-1 0 0,0 1 0 0 0,1 1 1 0 0,13-4-33 0 0,-28 16 80 0 0,0 1 0 0 0,0 0 0 0 0,1 2 0 0 0,9-1-80 0 0,86-14-213 0 0,-51 10-489 0 0,-62 11-646 0 0,-3 0-400 0 0</inkml:trace>
  <inkml:trace contextRef="#ctx0" brushRef="#br0" timeOffset="2837.19">2809 730 7456 0 0,'-18'0'271'0'0,"15"0"99"0"0,14 1-217 0 0,-5 0-144 0 0,1 0 0 0 0,5 0 75 0 0,-11-1 370 0 0,-1 0 152 0 0,0 0 30 0 0,0 0 68 0 0,0 0 270 0 0,0 0 125 0 0,0 0 21 0 0,0 0-89 0 0,0 0-402 0 0,0 0-174 0 0,0 0-37 0 0,0 0 39 0 0,0 0 201 0 0,0 0 87 0 0,0 0 20 0 0,1 1-10 0 0,0 0-600 0 0,0-1 1 0 0,0 1-1 0 0,0-1 0 0 0,0 1 1 0 0,0-1-1 0 0,0 1 1 0 0,0-1-1 0 0,0 0 0 0 0,1 1 1 0 0,-1-1-1 0 0,0 0 0 0 0,0 0 1 0 0,0 0-1 0 0,0 0 0 0 0,0 0 1 0 0,0 0-1 0 0,1 0 0 0 0,-1 0 1 0 0,0 0-1 0 0,0-1 0 0 0,0 1 1 0 0,0 0-1 0 0,0-1 1 0 0,0 1-1 0 0,0-1 0 0 0,1 0-155 0 0,4-2 228 0 0,0-1 1 0 0,-1 1-1 0 0,0-1 0 0 0,3-3-228 0 0,2-1 385 0 0,5-5-65 0 0,-1-1 0 0 0,-1 0 0 0 0,-1 0-1 0 0,0-2 1 0 0,1-1-320 0 0,13-17 325 0 0,48-73 547 0 0,-47 69-745 0 0,-19 26-171 0 0,1 0 0 0 0,0 0 0 0 0,1 1 1 0 0,0 0-1 0 0,1 1 44 0 0,9-12 421 0 0,-17 18-367 0 0,0 0 0 0 0,0 1-1 0 0,0 0 1 0 0,0 0 0 0 0,1 0 0 0 0,-1 0 0 0 0,1 0 0 0 0,0 1-1 0 0,1-2-53 0 0,-4 4 1 0 0,0-1 0 0 0,0 1 0 0 0,0 0-1 0 0,-1-1 1 0 0,1 1 0 0 0,0 0-1 0 0,0 0 1 0 0,0 0 0 0 0,0 0 0 0 0,0 0-1 0 0,0 0 1 0 0,0 0 0 0 0,-1 0-1 0 0,1 0 1 0 0,1 0-1 0 0,-1 0 0 0 0,1 1 0 0 0,-1 0 0 0 0,0-1 0 0 0,0 1 0 0 0,1 0 0 0 0,-1-1 0 0 0,0 1 0 0 0,0 0 0 0 0,0 0 0 0 0,0 0 0 0 0,0 0 0 0 0,0 0 0 0 0,0 0 0 0 0,0 0 0 0 0,0 0 0 0 0,0 1 0 0 0,0-1 0 0 0,-1 0 0 0 0,1 0 0 0 0,-1 1 0 0 0,1-1 1 0 0,-1 0-1 0 0,1 1 0 0 0,-1-1 0 0 0,0 2 0 0 0,1 4-1 0 0,0 0 1 0 0,-1 0-1 0 0,0 0 1 0 0,-1 0-1 0 0,0 1 1 0 0,0 12-11 0 0,1-7 0 0 0,1 5-3 0 0,-2 0 0 0 0,0 0 0 0 0,-1 0 0 0 0,-1 1 14 0 0,-2 1 0 0 0,2-11 0 0 0,1 1 0 0 0,0 0 0 0 0,1 0 0 0 0,-1 9 0 0 0,3 2 0 0 0,-1-10 0 0 0,0 0 0 0 0,0 0 0 0 0,-1-1 0 0 0,-2 8 0 0 0,-3 8 5 0 0,3-19 0 0 0,1 1-1 0 0,0-1 1 0 0,1 0 0 0 0,0 1 0 0 0,0-1 0 0 0,1 1 0 0 0,0 0 0 0 0,0-1 0 0 0,1 1-1 0 0,0 1-4 0 0,19 85 419 0 0,-18-88-384 0 0,-1 0-1 0 0,1-1 1 0 0,0 1 0 0 0,1 0-1 0 0,-1 0 1 0 0,1-1 0 0 0,0 0-1 0 0,0 1 1 0 0,1-1 0 0 0,0 0-1 0 0,0-1 1 0 0,2 4-35 0 0,6 7-72 0 0,-12-13 61 0 0,1-1-1 0 0,0 1 0 0 0,0-1 0 0 0,0 1 0 0 0,1-1 0 0 0,-1 1 1 0 0,0-1-1 0 0,1 0 0 0 0,-1 0 0 0 0,0 1 0 0 0,1-1 0 0 0,-1 0 0 0 0,1 0 1 0 0,0-1-1 0 0,0 1 12 0 0,2 1 18 0 0,0 0 0 0 0,0 0-1 0 0,0-1 1 0 0,0 0 0 0 0,1 0 0 0 0,-1 0 0 0 0,0-1 0 0 0,1 1 0 0 0,-1-1-1 0 0,0 0 1 0 0,1 0 0 0 0,-1-1 0 0 0,1 1 0 0 0,-1-1 0 0 0,2 0-18 0 0,0-2 33 0 0,0 1 0 0 0,0-1 1 0 0,0 0-1 0 0,0-1 0 0 0,0 1 0 0 0,-1-1 1 0 0,0 0-1 0 0,1-1 0 0 0,-2 1 1 0 0,4-4-34 0 0,5-8 136 0 0,0 0 0 0 0,7-15-136 0 0,-8 13 64 0 0,2-4 34 0 0,8-19-98 0 0,-1 3-2 0 0,-2 0 665 0 0,5-14-663 0 0,-11 22 324 0 0,2 1 1 0 0,15-24-325 0 0,-17 32-86 0 0,12-18-610 0 0,-24 37 634 0 0,1 0 0 0 0,0 0-1 0 0,-1 0 1 0 0,1 0 0 0 0,0 1-1 0 0,0-1 1 0 0,0 0 0 0 0,0 1-1 0 0,1-1 1 0 0,-1 1 0 0 0,0 0-1 0 0,1 0 1 0 0,0-1 62 0 0,0 2-192 0 0,2 12 105 0 0,0 4 147 0 0,-1 0-1 0 0,-1-1 0 0 0,0 2 0 0 0,-1-1 1 0 0,0 0-1 0 0,-2 0 0 0 0,0 8-59 0 0,1 19 56 0 0,0 40-211 0 0,-1-46 23 0 0,1-1 0 0 0,2 1 0 0 0,2 3 132 0 0,-2-26 66 0 0,-2-3 2 0 0,1-1 0 0 0,0 0 0 0 0,1 0 0 0 0,0-1 0 0 0,2 7-68 0 0,-4-14 20 0 0,0 0-1 0 0,1 0 0 0 0,-1 0 1 0 0,0 0-1 0 0,0 0 1 0 0,1 0-1 0 0,-1 0 1 0 0,1 0-1 0 0,0-1 0 0 0,-1 1 1 0 0,1-1-1 0 0,0 1 1 0 0,0-1-1 0 0,0 0 0 0 0,0 0 1 0 0,0 1-1 0 0,0-1 1 0 0,1-1-1 0 0,-1 1 1 0 0,0 0-1 0 0,0-1 0 0 0,1 1 1 0 0,-1-1-1 0 0,0 1 1 0 0,1-1-1 0 0,1 0-19 0 0,1 0 101 0 0,-2 0-58 0 0,0 0-1 0 0,0 1 1 0 0,0-1-1 0 0,0-1 1 0 0,0 1-1 0 0,0 0 1 0 0,1-1-1 0 0,-1 0 1 0 0,0 0 0 0 0,0 0-1 0 0,0 0 1 0 0,-1 0-1 0 0,1 0 1 0 0,0-1-1 0 0,0 1 1 0 0,-1-1-1 0 0,1 0 1 0 0,0-1-43 0 0,21-20 17 0 0,-1-1 1 0 0,-1-1 0 0 0,-1-1-1 0 0,-2-1 1 0 0,0 0 0 0 0,-2-2-1 0 0,-1 0 1 0 0,3-12-18 0 0,32-59 0 0 0,10-10 0 0 0,-26 57-3 0 0,2-5 17 0 0,-29 45 3 0 0,0 0 0 0 0,5-7-17 0 0,-9 16 2 0 0,-1 0 1 0 0,1 0-1 0 0,-1 0 0 0 0,1 1 0 0 0,0-1 0 0 0,1 1 0 0 0,-1 0 0 0 0,1 0 0 0 0,0 0-2 0 0,-4 3 0 0 0,0-1 0 0 0,0 1 0 0 0,0 0 0 0 0,0-1 0 0 0,0 1 0 0 0,0 0 0 0 0,0 0 0 0 0,0 0 0 0 0,0 0 0 0 0,0 0 0 0 0,0 0 0 0 0,0 0 0 0 0,1 0 0 0 0,-1 1 0 0 0,0-1 0 0 0,0 0 0 0 0,0 0 0 0 0,0 1 0 0 0,0-1 0 0 0,-1 1 0 0 0,1-1 0 0 0,0 1 0 0 0,0-1 0 0 0,0 1 0 0 0,0 0 0 0 0,0-1 0 0 0,-1 1 0 0 0,1 0 0 0 0,0 0 0 0 0,-1 0 0 0 0,1 0 0 0 0,3 3 0 0 0,-1 1 0 0 0,0-1 0 0 0,0 1 0 0 0,-1 0 0 0 0,1 2 0 0 0,5 12 0 0 0,-2 1 0 0 0,0 0 0 0 0,-1-1 0 0 0,-2 2 0 0 0,2 17 0 0 0,-4-25 0 0 0,-1-1 0 0 0,-1 0 0 0 0,-1 9 0 0 0,0-8 0 0 0,1 0 0 0 0,0 0 0 0 0,2 12 0 0 0,1-4 0 0 0,0 1 0 0 0,-2 0 0 0 0,-1-1 0 0 0,0 1 0 0 0,-2 4 0 0 0,-5 24 0 0 0,-11 36 0 0 0,17-83 0 0 0,1 1 0 0 0,0-1 0 0 0,-1 0 0 0 0,0 0 0 0 0,0 0 0 0 0,0 0 0 0 0,0 0 0 0 0,0-1 0 0 0,0 1 0 0 0,-1 0 0 0 0,0 0 0 0 0,0 0 0 0 0,1 0 0 0 0,-1 0 0 0 0,1 1 0 0 0,0-1 0 0 0,0 1 0 0 0,0-1 0 0 0,-1 4 0 0 0,2-5 0 0 0,1-1 0 0 0,0 1 0 0 0,0-1 0 0 0,-1 0 0 0 0,1 1 0 0 0,-1-1 0 0 0,1 0 0 0 0,-1 0 0 0 0,0 1 0 0 0,1-1 0 0 0,-1 0 0 0 0,0 0 0 0 0,0 0 0 0 0,0 0 0 0 0,0 0 0 0 0,0 0 0 0 0,0 0 0 0 0,0 0 0 0 0,0 0 0 0 0,0-1 0 0 0,0 1 0 0 0,-1 0 0 0 0,1-1 0 0 0,0 1 0 0 0,0-1 0 0 0,-1 1 0 0 0,1-1 0 0 0,0 1 0 0 0,-1-1 0 0 0,1 0 0 0 0,-1 0 0 0 0,1 0 0 0 0,0 0 0 0 0,-1 0 0 0 0,1 0 0 0 0,-1 0 0 0 0,1 0 0 0 0,0-1 0 0 0,-1 1 0 0 0,1 0 0 0 0,0-1 0 0 0,-1 1 0 0 0,0-1 0 0 0,1 0 0 0 0,-1 1 1 0 0,1-1-1 0 0,-1 0 0 0 0,0 0 0 0 0,1 0 0 0 0,0 0 0 0 0,-1 0 0 0 0,1-1 1 0 0,0 1-1 0 0,0 0 0 0 0,-1 0 0 0 0,1-1 0 0 0,0 0 0 0 0,-14-25-1 0 0,3 5-11 0 0,8 14-137 0 0,0 0 0 0 0,0 1 0 0 0,0-1 0 0 0,1-1 0 0 0,1 1 0 0 0,-1 0 0 0 0,1-1 0 0 0,0 1-1 0 0,1-1 1 0 0,0 0 0 0 0,1 0 0 0 0,0 1 149 0 0,0 4-366 0 0,0 1 0 0 0,0-1 0 0 0,0 1-1 0 0,1-1 1 0 0,0 1 0 0 0,0-1 0 0 0,0 1 0 0 0,0 0-1 0 0,0-1 1 0 0,1 1 0 0 0,-1 0 0 0 0,1 0 0 0 0,0 0 0 0 0,0 0-1 0 0,0 0 1 0 0,0 0 0 0 0,1 0 366 0 0,10-8-8766 0 0</inkml:trace>
  <inkml:trace contextRef="#ctx0" brushRef="#br0" timeOffset="4077.49">4694 578 920 0 0,'4'-4'-15'0'0,"0"0"0"0"0,0 0 0 0 0,-1-1 1 0 0,1 1-1 0 0,-1-1 0 0 0,1-1 15 0 0,14-20 2721 0 0,-14 20-1221 0 0,1 1-1 0 0,-2-1 1 0 0,1 0 0 0 0,-1 0 0 0 0,0-1 0 0 0,0 1-1 0 0,0-1 1 0 0,-1-1-1500 0 0,-1 7 322 0 0,0-1 0 0 0,-1 1-1 0 0,1-1 1 0 0,0 1 0 0 0,0 0-1 0 0,0-1 1 0 0,0 1 0 0 0,1 0-1 0 0,0-1-321 0 0,2-2 738 0 0,26-22 3837 0 0,-22 22-3758 0 0,-7 3-110 0 0,0 2-464 0 0,2 6-241 0 0,-1-1 1 0 0,1 1 0 0 0,-1 0-1 0 0,0 0 1 0 0,-1 0 0 0 0,0 0-1 0 0,0 0 1 0 0,0 0 0 0 0,-1 0-1 0 0,0 1-2 0 0,-3 33 11 0 0,0-10 379 0 0,-1 0 1 0 0,-2 8-391 0 0,-4 16 1211 0 0,-2 45-1211 0 0,11-88 29 0 0,1-3-29 0 0,0 0 0 0 0,1 1 0 0 0,0-1 0 0 0,2 8 0 0 0,2 13 0 0 0,-5-26 2 0 0,0-1 1 0 0,1 0-1 0 0,0 0 0 0 0,-1 1 1 0 0,1-1-1 0 0,1 0 0 0 0,-1 0 0 0 0,0 0 1 0 0,1 0-1 0 0,-1 0 0 0 0,1-1 1 0 0,0 1-1 0 0,0 0 0 0 0,1 0-2 0 0,-2-1 1 0 0,0-1 1 0 0,1 0-1 0 0,-1 0 0 0 0,1 0 0 0 0,-1 0 1 0 0,1 0-1 0 0,-1 0 0 0 0,1-1 0 0 0,-1 1 0 0 0,1-1 1 0 0,0 1-1 0 0,-1-1 0 0 0,1 1 0 0 0,0-1 1 0 0,-1 0-1 0 0,1 0 0 0 0,0 0 0 0 0,-1 0 1 0 0,1 0-1 0 0,0 0 0 0 0,0 0 0 0 0,-1 0 0 0 0,1-1 1 0 0,0 1-1 0 0,-1-1 0 0 0,2 0-1 0 0,9-4 4 0 0,0 0 0 0 0,-1-2 0 0 0,1 1-1 0 0,-1-1 1 0 0,-1-1 0 0 0,1 0 0 0 0,-2 0 0 0 0,1-1 0 0 0,-1 0-1 0 0,6-8-3 0 0,6-10 43 0 0,-1-1 0 0 0,-1 0 0 0 0,7-18-43 0 0,25-30 553 0 0,-46 67-619 0 0,1 1 0 0 0,0 0 1 0 0,0 1-1 0 0,1-1 0 0 0,0 1 0 0 0,1 0 0 0 0,-1 1 0 0 0,4-3 66 0 0,20-17 36 0 0,-27 23 23 0 0,0-1-1 0 0,0 1 0 0 0,0 0 1 0 0,0 0-1 0 0,1 0 0 0 0,-1 0 1 0 0,1 1-1 0 0,0 0 0 0 0,-1 0 0 0 0,1 0 1 0 0,0 1-1 0 0,0 0 0 0 0,1-1-58 0 0,-3 2 8 0 0,1 0-1 0 0,-1 0 0 0 0,1 0 1 0 0,-1 0-1 0 0,1 0 1 0 0,-1 1-1 0 0,1 0 1 0 0,-1 0-1 0 0,0 0 0 0 0,1 0 1 0 0,-1 0-1 0 0,0 0 1 0 0,0 1-1 0 0,0 0 0 0 0,0 0 1 0 0,0-1-1 0 0,0 2 1 0 0,0-1-1 0 0,1 2-7 0 0,0 0 0 0 0,-1-1 0 0 0,0 1 0 0 0,0 0 0 0 0,-1 1 0 0 0,1-1 0 0 0,-1 1 0 0 0,0-1 0 0 0,0 3 0 0 0,5 8 0 0 0,-4-8 0 0 0,0 0 0 0 0,0 0 0 0 0,-1 0 0 0 0,0 0 0 0 0,-1 1 0 0 0,1-1 0 0 0,-1 1 0 0 0,-1-1 0 0 0,0 1 0 0 0,0 5 0 0 0,-2 10 0 0 0,-1 0 0 0 0,-5 19 0 0 0,1-10 0 0 0,7-28-1 0 0,0 0 0 0 0,0 0 0 0 0,0 0-1 0 0,0 0 1 0 0,1 0 0 0 0,-1 0 0 0 0,1 0 1 0 0,0-1 15 0 0,0 0 0 0 0,-1-1 0 0 0,0 1 0 0 0,1 0 0 0 0,-1 0 0 0 0,0-1 0 0 0,0 1 0 0 0,0 0-1 0 0,-1 0 1 0 0,1 0 0 0 0,-1-1 0 0 0,1 1 0 0 0,-1 0 0 0 0,0-1 0 0 0,-1 3-15 0 0,1-3 27 0 0,0 0 0 0 0,-1 1 0 0 0,1 0-1 0 0,1-1 1 0 0,-1 1 0 0 0,0 0 0 0 0,1-1 0 0 0,-1 1 0 0 0,1 0-1 0 0,0-1 1 0 0,0 1 0 0 0,0 0 0 0 0,0 0 0 0 0,0-1-1 0 0,1 1 1 0 0,-1 0 0 0 0,2 1-27 0 0,10-2-189 0 0,-3-2 307 0 0,-9 0-105 0 0,1 0-1 0 0,0-1 0 0 0,0 1 0 0 0,-1 0 0 0 0,1 0 0 0 0,0 0 0 0 0,0 0 0 0 0,-1-1 0 0 0,1 1 0 0 0,0 0 0 0 0,-1-1 0 0 0,1 1 1 0 0,0-1-1 0 0,-1 1 0 0 0,1-1 0 0 0,-1 1 0 0 0,1-1-12 0 0,3-2 28 0 0,10-7-22 0 0,-1 0 1 0 0,0-1-1 0 0,0-1 0 0 0,-1 0 1 0 0,0-1-1 0 0,-1 0 0 0 0,-1-1 1 0 0,0 0-1 0 0,5-10-6 0 0,16-24 864 0 0,33-38-864 0 0,-50 70 48 0 0,0-1-1 0 0,16-11-47 0 0,-23 21-14 0 0,1 1-1 0 0,0 0 0 0 0,0 1 0 0 0,0 0 1 0 0,1 0-1 0 0,0 1 0 0 0,3-1 15 0 0,-9 4-37 0 0,0 0 0 0 0,0 0-1 0 0,0 0 1 0 0,0 1 0 0 0,0-1-1 0 0,0 1 1 0 0,0 0 0 0 0,0 0 0 0 0,0 0-1 0 0,0 0 1 0 0,0 0 0 0 0,0 1-1 0 0,0 0 1 0 0,0-1 0 0 0,0 1 0 0 0,1 1 37 0 0,0-1 1 0 0,0 1 1 0 0,-1 1 0 0 0,1-1 0 0 0,0 0 0 0 0,-1 1 0 0 0,1 0 0 0 0,-1 0-1 0 0,0 0 1 0 0,0 0 0 0 0,1 3-2 0 0,6 8 64 0 0,-1 0-1 0 0,0 1 0 0 0,-2 0 1 0 0,1 1-1 0 0,0 5-63 0 0,-5-14-31 0 0,3 7 18 0 0,0 0 0 0 0,1 0 1 0 0,1-1-1 0 0,0 0 0 0 0,0-1 0 0 0,2 1 0 0 0,-1-2 1 0 0,1 1-1 0 0,1-2 0 0 0,0 1 0 0 0,1-1 0 0 0,0-1 0 0 0,11 7 13 0 0,-18-14-38 0 0,1 1 0 0 0,0-1 0 0 0,0 0 0 0 0,0-1 0 0 0,0 1 0 0 0,0-1 0 0 0,0-1 0 0 0,0 1 0 0 0,0-1 0 0 0,0 0 0 0 0,0 0 0 0 0,0 0 0 0 0,1-1 0 0 0,-1 0 38 0 0,4-1 8 0 0,-1 0 0 0 0,1-1 1 0 0,0 0-1 0 0,-1 0 0 0 0,0-1 0 0 0,0 0 1 0 0,0-1-1 0 0,1 0-8 0 0,5-6-4 0 0,-1 0 0 0 0,-1-1 0 0 0,0 0 0 0 0,0-1 0 0 0,4-7 4 0 0,-6 9-3 0 0,-6 4 11 0 0,0 0 0 0 0,0 0 0 0 0,-1 0 0 0 0,0 0 0 0 0,0-1 0 0 0,1-2-8 0 0,16-51 48 0 0,-9 16-28 0 0,-9 28 15 0 0,1 0 1 0 0,4-8-36 0 0,-5 18 13 0 0,-1 1 3 0 0,1-1-1 0 0,-1 1 1 0 0,0-1-1 0 0,0 0 0 0 0,-1 0 1 0 0,0 1-1 0 0,0-8-15 0 0,-1 6-15 0 0,-1-22-76 0 0,1 30 89 0 0,-1-1 0 0 0,1 0-1 0 0,0 0 1 0 0,0 0 0 0 0,-1 0 0 0 0,1 0 0 0 0,0 1 0 0 0,-1-1 0 0 0,1 0-1 0 0,-1 0 1 0 0,1 0 0 0 0,-1 1 0 0 0,1-1 0 0 0,-1 0 0 0 0,0 1 0 0 0,1-1-1 0 0,-1 1 1 0 0,0-1 0 0 0,1 1 0 0 0,-1-1 0 0 0,0 1 0 0 0,0-1 0 0 0,1 1-1 0 0,-1-1 1 0 0,0 1 0 0 0,0 0 0 0 0,0-1 2 0 0,-3 1 5 0 0,1 0-1 0 0,-1-1 1 0 0,1 1-1 0 0,-1 1 1 0 0,1-1-1 0 0,-1 0 1 0 0,1 1-1 0 0,-1 0 1 0 0,1-1-1 0 0,-1 1 1 0 0,1 1 0 0 0,0-1-1 0 0,0 0 1 0 0,0 1-1 0 0,0 0 1 0 0,0-1-1 0 0,-1 2-4 0 0,-7 5 27 0 0,1 1 0 0 0,0 0 1 0 0,1 0-1 0 0,-1 2-27 0 0,-12 12 9 0 0,11-12-38 0 0,1 0 1 0 0,1 1-1 0 0,-1 0 1 0 0,2 1 0 0 0,0 0-1 0 0,-1 3 29 0 0,-13 22-77 0 0,14-27 77 0 0,1 1-1 0 0,1 0 1 0 0,0 0-1 0 0,0 1 1 0 0,1-1 0 0 0,1 1-1 0 0,-1 6 1 0 0,4-16 0 0 0,1 0 0 0 0,0 0 0 0 0,1 1 0 0 0,-1-1 0 0 0,1 0 0 0 0,-1 0 0 0 0,1 0 0 0 0,0 1 0 0 0,0-1 0 0 0,0 0 0 0 0,0 0 0 0 0,1 0 0 0 0,1 2 0 0 0,3 7 0 0 0,-6-10 0 0 0,1-1 1 0 0,0 1-1 0 0,0 0 0 0 0,0-1 1 0 0,0 0-1 0 0,0 1 0 0 0,0-1 1 0 0,0 0-1 0 0,1 1 0 0 0,-1-1 0 0 0,0 0 1 0 0,1 0-1 0 0,-1 0 0 0 0,1 0 1 0 0,-1 0-1 0 0,1 0 0 0 0,0-1 1 0 0,-1 1-1 0 0,1 0 0 0 0,0-1 1 0 0,-1 0-1 0 0,1 1 0 0 0,0-1 1 0 0,0 0-1 0 0,-1 0 0 0 0,1 0 0 0 0,0 0 1 0 0,0 0-1 0 0,-1 0 0 0 0,1 0 1 0 0,0-1-1 0 0,1 1 0 0 0,8-3-40 0 0,-1 0 0 0 0,0-1 1 0 0,0 0-1 0 0,-1 0 0 0 0,3-2 40 0 0,3-1-206 0 0,-8 4 129 0 0,-1-1 0 0 0,0 1-1 0 0,0-1 1 0 0,0 0 0 0 0,-1-1-1 0 0,0 1 1 0 0,1-1 0 0 0,-2 0-1 0 0,1 0 1 0 0,1-2 77 0 0,9-14-185 0 0,0-1 0 0 0,-1-1 0 0 0,-1 0 0 0 0,8-22 185 0 0,-2 6 308 0 0,-44 132-608 0 0,20-70 366 0 0,1 0-1 0 0,2 5-65 0 0,-1-6-79 0 0,1-1 0 0 0,-6 19 79 0 0,-39 170 262 0 0,26-106-268 0 0,16-75-81 0 0,1 0-1 0 0,1 18 88 0 0,1-13-78 0 0,-4 19 78 0 0,-25 125 1005 0 0,20-127-366 0 0,-13 41-639 0 0,3-16 168 0 0,18-64-139 0 0,-28 102 60 0 0,24-92-91 0 0,-1 0 0 0 0,-1 0 0 0 0,-12 18 2 0 0,20-38 0 0 0,0 0 1 0 0,0-1-1 0 0,0 0 1 0 0,0 1-1 0 0,0-1 0 0 0,0 0 1 0 0,0 1-1 0 0,-1-1 0 0 0,1 0 1 0 0,0 0-1 0 0,-1 0 1 0 0,1 0-1 0 0,-1 0 0 0 0,0 0 1 0 0,1-1-1 0 0,-1 1 0 0 0,1 0 1 0 0,-1-1-1 0 0,0 1 1 0 0,0-1-1 0 0,1 0 0 0 0,-1 1 1 0 0,0-1-1 0 0,0 0 0 0 0,1 0 1 0 0,-1 0-1 0 0,0-1 1 0 0,0 1-1 0 0,1 0 0 0 0,-1 0 1 0 0,0-1-1 0 0,0 1 0 0 0,1-1 1 0 0,-1 0-1 0 0,1 0 1 0 0,-1 1-1 0 0,1-1 0 0 0,-1 0 0 0 0,-5-3 131 0 0,0-1 0 0 0,0 0 0 0 0,1 1 0 0 0,0-2 0 0 0,-1 1 0 0 0,2-1 0 0 0,-5-5-131 0 0,2 2 15 0 0,0 0 1 0 0,1-1-1 0 0,0 0 1 0 0,0 0-1 0 0,1-1 1 0 0,1 1-1 0 0,-1-1 1 0 0,2-1-1 0 0,0 1 1 0 0,0-1-1 0 0,1 0 1 0 0,0 0-1 0 0,0-9-15 0 0,2 7 14 0 0,0-1 1 0 0,1 1-1 0 0,1-1 0 0 0,0 1 0 0 0,1 0 1 0 0,0 0-1 0 0,1-1 0 0 0,1 2 0 0 0,1-1 1 0 0,1-3-15 0 0,61-132 584 0 0,-55 123-824 0 0,1 0 0 0 0,2 0 240 0 0,1-3-174 0 0,-7 14 143 0 0,0 0-1 0 0,2 2 0 0 0,8-11 32 0 0,12-16-58 0 0,-17 22 12 0 0,1 1 0 0 0,1 1-1 0 0,4-3 47 0 0,4-4-97 0 0,-20 19 21 0 0,1 0 0 0 0,0 0 0 0 0,0 0 0 0 0,1 1 0 0 0,-1 0 0 0 0,1 0 1 0 0,-1 1-1 0 0,1-1 0 0 0,0 1 0 0 0,0 0 0 0 0,2 0 76 0 0,25-4-9313 0 0,-21 5 558 0 0</inkml:trace>
  <inkml:trace contextRef="#ctx0" brushRef="#br0" timeOffset="4630.59">4830 83 13184 0 0,'0'0'604'0'0,"0"0"-14"0"0,-1 1-280 0 0,-2 0-80 0 0,-1 0 1 0 0,1-1-1 0 0,-1 1 1 0 0,1-1 0 0 0,0 1-1 0 0,-2-1-230 0 0,-18 3 1136 0 0,20-2-572 0 0,3 14 984 0 0,0 49 1387 0 0,1-63-2868 0 0,0 0-1 0 0,-1 1 1 0 0,1-1-1 0 0,0 0 1 0 0,0 0-1 0 0,-1 0 1 0 0,1 0-1 0 0,0 0 1 0 0,0 0-1 0 0,0 0 1 0 0,1 0-1 0 0,-1 0 1 0 0,0 0 0 0 0,1 0-67 0 0,0 1 76 0 0,3 2-42 0 0,0 0-1 0 0,1 0 1 0 0,-1-1-1 0 0,1 1 1 0 0,0-1 0 0 0,0 0-1 0 0,1-1-33 0 0,-4-1 21 0 0,0 0 1 0 0,0 0-1 0 0,0 0 0 0 0,0-1 0 0 0,0 0 0 0 0,1 0 0 0 0,-1 1 0 0 0,0-2 0 0 0,0 1 0 0 0,0 0 0 0 0,1-1 1 0 0,-1 1-1 0 0,0-1 0 0 0,0 0 0 0 0,2-1-21 0 0,9-3 381 0 0,-10 4-303 0 0,0-1 0 0 0,0 1 0 0 0,0-1 0 0 0,0 1 0 0 0,-1-1 0 0 0,1 0 0 0 0,0-1 1 0 0,-1 1-1 0 0,0 0 0 0 0,0-1 0 0 0,3-3-78 0 0,-3 3 30 0 0,0 0 0 0 0,0 0 0 0 0,0 0 0 0 0,0-1 0 0 0,-1 1 0 0 0,0-1 0 0 0,0 0 0 0 0,0 0-1 0 0,0 0 1 0 0,0 0 0 0 0,-1 0 0 0 0,0 0 0 0 0,0 0 0 0 0,0-1 0 0 0,0 0-30 0 0,10-49 1504 0 0,-10 52-1484 0 0,-1 1 0 0 0,0-1 0 0 0,0 1 0 0 0,-1-1 0 0 0,1 1 1 0 0,0 0-1 0 0,0-1 0 0 0,-1 1 0 0 0,1-1 0 0 0,-1 1 0 0 0,1 0 0 0 0,-1-1 0 0 0,1 1 0 0 0,-1 0 0 0 0,0 0 0 0 0,0-1 0 0 0,0 1 0 0 0,1 0 0 0 0,-1 0 0 0 0,0 0 0 0 0,-1-1-20 0 0,-23-18 186 0 0,24 19-185 0 0,-1-1-1 0 0,0 1-1 0 0,0-1 1 0 0,1 1-1 0 0,-1-1 0 0 0,-1 1 1 0 0,1 0-1 0 0,0 0 1 0 0,0 0-1 0 0,0 0 1 0 0,-1 0-1 0 0,1 1 1 0 0,0-1-1 0 0,-1 1 1 0 0,1-1-1 0 0,0 1 1 0 0,-1 0-1 0 0,1 0 1 0 0,-1 0-1 0 0,1 0 1 0 0,-3 1-1 0 0,-2 0-54 0 0,3-1-45 0 0,0 0 1 0 0,0 1 0 0 0,0 0 0 0 0,0 0 0 0 0,0 0 0 0 0,0 1 0 0 0,1-1 0 0 0,-1 1 0 0 0,0 0-1 0 0,1 0 1 0 0,-1 0 0 0 0,-1 2 99 0 0,-12 10-1222 0 0,-1-2-60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62 250 19895 0 0,'0'0'911'0'0,"0"0"-19"0"0,4-12-412 0 0,-3 10-245 0 0,0 1 0 0 0,0-1 0 0 0,0 1 1 0 0,1-1-1 0 0,-1 1 0 0 0,0-1 0 0 0,1 1 0 0 0,-1 0 0 0 0,1-1 0 0 0,0 1 1 0 0,-1 0-1 0 0,1 0 0 0 0,0 0 0 0 0,-1 0 0 0 0,1 1 0 0 0,0-1 0 0 0,0 0 1 0 0,0 1-1 0 0,0-1 0 0 0,0 1 0 0 0,0 0 0 0 0,0 0-235 0 0,10-2 103 0 0,0 1 0 0 0,1 0-1 0 0,2 1-102 0 0,190-6 1196 0 0,-195 5-1554 0 0,-1 1 0 0 0,1 0 0 0 0,-1 0 1 0 0,1 1-1 0 0,0 0 0 0 0,-1 0 0 0 0,6 3 358 0 0,-16-4-22 0 0,1 0 0 0 0,0 0 0 0 0,0 0 0 0 0,0 0 0 0 0,0 0 0 0 0,0 0 1 0 0,0 0-1 0 0,0 0 0 0 0,0 0 0 0 0,0 0 0 0 0,0 0 0 0 0,0 0 0 0 0,0 0 0 0 0,0 0 0 0 0,0 0 0 0 0,0 0 0 0 0,0 0 1 0 0,0 0-1 0 0,0 0 0 0 0,0 0 0 0 0,0 0 0 0 0,0 0 0 0 0,0 0 0 0 0,0 0 0 0 0,0 0 0 0 0,0 0 0 0 0,0 0 0 0 0,0 0 1 0 0,0 0-1 0 0,0 0 0 0 0,0 1 0 0 0,0-1 0 0 0,0 0 0 0 0,0 0 0 0 0,0 0 0 0 0,0 0 0 0 0,0 0 0 0 0,0 0 0 0 0,0 0 1 0 0,0 0-1 0 0,0 0 0 0 0,0 0 0 0 0,0 0 0 0 0,0 0 0 0 0,0 0 0 0 0,0 0 0 0 0,0 0 0 0 0,0 0 0 0 0,0 0 0 0 0,0 0 1 0 0,0 0-1 0 0,0 0 0 0 0,0 0 0 0 0,0 0 0 0 0,0 0 0 0 0,0 0 0 0 0,0 0 0 0 0,0 0 0 0 0,0 0 0 0 0,0 0 1 0 0,0 0-1 0 0,0 0 0 0 0,0 0 0 0 0,0 1 0 0 0,1-1 22 0 0,-8 6-1439 0 0</inkml:trace>
  <inkml:trace contextRef="#ctx0" brushRef="#br0" timeOffset="332.45">0 472 15664 0 0,'0'0'356'0'0,"0"0"49"0"0,0 0 21 0 0,0 0-42 0 0,2 0-250 0 0,48 8 1708 0 0,-17-9-325 0 0,0-2 0 0 0,0-2-1 0 0,20-5-1516 0 0,-15 3 678 0 0,1-1 0 0 0,76-11-573 0 0,-91 14-662 0 0,-1 0 0 0 0,1-2 0 0 0,1-1 557 0 0,-3 0-544 0 0</inkml:trace>
  <inkml:trace contextRef="#ctx0" brushRef="#br0" timeOffset="333.45">386 0 23039 0 0,'0'0'528'0'0,"0"0"70"0"0,0 0 36 0 0,-1 2-79 0 0,-2 0-533 0 0,0 1 0 0 0,1 0 0 0 0,-1 0 0 0 0,1 0 0 0 0,-1 0 0 0 0,1 0 0 0 0,0 0-1 0 0,1 1 1 0 0,-1-1 0 0 0,0 1 0 0 0,1-1 0 0 0,0 1 0 0 0,-1 2-22 0 0,-9 51 2591 0 0,-5 7-2591 0 0,-2 9 1268 0 0,11-49-1243 0 0,-2-1 1 0 0,0 1-1 0 0,-1-2 0 0 0,-2 1 1 0 0,0-1-1 0 0,-2-1-25 0 0,5-4 13 0 0,-17 22-986 0 0,-1-1 0 0 0,-22 24 973 0 0,36-47-1246 0 0,-8 9-8306 0 0</inkml:trace>
  <inkml:trace contextRef="#ctx0" brushRef="#br0" timeOffset="849.26">957 114 22919 0 0,'0'0'522'0'0,"0"0"71"0"0,0 0 32 0 0,0 0-67 0 0,0 2-365 0 0,2 33-174 0 0,-1-24 0 0 0,-1 0-1 0 0,1 0 1 0 0,-2 0-1 0 0,0 0 1 0 0,-1 8-19 0 0,-9 41 44 0 0,4-19 401 0 0,-5 12-445 0 0,3-12 872 0 0,7-28-514 0 0,0 0 0 0 0,-4 10-358 0 0,-1 2 19 0 0,6-18-38 0 0,-1 0 0 0 0,1-1 0 0 0,-2 1 0 0 0,1-1 0 0 0,-3 6 19 0 0,3-11-17 0 0,2 0 18 0 0,-1-1 0 0 0,1 1 0 0 0,0-1 0 0 0,-1 1 0 0 0,1-1 0 0 0,0 1 0 0 0,0 0-1 0 0,-1-1 1 0 0,1 1 0 0 0,0-1 0 0 0,0 1 0 0 0,0 0 0 0 0,0-1 0 0 0,-1 1 0 0 0,1-1 0 0 0,0 1 0 0 0,0 0 0 0 0,0-1 0 0 0,1 1-1 0 0,-1-1 1 0 0,0 1 0 0 0,0 0 0 0 0,0 0-1 0 0,-7-38 345 0 0,7-35 765 0 0,1 60-987 0 0,0 1 1 0 0,1-1-1 0 0,0 0 1 0 0,1 1-1 0 0,1-3-123 0 0,8-36 40 0 0,-11 44-40 0 0,0-6 0 0 0,1 0 0 0 0,0-1 0 0 0,1 1 0 0 0,1 0 0 0 0,1-1 0 0 0,4-13-5 0 0,4-9 43 0 0,-12 32-26 0 0,0 1 1 0 0,1 0-1 0 0,-1 0 0 0 0,0-1 0 0 0,1 1 1 0 0,0 0-1 0 0,-1 0 0 0 0,1 1 1 0 0,0-1-1 0 0,0 0 0 0 0,2-1-12 0 0,0-1 62 0 0,2-2-115 0 0,21 46-5 0 0,-9-15 19 0 0,5 13 39 0 0,20 35 0 0 0,43 56 0 0 0,-79-120 0 0 0,1-1 0 0 0,0 0 0 0 0,0-1 0 0 0,1 0 0 0 0,0 0 0 0 0,0-1 0 0 0,0 0 0 0 0,1 0 0 0 0,0-1 0 0 0,3 1 0 0 0,-11-5 0 0 0,0-1 0 0 0,0 1 0 0 0,0 0 0 0 0,0-1 0 0 0,0 1 0 0 0,0-1 0 0 0,0 1 0 0 0,0-1 0 0 0,0 0 0 0 0,0 0 0 0 0,0 0 0 0 0,0 0 0 0 0,2-1 0 0 0,4-3 0 0 0,-5 0 52 0 0,0 1-1 0 0,0-1 1 0 0,0 0 0 0 0,-1 0-1 0 0,0 0 1 0 0,0 0 0 0 0,0-1 0 0 0,0 1-1 0 0,0-1 1 0 0,-1 1 0 0 0,0-1-1 0 0,0 1 1 0 0,0-1 0 0 0,-1 0-52 0 0,2-14 545 0 0,-2 0 0 0 0,-1-19-545 0 0,1 6 178 0 0,0-17-178 0 0,2 23 0 0 0,-2-1 0 0 0,-1 0 0 0 0,-2 1 0 0 0,0-1 0 0 0,-5-16 0 0 0,6 32-179 0 0,0 0 1 0 0,1 0-1 0 0,1 0 0 0 0,0-9 179 0 0,0 15-114 0 0,-4-7-1120 0 0,3 10-7556 0 0,1 2 8775 0 0,0 0-8972 0 0</inkml:trace>
  <inkml:trace contextRef="#ctx0" brushRef="#br0" timeOffset="1219.75">1610 164 19351 0 0,'0'-20'2096'0'0,"0"15"-1952"0"0,0 4 598 0 0,0 1 232 0 0,0 0 40 0 0,0 0-61 0 0,0 0-288 0 0,0 0-121 0 0,0 0-28 0 0,1 8 508 0 0,2 4-588 0 0,-1-6-178 0 0,-1 0 0 0 0,0 0 0 0 0,0 0 0 0 0,0 3-258 0 0,7 117 172 0 0,-7-102-172 0 0,0-17 0 0 0,-1 1 0 0 0,0-1 0 0 0,0 1 0 0 0,-1 5 0 0 0,1 30 0 0 0,-2-31 17 0 0,2-10-204 0 0,0 0-1 0 0,0 0 0 0 0,0-1 0 0 0,-1 1 0 0 0,1 0 0 0 0,0 0 1 0 0,-1 0-1 0 0,0-1 0 0 0,0 2 188 0 0,-2 10-3937 0 0,3-12 1891 0 0</inkml:trace>
  <inkml:trace contextRef="#ctx0" brushRef="#br0" timeOffset="1551.84">2014 33 23039 0 0,'0'0'528'0'0,"0"0"70"0"0,0 0 36 0 0,0 0-79 0 0,0 0-291 0 0,0 0 128 0 0,0 0 96 0 0,0 2 21 0 0,-5 42 104 0 0,1-16-546 0 0,-9 43 1301 0 0,11-55-1074 0 0,-1 1 1 0 0,-3 7-295 0 0,2-7 9 0 0,0 0 1 0 0,0 12-10 0 0,-1 14 0 0 0,2-21 0 0 0,0-1 0 0 0,2 5 0 0 0,-3 16 0 0 0,3-35 0 0 0,0 0 0 0 0,0 1 0 0 0,0-1 0 0 0,1 0 0 0 0,0 0 0 0 0,1 0 0 0 0,0 0 0 0 0,0 3 0 0 0,4 9 15 0 0,-4-13 46 0 0,0-1 0 0 0,1 1 0 0 0,-1-1 0 0 0,1 1 0 0 0,0-1 1 0 0,1 0-1 0 0,2 4-61 0 0,3 7 997 0 0,-7-15-554 0 0,1-1-294 0 0,2 2-147 0 0,0-1 0 0 0,0 0 0 0 0,1 0 0 0 0,-1-1 0 0 0,1 0 0 0 0,-1 1 0 0 0,0-1-1 0 0,1-1 1 0 0,-1 1 0 0 0,5-1-2 0 0,3-2 0 0 0,0-1-1 0 0,-1 0 1 0 0,4-1 0 0 0,17-7-2 0 0,-21 9 2 0 0,-1-1 0 0 0,1 0 0 0 0,-1-1 0 0 0,0 0 0 0 0,0-1 0 0 0,52-26 0 0 0,11-5 0 0 0,-28 21 0 0 0,-4 5 0 0 0,-35 10 0 0 0,-1 0-190 0 0,1 0 0 0 0,-1 1 1 0 0,0-1-1 0 0,0 1 0 0 0,6 1 190 0 0,5 0-706 0 0,-8-1-359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4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10 247 20527 0 0,'0'0'54'0'0,"0"-1"0"0"0,0 1 0 0 0,0 0 0 0 0,-1 0 0 0 0,1 0 0 0 0,0 0 0 0 0,0 0 0 0 0,0 0 0 0 0,0 0 0 0 0,0 0 0 0 0,-1 0 0 0 0,1 0 0 0 0,0 0 0 0 0,0 0 0 0 0,0 0 0 0 0,0 0 0 0 0,0 0 0 0 0,-1 0 0 0 0,1 0 0 0 0,0 0 0 0 0,0 0 0 0 0,0 1 0 0 0,0-1 0 0 0,0 0 0 0 0,0 0 0 0 0,-1 0 0 0 0,1 0 0 0 0,0 0 0 0 0,0 0 0 0 0,0 0 0 0 0,0 0 0 0 0,0 0-1 0 0,0 1 1 0 0,0-1 0 0 0,0 0 0 0 0,-1 0 0 0 0,1 0 0 0 0,0 0 0 0 0,0 0 0 0 0,0 0 0 0 0,0 1 0 0 0,0-1 0 0 0,0 0 0 0 0,0 0 0 0 0,0 0 0 0 0,0 0 0 0 0,0 0-54 0 0,-2 13 838 0 0,1 18-717 0 0,1-27 153 0 0,0 38 241 0 0,-1-3 107 0 0,2 0-1 0 0,2 9-621 0 0,7 78 864 0 0,-3-18-135 0 0,-5-84-368 0 0,-2-1 0 0 0,0 2-361 0 0,-1-3 993 0 0,10-43-173 0 0,0-37-300 0 0,-6 39-418 0 0,-1 0 0 0 0,-1-1-1 0 0,0-16-101 0 0,-1-11 79 0 0,1-5-39 0 0,-2-1 0 0 0,-6-36-40 0 0,5 57 16 0 0,3-1-1 0 0,0 1 1 0 0,2 0 0 0 0,4-20-16 0 0,-4 34 1 0 0,-3 15-1 0 0,3-19 0 0 0,0 1 0 0 0,1-1 0 0 0,2 1 0 0 0,0-1 0 0 0,3-2 0 0 0,-8 20-3 0 0,1 1-1 0 0,0 0 1 0 0,0 0 0 0 0,0 0-1 0 0,0 1 1 0 0,0-1 0 0 0,1 0-1 0 0,-1 1 1 0 0,1-1 0 0 0,0 1-1 0 0,0 0 1 0 0,2-2 3 0 0,-3 3-2 0 0,0 0 0 0 0,0 0 1 0 0,0 1-1 0 0,0-1 0 0 0,0 0 0 0 0,0 1 0 0 0,0-1 1 0 0,0 1-1 0 0,0-1 0 0 0,0 1 0 0 0,0 0 0 0 0,0 0 0 0 0,1 0 1 0 0,-1 0-1 0 0,0 0 0 0 0,0 1 0 0 0,0-1 0 0 0,0 1 1 0 0,0-1-1 0 0,0 1 0 0 0,0 0 0 0 0,0 0 2 0 0,3 1-11 0 0,0 0 0 0 0,-1 0 0 0 0,1 1 0 0 0,-1 0 0 0 0,1 0 0 0 0,-1 0 0 0 0,0 0 0 0 0,0 1 0 0 0,-1 0 0 0 0,1 0 0 0 0,-1 0 0 0 0,1 0 0 0 0,-1 0 0 0 0,-1 1 0 0 0,1-1 0 0 0,1 3 11 0 0,5 12-51 0 0,-5-13 37 0 0,-1 1 1 0 0,0-1-1 0 0,0 1 0 0 0,0 0 0 0 0,-1 0 1 0 0,1 5 13 0 0,0 3-15 0 0,-1 0 0 0 0,-1 0-1 0 0,0 8 16 0 0,-1-16-3 0 0,-1 0-1 0 0,0 0 0 0 0,0 0 1 0 0,-1 0-1 0 0,1 0 0 0 0,-1-1 1 0 0,-1 1-1 0 0,-2 5 4 0 0,-1 0-201 0 0,-1-1 0 0 0,0 0 1 0 0,-1 0-1 0 0,0-1 0 0 0,0 0 0 0 0,-1 0 1 0 0,-1-1-1 0 0,0 0 201 0 0,-7 6-932 0 0,-1-2 0 0 0,-1 0 0 0 0,0-1 0 0 0,-5 2 932 0 0,15-9-6424 0 0,1 3-1785 0 0</inkml:trace>
  <inkml:trace contextRef="#ctx0" brushRef="#br0" timeOffset="338.24">524 250 20471 0 0,'3'-40'2380'0'0,"-3"38"-1581"0"0,0 2 244 0 0,0 0 49 0 0,0 0-94 0 0,0 0-435 0 0,5 35 417 0 0,-5 320 169 0 0,-8-239-385 0 0,6-91-1116 0 0,2-20 168 0 0,-1-1 0 0 0,1 1 1 0 0,0 0-1 0 0,0 0 0 0 0,1-1 0 0 0,-1 1 0 0 0,1 0 184 0 0,0 6-2646 0 0,-1 0-6813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6 387 13448 0 0,'-5'-27'1618'0'0,"5"27"-776"0"0,0 0 279 0 0,0 0 51 0 0,0 0-67 0 0,0 0-322 0 0,3 10 59 0 0,1 0 0 0 0,0 0 0 0 0,4 6-842 0 0,8 23 896 0 0,24 117 482 0 0,-33-122-938 0 0,-1 1 1 0 0,-2 1-1 0 0,0 15-440 0 0,5 48 348 0 0,-6-80-288 0 0,-2-6 36 0 0,1 0 0 0 0,0-1 0 0 0,1 1 0 0 0,1 0 0 0 0,-1-1 0 0 0,2 0 0 0 0,0 0 0 0 0,2 3-96 0 0,-6-14 20 0 0,0 0 1 0 0,0 0-1 0 0,1 0 0 0 0,-1 0 1 0 0,0-1-1 0 0,1 1 1 0 0,-1 0-1 0 0,0-1 0 0 0,1 1 1 0 0,-1-1-1 0 0,0 0 0 0 0,1 1 1 0 0,0-1-21 0 0,-1 0 28 0 0,1 1 79 0 0,0-2 45 0 0,9-8 42 0 0,-8 7-152 0 0,0 0-1 0 0,0-1 1 0 0,0 1 0 0 0,0-1 0 0 0,-1 0-1 0 0,1 1 1 0 0,-1-1 0 0 0,3-3-42 0 0,57-84 733 0 0,-56 78-722 0 0,0 1 1 0 0,-1-1-1 0 0,2-4-11 0 0,-4 6 3 0 0,1 0 1 0 0,0 0-1 0 0,1 0 1 0 0,1 1-1 0 0,-1 0 1 0 0,3-2-4 0 0,7-5 56 0 0,-11 13-29 0 0,0-1-1 0 0,0 0 0 0 0,-1 0 1 0 0,1 0-1 0 0,-1 0 1 0 0,0-1-1 0 0,1-2-26 0 0,2-12 106 0 0,-5 15-88 0 0,0 1 1 0 0,0 0-1 0 0,0 0 1 0 0,0 0-1 0 0,1 0 0 0 0,-1 0 1 0 0,2-2-19 0 0,9-9 21 0 0,-10 12-20 0 0,0 0-1 0 0,-1 0 1 0 0,1 0 0 0 0,0 0-1 0 0,-1 0 1 0 0,1 0 0 0 0,-1-1-1 0 0,0 1 1 0 0,0 0 0 0 0,0-1-1 0 0,0 1 1 0 0,0-1 0 0 0,0 1-1 0 0,-1-1 1 0 0,1 0 0 0 0,-1-1-1 0 0,2 3 54 0 0,-1 3 12 0 0,-4 4-56 0 0,-3 7-15 0 0,11 22-62 0 0,-5-31 67 0 0,0-1-1 0 0,1 1 0 0 0,-1 0 0 0 0,1 0 0 0 0,0 0 0 0 0,-1-1 0 0 0,2 1 0 0 0,-1 0 0 0 0,0-1 1 0 0,1 1-1 0 0,0-1 0 0 0,-1 0 0 0 0,1 1 0 0 0,1-1 0 0 0,0 1 1 0 0,16 25 0 0 0,-9-14 0 0 0,-1-1 0 0 0,2-1 0 0 0,0 1 0 0 0,0-1 0 0 0,9 6 0 0 0,-17-16 0 0 0,-1 0 0 0 0,1 0 0 0 0,-1 0 0 0 0,1 0 0 0 0,-1 0 0 0 0,1 2 0 0 0,-1-1 6 0 0,0-1 0 0 0,0 0 0 0 0,0-1 0 0 0,0 1 0 0 0,0 0 0 0 0,1 0 0 0 0,-1-1-1 0 0,1 0 1 0 0,0 1-6 0 0,8 4 11 0 0,-7-5-11 0 0,0 0 0 0 0,0 1 0 0 0,0 0 0 0 0,0 0 0 0 0,-1 0 0 0 0,0 0 0 0 0,2 2 0 0 0,-4-4 1 0 0,0 0-1 0 0,0 1 0 0 0,0-1 1 0 0,0 0-1 0 0,0 0 1 0 0,0 0-1 0 0,0 0 1 0 0,1-1-1 0 0,-1 1 0 0 0,0 0 1 0 0,1 0-1 0 0,-1-1 1 0 0,0 1-1 0 0,1-1 0 0 0,-1 1 1 0 0,1-1-1 0 0,-1 0 1 0 0,1 1-1 0 0,-1-1 1 0 0,1 0-1 0 0,-1 0 0 0 0,1 0 1 0 0,-1 0-1 0 0,1 0 1 0 0,0 0-1 0 0,-2 0 7 0 0,1-1 1 0 0,0 1-1 0 0,-1 0 1 0 0,1 0-1 0 0,0 0 1 0 0,-1 0-1 0 0,1 0 0 0 0,0-1 1 0 0,-1 1-1 0 0,1 0 1 0 0,0-1-1 0 0,-1 1 1 0 0,1 0-1 0 0,-1-1 1 0 0,1 1-1 0 0,-1-1 1 0 0,1 1-1 0 0,-1-1 1 0 0,1 1-1 0 0,-1-1 1 0 0,1 1-1 0 0,-1-1 0 0 0,1 1 1 0 0,-1-1-1 0 0,0 0 1 0 0,0 1-1 0 0,1-1 1 0 0,-1 1-1 0 0,0-2-7 0 0,4-21 113 0 0,-3 12-45 0 0,-1 6-47 0 0,1-1 0 0 0,-1 0-1 0 0,0 1 1 0 0,0-1 0 0 0,0 1 0 0 0,-1-1 0 0 0,0 0-1 0 0,0 1 1 0 0,-1-1 0 0 0,0-1-21 0 0,-8-27 176 0 0,-2 0 0 0 0,-4-5-176 0 0,14 34 10 0 0,0 1 0 0 0,1-1 0 0 0,0 0 0 0 0,0 0 0 0 0,0 0 0 0 0,1-4-10 0 0,-1 4 4 0 0,1 0-1 0 0,-1 0 0 0 0,0-1 0 0 0,0 1 1 0 0,-1 0-1 0 0,0-2-3 0 0,-7-8 0 0 0,7 12 0 0 0,0-1 0 0 0,0 1 0 0 0,1-1 0 0 0,-1 1 0 0 0,1-1 0 0 0,0 1 0 0 0,-1-1 0 0 0,1-3 0 0 0,1-18-44 0 0,0 19 22 0 0,0 0 1 0 0,0 0-1 0 0,0 0 1 0 0,-1 0-1 0 0,0-1 22 0 0,0 4-5 0 0,0-1 0 0 0,1 0-1 0 0,-1 1 1 0 0,1-1 0 0 0,0 1 0 0 0,0-1-1 0 0,0 1 1 0 0,1-1 0 0 0,-1 0 0 0 0,1 1-1 0 0,0-1 1 0 0,0 1 0 0 0,0-1 0 0 0,0 1-1 0 0,2-3 6 0 0,-2 3-6 0 0,1 1 0 0 0,0 0 0 0 0,-1-1 0 0 0,1 1 0 0 0,0 0 1 0 0,0 0-1 0 0,1 0 0 0 0,-1 0 0 0 0,0 0 0 0 0,0 1 0 0 0,1-1 0 0 0,-1 1 0 0 0,1-1 0 0 0,0 1 0 0 0,-1 0 0 0 0,1 0 0 0 0,0 0 0 0 0,0 1 0 0 0,0-1 6 0 0,62-12-221 0 0,-21 5 116 0 0,0-1 0 0 0,22-10 105 0 0,-58 16-73 0 0,1-1 0 0 0,-1-1 0 0 0,0 1 0 0 0,2-3 73 0 0,25-13-200 0 0,-21 14 157 0 0,-10 5 32 0 0,0 0 0 0 0,0-1 1 0 0,-1 0-1 0 0,1 0 0 0 0,0 0 0 0 0,0 0 0 0 0,-1-1 0 0 0,0 1 0 0 0,1-1 0 0 0,-1 0 0 0 0,0 0 0 0 0,0 0 0 0 0,-1 0 0 0 0,1 0 0 0 0,-1-1 0 0 0,1 1 0 0 0,0-3 11 0 0,1-2-21 0 0,1-1 0 0 0,0 2 0 0 0,3-4 21 0 0,-4 7 0 0 0,-1 0 0 0 0,0 0 0 0 0,0-1 0 0 0,0 1 0 0 0,-1-1 0 0 0,0 0 0 0 0,1 0 0 0 0,-2 0-1 0 0,1 0 1 0 0,-1 0 0 0 0,1 0 0 0 0,-1-2 0 0 0,-1-28 0 0 0,-1 27 0 0 0,1 0 0 0 0,0 1 0 0 0,1-8 0 0 0,0 12 0 0 0,0-1 0 0 0,-1 1 0 0 0,1-1 0 0 0,-1 0 0 0 0,0 1 0 0 0,0-1 0 0 0,0 1 0 0 0,-1-1 0 0 0,1 0 0 0 0,-1 1 0 0 0,0-1 0 0 0,0 1 0 0 0,0 0 0 0 0,0-1 0 0 0,-1 1 0 0 0,1 0 0 0 0,-1-1 0 0 0,1 3 0 0 0,0 1 0 0 0,1-1 0 0 0,-1 0-1 0 0,1 0 1 0 0,-1 0 0 0 0,1 0 0 0 0,0 0 0 0 0,-1 0 0 0 0,1 0 0 0 0,0 0-1 0 0,0 0 1 0 0,0 0 0 0 0,-1 0 0 0 0,1 0 0 0 0,0 0 0 0 0,0 0-1 0 0,1 0 1 0 0,-1 0 0 0 0,0 0 0 0 0,0 0 0 0 0,0 0 0 0 0,1-1 0 0 0,0-3-8 0 0,-1 4 6 0 0,0 1 0 0 0,0-1 0 0 0,0 0 0 0 0,0 0 0 0 0,-1 0 0 0 0,1 0 0 0 0,0 1 0 0 0,0-1 0 0 0,-1 0 0 0 0,1 0 0 0 0,0 1 0 0 0,-1-1 0 0 0,1 0 0 0 0,-1 0 0 0 0,1 1 0 0 0,-1-1 0 0 0,1 0 0 0 0,-1 1 0 0 0,1-1 0 0 0,-1 1 0 0 0,0-1 0 0 0,1 1 0 0 0,-1-1 0 0 0,0 1 0 0 0,0-1 0 0 0,1 1 0 0 0,-2-1 2 0 0,1 1 1 0 0,1 0-1 0 0,-1-1 0 0 0,1 1 0 0 0,-1-1 0 0 0,1 1 0 0 0,-1 0 0 0 0,1-1 0 0 0,-1 1 0 0 0,1 0 0 0 0,-1 0 0 0 0,0 0 0 0 0,1-1 0 0 0,-1 1 0 0 0,1 0 0 0 0,-1 0 0 0 0,0 0 0 0 0,1 0 0 0 0,-1 0 0 0 0,0 0 0 0 0,-2 2-7 0 0,-1 0-1 0 0,1 0 1 0 0,-1 1-1 0 0,1-1 1 0 0,0 1-1 0 0,0-1 1 0 0,0 1-1 0 0,0 0 1 0 0,1 1-1 0 0,-1-1 1 0 0,1 0-1 0 0,0 1 1 0 0,-2 2 7 0 0,1 0-22 0 0,1-1 0 0 0,0 1 0 0 0,0-1 0 0 0,1 1 0 0 0,-1 0 0 0 0,1 0 0 0 0,0 0 22 0 0,-5 24-69 0 0,1-13 34 0 0,0 1 1 0 0,1 1-1 0 0,1-1 0 0 0,-1 18 35 0 0,-17 213-117 0 0,18-200 117 0 0,-3 42 11 0 0,6-81 9 0 0,-1 0 0 0 0,0 0 1 0 0,-2 5-21 0 0,1-9 21 0 0,1 1 1 0 0,0-1 0 0 0,0 1 0 0 0,1-1 0 0 0,0 0-1 0 0,0 1 1 0 0,1 6-22 0 0,-1-11 8 0 0,1 0-2 0 0,0 1-1 0 0,-1-1 1 0 0,0 0-1 0 0,0 0 1 0 0,0 0-1 0 0,0 1 1 0 0,0-1 0 0 0,0 0-1 0 0,0 0 1 0 0,-1 0-1 0 0,1 1 1 0 0,-1 0-6 0 0,1-1 8 0 0,-1-1 0 0 0,1 1-1 0 0,0 0 1 0 0,0 0 0 0 0,0-1 0 0 0,0 1 0 0 0,0 0 0 0 0,0 0 0 0 0,0 0 0 0 0,1-1 0 0 0,-1 1-1 0 0,1 0 1 0 0,-1 0 0 0 0,1-1 0 0 0,0 1 0 0 0,-1-1 0 0 0,1 1 0 0 0,0 0 0 0 0,0-1-1 0 0,0 0 1 0 0,0 1 0 0 0,1-1 0 0 0,-1 1-8 0 0,1-1 64 0 0,-2-1 0 0 0,3 0 5 0 0,2 0-36 0 0,1-1-1 0 0,-1 0 0 0 0,1-1 0 0 0,-1 1 0 0 0,1-1 0 0 0,-1 0 0 0 0,0-1 0 0 0,0 1 0 0 0,0-1 0 0 0,0 0 0 0 0,0 0 0 0 0,-1 0 0 0 0,1-1 1 0 0,0-1-33 0 0,2-1 39 0 0,-1 0 0 0 0,1-1 0 0 0,-1 1 0 0 0,0-1 1 0 0,-1-1-1 0 0,0 1 0 0 0,0-1 0 0 0,3-8-39 0 0,-3 5 12 0 0,-2 4 0 0 0,-1 1-1 0 0,2 0 1 0 0,-1-1-1 0 0,0 1 0 0 0,2 0-11 0 0,1-2 8 0 0,-3 5-6 0 0,-1 0 0 0 0,1-1 0 0 0,-1 0 0 0 0,1 0 0 0 0,-1 1 0 0 0,0-1 0 0 0,0-1 0 0 0,-1 1 0 0 0,1 0-2 0 0,-1-1 14 0 0,-1 2-6 0 0,0 1 1 0 0,1-1-1 0 0,0 0 0 0 0,-1 1 0 0 0,1-1 0 0 0,0 1 0 0 0,0-1 1 0 0,0 1-1 0 0,1-1 0 0 0,-1 1 0 0 0,0 0 0 0 0,1-1 0 0 0,0 1 1 0 0,0 0-1 0 0,-1 0 0 0 0,1 0 0 0 0,0 1-8 0 0,11-7 16 0 0,-12 8-18 0 0,0-1 0 0 0,-1 1-1 0 0,1 0 1 0 0,0 0 0 0 0,0 0 0 0 0,0 0 0 0 0,0 0 0 0 0,0 0-1 0 0,0 0 1 0 0,0 0 0 0 0,0 0 0 0 0,-1 0 0 0 0,1 0-1 0 0,0 0 1 0 0,0 1 0 0 0,0-1 0 0 0,0 0 0 0 0,0 1-1 0 0,-1-1 1 0 0,1 1 0 0 0,0-1 0 0 0,0 1 0 0 0,-1-1-1 0 0,1 1 1 0 0,0-1 0 0 0,-1 1 0 0 0,1 0 0 0 0,0-1-1 0 0,-1 1 1 0 0,1 0 0 0 0,0 0 2 0 0,1 3-24 0 0,0 1 0 0 0,1-1 0 0 0,-1 1 1 0 0,-1 0-1 0 0,2 2 24 0 0,-1 0-28 0 0,11 19-24 0 0,-10-20 46 0 0,0 0 1 0 0,0 0-1 0 0,-1 1 0 0 0,0-1 0 0 0,1 3 6 0 0,-1 2-13 0 0,1 0 0 0 0,0 0 1 0 0,0 0-1 0 0,1-1 0 0 0,3 7 13 0 0,-1-6 26 0 0,-2 1-1 0 0,1 0 1 0 0,0 7-26 0 0,11 27 104 0 0,-14-38-88 0 0,5 9-28 0 0,-7-17 15 0 0,1 1 0 0 0,-1-1 0 0 0,0 1 0 0 0,1-1 0 0 0,-1 1 0 0 0,1-1 0 0 0,-1 0 0 0 0,0 1 0 0 0,1-1 0 0 0,-1 0 0 0 0,1 1 0 0 0,-1-1 0 0 0,1 0-1 0 0,-1 1 1 0 0,1-1 0 0 0,-1 0 0 0 0,1 0 0 0 0,0 0 0 0 0,-1 0 0 0 0,1 0 0 0 0,-1 1 0 0 0,1-1 0 0 0,-1 0 0 0 0,1 0 0 0 0,0 0 0 0 0,-1 0 0 0 0,1-1 0 0 0,-1 1 0 0 0,1 0-3 0 0,3-1 8 0 0,-1-1 0 0 0,1 1 0 0 0,-1-1 0 0 0,0 0 0 0 0,1 0 0 0 0,-1 0 0 0 0,0 0-1 0 0,0-1 1 0 0,0 1 0 0 0,0-2-8 0 0,29-31-6 0 0,-30 31 6 0 0,1 1 0 0 0,-1-1 0 0 0,0 1 0 0 0,-1-1 0 0 0,1 0 0 0 0,0-3 0 0 0,7-14 0 0 0,-5 14 11 0 0,0-1-1 0 0,-1 1 1 0 0,0-1 0 0 0,0 0-1 0 0,0 0 1 0 0,0-4-11 0 0,-2 7 6 0 0,1 0 0 0 0,0 0 0 0 0,0 0 0 0 0,0 0 0 0 0,3-3-6 0 0,-3 4 5 0 0,1-1 1 0 0,-1 1 0 0 0,0-1 0 0 0,0 0-1 0 0,-1 0 1 0 0,2-4-6 0 0,1-27 0 0 0,0 30-16 0 0,2 16-131 0 0,-3-3 130 0 0,0 0-1 0 0,0 0 1 0 0,-1 0-1 0 0,1 7 18 0 0,8 22-67 0 0,-10-34 63 0 0,2 5 2 0 0,-1 0 0 0 0,1-1 0 0 0,-1 1 0 0 0,1 7 2 0 0,-2-10 0 0 0,0 0 0 0 0,1-1 0 0 0,-1 1 0 0 0,1-1 0 0 0,-1 0 0 0 0,1 1 0 0 0,0-1 0 0 0,1 0 0 0 0,0 2 0 0 0,9 13 0 0 0,1 2 0 0 0,-3-13 0 0 0,-8-6 1 0 0,0 0 1 0 0,0 0-1 0 0,1 0 1 0 0,-1 0-1 0 0,0-1 0 0 0,1 1 1 0 0,-1-1-1 0 0,1 0 1 0 0,-1 1-1 0 0,1-1 0 0 0,-1 0 1 0 0,1 0-1 0 0,-1-1 0 0 0,1 1 1 0 0,-1 0-1 0 0,0-1 1 0 0,1 0-1 0 0,-1 1 0 0 0,1-2-1 0 0,7-1 15 0 0,0-2 0 0 0,0 0-1 0 0,7-4-14 0 0,-12 7 5 0 0,3-4 6 0 0,-1 0-1 0 0,1 0 1 0 0,-1 0 0 0 0,0-1 0 0 0,1-1-11 0 0,16-15-1 0 0,-14 16 2 0 0,-1-1 0 0 0,-1 1 0 0 0,0-1 0 0 0,0-1 0 0 0,0 1 0 0 0,-1-1 1 0 0,0-1-1 0 0,-1 1 0 0 0,0-1 0 0 0,-1 0-1 0 0,20-34 53 0 0,-18 31-21 0 0,1 1 0 0 0,-2-1 0 0 0,1-1 0 0 0,-2 1 0 0 0,2-6-32 0 0,2-14 25 0 0,0 2-5 0 0,-2 0-1 0 0,2-19-19 0 0,-4 16 0 0 0,0 1 0 0 0,-1-13 0 0 0,-4 36 0 0 0,0 1 0 0 0,0 0 0 0 0,-1 0 0 0 0,0 0 0 0 0,-1 0 0 0 0,0 0 0 0 0,-1-3 0 0 0,0-1 2 0 0,4 12-2 0 0,-1 0-1 0 0,0 0 0 0 0,-1-1 1 0 0,1 1-1 0 0,0 0 0 0 0,0 0 1 0 0,0 0-1 0 0,-1 0 0 0 0,1 0 1 0 0,0 0-1 0 0,-1 0 0 0 0,1 0 1 0 0,-1 0-1 0 0,0 0 0 0 0,1 0 1 0 0,-1 0-1 0 0,0 0 0 0 0,1 0 1 0 0,-1 0-1 0 0,0 1 0 0 0,0-1 0 0 0,0 0 1 0 0,0 0-1 0 0,0 1 0 0 0,0-1 1 0 0,0 1-1 0 0,0-1 1 0 0,1 1-3 0 0,-1 0 0 0 0,1 0 0 0 0,0 0 0 0 0,-1 0 0 0 0,1 0 0 0 0,0 0 0 0 0,-1 0-1 0 0,1 0 1 0 0,0 0 0 0 0,-1 0 0 0 0,1 0 0 0 0,0 0 0 0 0,-1 0 0 0 0,1 0 0 0 0,0 0 0 0 0,-1 0 0 0 0,1 1 0 0 0,0-1 0 0 0,-1 0 0 0 0,1 0-1 0 0,0 0 1 0 0,0 1 0 0 0,-1-1 0 0 0,1 0 0 0 0,0 0 0 0 0,0 1 3 0 0,-12 12-80 0 0,2 1 0 0 0,0 1 0 0 0,-5 10 80 0 0,9-13-21 0 0,2-1 0 0 0,0 1-1 0 0,0 0 1 0 0,1 0 0 0 0,0 0-1 0 0,1 0 1 0 0,0 7 21 0 0,-8 39-48 0 0,6-38 35 0 0,0 0 1 0 0,1 0-1 0 0,1 0 1 0 0,1 1 0 0 0,1-1-1 0 0,1 2 13 0 0,-1-7 0 0 0,-1 1 0 0 0,-1 9 0 0 0,0-13 0 0 0,1 0 0 0 0,0-1 0 0 0,1 1 0 0 0,1 0 0 0 0,0 0 0 0 0,22 86 53 0 0,-21-88-47 0 0,-1-2-4 0 0,1 0 0 0 0,0 0 0 0 0,0 0 0 0 0,1 1-2 0 0,-2-6 0 0 0,1-1-1 0 0,-1 0 1 0 0,0 1 0 0 0,1-1 0 0 0,-1 0 0 0 0,1 0-1 0 0,0 0 1 0 0,-1 0 0 0 0,1 0 0 0 0,0-1 0 0 0,0 1-1 0 0,0 0 1 0 0,1-1 0 0 0,0 1 0 0 0,2 2 1 0 0,1-1 0 0 0,0 1-1 0 0,0-1 1 0 0,0-1 0 0 0,0 1 0 0 0,0-1-1 0 0,0 0 1 0 0,1 0 0 0 0,-1-1 0 0 0,1 0-1 0 0,-1 0 1 0 0,1-1 0 0 0,0 1 0 0 0,4-2-1 0 0,2 0 14 0 0,-1-1 0 0 0,0 0-1 0 0,0-1 1 0 0,0 0 0 0 0,0-1 0 0 0,0-1 0 0 0,-1 0 0 0 0,0 0 0 0 0,0-1 0 0 0,0-1 0 0 0,0 0 0 0 0,-1 0 0 0 0,-1-1-1 0 0,1 0 1 0 0,-1 0 0 0 0,6-8-14 0 0,-7 6 15 0 0,1 0 1 0 0,-2-1-1 0 0,1 0 0 0 0,-1-1 0 0 0,-1 1 1 0 0,0-1-1 0 0,-1-1 0 0 0,0 1 0 0 0,-1-1 0 0 0,0 0 1 0 0,-1 1-1 0 0,0-2 0 0 0,-1 1 0 0 0,-1 0 0 0 0,0-9-15 0 0,-1 17-2 0 0,0 0-1 0 0,-1 0 1 0 0,1 0-1 0 0,-1 1 1 0 0,-1-1-1 0 0,1 0 1 0 0,0 0-1 0 0,-2 0 3 0 0,3 4-12 0 0,0 0-1 0 0,-1 0 0 0 0,1 0 0 0 0,-1 0 0 0 0,1 0 0 0 0,-1 0 0 0 0,1 0 0 0 0,-1 0 0 0 0,0 0 0 0 0,1 1 0 0 0,-1-1 0 0 0,0 0 1 0 0,0 1-1 0 0,0-1 0 0 0,1 0 0 0 0,-1 1 0 0 0,0-1 0 0 0,0 1 0 0 0,0-1 0 0 0,0 1 0 0 0,0 0 0 0 0,0-1 0 0 0,0 1 1 0 0,0 0-1 0 0,0 0 0 0 0,0 0 0 0 0,0-1 0 0 0,0 1 0 0 0,0 0 0 0 0,0 0 0 0 0,0 1 0 0 0,0-1 0 0 0,0 0 0 0 0,-1 0 1 0 0,1 0-1 0 0,0 1 0 0 0,0-1 0 0 0,1 1 0 0 0,-1-1 0 0 0,0 0 0 0 0,-1 1 13 0 0,-2 2-22 0 0,1-1 1 0 0,-1 1-1 0 0,1 0 0 0 0,-1 0 0 0 0,1 0 1 0 0,0 0-1 0 0,0 1 0 0 0,1-1 0 0 0,-1 1 1 0 0,1-1-1 0 0,-1 1 0 0 0,1 0 1 0 0,0 0-1 0 0,0 0 0 0 0,0 2 22 0 0,-3 9-83 0 0,0 1-1 0 0,1 0 1 0 0,-1 8 83 0 0,4-16-16 0 0,0 1-1 0 0,0-1 1 0 0,1 1-1 0 0,0-1 1 0 0,1 1-1 0 0,0-1 1 0 0,0 0 0 0 0,1 1-1 0 0,2 7 17 0 0,-3-11-10 0 0,1 1-1 0 0,1-1 0 0 0,-1 1 1 0 0,1-1-1 0 0,-1 0 1 0 0,1 0-1 0 0,1 0 1 0 0,-1 0-1 0 0,1-1 0 0 0,0 1 1 0 0,0-1-1 0 0,0 0 1 0 0,1 0-1 0 0,1 1 11 0 0,3 1-3 0 0,1 0-1 0 0,0 0 1 0 0,0-1-1 0 0,1 0 1 0 0,9 2 3 0 0,-14-5 0 0 0,0 0 0 0 0,1-1-1 0 0,-1 0 1 0 0,0 0 0 0 0,0-1 0 0 0,0 0 0 0 0,1 0 0 0 0,-1 0 0 0 0,0-1 0 0 0,0 0-1 0 0,5-1 1 0 0,-6 1-94 0 0,6-2 63 0 0,-1 0-1 0 0,1 0 1 0 0,-1-1 0 0 0,1-1 31 0 0,-9 4-180 0 0,0 0 0 0 0,0 0 0 0 0,0-1 0 0 0,0 1 0 0 0,0 0 0 0 0,0-1 0 0 0,0 0 0 0 0,0 1 0 0 0,0-1 0 0 0,-1 0 0 0 0,1 0 0 0 0,-1 0 0 0 0,1 0 0 0 0,-1 0 0 0 0,0 0 0 0 0,0-1 0 0 0,0 1 0 0 0,0 0 0 0 0,0 0 0 0 0,0-2 180 0 0,0-11-1634 0 0</inkml:trace>
  <inkml:trace contextRef="#ctx0" brushRef="#br0" timeOffset="363.46">1461 254 18655 0 0,'10'-19'416'0'0,"-10"19"80"0"0,0-8 16 0 0,0 8 8 0 0,0-7-416 0 0,0 7-104 0 0,0 0 0 0 0,0 0-5503 0 0,0 0-1129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220 201 9672 0 0,'0'-2'83'0'0,"0"0"0"0"0,0 0 1 0 0,1 0-1 0 0,-1 0 1 0 0,1 0-1 0 0,0 0 0 0 0,-1 1 1 0 0,1-1-1 0 0,0 0 0 0 0,0 1 1 0 0,0-1-1 0 0,1-1-83 0 0,-1 2 82 0 0,0 0 1 0 0,0-1-1 0 0,0 1 0 0 0,0-1 0 0 0,-1 0 0 0 0,1 1 0 0 0,0-1 1 0 0,-1 0-1 0 0,1 1 0 0 0,-1-1 0 0 0,0 0 0 0 0,0 0-82 0 0,0 1 1066 0 0,0 1 43 0 0,0 0-13 0 0,0 0-93 0 0,0 0-41 0 0,0 0-9 0 0,0 0-29 0 0,0 0-117 0 0,0 2-51 0 0,-11 18-12 0 0,0 0 0 0 0,-2-1 0 0 0,0 1-744 0 0,4-8 169 0 0,-84 141 1860 0 0,63-103-1554 0 0,-14 23 668 0 0,32-57-871 0 0,12-15-159 0 0,0-1-5 0 0,0 0-17 0 0,0 0-10 0 0,0 0-1 0 0,0 0 24 0 0,0 0 101 0 0,0-2 47 0 0,1-6-130 0 0,0 1 0 0 0,1 0 0 0 0,0 0 0 0 0,0 0 0 0 0,1 0 0 0 0,0 0-1 0 0,0 0-121 0 0,5-13 138 0 0,14-32 115 0 0,-8 19-39 0 0,7-26-214 0 0,-7 16 58 0 0,3 0 1 0 0,14-24-59 0 0,-17 38 60 0 0,-7 12-12 0 0,2 1 0 0 0,0 1-1 0 0,0 0 1 0 0,2 0 0 0 0,0 1 0 0 0,11-12-48 0 0,-19 24 7 0 0,-1 0 0 0 0,0 0 0 0 0,1 0 0 0 0,-1 0 0 0 0,1 1 0 0 0,0-1 0 0 0,-1 1 0 0 0,1-1-7 0 0,-2 2 1 0 0,0 0 0 0 0,-1 0 0 0 0,1-1 0 0 0,0 1 0 0 0,-1 0 0 0 0,1 0 0 0 0,0 0 0 0 0,-1 0 0 0 0,1 0 0 0 0,0 0 0 0 0,-1 1 0 0 0,1-1 0 0 0,0 0 0 0 0,-1 0 0 0 0,1 0 0 0 0,0 1 0 0 0,-1-1 0 0 0,1 0 0 0 0,0 0 0 0 0,-1 1 0 0 0,1-1 0 0 0,-1 1 0 0 0,1-1 0 0 0,-1 1 0 0 0,1-1 0 0 0,-1 0-1 0 0,1 1 1 0 0,-1 0 0 0 0,0-1 0 0 0,1 1 0 0 0,-1-1 0 0 0,1 1 0 0 0,-1 0 0 0 0,0-1 0 0 0,0 1 0 0 0,1-1 0 0 0,-1 1 0 0 0,0 0-1 0 0,23 62-111 0 0,3 20 111 0 0,-8-26-73 0 0,21 47 73 0 0,-19-49 68 0 0,-13-35-193 0 0,1 0-1 0 0,3 6 126 0 0,1 2 127 0 0,-10-21-49 0 0,1-1 0 0 0,0 1 0 0 0,0-1 0 0 0,1 0-1 0 0,1 2-77 0 0,-2-5 18 0 0,-2-2-18 0 0,0 0-1 0 0,0 0 1 0 0,0 0-1 0 0,0 1 0 0 0,0-1 1 0 0,0 0-1 0 0,-1 0 1 0 0,1 1-1 0 0,0-1 0 0 0,-1 1 1 0 0,1-1-1 0 0,-1 2 1 0 0,1-2-89 0 0,-1-1-55 0 0,0 0-15 0 0,0 0-218 0 0,-1 1 183 0 0,1-1 0 0 0,-1 0 0 0 0,0 1 0 0 0,1-1 0 0 0,-1 0 0 0 0,0 0 0 0 0,0 1 0 0 0,1-1 0 0 0,-1 0 0 0 0,0 0 0 0 0,0 0 0 0 0,1 0 1 0 0,-1 0-1 0 0,-1 0 194 0 0,1 0-268 0 0,-3 0-27 0 0,1-1 0 0 0,0 1 0 0 0,-1-1 0 0 0,1 1 0 0 0,-1-1 0 0 0,-1-1 295 0 0,2 1-357 0 0,-1-1 0 0 0,1 0 1 0 0,-1 0-1 0 0,1 0 0 0 0,-3-3 357 0 0,6 5-6 0 0</inkml:trace>
  <inkml:trace contextRef="#ctx0" brushRef="#br0" timeOffset="386.15">1 332 18055 0 0,'0'0'827'0'0,"0"0"-22"0"0,0 0-466 0 0,0 0-51 0 0,0 0 31 0 0,2-1 7 0 0,21-9 75 0 0,1 1 0 0 0,0 2 0 0 0,4-1-401 0 0,-3 1 165 0 0,211-48-215 0 0,-47 13-3110 0 0,-119 25-784 0 0,-43 9 1915 0 0</inkml:trace>
  <inkml:trace contextRef="#ctx0" brushRef="#br0" timeOffset="733.23">737 129 10912 0 0,'0'0'497'0'0,"0"0"-8"0"0,-6 0 409 0 0,2 2 1978 0 0,2 0-2605 0 0,0 0 0 0 0,0 0 0 0 0,0 1 0 0 0,1-1 0 0 0,-1 1 1 0 0,1-1-1 0 0,0 1 0 0 0,-1 0 0 0 0,1-1 0 0 0,0 1 0 0 0,0 0 1 0 0,1 0-1 0 0,-1 0 0 0 0,0 3-271 0 0,0 9 716 0 0,-1 1 1 0 0,2 7-717 0 0,-1 5 602 0 0,1 1 468 0 0,1 22-1070 0 0,1 1 512 0 0,3 92 1801 0 0,-5-92-646 0 0,0-41 285 0 0,0-35-1098 0 0,-1-18-183 0 0,-2-16-671 0 0,2 48 25 0 0,1 1 1 0 0,1 0 0 0 0,0-9-26 0 0,2-16 41 0 0,2-88 30 0 0,-3 82-22 0 0,-1 27-47 0 0,1 1-1 0 0,0-1 1 0 0,1 1-1 0 0,0 0 1 0 0,1-1 0 0 0,0 2-1 0 0,6-12-1 0 0,-9 21-1 0 0,-1 1 0 0 0,1 0 1 0 0,0-1-1 0 0,-1 1 0 0 0,1 0 0 0 0,0 0 0 0 0,0-1 0 0 0,0 1 1 0 0,0 0-1 0 0,0 0 0 0 0,0 0 0 0 0,1 0 0 0 0,-1 0 1 0 0,0 0-1 0 0,0 1 0 0 0,1-1 0 0 0,-1 0 0 0 0,1 1 0 0 0,-1-1 1 0 0,0 1-1 0 0,1-1 0 0 0,-1 1 0 0 0,1-1 0 0 0,-1 1 1 0 0,1 0-1 0 0,-1 0 0 0 0,1 0 0 0 0,-1 0 0 0 0,1 0 0 0 0,0 0 1 0 0,-1 0-1 0 0,1 1 0 0 0,-1-1 0 0 0,0 1 0 0 0,1-1 1 0 0,-1 1-1 0 0,1-1 0 0 0,-1 1 0 0 0,1 0 1 0 0,3 2-3 0 0,0-1 0 0 0,-1 1-1 0 0,1 0 1 0 0,-1 1 0 0 0,0-1 0 0 0,1 1 0 0 0,-2 0-1 0 0,1 0 1 0 0,0 0 0 0 0,2 4 3 0 0,-3-2-4 0 0,5 4-17 0 0,-2 0 0 0 0,1 0 0 0 0,-2 1-1 0 0,1 0 1 0 0,-1 0 0 0 0,-1 1 0 0 0,1 4 21 0 0,5 21-14 0 0,-4-18 13 0 0,-1 0 1 0 0,0 0 0 0 0,-2 1-1 0 0,0 0 1 0 0,-1 9 0 0 0,-1-8 0 0 0,-1-17 0 0 0,0 0 0 0 0,1 0 0 0 0,-1 1 0 0 0,0-1 0 0 0,-1 0 0 0 0,1 0 0 0 0,-1 0 0 0 0,0 0 0 0 0,0 0 0 0 0,0 0 0 0 0,0 0 0 0 0,-1 0 0 0 0,0 0 0 0 0,0 0 0 0 0,-5 9-4 0 0,2-3 8 0 0,-1-1 0 0 0,0 0 0 0 0,0 0 0 0 0,-5 4-4 0 0,8-10 5 0 0,0 1-1 0 0,-1-2 1 0 0,1 1-1 0 0,-1 0 1 0 0,0-1 0 0 0,0 0-1 0 0,1 0 1 0 0,-2 0 0 0 0,1 0-1 0 0,0 0 1 0 0,0-1-1 0 0,0 0 1 0 0,-3 0-5 0 0,-4 2-97 0 0,-23 3-441 0 0,32-6 267 0 0,0 0 0 0 0,0 0 1 0 0,0 0-1 0 0,1 0 0 0 0,-1 0 1 0 0,0-1-1 0 0,0 1 0 0 0,0-1 0 0 0,0 1 1 0 0,1-1-1 0 0,-1 0 0 0 0,0 0 1 0 0,1 1-1 0 0,-1-1 0 0 0,1 0 1 0 0,-2-1 270 0 0,-2-6-1674 0 0</inkml:trace>
  <inkml:trace contextRef="#ctx0" brushRef="#br0" timeOffset="1118.83">1166 181 16559 0 0,'1'-2'760'0'0,"20"-41"1068"0"0,-20 41-946 0 0,-1 2 40 0 0,0 0-28 0 0,0 0-146 0 0,0 12 610 0 0,5 30 96 0 0,-2 156 107 0 0,-3-183-1548 0 0,1 13 501 0 0,-2 0 0 0 0,-1 0-1 0 0,-3 10-513 0 0,4-12 172 0 0,1-18 243 0 0,0-18 901 0 0,2-29-754 0 0,3-12-562 0 0,-3 32 62 0 0,21-223 130 0 0,-21 222-176 0 0,1 0 0 0 0,2-6-16 0 0,-3 18 5 0 0,0-1 1 0 0,1 1-1 0 0,-1 0 0 0 0,2 1 1 0 0,-1-1-1 0 0,5-6-5 0 0,0 7 0 0 0,-7 6 0 0 0,0 1 0 0 0,0-1 0 0 0,0 1 0 0 0,1-1 0 0 0,-1 1 0 0 0,0 0 0 0 0,0 0 0 0 0,0-1 0 0 0,0 1 0 0 0,0 0 0 0 0,0 0 0 0 0,0 0 0 0 0,0 0 0 0 0,1 0 0 0 0,-1 1 0 0 0,0-1 0 0 0,0 0 0 0 0,0 1 0 0 0,0-1 0 0 0,0 0 0 0 0,0 1 0 0 0,0-1 0 0 0,0 1 0 0 0,0-1 0 0 0,0 1 0 0 0,0 0 0 0 0,0-1 0 0 0,-1 1 0 0 0,1 0 0 0 0,0 0 0 0 0,0 0 0 0 0,4 4 0 0 0,0 1 0 0 0,0 0 0 0 0,-1 0 0 0 0,3 3 0 0 0,0 2 0 0 0,3 2 16 0 0,-1 0 0 0 0,-1 1 0 0 0,0-1 0 0 0,-1 2 0 0 0,2 8-16 0 0,3 8 40 0 0,-2 1 0 0 0,0 6-40 0 0,-7-23 0 0 0,0 1 1 0 0,-1-1-1 0 0,0 1 1 0 0,-1-1-1 0 0,-1 1 1 0 0,-1 0-1 0 0,-1 4 0 0 0,1-10-4 0 0,-1 0-1 0 0,0 0 1 0 0,0 0 0 0 0,-1-1 0 0 0,0 1-1 0 0,-1-1 1 0 0,0 0 0 0 0,-1 0 0 0 0,0 0-1 0 0,0 0 1 0 0,-6 6 4 0 0,6-9 6 0 0,-1-1-1 0 0,1 0 1 0 0,-1 0 0 0 0,0-1 0 0 0,0 1-1 0 0,-1-1 1 0 0,1-1 0 0 0,-1 1-1 0 0,0-1 1 0 0,0 0 0 0 0,0-1-1 0 0,0 0 1 0 0,-1 0 0 0 0,1 0 0 0 0,-1-1-1 0 0,1 0 1 0 0,-1-1 0 0 0,-2 1-6 0 0,-2-1-401 0 0,0 0 0 0 0,0-1 0 0 0,0-1 0 0 0,0 0 0 0 0,-1 0 401 0 0,2-1-1563 0 0,0 0 0 0 0,0-1 1 0 0,1 0-1 0 0,-1 0 0 0 0,0-2 1563 0 0,8 4-2336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474 356 20935 0 0,'0'0'960'0'0,"-1"-1"-21"0"0,-3-1-603 0 0,1-1-232 0 0,3 17 671 0 0,0 528 3079 0 0,8-476-3039 0 0,-9-69-744 0 0,1 0-1 0 0,-1 0 1 0 0,0 0 0 0 0,0 1 0 0 0,0-1 0 0 0,0 0 0 0 0,-1 0-71 0 0,-3-8 212 0 0,-1-13-31 0 0,2 1 0 0 0,0-1-1 0 0,2 0 1 0 0,0 0 0 0 0,2 0 0 0 0,1-5-181 0 0,-3-54 200 0 0,2 34-116 0 0,2 0 0 0 0,2 1 0 0 0,3-10-84 0 0,-1 11 68 0 0,-2 14 105 0 0,1 1 0 0 0,2 0 0 0 0,2-3-173 0 0,-4 19-68 0 0,1 0-1 0 0,0 1 1 0 0,1 0-1 0 0,1 0 1 0 0,0 0-1 0 0,9-11 69 0 0,-15 24-7 0 0,0 0 1 0 0,0 0-1 0 0,-1 0 0 0 0,2 0 1 0 0,-1 0-1 0 0,0 0 0 0 0,0 0 1 0 0,1 1-1 0 0,-1 0 0 0 0,0-1 1 0 0,1 1-1 0 0,0 0 0 0 0,-1 0 1 0 0,1 0-1 0 0,0 0 0 0 0,-1 1 1 0 0,1-1-1 0 0,0 1 0 0 0,0 0 1 0 0,0-1-1 0 0,-1 1 0 0 0,1 1 1 0 0,0-1-1 0 0,0 0 0 0 0,0 1 1 0 0,-1-1-1 0 0,3 2 7 0 0,-4-2 0 0 0,39 23-40 0 0,-37-21 33 0 0,0 0 1 0 0,0 1-1 0 0,0 0 1 0 0,-1-1-1 0 0,1 1 1 0 0,-1 0-1 0 0,1 0 1 0 0,-1 1-1 0 0,0-1 1 0 0,1 3 6 0 0,0 0-11 0 0,0 1 0 0 0,0 0 0 0 0,-1 0 1 0 0,1 0-1 0 0,-2 0 0 0 0,1 0 0 0 0,-1 1 1 0 0,0-1-1 0 0,0 0 0 0 0,-1 1 0 0 0,0-1 1 0 0,0 1-1 0 0,-1-1 0 0 0,0 2 11 0 0,-1-3 0 0 0,1 7 0 0 0,-2 0 0 0 0,0 0 0 0 0,0-1 0 0 0,-1 1 0 0 0,-1-1 0 0 0,-5 12 0 0 0,4-14 0 0 0,0 1 0 0 0,-1-1 0 0 0,0 0 0 0 0,0-1 0 0 0,-1 0 0 0 0,0 0 0 0 0,-9 8 0 0 0,-2-3-122 0 0,-1 0 0 0 0,0-1-1 0 0,-6 2 123 0 0,-11 4-3466 0 0,32-16 1547 0 0</inkml:trace>
  <inkml:trace contextRef="#ctx0" brushRef="#br0" timeOffset="338.33">975 192 22375 0 0,'1'-1'506'0'0,"5"-4"-290"0"0,-1 1 1 0 0,1-1 0 0 0,0 1 0 0 0,1 1-1 0 0,-1-1 1 0 0,1 1 0 0 0,-1 0 0 0 0,1 0-1 0 0,6-1-216 0 0,-7 3 130 0 0,-1 1 1 0 0,1-1-1 0 0,0 1 0 0 0,-1 0 0 0 0,1 0 0 0 0,0 0 1 0 0,-1 1-1 0 0,1 0 0 0 0,0 0 0 0 0,-1 1 0 0 0,1-1 0 0 0,-1 1 1 0 0,0 0-1 0 0,0 1 0 0 0,1-1 0 0 0,-2 1 0 0 0,1 0 1 0 0,0 0-1 0 0,1 2-130 0 0,-3-2 13 0 0,1 0 0 0 0,-1 0 0 0 0,0 1 0 0 0,0-1 0 0 0,0 1 1 0 0,0 0-1 0 0,-1 0 0 0 0,1 0 0 0 0,-1 0 0 0 0,0 0 0 0 0,0 0 1 0 0,-1 1-1 0 0,1-1 0 0 0,-1 1 0 0 0,0-1 0 0 0,0 1 0 0 0,-1-1 0 0 0,1 1 1 0 0,-1-1-1 0 0,0 1 0 0 0,0 0 0 0 0,-1-1 0 0 0,0 5-13 0 0,-1 3 0 0 0,-1 0 0 0 0,-1-1 0 0 0,0 1 0 0 0,-1-1 0 0 0,0 0 0 0 0,-4 6 0 0 0,-10 15 0 0 0,-12 14 0 0 0,-3 4 0 0 0,6-10 260 0 0,-28 30-260 0 0,21-26 521 0 0,18-26-486 0 0,16-18-35 0 0,1 0 0 0 0,0 1 0 0 0,0-1 0 0 0,-1 0 0 0 0,1 0 0 0 0,0 1 0 0 0,0-1 0 0 0,0 1 0 0 0,-1-1 0 0 0,1 0 0 0 0,0 1 0 0 0,0-1 0 0 0,0 0 0 0 0,0 1 0 0 0,0-1 0 0 0,0 1 0 0 0,0-1 0 0 0,0 0 0 0 0,0 1 0 0 0,0 0 0 0 0,0-1 6 0 0,1 1 0 0 0,0 0 1 0 0,0 0-1 0 0,-1 0 0 0 0,1 0 0 0 0,0-1 0 0 0,0 1 0 0 0,0 0 1 0 0,0-1-1 0 0,0 1 0 0 0,0-1 0 0 0,0 1 0 0 0,0-1 0 0 0,0 1 1 0 0,0-1-1 0 0,0 0 0 0 0,0 1 0 0 0,0-1 0 0 0,0 0 0 0 0,1 0 1 0 0,-1 0-1 0 0,0 0 0 0 0,1 0-6 0 0,29-1 466 0 0,34-8-411 0 0,11-5-55 0 0,-40 5-3560 0 0,19-8 3560 0 0,-29 9-1783 0 0</inkml:trace>
  <inkml:trace contextRef="#ctx0" brushRef="#br0" timeOffset="686.52">1602 408 21655 0 0,'0'0'496'0'0,"0"0"67"0"0,0 0 29 0 0,-1-2-68 0 0,1 1-480 0 0,-1 0 1 0 0,0 0-1 0 0,1 0 1 0 0,-1 0-1 0 0,1 0 0 0 0,-1 0 1 0 0,1 0-1 0 0,0 0 1 0 0,-1-1-1 0 0,1 1 0 0 0,0 0 1 0 0,0 0-1 0 0,0 0 1 0 0,0 0-1 0 0,0-1 0 0 0,0 1 1 0 0,0 0-1 0 0,0 0 1 0 0,1 0-1 0 0,-1-1 0 0 0,0 1 1 0 0,1 0-1 0 0,-1 0 1 0 0,1 0-1 0 0,-1 0 0 0 0,1 0 1 0 0,-1 0-1 0 0,1 0 1 0 0,0 0-1 0 0,-1 0 0 0 0,1 0 1 0 0,0 0-1 0 0,0 0 1 0 0,0 0-1 0 0,0 1 0 0 0,0-1 1 0 0,0 0-1 0 0,0 1 1 0 0,0-1-1 0 0,0 1 0 0 0,0-1 1 0 0,0 1-1 0 0,0-1-44 0 0,13-5 205 0 0,1 0-1 0 0,-1 1 0 0 0,1 1 1 0 0,0 0-1 0 0,0 1 0 0 0,8-1-204 0 0,25-1 1552 0 0,20 2-1552 0 0,34-3 642 0 0,-44 2-1245 0 0,16-3-920 0 0,-48 3 313 0 0</inkml:trace>
  <inkml:trace contextRef="#ctx0" brushRef="#br0" timeOffset="1040.3">2079 139 14280 0 0,'0'0'1102'0'0,"2"-2"-719"0"0,2-2-528 0 0,-2 2 837 0 0,-1 0-1 0 0,1 0 1 0 0,0 1 0 0 0,0-1 0 0 0,0 1-1 0 0,0 0 1 0 0,0-1 0 0 0,0 1-692 0 0,2 0 214 0 0,-1 0 1 0 0,1 0-1 0 0,-1 0 1 0 0,1 1-1 0 0,-1-1 1 0 0,1 1-1 0 0,0 0 1 0 0,-1 0-1 0 0,1 0 0 0 0,-1 1 1 0 0,1-1-1 0 0,-1 1 1 0 0,1 0-1 0 0,-1 0 1 0 0,1 0-1 0 0,-1 1 1 0 0,0-1-1 0 0,0 1 0 0 0,0-1 1 0 0,1 1-1 0 0,-1 0 1 0 0,-1 0-1 0 0,1 1 1 0 0,2 1-215 0 0,7 7 213 0 0,-1 1 0 0 0,0 0 1 0 0,-1 1-1 0 0,8 12-213 0 0,-9-12 196 0 0,3 4-147 0 0,0 0 0 0 0,-2 1 0 0 0,0 1 0 0 0,-1-1 0 0 0,0 2 0 0 0,-1 1-49 0 0,-6-14 29 0 0,1 0 1 0 0,-1 0-1 0 0,-1 1 1 0 0,0-1 0 0 0,0 0-1 0 0,0 1 1 0 0,-1-1-1 0 0,0 0 1 0 0,0 1-1 0 0,-1-1 1 0 0,0 0 0 0 0,0 1-1 0 0,-1-1 1 0 0,0 0-1 0 0,0 0 1 0 0,0 0 0 0 0,-1 0-1 0 0,0-1 1 0 0,-1 1-30 0 0,-3 5 44 0 0,-1 0 0 0 0,-1 0 1 0 0,0-1-1 0 0,0 0 0 0 0,-1 0 1 0 0,-1-1-1 0 0,1-1 0 0 0,-2 0 1 0 0,1 0-1 0 0,-1-1 0 0 0,-1 0 1 0 0,0-1-45 0 0,4-2-100 0 0,-1 0-661 0 0,0 0 0 0 0,0-1 0 0 0,0 0 0 0 0,0 0 0 0 0,-5 0 761 0 0,6-4-9041 0 0</inkml:trace>
  <inkml:trace contextRef="#ctx0" brushRef="#br0" timeOffset="1388.43">2531 228 23039 0 0,'0'0'1058'0'0,"0"0"-30"0"0,1 1-583 0 0,4 9-91 0 0,0-1-1 0 0,-1 1 1 0 0,0 0 0 0 0,-1 0 0 0 0,0 1 0 0 0,0-1-1 0 0,-1 1 1 0 0,0 6-354 0 0,1 20 896 0 0,-2 34-896 0 0,-1-47 191 0 0,-1-2-121 0 0,-1 1 0 0 0,-2 4-70 0 0,-2 13 20 0 0,-3 2-20 0 0,9-42 0 0 0,0 0 0 0 0,0 0 0 0 0,0 1 0 0 0,0-1 0 0 0,-1 0 0 0 0,1 0 0 0 0,0 0 0 0 0,0 0 0 0 0,0 1 0 0 0,0-1 0 0 0,0 0 0 0 0,0 0 0 0 0,0 0 0 0 0,0 0 0 0 0,0 1 0 0 0,0-1 0 0 0,0 0 0 0 0,0 0 0 0 0,0 0 0 0 0,0 0 0 0 0,0 1 0 0 0,0-1 0 0 0,0 0 0 0 0,0 0 0 0 0,1 0 0 0 0,-1 0 0 0 0,0 0 0 0 0,0 1 0 0 0,0-1 0 0 0,0 0 0 0 0,0 0 0 0 0,0 0 0 0 0,0 0 0 0 0,0 0 0 0 0,1 0 0 0 0,-1 1 0 0 0,0-1 0 0 0,0 0 0 0 0,0 0 0 0 0,0 0 0 0 0,2 0 0 0 0,-1-1 0 0 0,0 1 0 0 0,0 0 0 0 0,0-1 0 0 0,1 1 0 0 0,-1-1 0 0 0,0 1 0 0 0,0-1 0 0 0,0 1 0 0 0,0-1 0 0 0,0 0 0 0 0,0 0 0 0 0,0 1 0 0 0,0-1 0 0 0,0 0 0 0 0,-1 0 0 0 0,1 0 0 0 0,16-22 0 0 0,-6 9 0 0 0,6-9 216 0 0,0-1 0 0 0,-2-1 0 0 0,8-18-216 0 0,-8 16 404 0 0,1-1 0 0 0,17-20-404 0 0,-14 21 285 0 0,-15 21-245 0 0,0-1 1 0 0,1 1-1 0 0,0-1 0 0 0,0 1 1 0 0,1 1-1 0 0,-1-1 1 0 0,2 1-1 0 0,-1 0-40 0 0,0 1-20 0 0,-1 0-158 0 0,1 0 1 0 0,0 1-1 0 0,0-1 1 0 0,0 1-1 0 0,0 1 1 0 0,3-2 177 0 0,-7 4-38 0 0,0-1 0 0 0,0 1 1 0 0,0 0-1 0 0,0 0 0 0 0,0-1 0 0 0,0 1 0 0 0,0 1 1 0 0,0-1-1 0 0,-1 0 0 0 0,1 0 0 0 0,0 1 1 0 0,0-1-1 0 0,0 1 0 0 0,0-1 0 0 0,0 1 0 0 0,-1 0 1 0 0,1 0-1 0 0,0 0 0 0 0,-1 0 0 0 0,1 0 0 0 0,0 0 1 0 0,-1 1-1 0 0,1-1 0 0 0,0 2 38 0 0,3 2-12 0 0,1 1 0 0 0,-2 1 0 0 0,1-1 0 0 0,-1 1 0 0 0,0 0-1 0 0,0 0 1 0 0,-1 0 0 0 0,0 1 12 0 0,7 17-306 0 0,3 20 306 0 0,-6-20-536 0 0,8 18 536 0 0,-6-23-1050 0 0,-4 0-49 0 0</inkml:trace>
  <inkml:trace contextRef="#ctx0" brushRef="#br0" timeOffset="1720.61">3225 383 11056 0 0,'-12'-10'1573'0'0,"11"9"488"0"0,1 1 687 0 0,0 0 136 0 0,0 0-304 0 0,2 0-2336 0 0,0-1 1 0 0,0 1-1 0 0,0 0 1 0 0,0 0-1 0 0,0 0 1 0 0,0 0-1 0 0,0 0 1 0 0,2 1-245 0 0,3-1 308 0 0,23 1 194 0 0,-16 0-383 0 0,-1-1-1 0 0,1 0 0 0 0,7-1-118 0 0,-17 0 151 0 0,0 0 0 0 0,0 0-1 0 0,-1 0 1 0 0,1 0 0 0 0,0 0 0 0 0,0-1-1 0 0,-1 1 1 0 0,1-1 0 0 0,-1 0 0 0 0,2-2-151 0 0,-4 3-3 0 0,1 0 0 0 0,-1 0 0 0 0,1-1 0 0 0,-1 1 0 0 0,1-1 0 0 0,-1 0 0 0 0,0 1 0 0 0,0-1 0 0 0,0 0 1 0 0,0 1-1 0 0,0-1 0 0 0,0 0 0 0 0,0 0 0 0 0,-1 0 0 0 0,1 0 0 0 0,-1 0 0 0 0,0 0 0 0 0,1 0 0 0 0,-1 0 0 0 0,0-2 3 0 0,0-2 14 0 0,-1 0 0 0 0,0 1 0 0 0,0-1 0 0 0,0 0-1 0 0,-1 1 1 0 0,1-1 0 0 0,-1 1 0 0 0,-1 0-1 0 0,1 0 1 0 0,-1-1 0 0 0,0 2 0 0 0,0-1 0 0 0,0 0-1 0 0,-1 0 1 0 0,-2-2-14 0 0,3 5 0 0 0,1 0 0 0 0,0-1 0 0 0,-1 1 0 0 0,1 0 0 0 0,-1 1 0 0 0,0-1 0 0 0,0 0 0 0 0,2 2 0 0 0,1-1 0 0 0,-1 1 0 0 0,0 0 0 0 0,0 0 0 0 0,0 0 0 0 0,0-1 0 0 0,1 1 0 0 0,-1 0 0 0 0,0 0 0 0 0,0 0 0 0 0,0 0 0 0 0,0 0 0 0 0,0 1 0 0 0,1-1 0 0 0,-1 0 0 0 0,0 0 0 0 0,0 0 0 0 0,0 1 0 0 0,1-1 0 0 0,-1 0 0 0 0,0 1 0 0 0,0-1 0 0 0,1 1 0 0 0,-1-1 0 0 0,0 1 0 0 0,1-1 0 0 0,-1 1 0 0 0,0 0 0 0 0,-6 5 3 0 0,0 1 1 0 0,0-1-1 0 0,0 2 0 0 0,1-1 0 0 0,0 1 1 0 0,1 0-1 0 0,-3 5-3 0 0,3-3-1 0 0,0-1 1 0 0,1 0-1 0 0,0 1 1 0 0,1 0-1 0 0,0 0 1 0 0,1 0-1 0 0,0 0 0 0 0,1 1 1 0 0,0-1-1 0 0,0 1 1 0 0,1-1-1 0 0,0 0 1 0 0,1 1-1 0 0,0-1 1 0 0,1 0-1 0 0,0 0 0 0 0,1 3 1 0 0,3 8 102 0 0,-5-15-65 0 0,1-1 1 0 0,-1 0 0 0 0,1 1 0 0 0,0-1 0 0 0,3 4-38 0 0,7 15 16 0 0,-11-20-16 0 0,1 0 0 0 0,0 0 0 0 0,0-1 0 0 0,0 1 0 0 0,0 0 0 0 0,0-1 0 0 0,1 0 0 0 0,0 1 0 0 0,-1-1 0 0 0,1 0 0 0 0,1 0 0 0 0,-1-1 0 0 0,0 1 0 0 0,3 1 0 0 0,-6-4 0 0 0,5 3 0 0 0,0 0 0 0 0,1-1 0 0 0,-1 1 0 0 0,0-1 0 0 0,5 1 0 0 0,-7-2 0 0 0,-1-1 0 0 0,1 0 0 0 0,-1 0 0 0 0,1 0 0 0 0,0 0 0 0 0,-1 0 0 0 0,1-1 0 0 0,-1 1 0 0 0,1-1 0 0 0,-1 1 0 0 0,1-1 0 0 0,-1 0 0 0 0,1 0 0 0 0,-1-1 0 0 0,19-8-57 0 0,-2-1 0 0 0,1-1-1 0 0,-2-1 1 0 0,8-7 57 0 0,16-11 293 0 0,1-4-69 0 0,-28 21-120 0 0,1 1 0 0 0,6-3-104 0 0,4-2 113 0 0,-19 12-15 0 0,0 0 0 0 0,0 1 0 0 0,1 0 0 0 0,0 1 1 0 0,0-1-1 0 0,0 2 0 0 0,0-1 0 0 0,1 1 0 0 0,0 0-98 0 0,1 1 136 0 0,1 0 0 0 0,-1 1-1 0 0,0 0 1 0 0,8 1-136 0 0,-14 1 8 0 0,1-1 0 0 0,-1 1-1 0 0,0 0 1 0 0,0 0 0 0 0,0 0 0 0 0,-1 1-1 0 0,1-1 1 0 0,0 1 0 0 0,0 0 0 0 0,-1 0 0 0 0,1 0-1 0 0,-1 1 1 0 0,1 0-8 0 0,8 6-4 0 0,0 1 0 0 0,-1 1 0 0 0,0-1 1 0 0,-1 2-1 0 0,0 0 0 0 0,-1 0 0 0 0,-1 0 0 0 0,1 1 0 0 0,-2 0 0 0 0,0 1 0 0 0,2 5 4 0 0,-4-3 8 0 0,-3-9-48 0 0,1 1 1 0 0,0-1 0 0 0,0 0-1 0 0,1 0 1 0 0,2 4 39 0 0,-5-10-1077 0 0,-1-1-366 0 0,0 0-70 0 0,0 0-14 0 0</inkml:trace>
  <inkml:trace contextRef="#ctx0" brushRef="#br0" timeOffset="2058.91">3979 466 5064 0 0,'0'-8'450'0'0,"2"-13"-999"0"0,0 11 1627 0 0,-1 0 5369 0 0,-1 9-2605 0 0,0 1-336 0 0,0 0-1547 0 0,-4-3-180 0 0,4 2-1705 0 0,0 1 1 0 0,0 0 0 0 0,0 0-1 0 0,-1 0 1 0 0,1-1-1 0 0,0 1 1 0 0,0 0-1 0 0,0 0 1 0 0,0-1-1 0 0,-1 1 1 0 0,1 0-1 0 0,0 0 1 0 0,0 0-1 0 0,-1 0 1 0 0,1 0-1 0 0,0-1 1 0 0,0 1-1 0 0,-1 0 1 0 0,1 0-1 0 0,0 0 1 0 0,0 0-1 0 0,-1 0 1 0 0,1 0-1 0 0,0 0 1 0 0,0 0-1 0 0,-1 0 1 0 0,1 0-1 0 0,0 0 1 0 0,0 0-1 0 0,-1 0 1 0 0,1 0-75 0 0,-25 18 1326 0 0,19-14-1145 0 0,1-1-1 0 0,0 1 0 0 0,0 0 1 0 0,-4 4-181 0 0,-6 7 331 0 0,-2 0 1 0 0,1-1-1 0 0,-2 0 1 0 0,-1 0-332 0 0,-77 45 393 0 0,92-57-391 0 0,-20 11 122 0 0,9-5-192 0 0,0 1-1 0 0,-10 8 69 0 0,24-16-830 0 0,-8 5 1678 0 0,5-5-3532 0 0,1-1-3759 0 0,3 0-2394 0 0</inkml:trace>
  <inkml:trace contextRef="#ctx0" brushRef="#br0" timeOffset="2393.32">4010 61 9672 0 0,'5'-14'372'0'0,"2"-12"260"0"0,-4 6 5829 0 0,-7 31 2635 0 0,1 0-9723 0 0,-3 10 951 0 0,0-1 0 0 0,1 2 0 0 0,1-1 0 0 0,-1 17-324 0 0,-4 22 272 0 0,1-20-128 0 0,2 0 1 0 0,2 0-1 0 0,2 0 1 0 0,1 1-1 0 0,2-1 0 0 0,7 39-144 0 0,-8-76 7 0 0,2 10 30 0 0,0 0-1 0 0,2 0 1 0 0,3 11-37 0 0,-6-21 17 0 0,0 0-1 0 0,0-1 1 0 0,0 1-1 0 0,0 0 1 0 0,1 0-1 0 0,0-1 1 0 0,-1 1-1 0 0,1-1 1 0 0,0 1-1 0 0,0-1 1 0 0,0 0-1 0 0,1 0 1 0 0,-1 0-1 0 0,0 0 1 0 0,1 0-1 0 0,-1-1 1 0 0,1 1-1 0 0,0-1 1 0 0,-1 1-1 0 0,2-1-16 0 0,-3-1-125 0 0,1 1 0 0 0,-1-1 0 0 0,1 0 0 0 0,0 0 0 0 0,-1 0 0 0 0,1 0 0 0 0,0 0 0 0 0,-1-1 0 0 0,1 1 0 0 0,-1 0 0 0 0,1-1 0 0 0,-1 1 0 0 0,1-1 0 0 0,-1 0 0 0 0,1 1 0 0 0,-1-1 0 0 0,1 0 0 0 0,-1 0 0 0 0,0 0-1 0 0,1 0 1 0 0,-1 0 0 0 0,0 0 0 0 0,0 0 0 0 0,0-1 0 0 0,0 1 0 0 0,0 0 0 0 0,0-1 125 0 0,11-13-1248 0 0</inkml:trace>
  <inkml:trace contextRef="#ctx0" brushRef="#br0" timeOffset="2394.32">3835 216 2304 0 0,'0'0'781'0'0,"0"0"2442"0"0,0 0 1069 0 0,1 0 216 0 0,1-2-3775 0 0,1 1 0 0 0,0 0 1 0 0,-1 0-1 0 0,1 0 0 0 0,0 0 1 0 0,0 0-1 0 0,-1 1 0 0 0,1-1-733 0 0,26 1 2337 0 0,-11 2-1894 0 0,0 1 1 0 0,5 2-444 0 0,-9-2 753 0 0,26 5-238 0 0,6 1-1059 0 0,-14-2-6024 0 0,-10-1-1322 0 0</inkml:trace>
  <inkml:trace contextRef="#ctx0" brushRef="#br0" timeOffset="2725.49">4734 391 18079 0 0,'0'0'828'0'0,"0"0"-17"0"0,0 0-372 0 0,0 0 363 0 0,0 0 218 0 0,0 0 42 0 0,0 0-53 0 0,0 0-254 0 0,0 0-109 0 0,0 0-26 0 0,0 0-52 0 0,0 0-201 0 0,0 0-88 0 0,0 0-21 0 0,1 5-327 0 0,-1 0-1 0 0,0 0 0 0 0,-1 0 1 0 0,1 0-1 0 0,-1 2 70 0 0,-7 4-2198 0 0,3-3-6831 0 0</inkml:trace>
  <inkml:trace contextRef="#ctx0" brushRef="#br0" timeOffset="3079.47">4475 1160 14280 0 0,'-1'0'654'0'0,"-9"6"-253"0"0,0 0 1 0 0,0 0-1 0 0,1 1 0 0 0,0 0 0 0 0,0 0 0 0 0,-5 6-401 0 0,-2 1 2928 0 0,5-2-7 0 0,-1 0 1 0 0,-8 13-2922 0 0,3-4 733 0 0,2-3-216 0 0,1 2 1 0 0,1 0-1 0 0,-4 9-517 0 0,-7 12-946 0 0,13-25-202 0 0</inkml:trace>
  <inkml:trace contextRef="#ctx0" brushRef="#br0" timeOffset="24370.54">1 1687 20471 0 0,'8'-13'1562'0'0,"-6"10"-1488"0"0,0 0 1 0 0,0 1-1 0 0,0-1 1 0 0,1 0-1 0 0,-1 1 0 0 0,1 0 1 0 0,0-1-1 0 0,0 1 1 0 0,-1 0-1 0 0,1 1 1 0 0,1-1-75 0 0,5-3 472 0 0,0 1 0 0 0,0 0 1 0 0,4 0-473 0 0,4-1 285 0 0,1 2 0 0 0,-1 0 0 0 0,1 1 0 0 0,0 1 0 0 0,0 1 0 0 0,7 0-285 0 0,-8 0-81 0 0,-14 0-149 0 0,0 0 1 0 0,-1 0-1 0 0,1 1 1 0 0,0-1-1 0 0,0 0 0 0 0,-1 1 1 0 0,1 0-1 0 0,0-1 1 0 0,-1 1-1 0 0,2 1 230 0 0,10 5-8498 0 0</inkml:trace>
  <inkml:trace contextRef="#ctx0" brushRef="#br0" timeOffset="24371.54">27 1846 2760 0 0,'0'0'676'0'0,"0"7"4770"0"0,0-4-1726 0 0,11 13 3168 0 0,-10-15-6703 0 0,1 0-1 0 0,-1 1 1 0 0,1-1 0 0 0,0 0 0 0 0,-1 0-1 0 0,1 0 1 0 0,0-1 0 0 0,0 1 0 0 0,0 0 0 0 0,-1-1-1 0 0,1 1 1 0 0,0-1 0 0 0,0 1 0 0 0,2-1-185 0 0,21 2 707 0 0,1-1 1 0 0,-1-1-1 0 0,14-2-707 0 0,30 1-440 0 0,-33-2-400 0 0</inkml:trace>
  <inkml:trace contextRef="#ctx0" brushRef="#br0" timeOffset="24703.1">834 1654 22087 0 0,'-6'-2'807'0'0,"6"2"-763"0"0,-1-1 1 0 0,1 1-1 0 0,0 0 0 0 0,-1 0 1 0 0,1-1-1 0 0,-1 1 0 0 0,1 0 1 0 0,-1 0-1 0 0,1-1 0 0 0,-1 1 1 0 0,1 0-1 0 0,-1 0 0 0 0,1 0 1 0 0,-1 0-1 0 0,1 0 0 0 0,-1 0 1 0 0,1 0-1 0 0,-1-1 0 0 0,1 2 1 0 0,-1-1-1 0 0,1 0 0 0 0,-1 0 1 0 0,1 0-1 0 0,-1 0 0 0 0,1 0 1 0 0,-1 0-1 0 0,1 1 0 0 0,-1-1 1 0 0,1 0-1 0 0,-1 0 0 0 0,1 1 1 0 0,-1-1-1 0 0,1 0 0 0 0,0 0 1 0 0,-1 1-1 0 0,1-1-44 0 0,-5 12 130 0 0,1-1 1 0 0,1 1-1 0 0,0-1 1 0 0,0 1-1 0 0,1 0 1 0 0,0 3-131 0 0,0 31 695 0 0,3 0 0 0 0,1 1 0 0 0,3 6-695 0 0,0 11 0 0 0,-2 7 0 0 0,5 77 529 0 0,1-23 478 0 0,-11-135-810 0 0,0-1 0 0 0,1 1 0 0 0,0-1 0 0 0,0 0 0 0 0,2 0 1 0 0,-1 1-1 0 0,1-2-197 0 0,4-113 522 0 0,0 20 171 0 0,4-54-992 0 0,-4 104 236 0 0,9-78-39 0 0,-10 107 94 0 0,2 0-1 0 0,0 1 1 0 0,2-1-1 0 0,1 1 9 0 0,-7 20-11 0 0,1 0 0 0 0,-1 0 0 0 0,1 0 0 0 0,0 0 0 0 0,1 1 1 0 0,-1-1-1 0 0,1 1 0 0 0,0-1 11 0 0,-2 4-5 0 0,0-1-1 0 0,-1 0 1 0 0,1 1 0 0 0,0-1 0 0 0,0 1 0 0 0,0 0 0 0 0,0 0 0 0 0,0 0 0 0 0,0 0 0 0 0,0 0-1 0 0,0 0 1 0 0,1 0 0 0 0,-1 0 0 0 0,0 1 0 0 0,1 0 0 0 0,-1-1 0 0 0,0 1 0 0 0,1 0 0 0 0,-1 0-1 0 0,0 0 1 0 0,1 0 5 0 0,1 1-4 0 0,1 0-1 0 0,-1 1 1 0 0,1-1-1 0 0,-1 1 1 0 0,1 0-1 0 0,-1 0 0 0 0,0 1 1 0 0,0-1-1 0 0,0 1 1 0 0,0 0-1 0 0,-1 0 1 0 0,1 0-1 0 0,-1 0 0 0 0,3 3 5 0 0,-2 0-14 0 0,0 0 0 0 0,0 0 0 0 0,0 0-1 0 0,-1 0 1 0 0,1 1 0 0 0,-2-1-1 0 0,1 1 1 0 0,-1 0 0 0 0,1 4 14 0 0,0-2-11 0 0,-2 0-1 0 0,1 0 1 0 0,-1 1 0 0 0,-1-1 0 0 0,1 0 0 0 0,-2 1 0 0 0,1-1 0 0 0,-1 0-1 0 0,-1 1 1 0 0,0-1 0 0 0,0 0 0 0 0,-1 0 0 0 0,0 0 0 0 0,0 0-1 0 0,-2 2 12 0 0,0-3-41 0 0,0-1-1 0 0,-1 0 1 0 0,1 0-1 0 0,-1 0 1 0 0,-1-1-1 0 0,0 0 1 0 0,1 0-1 0 0,-2 0 1 0 0,-6 3 41 0 0,-13 8-935 0 0,-1-2 0 0 0,-4 1 935 0 0,30-15-45 0 0,-15 7-2122 0 0,-2 0-1 0 0,1 0 0 0 0,-16 2 2168 0 0,4-5-2398 0 0</inkml:trace>
  <inkml:trace contextRef="#ctx0" brushRef="#br0" timeOffset="25073">1286 1620 21767 0 0,'0'0'496'0'0,"0"0"67"0"0,0 0 30 0 0,0 0-62 0 0,0 0-252 0 0,0 0 209 0 0,0 0 125 0 0,1 3 26 0 0,6 17 93 0 0,-5-16-673 0 0,-1 1 0 0 0,1 0 0 0 0,-1 0-1 0 0,1-1 1 0 0,-1 5-59 0 0,10 122 792 0 0,-5 73-792 0 0,-5-179-974 0 0,2-1 0 0 0,0 1 974 0 0,0 2-2425 0 0,0-15 890 0 0</inkml:trace>
  <inkml:trace contextRef="#ctx0" brushRef="#br0" timeOffset="25404.75">1724 1812 18431 0 0,'0'0'1415'0'0,"1"-2"-914"0"0,0 0-324 0 0,1-1-1 0 0,-1 1 0 0 0,1 0 0 0 0,0 0 0 0 0,0 0 1 0 0,0 0-1 0 0,0 0 0 0 0,0 0 0 0 0,0 0 0 0 0,1 1 0 0 0,-1-1 1 0 0,1 1-1 0 0,-1 0 0 0 0,1-1-176 0 0,4 0 573 0 0,1 0-1 0 0,-1 0 1 0 0,1 0 0 0 0,5 0-573 0 0,146-14 2835 0 0,-10 4-2735 0 0,-65 6 187 0 0,18-6-287 0 0,-95 11 270 0 0,35-7-1967 0 0,-39 7 1188 0 0,0 0-1 0 0,1 0 1 0 0,-1-1-1 0 0,0 1 1 0 0,1-1 0 0 0,-1 0-1 0 0,0 1 1 0 0,0-1-1 0 0,1-1 510 0 0,-2 0-2292 0 0</inkml:trace>
  <inkml:trace contextRef="#ctx0" brushRef="#br0" timeOffset="25405.75">2207 1604 13824 0 0,'0'0'629'0'0,"0"0"-12"0"0,0 0-123 0 0,2 0 927 0 0,3 0-547 0 0,1 0-1 0 0,-1 1 1 0 0,0 0 0 0 0,0 0 0 0 0,0 0 0 0 0,1 0-1 0 0,1 2-873 0 0,-1-1 291 0 0,0 1 1 0 0,0 1-1 0 0,-1-1 0 0 0,1 1 0 0 0,-1 0 0 0 0,0 0 1 0 0,0 0-1 0 0,0 1 0 0 0,1 1-291 0 0,21 22 876 0 0,-5-7-266 0 0,-2 1 0 0 0,2 4-610 0 0,-17-19 81 0 0,1 1 0 0 0,-2 0 0 0 0,1-1 0 0 0,-1 1 0 0 0,0 1 0 0 0,-1-1 0 0 0,1 1 0 0 0,-2-1 0 0 0,1 3-81 0 0,-2-7 30 0 0,0 0 1 0 0,-1 0-1 0 0,1 0 0 0 0,-1 0 1 0 0,0 1-1 0 0,-1-1 0 0 0,1 0 1 0 0,0 0-1 0 0,-1 0 0 0 0,0 0 1 0 0,0 0-1 0 0,0 0 0 0 0,-1 0 1 0 0,1 0-1 0 0,-1 0-30 0 0,-1 1 42 0 0,0-1 0 0 0,-1 1 1 0 0,1-1-1 0 0,-1 0 0 0 0,1 0 0 0 0,-1 0 1 0 0,0 0-1 0 0,-1 0 0 0 0,1-1 0 0 0,-2 1-42 0 0,-13 7-521 0 0,0-1 0 0 0,0-2 0 0 0,-1 0 0 0 0,0 0 0 0 0,-9 0 521 0 0,17-4-793 0 0,-24 7-5703 0 0,2 1-1922 0 0</inkml:trace>
  <inkml:trace contextRef="#ctx0" brushRef="#br0" timeOffset="25742.85">2690 1667 12440 0 0,'0'0'565'0'0,"1"-2"-5"0"0,1-7 61 0 0,-2 7 1601 0 0,9 40 7466 0 0,-3-3-7914 0 0,1 22-1774 0 0,-6-36 248 0 0,-2 0 1 0 0,0 0 0 0 0,-3 8-249 0 0,0 19 399 0 0,-1-7 214 0 0,-2 7-613 0 0,-1 7 128 0 0,7-46-92 0 0,-1 1 0 0 0,0-1-1 0 0,-3 5-35 0 0,4-10 52 0 0,1-3-97 0 0,0-1-34 0 0,10-23 474 0 0,-2 1-218 0 0,1 1 0 0 0,0 1 0 0 0,2-1-1 0 0,2-3-176 0 0,54-76 748 0 0,-52 78-710 0 0,-7 11-38 0 0,0 0 0 0 0,1 0 0 0 0,0 0 0 0 0,1 1 0 0 0,1 1 0 0 0,-1 0 0 0 0,2 0 0 0 0,-1 1 0 0 0,1 0 0 0 0,9-4 0 0 0,-17 10-7 0 0,1 1 0 0 0,-1-1 0 0 0,1 1 0 0 0,0 0-1 0 0,-1 0 1 0 0,1 0 0 0 0,0 1 0 0 0,-1 0 0 0 0,1 0 0 0 0,0 0 0 0 0,-1 0 0 0 0,1 1 0 0 0,0-1-1 0 0,-1 1 1 0 0,1 0 0 0 0,-1 1 0 0 0,1-1 0 0 0,-1 1 0 0 0,1 0 0 0 0,0 1 7 0 0,1 0-13 0 0,-1 1 0 0 0,1-1 0 0 0,-1 1 0 0 0,1 1 0 0 0,-1-1 0 0 0,0 1 0 0 0,-1 0 0 0 0,1 0 0 0 0,-1 0 0 0 0,0 1 0 0 0,-1 0 0 0 0,1-1 0 0 0,1 5 13 0 0,-1-2-51 0 0,-1 0-1 0 0,0 0 0 0 0,0 0 0 0 0,-1 0 0 0 0,0 0 0 0 0,-1 1 0 0 0,1-1 0 0 0,-2 1 1 0 0,1-1-1 0 0,-1 3 52 0 0,0 4-509 0 0,1 6-1608 0 0,-3-6-4636 0 0,-5 1-2486 0 0</inkml:trace>
  <inkml:trace contextRef="#ctx0" brushRef="#br0" timeOffset="26221.55">3321 1846 19351 0 0,'0'0'439'0'0,"0"0"62"0"0,0 0 33 0 0,0 0-65 0 0,2-1-309 0 0,13-3 130 0 0,-7 2 417 0 0,0-1-1 0 0,1 1 0 0 0,-1 1 0 0 0,1 0 0 0 0,3 0-706 0 0,5 0 156 0 0,0 0 0 0 0,0-1 0 0 0,4-2-156 0 0,-6-1-117 0 0,-7-2 106 0 0,-6 4 36 0 0,-1 1 0 0 0,0 0 0 0 0,0 0 0 0 0,0 0 0 0 0,0-1 0 0 0,0 1 0 0 0,0-1 0 0 0,-1 1 0 0 0,1 0 1 0 0,-1-1-1 0 0,1 1 0 0 0,-1-1 0 0 0,0 1 0 0 0,0-1 0 0 0,0 0 0 0 0,-1 1 0 0 0,1 0 0 0 0,0-1 0 0 0,-1 1 0 0 0,0-1 0 0 0,1 1 0 0 0,-1-1 0 0 0,0 1 0 0 0,0 0 0 0 0,-1 0 0 0 0,1-1 0 0 0,0 1 0 0 0,-1 0 0 0 0,1 0 0 0 0,-1 0 0 0 0,0 1 0 0 0,-1-2-25 0 0,1 1 31 0 0,0 0 1 0 0,0 0-1 0 0,-1 0 0 0 0,1 0 0 0 0,-1 1 1 0 0,0-1-1 0 0,1 1 0 0 0,-1 0 0 0 0,0 0 0 0 0,0 0 1 0 0,0 0-1 0 0,0 0 0 0 0,0 1 0 0 0,0-1 1 0 0,0 1-1 0 0,0 0 0 0 0,0 0 0 0 0,0 0 0 0 0,0 0 1 0 0,0 0-1 0 0,0 1 0 0 0,0-1 0 0 0,0 1 1 0 0,1 0-1 0 0,-1 0 0 0 0,0 0 0 0 0,0 0-31 0 0,-11 6 76 0 0,11-6-63 0 0,0 0 0 0 0,0 0 0 0 0,0 1 0 0 0,0 0 0 0 0,0-1 0 0 0,1 1 0 0 0,-1 0 0 0 0,1 0 0 0 0,-3 2-13 0 0,-5 7 24 0 0,1 0-1 0 0,0 1 0 0 0,0-1 1 0 0,1 2-24 0 0,5-8 8 0 0,0 1 1 0 0,0 0 0 0 0,1 0-1 0 0,-1 0 1 0 0,1 0-1 0 0,0 1 1 0 0,1-1 0 0 0,0 1-1 0 0,-1 4-8 0 0,2 2 0 0 0,-1 1 0 0 0,2-1 0 0 0,-1 0 0 0 0,2 1 0 0 0,0 0 0 0 0,-1-9 0 0 0,0-1 0 0 0,0 1 0 0 0,1 0 0 0 0,-1-1 0 0 0,1 1 0 0 0,0-1 0 0 0,0 0 0 0 0,0 1 0 0 0,1-1 0 0 0,0 0 0 0 0,0 0 0 0 0,0-1 0 0 0,0 1 0 0 0,0-1 0 0 0,2 1 0 0 0,-1 0 0 0 0,0-1 0 0 0,0 0 0 0 0,1 0 0 0 0,0 0 0 0 0,-1-1 0 0 0,3 1 0 0 0,-5-2 0 0 0,0-1 0 0 0,-1 0 0 0 0,1 1 0 0 0,0-1 0 0 0,0 0 0 0 0,0 0 0 0 0,0 0 0 0 0,0 0 0 0 0,0 0 0 0 0,0 0 0 0 0,-1-1 0 0 0,1 1 0 0 0,0 0 0 0 0,0-1 0 0 0,0 0 0 0 0,-1 1 0 0 0,1-1 0 0 0,1-1 0 0 0,14-6 87 0 0,-13 7-49 0 0,-1-1 0 0 0,0 1 0 0 0,1-1 0 0 0,-1 0 1 0 0,0 0-1 0 0,0 0 0 0 0,-1 0 0 0 0,2-1-38 0 0,95-93-336 0 0,-72 70 613 0 0,1 1-1 0 0,1 1 0 0 0,18-10-276 0 0,-31 22-52 0 0,-14 10 5 0 0,0 0 0 0 0,0 1 0 0 0,0-1 0 0 0,0 0 0 0 0,1 1 0 0 0,-1-1 0 0 0,1 1 0 0 0,-1 0 0 0 0,1 0 0 0 0,-1 0-1 0 0,1 0 1 0 0,0 0 0 0 0,-1 1 0 0 0,1-1 0 0 0,0 1 0 0 0,1 0 47 0 0,0 0-1 0 0,0 1 0 0 0,-1-1 1 0 0,1 1-1 0 0,-1 0 0 0 0,1 1 0 0 0,0-1 0 0 0,-1 1 0 0 0,0-1 1 0 0,1 1-1 0 0,-1 0 0 0 0,0 0 0 0 0,0 0 0 0 0,0 1 0 0 0,0-1 0 0 0,1 3 2 0 0,8 7 64 0 0,0 1 0 0 0,8 11-65 0 0,-14-16 79 0 0,10 15 236 0 0,-1 1-1 0 0,-1 0 0 0 0,6 14-314 0 0,-2-2 28 0 0,-9-13-2016 0 0,0-14-7632 0 0</inkml:trace>
  <inkml:trace contextRef="#ctx0" brushRef="#br0" timeOffset="26591.85">3984 1729 23039 0 0,'0'0'528'0'0,"0"0"70"0"0,0 0 36 0 0,0 2-79 0 0,-1 2-511 0 0,1 0 0 0 0,-1 1 0 0 0,0-1 0 0 0,0 0 0 0 0,-1 2-44 0 0,-5 20 65 0 0,4-12 350 0 0,0 1 0 0 0,-1-1 0 0 0,-1 1 0 0 0,-1-1-1 0 0,0-1 1 0 0,0 1 0 0 0,-7 7-415 0 0,6-9 220 0 0,-2-1 0 0 0,1 0-1 0 0,-2 0 1 0 0,1-1 0 0 0,-7 5-220 0 0,-25 28 21 0 0,31-32-20 0 0,-2-1-1 0 0,1 0 1 0 0,-1-1-1 0 0,0 0 1 0 0,-1-1-1 0 0,0 0 1 0 0,-9 3-1 0 0,-34 22-2570 0 0,48-26-4092 0 0,7-6-2125 0 0</inkml:trace>
  <inkml:trace contextRef="#ctx0" brushRef="#br0" timeOffset="26923.78">4154 1585 19551 0 0,'0'-1'77'0'0,"0"1"0"0"0,0 0 1 0 0,0-1-1 0 0,0 1 0 0 0,0-1 0 0 0,-1 1 0 0 0,1 0 0 0 0,0-1 0 0 0,0 1 0 0 0,0 0 0 0 0,0-1 0 0 0,-1 1 0 0 0,1 0 0 0 0,0 0 0 0 0,0-1 0 0 0,0 1 0 0 0,-1 0 0 0 0,1-1 0 0 0,0 1 0 0 0,-1 0 0 0 0,1 0 0 0 0,0 0 0 0 0,-1-1-77 0 0,-8-2 450 0 0,7 2 284 0 0,3 4 186 0 0,3 5-423 0 0,0 1-1 0 0,-1 0 0 0 0,0 0 0 0 0,-1 0 0 0 0,1 0 1 0 0,-2 2-497 0 0,8 59 1179 0 0,-8 2-649 0 0,-2 0 0 0 0,-4 0 0 0 0,-8 32-530 0 0,12-83 67 0 0,1 1 0 0 0,1-1 0 0 0,1 11-67 0 0,-1-16 8 0 0,0-11 1 0 0,0-1-1 0 0,0 1 1 0 0,0 0-1 0 0,0-1 1 0 0,1 1 0 0 0,-1-1-1 0 0,1 1 1 0 0,0-1-1 0 0,1 0 1 0 0,-1 0-1 0 0,1 0 1 0 0,-1 0 0 0 0,1 0-1 0 0,2 1-8 0 0,-3-3 4 0 0,0 0 0 0 0,-1-1 1 0 0,1 1-1 0 0,0-1 0 0 0,0 1 0 0 0,0-1 0 0 0,0 0 0 0 0,1 0 0 0 0,-1 0 0 0 0,0 0 1 0 0,0 0-1 0 0,1 0 0 0 0,-1-1 0 0 0,0 1 0 0 0,1-1 0 0 0,-1 0 0 0 0,1 1 1 0 0,-1-1-1 0 0,0 0 0 0 0,1-1 0 0 0,-1 1 0 0 0,1 0 0 0 0,-1-1 0 0 0,0 1 1 0 0,1-1-1 0 0,-1 0 0 0 0,0 0 0 0 0,1 0 0 0 0,0 0-4 0 0,-1 0-123 0 0,0-1 1 0 0,0 1-1 0 0,0 0 0 0 0,0 0 0 0 0,-1-1 0 0 0,1 1 1 0 0,0-1-1 0 0,-1 0 0 0 0,1 1 0 0 0,-1-1 1 0 0,0 0-1 0 0,1 0 123 0 0,7-14-1703 0 0</inkml:trace>
  <inkml:trace contextRef="#ctx0" brushRef="#br0" timeOffset="26924.78">4049 1876 19663 0 0,'0'0'447'0'0,"0"0"62"0"0,0 0 33 0 0,0 0-65 0 0,1-1-310 0 0,2-2 100 0 0,0 0 0 0 0,0 1 0 0 0,0-1 0 0 0,0 1 0 0 0,1 0 0 0 0,-1 0 0 0 0,1 0 0 0 0,-1 1 0 0 0,1-1 0 0 0,-1 1 0 0 0,1 0 0 0 0,2-1-267 0 0,11-1 1029 0 0,0 0 0 0 0,6 0-1029 0 0,-8 1 83 0 0,2 1 45 0 0,0 0 0 0 0,0 2 0 0 0,16 1-128 0 0,-9 0-1343 0 0,1-1-1 0 0,6-1 1344 0 0,22-4-1481 0 0,-2 4-14 0 0</inkml:trace>
  <inkml:trace contextRef="#ctx0" brushRef="#br0" timeOffset="27262.89">4738 1818 14280 0 0,'4'-4'1485'0'0,"-3"4"-1433"0"0,-1 0 1 0 0,1-1 0 0 0,-1 1-1 0 0,1 0 1 0 0,-1-1-1 0 0,0 1 1 0 0,1 0 0 0 0,-1-1-1 0 0,0 1 1 0 0,1-1-1 0 0,-1 1 1 0 0,0 0 0 0 0,0-1-1 0 0,1 1 1 0 0,-1-1-1 0 0,0 1 1 0 0,0-1 0 0 0,0 1-1 0 0,0-1 1 0 0,0 1-1 0 0,1-1 1 0 0,-1 1 0 0 0,0-1-1 0 0,0 1 1 0 0,0-1-1 0 0,0 1 1 0 0,0-1 0 0 0,-1 1-1 0 0,1-1 1 0 0,0 1-53 0 0,-1-3 2812 0 0,1 0-1999 0 0,2-5 3168 0 0,13-5 453 0 0,-14 12-5773 0 0,-1 1-490 0 0</inkml:trace>
  <inkml:trace contextRef="#ctx0" brushRef="#br0" timeOffset="27263.89">4642 2064 23039 0 0,'0'0'512'0'0,"0"0"96"0"0,-5 12 32 0 0,-3-1 0 0 0,-2 2-512 0 0,-3-2-128 0 0,5 9 0 0 0,-5-1 0 0 0,-5-4 432 0 0,5-2 64 0 0,0 6 16 0 0,-1 4 0 0 0,-7 1-416 0 0,3 7-96 0 0,5 0 0 0 0,-5 5-7352 0 0,-3-2-1487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8:2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4368 654 17247 0 0,'0'0'396'0'0,"0"0"52"0"0,1-2 28 0 0,1 0-261 0 0,0 0-1 0 0,1-1 0 0 0,-1 0 0 0 0,-1 1 0 0 0,1-1 1 0 0,0 0-1 0 0,-1 0 0 0 0,1 0 0 0 0,-1 1 0 0 0,0-2 1 0 0,0 1-1 0 0,0 0 0 0 0,0 0 0 0 0,-1 0 0 0 0,1 0 1 0 0,-1-1-1 0 0,0 1 0 0 0,0 0 0 0 0,0 0 0 0 0,0-1 1 0 0,-1 1-1 0 0,1 0 0 0 0,-1-2-214 0 0,0 3 108 0 0,1 1-17 0 0,-1 0 1 0 0,1-1-1 0 0,0 1 1 0 0,-1 0-1 0 0,1 0 1 0 0,-1-1-1 0 0,0 1 1 0 0,1 0-1 0 0,-1 0 1 0 0,0 0-1 0 0,0 0 0 0 0,0 0 1 0 0,0 0-1 0 0,0 0 1 0 0,0 0-1 0 0,0 0 1 0 0,0 0-1 0 0,0 0 1 0 0,0 1-1 0 0,0-1 1 0 0,0 0-1 0 0,-1 1 1 0 0,1-1-1 0 0,0 1 1 0 0,0 0-1 0 0,-1-1 1 0 0,1 1-1 0 0,0 0 1 0 0,-1 0-1 0 0,1-1 1 0 0,-2 1-92 0 0,-5 1 68 0 0,0 0 0 0 0,-1 0 1 0 0,1 1-1 0 0,0 0 0 0 0,0 1 0 0 0,0-1 0 0 0,0 1 1 0 0,0 1-1 0 0,1 0 0 0 0,-1 0 0 0 0,1 0 1 0 0,0 1-1 0 0,-1 1-68 0 0,-17 13-81 0 0,1 2-1 0 0,-17 20 82 0 0,33-34 45 0 0,3-1-44 0 0,0 0 0 0 0,0 1 1 0 0,1-1-1 0 0,-1 1 0 0 0,1 0 0 0 0,1 1 0 0 0,0-1 0 0 0,0 0 0 0 0,0 1 0 0 0,1 0 0 0 0,0-1 1 0 0,0 2-2 0 0,1-3 41 0 0,1-1 0 0 0,0 0 1 0 0,0 1-1 0 0,0-1 1 0 0,2 4-42 0 0,-2-8 18 0 0,0 1-1 0 0,0-1 1 0 0,0 0-1 0 0,1 1 1 0 0,-1-1 0 0 0,1 1-1 0 0,-1-1 1 0 0,1 0-1 0 0,0 0 1 0 0,-1 1 0 0 0,1-1-1 0 0,0 0 1 0 0,0 0-1 0 0,0 0 1 0 0,0 0 0 0 0,0 0-1 0 0,0 0 1 0 0,0 0-1 0 0,0 0 1 0 0,0 0 0 0 0,0 0-1 0 0,1 0-17 0 0,1 0 16 0 0,-1 0 0 0 0,0 0 0 0 0,1-1 0 0 0,-1 1 0 0 0,0 0 0 0 0,1-1 0 0 0,-1 0 0 0 0,1 1 0 0 0,-1-1 0 0 0,0 0 0 0 0,1 0 0 0 0,-1 0 0 0 0,1-1 0 0 0,-1 1 0 0 0,1-1 0 0 0,-1 1 0 0 0,0-1 0 0 0,1 0 0 0 0,-1 0 0 0 0,0 0 0 0 0,0 0 0 0 0,0 0 0 0 0,1-1-16 0 0,8-4 17 0 0,0-1-1 0 0,-1-1 0 0 0,0 1 1 0 0,0-2-1 0 0,-1 1 1 0 0,4-6-17 0 0,-6 5 33 0 0,-1 0 0 0 0,0-1 0 0 0,0 0 0 0 0,-1-1 0 0 0,0 1 0 0 0,-1-1-33 0 0,6-12 18 0 0,1 0 33 0 0,0 0 0 0 0,-2-1 1 0 0,-1-1-1 0 0,2-9-51 0 0,3-25 133 0 0,-2 6 142 0 0,4-38-275 0 0,-10 53 99 0 0,4-7-99 0 0,3-22 45 0 0,-11 38 218 0 0,-10 39-171 0 0,6-7-118 0 0,1 1 0 0 0,0 0 0 0 0,0 1 0 0 0,0-1 0 0 0,1 0 0 0 0,-1 0 0 0 0,1 1 1 0 0,0-1-1 0 0,0 3 26 0 0,-4 14-58 0 0,-5 25 49 0 0,1 0 0 0 0,0 22 9 0 0,2-19 2 0 0,3-3-2 0 0,1 0 0 0 0,3 0 0 0 0,3 23 0 0 0,-1-41 0 0 0,1 0 0 0 0,6 22 0 0 0,-6-39 0 0 0,0 0 0 0 0,1 0 0 0 0,0 0 0 0 0,1 0 0 0 0,0-1 0 0 0,0 1 0 0 0,1-1 0 0 0,1 0 0 0 0,-6-8 2 0 0,1 0 0 0 0,-1-1 0 0 0,1 1 0 0 0,-1 0 1 0 0,1-1-1 0 0,0 1 0 0 0,0-1 0 0 0,0 0 0 0 0,-1 1 0 0 0,1-1 0 0 0,1 0 0 0 0,-1 0 0 0 0,0 0 0 0 0,0-1 0 0 0,0 1 0 0 0,0 0 0 0 0,1-1 1 0 0,-1 1-1 0 0,0-1 0 0 0,0 0 0 0 0,2 0-2 0 0,-1 0 10 0 0,0 0 0 0 0,0-1 0 0 0,0 1 0 0 0,0-1 0 0 0,0 0 0 0 0,0 0 0 0 0,0 0 0 0 0,-1 0 0 0 0,1 0 0 0 0,0-1 0 0 0,-1 1 0 0 0,1-1-1 0 0,-1 0 1 0 0,1 0 0 0 0,0 0-10 0 0,9-10 100 0 0,-1 0 0 0 0,0-1-1 0 0,0-1 1 0 0,-2 0-1 0 0,1 0 1 0 0,-2 0 0 0 0,0-1-1 0 0,0-2-99 0 0,14-33 38 0 0,11-44-38 0 0,-25 64 95 0 0,-7 23-73 0 0,1 0 0 0 0,-1 0 0 0 0,2 0-1 0 0,-1 0 1 0 0,3-4-22 0 0,-9 22-21 0 0,1-1 0 0 0,1 1 0 0 0,0-1 0 0 0,0 1 1 0 0,1 0-1 0 0,1 0 0 0 0,0 10 21 0 0,-1 14-30 0 0,0-21 30 0 0,2 1 0 0 0,0-1 0 0 0,0 1 0 0 0,2-1 0 0 0,0 0 0 0 0,0 1 0 0 0,1-2 0 0 0,1 1 0 0 0,1 0 0 0 0,0-1 0 0 0,0 0 0 0 0,2 2 0 0 0,-5-11 3 0 0,-1 0-1 0 0,1-1 1 0 0,0 1 0 0 0,0-1-1 0 0,1 1 1 0 0,-1-1 0 0 0,1 0-1 0 0,-1 0 1 0 0,1 0 0 0 0,0-1-1 0 0,0 1 1 0 0,3 0-3 0 0,-4-1 2 0 0,-1-1-1 0 0,1 0 0 0 0,0 0 1 0 0,-1 0-1 0 0,1-1 1 0 0,0 1-1 0 0,0 0 1 0 0,-1-1-1 0 0,1 0 1 0 0,0 0-1 0 0,0 0 1 0 0,0 0-1 0 0,0 0 0 0 0,-1 0 1 0 0,1-1-1 0 0,0 0 1 0 0,0 1-1 0 0,-1-1 1 0 0,1 0-1 0 0,0 0 1 0 0,-1 0-1 0 0,1-1-1 0 0,4-2 22 0 0,0-1 0 0 0,0 1 0 0 0,-1-1 1 0 0,1-1-1 0 0,-1 1 0 0 0,0-1 0 0 0,-1 0 0 0 0,0-1 0 0 0,0 1 0 0 0,0-1 0 0 0,-1 0 0 0 0,1 0 1 0 0,-2 0-1 0 0,1-1 0 0 0,-1 1 0 0 0,0-1 0 0 0,0-3-22 0 0,-2 7 14 0 0,-1 0-1 0 0,0 0 1 0 0,0 0-1 0 0,0 0 1 0 0,0 0-1 0 0,0 0 1 0 0,-2-3-14 0 0,2 3 8 0 0,-1 0 1 0 0,1 1-1 0 0,-1-1 1 0 0,1 0 0 0 0,0 0-1 0 0,1 0 1 0 0,-1-1-9 0 0,3-7 12 0 0,-2 9-5 0 0,0 0 0 0 0,0 0 1 0 0,0 0-1 0 0,-1 0 0 0 0,0 0 0 0 0,1 0 0 0 0,-1 0 0 0 0,0 0 0 0 0,-1 0 0 0 0,1 0 0 0 0,-1-3-7 0 0,-5-10 41 0 0,5 12-28 0 0,-1-1 0 0 0,1 1 0 0 0,0 0 0 0 0,0 0-1 0 0,0-1 1 0 0,0 1 0 0 0,1-3-13 0 0,1-18 52 0 0,0 19-42 0 0,0 1-1 0 0,-1 0 1 0 0,0 0-1 0 0,0 0 1 0 0,-1 0-1 0 0,1-1 1 0 0,-1 1-1 0 0,-1-2-9 0 0,-2-8-6 0 0,2 8-8 0 0,0 0 1 0 0,0 0-1 0 0,-1 0 1 0 0,0 1-1 0 0,-1-3 14 0 0,3 7-4 0 0,-1 0 0 0 0,1 0 0 0 0,0 1 0 0 0,-1-1 0 0 0,1 0 1 0 0,-1 1-1 0 0,1 0 0 0 0,-1-1 0 0 0,0 1 0 0 0,0 0 0 0 0,0 0 0 0 0,1 0 0 0 0,-1 0 0 0 0,0 0 1 0 0,0 0-1 0 0,0 0 0 0 0,-1 1 0 0 0,1-1 0 0 0,0 1 0 0 0,0 0 4 0 0,-4-1-34 0 0,1 0 0 0 0,-1 1 1 0 0,1 0-1 0 0,-1 0 0 0 0,1 0 0 0 0,-1 1 0 0 0,-4 0 34 0 0,8 0-110 0 0,0 0 0 0 0,0-1 0 0 0,0 1 0 0 0,0 0 0 0 0,0 0 0 0 0,0 0 0 0 0,0 0 0 0 0,0 0 0 0 0,1 1 0 0 0,-1-1 0 0 0,0 0 0 0 0,1 1 0 0 0,-1-1 0 0 0,1 1 0 0 0,0 0-1 0 0,-1-1 1 0 0,1 1 0 0 0,0 0 0 0 0,0 0 0 0 0,0 0 0 0 0,0 1 110 0 0,0-3-25 0 0,0 4-440 0 0,-1 0 0 0 0,1 0 0 0 0,0-1 0 0 0,0 1 1 0 0,0 0-1 0 0,0 3 465 0 0,1-6-192 0 0,0 1 1 0 0,0 0 0 0 0,1-1 0 0 0,-1 1 0 0 0,0-1 0 0 0,0 1 0 0 0,1-1 0 0 0,-1 1 0 0 0,1-1 0 0 0,0 1 0 0 0,-1-1 0 0 0,1 1 0 0 0,0-1 0 0 0,0 0 0 0 0,0 1 0 0 0,0-1 0 0 0,0 0-1 0 0,0 0 1 0 0,0 1 0 0 0,1-1 191 0 0,31 22-2377 0 0,3-5-14 0 0</inkml:trace>
  <inkml:trace contextRef="#ctx0" brushRef="#br0" timeOffset="362.71">5222 556 18287 0 0,'-1'-1'836'0'0,"0"-3"-673"0"0,-1 0 0 0 0,1 0 0 0 0,0 0 0 0 0,0-1 0 0 0,1 1 0 0 0,-1 0-1 0 0,1-4-162 0 0,0 7 200 0 0,0-1 1 0 0,-1 1-1 0 0,1 0 0 0 0,0-1 0 0 0,-1 1 0 0 0,1 0 0 0 0,-1 0 0 0 0,1-1 0 0 0,-1 1 0 0 0,0 0 0 0 0,1 0 0 0 0,-1 0 0 0 0,0 0 1 0 0,0 0-1 0 0,0 0 0 0 0,0 0 0 0 0,0 0 0 0 0,0 0 0 0 0,0 0 0 0 0,0 0 0 0 0,0 1 0 0 0,0-1 0 0 0,0 0 0 0 0,-1 1 1 0 0,1-1-1 0 0,0 1 0 0 0,0 0 0 0 0,-1-1 0 0 0,1 1-200 0 0,0 0 517 0 0,-11 4 332 0 0,7-1-746 0 0,0 0 0 0 0,0 1-1 0 0,1 0 1 0 0,0 0 0 0 0,0 0-1 0 0,0 0 1 0 0,0 1-1 0 0,1-1 1 0 0,-1 1 0 0 0,1 0-1 0 0,-1 4-102 0 0,-15 19 182 0 0,15-24-176 0 0,0 1 0 0 0,1-1-1 0 0,0 1 1 0 0,0 0 0 0 0,0 0-1 0 0,1 0 1 0 0,-1 0 0 0 0,1 1 0 0 0,1-1-1 0 0,-1 1 1 0 0,1-1 0 0 0,0 1-1 0 0,0 0 1 0 0,0-1 0 0 0,1 1 0 0 0,0 0-1 0 0,0 0 1 0 0,0-1 0 0 0,1 1-1 0 0,0 0 1 0 0,1 2-6 0 0,2 11 0 0 0,-1-1 0 0 0,0 4 0 0 0,-3-19 3 0 0,1 0-1 0 0,0-1 0 0 0,0 1 1 0 0,0 0-1 0 0,0 0 1 0 0,0-1-1 0 0,1 1 1 0 0,-1-1-1 0 0,1 1 1 0 0,-1-1-1 0 0,1 0 0 0 0,0 1-2 0 0,26 25 35 0 0,-25-25-35 0 0,1 0-29 0 0,0 0-1 0 0,0-1 1 0 0,0 1-1 0 0,0-1 1 0 0,0 0-1 0 0,0 0 1 0 0,1-1-1 0 0,-1 1 0 0 0,0-1 1 0 0,1 0-1 0 0,1 0 30 0 0,2 0-537 0 0,0 0 0 0 0,-1 0-1 0 0,1-1 1 0 0,0 0-1 0 0,0 0 1 0 0,4-1 537 0 0,17-4-9202 0 0</inkml:trace>
  <inkml:trace contextRef="#ctx0" brushRef="#br0" timeOffset="747.75">5648 420 20471 0 0,'0'0'464'0'0,"0"0"68"0"0,2-1 34 0 0,10-9-31 0 0,-12 10-398 0 0,0-1 0 0 0,1 1 0 0 0,-1 0 0 0 0,1-1 0 0 0,-1 1 0 0 0,1 0 0 0 0,-1-1 0 0 0,1 1 0 0 0,-1 0 0 0 0,1 0 0 0 0,-1 0 0 0 0,1-1 0 0 0,-1 1 0 0 0,1 0 0 0 0,-1 0 0 0 0,1 0 0 0 0,-1 0 0 0 0,1 0 0 0 0,0 0 0 0 0,-1 0 0 0 0,1 0 0 0 0,-1 0 0 0 0,1 0 0 0 0,-1 0 0 0 0,1 0 0 0 0,0 1-137 0 0,2 2 90 0 0,-1 1 1 0 0,1 0-1 0 0,-1 0 0 0 0,0 0 1 0 0,0 0-1 0 0,-1 0 0 0 0,1 0 1 0 0,-1 0-1 0 0,1 2-90 0 0,6 43 560 0 0,-2-13 0 0 0,-5-32-500 0 0,-1 1 0 0 0,0-1 0 0 0,0 0 0 0 0,0 0 0 0 0,0 0 0 0 0,-1 1 0 0 0,0-1 0 0 0,0 0-60 0 0,0 1 67 0 0,1 0 1 0 0,-1 0-1 0 0,1 0 0 0 0,0 0 0 0 0,0 3-67 0 0,2 11 192 0 0,0-9-124 0 0,-1-1 0 0 0,-1 1 0 0 0,0 0 0 0 0,0 4-68 0 0,-1-5-9 0 0,1 1 0 0 0,0-1-1 0 0,1 0 1 0 0,0 0 0 0 0,1 1 9 0 0,0-1 92 0 0,-1 0 1 0 0,-1 1 0 0 0,1-1-1 0 0,-1 5-92 0 0,-1-11-11 0 0,1 1-1 0 0,-1 0 1 0 0,1-1-1 0 0,0 1 1 0 0,1 0-1 0 0,-1-1 1 0 0,1 1-1 0 0,-1 0 0 0 0,1-1 1 0 0,0 1-1 0 0,2 3 12 0 0,-3-6-159 0 0,1 0 0 0 0,-1 0 0 0 0,1 0 0 0 0,-1 0 0 0 0,0 0 0 0 0,0 0 0 0 0,0 0 0 0 0,0 0 0 0 0,0 0 0 0 0,0 1 0 0 0,0-1 0 0 0,0 0 0 0 0,0 0 0 0 0,0 0 0 0 0,0 0 0 0 0,-1 0 0 0 0,1 0 0 0 0,0 0 0 0 0,-1 0 0 0 0,1 0 0 0 0,-1 1 159 0 0,-2 6-6011 0 0,2-1-2691 0 0</inkml:trace>
  <inkml:trace contextRef="#ctx0" brushRef="#br0" timeOffset="1101.55">6021 342 23583 0 0,'0'0'539'0'0,"0"0"77"0"0,0 0 31 0 0,0 0-81 0 0,0 8-350 0 0,-8 38 226 0 0,12-5-20 0 0,-2-32-342 0 0,-1 0 0 0 0,0 1 0 0 0,-1-1 0 0 0,-1 8-80 0 0,0-3 46 0 0,-2 15 257 0 0,1 1 0 0 0,1 0 0 0 0,2 0-1 0 0,2 8-302 0 0,-1 4 220 0 0,-2-32-173 0 0,1 0-1 0 0,0 0 1 0 0,0-1 0 0 0,0 1 0 0 0,2-1-1 0 0,0 3-46 0 0,-2-8 16 0 0,0 0-1 0 0,-1 0 1 0 0,1 0-1 0 0,-1 0 0 0 0,0 0 1 0 0,0 0-1 0 0,0 0 1 0 0,-1 0-1 0 0,1 1-15 0 0,-2 12 207 0 0,2-15-102 0 0,0-2 3 0 0,0 0 17 0 0,0 0 10 0 0,0 0 1 0 0,-7-13 85 0 0,6 12-214 0 0,1 0-1 0 0,-1 0 1 0 0,1-1-1 0 0,0 1 1 0 0,0 0-1 0 0,-1 0 1 0 0,1 0-1 0 0,0 0 1 0 0,0 0-1 0 0,0-1 1 0 0,0 1-1 0 0,0 0 1 0 0,1 0-1 0 0,-1 0 1 0 0,0 0-1 0 0,0 0 1 0 0,1 0-1 0 0,-1-1 0 0 0,1 1 1 0 0,-1 0-1 0 0,1 0 1 0 0,0 0-7 0 0,4-16 76 0 0,-4-12 35 0 0,-1 20-67 0 0,0 0 0 0 0,1 0 0 0 0,0 0 0 0 0,2-8-44 0 0,-1 8 33 0 0,-1 0 0 0 0,1-1 1 0 0,-2 1-1 0 0,1-4-33 0 0,-1 4 23 0 0,1 0-1 0 0,0 0 1 0 0,0 0 0 0 0,1 0-1 0 0,0-1-22 0 0,3-3 3 0 0,-2 0-1 0 0,0 0 0 0 0,-1-1 0 0 0,0 1 0 0 0,0-14-2 0 0,-2 12 7 0 0,1 0 0 0 0,0 0-1 0 0,1 0 1 0 0,1 0 0 0 0,0 0 0 0 0,1 0 0 0 0,1 1-1 0 0,0 0 1 0 0,1 0 0 0 0,0 0 0 0 0,6-7-7 0 0,-11 14 30 0 0,-1 6-32 0 0,1 0 0 0 0,-1 0 0 0 0,0 1 0 0 0,0-1 0 0 0,1 0 1 0 0,-1 0-1 0 0,0 0 0 0 0,1 1 0 0 0,-1-1 0 0 0,1 0 0 0 0,-1 0 1 0 0,1 1-1 0 0,-1-1 0 0 0,1 0 0 0 0,-1 1 0 0 0,1-1 0 0 0,0 1 1 0 0,-1-1-1 0 0,1 1 0 0 0,0-1 0 0 0,-1 1 0 0 0,1-1 0 0 0,0 1 0 0 0,0 0 1 0 0,0-1-1 0 0,-1 1 0 0 0,1 0 0 0 0,0 0 0 0 0,0-1 0 0 0,1 1 2 0 0,-2 1-5 0 0,1-1 1 0 0,-1 1-1 0 0,1-1 0 0 0,0 1 0 0 0,-1-1 0 0 0,1 1 0 0 0,-1-1 0 0 0,1 1 0 0 0,-1 0 0 0 0,0-1 0 0 0,1 1 0 0 0,-1 0 0 0 0,1-1 0 0 0,-1 1 0 0 0,0 0 5 0 0,2 2-10 0 0,6 6-20 0 0,-4-4 21 0 0,1 0 1 0 0,-1 0 0 0 0,-1 0 0 0 0,1 0 0 0 0,-1 1 0 0 0,1-1 0 0 0,-1 1 0 0 0,-1 0 0 0 0,1 0 0 0 0,-1 0-1 0 0,1 6 9 0 0,-1 3-2 0 0,1-1-1 0 0,1 0 0 0 0,0 0 1 0 0,1-1-1 0 0,1 2 3 0 0,-2-4 0 0 0,0-1 0 0 0,-1 1 0 0 0,1 5 0 0 0,5 18 0 0 0,-6-26 0 0 0,-2-5 0 0 0,1 1 0 0 0,-1-1 0 0 0,0 1 0 0 0,0 0 0 0 0,0-1 0 0 0,-1 1 0 0 0,1 0 0 0 0,-1 0 0 0 0,0-1 0 0 0,0 1 0 0 0,-1 2 0 0 0,0 2 0 0 0,-3 15 0 0 0,-2 0 0 0 0,-5 17 0 0 0,8-34 2 0 0,0 0-1 0 0,-1-1 1 0 0,1 1 0 0 0,-1-1 0 0 0,0 0-1 0 0,0 0 1 0 0,-1-1 0 0 0,1 1 0 0 0,-1-1-1 0 0,0 0 1 0 0,-1 0 0 0 0,1-1-1 0 0,0 1 1 0 0,-5 1-2 0 0,-9 4-108 0 0,1 0 0 0 0,-1-2 0 0 0,-20 6 108 0 0,15-7-1124 0 0,-21 4 1124 0 0,38-9-511 0 0,0 0 0 0 0,-1 0 0 0 0,1-1-1 0 0,-1 0 1 0 0,1 0 0 0 0,-1 0 0 0 0,1-1 0 0 0,-1-1 511 0 0,-6-2-1455 0 0</inkml:trace>
  <inkml:trace contextRef="#ctx0" brushRef="#br0" timeOffset="1464.82">6908 310 21967 0 0,'1'-6'119'0'0,"0"4"30"0"0,-1-1 0 0 0,1 0 0 0 0,-1 1 0 0 0,1-1 1 0 0,-1 0-1 0 0,0 1 0 0 0,0-1 0 0 0,-1 0 0 0 0,1 1 0 0 0,0-1 0 0 0,-1 0 1 0 0,0 1-1 0 0,1-1 0 0 0,-1 0-149 0 0,-4-10 216 0 0,5 12-196 0 0,0 0 0 0 0,0 0 0 0 0,-1 0 0 0 0,1 0 0 0 0,0 0 0 0 0,0 0 0 0 0,-1 0 1 0 0,1 0-1 0 0,-1 0 0 0 0,1 0 0 0 0,-1 0 0 0 0,1 0 0 0 0,-1 1 0 0 0,0-1 0 0 0,1 0 0 0 0,-1 0 1 0 0,0 1-1 0 0,0-1 0 0 0,1 0 0 0 0,-1 1 0 0 0,0-1 0 0 0,0 1 0 0 0,0-1 0 0 0,0 1 0 0 0,0-1 0 0 0,0 1 1 0 0,0-1-21 0 0,-1 1 95 0 0,1-1 1 0 0,-1 1-1 0 0,0 0 1 0 0,1-1-1 0 0,-1 1 1 0 0,1 0-1 0 0,-1 0 1 0 0,0 0-1 0 0,1 0 1 0 0,-1 0-1 0 0,0 0 1 0 0,1 1-1 0 0,-1-1 1 0 0,0 1-1 0 0,1-1 1 0 0,-1 1-1 0 0,1-1 1 0 0,-1 1-1 0 0,1 0 1 0 0,-1 0-1 0 0,1 0 1 0 0,0 0-1 0 0,-1 0 1 0 0,1 0-96 0 0,-4 2 34 0 0,-2 2 43 0 0,1 0 0 0 0,-1 0 0 0 0,2 1 0 0 0,-1-1 0 0 0,0 1 0 0 0,1 1 0 0 0,0-1 0 0 0,0 2-77 0 0,-11 17 418 0 0,-6 15-418 0 0,14-25 85 0 0,-10 20 49 0 0,1 0 1 0 0,2 1 0 0 0,-2 12-135 0 0,10-25 30 0 0,1 0 1 0 0,1 1 0 0 0,1 0 0 0 0,1-1 0 0 0,1 1 0 0 0,1 0-31 0 0,1-9 175 0 0,0 0 0 0 0,2 0-1 0 0,0 0 1 0 0,3 13-175 0 0,-3-21-408 0 0,1 1 0 0 0,0-1 0 0 0,0 0 0 0 0,0 0 0 0 0,4 6 408 0 0,-4-8-1326 0 0,1-1 0 0 0,-1 1 0 0 0,1-1 0 0 0,0 0-1 0 0,1 1 1327 0 0,16 11-9011 0 0</inkml:trace>
  <inkml:trace contextRef="#ctx0" brushRef="#br0" timeOffset="1818.65">7271 478 21191 0 0,'0'0'480'0'0,"0"0"-419"0"0,0 0 0 0 0,0 0 0 0 0,0-1 0 0 0,-1 1 0 0 0,1 0 0 0 0,0 0 0 0 0,0 0 0 0 0,0-1 0 0 0,0 1 0 0 0,-1 0 0 0 0,1 0 0 0 0,0 0-1 0 0,0-1 1 0 0,-1 1 0 0 0,1 0 0 0 0,0 0 0 0 0,0 0 0 0 0,-1 0 0 0 0,1 0 0 0 0,0 0 0 0 0,0 0 0 0 0,-1-1 0 0 0,1 1 0 0 0,0 0 0 0 0,0 0 0 0 0,-1 0-1 0 0,1 0 1 0 0,0 0 0 0 0,-1 0 0 0 0,1 0-61 0 0,-2 2 52 0 0,-1-1-1 0 0,1 1 1 0 0,0-1-1 0 0,0 1 1 0 0,0 0 0 0 0,0-1-1 0 0,0 1 1 0 0,0 0-1 0 0,1 0 1 0 0,-1 1-1 0 0,1-1 1 0 0,-1 0-1 0 0,1 0 1 0 0,0 1 0 0 0,0-1-1 0 0,-1 3-51 0 0,-3 9 728 0 0,0 0 0 0 0,-1 9-728 0 0,3-12 203 0 0,-2 9 124 0 0,0-1-1 0 0,2 1 0 0 0,0 0 1 0 0,2 0-1 0 0,0 10-326 0 0,0 13 0 0 0,0-10 0 0 0,2-1 0 0 0,4 31 0 0 0,-4-47-15 0 0,2 5 102 0 0,-2-19 284 0 0,-1-2 117 0 0,0 0 21 0 0,0 0-66 0 0,1-2-424 0 0,-1 0 0 0 0,0-1 0 0 0,0 1 1 0 0,0 0-1 0 0,0-1 0 0 0,-1 1 0 0 0,1 0 1 0 0,0-1-1 0 0,-2-1-19 0 0,-1-15-8 0 0,3-25 14 0 0,0-51 27 0 0,4 1 0 0 0,5-19-33 0 0,-4 77 400 0 0,11-66 920 0 0,-11 83-1306 0 0,0 0-1 0 0,1 0 1 0 0,0 1 0 0 0,4-6-14 0 0,-8 21-101 0 0,1 0 1 0 0,-1 0-1 0 0,1 0 1 0 0,-1 0-1 0 0,1 0 1 0 0,0 0 0 0 0,3-1 100 0 0,-5 3-55 0 0,1-1-201 0 0,7 4-241 0 0,-7-1 490 0 0,0-1 0 0 0,0 1-1 0 0,-1 1 1 0 0,1-1 0 0 0,0 0 0 0 0,0 0-1 0 0,-1 1 1 0 0,1-1 0 0 0,-1 1 0 0 0,1-1 0 0 0,-1 1-1 0 0,0 0 1 0 0,1-1 0 0 0,-1 1 0 0 0,1 2 7 0 0,0 0-11 0 0,-1 0-1 0 0,1 1 1 0 0,-1-1 0 0 0,0 0 0 0 0,0 1 0 0 0,0-1 0 0 0,0 4 11 0 0,0 4-12 0 0,-1 0-1 0 0,-1 0 1 0 0,0 0-1 0 0,0-1 1 0 0,-3 10 12 0 0,-1-6 0 0 0,0 0 0 0 0,-1 0 0 0 0,0-1 0 0 0,-1 1 0 0 0,-9 12 0 0 0,12-21 6 0 0,-1 1-1 0 0,0-1 1 0 0,-1 0-1 0 0,-2 2-5 0 0,-8 9-166 0 0,10-11-420 0 0,0 0-1 0 0,-1-1 1 0 0,0 1 0 0 0,-1-1-1 0 0,-5 3 587 0 0,5-3-1441 0 0,-10 6-7769 0 0</inkml:trace>
  <inkml:trace contextRef="#ctx0" brushRef="#br0" timeOffset="2204.29">7495 376 20703 0 0,'3'-3'316'0'0,"1"0"0"0"0,-1 0 0 0 0,1 0 0 0 0,-1 0-1 0 0,0-1 1 0 0,-1 0 0 0 0,3-3-316 0 0,-3 4 100 0 0,0 1-1 0 0,0 0 1 0 0,0 1-1 0 0,0-1 1 0 0,0 0-1 0 0,0 0 1 0 0,0 1-1 0 0,1 0 1 0 0,-1-1-1 0 0,1 1 1 0 0,-1 0-1 0 0,1 0 1 0 0,-1 0-1 0 0,1 0 1 0 0,0 1-1 0 0,-1-1 1 0 0,1 1 0 0 0,0-1-1 0 0,-1 1 1 0 0,1 0-1 0 0,0 0 1 0 0,0 1-1 0 0,-1-1 1 0 0,1 0-100 0 0,2 1 190 0 0,1-1 0 0 0,-1 1 0 0 0,0 0 0 0 0,-1 1 0 0 0,1-1 0 0 0,0 1 0 0 0,0 0 0 0 0,0 0 0 0 0,-1 0 0 0 0,1 1 0 0 0,-1-1 0 0 0,3 3-190 0 0,2 3 39 0 0,-1 0-1 0 0,0 0 0 0 0,0 1 1 0 0,-1 0-1 0 0,0 0 0 0 0,0 1 1 0 0,0 1-39 0 0,-5-6 19 0 0,0 0-1 0 0,0-1 1 0 0,0 1 0 0 0,0 0 0 0 0,-1 0 0 0 0,0 0 0 0 0,0 0 0 0 0,-1 1 0 0 0,1-1 0 0 0,-1 0 0 0 0,0 0 0 0 0,0 0 0 0 0,-1 0 0 0 0,1 0 0 0 0,-1 1 0 0 0,0-1 0 0 0,-1 0-19 0 0,-2 7 26 0 0,0-1 1 0 0,0 0 0 0 0,-2 0-1 0 0,1-1 1 0 0,-1 0 0 0 0,-6 8-27 0 0,-10 11 149 0 0,-16 14-149 0 0,27-30 23 0 0,-14 20 22 0 0,18-23-34 0 0,0-1-1 0 0,0 0 1 0 0,0-1 0 0 0,-2 1-11 0 0,-26 29 64 0 0,36-37-59 0 0,-1-1 0 0 0,1 0 0 0 0,-1 1 0 0 0,0-1 0 0 0,1 0 0 0 0,-1 1 0 0 0,1-1 0 0 0,-1 0 0 0 0,1 0 0 0 0,-1 1 0 0 0,1-1 0 0 0,-1 0 0 0 0,1 0 0 0 0,-1 0 0 0 0,1 0 0 0 0,-1 0 0 0 0,1 0 0 0 0,0 0-5 0 0,18 1 133 0 0,0-1 0 0 0,1-1 0 0 0,-1-1 0 0 0,0-1 0 0 0,0-1 0 0 0,2 0-133 0 0,8-2-162 0 0,30-8-75 0 0,-1-3 0 0 0,10-6 237 0 0,-65 22-40 0 0,85-33-2852 0 0,-70 26 953 0 0</inkml:trace>
  <inkml:trace contextRef="#ctx0" brushRef="#br0" timeOffset="2205.29">7991 41 21191 0 0,'-1'-8'564'0'0,"1"7"-408"0"0,0-1 0 0 0,0 0 1 0 0,0 0-1 0 0,0 1 0 0 0,0-1 1 0 0,0 0-1 0 0,0 1 0 0 0,1-1 1 0 0,-1 0-1 0 0,1 0-156 0 0,3-5 181 0 0,-4 7-159 0 0,0-1-1 0 0,0 1 0 0 0,1 0 0 0 0,-1-1 1 0 0,0 1-1 0 0,1-1 0 0 0,-1 1 1 0 0,0 0-1 0 0,1-1 0 0 0,-1 1 1 0 0,0 0-1 0 0,1 0 0 0 0,-1-1 0 0 0,1 1 1 0 0,-1 0-1 0 0,1 0 0 0 0,-1 0 1 0 0,1-1-1 0 0,-1 1 0 0 0,1 0 0 0 0,-1 0 1 0 0,1 0-1 0 0,-1 0 0 0 0,1 0 1 0 0,-1 0-1 0 0,1 0 0 0 0,-1 0 1 0 0,1 0-1 0 0,-1 0 0 0 0,0 0 0 0 0,1 0 1 0 0,-1 1-1 0 0,1-1 0 0 0,-1 0 1 0 0,1 0-22 0 0,0 1 140 0 0,6 0 156 0 0,0 1 1 0 0,-1 1 0 0 0,1-1 0 0 0,-1 1-1 0 0,0 0 1 0 0,1 0 0 0 0,-1 1-1 0 0,-1 0 1 0 0,1 0 0 0 0,-1 0 0 0 0,3 3-297 0 0,9 9 8 0 0,-2 1 1 0 0,13 15-9 0 0,-9-5 396 0 0,0 2 0 0 0,-2 0 1 0 0,-1 0-1 0 0,-1 2 0 0 0,5 15-396 0 0,-11-22 3 0 0,-1 2 0 0 0,-1-1 0 0 0,-1 1 0 0 0,-1 0 0 0 0,-1 0-1 0 0,-1 3-2 0 0,-1 7 0 0 0,-2 0 0 0 0,-1 0-1 0 0,-2-1 1 0 0,-2 11 0 0 0,2-30 0 0 0,0 0 0 0 0,-1 0 0 0 0,0 0 0 0 0,-2 0 0 0 0,0-1 0 0 0,0 0 0 0 0,-1 0 0 0 0,-1 0 0 0 0,-1-1 0 0 0,0 0 0 0 0,-1-1 0 0 0,0 0 0 0 0,-11 10 0 0 0,7-9-224 0 0,-25 22 720 0 0,-1-2-496 0 0,26-23-965 0 0,-1 0 0 0 0,-1-1 0 0 0,1-1 0 0 0,-16 7 965 0 0,10-8-2020 0 0</inkml:trace>
  <inkml:trace contextRef="#ctx0" brushRef="#br0" timeOffset="2552.01">8596 123 18575 0 0,'1'-10'361'0'0,"1"2"166"0"0,-1 0 1 0 0,1 1 0 0 0,1-1-1 0 0,1-4-527 0 0,-3 11 233 0 0,-1-1-1 0 0,1 0 0 0 0,0 0 1 0 0,0 0-1 0 0,1 0 1 0 0,-1 1-1 0 0,0-1 1 0 0,1 1-1 0 0,-1-1 1 0 0,1 1-1 0 0,-1-1 1 0 0,1 1-1 0 0,-1 0 1 0 0,1 0-1 0 0,0 0 0 0 0,0 0 1 0 0,0 0-1 0 0,0 0 1 0 0,0 0-1 0 0,0 1-232 0 0,0-1 70 0 0,0 1-1 0 0,0 1 0 0 0,0-1 1 0 0,0 0-1 0 0,-1 0 0 0 0,1 1 1 0 0,0-1-1 0 0,0 1 1 0 0,0 0-1 0 0,0-1 0 0 0,0 1 1 0 0,-1 0-1 0 0,1 0 0 0 0,0 0 1 0 0,-1 0-1 0 0,3 2-69 0 0,24 21 786 0 0,-17-10-786 0 0,-1-1 0 0 0,-1 2 0 0 0,0-1 0 0 0,-1 1 0 0 0,3 9 0 0 0,6 8 47 0 0,-6-8 53 0 0,-1 0 0 0 0,0 0 0 0 0,-2 1 0 0 0,-1 0 0 0 0,-1 0 0 0 0,-1 1 0 0 0,-1 0 0 0 0,-1 0 0 0 0,-2 0 0 0 0,0 0 1 0 0,-2 0-1 0 0,-1 0 0 0 0,-1 0 0 0 0,-1 0 0 0 0,-1-1 0 0 0,-2 1 0 0 0,0-1 0 0 0,-2-1 0 0 0,0 1 0 0 0,-10 16-100 0 0,8-19 0 0 0,3-7 0 0 0,1 0 0 0 0,-2 0 0 0 0,0-1 0 0 0,0 0 0 0 0,-8 8 0 0 0,-17 12-320 0 0,20-21-1349 0 0,-1-1 0 0 0,0 0 0 0 0,-1-1 0 0 0,-10 5 1669 0 0,-8-1-2556 0 0</inkml:trace>
  <inkml:trace contextRef="#ctx0" brushRef="#br0" timeOffset="2921.49">9400 506 17503 0 0,'3'-8'1831'0'0,"14"-19"934"0"0,-16 25-2387 0 0,1 0 0 0 0,-1 0 0 0 0,1 0 0 0 0,-1 1 0 0 0,1-1 0 0 0,0 0 0 0 0,0 1 0 0 0,0 0 0 0 0,0-1 0 0 0,0 1 0 0 0,1-1-378 0 0,-2 2 802 0 0,1-1-39 0 0,11-13 230 0 0,-11 13-820 0 0,-2 1-27 0 0,0 0-42 0 0,0 0-1424 0 0,-1 0-5448 0 0,-2 0-2318 0 0</inkml:trace>
  <inkml:trace contextRef="#ctx0" brushRef="#br0" timeOffset="3285.09">9315 848 19295 0 0,'0'0'884'0'0,"0"0"-24"0"0,0 2-550 0 0,-7 10-277 0 0,6-10-6 0 0,-1 1 1 0 0,1 0 0 0 0,-1-1 0 0 0,1 1 0 0 0,0 0 0 0 0,-1 2-28 0 0,-10 46 3608 0 0,7-33-2343 0 0,0 0-1 0 0,1 4-1264 0 0,3-8 240 0 0,-1 0-1 0 0,-1 0 1 0 0,0 0 0 0 0,-1 0 0 0 0,-1 0-1 0 0,-3 5-239 0 0,-5 23 44 0 0,10-33-164 0 0,3-7 64 0 0,-1 0 1 0 0,1 0-1 0 0,-1-1 1 0 0,0 1-1 0 0,0 0 1 0 0,0 0-1 0 0,0-1 1 0 0,0 1-1 0 0,0 0 56 0 0,-11 6-397 0 0</inkml:trace>
  <inkml:trace contextRef="#ctx0" brushRef="#br0" timeOffset="4727.05">11483 474 5984 0 0,'4'-7'622'0'0,"-3"4"-19"0"0,1 0-1 0 0,-1 0 0 0 0,1 0 0 0 0,0 1 0 0 0,0-1 0 0 0,0 1 0 0 0,0-1 1 0 0,1 1-1 0 0,-1 0 0 0 0,1 0 0 0 0,-1 0 0 0 0,1 0 0 0 0,0 0 0 0 0,-1 0 1 0 0,4 0-603 0 0,9-5 4447 0 0,0 0 0 0 0,11-2-4447 0 0,-13 4-354 0 0,8-3 588 0 0,1 2-1 0 0,-1 0 0 0 0,1 2 1 0 0,-1 0-1 0 0,1 2 0 0 0,21-1-233 0 0,-41 3-6172 0 0,-2 0-2163 0 0</inkml:trace>
  <inkml:trace contextRef="#ctx0" brushRef="#br0" timeOffset="4728.05">11408 650 16847 0 0,'0'0'770'0'0,"0"0"-18"0"0,0 0-355 0 0,0 0 279 0 0,2 0 175 0 0,36-1 2633 0 0,17-5-3484 0 0,21 0 801 0 0,91-6-1653 0 0,-137 10-532 0 0,-1-1 0 0 0,22-6 1384 0 0,1-4-1439 0 0</inkml:trace>
  <inkml:trace contextRef="#ctx0" brushRef="#br0" timeOffset="4008.71">10308 618 18023 0 0,'0'0'407'0'0,"-6"-1"42"0"0,3 2 502 0 0,3 1 2053 0 0,1 3-2802 0 0,0 1 0 0 0,-1-1 0 0 0,1 0 0 0 0,-1 1 0 0 0,0-1 0 0 0,0 0-1 0 0,-1 1 1 0 0,0 3-202 0 0,-1 20 613 0 0,-1 131 1372 0 0,2-149-1843 0 0,0 1 0 0 0,-1-1 0 0 0,0 0 0 0 0,-2 7-142 0 0,-5 20 336 0 0,-7 70 349 0 0,16-106-671 0 0,-1 0 0 0 0,1 0 0 0 0,0 1 0 0 0,1-1 0 0 0,-1 0-1 0 0,0 0 1 0 0,1 0 0 0 0,-1 2-14 0 0,3 11 629 0 0,4-19-374 0 0,-7 2-222 0 0,1 0 0 0 0,-1 0-1 0 0,1-1 1 0 0,-1 1 0 0 0,0 0-1 0 0,1 0 1 0 0,-1 0 0 0 0,0 0 0 0 0,0 0-1 0 0,-1-1 1 0 0,1 1-33 0 0,0-10 120 0 0,1-8 88 0 0,0 0 0 0 0,-1-1 0 0 0,-1-1-208 0 0,-1-26 248 0 0,0 0-71 0 0,0 23-111 0 0,2-17-66 0 0,3-31 60 0 0,-2 21 65 0 0,3 0 1 0 0,2 0 0 0 0,2 1-126 0 0,18-85 16 0 0,-18 103 21 0 0,1 2-1 0 0,13-30-36 0 0,-20 54 2 0 0,1 1 1 0 0,-1-1-1 0 0,1 1 0 0 0,1 0 0 0 0,-1 0 0 0 0,1 0 0 0 0,2-2-2 0 0,3 2 0 0 0,-8 6-2 0 0,0 0 0 0 0,0 0 1 0 0,0 0-1 0 0,0 0 0 0 0,0 0 0 0 0,0 0 0 0 0,1 0 0 0 0,-1 0 0 0 0,0 1 1 0 0,0-1-1 0 0,0 0 0 0 0,0 1 0 0 0,0-1 0 0 0,-1 1 0 0 0,1-1 1 0 0,0 1-1 0 0,0-1 0 0 0,0 1 0 0 0,0-1 0 0 0,0 1 0 0 0,-1 0 1 0 0,2 0 1 0 0,-1 1-22 0 0,1 0 0 0 0,-1 1 0 0 0,1-1 0 0 0,-1 1 0 0 0,1-1 0 0 0,-1 1 0 0 0,0-1 0 0 0,0 1 0 0 0,0 0 22 0 0,1 6-47 0 0,0 1 0 0 0,-1-1 1 0 0,0 1-1 0 0,0-1 0 0 0,-1 2 47 0 0,0 12 0 0 0,-1 0 0 0 0,0 0 0 0 0,-2 0 0 0 0,-4 17 0 0 0,1-17 0 0 0,5-15 0 0 0,0-1 0 0 0,-1 0 0 0 0,0 1 0 0 0,0-1 0 0 0,-1 0 0 0 0,0 0 0 0 0,0-1 0 0 0,-1 1 0 0 0,-2 4 0 0 0,5-10 1 0 0,-22 27-74 0 0,0-1 1 0 0,-11 7 72 0 0,29-30-151 0 0,0 0-1 0 0,-1 0 1 0 0,0 0-1 0 0,0-1 1 0 0,0 0 0 0 0,-4 1 151 0 0,-8 4-740 0 0,14-6 375 0 0,0-1 0 0 0,1 1 0 0 0,-1-1 1 0 0,0 0-1 0 0,0 0 0 0 0,0-1 0 0 0,0 1 0 0 0,0-1 0 0 0,-3 0 365 0 0,5 0-2885 0 0,2 0-5737 0 0</inkml:trace>
  <inkml:trace contextRef="#ctx0" brushRef="#br0" timeOffset="4387.88">10562 443 2304 0 0,'28'-26'1426'0'0,"-19"18"2018"0"0,1 1 0 0 0,0 0 1 0 0,10-5-3445 0 0,-14 9 1222 0 0,0 0 0 0 0,-1 1 0 0 0,1 0 0 0 0,0 0 0 0 0,1 0 0 0 0,-1 1 0 0 0,0 0 0 0 0,1 0-1222 0 0,-2 0 63 0 0,-1 1 0 0 0,0 0-1 0 0,0 1 1 0 0,1-1 0 0 0,-1 1-1 0 0,0-1 1 0 0,4 3-63 0 0,-4-2 82 0 0,0 0 0 0 0,-1 1 0 0 0,1 0 0 0 0,-1 0 0 0 0,0 0 0 0 0,0 0 0 0 0,1 0 0 0 0,-1 1 0 0 0,-1-1-1 0 0,1 1 1 0 0,0 0 0 0 0,-1 0 0 0 0,1 0 0 0 0,-1 0 0 0 0,0 1 0 0 0,0-1 0 0 0,0 0 0 0 0,-1 1 0 0 0,1-1 0 0 0,-1 1 0 0 0,0 0 0 0 0,1 0 0 0 0,-2-1 0 0 0,1 1 0 0 0,0 0 0 0 0,-1 0-82 0 0,1 4 26 0 0,-1-1 0 0 0,0 0 0 0 0,0 0 0 0 0,-1 0 0 0 0,1 0 0 0 0,-1 0 0 0 0,-1 0 0 0 0,0 0 0 0 0,0 0 0 0 0,0 0 0 0 0,-1 0 0 0 0,0-1 0 0 0,-3 6-26 0 0,-25 36 115 0 0,-1-2 0 0 0,-3-1 0 0 0,-1-2 0 0 0,-13 9-115 0 0,14-16 249 0 0,35-36-214 0 0,0 0 0 0 0,-1 0 0 0 0,1 0-1 0 0,0 0 1 0 0,0 1 0 0 0,-1-1-1 0 0,1 0 1 0 0,0 0 0 0 0,0 0-1 0 0,0 1 1 0 0,0-1 0 0 0,-1 0-1 0 0,1 0 1 0 0,0 0 0 0 0,0 1 0 0 0,0-1-1 0 0,0 0 1 0 0,0 0 0 0 0,0 1-1 0 0,0-1 1 0 0,0 0 0 0 0,0 0-1 0 0,-1 1 1 0 0,1-1 0 0 0,0 0-1 0 0,0 0 1 0 0,0 1 0 0 0,0-1 0 0 0,1 0-1 0 0,-1 0 1 0 0,0 1 0 0 0,0-1-1 0 0,0 0 1 0 0,0 1-35 0 0,9 2 300 0 0,17-1-437 0 0,-23-2 242 0 0,12-1-44 0 0,0-1 0 0 0,-1 0 0 0 0,15-4-61 0 0,3-1 104 0 0,5 0-581 0 0,0-3-1 0 0,24-9 478 0 0,-4-2-8279 0 0,-26 10-310 0 0</inkml:trace>
  <inkml:trace contextRef="#ctx0" brushRef="#br0" timeOffset="20121.57">261 1445 14280 0 0,'-1'-2'114'0'0,"0"0"1"0"0,0 0 0 0 0,0 0 0 0 0,0 0 0 0 0,-1 0 0 0 0,1 0 0 0 0,-1 0-1 0 0,1 1 1 0 0,-1-1 0 0 0,0 1 0 0 0,0-1 0 0 0,1 1 0 0 0,-1 0 0 0 0,0 0-1 0 0,0-1 1 0 0,0 1 0 0 0,0 1 0 0 0,-1-1 0 0 0,1 0 0 0 0,0 0-1 0 0,0 1 1 0 0,0-1 0 0 0,-1 1 0 0 0,1 0 0 0 0,0 0 0 0 0,-1 0 0 0 0,1 0-1 0 0,0 0 1 0 0,0 0 0 0 0,-1 1 0 0 0,1-1 0 0 0,0 1 0 0 0,0-1 0 0 0,-1 1-1 0 0,1 0 1 0 0,0 0 0 0 0,0 0 0 0 0,0 0 0 0 0,0 0 0 0 0,0 1 0 0 0,1-1-1 0 0,-2 1-114 0 0,-7 6 296 0 0,0 0 0 0 0,1 1 0 0 0,0 1 0 0 0,0-1 0 0 0,1 2 0 0 0,1-1-1 0 0,-1 1 1 0 0,2 0 0 0 0,-1 0 0 0 0,2 1 0 0 0,-1 0 0 0 0,0 4-296 0 0,-9 28 880 0 0,2 1 1 0 0,-6 36-881 0 0,12-50 240 0 0,0 4 125 0 0,0-1-1 0 0,3 1 0 0 0,-1 32-364 0 0,4-55 0 0 0,2 0-1 0 0,-1 0 1 0 0,2-1 0 0 0,-1 1-1 0 0,2-1 1 0 0,-1 1 0 0 0,2-1-1 0 0,-1 0 1 0 0,2 0-1 0 0,-1 0 1 0 0,2-1 0 0 0,-1 1-1 0 0,5 5 1 0 0,-6-11-365 0 0,1 0 0 0 0,-1 0-1 0 0,1-1 1 0 0,0 1 0 0 0,0-1-1 0 0,0 0 1 0 0,6 2 365 0 0,16 9-8378 0 0</inkml:trace>
  <inkml:trace contextRef="#ctx0" brushRef="#br0" timeOffset="21108.78">827 1766 20127 0 0,'-1'-2'89'0'0,"0"0"-1"0"0,-1 1 0 0 0,1-1 1 0 0,-1 1-1 0 0,1-1 0 0 0,-1 1 1 0 0,0 0-1 0 0,1 0 0 0 0,-1-1 1 0 0,0 1-1 0 0,0 0 0 0 0,0 1 1 0 0,0-1-1 0 0,0 0 0 0 0,0 0 0 0 0,0 1 1 0 0,0-1-1 0 0,0 1 0 0 0,0 0 1 0 0,0 0-1 0 0,0 0 0 0 0,0 0 1 0 0,0 0-1 0 0,0 0 0 0 0,-2 0-88 0 0,-2 2 98 0 0,1 0 0 0 0,-1 0-1 0 0,0 0 1 0 0,1 1 0 0 0,-1-1-1 0 0,1 1 1 0 0,0 1 0 0 0,0-1-1 0 0,-1 2-97 0 0,-43 38 1773 0 0,45-39-1697 0 0,-9 10 215 0 0,0 0-1 0 0,1 0 0 0 0,1 1 0 0 0,-4 8-290 0 0,-8 16 573 0 0,-5 14-573 0 0,-2 20 156 0 0,29-71-147 0 0,0 0 0 0 0,0 1 1 0 0,1-1-1 0 0,-1 0 1 0 0,1 0-1 0 0,0 0 1 0 0,-1 1-1 0 0,1-1 1 0 0,0 0-1 0 0,0 0 1 0 0,0 2-10 0 0,1 9 110 0 0,-1-11 93 0 0,0-2 51 0 0,2 0 9 0 0,0-1-238 0 0,0 1 0 0 0,0-1-1 0 0,0 1 1 0 0,1-1 0 0 0,-1 0-1 0 0,0 0 1 0 0,0 0 0 0 0,0 0 0 0 0,-1 0-1 0 0,1-1 1 0 0,0 1 0 0 0,0-1 0 0 0,-1 1-1 0 0,1-1-24 0 0,25-25-26 0 0,-24 23 47 0 0,6-7 27 0 0,-1 0 0 0 0,-1-1 0 0 0,0 0-1 0 0,0 0 1 0 0,3-12-48 0 0,-1 5 20 0 0,-5 13-20 0 0,7-17 4 0 0,-1 1 1 0 0,-1-2-1 0 0,0-3-4 0 0,0-2 82 0 0,1 1-1 0 0,1 1-81 0 0,8-6 160 0 0,-19 34-160 0 0,0-1 1 0 0,0 0-1 0 0,0 0 0 0 0,0 0 1 0 0,0 0-1 0 0,0 0 0 0 0,0 0 0 0 0,0 1 1 0 0,0-1-1 0 0,0 0 0 0 0,0 0 1 0 0,0 0-1 0 0,1 0 0 0 0,-1 0 0 0 0,0 1 1 0 0,0-1-1 0 0,0 0 0 0 0,0 0 1 0 0,0 0-1 0 0,0 0 0 0 0,0 0 0 0 0,0 0 1 0 0,1 0-1 0 0,-1 0 0 0 0,0 0 1 0 0,0 0-1 0 0,0 1 0 0 0,0-1 1 0 0,0 0-1 0 0,0 0 0 0 0,1 0 0 0 0,-1 0 1 0 0,0 0-1 0 0,0 0 0 0 0,0 0 1 0 0,0 0-1 0 0,0 0 0 0 0,1 0 0 0 0,-1 0 1 0 0,0 0-1 0 0,0 0 0 0 0,0 0 1 0 0,0 0-1 0 0,0 0 0 0 0,1 0 0 0 0,-1 0 1 0 0,0-1-1 0 0,0 1 0 0 0,0 0 1 0 0,0 0-1 0 0,0 0 0 0 0,0 0 0 0 0,1 0 1 0 0,-1 0-1 0 0,0 0 0 0 0,0 0 1 0 0,0 0-1 0 0,0-1 0 0 0,0 1 0 0 0,0 0 1 0 0,0 0-1 0 0,0 0 0 0 0,0 0 0 0 0,3 14-12 0 0,-3-13 6 0 0,6 28-32 0 0,-2-11 2 0 0,-1 1 1 0 0,-1 0 0 0 0,0 7 35 0 0,-1-5 0 0 0,1 1 0 0 0,1-1 0 0 0,1 1 0 0 0,4 11 0 0 0,-7-29 0 0 0,0 1-1 0 0,1 0 1 0 0,0-1 0 0 0,0 0-1 0 0,0 1 1 0 0,1-1 0 0 0,-1 0-1 0 0,1 0 1 0 0,0 0 0 0 0,0 0-1 0 0,1 1 1 0 0,-2-4 1 0 0,-1 1 0 0 0,1-1 0 0 0,0 0-1 0 0,-1 0 1 0 0,1 0 0 0 0,0 0-1 0 0,0 0 1 0 0,0 0 0 0 0,0 0-1 0 0,0 0 1 0 0,0-1 0 0 0,0 1-1 0 0,0-1 1 0 0,0 0 0 0 0,0 1-1 0 0,0-1 1 0 0,0 0 0 0 0,0 0-1 0 0,1 0 1 0 0,-1-1 0 0 0,0 1-1 0 0,0 0 1 0 0,0-1 0 0 0,0 1-1 0 0,0-1 1 0 0,0 0 0 0 0,1 0-1 0 0,3-2 26 0 0,0 1 0 0 0,0-1 0 0 0,0 0 0 0 0,-1-1 0 0 0,1 1 0 0 0,-1-1 0 0 0,0 0 0 0 0,0 0 0 0 0,1-2-26 0 0,11-13 76 0 0,0-1-1 0 0,-1-1 0 0 0,-1 0 1 0 0,-2-1-1 0 0,0-1 0 0 0,2-5-75 0 0,7-17 859 0 0,13-15-859 0 0,-28 51 0 0 0,-6 9 0 0 0,-1 0 0 0 0,0 0 0 0 0,1-1 0 0 0,-1 1 0 0 0,0 0 0 0 0,0 0 0 0 0,1 0 0 0 0,-1 0 0 0 0,0 0 0 0 0,1 0 0 0 0,-1 0 0 0 0,0 0 0 0 0,1 0 0 0 0,-1 0 0 0 0,0 0 0 0 0,1 0 0 0 0,-1 1 0 0 0,0-1 0 0 0,1 0 0 0 0,-1 0 0 0 0,0 0 0 0 0,0 0 0 0 0,1 0 0 0 0,-1 1 0 0 0,0-1 0 0 0,0 0 0 0 0,1 0 0 0 0,-1 0 0 0 0,0 1 0 0 0,0-1 0 0 0,1 0 0 0 0,-1 0 0 0 0,0 1 0 0 0,0-1 0 0 0,0 0 0 0 0,0 1 0 0 0,1-1 0 0 0,-1 0 0 0 0,0 0 0 0 0,0 1 0 0 0,0-1 0 0 0,0 1 0 0 0,7 13 0 0 0,-7-14 0 0 0,3 7 0 0 0,-1 0 0 0 0,-1 0 0 0 0,1 0 0 0 0,-1 0 0 0 0,1 7 0 0 0,1 11 0 0 0,5 46 0 0 0,-2-38 0 0 0,-5-23 0 0 0,0 0 0 0 0,1 0 0 0 0,1 0 0 0 0,0-1 0 0 0,3 9 0 0 0,3 5 0 0 0,-9-19 0 0 0,1-1 0 0 0,0 0 0 0 0,1 0 0 0 0,-1 0 0 0 0,0 0 0 0 0,1 0 0 0 0,-1 0 0 0 0,1-1 0 0 0,0 1 0 0 0,0 0 0 0 0,0-1 0 0 0,1 1 0 0 0,0-1 0 0 0,-1 1 3 0 0,1-1 0 0 0,0 0 0 0 0,0 0 1 0 0,0 0-1 0 0,0 0 0 0 0,0 0 0 0 0,1-1 0 0 0,-1 1-3 0 0,0-2 6 0 0,-1 1-1 0 0,1-1 1 0 0,-1 0-1 0 0,1 0 1 0 0,-1 0 0 0 0,1 0-1 0 0,-1 0 1 0 0,0-1-1 0 0,1 1 1 0 0,-1-1 0 0 0,1 1-1 0 0,0-1-5 0 0,2-2 39 0 0,1 0-1 0 0,-1 0 0 0 0,0 0 1 0 0,-1 0-1 0 0,1-1 1 0 0,-1 0-1 0 0,1 0 1 0 0,-1 0-1 0 0,0 0 0 0 0,1-2-38 0 0,1-1 68 0 0,1-1 11 0 0,0-1 0 0 0,-1 0 0 0 0,0 0 0 0 0,1-5-79 0 0,7-10 76 0 0,14-22-22 0 0,-2 3 20 0 0,3 0-74 0 0,-14 16 39 0 0,-13 23-28 0 0,-1 1 0 0 0,1 0 0 0 0,-1 0-1 0 0,1 0 1 0 0,0 0 0 0 0,0 0 0 0 0,1 0 0 0 0,-1 0 0 0 0,0 0 0 0 0,1 1 0 0 0,0 0 0 0 0,0-1 0 0 0,-1 1 0 0 0,2 0-11 0 0,-3 2 5 0 0,-1-1 0 0 0,1 1 0 0 0,-1 0 0 0 0,1 0 0 0 0,-1 0 0 0 0,1 0 0 0 0,-1 0 0 0 0,1 0 0 0 0,-1 0 0 0 0,1 0 0 0 0,-1 0 0 0 0,1 0 0 0 0,-1 0 0 0 0,1 1 0 0 0,-1-1 0 0 0,1 0 0 0 0,-1 0 0 0 0,1 0-1 0 0,-1 1 1 0 0,1-1 0 0 0,-1 0 0 0 0,0 0 0 0 0,1 1 0 0 0,-1-1 0 0 0,1 0 0 0 0,-1 1 0 0 0,0-1 0 0 0,1 1 0 0 0,-1-1 0 0 0,0 1 0 0 0,1-1-5 0 0,9 17-188 0 0,-9-14 175 0 0,1 2 1 0 0,0 0-1 0 0,-1 0 1 0 0,1 0-1 0 0,-1 0 1 0 0,0 0-1 0 0,-1 0 1 0 0,1 0-1 0 0,-1 1 13 0 0,4 23 16 0 0,3 8 54 0 0,-4-23-85 0 0,-1 0 0 0 0,2 0 0 0 0,0 0-1 0 0,0-1 1 0 0,1 1 0 0 0,2 1 15 0 0,5 9 0 0 0,-10-17 0 0 0,1-1 0 0 0,0 0 0 0 0,0 0 0 0 0,1 0 0 0 0,0 0 0 0 0,4 4 0 0 0,-4-5 0 0 0,0 0 0 0 0,1-1 0 0 0,0 1 0 0 0,0-1 0 0 0,0 0 0 0 0,1 0 0 0 0,-1-1 0 0 0,4 2 0 0 0,5-2 0 0 0,-10-2 16 0 0,1-1 0 0 0,-1 0 0 0 0,1-1 0 0 0,-1 1-1 0 0,1-1 1 0 0,-1 0 0 0 0,1 0 0 0 0,-1 0 0 0 0,0-1 0 0 0,0 1 0 0 0,0-1 0 0 0,0 0-1 0 0,0 0 1 0 0,0-1 0 0 0,0 1 0 0 0,-1-1 0 0 0,1 0 0 0 0,-1 0 0 0 0,1 0-1 0 0,-1 0 1 0 0,0-1-16 0 0,9-11 179 0 0,0-1 0 0 0,-1 0 0 0 0,-1 0 0 0 0,4-10-179 0 0,5-8-89 0 0,28-55 358 0 0,-35 65-271 0 0,-11 20-21 0 0,0 0-1 0 0,1 0 1 0 0,0 1 0 0 0,0-1-1 0 0,0 0 1 0 0,0 1 0 0 0,0-1-1 0 0,1 1 1 0 0,0 0 0 0 0,0 0 0 0 0,0 0-1 0 0,0 0 1 0 0,0 1 0 0 0,0-1-1 0 0,3-1 24 0 0,-5 4-2 0 0,0 0 0 0 0,-1 0-1 0 0,1 0 1 0 0,0 0 0 0 0,0 0 0 0 0,0 0-1 0 0,0 0 1 0 0,0 0 0 0 0,0 0-1 0 0,0 0 1 0 0,-1 1 0 0 0,1-1-1 0 0,0 0 1 0 0,0 0 0 0 0,0 1 0 0 0,0-1-1 0 0,-1 1 1 0 0,1-1 0 0 0,0 1-1 0 0,0-1 1 0 0,-1 1 0 0 0,1-1-1 0 0,0 1 1 0 0,-1 0 0 0 0,1-1-1 0 0,-1 1 1 0 0,1 0 0 0 0,-1-1 0 0 0,1 1-1 0 0,-1 0 1 0 0,1 0 0 0 0,-1 0-1 0 0,0-1 1 0 0,1 1 0 0 0,-1 0 2 0 0,2 4 34 0 0,0-1 0 0 0,0 1 1 0 0,-1 0-1 0 0,1 0 0 0 0,0 3-34 0 0,15 81 0 0 0,-13-68-1 0 0,-3-17-2 0 0,0 0 1 0 0,0 0 0 0 0,0 0-1 0 0,-1 1 1 0 0,1-1 0 0 0,-1 0-1 0 0,0 0 1 0 0,-1 0 0 0 0,1 0-1 0 0,-1 0 1 0 0,0 0 0 0 0,-1 4 2 0 0,0-2-200 0 0,0 0 0 0 0,-1 1 0 0 0,0-2 0 0 0,-3 7 200 0 0,4-10-68 0 0,0 0 1 0 0,0 0-1 0 0,0 0 1 0 0,0 0-1 0 0,0 0 1 0 0,0-1-1 0 0,0 1 1 0 0,-1-1-1 0 0,1 1 1 0 0,0-1-1 0 0,-1 0 1 0 0,0 0-1 0 0,-1 1 68 0 0,1-1-462 0 0,0 0-1 0 0,0 0 1 0 0,-1 0-1 0 0,1 0 1 0 0,0-1-1 0 0,-1 1 1 0 0,1-1-1 0 0,-1 0 1 0 0,1 0-1 0 0,-1 0 463 0 0,3 0-218 0 0,-1-1-1 0 0,1 1 1 0 0,0 0-1 0 0,0-1 1 0 0,0 1-1 0 0,0-1 1 0 0,0 1 0 0 0,0-1-1 0 0,0 1 1 0 0,1-1-1 0 0,-1 0 1 0 0,0 1-1 0 0,0-1 1 0 0,0 0-1 0 0,0 0 1 0 0,1 0 0 0 0,-1 0-1 0 0,1 0 1 0 0,-1 0-1 0 0,0 0 1 0 0,1 0-1 0 0,-1 0 1 0 0,1 0-1 0 0,0 0 1 0 0,-1 0 0 0 0,1 0-1 0 0,0 0 1 0 0,0 0-1 0 0,0 0 1 0 0,0 0-1 0 0,0-1 219 0 0,2-17-2592 0 0</inkml:trace>
  <inkml:trace contextRef="#ctx0" brushRef="#br0" timeOffset="21625.44">2236 1733 18887 0 0,'0'0'430'0'0,"0"0"55"0"0,3-8 495 0 0,1 2-820 0 0,-3 2 0 0 0,-1 3 577 0 0,0 1 245 0 0,5 15 1198 0 0,-1-6-1848 0 0,1 7 31 0 0,5 18 691 0 0,1 14-1054 0 0,11 35 953 0 0,-21-82-929 0 0,4 15 138 0 0,2-1-1 0 0,0 1 1 0 0,1-2 0 0 0,0 1-1 0 0,9 10-161 0 0,21 18 352 0 0,-37-41-272 0 0,-1-2 0 0 0,2-1 7 0 0,13-3 66 0 0,-12 4-124 0 0,-1 0 0 0 0,1-1 0 0 0,-1 1 0 0 0,1-1 0 0 0,-1 0 0 0 0,1 0 0 0 0,-1 0 0 0 0,0 0 0 0 0,1 0 0 0 0,-1-1 0 0 0,0 1 0 0 0,0-1-29 0 0,8-6 105 0 0,-2-1-1 0 0,1 0 1 0 0,-1-1-1 0 0,0 0 1 0 0,-1 0-1 0 0,-1-1 1 0 0,1 0-1 0 0,1-5-104 0 0,3-5 82 0 0,4-11 92 0 0,-9 16-94 0 0,0 0 0 0 0,0 0 0 0 0,1 1 0 0 0,3-3-80 0 0,-10 17 6 0 0,1 1 0 0 0,-1 0 0 0 0,0-1 0 0 0,0 1-1 0 0,1 0 1 0 0,-1 0 0 0 0,1-1 0 0 0,-1 1 0 0 0,0 0 0 0 0,1 0 0 0 0,-1 0-1 0 0,0 0 1 0 0,1-1 0 0 0,-1 1 0 0 0,1 0 0 0 0,-1 0 0 0 0,0 0 0 0 0,1 0 0 0 0,-1 0-1 0 0,1 0 1 0 0,-1 0 0 0 0,0 0 0 0 0,1 0 0 0 0,-1 0 0 0 0,1 0 0 0 0,-1 0 0 0 0,1 1-1 0 0,-1-1 1 0 0,0 0 0 0 0,1 0 0 0 0,-1 0 0 0 0,0 0 0 0 0,1 1 0 0 0,-1-1-1 0 0,0 0 1 0 0,1 0 0 0 0,-1 1 0 0 0,0-1 0 0 0,1 0 0 0 0,-1 1 0 0 0,0-1 0 0 0,0 0-1 0 0,1 1 1 0 0,-1-1 0 0 0,0 0 0 0 0,0 1 0 0 0,0-1 0 0 0,0 1-6 0 0,14 19-54 0 0,-13-18 67 0 0,34 68-214 0 0,-19-34 226 0 0,-12-25-12 0 0,1-1 0 0 0,0 1 0 0 0,4 4-13 0 0,8 12-19 0 0,-13-19 73 0 0,1 0 0 0 0,0 0 1 0 0,0-1-1 0 0,0 0 1 0 0,1 0-1 0 0,1 0 1 0 0,-1-1-1 0 0,3 2-54 0 0,3 2 101 0 0,-9-8-161 0 0,0 1 0 0 0,0-1 0 0 0,1 1 0 0 0,-1-1 1 0 0,1 0-1 0 0,0 0 60 0 0,-3-1-4 0 0,0-1 0 0 0,0 0 0 0 0,1 1 1 0 0,-1-1-1 0 0,0 0 0 0 0,0 0 1 0 0,1 0-1 0 0,-1 0 0 0 0,0 0 0 0 0,1 0 1 0 0,-1 0-1 0 0,0 0 0 0 0,0 0 1 0 0,1-1-1 0 0,-1 1 0 0 0,0 0 1 0 0,0-1-1 0 0,0 1 0 0 0,1-1 0 0 0,-1 1 1 0 0,0-1-1 0 0,0 0 4 0 0,4-2 10 0 0,-1 0 0 0 0,0 0 0 0 0,0 0 0 0 0,0-1 0 0 0,0 0 0 0 0,0 0 0 0 0,-1 0 0 0 0,0 0 0 0 0,0 0 0 0 0,0-1 0 0 0,0 1 0 0 0,0-1 0 0 0,-1 0 0 0 0,0 0-10 0 0,3-10 102 0 0,-2 1 1 0 0,3-14-103 0 0,3-15 139 0 0,-4 22-85 0 0,-2 0-1 0 0,0 0 1 0 0,0-15-54 0 0,-1 4 63 0 0,4-11 226 0 0,4-13-289 0 0,-3 18-37 0 0,-4 16-1516 0 0,-2 21 598 0 0,17 5-4329 0 0,8 9 1955 0 0,-22-10 2636 0 0,19 12-2249 0 0</inkml:trace>
  <inkml:trace contextRef="#ctx0" brushRef="#br0" timeOffset="22311.19">3226 1889 16439 0 0,'0'0'754'0'0,"0"0"-17"0"0,0 0-305 0 0,0 0 465 0 0,0 0 257 0 0,0 0 50 0 0,0 0-50 0 0,0 0-250 0 0,0 0-110 0 0,0 0-24 0 0,0 0-91 0 0,0 0-375 0 0,6-4-63 0 0,33-26 723 0 0,-28 21-610 0 0,-9 8-316 0 0,0 0-1 0 0,-1 0 0 0 0,1 0 0 0 0,-1 0 0 0 0,0-1 0 0 0,1 1 1 0 0,-1 0-1 0 0,0-1 0 0 0,0 1 0 0 0,0-1 0 0 0,0 1 1 0 0,0-1-1 0 0,0 0 0 0 0,-1 1 0 0 0,1-1-37 0 0,4-10 134 0 0,2-9 120 0 0,-6 13-180 0 0,1-2 25 0 0,-1 0 0 0 0,0 0 1 0 0,-1-1-1 0 0,0 1 0 0 0,0 0 0 0 0,-1 0 0 0 0,-2-6-99 0 0,0 4 45 0 0,2 6-78 0 0,0 0-1 0 0,-1-1 1 0 0,0 1 0 0 0,-1 0 0 0 0,-2-5 33 0 0,5 10-5 0 0,-1 0 1 0 0,0 0-1 0 0,0-1 1 0 0,1 1-1 0 0,-1 0 0 0 0,0 0 1 0 0,0 0-1 0 0,0 0 1 0 0,0 0-1 0 0,0 1 1 0 0,-1-1-1 0 0,1 0 1 0 0,0 0-1 0 0,0 1 0 0 0,0-1 1 0 0,-1 1-1 0 0,1-1 1 0 0,0 1-1 0 0,-1-1 1 0 0,1 1-1 0 0,0 0 1 0 0,-1 0-1 0 0,1-1 1 0 0,-1 1-1 0 0,1 0 0 0 0,0 0 1 0 0,-1 1-1 0 0,1-1 1 0 0,-1 0 4 0 0,-2 1-2 0 0,1 0 1 0 0,0-1 0 0 0,0 1-1 0 0,0 1 1 0 0,0-1 0 0 0,0 0-1 0 0,0 1 1 0 0,0 0 0 0 0,0 0-1 0 0,0 0 2 0 0,-25 26 3 0 0,16-15-20 0 0,2 1-1 0 0,0 1 1 0 0,0-1-1 0 0,2 2 1 0 0,-1-1-1 0 0,2 1 1 0 0,0 0-1 0 0,2 1 1 0 0,-1 0 0 0 0,2 0-1 0 0,0 0 18 0 0,1 0 0 0 0,1-1 0 0 0,0 9 0 0 0,2-18 0 0 0,0 0 0 0 0,0 0 0 0 0,1-1 0 0 0,0 1 0 0 0,0 0 0 0 0,1 0 0 0 0,1 4 0 0 0,-2-7 3 0 0,1 1 3 0 0,0 0 0 0 0,0 0 0 0 0,0 0 1 0 0,0 0-1 0 0,1 0 0 0 0,0 0 0 0 0,0-1 0 0 0,0 1 0 0 0,1-1 1 0 0,0 0-1 0 0,0 1-6 0 0,0-2 28 0 0,0 1 1 0 0,0-1-1 0 0,1 0 1 0 0,-1 0-1 0 0,1-1 1 0 0,-1 1-1 0 0,2-1-28 0 0,-3-1 32 0 0,0 0-1 0 0,0 0 1 0 0,1-1-1 0 0,-1 1 1 0 0,0-1-1 0 0,0 0 1 0 0,1 0-1 0 0,-1 0 1 0 0,0 0-1 0 0,1-1 1 0 0,-1 1-1 0 0,1-2-31 0 0,9-1 251 0 0,-1 0 0 0 0,0-2 0 0 0,-1 1 0 0 0,1-2-1 0 0,-1 0 1 0 0,0 0 0 0 0,0-1 0 0 0,2-2-251 0 0,3-3 34 0 0,-1 0-1 0 0,0-2 1 0 0,-1 0-1 0 0,12-14-33 0 0,-20 21 4 0 0,7-8 44 0 0,-1-1 0 0 0,0 0 0 0 0,-1 0-1 0 0,-1-1 1 0 0,2-4-48 0 0,10-26-2 0 0,7-5 2 0 0,-7 13-198 0 0,13-34 198 0 0,-13 28 231 0 0,-14 32-120 0 0,-1-1 0 0 0,4-14-111 0 0,-7 18 17 0 0,-2 5-3 0 0,0 0 1 0 0,0-1-1 0 0,-1 1 0 0 0,0 0 1 0 0,1-3-15 0 0,-2 7 1 0 0,0 1 0 0 0,0-1 0 0 0,0 0 0 0 0,0 1 0 0 0,0-1 0 0 0,0 0 0 0 0,0 1-1 0 0,0-1 1 0 0,0 0 0 0 0,0 1 0 0 0,0-1 0 0 0,-1 0 0 0 0,1 1 0 0 0,0-1 0 0 0,0 1 0 0 0,-1-1 0 0 0,1 0 0 0 0,0 1 0 0 0,-1-1 0 0 0,1 1 0 0 0,-1-1 0 0 0,1 1 0 0 0,0-1 0 0 0,-1 1 0 0 0,1-1 0 0 0,-1 1 0 0 0,0 0 0 0 0,1-1 0 0 0,-1 1 0 0 0,1 0 0 0 0,-1-1 0 0 0,1 1 0 0 0,-1 0 0 0 0,0 0 0 0 0,1 0 0 0 0,-1-1 0 0 0,0 1 0 0 0,1 0 0 0 0,-1 0 0 0 0,0 0 0 0 0,1 0 0 0 0,-1 0 0 0 0,0 0-1 0 0,-1 1-4 0 0,0-1-1 0 0,0 0 1 0 0,1 1 0 0 0,-1-1 0 0 0,0 1-1 0 0,0 0 1 0 0,1-1 0 0 0,-1 1 0 0 0,0 0-1 0 0,1 0 1 0 0,-1 0 4 0 0,-5 3-37 0 0,4-2 18 0 0,-1 0 1 0 0,1 0-1 0 0,-1 0 1 0 0,1 0-1 0 0,-1 0 1 0 0,1 1-1 0 0,0 0 0 0 0,0 0 1 0 0,0-1-1 0 0,1 2 1 0 0,-1-1-1 0 0,1 0 1 0 0,-1 0-1 0 0,1 1 0 0 0,0 1 19 0 0,-12 20-196 0 0,12-21 152 0 0,-1 0 0 0 0,1 0 1 0 0,0 0-1 0 0,0 0 1 0 0,0 0-1 0 0,1 1 0 0 0,-1-1 1 0 0,1 0-1 0 0,0 1 1 0 0,0 0-1 0 0,1-1 0 0 0,-1 2 44 0 0,2 6-133 0 0,1-1-1 0 0,-1 0 1 0 0,2 1-1 0 0,0-1 1 0 0,0 0-1 0 0,1-1 1 0 0,2 7 133 0 0,9 25-503 0 0,-7-20 36 0 0,1 0 1 0 0,1-1-1 0 0,10 17 467 0 0,12 26-936 0 0,-22-43 823 0 0,-5-11 122 0 0,0 0 1 0 0,-1 0 0 0 0,-1 0-1 0 0,1 0 1 0 0,-1 4-10 0 0,-2-12 5 0 0,-1-1 0 0 0,1 1 0 0 0,-1 0 0 0 0,1-1 0 0 0,0 0 0 0 0,0 1 0 0 0,0-1 0 0 0,-1 1 0 0 0,1-1-1 0 0,1 0 1 0 0,-1 0 0 0 0,0 1 0 0 0,0-1 0 0 0,0 0 0 0 0,1 0 0 0 0,-1 0 0 0 0,0 0 0 0 0,2 0-5 0 0,1 0 0 0 0,0 0 0 0 0,0 0 0 0 0,0 0 0 0 0,0-1 0 0 0,1 1 0 0 0,-1-1 0 0 0,0 0 0 0 0,0 0 0 0 0,1-1 0 0 0,-1 1 0 0 0,4-2 0 0 0,3 1 0 0 0,3-1 14 0 0,0-1-1 0 0,0 0 0 0 0,0-1 1 0 0,-1 0-1 0 0,1-1 1 0 0,7-4-14 0 0,3-4-78 0 0,1 0 0 0 0,18-14 78 0 0,-36 22-580 0 0,-1 0-1 0 0,0 0 0 0 0,0-1 0 0 0,0-1 581 0 0,10-12-7346 0 0,-9 7-365 0 0</inkml:trace>
  <inkml:trace contextRef="#ctx0" brushRef="#br0" timeOffset="22643.35">4450 1983 19351 0 0,'0'0'886'0'0,"0"0"-21"0"0,0 2-554 0 0,0 3 159 0 0,-1 1 0 0 0,1-1 0 0 0,-1 0 0 0 0,-1 1 0 0 0,1-1 0 0 0,-1 0 0 0 0,0 0 0 0 0,-1 1-470 0 0,-22 44 3590 0 0,10-24-2747 0 0,9-17-836 0 0,0 0 0 0 0,0-1 0 0 0,-1 1 1 0 0,0-1-1 0 0,-8 6-7 0 0,7-6-1 0 0,-1 1 0 0 0,1 0 1 0 0,1 0-1 0 0,-5 9 1 0 0,-16 19 134 0 0,15-20-2087 0 0,0 2-4370 0 0,0 4-2902 0 0</inkml:trace>
  <inkml:trace contextRef="#ctx0" brushRef="#br0" timeOffset="23883.86">5147 1621 6072 0 0,'-19'-4'289'0'0,"17"4"-121"0"0,1-1-23 0 0,-4-1 6 0 0,3 1 473 0 0,2 1 196 0 0,0 0 39 0 0,0 0-26 0 0,0 0-128 0 0,1-2-496 0 0,-1 1 0 0 0,1-1 0 0 0,0 0 0 0 0,0 0 0 0 0,0 0-1 0 0,0 1 1 0 0,0-1 0 0 0,0 1 0 0 0,0-1 0 0 0,0 1 0 0 0,1-1 0 0 0,-1 1-1 0 0,1 0 1 0 0,-1-1-209 0 0,0 0 311 0 0,-1 0 0 0 0,0 1-1 0 0,1-1 1 0 0,-1 0 0 0 0,1 0 0 0 0,0 1-1 0 0,-1-1 1 0 0,1 0 0 0 0,0 1-1 0 0,0-1 1 0 0,1-1-311 0 0,-1 2 103 0 0,11-14 921 0 0,-7 2 312 0 0,-5 10-1048 0 0,8-19 3218 0 0,-8 21-3401 0 0,0 0 1 0 0,0 1 0 0 0,0-1 0 0 0,-1 1-1 0 0,1-1 1 0 0,0 1 0 0 0,0-1 0 0 0,-1 1-1 0 0,1-1 1 0 0,0 1 0 0 0,-1-1 0 0 0,1 1-1 0 0,-1-1 1 0 0,1 1 0 0 0,-1 0 0 0 0,1-1-1 0 0,-1 1 1 0 0,1 0 0 0 0,-1-1 0 0 0,1 1-1 0 0,-1 0 1 0 0,0 0-106 0 0,0-1 46 0 0,0 1 0 0 0,-1 0-1 0 0,1-1 1 0 0,0 1 0 0 0,-1 0-1 0 0,1 0 1 0 0,0 0 0 0 0,-1 0-1 0 0,1 0 1 0 0,-1 1 0 0 0,1-1-1 0 0,0 0 1 0 0,-1 0 0 0 0,1 1-1 0 0,0-1 1 0 0,0 1 0 0 0,-1 0-1 0 0,1-1 1 0 0,0 1 0 0 0,-1 0-46 0 0,-22 21 295 0 0,6-4-181 0 0,11-12-105 0 0,0 0 1 0 0,1 0-1 0 0,0 1 1 0 0,0 0-1 0 0,0 1 1 0 0,1-1-1 0 0,0 1 1 0 0,0 0-1 0 0,-2 7-9 0 0,-3 2-1 0 0,0 0-1 0 0,-6 6 2 0 0,9-15 2 0 0,1 1 0 0 0,0 0 0 0 0,0 0 0 0 0,1 1-1 0 0,0 0 1 0 0,0 0 0 0 0,2 0 0 0 0,-1 0 0 0 0,-1 7-2 0 0,5-14 8 0 0,0 0 0 0 0,0 0 1 0 0,0 0-1 0 0,0 0 0 0 0,1 0 1 0 0,-1 0-1 0 0,1 0 1 0 0,0 1-9 0 0,0-1 0 0 0,-1-1 0 0 0,1 0 0 0 0,-1 1-1 0 0,1-1 1 0 0,-1 0 0 0 0,0 1 0 0 0,0-1 0 0 0,0 1 0 0 0,0-1 0 0 0,-1 1 0 0 0,1-2 2 0 0,0-1-1 0 0,0 0-1 0 0,-1 1 1 0 0,1-1-1 0 0,0 1 1 0 0,0-1-1 0 0,0 1 1 0 0,0-1-1 0 0,0 0 1 0 0,0 1-1 0 0,0-1 1 0 0,0 1-1 0 0,0-1 1 0 0,0 1-1 0 0,0-1 1 0 0,0 0-1 0 0,0 1 1 0 0,1-1-1 0 0,-1 1 1 0 0,0-1 0 0 0,0 1-1 0 0,0-1 1 0 0,1 1-1 0 0,16 11 107 0 0,-12-9-70 0 0,-3-2-25 0 0,0 0 0 0 0,1 0 1 0 0,-1 0-1 0 0,0 0 1 0 0,1 0-1 0 0,-1-1 1 0 0,2 1-13 0 0,2 0-13 0 0,-4-1 23 0 0,-1 0 0 0 0,1 0 0 0 0,-1 0-1 0 0,0-1 1 0 0,1 1 0 0 0,-1 0 0 0 0,1-1 0 0 0,-1 0-1 0 0,0 1 1 0 0,1-1 0 0 0,-1 0 0 0 0,0 1 0 0 0,1-1-1 0 0,-1 0 1 0 0,1-1-10 0 0,1 0 48 0 0,6-5 60 0 0,0-1 0 0 0,0 0-1 0 0,0-1 1 0 0,-1 0 0 0 0,0 0 0 0 0,-1-1 0 0 0,0 0 0 0 0,-1 0-1 0 0,4-7-107 0 0,-1-2 174 0 0,-1 0 0 0 0,0-1-174 0 0,6-16 191 0 0,10-23 304 0 0,8-38-495 0 0,-9 24 121 0 0,-9 27 38 0 0,-3-2 0 0 0,2-20-159 0 0,2-9 138 0 0,-15 68-42 0 0,0 7 0 0 0,0 3-16 0 0,-6 11-92 0 0,0-1 1 0 0,1 1-1 0 0,0 0 0 0 0,1 0 0 0 0,0 1 1 0 0,1 0 11 0 0,-5 31-103 0 0,0 5 103 0 0,5-25-16 0 0,-1 19-12 0 0,2-1 0 0 0,1 14 28 0 0,0 32-19 0 0,1-70 29 0 0,0 0-1 0 0,2-1 1 0 0,0 1-1 0 0,1-1 1 0 0,1 1-10 0 0,6 40 5 0 0,-8-45-8 0 0,1 0 0 0 0,0 0-1 0 0,0 0 1 0 0,1-1-1 0 0,1 1 1 0 0,0-1-1 0 0,1 0 1 0 0,0 0-1 0 0,1-1 1 0 0,0 0 0 0 0,1 0-1 0 0,4 4 4 0 0,-10-13 12 0 0,1 0 0 0 0,-1 0 0 0 0,1 0 0 0 0,0 0 0 0 0,-1-1 0 0 0,1 1 0 0 0,0-1-1 0 0,0 1 1 0 0,0-1 0 0 0,0 0 0 0 0,0 0 0 0 0,1 0 0 0 0,-1-1 0 0 0,0 1 0 0 0,0-1 0 0 0,1 0 0 0 0,-1 0 0 0 0,0 0 0 0 0,3 0-12 0 0,0-1 20 0 0,-1 0 1 0 0,0 0 0 0 0,0 0 0 0 0,0-1 0 0 0,0 1-1 0 0,-1-1 1 0 0,1 0 0 0 0,0 0 0 0 0,-1-1 0 0 0,1 0-1 0 0,-1 1 1 0 0,3-4-21 0 0,3-2 69 0 0,0-1-1 0 0,0-1 1 0 0,2-4-69 0 0,-8 10 24 0 0,-1-1 1 0 0,1 0-1 0 0,-1-1 0 0 0,0 1 0 0 0,-1 0 1 0 0,1-1-1 0 0,-1 0 0 0 0,1-4-24 0 0,1-1 75 0 0,0 0-1 0 0,6-11-74 0 0,-7 16 25 0 0,0-1-1 0 0,0 0 1 0 0,0 0-1 0 0,-1 0 0 0 0,0 0 1 0 0,0 0-1 0 0,0-6-24 0 0,-2-4 57 0 0,0 13-42 0 0,0 0 0 0 0,0 0 0 0 0,0 0 0 0 0,1 0 0 0 0,-1 0 0 0 0,2-1-15 0 0,11-53-54 0 0,-7 46 32 0 0,-6 10 43 0 0,1 1 0 0 0,0 0 0 0 0,0-1 0 0 0,-1 1 0 0 0,1 0 0 0 0,-1-1-1 0 0,1 1 1 0 0,-1-1 0 0 0,1 1 0 0 0,-1-1-21 0 0,-2 3 80 0 0,-11 4-103 0 0,10-1-3 0 0,2-1 11 0 0,-12 11-19 0 0,11-12 27 0 0,-1 0 0 0 0,1 0-1 0 0,0 0 1 0 0,0 1 0 0 0,0-1 0 0 0,1 1-1 0 0,-1-1 1 0 0,0 1 0 0 0,1 0 0 0 0,0 0 0 0 0,0-1-1 0 0,0 1 1 0 0,0 1 7 0 0,-5 69-80 0 0,5-66 75 0 0,1 0 1 0 0,0 0-1 0 0,0 1 0 0 0,1-1 0 0 0,0 0 1 0 0,0 0-1 0 0,1 0 0 0 0,0-1 1 0 0,0 1-1 0 0,1 0 0 0 0,1 3 5 0 0,9 31-32 0 0,-11-38 28 0 0,-1 0 0 0 0,1 1 0 0 0,0-1 0 0 0,0 0 0 0 0,0-1 1 0 0,0 1-1 0 0,0 0 0 0 0,1-1 0 0 0,-1 1 0 0 0,1-1 0 0 0,0 1 0 0 0,-1-1 0 0 0,1 0 0 0 0,0 0 0 0 0,1-1 4 0 0,10 10-1 0 0,-10-8 4 0 0,0 0-1 0 0,0-1 0 0 0,1 1 1 0 0,-1-1-1 0 0,0 0 1 0 0,1 0-1 0 0,0-1 1 0 0,-1 0-1 0 0,1 1 1 0 0,0-1-1 0 0,0-1 1 0 0,-1 1-1 0 0,2-1-2 0 0,-4 0 1 0 0,1 0 1 0 0,0 0-1 0 0,-1 0 0 0 0,1 0 1 0 0,0 0-1 0 0,-1-1 0 0 0,1 1 1 0 0,0-1-1 0 0,-1 0 0 0 0,1 0 1 0 0,-1 0-1 0 0,0 0 0 0 0,1 0 1 0 0,-1 0-1 0 0,0-1 0 0 0,1 1 1 0 0,-1-1-1 0 0,0 0 0 0 0,0 0 1 0 0,0 1-1 0 0,-1-1 0 0 0,1 0 1 0 0,0-1-1 0 0,0-1-1 0 0,1 0 1 0 0,-1 0 7 0 0,1 1 1 0 0,-1-1 0 0 0,0 0 0 0 0,-1 0 0 0 0,1 0-1 0 0,-1 0 1 0 0,1 0 0 0 0,-1 0 0 0 0,-1 0-1 0 0,1-1 1 0 0,0 1 0 0 0,-1 0 0 0 0,0-1-9 0 0,2-31 132 0 0,-1 28-97 0 0,0-1 1 0 0,-1 0 0 0 0,0 0-1 0 0,0 1 1 0 0,-1-1-1 0 0,0 0 1 0 0,-2-3-36 0 0,-10-55 128 0 0,12 64-103 0 0,0 0 0 0 0,-1-1 0 0 0,1 1 0 0 0,-1 0 0 0 0,1 0 0 0 0,-1 0 0 0 0,0 0 0 0 0,-1-1-25 0 0,1 1 24 0 0,0-1 1 0 0,-1 1-1 0 0,2-1 1 0 0,-1 0 0 0 0,-1-3-25 0 0,2 3-27 0 0,0 3-3 0 0,1-1 0 0 0,0 1-1 0 0,-1-1 1 0 0,1 1 0 0 0,0-1 0 0 0,-1 1 0 0 0,0 0-1 0 0,1-1 1 0 0,-1 1 0 0 0,0 0 0 0 0,0-1 0 0 0,0 1-1 0 0,0 0 1 0 0,0 0 0 0 0,0 0 0 0 0,0 0 0 0 0,0 0-1 0 0,0 0 1 0 0,-1 0 0 0 0,1 0 0 0 0,0 0 0 0 0,-1 1-1 0 0,1-1 1 0 0,0 0 0 0 0,-1 1 0 0 0,-1-1 30 0 0,1 0-281 0 0,-1 0 0 0 0,0 1 0 0 0,0-1 0 0 0,0 1 0 0 0,1 0 0 0 0,-1 0 0 0 0,0 0 0 0 0,0 0 1 0 0,0 0-1 0 0,0 1 0 0 0,1-1 0 0 0,-1 1 0 0 0,0-1 0 0 0,0 1 0 0 0,1 0 0 0 0,-2 1 281 0 0,-9 2-6746 0 0,0-1-1963 0 0</inkml:trace>
  <inkml:trace contextRef="#ctx0" brushRef="#br0" timeOffset="24247.2">6104 1667 11056 0 0,'-2'-1'54'0'0,"0"0"1"0"0,1 1-1 0 0,-1-1 1 0 0,1 0-1 0 0,-1 0 1 0 0,1 0-1 0 0,-1-1 1 0 0,1 1 0 0 0,-1 0-1 0 0,1 0 1 0 0,0-1-1 0 0,0 1 1 0 0,0-1-1 0 0,0 1 1 0 0,0-1-1 0 0,0 0 1 0 0,0 1-1 0 0,0-1 1 0 0,1 0 0 0 0,-1 1-1 0 0,1-1 1 0 0,-1 0-55 0 0,-7-17 2538 0 0,-1-4 2415 0 0,8 22-4827 0 0,1 1-1 0 0,0-1 0 0 0,0 1 0 0 0,0-1 0 0 0,0 1 0 0 0,-1-1 0 0 0,1 1 1 0 0,0-1-1 0 0,-1 1 0 0 0,1-1 0 0 0,0 1 0 0 0,-1-1 0 0 0,1 1 0 0 0,0 0 1 0 0,-1-1-1 0 0,1 1 0 0 0,-1-1 0 0 0,1 1 0 0 0,-1 0 0 0 0,1 0 0 0 0,-1-1 1 0 0,1 1-1 0 0,-1 0 0 0 0,1 0 0 0 0,-1 0 0 0 0,1-1 0 0 0,-1 1-125 0 0,-8-5 1657 0 0,8 5-675 0 0,-1 0-98 0 0,0 0-797 0 0,-1 0 0 0 0,1 1 0 0 0,0 0 0 0 0,-1-1 1 0 0,1 1-1 0 0,-1 0 0 0 0,1 0 0 0 0,0 0 1 0 0,0 1-1 0 0,0-1 0 0 0,0 1 0 0 0,0-1 1 0 0,0 1-1 0 0,0-1 0 0 0,0 1 0 0 0,0 0 1 0 0,1 0-1 0 0,-1 0 0 0 0,0 1-87 0 0,-5 8 40 0 0,-1 0 0 0 0,1 0 0 0 0,0 3-40 0 0,6-12-3 0 0,-6 12 3 0 0,1 2 0 0 0,1-1 0 0 0,-3 9 0 0 0,-1 6 11 0 0,7-21-1 0 0,-1 0 0 0 0,2 1 0 0 0,-1-1-1 0 0,1 5-9 0 0,-4 22 14 0 0,4-29-14 0 0,0 0 0 0 0,0 0 0 0 0,1 0 0 0 0,0 0 0 0 0,0 1 0 0 0,1-1 0 0 0,-1 0 0 0 0,2-1 0 0 0,-1 1 0 0 0,1 0 0 0 0,0 0 0 0 0,0 0 0 0 0,1-1 0 0 0,1 1 0 0 0,-2-4 11 0 0,0 0 0 0 0,0 0 0 0 0,1-1-1 0 0,-1 0 1 0 0,1 1 0 0 0,0-1 0 0 0,0 0 0 0 0,0 0-1 0 0,0-1 1 0 0,0 1 0 0 0,0-1 0 0 0,0 1 0 0 0,1-1 0 0 0,-1 0-1 0 0,0 0 1 0 0,1 0-11 0 0,6 1-12 0 0,0 0 0 0 0,0 0-1 0 0,0-1 1 0 0,10 0 12 0 0,-20-1-14 0 0,21 0-2256 0 0,0-1 1 0 0,8-2 2269 0 0,1-1-8826 0 0</inkml:trace>
  <inkml:trace contextRef="#ctx0" brushRef="#br0" timeOffset="24601.12">6508 1550 18055 0 0,'0'-15'1920'0'0,"0"9"-1710"0"0,0 4 706 0 0,0 2 300 0 0,0 0 52 0 0,0 0-79 0 0,0 0-373 0 0,1 21-125 0 0,1-1-1 0 0,1 0 1 0 0,0 1-691 0 0,6 37 396 0 0,-7-24 929 0 0,-2 11-1325 0 0,0-15-32 0 0,1 0 1 0 0,1 3 31 0 0,-1-23 51 0 0,-1 1-1 0 0,0 0 0 0 0,-1 2-50 0 0,0 13 107 0 0,-3-1-474 0 0,4-22 120 0 0,-1-1 0 0 0,0 1 1 0 0,1 0-1 0 0,-1-1 0 0 0,1 1 0 0 0,0 0 0 0 0,0-1 0 0 0,0 1 0 0 0,0 0 0 0 0,1-1 0 0 0,0 4 247 0 0,-1-4-2258 0 0,0-2-101 0 0,0 0-16 0 0</inkml:trace>
  <inkml:trace contextRef="#ctx0" brushRef="#br0" timeOffset="24979.89">6898 1535 22631 0 0,'0'0'514'0'0,"0"0"71"0"0,0 0 32 0 0,0 0-66 0 0,1 3-359 0 0,2 7 70 0 0,-1 0-1 0 0,0 0 1 0 0,0 1 0 0 0,-1-1-1 0 0,0 11-261 0 0,-5 55 881 0 0,1-8-410 0 0,-7 103 527 0 0,11-166-869 0 0,-1-3-81 0 0,1-1-1 0 0,-1 0 1 0 0,0 1 0 0 0,0-1 0 0 0,0 1-1 0 0,0-1 1 0 0,0 0 0 0 0,0 1-1 0 0,0-1 1 0 0,-1 0 0 0 0,1 1 0 0 0,0-1-1 0 0,-1 0 1 0 0,1 1 0 0 0,-1-1 0 0 0,0 0-1 0 0,1 0-47 0 0,-1 0 112 0 0,1-1 16 0 0,0 0 7 0 0,2-44 319 0 0,2 0 0 0 0,8-39-454 0 0,-5 14 551 0 0,-4 40-673 0 0,1 0 0 0 0,4-16 122 0 0,-2 17 89 0 0,1-21-89 0 0,-6 43 45 0 0,0-1 1 0 0,1 0-1 0 0,0 1 0 0 0,0-1 1 0 0,1 1-1 0 0,0 0 0 0 0,0 0-45 0 0,-2 3 1 0 0,0 1-1 0 0,0 0 1 0 0,1 0 0 0 0,-1 0-1 0 0,0 0 1 0 0,1 0-1 0 0,0 0 1 0 0,0 0-1 0 0,-1 0 1 0 0,1 0 0 0 0,0 1-1 0 0,0-1 1 0 0,0 1-1 0 0,1 0 1 0 0,-1-1-1 0 0,0 1 1 0 0,0 0-1 0 0,1 0 1 0 0,1 0-1 0 0,7 2 0 0 0,-5 1 0 0 0,-1 1 1 0 0,1 0-1 0 0,-1 0 1 0 0,0 1-1 0 0,0 0 0 0 0,0-1 1 0 0,-1 2-1 0 0,0-1 1 0 0,1 0-1 0 0,-1 1 0 0 0,0 0 1 0 0,1 3-1 0 0,6 8-115 0 0,-1 1 1 0 0,0 1-1 0 0,1 5 115 0 0,-2-3-92 0 0,0 2 0 0 0,-2-1-1 0 0,1 5 93 0 0,-5-14 95 0 0,-1 0 1 0 0,0 0-1 0 0,0 1 0 0 0,-1-1 1 0 0,-1 0-1 0 0,0 8-95 0 0,-2 3 23 0 0,-1 1-1 0 0,-3 9-22 0 0,4-25-1 0 0,0 0 0 0 0,-1 0 0 0 0,0-1 0 0 0,0 1-1 0 0,-1-1 1 0 0,0 0 0 0 0,0 0 0 0 0,-4 5 1 0 0,3-6 4 0 0,-1 0-1 0 0,0 0 1 0 0,0 0 0 0 0,0-1-1 0 0,0 0 1 0 0,-1 0 0 0 0,0-1-1 0 0,-3 2-3 0 0,-14 6-146 0 0,-25 9 146 0 0,38-17-839 0 0,-1-1 0 0 0,0 0 0 0 0,0-1 0 0 0,-1 0 0 0 0,-9 0 839 0 0,-5-2-9960 0 0</inkml:trace>
  <inkml:trace contextRef="#ctx0" brushRef="#br0" timeOffset="25350.01">7688 1352 21743 0 0,'1'-2'994'0'0,"6"-27"364"0"0,-10 22-1302 0 0,2 6-7 0 0,1 1 0 0 0,-1-1 0 0 0,1 1-1 0 0,-1-1 1 0 0,0 1 0 0 0,1-1 0 0 0,-1 1-1 0 0,1-1 1 0 0,-1 1 0 0 0,0 0 0 0 0,1-1-1 0 0,-1 1 1 0 0,0 0 0 0 0,1 0 0 0 0,-1 0-1 0 0,0 0 1 0 0,0-1 0 0 0,1 1 0 0 0,-1 0 0 0 0,0 0-1 0 0,0 0 1 0 0,1 0 0 0 0,-1 1 0 0 0,0-1-1 0 0,0 0-48 0 0,-1 1 78 0 0,-1 0-1 0 0,1-1 1 0 0,0 1-1 0 0,0 1 0 0 0,0-1 1 0 0,0 0-1 0 0,0 0 1 0 0,0 1-1 0 0,0 0-77 0 0,-6 5 219 0 0,1 1 1 0 0,0 0-1 0 0,-4 5-219 0 0,9-10 64 0 0,-8 11 56 0 0,0 0 0 0 0,-4 11-120 0 0,-1 0 50 0 0,-42 84 14 0 0,45-84 71 0 0,1 0 0 0 0,1 1-1 0 0,1 0 1 0 0,1 1-1 0 0,2 0 1 0 0,1 0 0 0 0,-1 8-135 0 0,5-25 10 0 0,1 0 1 0 0,-1 0-1 0 0,2 0 0 0 0,-1 0 1 0 0,1 0-1 0 0,1-1 0 0 0,0 1 1 0 0,0 0-1 0 0,1-1 0 0 0,0 1 1 0 0,1-1-1 0 0,4 9-10 0 0,-5-12-193 0 0,1 0 0 0 0,0 0 0 0 0,0 0 0 0 0,0-1 0 0 0,0 0 0 0 0,1 0 0 0 0,0 0 0 0 0,0 0 0 0 0,0-1 0 0 0,1 0-1 0 0,0 0 1 0 0,0 0 0 0 0,0-1 0 0 0,0 1 0 0 0,0-2 0 0 0,0 1 0 0 0,1-1 0 0 0,0 0 0 0 0,0 0 193 0 0,27 4-1127 0 0</inkml:trace>
  <inkml:trace contextRef="#ctx0" brushRef="#br0" timeOffset="25719.92">8040 1570 17047 0 0,'0'0'1311'0'0,"-1"-1"-846"0"0,-2-1-219 0 0,-4 13 1618 0 0,3-3-1433 0 0,1 1 0 0 0,0 1 0 0 0,0-1 0 0 0,1 0 0 0 0,0 1 0 0 0,1-1 0 0 0,0 1 0 0 0,0-1 0 0 0,1 1 0 0 0,1 4-431 0 0,-3 27 687 0 0,-2 46 983 0 0,4 1-1670 0 0,0-46 266 0 0,5 79-469 0 0,-1-85 539 0 0,0-5 212 0 0,-4-30-40 0 0,0-1-65 0 0,0-13-278 0 0,5-77 443 0 0,-5 36-485 0 0,-1-75 946 0 0,15-95-1069 0 0,-10 186 19 0 0,1 0 1 0 0,2 0-1 0 0,2 1 0 0 0,6-11-19 0 0,-14 44 17 0 0,1 0 1 0 0,0 0-1 0 0,0 0 0 0 0,1 1 0 0 0,-1-1 0 0 0,1 1 0 0 0,0-1-17 0 0,-2 3-7 0 0,0 0 0 0 0,0 0 1 0 0,0 0-1 0 0,0 0 0 0 0,0 0 1 0 0,0 0-1 0 0,0 0 0 0 0,1 0 1 0 0,-1 0-1 0 0,0 1 0 0 0,1-1 0 0 0,-1 1 1 0 0,0-1-1 0 0,1 1 0 0 0,-1-1 1 0 0,0 1-1 0 0,1 0 0 0 0,-1-1 0 0 0,1 1 1 0 0,-1 0-1 0 0,2 0 7 0 0,7 5-67 0 0,-5-1 78 0 0,-1 0 0 0 0,1 1-1 0 0,-1 0 1 0 0,1 0-1 0 0,-1 1 1 0 0,-1-1-1 0 0,1 1 1 0 0,-1-1 0 0 0,0 1-1 0 0,0 0 1 0 0,-1 0-1 0 0,0 1 1 0 0,1 2-11 0 0,3 8 57 0 0,-2-4-110 0 0,0-1-1 0 0,-2 1 1 0 0,0 0 0 0 0,0 0-1 0 0,-1 0 1 0 0,-1 0 0 0 0,0 0-1 0 0,0-1 1 0 0,-2 6 53 0 0,1-11-148 0 0,-1 0 1 0 0,0 0-1 0 0,0 0 0 0 0,0-1 1 0 0,-1 1-1 0 0,0-1 1 0 0,0 1-1 0 0,-1-1 0 0 0,0 0 1 0 0,0-1-1 0 0,0 1 0 0 0,0-1 1 0 0,-1 1-1 0 0,0-1 0 0 0,0-1 1 0 0,-6 5 147 0 0,2-3-319 0 0,0 0 0 0 0,0 0 0 0 0,0-1 0 0 0,-1 0 1 0 0,1 0-1 0 0,-1-1 0 0 0,0-1 0 0 0,-1 0 0 0 0,1 0 1 0 0,-9 0 318 0 0,9-2-1666 0 0</inkml:trace>
  <inkml:trace contextRef="#ctx0" brushRef="#br0" timeOffset="25720.92">8399 1542 19871 0 0,'0'0'910'0'0,"1"-1"-24"0"0,0 1-690 0 0,0-1-1 0 0,0 1 0 0 0,0-1 1 0 0,0 0-1 0 0,0 1 1 0 0,0 0-1 0 0,0-1 0 0 0,0 1 1 0 0,1 0-1 0 0,-1-1 0 0 0,0 1 1 0 0,0 0-1 0 0,0 0 1 0 0,0 0-1 0 0,0 0 0 0 0,1 0 1 0 0,-1 0-1 0 0,0 1 0 0 0,0-1 1 0 0,0 0-1 0 0,0 0 1 0 0,0 1-1 0 0,1-1 0 0 0,-1 1 1 0 0,0-1-1 0 0,0 1 0 0 0,0-1 1 0 0,0 1-1 0 0,0 0 0 0 0,0 0-195 0 0,1 1 37 0 0,1 0-1 0 0,-1 0 0 0 0,1 1 1 0 0,-1-1-1 0 0,0 1 0 0 0,0 0 0 0 0,0 0 1 0 0,0 0-1 0 0,0-1 0 0 0,-1 2 0 0 0,1-1 1 0 0,-1 0-1 0 0,0 0 0 0 0,0 0 0 0 0,0 1 1 0 0,-1-1-1 0 0,1 2-36 0 0,0 4 168 0 0,0 0 1 0 0,0 0-1 0 0,-1-1 0 0 0,0 1 1 0 0,-1 0-1 0 0,0 1-168 0 0,0 5 206 0 0,0-1 0 0 0,1 10-206 0 0,1-12-74 0 0,-2-1 0 0 0,1 1 0 0 0,-1 0 0 0 0,-1 1 74 0 0,-11 38-2942 0 0,9-39 1404 0 0</inkml:trace>
  <inkml:trace contextRef="#ctx0" brushRef="#br0" timeOffset="26105.55">8662 1145 19351 0 0,'0'0'886'0'0,"0"0"-21"0"0,1-2-554 0 0,2-3-167 0 0,-2 5-88 0 0,-1-1 1 0 0,1 1 0 0 0,-1 0 0 0 0,1 0-1 0 0,0 0 1 0 0,-1-1 0 0 0,1 1-1 0 0,-1 0 1 0 0,1 0 0 0 0,0 0 0 0 0,-1 0-1 0 0,1 0 1 0 0,0 0 0 0 0,-1 0-1 0 0,1 0 1 0 0,0 0 0 0 0,-1 0 0 0 0,1 1-1 0 0,-1-1 1 0 0,1 0-57 0 0,1 0 160 0 0,2 1 26 0 0,0 0 0 0 0,0 1 0 0 0,0-1 0 0 0,0 1-1 0 0,0 0 1 0 0,0-1 0 0 0,0 2 0 0 0,-1-1 0 0 0,3 2-186 0 0,31 28 563 0 0,-20-16-379 0 0,-4-4 69 0 0,0 1 0 0 0,-2 0 0 0 0,1 1 0 0 0,-2 1 0 0 0,6 9-253 0 0,12 25 1502 0 0,1 7-1502 0 0,-7-11 537 0 0,-20-43-522 0 0,19 40 644 0 0,4 13-659 0 0,-20-42 68 0 0,0 1-1 0 0,-1 0 1 0 0,0 0 0 0 0,-1 0-1 0 0,-1 1 1 0 0,0 5-68 0 0,0 3 0 0 0,0-5 0 0 0,-1 1 0 0 0,-1-1 0 0 0,-1 0 0 0 0,0 1 0 0 0,-1-1 0 0 0,-2 5 0 0 0,-2-1 10 0 0,-2 12 185 0 0,-13 30-195 0 0,17-53 12 0 0,-1-1 0 0 0,0 0 1 0 0,0 0-1 0 0,-1-1 0 0 0,0 0 0 0 0,-1 0 1 0 0,0 0-1 0 0,-1 0-12 0 0,0 0-26 0 0,-17 17-525 0 0,-2 0 1 0 0,-25 19 550 0 0,18-20-6577 0 0,-19 10 6577 0 0,33-25-2239 0 0</inkml:trace>
  <inkml:trace contextRef="#ctx0" brushRef="#br0" timeOffset="27308.1">9040 1372 8840 0 0,'0'0'197'0'0,"0"0"24"0"0,-1-6 230 0 0,1 5-423 0 0,-1-2 0 0 0,0 0 0 0 0,1 0 0 0 0,-1-1 0 0 0,1 1 0 0 0,0 0 0 0 0,0-3-28 0 0,1 2 378 0 0,1 1-1 0 0,0 0 1 0 0,0-1-1 0 0,1 1 1 0 0,-1 0 0 0 0,1 0-1 0 0,-1 1 1 0 0,1-1-1 0 0,0 1 1 0 0,0-1 0 0 0,0 1-1 0 0,0 0 1 0 0,0 0-1 0 0,1 0 1 0 0,-1 0 0 0 0,1 1-1 0 0,-1-1 1 0 0,1 1-1 0 0,0 0 1 0 0,-1 0 0 0 0,1 0-1 0 0,0 1 1 0 0,0-1-1 0 0,1 1-377 0 0,-4 0 768 0 0,-1 0-33 0 0,0 0-142 0 0,8 4 447 0 0,-4-1-832 0 0,0 1 0 0 0,0 0 0 0 0,-1-1 0 0 0,0 1 0 0 0,0 1 0 0 0,0-1 0 0 0,0 0 0 0 0,0 1 0 0 0,1 3-208 0 0,17 45 940 0 0,-19-49-920 0 0,11 30 298 0 0,-2 0-1 0 0,-1 1 1 0 0,-2 0 0 0 0,-1 1-1 0 0,0 21-317 0 0,-6-38 52 0 0,2 27 156 0 0,-3 6-208 0 0,-1-37 23 0 0,0 1 0 0 0,-1-1 0 0 0,-1 0 0 0 0,0 0 0 0 0,-3 6-23 0 0,-5 12 192 0 0,-8 15-192 0 0,13-35 23 0 0,0-1 1 0 0,-1 0-1 0 0,0 0 1 0 0,-1 0-1 0 0,-3 2-23 0 0,-4 4 113 0 0,-1 0-1 0 0,-1-1 0 0 0,0-1 0 0 0,-1 0 1 0 0,-1-2-1 0 0,0 0 0 0 0,-1-1 1 0 0,-8 4-113 0 0,5-4 26 0 0,-17 7 1 0 0,16-14-86 0 0,23-6 161 0 0,1 0-2 0 0,-2 1-26 0 0,-6 3-59 0 0,0-3-4 0 0,-5 1 35 0 0,6-1 2 0 0,-7-1 50 0 0,12 0-45 0 0,2 0 16 0 0,0 0 17 0 0,0 0-50 0 0,0 0-134 0 0,0 0-10 0 0,0 0-26 0 0,0 0-154 0 0,0 0-62 0 0,0 0-15 0 0,0 0-236 0 0,0 0-980 0 0,2 0-431 0 0,7 4-90 0 0,-7-4-10 0 0</inkml:trace>
  <inkml:trace contextRef="#ctx0" brushRef="#br0" timeOffset="27809.68">10061 1706 18687 0 0,'0'-1'78'0'0,"-1"0"-1"0"0,1 0 0 0 0,-1 0 0 0 0,1 0 0 0 0,-1 0 0 0 0,1 0 0 0 0,0 0 0 0 0,-1 0 0 0 0,1-1 0 0 0,0 1 0 0 0,0 0 0 0 0,0 0 0 0 0,0 0 0 0 0,0 0 1 0 0,0 0-1 0 0,0 0 0 0 0,1 0 0 0 0,-1 0 0 0 0,0 0 0 0 0,0 0 0 0 0,1 0 0 0 0,-1 0 0 0 0,1 0 0 0 0,-1 0 0 0 0,1-1-77 0 0,4-16 1927 0 0,13 7 621 0 0,-7 7-1716 0 0,8-3-2259 0 0,-23 17-4622 0 0,-1 2-1892 0 0</inkml:trace>
  <inkml:trace contextRef="#ctx0" brushRef="#br0" timeOffset="28142.1">9961 2066 18975 0 0,'-1'1'870'0'0,"-35"54"874"0"0,11-17 1188 0 0,-2 7-2932 0 0,16-26 870 0 0,-2-1 1 0 0,-11 13-871 0 0,7-9 271 0 0,-8 9 89 0 0,-2-2 1 0 0,-5 5-361 0 0,-29 23-2473 0 0,39-40-6428 0 0</inkml:trace>
  <inkml:trace contextRef="#ctx0" brushRef="#br0" timeOffset="28774.79">10943 1605 14280 0 0,'0'0'89'0'0,"0"0"1"0"0,0 0 0 0 0,0 0 0 0 0,0 0 0 0 0,0 0 0 0 0,0 0 0 0 0,0 0 0 0 0,0 0-1 0 0,0 0 1 0 0,0 1 0 0 0,0-1 0 0 0,0 0 0 0 0,0 0 0 0 0,0 0 0 0 0,0 0 0 0 0,0 0 0 0 0,0 0-90 0 0,-1 1 178 0 0,0 0 1 0 0,0 0-1 0 0,0 0 1 0 0,0 0-1 0 0,0 0 1 0 0,1 0-1 0 0,-1 1 1 0 0,0-1-1 0 0,1 0 1 0 0,-1 1-1 0 0,0-1 1 0 0,1 0-1 0 0,0 1 1 0 0,-1-1-1 0 0,1 0 1 0 0,0 1 0 0 0,0-1-1 0 0,0 1 1 0 0,0 0-179 0 0,-1 34 1026 0 0,14 147-141 0 0,-12-137 322 0 0,-2 12-1207 0 0,0 1 824 0 0,-3 22 133 0 0,0 0 3199 0 0,2-93-3508 0 0,0-6-259 0 0,5-2-47 0 0,1-4-156 0 0,-2-1 1 0 0,0 0 0 0 0,-1 0-1 0 0,-2 0-186 0 0,-4-60 223 0 0,4 0 0 0 0,4-9-223 0 0,4-1 93 0 0,13-64-93 0 0,-17 140 0 0 0,2 0 0 0 0,-1 0 0 0 0,2 0 0 0 0,1 1 0 0 0,7-15 0 0 0,-13 31 0 0 0,0-1 0 0 0,0 1 1 0 0,1 0-1 0 0,-1 0 0 0 0,1 0 0 0 0,0 1 0 0 0,-1-1 1 0 0,1 0-1 0 0,0 0 0 0 0,0 1 0 0 0,0-1 0 0 0,0 1 1 0 0,1 0-1 0 0,-1 0 0 0 0,0 0 0 0 0,0 0 1 0 0,1 0-1 0 0,1-1 0 0 0,-2 2-1 0 0,0 0 0 0 0,-1 0 1 0 0,1 0-1 0 0,0 0 0 0 0,-1 0 1 0 0,1 0-1 0 0,0 0 0 0 0,0 0 1 0 0,-1 1-1 0 0,1-1 0 0 0,-1 1 1 0 0,1-1-1 0 0,0 1 0 0 0,-1 0 1 0 0,1-1-1 0 0,-1 1 0 0 0,1 0 1 0 0,-1 0-1 0 0,0 0 0 0 0,1 0 0 0 0,-1 0 1 0 0,0 1-1 0 0,0-1 0 0 0,1 0 1 0 0,-1 0-1 0 0,0 1 0 0 0,0 0 1 0 0,6 9-12 0 0,0 0-1 0 0,0 1 1 0 0,-1 0-1 0 0,-1 0 0 0 0,0 0 1 0 0,-1 1-1 0 0,0 0 1 0 0,-1 0-1 0 0,0 0 1 0 0,-1 0-1 0 0,-1 0 0 0 0,0 1 1 0 0,-1-1-1 0 0,0 0 1 0 0,-1 1-1 0 0,0 0 13 0 0,2 11 0 0 0,-1-22 0 0 0,1 0 0 0 0,-1 0 0 0 0,0-1 0 0 0,0 1 0 0 0,0 0 0 0 0,0-1 0 0 0,-1 1 0 0 0,1 0 0 0 0,-1 0 0 0 0,1-1 0 0 0,-1 1 0 0 0,0-1 0 0 0,0 2 0 0 0,-8 9-3 0 0,1 0 1 0 0,-2-1-1 0 0,0 0 0 0 0,0-1 1 0 0,-1 0-1 0 0,-1 0 0 0 0,-9 6 3 0 0,12-11-44 0 0,1-1 0 0 0,-1 0 0 0 0,0-1-1 0 0,-2 1 45 0 0,-19 10-2748 0 0,30-15 2378 0 0,-1 0-1 0 0,1 0 0 0 0,-1 0 1 0 0,1 0-1 0 0,-1 0 1 0 0,0 0-1 0 0,1 0 0 0 0,-1 0 1 0 0,1-1-1 0 0,-1 1 1 0 0,1 0-1 0 0,-1 0 1 0 0,1 0-1 0 0,0-1 0 0 0,-1 1 1 0 0,1 0-1 0 0,-1 0 1 0 0,1-1-1 0 0,-1 1 1 0 0,1 0 370 0 0,-1-1-1422 0 0,-7-2-6760 0 0</inkml:trace>
  <inkml:trace contextRef="#ctx0" brushRef="#br0" timeOffset="29112.91">11339 1406 18919 0 0,'0'0'430'0'0,"0"0"55"0"0,0 0 30 0 0,0 0-50 0 0,0 0-197 0 0,0 8 1052 0 0,-5 374 3437 0 0,2-327-4146 0 0,1-2-3338 0 0,2-52 939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87 19351 0 0,'-6'-13'530'0'0,"-1"1"0"0"0,0 0 0 0 0,0 1 0 0 0,-10-11-530 0 0,16 21 27 0 0,0-1-1 0 0,-1 1 1 0 0,1 0-1 0 0,0 0 1 0 0,-1-1-1 0 0,0 1 1 0 0,1 0-1 0 0,-1 0 1 0 0,0 0-1 0 0,1 1 1 0 0,-1-1-1 0 0,0 0 1 0 0,0 1-1 0 0,0-1 1 0 0,0 1-1 0 0,1-1 1 0 0,-1 1-1 0 0,-2 0-26 0 0,0 0 105 0 0,1 0 1 0 0,-1 0-1 0 0,0 1 1 0 0,0 0-1 0 0,1 0 1 0 0,-1 0-1 0 0,1 0 0 0 0,-1 0 1 0 0,-2 2-106 0 0,-2 1 176 0 0,-1 1 1 0 0,1 0 0 0 0,0 1 0 0 0,1-1-1 0 0,-1 2 1 0 0,1-1 0 0 0,-1 2-177 0 0,-10 12 217 0 0,2 0-1 0 0,0 1 1 0 0,1 1-1 0 0,1 0 1 0 0,1 1-1 0 0,1 0 1 0 0,1 1 0 0 0,1 1-1 0 0,-2 8-216 0 0,-4 17 24 0 0,3 1 0 0 0,2 1-1 0 0,-3 37-23 0 0,11-55-15 0 0,1 0 0 0 0,2 1 0 0 0,1-1 0 0 0,2 0 0 0 0,1 0 1 0 0,4 7 14 0 0,-4-18-3 0 0,2 0 1 0 0,1-1-1 0 0,6 14 3 0 0,-8-25-886 0 0,0 0 0 0 0,1 0 0 0 0,1-1 0 0 0,6 9 886 0 0,8 5-8233 0 0</inkml:trace>
  <inkml:trace contextRef="#ctx0" brushRef="#br0" timeOffset="918.12">696 519 19551 0 0,'0'-1'95'0'0,"0"-1"-1"0"0,-1 1 0 0 0,1-1 0 0 0,-1 0 1 0 0,1 1-1 0 0,-1-1 0 0 0,0 1 0 0 0,1 0 1 0 0,-1-1-1 0 0,0 1 0 0 0,0 0 0 0 0,0-1 0 0 0,0 1 1 0 0,0 0-1 0 0,0 0 0 0 0,-1 0 0 0 0,0-1-94 0 0,-23-15 542 0 0,24 16-459 0 0,-1 1 0 0 0,0-1-1 0 0,0 1 1 0 0,1 0 0 0 0,-1-1-1 0 0,0 1 1 0 0,0 0 0 0 0,0 0-1 0 0,0 0 1 0 0,1 0 0 0 0,-1 1-1 0 0,0-1 1 0 0,0 0 0 0 0,0 1-1 0 0,1-1 1 0 0,-1 1 0 0 0,-1 0-83 0 0,-1 1 223 0 0,1-1 0 0 0,0 1 1 0 0,-1-1-1 0 0,1 1 0 0 0,0 0 1 0 0,0 0-1 0 0,1 1 0 0 0,-2 0-223 0 0,-8 11 208 0 0,1 1 0 0 0,0 1 0 0 0,-6 13-208 0 0,-2 1 32 0 0,10-14-32 0 0,1-1 0 0 0,1 1 0 0 0,0 0 0 0 0,1 0 0 0 0,-4 14 0 0 0,-3 25 0 0 0,1 7 0 0 0,7-34 0 0 0,3-19 1 0 0,2 0 1 0 0,-1 1-1 0 0,1-1 0 0 0,1 0 0 0 0,-1 0 0 0 0,2 0 1 0 0,-1 1-1 0 0,1-1 0 0 0,2 5-1 0 0,-4-10 11 0 0,1 1 3 0 0,11 6 28 0 0,-12-11-38 0 0,1 1 0 0 0,-1-1 1 0 0,1 1-1 0 0,-1-1 1 0 0,1 0-1 0 0,-1 1 1 0 0,1-1-1 0 0,-1 0 0 0 0,1 1 1 0 0,-1-1-1 0 0,1 0 1 0 0,-1 0-1 0 0,1 1 1 0 0,0-1-1 0 0,-1 0 0 0 0,1 0 1 0 0,0 0-1 0 0,-1 0 1 0 0,1 0-1 0 0,-1 0 1 0 0,1 0-1 0 0,0 0 0 0 0,-1 0 1 0 0,1 0-1 0 0,-1 0 1 0 0,1 0-1 0 0,0-1 1 0 0,-1 1-5 0 0,2-1 20 0 0,3 1-4 0 0,0-1 0 0 0,-1-1 0 0 0,1 1 0 0 0,-1-1 1 0 0,0 1-1 0 0,0-1 0 0 0,1-1 0 0 0,-1 1 1 0 0,0 0-1 0 0,-1-1 0 0 0,1 0 0 0 0,0 0 0 0 0,-1 0 1 0 0,0 0-1 0 0,3-4-16 0 0,5-7 34 0 0,-1 0 1 0 0,0-1-1 0 0,4-10-34 0 0,-4 7-38 0 0,2-5-112 0 0,0-1 0 0 0,-2 0 0 0 0,3-15 150 0 0,11-25 42 0 0,-18 49 236 0 0,-2 0 0 0 0,0 0 1 0 0,0-1-279 0 0,0-1 385 0 0,-3 16 47 0 0,0 6-179 0 0,0 15-118 0 0,0 25-185 0 0,-1-24 50 0 0,1 1 0 0 0,1 0 0 0 0,1-1 0 0 0,0 0 0 0 0,2 0 0 0 0,0 0 0 0 0,3 4 0 0 0,-6-21 0 0 0,0 0 0 0 0,0 0 0 0 0,0 0 0 0 0,0 0 1 0 0,1-1-1 0 0,0 1 0 0 0,0-1 0 0 0,0 1 0 0 0,0-1 0 0 0,0 0 0 0 0,1 0 0 0 0,-1 0 0 0 0,2 0 0 0 0,-2-2-1 0 0,-1 1 1 0 0,1 0-1 0 0,0-1 0 0 0,0 0 1 0 0,0 0-1 0 0,0 1 0 0 0,0-2 0 0 0,0 1 1 0 0,0 0-1 0 0,0-1 0 0 0,0 1 1 0 0,0-1-1 0 0,1 0 0 0 0,-1 0 0 0 0,0 0 1 0 0,0-1-1 0 0,0 1 0 0 0,3-1 1 0 0,1-2-3 0 0,0 1 0 0 0,0-1 0 0 0,0-1 0 0 0,0 1-1 0 0,-1-1 1 0 0,0 0 0 0 0,0-1 0 0 0,0 1 0 0 0,0-1 0 0 0,0 0-1 0 0,-1-1 1 0 0,0 1 0 0 0,0-1 0 0 0,-1 0 0 0 0,0 0 0 0 0,0-1-1 0 0,0 1 1 0 0,-1-1 0 0 0,2-4 3 0 0,24-47 211 0 0,30-43-211 0 0,-32 62 269 0 0,-26 37-241 0 0,0 0 1 0 0,1 0-1 0 0,-1 1 0 0 0,1-1 0 0 0,0 0 1 0 0,-1 0-1 0 0,1 1 0 0 0,0-1 0 0 0,0 1 1 0 0,0 0-1 0 0,1-1-28 0 0,6 10 81 0 0,-6-5-94 0 0,1 0-1 0 0,-1 0 1 0 0,0 1-1 0 0,0-1 1 0 0,0 1-1 0 0,-1-1 1 0 0,0 1-1 0 0,1 0 1 0 0,-1 0-1 0 0,0 0 1 0 0,-1 0 0 0 0,1 1-1 0 0,-1-1 1 0 0,0 0-1 0 0,0 2 14 0 0,2 12-123 0 0,-1 0-1 0 0,0 0 0 0 0,-2 8 124 0 0,1-9-62 0 0,0 0 0 0 0,0 0-1 0 0,3 5 63 0 0,19 93 20 0 0,-23-114 0 0 0,0 0 0 0 0,1 0 0 0 0,-1-1 0 0 0,0 1-1 0 0,0 0 1 0 0,0 0 0 0 0,1-1 0 0 0,-1 1 0 0 0,0 0 0 0 0,1-1 0 0 0,-1 1 0 0 0,0 0-1 0 0,1-1 1 0 0,-1 1 0 0 0,1-1 0 0 0,-1 1 0 0 0,1-1 0 0 0,0 1 0 0 0,-1-1 0 0 0,1 1-1 0 0,-1-1 1 0 0,1 1 0 0 0,0-1 0 0 0,-1 0 0 0 0,1 1 0 0 0,0-1 0 0 0,0 0-1 0 0,-1 0 1 0 0,1 1 0 0 0,0-1 0 0 0,0 0 0 0 0,-1 0 0 0 0,1 0 0 0 0,0 0 0 0 0,0 0-1 0 0,-1 0 1 0 0,1 0 0 0 0,0 0 0 0 0,0 0 0 0 0,-1-1 0 0 0,1 1 0 0 0,0 0 0 0 0,0 0-20 0 0,3-2 38 0 0,1 0 1 0 0,-1-1 0 0 0,0 1 0 0 0,0-1 0 0 0,0 1-1 0 0,1-2-38 0 0,0 0 77 0 0,2-2 10 0 0,-1 0 1 0 0,1-1-1 0 0,-1 0 1 0 0,0 0-1 0 0,0 0 0 0 0,-1-1 1 0 0,0 0-1 0 0,0-1-87 0 0,15-22 122 0 0,-14 22-97 0 0,-1 0-1 0 0,0 0 1 0 0,2-6-25 0 0,4-8 17 0 0,11-25-40 0 0,-16 33 181 0 0,1 0-1 0 0,0 1 0 0 0,4-6-157 0 0,-10 18 57 0 0,-1 1-50 0 0,1 1 0 0 0,-1-1-1 0 0,0 0 1 0 0,1 1-1 0 0,-1-1 1 0 0,0 1 0 0 0,1-1-1 0 0,-1 1 1 0 0,1 0 0 0 0,-1-1-1 0 0,1 1 1 0 0,-1-1-1 0 0,1 1 1 0 0,-1 0 0 0 0,1-1-1 0 0,-1 1 1 0 0,1 0 0 0 0,-1 0-1 0 0,1-1 1 0 0,-1 1-1 0 0,1 0 1 0 0,0 0 0 0 0,0 0-7 0 0,-1 0 2 0 0,1 0 1 0 0,-1 0 0 0 0,1 0-1 0 0,-1 1 1 0 0,1-1-1 0 0,-1 0 1 0 0,1 0 0 0 0,-1 1-1 0 0,1-1 1 0 0,-1 0-1 0 0,1 1 1 0 0,-1-1 0 0 0,1 0-1 0 0,-1 1 1 0 0,0-1-1 0 0,1 1 1 0 0,-1-1 0 0 0,0 0-1 0 0,1 1-2 0 0,0 0 4 0 0,3 5-21 0 0,1 0 1 0 0,-1 1-1 0 0,0-1 0 0 0,0 1 1 0 0,-1 0-1 0 0,0 0 0 0 0,0 0 1 0 0,0 0-1 0 0,-1 1 0 0 0,0 2 17 0 0,1 1-12 0 0,14 46-22 0 0,-8-22 25 0 0,2-1 0 0 0,2 0 0 0 0,7 13 9 0 0,-17-38 11 0 0,-3-9-8 0 0,0 0 1 0 0,0 0 0 0 0,0 1 0 0 0,0-1-1 0 0,0 0 1 0 0,-1 1 0 0 0,1-1 0 0 0,0 0-1 0 0,0 0 1 0 0,0 1 0 0 0,0-1 0 0 0,0 0-1 0 0,0 0 1 0 0,-1 0 0 0 0,1 1-1 0 0,0-1 1 0 0,0 0 0 0 0,0 0 0 0 0,-1 0-1 0 0,1 1 1 0 0,0-1 0 0 0,0 0 0 0 0,-1 0-1 0 0,1 0 1 0 0,0 0-4 0 0,-1 1 358 0 0,4-1-97 0 0,10-1 44 0 0,19-6-13 0 0,-23 4-323 0 0,0-1 0 0 0,0-1 0 0 0,-1 1 0 0 0,1-2 0 0 0,-1 1 0 0 0,0-1 0 0 0,-1 0 0 0 0,1-1 0 0 0,-1 1 0 0 0,0-1 0 0 0,-1-1 31 0 0,14-16 257 0 0,-2-2 1 0 0,12-20-258 0 0,-8 11-62 0 0,-15 23 62 0 0,0-1-1 0 0,3-10 1 0 0,10-18 12 0 0,-9 20 6 0 0,7-12 6 0 0,-17 30-23 0 0,1 1 0 0 0,-1 0 0 0 0,1 0 0 0 0,0 0 0 0 0,0 0 0 0 0,0 0 0 0 0,0 0 0 0 0,0 0 0 0 0,0 1 0 0 0,1-1 0 0 0,0 0-1 0 0,7 2 0 0 0,-7 1-5 0 0,0 0 0 0 0,0 0 0 0 0,0 1 0 0 0,0-1 0 0 0,-1 1 0 0 0,1 0 0 0 0,0 0 0 0 0,-1 0 0 0 0,1 0 0 0 0,-1 1 0 0 0,0-1 0 0 0,0 0 0 0 0,0 1 0 0 0,0 0 0 0 0,0-1 0 0 0,1 3 5 0 0,4 9-57 0 0,1 0 1 0 0,4 14 56 0 0,-8-18-10 0 0,3 10-2 0 0,-1 0-1 0 0,-1 1 1 0 0,-1-1-1 0 0,-1 1 1 0 0,1 18 12 0 0,-4-37-2 0 0,1 6-11 0 0,-1 0 0 0 0,-1-1 0 0 0,1 1-1 0 0,-1 0 1 0 0,-1-1 0 0 0,0 1 0 0 0,0-1-1 0 0,0 1 1 0 0,-1-1 0 0 0,0 2 13 0 0,1-5-47 0 0,0 0 0 0 0,-1 0-1 0 0,1 0 1 0 0,-1 0 0 0 0,0 0 0 0 0,0 0 0 0 0,0-1 0 0 0,-2 2 47 0 0,4-4-70 0 0,-1 1-1 0 0,0-1 1 0 0,0 0 0 0 0,0 1 0 0 0,0-1 0 0 0,0 0 0 0 0,0 0 0 0 0,-1 0 0 0 0,1 0 0 0 0,0-1 0 0 0,-1 1 0 0 0,1-1 0 0 0,0 1 0 0 0,-1-1 0 0 0,1 0 0 0 0,0 0 70 0 0,-19-4-924 0 0,15 2 456 0 0,-7-2-1211 0 0</inkml:trace>
  <inkml:trace contextRef="#ctx0" brushRef="#br0" timeOffset="1420.42">2103 581 9216 0 0,'1'-1'421'0'0,"0"-1"868"0"0,2-7-3077 0 0,-3 3 6011 0 0,0-4 6610 0 0,1 12-10590 0 0,0-1 0 0 0,0 0 0 0 0,0 1 0 0 0,0-1 0 0 0,0 0 0 0 0,0 0 0 0 0,0 0 1 0 0,1 0-1 0 0,-1 0 0 0 0,0 0-243 0 0,5 3 348 0 0,-1 3-253 0 0,1 0 0 0 0,-1 0 0 0 0,0 0 1 0 0,-1 1-1 0 0,0 0 0 0 0,0 0 0 0 0,-1 0 1 0 0,1 0-1 0 0,-2 0 0 0 0,1 1 0 0 0,-1 4-95 0 0,21 75 198 0 0,-21-78-154 0 0,2 10 40 0 0,1-1-1 0 0,4 9-83 0 0,-7-22 16 0 0,1-1 0 0 0,-1 1 0 0 0,1 0 0 0 0,1-1 0 0 0,-1 0 0 0 0,1 0 0 0 0,0 0 0 0 0,0 0-1 0 0,4 3-15 0 0,-4-5 31 0 0,4 5 501 0 0,5-11-77 0 0,-10 2-470 0 0,-1 0 0 0 0,1 0 1 0 0,-1-1-1 0 0,1 1 1 0 0,-1-1-1 0 0,0 1 0 0 0,0-1 1 0 0,0 0-1 0 0,0 0 0 0 0,0 0 1 0 0,0 0-1 0 0,0 0 0 0 0,0-1 16 0 0,19-31-64 0 0,-16 26 145 0 0,-2 2-38 0 0,0 0 0 0 0,-1 0 0 0 0,0 0 0 0 0,0 0 1 0 0,1-5-45 0 0,-2 5 49 0 0,1-1 1 0 0,1 0 0 0 0,-1 1 0 0 0,3-6-50 0 0,15-24 171 0 0,1 1-1 0 0,2 0 1 0 0,13-13-171 0 0,-35 47 4 0 0,-1 1-1 0 0,0-1 1 0 0,1 0 0 0 0,-1 1-1 0 0,1-1 1 0 0,0 1 0 0 0,-1-1 0 0 0,1 1-1 0 0,-1 0 1 0 0,1-1 0 0 0,0 1-1 0 0,-1-1 1 0 0,1 1 0 0 0,-1 0-1 0 0,1 0 1 0 0,0-1 0 0 0,0 1-1 0 0,-1 0 1 0 0,1 0 0 0 0,0 0-1 0 0,-1 0 1 0 0,1 0 0 0 0,0 0-1 0 0,0 0 1 0 0,0 0-4 0 0,0 0 5 0 0,0 1 0 0 0,0-1 0 0 0,0 1 0 0 0,0 0 0 0 0,0-1 0 0 0,0 1 0 0 0,0 0 0 0 0,0-1 0 0 0,0 1 0 0 0,0 0 0 0 0,0 0 0 0 0,0 0 0 0 0,-1 0 0 0 0,2 1-5 0 0,2 6 18 0 0,1 1 1 0 0,-1-1-1 0 0,0 1 0 0 0,0 3-18 0 0,1 0 5 0 0,6 25-139 0 0,-10-29 59 0 0,1 0 1 0 0,1 0 0 0 0,0 0-1 0 0,3 7 75 0 0,14 28-328 0 0,-15-31 449 0 0,0 0 0 0 0,1 0 0 0 0,0-1 0 0 0,1 0 0 0 0,4 5-121 0 0,-4-7 26 0 0,-3-4-19 0 0,0 0 0 0 0,0 0 0 0 0,1 0 0 0 0,-1 0 0 0 0,1-1 0 0 0,0 0 0 0 0,0 0-1 0 0,1 0 1 0 0,3 1-7 0 0,7 2 38 0 0,-12-7-24 0 0,-1-2-2 0 0,-1 2 9 0 0,1 0-1 0 0,-1 0 1 0 0,0-1-1 0 0,1 1 0 0 0,-1-1 1 0 0,0 0-1 0 0,1 0 0 0 0,-1 1 1 0 0,0-2-1 0 0,0 1 0 0 0,0 0 1 0 0,0 0-1 0 0,0-1 1 0 0,0 1-1 0 0,0-1 0 0 0,0 1 1 0 0,-1-1-1 0 0,1 0 0 0 0,-1 0 1 0 0,1 0-1 0 0,-1 0 1 0 0,0 0-1 0 0,1 0 0 0 0,-1-1-20 0 0,4-7 146 0 0,0 0 0 0 0,-1-1-1 0 0,-1 0 1 0 0,2-7-146 0 0,-2 8 19 0 0,2-13-137 0 0,-1-1-1 0 0,-1 0 1 0 0,-1 0-1 0 0,-2 0 1 0 0,0-1-1 0 0,-1 1 1 0 0,-3-7 118 0 0,4 20-69 0 0,0-1 0 0 0,1 1-1 0 0,1-4 70 0 0,-1 6-822 0 0,0-1-1 0 0,-1 1 0 0 0,0-1 0 0 0,-1-8 823 0 0,-3 3-1720 0 0</inkml:trace>
  <inkml:trace contextRef="#ctx0" brushRef="#br0" timeOffset="2138.25">3047 683 920 0 0,'0'0'593'0'0,"0"0"2157"0"0,0 0 943 0 0,2-2 3092 0 0,5-4-3656 0 0,40-9-296 0 0,-29 12-2154 0 0,-16 3-598 0 0,0 0 0 0 0,1-1 0 0 0,-1 1 0 0 0,0 0 0 0 0,0-1 0 0 0,1 0 0 0 0,-1 1 0 0 0,0-1 0 0 0,1 0-81 0 0,2-2 165 0 0,0 0 0 0 0,1 0 0 0 0,-1 0-1 0 0,0-1 1 0 0,0 1 0 0 0,-1-1 0 0 0,1-1 0 0 0,-1 1-1 0 0,0 0 1 0 0,0-1 0 0 0,0 0 0 0 0,-1 0-1 0 0,0 0 1 0 0,0 0 0 0 0,0-1 0 0 0,0 1 0 0 0,-1-2-165 0 0,1-1 240 0 0,0-1 0 0 0,0 1 0 0 0,-1-1 0 0 0,-1 0 1 0 0,0 1-1 0 0,1-10-240 0 0,-3 12 87 0 0,1-1 1 0 0,-1 1-1 0 0,0 0 1 0 0,0 0-1 0 0,-1 0 1 0 0,0 0-1 0 0,0 0 1 0 0,0 0-1 0 0,-1 0 1 0 0,0 0-1 0 0,0 1 1 0 0,0 0-1 0 0,-1-1 1 0 0,1 1-1 0 0,-1 1 1 0 0,-2-2-88 0 0,5 5 20 0 0,0-1 1 0 0,-1 1-1 0 0,1 0 0 0 0,-1 0 1 0 0,0-1-1 0 0,1 1 1 0 0,-1 1-1 0 0,0-1 0 0 0,0 0 1 0 0,0 0-1 0 0,1 1 1 0 0,-1-1-1 0 0,0 1 0 0 0,0-1 1 0 0,0 1-1 0 0,0 0 1 0 0,0 0-1 0 0,0 0 0 0 0,0 0 1 0 0,0 0-1 0 0,0 0 1 0 0,0 0-1 0 0,0 1 0 0 0,0-1 1 0 0,1 1-1 0 0,-2 0-20 0 0,0 1 2 0 0,0-1 1 0 0,0 1-1 0 0,0 0 0 0 0,0 0 1 0 0,0 0-1 0 0,1 1 0 0 0,-1-1 1 0 0,1 1-1 0 0,0-1 0 0 0,0 1 1 0 0,0 0-1 0 0,0 0 0 0 0,0 0 1 0 0,0 0-1 0 0,1 0-2 0 0,-3 4-1 0 0,-3 7-1 0 0,0 0-1 0 0,1 1 1 0 0,1 0-1 0 0,-3 9 3 0 0,3-2-44 0 0,1 1 0 0 0,2 0 0 0 0,0 0 0 0 0,1 0-1 0 0,1 0 1 0 0,3 23 44 0 0,-2-37-24 0 0,1 0 0 0 0,1 0 0 0 0,-1 0 1 0 0,2 0-1 0 0,-1 0 0 0 0,1-1 0 0 0,0 0 0 0 0,1 1 0 0 0,0-2 0 0 0,0 1 0 0 0,1 0 0 0 0,0-1 0 0 0,0 0 0 0 0,1-1 1 0 0,0 1 22 0 0,-4-4 26 0 0,0-1-1 0 0,0 0 0 0 0,0 0 1 0 0,0 0-1 0 0,1-1 0 0 0,-1 1 0 0 0,0-1 1 0 0,1 0-1 0 0,-1 0 0 0 0,1 0 0 0 0,0 0 1 0 0,-1 0-1 0 0,1-1 0 0 0,-1 0 1 0 0,1 0-1 0 0,1 0-24 0 0,-1 0 15 0 0,1 0-1 0 0,-1-1 1 0 0,0 1 0 0 0,1-1 0 0 0,-1 0-1 0 0,0 0 1 0 0,0-1 0 0 0,1 1 0 0 0,-1-1-1 0 0,0 0 1 0 0,-1 0 0 0 0,1-1-1 0 0,2-1-14 0 0,15-13 159 0 0,-1-1-1 0 0,-1-1 0 0 0,0 0 0 0 0,-2-2 0 0 0,13-18-158 0 0,37-64 878 0 0,22-51-878 0 0,-78 134 82 0 0,13-24 127 0 0,5-17-209 0 0,-21 44 66 0 0,-2-1-1 0 0,0 0 0 0 0,-1 1 1 0 0,-1-2-1 0 0,1-5-65 0 0,-5 20 62 0 0,1 0 1 0 0,-1 0-1 0 0,0 0 0 0 0,-1 0 0 0 0,1 0 1 0 0,-1 0-1 0 0,1 1 0 0 0,-1-1 1 0 0,0 0-1 0 0,-1 0 0 0 0,1 1 0 0 0,-1-1 1 0 0,1 1-1 0 0,-2-2-62 0 0,3 5 5 0 0,-1 0-1 0 0,0 0 1 0 0,0 1-1 0 0,0-1 1 0 0,0 0-1 0 0,0 0 1 0 0,0 0-1 0 0,0 0 1 0 0,0 1-1 0 0,0-1 1 0 0,1 0-1 0 0,-1 1 1 0 0,-1 0-5 0 0,-2 0-50 0 0,1 0 1 0 0,-1 1-1 0 0,0 0 0 0 0,1 0 1 0 0,-1 0-1 0 0,1 0 1 0 0,0 0-1 0 0,0 1 1 0 0,0-1-1 0 0,0 1 0 0 0,0 0 1 0 0,0 0-1 0 0,1 0 1 0 0,-1 0-1 0 0,1 0 1 0 0,0 1-1 0 0,0-1 0 0 0,0 1 1 0 0,1-1-1 0 0,-1 1 1 0 0,1 0-1 0 0,0 0 50 0 0,-2 5-61 0 0,1 1 1 0 0,1-1-1 0 0,0 0 0 0 0,0 1 0 0 0,1-1 1 0 0,0 4 60 0 0,1 6-219 0 0,1 0 1 0 0,3 13 218 0 0,12 32-602 0 0,0 1-32 0 0,-7-13 85 0 0,-3-18-145 0 0,-1 0-1 0 0,-1 1 1 0 0,-1 20 694 0 0,-9 28-51 0 0,4-79 51 0 0,0-3 0 0 0,1 0 0 0 0,-1 0 0 0 0,1 0 0 0 0,0 0 0 0 0,-1 1 0 0 0,1-1 0 0 0,0 0 0 0 0,0 0 0 0 0,0 0 0 0 0,0 0 0 0 0,0 0 0 0 0,0 1 0 0 0,0-1 0 0 0,0 0 0 0 0,0 0 0 0 0,5 22 0 0 0,-2-15 0 0 0,-3-7 0 0 0,0 0 0 0 0,0 0 0 0 0,0-1 0 0 0,1 1 0 0 0,-1 0 0 0 0,0 0 0 0 0,1-1 0 0 0,-1 1 0 0 0,1 0 0 0 0,-1-1 0 0 0,1 1 0 0 0,-1 0 0 0 0,1-1 0 0 0,-1 1 0 0 0,1-1 0 0 0,0 1 0 0 0,-1-1 0 0 0,1 1 0 0 0,0-1 0 0 0,-1 1 0 0 0,1-1 0 0 0,0 0 0 0 0,-1 1 0 0 0,1-1 0 0 0,0 0 0 0 0,0 1 0 0 0,0-1 0 0 0,-1 0 0 0 0,1 0 0 0 0,0 0 0 0 0,0 0 0 0 0,3 1 0 0 0,0 0 0 0 0,1 0 0 0 0,0-1 0 0 0,0 1 0 0 0,0-1 0 0 0,0 0 0 0 0,0 0 0 0 0,0 0 0 0 0,0-1 0 0 0,1 0 0 0 0,8-2 0 0 0,0 0 0 0 0,8-4 0 0 0,-1-2-1599 0 0,-2-1-3910 0 0,3-3-2478 0 0</inkml:trace>
  <inkml:trace contextRef="#ctx0" brushRef="#br0" timeOffset="2492.61">4284 686 8288 0 0,'0'0'638'0'0,"-2"2"-99"0"0,1-1-63 0 0,0 1 1 0 0,1-1-1 0 0,-1 1 1 0 0,0-1-1 0 0,0 1 0 0 0,1-1 1 0 0,-1 1-1 0 0,1 0 1 0 0,-1-1-1 0 0,1 1 0 0 0,0 0 1 0 0,0 0-477 0 0,-1 1 420 0 0,1-1 1 0 0,-1 0-1 0 0,1 0 0 0 0,-1 1 1 0 0,1-1-1 0 0,-1 0 1 0 0,0 0-1 0 0,0 0 1 0 0,0 0-1 0 0,-1 0-420 0 0,-3 6 820 0 0,0 0 0 0 0,0 1 0 0 0,1-1 0 0 0,0 1 1 0 0,-2 6-821 0 0,2-5 488 0 0,0 1 0 0 0,-1-1 0 0 0,-5 8-488 0 0,-83 134 2640 0 0,83-138-2635 0 0,-1 0 1 0 0,0-1-1 0 0,-6 5-5 0 0,-13 12 0 0 0</inkml:trace>
  <inkml:trace contextRef="#ctx0" brushRef="#br0" timeOffset="3526.3">4806 772 17503 0 0,'-1'0'57'0'0,"1"0"0"0"0,0 0 0 0 0,-1-1-1 0 0,1 1 1 0 0,0 0 0 0 0,0 0-1 0 0,-1-1 1 0 0,1 1 0 0 0,0 0 0 0 0,-1-1-1 0 0,1 1 1 0 0,0 0 0 0 0,0-1-1 0 0,0 1 1 0 0,0 0 0 0 0,-1-1-1 0 0,1 1 1 0 0,0-1 0 0 0,0 1 0 0 0,0 0-1 0 0,0-1 1 0 0,0 1 0 0 0,0-1-1 0 0,0 1 1 0 0,0 0 0 0 0,0-1 0 0 0,0 1-1 0 0,0-1 1 0 0,0 1 0 0 0,0 0-1 0 0,0-1 1 0 0,0 1-57 0 0,9-14 108 0 0,-1 0-125 0 0,-7 8-63 0 0,-1 4 54 0 0,1 1-1 0 0,-1-1 0 0 0,0 0 0 0 0,1 1 0 0 0,-1-1 0 0 0,1 1 0 0 0,-1-1 0 0 0,1 1 0 0 0,0-1 0 0 0,-1 1 1 0 0,1-1-1 0 0,0 1 0 0 0,0 0 0 0 0,0-1 0 0 0,0 1 0 0 0,0 0 0 0 0,1 0 0 0 0,-1 0 0 0 0,0 0 0 0 0,2-1 27 0 0,-1 0 59 0 0,0 0-1 0 0,0 0 0 0 0,-1 0 0 0 0,1 0 1 0 0,0 0-1 0 0,-1-1 0 0 0,1 1 0 0 0,-1 0 0 0 0,0-1 1 0 0,0 1-1 0 0,1-2-58 0 0,-1 1 199 0 0,0 0-1 0 0,0 1 1 0 0,0-1 0 0 0,0 1 0 0 0,1-1-1 0 0,0 1 1 0 0,-1-1 0 0 0,1 1 0 0 0,0 0-1 0 0,0 0 1 0 0,2-1-199 0 0,-3 2 80 0 0,0 0 0 0 0,0 1 0 0 0,0-1 0 0 0,0 0-1 0 0,0 0 1 0 0,0 0 0 0 0,-1 0 0 0 0,1 0 0 0 0,0 0 0 0 0,0 0 0 0 0,-1 0 0 0 0,1 0 0 0 0,0 0 0 0 0,-1 0-1 0 0,1 0 1 0 0,-1-1 0 0 0,0 1 0 0 0,1 0 0 0 0,-1 0 0 0 0,0-1 0 0 0,0 1 0 0 0,0 0 0 0 0,0 0-1 0 0,0-1 1 0 0,0 1 0 0 0,0-1-80 0 0,0 2 41 0 0,0-1-1 0 0,1 0 1 0 0,-1 1-1 0 0,0-1 1 0 0,0 1 0 0 0,0-1-1 0 0,1 1 1 0 0,-1-1-1 0 0,0 1 1 0 0,1-1-1 0 0,-1 1 1 0 0,0 0-1 0 0,1-1 1 0 0,-1 1 0 0 0,1-1-1 0 0,-1 1 1 0 0,1 0-1 0 0,-1 0 1 0 0,1-1-1 0 0,-1 1-40 0 0,0 0 21 0 0,1 0 0 0 0,-1 0 0 0 0,0 0-1 0 0,0-1 1 0 0,1 1 0 0 0,-1 0 0 0 0,0 0 0 0 0,0 0-1 0 0,1 0 1 0 0,-1 0 0 0 0,0-1 0 0 0,0 1-1 0 0,0 0 1 0 0,1 0 0 0 0,-1 0 0 0 0,0-1-1 0 0,0 1 1 0 0,0 0 0 0 0,0 0 0 0 0,1-1 0 0 0,-1 1-1 0 0,0 0 1 0 0,0-1 0 0 0,0 1 0 0 0,0 0-1 0 0,0 0 1 0 0,0-1 0 0 0,0 1 0 0 0,0 0 0 0 0,0-1-1 0 0,0 1 1 0 0,0 0 0 0 0,0 0 0 0 0,0-1-1 0 0,0 1 1 0 0,0 0 0 0 0,0-1 0 0 0,0 1-1 0 0,0 0 1 0 0,0 0 0 0 0,0-1 0 0 0,-1 1 0 0 0,1 0-1 0 0,0 0 1 0 0,0-1 0 0 0,0 1-21 0 0,-2-2 105 0 0,0 0 0 0 0,0 0 1 0 0,0 0-1 0 0,0 1 0 0 0,0-1 0 0 0,-1 1 1 0 0,1-1-1 0 0,0 1 0 0 0,-1 0 0 0 0,1 0 1 0 0,-1 0-1 0 0,0 0 0 0 0,1 0 0 0 0,-1 1 1 0 0,1-1-1 0 0,-1 1-105 0 0,-2-1 80 0 0,1 1-1 0 0,0 1 1 0 0,0-1 0 0 0,0 0 0 0 0,-1 1-1 0 0,1 0 1 0 0,0 0 0 0 0,0 0 0 0 0,-3 2-80 0 0,-8 3 62 0 0,1 2 1 0 0,0-1 0 0 0,1 2 0 0 0,0 0 0 0 0,-1 1-63 0 0,13-9 12 0 0,-8 8-53 0 0,0 0 0 0 0,1 0-1 0 0,0 1 1 0 0,0 0 0 0 0,1 1 0 0 0,0 0 0 0 0,-3 9 41 0 0,4-8 54 0 0,1 0 1 0 0,0 1-1 0 0,1 0 1 0 0,1 0-1 0 0,0 0 1 0 0,-1 11-55 0 0,-2 7-6 0 0,6-27 6 0 0,-1 0 0 0 0,1 0 0 0 0,-1-1 0 0 0,1 1 0 0 0,0 0 0 0 0,1 0 0 0 0,-1 0 0 0 0,1-1 0 0 0,-1 1 0 0 0,1 0 0 0 0,0 0 0 0 0,0-1 0 0 0,1 1 0 0 0,-1-1 0 0 0,1 1 0 0 0,0-1 0 0 0,0 0 0 0 0,0 1 0 0 0,0-1 0 0 0,1 0 0 0 0,-1 0 0 0 0,1-1 0 0 0,-1 1 0 0 0,1 0 0 0 0,3 1 0 0 0,11 5-1 0 0,-13-9-4 0 0,-1-1-5 0 0,0 1 2 0 0,0-1 1 0 0,0 1-1 0 0,0-1 0 0 0,-1 0 0 0 0,1 1 1 0 0,0-2-1 0 0,0 1 0 0 0,-1 0 1 0 0,1 0-1 0 0,-1-1 0 0 0,1 1 0 0 0,-1-1 1 0 0,1 0-1 0 0,-1 0 0 0 0,0 0 0 0 0,0 0 1 0 0,0 0-1 0 0,1-3 8 0 0,6-5 79 0 0,-2-1 0 0 0,0-1 1 0 0,4-6-80 0 0,-10 15 28 0 0,2-2-8 0 0,-1 0-1 0 0,-1 0 1 0 0,1 1 0 0 0,-1-1-1 0 0,0 0 1 0 0,0-1 0 0 0,0-2-20 0 0,0 2 0 0 0,0 0-1 0 0,0 0 1 0 0,1 0 0 0 0,1-5 0 0 0,2-1 0 0 0,1 0 0 0 0,-1-1 0 0 0,-1 0 0 0 0,0 0 0 0 0,-1-1 0 0 0,1-2 0 0 0,1-14 39 0 0,1 1-1 0 0,2 0 1 0 0,1 0 0 0 0,6-12-39 0 0,-11 26 34 0 0,1 0 0 0 0,-2 0-1 0 0,1-9-33 0 0,-1 8 15 0 0,0 0 0 0 0,1 1 0 0 0,3-7-15 0 0,3-4 32 0 0,-5 17-20 0 0,-1-1-1 0 0,0 0 0 0 0,-1 0 1 0 0,1-8-12 0 0,-1-3 28 0 0,-1 7-3 0 0,1 0 0 0 0,0 0 1 0 0,1 0-1 0 0,0 1 0 0 0,1-2-25 0 0,-2 9 27 0 0,-2 3-10 0 0,1 0 1 0 0,-1-1-1 0 0,1 1 1 0 0,-1 0 0 0 0,0-1-1 0 0,0 0 1 0 0,-1 1-1 0 0,1-1 1 0 0,-1 1 0 0 0,0-1-1 0 0,0 0 1 0 0,0-2-18 0 0,-2-1 13 0 0,1 9-10 0 0,1 7-6 0 0,0-4-5 0 0,1-1 1 0 0,-1 1-1 0 0,0 0 0 0 0,-1 0 0 0 0,1 0 1 0 0,-1-1-1 0 0,0 1 0 0 0,0 0 0 0 0,-1-1 1 0 0,1 1-1 0 0,-2 1 8 0 0,-1 7-16 0 0,2-3 1 0 0,0-1 0 0 0,1 1-1 0 0,0-1 1 0 0,0 1 0 0 0,1 9 15 0 0,0-5-19 0 0,0-1 0 0 0,-1 0-1 0 0,-1 3 20 0 0,0-5-4 0 0,-4 11 3 0 0,2 1-1 0 0,1 0 1 0 0,1 1-1 0 0,1-1 1 0 0,1 0-1 0 0,2 15 2 0 0,11 83 0 0 0,-12-114 0 0 0,0 0 0 0 0,0 0 0 0 0,1-1 0 0 0,0 1 0 0 0,1 0 0 0 0,-1-1 0 0 0,3 4 0 0 0,-1-2 0 0 0,-1 0 0 0 0,0 0 0 0 0,-1-1 0 0 0,2 10 0 0 0,-1 3 0 0 0,-3-15 0 0 0,1 0 0 0 0,-1 0 0 0 0,1-1 0 0 0,0 1 0 0 0,1-1 0 0 0,-1 1 0 0 0,1-1 0 0 0,0 1 0 0 0,0-1 0 0 0,0 0 0 0 0,1 1 0 0 0,1 1 4 0 0,18 25 60 0 0,-20-30-60 0 0,-1 1 0 0 0,0-1 0 0 0,1 0 0 0 0,-1 1 0 0 0,1-1 0 0 0,0 0 1 0 0,-1 0-1 0 0,1 0 0 0 0,0 0 0 0 0,-1 0 0 0 0,1-1 0 0 0,0 1 0 0 0,0 0 0 0 0,0-1 0 0 0,0 1 0 0 0,0-1 0 0 0,1 0-4 0 0,2 0 11 0 0,0-1 0 0 0,1 0 0 0 0,-1 0 0 0 0,0 0 0 0 0,0-1-1 0 0,0 0 1 0 0,0 0 0 0 0,0 0 0 0 0,0-1 0 0 0,0 1 0 0 0,-1-1 0 0 0,1 0-1 0 0,-1-1 1 0 0,0 1 0 0 0,0-1 0 0 0,0 1 0 0 0,0-1 0 0 0,-1-1-1 0 0,0 1 1 0 0,1 0 0 0 0,-2-1 0 0 0,1 1 0 0 0,0-3-11 0 0,7-15 166 0 0,5-14 137 0 0,-1 0 1 0 0,1-9-304 0 0,-7 19 113 0 0,-4 15-43 0 0,-1 1 0 0 0,-1-1-1 0 0,1 0 1 0 0,-1-2-70 0 0,5-27 335 0 0,-6 46-373 0 0,0 1 0 0 0,0-1 0 0 0,0 0 0 0 0,2 5 38 0 0,4 20-39 0 0,-4-19 39 0 0,-1 0 0 0 0,2 0 0 0 0,0 0 0 0 0,2 4 0 0 0,2 8 0 0 0,-4-16-1 0 0,0 0 0 0 0,1 0 0 0 0,0 0 1 0 0,0-1-1 0 0,0 0 0 0 0,1 0 0 0 0,0 0 0 0 0,0-1 0 0 0,1 0 0 0 0,-1 0 0 0 0,2 0 0 0 0,3 1 1 0 0,-6-3-7 0 0,-1-1-1 0 0,2-1 1 0 0,-1 1-1 0 0,0-1 1 0 0,3 2 7 0 0,21 9-16 0 0,-28-12 19 0 0,0-1 0 0 0,0 1 0 0 0,1-1 0 0 0,-1 1 0 0 0,0-1 1 0 0,1 1-1 0 0,-1-1 0 0 0,0 0 0 0 0,1 0 0 0 0,-1 0 0 0 0,1 1 0 0 0,-1-1 0 0 0,0-1 0 0 0,1 1 0 0 0,-1 0 0 0 0,0 0 0 0 0,1 0 0 0 0,-1-1 1 0 0,1 1-1 0 0,-1-1 0 0 0,0 1 0 0 0,0-1 0 0 0,1 1 0 0 0,-1-1 0 0 0,0 0 0 0 0,1 0-3 0 0,1-1 12 0 0,-1 0-1 0 0,1-1 1 0 0,0 1-1 0 0,-1-1 1 0 0,1 0-1 0 0,-1 1 1 0 0,1-1-1 0 0,-1 0 1 0 0,1-2-12 0 0,-2 3 11 0 0,0-1 0 0 0,0 1 0 0 0,0-1 0 0 0,0 1 0 0 0,0-1 0 0 0,0 1 0 0 0,0-1 0 0 0,-1 1 0 0 0,1-1 0 0 0,-1 0 0 0 0,0 1-1 0 0,0-1 1 0 0,0 0 0 0 0,0 0-11 0 0,0 0 8 0 0,0 0-1 0 0,1 0 0 0 0,-1 0 0 0 0,1 0 0 0 0,0 1 0 0 0,0-1 0 0 0,0 0 0 0 0,1-1-7 0 0,-1 1 7 0 0,1 1-1 0 0,-1-1 1 0 0,0 0-1 0 0,0 0 1 0 0,-1 0 0 0 0,1 0-1 0 0,-1 0 1 0 0,1-2-7 0 0,-1-89 169 0 0,0 82-169 0 0,0 0 0 0 0,-1 0 0 0 0,-1-3 0 0 0,0 4 0 0 0,1 1 0 0 0,0-1 0 0 0,1 1 0 0 0,1-2 0 0 0,-1 9 0 0 0,1-1 0 0 0,-1 0 0 0 0,0 0 0 0 0,0 1 0 0 0,0-1 0 0 0,0 0 0 0 0,-1 1 0 0 0,1-1 0 0 0,-1 0 0 0 0,0 1 0 0 0,0-1 0 0 0,-1 0 0 0 0,1 1 0 0 0,-1 0 0 0 0,1-1 0 0 0,-1 0 0 0 0,-3-2 3 0 0,4 5-6 0 0,0-1 1 0 0,0 1 0 0 0,0-1 0 0 0,0 0 0 0 0,0 1 0 0 0,1-1 0 0 0,-1 0 0 0 0,0 1 0 0 0,1-1-1 0 0,0 0 3 0 0,-1 1-8 0 0,1 0 0 0 0,-1 1-1 0 0,1-1 1 0 0,-1 0 0 0 0,1 0 0 0 0,-1 1-1 0 0,1-1 1 0 0,-1 0 0 0 0,1 1-1 0 0,-1-1 1 0 0,0 1 0 0 0,1-1-1 0 0,-1 1 1 0 0,0-1 0 0 0,0 1-1 0 0,0 0 1 0 0,1-1 0 0 0,-1 1 0 0 0,0 0-1 0 0,0-1 1 0 0,0 1 0 0 0,1 0-1 0 0,-1 0 1 0 0,0 0 0 0 0,0 0-1 0 0,0 0 1 0 0,0 0 0 0 0,0 0-1 0 0,0 0 1 0 0,0 0 8 0 0,-3 1-128 0 0,0-1-1 0 0,-1 1 0 0 0,1-1 1 0 0,0 1-1 0 0,-3 1 129 0 0,2 0-248 0 0,1 1-1 0 0,-1-1 1 0 0,1 1-1 0 0,-1-1 0 0 0,1 1 1 0 0,0 1-1 0 0,0-1 0 0 0,0 0 1 0 0,-3 5 248 0 0,5-6-414 0 0,0 1 1 0 0,0-1 0 0 0,0 1 0 0 0,0 0-1 0 0,0 0 1 0 0,1 0 0 0 0,-1 0-1 0 0,1 0 1 0 0,0 0 0 0 0,0 0 0 0 0,0 0-1 0 0,0 1 1 0 0,1-1 0 0 0,-1 0-1 0 0,1 1 414 0 0,0 16-8179 0 0</inkml:trace>
  <inkml:trace contextRef="#ctx0" brushRef="#br0" timeOffset="3842.75">5801 562 14280 0 0,'1'-1'80'0'0,"0"1"0"0"0,0-1 0 0 0,-1 0 0 0 0,1 1 1 0 0,0-1-1 0 0,0 0 0 0 0,-1 1 0 0 0,1-1 0 0 0,-1 0 1 0 0,1 1-1 0 0,0-1 0 0 0,-1 0 0 0 0,1 0 0 0 0,-1 0 1 0 0,0 0-1 0 0,1 0 0 0 0,-1 0 0 0 0,0 0 1 0 0,0 1-1 0 0,1-2-80 0 0,-5-18 871 0 0,0 6 989 0 0,3 11-1430 0 0,0-1 0 0 0,-1 1 0 0 0,1 0 0 0 0,-1-1 0 0 0,0 1 0 0 0,0 0-1 0 0,0 0 1 0 0,-1 0 0 0 0,1 1 0 0 0,-1-1 0 0 0,1 1 0 0 0,-1-1-1 0 0,0 1 1 0 0,0 0-430 0 0,0-1 445 0 0,2 2-345 0 0,-1 0 0 0 0,1 0-1 0 0,-1 1 1 0 0,1-1 0 0 0,-1 0 0 0 0,1 0 0 0 0,-1 1 0 0 0,1-1-1 0 0,-1 1 1 0 0,0 0 0 0 0,1 0 0 0 0,-1-1 0 0 0,0 1-1 0 0,1 0 1 0 0,-1 0 0 0 0,0 0 0 0 0,1 1 0 0 0,-1-1 0 0 0,0 0-1 0 0,1 0 1 0 0,-1 1 0 0 0,1-1 0 0 0,-1 1 0 0 0,1 0 0 0 0,-1-1-1 0 0,1 1 1 0 0,-1 0 0 0 0,1 0 0 0 0,-1 0 0 0 0,1 0-100 0 0,-1 1 27 0 0,-1 0 0 0 0,1-1 1 0 0,0 1-1 0 0,0 0 0 0 0,0 0 0 0 0,0 0 1 0 0,0 0-1 0 0,1 1 0 0 0,-1-1 0 0 0,1 0 1 0 0,-1 1-1 0 0,1-1 0 0 0,0 1 1 0 0,0-1-1 0 0,0 1 0 0 0,0 0 0 0 0,0 2-27 0 0,-1 7 41 0 0,0-1-1 0 0,-1 1 1 0 0,-2 5-41 0 0,3-8 5 0 0,1-6 1 0 0,1 1 0 0 0,-1 0-1 0 0,1 0 1 0 0,0-1 0 0 0,0 1 0 0 0,1 0-1 0 0,-1 0 1 0 0,1 0 0 0 0,-1-1-1 0 0,1 1 1 0 0,0 0 0 0 0,1-1 0 0 0,-1 1-1 0 0,1 1-5 0 0,8 28 11 0 0,-8-24 5 0 0,1-1 1 0 0,-1 0-1 0 0,2 0 1 0 0,-1 0-1 0 0,1 0 0 0 0,4 7-16 0 0,32 44 83 0 0,-34-52-277 0 0,0 0 0 0 0,0-1-1 0 0,0 1 1 0 0,1-1 0 0 0,0-1-1 0 0,0 1 1 0 0,0-1 0 0 0,1-1 0 0 0,0 1-1 0 0,0-1 1 0 0,0-1 0 0 0,7 3 194 0 0,-5-2-373 0 0,1-1 1 0 0,0-1 0 0 0,0 0-1 0 0,1 0 1 0 0,-1-1 0 0 0,0-1-1 0 0,0 1 1 0 0,1-2 0 0 0,9-1 372 0 0,9-3-2046 0 0</inkml:trace>
  <inkml:trace contextRef="#ctx0" brushRef="#br0" timeOffset="4196.67">6398 480 11976 0 0,'-1'-7'129'0'0,"1"-1"-1"0"0,0 0 1 0 0,0 1 0 0 0,1-1 0 0 0,1-3-129 0 0,0-5 1978 0 0,-1 0 3889 0 0,-1 15-3501 0 0,0 1-938 0 0,0 0-409 0 0,0 0-84 0 0,0 0-118 0 0,4 12-180 0 0,0 4-457 0 0,-1 0 0 0 0,0 1-1 0 0,-1 2-179 0 0,0 0 121 0 0,0 0-1 0 0,3 4-120 0 0,-2-9 67 0 0,-2-1-1 0 0,1 1 0 0 0,-2 0 1 0 0,0 4-67 0 0,1 0 66 0 0,-1-1 1 0 0,3 8-67 0 0,-2-10 41 0 0,0-1 0 0 0,-1 1 0 0 0,-1 7-41 0 0,0 8 41 0 0,1-16 91 0 0,-1 0 0 0 0,-3 8-132 0 0,0 27-3911 0 0,4-38-5300 0 0</inkml:trace>
  <inkml:trace contextRef="#ctx0" brushRef="#br0" timeOffset="4528.51">6758 409 22663 0 0,'0'0'514'0'0,"0"0"71"0"0,0 0 32 0 0,0 0-66 0 0,1 3-359 0 0,3 19 229 0 0,0 1-1 0 0,-1-1 1 0 0,-1 1 0 0 0,-2 0 0 0 0,0 12-421 0 0,0 4 637 0 0,3 14-637 0 0,-1-18 331 0 0,-3 31-331 0 0,1-25 354 0 0,5-96 1118 0 0,-2 29-1305 0 0,24-187 1226 0 0,-25 191-1426 0 0,11-70-467 0 0,-10 77 465 0 0,1 0 0 0 0,0 1 0 0 0,1-1-1 0 0,1 1 1 0 0,1-1 35 0 0,-3 5 10 0 0,-2 5 1 0 0,0 1 0 0 0,1 0-1 0 0,-1-1 1 0 0,1 1 0 0 0,2-3-11 0 0,5 0 0 0 0,-8 7 0 0 0,-1 0 0 0 0,1 0 0 0 0,0 0 0 0 0,-1 1 0 0 0,1-1 0 0 0,-1 0 0 0 0,1 1 0 0 0,-1-1 0 0 0,1 1 0 0 0,-1-1 0 0 0,1 1 0 0 0,-1 0 0 0 0,0-1 0 0 0,1 1 0 0 0,-1 0 0 0 0,0 0 0 0 0,0 0 0 0 0,0 0 0 0 0,1 1 0 0 0,21 24 0 0 0,-16-14-17 0 0,1 1 1 0 0,-2 0-1 0 0,0 0 0 0 0,0 1 1 0 0,0 4 16 0 0,3 8-13 0 0,47 136 360 0 0,-49-141-190 0 0,-2 0 0 0 0,-1 1 0 0 0,1 8-157 0 0,-3-14 22 0 0,-1-12-22 0 0,0 0 0 0 0,-1 0 0 0 0,0 0 0 0 0,0 0 0 0 0,0 0 0 0 0,-1 0 0 0 0,1 0 0 0 0,-1 0 0 0 0,0 0 0 0 0,0-1 0 0 0,-1 4 0 0 0,-2 2 0 0 0,-1-1 0 0 0,0 0 0 0 0,0 0 0 0 0,-1 1 0 0 0,0 0 0 0 0,1-2-70 0 0,-1 0 0 0 0,0-1-1 0 0,0 0 1 0 0,-1 0 0 0 0,0 0 0 0 0,0-1 0 0 0,0 0-1 0 0,0-1 1 0 0,-1 1 0 0 0,0-2 0 0 0,1 1 0 0 0,-4 0 70 0 0,-9 4-741 0 0,0-2 0 0 0,0 0 0 0 0,-1-2 0 0 0,-11 2 740 0 0,5-2-6880 0 0,0-4-2158 0 0</inkml:trace>
  <inkml:trace contextRef="#ctx0" brushRef="#br0" timeOffset="4867.38">7534 270 21191 0 0,'1'-4'45'0'0,"1"-3"238"0"0,0-1 0 0 0,0 1 0 0 0,-1-1 0 0 0,0 0-1 0 0,0 1 1 0 0,-1-1 0 0 0,0 0 0 0 0,-1-1-283 0 0,-1-8 13 0 0,2 14 165 0 0,-1-1 0 0 0,1 0 0 0 0,-1 1 0 0 0,0-1 0 0 0,0 0 1 0 0,0 1-1 0 0,0-1 0 0 0,-1 1 0 0 0,-1-3-178 0 0,2 6 133 0 0,0 0 1 0 0,0-1-1 0 0,0 1 0 0 0,0 0 0 0 0,0 0 0 0 0,0 0 0 0 0,0-1 1 0 0,0 1-1 0 0,0 0 0 0 0,0 0 0 0 0,0 1 0 0 0,-1-1 0 0 0,1 0 1 0 0,0 0-1 0 0,0 0 0 0 0,0 1-133 0 0,-5 1 76 0 0,1 0 1 0 0,-1 0 0 0 0,1 0-1 0 0,0 1 1 0 0,-1 0 0 0 0,1 0-1 0 0,1 0 1 0 0,-1 1-1 0 0,0 0 1 0 0,1 0 0 0 0,0 0-1 0 0,-1 0-76 0 0,-9 12 133 0 0,1-1 0 0 0,-9 17-133 0 0,9-12 72 0 0,1 0 1 0 0,1 1-1 0 0,1 1 0 0 0,-5 15-72 0 0,-27 95 349 0 0,40-124-320 0 0,-6 19 56 0 0,2-1 1 0 0,1 1-1 0 0,1 1 1 0 0,2-1 0 0 0,0 1-1 0 0,2 4-85 0 0,1-14 5 0 0,0 0 0 0 0,1 0 0 0 0,2-1-1 0 0,-1 1 1 0 0,2-1 0 0 0,0 1 0 0 0,1-1 0 0 0,1-1-1 0 0,1 1 1 0 0,0-1-5 0 0,0-2 56 0 0,1 0 1 0 0,0 0-1 0 0,1-1-56 0 0,13 11-1795 0 0,-18-21 278 0 0,-1 0 1 0 0,1 0-1 0 0,0 0 1 0 0,-1 0-1 0 0,2 0 1517 0 0,19 5-8802 0 0</inkml:trace>
  <inkml:trace contextRef="#ctx0" brushRef="#br0" timeOffset="5215.16">7899 445 15664 0 0,'0'0'1206'0'0,"0"0"-553"0"0,0 0 606 0 0,0 0 350 0 0,-1 2 73 0 0,0 3-1240 0 0,-1 1 1 0 0,1 0 0 0 0,0-1 0 0 0,0 1 0 0 0,1 0-1 0 0,0 1-442 0 0,-2 20 421 0 0,-9 63 1981 0 0,2 56-2402 0 0,8-120 63 0 0,-2 15 127 0 0,1-16 104 0 0,1-1 1 0 0,1 0 0 0 0,1 0-1 0 0,2 12-294 0 0,-2-5 187 0 0,-1-30-87 0 0,0-1-11 0 0,0 0 6 0 0,-1-12 155 0 0,-8-32 106 0 0,3-2-246 0 0,-3-4-110 0 0,-1-13-291 0 0,3 26 258 0 0,3 18 347 0 0,1 0 1 0 0,1 1-1 0 0,1-1 0 0 0,1-9-314 0 0,2-22 393 0 0,2-18-1290 0 0,11-55 897 0 0,-14 115 4 0 0,4-19-18 0 0,1-1-1 0 0,5-12 15 0 0,-8 32-4 0 0,-1 1-1 0 0,1 0 0 0 0,0 1 1 0 0,1-1-1 0 0,0 0 0 0 0,0 1 1 0 0,0 0-1 0 0,1 0 0 0 0,0 0 1 0 0,0 1-1 0 0,3-3 5 0 0,-7 7-4 0 0,1 0 0 0 0,-1 0 0 0 0,0 1 0 0 0,0-1 0 0 0,0 1 0 0 0,1-1 0 0 0,-1 1 1 0 0,0-1-1 0 0,1 1 0 0 0,-1 0 0 0 0,0-1 0 0 0,1 1 0 0 0,-1 0 0 0 0,1 0 0 0 0,-1 0 0 0 0,0 0 0 0 0,1 1 0 0 0,-1-1 0 0 0,0 0 0 0 0,1 0 0 0 0,-1 1 0 0 0,0-1 0 0 0,1 1 0 0 0,-1-1 1 0 0,0 1-1 0 0,0 0 4 0 0,3 1-5 0 0,0 0 0 0 0,-1 0 1 0 0,1 0-1 0 0,-1 1 1 0 0,1 0-1 0 0,-1 0 0 0 0,1 1 5 0 0,2 2-7 0 0,0 1 0 0 0,0 0 0 0 0,0 1 0 0 0,-1-1 0 0 0,0 1 0 0 0,0 0 0 0 0,-1 0 0 0 0,0 1-1 0 0,1 3 8 0 0,2 8-11 0 0,-1 1-1 0 0,-1 0 1 0 0,0 10 11 0 0,-4-23-2 0 0,0-1 0 0 0,0 1 1 0 0,-1-1-1 0 0,-1 1 0 0 0,1-1 1 0 0,-1 0-1 0 0,-1 1 0 0 0,1-1 0 0 0,-1 0 1 0 0,0 1-1 0 0,-3 4 2 0 0,1-4-6 0 0,1 0-1 0 0,-2 0 0 0 0,1 0 1 0 0,-1-1-1 0 0,0 0 1 0 0,0 0-1 0 0,-1 0 1 0 0,0 0-1 0 0,-1-1 0 0 0,1 0 1 0 0,-1 0-1 0 0,0-1 1 0 0,-1 0 6 0 0,-12 8-512 0 0,-61 35-3349 0 0,68-39 1695 0 0</inkml:trace>
  <inkml:trace contextRef="#ctx0" brushRef="#br0" timeOffset="5600.28">8141 403 15664 0 0,'3'-6'414'0'0,"0"1"0"0"0,1 0 1 0 0,0 0-1 0 0,0 0 0 0 0,1 1 1 0 0,-1-1-1 0 0,1 1 0 0 0,0 0 1 0 0,0 1-1 0 0,1-1 0 0 0,-1 1 1 0 0,1 0-1 0 0,-1 0 0 0 0,1 1 1 0 0,0-1-1 0 0,0 1 0 0 0,0 1 1 0 0,0-1-1 0 0,1 1 0 0 0,-1 0 1 0 0,1 0-415 0 0,1 1 345 0 0,-5 0-183 0 0,0 0 0 0 0,0 0 1 0 0,0 0-1 0 0,0 0 0 0 0,0 1 0 0 0,0-1 0 0 0,0 1 0 0 0,0 0 0 0 0,0-1 0 0 0,0 2 0 0 0,0-1 0 0 0,1 1-162 0 0,2 1 165 0 0,-3-2-116 0 0,-1 0 1 0 0,1 1-1 0 0,-1-1 1 0 0,1 1-1 0 0,-1-1 1 0 0,0 1-1 0 0,0 0 1 0 0,0-1-1 0 0,1 1 1 0 0,-2 0-1 0 0,1 0 1 0 0,0 1-1 0 0,0-1 1 0 0,-1 0-1 0 0,1 1 1 0 0,-1-1-1 0 0,0 1 1 0 0,0-1-1 0 0,0 1 0 0 0,0-1 1 0 0,0 1-1 0 0,0 2-49 0 0,0 2 21 0 0,1 0-1 0 0,-1 1 1 0 0,-1-1-1 0 0,0 1 1 0 0,0 0-1 0 0,0-1 1 0 0,-1 1-1 0 0,0-1 0 0 0,0 0 1 0 0,-1 1-1 0 0,0-1 1 0 0,-1 0-1 0 0,0 2-20 0 0,-7 12-109 0 0,0 0 0 0 0,-2 0 0 0 0,-8 10 109 0 0,9-14 110 0 0,1 0 0 0 0,0 0 0 0 0,1 1 1 0 0,1 0-1 0 0,-1 7-110 0 0,7-20-13 0 0,1-3-23 0 0,1 0-1 0 0,-1 0 1 0 0,0 0-1 0 0,1 0 1 0 0,0 0-1 0 0,-1 0 1 0 0,1 0-1 0 0,0 0 1 0 0,0 0 0 0 0,0 0-1 0 0,0 0 1 0 0,1 0-1 0 0,-1 1 37 0 0,1-1 71 0 0,0 0 1 0 0,0 0-1 0 0,0 0 0 0 0,1 0 0 0 0,-1-1 0 0 0,0 1 0 0 0,1 0 1 0 0,-1-1-1 0 0,1 1 0 0 0,-1-1 0 0 0,1 1 0 0 0,0-1 0 0 0,0 0 1 0 0,0 0-1 0 0,0 0 0 0 0,0 0 0 0 0,0 0 0 0 0,0 0 1 0 0,0 0-1 0 0,2 0-71 0 0,6 2 53 0 0,0-1 1 0 0,1 1-1 0 0,6-1-53 0 0,-10-1-11 0 0,0-1 0 0 0,1 0-1 0 0,-1 0 1 0 0,0-1 0 0 0,2 0 11 0 0,20-2 68 0 0,-19 3-177 0 0,1 0 0 0 0,0-2 0 0 0,0 1 0 0 0,-1-1 0 0 0,1-1 0 0 0,-1 0 0 0 0,0 0 0 0 0,1-1 0 0 0,-1 0 0 0 0,-1-1 0 0 0,1 0 0 0 0,-1 0 0 0 0,0-1-1 0 0,6-6 110 0 0,3-2-1893 0 0</inkml:trace>
  <inkml:trace contextRef="#ctx0" brushRef="#br0" timeOffset="5969.68">8539 28 21191 0 0,'2'-8'1027'0'0,"-2"7"-954"0"0,1 0 1 0 0,0-1-1 0 0,0 1 0 0 0,-1 0 0 0 0,1 0 1 0 0,0 0-1 0 0,0 0 0 0 0,0 0 1 0 0,0 0-1 0 0,1 0 0 0 0,-1 1 0 0 0,0-1 1 0 0,0 0-1 0 0,0 0 0 0 0,1 1 1 0 0,-1-1-1 0 0,0 1 0 0 0,1-1 0 0 0,-1 1 1 0 0,0 0-1 0 0,1 0 0 0 0,-1-1 1 0 0,0 1-1 0 0,1 0 0 0 0,-1 0 0 0 0,1 0 1 0 0,-1 0-74 0 0,2 1 181 0 0,0-1 0 0 0,0 1 0 0 0,0-1 0 0 0,0 1 0 0 0,0 0 0 0 0,0 0 0 0 0,-1 0 0 0 0,1 1 0 0 0,0-1 0 0 0,-1 1 0 0 0,1-1 0 0 0,0 2-181 0 0,-3-3 8 0 0,6 4 144 0 0,0 1 0 0 0,-1-1-1 0 0,1 1 1 0 0,-1 1 0 0 0,0-1 0 0 0,0 1-1 0 0,-1 0 1 0 0,3 4-152 0 0,4 10 43 0 0,7 7 312 0 0,-2 2 0 0 0,-1 0 1 0 0,-2 1-1 0 0,4 13-355 0 0,35 159 608 0 0,-45-164-533 0 0,-1 1-1 0 0,-2-1 1 0 0,-2 1-1 0 0,-2 0 0 0 0,-2-1 1 0 0,-1 1-1 0 0,-6 27-74 0 0,1-28 434 0 0,-2-1 0 0 0,-10 23-434 0 0,10-32 163 0 0,5-14-185 0 0,0-1 0 0 0,-1 0 1 0 0,-1-1-1 0 0,0 0 0 0 0,-1 0 0 0 0,0 0 0 0 0,-1-1 1 0 0,0 0-1 0 0,-11 9 22 0 0,8-8-4484 0 0,-2-1 0 0 0,-11 8 4484 0 0,-2 1-9491 0 0</inkml:trace>
  <inkml:trace contextRef="#ctx0" brushRef="#br0" timeOffset="5970.68">9074 125 21191 0 0,'3'-2'153'0'0,"-1"0"-1"0"0,1-1 0 0 0,0 1 0 0 0,0 0 0 0 0,0 0 1 0 0,0 1-1 0 0,0-1 0 0 0,0 1 0 0 0,1-1 1 0 0,-1 1-1 0 0,0 0 0 0 0,1 0 0 0 0,-1 1 0 0 0,0-1 1 0 0,1 1-1 0 0,0-1-152 0 0,0 1 107 0 0,0 1 0 0 0,0-1 0 0 0,0 0 0 0 0,0 1 0 0 0,0 0 0 0 0,0 0 0 0 0,0 0 0 0 0,0 0 1 0 0,-1 1-1 0 0,1 0 0 0 0,0-1 0 0 0,-1 1 0 0 0,1 1 0 0 0,-1-1 0 0 0,0 0 0 0 0,1 1 0 0 0,-1 0 0 0 0,0 0 0 0 0,-1 0 1 0 0,3 2-108 0 0,10 17 362 0 0,-1 0 0 0 0,-1 2 0 0 0,-1-1 0 0 0,-1 2-1 0 0,-2-1 1 0 0,5 18-362 0 0,3 14 462 0 0,-3 1-1 0 0,3 33-461 0 0,-14-71 48 0 0,-1 0 1 0 0,-1 1-1 0 0,0 0 0 0 0,-2-1 1 0 0,0 1-1 0 0,-1-1 0 0 0,-1 1 0 0 0,-1-1 1 0 0,-1 0-1 0 0,-1-1 0 0 0,0 1 0 0 0,-1-1 1 0 0,-1 0-1 0 0,-1 0 0 0 0,0-1 1 0 0,-5 5-49 0 0,3-7-323 0 0,-1 0 0 0 0,0 0 0 0 0,-1-1 0 0 0,0-1 0 0 0,-2 0 0 0 0,1-1 0 0 0,-3 1 323 0 0,-7 4-1419 0 0,-1-1 0 0 0,-4 0 1419 0 0,1-3-9017 0 0,-27 9 9017 0 0</inkml:trace>
  <inkml:trace contextRef="#ctx0" brushRef="#br0" timeOffset="6617.94">9789 503 20095 0 0,'1'-1'463'0'0,"0"-2"-338"0"0,0 0 0 0 0,0 0 0 0 0,0 0-1 0 0,0 0 1 0 0,0 0 0 0 0,-1 0 0 0 0,0 0 0 0 0,1 0-1 0 0,-1 0 1 0 0,0 0 0 0 0,-1 0 0 0 0,1 0 0 0 0,-1-2-125 0 0,1 1 118 0 0,-1 0 0 0 0,1 0 0 0 0,0 0 0 0 0,0 0 0 0 0,1-1 0 0 0,-1 1 0 0 0,1 0 0 0 0,1-4-118 0 0,0 4 473 0 0,0-1 0 0 0,0 1 0 0 0,1 0 0 0 0,-1 0 0 0 0,1 0 0 0 0,0 0 0 0 0,1 0 0 0 0,3-3-473 0 0,3-4 522 0 0,-8 9-90 0 0,-2 2-69 0 0,1-1-305 0 0,0 0 1 0 0,0 1 0 0 0,0-1-1 0 0,0 0 1 0 0,0 0 0 0 0,0 0-1 0 0,0 0 1 0 0,-1 0 0 0 0,1 0-1 0 0,0 0 1 0 0,0 0-59 0 0,2-2 277 0 0,3-2-165 0 0,-5 4-21 0 0,-1 1 5 0 0,0 0 0 0 0,0 0-131 0 0,0 0-547 0 0,-3 7-2790 0 0,3 1-5926 0 0</inkml:trace>
  <inkml:trace contextRef="#ctx0" brushRef="#br0" timeOffset="6972.4">9833 686 19839 0 0,'-3'0'182'0'0,"1"1"0"0"0,-1-1 0 0 0,1 0 0 0 0,-1 1-1 0 0,1-1 1 0 0,-1 1 0 0 0,1 0 0 0 0,-1 0-1 0 0,1 0 1 0 0,0 0 0 0 0,-1 0 0 0 0,1 0 0 0 0,0 1-1 0 0,0-1 1 0 0,-1 1-182 0 0,-2 4 335 0 0,-1-1-1 0 0,1 1 1 0 0,0 0-1 0 0,-1 3-334 0 0,-15 15 935 0 0,15-16-622 0 0,0 0-1 0 0,0 0 1 0 0,0 1-1 0 0,1 0 1 0 0,-2 5-313 0 0,1-4 195 0 0,1 0 1 0 0,-2 0 0 0 0,-1 2-196 0 0,-29 30 653 0 0,-11 8-653 0 0,-21 22-231 0 0,25-25-2222 0 0,23-24-6537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0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176 215 16328 0 0,'0'0'365'0'0,"0"0"56"0"0,0 0 27 0 0,0 0-48 0 0,5 8-141 0 0,-3-2 32 0 0,-1-1 0 0 0,1 1 0 0 0,-1 0 1 0 0,-1 0-1 0 0,1 0 0 0 0,-1 0 0 0 0,0 0 0 0 0,0 0 1 0 0,-1 0-1 0 0,1 0 0 0 0,-2 3-291 0 0,-1 18 550 0 0,1-14-196 0 0,-1 1 0 0 0,0-1-1 0 0,0 1 1 0 0,-2-1 0 0 0,-2 5-354 0 0,-6 22 792 0 0,8-28-569 0 0,0 0 0 0 0,0-1-1 0 0,-1 1 1 0 0,0-1 0 0 0,-2 1-223 0 0,-11 19 406 0 0,-4 7 505 0 0,-23 29-911 0 0,37-57 74 0 0,-3 6 115 0 0,11-15 1 0 0,1-1 39 0 0,0 0 10 0 0,0 0-23 0 0,0 0-100 0 0,0-2-95 0 0,0-1 0 0 0,-1 1 0 0 0,1-1 0 0 0,0 1 0 0 0,0-1-1 0 0,1 1 1 0 0,-1-1 0 0 0,0 1 0 0 0,1-1 0 0 0,-1 1 0 0 0,1-1 0 0 0,0 1 0 0 0,0-1-1 0 0,0 1-20 0 0,3-9 56 0 0,3-13 47 0 0,2 0 0 0 0,1 0 0 0 0,2-3-103 0 0,16-36 142 0 0,60-191-124 0 0,-23 69 1148 0 0,-63 180-1125 0 0,12-22 134 0 0,-7 35-106 0 0,1 11-94 0 0,0 0 0 0 0,-2 0 0 0 0,0 1 0 0 0,-1 0 0 0 0,2 19 25 0 0,2 4-31 0 0,5 24-19 0 0,1 4-72 0 0,3 1 122 0 0,7 21-3 0 0,-9-29 81 0 0,21 52-78 0 0,-2-39 64 0 0,-14-39-611 0 0,-20-37-154 0 0,-14 4-7924 0 0,0-5-176 0 0</inkml:trace>
  <inkml:trace contextRef="#ctx0" brushRef="#br0" timeOffset="369.74">27 526 10592 0 0,'-1'-1'818'0'0,"-1"-1"-5"0"0,-12-9-1812 0 0,10 7 3546 0 0,-1 0 3961 0 0,14-2-4234 0 0,-2 3-1980 0 0,0 0 1 0 0,1 1 0 0 0,-1 0-1 0 0,0 0 1 0 0,1 0 0 0 0,-1 1-1 0 0,9-1-294 0 0,14-2 195 0 0,63-12 197 0 0,6 3-392 0 0,41-6-2155 0 0,-91 12 962 0 0,-1 3-14 0 0</inkml:trace>
  <inkml:trace contextRef="#ctx0" brushRef="#br0" timeOffset="717.53">786 304 16208 0 0,'0'0'743'0'0,"0"0"-17"0"0,0 0-378 0 0,0 0 126 0 0,-1 2 109 0 0,-4 13 58 0 0,0 0 0 0 0,1 0 0 0 0,0 0 0 0 0,-1 14-641 0 0,-4 65 1489 0 0,7-65-1049 0 0,0 33 1115 0 0,3 23-1555 0 0,1-30 839 0 0,-3-1-1 0 0,-2 3-838 0 0,2-35 404 0 0,1-21-111 0 0,0-1 10 0 0,0 0-28 0 0,0 0-125 0 0,0 0-56 0 0,0 0-13 0 0,0 0 14 0 0,-1-8 250 0 0,-2-8-89 0 0,0 0 1 0 0,0 0-1 0 0,2-1 1 0 0,0 1-1 0 0,1-12-256 0 0,-2-29 131 0 0,2 5-50 0 0,1-1 0 0 0,3 0-1 0 0,2-2-80 0 0,1-7 33 0 0,-4 30-33 0 0,2 0 0 0 0,1 0 0 0 0,1 0 0 0 0,2 1 0 0 0,1 0 0 0 0,2 0 0 0 0,1 1 0 0 0,-11 25 0 0 0,1 1 0 0 0,-1-1 0 0 0,1 1 0 0 0,0 0 0 0 0,0 0 0 0 0,0 0 0 0 0,1 0 0 0 0,-1 0 0 0 0,1 1 0 0 0,0-1 0 0 0,0 1 0 0 0,2-1 0 0 0,-5 4 0 0 0,0-1 0 0 0,-1 1 1 0 0,1 0-1 0 0,0-1 0 0 0,0 1 0 0 0,0 0 0 0 0,0 0 0 0 0,0 0 1 0 0,0-1-1 0 0,0 1 0 0 0,0 0 0 0 0,0 0 0 0 0,0 0 0 0 0,0 1 1 0 0,0-1-1 0 0,0 0 0 0 0,-1 0 0 0 0,1 0 0 0 0,0 1 1 0 0,0-1-1 0 0,0 1 0 0 0,0-1 0 0 0,0 0 0 0 0,0 1 0 0 0,-1-1 1 0 0,1 1-1 0 0,0 0 0 0 0,0-1 0 0 0,-1 1 0 0 0,1 0 0 0 0,0-1 1 0 0,0 2-1 0 0,3 3-4 0 0,0 0-1 0 0,0 0 1 0 0,-1 1 0 0 0,2 3 4 0 0,-1-3-12 0 0,10 20-32 0 0,0-1-1 0 0,-2 2 0 0 0,-1 0 0 0 0,-1 0 1 0 0,-1 1-1 0 0,-1 0 0 0 0,2 25 45 0 0,-2-5 13 0 0,-4-29-3 0 0,-1 0 0 0 0,-1 1 1 0 0,-1-1-1 0 0,-1 1 0 0 0,0 2-10 0 0,-1-16 0 0 0,1 0 0 0 0,-1 0 0 0 0,0-1 0 0 0,0 1 0 0 0,0 0 0 0 0,-1-1 0 0 0,0 1 0 0 0,0-1 0 0 0,-1 0 0 0 0,0 2 0 0 0,-2 2 3 0 0,-1 0 0 0 0,0-1-1 0 0,0 1 1 0 0,-1-1 0 0 0,-1 1-3 0 0,3-5-9 0 0,0 1 1 0 0,0-1-1 0 0,0-1 1 0 0,-1 1-1 0 0,0-1 1 0 0,1 0-1 0 0,-1 0 0 0 0,-6 2 9 0 0,-4 0-495 0 0,0-1 0 0 0,0 0-1 0 0,-1-1 1 0 0,1-1-1 0 0,-1 0 1 0 0,-14-1 495 0 0,-25-4-9403 0 0,39 1 1698 0 0</inkml:trace>
  <inkml:trace contextRef="#ctx0" brushRef="#br0" timeOffset="1118.28">1334 296 17999 0 0,'9'-23'1920'0'0,"-8"17"-1790"0"0,-1 4 371 0 0,0 2 158 0 0,0 0 21 0 0,-4 13 470 0 0,3-9-979 0 0,1 1 0 0 0,0 0 0 0 0,1-1 0 0 0,-1 1 0 0 0,1 4-171 0 0,2 13 393 0 0,-2-1 61 0 0,1 1 1 0 0,2 7-455 0 0,2 27 529 0 0,2 24 81 0 0,-3-43-99 0 0,0 33-511 0 0,-5-53 95 0 0,0-10-27 0 0,1-1 0 0 0,-1 0 1 0 0,-1 1-1 0 0,1-1 0 0 0,-1 1 1 0 0,0-1-1 0 0,-2 4-68 0 0,3-4 339 0 0,0-4-288 0 0,-4 7 299 0 0,3-8-193 0 0,-4-19 267 0 0,1 9-314 0 0,0-14 122 0 0,0 0 0 0 0,1 0 0 0 0,1-1 0 0 0,2 1 0 0 0,0-6-232 0 0,5-44 243 0 0,3 1-243 0 0,-8 65-9 0 0,6-24 55 0 0,1-1 0 0 0,2 1 0 0 0,1 0 0 0 0,1 1 0 0 0,1 0 0 0 0,3-2-46 0 0,-14 30-1 0 0,1 0-1 0 0,-1 0 0 0 0,0-1 1 0 0,1 1-1 0 0,-1 0 0 0 0,1 0 0 0 0,-1 1 1 0 0,1-1-1 0 0,0 0 0 0 0,0 0 1 0 0,0 1-1 0 0,0-1 0 0 0,0 1 0 0 0,0 0 1 0 0,0 0-1 0 0,1 0 0 0 0,-1 0 1 0 0,0 0-1 0 0,1 0 0 0 0,-1 0 0 0 0,1 1 1 0 0,-1-1 1 0 0,0 1-7 0 0,0 0 0 0 0,0 0 0 0 0,0 0 0 0 0,0 0 0 0 0,0 0 0 0 0,0 1 0 0 0,0-1 0 0 0,0 1 0 0 0,0-1 0 0 0,0 1 0 0 0,0 0 0 0 0,0-1 0 0 0,0 1 0 0 0,0 0 0 0 0,-1 0 1 0 0,1 1-1 0 0,0-1 0 0 0,-1 0 0 0 0,1 0 0 0 0,-1 1 0 0 0,0-1 0 0 0,1 1 0 0 0,-1-1 0 0 0,0 1 0 0 0,0 0 0 0 0,0 0 0 0 0,1 1 7 0 0,12 25-41 0 0,-2 1-1 0 0,1 7 42 0 0,0-2 54 0 0,-8-18-81 0 0,-1-1 0 0 0,0 1-1 0 0,-1 0 28 0 0,4 15-80 0 0,-5-18 81 0 0,0 1 0 0 0,-1-1 0 0 0,-1 1-1 0 0,0 0 1 0 0,0-1 0 0 0,-2 1 0 0 0,1-1-1 0 0,-2 1 1 0 0,-1 4-1 0 0,0-3 2 0 0,0-1 1 0 0,-2 1-1 0 0,0-1 0 0 0,0 0 0 0 0,-1 0 1 0 0,-9 12-3 0 0,11-19-13 0 0,0-1 0 0 0,0 1 0 0 0,-1-1 0 0 0,0 0 0 0 0,0 0 0 0 0,0-1 0 0 0,-1 1 0 0 0,0-2 0 0 0,0 1 0 0 0,0-1 0 0 0,0 0 0 0 0,-1 0 0 0 0,-6 1 13 0 0,3-1 62 0 0,-8 3-1341 0 0,0-1 0 0 0,0 0 0 0 0,-1-2 0 0 0,0-1 1279 0 0,6-2-1727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0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137 292 19895 0 0,'-11'-16'911'0'0,"8"13"-19"0"0,-2 2-571 0 0,4 1-260 0 0,0 0-1 0 0,-1 0 0 0 0,1 0 0 0 0,0 0 1 0 0,-1 0-1 0 0,1 0 0 0 0,-1 0 0 0 0,1 1 1 0 0,0-1-1 0 0,-1 0 0 0 0,1 1 0 0 0,0-1 1 0 0,0 1-1 0 0,-1-1 0 0 0,1 1 0 0 0,0 0 1 0 0,0 0-1 0 0,0-1 0 0 0,0 1 0 0 0,0 0 1 0 0,0 0-1 0 0,0 0 0 0 0,0 0 0 0 0,0 0 0 0 0,0 0 1 0 0,1 0-1 0 0,-1 1 0 0 0,0-1 0 0 0,1 0 1 0 0,-1 0-1 0 0,1 1 0 0 0,-1-1 0 0 0,1 1-60 0 0,-3 2 247 0 0,0 4-8 0 0,0 0 0 0 0,1-1 0 0 0,0 1 0 0 0,0 0 0 0 0,0 0 0 0 0,1 1 0 0 0,1-1 0 0 0,-1 7-239 0 0,0 0 136 0 0,-2 46 628 0 0,3 26-764 0 0,1-26 909 0 0,-4 27-909 0 0,1-59 216 0 0,3 21-216 0 0,-1-2 165 0 0,0-47-78 0 0,0-1-12 0 0,0 0-10 0 0,0 0-1 0 0,0 0 44 0 0,-6-79 778 0 0,3-1-1 0 0,4-4-885 0 0,-1 19 190 0 0,7-114-34 0 0,-5 136-141 0 0,16-119-15 0 0,-14 138 0 0 0,-3 17-9 0 0,0 0 0 0 0,1 0 1 0 0,0 0-1 0 0,1 0 0 0 0,-1 0 0 0 0,1 1 0 0 0,1-1 1 0 0,-1 1-1 0 0,1 0 0 0 0,1-2 9 0 0,-3 6-3 0 0,-1 0 0 0 0,1 0 0 0 0,-1 0 0 0 0,1 0 0 0 0,0 0 0 0 0,0 1 1 0 0,0-1-1 0 0,0 0 0 0 0,0 1 0 0 0,1 0 0 0 0,-1-1 0 0 0,0 1 0 0 0,1 0 0 0 0,-1 0 0 0 0,0 0 0 0 0,1 1 0 0 0,-1-1 0 0 0,1 1 0 0 0,0-1 0 0 0,-1 1 0 0 0,1 0 1 0 0,-1 0-1 0 0,1 0 0 0 0,0 0 0 0 0,-1 0 0 0 0,1 1 0 0 0,-1-1 0 0 0,1 1 0 0 0,-1-1 0 0 0,1 1 3 0 0,5 3-4 0 0,0 0 0 0 0,-1 0 0 0 0,0 0 0 0 0,0 1 0 0 0,0 0 0 0 0,0 0 0 0 0,-1 1 0 0 0,0 0 0 0 0,0 0 0 0 0,0 0 0 0 0,-1 1 0 0 0,0 0 0 0 0,0 0 0 0 0,-1 0 0 0 0,1 0 0 0 0,-2 1 0 0 0,2 3 4 0 0,-1-1-6 0 0,0 1 1 0 0,0 0-1 0 0,-1 0 0 0 0,-1 0 1 0 0,0 0-1 0 0,0 0 0 0 0,-1 1 1 0 0,0-1-1 0 0,-1 0 0 0 0,-1 1 1 0 0,0-1-1 0 0,-2 9 6 0 0,0-6-43 0 0,-1 1-1 0 0,-1-1 1 0 0,-1-1 0 0 0,0 1-1 0 0,0-1 1 0 0,-2 0-1 0 0,1 0 1 0 0,-2-1 0 0 0,1 0-1 0 0,-2-1 1 0 0,0 0 0 0 0,0 0-1 0 0,-1-1 1 0 0,0 0-1 0 0,-4 2 44 0 0,3-2-257 0 0,1-1-248 0 0,0-1 0 0 0,0 0 0 0 0,-1-1 0 0 0,-11 6 505 0 0,15-8-1054 0 0,-1-1 0 0 0,-1 0 0 0 0,1-1 0 0 0,0 0-1 0 0,-1 0 1 0 0,0-1 0 0 0,1 0 0 0 0,-11 0 1054 0 0,17-2-1887 0 0</inkml:trace>
  <inkml:trace contextRef="#ctx0" brushRef="#br0" timeOffset="332.76">365 317 19007 0 0,'2'-7'251'0'0,"1"-3"-25"0"0,-1 0 0 0 0,2 1-1 0 0,-1-1 1 0 0,1 1-1 0 0,1 0 1 0 0,0 0 0 0 0,0 0-1 0 0,1 0-225 0 0,7-9 320 0 0,-11 14 2 0 0,0 0 0 0 0,0 1 1 0 0,1 0-1 0 0,-1-1 0 0 0,1 1 1 0 0,1 0-323 0 0,4-5 750 0 0,0 1 1 0 0,1 0 0 0 0,0 1 0 0 0,0 0 0 0 0,5-1-751 0 0,-12 5 55 0 0,1 1 0 0 0,0 0-1 0 0,-1 0 1 0 0,1 0 0 0 0,0 1 0 0 0,0-1 0 0 0,0 0 0 0 0,0 1 0 0 0,0 0-1 0 0,-1 0 1 0 0,1 0 0 0 0,0 0 0 0 0,0 0 0 0 0,0 1 0 0 0,0-1 0 0 0,0 1-1 0 0,0 0 1 0 0,-1 0 0 0 0,1 0 0 0 0,0 0 0 0 0,-1 0 0 0 0,1 0-1 0 0,0 1-54 0 0,-2-1 6 0 0,6 3 48 0 0,1 2 1 0 0,0-1-1 0 0,-1 1 1 0 0,0 0-55 0 0,-5-3 10 0 0,1-1-1 0 0,-1 1 1 0 0,0-1-1 0 0,0 1 1 0 0,0 0-1 0 0,-1 0 1 0 0,1 0 0 0 0,-1 0-1 0 0,0 0 1 0 0,1 0-1 0 0,-1 0 1 0 0,-1 1-1 0 0,2 1-9 0 0,-1 6 11 0 0,-1 0 0 0 0,0 1 0 0 0,0-1-1 0 0,-1 0 1 0 0,0 0 0 0 0,-1 0 0 0 0,0 0-1 0 0,-1 0 1 0 0,0 0 0 0 0,-1 0 0 0 0,0-1-1 0 0,-1 0 1 0 0,-1 2-11 0 0,-12 22 78 0 0,-2 0-1 0 0,-2-2 0 0 0,-5 5-77 0 0,-31 35 165 0 0,-28 26-165 0 0,66-76 6 0 0,6-5 55 0 0,1 1-1 0 0,-6 9-60 0 0,-5 8 86 0 0,23-34-49 0 0,0 0 1 0 0,1 1-1 0 0,-1-1 1 0 0,0 0-1 0 0,0 0 1 0 0,1 1 0 0 0,-1-1-1 0 0,1 0 1 0 0,-1 1-1 0 0,1-1 1 0 0,-1 1-1 0 0,1-1 1 0 0,0 0-1 0 0,0 1 1 0 0,0-1-1 0 0,0 1 1 0 0,0 1-38 0 0,0-3 9 0 0,0 1 1 0 0,1 0-1 0 0,-1 0 1 0 0,0 0-1 0 0,1 0 0 0 0,-1 0 1 0 0,1-1-1 0 0,-1 1 1 0 0,1 0-1 0 0,0 0 0 0 0,-1-1 1 0 0,1 1-1 0 0,0 0 0 0 0,-1-1 1 0 0,1 1-1 0 0,0-1 1 0 0,0 1-1 0 0,0-1 0 0 0,-1 1 1 0 0,2-1-10 0 0,1 2 7 0 0,1-1 1 0 0,0 0 0 0 0,0 0-1 0 0,0 0 1 0 0,0 0-1 0 0,0-1 1 0 0,0 0-1 0 0,0 0 1 0 0,0 0 0 0 0,1 0-1 0 0,-1 0-7 0 0,35-7-163 0 0,-1-1 1 0 0,0-2-1 0 0,-1-1 0 0 0,0-2 1 0 0,-1-2-1 0 0,27-15 163 0 0,-50 24-1142 0 0,-2-2 0 0 0,9-5 1142 0 0,3-3-1184 0 0</inkml:trace>
  <inkml:trace contextRef="#ctx0" brushRef="#br0" timeOffset="702.55">1124 425 20735 0 0,'0'0'951'0'0,"0"0"-24"0"0,-1-1-594 0 0,-2-5-192 0 0,2 5 393 0 0,2 0-420 0 0,-1 1 0 0 0,1-1 0 0 0,-1 1 0 0 0,1-1 0 0 0,0 1 0 0 0,-1-1 0 0 0,1 1 0 0 0,0-1 0 0 0,-1 1 0 0 0,1 0 0 0 0,0-1 0 0 0,0 1 0 0 0,-1 0 1 0 0,1 0-1 0 0,0-1 0 0 0,0 1 0 0 0,0 0 0 0 0,-1 0 0 0 0,1 0 0 0 0,1 0-114 0 0,19 0 205 0 0,-13 1-21 0 0,92 2 320 0 0,1 6-504 0 0,-62-6 28 0 0,-2 0-879 0 0,1 2 0 0 0,28 7 851 0 0,-42-3-4623 0 0,-22-8-3051 0 0</inkml:trace>
  <inkml:trace contextRef="#ctx0" brushRef="#br0" timeOffset="1034.57">1106 678 9216 0 0,'0'0'421'0'0,"0"0"-12"0"0,0 0 114 0 0,0 0 1450 0 0,0 0 661 0 0,0 1 1013 0 0,6 2-1976 0 0,-2-2-1345 0 0,0-1 0 0 0,0 0 0 0 0,0 0 0 0 0,0 0 0 0 0,-1 0-1 0 0,1-1 1 0 0,0 1 0 0 0,0-1 0 0 0,0 0 0 0 0,-1 0 0 0 0,2-1-326 0 0,17-4 970 0 0,48-4 349 0 0,27-4-409 0 0,-65 9-800 0 0,-1 2-1 0 0,1 1 1 0 0,4 2-110 0 0,26-2-71 0 0,12 3-2906 0 0,-56-1-5894 0 0</inkml:trace>
  <inkml:trace contextRef="#ctx0" brushRef="#br0" timeOffset="1035.57">1602 308 7368 0 0,'-4'-13'333'0'0,"1"8"-60"0"0,2 5-123 0 0,1 0 0 0 0,-1 0 0 0 0,0 0 0 0 0,0 0 0 0 0,1 0 0 0 0,-1-1 0 0 0,0 1 0 0 0,0 0 0 0 0,1 0-1 0 0,-1-1 1 0 0,0 1 0 0 0,1-1 0 0 0,-1 1 0 0 0,0 0 0 0 0,1-1 0 0 0,-1 0 0 0 0,0 1 0 0 0,1-1 0 0 0,-1 1 0 0 0,1-1-1 0 0,-1 1 1 0 0,1-1 0 0 0,0 0-150 0 0,-2 3 4903 0 0,-5 4-2249 0 0,-5 8 1537 0 0,-1 10-2559 0 0,2-3-816 0 0,-2 5 538 0 0,-6 15-1354 0 0,3-6 443 0 0,-15 34 212 0 0,3-6 97 0 0,-21 31-752 0 0,2-4 459 0 0,15-28-2669 0 0,9-21-4699 0 0,6-16-1765 0 0</inkml:trace>
  <inkml:trace contextRef="#ctx0" brushRef="#br0" timeOffset="1557.37">2084 325 19807 0 0,'0'0'910'0'0,"0"0"-24"0"0,-1-1-566 0 0,-1-2-130 0 0,-1 17 2179 0 0,1-10-1826 0 0,-2 25 183 0 0,1-1 0 0 0,1 1 0 0 0,1 12-726 0 0,-2 32 188 0 0,-14 121 56 0 0,15-171-192 0 0,3-17-20 0 0,-2-1 0 0 0,1 1 0 0 0,-1-1 0 0 0,0 1 0 0 0,0 2-32 0 0,-4-48 1008 0 0,1-6-1008 0 0,4 12 101 0 0,-1 3 130 0 0,1 0-1 0 0,2 0 0 0 0,5-26-230 0 0,-2 31 142 0 0,-3 13-37 0 0,1 0-1 0 0,0 0 1 0 0,2-3-105 0 0,0-8 91 0 0,-1 19-38 0 0,-3 4-50 0 0,0 1 0 0 0,0 0 0 0 0,0 0 0 0 0,0-1 0 0 0,0 1 0 0 0,0 0 0 0 0,0 0 0 0 0,0 0 0 0 0,0 0 1 0 0,0 0-1 0 0,0 1 0 0 0,0-1 0 0 0,0 0 0 0 0,0 0 0 0 0,0 1 0 0 0,0-1 0 0 0,0 0 0 0 0,0 1 0 0 0,0-1 0 0 0,0 1 0 0 0,0 0-3 0 0,8 6-9 0 0,1 1 1 0 0,-2 0-1 0 0,1 1 0 0 0,-1 0 1 0 0,0 0-1 0 0,-1 1 0 0 0,5 8 9 0 0,10 12-11 0 0,-8-9 11 0 0,11 13 0 0 0,-20-28 0 0 0,0-1 0 0 0,1 1 0 0 0,0-1 0 0 0,0 0 0 0 0,1 0 0 0 0,-1-1 0 0 0,5 2 0 0 0,-2-1-16 0 0,-4-3-33 0 0,0 0 0 0 0,0 1-1 0 0,0-1 1 0 0,0-1 0 0 0,3 1 49 0 0,-6-1-9 0 0,1-1 0 0 0,0 0-1 0 0,0 0 1 0 0,-1 0 0 0 0,1 0 0 0 0,0-1-1 0 0,0 1 1 0 0,-1-1 0 0 0,1 0-1 0 0,0 1 1 0 0,-1-1 0 0 0,2-1 9 0 0,-1 1 33 0 0,0 0 1 0 0,-1 0 0 0 0,1 0-1 0 0,-1 0 1 0 0,1-1 0 0 0,-1 1 0 0 0,0-1-1 0 0,1 0 1 0 0,-1 1 0 0 0,0-1-1 0 0,0 0 1 0 0,0 0 0 0 0,-1 0-1 0 0,1-1 1 0 0,0 1 0 0 0,-1 0-1 0 0,1-1 1 0 0,-1 1 0 0 0,0-1-34 0 0,4-8 100 0 0,-1 0 0 0 0,0 0 0 0 0,-1 0 0 0 0,0 0 0 0 0,0-1 1 0 0,-2 0-1 0 0,1 1 0 0 0,-2-1 0 0 0,1-8-100 0 0,-1 12 94 0 0,0-30-429 0 0,4-35 335 0 0,-2 57-25 0 0,-1 0 1 0 0,0 0 0 0 0,-1-1 0 0 0,-1 1-1 0 0,-1 0 1 0 0,0 0 0 0 0,-1 0-1 0 0,-1 0 1 0 0,-1-2 24 0 0,5 17-62 0 0,0 0 0 0 0,-1-1 0 0 0,1 1 0 0 0,-1 0 0 0 0,0-1-1 0 0,1 1 1 0 0,-1 0 0 0 0,0 0 0 0 0,1 0 0 0 0,-1-1 0 0 0,0 1 0 0 0,0 0 0 0 0,0 0 0 0 0,0 0 0 0 0,0 1-1 0 0,0-1 1 0 0,-1 0 0 0 0,1 0 0 0 0,0 1 0 0 0,0-1 0 0 0,-1 0 62 0 0,2 1-181 0 0,-1 0 0 0 0,0 0 0 0 0,1 0 0 0 0,-1 0 0 0 0,0 0 0 0 0,0 0 0 0 0,1 0 0 0 0,-1 0 0 0 0,0 0 0 0 0,1 0 0 0 0,-1 0 0 0 0,0 0 0 0 0,1 1 0 0 0,-1-1 0 0 0,0 0 0 0 0,1 0-1 0 0,-1 1 182 0 0,0 0-633 0 0,0 0-1 0 0,0-1 0 0 0,-1 1 0 0 0,1 0 1 0 0,0 0-1 0 0,0 0 0 0 0,1 1 0 0 0,-1-1 1 0 0,0 0-1 0 0,0 0 0 0 0,0 1 634 0 0,-4 9-8458 0 0</inkml:trace>
  <inkml:trace contextRef="#ctx0" brushRef="#br0" timeOffset="1905.33">2695 391 7832 0 0,'0'0'602'0'0,"-4"-8"-372"0"0,4 7-17 0 0,0 0-1 0 0,-1 0 1 0 0,1 0 0 0 0,0 0 0 0 0,0 0-1 0 0,1 0 1 0 0,-1 0 0 0 0,0 0 0 0 0,0 0 0 0 0,0 0-1 0 0,1 0 1 0 0,-1 0 0 0 0,1-1-213 0 0,1-6 2746 0 0,-2 7 321 0 0,0 1-197 0 0,0 0-966 0 0,0 0-426 0 0,0 0-80 0 0,0 0-137 0 0,0 0-497 0 0,0 0-223 0 0,0 0-42 0 0,0 1-38 0 0,0 14-223 0 0,0 0 0 0 0,1 0 1 0 0,1-1-1 0 0,0 1 0 0 0,1 0-238 0 0,1 1-32 0 0,-1 0 1 0 0,1 13 31 0 0,-3-17-4 0 0,0 2-192 0 0,0-1 0 0 0,-1 1 0 0 0,-1-1 0 0 0,-1 13 196 0 0,-4 7-8216 0 0,1-16-623 0 0</inkml:trace>
  <inkml:trace contextRef="#ctx0" brushRef="#br0" timeOffset="2290.42">3063 187 19351 0 0,'0'0'886'0'0,"0"0"-21"0"0,-2-1-554 0 0,-5-4-306 0 0,4 3 3305 0 0,2 11-1593 0 0,1 1-1565 0 0,0 0-69 0 0,1-1 1 0 0,-2 1 0 0 0,1-1-1 0 0,-2 0 1 0 0,1 1 0 0 0,-1-1-1 0 0,0 0 1 0 0,-1 0 0 0 0,-1 2-84 0 0,-9 22 224 0 0,2 1 0 0 0,-6 25-224 0 0,-3 13 254 0 0,1-13 52 0 0,3 0-1 0 0,-2 22-305 0 0,17-73 35 0 0,0 0 0 0 0,0 0 0 0 0,0-1 0 0 0,1 1-1 0 0,0 0 1 0 0,1 0 0 0 0,0 0 0 0 0,0 0 0 0 0,1 1-35 0 0,-1-6 30 0 0,1 0 1 0 0,-1 0-1 0 0,0 1 0 0 0,1-1 1 0 0,0 0-1 0 0,0 0 1 0 0,0 0-1 0 0,0-1 0 0 0,0 1 1 0 0,0-1-1 0 0,1 1 1 0 0,0-1-1 0 0,-1 1 0 0 0,1-1 1 0 0,0 0-1 0 0,0-1 1 0 0,0 1-1 0 0,0 0 0 0 0,0-1 1 0 0,0 1-1 0 0,2-1-30 0 0,4 2 73 0 0,0-1-1 0 0,0 1 0 0 0,0-2 1 0 0,0 0-1 0 0,1 0 1 0 0,-1 0-1 0 0,0-1 1 0 0,1 0-1 0 0,-1-1 1 0 0,0 0-1 0 0,0-1 0 0 0,0 0 1 0 0,0 0-1 0 0,0-1 1 0 0,3-1-73 0 0,35-15 209 0 0,-1-2 0 0 0,12-10-209 0 0,27-22-629 0 0,-83 52 424 0 0,-1 0 0 0 0,1 0 0 0 0,-1 0 0 0 0,1 0 0 0 0,-1 0 0 0 0,1 0 0 0 0,-1 0 0 0 0,0 0 0 0 0,0-1 0 0 0,1 1 0 0 0,-1 0 0 0 0,0-1 0 0 0,0 1 0 0 0,0-1 204 0 0,0-1-1492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05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2 424 3224 0 0,'-1'-22'197'0'0,"0"-2"1839"0"0,3 8 3487 0 0,5-6-203 0 0,-6 20-5068 0 0,0 0 0 0 0,0 0 0 0 0,0-1 0 0 0,0 1 0 0 0,-1 0 0 0 0,1 0-1 0 0,-1-1 1 0 0,0 1-252 0 0,0 0 731 0 0,0 2-10 0 0,10 9 513 0 0,-6-3-1033 0 0,0 1 0 0 0,-1 0 1 0 0,1-1-1 0 0,-1 1 0 0 0,-1 0 1 0 0,1 1-1 0 0,-1-1 1 0 0,0 2-202 0 0,2 5 199 0 0,43 160 1428 0 0,-28-103-1113 0 0,-10-33-36 0 0,3 6-478 0 0,-2-11 464 0 0,1 12-464 0 0,-5-18 185 0 0,-2-15-58 0 0,1 0 0 0 0,-1 0 0 0 0,2-1 0 0 0,0 1-1 0 0,7 9-126 0 0,-2-4 105 0 0,-8-11-80 0 0,1-1 1 0 0,-1 0-1 0 0,1 0 1 0 0,1 0-1 0 0,-1-1 1 0 0,1 0-1 0 0,0 1 1 0 0,0-2-1 0 0,0 1 1 0 0,0-1-1 0 0,1 1 0 0 0,2 0-25 0 0,-5-3 28 0 0,0 1 0 0 0,0-1 0 0 0,1 0 0 0 0,-1 0 0 0 0,0 0 0 0 0,1 0 0 0 0,-1 0-1 0 0,1-1 1 0 0,-1 0 0 0 0,1 0 0 0 0,-1 0 0 0 0,1 0 0 0 0,0 0 0 0 0,-1-1-1 0 0,1 1 1 0 0,-1-1 0 0 0,0 0 0 0 0,1 0 0 0 0,-1 0 0 0 0,0-1 0 0 0,1 1-1 0 0,0-1-27 0 0,6-9 252 0 0,-2 1-124 0 0,6-1-46 0 0,-10 8-74 0 0,-1 1 1 0 0,0-1 0 0 0,0 0 0 0 0,1 0 0 0 0,-2 0-1 0 0,1 0 1 0 0,0 0 0 0 0,-1-1 0 0 0,1 1 0 0 0,-1-1-1 0 0,0 0 1 0 0,0-1-9 0 0,36-112 304 0 0,-19 24-40 0 0,-8 39-73 0 0,-7 30-110 0 0,-1 13-20 0 0,0 1 1 0 0,1-1-1 0 0,0 1 0 0 0,1 0 1 0 0,0 1-1 0 0,4-7-61 0 0,-8 16 5 0 0,-1-1 0 0 0,0 1-1 0 0,0 0 1 0 0,1 0 0 0 0,-1-1 0 0 0,0 1 0 0 0,0 0-1 0 0,1 0 1 0 0,-1-1 0 0 0,0 1 0 0 0,1 0-1 0 0,-1 0 1 0 0,0 0 0 0 0,1 0 0 0 0,-1-1 0 0 0,1 1-1 0 0,-1 0 1 0 0,0 0 0 0 0,1 0 0 0 0,-1 0-1 0 0,1 0 1 0 0,-1 0-5 0 0,2 0 12 0 0,-2 0-11 0 0,1 0 0 0 0,-1 0-1 0 0,1 0 1 0 0,-1 0 0 0 0,1 0-1 0 0,-1 0 1 0 0,1 0-1 0 0,0 0 1 0 0,-1 0 0 0 0,1 0-1 0 0,-1 0 1 0 0,1 0 0 0 0,-1 1-1 0 0,1-1 1 0 0,-1 0-1 0 0,1 0 1 0 0,0 1-1 0 0,4 3-6 0 0,0 0 0 0 0,-1 0 0 0 0,1 0 0 0 0,0 1 0 0 0,-1 0 0 0 0,0 0 0 0 0,-1 0 0 0 0,1 1 0 0 0,-1-1 0 0 0,2 3 6 0 0,6 15-45 0 0,-1 1-1 0 0,0 1 46 0 0,3 8-17 0 0,13 23 17 0 0,5 14 0 0 0,-26-59-10 0 0,1 1 0 0 0,0-1 0 0 0,1 0 0 0 0,0-1 0 0 0,2 3 10 0 0,11 15-14 0 0,-17-24 28 0 0,0-1-1 0 0,-1 0 1 0 0,1 0 0 0 0,1-1 0 0 0,-1 1-1 0 0,0-1 1 0 0,0 1 0 0 0,1-1-1 0 0,0 0 1 0 0,-1 0 0 0 0,1-1-1 0 0,0 1 1 0 0,0-1 0 0 0,0 0-1 0 0,0 0 1 0 0,0 0 0 0 0,0 0-1 0 0,0-1 1 0 0,3 1-14 0 0,-2-1 19 0 0,-1 0 0 0 0,0 0 0 0 0,0 0 0 0 0,0 0 0 0 0,1-1-1 0 0,-1 1 1 0 0,0-1 0 0 0,0 0 0 0 0,0 0 0 0 0,0-1 0 0 0,0 1 0 0 0,0-1 0 0 0,0 0 0 0 0,-1 0-1 0 0,1 0 1 0 0,-1-1 0 0 0,1 1 0 0 0,1-3-19 0 0,9-6 91 0 0,-12 11-87 0 0,-1-1-1 0 0,1 0 1 0 0,-1 0-1 0 0,1 0 1 0 0,-1 0-1 0 0,0 0 0 0 0,0 0 1 0 0,1 0-1 0 0,-1 0 1 0 0,0-1-1 0 0,0 1 1 0 0,0 0-1 0 0,0-1 0 0 0,0 1 1 0 0,-1-1-1 0 0,1 1 1 0 0,0-1-1 0 0,-1 1 1 0 0,1-1-1 0 0,-1 0-3 0 0,-5-39-60 0 0,11 13 48 0 0,-4 22 23 0 0,-1 0 0 0 0,0 0 0 0 0,0 0 0 0 0,0 0 1 0 0,-1 0-1 0 0,0-5-11 0 0,-2 3 11 0 0,1 0 0 0 0,-1 0 1 0 0,-1 0-1 0 0,1 0 0 0 0,-3-3-11 0 0,-6-23 21 0 0,9 22-19 0 0,-1 0-1 0 0,-1 0 1 0 0,0 1-1 0 0,0-1 1 0 0,-1 1-1 0 0,-1 0 1 0 0,0-1-2 0 0,-43-90 53 0 0,41 87-54 0 0,7 11 0 0 0,0 1 0 0 0,-1-1 0 0 0,0 1 0 0 0,0 0 0 0 0,0 0 0 0 0,0 0 0 0 0,0 0 0 0 0,0 0 0 0 0,-1 0 0 0 0,0 0 0 0 0,1 1 0 0 0,-2-1 1 0 0,-3 0-64 0 0,4 3-3 0 0,-3 2 2 0 0,27 7-98 0 0,-14-7 148 0 0,1-1 1 0 0,0 1-1 0 0,0-1 0 0 0,0-1 0 0 0,0 0 1 0 0,0 0-1 0 0,0 0 0 0 0,5-2 15 0 0,16-3-98 0 0,21-6 98 0 0,-17 3-47 0 0,9-5-73 0 0,1-1 0 0 0,-2-2 0 0 0,36-19 120 0 0,-58 24-2 0 0,-1 0-1 0 0,0-1 1 0 0,-1-1-1 0 0,-1 0 1 0 0,5-6 2 0 0,16-13-1 0 0,-31 26 8 0 0,-1 0-1 0 0,0-1 1 0 0,0 1 0 0 0,0-1-1 0 0,-1 0 1 0 0,0 0 0 0 0,0 0-1 0 0,-1 0 1 0 0,0-1-1 0 0,1-5-6 0 0,-3 11-2 0 0,1-3-3 0 0,-1 0 1 0 0,0 0-1 0 0,0 0 0 0 0,-1 0 0 0 0,1 1 1 0 0,-1-1-1 0 0,0 0 0 0 0,-1 0 1 0 0,1 0-1 0 0,-1-1 5 0 0,-11-47-49 0 0,11 50 53 0 0,0 0-1 0 0,0-1 1 0 0,0 1-1 0 0,-1 0 1 0 0,0 1-1 0 0,1-1 1 0 0,-1 0 0 0 0,0 0-1 0 0,0 1 1 0 0,-1-1-1 0 0,1 1 1 0 0,-2-1-4 0 0,-10-13 141 0 0,13 16-133 0 0,1-1 0 0 0,-1 0 0 0 0,0 0 0 0 0,0 0 0 0 0,1 1 0 0 0,-1-1 0 0 0,0 0 0 0 0,0 1 0 0 0,0-1 0 0 0,0 1-1 0 0,0-1 1 0 0,0 1 0 0 0,0 0 0 0 0,0-1 0 0 0,0 1 0 0 0,0 0 0 0 0,0 0 0 0 0,0-1 0 0 0,0 1 0 0 0,0 0 0 0 0,0 0 0 0 0,0 0-8 0 0,-1 1-11 0 0,0-1 0 0 0,0 0 0 0 0,0 1 0 0 0,0 0 0 0 0,0-1 1 0 0,0 1-1 0 0,0 0 0 0 0,1 0 0 0 0,-1 0 0 0 0,0 0 0 0 0,-1 1 11 0 0,-1 2-26 0 0,-1 0-1 0 0,1 0 1 0 0,0 0 0 0 0,0 1-1 0 0,0 0 1 0 0,0-1-1 0 0,1 1 1 0 0,0 1 26 0 0,-3 5-18 0 0,1 1 0 0 0,0 0 1 0 0,1 0-1 0 0,1 1 0 0 0,-1 1 18 0 0,-11 68-38 0 0,9-40 41 0 0,-2 17-3 0 0,1 23 0 0 0,-4 30 0 0 0,8-79 0 0 0,1 25 0 0 0,-2 22 0 0 0,2-55-29 0 0,1-1-1 0 0,0 1 1 0 0,2 0 0 0 0,2 2 29 0 0,-3-24-1 0 0,0 0-1 0 0,0 0 1 0 0,-1 0 0 0 0,1 0 0 0 0,0 0 0 0 0,-1 0 0 0 0,0 0 0 0 0,0 0-1 0 0,-1 2 2 0 0,0 1 0 0 0,2-4 0 0 0,0-1 1 0 0,0 0-1 0 0,-1 0 0 0 0,1 0 1 0 0,0 0-1 0 0,0 0 0 0 0,0 1 1 0 0,0-1-1 0 0,1 0 0 0 0,-1 0 1 0 0,0 0-1 0 0,0 0 0 0 0,1 0 0 0 0,-1 0 1 0 0,1 0-1 0 0,-1 0 0 0 0,1 0 1 0 0,-1 0-1 0 0,1 0 0 0 0,0 0 1 0 0,0 1-1 0 0,4 8 77 0 0,-4-9-9 0 0,-1-1-4 0 0,0 0 0 0 0,2-1-42 0 0,-1 1-1 0 0,1-1 0 0 0,0 1 1 0 0,0-1-1 0 0,0 0 1 0 0,0 0-1 0 0,-1 0 1 0 0,1 0-1 0 0,0 0 0 0 0,-1 0 1 0 0,1-1-1 0 0,-1 1 1 0 0,2-2-22 0 0,-1 2 33 0 0,12-12 87 0 0,0-1-1 0 0,-1 0 1 0 0,6-9-120 0 0,18-19 105 0 0,-10 10-70 0 0,-1-1 0 0 0,10-18-35 0 0,-3 5 10 0 0,-32 44-10 0 0,0 1 0 0 0,0 0 0 0 0,1 0 0 0 0,-1-1 0 0 0,1 1 0 0 0,-1 0 0 0 0,1 0 0 0 0,-1 0 0 0 0,1 1 0 0 0,0-1 0 0 0,0 0 0 0 0,-1 1 0 0 0,1-1 0 0 0,0 1 0 0 0,0-1 0 0 0,-1 1 0 0 0,3-1 0 0 0,-4 1 1 0 0,1 0-1 0 0,-1 0 1 0 0,1 0-1 0 0,-1 0 1 0 0,1 0 0 0 0,-1 0-1 0 0,1 0 1 0 0,-1 0-1 0 0,0 0 1 0 0,1 0 0 0 0,-1 0-1 0 0,1 1 1 0 0,-1-1-1 0 0,1 0 1 0 0,-1 0 0 0 0,0 0-1 0 0,1 0 1 0 0,-1 1-1 0 0,1-1 1 0 0,-1 0-1 0 0,2 2 5 0 0,0 0 1 0 0,-1 0-1 0 0,1-1 0 0 0,-1 1 1 0 0,1 0-1 0 0,-1 0 0 0 0,0 1 1 0 0,0-1-1 0 0,0 0 0 0 0,0 0 1 0 0,0 0-1 0 0,0 1-5 0 0,6 31-56 0 0,-1-4-60 0 0,-2-19 100 0 0,-2-1 0 0 0,1 1 0 0 0,-1 0 0 0 0,-1 0 0 0 0,1 5 16 0 0,-2-10 1 0 0,0-1 0 0 0,1 1 0 0 0,0-1 0 0 0,0 0 0 0 0,1 0-1 0 0,-1 1 1 0 0,1-1 0 0 0,0 0 0 0 0,0 0 0 0 0,1-1 0 0 0,0 1 0 0 0,0 0-1 0 0,-1-1 12 0 0,0 1 0 0 0,-1-1 0 0 0,1 1 1 0 0,-1-1-1 0 0,0 1 0 0 0,0 3-12 0 0,0-4 8 0 0,-1 0-1 0 0,1 0 1 0 0,0-1-1 0 0,0 1 1 0 0,1 0-1 0 0,-1 0 1 0 0,1-1 0 0 0,0 1-1 0 0,0 0-7 0 0,11 15-67 0 0,-13-18 67 0 0,0-1-1 0 0,0 1 1 0 0,1-1-1 0 0,-1 1 1 0 0,0-1-1 0 0,1 0 1 0 0,-1 1-1 0 0,0-1 1 0 0,1 1-1 0 0,-1-1 1 0 0,0 1-1 0 0,1-1 1 0 0,-1 0-1 0 0,1 1 1 0 0,-1-1-1 0 0,1 0 1 0 0,-1 0-1 0 0,1 1 1 0 0,-1-1-1 0 0,1 0 1 0 0,-1 0-1 0 0,1 0 0 0 0,0 0 1 0 0,-1 1-1 0 0,1-1 1 0 0,-1 0-1 0 0,1 0 1 0 0,0 0 0 0 0,1 0 1 0 0,9 1-1 0 0,-9-1 2 0 0,-1 0-1 0 0,1 0 1 0 0,-1-1 0 0 0,1 1-1 0 0,-1 0 1 0 0,1-1 0 0 0,-1 1-1 0 0,1-1 1 0 0,-1 0 0 0 0,0 1-1 0 0,1-1 1 0 0,-1 0 0 0 0,0 0-1 0 0,0 0 1 0 0,1 0 0 0 0,-1 0-1 0 0,0 0 1 0 0,0 0 0 0 0,0-1-2 0 0,1-1 5 0 0,-1 0 0 0 0,0 0-1 0 0,0 0 1 0 0,0 0 0 0 0,0 0 0 0 0,-1 0 0 0 0,1 0 0 0 0,-1-1-5 0 0,1-2 1 0 0,0 2 6 0 0,0 0-1 0 0,1 0 0 0 0,-1 0 1 0 0,1 0-1 0 0,0 0 1 0 0,0 1-1 0 0,0-1 0 0 0,1 0-6 0 0,7-14 21 0 0,-2 3-2 0 0,0 0 0 0 0,1 1 0 0 0,3-3-19 0 0,-2 3 7 0 0,4-17 18 0 0,-12 26-19 0 0,0 1-1 0 0,0-1 1 0 0,0 1-1 0 0,1-1 1 0 0,-1 1 0 0 0,1 0-1 0 0,3-4-5 0 0,-5 8 0 0 0,0-1 0 0 0,0 0 0 0 0,-1 1 0 0 0,1-1 0 0 0,0 0 0 0 0,-1 1 0 0 0,1-1 0 0 0,-1 0 0 0 0,1 0 0 0 0,-1 0 0 0 0,1 1 0 0 0,-1-1 0 0 0,1 0 0 0 0,-1 0 0 0 0,0 0 0 0 0,0 0 0 0 0,1 0 0 0 0,-1 0 0 0 0,0 0 0 0 0,0 0 0 0 0,0 0 0 0 0,0 0 0 0 0,0 1 0 0 0,0-1 0 0 0,0 0 0 0 0,0 0 0 0 0,-1 0 0 0 0,1 0 0 0 0,0 0 2 0 0,0 0 1 0 0,0 0-1 0 0,0 0 0 0 0,0 0 0 0 0,0 0 1 0 0,1 0-1 0 0,-1 0 0 0 0,0 0 0 0 0,0 0 1 0 0,1 0-1 0 0,-1 0 0 0 0,1 0 0 0 0,-1 0 1 0 0,1 0-1 0 0,0 0-2 0 0,-1 0 2 0 0,0 1 0 0 0,1 0 0 0 0,-1-1 0 0 0,0 1 0 0 0,1-1 0 0 0,-1 1 1 0 0,0-1-1 0 0,0 1 0 0 0,1-1 0 0 0,-1 1 0 0 0,0-1 0 0 0,0 1 0 0 0,0-1 0 0 0,0 1 1 0 0,0-1-1 0 0,0 1 0 0 0,0-1 0 0 0,0 1 0 0 0,0-1 0 0 0,0 0 0 0 0,0 1 0 0 0,0-1 0 0 0,0 1 1 0 0,0-1-1 0 0,0 1 0 0 0,0-1 0 0 0,-1 1 0 0 0,1-1 0 0 0,0 1 0 0 0,0-1 0 0 0,-1 1 0 0 0,1-1 1 0 0,0 1-1 0 0,-1-1 0 0 0,1 1 0 0 0,0 0 0 0 0,-1-1-2 0 0,1 1 1 0 0,0 0-1 0 0,0 0 0 0 0,0 0 1 0 0,0 0-1 0 0,0 0 1 0 0,0 0-1 0 0,-1 0 1 0 0,1 0-1 0 0,0 0 1 0 0,0 0-1 0 0,0-1 1 0 0,0 1-1 0 0,0 0 1 0 0,0 0-1 0 0,0 0 1 0 0,0 0-1 0 0,-1 0 1 0 0,1 0-1 0 0,0 0 0 0 0,0 0 1 0 0,0 0-1 0 0,0 0 1 0 0,0 0-1 0 0,0 0 1 0 0,-1 0-1 0 0,1 1 1 0 0,0-1-1 0 0,0 0 1 0 0,0 0-1 0 0,0 0 1 0 0,0 0-1 0 0,0 0 1 0 0,0 0-1 0 0,0 0 0 0 0,0 0 1 0 0,-1 0-1 0 0,1 0 1 0 0,0 0-1 0 0,0 0 1 0 0,0 0-1 0 0,0 1 1 0 0,0-1-1 0 0,0 0 1 0 0,0 0-1 0 0,0 0 1 0 0,0 0-1 0 0,0 0 1 0 0,0 0-1 0 0,0 0 1 0 0,0 1-1 0 0,0-1 0 0 0,0 0 1 0 0,0 0-1 0 0,0 0 1 0 0,0 0-1 0 0,0 0 1 0 0,0 0-1 0 0,0 0 1 0 0,0 1-1 0 0,0-1 0 0 0,-1 5-51 0 0,4 18-117 0 0,-2-19 150 0 0,-1 1 1 0 0,1-1 0 0 0,-1 1-1 0 0,0-1 1 0 0,0 1-1 0 0,-1 3 18 0 0,1-3 0 0 0,0 0 0 0 0,0 0 0 0 0,0 0 0 0 0,1 1 0 0 0,0-1 0 0 0,0 0 0 0 0,0 0 0 0 0,0 0 0 0 0,1 0 0 0 0,0 0 0 0 0,7 32 0 0 0,-8-29-7 0 0,1-1-1 0 0,-1 0 1 0 0,1 0-1 0 0,1 0 1 0 0,-1 0 0 0 0,1-1-1 0 0,2 3 8 0 0,-4-5 16 0 0,0-1 1 0 0,1 1-1 0 0,-1-1 1 0 0,-1 1-1 0 0,2 3-16 0 0,-2-5 3 0 0,0 1 0 0 0,0-1 0 0 0,1 0-1 0 0,0 1 1 0 0,-1-1 0 0 0,1 0 0 0 0,0 0 0 0 0,0 1-1 0 0,0-1 1 0 0,0 0 0 0 0,0 0 0 0 0,1 0 0 0 0,-1 0-1 0 0,1-1 1 0 0,0 2-3 0 0,0-1 0 0 0,1 1 0 0 0,0-1 0 0 0,0 1 0 0 0,0-1 0 0 0,0 0 0 0 0,0 0 0 0 0,1-1 0 0 0,-1 1 0 0 0,3 1 0 0 0,-3-3 0 0 0,-1 0 0 0 0,1 1 0 0 0,-1-1 0 0 0,1 0 0 0 0,0 0 0 0 0,-1 0 0 0 0,1-1 0 0 0,0 1 0 0 0,-1-1 0 0 0,1 1 0 0 0,-1-1 0 0 0,1 0 0 0 0,-1 0 0 0 0,0 0 0 0 0,2-1 0 0 0,15-6 25 0 0,-1-1 0 0 0,0-1 0 0 0,-1 0 0 0 0,0-2 0 0 0,-1 0 0 0 0,0 0 0 0 0,6-9-25 0 0,-2-1-12 0 0,-1-1 0 0 0,-1 0 0 0 0,-1-2 0 0 0,8-16 12 0 0,-14 23-28 0 0,2-5 25 0 0,-1-1 0 0 0,-1 0 1 0 0,-1 0-1 0 0,0-5 3 0 0,27-101 47 0 0,-30 104-30 0 0,0-1-9 0 0,0-1 0 0 0,-2 0 0 0 0,-1 0 0 0 0,-2 0 0 0 0,0 0 0 0 0,-2 0 0 0 0,-1 0 0 0 0,-3-9-8 0 0,1 25 0 0 0,2 12 0 0 0,1-1 0 0 0,0 1 0 0 0,-1-1-1 0 0,1 1 1 0 0,0-1 0 0 0,-1 1 0 0 0,1-1 0 0 0,-1 1 0 0 0,1-1 0 0 0,-1 1-1 0 0,1 0 1 0 0,-1-1 0 0 0,1 1 0 0 0,-1 0 0 0 0,1-1 0 0 0,-1 1 0 0 0,0 0-1 0 0,1 0 1 0 0,-1 0 0 0 0,1-1 0 0 0,-1 1 0 0 0,0 0 0 0 0,1 0-1 0 0,-1 0 1 0 0,1 0 0 0 0,-1 0 0 0 0,0 0 0 0 0,1 0 0 0 0,-1 0 0 0 0,0 0-1 0 0,1 1 1 0 0,-1-1 0 0 0,1 0 0 0 0,-1 0 0 0 0,1 1 0 0 0,-1-1 0 0 0,0 0-1 0 0,1 0 1 0 0,-1 1 0 0 0,1-1 0 0 0,-1 1 0 0 0,1-1 0 0 0,-1 0-1 0 0,1 1 1 0 0,0-1 0 0 0,-1 1 0 0 0,1-1 0 0 0,0 1 0 0 0,-1-1 0 0 0,0 1-5 0 0,-5 6-12 0 0,-1 0 0 0 0,1 0 0 0 0,0 1 0 0 0,0-1 0 0 0,1 1 0 0 0,0 1 0 0 0,0 0 17 0 0,-9 20-33 0 0,-4 12 33 0 0,18-40 0 0 0,-9 24-14 0 0,1 1 0 0 0,2 0 0 0 0,0 1 0 0 0,1 5 14 0 0,-1 2-4 0 0,-2 13 17 0 0,2 1 0 0 0,3 0-1 0 0,1-1 1 0 0,3 1 0 0 0,5 46-13 0 0,-4-85-13 0 0,0 1 0 0 0,0-1 1 0 0,1 1-1 0 0,0-1 0 0 0,1 0 0 0 0,0 0 0 0 0,0 0 1 0 0,1-1-1 0 0,0 1 0 0 0,4 3 13 0 0,-6-8-7 0 0,0 1 0 0 0,1-1 0 0 0,0 0 0 0 0,0 0 0 0 0,0 0-1 0 0,1-1 1 0 0,-1 1 0 0 0,1-1 0 0 0,0 0 0 0 0,-1 0 0 0 0,2-1 0 0 0,-1 0 0 0 0,0 0 0 0 0,0 0-1 0 0,1 0 1 0 0,-1-1 0 0 0,1 0 0 0 0,4 1 7 0 0,-1-2 10 0 0,1 0 1 0 0,-1-1-1 0 0,1 0 0 0 0,-1-1 0 0 0,1 0 1 0 0,-1 0-1 0 0,0-1 0 0 0,0-1 0 0 0,0 1 1 0 0,-1-1-1 0 0,1 0 0 0 0,-1-1 0 0 0,5-4-10 0 0,0 0 19 0 0,0 0-1 0 0,-1-1 0 0 0,-1-1 1 0 0,0 0-1 0 0,0 0 0 0 0,-1-1 1 0 0,0-1-1 0 0,-1 0-18 0 0,-4 6 19 0 0,-1 0 0 0 0,-1 0 1 0 0,1 0-1 0 0,-1 0 0 0 0,0-1 0 0 0,-1 0 0 0 0,0 1 1 0 0,0-1-1 0 0,0 0 0 0 0,-1 0 0 0 0,-1 0 0 0 0,1 0 1 0 0,-1 0-1 0 0,0 0 0 0 0,-2-7-19 0 0,2 12 2 0 0,-1 0 1 0 0,1 0-1 0 0,-1 0 0 0 0,0 0 1 0 0,0 0-1 0 0,0 1 0 0 0,0-1 1 0 0,-1 0-1 0 0,1 1 0 0 0,-1-1 1 0 0,1 1-1 0 0,-1 0 0 0 0,0-1 1 0 0,0 1-1 0 0,0 0 0 0 0,0 0 1 0 0,0 0-1 0 0,-1 0 0 0 0,1 1 1 0 0,-1-1-3 0 0,1 1-5 0 0,1 0 0 0 0,-1 0 0 0 0,0 1 0 0 0,1-1 0 0 0,-1 1-1 0 0,0-1 1 0 0,0 1 0 0 0,1 0 0 0 0,-1 0 0 0 0,0-1 0 0 0,0 1 0 0 0,0 0 0 0 0,1 1 0 0 0,-1-1 0 0 0,0 0 0 0 0,0 1 0 0 0,1-1 0 0 0,-1 0 0 0 0,0 1 0 0 0,1 0 0 0 0,-1-1 0 0 0,0 1 0 0 0,1 0 0 0 0,-1 0 0 0 0,1 0 0 0 0,-1 0 0 0 0,1 0 0 0 0,0 1 0 0 0,-1-1-1 0 0,1 0 1 0 0,0 1 0 0 0,-1 0 5 0 0,-2 3-20 0 0,-1 1 0 0 0,1 0 0 0 0,1 0-1 0 0,-1 0 1 0 0,1 1 0 0 0,0-1 0 0 0,0 1-1 0 0,1 0 1 0 0,0 0 0 0 0,0 0-1 0 0,1 0 1 0 0,0 0 0 0 0,0 0 0 0 0,1 0-1 0 0,-1 0 1 0 0,1 0 0 0 0,1 1 0 0 0,0-1-1 0 0,0 3 21 0 0,1 0-2 0 0,1 0 0 0 0,0 0 0 0 0,0 0 0 0 0,1 0 0 0 0,0 0-1 0 0,0-1 1 0 0,1 0 0 0 0,1 0 0 0 0,0 0 0 0 0,0-1 0 0 0,0 0 0 0 0,8 8 2 0 0,-9-11-3 0 0,1 1 0 0 0,0-1 1 0 0,0-1-1 0 0,0 1 0 0 0,0-1 1 0 0,1 0-1 0 0,-1 0 0 0 0,1-1 1 0 0,0 0-1 0 0,0 0 0 0 0,0-1 1 0 0,0 0-1 0 0,1 0 0 0 0,-1 0 1 0 0,1-1-1 0 0,5 0 3 0 0,0 0-617 0 0,22 2 199 0 0,-18-6-2503 0 0,-3-5-3967 0 0,-6-2-1395 0 0</inkml:trace>
  <inkml:trace contextRef="#ctx0" brushRef="#br0" timeOffset="332.07">2052 268 13216 0 0,'0'0'288'0'0,"0"0"64"0"0,4-8 16 0 0,-4 8 0 0 0,0 0-296 0 0,0 0-72 0 0,4-3 0 0 0,-4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8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1053 9528 0 0,'0'0'432'0'0,"2"1"-4"0"0,0 0-351 0 0,17 0 87 0 0,-38 8 1700 0 0,19-9-1133 0 0,0 0 79 0 0,0 0 20 0 0,0 0-40 0 0,0 0-171 0 0,-5 2 198 0 0,4-2-785 0 0,1 0 0 0 0,0 0 0 0 0,0 0 1 0 0,0 0-1 0 0,0 0 0 0 0,0 0 0 0 0,0 0 1 0 0,0 0-1 0 0,0 0 0 0 0,-1 0 0 0 0,1 0 1 0 0,0 0-1 0 0,0 0 0 0 0,0 0 0 0 0,0 0 0 0 0,0 0 1 0 0,0 0-1 0 0,0 0 0 0 0,0 0 0 0 0,-1 0 1 0 0,1 0-1 0 0,0 0 0 0 0,0 0 0 0 0,0 0 1 0 0,0 0-1 0 0,0 0 0 0 0,0 0 0 0 0,0 0 0 0 0,0 0 1 0 0,0 0-1 0 0,0 0 0 0 0,0-1 0 0 0,-1 1 1 0 0,1 0-1 0 0,0 0 0 0 0,0 0 0 0 0,0 0 1 0 0,0 0-1 0 0,0 0 0 0 0,0 0 0 0 0,0 0 0 0 0,0-1 1 0 0,0 1-1 0 0,0 0 0 0 0,0 0 0 0 0,0 0 1 0 0,0 0-1 0 0,0 0 0 0 0,0 0 0 0 0,0 0 1 0 0,0 0-1 0 0,0-1 0 0 0,0 1 0 0 0,0 0 0 0 0,0 0 1 0 0,0 0-1 0 0,0 0 0 0 0,0 0 0 0 0,0 0-32 0 0,22-27 2168 0 0,-15 14-1562 0 0,0 1 1 0 0,1 0-1 0 0,1 1 0 0 0,3-4-606 0 0,-6 7 263 0 0,2-3 43 0 0,-1 0-1 0 0,-1 0 0 0 0,0-1 1 0 0,0 1-1 0 0,-1-1 0 0 0,2-9-305 0 0,3-4 432 0 0,1 0-1 0 0,9-14-431 0 0,13-29 361 0 0,-12 18-226 0 0,62-160 34 0 0,-63 159 231 0 0,1 1 0 0 0,21-34-400 0 0,-38 76 100 0 0,-4 7-95 0 0,1 0 0 0 0,-1 0 0 0 0,1-1 0 0 0,0 1 0 0 0,-1 0 0 0 0,1 0 0 0 0,0 0 0 0 0,0 0 0 0 0,0 0 0 0 0,-1 0 0 0 0,2 1-5 0 0,3 11-134 0 0,-4-6 54 0 0,0 1 0 0 0,0-1-1 0 0,-1 0 1 0 0,1 1-1 0 0,-1-1 1 0 0,0 1-1 0 0,-1 2 81 0 0,-7 41-182 0 0,8-46 186 0 0,-26 127-3 0 0,-27 175-78 0 0,52-292 62 0 0,0 1 1 0 0,0 0-1 0 0,1-1 0 0 0,1 1 1 0 0,2 6 14 0 0,-2-12 34 0 0,1-1 0 0 0,0 1 0 0 0,0-1 1 0 0,1 0-1 0 0,0 0 0 0 0,0 0 1 0 0,1 0-1 0 0,0 0 0 0 0,0-1 1 0 0,2 2-35 0 0,-4-5 26 0 0,0-1 0 0 0,0-1 1 0 0,0 1-1 0 0,0 0 1 0 0,1 0-1 0 0,-1-1 1 0 0,1 1-1 0 0,-1-1 0 0 0,1 0 1 0 0,-1 0-1 0 0,1 0 1 0 0,0 0-1 0 0,0 0 1 0 0,-1-1-1 0 0,1 1 1 0 0,0-1-1 0 0,0 0 0 0 0,0 0 1 0 0,0 0-1 0 0,-1 0 1 0 0,1 0-1 0 0,0-1 1 0 0,0 1-1 0 0,0-1 1 0 0,-1 0-1 0 0,2 0-26 0 0,4-1 37 0 0,1-1 0 0 0,-1 0 1 0 0,0 0-1 0 0,1-1 0 0 0,-2 0 0 0 0,1-1 0 0 0,5-4-37 0 0,2-2 32 0 0,-1-1-1 0 0,-1-1 0 0 0,0 0 0 0 0,0-1 0 0 0,-2 0 0 0 0,1-1 0 0 0,6-13-31 0 0,-2-1 184 0 0,-1 1 1 0 0,-2-2-1 0 0,-1 0 0 0 0,0-1-184 0 0,35-92 181 0 0,4-8-114 0 0,-35 86-175 0 0,13-23 108 0 0,-24 55-100 0 0,-4 10 66 0 0,0 1 0 0 0,0-1 0 0 0,-1 1 0 0 0,1 0 0 0 0,1-1 0 0 0,-1 1 0 0 0,0 0 0 0 0,1 0 0 0 0,-1 0-1 0 0,1 0 1 0 0,1-1 34 0 0,-1 1 72 0 0,-2 2 90 0 0,0 0 19 0 0,1 9 3 0 0,2-1-226 0 0,-1 1 0 0 0,0 1 0 0 0,-1-1-1 0 0,0 0 1 0 0,0 0 0 0 0,-1 0 0 0 0,0 3 42 0 0,-2 23-494 0 0,-3 11 494 0 0,0-3-142 0 0,3-17 108 0 0,-5 53-41 0 0,4 5 75 0 0,1-53-23 0 0,0 0-1 0 0,-3 5 24 0 0,0-6-76 0 0,3 1 0 0 0,0 4 76 0 0,2-15-175 0 0,-1-9 201 0 0,1 1 0 0 0,0-1 0 0 0,1 0-1 0 0,0 0 1 0 0,1 0 0 0 0,0 0-1 0 0,0 0 1 0 0,4 6-26 0 0,-5-16 61 0 0,-1 0-51 0 0,0-1 0 0 0,1 0 0 0 0,-1 1-1 0 0,0-1 1 0 0,1 1 0 0 0,-1-1 0 0 0,0 1 0 0 0,0-1-1 0 0,0 1 1 0 0,1-1 0 0 0,-1 1 0 0 0,0-1-1 0 0,0 1 1 0 0,0-1 0 0 0,0 1 0 0 0,0-1 0 0 0,0 1-1 0 0,0-1 1 0 0,0 1 0 0 0,0 0 0 0 0,0-1 0 0 0,0 1-1 0 0,0-1 1 0 0,-1 1 0 0 0,1-1 0 0 0,0 1-1 0 0,0-1 1 0 0,0 1 0 0 0,-1-1 0 0 0,1 0 0 0 0,0 1-1 0 0,-1-1 1 0 0,1 1-10 0 0,12 0 128 0 0,-9-1-88 0 0,0-1 0 0 0,1 1 0 0 0,-1-1 0 0 0,0 0 0 0 0,0 0 0 0 0,0-1 0 0 0,0 1 0 0 0,0-1 0 0 0,0 0 0 0 0,0 1 0 0 0,0-1 0 0 0,-1 0 0 0 0,1-1 0 0 0,-1 1 0 0 0,1-1-40 0 0,9-9 75 0 0,0-1 0 0 0,3-6-75 0 0,-10 13-1 0 0,11-16 4 0 0,-2 0-1 0 0,-1-1 1 0 0,0 0-1 0 0,0-6-2 0 0,7-11 1 0 0,14-34 93 0 0,-15 32 141 0 0,16-25-235 0 0,-30 60-72 0 0,0 1-1 0 0,0-1 0 0 0,1 1 1 0 0,2-3 72 0 0,-7 8 48 0 0,-1 1 58 0 0,1 0-97 0 0,-1 0 0 0 0,1 0 0 0 0,-1 0 0 0 0,1 0 1 0 0,-1 1-1 0 0,1-1 0 0 0,-1 0 0 0 0,0 0 0 0 0,1 0 0 0 0,-1 1 0 0 0,1-1 0 0 0,-1 0 0 0 0,1 0 0 0 0,-1 1 0 0 0,0-1 0 0 0,1 0 0 0 0,-1 1 0 0 0,1-1 0 0 0,-1 0 0 0 0,0 1 0 0 0,0-1 0 0 0,1 1 0 0 0,-1-1-9 0 0,9 14-124 0 0,-7-9 94 0 0,4 4-4 0 0,-2 0 1 0 0,1 1-1 0 0,-1 0 1 0 0,-1 0-1 0 0,2 9 34 0 0,-1-6-35 0 0,1 1-1 0 0,5 12 36 0 0,4 4 0 0 0,-10-19 0 0 0,1 0 0 0 0,0 0 0 0 0,1 0 0 0 0,1-1 0 0 0,-1 0 0 0 0,1 0 0 0 0,1 0 0 0 0,8 8 0 0 0,-10-12 0 0 0,1-1 0 0 0,-1 1 0 0 0,1-1 0 0 0,1 0 0 0 0,-1 0 0 0 0,0-1 0 0 0,1 0 0 0 0,7 3 0 0 0,-4-4 17 0 0,0 0 0 0 0,0-1 0 0 0,1 0-1 0 0,4 0-16 0 0,-12-2 4 0 0,0 0-1 0 0,0 0 0 0 0,0-1 0 0 0,0 1 0 0 0,0-1 0 0 0,0 1 1 0 0,0-1-1 0 0,-1-1 0 0 0,1 1 0 0 0,0 0 0 0 0,-1-1 0 0 0,1 0 0 0 0,-1 0 1 0 0,1 0-1 0 0,-1 0-3 0 0,9-8 29 0 0,-1 0 0 0 0,0 0 1 0 0,-1-1-1 0 0,0 0 0 0 0,-1-1 1 0 0,0 0-1 0 0,-1-1 0 0 0,0 0 0 0 0,-1 0 1 0 0,-1 0-1 0 0,4-12-29 0 0,4-14 41 0 0,-3 0 0 0 0,-1-1 0 0 0,2-25-41 0 0,-11 62-17 0 0,-1 1 0 0 0,1-1-1 0 0,-1 1 1 0 0,0-1 0 0 0,0 1 0 0 0,0-1-1 0 0,0 1 1 0 0,-1 0 0 0 0,1-1 0 0 0,-1 1-1 0 0,1-1 1 0 0,-1 1 0 0 0,0 0 0 0 0,0-1-1 0 0,0 1 1 0 0,0-1 17 0 0,0 3-9 0 0,1-1-1 0 0,-1 1 1 0 0,1-1-1 0 0,-1 1 1 0 0,1-1-1 0 0,-1 1 1 0 0,0-1-1 0 0,1 1 1 0 0,-1-1-1 0 0,1 1 1 0 0,-1 0-1 0 0,0-1 1 0 0,1 1-1 0 0,-1 0 1 0 0,0 0-1 0 0,0-1 1 0 0,1 1-1 0 0,-1 0 1 0 0,0 0-1 0 0,0 0 10 0 0,0 0-6 0 0,-1 0 0 0 0,1 1 0 0 0,-1-1 0 0 0,1 0 0 0 0,-1 1-1 0 0,1-1 1 0 0,-1 1 0 0 0,1-1 0 0 0,0 1 0 0 0,0 0 0 0 0,-1 0-1 0 0,1-1 1 0 0,0 1 0 0 0,0 0 6 0 0,-6 4 0 0 0,1 1 0 0 0,0 0 0 0 0,0 0 0 0 0,1 0 0 0 0,0 0 0 0 0,0 1 0 0 0,-1 3 0 0 0,-5 8 0 0 0,1 1 0 0 0,-1 4 0 0 0,6-9 0 0 0,1-1 0 0 0,0 1 0 0 0,1 0 0 0 0,1 0 0 0 0,0 0 0 0 0,0 13 0 0 0,1-18 2 0 0,1-1 0 0 0,0 0-1 0 0,1 0 1 0 0,-1 1 0 0 0,2-1 0 0 0,-1 0 0 0 0,1 0-1 0 0,0 0 1 0 0,1 0 0 0 0,0-1 0 0 0,0 1-1 0 0,0-1 1 0 0,1 1 0 0 0,1-1 0 0 0,-1-1 0 0 0,1 1-1 0 0,0 0 1 0 0,0-1 0 0 0,1 0 0 0 0,0 0-1 0 0,0-1 1 0 0,0 0 0 0 0,1 0 0 0 0,0 0 0 0 0,0-1-1 0 0,0 0 1 0 0,0 0 0 0 0,1 0 0 0 0,-1-1-1 0 0,4 0-1 0 0,14 5 44 0 0,20 3-44 0 0,-37-10 10 0 0,-1 0 1 0 0,1 0-1 0 0,0 0 1 0 0,-1-1 0 0 0,1 0-1 0 0,-1-1 1 0 0,1 0-1 0 0,5-1-10 0 0,3-2-56 0 0,19-5 284 0 0,24-10-228 0 0,-48 15-157 0 0,-1-1-1 0 0,0 1 1 0 0,-1-2 0 0 0,1 1 0 0 0,-1-1-1 0 0,0-1 1 0 0,6-6 157 0 0,-2 2-582 0 0,9-9-1649 0 0,-13 9 472 0 0</inkml:trace>
  <inkml:trace contextRef="#ctx0" brushRef="#br0" timeOffset="378.53">197 479 18367 0 0,'-2'0'422'0'0,"-1"0"-218"0"0,-1 0 0 0 0,0-1 0 0 0,1 1 1 0 0,-1-1-1 0 0,0 0 0 0 0,1 0 0 0 0,-4-2-204 0 0,6 2 235 0 0,1 1 219 0 0,0 0 122 0 0,1-1 28 0 0,4-3-437 0 0,0 1 0 0 0,1-1 0 0 0,-1 1-1 0 0,1 1 1 0 0,-1-1 0 0 0,1 1 0 0 0,0 0-1 0 0,0 0 1 0 0,0 0 0 0 0,4 0-167 0 0,13-1 150 0 0,0 1 1 0 0,8 1-151 0 0,6-1 159 0 0,-19 1-728 0 0,0 0 0 0 0,0 1-1 0 0,0 1 1 0 0,1 1 0 0 0,3 1 569 0 0,-5 0-7745 0 0</inkml:trace>
  <inkml:trace contextRef="#ctx0" brushRef="#br0" timeOffset="1402.06">2926 402 7368 0 0,'0'0'333'0'0,"0"0"0"0"0,1-9-199 0 0,3-4 1604 0 0,-2 9-224 0 0,-1-1 0 0 0,0 1 0 0 0,1-1 0 0 0,-2 1 0 0 0,1-1 0 0 0,0-4-1514 0 0,-1 8 959 0 0,0 1-215 0 0,0 0-96 0 0,0 0-22 0 0,0 0-39 0 0,5 11 202 0 0,-2 0-664 0 0,-1-1 0 0 0,0 1-1 0 0,0-1 1 0 0,-1 1 0 0 0,-1-1 0 0 0,0 1-1 0 0,0 0 1 0 0,-2 10-125 0 0,1-9 66 0 0,-8 72 398 0 0,2-36-201 0 0,-8 47 242 0 0,3-26-81 0 0,9-38-193 0 0,2-17-73 0 0,-1-1 0 0 0,0 1-1 0 0,-3 7-157 0 0,0 5 248 0 0,5-24-121 0 0,0-2 29 0 0,1 2 17 0 0,-1-1-159 0 0,0-1 0 0 0,0 0 0 0 0,0 0 0 0 0,0 0 0 0 0,0 1 0 0 0,0-1 0 0 0,0 0 0 0 0,0 0 0 0 0,0 1 0 0 0,0-1-1 0 0,0 0 1 0 0,1 0 0 0 0,-1 0 0 0 0,0 1 0 0 0,0-1 0 0 0,0 0 0 0 0,0 0 0 0 0,0 0 0 0 0,1 0 0 0 0,-1 1 0 0 0,0-1 0 0 0,0 0 0 0 0,0 0 0 0 0,0 0 0 0 0,1 0-1 0 0,-1 0 1 0 0,0 0 0 0 0,0 1 0 0 0,0-1 0 0 0,1 0 0 0 0,-1 0 0 0 0,0 0 0 0 0,0 0 0 0 0,0 0 0 0 0,1 0 0 0 0,-1 0 0 0 0,0 0 0 0 0,1 0-14 0 0,6-11 483 0 0,-6 9-509 0 0,5-11 198 0 0,-1-1 0 0 0,0 1 0 0 0,-1-1 0 0 0,0 1 0 0 0,-1-1 0 0 0,-1 0 0 0 0,0 0 0 0 0,-1-7-172 0 0,6-36 112 0 0,47-213 86 0 0,-37 203-150 0 0,3 1 1 0 0,3 1 0 0 0,3-1-49 0 0,-16 46-7 0 0,1 0 0 0 0,1 0 1 0 0,1 1-1 0 0,12-15 7 0 0,-21 29-7 0 0,0 0-1 0 0,0 1 1 0 0,1 0-1 0 0,0 0 1 0 0,-1 0 0 0 0,1 1-1 0 0,0-1 1 0 0,1 1-1 0 0,-1 1 1 0 0,1-1-1 0 0,-1 1 1 0 0,1-1 0 0 0,0 2-1 0 0,2-2 8 0 0,-6 3-7 0 0,0 0 0 0 0,-1 0 0 0 0,1 0 0 0 0,0 0 0 0 0,0 1 0 0 0,-1-1-1 0 0,1 1 1 0 0,0-1 0 0 0,0 1 0 0 0,-1-1 0 0 0,1 1 0 0 0,-1 0 0 0 0,1 0 0 0 0,0 0 0 0 0,-1 0 0 0 0,0 0 0 0 0,1 0 0 0 0,-1 0-1 0 0,0 0 1 0 0,1 0 0 0 0,-1 1 0 0 0,0-1 0 0 0,0 1 0 0 0,0-1 0 0 0,1 2 7 0 0,1 2-10 0 0,-1-1 0 0 0,1 1 0 0 0,-1 0-1 0 0,0 0 1 0 0,0 0 0 0 0,-1 1 0 0 0,1 2 10 0 0,0 6-10 0 0,0-1-1 0 0,-1 0 1 0 0,-1 1 0 0 0,0-1-1 0 0,-1 0 1 0 0,-1 1 0 0 0,0-1-1 0 0,-1 0 1 0 0,0 0 0 0 0,-1 0-1 0 0,-4 11 11 0 0,-6 7 11 0 0,-1-1-1 0 0,-1 0 1 0 0,-1-2-1 0 0,-3 3-10 0 0,1-6 70 0 0,-1-1 0 0 0,-1-1 0 0 0,-19 17-70 0 0,13-14 134 0 0,13-13-103 0 0,-1-1 1 0 0,-1 0-1 0 0,-5 3-31 0 0,11-8 2 0 0,4-2-17 0 0,17-13 2 0 0,0 0 0 0 0,1 0 0 0 0,0 1-1 0 0,1 1 1 0 0,0 0 0 0 0,4 0 13 0 0,-8 3-6 0 0,-1 0 0 0 0,1 0 0 0 0,0 1 1 0 0,1 1-1 0 0,-1-1 0 0 0,0 1 0 0 0,0 1 1 0 0,1 0-1 0 0,-1 0 0 0 0,0 1 6 0 0,0 1-3 0 0,-1 0 0 0 0,1 0 0 0 0,-1 1 0 0 0,0 0 1 0 0,0 0-1 0 0,0 1 0 0 0,0 0 0 0 0,-1 1 0 0 0,0-1 0 0 0,1 1 0 0 0,-1 1 3 0 0,4 4-6 0 0,0 0-1 0 0,-1 1 1 0 0,0 0-1 0 0,0 0 1 0 0,7 12 6 0 0,-13-17-5 0 0,-1 0 0 0 0,1 0 0 0 0,-1 0 0 0 0,0 0 0 0 0,-1 1 0 0 0,0 0 1 0 0,0-1-1 0 0,0 1 0 0 0,0 0 0 0 0,-1 0 0 0 0,0 0 0 0 0,-1 0 0 0 0,0 0 0 0 0,0 0 0 0 0,0 1 5 0 0,-1-1 7 0 0,-1 1-1 0 0,1-1 1 0 0,-1 1-1 0 0,-1-1 1 0 0,0 0-1 0 0,0 0 1 0 0,0 0-1 0 0,0 0 1 0 0,-1-1-1 0 0,0 1 1 0 0,-1-1-1 0 0,0 0 1 0 0,-3 4-7 0 0,-4 2 20 0 0,0-1 0 0 0,-1 0-1 0 0,-1 0 1 0 0,1-2 0 0 0,-2 1 0 0 0,1-2 0 0 0,-1 0 0 0 0,0-1 0 0 0,-1 0 0 0 0,0-1 0 0 0,0-1 0 0 0,0 0 0 0 0,-1-2-1 0 0,1 0 1 0 0,-13 1-20 0 0,25-4 3 0 0,0 1 0 0 0,0-1 0 0 0,-1 0 0 0 0,1-1 0 0 0,0 1 0 0 0,0-1 0 0 0,-1 0-1 0 0,1 0 1 0 0,0 0 0 0 0,0 0 0 0 0,0-1 0 0 0,-2-1-3 0 0,5 3-159 0 0,-1-1 0 0 0,1 0 0 0 0,0 0 0 0 0,-1-1 0 0 0,1 1-1 0 0,0 0 1 0 0,0 0 0 0 0,0-1 0 0 0,0 1 0 0 0,0-1 0 0 0,0 1 0 0 0,0 0 0 0 0,1-1 0 0 0,-1 0 0 0 0,0 1 0 0 0,1-1 0 0 0,0 1 0 0 0,-1-1 0 0 0,1 0-1 0 0,0 1 1 0 0,-1-1 0 0 0,1 0 0 0 0,0 1 0 0 0,0-1 0 0 0,1 0 0 0 0,-1 0 0 0 0,0 1 0 0 0,0-1 0 0 0,1 1 0 0 0,-1-1 0 0 0,1 0 0 0 0,0 0 159 0 0,3-13-1774 0 0</inkml:trace>
  <inkml:trace contextRef="#ctx0" brushRef="#br0" timeOffset="3368.65">3651 510 18287 0 0,'0'-6'-159'0'0,"0"-3"2301"0"0,0 9-2099 0 0,-1 0 0 0 0,1 0 0 0 0,0 0 0 0 0,0 0 0 0 0,0 0 0 0 0,-1 0 0 0 0,1 0 0 0 0,0 0 0 0 0,0 0 0 0 0,0 0 0 0 0,-1 0 0 0 0,1 0 0 0 0,0 0 0 0 0,0 0 0 0 0,0 0 0 0 0,-1 0 0 0 0,1 0 0 0 0,0 1 1 0 0,0-1-1 0 0,0 0 0 0 0,0 0 0 0 0,-1 0 0 0 0,1 0 0 0 0,0 0 0 0 0,0 0 0 0 0,0 1 0 0 0,0-1 0 0 0,0 0 0 0 0,-1 0 0 0 0,1 0 0 0 0,0 1 0 0 0,0-1 0 0 0,0 0 0 0 0,0 0 0 0 0,0 0 0 0 0,0 0 0 0 0,0 1 0 0 0,0-1 0 0 0,0 0 0 0 0,0 0-43 0 0,-6 10 327 0 0,0 1 0 0 0,1-1-1 0 0,1 1 1 0 0,0 0 0 0 0,0 0-1 0 0,1 0 1 0 0,0 1 0 0 0,0 6-327 0 0,-6 22 330 0 0,5-20-6 0 0,1 0-1 0 0,1-1 0 0 0,1 12-323 0 0,-2 10 488 0 0,2-31-334 0 0,1 0 0 0 0,1 0 0 0 0,0 0 0 0 0,2 8-154 0 0,0 4 258 0 0,-2-15-247 0 0,1 0-1 0 0,1 0 0 0 0,-1 0 0 0 0,1 0 1 0 0,0 0-1 0 0,2 2-10 0 0,-1-2 89 0 0,-4-6-51 0 0,1 1 1 0 0,0-1-1 0 0,0 0 0 0 0,0 1 1 0 0,0-1-1 0 0,0 0 0 0 0,0 0 1 0 0,0 0-1 0 0,0 0 1 0 0,0 0-1 0 0,0 0 0 0 0,0 0 1 0 0,1 0-1 0 0,-1 0 0 0 0,0 0 1 0 0,1-1-1 0 0,-1 1 1 0 0,1-1-1 0 0,-1 1 0 0 0,1-1 1 0 0,0 1-39 0 0,1-1 21 0 0,-1 0 0 0 0,1 0 0 0 0,0 0 0 0 0,0 0 0 0 0,-1 0 0 0 0,1-1 0 0 0,0 1 0 0 0,-1-1 0 0 0,1 0 0 0 0,0 0 0 0 0,-1 0 0 0 0,1 0-21 0 0,3-2 15 0 0,-1 0-1 0 0,0 0 1 0 0,-1-1-1 0 0,1 1 1 0 0,-1-1-1 0 0,1 0 1 0 0,-1 0-1 0 0,0 0 1 0 0,-1-1-1 0 0,1 1 1 0 0,-1-1-1 0 0,1-2-14 0 0,2-2 37 0 0,-1-1 0 0 0,0 0 0 0 0,0-1 0 0 0,-1 1-1 0 0,-1-1 1 0 0,0 0-37 0 0,2-9 47 0 0,-1 0-1 0 0,-1 0 1 0 0,0 0-1 0 0,-2-1 1 0 0,-1 1-1 0 0,0 0 1 0 0,-1-1-1 0 0,-2 1 1 0 0,0 0 0 0 0,-1 0-1 0 0,-5-17-46 0 0,1 12-13 0 0,-7-18-33 0 0,13 39 42 0 0,1 1 1 0 0,-1-1 0 0 0,0 0 0 0 0,-1 1 0 0 0,1-1 0 0 0,-1 1-1 0 0,1 0 1 0 0,-1 0 0 0 0,-2-2 3 0 0,-6-4 12 0 0,6 5-23 0 0,1 0 1 0 0,-1 1-1 0 0,1-1 0 0 0,-1 1 1 0 0,-1 0 10 0 0,3 2-12 0 0,1 0 1 0 0,-1 0-1 0 0,1 0 0 0 0,-1 1 1 0 0,1-1-1 0 0,-1 1 1 0 0,0 0-1 0 0,1-1 0 0 0,-1 1 1 0 0,0 0-1 0 0,1 1 1 0 0,-1-1-1 0 0,-1 1 12 0 0,1-1-9 0 0,-1 1 1 0 0,0-1-1 0 0,0 1 0 0 0,1 1 0 0 0,-1-1 1 0 0,0 0-1 0 0,1 1 0 0 0,-1 0 1 0 0,1 0-1 0 0,0 0 0 0 0,-1 0 0 0 0,1 0 1 0 0,0 1-1 0 0,0-1 0 0 0,1 1 0 0 0,-1 0 1 0 0,0 0-1 0 0,1 0 0 0 0,0 0 0 0 0,0 0 1 0 0,0 1-1 0 0,0-1 0 0 0,0 0 1 0 0,1 1-1 0 0,-1 0 0 0 0,1-1 0 0 0,0 1 1 0 0,0 0-1 0 0,0 0 0 0 0,1 0 0 0 0,-1-1 1 0 0,1 1-1 0 0,0 0 0 0 0,0 0 0 0 0,1 0 1 0 0,-1 0-1 0 0,1 0 0 0 0,-1 0 1 0 0,1-1-1 0 0,1 2 9 0 0,-1-3-8 0 0,0 0 0 0 0,0 1 1 0 0,1-1-1 0 0,-1 0 0 0 0,1 0 0 0 0,0 0 1 0 0,-1 0-1 0 0,1-1 0 0 0,0 1 0 0 0,0 0 1 0 0,0-1-1 0 0,0 1 0 0 0,0-1 0 0 0,0 0 1 0 0,1 1-1 0 0,-1-1 0 0 0,0 0 1 0 0,1 0-1 0 0,-1-1 0 0 0,1 1 0 0 0,-1-1 1 0 0,1 1-1 0 0,0-1 8 0 0,10 2 8 0 0,1 0-1 0 0,0-1 1 0 0,11-1-8 0 0,-20 0-8 0 0,38-3-179 0 0,0-1-1 0 0,0-2 1 0 0,-1-3-1 0 0,16-5 188 0 0,-44 11 34 0 0,11-4 379 0 0,-1-1 0 0 0,20-10-413 0 0,5-1 674 0 0,-33 12-479 0 0,-11 5-272 0 0,0 0-1 0 0,0 0 1 0 0,0 0 0 0 0,0 1 0 0 0,0 0 0 0 0,1 0 0 0 0,2 0 77 0 0,4 0-144 0 0,-10 1 165 0 0,0 0 0 0 0,0 0 0 0 0,0 0 0 0 0,0 0 1 0 0,0 0-1 0 0,0 0 0 0 0,0 1 0 0 0,0-1 0 0 0,0 1 0 0 0,-1-1 0 0 0,1 1 0 0 0,0 0 0 0 0,0 0-21 0 0,0 0 39 0 0,-1 0-1 0 0,0 0 0 0 0,0 1 1 0 0,0-1-1 0 0,0 0 1 0 0,0 1-1 0 0,0-1 0 0 0,-1 1 1 0 0,1-1-1 0 0,0 2-38 0 0,3 5-102 0 0,-2-5 44 0 0,1 1 0 0 0,-1-1 0 0 0,0 1 0 0 0,0-1 1 0 0,-1 1-1 0 0,1 0 0 0 0,-1 0 0 0 0,0-1 0 0 0,0 1 0 0 0,0 0 0 0 0,-1 0 1 0 0,1 0-1 0 0,-1 0 0 0 0,0 0 0 0 0,0 0 0 0 0,0 1 0 0 0,0-1 0 0 0,-1 1 58 0 0,-6 28-278 0 0,-8 55-17 0 0,2-9 703 0 0,7-49-541 0 0,1 2-1 0 0,1-1 1 0 0,2 11 133 0 0,2-39 49 0 0,0 0 0 0 0,1 0 0 0 0,-1 1 0 0 0,1-1-1 0 0,0 0 1 0 0,0-1 0 0 0,0 1 0 0 0,0 0 0 0 0,1 0 0 0 0,-1 0 0 0 0,1-1-1 0 0,-1 1 1 0 0,2 0-49 0 0,2 5 266 0 0,-4-6 22 0 0,10 1 238 0 0,-8-2-560 0 0,1-1 1 0 0,0 1-1 0 0,-1-1 1 0 0,1 0-1 0 0,0 0 1 0 0,0 0-1 0 0,-1-1 1 0 0,1 1-1 0 0,0-1 1 0 0,-1 0 0 0 0,1 0-1 0 0,0 0 1 0 0,-1-1-1 0 0,1 1 1 0 0,-1-1-1 0 0,2-1 34 0 0,2-1 14 0 0,1-1 1 0 0,-1 0-1 0 0,-1 0 0 0 0,1 0 0 0 0,-1-1 1 0 0,0 0-1 0 0,1-1-14 0 0,0-1 36 0 0,-1 0 0 0 0,0 0 0 0 0,0 0 0 0 0,-1 0 0 0 0,0-1 0 0 0,0 0 0 0 0,-1 0 0 0 0,-1 0 1 0 0,1-1-1 0 0,-2 0 0 0 0,1 1 0 0 0,-1-1 0 0 0,-1 0 0 0 0,1 0 0 0 0,-2-5-36 0 0,0-27 0 0 0,-2 0 0 0 0,-1 0 0 0 0,-9-33 0 0 0,11 68 0 0 0,-2-6 0 0 0,0-1 0 0 0,-1 1 0 0 0,-4-11 0 0 0,6 20 0 0 0,0 0 0 0 0,0 1 0 0 0,0-1 0 0 0,0 0 0 0 0,-1 1 0 0 0,0-1 0 0 0,1 1 0 0 0,-1 0 0 0 0,0 0 0 0 0,-1 0 0 0 0,1 0 0 0 0,0 1 0 0 0,-1-1 0 0 0,-2 0 0 0 0,5 2-7 0 0,0 1-1 0 0,0-1 1 0 0,0 0-1 0 0,0 1 1 0 0,0-1-1 0 0,-1 1 1 0 0,1 0-1 0 0,0-1 1 0 0,0 1-1 0 0,0 0 1 0 0,-1 0 0 0 0,1 0-1 0 0,0 0 1 0 0,-1 0-1 0 0,1 0 1 0 0,0 0-1 0 0,0 0 1 0 0,0 0-1 0 0,-1 1 1 0 0,1-1-1 0 0,0 0 1 0 0,0 1-1 0 0,0-1 1 0 0,-1 1 0 0 0,1-1-1 0 0,0 1 1 0 0,0 0-1 0 0,0-1 1 0 0,0 1-1 0 0,0 0 1 0 0,0 1 7 0 0,-3 2-51 0 0,1 0 1 0 0,0 0 0 0 0,0 1-1 0 0,1-1 1 0 0,0 1 0 0 0,-1 0-1 0 0,1 0 51 0 0,-3 8-57 0 0,4-11 22 0 0,0 0-1 0 0,0 0 1 0 0,1 0 0 0 0,-1 0 0 0 0,1 1 0 0 0,-1-1 0 0 0,1 0 0 0 0,0 0-1 0 0,0 1 1 0 0,0-1 0 0 0,0 0 0 0 0,0 1 0 0 0,1 0 35 0 0,9 31-689 0 0,-4-18 684 0 0,-5-13 20 0 0,0-1 0 0 0,0 1 0 0 0,1 0 1 0 0,-1-1-1 0 0,1 0 0 0 0,0 1 0 0 0,0-1 0 0 0,0 0 0 0 0,0 0 0 0 0,0 0 0 0 0,0 0 0 0 0,0 0 0 0 0,1 0 0 0 0,-1-1 1 0 0,1 1-1 0 0,-1-1 0 0 0,1 0 0 0 0,-1 1 0 0 0,1-1 0 0 0,0-1 0 0 0,0 1 0 0 0,0 0 0 0 0,0 0-15 0 0,6 0-59 0 0,0 1-1 0 0,1-1 0 0 0,-1 0 1 0 0,0-1-1 0 0,1 0 0 0 0,5-1 60 0 0,10-3 115 0 0,1-1-1 0 0,-1-1 1 0 0,0-1-1 0 0,10-6-114 0 0,18-4-376 0 0,-31 9 260 0 0,1-1-1 0 0,5-5 117 0 0,13-5 2 0 0,-15 7 189 0 0,-1 0 0 0 0,0-2 0 0 0,-2-1 0 0 0,14-11-191 0 0,6-9 808 0 0,32-33-808 0 0,-66 60 25 0 0,-1-1 0 0 0,-1 0-1 0 0,1 0 1 0 0,-1 0 0 0 0,-1-1 0 0 0,0 0 0 0 0,0-1-1 0 0,-1 1 1 0 0,0-1 0 0 0,-1 0 0 0 0,0-1-1 0 0,0-2-24 0 0,2-14-110 0 0,-4 20 43 0 0,0 0 0 0 0,0 0 0 0 0,-1 0 0 0 0,0 0 0 0 0,0 0-1 0 0,-1 0 1 0 0,0 0 0 0 0,-1 0 0 0 0,0-5 67 0 0,1 13-1 0 0,0 0 0 0 0,0-1 0 0 0,0 1 0 0 0,0 0 0 0 0,0 0 0 0 0,-1-1 1 0 0,1 1-1 0 0,0 0 0 0 0,0-1 0 0 0,0 1 0 0 0,0 0 0 0 0,0 0 0 0 0,-1-1 0 0 0,1 1 0 0 0,0 0 1 0 0,0 0-1 0 0,-1 0 0 0 0,1-1 0 0 0,0 1 0 0 0,0 0 0 0 0,-1 0 0 0 0,1 0 0 0 0,0 0 0 0 0,0 0 1 0 0,-1-1-1 0 0,1 1 0 0 0,0 0 1 0 0,-2 0-4 0 0,0 0-1 0 0,0 0 1 0 0,0 0 0 0 0,0 1-1 0 0,1-1 1 0 0,-1 0 0 0 0,0 1 0 0 0,0-1-1 0 0,0 1 1 0 0,1 0 0 0 0,-1-1 0 0 0,0 1-1 0 0,1 0 1 0 0,-1 0 0 0 0,1 0 0 0 0,-1 0-1 0 0,1 1 1 0 0,-2 0 4 0 0,-24 27-70 0 0,15-13 40 0 0,0 0-1 0 0,2 2 0 0 0,0-1 1 0 0,0 1-1 0 0,2 0 1 0 0,-2 5 30 0 0,0 6-96 0 0,2 0 1 0 0,0 0 0 0 0,-3 27 95 0 0,8-31-286 0 0,1 18 286 0 0,1-18-201 0 0,-3 21 201 0 0,0-25 3 0 0,1-7 51 0 0,0 1 1 0 0,2 0 0 0 0,-1 0 0 0 0,2-1 0 0 0,0 1 0 0 0,2 12-55 0 0,3 1 48 0 0,6 14-48 0 0,3 12-280 0 0,-14-51 273 0 0,1 0-1 0 0,0 0 1 0 0,0 0-1 0 0,1 0 1 0 0,-1-1-1 0 0,0 1 1 0 0,1 0-1 0 0,0-1 1 0 0,0 1-1 0 0,-1-1 0 0 0,2 1 1 0 0,-1-1-1 0 0,0 0 1 0 0,0 0-1 0 0,1 0 1 0 0,-1 0-1 0 0,1 0 1 0 0,-1-1-1 0 0,1 1 1 0 0,0-1-1 0 0,0 1 1 0 0,2 0 7 0 0,5 1 2 0 0,1 0 1 0 0,0 0 0 0 0,0-1 0 0 0,0 0-1 0 0,5 0-2 0 0,-6-2 26 0 0,0 0 1 0 0,0 0-1 0 0,0-1 0 0 0,0 0 1 0 0,-1 0-1 0 0,10-4-26 0 0,3-1 257 0 0,-1-1 0 0 0,8-4-257 0 0,-17 5 49 0 0,0-1 1 0 0,0 1-1 0 0,0-2 1 0 0,0 0-1 0 0,-1 0 0 0 0,-1-1 1 0 0,1-1-1 0 0,-2 0 0 0 0,1 0 1 0 0,6-10-50 0 0,-2 1 50 0 0,-1-2 1 0 0,0 0 0 0 0,-1 0-1 0 0,-2-1 1 0 0,6-17-51 0 0,-11 26 78 0 0,-1-1 1 0 0,-1 1-1 0 0,0-1 1 0 0,-1 0-1 0 0,-1 0 1 0 0,0 0-1 0 0,-1-2-78 0 0,1-2-50 0 0,0 16 35 0 0,-1 0-1 0 0,1-1 1 0 0,-1 1-1 0 0,0 0 1 0 0,0 0-1 0 0,0 0 1 0 0,0 0-1 0 0,0-1 1 0 0,0 1-1 0 0,-1 0 0 0 0,1 0 1 0 0,-1 0-1 0 0,0 0 1 0 0,1 0-1 0 0,-1 0 1 0 0,0 0-1 0 0,0 0 1 0 0,-1-1 15 0 0,-4 0-112 0 0,5 3 108 0 0,-1 1 1 0 0,1-1-1 0 0,0 0 1 0 0,0 0-1 0 0,-1 1 1 0 0,1-1-1 0 0,0 1 1 0 0,0-1-1 0 0,0 1 1 0 0,-1 0-1 0 0,1-1 0 0 0,0 1 1 0 0,0 0-1 0 0,0 0 1 0 0,0 0-1 0 0,0-1 1 0 0,1 1-1 0 0,-2 1 4 0 0,-14 23-145 0 0,8-13-58 0 0,-11 22-158 0 0,0 0 1 0 0,-12 36 360 0 0,29-67 41 0 0,-5 18-65 0 0,1 0 1 0 0,1 1 0 0 0,0-1-1 0 0,2 1 1 0 0,0 0 0 0 0,2 0 23 0 0,1-16 22 0 0,0 0 1 0 0,0-1 0 0 0,0 1-1 0 0,1 0 1 0 0,0-1 0 0 0,0 1-1 0 0,0-1 1 0 0,1 1-1 0 0,0-1 1 0 0,0 0 0 0 0,0 0-1 0 0,2 3-22 0 0,-2-4 2 0 0,0-1-1 0 0,1 1 0 0 0,-1-1 0 0 0,1 0 1 0 0,-1 0-1 0 0,1 0 0 0 0,0 0 1 0 0,0 0-1 0 0,1-1 0 0 0,-1 1 0 0 0,0-1 1 0 0,1 0-1 0 0,0 0 0 0 0,-1 0 1 0 0,1 0-1 0 0,0-1 0 0 0,2 1-1 0 0,8 1-43 0 0,0 0 0 0 0,0-1 0 0 0,0-1 0 0 0,1 0 0 0 0,-1-1-1 0 0,0-1 1 0 0,1 0 0 0 0,7-2 43 0 0,16-5-105 0 0,-1-1-1 0 0,21-10 106 0 0,-24 7-206 0 0,-1-2-1 0 0,0-2 1 0 0,-1-1 0 0 0,-1-1-1 0 0,-1-1 1 0 0,-1-2-1 0 0,0-1 1 0 0,-2-1 0 0 0,-1-2-1 0 0,19-21 207 0 0,-25 22 26 0 0,-1-1 0 0 0,-2-1 0 0 0,7-12-26 0 0,-20 32 143 0 0,-1 0 0 0 0,0-1 1 0 0,-1 1-1 0 0,2-4-143 0 0,-4 8 52 0 0,1 0-1 0 0,-1 0 1 0 0,1 0-1 0 0,-1 0 1 0 0,0 1 0 0 0,0-1-1 0 0,0 0 1 0 0,0 0-1 0 0,0 0 1 0 0,0 0 0 0 0,0 0-1 0 0,-1 0 1 0 0,1 0-1 0 0,-1 0 1 0 0,1 0 0 0 0,-1 0-1 0 0,0 0-51 0 0,0 1 223 0 0,0 0-197 0 0,-1 1-1 0 0,0-1 1 0 0,0 1 0 0 0,0-1 0 0 0,0 1-1 0 0,0 0 1 0 0,1 0 0 0 0,-1 0-1 0 0,0 0 1 0 0,-1 0-26 0 0,-1 1 4 0 0,0 0-1 0 0,1 0 1 0 0,-1 0-1 0 0,1 0 1 0 0,0 1-1 0 0,-1 0 1 0 0,1-1-1 0 0,0 1 1 0 0,0 0-1 0 0,0 1 1 0 0,0-1-1 0 0,0 1-3 0 0,-7 6 10 0 0,1 1 0 0 0,-6 8-10 0 0,2-2 2 0 0,2-3-4 0 0,1 2 0 0 0,0-1-1 0 0,1 2 1 0 0,1-1 0 0 0,0 1 0 0 0,-1 5 2 0 0,-3 11 1 0 0,2 0 0 0 0,-6 26-1 0 0,15-50 5 0 0,-1 0-1 0 0,1 0 1 0 0,1 8-5 0 0,-1-13 0 0 0,2 1-1 0 0,-1-1 1 0 0,0 0 0 0 0,1 1-1 0 0,-1-1 1 0 0,1 0 0 0 0,0 0 0 0 0,0 0-1 0 0,0 0 1 0 0,2 3 0 0 0,5 3 0 0 0,-4-10 0 0 0,-3 1 0 0 0,10-3 0 0 0,-1 1 0 0 0,-1-1 0 0 0,1-1 0 0 0,0 0 0 0 0,0 0 0 0 0,-5 1 0 0 0,-1 0 0 0 0,1 0 0 0 0,-1-1 0 0 0,1 1 0 0 0,-1-1 0 0 0,0 0 0 0 0,-1 0 0 0 0,1 0 0 0 0,0 0 0 0 0,0-3 0 0 0,19-23 0 0 0,-16 23 0 0 0,-1-1 0 0 0,-1 0 0 0 0,1 0 0 0 0,-1 0 0 0 0,3-8 0 0 0,12-42 0 0 0,-14 40 0 0 0,0 1 0 0 0,1 0 0 0 0,0 1 0 0 0,4-6 0 0 0,-8 19 0 0 0,-5 7 0 0 0,-2 6 0 0 0,2-6 0 0 0,1-1 0 0 0,0 0 0 0 0,0 1 0 0 0,0-1 0 0 0,1 1 0 0 0,-1-1 0 0 0,1 3 0 0 0,-3 11 0 0 0,-6 23 0 0 0,2 0 0 0 0,0 4 0 0 0,2-21 0 0 0,4-21 0 0 0,0 1 0 0 0,0-1 0 0 0,1 0 0 0 0,-1 1 0 0 0,1-1 0 0 0,0 0 0 0 0,-1 1 0 0 0,1-1 0 0 0,0 1 0 0 0,0-1 0 0 0,1 0 0 0 0,-1 1 0 0 0,0-1 0 0 0,2 3 0 0 0,-1-1 0 0 0,1 7 0 0 0,0 3 0 0 0,-2-12 4 0 0,1 0 0 0 0,0 0-1 0 0,-1-1 1 0 0,1 1 0 0 0,0-1-1 0 0,0 1 1 0 0,0-1 0 0 0,0 1-1 0 0,0-1 1 0 0,0 1 0 0 0,0-1-1 0 0,0 0 1 0 0,1 1 0 0 0,-1-1 0 0 0,1 0-1 0 0,-1 0 1 0 0,0 0 0 0 0,1 0-1 0 0,0 0 1 0 0,-1-1 0 0 0,1 1-1 0 0,0 0 1 0 0,-1-1 0 0 0,1 1-1 0 0,0-1 1 0 0,1 1-4 0 0,4 0 16 0 0,0 0 0 0 0,0 0 0 0 0,0 0 0 0 0,0-1 0 0 0,0 0 0 0 0,3-1-16 0 0,-2 0 7 0 0,0 0-1 0 0,0-1 1 0 0,-1 0-1 0 0,1 0 1 0 0,0-1-1 0 0,-1 0 1 0 0,0 0-1 0 0,0-1 1 0 0,0 0-1 0 0,4-3-6 0 0,2-2 21 0 0,-1-1 0 0 0,1-1-1 0 0,-2 0 1 0 0,7-8-21 0 0,-11 10 10 0 0,0 0 0 0 0,-1-1 0 0 0,0 1 0 0 0,0-1-1 0 0,1-6-9 0 0,-1 4-97 0 0,0 1 0 0 0,0 0-1 0 0,9-10 98 0 0,-6 8-74 0 0,0-1 0 0 0,7-14 74 0 0,-10 17 2 0 0,0 0 0 0 0,1 0 1 0 0,0 0-1 0 0,1 1 0 0 0,5-6-2 0 0,-11 14 18 0 0,0 0 1 0 0,1 0-1 0 0,-1 0 0 0 0,1 1 1 0 0,-1-1-1 0 0,1 1 0 0 0,0-1 1 0 0,-1 1-1 0 0,1 0 0 0 0,0 0 0 0 0,0 0 1 0 0,0 0-1 0 0,0 1 0 0 0,1-1-18 0 0,-2 1 15 0 0,-1 0 0 0 0,0 0 0 0 0,1 0-1 0 0,-1 0 1 0 0,0 0 0 0 0,1 0 0 0 0,-1 1 0 0 0,0-1-1 0 0,1 0 1 0 0,-1 1 0 0 0,0-1 0 0 0,0 1-1 0 0,1 0 1 0 0,-1-1 0 0 0,0 1 0 0 0,0 0 0 0 0,0 0-1 0 0,0 0 1 0 0,0 0 0 0 0,0 0 0 0 0,0 0 0 0 0,0 0-1 0 0,0 0 1 0 0,0 0 0 0 0,-1 0 0 0 0,1 0-1 0 0,0 0 1 0 0,-1 1 0 0 0,1-1 0 0 0,-1 0 0 0 0,1 0-1 0 0,-1 1 1 0 0,0-1-15 0 0,7 22 8 0 0,0-1-48 0 0,-1 0 0 0 0,0 9 40 0 0,-4-19-2 0 0,3 20-12 0 0,-1 2-1 0 0,0 20 15 0 0,-1 62-264 0 0,-3-113 325 0 0,0-1 0 0 0,0 0-1 0 0,1 1 1 0 0,-1-1 0 0 0,1 0-1 0 0,-1 1 1 0 0,1-1 0 0 0,0 0-1 0 0,0 0 1 0 0,0 0 0 0 0,0 0-1 0 0,1 1-60 0 0,-1-1 279 0 0,6-1 300 0 0,-6-1-581 0 0,0 0-1 0 0,0 0 0 0 0,0 0 0 0 0,-1 1 0 0 0,1-1 1 0 0,0 0-1 0 0,0-1 0 0 0,0 1 0 0 0,0 0 0 0 0,0 0 1 0 0,0 0-1 0 0,0 0 0 0 0,-1-1 0 0 0,2 1 3 0 0,0-1 4 0 0,1 0 0 0 0,-1 0 0 0 0,1 0 0 0 0,-1 0 0 0 0,0 0 0 0 0,0-1 0 0 0,0 1 0 0 0,1-1 0 0 0,-1 1 0 0 0,-1-1 0 0 0,1 0 0 0 0,0 0 0 0 0,0 0 0 0 0,-1 0 0 0 0,1 0 0 0 0,-1 0 0 0 0,1 0 0 0 0,-1 0 0 0 0,0-1 0 0 0,0 1 0 0 0,1-3-4 0 0,0 0 21 0 0,1-1 0 0 0,0 1 0 0 0,0-1 0 0 0,1 1 0 0 0,1-2-21 0 0,12-21-1 0 0,-8 8 49 0 0,0 1-1 0 0,2 0 0 0 0,0 0 1 0 0,1 1-1 0 0,0 0 1 0 0,2 1-1 0 0,1 0-47 0 0,-8 9 5 0 0,0 1 0 0 0,-1-1 1 0 0,0-1-1 0 0,4-7-5 0 0,-6 9-1 0 0,-1 3 1 0 0,0 1 0 0 0,0-1 0 0 0,1 1 0 0 0,-1 0 0 0 0,1 0 0 0 0,-1 0 0 0 0,1 0 0 0 0,0 1 0 0 0,0 0 0 0 0,0-1 0 0 0,0 1 0 0 0,1 1 0 0 0,-1-1 0 0 0,1 1 0 0 0,-1 0 0 0 0,1 0 0 0 0,2-1 0 0 0,-5 2-3 0 0,0 0 0 0 0,-1 0 0 0 0,1 1-1 0 0,-1-1 1 0 0,1 0 0 0 0,-1 0 0 0 0,1 1 0 0 0,-1-1 0 0 0,1 1-1 0 0,-1-1 1 0 0,1 1 0 0 0,-1 0 0 0 0,0 0 0 0 0,1 0 0 0 0,-1-1-1 0 0,0 1 1 0 0,1 0 0 0 0,-1 1 0 0 0,0-1 0 0 0,0 0 0 0 0,0 0 0 0 0,0 0-1 0 0,0 1 1 0 0,0-1 0 0 0,-1 0 0 0 0,1 1 0 0 0,0 0 3 0 0,3 6-32 0 0,0 0 1 0 0,0 1-1 0 0,-1 0 1 0 0,0 2 31 0 0,0-1-16 0 0,4 12-7 0 0,1 1-1 0 0,1-1 1 0 0,1-1-1 0 0,0 0 1 0 0,2 0-1 0 0,7 8 24 0 0,-14-23-60 0 0,0-1 1 0 0,0-1-1 0 0,0 1 1 0 0,0-1-1 0 0,1 1 0 0 0,0-2 1 0 0,-1 1-1 0 0,2-1 1 0 0,-1 0-1 0 0,0 0 0 0 0,1 0 1 0 0,-1-1-1 0 0,1 0 1 0 0,-1 0-1 0 0,1-1 0 0 0,0 0 1 0 0,0 0-1 0 0,0-1 1 0 0,0 1-1 0 0,0-2 0 0 0,0 1 1 0 0,0-1-1 0 0,0 0 0 0 0,2-1 60 0 0,9-4-1425 0 0</inkml:trace>
  <inkml:trace contextRef="#ctx0" brushRef="#br0" timeOffset="4225.51">7791 912 14368 0 0,'-10'-3'1562'0'0,"8"3"-1439"0"0,1 0 0 0 0,-1 0-1 0 0,0 0 1 0 0,0-1 0 0 0,0 1-1 0 0,1 0 1 0 0,-1-1 0 0 0,0 1-1 0 0,0-1 1 0 0,1 0 0 0 0,-1 1-1 0 0,0-1 1 0 0,1 0 0 0 0,-1 0-1 0 0,1 0 1 0 0,-1 0 0 0 0,1-1-1 0 0,-1 1 1 0 0,1 0 0 0 0,-1-2-123 0 0,0 0 552 0 0,0-1 0 0 0,0 0 1 0 0,0 1-1 0 0,0-1 0 0 0,1 0 0 0 0,-1 0 0 0 0,1 0 1 0 0,0 0-1 0 0,0-1-552 0 0,1 2 208 0 0,0 0 1 0 0,0 0-1 0 0,0 0 0 0 0,0-1 0 0 0,0 1 1 0 0,1 0-1 0 0,-1 0 0 0 0,1 0 1 0 0,0 0-1 0 0,0 0-208 0 0,12-31 1347 0 0,-8 23-1054 0 0,20-53 832 0 0,26-60-111 0 0,112-287 561 0 0,-159 402-1569 0 0,-1-1 1 0 0,-1 1-1 0 0,0-1 0 0 0,0 0 0 0 0,-1 1 1 0 0,0-1-1 0 0,0-8-6 0 0,-1 18-5 0 0,0 0-1 0 0,0-1 0 0 0,0 1 1 0 0,0 0-1 0 0,0-1 1 0 0,0 1-1 0 0,0-1 1 0 0,0 1-1 0 0,0 0 1 0 0,0-1-1 0 0,0 1 1 0 0,0 0-1 0 0,0-1 1 0 0,0 1-1 0 0,0 0 1 0 0,-1-1-1 0 0,1 1 1 0 0,0 0-1 0 0,0-1 1 0 0,0 1-1 0 0,0 0 0 0 0,-1-1 1 0 0,1 1-1 0 0,0 0 1 0 0,0-1-1 0 0,-1 1 1 0 0,1 0-1 0 0,0 0 1 0 0,0-1-1 0 0,-1 1 1 0 0,1 0-1 0 0,0 0 1 0 0,-1 0-1 0 0,1 0 1 0 0,0-1-1 0 0,-1 1 6 0 0,0 0-6 0 0,0 1 0 0 0,0-1 0 0 0,0 0-1 0 0,1 1 1 0 0,-1-1 0 0 0,0 0 0 0 0,0 1 0 0 0,0-1 0 0 0,0 1-1 0 0,1 0 1 0 0,-1-1 0 0 0,0 1 0 0 0,0 0 0 0 0,1-1 6 0 0,-23 26-134 0 0,14-12 43 0 0,0 1 0 0 0,1-1 0 0 0,0 1 0 0 0,1 0 0 0 0,1 1 0 0 0,1 0 0 0 0,0 0 0 0 0,1 0-1 0 0,0 1 1 0 0,2-1 0 0 0,-1 16 91 0 0,2-6-143 0 0,1 1 0 0 0,1-1 0 0 0,2 0 1 0 0,1 0-1 0 0,0-1 0 0 0,2 1 0 0 0,3 5 143 0 0,36 122-119 0 0,-25-100 119 0 0,-15-43 0 0 0,-1 0 0 0 0,0 0 0 0 0,0 1 0 0 0,-1-1 0 0 0,0 1 0 0 0,-1 0 0 0 0,-1 0 0 0 0,1 5 0 0 0,-2-12-20 0 0,-1 1 0 0 0,1 0 0 0 0,-1-1 0 0 0,1 1 0 0 0,-1-1 0 0 0,-1 1 0 0 0,1-1 0 0 0,0 1 0 0 0,-3 2 20 0 0,3-5-7 0 0,1-1 0 0 0,-1 1 0 0 0,0-1 0 0 0,0 0-1 0 0,0 1 1 0 0,0-1 0 0 0,0 0 0 0 0,-1 0 0 0 0,1 0 0 0 0,0 0-1 0 0,0 0 1 0 0,-1 0 0 0 0,1 0 0 0 0,0 0 0 0 0,-1 0-1 0 0,1-1 1 0 0,-1 1 0 0 0,0-1 0 0 0,1 1 0 0 0,-1-1 0 0 0,1 1-1 0 0,-1-1 1 0 0,0 0 0 0 0,1 0 0 0 0,-1 0 0 0 0,1 0-1 0 0,-1 0 1 0 0,0 0 0 0 0,0 0 7 0 0,-3-1-210 0 0,-1-1 0 0 0,1 1 0 0 0,-1-1 1 0 0,1 0-1 0 0,0 0 0 0 0,0 0 0 0 0,0-1 0 0 0,0 0 0 0 0,0 0 0 0 0,0 0 0 0 0,1 0 0 0 0,-1-1 0 0 0,1 0 0 0 0,0 0 1 0 0,0 0-1 0 0,-2-4 210 0 0,-3-7-1942 0 0</inkml:trace>
  <inkml:trace contextRef="#ctx0" brushRef="#br0" timeOffset="5344.53">8379 568 13360 0 0,'0'0'1026'0'0,"0"0"-546"0"0,0 0 190 0 0,0 0 148 0 0,0 0 29 0 0,0 0-34 0 0,0 0-173 0 0,0 0-80 0 0,0 0-15 0 0,0 0-19 0 0,0 0-80 0 0,2 1-35 0 0,0 1-307 0 0,1-1 0 0 0,-1 1 1 0 0,1-1-1 0 0,-1 0 0 0 0,1 0 0 0 0,-1 0 0 0 0,1 0 0 0 0,0 0 1 0 0,0-1-1 0 0,-1 1 0 0 0,1-1 0 0 0,0 0 0 0 0,0 0 1 0 0,0 0-1 0 0,-1 0 0 0 0,1 0 0 0 0,0 0 0 0 0,0-1 0 0 0,0 0 1 0 0,-1 1-1 0 0,1-1 0 0 0,1-1-104 0 0,4-1 120 0 0,0-1 1 0 0,0 0-1 0 0,-1-1 1 0 0,0 1-1 0 0,0-1 1 0 0,0-1-1 0 0,0 1 0 0 0,-1-1 1 0 0,0-1-1 0 0,0 1 1 0 0,-1-1-1 0 0,0 0-120 0 0,-1 1 56 0 0,0-1-1 0 0,0 0 1 0 0,-1 0-1 0 0,0 0 1 0 0,0 0 0 0 0,-1 0-1 0 0,0-1 1 0 0,0 1-1 0 0,-1-1 1 0 0,0 1-1 0 0,0-1 1 0 0,-1 0-1 0 0,0 0 1 0 0,0 1 0 0 0,-1-5-56 0 0,0-10 215 0 0,0 16-215 0 0,1 1 1 0 0,0-1 0 0 0,-1 1-1 0 0,0 0 1 0 0,0-1-1 0 0,-1 1 1 0 0,1 0 0 0 0,-1 0-1 0 0,-1-1-183 0 0,3 4 201 0 0,-1 0 1 0 0,0 0-1 0 0,0 0 1 0 0,0 0-1 0 0,0 0 1 0 0,0 0-1 0 0,-1 0 1 0 0,1 0-1 0 0,-1 0-18 0 0,1 1 17 0 0,-1 0 0 0 0,1 1 0 0 0,0-1 0 0 0,0 1 0 0 0,0-1 0 0 0,-1 1-1 0 0,1-1 1 0 0,0 1 0 0 0,0 0 0 0 0,-1-1 0 0 0,1 1 0 0 0,0 0-1 0 0,-1 0 1 0 0,1 0 0 0 0,0 0 0 0 0,-1 0 0 0 0,1 1 0 0 0,0-1 0 0 0,-1 0-17 0 0,-2 1-48 0 0,-1 1 1 0 0,1-1 0 0 0,0 0 0 0 0,0 1 0 0 0,0 0 0 0 0,0 0-1 0 0,1 0 1 0 0,-1 1 0 0 0,1-1 0 0 0,-1 1 0 0 0,-2 2 47 0 0,-7 8 107 0 0,0 1 1 0 0,-2 3-108 0 0,4-5 82 0 0,-28 34 99 0 0,-32 47-181 0 0,58-74 42 0 0,1 0 0 0 0,1 1 0 0 0,1 1 0 0 0,0 0 0 0 0,2 0 1 0 0,-5 18-43 0 0,3 23 238 0 0,10-59-220 0 0,-1 0-1 0 0,1 1 1 0 0,0-1 0 0 0,0 0-1 0 0,0 1 1 0 0,0-1 0 0 0,0 0-1 0 0,1 1 1 0 0,0-1-1 0 0,0 0 1 0 0,-1 1 0 0 0,2-1-1 0 0,-1 0 1 0 0,0 0-1 0 0,1 0 1 0 0,0 2-18 0 0,1-1 17 0 0,0 0 1 0 0,1-1-1 0 0,-1 1 0 0 0,1 0 0 0 0,-1-1 1 0 0,1 0-1 0 0,0 0 0 0 0,0 0 0 0 0,1 0 1 0 0,1 0-18 0 0,9 4 45 0 0,0-1 1 0 0,0 0-1 0 0,1-1 1 0 0,-1-1 0 0 0,1-1-1 0 0,6 1-45 0 0,-4-2-66 0 0,-1-1 0 0 0,1-1 0 0 0,-1 0 0 0 0,15-3 66 0 0,-19 2-258 0 0,20-4-693 0 0,0-1 0 0 0,0-2 0 0 0,0-1 0 0 0,-1-2 0 0 0,0 0 0 0 0,2-4 951 0 0,19-8-2923 0 0,-1-2-1 0 0,-1-3 2924 0 0,-34 18-898 0 0,-1-1-1 0 0,0 0 1 0 0,0-2-1 0 0,-1 0 0 0 0,-1 0 1 0 0,0-1-1 0 0,8-11 899 0 0,8-18-1800 0 0,-1-1-1 0 0,-1-3 1801 0 0,-20 35 1347 0 0,10-22 1269 0 0,-17 31-971 0 0,0 1 0 0 0,0-1 1 0 0,0 0-1 0 0,-1 1 0 0 0,1-1 0 0 0,-1 0 1 0 0,0-1-1646 0 0,0 5 76 0 0,0 0 0 0 0,-1 1 0 0 0,0-1 0 0 0,1 1-1 0 0,-1-1 1 0 0,0 0 0 0 0,0 1 0 0 0,0-1 0 0 0,0 0 0 0 0,0 0 0 0 0,0 0 0 0 0,0 0 0 0 0,0 1 0 0 0,0-2 0 0 0,0 1 0 0 0,-1 0 0 0 0,1 0 0 0 0,0 0 0 0 0,-1-1 0 0 0,1 1 0 0 0,-1 0-76 0 0,-9 6 271 0 0,-12 20 78 0 0,0 1-135 0 0,8-14-88 0 0,0 2 0 0 0,2-1 0 0 0,0 2 1 0 0,0-1-1 0 0,2 2 0 0 0,0 0 0 0 0,1 0 0 0 0,-6 17-126 0 0,12-27 63 0 0,0 0-1 0 0,0 0 0 0 0,-1 0 0 0 0,-2 1-62 0 0,-12 23 359 0 0,18-31-330 0 0,1 1-1 0 0,-1-1 0 0 0,1 0 1 0 0,-1 1-1 0 0,1-1 1 0 0,-1 0-1 0 0,1 1 1 0 0,0-1-1 0 0,0 0 0 0 0,0 1 1 0 0,0-1-1 0 0,0 1 1 0 0,0-1-1 0 0,0 0 0 0 0,0 1 1 0 0,0-1-1 0 0,1 0 1 0 0,-1 1-1 0 0,1-1 0 0 0,-1 1-28 0 0,1-1 18 0 0,0 0-1 0 0,0 0 0 0 0,-1 0 0 0 0,1-1 1 0 0,0 1-1 0 0,0 0 0 0 0,0-1 0 0 0,0 1 0 0 0,0 0 1 0 0,0-1-1 0 0,0 1 0 0 0,0-1 0 0 0,0 1 1 0 0,0-1-1 0 0,0 0 0 0 0,0 1 0 0 0,0-1 0 0 0,0 0 1 0 0,1 0-1 0 0,-1 0 0 0 0,0 0 0 0 0,0 0 1 0 0,0 0-1 0 0,0 0 0 0 0,0 0 0 0 0,1-1-17 0 0,8 0 43 0 0,-1-1 0 0 0,1-1-1 0 0,-1 1 1 0 0,0-1 0 0 0,0-1-1 0 0,0 0 1 0 0,0 0 0 0 0,-1-1-1 0 0,7-4-42 0 0,-3 0-84 0 0,0 0 0 0 0,-1 0 0 0 0,0-1 0 0 0,-1 0 0 0 0,0-1 0 0 0,1-2 84 0 0,0-4 128 0 0,0 0 0 0 0,-2-1 0 0 0,0 0-1 0 0,0-1 1 0 0,-2 0 0 0 0,5-19-128 0 0,3-4 28 0 0,-13 37-17 0 0,-2 4-6 0 0,1-1 0 0 0,0 1 0 0 0,-1-1 0 0 0,0 1 0 0 0,1-1-1 0 0,-1 1 1 0 0,0-1 0 0 0,0 0 0 0 0,0 1 0 0 0,0-1-1 0 0,0 1 1 0 0,0-2-5 0 0,0 2 75 0 0,0 1 0 0 0,0 0 10 0 0,0 10-16 0 0,-5 113-69 0 0,5-87 0 0 0,-1-15 0 0 0,1 0 0 0 0,1 0 0 0 0,1 0 0 0 0,1 0 0 0 0,-2-18-6 0 0,3 20 102 0 0,7 21-96 0 0,-9-39 31 0 0,0 0-1 0 0,0 0 1 0 0,0 1-1 0 0,0-1 1 0 0,1-1-1 0 0,0 1 1 0 0,0 0-1 0 0,0-1 1 0 0,1 1-1 0 0,-1-1 1 0 0,1 0-31 0 0,0-1 36 0 0,-1-1 1 0 0,1 1 0 0 0,0-1 0 0 0,0 0 0 0 0,0 0 0 0 0,0-1 0 0 0,0 1 0 0 0,0-1 0 0 0,1 0 0 0 0,-1 0 0 0 0,0 0 0 0 0,1-1 0 0 0,-1 1 0 0 0,1-1 0 0 0,-1 0 0 0 0,0-1 0 0 0,1 1 0 0 0,3-1-37 0 0,-1-1 63 0 0,1 1-1 0 0,0-1 1 0 0,-1-1 0 0 0,1 0 0 0 0,-1 0 0 0 0,0 0 0 0 0,0-1 0 0 0,0 0 0 0 0,-1 0 0 0 0,2-2-63 0 0,19-12 189 0 0,-21 15-148 0 0,-1 0 0 0 0,1-1 0 0 0,-1 1 0 0 0,0-1 0 0 0,-1-1-1 0 0,1 1 1 0 0,-1 0 0 0 0,1-1 0 0 0,-1 0 0 0 0,-1 0 0 0 0,1 0 0 0 0,-1-1-41 0 0,4-5 85 0 0,-1 1-1 0 0,1 1 1 0 0,1-1 0 0 0,3-2-85 0 0,0-1 106 0 0,-1 1 1 0 0,2-6-107 0 0,-9 14 27 0 0,0-1-1 0 0,-1 1 0 0 0,0-1 1 0 0,0 0-1 0 0,0 1 0 0 0,0-1 1 0 0,-1 0-1 0 0,0 0 0 0 0,0-3-26 0 0,1-3 45 0 0,-2 6-19 0 0,0 0-1 0 0,1-1 1 0 0,0 1-1 0 0,0 0 1 0 0,1 0-1 0 0,0 0 1 0 0,-1-1 0 0 0,2 2-1 0 0,1-5-25 0 0,12-17 99 0 0,-10 17-34 0 0,0 0 0 0 0,0-1 0 0 0,-1 0 0 0 0,0 0 0 0 0,-1-1 0 0 0,3-9-65 0 0,-2 4 54 0 0,0 0 0 0 0,2 1-1 0 0,0-1 1 0 0,0 1 0 0 0,1 1-1 0 0,1-1 1 0 0,1 2 0 0 0,2-3-54 0 0,-10 13-25 0 0,0-1-1 0 0,0 0 1 0 0,0 1 0 0 0,-1-1 0 0 0,1 0 0 0 0,-1 0 0 0 0,0 1 0 0 0,0-1 0 0 0,0 0 0 0 0,-1-3 25 0 0,6-19 348 0 0,-6 26-347 0 0,0 0 1 0 0,1-1-1 0 0,-1 1 0 0 0,0-1 1 0 0,0 1-1 0 0,0 0 0 0 0,0-1 1 0 0,0 1-1 0 0,1-1 0 0 0,-1 1 0 0 0,0 0 1 0 0,0-1-1 0 0,0 1 0 0 0,0-1 1 0 0,0 1-1 0 0,-1-1 0 0 0,1 1 1 0 0,0 0-1 0 0,0-1 0 0 0,0 1 1 0 0,0-1-1 0 0,0 1 0 0 0,0 0 0 0 0,-1-1 1 0 0,1 1-2 0 0,-8 1-241 0 0,-12 11 14 0 0,19-11 265 0 0,-4 2-82 0 0,1 1 0 0 0,0-1 1 0 0,0 1-1 0 0,0 0 0 0 0,0 1 1 0 0,0-1-1 0 0,1 0 1 0 0,0 1-1 0 0,0 0 0 0 0,0 0 1 0 0,1 0-1 0 0,-1 0 0 0 0,1 0 1 0 0,0 1-1 0 0,1-1 0 0 0,-1 1 1 0 0,1-1-1 0 0,0 1 0 0 0,1-1 1 0 0,-1 1-1 0 0,1 0 0 0 0,0-1 1 0 0,1 1-1 0 0,-1 0 0 0 0,1-1 1 0 0,0 1-1 0 0,2 4 44 0 0,24 91-1440 0 0,-25-87 1107 0 0,0 0-1 0 0,0 0 0 0 0,-1-1 1 0 0,-1 5 333 0 0,1 22-834 0 0,0-26 599 0 0,-1 0 1 0 0,-1 0-1 0 0,0 1 235 0 0,-2 25-8 0 0,3-37 8 0 0,1-1 0 0 0,-1 1 0 0 0,1 0 0 0 0,-1-1 0 0 0,1 1 0 0 0,0 0 0 0 0,0-1 0 0 0,0 1 0 0 0,1-1 0 0 0,-1 1 0 0 0,1-1 0 0 0,-1 0 0 0 0,0 0 0 0 0,0 0 0 0 0,-1 0 0 0 0,1 0 0 0 0,0 0 0 0 0,-1 0 0 0 0,1 1 0 0 0,-1-1 0 0 0,0 0 0 0 0,1 0 0 0 0,-1 0 0 0 0,0 0 0 0 0,-1 3 0 0 0,0 3 2 0 0,-2 25 20 0 0,3-31 106 0 0,0-2 59 0 0,2 1 18 0 0,0 1-153 0 0,-1-1 1 0 0,1 1-1 0 0,0-1 0 0 0,0 0 0 0 0,0 1 0 0 0,0-1 1 0 0,0 0-1 0 0,0 0 0 0 0,0 0 0 0 0,1 0 0 0 0,-1-1 0 0 0,0 1 1 0 0,0-1-1 0 0,1 1 0 0 0,-1-1 0 0 0,0 0 0 0 0,1 0 1 0 0,-1 0-1 0 0,1 0 0 0 0,-1 0 0 0 0,1-1-52 0 0,18-2-454 0 0,-1-1-1 0 0,1-1 1 0 0,-1-1-1 0 0,0-1 1 0 0,0 0 0 0 0,5-5 454 0 0,2 1-2218 0 0</inkml:trace>
  <inkml:trace contextRef="#ctx0" brushRef="#br0" timeOffset="5961.66">10318 385 6448 0 0,'0'0'498'0'0,"0"-1"-462"0"0,-1 0 0 0 0,1 1 0 0 0,-1-1 0 0 0,1 0 0 0 0,0 0 0 0 0,-1-1 0 0 0,1 1 0 0 0,0 0 0 0 0,0 0-1 0 0,-1 0 1 0 0,1 0 0 0 0,0 0 0 0 0,0 0-36 0 0,1-2 672 0 0,0 1 0 0 0,0-1 0 0 0,-1 0 0 0 0,1 1 0 0 0,-1-1 0 0 0,1 0 1 0 0,-1 1-1 0 0,0-1 0 0 0,0 0 0 0 0,-1 1 0 0 0,1-1 0 0 0,0 0 0 0 0,-1 1 0 0 0,0-1 0 0 0,1 0 0 0 0,-2 0-672 0 0,1 2 1025 0 0,1 1-1 0 0,0 0 0 0 0,-13 4 888 0 0,7-2-1872 0 0,1 1 0 0 0,0-1 0 0 0,0 1 0 0 0,1 1 0 0 0,-1-1 0 0 0,0 1 0 0 0,1 0 0 0 0,0 0 0 0 0,0 0 0 0 0,-2 4-40 0 0,-8 9 300 0 0,2 1 0 0 0,-2 4-300 0 0,7-11 298 0 0,-2 4-81 0 0,0 1 0 0 0,1-1 0 0 0,1 2 1 0 0,1-1-1 0 0,0 1 0 0 0,0 4-217 0 0,-1 10 168 0 0,2 0 0 0 0,0 1-1 0 0,2 0-167 0 0,3-24 65 0 0,1-1-1 0 0,-1 0 1 0 0,1 0-1 0 0,0 0 1 0 0,2 6-65 0 0,3 22 399 0 0,-6-32-364 0 0,1-1 0 0 0,-1 1 0 0 0,1 0 1 0 0,0-1-1 0 0,0 1 0 0 0,0-1 1 0 0,0 1-1 0 0,0-1 0 0 0,0 1 1 0 0,1-1-1 0 0,-1 0 0 0 0,1 0 1 0 0,0 1-1 0 0,0-1 0 0 0,-1 0 1 0 0,1-1-1 0 0,2 2-35 0 0,3 3 14 0 0,1 0 1 0 0,1-1-1 0 0,-1 0 0 0 0,3 0-14 0 0,-7-2-3 0 0,11 2 3 0 0,-9-4 1 0 0,1 0 1 0 0,-1 0-1 0 0,1-1 0 0 0,-1 0 0 0 0,1 0 0 0 0,0-1 0 0 0,-1 0 1 0 0,1 0-1 0 0,0 0-1 0 0,15-5 141 0 0,20-7-141 0 0,-31 9 21 0 0,1 0 1 0 0,-2 0-1 0 0,1-2 0 0 0,-1 1 1 0 0,1-1-1 0 0,-2-1 0 0 0,1 0 1 0 0,-1 0-1 0 0,0-1 0 0 0,0 0-21 0 0,1-3 16 0 0,6-4-54 0 0,-1-1 0 0 0,-1-1 0 0 0,0 0 0 0 0,-1 0-1 0 0,-1-2 1 0 0,3-6 38 0 0,5-19-26 0 0,-2 0-1 0 0,-2-1 1 0 0,1-10 26 0 0,31-142-32 0 0,-40 162 31 0 0,-5 12 21 0 0,-3 22 76 0 0,0 1 3 0 0,-1 1-105 0 0,-1 1 0 0 0,0-1 0 0 0,1 1 1 0 0,-1 0-1 0 0,1 0 0 0 0,0-1 0 0 0,-1 1 0 0 0,1 0 0 0 0,0 0 1 0 0,0 1-1 0 0,0-1 0 0 0,1 0 0 0 0,-1 0 0 0 0,0 0 0 0 0,1 0 1 0 0,-1 1-1 0 0,1-1 6 0 0,-2 7-35 0 0,-12 25-30 0 0,-2 6 41 0 0,10-18 26 0 0,-9 28 40 0 0,2 1 0 0 0,3 0 0 0 0,-4 50-42 0 0,12-86 34 0 0,0 0 1 0 0,-1 0-1 0 0,-1 4-34 0 0,-7 30 100 0 0,8-13 33 0 0,1-17 80 0 0,0 0 1 0 0,-4 13-214 0 0,5-29 61 0 0,0 0-1 0 0,1 0 1 0 0,-1 0 0 0 0,1 0-1 0 0,-1 1 1 0 0,1-1 0 0 0,0 0 0 0 0,0 0-1 0 0,0 0 1 0 0,1 0 0 0 0,-1 0-1 0 0,1 0 1 0 0,0 2-61 0 0,0-4 11 0 0,-1 0-1 0 0,0-1 1 0 0,0 1-1 0 0,1-1 0 0 0,-1 1 1 0 0,0-1-1 0 0,1 1 1 0 0,-1-1-1 0 0,0 1 1 0 0,1-1-1 0 0,-1 1 1 0 0,1-1-1 0 0,-1 1 1 0 0,1-1-1 0 0,-1 0 1 0 0,1 1-1 0 0,-1-1 1 0 0,1 0-1 0 0,0 0 0 0 0,-1 1 1 0 0,1-1-1 0 0,-1 0 1 0 0,1 0-1 0 0,0 0 1 0 0,-1 0-1 0 0,1 1 1 0 0,-1-1-1 0 0,1 0 1 0 0,0 0-1 0 0,-1 0 1 0 0,1-1-1 0 0,-1 1 1 0 0,1 0-1 0 0,0 0 0 0 0,-1 0 1 0 0,1 0-1 0 0,0 0 1 0 0,-1-1-1 0 0,1 1 1 0 0,-1 0-1 0 0,1-1-10 0 0,3-1 39 0 0,0-1-1 0 0,0 1 1 0 0,-1-1-1 0 0,1 0 1 0 0,1-1-39 0 0,0-1 45 0 0,82-61 213 0 0,-13 9-247 0 0,-67 50-11 0 0,1 1 0 0 0,0 0 0 0 0,0 0 0 0 0,1 0 0 0 0,0 2 0 0 0,0-1 0 0 0,0 1 0 0 0,7-3 0 0 0,-12 6-1 0 0,-12 3 3 0 0,-13 3-19 0 0,21-5 15 0 0,0 0 1 0 0,0 0-1 0 0,-1 1 0 0 0,1-1 1 0 0,0 0-1 0 0,0 0 0 0 0,0 0 0 0 0,-1 0 1 0 0,1 0-1 0 0,0 0 0 0 0,0 0 1 0 0,0 0-1 0 0,0 1 0 0 0,-1-1 0 0 0,1 0 1 0 0,0 0-1 0 0,0 0 0 0 0,0 0 1 0 0,0 1-1 0 0,0-1 0 0 0,-1 0 0 0 0,1 0 1 0 0,0 0-1 0 0,0 1 0 0 0,0-1 1 0 0,0 0-1 0 0,0 0 0 0 0,0 0 0 0 0,0 1 1 0 0,0-1-1 0 0,0 0 0 0 0,0 0 1 0 0,0 0-1 0 0,0 1 0 0 0,0-1 0 0 0,0 0 1 0 0,0 0-1 0 0,0 1 0 0 0,0-1 2 0 0,8 7-34 0 0,17 6-8 0 0,-21-12 25 0 0,1 2-13 0 0,0 1 0 0 0,0-1 0 0 0,0 1 0 0 0,-1-1 0 0 0,1 1 0 0 0,1 3 30 0 0,17 12-132 0 0,-19-16 123 0 0,-1-1 0 0 0,0 1 0 0 0,1 0 1 0 0,-1 0-1 0 0,0 0 0 0 0,0 0 0 0 0,-1 0 0 0 0,1 1 0 0 0,0 1 9 0 0,1-1 6 0 0,0 0 1 0 0,0-1-1 0 0,0 1 0 0 0,0-1 0 0 0,0 0 1 0 0,1 0-1 0 0,-1 0 0 0 0,1-1 0 0 0,3 2-6 0 0,8 4 119 0 0,3-2-38 0 0,0 0-264 0 0,-18-6 148 0 0,-1 0 0 0 0,1 1-1 0 0,-1-1 1 0 0,1 0 0 0 0,-1 0 0 0 0,0 0-1 0 0,1 0 1 0 0,-1 0 0 0 0,1 0-1 0 0,-1 0 1 0 0,1 0 0 0 0,-1 0-1 0 0,1 0 1 0 0,-1 0 0 0 0,1 0-1 0 0,-1 0 1 0 0,1 0 0 0 0,-1 0-1 0 0,0 0 36 0 0,1-1-177 0 0,-1 1 0 0 0,0 0 0 0 0,0 0-1 0 0,0 0 1 0 0,0 0 0 0 0,0 0-1 0 0,0 0 1 0 0,1-1 0 0 0,-1 1-1 0 0,0 0 1 0 0,0 0 0 0 0,0 0 0 0 0,0 0-1 0 0,0-1 1 0 0,0 1 0 0 0,0 0-1 0 0,0 0 1 0 0,0 0 0 0 0,0 0 0 0 0,0-1-1 0 0,0 1 1 0 0,0 0 0 0 0,0 0-1 0 0,0 0 1 0 0,0-1 0 0 0,0 1 0 0 0,0 0-1 0 0,0 0 1 0 0,0 0 0 0 0,0 0-1 0 0,0-1 1 0 0,0 1 0 0 0,0 0 0 0 0,0 0-1 0 0,0 0 1 0 0,0 0 0 0 0,-1-1-1 0 0,1 1 1 0 0,0 0 0 0 0,0 0 0 0 0,0 0-1 0 0,0 0 1 0 0,0 0 0 0 0,-1 0-1 0 0,1-1 1 0 0,0 1 177 0 0,-9-8-9006 0 0</inkml:trace>
  <inkml:trace contextRef="#ctx0" brushRef="#br0" timeOffset="8723.06">11787 515 11976 0 0,'0'0'266'0'0,"-6"0"668"0"0,-1-1-833 0 0,0-2 78 0 0,6 2 691 0 0,1 1 298 0 0,0 0 59 0 0,0 0-86 0 0,0 0-406 0 0,0 0-178 0 0,0 0-40 0 0,0 0-13 0 0,1 1-34 0 0,1 1-393 0 0,-1-1-1 0 0,1-1 1 0 0,0 1 0 0 0,-1 0 0 0 0,1 0 0 0 0,-1-1 0 0 0,1 1 0 0 0,0-1 0 0 0,0 1 0 0 0,-1-1-1 0 0,1 0 1 0 0,0 1 0 0 0,0-1 0 0 0,0 0 0 0 0,-1 0 0 0 0,1 0 0 0 0,0-1 0 0 0,0 1-1 0 0,0 0 1 0 0,-1-1 0 0 0,2 0-77 0 0,9-2 282 0 0,0-1 0 0 0,-1 0-1 0 0,1-1-281 0 0,2-1 337 0 0,14-7 48 0 0,0-1 1 0 0,-1-2-1 0 0,-1 0 0 0 0,23-20-385 0 0,-20 15 65 0 0,-18 13-20 0 0,0-1-1 0 0,0 0 1 0 0,-1-1 0 0 0,0 0-1 0 0,-1-1 1 0 0,0 0-1 0 0,-1 0 1 0 0,0-1 0 0 0,-1 0-1 0 0,0 0 1 0 0,2-7-45 0 0,-6 8 48 0 0,0-1 1 0 0,-1 1-1 0 0,0-1 1 0 0,0 0 0 0 0,-1 0-1 0 0,-1 0 1 0 0,0 1-1 0 0,-1-1 1 0 0,0 0-1 0 0,-2-6-48 0 0,3 16 0 0 0,0 1 0 0 0,0-1 0 0 0,-1 1-1 0 0,1-1 1 0 0,-1 1 0 0 0,1-1 0 0 0,-1 1 0 0 0,0-1-1 0 0,0 1 1 0 0,1-1 0 0 0,-1 1 0 0 0,0 0-1 0 0,0 0 1 0 0,0-1 0 0 0,0 1 0 0 0,-1 0 0 0 0,1 0-1 0 0,0 0 1 0 0,-1 0 0 0 0,-8 9-188 0 0,6-4 173 0 0,0 0 0 0 0,1 1-1 0 0,-1 0 1 0 0,1 0 0 0 0,0 0-1 0 0,0 0 1 0 0,-1 4 15 0 0,-16 43-85 0 0,8-3 31 0 0,1 0 0 0 0,-3 40 54 0 0,4-22-33 0 0,-9 56 174 0 0,3 23-141 0 0,2 107 1326 0 0,11 55-1326 0 0,4-253 156 0 0,1 26 671 0 0,11 72-827 0 0,-6-102 329 0 0,-1-3 398 0 0,4 6-727 0 0,-6-38 125 0 0,0-1 0 0 0,1 1 0 0 0,1-1 1 0 0,0 0-1 0 0,4 6-125 0 0,-9-19 17 0 0,0-1 1 0 0,0 1 0 0 0,0 0 0 0 0,0 0-1 0 0,1-1 1 0 0,-1 1 0 0 0,0 0-1 0 0,1-1 1 0 0,-1 0 0 0 0,1 1-1 0 0,0-1 1 0 0,-1 0 0 0 0,1 0-1 0 0,0 0 1 0 0,0 0 0 0 0,0 0 0 0 0,0 0-1 0 0,0 0 1 0 0,0-1 0 0 0,0 1-1 0 0,0-1 1 0 0,0 1 0 0 0,0-1-1 0 0,0 0 1 0 0,0 0 0 0 0,0 0-1 0 0,0 0 1 0 0,0 0 0 0 0,0 0-1 0 0,0 0 1 0 0,0-1 0 0 0,0 1 0 0 0,0-1-1 0 0,0 0 1 0 0,0 0 0 0 0,0 1-1 0 0,0-1 1 0 0,0 0 0 0 0,0-1-1 0 0,-1 1 1 0 0,2-1-18 0 0,1-1 73 0 0,1-1 0 0 0,-1-1-1 0 0,0 1 1 0 0,0 0 0 0 0,-1-1 0 0 0,1 0-1 0 0,-1 0 1 0 0,0 0 0 0 0,-1 0 0 0 0,1 0-1 0 0,-1 0 1 0 0,2-5-73 0 0,3-14 171 0 0,0 0 0 0 0,0-9-171 0 0,-6 28-27 0 0,2-8-43 0 0,-2 0 0 0 0,0 0 0 0 0,0 0 0 0 0,-2 0-1 0 0,1 0 1 0 0,-3-11 70 0 0,-5-20-303 0 0,-5-15 303 0 0,12 55-9 0 0,-39-150-395 0 0,-6 2 0 0 0,-7 2 0 0 0,-26-41 404 0 0,54 140 60 0 0,12 26-192 0 0,1-2 1 0 0,1 1-1 0 0,1-4 132 0 0,9 27-30 0 0,0 1 0 0 0,0 0 0 0 0,1 0 0 0 0,-1-1 1 0 0,1 1-1 0 0,0 0 0 0 0,-1 0 0 0 0,1-1 0 0 0,0 1 0 0 0,0 0 0 0 0,0-1 0 0 0,1 1 0 0 0,-1 0 0 0 0,1-1 1 0 0,-1 1-1 0 0,1 0 0 0 0,0 0 0 0 0,0-1 0 0 0,0 1 0 0 0,0 0 0 0 0,0 0 0 0 0,0 0 0 0 0,0 0 0 0 0,1 1 1 0 0,-1-1-1 0 0,1 0 0 0 0,0 0 0 0 0,-1 1 0 0 0,1-1 0 0 0,0 1 0 0 0,0 0 0 0 0,0-1 0 0 0,0 1 0 0 0,0 0 0 0 0,0 0 30 0 0,24-11-97 0 0,1 1 0 0 0,0 2 0 0 0,1 1 0 0 0,-1 0 0 0 0,8 1 97 0 0,14-4 36 0 0,105-21 227 0 0,-62 14-518 0 0,8-6 255 0 0,-9-5 337 0 0,-82 26-364 0 0,-1 0 0 0 0,1-1 0 0 0,-1-1 0 0 0,0 1 0 0 0,0-1 0 0 0,0 0 0 0 0,-1-1 0 0 0,1 0 0 0 0,-1 0 0 0 0,-1-1 0 0 0,1 1-1 0 0,-1-1 1 0 0,-1-1 0 0 0,1 1 0 0 0,-1-1 0 0 0,3-7 27 0 0,-6 11 36 0 0,-1 1-1 0 0,0 0 1 0 0,0-1-1 0 0,0 1 1 0 0,0-1-1 0 0,-1 0 1 0 0,1 1-1 0 0,-1-1 1 0 0,0 0-1 0 0,0 1 1 0 0,0-1-1 0 0,-1-2-35 0 0,1 5-7 0 0,0-1 0 0 0,-1 1 0 0 0,1-1 0 0 0,0 1 0 0 0,-1-1 0 0 0,0 1 0 0 0,1 0 0 0 0,-1-1 0 0 0,0 1 0 0 0,0 0 0 0 0,0-1 0 0 0,0 1 0 0 0,0 0 0 0 0,0 0 0 0 0,0 0 0 0 0,0 0-1 0 0,0 0 1 0 0,0 0 0 0 0,-1 0 0 0 0,1 0 0 0 0,0 0 0 0 0,-1 0 0 0 0,1 1 0 0 0,-1-1 0 0 0,1 1 0 0 0,-1-1 0 0 0,1 1 0 0 0,-1 0 0 0 0,1-1 0 0 0,-1 1 7 0 0,-4 0-18 0 0,0 0 1 0 0,1 0 0 0 0,-1 0-1 0 0,0 1 1 0 0,1 0-1 0 0,-1 0 1 0 0,0 1 0 0 0,1-1-1 0 0,0 1 1 0 0,-1 0-1 0 0,1 1 1 0 0,0-1 0 0 0,0 1 17 0 0,-12 7-69 0 0,1 1 1 0 0,0 0 0 0 0,-2 3 68 0 0,11-8-25 0 0,1 1 0 0 0,0-1 1 0 0,0 1-1 0 0,0 0 0 0 0,1 1 0 0 0,0-1 0 0 0,0 1 0 0 0,-1 5 25 0 0,-8 15-59 0 0,-6 25 59 0 0,17-45-16 0 0,-5 17 63 0 0,1-1 0 0 0,2 1 1 0 0,0 1-1 0 0,2-1 1 0 0,0 1-1 0 0,2-1 0 0 0,1 1 1 0 0,1 0-1 0 0,4 17-47 0 0,-4-31-14 0 0,2 0 0 0 0,-1 0 0 0 0,2 0 0 0 0,-1-1 0 0 0,2 1 0 0 0,-1-1 0 0 0,1 0 0 0 0,6 8 14 0 0,-8-13-9 0 0,1-1-1 0 0,-1 0 1 0 0,1 0 0 0 0,0-1 0 0 0,1 1-1 0 0,-1-1 1 0 0,1 0 0 0 0,-1 0-1 0 0,1 0 1 0 0,0-1 0 0 0,1 1-1 0 0,-1-1 1 0 0,1-1 0 0 0,-1 1-1 0 0,1-1 1 0 0,0 0 0 0 0,0 0-1 0 0,1 0 10 0 0,1-1 20 0 0,0 0 0 0 0,0-1-1 0 0,0 0 1 0 0,0 0 0 0 0,0-1-1 0 0,0 0 1 0 0,-1 0 0 0 0,1-1-1 0 0,0 1 1 0 0,-1-2 0 0 0,1 1-1 0 0,-1-1 1 0 0,1-1 0 0 0,3-1-20 0 0,12-9 159 0 0,-1 0 1 0 0,-1-2-1 0 0,14-13-159 0 0,-28 24 17 0 0,8-9-4 0 0,-1-1 0 0 0,-1 0 0 0 0,0 0 0 0 0,-1-1 1 0 0,-1-1-1 0 0,9-16-13 0 0,6-9 6 0 0,38-69-27 0 0,-31 52-18 0 0,4-1 39 0 0,-25 42-2 0 0,2 0 0 0 0,0 1 1 0 0,0 0-1 0 0,2 1 0 0 0,3-2 2 0 0,-15 14 4 0 0,0 1 0 0 0,1 0 0 0 0,-1 0 0 0 0,1 0 0 0 0,-1 0 0 0 0,1 1 0 0 0,0 0-1 0 0,0 0 1 0 0,0 0 0 0 0,0 0 0 0 0,1 1-4 0 0,-3 0-23 0 0,0 1 0 0 0,-1 0 0 0 0,1 0 0 0 0,0 0-1 0 0,0 0 1 0 0,0 0 0 0 0,-1 1 0 0 0,1-1 0 0 0,0 1 0 0 0,0 0-1 0 0,-1-1 1 0 0,1 1 0 0 0,0 1 0 0 0,-1-1 0 0 0,1 0 0 0 0,-1 1-1 0 0,0-1 1 0 0,1 1 0 0 0,-1-1 0 0 0,2 3 23 0 0,6 6 88 0 0,-1 0 1 0 0,1 1 0 0 0,0 4-89 0 0,17 17-200 0 0,-23-27 186 0 0,0 0-1 0 0,-1 0 1 0 0,0 0-1 0 0,0 0 1 0 0,0 1-1 0 0,0 0 15 0 0,9 17-10 0 0,-21-37 10 0 0,0 2 0 0 0,-1-1 0 0 0,-1 1 0 0 0,-6-9 211 0 0,16 19-170 0 0,-1-1-1 0 0,0 1 1 0 0,1 0-1 0 0,-1-1 1 0 0,0 1-1 0 0,-1 0 1 0 0,1 0-1 0 0,0 0 1 0 0,-1 1-1 0 0,1-1 1 0 0,-1 0-1 0 0,1 1-40 0 0,-3-1-10 0 0,0 0 0 0 0,0 0 0 0 0,0 1 0 0 0,0-1 0 0 0,0 1 0 0 0,-1 0 0 0 0,1 1 0 0 0,0-1 0 0 0,-1 1 0 0 0,1 0 0 0 0,-1 1 10 0 0,2-1-36 0 0,0 1 0 0 0,0 0 0 0 0,0 0 0 0 0,1 0 0 0 0,-1 1 0 0 0,0-1 0 0 0,1 1 0 0 0,-1 0 0 0 0,1 0 0 0 0,0 0 0 0 0,0 0 0 0 0,0 1 0 0 0,0-1 0 0 0,0 1 0 0 0,-1 1 36 0 0,-3 4 43 0 0,0 1 0 0 0,1 0 0 0 0,0 1 0 0 0,0-1 0 0 0,1 1 0 0 0,-2 8-43 0 0,-10 15-193 0 0,12-22 168 0 0,1 0 0 0 0,0 0-1 0 0,0 1 1 0 0,-2 10 25 0 0,-2 9-11 0 0,4-15 53 0 0,1 1 0 0 0,0 0 0 0 0,1 2-42 0 0,-4 20 89 0 0,5-31-72 0 0,0 0 1 0 0,1 0-1 0 0,0 0 1 0 0,0 0-1 0 0,1 1-17 0 0,-1-6 4 0 0,0 0-1 0 0,0-1 1 0 0,1 1-1 0 0,0 0 1 0 0,-1 0-1 0 0,1-1 1 0 0,0 1-1 0 0,0 0 0 0 0,0-1 1 0 0,1 1-1 0 0,-1-1 1 0 0,1 0-1 0 0,-1 1 1 0 0,1-1-1 0 0,0 0 0 0 0,2 2-3 0 0,-2-3 5 0 0,0 1 0 0 0,0 0 0 0 0,0-1 0 0 0,1 0 0 0 0,-1 1 0 0 0,0-1 0 0 0,1 0 0 0 0,-1 0 0 0 0,1-1 0 0 0,0 1 0 0 0,-1 0 0 0 0,2-1-5 0 0,0 0 14 0 0,-1 0 0 0 0,1 0 0 0 0,0-1 0 0 0,0 1 1 0 0,-1-1-1 0 0,1 0 0 0 0,0 0 0 0 0,-1 0 0 0 0,1-1-14 0 0,0 1 13 0 0,0 0-1 0 0,-1-1 0 0 0,1 1 1 0 0,-1-1-1 0 0,0 0 0 0 0,1 0 1 0 0,-1 0-1 0 0,0-1 1 0 0,0 1-1 0 0,-1-1 0 0 0,1 1 1 0 0,0-1-1 0 0,-1 0 0 0 0,2-3-12 0 0,9-15-271 0 0,-2-1 0 0 0,6-16 271 0 0,8-16 293 0 0,-12 25 151 0 0,-9 19-431 0 0,0 1 0 0 0,1 0 0 0 0,0-1 0 0 0,0 2 0 0 0,1-1-1 0 0,3-3-12 0 0,-7 10-181 0 0,-2 2-67 0 0,0 0 238 0 0,1 0 0 0 0,-1 0 0 0 0,1 0 0 0 0,-1 1 0 0 0,1-1-1 0 0,-1 0 1 0 0,0 0 0 0 0,1 1 0 0 0,-1-1 0 0 0,1 0 0 0 0,-1 1 0 0 0,0-1 0 0 0,1 0-1 0 0,-1 1 1 0 0,1-1 0 0 0,-1 0 0 0 0,0 1 0 0 0,0-1 0 0 0,1 1 0 0 0,-1-1 0 0 0,0 1-1 0 0,0-1 1 0 0,1 1 0 0 0,-1-1 0 0 0,0 1 0 0 0,0-1 0 0 0,0 1 10 0 0,4 16-225 0 0,-4-13 203 0 0,6 32 38 0 0,0 37-16 0 0,0 0-5 0 0,-5-65 77 0 0,1 1 1 0 0,-1-1-1 0 0,2 1 0 0 0,-1-1 1 0 0,4 9-73 0 0,-4-14-30 0 0,0 1 0 0 0,0 0 1 0 0,1 0-1 0 0,-1-1 0 0 0,1 1 0 0 0,0-1 1 0 0,-1 0-1 0 0,2 0 0 0 0,-1 0 1 0 0,0 0-1 0 0,1 0 0 0 0,1 0 30 0 0,-3-2 31 0 0,0 0-1 0 0,0 0 1 0 0,1 0-1 0 0,-1-1 1 0 0,0 1-1 0 0,1-1 1 0 0,-1 1-1 0 0,1-1 0 0 0,-1 0 1 0 0,1 0-1 0 0,-1 0 1 0 0,0 0-1 0 0,1 0 1 0 0,-1-1-1 0 0,2 0-30 0 0,35-10 195 0 0,-22 4-226 0 0,-1-1 0 0 0,1-1 0 0 0,-1 0 0 0 0,-1-1-1 0 0,0 0 1 0 0,-1-2 0 0 0,0 0 0 0 0,0 0 0 0 0,-1-1 0 0 0,-1-1 0 0 0,0 0-1 0 0,-1 0 1 0 0,-1-1 0 0 0,0-1 31 0 0,-2 3-125 0 0,9-18 444 0 0,-1-1 0 0 0,1-5-319 0 0,8-25 379 0 0,-5 15-53 0 0,-3-2 0 0 0,9-35-326 0 0,-22 71-57 0 0,0 1 0 0 0,1-1 0 0 0,0 1 0 0 0,1 0-1 0 0,1 1 1 0 0,0-1 0 0 0,0 2 57 0 0,8-16-132 0 0,-11 58-83 0 0,-6 2 77 0 0,-1-1 0 0 0,-2 1 0 0 0,-8 29 138 0 0,-3 22-423 0 0,-5 42 215 0 0,19-105 274 0 0,-2 1 0 0 0,-1-1 1 0 0,0-1-1 0 0,-1 1 0 0 0,-3 2-66 0 0,7-15 45 0 0,0-1 0 0 0,0 1 0 0 0,0 0 0 0 0,1 0 0 0 0,1 0 1 0 0,-1 3-46 0 0,-1 20-386 0 0,2-31 401 0 0,-1 1-1 0 0,1-1 1 0 0,0 1 0 0 0,0-1-1 0 0,0 1 1 0 0,0 0 0 0 0,0-1-1 0 0,0 1 1 0 0,0-1 0 0 0,1 1-1 0 0,-1-1 1 0 0,1 1 0 0 0,-1-1-1 0 0,1 1 1 0 0,-1-1-1 0 0,1 1 1 0 0,0-1 0 0 0,0 0-1 0 0,-1 1 1 0 0,1-1 0 0 0,0 0-1 0 0,0 0 1 0 0,1 0 0 0 0,-1 1-1 0 0,0-1 1 0 0,0 0 0 0 0,0-1-1 0 0,1 1 1 0 0,-1 0 0 0 0,0 0-1 0 0,1 0 1 0 0,-1-1-1 0 0,1 1 1 0 0,-1-1 0 0 0,1 1-15 0 0,2-1 63 0 0,-1 1 1 0 0,1-1-1 0 0,-1 0 0 0 0,1 0 1 0 0,-1 0-1 0 0,1 0 1 0 0,-1 0-1 0 0,1-1 1 0 0,-1 0-1 0 0,1 0 0 0 0,-1 0 1 0 0,0 0-1 0 0,0 0 1 0 0,1-1-1 0 0,0 0-63 0 0,5-3-14 0 0,-1-1 0 0 0,0 0 0 0 0,0 0 0 0 0,0-1 0 0 0,-1 0 0 0 0,0 0 0 0 0,0-1 0 0 0,-1 1 0 0 0,2-4 14 0 0,1-2 74 0 0,-1 0 0 0 0,-1-1 0 0 0,0 0 0 0 0,-1 0 0 0 0,4-13-74 0 0,2-6 32 0 0,-3 6-36 0 0,5-21 4 0 0,-12 40-36 0 0,0 1-1 0 0,1 0 0 0 0,0 0 1 0 0,1 0-1 0 0,-1 0 1 0 0,1 0-1 0 0,0 1 0 0 0,1 0 1 0 0,1-2 36 0 0,2 2-128 0 0,-8 6 123 0 0,1-1-1 0 0,0 1 1 0 0,0 0 0 0 0,-1 0 0 0 0,1 0 0 0 0,0 0 0 0 0,0 0 0 0 0,-1 1-1 0 0,1-1 1 0 0,0 0 0 0 0,0 0 0 0 0,-1 0 0 0 0,1 1 0 0 0,0-1 0 0 0,-1 0-1 0 0,1 1 1 0 0,0-1 0 0 0,-1 1 0 0 0,1-1 0 0 0,-1 0 0 0 0,1 1 0 0 0,0 0-1 0 0,-1-1 1 0 0,1 1 0 0 0,-1-1 0 0 0,0 1 0 0 0,1-1 0 0 0,-1 1 0 0 0,1 0-1 0 0,-1-1 1 0 0,0 1 0 0 0,0 0 0 0 0,1 0 0 0 0,-1-1 0 0 0,0 1 5 0 0,2 4-20 0 0,0-1 1 0 0,-1 0 0 0 0,1 1 0 0 0,-1-1 0 0 0,1 4 19 0 0,-2 6-11 0 0,1 0 1 0 0,-1 1 0 0 0,-1-1-1 0 0,-1 0 1 0 0,0 0 0 0 0,-1 1 10 0 0,-2 16-5 0 0,4-21 5 0 0,0-1 0 0 0,1 1 0 0 0,0-1 0 0 0,0 0 0 0 0,1 1 0 0 0,1-1 0 0 0,-1 1 0 0 0,1-1 0 0 0,1 0 0 0 0,0 0 0 0 0,0 0 0 0 0,3 3 0 0 0,-5-10-1 0 0,0-1 0 0 0,1 0 1 0 0,-1 1-1 0 0,1-1 0 0 0,-1 0 0 0 0,1 0 0 0 0,-1 0 0 0 0,1 0 0 0 0,0 0 0 0 0,0 0 1 0 0,-1-1-1 0 0,1 1 0 0 0,0-1 0 0 0,0 1 0 0 0,0-1 0 0 0,0 1 0 0 0,0-1 0 0 0,0 0 1 0 0,5 1 53 0 0,1-1-1 0 0,-1 0 0 0 0,0 0 0 0 0,6-1-52 0 0,-3-1 31 0 0,-1 0-1 0 0,0-1 0 0 0,0 0 0 0 0,0-1 0 0 0,0 1 1 0 0,-1-2-1 0 0,1 1 0 0 0,-1-1 0 0 0,0 0 0 0 0,1-2-30 0 0,1 0 35 0 0,-2-1 0 0 0,1 0-1 0 0,-1 0 1 0 0,0 0-1 0 0,-1-1 1 0 0,0 0 0 0 0,0 0-1 0 0,2-6-34 0 0,25-55 28 0 0,-30 63-66 0 0,1-1 0 0 0,0 1 0 0 0,0 0-1 0 0,1 0 1 0 0,0 0 0 0 0,0 1 0 0 0,1 0 0 0 0,1-1 38 0 0,-1 1 5 0 0,-7 6-12 0 0,0 0 0 0 0,0-1 1 0 0,0 1-1 0 0,0 0 0 0 0,0 0 0 0 0,1 0 0 0 0,-1 0 0 0 0,0 0 1 0 0,0 0-1 0 0,0 0 0 0 0,0 0 0 0 0,0 0 0 0 0,0 0 0 0 0,1 0 0 0 0,-1 0 1 0 0,0 0-1 0 0,0-1 0 0 0,0 1 0 0 0,0 0 0 0 0,1 0 0 0 0,-1 0 1 0 0,0 0-1 0 0,0 0 0 0 0,0 0 0 0 0,0 1 0 0 0,0-1 0 0 0,1 0 0 0 0,-1 0 1 0 0,0 0-1 0 0,0 0 0 0 0,0 0 0 0 0,0 0 0 0 0,0 0 0 0 0,1 0 1 0 0,-1 0-1 0 0,0 0 0 0 0,0 0 0 0 0,0 0 0 0 0,0 1 0 0 0,0-1 1 0 0,0 0-1 0 0,0 0 0 0 0,0 0 0 0 0,1 0 7 0 0,1 1 52 0 0,-1 0-57 0 0,0 0 0 0 0,1 0 0 0 0,-1 0 1 0 0,0 0-1 0 0,0 0 0 0 0,0 1 0 0 0,0-1 0 0 0,0 0 1 0 0,0 1-1 0 0,0-1 0 0 0,0 0 0 0 0,0 1 0 0 0,-1-1 1 0 0,1 1-1 0 0,-1-1 0 0 0,1 1 0 0 0,-1 0 0 0 0,1-1 1 0 0,-1 1-1 0 0,0-1 0 0 0,0 2 5 0 0,1 8-7 0 0,0 0 0 0 0,-1-1 0 0 0,-1 3 7 0 0,1 1 98 0 0,-1 36 295 0 0,0-9-864 0 0,3 27 471 0 0,-1-61 50 0 0,1-1-1 0 0,-1 0 1 0 0,1 0-1 0 0,0 0 1 0 0,1 0-1 0 0,0 0 0 0 0,0-1 1 0 0,0 1-1 0 0,0-1 1 0 0,1 0-1 0 0,0 0 1 0 0,0 0-1 0 0,0 0-49 0 0,-2-4 0 0 0,0 1 1 0 0,0-1-1 0 0,-1 1 0 0 0,1-1 1 0 0,0 0-1 0 0,0 0 1 0 0,1 0-1 0 0,-1 0 0 0 0,0 0 1 0 0,0-1-1 0 0,0 1 0 0 0,1-1 1 0 0,-1 1-1 0 0,0-1 0 0 0,1 0 1 0 0,-1 0-1 0 0,0 0 0 0 0,1 0 1 0 0,-1 0-1 0 0,0 0 0 0 0,0-1 1 0 0,1 1-1 0 0,-1-1 0 0 0,3 0 1 0 0,0 0 0 0 0,0-1 0 0 0,0 1-1 0 0,0-1 1 0 0,-1 0 0 0 0,1 0 0 0 0,-1-1 0 0 0,0 1-1 0 0,1-1 1 0 0,2-3-1 0 0,5-6 4 0 0,0 0 0 0 0,-1-1 0 0 0,-1-1 0 0 0,0 0 0 0 0,0 0 0 0 0,-2-1 0 0 0,2-4-4 0 0,7-17 42 0 0,-2-1-1 0 0,5-22-41 0 0,1-3-15 0 0,2 1 0 0 0,7-6 15 0 0,-22 48-8 0 0,0-1-1 0 0,2-9 9 0 0,-10 29 6 0 0,0 0 1 0 0,0-1-1 0 0,1 1 0 0 0,-1 0 0 0 0,0-1 1 0 0,0 1-1 0 0,0 0 0 0 0,0-1 1 0 0,0 1-1 0 0,0 0 0 0 0,0-1 0 0 0,0 1 1 0 0,0-1-1 0 0,0 1 0 0 0,0 0 0 0 0,0-1 1 0 0,0 1-1 0 0,0 0 0 0 0,0-1 1 0 0,0 1-1 0 0,-1-1 0 0 0,1 1 0 0 0,0 0 1 0 0,0-1-1 0 0,0 1 0 0 0,0 0 0 0 0,-1 0 1 0 0,1-1-7 0 0,-5 1 257 0 0,3 0-256 0 0,0 1 0 0 0,0 0 0 0 0,1 0-1 0 0,-1 0 1 0 0,0 0 0 0 0,1 0-1 0 0,-1 0 1 0 0,1 0 0 0 0,-1 0-1 0 0,1 1 1 0 0,-1-1 0 0 0,1 1 0 0 0,0-1-1 0 0,0 1 1 0 0,0-1 0 0 0,0 1-1 0 0,0 0 1 0 0,0-1 0 0 0,0 1 0 0 0,0 1-1 0 0,-2 6-181 0 0,0 1 1 0 0,0-1 0 0 0,0 8 180 0 0,0-2-139 0 0,2-7-51 0 0,0 0 0 0 0,1 1-1 0 0,0-1 1 0 0,0 8 190 0 0,1 1-328 0 0,-1-9 214 0 0,1-1 0 0 0,1 1 0 0 0,-1 0-1 0 0,1-1 1 0 0,1 3 114 0 0,4 17-164 0 0,3 16-167 0 0,-6-29 113 0 0,-1 0-1 0 0,0 0 1 0 0,-1 0 0 0 0,-1 1-1 0 0,0-1 1 0 0,-1 1-1 0 0,0 3 219 0 0,-5 55 434 0 0,0-27-989 0 0,4-44 559 0 0,1 0 0 0 0,-1 0-1 0 0,1 0 1 0 0,0 1 0 0 0,0-1 0 0 0,-1 0 0 0 0,2 0-1 0 0,-1 0 1 0 0,0 0 0 0 0,0 0 0 0 0,1 0 0 0 0,-1 0-1 0 0,1 0 1 0 0,-1 0 0 0 0,1 0 0 0 0,0 0 0 0 0,0 0 0 0 0,0 0-1 0 0,1 1-3 0 0,1 2 140 0 0,-2-2-80 0 0,1-1 0 0 0,-1 0 1 0 0,1 1-1 0 0,0-1 0 0 0,0 0 1 0 0,0 0-1 0 0,0 0 0 0 0,0 0 1 0 0,0 0-1 0 0,1-1 0 0 0,-1 1 0 0 0,0-1 1 0 0,1 1-1 0 0,-1-1 0 0 0,1 0 1 0 0,0 0-1 0 0,0 0 0 0 0,-1-1 0 0 0,1 1 1 0 0,0 0-1 0 0,0-1 0 0 0,-1 0 1 0 0,1 0-1 0 0,0 0 0 0 0,0 0 1 0 0,0 0-1 0 0,1-1-60 0 0,8 0-455 0 0,0-1-1 0 0,0-1 1 0 0,-1 0 0 0 0,1 0-1 0 0,-1-1 1 0 0,1-1 455 0 0,9-4-1456 0 0,1-1-15 0 0</inkml:trace>
  <inkml:trace contextRef="#ctx0" brushRef="#br0" timeOffset="9439.42">15318 565 16184 0 0,'0'0'737'0'0,"0"0"-13"0"0,0 0-371 0 0,-1 8 770 0 0,-5 17 239 0 0,5-21-1201 0 0,-1 1 1 0 0,1-1 0 0 0,0 1 0 0 0,0 0 0 0 0,0-1 0 0 0,1 1 0 0 0,0 0 0 0 0,0-1 0 0 0,0 1 0 0 0,0 0 0 0 0,1-1 0 0 0,-1 1-1 0 0,1-1 1 0 0,1 1 0 0 0,-1 0-162 0 0,0-3 455 0 0,-1-2-240 0 0,1 1-119 0 0,-1 1 1 0 0,1 0 0 0 0,0-1-1 0 0,0 1 1 0 0,0-1-1 0 0,0 1 1 0 0,0-1 0 0 0,0 0-1 0 0,0 0 1 0 0,0 1 0 0 0,0-1-1 0 0,1 0 1 0 0,-1 0-1 0 0,0 0 1 0 0,1 0 0 0 0,-1 0-1 0 0,1 0 1 0 0,0-1 0 0 0,0 1-97 0 0,1-1 4 0 0,0 0 0 0 0,-1 0 1 0 0,1-1-1 0 0,0 1 0 0 0,-1-1 1 0 0,1 0-1 0 0,0 0 0 0 0,-1 0 1 0 0,1 0-1 0 0,-1 0 0 0 0,1-1 1 0 0,-1 1-1 0 0,0-1 0 0 0,1 1 1 0 0,-1-1-1 0 0,0 0 0 0 0,0 0 1 0 0,0 0-1 0 0,0 0 0 0 0,-1 0 0 0 0,1 0 1 0 0,0-1-1 0 0,0-1-4 0 0,1-1 6 0 0,-1-1 0 0 0,1 1 0 0 0,-1-1 0 0 0,0 1 0 0 0,-1-1 0 0 0,0 0 0 0 0,0 0-1 0 0,0 1 1 0 0,0-1 0 0 0,-1-5-6 0 0,8-58 0 0 0,-8 59 0 0 0,-1-1 0 0 0,0 1 0 0 0,-1-1 0 0 0,0 1 0 0 0,0 0 0 0 0,-1 0 0 0 0,-1 0 0 0 0,0 0 0 0 0,-3-5 0 0 0,6 14 0 0 0,0 0 0 0 0,0 0 0 0 0,0 0 0 0 0,0 1 0 0 0,0-1 0 0 0,0 0 0 0 0,0 0 0 0 0,0 1 0 0 0,0-1 0 0 0,0 1 0 0 0,0-1 0 0 0,-1 1 0 0 0,1-1 0 0 0,0 1 0 0 0,0 0 0 0 0,-1 0 0 0 0,1 0 0 0 0,0-1 0 0 0,0 1 0 0 0,-1 0 0 0 0,1 1 0 0 0,0-1 0 0 0,-1 0 0 0 0,1 0 0 0 0,0 0 0 0 0,0 1 0 0 0,-1-1 0 0 0,0 0 0 0 0,1 0 0 0 0,-1 1 0 0 0,0-1 0 0 0,1 1 0 0 0,-1-1 0 0 0,1 1 0 0 0,-1 0 0 0 0,1-1 0 0 0,-1 1 0 0 0,1 0 0 0 0,0 0 0 0 0,-1 0 0 0 0,1 0 0 0 0,0 0 0 0 0,0 0 0 0 0,-1 1 0 0 0,1-1 0 0 0,0 0 0 0 0,0 2 0 0 0,-20 45 385 0 0,11-26-259 0 0,1 0 1 0 0,0 2-127 0 0,-3 14-240 0 0,6-22 278 0 0,0 0 0 0 0,2 1 0 0 0,0-1 0 0 0,1 1 0 0 0,0 7-38 0 0,2-11 172 0 0,1 0 0 0 0,1-1 0 0 0,0 1-1 0 0,0 0 1 0 0,2 3-172 0 0,-1-9 50 0 0,-1 0-1 0 0,2-1 0 0 0,-1 1 0 0 0,1-1 1 0 0,0 1-1 0 0,0-1 0 0 0,0 0 1 0 0,1 0-1 0 0,0-1 0 0 0,2 3-49 0 0,-3-5 73 0 0,1 0-1 0 0,0 0 1 0 0,0 0 0 0 0,0-1-1 0 0,0 1 1 0 0,0-1 0 0 0,1 0-1 0 0,-1 0 1 0 0,1-1-1 0 0,-1 1 1 0 0,1-1 0 0 0,0 0-1 0 0,-1-1 1 0 0,1 1 0 0 0,0-1-1 0 0,-1 1 1 0 0,1-2-1 0 0,0 1 1 0 0,3-1-73 0 0,7 0 206 0 0,0-1-1 0 0,0 0 1 0 0,-1-1-1 0 0,1-1 1 0 0,-1-1 0 0 0,0 0-1 0 0,0 0 1 0 0,-1-1-1 0 0,0-1 1 0 0,1-1-206 0 0,14-9 185 0 0,-1-1 0 0 0,0-2-1 0 0,-1-1 1 0 0,-1-1 0 0 0,6-7-185 0 0,7-15 251 0 0,-2-1-1 0 0,19-31-250 0 0,48-75 342 0 0,-75 112-317 0 0,-14 20-53 0 0,-8 12-38 0 0,0 0 0 0 0,-1 0-1 0 0,2-6 67 0 0,-2 5-362 0 0,-5 10 93 0 0,-5 14 152 0 0,3-5-46 0 0,-1-1 0 0 0,1 1-1 0 0,1 0 1 0 0,0 6 163 0 0,-3 12-320 0 0,1-5 52 0 0,1 0-1 0 0,1 1 1 0 0,1-1 0 0 0,2 13 268 0 0,-2-24-3 0 0,-1 0-1 0 0,-1 1 1 0 0,0-1 0 0 0,-1 0 0 0 0,0 0-1 0 0,-2 5 4 0 0,-6 24-96 0 0,7-29-37 0 0,0 1-1 0 0,-1-1 1 0 0,0 0 0 0 0,-1-1 0 0 0,0 1 0 0 0,-1-1 0 0 0,-1 0-1 0 0,-3 4 134 0 0,6-10-57 0 0,-1 0 0 0 0,0 0-1 0 0,1 0 1 0 0,-2-1-1 0 0,1 0 1 0 0,-1 0 0 0 0,1-1-1 0 0,-1 0 1 0 0,0 0-1 0 0,-1 0 1 0 0,1-1-1 0 0,-1 0 1 0 0,0-1 0 0 0,1 0-1 0 0,-7 1 58 0 0,10-2 20 0 0,1 0 1 0 0,-1 0-1 0 0,0-1 0 0 0,0 0 0 0 0,0 0 0 0 0,0 0 1 0 0,0 0-1 0 0,0-1 0 0 0,1 1 0 0 0,-1-1 0 0 0,0 0 1 0 0,0 0-1 0 0,1 0 0 0 0,-1-1 0 0 0,0 1 1 0 0,1-1-1 0 0,-1 0 0 0 0,1 0 0 0 0,-1-1-20 0 0,-25-20-249 0 0,29 23 251 0 0,-1-1 0 0 0,0 0 0 0 0,1 1 1 0 0,-1-1-1 0 0,1 0 0 0 0,-1 0 0 0 0,1 0 1 0 0,-1 0-1 0 0,1 1 0 0 0,0-1 0 0 0,-1 0 0 0 0,1 0 1 0 0,0 0-1 0 0,0 0 0 0 0,0 0 0 0 0,-1 0 1 0 0,1 0-1 0 0,0 0 0 0 0,0 0 0 0 0,0 0 0 0 0,1 0 1 0 0,-1 0-1 0 0,0 1 0 0 0,0-1 0 0 0,0 0 1 0 0,1 0-3 0 0,10-30 395 0 0,-4 14-235 0 0,-5 14-150 0 0,-1 0 1 0 0,1 0-1 0 0,0 0 0 0 0,0 0 1 0 0,0 1-1 0 0,0-1 0 0 0,0 0 1 0 0,1 1-1 0 0,0-2-10 0 0,10-9-8 0 0,-10 9-87 0 0,1 0-1 0 0,0 0 1 0 0,1 0-1 0 0,-1 1 0 0 0,1 0 1 0 0,-1 0-1 0 0,1 0 0 0 0,0 0 1 0 0,0 1-1 0 0,0 0 0 0 0,1 0 1 0 0,2-1 95 0 0,16-7-1684 0 0,-19 9-4595 0 0,-4 1-2067 0 0</inkml:trace>
  <inkml:trace contextRef="#ctx0" brushRef="#br0" timeOffset="9787.01">13572 249 12896 0 0,'-3'0'1172'0'0,"-1"0"-791"0"0,3 0 551 0 0,1 0 277 0 0,0 0 58 0 0,23-3 1214 0 0,191 3-1633 0 0,-179 0-1187 0 0</inkml:trace>
  <inkml:trace contextRef="#ctx0" brushRef="#br0" timeOffset="11074.62">17056 385 10136 0 0,'-12'-1'215'0'0,"10"0"-70"0"0,0 1 0 0 0,-1 0 0 0 0,1-1-1 0 0,0 1 1 0 0,0-1 0 0 0,0 0 0 0 0,0 1 0 0 0,0-1-1 0 0,0 0 1 0 0,0-1 0 0 0,0 1 0 0 0,-1-1-145 0 0,-1 0 963 0 0,-1-1-1 0 0,1 1 1 0 0,-1-1 0 0 0,1 1 0 0 0,-1 1 0 0 0,-4-2-963 0 0,7 3 415 0 0,0-1 0 0 0,0 1-1 0 0,0 0 1 0 0,0 0 0 0 0,0 0 0 0 0,0 0 0 0 0,0 0 0 0 0,0 1 0 0 0,0-1 0 0 0,-1 1-415 0 0,-12 7-24 0 0,-1 4 665 0 0,5-5-305 0 0,2 1 0 0 0,-1 0-1 0 0,1 0 1 0 0,-3 5-336 0 0,-3 5 114 0 0,1 1 0 0 0,1 1 0 0 0,0 0-1 0 0,2 1 1 0 0,0 0 0 0 0,1 1 0 0 0,2 0-1 0 0,0 1 1 0 0,-2 11-114 0 0,5-17 52 0 0,2-6-5 0 0,0 0 1 0 0,0 0 0 0 0,1 0-1 0 0,1 0 1 0 0,-1 0-1 0 0,2 0 1 0 0,0 0 0 0 0,0 1-1 0 0,1 1-47 0 0,0-5 36 0 0,1 1 1 0 0,0-1-1 0 0,0 0 0 0 0,0 0 0 0 0,1 0 1 0 0,1 0-1 0 0,-1 0 0 0 0,1 0 0 0 0,4 3-36 0 0,-7-8 25 0 0,1-1-1 0 0,0 0 1 0 0,0 0 0 0 0,0 0-1 0 0,0 0 1 0 0,0 0-1 0 0,0 0 1 0 0,0 0 0 0 0,0-1-1 0 0,1 1 1 0 0,-1-1-1 0 0,1 0 1 0 0,-1 0-1 0 0,1 0 1 0 0,0 0 0 0 0,-1 0-1 0 0,1 0 1 0 0,0-1-1 0 0,0 1 1 0 0,-1-1-1 0 0,1 0 1 0 0,0 0 0 0 0,0 0-1 0 0,0 0 1 0 0,-1 0-1 0 0,1-1 1 0 0,0 1-1 0 0,0-1 1 0 0,-1 0 0 0 0,1 0-1 0 0,1 0-24 0 0,5-3 58 0 0,-1 0-1 0 0,1-1 1 0 0,-1 1-1 0 0,0-2 0 0 0,0 1 1 0 0,-1-1-1 0 0,0 0 1 0 0,0 0-1 0 0,0-1 1 0 0,-1 0-1 0 0,0-1 1 0 0,0 1-1 0 0,0-1 1 0 0,-1 0-1 0 0,-1 0 0 0 0,1-1 1 0 0,-1 1-1 0 0,-1-1 1 0 0,0 0-1 0 0,0 0 1 0 0,0 0-1 0 0,0-7-57 0 0,0-1 9 0 0,-1-1 0 0 0,0 0 0 0 0,-1 0 0 0 0,-1 1 0 0 0,0-1 0 0 0,-2 0 0 0 0,0-2-9 0 0,-4-7 97 0 0,0 0-1 0 0,-4-3-96 0 0,7 21 31 0 0,0 0 0 0 0,-1 1 0 0 0,0-1 0 0 0,-1 1 0 0 0,0 1 0 0 0,0-1 0 0 0,-1 1 0 0 0,-2-3-31 0 0,7 9-5 0 0,0 0 0 0 0,-1-1 0 0 0,1 1 1 0 0,0 0-1 0 0,-1 0 0 0 0,1 0 0 0 0,-1 0 0 0 0,1 0 0 0 0,-1 0 0 0 0,0 1 0 0 0,1-1 1 0 0,-1 1-1 0 0,0-1 0 0 0,0 1 0 0 0,1-1 0 0 0,-1 1 0 0 0,0 0 0 0 0,0 0 0 0 0,0 0 0 0 0,1 0 1 0 0,-2 0 4 0 0,-3 1-29 0 0,-1 1 0 0 0,1-1 0 0 0,0 1 0 0 0,0 0 0 0 0,-3 2 29 0 0,5-2-8 0 0,-2 1-26 0 0,-1 0 0 0 0,1 1-1 0 0,0 0 1 0 0,0 1-1 0 0,0-1 1 0 0,0 1 0 0 0,1 0-1 0 0,0 1 1 0 0,-2 1 34 0 0,-11 12-84 0 0,13-13 82 0 0,0-1 1 0 0,0 1-1 0 0,1 0 0 0 0,0 0 1 0 0,0 0-1 0 0,0 0 0 0 0,1 1 1 0 0,0 0-1 0 0,1 0 0 0 0,-1 0 1 0 0,1 0-1 0 0,-1 6 2 0 0,2-9 0 0 0,0 0 0 0 0,1 0 1 0 0,0 0-1 0 0,-1 0 0 0 0,1 0 0 0 0,1-1 0 0 0,-1 1 0 0 0,0 0 1 0 0,1 0-1 0 0,0 0 0 0 0,0 0 0 0 0,0-1 0 0 0,0 1 0 0 0,1 0 1 0 0,0-1-1 0 0,-1 1 0 0 0,1-1 0 0 0,0 0 0 0 0,1 0 0 0 0,-1 1 1 0 0,0-1-1 0 0,1-1 0 0 0,0 1 0 0 0,2 1 0 0 0,-3-2 0 0 0,0 0 0 0 0,1-1 0 0 0,-1 0 0 0 0,1 0 0 0 0,0 0 0 0 0,-1 0 0 0 0,1 0 0 0 0,0 0 0 0 0,0-1 0 0 0,-1 1 0 0 0,1-1 0 0 0,0 1 0 0 0,0-1 0 0 0,0 0 0 0 0,0-1 0 0 0,1 1 0 0 0,8-2 0 0 0,-1 0 0 0 0,1-1 0 0 0,6-3 0 0 0,5 0 0 0 0,-2-1 4 0 0,1 0-1 0 0,-1-1 1 0 0,0-1 0 0 0,-1-2-4 0 0,79-46 54 0 0,-83 47 19 0 0,-2-1 0 0 0,1-1 0 0 0,-2-1 0 0 0,1 0-73 0 0,0-1 74 0 0,0 1 1 0 0,1 1-1 0 0,13-8-74 0 0,84-47 609 0 0,-110 65-560 0 0,1 1-1 0 0,0-1 0 0 0,0 1 1 0 0,0 0-1 0 0,0 0 0 0 0,0 0 0 0 0,0 0 1 0 0,0 0-1 0 0,0 1 0 0 0,0-1-48 0 0,-1 1 11 0 0,-1 0 0 0 0,0 0 0 0 0,1 0 0 0 0,-1 0-1 0 0,0 0 1 0 0,0 1 0 0 0,0-1 0 0 0,1 0 0 0 0,-1 1-1 0 0,0-1 1 0 0,0 0 0 0 0,0 1 0 0 0,0 0 0 0 0,1-1-1 0 0,-1 1 1 0 0,0 0 0 0 0,0-1 0 0 0,0 1 0 0 0,-1 0-1 0 0,1 0 1 0 0,0 0 0 0 0,0 0 0 0 0,0 0 0 0 0,-1 0-1 0 0,1 0 1 0 0,0 0 0 0 0,-1 0-11 0 0,5 8-3 0 0,-1 1 0 0 0,0-1-1 0 0,-1 1 1 0 0,0 0 0 0 0,-1 0 0 0 0,0 0-1 0 0,-1 0 1 0 0,1 10 3 0 0,-2 12-171 0 0,-1 0-1 0 0,-2 6 172 0 0,1-1-179 0 0,-7 30 148 0 0,5-44 33 0 0,1-1-1 0 0,0 18-1 0 0,-1-7-5 0 0,3-29 38 0 0,0 0-1 0 0,0 0 1 0 0,1 1-1 0 0,0-1 1 0 0,-1 0-1 0 0,1 1 1 0 0,1-1 0 0 0,-1 0-1 0 0,2 5-32 0 0,-2-7 152 0 0,0-2-40 0 0,0 0-157 0 0,0 0-30 0 0,18-12 178 0 0,10-17 70 0 0,-8 7-78 0 0,-1 0-1 0 0,0 0 1 0 0,0-4-95 0 0,23-43-136 0 0,-19 31-64 0 0,23-30 200 0 0,-35 57 329 0 0,0 0 1 0 0,0 1-1 0 0,1 0 0 0 0,0 1 1 0 0,1 0-1 0 0,10-5-329 0 0,-23 14-4 0 0,1-1 0 0 0,0 1 0 0 0,0-1 0 0 0,0 1 0 0 0,0 0-1 0 0,0-1 1 0 0,0 1 0 0 0,0 0 0 0 0,0 0 0 0 0,0-1 0 0 0,0 1 0 0 0,0 0 0 0 0,0 0 0 0 0,0 0 0 0 0,0 0 0 0 0,0 0-1 0 0,0 1 1 0 0,0-1 0 0 0,0 0 0 0 0,0 0 0 0 0,0 1 0 0 0,0-1 0 0 0,0 1 4 0 0,2 0-82 0 0,-1 1 1 0 0,0-1-1 0 0,0 1 1 0 0,0-1-1 0 0,-1 1 1 0 0,1 0-1 0 0,0 0 1 0 0,-1 0-1 0 0,1 0 1 0 0,0 0 81 0 0,2 6-190 0 0,1 0 1 0 0,-1 0 0 0 0,0 0-1 0 0,-1 0 1 0 0,1 5 189 0 0,2 11 167 0 0,0 1-1 0 0,-1 11-166 0 0,-2-17-105 0 0,0 1 0 0 0,2-1 0 0 0,0 0 0 0 0,2 4 105 0 0,4 11-28 0 0,6 10 51 0 0,-16-41 14 0 0,1 0-1 0 0,0-1 1 0 0,0 1 0 0 0,0-1 0 0 0,0 0-1 0 0,0 0 1 0 0,3 2-37 0 0,6 7 195 0 0,-9-9-180 0 0,0 0 0 0 0,0-1 0 0 0,0 1 1 0 0,0-1-1 0 0,1 1 0 0 0,-1-1 0 0 0,0 0 0 0 0,1 0 0 0 0,0 0 0 0 0,-1 0 0 0 0,1 0 0 0 0,-1-1 0 0 0,1 1 1 0 0,0-1-1 0 0,-1 0 0 0 0,1 1 0 0 0,0-1 0 0 0,0 0 0 0 0,1-1-15 0 0,1 1 86 0 0,0-1-1 0 0,0 0 1 0 0,0 0 0 0 0,-1 0 0 0 0,1 0-1 0 0,0-1 1 0 0,-1 1 0 0 0,1-1-1 0 0,-1-1 1 0 0,4-1-86 0 0,2-3-46 0 0,1 0-1 0 0,-1-1 1 0 0,0 0-1 0 0,-1 0 1 0 0,1-1-1 0 0,-2-1 1 0 0,1 0-1 0 0,2-5 47 0 0,-4 5 181 0 0,1 1 1 0 0,0 0-1 0 0,5-5-181 0 0,-4 5-72 0 0,-1 0 0 0 0,0-1 0 0 0,4-6 72 0 0,17-30-716 0 0,-27 43 597 0 0,-1 0 0 0 0,1 1 0 0 0,-1-1 0 0 0,0 0-1 0 0,0 0 1 0 0,0 0 0 0 0,-1 0 0 0 0,1 0 0 0 0,-1 0 0 0 0,1-3 119 0 0,-1-8-4609 0 0,0 12-4494 0 0</inkml:trace>
  <inkml:trace contextRef="#ctx0" brushRef="#br0" timeOffset="11860.82">19241 379 12176 0 0,'0'0'273'0'0,"0"0"40"0"0,2-1 23 0 0,3 0-180 0 0,-2 0-124 0 0,0 0 0 0 0,0 0 0 0 0,-1 0 1 0 0,1 0-1 0 0,0-1 0 0 0,-1 1 0 0 0,1-1 1 0 0,0 0-33 0 0,1 0 411 0 0,-1 0 0 0 0,1 0 0 0 0,0 0 0 0 0,-1-1 0 0 0,1 0 0 0 0,-1 0 0 0 0,0 0 0 0 0,1 0 0 0 0,-2 0 0 0 0,1 0 0 0 0,2-4-411 0 0,-4 5 749 0 0,-1 2-12 0 0,0 0 5 0 0,0-18 1572 0 0,0 17-2271 0 0,-1 0 0 0 0,1 0-1 0 0,-1 0 1 0 0,1 0 0 0 0,-1 0-1 0 0,1 0 1 0 0,-1 0 0 0 0,1 0 0 0 0,-1 0-1 0 0,0 0 1 0 0,0 1 0 0 0,1-1-1 0 0,-1 0 1 0 0,0 1 0 0 0,0-1-1 0 0,0 0 1 0 0,0 1 0 0 0,0-1 0 0 0,0 1-1 0 0,0-1 1 0 0,0 1-43 0 0,-6-5 39 0 0,5 4 11 0 0,-1 0-1 0 0,1-1 1 0 0,-1 1 0 0 0,1 0-1 0 0,-1 0 1 0 0,1 0-1 0 0,-1 1 1 0 0,0-1-1 0 0,1 1 1 0 0,-1-1 0 0 0,0 1-1 0 0,0 0 1 0 0,1 0-1 0 0,-4 0-49 0 0,-5 1 245 0 0,0 1 0 0 0,0 0-1 0 0,-1 1-244 0 0,9-3 42 0 0,0 1 0 0 0,0 1 0 0 0,0-1 0 0 0,0 0 1 0 0,0 1-1 0 0,1-1 0 0 0,-1 1 0 0 0,1 0 0 0 0,-2 1-42 0 0,1 0 38 0 0,-1-1 1 0 0,0 1-1 0 0,0-1 0 0 0,-1 1 1 0 0,-3 0-39 0 0,-9 4 4 0 0,0 0 0 0 0,0 1 0 0 0,0 1 1 0 0,1 0-1 0 0,1 1 0 0 0,-1 1 0 0 0,2 0 0 0 0,-3 3-4 0 0,-46 53 0 0 0,39-40 0 0 0,7-7 0 0 0,2 1 0 0 0,1 0 0 0 0,-4 8 0 0 0,-7 11 75 0 0,22-36 29 0 0,0 1 0 0 0,0-1 1 0 0,1 1-1 0 0,0-1 0 0 0,0 1 1 0 0,0 0-1 0 0,0 0 0 0 0,1 0 0 0 0,-1 0 1 0 0,1 0-1 0 0,1 0 0 0 0,-1 1 1 0 0,1-1-1 0 0,0 0 0 0 0,0 0 0 0 0,0 0 1 0 0,1 1-1 0 0,0-1 0 0 0,0 4-104 0 0,1-5 6 0 0,-2 1-3 0 0,2 0-1 0 0,-1 0 1 0 0,1 0 0 0 0,0 0 0 0 0,1 3-3 0 0,-2-7 0 0 0,0 1 0 0 0,0-1-1 0 0,0 1 1 0 0,0-1 0 0 0,0 0 0 0 0,1 1 0 0 0,-1-1-1 0 0,0 0 1 0 0,1 0 0 0 0,-1 0 0 0 0,1 0 0 0 0,-1 0-1 0 0,1 0 1 0 0,-1-1 0 0 0,1 1 0 0 0,-1 0 0 0 0,1-1-1 0 0,0 1 1 0 0,0-1 0 0 0,4 1 0 0 0,0 0 0 0 0,0-1 0 0 0,-1 0 0 0 0,1 0 0 0 0,0 0 0 0 0,0-1 0 0 0,-1 0 0 0 0,1 0 0 0 0,0 0 0 0 0,-1-1 0 0 0,1 0 0 0 0,-1 0 0 0 0,0 0 0 0 0,5-4 0 0 0,6-3 0 0 0,0-2 0 0 0,0 0 0 0 0,13-12 0 0 0,-17 11 0 0 0,0-1 0 0 0,0 0 0 0 0,9-14 0 0 0,-12 15 0 0 0,35-44 931 0 0,-35 44-392 0 0,-1 0 1 0 0,7-12-540 0 0,0-1 38 0 0,0-2-38 0 0,-15 26 0 0 0,0 1 0 0 0,0 0 0 0 0,1-1 0 0 0,-1 1 0 0 0,0 0 0 0 0,0 0 0 0 0,1-1 0 0 0,-1 1 0 0 0,0 0 0 0 0,0 0 0 0 0,1-1 0 0 0,-1 1 0 0 0,0 0 0 0 0,1 0 0 0 0,-1 0 0 0 0,0 0 0 0 0,1 0 0 0 0,-1-1 0 0 0,0 1 0 0 0,1 0 0 0 0,-1 0 0 0 0,0 0 0 0 0,1 0 0 0 0,-1 0 0 0 0,0 0 0 0 0,1 0 0 0 0,-1 0 0 0 0,1 1 0 0 0,-1-1 0 0 0,1 1 0 0 0,-1-1 0 0 0,1 1 0 0 0,-1-1 0 0 0,0 1 0 0 0,1-1 0 0 0,-1 1 0 0 0,0-1 0 0 0,0 1 0 0 0,1 0 0 0 0,-1-1 0 0 0,0 1 0 0 0,0 0 0 0 0,0-1 0 0 0,1 1 0 0 0,-1-1 0 0 0,0 1 0 0 0,0 0 0 0 0,0-1 0 0 0,0 1 0 0 0,0 19 0 0 0,-1-14 0 0 0,0 17-35 0 0,-1 0 1 0 0,-3 14 34 0 0,1-17-39 0 0,2-1 0 0 0,0 0 1 0 0,1 1-1 0 0,1-1 39 0 0,0 0 50 0 0,0-15-33 0 0,0 1 0 0 0,0-1 0 0 0,0 1 0 0 0,1-1 0 0 0,-1 1 0 0 0,1-1 0 0 0,0 1 0 0 0,1-1 0 0 0,-1 0 0 0 0,2 3-17 0 0,23 48 12 0 0,-25-52-12 0 0,1 0 0 0 0,0 0 0 0 0,0-1 0 0 0,1 1 0 0 0,-1 0 0 0 0,0-1 0 0 0,1 1 0 0 0,0-1 0 0 0,-1 0 0 0 0,1 0 0 0 0,0 0 0 0 0,0 0 0 0 0,0-1 0 0 0,0 1 0 0 0,1-1 0 0 0,-1 0 0 0 0,0 0 0 0 0,1 0 0 0 0,-1 0 0 0 0,0 0 0 0 0,1-1 0 0 0,-1 0 0 0 0,1 1 0 0 0,-1-1 0 0 0,1 0 0 0 0,-1-1 0 0 0,1 1 0 0 0,-1-1 0 0 0,4 0 0 0 0,29-8 0 0 0,24-6 0 0 0,-33 6 75 0 0,-1 0 0 0 0,-1-2 1 0 0,0-1-1 0 0,0 0 0 0 0,15-12-75 0 0,-20 12 103 0 0,-16 10-92 0 0,0 0 1 0 0,0 0-1 0 0,0-1 0 0 0,0 1 0 0 0,-1-1 0 0 0,1 0 0 0 0,0-1-11 0 0,17-15-89 0 0,7-8-36 0 0,-16 9-8002 0 0,-11 17-1280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33 6912 0 0,'0'0'528'0'0,"1"-1"-303"0"0,2-6-162 0 0,2-9 887 0 0,-4 8 6157 0 0,-1 8-6812 0 0,-10 11 112 0 0,-60 48 749 0 0,33-30-383 0 0,24-19 199 0 0,0 0-1 0 0,-6 7-971 0 0,19-17 402 0 0,-1 0-328 0 0,1 1 0 0 0,0-1 1 0 0,0 0-1 0 0,-1 1 1 0 0,1-1-1 0 0,0 0 0 0 0,0 1 1 0 0,-1-1-1 0 0,1 1 0 0 0,0-1 1 0 0,0 1-1 0 0,0-1 0 0 0,-1 0 1 0 0,1 1-1 0 0,0-1 0 0 0,0 1 1 0 0,0-1-1 0 0,0 1 1 0 0,0-1-1 0 0,0 0 0 0 0,0 1 1 0 0,0 0-75 0 0,5 3 15 0 0,0 0 1 0 0,-1 0-1 0 0,2-1 1 0 0,-1 1-1 0 0,1-1-15 0 0,14 10-3 0 0,-12-7 3 0 0,9 15 0 0 0,-15-20 6 0 0,-1 1-1 0 0,1 0 1 0 0,-1-1 0 0 0,0 1-1 0 0,0 0 1 0 0,0-1-1 0 0,0 1 1 0 0,0 0-1 0 0,-1 0 1 0 0,1 0-1 0 0,0 0 1 0 0,-1 0 0 0 0,1 0-1 0 0,-1 0 1 0 0,0 0-1 0 0,0 0 1 0 0,0 0-1 0 0,0 0 1 0 0,0 0-1 0 0,0 0 1 0 0,0 0 0 0 0,-1 0-1 0 0,1 0 1 0 0,-1 0-1 0 0,1 0 1 0 0,-1 0-1 0 0,0-1 1 0 0,0 2-6 0 0,-4 5 69 0 0,0 0 0 0 0,0 0 0 0 0,-1-1 1 0 0,0 0-1 0 0,-6 6-69 0 0,-5 6 94 0 0,11-11-86 0 0,-1-1 0 0 0,0 0 0 0 0,0 0-1 0 0,-1 0 1 0 0,0-1 0 0 0,-1 1-8 0 0,8-6 181 0 0,1-1 70 0 0,0 0 18 0 0,2 0-26 0 0,65-4-42 0 0,-66 4-208 0 0,-1 0-1 0 0,1 0 1 0 0,-1 0 0 0 0,1 0-1 0 0,-1 0 1 0 0,0 1-1 0 0,1-1 1 0 0,-1 0-1 0 0,1 0 1 0 0,-1 0 0 0 0,0 0-1 0 0,1 1 1 0 0,-1-1-1 0 0,0 0 1 0 0,1 0 0 0 0,-1 1-1 0 0,0-1 1 0 0,1 0-1 0 0,-1 0 1 0 0,1 1 7 0 0,1 1-18 0 0,0-2 20 0 0,-1 1 0 0 0,1 0 0 0 0,0 0 0 0 0,0 0 0 0 0,-1 0 0 0 0,1 1 1 0 0,-1-1-1 0 0,1 0 0 0 0,-1 1 0 0 0,1-1 0 0 0,-1 1 0 0 0,0-1 0 0 0,0 1 1 0 0,0 0-1 0 0,0-1 0 0 0,0 1 0 0 0,0 0 0 0 0,0 0 0 0 0,0 0 0 0 0,-1-1 1 0 0,1 3-3 0 0,1 3 5 0 0,1-1 1 0 0,-1 1-1 0 0,0 0 1 0 0,-1-1-1 0 0,0 1 0 0 0,0 0 1 0 0,-1 0-1 0 0,1-1 1 0 0,-1 1-1 0 0,-1 0 1 0 0,1 0-1 0 0,-1 0 0 0 0,-1-1 1 0 0,1 1-1 0 0,-1 0 1 0 0,0-1-1 0 0,0 1 1 0 0,-1-1-6 0 0,-8 16 33 0 0,0 0 0 0 0,-1-1 0 0 0,-2-1 0 0 0,-2 3-33 0 0,-9 14 15 0 0,0 1-3 0 0,24-37 47 0 0,1-1 12 0 0,0 0 19 0 0,0 0 6 0 0,0 0 0 0 0,12-3 279 0 0,-2-1-223 0 0,15-5 488 0 0,-24 9-624 0 0,0 0 0 0 0,0 0 0 0 0,0 0 0 0 0,0 0 0 0 0,0 0 0 0 0,0 0 0 0 0,0 0 0 0 0,0 0 0 0 0,0 0 0 0 0,0 1 0 0 0,0-1 0 0 0,0 0 0 0 0,0 1 1 0 0,-1-1-1 0 0,1 1 0 0 0,0-1 0 0 0,0 1 0 0 0,0-1 0 0 0,0 1 0 0 0,-1-1 0 0 0,1 1 0 0 0,0 0 0 0 0,-1-1 0 0 0,1 1-16 0 0,7 8 5 0 0,-7-7-2 0 0,1-1 0 0 0,-1 1 0 0 0,1 0 1 0 0,-1-1-1 0 0,0 1 0 0 0,0 0 0 0 0,1 0 1 0 0,-1 0-1 0 0,-1 0 0 0 0,1 0 0 0 0,0 0 1 0 0,0 0-1 0 0,-1 0 0 0 0,1 1 1 0 0,-1 0-4 0 0,3 40 12 0 0,-2-24-13 0 0,0 1 1 0 0,2-1-1 0 0,2 8 1 0 0,1 12 38 0 0,-5-30-15 0 0,0-1-1 0 0,1 1 0 0 0,0 0 0 0 0,0-1 0 0 0,1 1 0 0 0,1 0-22 0 0,0 0 38 0 0,0-2 0 0 0,1 1 0 0 0,-1 0 0 0 0,2-1 0 0 0,-1 0 0 0 0,1 0 1 0 0,0-1-1 0 0,1 1 0 0 0,-1-1 0 0 0,1-1 0 0 0,0 1 0 0 0,1-1 0 0 0,-1 0 0 0 0,3 0-38 0 0,3 2 138 0 0,1 0-1 0 0,-1-1 0 0 0,1 0 0 0 0,0-1 1 0 0,0 0-1 0 0,1-2 0 0 0,4 1-137 0 0,15 3-80 0 0,-9-3-532 0 0,0 0 0 0 0,0-1 1 0 0,5-1 611 0 0,-18-2-9334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1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2088 1704 13824 0 0,'0'0'1061'0'0,"0"-1"-692"0"0,0-5-57 0 0,0 5 1087 0 0,0 1 461 0 0,0 0 85 0 0,5 14 1110 0 0,0-4-2553 0 0,6 31 269 0 0,-3 1 1 0 0,-1 0-1 0 0,-1 1-771 0 0,1 11 406 0 0,-3-10 25 0 0,-2 0 0 0 0,-3 30-431 0 0,1-20 121 0 0,-5 15-279 0 0,5-67 398 0 0,0-2 16 0 0,0 0 6 0 0,0 0-6 0 0,0 0-7 0 0,0 0-1 0 0,0 0-25 0 0,0 0-216 0 0,-1 0 0 0 0,1 0 0 0 0,0 0 0 0 0,-1-1 0 0 0,1 1 0 0 0,0 0 0 0 0,0 0 0 0 0,-1-1 1 0 0,1 1-1 0 0,0 0 0 0 0,0 0 0 0 0,-1-1 0 0 0,1 1 0 0 0,0 0 0 0 0,0-1 0 0 0,0 1 0 0 0,0 0 0 0 0,-1-1 0 0 0,1 1 0 0 0,0 0 1 0 0,0-1-1 0 0,0 1 0 0 0,0 0 0 0 0,0-1 0 0 0,0 1 0 0 0,0-1 0 0 0,0 1 0 0 0,0-1-7 0 0,0-14 39 0 0,0 12 13 0 0,8-156 724 0 0,-1 50-640 0 0,1 17 115 0 0,15-67-251 0 0,-19 137 17 0 0,2 1 0 0 0,0 0 0 0 0,2-3-17 0 0,-2 9 2 0 0,4-14 146 0 0,1 0 0 0 0,7-9-148 0 0,-13 28 37 0 0,0 1 0 0 0,1 0 0 0 0,0 0 0 0 0,0 1 0 0 0,1 0 0 0 0,0 0 0 0 0,0 0 0 0 0,6-4-37 0 0,-12 11-1 0 0,1 0-1 0 0,0-1 1 0 0,0 1-1 0 0,-1 0 1 0 0,1 0 0 0 0,0 0-1 0 0,0 0 1 0 0,0 0-1 0 0,0 0 1 0 0,0 1-1 0 0,0-1 1 0 0,0 1 0 0 0,1-1-1 0 0,-1 1 1 0 0,0 0-1 0 0,0 0 1 0 0,0 0 0 0 0,0 0-1 0 0,0 0 1 0 0,1 0-1 0 0,-1 1 1 0 0,0-1-1 0 0,0 1 1 0 0,0 0 0 0 0,0-1-1 0 0,0 1 1 0 0,0 0-1 0 0,0 0 1 0 0,0 0 0 0 0,0 0-1 0 0,-1 1 1 0 0,3 0 1 0 0,0 2-13 0 0,-1 0-1 0 0,1 0 1 0 0,-1 0 0 0 0,1 1 0 0 0,-1-1 0 0 0,-1 1 0 0 0,1 0 0 0 0,-1-1 0 0 0,1 1 0 0 0,-1 0-1 0 0,-1 1 1 0 0,2 3 13 0 0,0 3-77 0 0,-1 0 0 0 0,-1-1-1 0 0,0 1 1 0 0,0 0 0 0 0,-1 0-1 0 0,-1 0 1 0 0,0 0 0 0 0,0 0-1 0 0,-1-1 1 0 0,-1 1 0 0 0,-3 9 77 0 0,0-2 1 0 0,-2-1 0 0 0,0-1-1 0 0,-1 1 1 0 0,-1-1 0 0 0,0-1 0 0 0,-11 13-1 0 0,9-16-267 0 0,1-1 1 0 0,-2 0-1 0 0,1-1 1 0 0,-2-1-1 0 0,-9 7 267 0 0,-10 7-2303 0 0,19-14 83 0 0</inkml:trace>
  <inkml:trace contextRef="#ctx0" brushRef="#br0" timeOffset="369.47">2651 1566 19839 0 0,'7'-10'451'0'0,"0"0"-1"0"0,0 1 0 0 0,1 0 0 0 0,1 0 0 0 0,0 0 0 0 0,8-5-450 0 0,-13 11 237 0 0,0 0 0 0 0,1 0 0 0 0,0 0-1 0 0,-1 1 1 0 0,1-1 0 0 0,0 1 0 0 0,0 1-1 0 0,0-1 1 0 0,0 1 0 0 0,1-1 0 0 0,-1 2-1 0 0,0-1 1 0 0,1 0 0 0 0,-1 1 0 0 0,0 0 0 0 0,5 1-237 0 0,-3 0 160 0 0,-1 0 0 0 0,0 0 0 0 0,1 1 0 0 0,-1 0 0 0 0,0 0 0 0 0,0 0 0 0 0,0 1 0 0 0,0 0 0 0 0,2 2-160 0 0,-5-3 30 0 0,0 0 0 0 0,0 0 0 0 0,-1 0 0 0 0,1 1 0 0 0,-1 0 1 0 0,1-1-1 0 0,-1 1 0 0 0,0 0 0 0 0,0 0 0 0 0,0 0 0 0 0,0 1 0 0 0,0-1 0 0 0,-1 0 0 0 0,0 1 0 0 0,1-1 0 0 0,-1 1 0 0 0,0 3-30 0 0,0 2-25 0 0,0 0-1 0 0,-1 1 0 0 0,0-1 0 0 0,-1 0 0 0 0,0 1 0 0 0,0-1 0 0 0,-1 0 0 0 0,0 0 1 0 0,-1 0-1 0 0,0 0 0 0 0,0 0 0 0 0,-1-1 0 0 0,0 1 0 0 0,-1-1 0 0 0,1 0 26 0 0,-16 23 212 0 0,0-1 0 0 0,-2-2-1 0 0,-7 7-211 0 0,21-25 44 0 0,-81 91 43 0 0,85-94-64 0 0,-1-1 1 0 0,1 1-1 0 0,-1 0 0 0 0,2 0 1 0 0,-1 1-1 0 0,1-1 0 0 0,-1 5-23 0 0,-3 6 346 0 0,7-17-324 0 0,0 0-1 0 0,0 0 1 0 0,1 0 0 0 0,-1 0-1 0 0,0 0 1 0 0,1 0 0 0 0,-1 0-1 0 0,0 0 1 0 0,1 0 0 0 0,-1-1-1 0 0,1 1 1 0 0,0 0 0 0 0,-1 0-1 0 0,1 0 1 0 0,0-1 0 0 0,-1 1-1 0 0,1 0 1 0 0,0-1 0 0 0,0 1-1 0 0,0 0-21 0 0,0-1 4 0 0,2 3-34 0 0,1-1-1 0 0,-1 1 0 0 0,1-1 0 0 0,-1 0 1 0 0,1 0-1 0 0,-1-1 0 0 0,1 1 0 0 0,0-1 0 0 0,0 0 1 0 0,0 0-1 0 0,0 0 0 0 0,3 0 31 0 0,9 0 81 0 0,0 0-1 0 0,12-1-80 0 0,-7-1 70 0 0,-1 0-407 0 0,-1-1 1 0 0,0 0-1 0 0,0-2 1 0 0,0 0 0 0 0,-1-2-1 0 0,17-6 337 0 0,-13 4-1256 0 0</inkml:trace>
  <inkml:trace contextRef="#ctx0" brushRef="#br0" timeOffset="370.47">3199 1855 19927 0 0,'0'0'911'0'0,"0"0"-19"0"0,0 0-397 0 0,0 0 435 0 0,1-1 256 0 0,2-2-821 0 0,1 1 1 0 0,-1 0 0 0 0,1 0-1 0 0,-1 0 1 0 0,1 1 0 0 0,0-1-1 0 0,0 1 1 0 0,0 0 0 0 0,0 0 0 0 0,2 0-366 0 0,44-3 402 0 0,-25 4-27 0 0,114-2 217 0 0,10 1-778 0 0,-119-2-3809 0 0,-1 0 0 0 0,8-4 3995 0 0,-18 4-9103 0 0</inkml:trace>
  <inkml:trace contextRef="#ctx0" brushRef="#br0" timeOffset="702.13">3607 1527 5984 0 0,'0'0'273'0'0,"0"0"-5"0"0,8-4-161 0 0,9-14 6551 0 0,-16 18-2945 0 0,2 1 353 0 0,4-2-3502 0 0,-5 1-42 0 0,2 1-307 0 0,0 0 0 0 0,0 1 0 0 0,-1-1 0 0 0,1 1 0 0 0,-1-1 0 0 0,1 1 0 0 0,-1 0 0 0 0,0 1-1 0 0,0-1 1 0 0,1 0 0 0 0,-2 1 0 0 0,1 0 0 0 0,0 0 0 0 0,-1 0 0 0 0,1 0 0 0 0,-1 0 0 0 0,0 0 0 0 0,1 1-215 0 0,5 10 274 0 0,0 1 1 0 0,-1 0 0 0 0,3 9-275 0 0,-8-20 90 0 0,15 38 602 0 0,8 35-692 0 0,-21-64 56 0 0,0 1 0 0 0,-2 1-1 0 0,0-1 1 0 0,0 0 0 0 0,-2 1 0 0 0,1-1-1 0 0,-2 9-55 0 0,0-18 26 0 0,0 0-1 0 0,0 0 0 0 0,-1-1 0 0 0,1 1 1 0 0,-1-1-1 0 0,0 1 0 0 0,0-1 0 0 0,0 0 0 0 0,-1 0 1 0 0,1 0-1 0 0,-1 0 0 0 0,0 0 0 0 0,0 0 0 0 0,-1-1 1 0 0,1 1-1 0 0,-1-1 0 0 0,1 0 0 0 0,-1 0 0 0 0,0-1 1 0 0,-4 3-26 0 0,-3 1-526 0 0,-1-1 0 0 0,0 1 0 0 0,-1-2 0 0 0,1 0 0 0 0,-1 0 0 0 0,1-1 0 0 0,-2-1 526 0 0,-9 3-9019 0 0</inkml:trace>
  <inkml:trace contextRef="#ctx0" brushRef="#br0" timeOffset="1049.59">3983 1688 15200 0 0,'13'-11'1378'0'0,"5"20"2774"0"0,-12-3-3437 0 0,0 0 0 0 0,-1 1 0 0 0,0-1 1 0 0,-1 1-1 0 0,1 0 0 0 0,-1 1 0 0 0,-1-1 0 0 0,1 1 0 0 0,1 5-715 0 0,-1 1 188 0 0,1 1 0 0 0,-2-1 0 0 0,0 1 0 0 0,1 13-188 0 0,-3 0 433 0 0,-2-1 0 0 0,0 0 0 0 0,-4 17-433 0 0,-1 9 451 0 0,1-22-432 0 0,0 4-127 0 0,5-34 25 0 0,0-1 38 0 0,2 0 110 0 0,1 0-41 0 0,0-1-1 0 0,1 1 0 0 0,-1-1 0 0 0,0 0 0 0 0,0 0 0 0 0,0 0 0 0 0,0-1 0 0 0,0 1 0 0 0,0-1 0 0 0,0 0 0 0 0,0 1 1 0 0,0-1-1 0 0,-1-1 0 0 0,1 1 0 0 0,-1 0 0 0 0,1-1-23 0 0,8-9 105 0 0,0-1 0 0 0,8-11-105 0 0,-7 9 39 0 0,14-21 34 0 0,-2-2 0 0 0,2-5-73 0 0,30-46 30 0 0,-53 85-30 0 0,1-1 0 0 0,-1 1 0 0 0,1 0 0 0 0,0 0 0 0 0,0 0 0 0 0,1 0 0 0 0,-1 1 0 0 0,1 0 0 0 0,0 0 0 0 0,0 0 0 0 0,0 1 0 0 0,0-1 0 0 0,1 1 0 0 0,-4 1 0 0 0,0 0 0 0 0,1 1 0 0 0,-1-1 0 0 0,0 1 0 0 0,1 0 0 0 0,-1 0 0 0 0,1-1 0 0 0,-1 2 0 0 0,0-1 0 0 0,1 0 0 0 0,-1 0 0 0 0,1 1 0 0 0,-1-1 0 0 0,0 1 0 0 0,0 0 0 0 0,1 0 0 0 0,-1 0 0 0 0,0 0 0 0 0,0 0 0 0 0,0 0 0 0 0,0 0 0 0 0,0 1 0 0 0,0-1 0 0 0,0 1 0 0 0,-1 0 0 0 0,1-1 0 0 0,0 1 0 0 0,-1 0 0 0 0,0 0 0 0 0,1 0 0 0 0,-1 0 0 0 0,5 9 0 0 0,-1 0 0 0 0,-1 0 0 0 0,0 0 0 0 0,0 1 0 0 0,1 10 0 0 0,-4-19 0 0 0,0 4 1 0 0,0 1-1 0 0,0-1 1 0 0,-1 0-1 0 0,0 1 1 0 0,-1 3-1 0 0,1 24-31 0 0,2 2-171 0 0,-2-25 113 0 0,0 0 1 0 0,1 0-1 0 0,1-1 1 0 0,1 5 88 0 0,9 46 0 0 0,-12-61-65 0 0,0 0-1 0 0,0 0 0 0 0,0-1 1 0 0,0 1-1 0 0,1 0 1 0 0,-1 0-1 0 0,0 0 1 0 0,0 0-1 0 0,1-1 0 0 0,-1 1 1 0 0,0 0-1 0 0,1 0 1 0 0,-1-1-1 0 0,1 1 1 0 0,-1 0-1 0 0,1-1 0 0 0,-1 1 1 0 0,1 0-1 0 0,0-1 1 0 0,-1 1-1 0 0,1 0 66 0 0,10-1-4347 0 0,-2-4-4528 0 0</inkml:trace>
  <inkml:trace contextRef="#ctx0" brushRef="#br0" timeOffset="1488.81">4685 1813 4144 0 0,'0'0'319'0'0,"0"0"157"0"0,0 0 1439 0 0,2 1 652 0 0,25 17 4486 0 0,19 5-3258 0 0,-43-21-3586 0 0,1-1 1 0 0,-1 1 0 0 0,1-1-1 0 0,-1 0 1 0 0,1 0-1 0 0,-1-1 1 0 0,1 1 0 0 0,0-1-1 0 0,-1 1 1 0 0,1-1-1 0 0,0 0 1 0 0,-1-1 0 0 0,1 1-1 0 0,0-1 1 0 0,-1 1-1 0 0,1-1 1 0 0,-1 0 0 0 0,1 0-1 0 0,-1-1 1 0 0,1 1-1 0 0,-1-1 1 0 0,0 0 0 0 0,0 1-1 0 0,2-2-209 0 0,-3 0 98 0 0,1 0 0 0 0,0 0 0 0 0,-1-1-1 0 0,1 1 1 0 0,-1 0 0 0 0,0-1 0 0 0,0 0-1 0 0,0 1 1 0 0,-1-1 0 0 0,0 0 0 0 0,1 0 0 0 0,-1 0-1 0 0,0 0 1 0 0,-1 0 0 0 0,1 0 0 0 0,-1 0-1 0 0,0 0 1 0 0,0-1-98 0 0,0-6 31 0 0,-1 0-1 0 0,0 0 1 0 0,0-1-1 0 0,-2 1 0 0 0,1 1 1 0 0,-1-2-31 0 0,2 10 4 0 0,1 0 1 0 0,-1 0-1 0 0,0 1 0 0 0,0-1 1 0 0,1 0-1 0 0,-1 0 0 0 0,0 1 1 0 0,0-1-1 0 0,-1 0 0 0 0,1 1 1 0 0,0-1-1 0 0,0 1 0 0 0,-1 0 1 0 0,1-1-1 0 0,-1 1 1 0 0,1 0-1 0 0,-1 0 0 0 0,0 0 1 0 0,1 0-1 0 0,-1 0 0 0 0,0 0 1 0 0,0 0-1 0 0,0 1 0 0 0,0-1 1 0 0,1 1-1 0 0,-1-1 0 0 0,0 1 1 0 0,0 0-1 0 0,0 0 1 0 0,0 0-1 0 0,0 0 0 0 0,0 0 1 0 0,0 0-1 0 0,0 0 0 0 0,0 1 1 0 0,0-1-1 0 0,0 1 0 0 0,0-1 1 0 0,1 1-1 0 0,-1 0 0 0 0,-1 0-3 0 0,-5 4 4 0 0,0 1 1 0 0,0 1 0 0 0,0-1 0 0 0,1 1 0 0 0,0 1 0 0 0,1-1-1 0 0,-1 1 1 0 0,1 0 0 0 0,1 0 0 0 0,-1 1 0 0 0,1 0 0 0 0,1 0 0 0 0,-1 1-6 0 0,-3 11 10 0 0,0 0 0 0 0,1 1 1 0 0,1 0-1 0 0,1 0 1 0 0,-1 8-11 0 0,5-18 1 0 0,1 1 0 0 0,0-1 1 0 0,0 1-1 0 0,1-1 1 0 0,1 0-1 0 0,0 1 0 0 0,3 8-1 0 0,-2-9 1 0 0,-2-8 6 0 0,0 0 0 0 0,1-1 0 0 0,0 1 0 0 0,0 0 0 0 0,0-1 0 0 0,0 1-1 0 0,0-1 1 0 0,1 0 0 0 0,-1 1 0 0 0,1-1 0 0 0,0 0 0 0 0,0-1 0 0 0,0 1 0 0 0,0 0 0 0 0,1-1-1 0 0,-1 0 1 0 0,1 0 0 0 0,-1 0 0 0 0,1 0 0 0 0,0-1 0 0 0,1 1-7 0 0,0 1 22 0 0,1-1 0 0 0,0-1 1 0 0,0 1-1 0 0,0-1 0 0 0,0 0 0 0 0,0 0 1 0 0,0-1-1 0 0,0 0 0 0 0,0 0 0 0 0,0 0 0 0 0,0-1 1 0 0,0 1-1 0 0,0-2 0 0 0,3 0-22 0 0,1-1 5 0 0,0-2 0 0 0,-1 1 1 0 0,1-1-1 0 0,-1-1 0 0 0,0 0 0 0 0,-1 0 0 0 0,1 0 0 0 0,-1-1 0 0 0,5-6-5 0 0,10-12 548 0 0,-2 0-1 0 0,9-15-547 0 0,-14 18 182 0 0,1 0 0 0 0,0 1-1 0 0,2 1 1 0 0,2 0-182 0 0,-4 4 109 0 0,-11 10-127 0 0,1 0 0 0 0,-1 1 0 0 0,1-1 0 0 0,0 1 0 0 0,0 1-1 0 0,1-1 1 0 0,-1 1 0 0 0,3 0 18 0 0,0 2-107 0 0,-8 2 107 0 0,-1 0-1 0 0,1 0 0 0 0,0 0 0 0 0,-1 0 1 0 0,1 1-1 0 0,-1-1 0 0 0,1 0 0 0 0,-1 1 0 0 0,1-1 1 0 0,0 1-1 0 0,-1 0 0 0 0,0-1 0 0 0,1 1 1 0 0,-1 0-1 0 0,1 0 0 0 0,-1 0 0 0 0,0 0 0 0 0,0 0 1 0 0,1 0-1 0 0,-1 1 0 0 0,0-1 0 0 0,0 0 1 0 0,0 0-1 0 0,0 1 0 0 0,-1-1 0 0 0,1 1 0 0 0,0-1 1 0 0,0 1-1 0 0,-1-1 0 0 0,1 1 1 0 0,3 7 2 0 0,-1-5-2 0 0,-1 1 0 0 0,0-1 0 0 0,-1 1 0 0 0,1 0 0 0 0,-1-1 0 0 0,1 5 0 0 0,4 14 0 0 0,32 77 0 0 0,-21-54-277 0 0,-15-41-247 0 0,-2-2-2438 0 0,0-2 1059 0 0,0-1-143 0 0</inkml:trace>
  <inkml:trace contextRef="#ctx0" brushRef="#br0" timeOffset="1852.23">5353 1785 21167 0 0,'0'0'480'0'0,"0"0"67"0"0,0 0 30 0 0,0 0-61 0 0,-1 1-336 0 0,-9 6 272 0 0,0 0-1 0 0,1 0 1 0 0,0 1-1 0 0,0 0 1 0 0,1 1-1 0 0,0 0 1 0 0,0 0-1 0 0,0 3-451 0 0,-13 14 240 0 0,-17 23 414 0 0,24-30-291 0 0,-1 0-1 0 0,-10 10-362 0 0,10-13-13 0 0,1 0 1 0 0,1 1 12 0 0,-19 23-2179 0 0,19-24 876 0 0,8-1-9 0 0</inkml:trace>
  <inkml:trace contextRef="#ctx0" brushRef="#br0" timeOffset="2206.33">5590 1338 17503 0 0,'0'0'399'0'0,"0"0"60"0"0,0 0 21 0 0,0 0-59 0 0,0 2-276 0 0,-9 249 5979 0 0,4-171-5302 0 0,0 2-337 0 0,-2 66 300 0 0,5-81-790 0 0,0-34 20 0 0,2 0-1 0 0,3 22-14 0 0,-2-37 106 0 0,-1-16-69 0 0,0 1 0 0 0,0-1 1 0 0,0 1-1 0 0,0 0 0 0 0,0-1 0 0 0,1 1 0 0 0,-1-1 0 0 0,1 1 0 0 0,0-1 0 0 0,0 1 0 0 0,0-1 0 0 0,0 0 0 0 0,0 1-37 0 0,0-2 97 0 0,-1 0-90 0 0,1-1-1 0 0,-1 0 0 0 0,0 1 1 0 0,0-1-1 0 0,1 0 0 0 0,-1 1 1 0 0,0-1-1 0 0,1 0 0 0 0,-1 0 1 0 0,0 1-1 0 0,1-1 1 0 0,-1 0-1 0 0,0 0 0 0 0,1 0 1 0 0,-1 0-1 0 0,1 0 0 0 0,-1 1 1 0 0,0-1-1 0 0,1 0 0 0 0,-1 0 1 0 0,0 0-1 0 0,1 0 0 0 0,-1 0 1 0 0,1 0-1 0 0,-1 0 0 0 0,1 0-6 0 0,10 0-75 0 0,-9-1-80 0 0,0 0 0 0 0,0 0-1 0 0,0 1 1 0 0,-1-1 0 0 0,1 0 0 0 0,0-1 0 0 0,0 1 0 0 0,0 0 0 0 0,-1 0 0 0 0,1-1 0 0 0,-1 1 0 0 0,1-1-1 0 0,0 0 156 0 0,11-15-4706 0 0,-10 12 1808 0 0,10-11-5215 0 0</inkml:trace>
  <inkml:trace contextRef="#ctx0" brushRef="#br0" timeOffset="2207.33">5462 1563 6448 0 0,'0'-13'498'0'0,"0"10"41"0"0,5-1 3957 0 0,0-3-2260 0 0,-5 6-2011 0 0,1 1-1 0 0,-1-1 1 0 0,1 0 0 0 0,-1 1 0 0 0,1-1 0 0 0,-1 1 0 0 0,1-1 0 0 0,-1 1 0 0 0,1-1 0 0 0,0 1 0 0 0,-1-1 0 0 0,1 1-1 0 0,0 0 1 0 0,0-1 0 0 0,-1 1 0 0 0,1 0 0 0 0,0-1 0 0 0,0 1 0 0 0,-1 0 0 0 0,1 0 0 0 0,0 0 0 0 0,0 0 0 0 0,0 0-1 0 0,-1 0 1 0 0,2 0-225 0 0,11-2 991 0 0,-3 1-578 0 0,1 0 0 0 0,-1 0-1 0 0,1 1 1 0 0,-1 1 0 0 0,8 0-413 0 0,9 3 203 0 0,19 0-203 0 0,-15-4-6102 0 0,-9 0-1197 0 0</inkml:trace>
  <inkml:trace contextRef="#ctx0" brushRef="#br0" timeOffset="2554.25">5919 1785 8752 0 0,'0'0'384'0'0,"0"0"88"0"0,0 0-376 0 0,0 0-96 0 0,0 0 0 0 0,0 0 0 0 0,0 0 2128 0 0,0 0 408 0 0,-10 8 87 0 0,7 4 9 0 0,-2-1-2200 0 0,0 2-432 0 0</inkml:trace>
  <inkml:trace contextRef="#ctx0" brushRef="#br0" timeOffset="2555.25">5739 2171 11520 0 0,'-18'11'512'0'0,"10"-3"96"0"0,-2 5-480 0 0,-3 2-128 0 0,-4 1 0 0 0,4 4 0 0 0,-5 2 1352 0 0,0 3 248 0 0,2 1 55 0 0,-7 6-6070 0 0,-3 2-1209 0 0</inkml:trace>
  <inkml:trace contextRef="#ctx0" brushRef="#br0" timeOffset="-1155.96">59 1805 22663 0 0,'0'-15'1465'0'0,"0"20"-405"0"0,-1 25-257 0 0,-3 11-476 0 0,2 0 0 0 0,2 18-327 0 0,-2 49 498 0 0,-1-61-133 0 0,3-22-27 0 0,-2 0-1 0 0,-3 10-337 0 0,1-15 149 0 0,-2 0-1 0 0,0 0 1 0 0,-7 13-149 0 0,12-33 1 0 0,1 2 80 0 0,0-2-1 0 0,0 0 5 0 0,-5-18 197 0 0,4 16-262 0 0,1 0 0 0 0,-1 0 0 0 0,0-1 0 0 0,1 1 0 0 0,-1 0 0 0 0,1 0 0 0 0,0-1 0 0 0,0 1 0 0 0,0 0 0 0 0,0-1-20 0 0,3-33 481 0 0,-1 1 0 0 0,-3-20-481 0 0,1 17 2 0 0,-2-13 49 0 0,0 30-17 0 0,2 0 1 0 0,0-4-35 0 0,1 15 8 0 0,3-61 160 0 0,-4-38-168 0 0,-1 75 20 0 0,2 1 0 0 0,1 0 0 0 0,2 0 0 0 0,1 0 1 0 0,2 0-1 0 0,1 1 0 0 0,4-9-20 0 0,-10 34 2 0 0,1 0 1 0 0,0 0-1 0 0,0 1 0 0 0,0-1 1 0 0,1 1-1 0 0,0 0 0 0 0,0 0 1 0 0,2-2-3 0 0,-3 5 2 0 0,0 0 0 0 0,0 1 1 0 0,0-1-1 0 0,0 0 0 0 0,0 1 1 0 0,1 0-1 0 0,-1 0 0 0 0,1 0 1 0 0,-1 0-1 0 0,1 0 0 0 0,0 1 0 0 0,0 0 1 0 0,-1 0-1 0 0,1 0 0 0 0,1 0-2 0 0,-1 1-2 0 0,-1-1 0 0 0,0 1-1 0 0,1 1 1 0 0,-1-1-1 0 0,0 0 1 0 0,1 1-1 0 0,-1 0 1 0 0,0 0 0 0 0,1 0-1 0 0,-1 0 1 0 0,0 0-1 0 0,0 0 1 0 0,0 1-1 0 0,0 0 1 0 0,0-1 0 0 0,-1 1-1 0 0,1 0 1 0 0,0 1-1 0 0,-1-1 1 0 0,1 0-1 0 0,-1 1 1 0 0,0-1 0 0 0,0 1-1 0 0,0 0 1 0 0,0 0-1 0 0,1 2 3 0 0,0 1-12 0 0,0 0-1 0 0,0 0 0 0 0,0 0 0 0 0,-1 1 1 0 0,0-1-1 0 0,0 1 0 0 0,0-1 0 0 0,-1 1 1 0 0,0 0-1 0 0,0-1 0 0 0,-1 1 0 0 0,0 7 13 0 0,-2-1-11 0 0,0 0 0 0 0,-1 0-1 0 0,0 0 1 0 0,-1-1-1 0 0,0 1 1 0 0,-1-1-1 0 0,-1 0 1 0 0,0 0-1 0 0,0-1 1 0 0,-7 9 11 0 0,1-4-38 0 0,-1-1 0 0 0,0 0 1 0 0,-1-1-1 0 0,0 0 0 0 0,-1-1 0 0 0,-16 10 38 0 0,-9 9-1743 0 0,24-19-1630 0 0,10-5-5846 0 0</inkml:trace>
  <inkml:trace contextRef="#ctx0" brushRef="#br0" timeOffset="-770.91">496 1691 21911 0 0,'6'-7'193'0'0,"-1"0"0"0"0,2 1-1 0 0,-1-1 1 0 0,0 1 0 0 0,1 0-1 0 0,0 1 1 0 0,1 0 0 0 0,-1 0-1 0 0,1 0 1 0 0,0 1 0 0 0,0 1-1 0 0,0-1 1 0 0,1 1 0 0 0,-1 0-1 0 0,1 1 1 0 0,2 0-193 0 0,-8 1 95 0 0,-1 1-1 0 0,1 0 1 0 0,-1 0 0 0 0,1 0 0 0 0,0 0 0 0 0,-1 1-1 0 0,1-1 1 0 0,-1 1 0 0 0,1 0 0 0 0,-1-1 0 0 0,0 1-1 0 0,1 0 1 0 0,-1 0 0 0 0,0 1 0 0 0,1-1 0 0 0,-1 0-1 0 0,0 1 1 0 0,0-1 0 0 0,0 1 0 0 0,0 0-1 0 0,0 0 1 0 0,-1 0 0 0 0,1 0 0 0 0,0 0 0 0 0,-1 0-1 0 0,0 0 1 0 0,1 0 0 0 0,-1 0 0 0 0,0 1 0 0 0,0-1-95 0 0,1 3 4 0 0,0 0 1 0 0,-1 0 0 0 0,0 0-1 0 0,1 0 1 0 0,-2 1 0 0 0,1-1-1 0 0,-1 0 1 0 0,1 0 0 0 0,-1 1-1 0 0,-1-1 1 0 0,1 0 0 0 0,-1 0-1 0 0,0 1 1 0 0,-1 1-5 0 0,-3 11 18 0 0,-1-1 0 0 0,-1 1 0 0 0,0-1 0 0 0,-2 0 0 0 0,0-1 0 0 0,0 0-1 0 0,-8 9-17 0 0,-107 131 408 0 0,89-114-397 0 0,27-32-14 0 0,1-3-1 0 0,1 1 0 0 0,0 0 0 0 0,0 0 0 0 0,1 0 0 0 0,0 1 0 0 0,0 0 0 0 0,-2 9 4 0 0,6-18-16 0 0,1 1-1 0 0,0-1 0 0 0,0 0 1 0 0,0 1-1 0 0,0-1 0 0 0,1 1 0 0 0,-1-1 1 0 0,0 0-1 0 0,0 1 0 0 0,0-1 0 0 0,0 1 1 0 0,0-1-1 0 0,0 0 0 0 0,1 1 0 0 0,-1-1 1 0 0,0 0-1 0 0,0 1 0 0 0,0-1 0 0 0,1 0 1 0 0,-1 1-1 0 0,0-1 0 0 0,1 0 1 0 0,-1 1-1 0 0,0-1 0 0 0,1 0 0 0 0,-1 0 1 0 0,0 0-1 0 0,1 1 0 0 0,-1-1 0 0 0,0 0 1 0 0,1 0-1 0 0,-1 0 0 0 0,1 0 0 0 0,-1 0 1 0 0,0 1-1 0 0,1-1 0 0 0,-1 0 0 0 0,1 0 17 0 0,15 2 332 0 0,14-2-107 0 0,0-1-1 0 0,0-1 1 0 0,3-3-225 0 0,21-5-246 0 0,23-10 246 0 0,-42 9-3326 0 0,14-8 3326 0 0,-17 4-1897 0 0,1 1-21 0 0</inkml:trace>
  <inkml:trace contextRef="#ctx0" brushRef="#br0" timeOffset="-370.01">1286 1832 6912 0 0,'0'0'314'0'0,"0"0"-6"0"0,1-1-198 0 0,4-2 436 0 0,0 0-1 0 0,0 0 1 0 0,0 0 0 0 0,5-1-546 0 0,16-9 6393 0 0,-18 9-5016 0 0,0 0 0 0 0,0 0 1 0 0,0 1-1 0 0,7-2-1377 0 0,12-2 2238 0 0,22-3-2238 0 0,-33 7 487 0 0,-1 1-114 0 0,1 1 0 0 0,-1 0 0 0 0,5 1-373 0 0,-18 0 82 0 0</inkml:trace>
  <inkml:trace contextRef="#ctx0" brushRef="#br0" timeOffset="-369.01">1237 2043 11520 0 0,'16'1'5991'0'0,"-3"-1"-4749"0"0,-1 1-1 0 0,0-1 0 0 0,11-2-1241 0 0,43-7 2366 0 0,10 3-2366 0 0,26-3-492 0 0,-69 6 25 0 0,2 2-40 0 0</inkml:trace>
  <inkml:trace contextRef="#ctx0" brushRef="#br0" timeOffset="19588.82">5804 0 9184 0 0,'0'0'208'0'0,"0"0"33"0"0,0 0 14 0 0,2 0-42 0 0,12 0 706 0 0,-12 0 41 0 0,-2 0 37 0 0,0 0 2 0 0,0 0-34 0 0,11 4 2457 0 0,-3-1-2980 0 0,0 0-1 0 0,0 0 0 0 0,0-1 0 0 0,1 0 0 0 0,-1 0 0 0 0,2-1-441 0 0,4 2 320 0 0,-1 0-1 0 0,0 0 1 0 0,0 1-1 0 0,-1 1 1 0 0,1 0-1 0 0,1 2-319 0 0,-12-6 19 0 0,-1 0-1 0 0,0 0 1 0 0,1 0-1 0 0,-1 0 1 0 0,0 0 0 0 0,0 0-1 0 0,1 0 1 0 0,-1 0-1 0 0,0 1 1 0 0,0-1-1 0 0,0 0 1 0 0,-1 1-1 0 0,1-1 1 0 0,0 0-1 0 0,0 1 1 0 0,-1-1-1 0 0,1 1 1 0 0,-1 0-1 0 0,1-1 1 0 0,-1 1 0 0 0,0-1-1 0 0,0 1 1 0 0,0 0-1 0 0,0-1 1 0 0,0 1-19 0 0,0 3 15 0 0,0-1 1 0 0,0 0-1 0 0,-1 1 1 0 0,0-1-1 0 0,1 0 1 0 0,-2 0-1 0 0,1 0 0 0 0,0 1 1 0 0,-1-1-16 0 0,-5 9 81 0 0,-1-1 1 0 0,0 1-1 0 0,0-2 0 0 0,-10 11-81 0 0,-6 8 268 0 0,17-19-118 0 0,1 0-1 0 0,0 0 0 0 0,-3 7-149 0 0,-6 14 380 0 0,13-28-308 0 0,0 1-1 0 0,1 0 0 0 0,-1 0 1 0 0,1 0-1 0 0,0 0 0 0 0,1 1 1 0 0,-1-1-1 0 0,1 5-71 0 0,6 20-297 0 0,-2-22 279 0 0,-1-5 39 0 0,0-1 0 0 0,0 0 1 0 0,0 1-1 0 0,0-1 0 0 0,1-1 0 0 0,-1 1 0 0 0,1 0 0 0 0,0-1 0 0 0,-1 0 0 0 0,1 0 0 0 0,0 0 1 0 0,0 0-1 0 0,0-1 0 0 0,0 1 0 0 0,-1-1 0 0 0,1 0 0 0 0,0 0 0 0 0,0 0 0 0 0,0-1 0 0 0,2 0-21 0 0,10-2 132 0 0,1-1-1 0 0,-1 0 1 0 0,0-2-1 0 0,2 0-131 0 0,-5 1 20 0 0,3-1-9 0 0,-15 5 42 0 0,-3 2-48 0 0,-1 0-1 0 0,0 0 0 0 0,1 0 0 0 0,-1 1 1 0 0,1-1-1 0 0,-1 1 0 0 0,1-1 1 0 0,0 1-1 0 0,0 0 0 0 0,0 0 1 0 0,0 0-1 0 0,0 0 0 0 0,0 0 1 0 0,-1 2-5 0 0,-5 4 3 0 0,-6 6 28 0 0,1-1 0 0 0,1 2 0 0 0,0-1 0 0 0,-6 12-31 0 0,12-16 18 0 0,0 1 0 0 0,0-1-1 0 0,1 1 1 0 0,1 0 0 0 0,0 1-1 0 0,0-1 1 0 0,-1 11-18 0 0,0 5 5 0 0,2-16 1 0 0,0 0 0 0 0,2 0 0 0 0,-1 1 0 0 0,1-1 0 0 0,1 0 0 0 0,0 1 0 0 0,1-1-1 0 0,0 0 1 0 0,0 1 0 0 0,2 0-6 0 0,-1-3 17 0 0,-1-3 6 0 0,0 0 0 0 0,1-1 0 0 0,0 1 0 0 0,0 0 0 0 0,0-1 0 0 0,1 1 0 0 0,0-1 0 0 0,0 0 0 0 0,0 1 0 0 0,3 2-23 0 0,-1-2 96 0 0,-1-1 0 0 0,0 1 0 0 0,0 1 0 0 0,-1-1-1 0 0,0 0 1 0 0,1 4-96 0 0,5 8-414 0 0,-8-16 423 0 0,-1 0-1 0 0,1 0 1 0 0,-1 0 0 0 0,1 0-1 0 0,-1 0 1 0 0,0 0 0 0 0,0 0-1 0 0,0 0 1 0 0,0 0 0 0 0,0 0-1 0 0,0 0 1 0 0,0 0 0 0 0,-1 0-1 0 0,1 0 1 0 0,-1 0 0 0 0,0 1-9 0 0,-13 31 298 0 0,10-28-328 0 0,0 0 0 0 0,-1 0-1 0 0,1 0 1 0 0,-1 0-1 0 0,0-1 1 0 0,-1 0-1 0 0,-2 3 31 0 0,-17 16 53 0 0,16-15 389 0 0,5-6-3662 0 0,0-1-2508 0 0,4-2-2354 0 0</inkml:trace>
  <inkml:trace contextRef="#ctx0" brushRef="#br0" timeOffset="20312.99">5695 1310 13824 0 0,'0'0'314'0'0,"1"-1"46"0"0,1-2-279 0 0,0 0-1 0 0,0 0 1 0 0,0 0 0 0 0,0 1-1 0 0,1-1 1 0 0,-1 1-1 0 0,1-1 1 0 0,0 1 0 0 0,0 0-1 0 0,1-1-80 0 0,32-18 725 0 0,-29 19-443 0 0,1-1 0 0 0,-1 1 0 0 0,0 1 1 0 0,1-1-1 0 0,-1 1 0 0 0,1 1 0 0 0,-1-1 0 0 0,1 1 0 0 0,0 1 1 0 0,-1-1-1 0 0,1 1 0 0 0,-1 0 0 0 0,1 1 0 0 0,2 1-282 0 0,32 8 2108 0 0,-40-11-2000 0 0,-3 12 42 0 0,0-8-128 0 0,-1 0 1 0 0,1 0-1 0 0,-1-1 1 0 0,0 1 0 0 0,0 0-1 0 0,0-1 1 0 0,-1 0-1 0 0,1 1 1 0 0,-1-1 0 0 0,0 0-1 0 0,-2 1-22 0 0,-15 21 265 0 0,7-7 41 0 0,-6 9-33 0 0,0 1 0 0 0,3 1 0 0 0,-9 20-273 0 0,24-47 44 0 0,0 1 0 0 0,0 0-1 0 0,1 0 1 0 0,-1 0 0 0 0,1 0 0 0 0,0-1-1 0 0,0 1 1 0 0,0 0 0 0 0,0 0-1 0 0,0 0 1 0 0,1 0 0 0 0,-1 0-1 0 0,1 0 1 0 0,-1-1 0 0 0,2 3-44 0 0,-1-1 50 0 0,1 0 1 0 0,0 0 0 0 0,0 0-1 0 0,0-1 1 0 0,0 1-1 0 0,1 0 1 0 0,-1-1-1 0 0,1 0 1 0 0,0 0 0 0 0,1 2-51 0 0,0-3 38 0 0,0 0 1 0 0,-1 0 0 0 0,1 0-1 0 0,0 0 1 0 0,0 0 0 0 0,0-1-1 0 0,1 0 1 0 0,-1 0 0 0 0,1 0-39 0 0,13 5-182 0 0,9 0 364 0 0,-25-6-34 0 0,-2 0 20 0 0,0 0 6 0 0,0 2-42 0 0,1-1-152 0 0,-1 1-1 0 0,1 0 1 0 0,-1-1 0 0 0,0 1-1 0 0,1-1 1 0 0,-1 1 0 0 0,0 0-1 0 0,0 0 1 0 0,0-1 0 0 0,-1 1-1 0 0,1 0 1 0 0,0-1 0 0 0,-1 1-1 0 0,1-1 1 0 0,-1 1 0 0 0,1 0-1 0 0,-1-1 1 0 0,0 1 20 0 0,-17 34-141 0 0,13-27 228 0 0,1-2 63 0 0,1 0 0 0 0,0 0 1 0 0,1 1-1 0 0,-1-1 0 0 0,2 0 0 0 0,-1 1 0 0 0,1-1 0 0 0,0 1 0 0 0,0-1 1 0 0,1 8-151 0 0,1 0-138 0 0,1 0 1 0 0,0-1 0 0 0,1 1-1 0 0,0-1 1 0 0,2 2 137 0 0,-3-9 7 0 0,-1 0 0 0 0,0 0 0 0 0,0 1 0 0 0,0-1 0 0 0,-1 0 1 0 0,0 0-1 0 0,-1 0 0 0 0,1 1 0 0 0,-2 1-7 0 0,-2 13 110 0 0,-2 0 0 0 0,-3 6-110 0 0,6-18 5 0 0,-4 11 105 0 0,-2-1 0 0 0,-4 8-110 0 0,4-10 121 0 0,1 1 1 0 0,1 0-1 0 0,0 2-121 0 0,5-15-6 0 0,0-1 0 0 0,1 1 0 0 0,0-1 0 0 0,0 1 0 0 0,0 0 0 0 0,0-1 0 0 0,1 1-1 0 0,0 0 1 0 0,0-1 0 0 0,1 1 0 0 0,0 0 0 0 0,-1-1 0 0 0,2 1 0 0 0,-1-1 0 0 0,1 1 0 0 0,0-1 6 0 0,6 28-310 0 0,-4-15 229 0 0,-4-17-10 0 0,0 1 1 0 0,1 0-1 0 0,-1-1 0 0 0,-1 1 0 0 0,1-1 0 0 0,0 1 1 0 0,0 0-1 0 0,0-1 0 0 0,-1 1 0 0 0,1-1 1 0 0,-1 1-1 0 0,1-1 0 0 0,-1 1 0 0 0,0-1 0 0 0,0 1 1 0 0,1-1-1 0 0,-1 0 0 0 0,0 0 0 0 0,0 1 1 0 0,-1 0 90 0 0,-3 2-1125 0 0,1 1 1 0 0,-1-1-1 0 0,1 0 1 0 0,-3 1 1124 0 0,-24 15-7718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19:4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64 3224 0 0,'0'0'143'0'0,"1"-2"-3"0"0,1-8-115 0 0,-2 8 16 0 0,0 1 0 0 0,1-1-1 0 0,-1 0 1 0 0,1 0 0 0 0,-1 1-1 0 0,1-1 1 0 0,-1 0 0 0 0,1 1 0 0 0,1-2-41 0 0,1-11 5481 0 0,-2 8-3924 0 0,0 5-1126 0 0,-1 1 0 0 0,0-1 1 0 0,1 0-1 0 0,-1 0 0 0 0,1 1 0 0 0,-1-1 0 0 0,0 0 1 0 0,0 0-1 0 0,1 0 0 0 0,-1 1 0 0 0,0-1 0 0 0,0 0 1 0 0,0 0-1 0 0,0 0 0 0 0,0 0 0 0 0,0 0-431 0 0,-10 7 3362 0 0,-2 2-3801 0 0,3-2 603 0 0,1 1 1 0 0,1-1-1 0 0,-1 2 0 0 0,-1 1-164 0 0,-19 18 367 0 0,15-15-210 0 0,1 0 1 0 0,1 1-1 0 0,0 0 0 0 0,-3 4-157 0 0,-14 19 283 0 0,23-31-206 0 0,1 0-1 0 0,-1 1 0 0 0,1-1 0 0 0,0 1 1 0 0,1 0-1 0 0,-1 0 0 0 0,1 0 0 0 0,1 0 1 0 0,-1 1-1 0 0,1-1 0 0 0,0 1 0 0 0,0 0 1 0 0,1-1-1 0 0,0 1 0 0 0,0 4-76 0 0,1-10 19 0 0,0 1-1 0 0,0-1 1 0 0,0 0-1 0 0,1 1 1 0 0,-1-1-1 0 0,0 0 1 0 0,1 1 0 0 0,-1-1-1 0 0,1 0 1 0 0,-1 0-1 0 0,1 1 1 0 0,0-1-1 0 0,-1 0 1 0 0,1 0-1 0 0,0 0 1 0 0,0 0-1 0 0,0 0 1 0 0,0 0-1 0 0,0 0 1 0 0,0 0-1 0 0,0 0 1 0 0,0-1-1 0 0,1 1 1 0 0,-1 0-1 0 0,1 0-18 0 0,4 1 20 0 0,0 1 0 0 0,0-1 0 0 0,0-1 0 0 0,0 1 0 0 0,2-1-20 0 0,5 2 43 0 0,-3-1-11 0 0,0 0 0 0 0,1-1 1 0 0,-1 0-1 0 0,0-1-32 0 0,-1 0 34 0 0,-1 0-1 0 0,0 1 1 0 0,0 0-1 0 0,0 0 1 0 0,0 1-1 0 0,4 2-33 0 0,-11-4 0 0 0,1 1 0 0 0,-1 0 0 0 0,0-1 0 0 0,0 1 0 0 0,0 0 0 0 0,1 0 0 0 0,-1 0 0 0 0,0 0 0 0 0,0 0 0 0 0,-1 0 0 0 0,1 0 0 0 0,0 1 0 0 0,0-1 0 0 0,0 0 0 0 0,-1 0 0 0 0,1 1 0 0 0,-1-1 0 0 0,1 0 0 0 0,-1 1 0 0 0,1-1 0 0 0,-1 1 0 0 0,0-1 0 0 0,0 0 0 0 0,0 1 0 0 0,0-1 0 0 0,0 1 0 0 0,0-1 0 0 0,0 1 0 0 0,0-1 0 0 0,0 0 0 0 0,-1 1 0 0 0,1-1 0 0 0,-2 7 0 0 0,0 0 0 0 0,-1 0 0 0 0,1-1 0 0 0,-2 0 0 0 0,1 1 0 0 0,-1-1 0 0 0,-1 1 0 0 0,-34 47 0 0 0,20-29 0 0 0,-7 9 96 0 0,-2-1 0 0 0,-18 17-96 0 0,37-42 16 0 0,1 0 0 0 0,0 1 0 0 0,0 0 0 0 0,-4 9-16 0 0,-2-4 1 0 0,3-3-12 0 0,9-9-32 0 0,-5 0 46 0 0,6-2 95 0 0,1-1 142 0 0,0 0 32 0 0,0 0 0 0 0,0 0-29 0 0,1-1-134 0 0,6-3-85 0 0,0 0-1 0 0,1 1 0 0 0,-1 0 1 0 0,1 1-1 0 0,0 0 0 0 0,-1 0 1 0 0,1 0-1 0 0,4 0-23 0 0,-11 2 3 0 0,-1 0 1 0 0,1 0 0 0 0,0 0-1 0 0,0 0 1 0 0,0 1-1 0 0,0-1 1 0 0,-1 0-1 0 0,1 0 1 0 0,0 0-1 0 0,0 1 1 0 0,-1-1 0 0 0,1 0-1 0 0,0 1 1 0 0,0-1-1 0 0,-1 1 1 0 0,1-1-1 0 0,0 1 1 0 0,-1-1-1 0 0,1 1 1 0 0,-1-1 0 0 0,1 1-1 0 0,0 0 1 0 0,-1-1-1 0 0,1 1 1 0 0,-1 0-1 0 0,0 0 1 0 0,1-1-1 0 0,-1 1 1 0 0,0 0 0 0 0,1 0-1 0 0,-1-1 1 0 0,0 1-1 0 0,0 0 1 0 0,0 0-4 0 0,1 4-1 0 0,-1-1 1 0 0,0 0 0 0 0,0 0-1 0 0,0 0 1 0 0,-1 1 0 0 0,0 0 0 0 0,0 2-8 0 0,0 1-11 0 0,0-1 1 0 0,0 0-1 0 0,-1 0 1 0 0,-1 2 18 0 0,-6 24 0 0 0,6-16 0 0 0,-1 0 0 0 0,-4 10 0 0 0,-3 14 0 0 0,-4 3 0 0 0,11-34 0 0 0,1 0 0 0 0,0 1 0 0 0,0-1 0 0 0,1 1 0 0 0,-1 9 0 0 0,-5 39 0 0 0,1-18 0 0 0,7-32 23 0 0,0 0 0 0 0,0-1 0 0 0,1 1 0 0 0,0 1-23 0 0,1 20 110 0 0,-2-27-101 0 0,0 5 43 0 0,0 0 0 0 0,1-1 1 0 0,0 1-1 0 0,0-1 0 0 0,0 1-52 0 0,0-6 15 0 0,-1 0 1 0 0,1 0 0 0 0,0 0-1 0 0,0 0 1 0 0,0 0-1 0 0,0 0 1 0 0,0 0 0 0 0,0 0-1 0 0,1-1 1 0 0,-1 1-1 0 0,1 0 1 0 0,-1-1 0 0 0,1 1-1 0 0,-1-1 1 0 0,1 1-1 0 0,0-1 1 0 0,0 0 0 0 0,0 0-1 0 0,0 1-15 0 0,2-1 13 0 0,0 0 0 0 0,0 0 0 0 0,0 0 0 0 0,0 0 1 0 0,0-1-1 0 0,0 0 0 0 0,1 0 0 0 0,1 0-13 0 0,34-2 543 0 0,-29 1-472 0 0,-6 0-179 0 0,-1 1 1 0 0,1-1-1 0 0,0 0 0 0 0,-1 0 0 0 0,1 0 1 0 0,-1 0-1 0 0,0-1 0 0 0,1 0 0 0 0,-1 0 1 0 0,1 0 107 0 0,-4 1-6486 0 0,-1 1-2253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1T10:14:29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15244 11302 403 0,'0'0'17'0,"0"0"5"16,0 0-22-16,-8 0 0 0,8 0 0 0,0 0 0 0,0 0 43 0,0 0 4 16,-7-3 1-16,7 3 0 0,0 0 1 0,0 0 1 15,0 0 0-15,0 0 0 0,-7 0 19 16,7 0 4-16,0 0 1 0,0 0 0 0,0 0-4 0,0 0-1 15,0 0 0-15,0 0 0 0,0 0-17 0,0 0-3 16,0 0-1-16,0 0 0 0,0 0 4 0,0 0 1 16,0 0 0-16,0 0 0 0,0 0-1 0,0 0-1 15,0 0 0-15,0 0 0 0,7 3 5 0,0-3 2 16,8 7 0-16,-5-4 0 0,4-3-22 0,7 0-5 16,1 0-1-16,2 6 0 0,1-6 13 0,3 0 2 15,0 0 1-15,1 0 0 0,-1 0-27 0,4-6-6 16,3 6-1-16,0 0 0 0,0-3 1 0,1-4 0 0,3 7 0 0,-1-9 0 15,1 9-13-15,0-3 9 0,0-3-9 0,0 6 8 16,-4-7-8-16,0 4-12 0,-7 3 2 0,4-6 1 16,-4 6 9-16,-3 0 16 0,3-3-4 0,-7-3-1 31,1 6-37-31,-5 0-7 0,4 0-2 0,-6 0-658 0,-5 0-132 0</inkml:trace>
  <inkml:trace contextRef="#ctx0" brushRef="#br0" timeOffset="468.24">16164 10995 1555 0,'-7'-15'138'0,"7"15"-110"16,0 0-28-16,0 0 0 0,-7 0 20 0,7 0-2 16,0 0 0-16,0 0 0 0,0 0 25 0,0 0 5 15,-7 0 0-15,7 0 1 0,0 0-29 0,0 0-7 16,-3 9-1-16,3-3 0 0,3 4 8 0,4-1 2 16,0-6 0-16,0 7 0 0,4-1 11 0,-1-3 3 15,5-3 0-15,2 10 0 0,4-10-4 0,1 6 0 16,2-2 0-16,1-4 0 0,-7 6-4 0,6-2-2 15,1-4 0-15,3 3 0 0,-3 3-26 0,0-2 0 16,-4-4 0-16,0 6 0 0,-3 1 0 0,-8-1 0 16,1-3 0-16,-4 4 0 0,-4 5 0 0,-6-2 0 0,-4 3 0 15,-4-1 0-15,-7-2 12 0,-3 6-4 0,-10 6 0 0,2-7 0 16,-2 1-8-16,2 6 0 0,-9 4 0 0,2-4 8 16,-3-6 5-16,4 6 1 0,3 3 0 0,1-9 0 15,-1 6-5-15,0 0-1 0,4-6 0 0,0 6 0 16,0-6-8-16,3-1 0 0,0 1 0 0,8 0 0 15,-1-3 0-15,4 2 0 0,3-2 0 0,4-3 0 16,4 2-100 0,3-5-23-16</inkml:trace>
  <inkml:trace contextRef="#ctx0" brushRef="#br0" timeOffset="905.64">17395 10879 1789 0,'0'0'79'0,"0"0"17"0,0 0-77 0,0 0-19 0,0 0 0 0,0 0 0 16,0 0 31-16,0 0 2 0,0 0 1 0,11 3 0 15,0-3 50-15,3 7 9 0,0-14 3 0,11 7 0 16,3 0-26-16,0 0-5 0,4-3-1 0,3-3 0 15,0-4-35-15,1 4-7 0,2 3-2 0,1-6 0 16,4 2-12-16,-5-2-8 0,-2 6 10 0,6-3-10 16,-3-4 0-16,0 4 0 0,-1 3 0 0,-2-4 0 15,-5 7 0-15,-6-3-8 0,0 3 8 0,-8 0 0 16,-2 0-201-16,-8 0-34 0,-7 0-6 0,0 0-2 16</inkml:trace>
  <inkml:trace contextRef="#ctx0" brushRef="#br0" timeOffset="1124.33">17815 10889 1443 0,'0'0'64'0,"0"0"13"0,0 0-61 0,0 0-16 16,0 0 0-16,0 0 0 0,0 0 95 0,0 0 16 15,0 0 3-15,0 0 1 0,0 0-16 0,0 0-3 16,0 9-1-16,4 0 0 0,-4 4-25 0,3 3-5 16,-6 2-1-16,3 1 0 0,0-3-3 0,-4 12-1 15,-3-3 0-15,4 3 0 0,-1-2-4 0,1 2 0 16,-1-3-1-16,1 3 0 0,-4-3-12 0,3 0-3 15,-3 3 0-15,3-9 0 0,4 9-21 0,-3-9-5 16,-1 6-1-16,1-6 0 0,-1 6-13 0,4-6 0 16,0 6 0-16,-3-6 0 0,-1 0 0 0,4-3 0 15,0 2 0-15,0 1-898 0,0 0-180 16</inkml:trace>
  <inkml:trace contextRef="#ctx0" brushRef="#br0" timeOffset="2139.77">18154 11105 2372 0,'0'-16'105'0,"0"16"22"16,0 0-102-16,3-3-25 0,-3 3 0 0,0 0 0 15,0 0 47-15,0 0 4 0,8 3 1 0,-5 7 0 16,4 2-32-16,-7 1-7 0,0 2-1 0,0 4 0 0,-3 0 16 0,-1 0 4 15,1-3 0-15,-5 2 0 0,5 7-20 0,3-12-3 16,-4 9-1-16,4-10 0 0,0 7-8 0,4-9 0 16,-4 5 0-16,3 1 0 0,1-7 0 0,0 1 0 15,3-7 0-15,0 3 0 0,-4-3 0 0,8 4 8 16,-4-7-8-16,0 0 8 0,3-7 0 0,1 4 0 16,0 3 0-16,3-9 0 0,0-1-8 0,0 1 0 15,0 0 0-15,0-7 0 0,0 7 0 0,-3-7 0 16,3 3 9-16,0-2-9 0,-3-1 0 0,-1 3 0 15,1-2 0-15,-1-4 8 0,1 3-8 0,-4 7 0 16,0-4 0-16,0-2 0 0,-3 5 0 0,-1 4 0 16,1 3 0-16,-4 3 0 0,0 0 0 0,0 0 0 15,0 0 0-15,0 9 0 0,3 1-8 0,-3 8 0 16,4-2 0-16,-4 3 0 0,0 9 8 0,0 0-8 0,3 4 8 16,-3 2-8-16,7 4 8 0,-3 0 0 0,-1 5 0 15,1 1 0-15,-1 3 8 0,1 4 0 0,0-4 0 0,-4 6 0 16,3 0 8-16,1-9 1 0,-8 9 1 0,4 1 0 15,0-7-3-15,0 3-1 0,-3-3 0 0,-1-3 0 16,0-7-6-16,1 4 0 0,-8-9-8 0,1 2 12 16,3-9 1-16,-4 0 0 0,-3-6 0 0,0 0 0 15,-4-10-1-15,4 1 0 0,-3-1 0 0,-1-9 0 16,0 0 2-16,4-3 0 0,-3-3 0 0,-1-7 0 16,4-3-14-16,3-2 0 0,-3-7 0 0,3-10 0 15,4 7-19-15,4-7 0 0,3-9 0 0,3 7 0 16,4-7-21-16,4 0-4 0,0 0 0 0,6 3-1 0,4-9 26 0,-3 6 6 15,3-9 1-15,8 0 0 0,-1 9 12 0,0-3 0 16,-3 3-10-16,-1 0 10 0,5 0 9 0,-1 6 7 16,0-5 0-16,-3 8 1 0,3-3-17 0,0 4 0 15,-3-4 0-15,0 13 0 0,-4-3 23 0,0 9 7 16,-4 0 2-16,1 4 0 0,-4 5-20 0,4 4-3 16,-4 6-1-16,0 6 0 0,0 10-8 0,0 3 0 15,0 0 0-15,1 9 0 0,-1 0 0 0,-4 6 0 16,1 1 0-16,3 9 0 0,-3 3 8 0,-4-3 2 15,-4 0 1-15,4 9 0 0,-7-6 3 0,4 3 1 16,-4-3 0-16,0-3 0 0,0 0 1 0,0 0 0 16,0 0 0-16,0-6 0 0,0-1-5 0,0-2-1 15,0-10 0-15,3 3 0 0,1-9-2 0,-1-4 0 16,-6 4 0-16,3-9 0 0,3-1 4 0,-3-9 0 16,0 0 0-16,0 0 0 0,0 0 15 0,4-3 3 15,-1-3 1-15,1-13 0 0,-4 0-8 0,3-6-2 0,-6-3 0 0,3-7 0 16,0-2-13-16,-4-7-8 0,1 0 10 0,3-3-10 15,-4-7 0-15,-3 1 8 0,7-6-8 0,-3 5 0 16,3 1 0-16,0 0 0 0,-4 6 0 0,8-7 0 16,-4 10 0-16,3 0 0 0,-3 1 0 0,4-4 0 15,3 12 0-15,0 1 0 0,0 2 0 0,0 7 0 16,4 0 0-16,-4 6 0 0,0 0 0 0,3 4 0 16,4 5 0-16,-3 7-8 0,3-3 8 0,0 6 0 15,4 9 0-15,-1 1 0 0,-6-1 0 0,3 1 0 16,0 8-10-16,-3 7 10 0,-4-6-8 0,-4 6 8 15,-3 4-12-15,0-4 4 0,-3 3 0 0,-4-3 0 0,0 0 8 16,-7-3 0-16,0 3 0 0,-1 0 0 0,1-6 0 0,0 0 0 16,0 0 0-16,-4-4 0 0,4-5-13 0,0 5-1 15,0-5 0-15,4-1 0 16,-1-6-106-16,0 4-20 0,8-7-5 0,3 0-754 16,0 0-150-16</inkml:trace>
  <inkml:trace contextRef="#ctx0" brushRef="#br0" timeOffset="2405.29">19406 10998 2602 0,'0'0'57'0,"0"0"12"0,0 0 3 0,0 0 1 0,0 0-58 0,0 0-15 16,0 0 0-16,0 0 0 0,0 0 54 0,4 10 8 15,-4-1 2-15,3 7 0 0,-3 3-27 0,4-1-5 0,-4 8 0 0,0 2-1 16,0 0-8-16,0-3-2 0,3 3 0 0,-3-3 0 15,4 0-7-15,-1-6-2 0,1 6 0 0,3-3 0 16,-3 0 1-16,3 0 0 0,0-3 0 0,0 3 0 16,3 0 11-16,1-6 3 0,-4-1 0 0,7-2 0 15,-3-4-43-15,-1 1-9 16,4-1-2-16,0-3 0 0,1-6 27 0,-1 0 0 0,3 0 0 0,1 0 0 16,-4-6-56-16,0-3-7 0,-3-1-1 0,3 1-1254 15</inkml:trace>
  <inkml:trace contextRef="#ctx0" brushRef="#br0" timeOffset="2733.34">19403 10534 2188 0,'0'0'48'0,"-11"6"11"0,4-6 1 0,0 4 1 0,0 2-49 0,0 3-12 15,0-6 0-15,0 13 0 0,0-6 79 0,3 8 13 16,1-8 2-16,-1 5 1 0,4 1-60 0,0-3-12 16,0 2-3-16,0-2 0 0,4 3-20 0,3-7 0 15,-4 0 0-15,4 1 0 0,0-1 15 0,1-9-2 16,6 6 0-16,-4-2 0 0,1-4 11 0,-1 0 1 16,4-4 1-16,1-2 0 0,-5 3-10 0,1-6-3 15,-4-1 0-15,0-5 0 0,0 5 10 0,-4-6 1 0,-6-2 1 16,3 8 0-16,-7-9-25 0,3 10 0 0,1-7 0 0,-4-2 0 15,-4 8 27-15,4 4 0 0,-3-4 0 0,2 7 0 16,5 3-27 0,-4 0 0-16,0 0 0 0,0 3 0 15,0 4-68-15,0 2-18 0,0 1-4 0,3 8-738 0,1 1-147 0</inkml:trace>
  <inkml:trace contextRef="#ctx0" brushRef="#br0" timeOffset="3092.63">20066 10892 2358 0,'0'-19'52'0,"0"13"10"0,0-4 2 0,0 7 3 0,4-6-54 0,-4 2-13 16,0-2 0-16,0 0 0 0,0 9 108 0,-4-7 20 15,4 4 3-15,0 3 1 0,-7-6-96 0,0 6-18 16,0 0-4-16,-4 6-1 0,1-3 21 0,-1 10 4 15,-7-1 1-15,4 4 0 0,-3 3-31 0,3 6-8 16,-4-3 0-16,4 12 0 0,-4-8 8 0,4 8 0 16,-4-3 0-16,4 4 0 0,4-1 22 0,-1-5 5 15,1 5 1-15,3-6 0 0,3-3-36 0,4 4 0 16,-4-4 0-16,4-7 0 0,4 1 9 0,0 6-9 16,6-9 0-16,-3-3 9 0,4 2-1 0,3-5-8 15,0 5 12-15,7-5-4 16,0-7-29-16,0 3-7 0,4-3 0 0,3-3-1 15,4-3-117-15,0-3-23 0,0-3-5 0,-1-1-1 16,1-6-114-16,0 4-23 0,31-23-5 0,-20 1-1 0</inkml:trace>
  <inkml:trace contextRef="#ctx0" brushRef="#br0" timeOffset="4451.79">20465 11096 633 0,'7'-16'56'0,"-4"13"-44"0,4-7-12 0,-3 1 0 16,-1-7 260-16,1 10 51 0,-4-3 9 0,0-4 3 16,0 4-137-16,3-1-27 0,-3-2-6 0,0 9-1 15,0 3-32-15,0 0-6 0,0 0-2 0,0 0 0 16,0 0-70-16,0 0-14 0,-10 0-4 0,3 9 0 15,-4 0-24-15,1 1 0 0,-5 5 0 0,5-2 0 16,-8 9 31-16,4-3 1 0,0 0 0 0,0 6 0 16,0-3-41-16,0 3-8 0,3-7-2 0,1 8 0 15,2-8 19-15,1 7 12 0,0-12-1 0,4 9-1 0,-1-10-10 16,1 4 8-16,3-6-8 0,3-1 8 0,1-3 4 0,3-3 1 16,0 7 0-16,0-10 0 15,4 0-32-15,3-3-6 0,-4-4-2 0,8-2 0 0,-4 3 53 0,0-4 10 16,0-2 3-16,4-4 0 0,-4-3-28 0,-3 4-11 15,3-4 8-15,-4-6-8 0,1 6 0 0,-1-3 0 16,-3-3 0-16,4 0 0 0,-4 6 17 0,-3 0 5 16,-1 3 1-16,1-2 0 0,-1 8-5 0,-3-5-1 15,0 11 0-15,0 4 0 0,0 0-17 0,0 0 0 16,0 0 8-16,0 0-8 0,0 0 0 0,0 0 0 16,0 10 0-16,0-1 0 0,-3 7-16 0,-1 3-1 15,4 0 0-15,-3-1 0 0,-1 1 2 0,1 6 1 16,3-6 0-16,0 0 0 0,0 0 14 0,3-4 15 0,1 4-3 0,-1-3-1 15,1-4-11-15,3 4 0 16,3-7 0-16,1 1 0 0,0-1 0 0,3-9 0 0,3 7 0 0,1-7 8 16,0 0-8-16,-1-7 0 0,4 7 9 0,1-9-9 15,2-1 0-15,-3 1 0 0,4-10 0 0,-4 4 8 16,-3-4-8-16,0 0 0 0,-4-6 0 0,0 3 0 16,-4-3 0-16,1-3 0 0,0-4 0 0,-1-5-8 15,-3-1 16-15,4 4 4 0,-4-1 1 0,0-3 0 16,0-2-13-16,-4 2 0 0,8 3 0 0,-4 7 0 15,-3 0 0-15,-1 3 0 0,-3 9 0 0,4 7 0 16,-4-1-12-16,0 7 0 0,0 3 1 0,0 0 0 16,-4 3 11-16,1 13 0 0,-1 3 8 0,-3 6-8 15,0 0 0-15,0 3 0 0,-4 1 0 0,4 8-8 0,0 4 8 16,0-3 0-16,4-1 0 0,-1 7 0 0,1-3 0 0,3-3 0 16,3-4 0-16,1-3 0 0,-1 4 0 0,4-4 0 15,4-9 0-15,-1 3 0 0,4-6 0 0,1 0 8 16,2-3-8-16,4-7 0 0,-3 0 0 0,3-9 0 15,4 0 0-15,0 0-8 0,-1-3 8 0,-3-3 0 16,1-10 8-16,-1 4-8 0,0-7 0 0,-3-6 0 16,-1 0 0-16,1-10 0 0,-4 7 0 0,0-10 0 15,-3-2 0-15,-1 2 0 0,1 0 0 0,3-5 0 16,-7 5 0-16,4-3 0 0,-4 3 0 0,0 4 0 16,-4 6 0-16,1 3 0 0,-1 6 0 0,-3 0 0 15,0 3 0-15,4 7 0 0,-4 0 0 0,0 9 0 16,0 0 9-16,0 0-9 0,0 0 0 0,0 0 0 15,-7 9 0-15,3 7-12 0,-3 2 12 0,0 1-9 0,-3 6 9 16,2-3-8-16,5 3 8 0,-4 4 0 0,0 5 0 0,3 1 0 16,-3-1 0-16,4 1 0 0,-1-4 0 0,1 3-8 15,-1 1 8-15,4-1 0 0,0-12 0 0,4 10 0 16,-1-10 0-16,4 3 8 0,-3-6-8 0,3-4 8 16,3 4-8-16,1-10 0 0,0 1 0 0,3-1 0 15,0-9 0-15,3 7 9 0,-2-14-9 0,2 7 10 16,1-9-10-16,-4-1 10 0,4 1-10 0,-1 0 10 15,-3-7-10-15,4-3 0 0,-4 0 0 0,0-6 8 16,0-3-8-16,-3 3 0 0,3-3 0 0,-3 3 0 16,-1-4 0-16,-3 11 0 0,-3-7 0 0,-1 12 0 15,1-3 0-15,-4 7 0 0,3 0 0 0,-3 9 0 16,0 0 0-16,0 0 0 0,0 0 0 0,0 0 0 0,0 0-12 0,-7 9 3 16,7 10 0-16,0-4 0 0,-7 4 9 0,7 0 0 15,0 6-9-15,0-6 9 0,0 6 0 0,4-3 0 16,-4-6 0-16,7 9 0 0,3-13 0 0,1 4 0 15,-4 3 0-15,7-10 0 16,-3 1 0-16,6-1 0 0,1-3 0 0,3-6 0 0,-3 0 0 0,3 0 0 16,4 0 0-16,-4-6 0 15,-4-3-36-15,1-1-10 0,3 1-2 0,-3-10 0 0,-4 3 19 0,0 4 3 16,0-13 1-16,0 0 0 0,-3 3 7 0,0-10 2 16,-4 10 0-16,0-9 0 15,3 9-19-15,-3-3-3 0,-7 6-1 0,4 3 0 0,-4 7 47 0,3 0 10 16,-3 9 2-16,0 0 0 0,0 0-32 0,-7 6-7 15,0 6-1-15,0 4 0 0,0 3 20 0,4 9 0 16,-1-3 0-16,-3 13 0 0,0-4 8 0,0 10-8 0,3 0 0 16,4 3 9-16,-7-3 14 0,0 6 2 0,4 7 1 15,-1 5 0-15,1-2 19 0,-4 3 4 0,0-7 1 0,0 13 0 16,-1-6-3-16,5-7-1 0,-8 13 0 0,8-6 0 16,3-7-37-16,-4 4-9 0,1-4 0 0,-1-2 0 15,1-10 0-15,3 0 0 0,0-7 0 0,0-2 0 16,-7-7 53-16,0-3 9 0,7-6 2 0,-4-10 0 15,-7 4-47-15,4-4-9 0,0-6-8 0,0-3 12 16,-3-3 6-16,-1-3 2 0,-3-3 0 0,3-1 0 16,-3 1 14-16,0-7 3 0,-7-3 1 0,0-6 0 15,3 6-63-15,-3-9-13 0,3 3-2 16,1-3-1-16,3 3 14 0,0-10 3 0,3 7 1 0,7-7 0 0,-3 7 23 16,7 0 0-16,0 0 0 0,4-4 0 0,-1 4 0 0,5 0 0 15,6 3-11-15,3-3 11 0,-3-1-14 0,8-5 2 16,2 6 1-16,4-4 0 15,-3 4-26-15,0 3-6 0,0 3-1 0,3 3 0 16,0-3-131-16,-3 13-26 0</inkml:trace>
  <inkml:trace contextRef="#ctx0" brushRef="#br0" timeOffset="5435.84">23283 11149 2361 0,'0'-16'52'0,"0"13"10"0,4-3 2 0,-1-4 4 0,1 10-55 0,3-9-13 0,-4 9 0 0,5-6 0 16,-1 6 56-16,-4 6 9 0,-3-6 2 0,11 0 0 16,-4 9-9-16,0 1-2 0,0 5 0 0,0-2 0 15,0 3-3-15,4 2-1 0,-1 1 0 0,1-3 0 16,-4 3-27-16,3 0-5 0,1-4-2 0,3 4 0 15,0 0 13-15,-3-3 2 0,-1 2 1 0,1-2 0 16,3-3-21-16,-3-4-4 0,-4 7-1 0,0-7 0 16,0 1 4-16,-4-4 0 0,4 3 0 0,-7-9 0 15,0 0-12-15,0 0 8 0,11 3-8 0,-11-3 8 16,0 0 10-16,7-3 2 0,4-3 0 0,-4-3 0 16,0-1 6-16,0 1 2 0,0-7 0 0,-4-3 0 15,1-3-13-15,3-3-3 0,-7-3 0 0,3-3 0 0,1-7-12 0,-4-6 9 16,4 6-9-16,-1-5 8 0,-3-1-8 0,4 0 0 15,-4-3 0-15,0 6 0 0,3-6 0 16,-3 12 0-16,0-9 0 0,0 7 0 0,0 2 0 0,0 1 0 16,0 3 0-16,0-1 0 0,0 4 0 0,0 3 0 15,0-3 0-15,4 3 0 0,-1 6 0 0,1 0 0 16,-1 0 0-16,1 3 0 0,3 4 0 0,0-4 0 16,3 7 0-16,5-1 0 0,-5 1 0 0,11 0 0 15,4-1 0-15,3 4 0 0,7-4-10 0,1 4 10 16,3 3 0-16,6-3-9 0,1 3 9 0,4-4 0 15,-4 4 0-15,3-3 0 0,-3-3 0 0,-4 5 0 16,8-2 0-16,-1 3 0 0,-3-3 0 0,-4-4 0 16,0 4 0-16,1-3-8 0,-4-1 8 0,-4 7 0 15,-7-3 8-15,0-4-8 0,1 1 0 0,-5 0 0 0,1 2 0 16,-4-2 0-16,0 0 0 0,0-1 0 0,1 7 0 0,-5-3 0 16,-3-4 0-16,-3 10 0 0,-1-6 0 15,-2 6-8 1,-8 0-39-16,0 0-7 0,0 0-2 0,0 0-937 0,-4 6-188 0</inkml:trace>
  <inkml:trace contextRef="#ctx0" brushRef="#br0" timeOffset="6091.92">24038 10954 2516 0,'0'0'56'0,"0"0"11"0,0 0 2 0,0 0 1 0,0 0-56 0,0 0-14 16,0 0 0-16,0 0 0 0,0 0 48 0,0 0 6 16,4 16 2-16,3-3 0 0,0 2-39 0,-4 10-7 15,1-3-2-15,3 13 0 0,-3-4 13 0,3 1 3 16,-4 8 0-16,1-2 0 0,-1 0 18 0,1 2 4 15,-1-2 1-15,1 0 0 0,-4 6-24 0,3-4-5 16,1 1-1-16,-1 3 0 0,-3-10 19 0,0 4 3 16,4 3 1-16,-1-7 0 0,-3-2-23 0,4-7-4 15,-4 0-1-15,3-6 0 0,1 6-4 0,-4-13 0 0,4 4-8 16,-4-7 12-16,3 1-12 0,-3-10 8 0,0 0-8 0,0 0 0 16,0 0 40-16,0 0 1 0,0-10 1 0,0 1 0 15,0-7-24-15,-3-3-5 0,3 1-1 0,0-7 0 16,-4-10-12-16,0-3 9 0,1 4-9 0,-1-10 8 15,-3-3-8-15,4 3 0 0,-4 0 0 0,3-9 0 16,-3 6 0-16,0-6 0 0,0-1 0 0,0 1 0 16,3 6 0-16,1-3 0 0,-1 6 0 0,1 0 0 15,-1-3 0-15,4 9 0 0,0 4 0 0,0-1 0 16,0 7 8-16,4 0 0 0,-1 3 0 0,4 0 0 16,-3 6-8-16,3 3 0 0,0-3 0 0,0 10 0 15,4 0 0-15,-1 2 0 0,1 7 0 0,3 7 0 0,0-1 0 16,4 3-11-16,-1 4 3 0,1-4 0 15,0 7 8-15,-1 9 0 0,-3-6 0 0,1 0 0 16,-5-1 0-16,1 1 0 0,-4 6 0 0,0-6 0 0,0 6 0 16,-4 0 0-16,-6-3 0 0,-1 3 0 0,1-6 0 0,-8 0 0 15,4-3 0-15,-3 2 0 0,-1 1 0 0,-3-3 0 16,0 0 0-16,0-4 0 0,-4-2 0 0,0-1 0 16,1-3 0-16,-1-6 0 0,4 10 0 0,-4-10 0 15,-3 0 0-15,7 0 0 0,0-7-8 0,0 4 0 16,0 3 0-16,0-6 0 15,7 6-58-15,0 0-11 0,-4-9-3 0,7 9 0 16,4 0-182-16,0 0-37 0,18 0-7 0,-4-4-2 0</inkml:trace>
  <inkml:trace contextRef="#ctx0" brushRef="#br0" timeOffset="6295.13">25128 11161 2977 0,'0'0'65'0,"0"0"14"16,0 0 2-16,0 0 3 0,0 0-67 0,0 0-17 0,0 0 0 0,7-3 0 16,-7-6 64-16,0 9 10 0,0 0 2 0,0 0 0 15,0 0-53-15,0 0-11 0,0 0-1 0,0 0-980 16,0 0-196-16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8:1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339 456 5440 0 0,'0'0'124'0'0,"5"-7"168"0"0,-4 1-224 0 0,-1 5-61 0 0,1-1-1 0 0,0 0 1 0 0,-1 1-1 0 0,1-1 1 0 0,0 0-1 0 0,-1 1 0 0 0,1-1 1 0 0,0 1-1 0 0,0 0 1 0 0,0-1-1 0 0,1 1 0 0 0,-1 0 1 0 0,0-1-7 0 0,18-23 4784 0 0,10-20-4784 0 0,-25 31 4867 0 0,-4-8-3323 0 0,0 16-781 0 0,0 5-52 0 0,0 1-79 0 0,-2 0-31 0 0,-3 0-429 0 0,0 1-1 0 0,0 0 1 0 0,1 0-1 0 0,-1 1 1 0 0,1-1-1 0 0,-1 1 1 0 0,1 0 0 0 0,0 0-1 0 0,0 1 1 0 0,-1-1-1 0 0,2 1 1 0 0,-3 2-172 0 0,-12 8 316 0 0,2 2 1 0 0,-3 2-317 0 0,-29 33 646 0 0,2 1 0 0 0,2 2 1 0 0,-28 47-647 0 0,63-85 122 0 0,0 2 0 0 0,1 0 0 0 0,0 0 0 0 0,-1 9-122 0 0,-10 21 365 0 0,14-34-245 0 0,1 0-1 0 0,0 0 1 0 0,1 0 0 0 0,0 1 0 0 0,1-1-1 0 0,1 1 1 0 0,0 0 0 0 0,1-1-1 0 0,1 1 1 0 0,0 8-120 0 0,0-20 8 0 0,-1 0-1 0 0,0 1 1 0 0,1-1-1 0 0,0 0 0 0 0,-1 0 1 0 0,1 0-1 0 0,0 0 1 0 0,0 0-1 0 0,0 0 1 0 0,0 0-1 0 0,1 0 1 0 0,-1 0-1 0 0,0 0 0 0 0,1-1 1 0 0,-1 1-1 0 0,2 0-7 0 0,0 1 14 0 0,1 0 0 0 0,-1-1 0 0 0,1 1 1 0 0,0-1-1 0 0,0 0 0 0 0,0 0 0 0 0,0 0 0 0 0,2 0-14 0 0,5 1 32 0 0,-1-1 0 0 0,0 0 0 0 0,1 0 0 0 0,-1-1 0 0 0,0 0 0 0 0,1-1 0 0 0,1 0-32 0 0,8-2 71 0 0,0 0 0 0 0,-1-2-1 0 0,0 0 1 0 0,0-1 0 0 0,0-1 0 0 0,0 0-1 0 0,-1-2 1 0 0,0 0 0 0 0,0-1 0 0 0,-1-1-1 0 0,-1 0 1 0 0,1-1 0 0 0,-2-1 0 0 0,1-1-1 0 0,-2 0 1 0 0,0-1 0 0 0,9-12-71 0 0,-2 3 55 0 0,-12 14-31 0 0,-1 0-1 0 0,1-1 1 0 0,-2-1-1 0 0,4-6-23 0 0,23-37 128 0 0,12-11-128 0 0,-35 45 129 0 0,-9 16-108 0 0,-1 1 0 0 0,1 0 1 0 0,0 0-1 0 0,0 0 1 0 0,0 0-1 0 0,0 1 0 0 0,0-1 1 0 0,1 0-1 0 0,-1 1 1 0 0,1 0-1 0 0,-1-1 0 0 0,1 1 1 0 0,1 0-22 0 0,-4 2 3 0 0,1 0 0 0 0,-1 0 0 0 0,1 1 0 0 0,-1-1 0 0 0,1 0 0 0 0,-1 0 1 0 0,0 0-1 0 0,1 1 0 0 0,-1-1 0 0 0,1 0 0 0 0,-1 1 0 0 0,1-1 0 0 0,-1 0 0 0 0,0 1 0 0 0,1-1 1 0 0,-1 0-1 0 0,0 1 0 0 0,1-1 0 0 0,-1 1 0 0 0,0-1 0 0 0,0 1-3 0 0,2 4-12 0 0,0-1-1 0 0,-1 1 1 0 0,0-1 0 0 0,0 1-1 0 0,-1 2 13 0 0,3 10-37 0 0,5 39-17 0 0,-3-10 55 0 0,0 5 3 0 0,-5-35-37 0 0,2 0 1 0 0,0-1 0 0 0,3 14 32 0 0,1-4-204 0 0,-5-18 123 0 0,0 1 0 0 0,1-1 0 0 0,0 0 0 0 0,0 0 0 0 0,1 1 0 0 0,0-2 0 0 0,0 1 0 0 0,4 5 81 0 0,1-1 202 0 0,-8-10-185 0 0,1 0-1 0 0,0 1 1 0 0,0-1 0 0 0,-1 0-1 0 0,1 0 1 0 0,0 0 0 0 0,0 0-1 0 0,0 1 1 0 0,0-1-1 0 0,1 0 1 0 0,-1-1 0 0 0,0 1-1 0 0,0 0 1 0 0,1 0 0 0 0,-1 0-1 0 0,0-1 1 0 0,1 1-1 0 0,-1-1 1 0 0,0 1 0 0 0,1-1-1 0 0,-1 0 1 0 0,1 1 0 0 0,-1-1-1 0 0,1 0 1 0 0,-1 0-1 0 0,2 0-16 0 0,3 0 27 0 0,0-1-1 0 0,0 1 0 0 0,0-1 0 0 0,1 0 0 0 0,-1-1 1 0 0,-1 0-1 0 0,1 0 0 0 0,0 0 0 0 0,0 0 0 0 0,-1-1 1 0 0,1 0-1 0 0,-1 0 0 0 0,0-1 0 0 0,0 1 0 0 0,0-1 0 0 0,0 0 1 0 0,-1-1-1 0 0,1 1 0 0 0,-1-1 0 0 0,0 0 0 0 0,-1 0 1 0 0,1 0-1 0 0,-1 0 0 0 0,0-1 0 0 0,2-3-26 0 0,-1-3 12 0 0,-1 0 0 0 0,1 1 0 0 0,-2-1 0 0 0,0 0 0 0 0,0-1 0 0 0,-1 1 0 0 0,-1 0 0 0 0,0 0 0 0 0,0-5-12 0 0,-4-18 157 0 0,-1 0 1 0 0,-5-20-158 0 0,5 34 3 0 0,-1-1 1 0 0,-1 1-1 0 0,0 0 1 0 0,-2 1-1 0 0,-10-18-3 0 0,16 32-11 0 0,-1 0-1 0 0,0 1 1 0 0,0 0 0 0 0,-1-1-1 0 0,1 1 1 0 0,-1 1 0 0 0,0-1-1 0 0,-5-2 12 0 0,7 5-5 0 0,1 0-1 0 0,-1 0 0 0 0,0 1 0 0 0,0-1 0 0 0,0 1 0 0 0,0 0 0 0 0,-1 0 0 0 0,1 0 0 0 0,0 0 0 0 0,0 1 0 0 0,-1-1 0 0 0,1 1 0 0 0,0 0 0 0 0,-1 0 1 0 0,1 0-1 0 0,0 0 0 0 0,-1 0 0 0 0,0 1 6 0 0,-5 2-28 0 0,-1 1 0 0 0,1 0 0 0 0,0 0 0 0 0,1 0 0 0 0,-1 1 0 0 0,1 1 0 0 0,0 0 0 0 0,-3 2 28 0 0,0 0-35 0 0,6-4 23 0 0,1 0 0 0 0,0 0 0 0 0,1 0 0 0 0,-1 0 0 0 0,1 1 0 0 0,-1 0 0 0 0,1-1 0 0 0,-2 6 12 0 0,0 1-21 0 0,-1 1-1 0 0,1 1 1 0 0,0 3 21 0 0,3-11 0 0 0,1 1 0 0 0,0 0 0 0 0,0-1 1 0 0,0 1-1 0 0,1 0 0 0 0,-1 0 0 0 0,1 0 0 0 0,1 0 0 0 0,-1 0 0 0 0,1 0 0 0 0,0-1 0 0 0,1 1 1 0 0,-1 0-1 0 0,1-1 0 0 0,0 1 0 0 0,1-1 0 0 0,-1 1 0 0 0,1-1 0 0 0,0 0 0 0 0,0 0 1 0 0,1 0-1 0 0,0-1 0 0 0,-1 1 0 0 0,1-1 0 0 0,1 0 0 0 0,-1 0 0 0 0,1 0 0 0 0,-1-1 0 0 0,1 0 1 0 0,0 1-1 0 0,1-2 0 0 0,-1 1 0 0 0,0-1 0 0 0,1 1 0 0 0,5 0 0 0 0,3 0 3 0 0,1 0-1 0 0,0-1 1 0 0,0-1 0 0 0,0-1 0 0 0,0 0-1 0 0,0-1 1 0 0,0 0 0 0 0,0-1-1 0 0,0-1 1 0 0,-1 0 0 0 0,1-1-1 0 0,-1-1 1 0 0,4-2-3 0 0,-1 0-5 0 0,0-1 1 0 0,-1 0-1 0 0,0-1 0 0 0,0-1 1 0 0,-1-1-1 0 0,-1 0 0 0 0,1-1 1 0 0,-2 0-1 0 0,0-2 0 0 0,9-10 5 0 0,-4 4 23 0 0,-13 15-10 0 0,0 1 1 0 0,-1-1-1 0 0,0 0 1 0 0,0 0 0 0 0,0-1-1 0 0,0-1-13 0 0,-4 7 5 0 0,1 0-1 0 0,0 1 1 0 0,-1-1 0 0 0,1 0-1 0 0,-1 0 1 0 0,1 1 0 0 0,-1-1-1 0 0,1 0 1 0 0,-1 1-1 0 0,1-1 1 0 0,-1 1 0 0 0,0-1-1 0 0,1 0 1 0 0,-1 1 0 0 0,1-1-1 0 0,-1 1 1 0 0,0-1-5 0 0,0 0 1 0 0,2 3 3 0 0,-1 0 1 0 0,0 1-1 0 0,0-1 0 0 0,0 0 0 0 0,-1 0 1 0 0,1 0-1 0 0,-1 1 0 0 0,1-1 0 0 0,-1 0 0 0 0,0 0 1 0 0,0 1-1 0 0,-1-1 0 0 0,0 3-4 0 0,1 8 9 0 0,-6 99-9 0 0,3-82 0 0 0,1-15 0 0 0,1 1 0 0 0,0 6 0 0 0,1-18 0 0 0,1 1 0 0 0,-1-1 0 0 0,1 0 0 0 0,0 1 0 0 0,1-1 0 0 0,-1 0 0 0 0,1 1 0 0 0,0-1 0 0 0,1 0 0 0 0,7 14 0 0 0,-2-13 0 0 0,-5-5 2 0 0,0 0 0 0 0,0 0 0 0 0,0 0 0 0 0,0 0 0 0 0,0-1-1 0 0,0 1 1 0 0,0-1 0 0 0,0 0 0 0 0,0 0 0 0 0,0 0 0 0 0,0 0 0 0 0,1 0 0 0 0,-1-1 0 0 0,0 1-1 0 0,0-1 1 0 0,0 0 0 0 0,0 0 0 0 0,-1 0 0 0 0,1-1 0 0 0,0 1 0 0 0,1-1-2 0 0,7-5 16 0 0,-1 1 1 0 0,0-1-1 0 0,0-1 0 0 0,8-8-16 0 0,-9 7 16 0 0,0 0 0 0 0,0-1 0 0 0,-1 0 0 0 0,-1-1 0 0 0,0 0 0 0 0,0 0 0 0 0,-1 0 0 0 0,1-4-16 0 0,9-24 158 0 0,9-37-158 0 0,-8 24 25 0 0,-15 46-25 0 0,0-1 0 0 0,0 0 0 0 0,-1-1 0 0 0,0 1 0 0 0,0 0 0 0 0,-1-6 0 0 0,0 13 0 0 0,-1-5 0 0 0,1 5 0 0 0,1 0 0 0 0,-1-1 0 0 0,0 1 0 0 0,0-1 0 0 0,1 1 0 0 0,-1 0 0 0 0,0-1 0 0 0,1 1 0 0 0,-1 0 0 0 0,0-1 0 0 0,1 1 0 0 0,-1 0 0 0 0,1-1 0 0 0,-1 1 0 0 0,0 0 0 0 0,1 0 0 0 0,-1 0 0 0 0,1 0 0 0 0,-1-1 0 0 0,1 1 0 0 0,-1 0 0 0 0,1 0 0 0 0,-1 0 0 0 0,1 0 0 0 0,0 0 0 0 0,-1 0 0 0 0,0 0 0 0 0,0 0 0 0 0,1 0 0 0 0,-1 0 0 0 0,0 0 0 0 0,1 0 0 0 0,-1 0 0 0 0,0 0 0 0 0,0 0 0 0 0,1 0 0 0 0,-1 0 0 0 0,0 0 0 0 0,1 0 0 0 0,-1 0 0 0 0,0 0 0 0 0,0 0 0 0 0,1 0 0 0 0,-1 0 0 0 0,0 0 0 0 0,1 1 0 0 0,-1-1 0 0 0,0 0 0 0 0,0 0 0 0 0,1 0 0 0 0,0 4 0 0 0,0 0 0 0 0,0 0 0 0 0,0 0 0 0 0,0 0 0 0 0,-1 0 0 0 0,1 0 0 0 0,-1 0 0 0 0,0 0 0 0 0,0 1 0 0 0,-1 9 0 0 0,0 0 0 0 0,-2-1 0 0 0,1 1 0 0 0,-2 3 0 0 0,1-6 0 0 0,0 1 0 0 0,1-1 0 0 0,0 1 0 0 0,1-1 0 0 0,1 1 0 0 0,0 6 0 0 0,2 10-2 0 0,-2-14-1 0 0,2 0 0 0 0,-1 0 0 0 0,2 1 0 0 0,0-2 0 0 0,2 7 3 0 0,-4-17 0 0 0,1 1 0 0 0,-1-1 0 0 0,1 0 1 0 0,-1 1-1 0 0,1-1 0 0 0,0 0 0 0 0,0 0 1 0 0,1-1-1 0 0,-1 1 0 0 0,0 0 0 0 0,1-1 1 0 0,0 1-1 0 0,0-1 0 0 0,0 0 0 0 0,0 0 0 0 0,0 0 1 0 0,0 0-1 0 0,0 0 0 0 0,0-1 0 0 0,1 0 1 0 0,-1 1-1 0 0,1-1 0 0 0,1 0 0 0 0,3 0 1 0 0,1 0 0 0 0,-1 0 1 0 0,1-1-1 0 0,-1 0 0 0 0,1 0 0 0 0,-1-1 0 0 0,1 0 0 0 0,-1-1 0 0 0,1 1 1 0 0,-1-2-1 0 0,0 1 0 0 0,0-1 0 0 0,5-3-1 0 0,4-2-1 0 0,-1-1 1 0 0,-1 0-1 0 0,0-1 1 0 0,0-1-1 0 0,12-11 1 0 0,-19 14 0 0 0,-1-1 0 0 0,0 1 0 0 0,-1-1 0 0 0,1 0 0 0 0,-2-1 0 0 0,1 1 0 0 0,-1-3 0 0 0,9-14-16 0 0,-9 16-87 0 0,0-1 1 0 0,-1 1-1 0 0,1-5 103 0 0,3-9-157 0 0,-5 18 179 0 0,-2 2 4 0 0,1 1-1 0 0,-1 0 0 0 0,0-1 1 0 0,0 1-1 0 0,-1-1 0 0 0,1 1 1 0 0,-1-1-1 0 0,0 1 0 0 0,1-1 1 0 0,-2 1-1 0 0,1-1 0 0 0,0-1-25 0 0,-2 54-791 0 0,-5 20 791 0 0,2-18-527 0 0,1 24 527 0 0,0 80-357 0 0,0-50 667 0 0,0 172-590 0 0,-1-113 435 0 0,4-138 177 0 0,4 18-332 0 0,-1 11 188 0 0,3 71 313 0 0,-4-115-249 0 0,1-19 107 0 0,2-21 63 0 0,-4 29-423 0 0,17-239 1111 0 0,-11 104-583 0 0,-2 43-514 0 0,1-32-40 0 0,6-41-379 0 0,-6 66 201 0 0,4 0 1 0 0,10-29 204 0 0,-14 101 95 0 0,-2 7 333 0 0,6-19-428 0 0,-7 33 33 0 0,0 0 1 0 0,0 0 0 0 0,1 0-1 0 0,0 0 1 0 0,0 1 0 0 0,1-1-1 0 0,-1 1 1 0 0,2-2-34 0 0,-3 5-24 0 0,0 1 0 0 0,0-1 1 0 0,-1 1-1 0 0,1 0 0 0 0,0-1 0 0 0,0 1 0 0 0,0 0 0 0 0,0 0 1 0 0,0 0-1 0 0,1 0 0 0 0,-1 1 0 0 0,0-1 24 0 0,0 1-16 0 0,-1-1-1 0 0,0 1 1 0 0,0 0 0 0 0,0 0-1 0 0,1 0 1 0 0,-1 0-1 0 0,0 0 1 0 0,0 0 0 0 0,1 0-1 0 0,-1 0 1 0 0,0 0-1 0 0,0 1 1 0 0,1-1 0 0 0,-1 0-1 0 0,0 1 1 0 0,0-1 0 0 0,0 1-1 0 0,0-1 1 0 0,0 1-1 0 0,0 0 1 0 0,0 0 0 0 0,0-1-1 0 0,0 1 1 0 0,0 0-1 0 0,0 0 1 0 0,0 1 16 0 0,19 20-182 0 0,-14-15 283 0 0,1 0 0 0 0,-2 1 0 0 0,1 0 0 0 0,-1-1 0 0 0,0 2 0 0 0,1 3-101 0 0,-1-2-26 0 0,-2 0-1 0 0,0 1 1 0 0,0-1-1 0 0,-1 1 1 0 0,0 0-1 0 0,0 0 1 0 0,-1 4 26 0 0,-1 15-465 0 0,-1-1-1 0 0,-2 6 466 0 0,2-24-19 0 0,-1-1-1 0 0,0 1 1 0 0,-1-1 0 0 0,-1 0-1 0 0,1 0 1 0 0,-2 0-1 0 0,1-1 1 0 0,-1 1 0 0 0,-1-1-1 0 0,1 0 1 0 0,-2 0 0 0 0,1-1-1 0 0,-1 0 1 0 0,0 0-1 0 0,-7 4 20 0 0,-14 13 57 0 0,-1-2 0 0 0,-1-1 0 0 0,-28 15-57 0 0,46-30-172 0 0,1-1 1 0 0,-11 3 171 0 0,1 0-85 0 0,13-6 64 0 0,6-2-85 0 0,2-1-15 0 0,0 0 1 0 0,2-1 20 0 0,26-7 225 0 0,0-2 0 0 0,22-12-125 0 0,19-7 150 0 0,-19 9-265 0 0,-1-3-1 0 0,-1-1 1 0 0,-1-2 0 0 0,-1-3-1 0 0,-2-2 1 0 0,22-19 115 0 0,-38 25 0 0 0,-1 0 0 0 0,-1-2 0 0 0,-1-1 0 0 0,-1-1 1 0 0,10-19-1 0 0,-4 1 27 0 0,-2-1 1 0 0,-2-1 0 0 0,6-21-28 0 0,-26 55 14 0 0,1 0 0 0 0,0 0 1 0 0,1 1-1 0 0,1 0 0 0 0,4-5-14 0 0,-11 17 1 0 0,2-2 3 0 0,0 0 0 0 0,-1-1 0 0 0,1 1 0 0 0,-1-1 0 0 0,0 0 0 0 0,0 0 0 0 0,-1-1 0 0 0,0 1 0 0 0,0 0 0 0 0,0-1 0 0 0,0 1 0 0 0,-1-1 0 0 0,1-4-4 0 0,6-20 100 0 0,-6 23-39 0 0,0 0 1 0 0,0 0 0 0 0,0-1 0 0 0,0-4-62 0 0,-2 10 7 0 0,0 1 0 0 0,0-1-1 0 0,0 0 1 0 0,0 0 0 0 0,-1 1 0 0 0,1-1-1 0 0,0 0 1 0 0,-1 1 0 0 0,1-1-1 0 0,-1 1 1 0 0,1-1 0 0 0,-1 0-1 0 0,0 1 1 0 0,0-1 0 0 0,0 1 0 0 0,0-1-1 0 0,0 1 1 0 0,0 0 0 0 0,0 0-1 0 0,0-1 1 0 0,-1 0-7 0 0,1 2 0 0 0,-1 0 0 0 0,1-1 0 0 0,0 1 0 0 0,-1 0 0 0 0,1-1 0 0 0,0 1 0 0 0,-1 0 0 0 0,1 0 0 0 0,0 0 0 0 0,-1 0 0 0 0,1 0 0 0 0,-1 0 0 0 0,1 1 0 0 0,0-1 0 0 0,-1 0 0 0 0,1 1 0 0 0,0-1 0 0 0,-1 1 0 0 0,-2 0 0 0 0,0 1 0 0 0,0 0 0 0 0,0 0 0 0 0,0 0 0 0 0,-2 1 0 0 0,-24 29-16 0 0,19-21-49 0 0,0 1-1 0 0,1 0 1 0 0,0 1-1 0 0,1 1 1 0 0,0-1-1 0 0,1 1 1 0 0,1 1 0 0 0,-4 10 65 0 0,-9 28-241 0 0,-11 47 241 0 0,22-69-25 0 0,0 0 24 0 0,2 1-1 0 0,1 0 1 0 0,1 0 0 0 0,2 0 0 0 0,1 1 0 0 0,2-1-1 0 0,1 0 1 0 0,1 1 0 0 0,6 21 1 0 0,-7-47 0 0 0,1 0-1 0 0,1 0 1 0 0,-1 0 0 0 0,1 0-1 0 0,0 0 1 0 0,1 0 0 0 0,-1-1-1 0 0,1 0 1 0 0,1 0-1 0 0,-1 0 1 0 0,1 0 0 0 0,0-1-1 0 0,0 1 1 0 0,1-1 0 0 0,0-1-1 0 0,0 1 1 0 0,0-1-1 0 0,6 4 1 0 0,-3-4 34 0 0,0 1 0 0 0,0-2 0 0 0,0 1-1 0 0,1-1 1 0 0,-1-1 0 0 0,1 0 0 0 0,0 0-1 0 0,-1-1 1 0 0,1 0 0 0 0,0 0 0 0 0,0-1-1 0 0,0-1 1 0 0,9-1-34 0 0,9-3 54 0 0,1-1 0 0 0,-1-2 0 0 0,0-1 0 0 0,11-6-54 0 0,-25 8 18 0 0,-1-1-1 0 0,1 0 1 0 0,-1 0-1 0 0,-1-2 1 0 0,0 1 0 0 0,0-2-1 0 0,-1 0 1 0 0,0 0-1 0 0,-1-1 1 0 0,4-5-18 0 0,-9 8 0 0 0,1 0 0 0 0,-2 0 0 0 0,1 0 0 0 0,-1 0 0 0 0,-1-1 0 0 0,1-3 0 0 0,14-31 0 0 0,-13 33 0 0 0,0 0 0 0 0,-1-1 0 0 0,0 1 0 0 0,-1-1 0 0 0,-1 1 0 0 0,2-11 0 0 0,-2 9 6 0 0,-1 10-2 0 0,-1 1 0 0 0,1 0 0 0 0,-1-1 0 0 0,0 1 0 0 0,0-1 0 0 0,1 1 0 0 0,-2-1 0 0 0,1 1 0 0 0,0-1 0 0 0,0 1-1 0 0,-1-1 1 0 0,0 0-4 0 0,1 2 1 0 0,0 1 0 0 0,-1-1 0 0 0,1 1-1 0 0,-1-1 1 0 0,1 1 0 0 0,0-1-1 0 0,-1 0 1 0 0,1 1 0 0 0,-1 0 0 0 0,1-1-1 0 0,-1 1 1 0 0,0-1 0 0 0,1 1-1 0 0,-1 0 1 0 0,0-1-1 0 0,0 1 0 0 0,-1-1 0 0 0,0 1 0 0 0,0 0 0 0 0,1 0 0 0 0,-1-1 1 0 0,0 1-1 0 0,0 1 0 0 0,1-1 0 0 0,-1 0 0 0 0,0 0 0 0 0,0 1 0 0 0,1-1 0 0 0,-1 1 0 0 0,0-1 0 0 0,1 1 0 0 0,-1-1 0 0 0,-1 2 0 0 0,-2 0-3 0 0,1 1 0 0 0,-1 0 0 0 0,1 0 0 0 0,0 0-1 0 0,-2 1 4 0 0,-3 6-14 0 0,-1 1 1 0 0,1-1-1 0 0,1 1 0 0 0,0 1 0 0 0,1 0 0 0 0,0 0 0 0 0,1 0 0 0 0,-4 10 14 0 0,-2 8-30 0 0,2 0 0 0 0,1 0 0 0 0,0 9 30 0 0,6-27 7 0 0,1 0-1 0 0,0 0 1 0 0,1 1-1 0 0,1-1 1 0 0,0 1 0 0 0,0-1-1 0 0,2 0 1 0 0,1 11-7 0 0,-2-18 1 0 0,0 0 1 0 0,1 0-1 0 0,-1 0 1 0 0,1 0 0 0 0,0-1-1 0 0,1 1 1 0 0,-1 0-1 0 0,1-1 1 0 0,0 1-1 0 0,0-1 1 0 0,0 0-1 0 0,1 0 1 0 0,-1-1 0 0 0,1 1-1 0 0,0-1 1 0 0,0 1-1 0 0,1-1 1 0 0,-1 0-1 0 0,0-1 1 0 0,1 1-1 0 0,3 1-1 0 0,-1-2-1 0 0,0 0 0 0 0,0 0 0 0 0,0-1-1 0 0,0 1 1 0 0,0-2 0 0 0,0 1 0 0 0,1-1-1 0 0,-1 0 1 0 0,0 0 0 0 0,6-2 1 0 0,12-2 35 0 0,0-1-1 0 0,9-5-34 0 0,-21 7 21 0 0,18-6 176 0 0,-1 0 1 0 0,16-9-198 0 0,-34 13-266 0 0,-1-1 0 0 0,0-1 0 0 0,5-3 266 0 0,-9 5-858 0 0,-1 0 1 0 0,1 0-1 0 0,-2-1 1 0 0,1 0-1 0 0,4-6 858 0 0,2-3-9143 0 0</inkml:trace>
  <inkml:trace contextRef="#ctx0" brushRef="#br0" timeOffset="864.57">4125 514 19351 0 0,'-4'-17'1242'0'0,"4"16"-1191"0"0,-1 0-1 0 0,1 0 1 0 0,0-1 0 0 0,-1 1-1 0 0,1 0 1 0 0,0-1 0 0 0,0 1-1 0 0,0 0 1 0 0,0-1-1 0 0,0 1 1 0 0,0 0 0 0 0,0-1-1 0 0,0 1 1 0 0,0 0 0 0 0,1-1-1 0 0,-1 1 1 0 0,1-1-51 0 0,-1 1 45 0 0,0 1 0 0 0,1 0 1 0 0,-1-1-1 0 0,0 1 0 0 0,0-1 0 0 0,0 1 0 0 0,0-1 1 0 0,0 1-1 0 0,1-1 0 0 0,-1 1 0 0 0,0-1 0 0 0,0 1 1 0 0,0-1-1 0 0,-1 1 0 0 0,1-1 0 0 0,0 1 0 0 0,0-1 1 0 0,0 1-1 0 0,0-1 0 0 0,0 1 0 0 0,0 0 0 0 0,-1-1 1 0 0,1 1-1 0 0,0-1 0 0 0,0 1 0 0 0,-1-1 0 0 0,1 1 1 0 0,0 0-1 0 0,-1-1 0 0 0,1 1 0 0 0,0 0 0 0 0,-1-1 1 0 0,1 1-1 0 0,-1 0 0 0 0,1 0 0 0 0,0-1 0 0 0,-1 1 1 0 0,1 0-1 0 0,-1 0 0 0 0,1 0 0 0 0,-1-1-45 0 0,-21-2 1967 0 0,20 3-1302 0 0,-7 12 395 0 0,1 0-691 0 0,4-7-371 0 0,0 1 0 0 0,1-1 0 0 0,0 1 0 0 0,0 0 0 0 0,-1 4 2 0 0,2-6-18 0 0,0 1 0 0 0,1 0 1 0 0,-2-1-1 0 0,1 1 0 0 0,0-1 0 0 0,-1 0 0 0 0,0 0 1 0 0,0 0-1 0 0,0 0 0 0 0,0 0 0 0 0,-1-1 0 0 0,-1 2 19 0 0,2-1 38 0 0,-1 1 1 0 0,1 0 0 0 0,0 0 0 0 0,0 1 0 0 0,0-1 0 0 0,1 1-1 0 0,0-1 1 0 0,0 1 0 0 0,0 0 0 0 0,0 3-40 0 0,-9 25 64 0 0,9-29-64 0 0,0 1 0 0 0,0 0 0 0 0,0 0 0 0 0,1 0 0 0 0,0 0 0 0 0,0 0 0 0 0,1 0 0 0 0,0 0 0 0 0,0 0 0 0 0,0 0 0 0 0,1 4 0 0 0,0 18 0 0 0,-1-27 0 0 0,0 1 0 0 0,0 0 0 0 0,0 0 0 0 0,0 0 0 0 0,0-1 0 0 0,0 1 0 0 0,1 0 0 0 0,-1 0 0 0 0,1-1 0 0 0,-1 1 0 0 0,1 0 0 0 0,-1-1 0 0 0,1 1 0 0 0,0-1 0 0 0,0 1 0 0 0,0-1 0 0 0,0 1 0 0 0,0-1 0 0 0,0 1 0 0 0,0-1 0 0 0,1 0 0 0 0,-1 0 0 0 0,0 0 0 0 0,2 1 0 0 0,22 14 0 0 0,-14-14 0 0 0,-3-1 0 0 0,-4 0 0 0 0,0 0 0 0 0,0-1 0 0 0,0 0 0 0 0,0 0 0 0 0,0 0 0 0 0,0 0 0 0 0,0 0 0 0 0,0-1 0 0 0,0 0 0 0 0,0 0 0 0 0,0 0 0 0 0,0 0 0 0 0,-1 0 0 0 0,1-1 0 0 0,0 0 0 0 0,-1 0 0 0 0,2 0 0 0 0,5-6 0 0 0,0 1 0 0 0,0-1 0 0 0,-1-1 0 0 0,6-6 0 0 0,-5 4 0 0 0,-4 5 0 0 0,0-1 0 0 0,-1 0 0 0 0,0 0 0 0 0,-1 0 0 0 0,1-1 0 0 0,-2 0 0 0 0,1 0 0 0 0,1-5 0 0 0,0 0 0 0 0,-1-1 0 0 0,-1 0 0 0 0,0 0 0 0 0,1-13 0 0 0,-4 17 0 0 0,0-1 0 0 0,0 1 0 0 0,-2-5 0 0 0,0-20 0 0 0,1 22 0 0 0,0 0 0 0 0,-1 0 0 0 0,0 0 0 0 0,-1 0 0 0 0,-1 0 0 0 0,0 1 0 0 0,0 0 0 0 0,-2-3 0 0 0,5 13 0 0 0,0 0 0 0 0,0 0 0 0 0,-1-1 0 0 0,1 1 0 0 0,0 0 0 0 0,-1 0 0 0 0,1 1 0 0 0,-1-1 0 0 0,0 0 0 0 0,1 0 0 0 0,-1 1 0 0 0,0-1 0 0 0,0 1 0 0 0,0 0 0 0 0,0 0 0 0 0,-1-1 0 0 0,1 1 0 0 0,0 0 0 0 0,0 1 0 0 0,-3-2 0 0 0,2 2 0 0 0,-1-1 0 0 0,1 1 0 0 0,-1 0 0 0 0,1-1 0 0 0,-1 2 0 0 0,1-1 0 0 0,-1 0 0 0 0,1 1 0 0 0,0-1 0 0 0,-1 1 0 0 0,1 0 0 0 0,0 0 0 0 0,0 1 0 0 0,-3 0 0 0 0,4-1 0 0 0,-1 0 0 0 0,1 0 0 0 0,0 0 0 0 0,-1 1 0 0 0,1-1 0 0 0,0 0 0 0 0,0 1 0 0 0,0 0 0 0 0,0-1 0 0 0,0 1 0 0 0,1 0 0 0 0,-1 0 0 0 0,0 0 0 0 0,1 0 0 0 0,0 1 0 0 0,-1-1 0 0 0,1 0 0 0 0,0 0 0 0 0,0 1 0 0 0,0-1 0 0 0,0 1 0 0 0,1-1 0 0 0,-1 3 0 0 0,0 0 12 0 0,1-1-1 0 0,-1 1 1 0 0,0-1 0 0 0,-1 1-1 0 0,1-1 1 0 0,-1 0 0 0 0,1 1-1 0 0,-3 2-11 0 0,3-4 5 0 0,0-1-1 0 0,0 1 1 0 0,0 0-1 0 0,0-1 0 0 0,1 1 1 0 0,-1 0-1 0 0,1 0 0 0 0,0 0 1 0 0,0-1-1 0 0,0 1 0 0 0,0 0 1 0 0,1 0-1 0 0,-1 0 0 0 0,1-1 1 0 0,-1 1-1 0 0,1 0 0 0 0,0-1 1 0 0,0 1-1 0 0,0 0 0 0 0,1-1 1 0 0,-1 1-1 0 0,0-1 0 0 0,1 0 1 0 0,0 0-1 0 0,-1 1 0 0 0,1-1 1 0 0,0 0-1 0 0,0 0 0 0 0,0 0 1 0 0,1-1-1 0 0,1 2-4 0 0,8 3-18 0 0,0 0-1 0 0,1-1 1 0 0,0 0-1 0 0,0-1 1 0 0,0-1-1 0 0,0 0 1 0 0,1 0-1 0 0,-1-2 1 0 0,1 0-1 0 0,0 0 0 0 0,0-1 19 0 0,16-1-102 0 0,0-2 0 0 0,0 0 0 0 0,0-3 0 0 0,13-3 102 0 0,-21 3-168 0 0,1-1-1 0 0,-1-1 1 0 0,0-1 0 0 0,0-1-1 0 0,14-9 169 0 0,-22 10-96 0 0,0 0 1 0 0,0-1-1 0 0,-1-1 0 0 0,0 0 0 0 0,-1 0 1 0 0,-1-1-1 0 0,0-1 0 0 0,4-6 96 0 0,-8 9 80 0 0,1 0 0 0 0,-2-1 0 0 0,1 0 0 0 0,-1 0 0 0 0,-1-1 0 0 0,0 1 0 0 0,-1-1 0 0 0,2-8-80 0 0,-33 145 934 0 0,-3 63-564 0 0,-25 130-281 0 0,53-309-65 0 0,-117 575 1854 0 0,106-493-833 0 0,-1 89-1045 0 0,13-156 140 0 0,1 1 0 0 0,1-1 0 0 0,3 24-140 0 0,-2-17 180 0 0,-2-22-103 0 0,0-8-68 0 0,0-1-1 0 0,0 1 0 0 0,0 0 0 0 0,1 0 0 0 0,-1-1 0 0 0,0 1 1 0 0,0 0-1 0 0,0-1 0 0 0,1 1 0 0 0,-1 0 0 0 0,0-1 0 0 0,1 1 1 0 0,-1-1-1 0 0,1 1 0 0 0,-1-1 0 0 0,1 1 0 0 0,-1 0 0 0 0,1-1 1 0 0,-1 0-1 0 0,1 1 0 0 0,-1-1 0 0 0,1 1 0 0 0,0-1 0 0 0,-1 0 1 0 0,1 1-1 0 0,0-1 0 0 0,-1 0 0 0 0,1 0 0 0 0,0 1 0 0 0,-1-1 1 0 0,1 0-1 0 0,0 0 0 0 0,-1 0 0 0 0,1 0 0 0 0,0 0 0 0 0,0 0 1 0 0,-1 0-1 0 0,1 0 0 0 0,0 0-8 0 0,2-1 16 0 0,0 1 1 0 0,0 0 0 0 0,0-1-1 0 0,0 0 1 0 0,0 1-1 0 0,-1-1 1 0 0,1 0-1 0 0,0-1 1 0 0,-1 1-1 0 0,2-1-16 0 0,6-5 12 0 0,0 0 1 0 0,-1-1-1 0 0,0 0 0 0 0,0-1 0 0 0,0 0 0 0 0,-1 0 0 0 0,-1 0 0 0 0,0-1 0 0 0,0-1 1 0 0,-1 1-1 0 0,1-4-12 0 0,2-5 23 0 0,0-2 1 0 0,-2 0-1 0 0,0 0 1 0 0,-1 0-1 0 0,2-20-23 0 0,7-26 3 0 0,-8 37-11 0 0,-1 0 0 0 0,0-4 8 0 0,-3-2-89 0 0,-2 0 0 0 0,-1 0-1 0 0,-2 0 1 0 0,-2 0 0 0 0,-1 0 0 0 0,-1 0 0 0 0,-2 1 0 0 0,-2 0 0 0 0,-1 1 0 0 0,-4-5 89 0 0,8 24-46 0 0,1 2-1 0 0,-2-1 1 0 0,0 1 0 0 0,-1 0-1 0 0,0 0 1 0 0,-1 1 0 0 0,0 1-1 0 0,-1 0 1 0 0,0 0-1 0 0,-1 1 1 0 0,0 0 0 0 0,-1 1-1 0 0,-9-5 47 0 0,22 14-13 0 0,-1-1 0 0 0,0 1 0 0 0,1 0 0 0 0,-1 0 0 0 0,0-1 0 0 0,1 1 0 0 0,-1-1 0 0 0,1 1 0 0 0,-1 0 0 0 0,0-1 0 0 0,1 1 0 0 0,-1-1 0 0 0,1 1 0 0 0,-1-1 0 0 0,1 1 0 0 0,0-1 0 0 0,-1 0-1 0 0,1 1 1 0 0,0-1 0 0 0,-1 1 0 0 0,1-1 0 0 0,0 0 0 0 0,0 1 0 0 0,-1-1 0 0 0,1 0 0 0 0,0 1 0 0 0,0-1 0 0 0,0 0 0 0 0,0 0 0 0 0,0 0 13 0 0,0 0 2 0 0,1 1 0 0 0,-1-1 0 0 0,1 0 1 0 0,0 0-1 0 0,-1 0 0 0 0,1 1 0 0 0,0-1 0 0 0,0 0 0 0 0,-1 1 1 0 0,1-1-1 0 0,0 1 0 0 0,0-1 0 0 0,0 1 0 0 0,0-1 1 0 0,0 1-1 0 0,0 0 0 0 0,0-1 0 0 0,-1 1 0 0 0,1 0 0 0 0,1 0-2 0 0,65-14 44 0 0,0 3-1 0 0,0 4 0 0 0,18 1-43 0 0,91-10-532 0 0,-132 7 909 0 0,-24 4-1895 0 0,0 2-5568 0 0,-9 0-2157 0 0</inkml:trace>
  <inkml:trace contextRef="#ctx0" brushRef="#br0" timeOffset="3701.82">5713 878 11952 0 0,'0'0'546'0'0,"0"0"-10"0"0,0 0-242 0 0,0 0 251 0 0,0 0 154 0 0,0 0 33 0 0,0 0-2 0 0,0 0-21 0 0,0 0-5 0 0,0 0 0 0 0,0 0-25 0 0,0 0-107 0 0,0 0-48 0 0,0 0-11 0 0,9-4 777 0 0,-3 1-779 0 0,1 0 1 0 0,0 0 0 0 0,-1-1 0 0 0,0 0-1 0 0,0 0 1 0 0,5-5-512 0 0,46-32 1628 0 0,10-24 472 0 0,19-26-2100 0 0,-62 68 151 0 0,-18 19-107 0 0,-1-1-1 0 0,1 0 1 0 0,-1 0-1 0 0,-1-1 1 0 0,1 1 0 0 0,-1-1-1 0 0,1-1-43 0 0,20-38 976 0 0,8-6-976 0 0,-25 38 179 0 0,-7 11-170 0 0,0 0 0 0 0,0 0 0 0 0,1 0 0 0 0,-1 0 0 0 0,1 0 0 0 0,-1 0 0 0 0,1 1 0 0 0,-1-1 0 0 0,1 0-1 0 0,0 1 1 0 0,1-2-9 0 0,6-2 9 0 0,-7 3-9 0 0,0 0 1 0 0,0 1-1 0 0,0 0 1 0 0,0 0 0 0 0,0-1-1 0 0,1 1 1 0 0,-1 1 0 0 0,1-2-1 0 0,-2 2-1 0 0,0 0 1 0 0,1 0 0 0 0,-1 0 0 0 0,0 0 0 0 0,0 0 0 0 0,0 0 0 0 0,0 1 0 0 0,0-1 0 0 0,0 0 0 0 0,0 0-1 0 0,0 1 1 0 0,0-1 0 0 0,-1 1 0 0 0,1-1 0 0 0,0 1 0 0 0,0-1 0 0 0,0 1 0 0 0,0-1 0 0 0,0 1 0 0 0,-1 0-1 0 0,1 0 1 0 0,0-1 0 0 0,-1 1 0 0 0,1 0 0 0 0,2 3 0 0 0,-1-1 0 0 0,0 1 0 0 0,0-1 0 0 0,0 1 0 0 0,0 0 0 0 0,-1 0 0 0 0,1 0 0 0 0,-1 0 0 0 0,0 0 0 0 0,0 1 0 0 0,-1-1 0 0 0,1 1 0 0 0,1 15 0 0 0,-2-1 0 0 0,0 2 0 0 0,0-17 0 0 0,-1 24 0 0 0,-1 0 0 0 0,-3 8 0 0 0,0-9 0 0 0,3 1 0 0 0,0 8 0 0 0,-3 26 0 0 0,3-49 0 0 0,1 1 0 0 0,0-1 0 0 0,1 1 0 0 0,0-1 0 0 0,1 1 0 0 0,2 10 0 0 0,-1-13 0 0 0,-1-8 0 0 0,-1 0 0 0 0,1 0 0 0 0,-1-1 0 0 0,1 1 0 0 0,0 0 0 0 0,1 0 0 0 0,-1-1 0 0 0,0 1 0 0 0,1-1 0 0 0,-1 1 0 0 0,1-1 0 0 0,0 0 0 0 0,-1 0 0 0 0,3 2 0 0 0,-3-3 2 0 0,-1 0 0 0 0,1-1 0 0 0,-1 0 0 0 0,1 1 0 0 0,-1-1 0 0 0,1 1 0 0 0,-1-1 0 0 0,1 0 0 0 0,0 1 0 0 0,-1-1 0 0 0,1 0 0 0 0,0 1 0 0 0,-1-1 0 0 0,1 0 0 0 0,-1 0 0 0 0,1 0 0 0 0,0 0 0 0 0,-1 0 0 0 0,1 0 0 0 0,0 0 0 0 0,0 0 0 0 0,-1 0 0 0 0,1 0 0 0 0,0 0-2 0 0,1 0 12 0 0,-1-1 1 0 0,1 0-1 0 0,0 1 0 0 0,-1-1 0 0 0,1 0 0 0 0,0 0 0 0 0,-1 0 1 0 0,1 0-1 0 0,0-1-12 0 0,3-2 49 0 0,-1-1 0 0 0,1 1-1 0 0,-1-1 1 0 0,3-5-49 0 0,41-66 423 0 0,16-40-423 0 0,-58 106 13 0 0,6-14-11 0 0,2 0-1 0 0,0 1 1 0 0,2 1-1 0 0,1 0 1 0 0,0 1 0 0 0,1 1-1 0 0,14-11-1 0 0,-28 28-38 0 0,1-3 107 0 0,2 1 1 0 0,-1 0-1 0 0,0 1 1 0 0,1-1-1 0 0,0 1 0 0 0,1 0-69 0 0,-7 3-8 0 0,1 0-1 0 0,0 1 0 0 0,0-1 0 0 0,0 1 1 0 0,0-1-1 0 0,-1 1 0 0 0,1 0 1 0 0,0 0-1 0 0,0-1 0 0 0,0 1 0 0 0,0 1 1 0 0,0-1-1 0 0,0 0 0 0 0,0 0 0 0 0,0 1 1 0 0,-1-1-1 0 0,1 1 0 0 0,0 0 1 0 0,0-1-1 0 0,-1 1 0 0 0,1 0 0 0 0,0 0 1 0 0,-1 0-1 0 0,1 0 0 0 0,-1 0 0 0 0,1 1 1 0 0,0 0 8 0 0,0 1-23 0 0,0-1 0 0 0,0 1 0 0 0,-1 0 1 0 0,1 0-1 0 0,-1 0 0 0 0,0 1 0 0 0,0-1 1 0 0,0 0-1 0 0,0 0 0 0 0,-1 1 0 0 0,1-1 1 0 0,-1 2 22 0 0,5 16-43 0 0,1-1 62 0 0,-1 1 0 0 0,0 0 0 0 0,-1 0 1 0 0,-2 0-1 0 0,1 14-19 0 0,-2-24 51 0 0,0 0 1 0 0,0 0 0 0 0,1 0-1 0 0,1-1 1 0 0,0 1 0 0 0,0 0-1 0 0,1-1 1 0 0,1 0-1 0 0,-1 0 1 0 0,2-1 0 0 0,4 8-52 0 0,-8-12-96 0 0,2 0-36 0 0,13 4-235 0 0,-16-9 385 0 0,0 0 0 0 0,0 1-1 0 0,0-1 1 0 0,0 0 0 0 0,0 0-1 0 0,0 0 1 0 0,0 0 0 0 0,0-1 0 0 0,0 1-1 0 0,0 0 1 0 0,0 0 0 0 0,0 0 0 0 0,0-1-1 0 0,0 1 1 0 0,0-1 0 0 0,0 1-1 0 0,0-1 1 0 0,0 1 0 0 0,0-1 0 0 0,0 1-1 0 0,-1-1 1 0 0,1 0-18 0 0,19-17 275 0 0,-17 16-220 0 0,16-15-78 0 0,-13 12-23 0 0,-1 1 0 0 0,0-1 0 0 0,0 0 0 0 0,1-1 46 0 0,27-41-71 0 0,-2 0-1 0 0,17-38 72 0 0,-11 21 278 0 0,8-9-278 0 0,-27 47-223 0 0,-15 36 219 0 0,0 1-1 0 0,0 0 0 0 0,-1 0 1 0 0,0 0-1 0 0,0 11 5 0 0,5 29 75 0 0,-1 4 120 0 0,-5-39-235 0 0,1-1 0 0 0,0 0 0 0 0,5 15 40 0 0,-1-9-62 0 0,-4-13 37 0 0,0 1 0 0 0,1 0-1 0 0,0 0 1 0 0,1-1 0 0 0,0 1 0 0 0,0-1-1 0 0,1 0 1 0 0,0 1 25 0 0,-2-7-1 0 0,-1 0 1 0 0,0 0-1 0 0,1 0 0 0 0,0 0 1 0 0,-1 0-1 0 0,1 0 0 0 0,2 0 1 0 0,10 8 25 0 0,-15-9-15 0 0,1-1-1 0 0,0 0 1 0 0,-1 1-1 0 0,1-1 1 0 0,0 0-1 0 0,-1 0 1 0 0,1 0-1 0 0,-1 1 1 0 0,1-1-1 0 0,0 0 1 0 0,-1 0-1 0 0,1 0 1 0 0,0 0-1 0 0,-1 0 1 0 0,1 0-1 0 0,0-1 1 0 0,-1 1-1 0 0,1 0 1 0 0,0 0 0 0 0,0 0-10 0 0,1-1 29 0 0,2 0-9 0 0,1 0 0 0 0,-1-1 0 0 0,1 0 0 0 0,-1 0 0 0 0,0 0 0 0 0,0 0-1 0 0,0 0 1 0 0,0-1 0 0 0,0 0 0 0 0,0 0 0 0 0,2-2-20 0 0,6-5 21 0 0,-6 4-53 0 0,1 0 0 0 0,-1 0-1 0 0,0 0 1 0 0,-1-1 0 0 0,5-7 32 0 0,7-8-94 0 0,-7 10 75 0 0,-1-1-1 0 0,0 0 1 0 0,-1 0-1 0 0,-1-1 1 0 0,0 0-1 0 0,0-3 20 0 0,2 0 34 0 0,0 1 1 0 0,0 1-1 0 0,2 0 1 0 0,0 0-1 0 0,0 1 1 0 0,9-8-35 0 0,-2 4 105 0 0,17-15-105 0 0,-28 27 11 0 0,1 0 1 0 0,-1 1-1 0 0,1 0 0 0 0,0 0 1 0 0,0 1-1 0 0,7-3-11 0 0,-12 6-10 0 0,0 0 0 0 0,0 1 0 0 0,0-1 0 0 0,-1 0 0 0 0,1 1 0 0 0,1 0 0 0 0,-1 0 0 0 0,0 0 0 0 0,0 0 0 0 0,0 0 0 0 0,0 0 0 0 0,0 1-1 0 0,0 0 1 0 0,-1-1 0 0 0,1 1 0 0 0,0 0 0 0 0,0 1 0 0 0,0-1 0 0 0,0 1 10 0 0,2 1-1 0 0,-1 0-1 0 0,0 0 0 0 0,0 0 0 0 0,0 1 1 0 0,0-1-1 0 0,0 1 0 0 0,-1 0 0 0 0,1 0 1 0 0,-1 1-1 0 0,0 0 2 0 0,10 15 2 0 0,-2-5-59 0 0,-2 0 1 0 0,1 1-1 0 0,-2 0 1 0 0,3 8 56 0 0,-11-20 0 0 0,0-3 0 0 0,1 0 0 0 0,-1 0 0 0 0,0 0 0 0 0,1 0 0 0 0,-1 0 0 0 0,0 1 0 0 0,1-1 0 0 0,0 0 0 0 0,-1 0 0 0 0,1 0 0 0 0,0 0 0 0 0,-1 0 0 0 0,1-1 0 0 0,0 2 0 0 0,6 7 11 0 0,-11-27 42 0 0,-11-9-53 0 0,8 15 0 0 0,0-1 0 0 0,-1 1 0 0 0,0 0 0 0 0,-7-6 0 0 0,11 13 24 0 0,-1 0 0 0 0,0 1 0 0 0,0 0 0 0 0,0 0 1 0 0,-3-2-25 0 0,5 4 15 0 0,1 1 1 0 0,-1-1 0 0 0,0 1-1 0 0,1 0 1 0 0,-1 0 0 0 0,0 1-1 0 0,0-1 1 0 0,1 0 0 0 0,-1 1-1 0 0,0 0 1 0 0,0 0 0 0 0,0-1-1 0 0,0 2 1 0 0,-2-1-16 0 0,0 1-7 0 0,-2-1-36 0 0,1 1 0 0 0,0 0 0 0 0,0 0 0 0 0,0 1 0 0 0,0 0 0 0 0,0 0 0 0 0,0 1 43 0 0,-4 3-33 0 0,1 1 1 0 0,0 1-1 0 0,1 0 1 0 0,0 0-1 0 0,0 0 1 0 0,1 1-1 0 0,-1 2 33 0 0,-3 4-12 0 0,0 1 0 0 0,2 1 0 0 0,-8 16 12 0 0,13-24-3 0 0,1-1 0 0 0,0 1 0 0 0,0-1 0 0 0,1 1 0 0 0,0 0 0 0 0,1 0 0 0 0,-1 0-1 0 0,2 0 1 0 0,0 1 3 0 0,0-4 33 0 0,0-1 0 0 0,1 0-1 0 0,0 1 1 0 0,0-1 0 0 0,0 0 0 0 0,1 0-1 0 0,-1 0 1 0 0,1 0 0 0 0,1 0-1 0 0,-1 0 1 0 0,1 0 0 0 0,-1-1-1 0 0,1 1 1 0 0,1-1 0 0 0,2 3-33 0 0,-4-4-38 0 0,0-1 0 0 0,1 0 0 0 0,-1-1 0 0 0,1 1 0 0 0,-1 0 0 0 0,1-1 0 0 0,0 1 0 0 0,0-1 0 0 0,-1 0 0 0 0,1 0-1 0 0,0 0 1 0 0,3 0 38 0 0,2 1-11 0 0,0-1-1 0 0,0 0 1 0 0,1-1-1 0 0,0 0 12 0 0,-4 0 3 0 0,1-1 0 0 0,-1 1-1 0 0,0-1 1 0 0,0 0 0 0 0,0-1 0 0 0,0 1 0 0 0,0-1-1 0 0,0 0 1 0 0,0-1 0 0 0,0 1 0 0 0,-1-1-1 0 0,1 0 1 0 0,-1 0 0 0 0,0 0 0 0 0,0 0 0 0 0,0-1-1 0 0,0 0 1 0 0,1-1-3 0 0,8-11 18 0 0,-1-1-1 0 0,0 0 1 0 0,-1 0 0 0 0,0-4-18 0 0,6-7 7 0 0,-10 16 8 0 0,-1-1-1 0 0,4-11-14 0 0,-6 14 9 0 0,1 0 0 0 0,-1 0-1 0 0,2 1 1 0 0,2-4-9 0 0,-1 5-15 0 0,-6 31-93 0 0,4 125 7 0 0,-5-145 101 0 0,0 0 0 0 0,1 1 0 0 0,0-1 0 0 0,-1 0 0 0 0,1 0 0 0 0,0 0 0 0 0,0 0 0 0 0,1 0 0 0 0,-1 0 0 0 0,1 0 0 0 0,1 1 0 0 0,5 12 0 0 0,5 4 0 0 0,-12-18-2 0 0,-1-1-1 0 0,1 1 1 0 0,0-1 0 0 0,-1 0 0 0 0,1 1-1 0 0,0-1 1 0 0,0 0 0 0 0,0 0-1 0 0,0 1 1 0 0,0-1 0 0 0,0 0-1 0 0,0 0 1 0 0,0 0 0 0 0,0 0-1 0 0,1-1 1 0 0,-1 1 0 0 0,0 0 0 0 0,1 0-1 0 0,-1-1 1 0 0,0 1 0 0 0,1-1-1 0 0,-1 1 1 0 0,1-1 0 0 0,-1 1-1 0 0,2-1 3 0 0,3 1-31 0 0,4 1-41 0 0,-1-1 0 0 0,0 1 0 0 0,1-2 0 0 0,-1 0 1 0 0,1 0-1 0 0,-1-1 0 0 0,0 0 0 0 0,1 0 0 0 0,-1-1 1 0 0,0 0-1 0 0,0-1 0 0 0,0 0 0 0 0,0 0 0 0 0,5-3 72 0 0,0-1-42 0 0,0-1 0 0 0,0 0 0 0 0,-1 0 0 0 0,0-1 0 0 0,0-1-1 0 0,-1 0 1 0 0,-1-1 0 0 0,4-5 42 0 0,-8 8 18 0 0,0-1 1 0 0,-1 0-1 0 0,3-7-18 0 0,5-9-82 0 0,-9 17 56 0 0,0-1-1 0 0,-1 0 1 0 0,-1 0-1 0 0,1-2 27 0 0,7-16-27 0 0,-6 16 21 0 0,-2 3-11 0 0,1 1 0 0 0,-1 0 0 0 0,2 0-1 0 0,0-2 18 0 0,-4 7-32 0 0,-1 2 79 0 0,0 0 38 0 0,-1 12 58 0 0,-7 66-1032 0 0,-5 63 714 0 0,2 67-125 0 0,8-123 151 0 0,-1 246 661 0 0,1 2 689 0 0,1-296-1075 0 0,-2 0 0 0 0,-4 11-126 0 0,8-47 8 0 0,0 1-1 0 0,-1 0 1 0 0,1 0 0 0 0,-1 0-1 0 0,1 0 1 0 0,-1-1 0 0 0,0 1-1 0 0,0 0 1 0 0,1-1 0 0 0,-1 1-1 0 0,0 0 1 0 0,-1-1-1 0 0,1 1 1 0 0,0-1 0 0 0,0 0-1 0 0,-1 1 1 0 0,1-1 0 0 0,-1 0-1 0 0,1 0 1 0 0,-1 0 0 0 0,1 0-1 0 0,-2 0-7 0 0,1 0 26 0 0,0 0 1 0 0,0-1-1 0 0,0 0 0 0 0,0 0 0 0 0,0 1 0 0 0,0-1 0 0 0,0 0 0 0 0,0-1 0 0 0,0 1 1 0 0,0 0-1 0 0,0-1 0 0 0,0 1 0 0 0,0-1 0 0 0,0 1 0 0 0,0-1 0 0 0,0 0 0 0 0,0 0 1 0 0,0 0-1 0 0,0 0 0 0 0,-1-1-26 0 0,-4-3 70 0 0,1-1 1 0 0,0 1 0 0 0,-1-1-1 0 0,2 0 1 0 0,-1-1-1 0 0,1 1 1 0 0,0-1 0 0 0,0 0-1 0 0,1 0 1 0 0,0-1-1 0 0,-1-1-70 0 0,-8-21-252 0 0,1 0-1 0 0,-1-9 253 0 0,12 35-13 0 0,-8-25 11 0 0,1 0 0 0 0,1 0 0 0 0,2-1 0 0 0,1 0-1 0 0,1 0 1 0 0,2 0 0 0 0,1 0 0 0 0,1 0-1 0 0,2 0 1 0 0,1 0 0 0 0,1 0 0 0 0,2 1 0 0 0,0 0-1 0 0,2 0 1 0 0,5-7 2 0 0,12-22 108 0 0,2 2 0 0 0,2 1 0 0 0,3 2 0 0 0,2 1 0 0 0,14-13-108 0 0,-6 3-289 0 0,-22 31-43 0 0,9-9 332 0 0,13-11-92 0 0,16-11 92 0 0,-43 45-14 0 0,13-19 14 0 0,-18 21 1 0 0,1 1 0 0 0,0 0 0 0 0,6-4-1 0 0,4-4 0 0 0,-17 16 0 0 0,0 1 0 0 0,0 0 0 0 0,1-1 0 0 0,0 2 0 0 0,0-1 0 0 0,0 1 0 0 0,-5 3 0 0 0,-1 1 0 0 0,1 0 0 0 0,-1 0 0 0 0,0-1 0 0 0,1 1 0 0 0,-1 0 0 0 0,1 0 0 0 0,-1 0 0 0 0,1 0 0 0 0,-1 0 0 0 0,1 0 0 0 0,-1-1 0 0 0,1 1 0 0 0,-1 0 0 0 0,1 0 0 0 0,-1 0 0 0 0,0 1 0 0 0,1-1 0 0 0,-1 0 0 0 0,1 0 0 0 0,2 1 6 0 0,-1 1 1 0 0,0-1-1 0 0,0 1 0 0 0,0-1 0 0 0,0 1 1 0 0,0 0-1 0 0,0 0 0 0 0,0 0 1 0 0,0 0-1 0 0,-1 0 0 0 0,1 1 0 0 0,-1-1 1 0 0,0 0-1 0 0,0 1 0 0 0,0-1 1 0 0,0 1-1 0 0,0-1 0 0 0,0 1 0 0 0,0 0-6 0 0,1 5 49 0 0,0 1 0 0 0,-1-1-1 0 0,1 1 1 0 0,-2 0 0 0 0,1 5-49 0 0,2 63 331 0 0,-1-44-356 0 0,-1-1 0 0 0,-2 1 0 0 0,-1-1-1 0 0,-1 2 26 0 0,1-29-38 0 0,1 0-1 0 0,0 1 0 0 0,1-1 0 0 0,0 1 0 0 0,-1-1 0 0 0,2 1 0 0 0,-1-1 1 0 0,0 0-1 0 0,1 1 0 0 0,0-1 0 0 0,1 0 0 0 0,-1 1 0 0 0,1-1 1 0 0,0 0-1 0 0,0 1 39 0 0,7 17-43 0 0,-3-15 43 0 0,-3-8 2 0 0,0 1 0 0 0,-1 0 0 0 0,1-1 1 0 0,0 0-1 0 0,0 0 0 0 0,-1 0 0 0 0,1 0 0 0 0,0 0 0 0 0,0 0 0 0 0,-1-1 1 0 0,1 1-1 0 0,0-1 0 0 0,-1 0 0 0 0,1 1 0 0 0,-1-1 0 0 0,1-1 0 0 0,-1 1 0 0 0,1 0 1 0 0,-1-1-1 0 0,1 1 0 0 0,-1-1 0 0 0,1 0-2 0 0,2-2 11 0 0,-1 1-1 0 0,1-1 1 0 0,-1 0 0 0 0,0-1 0 0 0,0 1 0 0 0,0-1-1 0 0,-1 1 1 0 0,1-1 0 0 0,-1 0 0 0 0,0-2-11 0 0,2-2 59 0 0,0 0 0 0 0,-1-1 0 0 0,-1 0-1 0 0,1 0 1 0 0,-2 0 0 0 0,1 0 0 0 0,-2 0 0 0 0,1 0 0 0 0,-1-1 0 0 0,-1-10-59 0 0,-4-30-148 0 0,-5-11 148 0 0,5 40-59 0 0,-1 0 0 0 0,-1 0 0 0 0,-1 0 0 0 0,-1 1 59 0 0,4 11-14 0 0,0 1-1 0 0,0 0 1 0 0,-1 0-1 0 0,0 1 1 0 0,-1 0 0 0 0,0-1-1 0 0,0 2 1 0 0,0-1-1 0 0,-1 1 1 0 0,-7-6 14 0 0,13 12 11 0 0,-1 0 0 0 0,1 0 0 0 0,-1 0-1 0 0,0 0 1 0 0,0 0 0 0 0,1 0 0 0 0,-1 0 0 0 0,0 1 0 0 0,0-1 0 0 0,0 1 0 0 0,0-1-1 0 0,0 1 1 0 0,0 0 0 0 0,0 0 0 0 0,0 0 0 0 0,0 0 0 0 0,1 0 0 0 0,-1 0-1 0 0,0 0 1 0 0,0 1 0 0 0,0-1 0 0 0,0 1 0 0 0,0-1 0 0 0,-1 1-11 0 0,1 1 2 0 0,0-1 1 0 0,0 0 0 0 0,0 1 0 0 0,0 0-1 0 0,0-1 1 0 0,1 1 0 0 0,-1 0-1 0 0,0 0 1 0 0,1 0 0 0 0,-1 0-1 0 0,1 0 1 0 0,0 0 0 0 0,0 0 0 0 0,0 0-1 0 0,0 1 1 0 0,0-1 0 0 0,0 0-1 0 0,0 3-2 0 0,-6 18-550 0 0,5-18 474 0 0,0 0 0 0 0,1 0 0 0 0,0-1 0 0 0,0 1 0 0 0,0 0 0 0 0,0 0 0 0 0,1 1 0 0 0,0-1 0 0 0,0 0 0 0 0,0 0 0 0 0,1 1 76 0 0,3 20 281 0 0,-2-8-291 0 0,1 0 0 0 0,0 0 0 0 0,2 0-1 0 0,0 0 1 0 0,6 12 10 0 0,-9-26-1 0 0,0 0 0 0 0,0-1 0 0 0,0 1 0 0 0,0 0 0 0 0,1-1 0 0 0,-1 1 0 0 0,1-1 0 0 0,0 0 0 0 0,0 0-1 0 0,0 0 1 0 0,1-1 0 0 0,-1 1 0 0 0,0-1 0 0 0,1 1 0 0 0,0-1 0 0 0,0 0 0 0 0,-1-1 0 0 0,1 1 0 0 0,0-1 0 0 0,0 0 0 0 0,1 1 0 0 0,-1-2 0 0 0,0 1 0 0 0,0 0-1 0 0,0-1 1 0 0,5 0 1 0 0,3-1 13 0 0,0-1-1 0 0,0 0 0 0 0,-1 0 0 0 0,1-1 0 0 0,0-1 0 0 0,7-3-12 0 0,1 0 163 0 0,2-1-114 0 0,-2 0-1 0 0,1-2 0 0 0,-1 0 0 0 0,-1-2 0 0 0,0 0 0 0 0,0-1 1 0 0,-1 0-1 0 0,4-6-48 0 0,10-9 57 0 0,-14 14 106 0 0,-2 0 0 0 0,0-2 0 0 0,0 0 0 0 0,2-5-163 0 0,-16 18 24 0 0,0 0-1 0 0,-1-1 1 0 0,1 1 0 0 0,0-1-1 0 0,-1 1 1 0 0,0-1 0 0 0,0 0-1 0 0,0 1 1 0 0,0-5-24 0 0,0 4-21 0 0,0-1 1 0 0,0 1-1 0 0,0 0 0 0 0,0-1 0 0 0,1 1 1 0 0,0 0-1 0 0,1-2 21 0 0,4-4-82 0 0,0 0-1 0 0,1 0 0 0 0,8-6 83 0 0,18-24-25 0 0,-7-4 201 0 0,-24 38-92 0 0,-2 3 103 0 0,-7 4-149 0 0,3-1-69 0 0,-1 1 1 0 0,0 0 0 0 0,0 0 0 0 0,0 1 0 0 0,0 0-1 0 0,0-1 1 0 0,0 1 0 0 0,1 1 0 0 0,-1-1 0 0 0,0 0 0 0 0,-2 3 30 0 0,-31 30-248 0 0,33-31 229 0 0,-3 4-52 0 0,0 1 0 0 0,0 0 0 0 0,1 0-1 0 0,0 0 1 0 0,1 1 0 0 0,0 0 0 0 0,0 0-1 0 0,1 1 1 0 0,-2 9 71 0 0,4-13-49 0 0,1 0 0 0 0,0-1 0 0 0,1 1 0 0 0,-1 0-1 0 0,1 0 1 0 0,1-1 0 0 0,-1 1 0 0 0,1 0 0 0 0,1-1 0 0 0,0 3 49 0 0,1 6-73 0 0,2-1-1 0 0,0 0 1 0 0,1 0 0 0 0,1 1 73 0 0,4 5-277 0 0,2 0-1 0 0,0-1 1 0 0,1-1-1 0 0,10 9 278 0 0,-12-13-267 0 0,-5-5 162 0 0,0 1 0 0 0,-1-1 0 0 0,0 1 0 0 0,0 0-1 0 0,0 3 106 0 0,11 30 188 0 0,-16-39-196 0 0,0-1 0 0 0,0 1 0 0 0,-1-1 0 0 0,1 1 1 0 0,-1-1-1 0 0,0 1 0 0 0,0-1 0 0 0,0 1 0 0 0,0-1 1 0 0,-1 1-1 0 0,0 1 8 0 0,1-4-12 0 0,0 0 1 0 0,0 0-1 0 0,0 0 1 0 0,0 0-1 0 0,0 1 0 0 0,0-1 1 0 0,0 0-1 0 0,1 0 1 0 0,-1 0-1 0 0,0 0 1 0 0,1 0-1 0 0,-1 0 0 0 0,0 0 1 0 0,2 1 11 0 0,1 8-64 0 0,-2 1 51 0 0,4-2 13 0 0,-3-7 25 0 0,0 0-1 0 0,0 0 1 0 0,1 0-1 0 0,-1 0 1 0 0,1 0-1 0 0,-1 0 1 0 0,1-1-1 0 0,0 1 1 0 0,0-1-1 0 0,-1 0 1 0 0,1 0-1 0 0,0 0 1 0 0,0 0-1 0 0,0 0 1 0 0,0-1-1 0 0,0 1 1 0 0,0-1-1 0 0,1 0 1 0 0,-1 0-25 0 0,11 0 259 0 0,0-1 0 0 0,-1 0 0 0 0,13-4-259 0 0,10 0 230 0 0,-20 3-86 0 0,1 0 0 0 0,-1-1-1 0 0,14-4-143 0 0,-23 5-78 0 0,1-1-1 0 0,-1 1 0 0 0,0-2 1 0 0,0 1-1 0 0,0-1 0 0 0,0 0 0 0 0,0-1 1 0 0,-1 1-1 0 0,1-2 79 0 0,-6 5-174 0 0,1 0-1 0 0,-1-1 0 0 0,0 1 1 0 0,0 0-1 0 0,0-1 1 0 0,0 1-1 0 0,0-1 0 0 0,-1 1 1 0 0,1-1-1 0 0,0 1 1 0 0,-1-1-1 0 0,1 0 0 0 0,-1 1 1 0 0,1-1-1 0 0,-1 0 1 0 0,0 1-1 0 0,0-1 0 0 0,0 0 1 0 0,0 0 174 0 0,0-6-1239 0 0</inkml:trace>
  <inkml:trace contextRef="#ctx0" brushRef="#br0" timeOffset="4087.3">8161 270 23039 0 0,'-5'-20'512'0'0,"5"20"96"0"0,0 0 32 0 0,-4-8 0 0 0,4 8-512 0 0,0 0-128 0 0,0 0 0 0 0,0 0 0 0 0,0 0 432 0 0,0 0 64 0 0,12-3 16 0 0,-12 3 0 0 0,0 0-824 0 0,0 0-160 0 0,0 0-32 0 0,5 3-8 0 0</inkml:trace>
  <inkml:trace contextRef="#ctx0" brushRef="#br0" timeOffset="4727.02">10381 844 15984 0 0,'0'0'362'0'0,"0"0"47"0"0,0 0 29 0 0,0 0-50 0 0,0 0-80 0 0,0 0 585 0 0,0-2 283 0 0,52-87 6039 0 0,-4 2-5374 0 0,-9 4 533 0 0,19-63-2374 0 0,19-90 10 0 0,-73 223-27 0 0,-1 0 0 0 0,0 0 0 0 0,0 0 1 0 0,-2-1-1 0 0,1-4 17 0 0,-2 16 19 0 0,-1 0 0 0 0,1 0 0 0 0,0 0 0 0 0,-1 0 0 0 0,0-1 1 0 0,1 1-1 0 0,-1 0 0 0 0,0 0 0 0 0,0 0 0 0 0,0 0 0 0 0,-1-1-19 0 0,2 3-13 0 0,-1 0 0 0 0,1-1 0 0 0,0 1-1 0 0,0 0 1 0 0,0 0 0 0 0,-1 0-1 0 0,1 0 1 0 0,0 0 0 0 0,0-1 0 0 0,-1 1-1 0 0,1 0 1 0 0,0 0 0 0 0,-1 0-1 0 0,1 0 1 0 0,0 0 0 0 0,0 0 0 0 0,-1 0-1 0 0,1 0 1 0 0,0 0 0 0 0,-1 0 0 0 0,1 0-1 0 0,0 0 1 0 0,0 0 0 0 0,-1 0-1 0 0,1 0 1 0 0,0 0 0 0 0,-1 0 0 0 0,1 1-1 0 0,0-1 1 0 0,0 0 0 0 0,-1 0-1 0 0,1 0 1 0 0,0 0 0 0 0,0 1 0 0 0,-1-1-1 0 0,1 0 1 0 0,0 0 0 0 0,0 1 13 0 0,-8 6-185 0 0,2 2 60 0 0,0 0 1 0 0,1 1-1 0 0,1 0 1 0 0,0-1-1 0 0,0 2 0 0 0,1-1 1 0 0,0 0-1 0 0,0 1 0 0 0,1-1 1 0 0,1 5 124 0 0,-2 13-215 0 0,2 0 0 0 0,0 0 0 0 0,3 11 215 0 0,16 252-1281 0 0,-13-238 1429 0 0,-1-14 245 0 0,-1 17-393 0 0,-3-54-62 0 0,0-2-82 0 0,-5 7-148 0 0,4-6 308 0 0,-1 1 0 0 0,0-1 0 0 0,1 1-1 0 0,-1-1 1 0 0,0 0 0 0 0,0 0 0 0 0,0 0 0 0 0,0 0 0 0 0,0 0 0 0 0,0-1 0 0 0,0 1 0 0 0,0-1 0 0 0,0 1 0 0 0,-1-1 0 0 0,1 1-1 0 0,0-1 1 0 0,0 0 0 0 0,0 0 0 0 0,0 0 0 0 0,-1-1 0 0 0,1 1 0 0 0,0 0 0 0 0,0-1 0 0 0,0 1 0 0 0,0-1 0 0 0,0 0 0 0 0,0 0-1 0 0,0 0 1 0 0,0 0 0 0 0,0 0 0 0 0,0 0 0 0 0,0-1-16 0 0,-9-7-20 0 0,7 6-289 0 0,0 0 1 0 0,1 0 0 0 0,0 0-1 0 0,0 0 1 0 0,0-1-1 0 0,0 1 1 0 0,0-1 0 0 0,0 0-1 0 0,1-1 309 0 0,-7-14-6305 0 0,5 0-1929 0 0</inkml:trace>
  <inkml:trace contextRef="#ctx0" brushRef="#br0" timeOffset="5807.64">11052 547 8288 0 0,'0'0'638'0'0,"-1"-1"-414"0"0,-2-5 172 0 0,2 5 1527 0 0,1 1 661 0 0,0 0 126 0 0,0 0-260 0 0,0 0-1217 0 0,0 0-532 0 0,0 0-106 0 0,0 0-44 0 0,0 0-114 0 0,0 0-49 0 0,0 0-11 0 0,6 0-201 0 0,0 0 0 0 0,0-1 0 0 0,1 0 0 0 0,-1 0 0 0 0,0 0 0 0 0,0 0 0 0 0,0-1 0 0 0,-1 0 0 0 0,1 0 0 0 0,0-1 0 0 0,-1 0 0 0 0,1 0 0 0 0,-1 0-176 0 0,-3 1 179 0 0,0 1-23 0 0,6-5-32 0 0,-4 4-74 0 0,-1-1-1 0 0,1 0 1 0 0,-1 0-1 0 0,0 0 1 0 0,0 0-1 0 0,0-1 0 0 0,0 1 1 0 0,0-1-1 0 0,1-2-49 0 0,31-52 519 0 0,-32 53-490 0 0,-1 0 0 0 0,1 0 0 0 0,-1-1 0 0 0,-1 1 1 0 0,1 0-1 0 0,-1-1 0 0 0,0 1 0 0 0,0 0 0 0 0,-1-1 0 0 0,1 0 1 0 0,-1 1-1 0 0,0-1 0 0 0,-1 1 0 0 0,1-1 0 0 0,-1 1 0 0 0,0-1 0 0 0,-1 1 1 0 0,1 0-1 0 0,-1 0 0 0 0,0-1 0 0 0,0 1 0 0 0,-2-2-29 0 0,2 4-13 0 0,0 0 0 0 0,0-1 0 0 0,0 1 0 0 0,0 0-1 0 0,-1 0 1 0 0,1 0 0 0 0,-2-1 13 0 0,3 3-3 0 0,1 1 0 0 0,-1-1 1 0 0,0 1-1 0 0,0-1 0 0 0,0 1 0 0 0,0-1 0 0 0,1 1 0 0 0,-1-1 0 0 0,0 1 0 0 0,0 0 1 0 0,0-1-1 0 0,0 1 0 0 0,0 0 0 0 0,0 0 0 0 0,0 0 0 0 0,0 0 0 0 0,0 0 0 0 0,0 0 1 0 0,0 0-1 0 0,0 0 0 0 0,0 0 0 0 0,0 0 0 0 0,0 1 0 0 0,0-1 0 0 0,0 0 0 0 0,0 1 1 0 0,1-1-1 0 0,-1 1 0 0 0,0-1 0 0 0,0 1 0 0 0,0-1 0 0 0,0 1 3 0 0,-6 5 0 0 0,1 1 0 0 0,0 0 0 0 0,0 0 0 0 0,0 0 0 0 0,1 1 0 0 0,0 0 0 0 0,-2 4 0 0 0,-2 3 0 0 0,1-1 8 0 0,0 0 0 0 0,1 1 0 0 0,1 0 0 0 0,1 0 0 0 0,-3 11-8 0 0,5-14 6 0 0,0 0 0 0 0,1 0-1 0 0,0 0 1 0 0,1 0 0 0 0,1 0-1 0 0,0 0 1 0 0,2 11-6 0 0,-1-15 9 0 0,0 0-1 0 0,1 0 1 0 0,0 0-1 0 0,1-1 1 0 0,0 1-1 0 0,0-1 1 0 0,0 1-1 0 0,3 1-8 0 0,-3-4 5 0 0,0-1 1 0 0,0 0-1 0 0,0 0 0 0 0,1 0 0 0 0,-1 0 1 0 0,1-1-1 0 0,0 1 0 0 0,0-1 0 0 0,0 0 0 0 0,1 0 1 0 0,-1-1-1 0 0,1 1 0 0 0,2 0-5 0 0,5 1-57 0 0,1 0 0 0 0,0 0 0 0 0,1-2 0 0 0,-1 1 0 0 0,0-2 0 0 0,1 0 0 0 0,-1 0 0 0 0,1-1 0 0 0,12-2 57 0 0,2-1-400 0 0,-1-2-1 0 0,-1 0 1 0 0,1-2 0 0 0,12-5 400 0 0,-2-3-808 0 0,0-1 1 0 0,0-2 0 0 0,22-15 807 0 0,-51 27-69 0 0,0 1 0 0 0,0-1 0 0 0,-1 0 0 0 0,0 0 0 0 0,0-1-1 0 0,0 0 1 0 0,-1 0 0 0 0,2-4 69 0 0,4-8 35 0 0,0 0-1 0 0,-2-1 1 0 0,1-2-35 0 0,-7 16 68 0 0,0-1 0 0 0,0 0 0 0 0,1 1 1 0 0,0 0-1 0 0,2-1-68 0 0,18-26 500 0 0,-23 31-389 0 0,-1-1 0 0 0,1 0 1 0 0,-1-1-1 0 0,0 1 0 0 0,0 0 1 0 0,0 0-1 0 0,0-1 0 0 0,0 1 1 0 0,-1 0-1 0 0,0-1 0 0 0,1-1-111 0 0,-1-3 304 0 0,0 7-222 0 0,0-1 0 0 0,0 1-1 0 0,0 0 1 0 0,0-1 0 0 0,0 1 0 0 0,0-1 0 0 0,0 1-1 0 0,-1 0 1 0 0,1-1 0 0 0,0 1 0 0 0,-1 0-1 0 0,0-1-81 0 0,1 1 30 0 0,-1 0 0 0 0,0 1 0 0 0,1-1 0 0 0,-1 1 0 0 0,0 0 0 0 0,0-1-1 0 0,1 1 1 0 0,-1-1 0 0 0,0 1 0 0 0,0 0 0 0 0,0 0 0 0 0,0-1-1 0 0,0 1 1 0 0,1 0 0 0 0,-1 0 0 0 0,0 0 0 0 0,0 0 0 0 0,0 0-1 0 0,0 0 1 0 0,0 0 0 0 0,0 1 0 0 0,0-1 0 0 0,1 0 0 0 0,-2 0-30 0 0,-3 1 13 0 0,0 1 1 0 0,-1-1 0 0 0,1 1-1 0 0,0 0 1 0 0,0 0 0 0 0,0 1-1 0 0,0-1 1 0 0,1 1 0 0 0,-1 0-1 0 0,1 0 1 0 0,0 1 0 0 0,-2 0-14 0 0,-8 10 30 0 0,0 1 0 0 0,-9 12-30 0 0,-6 6 6 0 0,15-15 29 0 0,0-1 0 0 0,1 2-1 0 0,0 0 1 0 0,2 1 0 0 0,0 0-1 0 0,1 0 1 0 0,2 1 0 0 0,0 0-1 0 0,-2 12-34 0 0,8-27 0 0 0,1-1-1 0 0,0 1 0 0 0,1 0 1 0 0,-1 0-1 0 0,1-1 1 0 0,0 1-1 0 0,1 0 1 0 0,0 4 0 0 0,-1-9 0 0 0,0 0 0 0 0,0 0 0 0 0,0 1 0 0 0,1-1 0 0 0,-1 0 0 0 0,0 0 0 0 0,1 1 0 0 0,-1-1 0 0 0,1 0 0 0 0,-1 0 0 0 0,1 0 0 0 0,0 0 0 0 0,-1 0 0 0 0,1 0 0 0 0,0 0 0 0 0,0 0 0 0 0,0 0 0 0 0,0 0 0 0 0,0 0 1 0 0,0 0-1 0 0,0-1 0 0 0,0 1 0 0 0,0 0 0 0 0,0-1 0 0 0,0 1 0 0 0,1-1 0 0 0,-1 1 0 0 0,0-1 0 0 0,0 0 0 0 0,1 1 0 0 0,-1-1 0 0 0,0 0 0 0 0,0 0 0 0 0,1 0 0 0 0,-1 0 0 0 0,0 0 0 0 0,1 0 0 0 0,-1 0 0 0 0,1-1 0 0 0,10-1 36 0 0,0 0-1 0 0,0-1 0 0 0,0-1 0 0 0,-1 0 1 0 0,0-1-1 0 0,0 0 0 0 0,0 0 0 0 0,0-1 1 0 0,-1-1-1 0 0,0 0 0 0 0,0 0 0 0 0,-1-1 1 0 0,0 0-1 0 0,7-8-35 0 0,-8 7 14 0 0,0 1 0 0 0,0-1-1 0 0,-1 0 1 0 0,-1-1 0 0 0,1 0 0 0 0,-2 0 0 0 0,1 0 0 0 0,-1-1 0 0 0,-1 1-1 0 0,3-10-13 0 0,-3 8 23 0 0,0 0 0 0 0,1 1 0 0 0,5-11-23 0 0,5-8-90 0 0,-13 11-44 0 0,-3 18 117 0 0,1-1 0 0 0,0 1 0 0 0,0 0 0 0 0,0-1-1 0 0,0 1 1 0 0,1-1 0 0 0,-1 1 0 0 0,0 0 0 0 0,0-1 0 0 0,1 1 0 0 0,-1-1 0 0 0,1 1 0 0 0,0 0 0 0 0,-1 0-1 0 0,1-2 18 0 0,5 0 7 0 0,5-5 116 0 0,-10 5-50 0 0,-6 4-16 0 0,4 12-333 0 0,-1-3 267 0 0,-1 0 0 0 0,0 0 0 0 0,-3 5 9 0 0,3-8 0 0 0,0 1 1 0 0,1 0-1 0 0,-1 0 0 0 0,2-1 1 0 0,-1 1-1 0 0,1 1 0 0 0,1 11 0 0 0,1-1 0 0 0,1 1 0 0 0,1 0 0 0 0,4 18 0 0 0,0-2 0 0 0,-5-23 29 0 0,1 0 1 0 0,0 0-1 0 0,0 0 0 0 0,1-1 1 0 0,1 1-1 0 0,0-1 0 0 0,1 0 1 0 0,3 4-30 0 0,-8-13 79 0 0,1 0 0 0 0,0 0-1 0 0,0-1 1 0 0,1 1 0 0 0,-1 0 0 0 0,0-1 0 0 0,1 0 0 0 0,0 1 0 0 0,-1-1-1 0 0,1 0 1 0 0,0 0-79 0 0,0-2 34 0 0,-1 1 0 0 0,0 0 0 0 0,0 0 0 0 0,1-1 1 0 0,-1 1-1 0 0,0-1 0 0 0,1 0 0 0 0,-1 0 0 0 0,1 0 0 0 0,-1 0 0 0 0,0 0 0 0 0,1 0 0 0 0,-1-1 0 0 0,0 1 0 0 0,1-1 0 0 0,-1 0 0 0 0,1 0-34 0 0,7-3 36 0 0,1-1-1 0 0,-1-1 0 0 0,0 0 0 0 0,0 0 0 0 0,-1-1 0 0 0,0 0 0 0 0,0-1 1 0 0,7-8-36 0 0,7-5 29 0 0,-15 13-29 0 0,0-1 0 0 0,-1 0 0 0 0,0 0 0 0 0,0-1 0 0 0,-1 0 0 0 0,2-6 0 0 0,3-2 0 0 0,15-27 25 0 0,2-4 386 0 0,28-35-411 0 0,-38 57 284 0 0,-1-2 1 0 0,-2 0-1 0 0,0 0 0 0 0,3-14-284 0 0,8-15-469 0 0,-24 54 442 0 0,0 0-84 0 0,0 1 0 0 0,-1-1-1 0 0,1 1 1 0 0,-1-1 0 0 0,0 0-1 0 0,0 0 1 0 0,0 0 0 0 0,-1-2 111 0 0,-13 22 446 0 0,6-8-572 0 0,0-1 0 0 0,0 1-1 0 0,1 0 1 0 0,0 0 0 0 0,1 0-1 0 0,0 1 1 0 0,0 0 0 0 0,1 0-1 0 0,0 0 1 0 0,1 1 0 0 0,0 0-1 0 0,-1 3 127 0 0,2 4-223 0 0,0 1 0 0 0,1-1-1 0 0,0 0 1 0 0,2 1-1 0 0,0 2 224 0 0,2 55-682 0 0,-3 1-1 0 0,-3-1 0 0 0,-6 22 683 0 0,8-93-6 0 0,1 0 0 0 0,-1 0-1 0 0,1 1 1 0 0,1-1-1 0 0,-1 0 1 0 0,0 0 0 0 0,1 0-1 0 0,0 1 7 0 0,0-4 43 0 0,-1 1-1 0 0,1-1 0 0 0,0 1 0 0 0,0-1 0 0 0,-1 0 0 0 0,1 1 0 0 0,0-1 0 0 0,0 0 1 0 0,0 0-1 0 0,0 1 0 0 0,0-1 0 0 0,1 0 0 0 0,-1 0 0 0 0,0 0 0 0 0,1 0 0 0 0,-1-1 1 0 0,0 1-1 0 0,1 0 0 0 0,-1-1 0 0 0,1 1 0 0 0,-1 0 0 0 0,2-1-42 0 0,2 2 73 0 0,-1-1 0 0 0,1 0 0 0 0,-1 0 0 0 0,1 0 0 0 0,-1-1 0 0 0,1 1-1 0 0,-1-1 1 0 0,1-1 0 0 0,0 1 0 0 0,-1 0 0 0 0,1-1 0 0 0,0 0-73 0 0,12-3-232 0 0,-1 0-1 0 0,1-1 1 0 0,-1-1 0 0 0,0 0 0 0 0,12-8 232 0 0,-5 2-6311 0 0,2-2-2239 0 0</inkml:trace>
  <inkml:trace contextRef="#ctx0" brushRef="#br0" timeOffset="6478.54">12890 356 10136 0 0,'0'0'464'0'0,"1"-8"150"0"0,-1 6-618 0 0,1 1-1 0 0,-1 0 1 0 0,1 0 0 0 0,0 0-1 0 0,-1 0 1 0 0,1 0-1 0 0,0 1 1 0 0,-1-1-1 0 0,1 0 1 0 0,0 0 0 0 0,0 0-1 0 0,0 1 5 0 0,0-1 149 0 0,0 0 0 0 0,0 0 0 0 0,0 0 0 0 0,0 1 0 0 0,-1-1 0 0 0,1 0 0 0 0,0 0 0 0 0,-1 0 0 0 0,1 0 0 0 0,0 0-1 0 0,-1-1 1 0 0,1 1 0 0 0,-1 0 0 0 0,1-1-149 0 0,-1-6 3013 0 0,1-9 643 0 0,-1 17-3479 0 0,0-1 0 0 0,1 1 1 0 0,-1-1-1 0 0,0 1 0 0 0,0 0 0 0 0,0-1 0 0 0,0 1 0 0 0,0-1 1 0 0,0 1-1 0 0,1 0 0 0 0,-1-1 0 0 0,0 1 0 0 0,0 0 0 0 0,1-1 1 0 0,-1 1-1 0 0,0 0 0 0 0,0-1 0 0 0,1 1 0 0 0,-1 0 0 0 0,0 0 1 0 0,1-1-1 0 0,-1 1 0 0 0,0 0 0 0 0,1 0 0 0 0,-1 0 0 0 0,1-1 1 0 0,-1 1-1 0 0,0 0 0 0 0,1 0 0 0 0,-1 0 0 0 0,1 0-177 0 0,-12-4 1395 0 0,9 4-1322 0 0,1-1 1 0 0,0 0-1 0 0,0 1 0 0 0,-1-1 0 0 0,1 1 0 0 0,0 0 0 0 0,-1-1 1 0 0,1 1-1 0 0,0 0 0 0 0,-1 0 0 0 0,0 0-73 0 0,-3 0 3 0 0,-1 1 1 0 0,0 0-1 0 0,1 0 0 0 0,0 0 0 0 0,-1 1 0 0 0,1 0 0 0 0,0 0 1 0 0,0 0-1 0 0,0 1 0 0 0,0-1 0 0 0,0 1 0 0 0,0 1 1 0 0,-2 1-4 0 0,0 1 75 0 0,-1 1 0 0 0,1-1 0 0 0,0 1 0 0 0,1 1 1 0 0,0-1-1 0 0,0 1 0 0 0,-3 7-75 0 0,-11 18-18 0 0,10-19-63 0 0,1 1-1 0 0,1 0 1 0 0,0 0 0 0 0,1 1 0 0 0,-1 5 81 0 0,4-6 40 0 0,-2 3 255 0 0,2-1 1 0 0,-1 6-296 0 0,4-17 69 0 0,1 0 0 0 0,-1 0 0 0 0,1 0 0 0 0,0 1 0 0 0,1-1 0 0 0,-1 0 0 0 0,1 0 0 0 0,2 5-69 0 0,-1-3 81 0 0,-2-4-38 0 0,1 0 1 0 0,0 0-1 0 0,1 0 1 0 0,-1 0-1 0 0,1 0 1 0 0,-1 0-1 0 0,1-1 1 0 0,0 1-1 0 0,0 0 1 0 0,1-1-1 0 0,-1 0 1 0 0,1 1-1 0 0,0-1-43 0 0,4 2-29 0 0,1 0 0 0 0,0 0 0 0 0,0-1-1 0 0,0 0 1 0 0,1-1 0 0 0,-1 0 0 0 0,1 0-1 0 0,0-1 1 0 0,0 0 0 0 0,0 0 0 0 0,3-1 29 0 0,2 0 53 0 0,-1 0 0 0 0,0-1 0 0 0,0-1 0 0 0,1 0 0 0 0,-1-1 0 0 0,0 0 0 0 0,8-3-53 0 0,-9 1 11 0 0,6 0-9 0 0,0-1 0 0 0,0-1 1 0 0,0-1-1 0 0,-1-1 1 0 0,0 0-1 0 0,9-7-2 0 0,-11 6 0 0 0,-1-1 0 0 0,0-1 0 0 0,-1 0 0 0 0,0-1 0 0 0,0 0 0 0 0,7-12 0 0 0,-3 3 0 0 0,2-3 0 0 0,0 0 0 0 0,-2-1 0 0 0,-2 0 0 0 0,11-23 0 0 0,26-76 23 0 0,-41 94-8 0 0,-2-1-1 0 0,-1 0 1 0 0,0-7-15 0 0,-7 34 9 0 0,0-1 0 0 0,0 0 0 0 0,1 1 0 0 0,-1-1 1 0 0,1 1-1 0 0,1-2-9 0 0,7-18 7 0 0,-14 51-160 0 0,-75 262-23 0 0,58-224 239 0 0,-5 6-63 0 0,17-46 13 0 0,-2 3 28 0 0,7-21-27 0 0,1 1 1 0 0,0-1-1 0 0,0 1 0 0 0,1 0 0 0 0,0 0 1 0 0,0 7-15 0 0,1-8 5 0 0,0 0 0 0 0,0-1 0 0 0,0 1 1 0 0,-1 0-1 0 0,0-1 0 0 0,0 1 0 0 0,-1-1 0 0 0,0 0-5 0 0,1-2 16 0 0,1-2 211 0 0,1-2 71 0 0,0 0 13 0 0,0 0-14 0 0,10-4 142 0 0,6-3-393 0 0,0 0 0 0 0,-1 0 0 0 0,0-2 0 0 0,0 0-1 0 0,-1 0 1 0 0,1-3-46 0 0,4-1 42 0 0,0 0-1 0 0,0 2 1 0 0,11-5-42 0 0,-11 8 0 0 0,5-2 0 0 0,-1-2 0 0 0,16-9 0 0 0,-26 13 0 0 0,1 2 0 0 0,0 0 0 0 0,1 0 0 0 0,12-2 0 0 0,-25 7 0 0 0,11-1 4 0 0,-10 6-10 0 0,-2-2-8 0 0,5 9-28 0 0,-1 0 0 0 0,0 0-1 0 0,0 0 1 0 0,3 11 42 0 0,-6-12-25 0 0,1-1 1 0 0,1 0-1 0 0,-1 0 0 0 0,2-1 0 0 0,-1 1 0 0 0,1-1 1 0 0,0 0-1 0 0,1 0 0 0 0,1 1 25 0 0,14 11 0 0 0,17 12 0 0 0,-9-7 0 0 0,-24-22 0 0 0,-1 1 0 0 0,1-1 0 0 0,0 0 0 0 0,0-1 0 0 0,1 1 0 0 0,-1-1 0 0 0,0 0 0 0 0,1 0-1 0 0,-1-1 1 0 0,1 0 0 0 0,0 0 0 0 0,-1 0 0 0 0,1 0 0 0 0,0-1 0 0 0,0 0 0 0 0,0 0 0 0 0,-1-1 0 0 0,1 0 0 0 0,0 0 0 0 0,-1 0 0 0 0,3-1 0 0 0,-5 1-77 0 0,-2 1-127 0 0,1 0 0 0 0,0-1 1 0 0,0 1-1 0 0,-1-1 0 0 0,1 1 0 0 0,0-1 1 0 0,-1 0-1 0 0,1 1 0 0 0,-1-1 1 0 0,1 0-1 0 0,-1 0 0 0 0,1 0 1 0 0,-1 0-1 0 0,1-1 0 0 0,-1 1 1 0 0,0 0-1 0 0,0 0 0 0 0,0-1 1 0 0,0 1-1 0 0,0-1 0 0 0,1 0 204 0 0,-2-2-9788 0 0</inkml:trace>
  <inkml:trace contextRef="#ctx0" brushRef="#br0" timeOffset="8653.48">14965 417 11376 0 0,'0'0'521'0'0,"0"0"-12"0"0,-1 2-327 0 0,0 0-27 0 0,0 0 1 0 0,0 0 0 0 0,0 0 0 0 0,0 0 0 0 0,0 1-1 0 0,1-1 1 0 0,-1 0 0 0 0,0 1 0 0 0,1-1 0 0 0,0 0-1 0 0,0 1 1 0 0,-1-1 0 0 0,2 2-156 0 0,-5 23 4418 0 0,5-26-4276 0 0,-1 0-1 0 0,1 0 1 0 0,0 0-1 0 0,0 0 0 0 0,-1 0 1 0 0,1 0-1 0 0,0 0 1 0 0,0-1-1 0 0,0 1 0 0 0,0 0 1 0 0,0 0-1 0 0,0-1 1 0 0,0 1-1 0 0,0-1 0 0 0,0 1 1 0 0,0-1-1 0 0,0 1 1 0 0,1-1-1 0 0,-1 0 0 0 0,0 0 1 0 0,1 1-142 0 0,2 0 386 0 0,0 1-174 0 0,-1-1 0 0 0,1 0 1 0 0,0 0-1 0 0,-1 0 0 0 0,1 0 0 0 0,0 0 0 0 0,0-1 0 0 0,0 0 0 0 0,0 0 0 0 0,0 0 0 0 0,0 0 0 0 0,0-1 0 0 0,-1 1 0 0 0,1-1 0 0 0,0 0 0 0 0,0 0 1 0 0,-1 0-1 0 0,2-1-212 0 0,7-4 362 0 0,0-1 1 0 0,0 1-1 0 0,-1-2 1 0 0,7-5-363 0 0,-2 1-85 0 0,-11 7 146 0 0,1 0 1 0 0,-1-1-1 0 0,0 1 0 0 0,-1-1 1 0 0,1 0-1 0 0,-1-1-61 0 0,5-6 125 0 0,-6 8-93 0 0,0-1 0 0 0,0 1 1 0 0,0-1-1 0 0,2-6-32 0 0,4-10 23 0 0,-7 19-31 0 0,-1 0 1 0 0,0-1-1 0 0,1 1 0 0 0,-1-1 0 0 0,-1 1 0 0 0,1-1 1 0 0,0 0-1 0 0,-1 1 0 0 0,0-1 0 0 0,0 0 0 0 0,0 1 1 0 0,0-1-1 0 0,0 0 0 0 0,-1 1 0 0 0,0-1 0 0 0,0 1 1 0 0,0-1-1 0 0,0 1 0 0 0,0-1 0 0 0,-1 0 8 0 0,-1-1-4 0 0,1 1 0 0 0,-1-1-1 0 0,0 1 1 0 0,0 0 0 0 0,0 0-1 0 0,0 0 1 0 0,-1 0 0 0 0,1 1 0 0 0,-1-1-1 0 0,0 1 1 0 0,-1 0 0 0 0,1 0-1 0 0,0 0 1 0 0,-2 0 4 0 0,3 2 13 0 0,1 0 0 0 0,-1 1 0 0 0,0-1 0 0 0,0 1 0 0 0,0 0 0 0 0,1-1 0 0 0,-1 1 0 0 0,0 1 0 0 0,0-1 0 0 0,0 0 0 0 0,1 1 0 0 0,-1-1 0 0 0,0 1 0 0 0,0 0 0 0 0,0 0-13 0 0,-2 1-66 0 0,0 0-1 0 0,0 0 1 0 0,0 0-1 0 0,1 0 1 0 0,-1 1-1 0 0,1 0 0 0 0,-4 3 68 0 0,0 1 25 0 0,1 1 0 0 0,0 0 1 0 0,0 1-1 0 0,1 0 0 0 0,0 0 1 0 0,1 0-1 0 0,0 1 0 0 0,0 0 1 0 0,0 2-27 0 0,-5 14 11 0 0,2-1 0 0 0,1 1 0 0 0,1 4-11 0 0,3-7 32 0 0,1-1 0 0 0,1 1-1 0 0,1 0 1 0 0,1 0 0 0 0,3 15-32 0 0,-3-30 28 0 0,1 0-1 0 0,0 0 1 0 0,0 0 0 0 0,0 0 0 0 0,1-1 0 0 0,0 1-1 0 0,1-1 1 0 0,-1 1 0 0 0,2-1 0 0 0,2 4-28 0 0,-5-8 35 0 0,0 0 1 0 0,0 0-1 0 0,0-1 1 0 0,1 1-1 0 0,-1-1 1 0 0,0 0-1 0 0,1 0 1 0 0,0 1-1 0 0,-1-2 1 0 0,1 1 0 0 0,0 0-1 0 0,0 0 1 0 0,0-1-1 0 0,0 0 1 0 0,1 0-1 0 0,-1 0 1 0 0,0 0-1 0 0,0 0 1 0 0,1 0-1 0 0,-1-1 1 0 0,0 0-1 0 0,1 0 1 0 0,-1 0-1 0 0,1 0 1 0 0,-1 0-1 0 0,3-1-35 0 0,6-2 2 0 0,1-1 0 0 0,0 0 0 0 0,-1-1 0 0 0,0 0 0 0 0,0-1 0 0 0,0-1 0 0 0,-1 1 0 0 0,0-2 0 0 0,0 0 0 0 0,-1 0-1 0 0,9-10-1 0 0,40-33 126 0 0,-39 35-92 0 0,-1-1-1 0 0,0 0 1 0 0,-1-2-1 0 0,5-8-33 0 0,3-9 82 0 0,-6 9-69 0 0,0 0 1 0 0,2 1-1 0 0,1 1 0 0 0,23-20-13 0 0,-31 32-63 0 0,-8 7 161 0 0,-1 0-1 0 0,1 1 1 0 0,5-4-98 0 0,-10 8 16 0 0,0 0 0 0 0,0 0 0 0 0,0 0 0 0 0,0 0 0 0 0,0 0 0 0 0,1 1 0 0 0,-1-1 0 0 0,0 1 0 0 0,0-1 0 0 0,0 1 0 0 0,1 0 1 0 0,-1 0-1 0 0,0 0 0 0 0,0 0 0 0 0,1 0 0 0 0,0 0-16 0 0,-2 1-16 0 0,1 0 0 0 0,-1-1-1 0 0,1 1 1 0 0,-1 0 0 0 0,1 0 0 0 0,-1 0 0 0 0,1 0 0 0 0,-1 0 0 0 0,0 0 0 0 0,0 0 0 0 0,1 0 0 0 0,-1 1 0 0 0,0-1 0 0 0,0 0-1 0 0,0 1 1 0 0,0-1 0 0 0,-1 1 0 0 0,1-1 0 0 0,0 1 0 0 0,-1-1 0 0 0,1 1 0 0 0,-1 0 0 0 0,1-1 0 0 0,-1 1 16 0 0,3 8 155 0 0,-2-1 0 0 0,1 1 0 0 0,0 7-155 0 0,-2-8 11 0 0,4 40 23 0 0,-4 26-34 0 0,0-28-3 0 0,5 34 3 0 0,-4-73 31 0 0,-1 1 0 0 0,1-1 0 0 0,-1 1 0 0 0,-1-1-1 0 0,0 0 1 0 0,0 1 0 0 0,-2 5-31 0 0,3-13 3 0 0,1-1 0 0 0,-1 1-1 0 0,0-1 1 0 0,0 1 0 0 0,0-1 0 0 0,1 0-1 0 0,-1 1 1 0 0,0-1 0 0 0,1 1 0 0 0,-1-1 0 0 0,0 0-1 0 0,1 1 1 0 0,-1-1 0 0 0,1 0 0 0 0,-1 1-1 0 0,0-1 1 0 0,1 0 0 0 0,-1 1 0 0 0,1-1 0 0 0,-1 0-1 0 0,1 0 1 0 0,-1 0 0 0 0,1 0-3 0 0,-1 0 0 0 0,1 1 3 0 0,1 0 1 0 0,-1-1-1 0 0,0 1 0 0 0,1-1 1 0 0,-1 1-1 0 0,1-1 0 0 0,-1 0 1 0 0,1 1-1 0 0,-1-1 0 0 0,1 0 1 0 0,-1 0-1 0 0,1 0 0 0 0,-1 0 1 0 0,1 0-1 0 0,-1-1 0 0 0,1 1 1 0 0,-1 0-1 0 0,0-1 0 0 0,1 1 1 0 0,-1-1-1 0 0,1 1 0 0 0,-1-1 1 0 0,0 0-1 0 0,0 0 1 0 0,1 1-1 0 0,-1-1 0 0 0,0 0 1 0 0,0 0-1 0 0,0 0 0 0 0,0 0 1 0 0,1-1-4 0 0,5-6 37 0 0,-1 1 1 0 0,0-1 0 0 0,0 0 0 0 0,2-5-38 0 0,-2 4 17 0 0,11-16 53 0 0,1 1 0 0 0,4-2-70 0 0,-14 15 10 0 0,0 1 1 0 0,-1-1-1 0 0,2-6-10 0 0,-1 5 15 0 0,-1 0 0 0 0,1 0 0 0 0,4-3-15 0 0,9-10 138 0 0,1 2 0 0 0,1 1 0 0 0,1 0 0 0 0,12-6-138 0 0,-34 26-1 0 0,0 1-1 0 0,0-1 1 0 0,1 1-1 0 0,-1 0 0 0 0,0 0 1 0 0,1 0-1 0 0,-1 0 1 0 0,1 0-1 0 0,-1 0 1 0 0,1 1-1 0 0,-1-1 1 0 0,1 1-1 0 0,0 0 1 0 0,-1 0-1 0 0,1 0 1 0 0,0 0-1 0 0,-1 0 1 0 0,1 1-1 0 0,-1-1 1 0 0,1 1-1 0 0,1 0 2 0 0,-1 0-6 0 0,0 0 0 0 0,-1 1-1 0 0,1-1 1 0 0,0 1 0 0 0,-1 0-1 0 0,1 0 1 0 0,-1 0 0 0 0,0 0 0 0 0,0 0-1 0 0,0 0 1 0 0,0 1 0 0 0,0-1-1 0 0,0 1 1 0 0,0-1 0 0 0,-1 1-1 0 0,1 0 1 0 0,-1-1 0 0 0,0 2 6 0 0,19 55-538 0 0,-16-44 529 0 0,1 1-1 0 0,1-1 1 0 0,0 0 0 0 0,5 8 9 0 0,5 7 255 0 0,-13-23-262 0 0,1 0 1 0 0,-1 1-1 0 0,1-1 1 0 0,1-1-1 0 0,-1 1 0 0 0,1-1 1 0 0,0 0-1 0 0,1 0 1 0 0,0 0-1 0 0,0-1 1 0 0,3 3 6 0 0,-5-5-49 0 0,1 1-64 0 0,0-1 0 0 0,0 0 1 0 0,0 0-1 0 0,1 0 0 0 0,-1-1 1 0 0,0 0-1 0 0,1 0 0 0 0,0 0 0 0 0,-1-1 1 0 0,1 1-1 0 0,0-1 0 0 0,4 0 113 0 0,0-1-235 0 0,1 0-1 0 0,0-1 1 0 0,-1 0-1 0 0,1-1 0 0 0,0 0 1 0 0,-1-1-1 0 0,0 0 0 0 0,0 0 1 0 0,0-1-1 0 0,0-1 1 0 0,6-3 235 0 0,15-10-514 0 0,-1-1 0 0 0,-1-1 0 0 0,17-17 514 0 0,-34 26 0 0 0,-2-1 0 0 0,6-6 0 0 0,14-17 0 0 0,-23 29-14 0 0,0-1 1 0 0,-1 0-1 0 0,0 0 0 0 0,0 0 0 0 0,0-1 0 0 0,-1 0 0 0 0,0 0 1 0 0,-1-1 13 0 0,13-19-153 0 0,-12 20 116 0 0,0-1-1 0 0,0 0 1 0 0,1-5 37 0 0,-5 11 33 0 0,0-1 1 0 0,0 0-1 0 0,0 0 0 0 0,0 1 0 0 0,-1-1 1 0 0,1 0-1 0 0,-1 0 0 0 0,0 0 0 0 0,0 1 1 0 0,-1-1-1 0 0,1-2-33 0 0,-1 4 42 0 0,1 0 1 0 0,-1 0 0 0 0,0 0-1 0 0,0 0 1 0 0,0 1-1 0 0,0-1 1 0 0,0 0-1 0 0,0 0 1 0 0,-1 0-1 0 0,1 1 1 0 0,-1-1-1 0 0,1 1 1 0 0,-1-1 0 0 0,1 1-1 0 0,-1 0 1 0 0,0-1-1 0 0,0 1 1 0 0,1 0-1 0 0,-1 0 1 0 0,0 0-1 0 0,0 0 1 0 0,0 1-1 0 0,0-1 1 0 0,0 1 0 0 0,-2-1-43 0 0,-2-1 103 0 0,0 1 0 0 0,1 1 0 0 0,-1-1 1 0 0,0 1-1 0 0,1 0 0 0 0,-1 0 1 0 0,0 0-1 0 0,0 1 0 0 0,-2 0-103 0 0,-2 2 3 0 0,-1 0 0 0 0,1 1 0 0 0,1 0 0 0 0,-1 0 0 0 0,1 1 0 0 0,-1 0 0 0 0,1 1-1 0 0,1 0 1 0 0,-1 1 0 0 0,1-1 0 0 0,-4 5-3 0 0,-5 8 8 0 0,0 0 0 0 0,1 0 0 0 0,1 2 0 0 0,-2 5-8 0 0,8-10 0 0 0,1-1 0 0 0,1 1 0 0 0,0 0 0 0 0,2 1 0 0 0,0 0 0 0 0,-2 11 0 0 0,5-22 0 0 0,1 2 0 0 0,13 9 0 0 0,-12-15-7 0 0,1-1 1 0 0,0 0-1 0 0,0 0 0 0 0,0 1 1 0 0,1-1-1 0 0,-1 0 0 0 0,0 0 0 0 0,0 0 1 0 0,0 0-1 0 0,1 0 0 0 0,-1-1 0 0 0,1 1 1 0 0,-1 0-1 0 0,0 0 0 0 0,1-1 1 0 0,-1 1-1 0 0,1-1 0 0 0,-1 0 0 0 0,1 1 1 0 0,0-1-1 0 0,-1 0 0 0 0,1 0 0 0 0,-1 0 1 0 0,1 0-1 0 0,0 0 0 0 0,-1 0 1 0 0,1 0-1 0 0,-1-1 0 0 0,1 1 0 0 0,-1-1 1 0 0,1 1-1 0 0,-1-1 0 0 0,1 1 0 0 0,-1-1 1 0 0,0 0-1 0 0,1 0 0 0 0,-1 0 1 0 0,0 0-1 0 0,1 0 0 0 0,-1 0 0 0 0,0 0 1 0 0,0 0-1 0 0,0 0 0 0 0,0-1 7 0 0,6-4-138 0 0,-1 0 0 0 0,1 1 0 0 0,-1 0 0 0 0,2 0 0 0 0,-1 1 0 0 0,3-1 138 0 0,-3 1-134 0 0,0 0 0 0 0,0-1 0 0 0,-1 0 0 0 0,1 0 0 0 0,-1 0 0 0 0,4-4 134 0 0,-4 1-22 0 0,0 1-1 0 0,0-2 0 0 0,-1 1 1 0 0,0 0-1 0 0,0-1 0 0 0,1-5 23 0 0,-2 6-46 0 0,1 1-1 0 0,-1-1 0 0 0,1 1 1 0 0,1 0-1 0 0,-1 1 1 0 0,6-6 46 0 0,-5 7-41 0 0,-1 0 0 0 0,0-1-1 0 0,-1 0 1 0 0,1 0 0 0 0,-1 0 0 0 0,0 0 0 0 0,-1-1 0 0 0,0 0 0 0 0,2-2 41 0 0,-1 0-170 0 0,-2 13 49 0 0,1 15-169 0 0,-4-2-36 0 0,-1 0 0 0 0,-2 8 326 0 0,2-10 35 0 0,0-1 1 0 0,1 1 0 0 0,0-1-1 0 0,1 2-35 0 0,2 33 348 0 0,-4 37-348 0 0,2-52-131 0 0,2 17 131 0 0,0 27-95 0 0,-3 67 84 0 0,2-68 88 0 0,-2 19 664 0 0,-7 36-741 0 0,3-90 362 0 0,-2-1 0 0 0,-1 0-1 0 0,-2 0 1 0 0,-7 15-362 0 0,10-40 223 0 0,0 0 0 0 0,-1-1 0 0 0,0 0 0 0 0,-1 0 0 0 0,-1-1-1 0 0,-7 8-222 0 0,14-18 3 0 0,-1 0-1 0 0,0-1 0 0 0,0 0 0 0 0,0 1 0 0 0,0-1 0 0 0,0 0 0 0 0,0-1 0 0 0,-1 1 0 0 0,0-1 1 0 0,1 0-1 0 0,-1 0 0 0 0,-4 1-2 0 0,6-2 17 0 0,0 0 0 0 0,-1 0-1 0 0,1-1 1 0 0,-1 1 0 0 0,1-1 0 0 0,-1 0 0 0 0,0 0 0 0 0,1 0 0 0 0,-1 0 0 0 0,1-1 0 0 0,-1 1-1 0 0,1-1 1 0 0,-1 0 0 0 0,1 0 0 0 0,0 0 0 0 0,-1-1 0 0 0,1 1 0 0 0,0-1-17 0 0,-10-6 37 0 0,5 4-10 0 0,0-1 0 0 0,0-1 0 0 0,0 0 0 0 0,1 0 0 0 0,-6-6-27 0 0,6 3-3 0 0,0 0 1 0 0,0 0-1 0 0,1-1 0 0 0,1 0 1 0 0,0 0-1 0 0,0 0 1 0 0,0-1-1 0 0,2 0 0 0 0,-1-2 3 0 0,-1-5-29 0 0,1 1-1 0 0,1-1 0 0 0,0 0 1 0 0,2 0-1 0 0,0-10 30 0 0,1 14-17 0 0,0 0 0 0 0,1 0 0 0 0,1 0-1 0 0,0 0 1 0 0,1 0 0 0 0,1 0 0 0 0,0 1 0 0 0,1-1 0 0 0,0 1 0 0 0,1 0 0 0 0,3-3 17 0 0,21-38-234 0 0,3 2 0 0 0,2 1 0 0 0,2 2 0 0 0,2 2-1 0 0,2 1 1 0 0,3 2 0 0 0,1 3 0 0 0,2 1 0 0 0,7-3 234 0 0,58-32 11 0 0,-29 21 588 0 0,-56 35-243 0 0,-9 6-68 0 0,1 0 0 0 0,1 1 1 0 0,15-6-289 0 0,5-2 154 0 0,-23 11 21 0 0,0 1 0 0 0,18-6-175 0 0,-26 11 258 0 0,-3 1-89 0 0,1 0 1 0 0,-1 0-1 0 0,1 0 1 0 0,0 1-1 0 0,-1 0 1 0 0,2 0-170 0 0,-7 1 11 0 0,1 0 0 0 0,-1 0 0 0 0,0 0 0 0 0,0 0 0 0 0,0 0 0 0 0,0 0 0 0 0,1 1 0 0 0,-1-1 0 0 0,0 0 0 0 0,0 1 0 0 0,0-1 1 0 0,0 1-1 0 0,0-1 0 0 0,0 1 0 0 0,0-1 0 0 0,0 1 0 0 0,0 0 0 0 0,0 0 0 0 0,0-1 0 0 0,0 1 0 0 0,0 0 0 0 0,0 0 0 0 0,-1 0 0 0 0,1 0 0 0 0,0 0 0 0 0,-1 0 0 0 0,1 0 0 0 0,-1 0 0 0 0,1 0 0 0 0,-1 0 0 0 0,1 1 0 0 0,-1-1 1 0 0,0 0-1 0 0,0 0 0 0 0,1 0 0 0 0,-1 1 0 0 0,0-1-11 0 0,6 23-148 0 0,-5-20 124 0 0,0 0 0 0 0,1 0 0 0 0,-2 0 1 0 0,1 0-1 0 0,0 0 0 0 0,-1 3 24 0 0,1 64-16 0 0,-1-44 168 0 0,-2 25-152 0 0,1-28 92 0 0,0 0 0 0 0,3 18-92 0 0,-2-41-4 0 0,0 0 1 0 0,0 0-1 0 0,0 0 1 0 0,1 1-1 0 0,-1-1 0 0 0,1 0 1 0 0,-1 0-1 0 0,1 0 0 0 0,-1 0 1 0 0,1 0-1 0 0,0 0 1 0 0,-1 0-1 0 0,1 0 0 0 0,0 0 1 0 0,0-1-1 0 0,0 1 0 0 0,0 0 1 0 0,-1 0-1 0 0,1-1 1 0 0,0 1-1 0 0,0 0 0 0 0,1-1 1 0 0,-1 1-1 0 0,0-1 0 0 0,0 1 1 0 0,0-1-1 0 0,0 0 0 0 0,0 1 1 0 0,0-1-1 0 0,1 0 1 0 0,-1 0-1 0 0,0 0 0 0 0,0 0 1 0 0,0 0-1 0 0,2 0 4 0 0,0 0-8 0 0,0-1 1 0 0,0 1-1 0 0,-1 0 0 0 0,1-1 0 0 0,0 0 0 0 0,0 0 1 0 0,0 0-1 0 0,0 0 0 0 0,-1 0 0 0 0,1 0 0 0 0,0-1 1 0 0,-1 1-1 0 0,1-1 0 0 0,1-1 8 0 0,13-12 47 0 0,-12 12-35 0 0,0-1 0 0 0,-1 0 1 0 0,1 0-1 0 0,-1-1 0 0 0,0 1 0 0 0,0-1 0 0 0,-1 0 0 0 0,1 0 0 0 0,1-3-12 0 0,-1-2 0 0 0,1 0 0 0 0,0 0 0 0 0,1 1 0 0 0,0 0 0 0 0,2-2 0 0 0,7-17 0 0 0,-13 23 0 0 0,1-1 0 0 0,-1 1 0 0 0,1 0 0 0 0,0 0 0 0 0,3-3 0 0 0,76-93 53 0 0,-77 96-47 0 0,1-1 0 0 0,-1 1-1 0 0,1 0 1 0 0,-1 1 0 0 0,1 0-1 0 0,1-1 1 0 0,-1 2 0 0 0,2-2-6 0 0,-5 4 2 0 0,-1 0 0 0 0,1 0-1 0 0,0 0 1 0 0,-1 1 0 0 0,1-1 0 0 0,-1 0 0 0 0,1 1 0 0 0,0 0 0 0 0,0 0 0 0 0,-1 0-1 0 0,2 0-1 0 0,-2 0 1 0 0,-1 0-1 0 0,1 1 1 0 0,-1-1-1 0 0,1 1 1 0 0,0-1-1 0 0,-1 1 1 0 0,1 0-1 0 0,-1-1 1 0 0,0 1-1 0 0,1 0 0 0 0,-1 0 1 0 0,0 0-1 0 0,1 0 1 0 0,-1 0-1 0 0,0 1 1 0 0,0-1-1 0 0,0 0 1 0 0,0 0-1 0 0,0 2 0 0 0,3 1 0 0 0,-1 1 0 0 0,0 0 0 0 0,-1 0 0 0 0,1 0 0 0 0,-1 0 0 0 0,0 0 0 0 0,-1 0 0 0 0,1 1 0 0 0,-1-1 0 0 0,0 1 0 0 0,0-1 0 0 0,0 1 0 0 0,-1-1 0 0 0,0 4 0 0 0,1 10 0 0 0,1-1 0 0 0,1 4 0 0 0,-1-3 0 0 0,0 0 0 0 0,0 4 0 0 0,-3-16-1 0 0,1-1 1 0 0,-1 1-1 0 0,-1-1 0 0 0,1 1 1 0 0,-2 2 0 0 0,1-3 3 0 0,0 0 0 0 0,1 0 1 0 0,0 0-1 0 0,0-1 0 0 0,1 4-3 0 0,0-7 66 0 0,1 10-64 0 0,8-19 173 0 0,0 0-1 0 0,-1 0 0 0 0,1-1 0 0 0,-1 0 1 0 0,-1 0-1 0 0,0-1 0 0 0,0 0 0 0 0,1-3-174 0 0,28-33 517 0 0,-27 35-517 0 0,9-8 0 0 0,-2-1 0 0 0,0 0 0 0 0,-1-1 0 0 0,0-1 0 0 0,1-5 0 0 0,-12 19 0 0 0,2-1 0 0 0,-1 2 0 0 0,1-1 0 0 0,0 0 0 0 0,0 1 0 0 0,1 0 0 0 0,0 1 0 0 0,0 0 0 0 0,0 0 0 0 0,1 0 0 0 0,2-1 0 0 0,-2 1 0 0 0,-6 4 0 0 0,-2 1 0 0 0,1-1 0 0 0,-1 1 0 0 0,1-1 0 0 0,0 1 0 0 0,-1 0 0 0 0,1-1 0 0 0,0 1 0 0 0,0 0 0 0 0,-1 0 0 0 0,1-1 0 0 0,0 1 0 0 0,0 0 0 0 0,0 0 0 0 0,-1 0 0 0 0,1 0 0 0 0,0 0 0 0 0,0 0 0 0 0,-1 0 0 0 0,1 0 0 0 0,0 0 0 0 0,0 0 0 0 0,0 1 0 0 0,-1-1 0 0 0,1 0 0 0 0,0 0 0 0 0,-1 1 0 0 0,1-1 0 0 0,0 0 0 0 0,-1 1 0 0 0,1-1 0 0 0,0 1 0 0 0,-1-1 0 0 0,1 1 0 0 0,2 1-26 0 0,0 1 0 0 0,0-1 0 0 0,-1 0 0 0 0,1 1 0 0 0,-1 0 0 0 0,1-1 0 0 0,-1 1 0 0 0,0 0 0 0 0,0 0 0 0 0,-1 0 0 0 0,1 1 0 0 0,0-1 1 0 0,0 3 24 0 0,2 7-220 0 0,0 0 0 0 0,-1 0 0 0 0,0 1 221 0 0,5 23-383 0 0,3-4-142 0 0,1-1-1 0 0,4 5 526 0 0,-3-21-1179 0 0,-5-7-1876 0 0,-7-8 1588 0 0</inkml:trace>
  <inkml:trace contextRef="#ctx0" brushRef="#br0" timeOffset="9301.07">18365 378 17503 0 0,'0'0'399'0'0,"0"0"60"0"0,0 0 21 0 0,0 0-59 0 0,0 0-137 0 0,0 0 448 0 0,13 9 2143 0 0,12 22-821 0 0,-23-29-2010 0 0,-1 0 0 0 0,1 0 0 0 0,-1 1 0 0 0,1-1 0 0 0,-1 0 0 0 0,0 1 0 0 0,0-1 0 0 0,0 0 0 0 0,0 3-44 0 0,0-5 29 0 0,-1 0 1 0 0,0 1-1 0 0,1-1 0 0 0,-1 0 0 0 0,0 1 1 0 0,1-1-1 0 0,-1 0 0 0 0,1 0 0 0 0,-1 0 1 0 0,1 0-1 0 0,-1 0 0 0 0,1 1 0 0 0,-1-1 1 0 0,0 0-1 0 0,1 0 0 0 0,-1 0 0 0 0,1 0 1 0 0,-1 0-1 0 0,1 0 0 0 0,-1 0-29 0 0,1 0 85 0 0,7 2 222 0 0,-6-1-263 0 0,0-1 1 0 0,-1 1 0 0 0,1 0-1 0 0,0-1 1 0 0,0 1 0 0 0,0-1-1 0 0,0 0 1 0 0,-1 0 0 0 0,1 0-1 0 0,0 0 1 0 0,0 0 0 0 0,0 0-1 0 0,0 0 1 0 0,0 0 0 0 0,-1-1-1 0 0,1 1 1 0 0,0-1 0 0 0,0 1-1 0 0,0-1 1 0 0,-1 0 0 0 0,1 0-1 0 0,0 0 1 0 0,1-1-45 0 0,1-1-2 0 0,0-1 1 0 0,1 1-1 0 0,-1-1 0 0 0,-1-1 1 0 0,1 1-1 0 0,-1 0 0 0 0,1-1 1 0 0,-1 0-1 0 0,-1 1 0 0 0,1-1 1 0 0,0 0-1 0 0,-1-1 0 0 0,0 1 1 0 0,-1 0-1 0 0,1-1 0 0 0,0-2 2 0 0,-1 1 28 0 0,0 0 0 0 0,-1-1-1 0 0,0 1 1 0 0,0-1-1 0 0,0 1 1 0 0,-1 0-1 0 0,0-1 1 0 0,-1 1-1 0 0,1 0 1 0 0,-2 0 0 0 0,1 0-1 0 0,-1-2-27 0 0,2 7-3 0 0,1 1 0 0 0,-1 0-1 0 0,0-1 1 0 0,1 1 0 0 0,-1-1 0 0 0,0 1-1 0 0,0 0 1 0 0,0-1 0 0 0,0 1-1 0 0,0 0 1 0 0,0 0 0 0 0,0 0 0 0 0,0 0-1 0 0,0 0 1 0 0,0 0 0 0 0,-1 0 0 0 0,1 0-1 0 0,0 0 1 0 0,-1 0 0 0 0,1 1-1 0 0,-1-1 1 0 0,1 1 0 0 0,-1-1 0 0 0,1 1-1 0 0,-1 0 1 0 0,1-1 0 0 0,-1 1 0 0 0,1 0-1 0 0,-1 0 1 0 0,0 0 0 0 0,1 0 0 0 0,-1 0-1 0 0,1 0 1 0 0,-1 1 0 0 0,1-1-1 0 0,-1 1 1 0 0,1-1 0 0 0,-1 1 0 0 0,0 0 3 0 0,-2 0-3 0 0,0 1 1 0 0,1 1-1 0 0,-1-1 1 0 0,0 0-1 0 0,1 1 1 0 0,0 0-1 0 0,0-1 1 0 0,0 1-1 0 0,0 1 1 0 0,0-1-1 0 0,0 0 1 0 0,1 1-1 0 0,-2 3 3 0 0,-2 4 8 0 0,-17 33-39 0 0,0 6 31 0 0,16-35-11 0 0,2 0 0 0 0,0 1-1 0 0,1-1 1 0 0,1 1-1 0 0,-1 6 12 0 0,2 1 141 0 0,0-1 0 0 0,1 1-1 0 0,1 0 1 0 0,2 12-141 0 0,-1-28 58 0 0,0 1-1 0 0,1-1 1 0 0,0 0-1 0 0,0 0 0 0 0,1 0 1 0 0,-1-1-1 0 0,3 4-57 0 0,-3-6 18 0 0,1 0 0 0 0,-1-1 0 0 0,1 1 0 0 0,0-1 0 0 0,0 1 0 0 0,0-1 0 0 0,0 0 0 0 0,1 0-1 0 0,-1 0 1 0 0,1-1 0 0 0,0 1 0 0 0,2 0-18 0 0,-3-1 36 0 0,0-1-1 0 0,1 1 1 0 0,-1-1 0 0 0,0 0-1 0 0,1 0 1 0 0,-1 0-1 0 0,1-1 1 0 0,0 1 0 0 0,-1-1-1 0 0,1 0 1 0 0,0 0 0 0 0,-1 0-1 0 0,1 0 1 0 0,1-1-36 0 0,4-1 58 0 0,1-1 1 0 0,-1 1 0 0 0,0-2-1 0 0,5-2-58 0 0,0 0 23 0 0,-5 1 69 0 0,-1 1 0 0 0,0-1 0 0 0,5-4-92 0 0,9-5 300 0 0,-2 1-110 0 0,-1-1-1 0 0,0-2 1 0 0,-1 0-1 0 0,-1-1-189 0 0,19-16 130 0 0,-18 17-31 0 0,0-2 0 0 0,-1 0 1 0 0,-1-1-1 0 0,0-1 0 0 0,-1-1-99 0 0,20-29 69 0 0,-21 32-56 0 0,-1-1 1 0 0,0 0-1 0 0,-2 0 1 0 0,0-2-1 0 0,2-8-13 0 0,-8 18 0 0 0,-4 8 0 0 0,0 1 0 0 0,0-1 0 0 0,0 0 0 0 0,0 0 0 0 0,0 0 0 0 0,0 0 0 0 0,-1 1 0 0 0,1-4 0 0 0,-1 6 0 0 0,0 0 0 0 0,0-1 0 0 0,0 1 0 0 0,0 0 0 0 0,0-1 0 0 0,0 1 0 0 0,0 0 0 0 0,0-1 0 0 0,0 1 0 0 0,0 0 0 0 0,0-1 0 0 0,0 1 0 0 0,-1 0 0 0 0,1-1 0 0 0,0 1 0 0 0,0 0 0 0 0,0-1 0 0 0,0 1 0 0 0,-1 0 0 0 0,1 0 0 0 0,0-1 0 0 0,0 1 0 0 0,0 0 0 0 0,-1 0 0 0 0,1-1 0 0 0,0 1 0 0 0,0 0 0 0 0,-1 0 0 0 0,1 0 0 0 0,0-1 0 0 0,-1 1 0 0 0,1 0 0 0 0,0 0 0 0 0,-1 0 0 0 0,1 0 0 0 0,0 0 0 0 0,-1 0 0 0 0,1 0 0 0 0,0 0 0 0 0,-1 0 0 0 0,1 0 0 0 0,0 0 0 0 0,-1 0 0 0 0,1 0 0 0 0,0 0 0 0 0,-1 0 0 0 0,1 0 0 0 0,0 0 0 0 0,-1 0 0 0 0,1 0 0 0 0,0 0 0 0 0,0 0 0 0 0,-1 1 0 0 0,1-1 0 0 0,0 0 0 0 0,-1 0 0 0 0,1 0 0 0 0,0 1 0 0 0,0-1 0 0 0,-1 0 0 0 0,0 1-1 0 0,0-1 0 0 0,0 1-1 0 0,0 0 1 0 0,0-1 0 0 0,0 1 0 0 0,0 0-1 0 0,0 0 1 0 0,0 0 0 0 0,0 0 0 0 0,0 0 0 0 0,0 0-1 0 0,0 0 1 0 0,1 0 0 0 0,-1 0 0 0 0,0 1-1 0 0,1-1 1 0 0,-1 0 0 0 0,1 1 1 0 0,-1 1-9 0 0,0 0 1 0 0,1 0-1 0 0,-1 0 0 0 0,1 0 0 0 0,0 0 1 0 0,0 0-1 0 0,0 0 0 0 0,0 1 9 0 0,2 7-77 0 0,0 0 0 0 0,1 0 0 0 0,0 0 0 0 0,2 3 77 0 0,33 114-1488 0 0,-36-121 1480 0 0,-1-1-1 0 0,0 1 1 0 0,0 0-1 0 0,-1 0 1 0 0,0 0 0 0 0,0 0-1 0 0,-1 0 1 0 0,1 0-1 0 0,-2 0 1 0 0,1-1-1 0 0,-1 1 1 0 0,0 0 0 0 0,0-1-1 0 0,-1 1 1 0 0,1-1-1 0 0,-2 0 1 0 0,1 0 0 0 0,-1 0-1 0 0,0 1 9 0 0,-1-1-12 0 0,1 1-1 0 0,-1-1 1 0 0,-1 0-1 0 0,1-1 1 0 0,-1 1-1 0 0,0-1 1 0 0,0 0 0 0 0,-1-1-1 0 0,-4 3 13 0 0,5-4-29 0 0,1 0 0 0 0,-1 0-1 0 0,0-1 1 0 0,0 0 0 0 0,0 0-1 0 0,-1-1 1 0 0,1 0 0 0 0,0 0 0 0 0,-1 0 29 0 0,4-1-182 0 0,-1 0 1 0 0,0 0-1 0 0,0 0 1 0 0,1-1 0 0 0,-1 0-1 0 0,0 0 1 0 0,1 0 0 0 0,-1 0-1 0 0,1 0 1 0 0,-1-1 0 0 0,1 1-1 0 0,0-1 1 0 0,0 0 0 0 0,-1 0-1 0 0,0-2 182 0 0,-1 1-708 0 0,0-1 0 0 0,0-1 0 0 0,1 1 0 0 0,-1 0-1 0 0,1-1 1 0 0,0 0 0 0 0,1 0 0 0 0,-2-3 708 0 0,-3-7-1687 0 0</inkml:trace>
  <inkml:trace contextRef="#ctx0" brushRef="#br0" timeOffset="9717.94">17562 20 23383 0 0,'-16'-7'1139'0'0,"15"6"-499"0"0,1 1-75 0 0,0 0-310 0 0,0 0 74 0 0,-1 0-267 0 0,1-1 0 0 0,0 1 0 0 0,0-1 0 0 0,0 1-1 0 0,0 0 1 0 0,0-1 0 0 0,-1 1 0 0 0,1 0 0 0 0,0-1 0 0 0,0 1-1 0 0,-1 0 1 0 0,1-1 0 0 0,0 1 0 0 0,0 0 0 0 0,-1 0 0 0 0,1-1-1 0 0,0 1 1 0 0,-1 0 0 0 0,1 0 0 0 0,0-1 0 0 0,-1 1-62 0 0,1 0 0 0 0,0 0 0 0 0,0 1 1 0 0,-1-1-1 0 0,1 0 1 0 0,0 0 0 0 0,0 1-1 0 0,0-1 1 0 0,0 0-1 0 0,0 0 1 0 0,0 1-1 0 0,0-1 1 0 0,0 0 0 0 0,-1 0-1 0 0,1 1 1 0 0,0-1-1 0 0,0 0 1 0 0,0 1-1 0 0,0-1 1 0 0,1 0-1 0 0,-1 0 1 0 0,0 1 0 0 0,0-1-1 0 0,0 0 1 0 0,0 0-1 0 0,0 1 0 0 0,7 5 0 0 0,4 7 0 0 0,-7-5 0 0 0,4-1 13 0 0,-6-5 54 0 0,-2-2-14 0 0,0 0-73 0 0,-4-17 298 0 0,4 17-279 0 0,0 0 0 0 0,0-1 0 0 0,0 1 0 0 0,0 0 0 0 0,0-1 0 0 0,0 1 0 0 0,0-1 0 0 0,0 1 1 0 0,0 0-1 0 0,0-1 0 0 0,0 1 0 0 0,0-1 0 0 0,0 1 0 0 0,0 0 0 0 0,0-1 0 0 0,0 1 0 0 0,-1 0 0 0 0,1-1 0 0 0,0 1 0 0 0,0 0 1 0 0,0-1-1 0 0,0 1 0 0 0,-1 0 0 0 0,1-1 0 0 0,0 1 0 0 0,0 0 0 0 0,-1 0 0 0 0,1-1 0 0 0,0 1 0 0 0,-1 0 0 0 0,1 0 1 0 0,0-1-1 0 0,-1 1 0 0 0,1 0 0 0 0,0 0 0 0 0,-1 0 0 0 0,1 0 0 0 0,-1 0 1 0 0,0-1-8 0 0,-6-13-4 0 0,1 10-9 0 0,49 34-6336 0 0,-17-10 4215 0 0</inkml:trace>
  <inkml:trace contextRef="#ctx0" brushRef="#br0" timeOffset="10072.29">19211 594 19463 0 0,'0'0'894'0'0,"0"0"-22"0"0,0 0-382 0 0,0 0 468 0 0,0 0 266 0 0,0 0 50 0 0,0 0-56 0 0,2-1-264 0 0,30-14 3314 0 0,-30 15-4132 0 0,-2 0-1444 0 0,0 0-6030 0 0,0 0-2583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8:4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17135 0 0,'18'-10'786'0'0,"-15"8"-21"0"0,7-5-460 0 0,-5 4-172 0 0,-1 0 0 0 0,1 1 0 0 0,0-1 0 0 0,0 1-1 0 0,0 0-132 0 0,-3 2 732 0 0,0 0 32 0 0,4 0-596 0 0,0 1-1 0 0,0 0 1 0 0,0 0-1 0 0,0 0 1 0 0,0 1-1 0 0,-1 0 0 0 0,1 0 1 0 0,-1 1-1 0 0,1-1 1 0 0,-1 1-1 0 0,0 0 1 0 0,0 1-1 0 0,0-1 1 0 0,0 1-1 0 0,-1 0 0 0 0,1 0 1 0 0,-1 1-1 0 0,0-1 1 0 0,0 1-1 0 0,-1 0 1 0 0,0 0-1 0 0,1 0 1 0 0,-2 0-1 0 0,1 1 0 0 0,0-1 1 0 0,-1 1-1 0 0,0-1 1 0 0,-1 1-1 0 0,1 2-167 0 0,4 19 533 0 0,-4-16-347 0 0,0-1 1 0 0,0 1-1 0 0,-1 0 1 0 0,0-1 0 0 0,-1 1-1 0 0,0 2-186 0 0,0-7 23 0 0,0 0-1 0 0,1 1 1 0 0,-1-1-1 0 0,1 1 1 0 0,0-1-1 0 0,1 1-22 0 0,0 0 19 0 0,-1 1-1 0 0,0-1 1 0 0,0 0-1 0 0,0 1-18 0 0,-3 19 26 0 0,1-18-11 0 0,1-1 0 0 0,-1 1 0 0 0,2 0 0 0 0,-1 0-15 0 0,-1 47-1905 0 0,3-43 798 0 0,6-2-12 0 0</inkml:trace>
  <inkml:trace contextRef="#ctx0" brushRef="#br0" timeOffset="369.76">934 384 19351 0 0,'-5'-5'399'0'0,"3"4"-274"0"0,0-1 0 0 0,-1 0 1 0 0,1 0-1 0 0,0-1 0 0 0,0 1 1 0 0,0 0-1 0 0,1-1 1 0 0,-1 1-1 0 0,1-1 0 0 0,-1 0 1 0 0,1 1-1 0 0,0-1 0 0 0,0 0 1 0 0,-1-2-126 0 0,2 5 34 0 0,0 0 0 0 0,0 0-1 0 0,0 0 1 0 0,0 0 0 0 0,0 0 0 0 0,0 0 0 0 0,0 0 0 0 0,0 0 0 0 0,0 0 0 0 0,0 0 0 0 0,0 0 0 0 0,0 0 0 0 0,0 0 0 0 0,-1-1 0 0 0,1 1-1 0 0,0 0 1 0 0,0 0 0 0 0,0 0 0 0 0,0 0 0 0 0,0 0 0 0 0,0 0 0 0 0,0 0 0 0 0,0 0 0 0 0,0 0 0 0 0,0 0 0 0 0,-1 0 0 0 0,1 0 0 0 0,0 0 0 0 0,0 0-1 0 0,0 0 1 0 0,0 0 0 0 0,0 0 0 0 0,0 1 0 0 0,0-1 0 0 0,0 0 0 0 0,0 0 0 0 0,0 0 0 0 0,-1 0 0 0 0,1 0 0 0 0,0 0 0 0 0,0 0 0 0 0,0 0-1 0 0,0 0 1 0 0,0 0 0 0 0,0 0 0 0 0,0 0 0 0 0,0 0 0 0 0,0 0 0 0 0,0 0 0 0 0,0 1 0 0 0,0-1 0 0 0,0 0 0 0 0,0 0 0 0 0,0 0 0 0 0,0 0-1 0 0,0 0 1 0 0,0 0 0 0 0,0 0 0 0 0,0 0 0 0 0,0 0 0 0 0,0 0 0 0 0,0 1 0 0 0,0-1 0 0 0,0 0-34 0 0,-4 6 915 0 0,4-3-822 0 0,0-1 0 0 0,0 1 1 0 0,0-1-1 0 0,0 1 0 0 0,1-1 0 0 0,-1 1 0 0 0,1-1 0 0 0,0 0 0 0 0,-1 1 0 0 0,2 1-93 0 0,4 18 221 0 0,-5-10-18 0 0,-1-1 0 0 0,-1 0 0 0 0,0 0 0 0 0,-2 9-203 0 0,-2 19 558 0 0,-4 47-61 0 0,2-27-508 0 0,-34 234 784 0 0,38-274-726 0 0,-1 1 18 0 0,-2 12 27 0 0,5-31-81 0 0,1 1 0 0 0,0 0 0 0 0,0 0 1 0 0,0 0-1 0 0,1 0 0 0 0,-1 0 0 0 0,0 0 0 0 0,1 0 1 0 0,-1 0-1 0 0,1 0 0 0 0,0-1 0 0 0,0 1 0 0 0,-1 0 0 0 0,2 0-11 0 0,-2-2 5 0 0,0 1-1 0 0,0-1 0 0 0,1 1 0 0 0,-1-1 0 0 0,0 0 0 0 0,0 1 0 0 0,0-1 0 0 0,1 1 1 0 0,-1-1-1 0 0,0 1 0 0 0,0-1 0 0 0,0 0 0 0 0,0 1 0 0 0,0-1 0 0 0,0 1 0 0 0,0-1 0 0 0,0 1 1 0 0,0-1-1 0 0,0 1 0 0 0,0-1 0 0 0,0 0 0 0 0,0 1 0 0 0,-1-1 0 0 0,1 1 0 0 0,0-1 0 0 0,0 1 1 0 0,0-1-1 0 0,-1 0 0 0 0,1 1 0 0 0,0-1 0 0 0,0 0 0 0 0,-1 1 0 0 0,1-1 0 0 0,0 0 1 0 0,-1 1-1 0 0,1-1 0 0 0,0 0 0 0 0,-1 1 0 0 0,1-1-4 0 0,-1 1 14 0 0,0 0 70 0 0,1-1 4 0 0,0 0 0 0 0,1-2 1 0 0,31-20 199 0 0,9-9-105 0 0,-32 23-152 0 0,11-11 33 0 0,0 2 0 0 0,24-16-64 0 0,-38 29 0 0 0,1 0 0 0 0,0 0 0 0 0,1 0 0 0 0,-1 1 0 0 0,0 0 0 0 0,1 1 0 0 0,0 0 1 0 0,0 0-1 0 0,-1 0 0 0 0,1 1 0 0 0,0 0 0 0 0,3 1 0 0 0,-2 0 0 0 0,10 0 0 0 0,-19 1 0 0 0,1-1 0 0 0,0 0 0 0 0,0 0 0 0 0,-1 1 0 0 0,1-1 0 0 0,0 0 0 0 0,-1 1 0 0 0,1-1 0 0 0,0 1 0 0 0,-1-1 0 0 0,1 1 0 0 0,0-1 0 0 0,-1 1 0 0 0,1 0 0 0 0,-1-1 0 0 0,1 1 0 0 0,-1-1 0 0 0,0 1 0 0 0,1 0 0 0 0,-1 0 0 0 0,1 0 0 0 0,6 15 0 0 0,-4-10 0 0 0,0 1 0 0 0,-1-1 0 0 0,1 1 0 0 0,-1 0 0 0 0,0 0 0 0 0,-1 0 0 0 0,0 0 0 0 0,0 0 0 0 0,0 3 0 0 0,-1-8 0 0 0,0 23 6 0 0,-3 19-6 0 0,2-36 13 0 0,-1 1 0 0 0,1-1 0 0 0,-2 1-1 0 0,1-1 1 0 0,-1 0 0 0 0,-4 8-13 0 0,5-11 9 0 0,0 0 0 0 0,-1-1 0 0 0,1 1 0 0 0,-1-1 1 0 0,0 0-1 0 0,-1 0 0 0 0,1 0 0 0 0,0 0 0 0 0,-1-1 0 0 0,0 1 1 0 0,0-1-1 0 0,0 0 0 0 0,0 0 0 0 0,-1 0 0 0 0,1 0 0 0 0,-4 0-9 0 0,-11 6 53 0 0,9-4-25 0 0,0-1 1 0 0,0 1-1 0 0,0-2 1 0 0,-1 1-1 0 0,1-2 1 0 0,-1 1-1 0 0,0-1 0 0 0,-2-1-28 0 0,-2 0 6 0 0,-1-1-1 0 0,1-1 0 0 0,0 0 1 0 0,-1-1-1 0 0,-7-2-5 0 0,14 2-23 0 0,-1-1 0 0 0,1 0 0 0 0,0-1 0 0 0,0 0-1 0 0,0 0 1 0 0,1-1 0 0 0,0 0 0 0 0,-1 0 0 0 0,-2-3 23 0 0,3 0-891 0 0,0 0 1 0 0,0 0-1 0 0,1 0 1 0 0,-5-7 890 0 0,5-4-9654 0 0</inkml:trace>
  <inkml:trace contextRef="#ctx0" brushRef="#br0" timeOffset="1140.83">1408 746 11056 0 0,'-29'-3'852'0'0,"29"3"-847"0"0,0 0 0 0 0,0 0 0 0 0,1 0 0 0 0,-1 0 0 0 0,0 0 0 0 0,0 0 0 0 0,0 0 0 0 0,0 0 0 0 0,0 0 0 0 0,0 0 1 0 0,0 0-1 0 0,0 0 0 0 0,0 0 0 0 0,1 0 0 0 0,-1 0 0 0 0,0 0 0 0 0,0 0 0 0 0,0 0 0 0 0,0 0 0 0 0,0 0 0 0 0,0-1 0 0 0,0 1 1 0 0,0 0-1 0 0,0 0 0 0 0,0 0 0 0 0,0 0 0 0 0,0 0 0 0 0,0 0 0 0 0,0 0 0 0 0,1 0 0 0 0,-1 0 0 0 0,0 0 0 0 0,0-1 0 0 0,0 1 1 0 0,0 0-1 0 0,0 0 0 0 0,0 0 0 0 0,0 0 0 0 0,0 0 0 0 0,0 0 0 0 0,0 0 0 0 0,0 0 0 0 0,0 0 0 0 0,0-1 0 0 0,0 1 0 0 0,0 0 0 0 0,0 0 1 0 0,0 0-1 0 0,-1 0 0 0 0,1 0 0 0 0,0 0 0 0 0,0 0 0 0 0,0 0 0 0 0,0 0 0 0 0,0 0 0 0 0,0-1 0 0 0,0 1 0 0 0,0 0 0 0 0,0 0 1 0 0,0 0-1 0 0,0 0 0 0 0,0 0 0 0 0,0 0 0 0 0,-1 0 0 0 0,1 0 0 0 0,0 0 0 0 0,0 0 0 0 0,0 0-5 0 0,7-5-21 0 0,-5 5-100 0 0,16-10 1344 0 0,0 4 5544 0 0,-18 6-5643 0 0,-4 9 344 0 0,0 30 365 0 0,0-20-1163 0 0,0 0 0 0 0,2 0 0 0 0,-1 18-670 0 0,-1 13 659 0 0,3-42-562 0 0,0 1-1 0 0,1 0 0 0 0,0 0 1 0 0,0 0-1 0 0,1 0 1 0 0,0 0-1 0 0,1 0 1 0 0,0-1-1 0 0,2 7-96 0 0,5 12-249 0 0,-9-26 246 0 0,1 0-1 0 0,-1-1 1 0 0,0 1 0 0 0,1 0 0 0 0,-1-1-1 0 0,1 1 1 0 0,-1 0 0 0 0,1-1-1 0 0,-1 1 1 0 0,1 0 0 0 0,-1-1 0 0 0,1 1-1 0 0,0-1 1 0 0,-1 1 0 0 0,1-1 0 0 0,0 0-1 0 0,-1 1 1 0 0,1-1 0 0 0,0 0 0 0 0,0 1-1 0 0,-1-1 1 0 0,1 0 0 0 0,0 0 0 0 0,0 0-1 0 0,-1 1 1 0 0,1-1 0 0 0,0 0 0 0 0,0 0-1 0 0,0 0 1 0 0,-1 0 0 0 0,1-1 0 0 0,0 1-1 0 0,0 0 1 0 0,0 0 3 0 0,1-1 8 0 0,5 1 76 0 0,-5 1-43 0 0,0-1 0 0 0,0 0 0 0 0,0 0 0 0 0,0 0 0 0 0,0 0 0 0 0,0 0 0 0 0,0 0-1 0 0,0-1 1 0 0,0 1 0 0 0,0-1 0 0 0,0 1 0 0 0,-1-1 0 0 0,1 0 0 0 0,0 0 0 0 0,0 0 0 0 0,0 0 0 0 0,-1 0 0 0 0,1 0 0 0 0,0 0 0 0 0,-1-1 0 0 0,0 1 0 0 0,1-1-1 0 0,0 0-40 0 0,30-26 101 0 0,-23 21 33 0 0,0-1 0 0 0,-1 0 0 0 0,3-3-134 0 0,-8 9 20 0 0,-1-1-1 0 0,0 1 0 0 0,1-1 1 0 0,-1 0-1 0 0,-1 0 1 0 0,1 0-1 0 0,0 0 0 0 0,-1 0 1 0 0,1 0-1 0 0,-1 0 1 0 0,0 0-1 0 0,0 0 1 0 0,0-1-1 0 0,-1 1 0 0 0,1 0 1 0 0,0-4-20 0 0,-1 4-23 0 0,0 0 0 0 0,1 0 0 0 0,-1 0-1 0 0,1 0 1 0 0,0-1 0 0 0,0 1 0 0 0,1 0 0 0 0,-1 1 0 0 0,0-1 0 0 0,1 0 0 0 0,0 0 0 0 0,0 1 0 0 0,0-1 0 0 0,0 1 0 0 0,0-1-1 0 0,0 1 1 0 0,0 0 0 0 0,1 0 0 0 0,1-1 23 0 0,13-15 8 0 0,8-8 71 0 0,-24 24-10 0 0,-3 14-1 0 0,3-6-68 0 0,-1-1 0 0 0,1 1 0 0 0,1 0 0 0 0,-1-1 0 0 0,1 0 0 0 0,2 6 0 0 0,5 14 0 0 0,0 18 209 0 0,1 28-209 0 0,3 12 127 0 0,4-4-142 0 0,-16-77 13 0 0,-1 0 0 0 0,1 0 0 0 0,0-1 0 0 0,0 1 0 0 0,0 0 0 0 0,0 0 0 0 0,0-1-1 0 0,0 1 1 0 0,0 0 0 0 0,0-1 0 0 0,1 0 0 0 0,-1 1 0 0 0,1-1 0 0 0,-1 1 2 0 0,2 0 40 0 0,-1 0 28 0 0,-2-2 4 0 0,1-1-49 0 0,1 0 0 0 0,-1 0 0 0 0,1 0 0 0 0,0 1-1 0 0,-1-1 1 0 0,1 0 0 0 0,0 1 0 0 0,0-1 0 0 0,-1 1 0 0 0,1 0 0 0 0,0 0 0 0 0,0-1-1 0 0,1 1-22 0 0,3 0 47 0 0,2-2-8 0 0,0 0-1 0 0,0-1 1 0 0,0 1-1 0 0,-1-2 1 0 0,1 1-1 0 0,-1-1 1 0 0,1 0-1 0 0,-1 0 1 0 0,0-1-1 0 0,-1 0 1 0 0,1-1 0 0 0,1-1-39 0 0,9-10 65 0 0,-1 0 0 0 0,0-2 1 0 0,8-13-66 0 0,-22 31 4 0 0,-1-1 0 0 0,0 0 0 0 0,0 1-1 0 0,0-1 1 0 0,0 0 0 0 0,0 0 0 0 0,0 0 0 0 0,-1 0 0 0 0,1 0 0 0 0,-1 0 0 0 0,1 0 0 0 0,-1 0 0 0 0,0 0 0 0 0,0 0 0 0 0,0 0 0 0 0,0 0 0 0 0,0 0-1 0 0,0 0 1 0 0,0 0 0 0 0,-1 0 0 0 0,1 0 0 0 0,-1 0 0 0 0,1 0 0 0 0,-1 0-4 0 0,-3-13 12 0 0,4 13-8 0 0,0 0-1 0 0,0 1 1 0 0,0-1-1 0 0,0 1 0 0 0,0-1 1 0 0,1 0-1 0 0,-1 1 1 0 0,0-1-1 0 0,1 1 0 0 0,-1-1 1 0 0,1 1-1 0 0,-1-1 1 0 0,1 1-1 0 0,0-1 0 0 0,0 1 1 0 0,0 0-1 0 0,0-1 1 0 0,0 1-1 0 0,0-1-3 0 0,5-3 12 0 0,-1-1-1 0 0,1 1 1 0 0,5-3-12 0 0,8-8 47 0 0,-10 6-32 0 0,-2 0 0 0 0,1 0 0 0 0,-1 0 1 0 0,-1-1-1 0 0,0 0 0 0 0,0 0 0 0 0,-1-1 0 0 0,2-7-15 0 0,4-18 58 0 0,-1 0 1 0 0,-1-6-59 0 0,-6 26 2 0 0,-1 5 15 0 0,-1 0-1 0 0,0-1 1 0 0,-1-4-17 0 0,0 14 3 0 0,0 3-2 0 0,0-1-1 0 0,0 1 1 0 0,0-1-1 0 0,0 1 1 0 0,0 0-1 0 0,0-1 1 0 0,0 1 0 0 0,0-1-1 0 0,0 1 1 0 0,0 0-1 0 0,0-1 1 0 0,0 1-1 0 0,-1-1 1 0 0,1 1-1 0 0,0 0 1 0 0,0-1-1 0 0,0 1 1 0 0,0-1-1 0 0,-1 1 1 0 0,1 0-1 0 0,0-1 1 0 0,0 1-1 0 0,-1 0 1 0 0,1-1-1 0 0,-10-11-14 0 0,10 12 8 0 0,-1 0 0 0 0,0 0 1 0 0,1 1-1 0 0,-1-1 0 0 0,1 1 0 0 0,-1-1 1 0 0,1 1-1 0 0,-1-1 0 0 0,1 0 0 0 0,-1 1 0 0 0,1 0 1 0 0,-1-1-1 0 0,1 1 0 0 0,-1-1 0 0 0,1 1 6 0 0,-3 4-71 0 0,-1 1 1 0 0,2-1-1 0 0,-1 1 0 0 0,0 0 0 0 0,1 0 0 0 0,0 0 0 0 0,1 0 0 0 0,-1 0 0 0 0,1 0 0 0 0,0 2 71 0 0,-1 7-160 0 0,1-13 139 0 0,0 0 1 0 0,1 0-1 0 0,0 1 0 0 0,-1-1 1 0 0,1 0-1 0 0,0 0 1 0 0,0 0-1 0 0,0 0 0 0 0,0 0 1 0 0,1 1-1 0 0,-1-1 1 0 0,0 0-1 0 0,1 0 0 0 0,0 0 1 0 0,0 1 20 0 0,4 9-63 0 0,-2-7 29 0 0,0 1 0 0 0,0 0 0 0 0,-1 0-1 0 0,0 0 1 0 0,0 0 0 0 0,-1 0 0 0 0,0 0 0 0 0,0 0 0 0 0,0 1 0 0 0,-1-1 34 0 0,2 6-186 0 0,-1 0 0 0 0,1 0 0 0 0,1 0 0 0 0,0-1 1 0 0,1 1-1 0 0,0-1 0 0 0,0 0 0 0 0,1 0 0 0 0,6 8 186 0 0,3 10-293 0 0,-4-10 200 0 0,1-1-1 0 0,0 0 1 0 0,2-1-1 0 0,2 2 94 0 0,0 0 172 0 0,-13-17-149 0 0,1 3-33 0 0,0-1-1 0 0,0 0 1 0 0,1 0-1 0 0,0 0 1 0 0,0 0-1 0 0,0 0 1 0 0,0-1 0 0 0,1 0-1 0 0,2 2 11 0 0,7 2-73 0 0,-11-6 106 0 0,0 1-1 0 0,0-1 0 0 0,0 0 1 0 0,0 0-1 0 0,0 0 1 0 0,0 0-1 0 0,0 0 0 0 0,0-1 1 0 0,1 1-1 0 0,-1-1 1 0 0,0 0-1 0 0,0 0 0 0 0,1 0 1 0 0,-1-1-1 0 0,0 1 1 0 0,0-1-1 0 0,0 1 0 0 0,0-1 1 0 0,1 0-33 0 0,-3 0-11 0 0,-1 1 0 0 0,1 0 0 0 0,-1 0 0 0 0,1 0 0 0 0,-1-1 0 0 0,1 1 0 0 0,-1 0 0 0 0,1 0 0 0 0,-1-1 0 0 0,1 1 0 0 0,-1-1 0 0 0,1 1 0 0 0,-1 0 0 0 0,0-1 0 0 0,1 1 0 0 0,0-1 11 0 0,2-3-38 0 0,6-1-647 0 0,0-1 0 0 0,1 1-1 0 0,-1 1 1 0 0,4-1 685 0 0,23-12-3713 0 0,-13 2-1881 0 0,2 3-1230 0 0</inkml:trace>
  <inkml:trace contextRef="#ctx0" brushRef="#br0" timeOffset="2728.93">2747 820 13824 0 0,'0'-1'92'0'0,"1"-1"1"0"0,-1 0-1 0 0,1 1 1 0 0,0-1-1 0 0,-1 1 1 0 0,1-1-1 0 0,0 1 1 0 0,0 0-1 0 0,0-1 1 0 0,0 1-1 0 0,1 0 1 0 0,-1-1-1 0 0,1 1-92 0 0,-1 0 25 0 0,0 0-1 0 0,0-1 1 0 0,0 1-1 0 0,0 0 0 0 0,0 0 1 0 0,0-1-1 0 0,0 1 1 0 0,0 0-1 0 0,0-1 1 0 0,-1 1-1 0 0,1-1 1 0 0,0-1-25 0 0,1-17 182 0 0,-2 16 186 0 0,0 1 0 0 0,0-1 0 0 0,0 1 0 0 0,1-1 0 0 0,0 1 0 0 0,0-3-368 0 0,0 3 319 0 0,2-2 303 0 0,-1 0 0 0 0,0 0 0 0 0,-1-1 0 0 0,1 1 1 0 0,-1-1-1 0 0,0 0 0 0 0,-1 1 0 0 0,1-1 0 0 0,-1 0 0 0 0,0 1 0 0 0,-1-1 0 0 0,1-2-622 0 0,0 8 2 0 0,0-1 1 0 0,-1 1-1 0 0,1-1 0 0 0,0 1 1 0 0,0-1-1 0 0,0 1 0 0 0,0-1 1 0 0,0 1-1 0 0,-1-1 1 0 0,1 1-1 0 0,0 0 0 0 0,0-1 1 0 0,-1 1-1 0 0,1-1 0 0 0,0 1 1 0 0,-1 0-1 0 0,1-1 1 0 0,0 1-1 0 0,-1 0 0 0 0,1-1 1 0 0,0 1-1 0 0,-1 0 0 0 0,0 0-2 0 0,0 1 63 0 0,-6-1 33 0 0,0 1 1 0 0,0 0-1 0 0,0 0 0 0 0,1 1 1 0 0,-1 0-1 0 0,1 0 0 0 0,-1 1 0 0 0,1 0 1 0 0,0 0-1 0 0,0 0 0 0 0,-1 2-96 0 0,-8 4 315 0 0,1 1 0 0 0,1 1 0 0 0,-12 11-315 0 0,4-1 0 0 0,1 0 0 0 0,-6 9 0 0 0,21-23 0 0 0,0 0 0 0 0,0 0 0 0 0,0 0 0 0 0,1 1 0 0 0,0 0 0 0 0,1 0 0 0 0,0 0 0 0 0,0 0 0 0 0,1 0 0 0 0,-1 4 0 0 0,3-10-2 0 0,0 1 1 0 0,0-1-1 0 0,0 1 0 0 0,0-1 1 0 0,1 0-1 0 0,-1 1 0 0 0,1-1 1 0 0,0 1-1 0 0,0-1 0 0 0,0 0 1 0 0,0 1-1 0 0,0-1 0 0 0,0 0 1 0 0,0 0-1 0 0,1 0 0 0 0,-1 0 1 0 0,1 0-1 0 0,-1 0 0 0 0,1 0 0 0 0,0 0 1 0 0,0-1-1 0 0,0 1 0 0 0,0-1 1 0 0,0 0-1 0 0,0 1 0 0 0,0-1 1 0 0,1 0-1 0 0,-1 0 0 0 0,0 0 1 0 0,1 0-1 0 0,-1-1 0 0 0,1 1 1 0 0,-1-1-1 0 0,0 1 0 0 0,1-1 1 0 0,-1 0-1 0 0,1 0 0 0 0,0 0 2 0 0,6-1-99 0 0,1-1 0 0 0,-1 0 0 0 0,0-1 0 0 0,0 1 0 0 0,0-2 0 0 0,0 1-1 0 0,0-1 1 0 0,-1-1 0 0 0,4-2 99 0 0,-5 3-66 0 0,-1 0 0 0 0,0-1-1 0 0,0 1 1 0 0,0-2 0 0 0,-1 1-1 0 0,0 0 1 0 0,0-1 0 0 0,0 0-1 0 0,-1 0 1 0 0,1-1 0 0 0,-2 1-1 0 0,2-2 67 0 0,-3 1-10 0 0,0 0-1 0 0,0 0 1 0 0,-1 0-1 0 0,1 0 1 0 0,-1 0 0 0 0,-1-1 10 0 0,4-20-26 0 0,10-26 26 0 0,-12 53-43 0 0,0 5 7 0 0,2 8-26 0 0,-3-11 51 0 0,11 66-238 0 0,7 21 189 0 0,-3 14 60 0 0,-4 3 348 0 0,-5 0 0 0 0,-6 91-348 0 0,-3-152 162 0 0,0 38 561 0 0,-12 76-723 0 0,9-128 58 0 0,2-6-5 0 0,0-1 1 0 0,-2 1-1 0 0,-1-1 1 0 0,-1 0 0 0 0,-9 21-54 0 0,14-40 8 0 0,0-1 0 0 0,0 0 0 0 0,0 0 0 0 0,-1 0 0 0 0,1 0 1 0 0,-1-1-1 0 0,0 1 0 0 0,0-1 0 0 0,1 1 0 0 0,-2-1 1 0 0,1 0-1 0 0,0 0 0 0 0,0 0 0 0 0,-1 0 0 0 0,1-1 1 0 0,-1 0-1 0 0,1 1-8 0 0,-2-1 18 0 0,0 1 0 0 0,-1-1 0 0 0,1 0 0 0 0,0 0 0 0 0,0-1 1 0 0,-1 1-1 0 0,1-1 0 0 0,0-1 0 0 0,-1 1 0 0 0,1-1 0 0 0,-4 0-18 0 0,1-1 20 0 0,-4-1 7 0 0,0 0 0 0 0,0-1 0 0 0,1 0 0 0 0,-1-1-27 0 0,8 4 5 0 0,0-1 0 0 0,1-1 0 0 0,-1 1 0 0 0,1 0 0 0 0,0-1 0 0 0,0 0 0 0 0,0 0 0 0 0,0 0 0 0 0,0 0-1 0 0,0 0 1 0 0,1 0 0 0 0,0-1 0 0 0,-2-2-5 0 0,-1-3 0 0 0,1 0 0 0 0,0 0 0 0 0,0-1 0 0 0,1 1 0 0 0,1-1 0 0 0,-2-7 0 0 0,3 11 0 0 0,0 1 0 0 0,1-1 0 0 0,0 0 0 0 0,0 0 0 0 0,0 1 0 0 0,1-1 0 0 0,0 0 0 0 0,0 0 0 0 0,1 1 0 0 0,-1-1 0 0 0,1 1 0 0 0,1-3 0 0 0,9-23 0 0 0,-8 20 0 0 0,0 0 0 0 0,1 1 0 0 0,0-1 0 0 0,1 1 0 0 0,3-5 0 0 0,114-151-88 0 0,-67 94-305 0 0,6-1 393 0 0,-13 15-207 0 0,-19 22-56 0 0,16-18-225 0 0,-3-1-1 0 0,18-33 489 0 0,42-68 72 0 0,0 2 484 0 0,-66 101-248 0 0,-4 3-55 0 0,-3-1 0 0 0,-3-2-1 0 0,-1-1 1 0 0,13-42-253 0 0,-34 80 28 0 0,0 1 1 0 0,0-1-1 0 0,-2 0 1 0 0,0-1-1 0 0,-1 1 1 0 0,0 0-1 0 0,-2-1 1 0 0,0-5-29 0 0,0 19-15 0 0,0-1 1 0 0,-1 1-1 0 0,1 0 1 0 0,-1-1-1 0 0,0 1 1 0 0,0 0-1 0 0,0 0 0 0 0,-1-1 1 0 0,1 1-1 0 0,-1 0 1 0 0,0 0-1 0 0,-1-2 15 0 0,2 4 19 0 0,0-1 0 0 0,-1 1 0 0 0,1 0 0 0 0,0 0 0 0 0,-1 0 0 0 0,1 0 0 0 0,-1 0 0 0 0,1 0-1 0 0,-1 1 1 0 0,1-1 0 0 0,-1 0 0 0 0,0 1 0 0 0,1-1 0 0 0,-1 1 0 0 0,0 0 0 0 0,1 0 0 0 0,-1-1 0 0 0,0 1 0 0 0,0 0 0 0 0,1 0 0 0 0,-1 0-1 0 0,0 1 1 0 0,1-1 0 0 0,-1 0 0 0 0,0 1 0 0 0,1-1-19 0 0,-5 1-40 0 0,0 1 1 0 0,0-1-1 0 0,1 1 0 0 0,-1 0 0 0 0,1 1 1 0 0,-1 0-1 0 0,1-1 0 0 0,0 1 1 0 0,0 1-1 0 0,0-1 0 0 0,0 1 0 0 0,1 0 1 0 0,0 0-1 0 0,0 0 0 0 0,-1 2 40 0 0,-10 12 30 0 0,0 2 0 0 0,2-1-1 0 0,0 2 1 0 0,1 0 0 0 0,1 1-1 0 0,2 0 1 0 0,-6 16-30 0 0,-1 14 128 0 0,2 1 0 0 0,-6 47-128 0 0,16-75 9 0 0,1 1-1 0 0,1 0 1 0 0,2-1-1 0 0,0 1 1 0 0,2 0 0 0 0,1-1-1 0 0,4 17-8 0 0,-3-24 2 0 0,-2-6 11 0 0,0-1 1 0 0,1 1 0 0 0,1-1 0 0 0,0 1-1 0 0,0-1 1 0 0,6 9-14 0 0,-6-13 3 0 0,0-1 0 0 0,0 0 0 0 0,1 0 1 0 0,0-1-1 0 0,0 1 0 0 0,0-1 0 0 0,1 0 0 0 0,-1 0 0 0 0,1-1 0 0 0,1 0 0 0 0,-1 0 0 0 0,0 0 1 0 0,1-1-1 0 0,0 0 0 0 0,0 0 0 0 0,0 0 0 0 0,0-1 0 0 0,3 0-3 0 0,12 2-507 0 0,0-1 0 0 0,0-1 0 0 0,0-1-1 0 0,0-2 1 0 0,0 0 0 0 0,0-1 0 0 0,0-1-1 0 0,0-1 1 0 0,-1-1 0 0 0,0 0 0 0 0,0-2 0 0 0,10-5 507 0 0,-14 3-612 0 0,0 0 0 0 0,-1-1 0 0 0,0-1 0 0 0,14-13 612 0 0,-2 2-522 0 0,-18 14 463 0 0,0 0-1 0 0,-1 0 0 0 0,0-1 1 0 0,0 0-1 0 0,-1-1 0 0 0,4-6 60 0 0,-7 9 188 0 0,-1 0 0 0 0,0-1 0 0 0,0 1 0 0 0,-1-1 0 0 0,0 0 0 0 0,0 0 0 0 0,-1 0 0 0 0,0 0 0 0 0,-1 0 0 0 0,1-4-188 0 0,3-17 1648 0 0,0-11 1794 0 0,-5 40-3360 0 0,-1-1-1 0 0,0 0 1 0 0,0 0-1 0 0,1 1 0 0 0,-1-1 1 0 0,0 1-1 0 0,0-1 1 0 0,0 0-1 0 0,0 1 1 0 0,0 0-1 0 0,0-1 0 0 0,0 1 1 0 0,1-1-1 0 0,-1 1 1 0 0,0 0-1 0 0,-1 0 1 0 0,1 0-82 0 0,-1-1 114 0 0,-1 1-107 0 0,1-1-1 0 0,-1 1 1 0 0,0 0 0 0 0,0 0 0 0 0,0 0-1 0 0,0 0 1 0 0,0 0 0 0 0,0 1 0 0 0,0-1-1 0 0,0 1 1 0 0,0 0 0 0 0,0 0 0 0 0,0 0-1 0 0,1 0 1 0 0,-1 0 0 0 0,0 1 0 0 0,1-1-1 0 0,-1 1 1 0 0,-1 1-7 0 0,-5 4 51 0 0,1 0 0 0 0,0 0 0 0 0,0 1 0 0 0,-6 8-51 0 0,8-9-5 0 0,0 0 1 0 0,1 1-1 0 0,0 0 1 0 0,0 0 0 0 0,1 0-1 0 0,0 1 1 0 0,0-1-1 0 0,1 1 1 0 0,0 0-1 0 0,1 0 1 0 0,0 0-1 0 0,0 1 1 0 0,1-1 0 0 0,0 0-1 0 0,1 4 5 0 0,0 65 0 0 0,0-69 0 0 0,6 0 0 0 0,-3-8 0 0 0,-1 0 0 0 0,1 0 0 0 0,0-1 0 0 0,0 1 0 0 0,0 0 0 0 0,0-1 0 0 0,0 0 0 0 0,0 0 0 0 0,0 0 0 0 0,0 0 0 0 0,0 0 0 0 0,0-1 0 0 0,36-5 0 0 0,-35 4 0 0 0,1 0 0 0 0,-1 0 0 0 0,0 0 0 0 0,0 0 0 0 0,1-1 0 0 0,-1 1 0 0 0,-1-1 0 0 0,1 0 0 0 0,0 0 0 0 0,2-3 0 0 0,0-1 0 0 0,-1 1 0 0 0,1-1 0 0 0,-1 0 0 0 0,0 0 0 0 0,1-3 0 0 0,8-24 27 0 0,2-2 371 0 0,-3 10 286 0 0,6-17-684 0 0,-17 38 6 0 0,-1 2 47 0 0,-1 2 31 0 0,0 1 79 0 0,0 0 14 0 0,0 0-1 0 0,-1 12-121 0 0,-4 19-449 0 0,-1 17 394 0 0,1-2-133 0 0,5-36 209 0 0,-1-1-1 0 0,2 1 1 0 0,-1-1 0 0 0,1 1-1 0 0,1-1 1 0 0,0 1 0 0 0,0-1-1 0 0,4 8-75 0 0,-6-15 23 0 0,6 22-287 0 0,-5-23 255 0 0,-1 0-1 0 0,0 0 1 0 0,0 0-1 0 0,0 0 1 0 0,0 1 0 0 0,0-1-1 0 0,0 0 1 0 0,0 0-1 0 0,0 0 1 0 0,0 1-1 0 0,0-1 1 0 0,-1 0 0 0 0,1 0-1 0 0,0 0 1 0 0,-1 1 9 0 0,2 0 132 0 0,10 5 17 0 0,2 0-34 0 0,-8-6-115 0 0,-1 0 0 0 0,1 0 0 0 0,0-1 0 0 0,-1 0 1 0 0,1 1-1 0 0,-1-1 0 0 0,1-1 0 0 0,0 1 0 0 0,-1-1 0 0 0,1 0 0 0 0,-1 0 1 0 0,3-1-1 0 0,3-1 101 0 0,0-1 1 0 0,-1-1-1 0 0,0 1 1 0 0,0-2-1 0 0,0 1-101 0 0,2-3 139 0 0,0 0 0 0 0,-1-1 0 0 0,-1 0 0 0 0,2-2-139 0 0,17-16 429 0 0,-7 6-311 0 0,0 0-1 0 0,-2-2 0 0 0,-1 0 1 0 0,4-7-118 0 0,1-2 120 0 0,23-24-120 0 0,-42 52 16 0 0,-1-1 0 0 0,0 1 0 0 0,0-1 0 0 0,0 0 0 0 0,0 0 0 0 0,-1 0 0 0 0,1 0 0 0 0,-2-1 1 0 0,1 1-1 0 0,0-1 0 0 0,-1 1 0 0 0,0-1 0 0 0,0 1 0 0 0,-1-2-16 0 0,1 2 15 0 0,0 0-1 0 0,1 0 1 0 0,-1 0 0 0 0,1 0-1 0 0,0 0 1 0 0,1 0-1 0 0,-1 1 1 0 0,1-1 0 0 0,0 1-1 0 0,0 0 1 0 0,0 0-1 0 0,0 0 1 0 0,1 0 0 0 0,0 0-15 0 0,5-6 35 0 0,-8 8-26 0 0,1 0 1 0 0,-1-1-1 0 0,1 1 0 0 0,-1-1 1 0 0,0 1-1 0 0,0-1 1 0 0,0 1-1 0 0,0-1 0 0 0,0 0 1 0 0,-1 1-1 0 0,1-1 0 0 0,-1 0 1 0 0,0 0-10 0 0,-1-40 133 0 0,0 18-100 0 0,1 21-39 0 0,0-2-83 0 0,0 0 0 0 0,0 0-1 0 0,-1 0 1 0 0,-1-5 89 0 0,2 10-14 0 0,0-1 0 0 0,-1 1 0 0 0,1 0 0 0 0,-1-1 0 0 0,1 1 0 0 0,-1 0 0 0 0,0-1 0 0 0,1 1 0 0 0,-1 0 0 0 0,0 0 0 0 0,0 0-1 0 0,0 0 1 0 0,0 0 0 0 0,0 0 0 0 0,0 0 0 0 0,0 0 0 0 0,-1 0 0 0 0,1 0 0 0 0,0 1 0 0 0,0-1 0 0 0,-1 0 0 0 0,1 1 14 0 0,-1-1 0 0 0,1 1 0 0 0,-1 0 0 0 0,0 0 0 0 0,0 0 0 0 0,1 0 0 0 0,-1 1 0 0 0,0-1 0 0 0,1 0 0 0 0,-1 1 0 0 0,0-1 0 0 0,1 1 0 0 0,-2 0 0 0 0,-21 9 0 0 0,20-8 0 0 0,-8 4 49 0 0,1 0 1 0 0,0 1-1 0 0,1 1 0 0 0,0-1 1 0 0,0 2-1 0 0,0-1 0 0 0,1 2 1 0 0,0 0-50 0 0,3-3 40 0 0,1 0 0 0 0,0 1 0 0 0,0 0 0 0 0,1 0 0 0 0,-1 0 0 0 0,2 1 0 0 0,-1-1 0 0 0,2 1 0 0 0,-1 0 0 0 0,1 0 0 0 0,0 0 0 0 0,0 1-40 0 0,1 1-15 0 0,0 1 1 0 0,0-1 0 0 0,1 0 0 0 0,1 1-1 0 0,-1-1 1 0 0,2 1 0 0 0,0-1 0 0 0,0 0 0 0 0,3 7 14 0 0,0-6-10 0 0,0 0 0 0 0,2 0 1 0 0,-1-1-1 0 0,8 10 10 0 0,13 25-103 0 0,-12-19-167 0 0,1 0-1 0 0,18 23 271 0 0,-33-48-16 0 0,0-1 0 0 0,0 1 1 0 0,0 0-1 0 0,0 0 0 0 0,0-1 0 0 0,-1 1 1 0 0,1 0-1 0 0,-1 0 0 0 0,1 0 0 0 0,-1 0 1 0 0,0 0-1 0 0,0 0 0 0 0,0 0 0 0 0,0 0 1 0 0,0 0 15 0 0,-6 32-47 0 0,1-4 191 0 0,5-26-137 0 0,-1 3-3 0 0,-2 5-4 0 0,4-3 0 0 0,-1-8 0 0 0,1 0 0 0 0,-1-1 0 0 0,1 1 0 0 0,0 0 0 0 0,-1 0 0 0 0,1 0 0 0 0,0-1 0 0 0,0 1 0 0 0,0 0 0 0 0,0-1 0 0 0,0 1 0 0 0,-1 0 0 0 0,1-1 0 0 0,0 1 0 0 0,0-1 0 0 0,1 0 0 0 0,1 2 0 0 0,1 0 0 0 0,0 0 0 0 0,-1 0 0 0 0,1 1 0 0 0,-1-1 0 0 0,0 1 0 0 0,1 0 0 0 0,0 0-22 0 0,-1 0-1 0 0,1-1 1 0 0,0 0-1 0 0,0 0 1 0 0,0 0 0 0 0,1 0-1 0 0,-1-1 1 0 0,0 1-1 0 0,1-1 1 0 0,-1 0-1 0 0,0-1 1 0 0,1 1 0 0 0,-1-1-1 0 0,5 0 23 0 0,10 0-43 0 0,-1-1 0 0 0,20-4 43 0 0,-26 4 19 0 0,0-1 0 0 0,0 0 0 0 0,0-1 0 0 0,0-1 0 0 0,0 0 0 0 0,0 0 0 0 0,-1-1 0 0 0,0-1 0 0 0,10-6-19 0 0,-13 6-6 0 0,-1 2 66 0 0,-1 0 0 0 0,0-1 0 0 0,0 0 0 0 0,-1 0 0 0 0,2-1-60 0 0,-6 4-67 0 0,0 1 0 0 0,0-1 1 0 0,1 0-1 0 0,-1 1 0 0 0,0-1 0 0 0,0 0 0 0 0,-1 0 1 0 0,1 0-1 0 0,0 0 0 0 0,-1 0 0 0 0,1 0 1 0 0,-1 0-1 0 0,1 0 0 0 0,-1 0 0 0 0,0 0 1 0 0,0 0-1 0 0,0 0 0 0 0,0 0 0 0 0,0 0 1 0 0,0 0-1 0 0,-1-1 67 0 0,0 1-166 0 0,1 1 1 0 0,-1-1-1 0 0,0 1 1 0 0,0 0-1 0 0,1 0 1 0 0,-1-1-1 0 0,0 1 0 0 0,0 0 1 0 0,0 0-1 0 0,0 0 1 0 0,-1 0-1 0 0,1 0 1 0 0,0 0-1 0 0,0 0 1 0 0,-1 0 165 0 0,1 1-37 0 0,-9-8-1266 0 0</inkml:trace>
  <inkml:trace contextRef="#ctx0" brushRef="#br0" timeOffset="3161.05">5136 29 23327 0 0,'0'0'531'0'0,"2"-1"77"0"0,1-1-367 0 0,-1 0-99 0 0,0 0 1 0 0,0 0-1 0 0,0 0 0 0 0,-1 0 1 0 0,1 0-1 0 0,0-1 1 0 0,-1 1-1 0 0,0 0 1 0 0,1-2-143 0 0,-1 3 696 0 0,-1 1 198 0 0,0 0-848 0 0,0 0 0 0 0,0 0-1 0 0,1 0 1 0 0,-1 0 0 0 0,0 0 0 0 0,0 0-1 0 0,0 0 1 0 0,0 1 0 0 0,1-1 0 0 0,-1 0-1 0 0,0 0 1 0 0,0 0 0 0 0,0 0 0 0 0,0 0-1 0 0,1 0 1 0 0,-1 0 0 0 0,0 0 0 0 0,0 0-1 0 0,0 0 1 0 0,1 0 0 0 0,-1 0 0 0 0,0 0-1 0 0,0 0 1 0 0,0 0 0 0 0,1 0 0 0 0,-1-1-1 0 0,0 1 1 0 0,0 0 0 0 0,0 0 0 0 0,0 0-1 0 0,1 0-45 0 0,-1 0 19 0 0,0 0 0 0 0,0-1-1 0 0,1 1 1 0 0,-1 0 0 0 0,0 0 0 0 0,0 0-1 0 0,1 0 1 0 0,-1 0 0 0 0,0 0-1 0 0,0 0 1 0 0,1 0 0 0 0,-1 0 0 0 0,0 0-1 0 0,1 0 1 0 0,-1 0 0 0 0,0 0 0 0 0,0 0-1 0 0,1 0 1 0 0,-1 0 0 0 0,0 0-1 0 0,1 0 1 0 0,-1 0 0 0 0,0 0 0 0 0,0 0-1 0 0,1 1 1 0 0,-1-1 0 0 0,0 0-1 0 0,0 0 1 0 0,0 0 0 0 0,1 0 0 0 0,-1 1-1 0 0,0-1 1 0 0,0 0-19 0 0,3 4 2 0 0,0 0 0 0 0,0 0 0 0 0,0 1 0 0 0,-1-1 0 0 0,0 1 0 0 0,0 0 0 0 0,0-1 0 0 0,0 1 0 0 0,-1 0 0 0 0,0 0 0 0 0,0 0 0 0 0,0 0 0 0 0,0 0 0 0 0,-1 0 0 0 0,0 0 0 0 0,0 0 0 0 0,0 0 0 0 0,-1 0 0 0 0,0 0 0 0 0,0 1-2 0 0,0 2-1 0 0,-1 0 1 0 0,0 0-1 0 0,0 0 0 0 0,-1 0 1 0 0,0-1-1 0 0,0 1 0 0 0,-1-1 1 0 0,0 0-1 0 0,0 0 0 0 0,-1 0 1 0 0,0-1-1 0 0,-3 5 1 0 0,-54 56-2777 0 0,44-48 1754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8:5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453 938 7920 0 0,'42'0'174'0'0,"-32"-2"9882"0"0,-8-2-6318 0 0,-11-7-5012 0 0,4 5 2194 0 0,-1-5-432 0 0,-7-13 184 0 0,10 19-536 0 0,1 1 0 0 0,-1-1 0 0 0,1 0 0 0 0,0 0 0 0 0,0 0 0 0 0,0-1 0 0 0,1 1 0 0 0,-1 0 0 0 0,1-4-136 0 0,-8-23 747 0 0,8 25-659 0 0,-1 1-1 0 0,1-1 1 0 0,0 1 0 0 0,0-1 0 0 0,1 0-88 0 0,-4-23 215 0 0,0 12-34 0 0,2-1-1 0 0,0 0 0 0 0,1-5-180 0 0,-3-29 299 0 0,2 22-63 0 0,1 0 1 0 0,2-29-237 0 0,1 0 167 0 0,-1 24-10 0 0,2 0-1 0 0,1 0 1 0 0,2 0-1 0 0,1 1 1 0 0,2 0 0 0 0,1 1-1 0 0,12-25-156 0 0,-19 50 33 0 0,1 1 1 0 0,1 0-1 0 0,-1 1 0 0 0,1-1 1 0 0,0 1-1 0 0,1 0 0 0 0,0 0 1 0 0,0 1-1 0 0,0 0 0 0 0,7-6-33 0 0,-10 11-1 0 0,-1-1 0 0 0,1 0-1 0 0,-1 0 1 0 0,1 1 0 0 0,-1 0 0 0 0,1-1-1 0 0,0 1 1 0 0,0 0 0 0 0,-1 0-1 0 0,1 0 1 0 0,0 1 0 0 0,0-1 0 0 0,0 1-1 0 0,0 0 1 0 0,0-1 0 0 0,0 1-1 0 0,0 0 1 0 0,0 1 0 0 0,0-1 0 0 0,0 1-1 0 0,0-1 1 0 0,0 1 0 0 0,0 0-1 0 0,-1 0 1 0 0,1 0 0 0 0,0 0 0 0 0,0 1-1 0 0,-1-1 1 0 0,1 1 0 0 0,-1-1-1 0 0,0 1 1 0 0,1 0 0 0 0,-1 0 1 0 0,1 1-52 0 0,1 1 0 0 0,-1-1 0 0 0,-1 0 0 0 0,1 1 1 0 0,0-1-1 0 0,-1 1 0 0 0,0 0 0 0 0,0 0 0 0 0,0 0 0 0 0,0 0 0 0 0,-1 0 1 0 0,0 0-1 0 0,1 3 52 0 0,-1 0-33 0 0,0-1 1 0 0,0 1-1 0 0,-1 0 0 0 0,0 0 1 0 0,0 0-1 0 0,-1 0 1 0 0,0-1-1 0 0,0 4 33 0 0,-4 7-15 0 0,0-1 1 0 0,-1 1-1 0 0,0-1 0 0 0,-1 0 1 0 0,-1-1-1 0 0,-4 6 15 0 0,-31 44 25 0 0,-2-1 0 0 0,-43 44-25 0 0,68-84 2 0 0,-107 117 115 0 0,64-73-18 0 0,3 2 0 0 0,-11 22-99 0 0,53-67-63 0 0,2-4 60 0 0,2 0 1 0 0,0 2-1 0 0,1-1 0 0 0,2 2 1 0 0,-3 7 2 0 0,13-30-1 0 0,0 1 0 0 0,1 0 0 0 0,-1-1 0 0 0,1 1 0 0 0,-1 0 0 0 0,1 0 0 0 0,-1 0 0 0 0,1-1 0 0 0,0 1 0 0 0,0 0 1 0 0,0 0-1 0 0,0 0 0 0 0,0 0 0 0 0,0-1 0 0 0,1 1 0 0 0,-1 0 0 0 0,0 0 0 0 0,1 0 0 0 0,0-1 0 0 0,0 2 1 0 0,-1-3-7 0 0,1 1-1 0 0,0-1 0 0 0,-1 0 1 0 0,1 0-1 0 0,-1 0 1 0 0,1 1-1 0 0,0-1 1 0 0,-1 0-1 0 0,1 0 0 0 0,0 0 1 0 0,-1 0-1 0 0,1 0 1 0 0,0 0-1 0 0,-1 0 1 0 0,1 0-1 0 0,0-1 0 0 0,-1 1 1 0 0,1 0-1 0 0,-1 0 8 0 0,2-1-8 0 0,13-2 98 0 0,0 0 0 0 0,-1-1 0 0 0,1-1 0 0 0,-1-1 0 0 0,0 0 0 0 0,-1-1-1 0 0,1 0-89 0 0,194-98 523 0 0,26-13-476 0 0,-213 107-38 0 0,0-1 0 0 0,-1-1-1 0 0,-1 0 1 0 0,0-2 0 0 0,-1 0 0 0 0,14-15-9 0 0,-18 11-1650 0 0,-7 15-204 0 0</inkml:trace>
  <inkml:trace contextRef="#ctx0" brushRef="#br0" timeOffset="523.76">1366 1005 19895 0 0,'0'0'455'0'0,"0"0"61"0"0,0 0 28 0 0,0 0-61 0 0,-6-7-297 0 0,5 5-37 0 0,0 1 0 0 0,-1-1 0 0 0,1 1 0 0 0,0-1 0 0 0,0 0-1 0 0,0 1 1 0 0,0-1 0 0 0,1 0 0 0 0,-1 0 0 0 0,0 1 0 0 0,1-1 0 0 0,-1 0-1 0 0,1 0 1 0 0,-1 0 0 0 0,1 0 0 0 0,0 0 0 0 0,0 0 0 0 0,0 0-1 0 0,0 0 1 0 0,0 1 0 0 0,1-1 0 0 0,-1 0 0 0 0,0 0 0 0 0,1 0 0 0 0,0 0-1 0 0,-1 0 1 0 0,1 0-149 0 0,4-9 534 0 0,-1 1-1 0 0,2 0 1 0 0,-1 0 0 0 0,4-4-534 0 0,-1 1 182 0 0,15-22 577 0 0,2 0 0 0 0,26-27-759 0 0,-18 24 1066 0 0,22-37-1066 0 0,20-30 360 0 0,3 3 0 0 0,38-33-360 0 0,-106 123 0 0 0,6-4 0 0 0,-2-1 0 0 0,0-1 0 0 0,9-17 0 0 0,-18 25 0 0 0,-5 10 0 0 0,0 0 0 0 0,0 0 0 0 0,0 0 0 0 0,0 0 0 0 0,0-1 0 0 0,0 1 0 0 0,0 0 0 0 0,0 0 0 0 0,0 0 0 0 0,0 0 0 0 0,1 0 0 0 0,-1 0 0 0 0,0 0 0 0 0,0 0 0 0 0,0-1 0 0 0,0 1 0 0 0,0 0 0 0 0,0 0 0 0 0,0 0 0 0 0,0 0 0 0 0,0 0 0 0 0,0 0 0 0 0,0 0 0 0 0,0 0 0 0 0,0-1 0 0 0,-1 1 0 0 0,1 0 0 0 0,0 0 0 0 0,0 0 0 0 0,0 0 0 0 0,0 0 0 0 0,0 0 0 0 0,0 0 0 0 0,0 0 0 0 0,0-1 0 0 0,0 1 0 0 0,0 0 0 0 0,0 0 0 0 0,0 0 0 0 0,0 0 0 0 0,-1 0 0 0 0,1 0 0 0 0,0 0 0 0 0,0 0 0 0 0,0 0 0 0 0,0 0 0 0 0,0 0 0 0 0,0 0 0 0 0,0 0 0 0 0,0 0 0 0 0,-1 0 0 0 0,-3 1-16 0 0,0 0-1 0 0,0 1 1 0 0,0 0-1 0 0,0 0 1 0 0,0 0-1 0 0,0 0 1 0 0,0 1-1 0 0,1-1 1 0 0,-1 1-1 0 0,1 0 1 0 0,0 0 16 0 0,-2 1-18 0 0,-14 14-68 0 0,0 1 0 0 0,2 1-1 0 0,0 0 1 0 0,-11 20 86 0 0,23-34-43 0 0,2 1-1 0 0,-1 0 1 0 0,1 0 0 0 0,-1 0-1 0 0,2 0 1 0 0,-1 0-1 0 0,1 0 1 0 0,0 1 0 0 0,1-1-1 0 0,-1 7 44 0 0,2-3-82 0 0,-1 1-1 0 0,2 0 1 0 0,-1-1-1 0 0,2 1 1 0 0,-1 0-1 0 0,4 9 83 0 0,1-1-82 0 0,1 0 1 0 0,1 0-1 0 0,0 0 1 0 0,2-1-1 0 0,0-1 1 0 0,1 0-1 0 0,8 10 82 0 0,15 22-1527 0 0,25 49 1527 0 0,-48-81-166 0 0,-6-9 94 0 0,1 0 0 0 0,-2 0 0 0 0,1 0 0 0 0,-1 1 0 0 0,-1 0 0 0 0,1 1 72 0 0,-3-8-5 0 0,-1 0 0 0 0,1 0-1 0 0,-1-1 1 0 0,0 1 0 0 0,0 0 0 0 0,0 0 0 0 0,0 0 0 0 0,-1 0-1 0 0,1-1 1 0 0,-1 1 0 0 0,1 0 0 0 0,-1 0 0 0 0,0-1 0 0 0,0 1-1 0 0,0 0 1 0 0,-1-1 0 0 0,1 1 0 0 0,-1-1 0 0 0,1 0 0 0 0,-1 1-1 0 0,0-1 1 0 0,0 0 0 0 0,0 0 0 0 0,-1 1 5 0 0,0-1 9 0 0,0 0 0 0 0,0 0-1 0 0,0 0 1 0 0,-1-1 0 0 0,1 1 0 0 0,0-1 0 0 0,-1 0 0 0 0,1 0 0 0 0,0 0 0 0 0,-1 0 0 0 0,1-1-1 0 0,-4 1-8 0 0,-4 0 31 0 0,1-1-1 0 0,-1 0 0 0 0,-8-2-30 0 0,11 1-142 0 0,-1 0 0 0 0,0-1 0 0 0,1 0 0 0 0,-6-2 142 0 0,11 3-63 0 0,0 0-1 0 0,0-1 1 0 0,0 1 0 0 0,0-1-1 0 0,0 0 1 0 0,1 0-1 0 0,-1 0 1 0 0,0 0 0 0 0,1 0-1 0 0,0 0 1 0 0,-1-1 0 0 0,1 1-1 0 0,-1-2 64 0 0,3 3-79 0 0,-1 0 1 0 0,1 0-1 0 0,-1 0 0 0 0,1 0 1 0 0,0 0-1 0 0,-1 0 0 0 0,1 0 0 0 0,0 0 1 0 0,0 0-1 0 0,0-1 0 0 0,0 1 1 0 0,0 0-1 0 0,0 0 0 0 0,0 0 0 0 0,0 0 1 0 0,0 0-1 0 0,0 0 0 0 0,1 0 1 0 0,-1 0-1 0 0,0-1 79 0 0,12-19-1767 0 0,4 2 244 0 0</inkml:trace>
  <inkml:trace contextRef="#ctx0" brushRef="#br0" timeOffset="1325.75">2295 616 16639 0 0,'0'0'763'0'0,"0"-16"282"0"0,0 11-938 0 0,0 5 441 0 0,0 0 168 0 0,0 0 27 0 0,0 0-25 0 0,0 0-132 0 0,0 0-61 0 0,0 0-12 0 0,0 20 626 0 0,1-14-1016 0 0,-1-1-1 0 0,1 1 1 0 0,-1-1 0 0 0,-1 1-1 0 0,1 0 1 0 0,-1-1 0 0 0,0 1-1 0 0,0-1 1 0 0,-1 0 0 0 0,1 1-1 0 0,-3 4-122 0 0,2-7 12 0 0,0 0-1 0 0,0 0 1 0 0,1 0-1 0 0,-1 0 1 0 0,1 0-1 0 0,0 1 1 0 0,0-1-1 0 0,0 0 1 0 0,1 1-1 0 0,-1-1 1 0 0,1 1-1 0 0,0-1 1 0 0,0 1-1 0 0,0-1 1 0 0,0 0-1 0 0,1 3-11 0 0,7 98 0 0 0,-8-100 0 0 0,0-1 0 0 0,0 1 0 0 0,0-1 0 0 0,-1 1 0 0 0,1-1 0 0 0,-1 1 0 0 0,0-1 0 0 0,0 0 0 0 0,0 1 0 0 0,0-1 0 0 0,-1 0 0 0 0,-1 2 0 0 0,3-4 0 0 0,-3 8 0 0 0,7-4 0 0 0,11 10 0 0 0,-13-14 21 0 0,0 1 0 0 0,-1-1-1 0 0,1 0 1 0 0,0 1 0 0 0,0-1 0 0 0,1 0-1 0 0,-1 0 1 0 0,0 0 0 0 0,0 0 0 0 0,0-1-1 0 0,1 1 1 0 0,-1-1 0 0 0,0 1-1 0 0,1-1 1 0 0,-1 0 0 0 0,1 0 0 0 0,-1 0-1 0 0,0 0 1 0 0,2 0-21 0 0,2-1 130 0 0,0 1-1 0 0,1-2 0 0 0,-1 1 1 0 0,0-1-1 0 0,0 0 1 0 0,5-2-130 0 0,25-20 208 0 0,-28 21-174 0 0,0-1 0 0 0,-1-1 0 0 0,0 1-1 0 0,0-1 1 0 0,0 0 0 0 0,0-1 0 0 0,-1 0-34 0 0,34-29 133 0 0,-29 26-97 0 0,0-1 0 0 0,-1 0 1 0 0,0 0-1 0 0,0-1 1 0 0,6-9-37 0 0,8-11 48 0 0,-19 27-40 0 0,-1-1 1 0 0,0 0 0 0 0,0 0-1 0 0,0 0 1 0 0,-1-1 0 0 0,0 0-1 0 0,0 1 1 0 0,1-4-9 0 0,9-26 0 0 0,-13 35 0 0 0,0 0 0 0 0,0-1 0 0 0,0 1 0 0 0,0 0 0 0 0,0 0 0 0 0,0 0 0 0 0,0 0 0 0 0,0 0 0 0 0,0 0 0 0 0,0 0 0 0 0,0-1 0 0 0,0 1 0 0 0,1 0 0 0 0,-1 0 0 0 0,0 0 0 0 0,0 0 0 0 0,0 0 0 0 0,0 0 0 0 0,0 0 0 0 0,0 0 0 0 0,0 0 0 0 0,0 0 0 0 0,0 0 0 0 0,0-1 0 0 0,1 1 0 0 0,-1 0 0 0 0,0 0 0 0 0,0 0 0 0 0,0 0 0 0 0,0 0 0 0 0,0 0 0 0 0,0 0 0 0 0,0 0 0 0 0,1 0 0 0 0,-1 0 0 0 0,0 0 0 0 0,0 0 0 0 0,0 0 0 0 0,0 0 0 0 0,0 0 0 0 0,0 0 0 0 0,0 0 0 0 0,1 0 0 0 0,-1 0 0 0 0,4 6 0 0 0,1 7 0 0 0,-4-6 0 0 0,1 0 0 0 0,-2 1 0 0 0,1-1 0 0 0,-1 0 0 0 0,0 1 0 0 0,-1-1 0 0 0,0 0 0 0 0,0 4 0 0 0,-1-3 0 0 0,1 0 0 0 0,1 0 0 0 0,0 0 0 0 0,0 0 0 0 0,0 0 0 0 0,2 7 0 0 0,3 16 0 0 0,-4-21 0 0 0,1-1 0 0 0,0 1 0 0 0,2 4 0 0 0,-3-11 0 0 0,0 1 0 0 0,1-1 0 0 0,-1 0 0 0 0,1 0 0 0 0,0 0 0 0 0,0 0 0 0 0,0 0 0 0 0,1 0 0 0 0,-1 0 0 0 0,1-1 0 0 0,1 2 0 0 0,-2-2 9 0 0,0 0 0 0 0,1 0 0 0 0,0 0 0 0 0,-1-1 0 0 0,1 1 0 0 0,0-1 0 0 0,0 0-1 0 0,0 0 1 0 0,0 0 0 0 0,0 0 0 0 0,0 0 0 0 0,0-1 0 0 0,0 1 0 0 0,0-1 0 0 0,2 0-9 0 0,0 0 33 0 0,0-1 0 0 0,0 1-1 0 0,0-1 1 0 0,0 0 0 0 0,-1-1 0 0 0,1 1 0 0 0,0-1 0 0 0,-1 0-1 0 0,4-2-32 0 0,2-2 64 0 0,0 0 0 0 0,0-1-1 0 0,0 0 1 0 0,-1-1 0 0 0,0 0-1 0 0,-1-1 1 0 0,8-9-64 0 0,-2-1 21 0 0,-1-1 0 0 0,0 0 1 0 0,-2-1-1 0 0,0 0 0 0 0,7-22-21 0 0,-8 11 22 0 0,-2-1-1 0 0,-1 0 1 0 0,-1 0-1 0 0,0-14-21 0 0,-5 35 0 0 0,7-63 885 0 0,-3-71-885 0 0,-5 144-107 0 0,0 2-110 0 0,-2 4-247 0 0,-29 124-396 0 0,17-54 636 0 0,8-44 404 0 0,2 0 0 0 0,1 0 0 0 0,2 0 0 0 0,1 13-180 0 0,0-35 8 0 0,0 3 26 0 0,9 16-12 0 0,-8-25-18 0 0,-1-1 0 0 0,1 1 0 0 0,0-1 0 0 0,0 0 0 0 0,-1 1 0 0 0,1-1-1 0 0,0 0 1 0 0,0 0 0 0 0,0 1 0 0 0,0-1 0 0 0,1 0 0 0 0,-1 0 0 0 0,0 0 0 0 0,0-1 0 0 0,1 1 0 0 0,-1 0-1 0 0,0 0 1 0 0,2 0-4 0 0,26 7 122 0 0,-14-5-82 0 0,31 6 65 0 0,7 3 97 0 0,-48-10-188 0 0,1 0-1 0 0,-1 0 1 0 0,0 0 0 0 0,0 1-1 0 0,0 0 1 0 0,0 0-1 0 0,-1 0 1 0 0,3 3-14 0 0,0-1 2 0 0,2 3 22 0 0,-1 0-1 0 0,0 0 0 0 0,4 5-23 0 0,-10-11 4 0 0,0 1 0 0 0,0 0 0 0 0,0 0 0 0 0,-1 0 0 0 0,1 0 0 0 0,-1 0 0 0 0,0 0 0 0 0,0 0 0 0 0,0 0 0 0 0,0 0 0 0 0,0 1 0 0 0,-1-1 0 0 0,1 0 0 0 0,-1 2-4 0 0,0 7 0 0 0,-1 2 28 0 0,-2-12-7 0 0,1-2-5 0 0,-1 2 9 0 0,-1 1-1 0 0,1-1 0 0 0,-1-1 1 0 0,0 1-1 0 0,0 0 0 0 0,0-1 0 0 0,0 0 1 0 0,0 0-1 0 0,-2 0-24 0 0,-41 4 46 0 0,30-3-21 0 0,1-2-16 0 0,0 0 1 0 0,-1-1 0 0 0,1 0-1 0 0,-15-4-9 0 0,-1 0-52 0 0,25 4-26 0 0,0 0 0 0 0,0 0 0 0 0,0-1 0 0 0,0 1 0 0 0,1-2 0 0 0,-1 1 0 0 0,1-1-1 0 0,0 0 1 0 0,-1 0 0 0 0,-3-4 78 0 0,9 7-127 0 0,0-1 1 0 0,0 0-1 0 0,1 0 0 0 0,-1 0 1 0 0,0 0-1 0 0,0 0 0 0 0,1 0 1 0 0,-1 0-1 0 0,1 0 1 0 0,-1-1-1 0 0,1 1 0 0 0,-1 0 1 0 0,1 0-1 0 0,0 0 0 0 0,-1 0 1 0 0,1-1-1 0 0,0 1 0 0 0,0 0 1 0 0,0 0-1 0 0,0-1 0 0 0,0 1 1 0 0,0 0-1 0 0,0 0 0 0 0,1-1 1 0 0,-1 1-1 0 0,0 0 0 0 0,1 0 1 0 0,-1 0-1 0 0,1-1 0 0 0,-1 1 1 0 0,1 0-1 0 0,0 0 0 0 0,-1 0 1 0 0,1 0 126 0 0,16-29-3387 0 0,8 2-4607 0 0</inkml:trace>
  <inkml:trace contextRef="#ctx0" brushRef="#br0" timeOffset="2390.23">3423 600 11976 0 0,'0'0'922'0'0,"1"-9"-564"0"0,1 3 582 0 0,-1 5-690 0 0,-1 0 0 0 0,1 1 0 0 0,-1-1 0 0 0,0 0 0 0 0,0 1 0 0 0,1-1 0 0 0,-1 0 0 0 0,0 0 0 0 0,0 1 0 0 0,0-1 0 0 0,0 0 0 0 0,0 0 0 0 0,0 1 0 0 0,0-1 0 0 0,0 0 0 0 0,0 1 0 0 0,0-1 0 0 0,0 0 0 0 0,-1 0-250 0 0,1 0 1885 0 0,0 1-669 0 0,0 0-294 0 0,0 0-61 0 0,8 35 988 0 0,-16 155 236 0 0,6-165-1884 0 0,1-22-168 0 0,0 1 0 0 0,1-1 0 0 0,-1 1 0 0 0,1-1 0 0 0,0 1 0 0 0,1-1 0 0 0,-1 1-1 0 0,0 0 1 0 0,1-1 0 0 0,0 1 0 0 0,0 0-33 0 0,-1-3 9 0 0,0 0 0 0 0,0 0 0 0 0,0 0 0 0 0,0 0 1 0 0,0 0-1 0 0,-1 1 0 0 0,1-1 0 0 0,0 0 0 0 0,-1 0 0 0 0,1 0 0 0 0,-1 0 0 0 0,1 0 0 0 0,-1 0 0 0 0,1-1 0 0 0,-1 1 0 0 0,0 0 0 0 0,1 0 1 0 0,-2 0-10 0 0,2 0 12 0 0,0 0 7 0 0,0-1-1 0 0,1 0 1 0 0,-1 1 0 0 0,0-1-1 0 0,1 0 1 0 0,-1 1 0 0 0,1-1-1 0 0,-1 0 1 0 0,0 1 0 0 0,1-1-1 0 0,-1 0 1 0 0,1 0 0 0 0,-1 1-1 0 0,1-1 1 0 0,-1 0 0 0 0,1 0-1 0 0,-1 0 1 0 0,1 0 0 0 0,-1 0-1 0 0,1 0 1 0 0,-1 0-19 0 0,2-1 17 0 0,-1 0-1 0 0,1 0 1 0 0,-1 0-1 0 0,1 0 1 0 0,0 0-1 0 0,-1 0 1 0 0,1 0-1 0 0,0 1 1 0 0,0-1-1 0 0,-1 1 1 0 0,1-1-1 0 0,1 1-16 0 0,17-8 114 0 0,-11 0-25 0 0,-1 0 1 0 0,0 0-1 0 0,0-1 0 0 0,-1 0 0 0 0,5-8-89 0 0,7-8 129 0 0,29-44 99 0 0,-20 32-218 0 0,-21 27 1 0 0,1-1 0 0 0,0 1 0 0 0,0 1 1 0 0,1-1-1 0 0,1 2 0 0 0,4-5-11 0 0,-10 9 1 0 0,-3 3 3 0 0,0 0 0 0 0,0 0 1 0 0,0 0-1 0 0,1 0 1 0 0,-1 0-1 0 0,0 0 0 0 0,1 0 1 0 0,-1 0-1 0 0,1 1 1 0 0,-1-1-1 0 0,1 0 0 0 0,-1 1-4 0 0,0-1 1 0 0,0 1-1 0 0,0 0 1 0 0,0 0-1 0 0,0 0 0 0 0,0-1 1 0 0,0 1-1 0 0,0 0 1 0 0,0 0-1 0 0,0 0 0 0 0,0 0 1 0 0,0 0-1 0 0,0 1 1 0 0,-1-1-1 0 0,1 0 0 0 0,0 0 1 0 0,0 1-1 0 0,0-1 1 0 0,0 0-1 0 0,0 1 0 0 0,0-1 1 0 0,-1 1-1 0 0,1-1 1 0 0,0 1-1 0 0,0 0 0 0 0,-1-1 1 0 0,1 1-1 0 0,0 0 1 0 0,-1-1-1 0 0,1 1 0 0 0,-1 0 1 0 0,1 0-1 0 0,-1-1 1 0 0,1 1-1 0 0,3 5-1 0 0,-1 0 1 0 0,1 0-1 0 0,-1 1 0 0 0,0 1 1 0 0,0-2 0 0 0,-1-1-15 0 0,0 0 1 0 0,-1 1-1 0 0,1-1 1 0 0,-1 1-1 0 0,0 3 15 0 0,4 18-66 0 0,-3-18 56 0 0,0 0 0 0 0,-1 0 0 0 0,0 0 0 0 0,0 0 0 0 0,-1 1 0 0 0,0-1 0 0 0,-1 2 10 0 0,0 21-123 0 0,1-30 214 0 0,0-1-23 0 0,0 4-43 0 0,0-3 35 0 0,9-6 92 0 0,0-2-123 0 0,0 1 0 0 0,-1-2 0 0 0,0 1 0 0 0,0-1 0 0 0,0 0 0 0 0,-1 0 0 0 0,1-3-29 0 0,14-16 89 0 0,9-18-89 0 0,-13 19 46 0 0,0 1 0 0 0,2 0-46 0 0,-19 23 0 0 0,1-2 0 0 0,1 1 0 0 0,-1-1 0 0 0,1 0 0 0 0,0 1 0 0 0,0 0 0 0 0,2-2 0 0 0,-4 4-4 0 0,0 0-1 0 0,0-1 1 0 0,0 1 0 0 0,0 0 0 0 0,0 0-1 0 0,0 0 1 0 0,0 0 0 0 0,-1 0-1 0 0,1 0 1 0 0,0 0 0 0 0,0 0-1 0 0,0 0 1 0 0,0 1 0 0 0,0-1-1 0 0,0 0 1 0 0,-1 0 0 0 0,1 1-1 0 0,0-1 1 0 0,0 1 0 0 0,0-1 0 0 0,-1 1-1 0 0,1-1 1 0 0,0 1 0 0 0,-1-1-1 0 0,1 1 1 0 0,0 0 0 0 0,-1-1-1 0 0,1 1 1 0 0,-1 0 0 0 0,1 0 4 0 0,1 1-67 0 0,2 3 19 0 0,0 0 1 0 0,0 1-1 0 0,0 0 1 0 0,-1 0-1 0 0,0 0 0 0 0,0 0 1 0 0,0 0-1 0 0,1 6 48 0 0,1 3-93 0 0,-1-1 0 0 0,-1 1 0 0 0,1 8 93 0 0,-4-17 0 0 0,0 1 0 0 0,0-1 0 0 0,0 1 0 0 0,-1-1 0 0 0,0 0 0 0 0,0 1 0 0 0,-1 0 0 0 0,-2 10 0 0 0,5-15 10 0 0,-1 0 0 0 0,0-1-1 0 0,0 1 1 0 0,1 0 0 0 0,-1-1-1 0 0,1 1 1 0 0,-1-1 0 0 0,1 1 0 0 0,0 0-1 0 0,-1-1 1 0 0,1 0 0 0 0,0 1 0 0 0,0-1-1 0 0,0 1 1 0 0,0-1 0 0 0,1 1-10 0 0,23 23 275 0 0,-19-19-209 0 0,-5-5-55 0 0,1 1-1 0 0,0-1 0 0 0,0 0 0 0 0,-1-1 0 0 0,1 1 0 0 0,0 0 0 0 0,0 0 0 0 0,0-1 0 0 0,0 1 1 0 0,0-1-1 0 0,0 0 0 0 0,0 1 0 0 0,0-1 0 0 0,0 0 0 0 0,0 0 0 0 0,0 0 0 0 0,0-1 1 0 0,0 1-11 0 0,1 0-57 0 0,0-1 1 0 0,0 1 0 0 0,0-1 0 0 0,0 0 0 0 0,-1 1 0 0 0,1-1 0 0 0,0-1 0 0 0,-1 1 0 0 0,1 0 0 0 0,0-1 0 0 0,1 0 56 0 0,30-40 840 0 0,-26 32-817 0 0,0-1 0 0 0,-1 0 0 0 0,0 0 1 0 0,-1 0-1 0 0,0-1 0 0 0,3-9-23 0 0,16-33 57 0 0,-14 35 89 0 0,-6 10-88 0 0,0 0 1 0 0,0 0 0 0 0,1 0 0 0 0,0 1 0 0 0,0 0-1 0 0,6-5-58 0 0,-10 11-221 0 0,-2 2 21 0 0,1 1 203 0 0,-1-1 1 0 0,1 0-1 0 0,0 0 0 0 0,0 1 0 0 0,0-1 1 0 0,0 1-1 0 0,0-1 0 0 0,-1 0 0 0 0,1 1 1 0 0,0 0-1 0 0,-1-1 0 0 0,1 1 1 0 0,0-1-1 0 0,-1 1 0 0 0,1 0 0 0 0,0-1 1 0 0,-1 1-1 0 0,1 0 0 0 0,-1 0 0 0 0,1 0 1 0 0,-1-1-1 0 0,0 1 0 0 0,1 0 0 0 0,-1 0 1 0 0,0 0-1 0 0,0 0 0 0 0,1 0-3 0 0,3 25 424 0 0,-4-1-344 0 0,-1-7-47 0 0,1 0 1 0 0,1 0 0 0 0,0 0-1 0 0,2-1 1 0 0,2 13-34 0 0,-4-28-27 0 0,0 0 1 0 0,0 0-1 0 0,0 1 0 0 0,1-1 0 0 0,-1 0 1 0 0,0 0-1 0 0,1 0 0 0 0,0-1 0 0 0,-1 1 1 0 0,1 0-1 0 0,0 0 0 0 0,0-1 1 0 0,0 1-1 0 0,1 0 27 0 0,0 0-56 0 0,0 0-1 0 0,-1 0 1 0 0,0 0 0 0 0,1 0-1 0 0,-1 1 1 0 0,2 1 56 0 0,14 23-280 0 0,-18-26 280 0 0,0 0 0 0 0,1-1 0 0 0,-1 1 0 0 0,0-1 0 0 0,1 1 0 0 0,-1 0 0 0 0,0-1 0 0 0,1 1 0 0 0,-1-1 0 0 0,1 1 0 0 0,-1-1 0 0 0,1 0 0 0 0,-1 1 0 0 0,1-1 0 0 0,-1 1 0 0 0,1-1 0 0 0,-1 0 0 0 0,1 1 0 0 0,4-2 0 0 0,-4 1 0 0 0,8-1 0 0 0,-1 0 0 0 0,1 0 0 0 0,0-1 0 0 0,-1 0 0 0 0,1 0 0 0 0,-1-1 0 0 0,0 0 0 0 0,0 0 0 0 0,0-1 0 0 0,0 0 0 0 0,0-1 0 0 0,-1 1 0 0 0,0-2 0 0 0,6-4 0 0 0,-9 7 0 0 0,0-1 0 0 0,0 0 0 0 0,0 0 0 0 0,-1 0 0 0 0,0 0 0 0 0,1-1 0 0 0,-1 0 0 0 0,-1 1 0 0 0,1-1 0 0 0,-1 0 0 0 0,2-3 0 0 0,-1 1 6 0 0,1 1 0 0 0,-1-1 0 0 0,2 1 0 0 0,-1-1-1 0 0,3-1-5 0 0,-2 2 6 0 0,-1 1 0 0 0,0-1 0 0 0,0 0 0 0 0,0 0-1 0 0,-1-1 1 0 0,3-5-6 0 0,4-20 0 0 0,-6 14 20 0 0,2 2-1 0 0,5-13-19 0 0,4-3 473 0 0,11-34-473 0 0,-21 50 84 0 0,-1-1-1 0 0,0 0 0 0 0,-2 0 0 0 0,1 0 0 0 0,-2-3-83 0 0,0 0 0 0 0,2 0 0 0 0,0 0 0 0 0,1 0 0 0 0,1 1 0 0 0,2-6 0 0 0,-4 16-49 0 0,0 0 0 0 0,-1 0 0 0 0,-1-1 0 0 0,1 1 0 0 0,-1-1 0 0 0,-1 1 1 0 0,0-1-1 0 0,0 0 0 0 0,-1 1 0 0 0,-1-2 49 0 0,2 8 7 0 0,0 1 0 0 0,0 0 0 0 0,0 0 0 0 0,0 0 0 0 0,0-1 0 0 0,1 1 0 0 0,-1 0 1 0 0,0 0-1 0 0,1 0 0 0 0,0 0 0 0 0,0 0 0 0 0,0 0 0 0 0,-1 0 0 0 0,2 0 0 0 0,-1-1-7 0 0,0 1 192 0 0,-1 2-54 0 0,0 0-258 0 0,-2 1-116 0 0,2 0 210 0 0,-1-1 0 0 0,0 1 0 0 0,0-1 0 0 0,1 1 0 0 0,-1 0 0 0 0,0-1 0 0 0,1 1 0 0 0,-1 0 0 0 0,1 0 0 0 0,-1-1 0 0 0,1 1 0 0 0,-1 0 0 0 0,1 0 0 0 0,-1 0 0 0 0,1 0 0 0 0,0 0 0 0 0,-1 0 0 0 0,1-1 0 0 0,0 1 0 0 0,0 1 26 0 0,-2 23-308 0 0,2-4 113 0 0,-13 37-192 0 0,-9 25 387 0 0,1-2-109 0 0,15-52 204 0 0,1 0-1 0 0,2 0 0 0 0,0 22-94 0 0,5 87 532 0 0,-2-130-502 0 0,2 11 82 0 0,1 0 1 0 0,0 0-1 0 0,1-1 0 0 0,1 0 0 0 0,1 0-112 0 0,-2-4-331 0 0,-2-10 299 0 0,-1 0-1 0 0,0-1 1 0 0,1 1 0 0 0,0 0 0 0 0,0-1 0 0 0,0 0 0 0 0,1 1-1 0 0,-1-1 1 0 0,1 0 0 0 0,-1 0 0 0 0,1 0 0 0 0,0-1 0 0 0,0 1 0 0 0,1-1-1 0 0,-1 1 1 0 0,0-1 0 0 0,1 0 0 0 0,-1 0 0 0 0,1-1 0 0 0,0 1-1 0 0,1 0 33 0 0,2 0-39 0 0,0 0 0 0 0,1-1 0 0 0,-1 0 0 0 0,1 0-1 0 0,-1 0 1 0 0,0-1 0 0 0,1 0 0 0 0,-1 0 0 0 0,1-1-1 0 0,-1 0 1 0 0,2-1 39 0 0,44-10-2462 0 0,-43 9 800 0 0,0-1-1 0 0,0 1 0 0 0,0-1 0 0 0,0-2 1663 0 0,5-4-8862 0 0</inkml:trace>
  <inkml:trace contextRef="#ctx0" brushRef="#br0" timeOffset="2775.62">4611 334 17503 0 0,'0'0'399'0'0,"-8"-3"540"0"0,8 2-738 0 0,5-1 77 0 0,16-4 484 0 0,-9 3-32 0 0,-1 1 1 0 0,1 0-1 0 0,1 1-730 0 0,17 0 396 0 0,-1-2 1 0 0,0-1-1 0 0,19-5-396 0 0,-43 8 33 0 0,13-2-33 0 0,1 1 0 0 0,2 0 0 0 0,-1 1 0 0 0,0-1 0 0 0,6-2 0 0 0,11-2-58 0 0,38-9-591 0 0,-66 13-483 0 0,-1-1 0 0 0,0 0 0 0 0,0 0-1 0 0,2-2 1133 0 0,-5 1-6819 0 0</inkml:trace>
  <inkml:trace contextRef="#ctx0" brushRef="#br0" timeOffset="3161.37">4392 97 18431 0 0,'0'0'1632'0'0,"0"0"-1304"0"0,-4-5-264 0 0,4 5-64 0 0,0 0 632 0 0,0-8 104 0 0,0 8 32 0 0,0 0 0 0 0,0 0-288 0 0,0 0-64 0 0,9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21T10:08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19119 7625 21503 0 0,'0'0'-8607'0'0</inkml:trace>
  <inkml:trace contextRef="#ctx0" brushRef="#br0" timeOffset="2254.88">23079 7590 19455 0 0,'-324'5'0'0'0</inkml:trace>
  <inkml:trace contextRef="#ctx0" brushRef="#br0" timeOffset="-7923.17">232 666 10680 0 0,'0'0'241'0'0,"0"0"38"0"0,0 0 11 0 0,0 0-28 0 0,0 0-70 0 0,0 0 330 0 0,0 0 166 0 0,0 0 31 0 0,0 0-16 0 0,5 0 463 0 0,52 8 1571 0 0,-29-8-1868 0 0,1-1-1 0 0,0-1 0 0 0,2-3-868 0 0,-21 4 133 0 0,-1-1-1 0 0,0-1 1 0 0,0 1 0 0 0,0-2-1 0 0,-1 1 1 0 0,1-1 0 0 0,-1 0-1 0 0,0-1 1 0 0,0 0 0 0 0,0 0-1 0 0,3-4-132 0 0,-5 4 64 0 0,-1-1 0 0 0,1 1 0 0 0,-1-1 0 0 0,-1 0-1 0 0,1-1 1 0 0,-1 0-64 0 0,-2 4 47 0 0,0 0 0 0 0,0 0 0 0 0,-1 0 0 0 0,0-1 0 0 0,1 1 0 0 0,-1 0 0 0 0,-1-1 0 0 0,1 1 0 0 0,0 0 0 0 0,-1-1-1 0 0,0 1 1 0 0,1-1 0 0 0,-2 1 0 0 0,1-3-47 0 0,-2-6 48 0 0,1 1 82 0 0,-1 0 1 0 0,0 0-1 0 0,-1 0 1 0 0,0 0 0 0 0,-5-10-131 0 0,7 18 20 0 0,-1 0 1 0 0,0 0 0 0 0,0 1 0 0 0,0-1 0 0 0,0 0 0 0 0,0 1 0 0 0,0-1 0 0 0,-1 1 0 0 0,1 0 0 0 0,-1-1-1 0 0,0 1 1 0 0,0 0 0 0 0,0 1 0 0 0,0-1 0 0 0,0 0 0 0 0,0 1 0 0 0,0 0 0 0 0,0 0 0 0 0,0 0-1 0 0,-1 0 1 0 0,1 0 0 0 0,-2 1-21 0 0,-1-1 0 0 0,0 1 0 0 0,0 0 0 0 0,0 1 0 0 0,0-1 0 0 0,0 1 0 0 0,0 1 0 0 0,0-1 0 0 0,0 1 0 0 0,1 0 0 0 0,-1 0 0 0 0,-4 3 0 0 0,-12 6 0 0 0,0 1 0 0 0,-3 4 0 0 0,24-16 0 0 0,-11 8 0 0 0,1 1 0 0 0,-1 0 0 0 0,2 0 0 0 0,-1 1 0 0 0,1 1 0 0 0,1 0 0 0 0,0 0 0 0 0,0 1 0 0 0,-1 4 0 0 0,-5 10 0 0 0,0 2 0 0 0,2 0 0 0 0,-7 25 0 0 0,15-37 25 0 0,1 1 1 0 0,0 0-1 0 0,1 0 0 0 0,1 0 0 0 0,1 0 0 0 0,1 0 1 0 0,0 0-1 0 0,1 0 0 0 0,1 0 0 0 0,1 2-25 0 0,-1-9 63 0 0,1 0 0 0 0,0 0 0 0 0,1-1 0 0 0,0 0-1 0 0,0 0 1 0 0,1 0 0 0 0,5 7-63 0 0,-6-9 72 0 0,-1-3-32 0 0,0 0 0 0 0,0 0 0 0 0,1-1 0 0 0,-1 0 0 0 0,1 1 0 0 0,-1-1 0 0 0,1 0 0 0 0,0-1 0 0 0,1 1 0 0 0,-1-1 0 0 0,0 0 0 0 0,1 0-1 0 0,-1 0 1 0 0,1 0 0 0 0,-1-1 0 0 0,1 0 0 0 0,0 0 0 0 0,0 0 0 0 0,0 0 0 0 0,1-1-40 0 0,11 1 21 0 0,0 0 0 0 0,0-2-1 0 0,-1 0 1 0 0,1-1 0 0 0,4-1-21 0 0,-2 0 188 0 0,1-1-1 0 0,-1-1 1 0 0,14-6-188 0 0,-24 7-603 0 0,0 0 0 0 0,0-1 0 0 0,4-2 603 0 0,-7 2-2071 0 0,1 1 0 0 0,-1-1-1 0 0,-1 0 1 0 0,6-6 2071 0 0,-6 3-7279 0 0</inkml:trace>
  <inkml:trace contextRef="#ctx0" brushRef="#br0" timeOffset="-7259.41">1052 599 16671 0 0,'1'-8'818'0'0,"13"-39"189"0"0,-9 33-561 0 0,-1 0-1 0 0,0 0 0 0 0,-1 0 1 0 0,-1-1-1 0 0,0 1 1 0 0,-1-5-446 0 0,-1 16 192 0 0,0 0 0 0 0,0 1-1 0 0,0-1 1 0 0,0 0 0 0 0,-1 1 0 0 0,1-1 0 0 0,-1 1 0 0 0,0-1 0 0 0,1 1 0 0 0,-1-1 0 0 0,-1-1-192 0 0,1 3 37 0 0,0 0-1 0 0,0 0 1 0 0,0 0 0 0 0,0 0 0 0 0,0 1-1 0 0,0-1 1 0 0,0 0 0 0 0,0 1-1 0 0,0-1 1 0 0,0 0 0 0 0,0 1 0 0 0,-1 0-1 0 0,1-1 1 0 0,0 1 0 0 0,0 0-1 0 0,-1-1 1 0 0,1 1 0 0 0,0 0 0 0 0,0 0-1 0 0,-1 0 1 0 0,1 0 0 0 0,0 0 0 0 0,0 1-1 0 0,-1-1 1 0 0,1 0-37 0 0,-9 3 36 0 0,0-1-1 0 0,1 2 1 0 0,-1-1-1 0 0,1 1 1 0 0,0 1 0 0 0,0 0-1 0 0,0 0 1 0 0,1 1 0 0 0,0 0-1 0 0,0 0 1 0 0,-6 7-36 0 0,12-12 3 0 0,-92 94 72 0 0,73-72-71 0 0,2 0 0 0 0,1 2-1 0 0,-6 10-3 0 0,21-30 20 0 0,0 2 0 0 0,0-1 0 0 0,0 0 0 0 0,1 0 0 0 0,-1 1 0 0 0,2-1 0 0 0,-1 1 0 0 0,1 0 0 0 0,-1 5-20 0 0,2-9 12 0 0,0 1 1 0 0,0 0-1 0 0,0-1 0 0 0,0 1 1 0 0,1-1-1 0 0,-1 1 1 0 0,1 0-1 0 0,0-1 0 0 0,0 1 1 0 0,0-1-1 0 0,1 1 1 0 0,-1-1-1 0 0,1 0 0 0 0,0 0 1 0 0,0 0-1 0 0,0 0 1 0 0,0 0-1 0 0,1 1-12 0 0,-1-1 15 0 0,1 0 0 0 0,0 0 0 0 0,0 0 0 0 0,0 0 0 0 0,1-1 0 0 0,-1 1 0 0 0,0-1 0 0 0,1 0 0 0 0,0 0 0 0 0,-1 0-1 0 0,1 0 1 0 0,0-1 0 0 0,0 1 0 0 0,0-1 0 0 0,0 0 0 0 0,0 0 0 0 0,0-1 0 0 0,4 1-15 0 0,3-1 47 0 0,1 0 0 0 0,-1-1 0 0 0,1 0 0 0 0,-1-1 0 0 0,1 0 0 0 0,-1-1 0 0 0,0 0 0 0 0,0-1 0 0 0,0 0 0 0 0,-1 0 0 0 0,3-3-47 0 0,9-5 75 0 0,-1 0 0 0 0,-1-2-1 0 0,0-1 1 0 0,14-13-75 0 0,-29 23 0 0 0,1-1 0 0 0,-1 0 0 0 0,0-1 0 0 0,-1 1 0 0 0,1-1 0 0 0,-1 1 0 0 0,-1-1 0 0 0,1-1 0 0 0,1-4 0 0 0,-3 7 0 0 0,0 0 0 0 0,-1-1 0 0 0,1 1 0 0 0,-1-1 0 0 0,0 0 0 0 0,0 0 0 0 0,-1 1 0 0 0,1-1 0 0 0,-2 0 0 0 0,1 0 0 0 0,0 1 0 0 0,-1-1 0 0 0,-1-2 0 0 0,1 2 0 0 0,0 3 0 0 0,0 0 0 0 0,0-1 0 0 0,0 1 0 0 0,0 1 0 0 0,0-1 0 0 0,-1 0 0 0 0,0 0 0 0 0,0-1 0 0 0,1 4 0 0 0,1-1 0 0 0,-1 1 0 0 0,0-1 0 0 0,1 1 0 0 0,-1-1 0 0 0,0 1 0 0 0,1-1 0 0 0,-1 1 0 0 0,0 0 0 0 0,0 0 0 0 0,1-1 0 0 0,-1 1 0 0 0,0 0 0 0 0,0 0 0 0 0,0 0 0 0 0,0 0 0 0 0,1 0 0 0 0,-1 0 0 0 0,0 0 0 0 0,0 0 0 0 0,0 0 0 0 0,1 0 0 0 0,-1 1 0 0 0,0-1 0 0 0,0 0 0 0 0,1 0 0 0 0,-1 1 0 0 0,0-1 0 0 0,0 1 0 0 0,1-1 0 0 0,-1 0 0 0 0,0 1 0 0 0,1-1 0 0 0,-1 1 0 0 0,0 0 0 0 0,-2 2-13 0 0,0 0 0 0 0,0 0 0 0 0,1 0 0 0 0,-1 0 0 0 0,1 1 0 0 0,0-1-1 0 0,-1 1 1 0 0,1 0 0 0 0,1-1 0 0 0,-1 1 0 0 0,1 0 0 0 0,-1 0 0 0 0,1 2 13 0 0,-3 6-79 0 0,-1 3 25 0 0,2-1 1 0 0,0 1-1 0 0,1 0 1 0 0,0 1-1 0 0,1-1 1 0 0,1 11 53 0 0,-1 7 2 0 0,0 13-2 0 0,4 17 0 0 0,0-3 0 0 0,18 234 144 0 0,-9-172 120 0 0,15 170-104 0 0,-22-193-142 0 0,-7 89-18 0 0,2-174 53 0 0,-2 0 0 0 0,0 0 0 0 0,0-1 0 0 0,-1 1 1 0 0,-1 0-1 0 0,-1-1 0 0 0,0 0 0 0 0,0 0 1 0 0,-1 0-1 0 0,-1-1 0 0 0,0 1 0 0 0,-1-1-53 0 0,6-9 31 0 0,0 0-1 0 0,-1-1 0 0 0,1 1 1 0 0,-1 0-1 0 0,0-1 0 0 0,1 0 1 0 0,-1 0-1 0 0,0 1 1 0 0,-1-2-1 0 0,1 1 0 0 0,0 0 1 0 0,0-1-1 0 0,-1 1 1 0 0,1-1-1 0 0,-1 0 0 0 0,-1 0-30 0 0,0 0 39 0 0,-1 0 0 0 0,1-1 0 0 0,-1 0 0 0 0,1 0 0 0 0,0 0-1 0 0,-1-1 1 0 0,1 0 0 0 0,-1 0 0 0 0,1 0 0 0 0,-3-2-39 0 0,-3-1 35 0 0,0 0 1 0 0,0-1-1 0 0,0-1 1 0 0,1 0 0 0 0,-1 0-1 0 0,2-1 1 0 0,-1-1-1 0 0,1 1 1 0 0,-7-8-36 0 0,7 4 12 0 0,0 0 0 0 0,1 0 0 0 0,0 0 1 0 0,1-1-1 0 0,1 0 0 0 0,-1-1 0 0 0,2 0 0 0 0,0 0 1 0 0,0 0-1 0 0,1 0 0 0 0,1-1 0 0 0,0 1 0 0 0,1-1 0 0 0,0-7-12 0 0,2-3 3 0 0,1 0 0 0 0,1 0-1 0 0,1 1 1 0 0,1-1-1 0 0,1 0 1 0 0,1 1 0 0 0,3-5-3 0 0,3-7-21 0 0,3 0 1 0 0,0 1 0 0 0,3 1 0 0 0,7-10 20 0 0,-6 16-139 0 0,2 0 1 0 0,1 1-1 0 0,2 2 1 0 0,0 0-1 0 0,4-1 139 0 0,4-5-379 0 0,-17 16-233 0 0,2 1 0 0 0,6-4 612 0 0,1 0-2920 0 0,1 0-3978 0 0,-11 6-34 0 0</inkml:trace>
  <inkml:trace contextRef="#ctx0" brushRef="#br0" timeOffset="-6889.77">1513 899 11056 0 0,'-2'-1'852'0'0,"0"0"-704"0"0,-6-12 225 0 0,6 0 2952 0 0,1 2 3939 0 0,24 14-7495 0 0,-10 4-5983 0 0,-12-5-911 0 0</inkml:trace>
  <inkml:trace contextRef="#ctx0" brushRef="#br0" timeOffset="-6888.77">1592 1087 15752 0 0,'0'0'695'0'0,"0"0"145"0"0,0 0-672 0 0,0 0-168 0 0,0 0 0 0 0,-5-5 0 0 0,5 5 520 0 0,0 0 72 0 0,0-3 16 0 0,0 3 0 0 0,0 0-240 0 0,0 0-48 0 0,0 0 0 0 0,0 0-8607 0 0</inkml:trace>
  <inkml:trace contextRef="#ctx0" brushRef="#br0" timeOffset="-4548.8">3294 505 11600 0 0,'0'0'530'0'0,"0"0"-7"0"0,1 0-507 0 0,-1-1-1 0 0,1 0 1 0 0,-1 1-1 0 0,0-1 1 0 0,1 0 0 0 0,-1 0-1 0 0,0 1 1 0 0,0-1-1 0 0,1 0 1 0 0,-1 0 0 0 0,0 0-1 0 0,0 1 1 0 0,0-1-1 0 0,0 0 1 0 0,0 0 0 0 0,0 0-1 0 0,0 0-15 0 0,-1 0 143 0 0,0-1-1 0 0,-1 1 1 0 0,1 0-1 0 0,0 0 1 0 0,0 0-1 0 0,0 0 1 0 0,-1 0-1 0 0,1 0 1 0 0,0 0 0 0 0,-1 1-1 0 0,1-1 1 0 0,-1 0-1 0 0,1 1 1 0 0,-1-1-1 0 0,1 1 1 0 0,-1 0-1 0 0,0-1 1 0 0,1 1-1 0 0,-1 0 1 0 0,1 0-1 0 0,-1 0 1 0 0,0 0-1 0 0,1 0 1 0 0,-1 0-1 0 0,1 0 1 0 0,-1 1-1 0 0,0-1 1 0 0,1 1 0 0 0,-1 0-143 0 0,-2 0 199 0 0,0 1 1 0 0,0 1-1 0 0,1-1 1 0 0,-1 0 0 0 0,1 1-1 0 0,-1 0 1 0 0,1 0 0 0 0,0 0-1 0 0,0 0 1 0 0,0 1-1 0 0,1-1-199 0 0,-20 19 739 0 0,17-18-559 0 0,0 1 1 0 0,0 0-1 0 0,0 0 0 0 0,-2 5-180 0 0,-39 70 1532 0 0,32-55-1144 0 0,-8 13 1176 0 0,-16 41-1564 0 0,12-31 516 0 0,20-37-376 0 0,0-1 0 0 0,0 1 0 0 0,1 0 0 0 0,1 1 0 0 0,-4 11-140 0 0,4 10 295 0 0,3-24-201 0 0,0-1 1 0 0,0 0-1 0 0,-1 0 0 0 0,-1 4-94 0 0,-7 13 132 0 0,7-21-110 0 0,1 1-1 0 0,0-1 0 0 0,0 1 1 0 0,1 0-1 0 0,-1 0 1 0 0,1 0-1 0 0,0 0 1 0 0,1 0-1 0 0,-1 0 0 0 0,1 0 1 0 0,0 0-1 0 0,0 0 1 0 0,0 0-1 0 0,1 4-21 0 0,2 0 52 0 0,0 0-1 0 0,0-1 0 0 0,0 1 1 0 0,1-1-1 0 0,4 8-51 0 0,-5-12 28 0 0,-1 1 0 0 0,1-1-1 0 0,0 0 1 0 0,0 0 0 0 0,1-1 0 0 0,-1 1 0 0 0,1 0-1 0 0,0-1 1 0 0,0 0 0 0 0,0 0 0 0 0,3 2-28 0 0,2-2 33 0 0,0 1 1 0 0,-1-1-1 0 0,2-1 0 0 0,-1 0 1 0 0,0 0-1 0 0,0 0 0 0 0,1-1 1 0 0,-1-1-1 0 0,1 0 1 0 0,-1 0-1 0 0,1-1 0 0 0,-1 0 1 0 0,0 0-1 0 0,0-1 0 0 0,1 0 1 0 0,-1-1-1 0 0,0 0 0 0 0,4-3-33 0 0,6-2 78 0 0,1-2-1 0 0,-1 0 0 0 0,-1-1 0 0 0,0-1 1 0 0,-1-1-1 0 0,0-1 0 0 0,11-10-77 0 0,-12 6 48 0 0,15-18-48 0 0,8-10 53 0 0,-29 36-37 0 0,-4 5-8 0 0,0-2 0 0 0,0 1-1 0 0,-1-1 1 0 0,0 1 0 0 0,0-1 0 0 0,0-1 0 0 0,-1 1 0 0 0,2-5-8 0 0,-3 2 15 0 0,-1 0 1 0 0,1 0-1 0 0,-1-2-15 0 0,-1 3 6 0 0,1 0 0 0 0,1 0 1 0 0,-1 0-1 0 0,2-1-6 0 0,3-4 22 0 0,0 0 0 0 0,8-8-22 0 0,9-18 20 0 0,-8 3 51 0 0,3-13-71 0 0,-6 16 46 0 0,12-21-46 0 0,-15 36 0 0 0,-5 9 0 0 0,0 1 0 0 0,0-2 0 0 0,-1 1 0 0 0,3-9 0 0 0,-2 0 0 0 0,-3 9 0 0 0,0 0 0 0 0,1 0 0 0 0,0 1 0 0 0,1-1 0 0 0,4-7 0 0 0,-8 17 0 0 0,1-1 0 0 0,0 0 0 0 0,-1 0 0 0 0,1 0 0 0 0,0 0 0 0 0,-1 0 0 0 0,1 0 0 0 0,-1 0 0 0 0,1 0 0 0 0,-1 0 0 0 0,0 0 0 0 0,0 0 0 0 0,1 0 0 0 0,-1-1 0 0 0,0 1 0 0 0,0 0 0 0 0,0 0 0 0 0,0 0 0 0 0,0 0 0 0 0,0 0 0 0 0,0 0 0 0 0,-1-1 0 0 0,1 1 0 0 0,0 0 0 0 0,-1-1 0 0 0,1 2 0 0 0,0 0 0 0 0,0 0 0 0 0,0-1 0 0 0,0 1 0 0 0,0 0 0 0 0,0 0 0 0 0,-1 0 0 0 0,1-1 0 0 0,0 1 0 0 0,0 0 0 0 0,0 0 0 0 0,0 0 0 0 0,0 0 0 0 0,-1-1 0 0 0,1 1 0 0 0,0 0 0 0 0,0 0 0 0 0,0 0 0 0 0,0 0 0 0 0,-1 0 0 0 0,1-1 0 0 0,0 1 0 0 0,0 0 0 0 0,-1 0 0 0 0,1 0 0 0 0,0 0 0 0 0,0 0 0 0 0,0 0 0 0 0,-1 0 0 0 0,1 0 0 0 0,0 0 0 0 0,0 0 0 0 0,-2 1 0 0 0,1 0 0 0 0,0 0 0 0 0,0 0 0 0 0,0 0 0 0 0,0 0 0 0 0,0 1 0 0 0,0-1 0 0 0,0 0 0 0 0,1 1 0 0 0,-1-1 0 0 0,0 1 0 0 0,-5 7 0 0 0,-1 2-21 0 0,0 1 1 0 0,1-1-1 0 0,0 1 0 0 0,0 0 0 0 0,-3 13 21 0 0,6-16-10 0 0,-2 0 1 0 0,1 0-1 0 0,-1 0 0 0 0,0-1 1 0 0,-1 1 9 0 0,0-2-6 0 0,1 2 1 0 0,1-1 0 0 0,-1 0 0 0 0,1 1-1 0 0,0 0 1 0 0,0 5 5 0 0,-1 8 0 0 0,1 1 0 0 0,0 11 0 0 0,-4 26 0 0 0,4-26 0 0 0,1-1 0 0 0,1 1 0 0 0,2 9 0 0 0,-1 27 0 0 0,1-58 3 0 0,-1-5 4 0 0,1 0 0 0 0,0-1 1 0 0,0 1-1 0 0,0 0 0 0 0,1 0 0 0 0,0-1 0 0 0,1 5-7 0 0,8 10 16 0 0,-8-17-4 0 0,0 1 1 0 0,0-1-1 0 0,0 0 0 0 0,-1 1 0 0 0,1 0 1 0 0,-1-1-1 0 0,0 2-12 0 0,-1 8 42 0 0,0-12-35 0 0,-1 0-1 0 0,1 0 0 0 0,0 0 0 0 0,0 0 0 0 0,0 0 0 0 0,0-1 0 0 0,1 1 0 0 0,-1 0 0 0 0,0 0 0 0 0,1 0 0 0 0,0-1 0 0 0,-1 1 0 0 0,1 0 0 0 0,0 0 0 0 0,0-1-6 0 0,1 3 23 0 0,1 0 1 0 0,1 0-1 0 0,-1 0 1 0 0,0-1-1 0 0,1 0 0 0 0,0 1 1 0 0,-1-1-1 0 0,3 1-23 0 0,-4-3 10 0 0,-1 0 1 0 0,1-1-1 0 0,-1 1 1 0 0,1 0-1 0 0,-1 0 1 0 0,1-1-1 0 0,-1 1 1 0 0,1-1-1 0 0,0 1 0 0 0,0-1 1 0 0,-1 0-1 0 0,1 0 1 0 0,0 0-1 0 0,-1 0 1 0 0,1 0-1 0 0,0 0 1 0 0,-1 0-1 0 0,1 0 0 0 0,0-1 1 0 0,-1 1-1 0 0,1-1 1 0 0,0 1-1 0 0,-1-1 1 0 0,1 0-1 0 0,1 0-10 0 0,3-4 63 0 0,0 0 0 0 0,0-1-1 0 0,0 1 1 0 0,4-6-63 0 0,3-3 69 0 0,-6 5 3 0 0,0 0-1 0 0,0-1 1 0 0,-1 0 0 0 0,0 0-1 0 0,2-6-71 0 0,9-13 170 0 0,-12 20-116 0 0,19-29 97 0 0,6-17-151 0 0,-6 16 14 0 0,-2 4-17 0 0,-16 24 3 0 0,4 4-23 0 0,-10 7 14 0 0,1 0-1 0 0,0 0 1 0 0,-1 0-1 0 0,1-1 1 0 0,-1 1-1 0 0,1 0 1 0 0,0 0-1 0 0,-1 0 1 0 0,1 0-1 0 0,0 0 1 0 0,-1 0-1 0 0,1 0 1 0 0,-1 1-1 0 0,1-1 1 0 0,0 0-1 0 0,-1 0 1 0 0,1 0-1 0 0,-1 1 1 0 0,1-1-1 0 0,-1 0 1 0 0,1 1-1 0 0,-1-1 1 0 0,1 0-1 0 0,-1 1 1 0 0,1-1-1 0 0,-1 1 0 0 0,1-1 1 0 0,-1 0-1 0 0,1 1 1 0 0,-1 0-1 0 0,0-1 1 0 0,1 1-1 0 0,-1 0 10 0 0,9 17-144 0 0,4 43-215 0 0,-12-56 341 0 0,0 1 0 0 0,0-1 0 0 0,0 0 0 0 0,-1 0 0 0 0,0 0 0 0 0,0 2 18 0 0,2 22 112 0 0,3-7 3 0 0,3 19-47 0 0,-6-34-100 0 0,1 1 1 0 0,-1 0-1 0 0,1-1 1 0 0,0 1-1 0 0,1-1 1 0 0,0 0-1 0 0,0 0 1 0 0,0-1-1 0 0,6 7 32 0 0,-1 1 101 0 0,-7-11-87 0 0,0-1-1 0 0,0 0 1 0 0,1 1-1 0 0,-1-1 1 0 0,1 0 0 0 0,-1 0-1 0 0,1 0 1 0 0,-1-1-1 0 0,1 1 1 0 0,0-1 0 0 0,0 1-1 0 0,0-1 1 0 0,0 0 0 0 0,0 0-1 0 0,2 0-13 0 0,12 3 0 0 0,-13-4 1 0 0,0 1-1 0 0,1-1 1 0 0,-1 0-1 0 0,0 0 1 0 0,0-1 0 0 0,0 1-1 0 0,0-1 1 0 0,0 0-1 0 0,0 0 1 0 0,0 0 0 0 0,0-1-1 0 0,0 1 1 0 0,0-1-1 0 0,0 0 1 0 0,-1 0 0 0 0,1 0-1 0 0,-1-1 1 0 0,1 1-1 0 0,-1-1 1 0 0,2-2-1 0 0,42-41 113 0 0,-46 46-112 0 0,0-1 0 0 0,0 0-1 0 0,-1 0 1 0 0,1 0 0 0 0,0-1-1 0 0,-1 1 1 0 0,1 0 0 0 0,-1 0-1 0 0,0 0 1 0 0,1 0 0 0 0,-1 0-1 0 0,0-1 1 0 0,1 1 0 0 0,-1 0 0 0 0,0 0-1 0 0,0 0 1 0 0,0-1 0 0 0,0 1-1 0 0,0 0 1 0 0,-1 0 0 0 0,1 0-1 0 0,0-1 1 0 0,-1 1-1 0 0,1-1 3 0 0,0 0 0 0 0,-1 1 1 0 0,1-1-1 0 0,0 0 0 0 0,0 1 0 0 0,0-1 1 0 0,0 0-1 0 0,1 1 0 0 0,-1-1 0 0 0,0 0 0 0 0,1 0 1 0 0,-1 1-1 0 0,1-1 0 0 0,-1 1 0 0 0,1-2-3 0 0,5-7 9 0 0,-3 6-8 0 0,-1 0 0 0 0,0-1 1 0 0,0 1-1 0 0,0 0 0 0 0,-1-1 0 0 0,1 1 0 0 0,-1-1 0 0 0,0 1 0 0 0,0-1 1 0 0,0 0-1 0 0,-1-1-1 0 0,1-1 5 0 0,0 0 1 0 0,0 0 0 0 0,0 1-1 0 0,1-1 1 0 0,0 0 0 0 0,1 0 0 0 0,-1 1-1 0 0,1 0 1 0 0,0-1 0 0 0,1 1-1 0 0,0 0 1 0 0,0 0-6 0 0,14-26 49 0 0,7-2 26 0 0,-25 33-89 0 0,1 0 0 0 0,0 0 0 0 0,-1 1 0 0 0,1-1 0 0 0,0 0-1 0 0,0 0 1 0 0,-1 1 0 0 0,1-1 0 0 0,0 1 0 0 0,0-1 0 0 0,0 1 0 0 0,0-1 0 0 0,0 1 0 0 0,0 0 0 0 0,1-1 14 0 0,-2 2-4 0 0,1-1-1 0 0,-1 1 1 0 0,1-1-1 0 0,-1 1 1 0 0,0 0-1 0 0,1-1 1 0 0,-1 1-1 0 0,0-1 1 0 0,1 1-1 0 0,-1 0 1 0 0,0-1-1 0 0,0 1 1 0 0,1 0-1 0 0,-1 0 1 0 0,0-1-1 0 0,0 1 1 0 0,0 0-1 0 0,0 0 1 0 0,0-1-1 0 0,0 1 1 0 0,0 0-1 0 0,0-1 1 0 0,-1 2 4 0 0,1-1-1 0 0,0 8 1 0 0,-1 0 0 0 0,-1 0 0 0 0,0 0 0 0 0,-2 6 0 0 0,-5 30 0 0 0,8-38 0 0 0,-1-1 0 0 0,1 0 0 0 0,-1 0 0 0 0,0 0 0 0 0,-1 1 0 0 0,1-2 0 0 0,0 0 0 0 0,0 0 0 0 0,0 1 0 0 0,1-1 0 0 0,0 0 0 0 0,0 0 0 0 0,0 3 0 0 0,2 5 0 0 0,1 0 0 0 0,0 0 0 0 0,1 0 0 0 0,1 4 0 0 0,3 12 0 0 0,-4-22 6 0 0,-1 0 0 0 0,2 0 0 0 0,-1 0 0 0 0,1 0 0 0 0,0 0 0 0 0,0-1 0 0 0,1 0 0 0 0,0 0 0 0 0,0 0 0 0 0,6 5-6 0 0,-11-11 0 0 0,2 2 9 0 0,0 0 0 0 0,0 0 0 0 0,1-1 0 0 0,-1 1 0 0 0,1 0 0 0 0,0-1-1 0 0,-1 0 1 0 0,1 1 0 0 0,0-1 0 0 0,0 0 0 0 0,-1-1 0 0 0,1 1 0 0 0,0 0 0 0 0,0-1 0 0 0,0 0 0 0 0,0 1-1 0 0,0-1 1 0 0,2-1-9 0 0,0 1 16 0 0,-1 0 0 0 0,1-1-1 0 0,-1 0 1 0 0,0 0 0 0 0,0 0-1 0 0,1 0 1 0 0,-1-1-1 0 0,0 1 1 0 0,0-1 0 0 0,0 0-1 0 0,-1-1 1 0 0,3 0-16 0 0,2-4 22 0 0,0 0-1 0 0,-1-1 1 0 0,1 0 0 0 0,-1 0-1 0 0,-1-1 1 0 0,0 0-1 0 0,0 0 1 0 0,0 0 0 0 0,-1-1-1 0 0,-1 0 1 0 0,0 0-1 0 0,0 0 1 0 0,-1 0 0 0 0,0-1-1 0 0,-1 1 1 0 0,1-3-22 0 0,-1-6 84 0 0,0 0 0 0 0,0-1 0 0 0,-2 1 0 0 0,-1 0 0 0 0,0 0 0 0 0,-1 0-1 0 0,-1-1 1 0 0,-4-11-84 0 0,3 17 176 0 0,1 1-1 0 0,-2-1 1 0 0,-5-11-176 0 0,7 20-3 0 0,0 1 1 0 0,-1 0-1 0 0,1 0 0 0 0,-1 0 1 0 0,0 0-1 0 0,0 0 0 0 0,0 1 1 0 0,0 0-1 0 0,0 0 0 0 0,-2-1 3 0 0,-9-7-149 0 0,10 9 112 0 0,0-1 0 0 0,0 1 0 0 0,0 0-1 0 0,0 0 1 0 0,0 0 0 0 0,-1 1 0 0 0,1 0 0 0 0,0 0-1 0 0,-1 0 1 0 0,1 1 0 0 0,-1-1 0 0 0,1 1 0 0 0,-6 1 37 0 0,1 0 64 0 0,0 0 1 0 0,0 0-1 0 0,0 1 1 0 0,0 1-1 0 0,0-1 1 0 0,1 2-1 0 0,-3 0-64 0 0,11-4-26 0 0,0 1 1 0 0,0-1-1 0 0,0 1 0 0 0,1 0 1 0 0,-1-1-1 0 0,0 1 0 0 0,0 0 1 0 0,0-1-1 0 0,0 1 1 0 0,1 0-1 0 0,-1 0 0 0 0,0 0 1 0 0,1-1-1 0 0,-1 1 0 0 0,1 0 1 0 0,-1 0-1 0 0,1 0 0 0 0,-1 0 1 0 0,1 1 25 0 0,-1 0-41 0 0,0-1 0 0 0,1 1 0 0 0,-1-1 0 0 0,0 1 0 0 0,0-1 0 0 0,0 0 0 0 0,0 1 0 0 0,0-1 0 0 0,-1 1 41 0 0,1-1-16 0 0,-2 1 5 0 0,1 0-1 0 0,1 0 0 0 0,-1 0 0 0 0,0 0 0 0 0,0 0 0 0 0,1 0 0 0 0,-1 1 1 0 0,1-1 11 0 0,0 0-1 0 0,1-1 0 0 0,-1 1 0 0 0,1-1 0 0 0,0 1 0 0 0,0-1 1 0 0,0 1-1 0 0,0 0 0 0 0,0-1 0 0 0,0 1 0 0 0,0-1 0 0 0,0 1 0 0 0,0-1 1 0 0,1 1-1 0 0,-1-1 0 0 0,1 1 0 0 0,0 1 1 0 0,2 6-36 0 0,-2-5 27 0 0,0-1 0 0 0,0 1 0 0 0,0-1 0 0 0,1 1 0 0 0,-1-1 0 0 0,1 0 0 0 0,0 1 0 0 0,0-1 0 0 0,0 0 0 0 0,0 0 0 0 0,1-1 0 0 0,1 3 9 0 0,4 1-4 0 0,1-1 0 0 0,-1-1 0 0 0,1 1 0 0 0,0-1 0 0 0,0-1 0 0 0,0 1-1 0 0,1-2 1 0 0,-1 1 0 0 0,1-1 0 0 0,-1-1 0 0 0,1 0 0 0 0,9 0 4 0 0,5-1 1 0 0,0 0 1 0 0,0-2-1 0 0,0-1 0 0 0,19-5-1 0 0,-15-1 317 0 0,0 0 0 0 0,-1-2 0 0 0,0-1 0 0 0,2-2-317 0 0,-6 1-514 0 0,-1 0 0 0 0,13-10 514 0 0,15-4-67 0 0,-49 27 59 0 0,-1 0 0 0 0,1-1-1 0 0,-1 1 1 0 0,0 0 0 0 0,1 0-1 0 0,-1 0 1 0 0,1 0-1 0 0,-1 0 1 0 0,1 0 0 0 0,-1 0-1 0 0,1 0 1 0 0,-1 0 0 0 0,0 0-1 0 0,1 0 1 0 0,-1 0-1 0 0,1 1 1 0 0,-1-1 0 0 0,0 0-1 0 0,1 0 1 0 0,-1 0 0 0 0,1 0-1 0 0,-1 1 1 0 0,0-1 0 0 0,1 0-1 0 0,-1 1 1 0 0,0-1-1 0 0,1 0 1 0 0,-1 0 0 0 0,0 1 8 0 0,7 7-140 0 0,-6-4 112 0 0,0 0-1 0 0,0-1 1 0 0,0 1 0 0 0,0 0 0 0 0,-1 0 0 0 0,1 0 0 0 0,-1 0 0 0 0,0-1-1 0 0,0 1 1 0 0,0 0 0 0 0,-1 0 0 0 0,0 1 28 0 0,-2 7-13 0 0,0-1-1 0 0,-1-1 1 0 0,-2 6 13 0 0,3-9 28 0 0,0-1 0 0 0,0 0 1 0 0,1 1-1 0 0,0-1 0 0 0,1 1 0 0 0,-1 0 1 0 0,1 0-1 0 0,0-1 0 0 0,1 1 1 0 0,0 0-1 0 0,0 0 0 0 0,1 4-28 0 0,0-1 19 0 0,0 0 1 0 0,-1 0-1 0 0,0 0 0 0 0,0 2-19 0 0,-1-6 4 0 0,1 0-1 0 0,-1 0 1 0 0,1 0 0 0 0,1 0-1 0 0,-1 0 1 0 0,1 0 0 0 0,0 0-1 0 0,1 0 1 0 0,-1 0 0 0 0,1-1-1 0 0,0 1 1 0 0,1 0-1 0 0,-1-1 1 0 0,1 0-4 0 0,6 8-41 0 0,1-1 1 0 0,0-1-1 0 0,8 7 41 0 0,-10-10-42 0 0,-7-7 38 0 0,1 0 0 0 0,-1 0-1 0 0,0 0 1 0 0,1-1 0 0 0,-1 1 0 0 0,1 0-1 0 0,0 0 1 0 0,-1-1 0 0 0,1 1 0 0 0,-1-1-1 0 0,1 1 1 0 0,0-1 0 0 0,-1 0 0 0 0,1 0 0 0 0,0 0-1 0 0,0 0 1 0 0,-1 0 0 0 0,1 0 0 0 0,1 0 4 0 0,29-8 428 0 0,-30 7-415 0 0,4-1 96 0 0,-1 0-1 0 0,-1-1 0 0 0,1 0 0 0 0,0 1 0 0 0,-1-2 0 0 0,1 1 0 0 0,-1 0 1 0 0,0-1-1 0 0,0 0 0 0 0,2-3-108 0 0,3-3-163 0 0,-1-1 0 0 0,0 0 1 0 0,4-8 162 0 0,-6 7-23 0 0,-1 0 1 0 0,0 0-1 0 0,0-1 0 0 0,-1 1 1 0 0,-1-1-1 0 0,0 0 1 0 0,-1 0-1 0 0,0 0 0 0 0,-1-6 23 0 0,0-3 14 0 0,-1-1 0 0 0,-2 1 0 0 0,0-1-1 0 0,-1 1 1 0 0,-1-3-14 0 0,2 15-1 0 0,-2-10 2 0 0,-1 0 0 0 0,-7-17-1 0 0,10 30-1 0 0,-1 1 0 0 0,0 0 0 0 0,-1 0-1 0 0,1 0 1 0 0,-1 0 0 0 0,-1 0 0 0 0,1 1 0 0 0,-1 0 0 0 0,1 0-1 0 0,-4-2 2 0 0,5 5-5 0 0,1 0-1 0 0,-1 1 1 0 0,0-1 0 0 0,0 1-1 0 0,0 0 1 0 0,0-1-1 0 0,0 1 1 0 0,0 1-1 0 0,0-1 1 0 0,-1 0-1 0 0,1 1 1 0 0,0 0-1 0 0,0 0 1 0 0,-1 0 0 0 0,1 0-1 0 0,0 0 1 0 0,0 1-1 0 0,-2 0 6 0 0,-2 0-11 0 0,1 0 0 0 0,0 1 1 0 0,-1 0-1 0 0,1 0 0 0 0,0 1 0 0 0,0 0 0 0 0,1 0 0 0 0,-6 3 11 0 0,4-1-8 0 0,1-1 0 0 0,0 1 1 0 0,0 0-1 0 0,1 1 0 0 0,0-1 0 0 0,0 1 0 0 0,0 0 1 0 0,0 1-1 0 0,1-1 0 0 0,0 1 0 0 0,1-1 0 0 0,-1 1 1 0 0,1 0-1 0 0,0 1 0 0 0,1-1 0 0 0,0 0 0 0 0,0 1 1 0 0,1 0-1 0 0,0-1 0 0 0,0 5 8 0 0,1-9 0 0 0,-1 1 0 0 0,1 1 0 0 0,0-1 0 0 0,1 0 0 0 0,-1 0 0 0 0,1 1 0 0 0,-1-1 0 0 0,1 0 0 0 0,1 0 0 0 0,-1 0 0 0 0,2 3 0 0 0,7 17-11 0 0,-9-20 7 0 0,0 0 1 0 0,1 1-1 0 0,0-1 1 0 0,0 0-1 0 0,0 0 1 0 0,0 0-1 0 0,0-1 1 0 0,1 1-1 0 0,0 0 1 0 0,0-1-1 0 0,0 0 1 0 0,0 0-1 0 0,0 0 1 0 0,1 0-1 0 0,0 0 4 0 0,2 1 0 0 0,9 4 0 0 0,-1 0 0 0 0,1-1 0 0 0,6 1 0 0 0,-16-6 0 0 0,0-1 0 0 0,1 0 0 0 0,-1 0 0 0 0,0 0 0 0 0,1 0 0 0 0,-1-1 0 0 0,1 0 0 0 0,-1 0 0 0 0,1 0 0 0 0,-1-1 0 0 0,0 0 0 0 0,3 0 0 0 0,17-5 7 0 0,-9 2 8 0 0,0 0-1 0 0,0-1 0 0 0,-1-1 0 0 0,13-6-14 0 0,-1-3 15 0 0,-1-1-1 0 0,0-1 1 0 0,-1-1 0 0 0,-1-1-1 0 0,-1-1 1 0 0,-1-2 0 0 0,-1 0-1 0 0,11-14-14 0 0,-3 3 759 0 0,-18 21-1023 0 0,-1-1-1 0 0,6-8 265 0 0,1-1-651 0 0,-13 17 692 0 0,0 1-1 0 0,0-1 1 0 0,-1 1 0 0 0,0-1-1 0 0,0 0 1 0 0,0 0 0 0 0,-1-1-1 0 0,0 1 1 0 0,0 0 0 0 0,0-2-41 0 0,-2 7 1 0 0,1 0-1 0 0,-1 0 1 0 0,0 0 0 0 0,0 0 0 0 0,0 0-1 0 0,0-1 1 0 0,0 1 0 0 0,0 0 0 0 0,0 0 0 0 0,0 0-1 0 0,0 0 1 0 0,0 0 0 0 0,0 0 0 0 0,0 0-1 0 0,0 0 1 0 0,0 0 0 0 0,0-1 0 0 0,0 1 0 0 0,0 0-1 0 0,0 0 1 0 0,0 0 0 0 0,0 0 0 0 0,0 0-1 0 0,0 0 1 0 0,0 0 0 0 0,0 0 0 0 0,0 0 0 0 0,0-1-1 0 0,0 1 1 0 0,-1 0 0 0 0,1 0 0 0 0,0 0-1 0 0,0 0 1 0 0,0 0 0 0 0,0 0 0 0 0,0 0 0 0 0,0 0-1 0 0,0 0 1 0 0,0 0 0 0 0,0 0 0 0 0,0 0-1 0 0,0 0 1 0 0,-1 0 0 0 0,1 0 0 0 0,0 0 0 0 0,0-1-1 0 0,0 1 1 0 0,0 0 0 0 0,0 0 0 0 0,0 0-1 0 0,-6 3 6 0 0,-4 6-10 0 0,5-4-35 0 0,1 0-1 0 0,0 1 1 0 0,0-1 0 0 0,1 1-1 0 0,0 0 1 0 0,0 0 0 0 0,0 0-1 0 0,-1 7 40 0 0,-2 4-264 0 0,1 1-1 0 0,-1 10 265 0 0,-3 26-10 0 0,0 23 10 0 0,8-54 51 0 0,0 0 0 0 0,2-1 0 0 0,0 1-1 0 0,4 17-50 0 0,8 42-341 0 0,-13-80 258 0 0,0 0 0 0 0,0 0 0 0 0,1 0 0 0 0,-1 0 0 0 0,-1 0 0 0 0,1 0 1 0 0,0 0-1 0 0,0 0 0 0 0,-1 0 0 0 0,1 0 0 0 0,-1 0 0 0 0,0 0 0 0 0,1 0 0 0 0,-1 0 0 0 0,0 0 0 0 0,-1 1 83 0 0,2-3-50 0 0,-1 1 0 0 0,1-1-1 0 0,-1 1 1 0 0,1-1 0 0 0,-1 1 0 0 0,1-1 0 0 0,-1 1-1 0 0,0-1 1 0 0,1 0 0 0 0,-1 1 0 0 0,0-1 0 0 0,1 0-1 0 0,-1 1 1 0 0,0-1 0 0 0,1 0 0 0 0,-1 0 0 0 0,0 0-1 0 0,1 0 1 0 0,-1 0 0 0 0,0 0 50 0 0,0 0-18 0 0,0 0 0 0 0,-1 0 0 0 0,1 0 0 0 0,0-1 0 0 0,-1 1 1 0 0,1-1-1 0 0,0 1 0 0 0,0-1 0 0 0,0 1 0 0 0,-1-1 0 0 0,1 0 0 0 0,0 1 0 0 0,0-1 0 0 0,0 0 0 0 0,0 0 18 0 0,-2-1-322 0 0,1-1 0 0 0,-1 0 0 0 0,0 0-1 0 0,1 0 1 0 0,0 0 0 0 0,-1 0 0 0 0,1-1 322 0 0,1 2-858 0 0,0 0 1 0 0,0-1 0 0 0,0 1-1 0 0,0-1 1 0 0,0 1 0 0 0,0-1-1 0 0,1 0 1 0 0,-1 1 0 0 0,1-1-1 0 0,-1-1 858 0 0,5-11-7010 0 0</inkml:trace>
  <inkml:trace contextRef="#ctx0" brushRef="#br0" timeOffset="-4109.51">5611 849 11976 0 0,'4'1'90'0'0,"-1"-1"-5"0"0,-1 0 0 0 0,0 0-1 0 0,1 0 1 0 0,-1 1-1 0 0,0-1 1 0 0,1 1-1 0 0,-1 0 1 0 0,0 0-1 0 0,0 0 1 0 0,0 0 0 0 0,0 0-1 0 0,0 0 1 0 0,0 0-1 0 0,1 1-84 0 0,-2 5 22 0 0,-1-6 90 0 0,0-1 1 0 0,0 1-1 0 0,0 0 1 0 0,1 0 0 0 0,-1 0-1 0 0,0 0 1 0 0,1 0 0 0 0,-1 0-1 0 0,0 0 1 0 0,1-1-1 0 0,-1 1 1 0 0,1 0 0 0 0,-1 0-1 0 0,1 0 1 0 0,0-1-1 0 0,-1 1 1 0 0,1 0 0 0 0,0-1-1 0 0,-1 1 1 0 0,1-1 0 0 0,0 1-113 0 0,21 10 4170 0 0,-6-3-2491 0 0,-14-7-1555 0 0,1-1-1 0 0,-1 1 1 0 0,1 0 0 0 0,-1-1 0 0 0,1 1-1 0 0,-1-1 1 0 0,1 0 0 0 0,-1 0 0 0 0,1 0-1 0 0,-1 0 1 0 0,1-1 0 0 0,-1 1-1 0 0,1-1 1 0 0,-1 1 0 0 0,0-1 0 0 0,1 0-1 0 0,1 0-123 0 0,11-3 366 0 0,-11 3-282 0 0,0-1 0 0 0,-1 1-1 0 0,1-1 1 0 0,-1 0 0 0 0,1 1-1 0 0,-1-1 1 0 0,0-1-1 0 0,0 1 1 0 0,0 0 0 0 0,0-1-1 0 0,0 0 1 0 0,0 0 0 0 0,-1 0-1 0 0,2-2-83 0 0,0 1 137 0 0,-3 2-115 0 0,0 1 0 0 0,0 0 0 0 0,0-1-1 0 0,0 0 1 0 0,0 1 0 0 0,-1-1 0 0 0,1 1-1 0 0,0-1 1 0 0,-1 0 0 0 0,0 1 0 0 0,1-1-1 0 0,-1 0-21 0 0,6-16 3 0 0,17-16 71 0 0,-15 25 66 0 0,-2-1-1 0 0,1 0 1 0 0,1-3-140 0 0,-7 10 32 0 0,1-1 0 0 0,-1 1 1 0 0,0 0-1 0 0,0 0 0 0 0,0-1 0 0 0,0 1 1 0 0,-1-1-1 0 0,1 1 0 0 0,-1-1 0 0 0,0 1 1 0 0,0-1-1 0 0,0 1 0 0 0,-1-1-32 0 0,0-5 58 0 0,1 6-34 0 0,0 0-1 0 0,-1 0 0 0 0,1 0 1 0 0,-1 1-1 0 0,0-1 1 0 0,0 0-1 0 0,0 0-23 0 0,0 2 6 0 0,0 0 0 0 0,0 0 0 0 0,0-1 0 0 0,0 1 1 0 0,0 0-1 0 0,0 0 0 0 0,0 1 0 0 0,0-1 0 0 0,0 0 0 0 0,0 0 0 0 0,0 0 1 0 0,-1 1-1 0 0,1-1 0 0 0,0 0 0 0 0,-1 1 0 0 0,0-1-6 0 0,0 0 3 0 0,-1 0 0 0 0,1 0-1 0 0,-1 0 1 0 0,0 1 0 0 0,0-1-1 0 0,1 1 1 0 0,-1-1 0 0 0,0 1-1 0 0,0 0 1 0 0,0 0 0 0 0,1 0-1 0 0,-1 0 1 0 0,0 1 0 0 0,0-1-1 0 0,0 1 1 0 0,1 0 0 0 0,-1 0-1 0 0,0 0 1 0 0,1 0 0 0 0,-1 0-1 0 0,1 0 1 0 0,-1 1 0 0 0,1-1-1 0 0,-1 1-2 0 0,-8 7 0 0 0,0 1 0 0 0,1 0 0 0 0,0 0 0 0 0,0 1 0 0 0,1 1 0 0 0,-4 6 0 0 0,4-4 7 0 0,2 1 0 0 0,0-1 1 0 0,0 2-1 0 0,1-1 0 0 0,1 3-7 0 0,-6 11 28 0 0,7-18 25 0 0,1-1 1 0 0,0 1-1 0 0,0 0 0 0 0,1 0 1 0 0,1 0-1 0 0,0 0 0 0 0,0 0 1 0 0,1 0-1 0 0,1 0 0 0 0,0 0 0 0 0,2 10-53 0 0,-1-12 77 0 0,0 0-1 0 0,1 0 0 0 0,0 0 1 0 0,0-1-1 0 0,1 1 0 0 0,0-1 1 0 0,1 0-1 0 0,0 0 0 0 0,0-1 1 0 0,0 1-1 0 0,1-1 0 0 0,0 0 0 0 0,1-1 1 0 0,3 4-77 0 0,-4-6 24 0 0,0 0-1 0 0,-1-1 1 0 0,1 1 0 0 0,1-1 0 0 0,-1-1-1 0 0,0 1 1 0 0,1-1 0 0 0,-1 0 0 0 0,1 0-1 0 0,0-1 1 0 0,0 0 0 0 0,-1 0 0 0 0,1-1 0 0 0,0 1-1 0 0,0-2 1 0 0,0 1 0 0 0,0-1 0 0 0,0 0-1 0 0,4-1-23 0 0,-1 0 32 0 0,-1-1 0 0 0,1 0 0 0 0,0 0 0 0 0,-1-1-1 0 0,1 0 1 0 0,-1-1 0 0 0,0 0 0 0 0,-1-1 0 0 0,1 0-1 0 0,-1 0 1 0 0,0 0 0 0 0,6-8-32 0 0,-8 7-738 0 0,0-1 0 0 0,0 0 0 0 0,-1-1-1 0 0,0 0 1 0 0,0 1 0 0 0,2-9 738 0 0,-2 6-9106 0 0</inkml:trace>
  <inkml:trace contextRef="#ctx0" brushRef="#br0" timeOffset="-2575.84">7406 779 15056 0 0,'0'-12'538'0'0,"-1"-1"-258"0"0,1 1 1 0 0,1-1 0 0 0,0 0 0 0 0,1 0-1 0 0,0 1 1 0 0,1-1-281 0 0,-2 7 355 0 0,1 0 0 0 0,-1 0 0 0 0,0 0 0 0 0,-1 0-1 0 0,0 0 1 0 0,0 0 0 0 0,0-4-355 0 0,0-5 668 0 0,-1 14-587 0 0,1 0-1 0 0,0 0 1 0 0,0 0-1 0 0,-1-1 1 0 0,1 1 0 0 0,-1 0-1 0 0,1 0 1 0 0,-1 0-1 0 0,1 0 1 0 0,-1 0-1 0 0,1 0 1 0 0,-1 0 0 0 0,0 0-1 0 0,0 0 1 0 0,1 1-1 0 0,-1-1 1 0 0,0 0-1 0 0,0 0 1 0 0,0 1 0 0 0,0-1-1 0 0,0 0 1 0 0,0 1-1 0 0,0-1 1 0 0,0 1 0 0 0,0-1-1 0 0,-1 1 1 0 0,1 0-1 0 0,0 0 1 0 0,0-1-1 0 0,0 1-80 0 0,-5-1 146 0 0,0 0 0 0 0,0 0-1 0 0,0 0 1 0 0,0 1-1 0 0,0 0-145 0 0,4 0 256 0 0,-11 8 158 0 0,-3 2-270 0 0,6-4-69 0 0,1-1 0 0 0,0 2 0 0 0,0-1 0 0 0,1 1 0 0 0,-1 1 0 0 0,-1 2-75 0 0,-29 34 182 0 0,3 1 0 0 0,2 2 0 0 0,0 4-182 0 0,-15 39 293 0 0,41-72-259 0 0,0 0 1 0 0,1 0-1 0 0,0 1 0 0 0,2 0 1 0 0,-3 14-35 0 0,8-31 35 0 0,0 1 1 0 0,0-1 0 0 0,0 1-1 0 0,0-1 1 0 0,0 1-1 0 0,0-1 1 0 0,1 1 0 0 0,-1-1-1 0 0,1 1 1 0 0,0-1-1 0 0,0 1 1 0 0,0-1-1 0 0,0 0 1 0 0,0 1 0 0 0,0-1-1 0 0,0 0 1 0 0,1 0-1 0 0,-1 0 1 0 0,1 0-1 0 0,0 0 1 0 0,0 0 0 0 0,-1-1-1 0 0,1 1 1 0 0,0 0-1 0 0,1-1 1 0 0,-1 0 0 0 0,0 1-1 0 0,0-1 1 0 0,0 0-1 0 0,1 0 1 0 0,-1 0-1 0 0,1 0 1 0 0,-1-1 0 0 0,1 1-1 0 0,2 0-35 0 0,-1-1 24 0 0,1 1 6 0 0,-1 0-1 0 0,1-1 0 0 0,0 0 1 0 0,0 0-1 0 0,0 0 0 0 0,0 0 1 0 0,0-1-1 0 0,0 0 0 0 0,0 0 1 0 0,0 0-1 0 0,0 0 0 0 0,3-2-29 0 0,2-3 30 0 0,1-1-1 0 0,-1 0 1 0 0,0 0-1 0 0,0-1 1 0 0,-1 0 0 0 0,0 0-1 0 0,0-1 1 0 0,-1 0-1 0 0,0-1 1 0 0,-1 0-1 0 0,5-9-29 0 0,17-24 12 0 0,-3-1 0 0 0,-2-1 0 0 0,10-27-12 0 0,-26 55 168 0 0,-2 5 118 0 0,-1 0-1 0 0,3-12-285 0 0,-7 17 73 0 0,-1 5 37 0 0,0 2 82 0 0,0 0 30 0 0,0 0 9 0 0,0 0-66 0 0,0 2-281 0 0,-5 59-908 0 0,3-24 664 0 0,-2 15 360 0 0,-1-7 991 0 0,5-41-910 0 0,-1-1 0 0 0,0 1 0 0 0,0-1 0 0 0,0 1 0 0 0,0-1 0 0 0,-1 1-81 0 0,1-1 9 0 0,0-1 1 0 0,0 0-1 0 0,0 1 0 0 0,0-1 1 0 0,0 1-1 0 0,1-1 1 0 0,-1 1-1 0 0,1 0 0 0 0,0-1 1 0 0,0 1-1 0 0,0-1 1 0 0,0 1-1 0 0,0 0-9 0 0,3 8-231 0 0,0-1 1 0 0,0 0-1 0 0,1 0 0 0 0,0 0 1 0 0,1-1-1 0 0,2 4 231 0 0,-14-4 49 0 0,33-16 250 0 0,-20 6-291 0 0,-1 0 0 0 0,0 0 0 0 0,0-1 0 0 0,0 1 0 0 0,0-1 0 0 0,0-1 0 0 0,0 1 0 0 0,-1-1 0 0 0,3-1-8 0 0,10-10 84 0 0,0-2-1 0 0,-2 1 1 0 0,0-2-1 0 0,9-13-83 0 0,48-75 509 0 0,-48 67-821 0 0,-12 21 365 0 0,1 0 0 0 0,0 0 0 0 0,1 1-53 0 0,-8 10-10 0 0,1-1 0 0 0,0 1 1 0 0,0 0-1 0 0,1 0 0 0 0,0 1 0 0 0,0 0 0 0 0,7-3 10 0 0,-13 7-14 0 0,4-3 7 0 0,-5 4 7 0 0,0 0 1 0 0,0 1-1 0 0,0-1 0 0 0,0 0 1 0 0,0 0-1 0 0,0 1 0 0 0,0-1 1 0 0,0 0-1 0 0,0 1 0 0 0,0-1 1 0 0,-1 1-1 0 0,1-1 0 0 0,1 1 0 0 0,6 8 0 0 0,-4 0 0 0 0,-1 0 0 0 0,0 1 0 0 0,-1 0 0 0 0,0-1 0 0 0,0 1 0 0 0,0 3 0 0 0,2 17 0 0 0,-1-9 44 0 0,0-1 1 0 0,-2 1-1 0 0,-1 0 0 0 0,-1 10-44 0 0,0 11-2 0 0,-4 12-237 0 0,6-33 240 0 0,1-18 5 0 0,-1-2 6 0 0,0 1 80 0 0,-1-2 13 0 0,9 12 86 0 0,-8-11-191 0 0,0 0 1 0 0,0-1 0 0 0,0 1-1 0 0,0-1 1 0 0,0 1 0 0 0,0-1-1 0 0,0 1 1 0 0,1-1 0 0 0,-1 0 0 0 0,0 1-1 0 0,0-1 1 0 0,0 0 0 0 0,1 0-1 0 0,-1 0 1 0 0,0 0 0 0 0,0 0-1 0 0,1 0 1 0 0,-1-1 0 0 0,0 1-1 0 0,0 0 1 0 0,0-1 0 0 0,1 1-1 0 0,-1 0 1 0 0,0-1 0 0 0,0 1-1 0 0,0-1 1 0 0,0 0 0 0 0,1 0-1 0 0,3-1-1 0 0,-1-1 1 0 0,0 0 0 0 0,1 0 0 0 0,-1-1-1 0 0,0 1 1 0 0,1-2 0 0 0,1-2 34 0 0,0-1-1 0 0,-1 0 1 0 0,0 1-1 0 0,-1-2 1 0 0,3-3-34 0 0,9-19 168 0 0,5-6 129 0 0,1-4-297 0 0,-8 13-188 0 0,2 0-1 0 0,12-16 189 0 0,-17 27-148 0 0,12-14 107 0 0,-22 29 42 0 0,1 0-1 0 0,0 0 1 0 0,0 1-1 0 0,0-1 0 0 0,0 1 1 0 0,0-1-1 0 0,0 1 0 0 0,0 0 1 0 0,1 0-1 0 0,-1 0 0 0 0,0 0 1 0 0,0 0-1 0 0,3 0 0 0 0,4 2 24 0 0,-7 0 3 0 0,0 0 0 0 0,-1 1 0 0 0,1-1 0 0 0,0 1 0 0 0,-1-1 0 0 0,0 1 1 0 0,1 0-1 0 0,-1 0 0 0 0,0-1 0 0 0,0 1 0 0 0,0 0 0 0 0,0 0 0 0 0,0 0 0 0 0,0 0 0 0 0,0 0-27 0 0,9 33 370 0 0,12 43-458 0 0,-21-73 88 0 0,2 10-7 0 0,0 0-1 0 0,1 0 1 0 0,1 0 0 0 0,0-1 0 0 0,2 2 7 0 0,-5-12-1 0 0,-1-1 0 0 0,1 0 1 0 0,0 0-1 0 0,0-1 0 0 0,0 1 1 0 0,0 0-1 0 0,0-1 0 0 0,0 1 1 0 0,1-1-1 0 0,0 1 0 0 0,-1-1 1 0 0,1 0-1 0 0,0 0 0 0 0,0-1 1 0 0,0 1-1 0 0,0 0 0 0 0,0-1 1 0 0,0 0-1 0 0,1 0 0 0 0,-1 0 0 0 0,0 0 1 0 0,1 0-1 0 0,-1-1 0 0 0,0 1 1 0 0,3-1 0 0 0,4-1-42 0 0,-1 1 1 0 0,0-2-1 0 0,1 1 1 0 0,-1-1-1 0 0,0-1 0 0 0,5-1 42 0 0,52-24-262 0 0,-62 26 301 0 0,1-1 1 0 0,0 0-1 0 0,-1 0 1 0 0,1-1-1 0 0,-1 1 1 0 0,0-1-1 0 0,0 0 1 0 0,-1 0 0 0 0,1-1-1 0 0,-1 1 1 0 0,2-4-40 0 0,5-9-119 0 0,0-1 0 0 0,4-11 119 0 0,-1 1-240 0 0,-2 5 542 0 0,-3 5 76 0 0,2 0 1 0 0,0 1-1 0 0,3-3-378 0 0,-12 18-75 0 0,0 1-1 0 0,0-1 0 0 0,0 1 0 0 0,0-1 0 0 0,0 0 0 0 0,0 0 0 0 0,0 0 0 0 0,-1 1 1 0 0,1-1-1 0 0,-1 0 0 0 0,1 0 0 0 0,-1 0 0 0 0,0 0 0 0 0,0 0 0 0 0,0 0 1 0 0,0 0-1 0 0,0-1 76 0 0,0 1-76 0 0,0 1 64 0 0,0 1 179 0 0,0 0 31 0 0,0 0-47 0 0,0 0-234 0 0,-12 19-455 0 0,-3 14 764 0 0,14-31-201 0 0,0 0 0 0 0,1 1 0 0 0,-1-1 0 0 0,1 0-1 0 0,-1 1 1 0 0,1-1 0 0 0,0 1 0 0 0,0-1 0 0 0,0 1 0 0 0,1-1-1 0 0,-1 0 1 0 0,1 1 0 0 0,-1 0-25 0 0,5 11 181 0 0,-3-11-129 0 0,-1-1 1 0 0,0 1-1 0 0,0 0 1 0 0,0 0-1 0 0,0 0 1 0 0,-1 0-1 0 0,1 0 1 0 0,-1 0-1 0 0,0 0 1 0 0,0 0-1 0 0,0 0 1 0 0,0 1-1 0 0,0-1 1 0 0,-1 0-1 0 0,0 1-52 0 0,0 0-57 0 0,1 1 0 0 0,-1-1 0 0 0,1 0 1 0 0,0 0-1 0 0,0 1 0 0 0,0-1 0 0 0,0 0 0 0 0,1 0 0 0 0,0 1 0 0 0,0-1 1 0 0,0 0-1 0 0,0 0 0 0 0,1 0 0 0 0,0 0 0 0 0,-1 0 0 0 0,1 0 0 0 0,1-1 1 0 0,-1 1-1 0 0,1-1 0 0 0,-1 1 0 0 0,1-1 0 0 0,0 0 0 0 0,0 0 1 0 0,0 0-1 0 0,1 0 0 0 0,-1-1 0 0 0,1 1 0 0 0,1 0 57 0 0,-2-2-9 0 0,0 1 0 0 0,0-1 0 0 0,0 0 1 0 0,0 0-1 0 0,0-1 0 0 0,0 1 0 0 0,1 0 0 0 0,-1-1 0 0 0,0 0 0 0 0,0 0 0 0 0,0 0 1 0 0,1 0-1 0 0,-1 0 0 0 0,0-1 0 0 0,3 0 9 0 0,5-2-77 0 0,0-1 0 0 0,-1 0 0 0 0,10-5 77 0 0,-2 1-60 0 0,-8 3-7 0 0,0-1 0 0 0,-1 0 0 0 0,1 0 0 0 0,-1-1 0 0 0,0 0 0 0 0,-1 0 0 0 0,0-1 0 0 0,0 0 0 0 0,-1-1 0 0 0,0 0 0 0 0,0 0 0 0 0,1-3 67 0 0,21-46-114 0 0,-17 32 109 0 0,1 1 0 0 0,7-9 5 0 0,-16 25-60 0 0,-8 18-24 0 0,-10 32 20 0 0,3 1 1 0 0,1 1-1 0 0,1 10 64 0 0,1-9-17 0 0,-35 247 151 0 0,-2 5 45 0 0,34-238-98 0 0,-44 211 409 0 0,43-201-162 0 0,8-44-199 0 0,-1 0 1 0 0,-1 0-1 0 0,-3 8-129 0 0,7-27-20 0 0,0 1 0 0 0,-1-1 0 0 0,0 0 0 0 0,0 0 0 0 0,0 0 1 0 0,-1 0-1 0 0,1 0 0 0 0,-1-1 0 0 0,0 0 0 0 0,-1 1 0 0 0,-1 0 20 0 0,3-3 3 0 0,1 0 0 0 0,-1 0 0 0 0,0 0 0 0 0,0-1 0 0 0,0 1 0 0 0,0-1 1 0 0,0 0-1 0 0,0 0 0 0 0,0 0 0 0 0,0 0 0 0 0,0 0 0 0 0,-1-1 0 0 0,1 1 0 0 0,0-1 0 0 0,0 0 0 0 0,-1 0 0 0 0,1 0 1 0 0,0-1-1 0 0,0 1 0 0 0,-3-1-3 0 0,1-1 21 0 0,0 0-1 0 0,0 0 1 0 0,0 0 0 0 0,0-1 0 0 0,1 1 0 0 0,-1-1 0 0 0,1 0 0 0 0,-1-1 0 0 0,1 1-1 0 0,0-1 1 0 0,1 0 0 0 0,-1 0 0 0 0,1 0 0 0 0,-1 0 0 0 0,1-1 0 0 0,0 1-1 0 0,0-1-20 0 0,-6-10 29 0 0,0-1-1 0 0,1 1 0 0 0,0-2 1 0 0,1 1-1 0 0,-2-11-28 0 0,5 17 2 0 0,2-1 0 0 0,-1 1-1 0 0,2-1 1 0 0,-1 1 0 0 0,2-1 0 0 0,-1 0-1 0 0,1 0 1 0 0,1 0 0 0 0,1-9-2 0 0,6-13 28 0 0,1 1 0 0 0,11-24-28 0 0,3-12 50 0 0,-18 52-48 0 0,0-1 0 0 0,1 2 0 0 0,1-1 0 0 0,0 1-1 0 0,1 0 1 0 0,2-2-2 0 0,0 2 0 0 0,1 0 0 0 0,0 0 0 0 0,1 1 0 0 0,1 1 0 0 0,4-3 0 0 0,131-101-332 0 0,-137 109 303 0 0,26-19 45 0 0,1 1 1 0 0,1 1 0 0 0,1 3-1 0 0,2 1-16 0 0,-12 11-518 0 0,-7 3-873 0 0,-14 5 378 0 0,0 4-10 0 0</inkml:trace>
  <inkml:trace contextRef="#ctx0" brushRef="#br0" timeOffset="-1526.59">9883 552 15288 0 0,'0'0'697'0'0,"4"0"-9"0"0,17-4-444 0 0,-7-3-100 0 0,-14 7-117 0 0,0 0 1 0 0,1-1 0 0 0,-1 1-1 0 0,0 0 1 0 0,0 0-1 0 0,1 0 1 0 0,-1-1 0 0 0,0 1-1 0 0,0 0 1 0 0,0 0-1 0 0,1-1 1 0 0,-1 1 0 0 0,0 0-1 0 0,0 0 1 0 0,0-1-1 0 0,0 1 1 0 0,0 0 0 0 0,1-1-1 0 0,-1 1 1 0 0,0 0-1 0 0,0 0 1 0 0,0-1 0 0 0,0 1-1 0 0,0 0 1 0 0,0-1-1 0 0,0 1 1 0 0,0 0 0 0 0,0-1-1 0 0,0 1 1 0 0,0 0-1 0 0,-1-1 1 0 0,1 1 0 0 0,0 0-1 0 0,0 0 1 0 0,0-1 0 0 0,0 1-1 0 0,0 0 1 0 0,0-1-1 0 0,-1 1-27 0 0,-10-7 1228 0 0,3 1 242 0 0,8 6-1431 0 0,0-1-1 0 0,-1 1 1 0 0,1 0-1 0 0,0 0 1 0 0,0 0 0 0 0,0 0-1 0 0,0-1 1 0 0,0 1-1 0 0,0 0 1 0 0,0 0-1 0 0,0 0 1 0 0,-1 0-1 0 0,1-1 1 0 0,0 1-1 0 0,0 0 1 0 0,0 0-1 0 0,0 0 1 0 0,-1 0-1 0 0,1 0 1 0 0,0 0-1 0 0,0 0 1 0 0,0 0 0 0 0,0-1-1 0 0,-1 1 1 0 0,1 0-1 0 0,0 0 1 0 0,0 0-1 0 0,0 0 1 0 0,-1 0-1 0 0,1 0 1 0 0,0 0-1 0 0,0 0 1 0 0,0 0-1 0 0,-1 0-38 0 0,-2 6 781 0 0,-1 12-406 0 0,3-2-52 0 0,0 0 1 0 0,-2 0 0 0 0,-4 15-324 0 0,-3 19 798 0 0,-5 31 223 0 0,-1 17-379 0 0,14-82-382 0 0,1 0 0 0 0,0 1 0 0 0,2-1-1 0 0,1 15-259 0 0,-1-30 20 0 0,-1 0 0 0 0,0 0-1 0 0,0 0 1 0 0,1 0 0 0 0,-1 0-1 0 0,1 0 1 0 0,-1 0 0 0 0,0 0-1 0 0,1 0 1 0 0,0 0 0 0 0,-1-1-1 0 0,1 1 1 0 0,0 0 0 0 0,-1 0-1 0 0,1-1 1 0 0,0 1 0 0 0,0 0-1 0 0,-1-1 1 0 0,1 1 0 0 0,0-1 0 0 0,0 1-1 0 0,0-1 1 0 0,0 1 0 0 0,0-1-1 0 0,0 0 1 0 0,0 0 0 0 0,0 1-1 0 0,0-1 1 0 0,0 0 0 0 0,1 0-20 0 0,0 0 27 0 0,1 1 1 0 0,0-1-1 0 0,0-1 1 0 0,0 1 0 0 0,-1 0-1 0 0,1-1 1 0 0,0 1 0 0 0,-1-1-1 0 0,1 0 1 0 0,1 0-28 0 0,6-4 68 0 0,1 0 0 0 0,-1 0 0 0 0,1-1 0 0 0,-2 0 0 0 0,1-1-1 0 0,-1 0 1 0 0,0-1 0 0 0,0 0 0 0 0,-1 0 0 0 0,0-1 0 0 0,-1 0 0 0 0,6-9-68 0 0,55-73 100 0 0,-6 8-215 0 0,-57 77 257 0 0,0 0-1 0 0,0 0 0 0 0,0 1 1 0 0,5-4-142 0 0,12-13 257 0 0,-21 21-253 0 0,-1 1 0 0 0,1-1 0 0 0,-1 0 1 0 0,1 1-1 0 0,-1-1 0 0 0,1 1 0 0 0,0-1 0 0 0,-1 1 1 0 0,1-1-1 0 0,0 1 0 0 0,-1 0 0 0 0,1-1 0 0 0,0 1 1 0 0,-1 0-1 0 0,1-1 0 0 0,0 1 0 0 0,0 0 0 0 0,-1 0 1 0 0,2 0-5 0 0,3-1-240 0 0,0 13-78 0 0,3 13 557 0 0,-1 0 0 0 0,2 19-239 0 0,-7-32-163 0 0,-2 0 0 0 0,1 11 163 0 0,-2-16-16 0 0,1 0-1 0 0,0 0 0 0 0,0 0 0 0 0,1-1 1 0 0,0 1-1 0 0,0 0 0 0 0,1 0 0 0 0,0-1 0 0 0,0 1 1 0 0,0-1-1 0 0,1 1 0 0 0,1 1 17 0 0,2 2 11 0 0,2 2 111 0 0,0 0 1 0 0,0 0-1 0 0,8 6-122 0 0,-12-13 30 0 0,0-1 0 0 0,1-1 1 0 0,-1 1-1 0 0,1-1 0 0 0,0 1 0 0 0,0-1 0 0 0,1-1 1 0 0,-1 1-1 0 0,1-1 0 0 0,4 2-30 0 0,-7-3 7 0 0,1-1-1 0 0,0 1 1 0 0,-1-1 0 0 0,1 1-1 0 0,0-1 1 0 0,-1 0 0 0 0,1-1-1 0 0,0 1 1 0 0,0 0 0 0 0,-1-1-1 0 0,1 0 1 0 0,-1 0 0 0 0,1 0-1 0 0,-1 0 1 0 0,3-2-7 0 0,-1 0 15 0 0,0 1-1 0 0,0-1 1 0 0,0 0 0 0 0,0 0-1 0 0,-1-1 1 0 0,0 0 0 0 0,0 0-1 0 0,0 0 1 0 0,4-4-15 0 0,1-5 51 0 0,0-1-1 0 0,-1 0 1 0 0,0 0-1 0 0,-1-1 1 0 0,-1 0-1 0 0,4-12-50 0 0,4-22 304 0 0,3-26-304 0 0,0 0 126 0 0,-7 38-86 0 0,-1 0 0 0 0,-3-1-1 0 0,0 0 1 0 0,-2-22-40 0 0,-4 54 20 0 0,1 3-9 0 0,-1-1-1 0 0,-1 0 0 0 0,1 0 1 0 0,-1 1-1 0 0,1-1 0 0 0,-1 0 1 0 0,0 1-1 0 0,0-1 1 0 0,-1 1-1 0 0,1-1-10 0 0,0 4-8 0 0,1 0 0 0 0,-1 0 0 0 0,1 0 0 0 0,-1 0 0 0 0,1 0 0 0 0,-1 0 0 0 0,1 0 0 0 0,-1 0 0 0 0,1 0 0 0 0,-1 0 0 0 0,0 1 0 0 0,1-1 0 0 0,0 0 0 0 0,-1 0 0 0 0,1 0 0 0 0,-1 1 0 0 0,1-1 0 0 0,-1 0 0 0 0,1 1 0 0 0,-1-1 0 0 0,1 0 8 0 0,-5 4-487 0 0,-1 1 0 0 0,1-1 0 0 0,1 1 0 0 0,-1-1 0 0 0,1 1 0 0 0,0 1 0 0 0,0-1 0 0 0,0 0 0 0 0,0 1 0 0 0,1 0 487 0 0,-5 16-9730 0 0</inkml:trace>
  <inkml:trace contextRef="#ctx0" brushRef="#br0" timeOffset="-1172.5">10985 530 18431 0 0,'4'-27'1988'0'0,"-3"25"-1890"0"0,-1-1-1 0 0,1 1 0 0 0,-1 0 1 0 0,1 0-1 0 0,-1 0 0 0 0,0 0 0 0 0,0 0 1 0 0,0-1-1 0 0,0 1 0 0 0,0 0 0 0 0,-1 0 1 0 0,1 0-1 0 0,0-1 0 0 0,-1 1 0 0 0,0 0 1 0 0,1 0-1 0 0,-1 0 0 0 0,0 0 1 0 0,0 0-1 0 0,0 0 0 0 0,0 1 0 0 0,-1-1 1 0 0,0-1-98 0 0,2 3 110 0 0,0 0 1 0 0,0 0-1 0 0,0-1 1 0 0,-1 1 0 0 0,1 0-1 0 0,0 0 1 0 0,0 0-1 0 0,0 0 1 0 0,-1 0 0 0 0,1-1-1 0 0,0 1 1 0 0,0 0-1 0 0,-1 0 1 0 0,1 0 0 0 0,0 0-1 0 0,0 0 1 0 0,-1 0-1 0 0,1 0 1 0 0,0 0 0 0 0,-1 0-1 0 0,1 0 1 0 0,0 0-1 0 0,0 0 1 0 0,-1 0 0 0 0,1 0-1 0 0,0 0 1 0 0,0 0 0 0 0,-1 0-1 0 0,1 0 1 0 0,0 0-1 0 0,0 0 1 0 0,-1 0 0 0 0,1 1-1 0 0,0-1 1 0 0,0 0-1 0 0,-1 0-110 0 0,-9 11 1329 0 0,-8 25-1897 0 0,12-24 967 0 0,-47 78-174 0 0,48-79-224 0 0,0 1 0 0 0,1 0 0 0 0,1 0-1 0 0,0 1 1 0 0,-1 11-1 0 0,1-11-84 0 0,1-2 117 0 0,1 0 0 0 0,0 0 1 0 0,0 0-1 0 0,1 1 0 0 0,1-1 0 0 0,0 0 0 0 0,1 0 0 0 0,1 7-33 0 0,-2-14 27 0 0,0 1-1 0 0,0-1 1 0 0,1 0-1 0 0,0 1 1 0 0,-1-1-1 0 0,1 0 1 0 0,1 0-1 0 0,-1 0 1 0 0,1 0-1 0 0,-1-1 1 0 0,1 1-1 0 0,0-1 1 0 0,0 1-1 0 0,1-1 1 0 0,-1 0-1 0 0,1 0 1 0 0,-1-1-1 0 0,1 1 1 0 0,0-1-1 0 0,0 0 1 0 0,0 0-1 0 0,3 1-26 0 0,-1 0 19 0 0,0-1 0 0 0,1-1 0 0 0,-1 1 0 0 0,1-1-1 0 0,0 0 1 0 0,-1 0 0 0 0,1-1 0 0 0,0 0 0 0 0,-1 0 0 0 0,1-1 0 0 0,-1 0-1 0 0,1 0 1 0 0,-1 0 0 0 0,2-1-19 0 0,1-1 53 0 0,1-1 0 0 0,-1 0 0 0 0,0 0 0 0 0,0-1 0 0 0,1 0-53 0 0,-5 1 35 0 0,-1 1 0 0 0,0-1-1 0 0,1 0 1 0 0,-1 0 0 0 0,-1 0-1 0 0,1 0 1 0 0,0-1 0 0 0,-1 0-1 0 0,2-3-34 0 0,7-12-8 0 0,-2 0-1 0 0,5-11 9 0 0,-12 23-3 0 0,0-1-1 0 0,-1 0 1 0 0,0 0-1 0 0,0 1 1 0 0,0-1 0 0 0,-2 0-1 0 0,1-8 4 0 0,-2-1 10 0 0,-1 1 0 0 0,-1-1 0 0 0,0 1 0 0 0,-1-1 0 0 0,-1 1 0 0 0,-1 0 0 0 0,0 1 0 0 0,-4-5-10 0 0,8 16-36 0 0,-1 0-1 0 0,0 1 0 0 0,0-1 1 0 0,-1 1-1 0 0,1 0 1 0 0,-1 0-1 0 0,0 0 1 0 0,0 1-1 0 0,0-1 0 0 0,0 1 1 0 0,-1 0-1 0 0,0 0 1 0 0,1 0-1 0 0,-1 1 1 0 0,0 0-1 0 0,0 0 1 0 0,0 0-1 0 0,-1 0 0 0 0,-3 0 37 0 0,3 1-66 0 0,1 0-1 0 0,-1 0 1 0 0,0 0-1 0 0,0 1 0 0 0,0 0 1 0 0,0 0-1 0 0,1 0 1 0 0,-1 1-1 0 0,0 0 1 0 0,0 0-1 0 0,1 0 0 0 0,-1 1 1 0 0,1 0-1 0 0,-1 0 1 0 0,1 0-1 0 0,0 1 0 0 0,0 0 1 0 0,-3 2 66 0 0,7-5-11 0 0,-10 10-2204 0 0,10-10 1797 0 0,1 1 0 0 0,-1 0 0 0 0,1 0 0 0 0,-1-1-1 0 0,1 1 1 0 0,0 0 0 0 0,-1 0 0 0 0,1 0 0 0 0,0 0-1 0 0,0-1 1 0 0,0 1 0 0 0,-1 0 0 0 0,1 0 0 0 0,0 0-1 0 0,0 0 419 0 0,4 15-8311 0 0</inkml:trace>
  <inkml:trace contextRef="#ctx0" brushRef="#br0" timeOffset="-801.91">11345 619 18223 0 0,'-20'-11'836'0'0,"20"11"-809"0"0,0 0 0 0 0,-1-1 0 0 0,1 1 0 0 0,0 0 0 0 0,-1 0 0 0 0,1-1 0 0 0,0 1 0 0 0,0 0 0 0 0,0-1 0 0 0,-1 1 0 0 0,1 0 0 0 0,0-1 0 0 0,0 1 0 0 0,0 0 0 0 0,-1-1 0 0 0,1 1 0 0 0,0 0 0 0 0,0-1 0 0 0,0 1 0 0 0,0-1 0 0 0,0 1 0 0 0,0 0 0 0 0,0-1 0 0 0,0 1-1 0 0,0-1 1 0 0,0 1 0 0 0,0 0 0 0 0,0-1 0 0 0,0 1 0 0 0,0 0 0 0 0,1-1 0 0 0,-1 1 0 0 0,0 0 0 0 0,0-1 0 0 0,0 1 0 0 0,0 0 0 0 0,1-1 0 0 0,-1 1 0 0 0,0 0 0 0 0,0-1 0 0 0,1 1-27 0 0,15-15 20 0 0,-3 3 165 0 0,12-21 4234 0 0,-23 32-4289 0 0,-1 0 1 0 0,0 0 0 0 0,1 0 0 0 0,-1 1 0 0 0,1-1-1 0 0,0 0 1 0 0,-1 1 0 0 0,1-1 0 0 0,-1 1 0 0 0,1-1-1 0 0,0 1 1 0 0,-1 0 0 0 0,1 0 0 0 0,0 0-131 0 0,2-1 250 0 0,3 0-115 0 0,0 0 1 0 0,0 1-1 0 0,0 0 0 0 0,0 0 1 0 0,0 1-1 0 0,0 0 0 0 0,0 0 1 0 0,-1 0-1 0 0,1 1 1 0 0,0 0-1 0 0,0 1-135 0 0,3 0 79 0 0,-1 1-1 0 0,0 1 1 0 0,0-1 0 0 0,0 2-1 0 0,0-1 1 0 0,-1 1 0 0 0,2 2-79 0 0,-5-3 10 0 0,-1-1 1 0 0,0 1-1 0 0,0 0 1 0 0,0 0-1 0 0,-1 0 1 0 0,1 1-1 0 0,-1-1 1 0 0,0 1-1 0 0,-1 0 1 0 0,0 0-1 0 0,0 0 1 0 0,0 0 0 0 0,0 0-1 0 0,-1 0 1 0 0,0 0-1 0 0,-1 1 1 0 0,1-1-1 0 0,-1 0 1 0 0,0 1-1 0 0,-1-1 1 0 0,1 0-1 0 0,-1 0 1 0 0,-1 1-1 0 0,1-1 1 0 0,-1 0-1 0 0,0 0 1 0 0,-1 0-11 0 0,-18 40 228 0 0,-3-1 1 0 0,-26 37-229 0 0,41-59-60 0 0,6-19 75 0 0,21-18 206 0 0,-1-1 0 0 0,0 0 0 0 0,-1-2-1 0 0,-1 1 1 0 0,5-9-221 0 0,3-2 121 0 0,23-30 88 0 0,-2-1 1 0 0,28-52-210 0 0,-66 98 6 0 0,0-1 1 0 0,0 1-1 0 0,0-3-6 0 0,-2 3-21 0 0,1 1-1 0 0,0-1 0 0 0,6-6 22 0 0,-10 16-53 0 0,0 0-1 0 0,1 0 1 0 0,-1 1 0 0 0,1-1-1 0 0,-1 1 1 0 0,1 0-1 0 0,0-1 1 0 0,-1 1-1 0 0,1 0 1 0 0,0 0-1 0 0,0 0 1 0 0,0 0-1 0 0,0 0 1 0 0,0 0 53 0 0,12-6-978 0 0,-13 7 758 0 0,0 0 1 0 0,0 1 0 0 0,0-1-1 0 0,0 0 1 0 0,-1 0 0 0 0,1 0 0 0 0,0 1-1 0 0,0-1 1 0 0,0 0 0 0 0,0 1-1 0 0,-1-1 1 0 0,1 1 0 0 0,0-1 219 0 0,3 3-628 0 0,20 4-1388 0 0</inkml:trace>
  <inkml:trace contextRef="#ctx0" brushRef="#br0" timeOffset="-369.9">12415 622 8752 0 0,'-3'-2'196'0'0,"2"0"-135"0"0,-1 1 1 0 0,0 0-1 0 0,1 0 1 0 0,0-1 0 0 0,-1 1-1 0 0,1-1 1 0 0,0 1 0 0 0,-1-1-1 0 0,1 1 1 0 0,0-1 0 0 0,0 0-1 0 0,1 0 1 0 0,-1 1-1 0 0,0-1 1 0 0,0 0 0 0 0,1 0-1 0 0,-1 0 1 0 0,1-1-62 0 0,-1-1 897 0 0,0-1 1 0 0,0 1-1 0 0,0 0 0 0 0,-1 0 1 0 0,1 1-1 0 0,-1-1 0 0 0,0 0 1 0 0,0 0-1 0 0,-3-2-897 0 0,-25-30 4932 0 0,1 1-1730 0 0,28 33-3090 0 0,-1 0 0 0 0,1 0 1 0 0,-1 1-1 0 0,1-1 0 0 0,-1 1 0 0 0,0-1 0 0 0,1 1 0 0 0,-1-1 1 0 0,0 1-1 0 0,0 0 0 0 0,0 0 0 0 0,0 0 0 0 0,0 0 0 0 0,0 0 0 0 0,-1 0 1 0 0,1 1-1 0 0,0-1-112 0 0,-2 0 79 0 0,0 1 1 0 0,0 0 0 0 0,0 0-1 0 0,1 0 1 0 0,-1 0-1 0 0,0 0 1 0 0,0 1 0 0 0,0-1-1 0 0,-3 2-79 0 0,-1 1 30 0 0,0 0 0 0 0,0 0 0 0 0,0 0 0 0 0,1 1 0 0 0,-1 1-1 0 0,1-1 1 0 0,0 1 0 0 0,0 0 0 0 0,0 1-30 0 0,-8 9 18 0 0,1 0-1 0 0,0 1 1 0 0,1 0 0 0 0,1 1-1 0 0,0 1 1 0 0,2 0 0 0 0,0 0-1 0 0,1 1 1 0 0,-5 15-18 0 0,-5 2-126 0 0,15-29 122 0 0,-1 1 0 0 0,1-1 0 0 0,1 1 0 0 0,-3 7 4 0 0,6-13 5 0 0,-1 1 0 0 0,1-1 1 0 0,-1 1-1 0 0,1-1 0 0 0,0 1 1 0 0,0-1-1 0 0,0 1 0 0 0,0-1 0 0 0,0 1 1 0 0,1-1-1 0 0,-1 1 0 0 0,1-1 1 0 0,-1 1-1 0 0,1-1 0 0 0,0 0 1 0 0,0 1-1 0 0,0-1 0 0 0,1 1-5 0 0,5 10 183 0 0,-5-9-166 0 0,0 1 0 0 0,1-1-1 0 0,0 0 1 0 0,0 0 0 0 0,0 0-1 0 0,0 0 1 0 0,0 0 0 0 0,2 1-17 0 0,-3-4-6 0 0,-1 0 1 0 0,1-1-1 0 0,-1 1 1 0 0,1 0-1 0 0,-1-1 1 0 0,1 1-1 0 0,0-1 1 0 0,0 1-1 0 0,-1-1 1 0 0,1 0-1 0 0,0 1 1 0 0,-1-1-1 0 0,1 0 1 0 0,0 0-1 0 0,0-1 1 0 0,-1 1-1 0 0,1 0 1 0 0,0 0-1 0 0,0-1 1 0 0,-1 1-1 0 0,1-1 1 0 0,-1 0-1 0 0,1 1 1 0 0,0-1-1 0 0,-1 0 1 0 0,1 0-1 0 0,-1 0 6 0 0,30-15 82 0 0,-1-2 0 0 0,8-8-82 0 0,-26 17 23 0 0,0 0 1 0 0,-1-1-1 0 0,0 0 0 0 0,-1-1 1 0 0,0 0-1 0 0,7-13-23 0 0,-4 6 18 0 0,-1-2 1 0 0,-1 1-1 0 0,-1-1 0 0 0,-1-1 0 0 0,0 0 0 0 0,-2 0-18 0 0,9-35 66 0 0,-3-1-1 0 0,-2-1 0 0 0,-2-5-65 0 0,11-172-317 0 0,-20 231 310 0 0,1-10 0 0 0,-2 0 1 0 0,-1-10 6 0 0,0-11 0 0 0,2 24 0 0 0,-3 8 1 0 0,2 6 6 0 0,0-2-3 0 0,-5 20 15 0 0,0-1 0 0 0,1 1-1 0 0,2 0 1 0 0,0 1 0 0 0,0 19-19 0 0,0-9-37 0 0,1 16 30 0 0,1 0 0 0 0,4 20 7 0 0,0-15 1 0 0,0-21 2 0 0,2 1-1 0 0,1-1 1 0 0,1-1 0 0 0,8 21-3 0 0,-10-40 26 0 0,0-1 1 0 0,0 0 0 0 0,1 0-1 0 0,1 0 1 0 0,0 0 0 0 0,0-1-1 0 0,1 0 1 0 0,4 3-27 0 0,-10-11-124 0 0,0 1 0 0 0,0-1-1 0 0,1 0 1 0 0,-1 0 0 0 0,1 0 0 0 0,-1 0-1 0 0,1 0 1 0 0,0 0 0 0 0,0-1 0 0 0,0 1 0 0 0,0-1-1 0 0,0 0 1 0 0,0 0 0 0 0,0 0 0 0 0,0 0-1 0 0,0-1 1 0 0,3 1 124 0 0,3-1-9984 0 0</inkml:trace>
  <inkml:trace contextRef="#ctx0" brushRef="#br0" timeOffset="448.1">13174 622 6912 0 0,'0'0'528'0'0,"-2"1"-342"0"0,-15 4-95 0 0,-2 1 6010 0 0,18-5-4042 0 0,1-1-715 0 0,0 0-316 0 0,0 0-62 0 0,1 0-43 0 0,7 3-361 0 0,1-1 1 0 0,-1-1-1 0 0,1 1 0 0 0,-1-2 1 0 0,6 1-563 0 0,8 0 549 0 0,28 2 1264 0 0,40-4-1813 0 0,-25 0 151 0 0,106-5 767 0 0,-74 1-365 0 0,65-3-52 0 0,-111 0-575 0 0,-49 8 200 0 0,-2 0-119 0 0,9-3-848 0 0,-5 2-7591 0 0,-4 1 6139 0 0</inkml:trace>
  <inkml:trace contextRef="#ctx0" brushRef="#br0" timeOffset="918.27">14981 311 18599 0 0,'0'0'422'0'0,"2"-2"56"0"0,13-15 488 0 0,-15 16-958 0 0,0 0 0 0 0,0 0 0 0 0,1 0-1 0 0,-1 0 1 0 0,1 0 0 0 0,-1 0 0 0 0,1 0 0 0 0,0 0 0 0 0,-1 0 0 0 0,1 0 0 0 0,0 0 0 0 0,0 1 0 0 0,-1-1 0 0 0,1 0 0 0 0,0 0 0 0 0,0 1 0 0 0,0-1 0 0 0,0 1 0 0 0,0-1-1 0 0,0 1 1 0 0,0-1 0 0 0,0 1 0 0 0,0 0-8 0 0,3-2 92 0 0,-3 2 424 0 0,-1 0 167 0 0,0 0 28 0 0,0 0-34 0 0,0 0-173 0 0,0 0-79 0 0,-1 0-10 0 0,-22 11 11 0 0,1 1 0 0 0,-16 11-426 0 0,4-2 45 0 0,7-4-45 0 0,2 1 0 0 0,-11 10 0 0 0,10-7 0 0 0,0-2 0 0 0,-4 1 0 0 0,26-17 0 0 0,0-1 0 0 0,0 1 0 0 0,0-1 0 0 0,0 1 0 0 0,0 0 0 0 0,1 1 0 0 0,0-1 0 0 0,0 0 0 0 0,0 1 0 0 0,0 0 0 0 0,0 0 0 0 0,0 0 0 0 0,1 0 0 0 0,0 1 0 0 0,-3 5 0 0 0,0 0 0 0 0,1 0 0 0 0,0 0 0 0 0,1 1 0 0 0,-1 5 0 0 0,3-1 0 0 0,4-11 0 0 0,-1-3 0 0 0,0 1 0 0 0,0 0 0 0 0,1 0 0 0 0,-1 0 0 0 0,1 0 0 0 0,0-1 0 0 0,-1 1 0 0 0,1-1 0 0 0,0 0 0 0 0,0 0 0 0 0,0 0 0 0 0,0 0 0 0 0,0 0 0 0 0,0 0 0 0 0,19 6 0 0 0,29 15-1 0 0,37 17 74 0 0,-82-36 82 0 0,-1 1 1 0 0,0-1-1 0 0,0 1 0 0 0,0 0 0 0 0,1 1-155 0 0,11 9 592 0 0,-15-12-575 0 0,0 0 0 0 0,-1 0 0 0 0,1 0 0 0 0,0 1 0 0 0,-1-1 0 0 0,0 0-1 0 0,1 1 1 0 0,-1-1 0 0 0,0 1 0 0 0,0-1 0 0 0,0 1 0 0 0,-1 0 0 0 0,1-1 0 0 0,0 1 0 0 0,-1 0-1 0 0,0-1 1 0 0,0 1 0 0 0,0 0 0 0 0,0 0 0 0 0,0-1 0 0 0,0 1 0 0 0,-1 0 0 0 0,1-1-1 0 0,-1 1 1 0 0,0 0 0 0 0,0-1 0 0 0,0 1 0 0 0,0-1 0 0 0,0 1 0 0 0,-1-1 0 0 0,1 1 0 0 0,-1-1-1 0 0,1 0 1 0 0,-1 0 0 0 0,0 0 0 0 0,-2 2-17 0 0,-11 7-3 0 0,0-1 0 0 0,0 0 0 0 0,-1-1-1 0 0,-1-1 1 0 0,-4 2 3 0 0,5-5-23 0 0,1-1 1 0 0,-1-1-1 0 0,0 0 0 0 0,0 0 1 0 0,0-2-1 0 0,-11 0 23 0 0,17-2 0 0 0,1 0 1 0 0,0-1-1 0 0,0 0 1 0 0,1-1-1 0 0,-1 0 0 0 0,0 0 1 0 0,1-1-1 0 0,-4-1 0 0 0,7 1-864 0 0,0 1-1 0 0,-1-1 1 0 0,1 0 0 0 0,0-1 0 0 0,-3-3 864 0 0,3-3-8481 0 0</inkml:trace>
  <inkml:trace contextRef="#ctx0" brushRef="#br0" timeOffset="1922.53">15612 556 20303 0 0,'1'-1'69'0'0,"0"0"0"0"0,0 0 0 0 0,0 0-1 0 0,0 0 1 0 0,0 0 0 0 0,0 0 0 0 0,-1 0-1 0 0,1 0 1 0 0,0 0 0 0 0,0 0 0 0 0,-1 0-1 0 0,1 0 1 0 0,-1 0 0 0 0,1-1 0 0 0,-1 1-1 0 0,0 0 1 0 0,1 0 0 0 0,-1-1 0 0 0,0 0-69 0 0,6-13 728 0 0,-5 13-664 0 0,0 0 1 0 0,0 0-1 0 0,0 0 1 0 0,0 0-1 0 0,-1 0 1 0 0,1 0-1 0 0,-1 0 1 0 0,1 0-1 0 0,-1 0 1 0 0,1 0-1 0 0,-1 0 0 0 0,0 0 1 0 0,0 0-1 0 0,0 0 1 0 0,-1 0-1 0 0,1 0 1 0 0,0 0-1 0 0,-1 0 1 0 0,1 0-1 0 0,-1 0 1 0 0,0 0-1 0 0,1 0 0 0 0,-1 0 1 0 0,0 0-1 0 0,0 0 1 0 0,0 0-1 0 0,-1 1 1 0 0,1-1-1 0 0,-1 0-64 0 0,0 0 84 0 0,0 1 0 0 0,0-1-1 0 0,0 1 1 0 0,0 0 0 0 0,-1-1-1 0 0,1 1 1 0 0,0 0 0 0 0,-1 0-1 0 0,1 1 1 0 0,-1-1 0 0 0,1 0-1 0 0,-1 1 1 0 0,1 0 0 0 0,-1-1-1 0 0,1 1 1 0 0,-1 0-84 0 0,-16 4 151 0 0,0 2 0 0 0,0 0 0 0 0,0 0 0 0 0,1 2 0 0 0,-8 4-151 0 0,8-3 58 0 0,8-4-10 0 0,1 1 1 0 0,0 1-1 0 0,0 0 0 0 0,1 0 0 0 0,0 1 1 0 0,0-1-1 0 0,-1 4-48 0 0,-6 4 54 0 0,3-3 5 0 0,1 1 0 0 0,0 0 0 0 0,1 0 0 0 0,0 1 0 0 0,1 0 0 0 0,0 1 0 0 0,1 0-1 0 0,1 0 1 0 0,1 1 0 0 0,0 0 0 0 0,-3 14-59 0 0,8-23 11 0 0,0-1-1 0 0,0 1 1 0 0,1-1-1 0 0,0 1 0 0 0,0-1 1 0 0,1 1-1 0 0,0-1 1 0 0,0 1-1 0 0,1 2-10 0 0,-1-6 9 0 0,0 0 0 0 0,0 0 0 0 0,0 0 1 0 0,1 0-1 0 0,-1 0 0 0 0,1 0 0 0 0,-1 0 0 0 0,1-1 0 0 0,0 1 0 0 0,0-1 0 0 0,0 1 0 0 0,1-1 0 0 0,-1 0 0 0 0,1 1 0 0 0,-1-1 1 0 0,1 0-1 0 0,0-1 0 0 0,-1 1 0 0 0,2 0-9 0 0,-2-1 10 0 0,1-1 0 0 0,-1 1 0 0 0,0-1 1 0 0,1 0-1 0 0,-1 1 0 0 0,1-1 0 0 0,-1 0 0 0 0,0 0 0 0 0,1-1 1 0 0,-1 1-1 0 0,1 0-10 0 0,29-8 102 0 0,-18 5-71 0 0,-3 0-16 0 0,-1 0-1 0 0,1-1 0 0 0,-1 0 1 0 0,0-1-1 0 0,0 0 1 0 0,0 0-1 0 0,-1-1 1 0 0,1-1-1 0 0,0-1-14 0 0,4-3-51 0 0,-1-1-1 0 0,0 0 1 0 0,-1-1 0 0 0,0 0-1 0 0,2-6 52 0 0,-2-1 81 0 0,0 0 0 0 0,-2 0-1 0 0,0-2 1 0 0,-2 1 0 0 0,0-1-1 0 0,3-14-80 0 0,-8 25 0 0 0,-2 5 17 0 0,1 1 1 0 0,0-1-1 0 0,0 0 0 0 0,1 1 0 0 0,1-3-17 0 0,-5 8 1 0 0,1-1 1 0 0,0 1-1 0 0,-1 0 1 0 0,1-1-1 0 0,-1 1 0 0 0,1 0 1 0 0,-1-1-1 0 0,1 1 1 0 0,-1 0-1 0 0,1 0 1 0 0,-1 0-1 0 0,1 0 1 0 0,-1-1-1 0 0,1 1 0 0 0,-1 0 1 0 0,1 0-1 0 0,-1 0 1 0 0,1 0-1 0 0,-1 0 1 0 0,1 0-1 0 0,-1 0 1 0 0,0 0-1 0 0,1 1 0 0 0,-1-1-1 0 0,-14 0 19 0 0,14 0-20 0 0,1 0 0 0 0,0 0 0 0 0,0 0-1 0 0,-1 0 1 0 0,1 0 0 0 0,0 0 0 0 0,0 0 0 0 0,0 0 0 0 0,-1 0-1 0 0,1 0 1 0 0,0 0 0 0 0,0 0 0 0 0,-1 0 0 0 0,1 0 0 0 0,0 0-1 0 0,0 0 1 0 0,0 0 0 0 0,-1 0 0 0 0,1 0 0 0 0,0 0 0 0 0,0 1-1 0 0,0-1 1 0 0,-1 0 0 0 0,1 0 0 0 0,0 0 0 0 0,0 0 0 0 0,0 0-1 0 0,0 1 1 0 0,-1-1 0 0 0,1 0 0 0 0,0 0 0 0 0,0 0 0 0 0,0 1-1 0 0,0-1 1 0 0,0 0 0 0 0,0 0 1 0 0,6 6-101 0 0,4 4-61 0 0,-7-2 167 0 0,-1 0 0 0 0,0-1 0 0 0,-1 1 0 0 0,0 1-1 0 0,0-1 1 0 0,-1 0 0 0 0,0 0 0 0 0,0 0 0 0 0,-1 2-5 0 0,1 33 68 0 0,1-33-148 0 0,-1-3 66 0 0,1-1 1 0 0,-1 1 0 0 0,1-1-1 0 0,0 0 1 0 0,1 0 0 0 0,0 1-1 0 0,0-1 1 0 0,0 0 0 0 0,1 0-1 0 0,1 2 14 0 0,4 6 189 0 0,-7-10-207 0 0,1 0-1 0 0,0-1 1 0 0,0 1-1 0 0,1 0 1 0 0,-1-1-1 0 0,1 1 1 0 0,0-1-1 0 0,0 0 1 0 0,0 0 0 0 0,0 0-1 0 0,0-1 1 0 0,1 1-1 0 0,-1-1 1 0 0,1 1-1 0 0,0-1 1 0 0,1 0 18 0 0,3 2 35 0 0,1 0 1 0 0,0-1-1 0 0,0-1 1 0 0,0 1-1 0 0,0-1 1 0 0,0-1-1 0 0,0 0 1 0 0,3 0-36 0 0,-6-1 28 0 0,0 0 1 0 0,0 0 0 0 0,-1-1 0 0 0,1 0-1 0 0,0 0 1 0 0,0-1 0 0 0,-1 0-1 0 0,1 0 1 0 0,-1 0 0 0 0,0 0 0 0 0,0-1-1 0 0,1 0 1 0 0,3-3-29 0 0,-3 1 7 0 0,1-1 1 0 0,-1 0-1 0 0,0 0 0 0 0,-1 0 0 0 0,4-5-7 0 0,-3 2 10 0 0,2 0-1 0 0,-1 1 0 0 0,5-3-9 0 0,-1 1 0 0 0,-5 6 1 0 0,0-1 0 0 0,0 0 0 0 0,-1 0 1 0 0,0-1-1 0 0,0 0 0 0 0,0 0 0 0 0,-1 0 1 0 0,0 0-1 0 0,4-7-1 0 0,-4 4 21 0 0,0 1-9 0 0,0 0 0 0 0,-1 0 0 0 0,0-1 0 0 0,0 1 0 0 0,-1-1 0 0 0,0 1 0 0 0,0-1 0 0 0,0-5-12 0 0,-5 4 0 0 0,2 9 3 0 0,1 0 0 0 0,-1 0 0 0 0,1 0-1 0 0,-1-1 1 0 0,0 1 0 0 0,0 0 0 0 0,1 0 0 0 0,-1 0-1 0 0,0 0 1 0 0,0 0 0 0 0,0 0 0 0 0,0 0 0 0 0,0 1-1 0 0,0-1 1 0 0,0 0 0 0 0,0 1 0 0 0,0-1 0 0 0,-1 0-1 0 0,0 0-2 0 0,-4 1 46 0 0,4 0 127 0 0,1 9 243 0 0,0-8-404 0 0,0 1 0 0 0,0 0 0 0 0,0-1 0 0 0,0 1 1 0 0,-1 0-1 0 0,1-1 0 0 0,0 1 0 0 0,-1-1 0 0 0,1 0 0 0 0,-2 1-12 0 0,1-1-17 0 0,1 0 1 0 0,0 0-1 0 0,0 0 0 0 0,0 0 0 0 0,-1 0 1 0 0,1 0-1 0 0,0 1 0 0 0,0-1 1 0 0,1 0-1 0 0,-1 0 0 0 0,0 1 0 0 0,0-1 1 0 0,1 0-1 0 0,-1 1 0 0 0,1-1 1 0 0,-1 1-1 0 0,1-1 0 0 0,-1 1 17 0 0,1 2-40 0 0,0-1 0 0 0,0 0-1 0 0,1 1 1 0 0,-1-1 0 0 0,1 0-1 0 0,0 1 1 0 0,0-1 0 0 0,0 0 0 0 0,0 0-1 0 0,0 1 41 0 0,7 23-101 0 0,-7-15 97 0 0,1 0 0 0 0,0 0 0 0 0,1 0 0 0 0,1 0 0 0 0,0-1 0 0 0,0 1 0 0 0,1-1 0 0 0,0 0 0 0 0,1-1 0 0 0,1 1 0 0 0,-1-1 0 0 0,1 0 0 0 0,1-1 0 0 0,0 1 0 0 0,1-1 4 0 0,-5-6-5 0 0,1 1-1 0 0,-1-1 1 0 0,1 0 0 0 0,0 0-1 0 0,0-1 1 0 0,0 1 0 0 0,1-1-1 0 0,-1 0 1 0 0,1-1 0 0 0,-1 1-1 0 0,1-1 1 0 0,1 0 5 0 0,-3 0-6 0 0,1-1 0 0 0,-1 1 0 0 0,0-1 0 0 0,0 0 0 0 0,1-1 0 0 0,-1 1 0 0 0,0-1 0 0 0,0 0 0 0 0,1 0 0 0 0,-1 0 0 0 0,0 0 0 0 0,0-1 0 0 0,0 0 0 0 0,0 0 0 0 0,-1 0 0 0 0,2-1 6 0 0,2-2-43 0 0,1-1 0 0 0,-1 0 0 0 0,-1-1-1 0 0,1 0 1 0 0,-1 0 0 0 0,0 0 0 0 0,-1 0 0 0 0,0-1-1 0 0,0 0 1 0 0,1-4 43 0 0,-1 0-57 0 0,0 0 0 0 0,0 0 0 0 0,-2-1 0 0 0,1 0-1 0 0,-2 1 1 0 0,0-1 0 0 0,0-3 57 0 0,5-33-33 0 0,-4 36 1 0 0,-1-1 1 0 0,0 0-1 0 0,-1-4 32 0 0,14 131 42 0 0,-1 98-42 0 0,-9-122-185 0 0,0 83 384 0 0,-16 135-199 0 0,6-245 272 0 0,-3 0 0 0 0,-12 44-272 0 0,14-80 166 0 0,2-5 52 0 0,-1 0 1 0 0,-4 7-219 0 0,6-21 38 0 0,0 0-1 0 0,0 0 1 0 0,-1 0-1 0 0,0 0 0 0 0,0-1 1 0 0,0 1-1 0 0,-1-1 1 0 0,-3 3-38 0 0,6-7 14 0 0,0 0 1 0 0,-1 0-1 0 0,1 0 1 0 0,0-1-1 0 0,-1 1 1 0 0,0 0-1 0 0,1-1 1 0 0,-1 0-1 0 0,0 1 0 0 0,0-1 1 0 0,0 0-1 0 0,0-1 1 0 0,0 1-1 0 0,0 0 1 0 0,-1-1-15 0 0,-1 1 26 0 0,0-1 0 0 0,0 0 1 0 0,0-1-1 0 0,-1 1 0 0 0,1-1 0 0 0,0 0 1 0 0,0 0-1 0 0,-5-2-26 0 0,-1-2 31 0 0,1 0-1 0 0,-1 0 1 0 0,1-1-1 0 0,-1 0 1 0 0,2 0 0 0 0,-1-1-1 0 0,-7-8-30 0 0,1 1 19 0 0,1-1 1 0 0,1-1-1 0 0,1-1 0 0 0,0 0 1 0 0,0 0-1 0 0,-2-8-19 0 0,8 12 10 0 0,1 0 1 0 0,0-1-1 0 0,0 0 0 0 0,1 0 0 0 0,1 0 0 0 0,1-1 1 0 0,0 1-1 0 0,1-1 0 0 0,-1-9-10 0 0,2 12 0 0 0,1-1 0 0 0,0 1 0 0 0,1-1 0 0 0,0 1 0 0 0,1-1 0 0 0,0 1 0 0 0,1 0 0 0 0,0 0 0 0 0,1 0 0 0 0,0 0 0 0 0,1 0 0 0 0,1-1 0 0 0,1-1-13 0 0,1 1 0 0 0,1 0 1 0 0,-1 0-1 0 0,2 1 0 0 0,5-6 13 0 0,18-15 0 0 0,2 1 0 0 0,29-20 0 0 0,79-50-1445 0 0,-116 84 58 0 0</inkml:trace>
  <inkml:trace contextRef="#ctx0" brushRef="#br0" timeOffset="16845.59">49 2595 14600 0 0,'0'0'664'0'0,"-2"1"-8"0"0,1 0-542 0 0,-6 2 8 0 0,6-3-115 0 0,0 0-1 0 0,-1 0 1 0 0,1 0 0 0 0,0 0-1 0 0,-1-1 1 0 0,1 1-1 0 0,0 0 1 0 0,0-1 0 0 0,-1 1-1 0 0,1-1 1 0 0,0 0 0 0 0,0 1-7 0 0,-1-1 265 0 0,1 1-133 0 0,1 0 0 0 0,-1 0 1 0 0,0 0-1 0 0,0 0 0 0 0,0 0 0 0 0,1 0 1 0 0,-1 0-1 0 0,0 0 0 0 0,0-1 0 0 0,1 1 1 0 0,-1 0-1 0 0,0 0 0 0 0,0-1 0 0 0,1 1 1 0 0,-1-1-1 0 0,0 1 0 0 0,1 0 0 0 0,-1-1 1 0 0,1 1-1 0 0,-1-1 0 0 0,0 0 0 0 0,1 1 1 0 0,-1-1-1 0 0,1 1 0 0 0,-1-1 0 0 0,1 0 1 0 0,0 1-1 0 0,-1-1 0 0 0,1 0 1 0 0,0 1-1 0 0,-1-1 0 0 0,1 0 0 0 0,0 0 1 0 0,0 0-1 0 0,0 1 0 0 0,0-1 0 0 0,-1 0 1 0 0,1 0-1 0 0,0 1 0 0 0,0-1 0 0 0,1 0 1 0 0,-1 0-1 0 0,0 0 0 0 0,0 1 0 0 0,0-1 1 0 0,0 0-1 0 0,1 0 0 0 0,-1 1 0 0 0,1-2-132 0 0,0-4 289 0 0,2 0-1 0 0,-1 1 0 0 0,1-1 1 0 0,0 0-1 0 0,0 1 0 0 0,0-1-288 0 0,24-34 2000 0 0,12-13-2000 0 0,-20 27 805 0 0,13-24-805 0 0,5-7 546 0 0,-26 41-470 0 0,-1-1 1 0 0,-1 0-1 0 0,-1 0 1 0 0,0-1-1 0 0,3-15-76 0 0,7-29 345 0 0,-1-6-345 0 0,-11 40 90 0 0,-3 9-10 0 0,0-1-1 0 0,-1 1 1 0 0,-1-1 0 0 0,-2-16-80 0 0,1 6 113 0 0,-4 7-41 0 0,4 23-72 0 0,0 0 0 0 0,0 0 0 0 0,0 0 0 0 0,0 0 0 0 0,0 0 0 0 0,0 0 0 0 0,0 0 0 0 0,0 0 0 0 0,0 0 0 0 0,0-1 0 0 0,0 1 0 0 0,0 0 0 0 0,0 0 0 0 0,0 0 0 0 0,-1 0 0 0 0,1 0 0 0 0,0 0 0 0 0,0 0 0 0 0,0 0 0 0 0,0 0 0 0 0,0 0 0 0 0,0-1 0 0 0,0 1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0,-1 0 0 0 0,1 0 0 0 0,-4 6 0 0 0,-2 10 0 0 0,-29 128-72 0 0,24-101 72 0 0,5-20 0 0 0,1 0 0 0 0,1 0 0 0 0,-1 12 0 0 0,0 21 0 0 0,1-16 0 0 0,1 16 0 0 0,3-44 0 0 0,1 1 0 0 0,0 0 0 0 0,0-1 0 0 0,2 1 0 0 0,-1-1 0 0 0,3 6 0 0 0,-3-13-1 0 0,0 0 1 0 0,0 0-1 0 0,0-1 0 0 0,1 1 0 0 0,-1-1 1 0 0,1 1-1 0 0,0-1 0 0 0,1 0 1 0 0,-1 0-1 0 0,1-1 0 0 0,-1 1 0 0 0,1 0 1 0 0,3 1 0 0 0,-5-3 5 0 0,1-1 1 0 0,0 1 0 0 0,0-1 0 0 0,0 0-1 0 0,0 1 1 0 0,0-1 0 0 0,0 0 0 0 0,0-1 0 0 0,0 1-1 0 0,0-1 1 0 0,0 1 0 0 0,0-1 0 0 0,0 0-1 0 0,1 0 1 0 0,-1 0 0 0 0,0-1 0 0 0,0 1-1 0 0,0-1 1 0 0,0 1 0 0 0,0-1 0 0 0,0 0-1 0 0,2-1-5 0 0,6-4 43 0 0,0 0 0 0 0,0 0-1 0 0,0-1 1 0 0,-1-1-1 0 0,0 0 1 0 0,-1 0-1 0 0,1-1 1 0 0,-2 0 0 0 0,1-1-1 0 0,-1 1 1 0 0,5-10-43 0 0,6-11 90 0 0,0-2 0 0 0,-2 0 0 0 0,7-20-90 0 0,20-63 160 0 0,36-83-80 0 0,-68 174-80 0 0,-12 24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0,1 0 0 0 0,-1-1 0 0 0,0 1 0 0 0,0 0 0 0 0,0 0 0 0 0,0 0 0 0 0,0 0 0 0 0,0 0 0 0 0,1 7 0 0 0,-1-7 0 0 0,2 11-16 0 0,-2 0 1 0 0,1 0-1 0 0,-2 0 0 0 0,0 7 16 0 0,-1 17-25 0 0,1-3 26 0 0,-2 0 0 0 0,-5 19-1 0 0,-1 13-13 0 0,-4 87-40 0 0,12-128 62 0 0,1 0 0 0 0,0-1 0 0 0,2 1 0 0 0,1-1 0 0 0,1 0-1 0 0,5 15-8 0 0,-9-35 4 0 0,1 0-1 0 0,0-1 1 0 0,-1 1-1 0 0,1 0 0 0 0,0-1 1 0 0,0 1-1 0 0,0 0 1 0 0,0-1-1 0 0,0 0 1 0 0,1 1-1 0 0,-1-1 0 0 0,0 0 1 0 0,1 1-1 0 0,-1-1 1 0 0,1 0-1 0 0,-1 0 0 0 0,1 0 1 0 0,-1 0-1 0 0,1 0 1 0 0,0-1-1 0 0,0 1 1 0 0,-1 0-1 0 0,1-1 0 0 0,0 1 1 0 0,0-1-1 0 0,0 0 1 0 0,-1 0-1 0 0,1 1 0 0 0,0-1 1 0 0,0 0-1 0 0,1-1-3 0 0,3 1 17 0 0,-1-1-1 0 0,1 1 1 0 0,-1-1 0 0 0,0-1-1 0 0,1 1 1 0 0,-1-1 0 0 0,0 0-1 0 0,0 0 1 0 0,0 0-1 0 0,0-1-16 0 0,8-5 28 0 0,-1 0 0 0 0,0-1 0 0 0,0-1 0 0 0,-1 0 0 0 0,0 0 0 0 0,-1-1 0 0 0,1-3-28 0 0,15-19 258 0 0,17-33-258 0 0,-19 29 29 0 0,-6 11-29 0 0,16-16 0 0 0,-15 19 0 0 0,-14 17 0 0 0,3-3 0 0 0,18-6 0 0 0,-13 11 0 0 0,-9 7 0 0 0,-3-2 0 0 0,3 2-4 0 0,0 1-1 0 0,0-1 1 0 0,0 1 0 0 0,-1 0-1 0 0,1 0 1 0 0,-1 0-1 0 0,0 0 1 0 0,0 1 0 0 0,0-1-1 0 0,-1 1 1 0 0,0-1-1 0 0,0 1 1 0 0,1 1 4 0 0,11 23-15 0 0,4 6 16 0 0,-9-19 0 0 0,-1 0-1 0 0,2 0 1 0 0,4 5-1 0 0,-11-17-1 0 0,1 0-1 0 0,-1 0 1 0 0,1 0 0 0 0,0-1 0 0 0,0 1-1 0 0,0-1 1 0 0,0 0 0 0 0,1 0 0 0 0,-1 0-1 0 0,1-1 1 0 0,0 0 0 0 0,0 1 0 0 0,4 0 1 0 0,1-1-4 0 0,0 0 0 0 0,-1 0 0 0 0,1-1 0 0 0,0-1 0 0 0,0 0 0 0 0,0 0 0 0 0,0 0 0 0 0,0-2 0 0 0,0 1 0 0 0,0-1 0 0 0,2-1 4 0 0,4-2-4 0 0,1-1-1 0 0,-1-1 0 0 0,1 0 1 0 0,-2-1-1 0 0,15-10 5 0 0,-18 10 1 0 0,-1-2-1 0 0,0 0 1 0 0,0 0-1 0 0,-1-1 1 0 0,-1 0-1 0 0,0-1 1 0 0,7-10-1 0 0,-5 5 7 0 0,-3 4 6 0 0,0 0 0 0 0,-1-1 1 0 0,-1 0-1 0 0,0-1 0 0 0,-1 0 1 0 0,-1 1-1 0 0,0-1 0 0 0,0-5-13 0 0,-3 10 4 0 0,0 0 0 0 0,-1-1 1 0 0,-1-7-5 0 0,1 2-2 0 0,-1 6 2 0 0,-6 4 0 0 0,6 5 0 0 0,0 1 0 0 0,-1 0 0 0 0,1-1 1 0 0,0 1-1 0 0,0 0 0 0 0,-1 0 0 0 0,1 0 0 0 0,0 0 0 0 0,0 0 0 0 0,-1 0 0 0 0,1 1 0 0 0,0-1 1 0 0,0 0-1 0 0,-1 1 0 0 0,1-1 0 0 0,0 0 0 0 0,0 1 0 0 0,0 0 0 0 0,0-1 0 0 0,0 1 1 0 0,0 0-1 0 0,0-1 0 0 0,0 1 0 0 0,0 0 0 0 0,0 0 0 0 0,-23 24-11 0 0,22-22 7 0 0,-5 6-6 0 0,0 1-1 0 0,1 0 1 0 0,0 1 0 0 0,1 0-1 0 0,0 0 1 0 0,1 0 0 0 0,0 0 0 0 0,1 0-1 0 0,0 1 1 0 0,1 0 0 0 0,0 0-1 0 0,1-1 1 0 0,0 1 0 0 0,1 0-1 0 0,0 0 1 0 0,1 0 0 0 0,0 0-1 0 0,1 0 1 0 0,1 0 10 0 0,-1 2-6 0 0,2 1-1 0 0,0-1 1 0 0,1 1-1 0 0,0-1 1 0 0,2 2 6 0 0,-4-11-2 0 0,0 0 0 0 0,0 0 0 0 0,0-1 0 0 0,0 1-1 0 0,1-1 1 0 0,0 1 0 0 0,0-1 0 0 0,0 0 0 0 0,0-1 0 0 0,1 1 0 0 0,0-1-1 0 0,-1 0 1 0 0,1 0 0 0 0,0 0 0 0 0,1-1 2 0 0,4 3 1 0 0,0-1 0 0 0,0 0 0 0 0,0 0-1 0 0,1-1 1 0 0,0-1 0 0 0,0 0 0 0 0,-1 0 0 0 0,1-1-1 0 0,0 0 1 0 0,0-1 0 0 0,0-1 0 0 0,0 1 0 0 0,5-2-1 0 0,0-1-88 0 0,-1-1 0 0 0,1 0 0 0 0,-1-1 0 0 0,0-1 0 0 0,0-1 1 0 0,-1 0-1 0 0,0 0 0 0 0,0-1 0 0 0,0-1 0 0 0,-1-1 88 0 0,8-10-2170 0 0,-11 4-5381 0 0,-6 0-1155 0 0</inkml:trace>
  <inkml:trace contextRef="#ctx0" brushRef="#br0" timeOffset="17224.53">83 2081 20095 0 0,'0'0'463'0'0,"-8"-11"1096"0"0,8 11-1549 0 0,-1 0-1 0 0,1-1 1 0 0,0 1 0 0 0,0 0 0 0 0,0 0 0 0 0,0 0 0 0 0,0 0 0 0 0,-1-1-1 0 0,1 1 1 0 0,0 0 0 0 0,0 0 0 0 0,0 0 0 0 0,0-1 0 0 0,0 1 0 0 0,0 0 0 0 0,0 0-1 0 0,0-1 1 0 0,0 1 0 0 0,0 0 0 0 0,0 0 0 0 0,0 0 0 0 0,0-1 0 0 0,0 1 0 0 0,0 0-1 0 0,0 0 1 0 0,0-1 0 0 0,0 1 0 0 0,0 0 0 0 0,0 0 0 0 0,1 0 0 0 0,-1-1-1 0 0,0 1 1 0 0,0 0 0 0 0,0 0 0 0 0,0 0 0 0 0,0 0 0 0 0,1-1 0 0 0,-1 1 0 0 0,0 0-1 0 0,0 0 1 0 0,0 0 0 0 0,0 0 0 0 0,1 0 0 0 0,-1 0 0 0 0,0-1 0 0 0,0 1-1 0 0,0 0 1 0 0,1 0 0 0 0,-1 0 0 0 0,0 0 0 0 0,0 0 0 0 0,0 0 0 0 0,1 0 0 0 0,-1 0-1 0 0,0 0 1 0 0,0 0 0 0 0,1 0 0 0 0,-1 0-10 0 0,1 0 98 0 0,11-5 255 0 0,0 0-1 0 0,0 1 0 0 0,1 0 1 0 0,0 1-1 0 0,6-1-352 0 0,66-6 168 0 0,107 2-250 0 0,-147 5 6 0 0</inkml:trace>
  <inkml:trace contextRef="#ctx0" brushRef="#br0" timeOffset="18434.52">3382 2089 11312 0 0,'0'0'521'0'0,"-1"-1"-12"0"0,1 0-503 0 0,-1 0 0 0 0,1 1 0 0 0,-1-1-1 0 0,1 0 1 0 0,0 0 0 0 0,0 1 0 0 0,-1-1-1 0 0,1 0 1 0 0,0 0 0 0 0,0 0 0 0 0,0 1-1 0 0,0-1 1 0 0,0 0 0 0 0,0 0 0 0 0,0 0-1 0 0,0 1 1 0 0,0-1 0 0 0,0 0 0 0 0,1 0-1 0 0,-1 0 1 0 0,0 1 0 0 0,0-1 0 0 0,1 0-1 0 0,-1 0 1 0 0,0 1 0 0 0,1-1 0 0 0,-1 0-1 0 0,1 1 1 0 0,-1-1 0 0 0,1 1 0 0 0,-1-1-1 0 0,1 0 1 0 0,0 1 0 0 0,-1-1 0 0 0,1 1-6 0 0,0-1 10 0 0,-1 1 0 0 0,0 0 0 0 0,1 0 1 0 0,-1-1-1 0 0,0 1 0 0 0,1 0 0 0 0,-1 0 0 0 0,0-1 1 0 0,0 1-1 0 0,1 0 0 0 0,-1-1 0 0 0,0 1 1 0 0,0 0-1 0 0,0-1 0 0 0,1 1 0 0 0,-1-1 1 0 0,0 1-1 0 0,0 0 0 0 0,0-1 0 0 0,0 1 0 0 0,0-1 1 0 0,0 1-1 0 0,0 0 0 0 0,0-1 0 0 0,0 1 1 0 0,0-1-1 0 0,0 1 0 0 0,0 0 0 0 0,0-1 1 0 0,0 1-1 0 0,0-1 0 0 0,0 1 0 0 0,-1 0-10 0 0,1-1 46 0 0,0 1 0 0 0,0-1 0 0 0,0 0-1 0 0,0 1 1 0 0,-1-1 0 0 0,1 1 0 0 0,0-1 0 0 0,0 1 0 0 0,0-1-1 0 0,0 1 1 0 0,0-1 0 0 0,0 1 0 0 0,1-1 0 0 0,-1 1 0 0 0,0-1-1 0 0,0 1 1 0 0,0-1 0 0 0,0 1 0 0 0,1-1 0 0 0,-1 1-1 0 0,0-1 1 0 0,0 1 0 0 0,1-1 0 0 0,-1 1-46 0 0,12-15 1117 0 0,-9 13-835 0 0,-1 0 0 0 0,0-1-1 0 0,0 1 1 0 0,0-1 0 0 0,0 1 0 0 0,0-1 0 0 0,-1 0 0 0 0,1-1-282 0 0,-1 2 174 0 0,0 0 0 0 0,1 0 0 0 0,-1 0-1 0 0,0 0 1 0 0,1 0 0 0 0,0 0 0 0 0,-1 0 0 0 0,1 1 0 0 0,0-1 0 0 0,0 1 0 0 0,0-1 0 0 0,0 1 0 0 0,2-1-174 0 0,4-3 309 0 0,-8 4-260 0 0,1 1 0 0 0,0-1 0 0 0,-1 1 0 0 0,1-1 0 0 0,-1 0-1 0 0,1 1 1 0 0,-1-1 0 0 0,1 0 0 0 0,-1 1 0 0 0,1-1-1 0 0,-1 0 1 0 0,1 1 0 0 0,-1-1 0 0 0,0 0 0 0 0,1 0 0 0 0,-1 0-1 0 0,0 1 1 0 0,0-1 0 0 0,0 0 0 0 0,0 0 0 0 0,0 0-1 0 0,0 1 1 0 0,0-1 0 0 0,0 0 0 0 0,0 0-49 0 0,0 0 65 0 0,0 0 1 0 0,0 0-1 0 0,0-1 0 0 0,0 1 0 0 0,0 0 1 0 0,1 0-1 0 0,-1 0 0 0 0,0 0 1 0 0,0 0-1 0 0,1 0 0 0 0,-1 0 0 0 0,1 0 1 0 0,-1 0-1 0 0,1 1 0 0 0,0-2-65 0 0,5-6 403 0 0,-5 8-361 0 0,0-1-1 0 0,0 1 0 0 0,-1-1 1 0 0,1 1-1 0 0,0-1 1 0 0,-1 1-1 0 0,1-1 1 0 0,-1 0-1 0 0,1 1 1 0 0,-1-1-1 0 0,1 0 0 0 0,-1 0 1 0 0,0 1-1 0 0,1-1 1 0 0,-1 0-1 0 0,0 0 1 0 0,1 0-1 0 0,-1 0 1 0 0,0 1-1 0 0,0-1 0 0 0,0 0 1 0 0,0 0-1 0 0,0 0 1 0 0,0 0-1 0 0,0 0 1 0 0,0 1-1 0 0,0-1 1 0 0,0 0-1 0 0,0 0 0 0 0,-1 0 1 0 0,1 0-1 0 0,0 1 1 0 0,-1-1-1 0 0,1 0-41 0 0,-3-4 218 0 0,0 0-1 0 0,0 0 0 0 0,0 1 0 0 0,0-1 1 0 0,-1 1-1 0 0,0 0 0 0 0,0 0 0 0 0,-4-3-217 0 0,5 5 43 0 0,1 0-1 0 0,-1 1 0 0 0,0-1 0 0 0,0 1 1 0 0,-1 0-1 0 0,1 0 0 0 0,0 0 0 0 0,0 0 0 0 0,0 1 1 0 0,-1-1-1 0 0,1 1 0 0 0,0 0 0 0 0,-1 0 1 0 0,1 0-1 0 0,0 0 0 0 0,-1 1 0 0 0,1 0-42 0 0,-7-1 12 0 0,1 2 0 0 0,-1-1 0 0 0,1 1 0 0 0,0 1 0 0 0,0 0 0 0 0,0 0-1 0 0,0 1 1 0 0,0 0 0 0 0,1 0 0 0 0,-1 1 0 0 0,1 0 0 0 0,-6 6-12 0 0,-14 11 55 0 0,9-7-13 0 0,1 0-1 0 0,0 2 0 0 0,1 0 0 0 0,-14 18-41 0 0,31-35 0 0 0,-10 12 26 0 0,0 1 1 0 0,2 0-1 0 0,-1 0 0 0 0,2 1 0 0 0,0 0 1 0 0,0 0-1 0 0,-1 9-26 0 0,5-16 16 0 0,0 0-1 0 0,0 0 1 0 0,0-1 0 0 0,-1 1-16 0 0,1-3 16 0 0,1 1-1 0 0,-1-1 1 0 0,1 1-1 0 0,0 0 1 0 0,0 0 0 0 0,1 0-1 0 0,0 0 1 0 0,-1 1-16 0 0,3 27 353 0 0,1-7 23 0 0,-2-24-355 0 0,0 1 1 0 0,0-1-1 0 0,1 1 0 0 0,-1-1 0 0 0,1 1 1 0 0,-1-1-1 0 0,1 0 0 0 0,0 1 0 0 0,0-1 1 0 0,0 0-1 0 0,0 0 0 0 0,0 0 0 0 0,1 1 1 0 0,-1-1-1 0 0,1 0 0 0 0,-1-1 0 0 0,1 1 1 0 0,0 0-1 0 0,0 0 0 0 0,-1-1 0 0 0,1 1 1 0 0,0-1-1 0 0,1 0 0 0 0,-1 1 0 0 0,0-1 1 0 0,0 0-1 0 0,1 0 0 0 0,-1 0 0 0 0,0-1 1 0 0,1 1-1 0 0,-1-1 0 0 0,2 1-21 0 0,2-1 22 0 0,0 0 1 0 0,0 0-1 0 0,0-1 1 0 0,0 1-1 0 0,0-1 0 0 0,0-1 1 0 0,0 1-1 0 0,0-1 0 0 0,-1 0 1 0 0,1-1-1 0 0,4-1-22 0 0,11-8 60 0 0,0-1 0 0 0,6-5-60 0 0,-15 11 34 0 0,8-9 66 0 0,0 1 1 0 0,1-5-101 0 0,20-15 106 0 0,-26 23-80 0 0,-1 0 1 0 0,0-2 0 0 0,0 0-1 0 0,4-7-26 0 0,-11 14 21 0 0,0 0-1 0 0,0 0 0 0 0,7-4-20 0 0,-7 6-10 0 0,-1 0-1 0 0,0-1 0 0 0,0 1 0 0 0,-1-1 0 0 0,1-1 11 0 0,-5 5-8 0 0,1-1-1 0 0,-1 1 0 0 0,0-1 1 0 0,1 1-1 0 0,-1-1 1 0 0,-1 0-1 0 0,2-1 9 0 0,-2 1 3 0 0,1 1 0 0 0,0 0 0 0 0,0-1-1 0 0,0 1 1 0 0,0 0 0 0 0,0-1 0 0 0,0 1 0 0 0,1-1-3 0 0,12-15 225 0 0,-13 17-104 0 0,-1 1 7 0 0,1 8 143 0 0,-2-5-267 0 0,0-1 0 0 0,0 0 0 0 0,-1 0 0 0 0,1 1 0 0 0,0-1 1 0 0,-1 0-1 0 0,0 0 0 0 0,1 0 0 0 0,-1-1 0 0 0,0 1 0 0 0,0 0 0 0 0,-1 0-4 0 0,1-1-20 0 0,0 1-1 0 0,-1 0 1 0 0,1 1 0 0 0,0-1 0 0 0,0 0-1 0 0,1 1 1 0 0,-1-1 0 0 0,0 1 20 0 0,1 0-31 0 0,0 1 0 0 0,0 0 0 0 0,0 0 0 0 0,0-1 0 0 0,0 1 0 0 0,1 0 0 0 0,0 2 31 0 0,-3 15-75 0 0,-13 30 42 0 0,9-30 36 0 0,0 1 0 0 0,1 4-3 0 0,-39 174 0 0 0,30-125 0 0 0,9-38 0 0 0,-4 7 0 0 0,-3 5-21 0 0,-5 47 21 0 0,15-80-54 0 0,-1 0 1 0 0,-1 0-1 0 0,-1 3 54 0 0,0-2-60 0 0,2-1 1 0 0,-2 12 59 0 0,-12 104 369 0 0,14-117-270 0 0,4-13-76 0 0,-1 0 0 0 0,0 0 0 0 0,1 0 0 0 0,-1 0 0 0 0,1 0 0 0 0,0 0-1 0 0,0 0 1 0 0,0 0 0 0 0,0 0 0 0 0,0 0 0 0 0,0 0 0 0 0,0 0 0 0 0,1 0 0 0 0,0 1-23 0 0,-1-1 105 0 0,13-11-135 0 0,-5 3 133 0 0,-2 0 0 0 0,1-1 0 0 0,-1 0 0 0 0,4-4-103 0 0,15-19 257 0 0,-16 22-245 0 0,-1-1 1 0 0,0-1-1 0 0,-1 1 0 0 0,0-1 1 0 0,-1-1-1 0 0,0 1 0 0 0,-1-1 1 0 0,1-2-13 0 0,-1 3 8 0 0,1 0 1 0 0,0 1 0 0 0,0-1-1 0 0,7-6-8 0 0,-6 7 5 0 0,0 0 0 0 0,0 0-1 0 0,-2-1 1 0 0,5-9-5 0 0,7-30 23 0 0,-4 10 7 0 0,27-54-2 0 0,-21 53 27 0 0,11-35-55 0 0,-20 44 0 0 0,2 1 0 0 0,1 0 0 0 0,15-26 0 0 0,-4 7 0 0 0,-17 34 0 0 0,0 0 0 0 0,0 1 0 0 0,6-6 0 0 0,3-5-4 0 0,-9 14-7 0 0,0-1 0 0 0,1 1 0 0 0,1 0 0 0 0,0 1 1 0 0,0 0-1 0 0,1 0 0 0 0,1 1 11 0 0,0 3 0 0 0,-10 6-1 0 0,0 1-1 0 0,0-1 1 0 0,1 0 0 0 0,-1 1-1 0 0,0-1 1 0 0,0 1 0 0 0,1-1-1 0 0,-1 1 1 0 0,0-1 0 0 0,0 1-1 0 0,0 0 1 0 0,0 0 0 0 0,0-1-1 0 0,0 1 1 0 0,0 0-1 0 0,0 0 1 0 0,0 0 0 0 0,0 0-1 0 0,-1 0 1 0 0,1 0 0 0 0,0 0-1 0 0,-1 1 1 0 0,1-1 0 0 0,-1 0-1 0 0,1 0 1 0 0,-1 2 1 0 0,3 5-20 0 0,0 1 0 0 0,-1-1 1 0 0,1 8 19 0 0,-1-7 3 0 0,2 15-22 0 0,-1 0 0 0 0,-1-1-1 0 0,-1 13 20 0 0,-5 73 7 0 0,3-101-9 0 0,1 4-6 0 0,0 1 0 0 0,1-1 0 0 0,0 1 0 0 0,0-1 0 0 0,2 1 0 0 0,-1-1 0 0 0,2 0 0 0 0,0 2 8 0 0,-3-11 0 0 0,-1-3 0 0 0,0 1 0 0 0,0 0 0 0 0,0 0 0 0 0,0-1 0 0 0,1 1 0 0 0,-1 0 0 0 0,0-1 0 0 0,1 1 0 0 0,-1 0 0 0 0,0-1 0 0 0,1 1 0 0 0,-1-1 0 0 0,1 1 0 0 0,-1 0 0 0 0,1-1 0 0 0,-1 1 0 0 0,1-1 0 0 0,-1 0 0 0 0,1 1 0 0 0,0-1 0 0 0,-1 1 0 0 0,1-1 0 0 0,0 1 3 0 0,0 0-1 0 0,1 0 0 0 0,-1 0 1 0 0,0-1-1 0 0,0 1 1 0 0,0-1-1 0 0,1 1 1 0 0,-1-1-1 0 0,0 1 0 0 0,1-1 1 0 0,-1 0-1 0 0,0 1 1 0 0,1-1-1 0 0,-1 0 1 0 0,1 0-1 0 0,-1 0 1 0 0,0 0-1 0 0,1 0 0 0 0,-1 0 1 0 0,1-1-1 0 0,-1 1 1 0 0,0 0-1 0 0,1-1 1 0 0,-1 1-1 0 0,0-1-2 0 0,5-2 20 0 0,0 0-1 0 0,0 0 1 0 0,0 0 0 0 0,-1-1 0 0 0,1 0-20 0 0,6-5 21 0 0,-6 6-19 0 0,-1-1 0 0 0,0 1 0 0 0,0-1 0 0 0,0 0 0 0 0,0-1 0 0 0,-1 1 0 0 0,0-1 0 0 0,0 0 0 0 0,0 0 0 0 0,0 0 0 0 0,0-2-2 0 0,6-9 18 0 0,1 1-1 0 0,0 0 1 0 0,1 0-18 0 0,17-22 11 0 0,-25 30-4 0 0,0 0 1 0 0,0 0 0 0 0,-1 0 0 0 0,0-1-1 0 0,0-1-7 0 0,12-27 15 0 0,-8 24-11 0 0,-4 8 1 0 0,0 1-1 0 0,-1-1 0 0 0,0 0 0 0 0,0 0 1 0 0,0-1-1 0 0,-1 1 0 0 0,1 0 0 0 0,-1-1 1 0 0,0 1-1 0 0,0 0 0 0 0,-1-1 1 0 0,1 1-1 0 0,-1-1 0 0 0,0-2-4 0 0,0 1 0 0 0,0 0 0 0 0,1 0 0 0 0,0 0 0 0 0,1 0 0 0 0,-1 0 0 0 0,1 0 0 0 0,0 0 0 0 0,0 0 0 0 0,1 1 0 0 0,0-1 0 0 0,0 1 0 0 0,0 0 0 0 0,1 0 0 0 0,-1 0 0 0 0,2-1 0 0 0,-3 5 0 0 0,0-1 0 0 0,0 1 0 0 0,0 0 0 0 0,0 0 0 0 0,0 0 0 0 0,1 0 0 0 0,-1 0 0 0 0,0 0 0 0 0,-1 1 0 0 0,-1 0 0 0 0,1-1-1 0 0,-1 1 1 0 0,1 0-1 0 0,-1 0 1 0 0,1 0-1 0 0,-1-1 0 0 0,1 1 1 0 0,-1 0-1 0 0,1 0 0 0 0,-1 0 1 0 0,1 0-1 0 0,-1 0 1 0 0,1 0-1 0 0,-1 0 0 0 0,1 0 1 0 0,-1 0-1 0 0,1 0 0 0 0,0 1 1 0 0,0-1-2 0 0,0 0 0 0 0,0 1-1 0 0,0-1 1 0 0,0 0 0 0 0,-1 1-1 0 0,1-1 1 0 0,0 1 0 0 0,0 0 0 0 0,0-1-1 0 0,0 1 1 0 0,-1 0 0 0 0,1-1-1 0 0,0 1 1 0 0,-1 0 0 0 0,1 0-1 0 0,-1 0 1 0 0,1 0 0 0 0,-1-1-1 0 0,1 1 1 0 0,-1 0 0 0 0,1 0-1 0 0,-1 0 1 0 0,0 0 0 0 0,0 0 0 0 0,1 0 2 0 0,-1 3-6 0 0,0-1 0 0 0,0 0 0 0 0,-1 1 0 0 0,1-1 0 0 0,-1 0 0 0 0,1 0 0 0 0,-1 1 6 0 0,0 0-3 0 0,0-1 0 0 0,0 1 0 0 0,1 0 0 0 0,0 0 0 0 0,0-1 0 0 0,0 1 3 0 0,6 42-53 0 0,-5 26 42 0 0,4-23 11 0 0,-2-29 0 0 0,-2-16-6 0 0,-1 1 0 0 0,2-1 0 0 0,-1 1 0 0 0,1-1 0 0 0,-1 0 0 0 0,1 1 0 0 0,0-1 0 0 0,1 0 0 0 0,-1 0-1 0 0,1 0 1 0 0,-1-1 0 0 0,1 1 0 0 0,1-1 0 0 0,-1 1 0 0 0,0-1 0 0 0,1 0 0 0 0,-1 0 0 0 0,1 0 0 0 0,0-1 0 0 0,0 0 0 0 0,0 1 0 0 0,1-1 6 0 0,8 4-71 0 0,1-1 1 0 0,-1 0 0 0 0,1-1 0 0 0,0 0 0 0 0,0-1-1 0 0,7 0 71 0 0,-10-2-645 0 0,1-1-1 0 0,-1-1 0 0 0,1 0 0 0 0,-1-1 1 0 0,1 0-1 0 0,-1 0 0 0 0,0-2 0 0 0,10-3 646 0 0,-19 6-279 0 0,13-6-2913 0 0,-2-4-4999 0 0</inkml:trace>
  <inkml:trace contextRef="#ctx0" brushRef="#br0" timeOffset="20016.5">4693 2092 11256 0 0,'0'0'514'0'0,"0"0"-6"0"0,2 0-326 0 0,5-2-9 0 0,-6 1 620 0 0,-1 1 266 0 0,1 1 49 0 0,2 2-600 0 0,-1 0 0 0 0,1-1 0 0 0,-1 1 0 0 0,0 0 0 0 0,0 0 0 0 0,0 0 0 0 0,-1 0 0 0 0,1 1 0 0 0,0 2-508 0 0,10 28 2480 0 0,-11-31-2245 0 0,0 0 1 0 0,0 0 0 0 0,1-1 0 0 0,0 1 0 0 0,-1 0 0 0 0,1-1 0 0 0,2 3-236 0 0,-1-1 226 0 0,-1-3-132 0 0,0 1 1 0 0,0-1-1 0 0,0 0 0 0 0,0 0 0 0 0,0 1 1 0 0,1-1-1 0 0,-1-1 0 0 0,0 1 1 0 0,1 0-1 0 0,-1 0 0 0 0,1-1-94 0 0,1 1 42 0 0,0 0 0 0 0,0-1 0 0 0,0 1 0 0 0,0-1 0 0 0,0 0 0 0 0,0 0 0 0 0,0-1 0 0 0,-1 1 0 0 0,1-1 0 0 0,0 0 0 0 0,0 0 0 0 0,0 0 0 0 0,-1 0 0 0 0,1-1 0 0 0,0 1-1 0 0,-1-1 1 0 0,1 0 0 0 0,-1 0 0 0 0,0 0 0 0 0,0-1 0 0 0,0 1 0 0 0,0-1 0 0 0,0 0 0 0 0,0 0 0 0 0,-1 0 0 0 0,1 0 0 0 0,-1 0 0 0 0,0 0 0 0 0,0-1 0 0 0,1-1-42 0 0,-2 1 41 0 0,0 0 0 0 0,-1 0 0 0 0,1 0 0 0 0,-1-1 0 0 0,0 1 0 0 0,0 0 0 0 0,0 0 0 0 0,-1 0 0 0 0,1 0 0 0 0,-2-3-41 0 0,1-5 111 0 0,-3-5 19 0 0,0 0-1 0 0,-1 0 1 0 0,-1 1-1 0 0,0-1 1 0 0,-1 1-1 0 0,-5-7-129 0 0,10 18-26 0 0,-1 1-1 0 0,1 0 0 0 0,-1 0 0 0 0,0 0 1 0 0,0 0-1 0 0,0 0 0 0 0,-1 0 1 0 0,0 1 26 0 0,3 2-3 0 0,0-1 0 0 0,-1 1 1 0 0,1 0-1 0 0,0 1 1 0 0,-1-1-1 0 0,0 0 1 0 0,1 0-1 0 0,-1 1 1 0 0,1-1-1 0 0,-1 1 1 0 0,0-1-1 0 0,1 1 1 0 0,-1-1-1 0 0,0 1 1 0 0,1 0-1 0 0,-1 0 1 0 0,0 0-1 0 0,1 0 0 0 0,-1 0 1 0 0,0 1-1 0 0,0-1 1 0 0,1 0-1 0 0,-1 1 1 0 0,-1 0 2 0 0,-3 1 31 0 0,0 1 0 0 0,0 1 0 0 0,1-1 0 0 0,-1 1 1 0 0,1 0-1 0 0,0 0 0 0 0,0 0 0 0 0,0 1 0 0 0,0 0 0 0 0,1 0 1 0 0,0 0-1 0 0,-3 4-31 0 0,2 0 1 0 0,-1 1 0 0 0,1-1 0 0 0,0 1 0 0 0,1 0 0 0 0,0 0 0 0 0,1 1 0 0 0,-1 4-1 0 0,-2 11 0 0 0,0-6 0 0 0,2 1 0 0 0,0-1 0 0 0,1 1 0 0 0,1 14 0 0 0,1-14 2 0 0,2 0 0 0 0,1-1-1 0 0,0 1 1 0 0,2-1 0 0 0,0 1 0 0 0,4 8-2 0 0,-6-25 12 0 0,0 1 1 0 0,0-1-1 0 0,0 0 1 0 0,0-1-1 0 0,1 1 1 0 0,-1 0-1 0 0,1-1 1 0 0,0 1-1 0 0,0-1 1 0 0,1 0-1 0 0,-1 0 1 0 0,2 1-13 0 0,-2-2 23 0 0,0 0 0 0 0,0 0 0 0 0,0 0 0 0 0,0 0 0 0 0,0-1 0 0 0,0 1 0 0 0,1-1 0 0 0,-1 0 0 0 0,1 0-1 0 0,-1 0 1 0 0,1-1 0 0 0,-1 1 0 0 0,1-1 0 0 0,-1 0 0 0 0,1 0 0 0 0,1 0-23 0 0,4-2 68 0 0,0 1-1 0 0,0-1 1 0 0,0-1-1 0 0,-1 0 1 0 0,1 0-1 0 0,-1-1 1 0 0,6-3-68 0 0,10-7 421 0 0,19-15-421 0 0,-6 3 202 0 0,-5 2-45 0 0,-2-1 0 0 0,0-1 0 0 0,-2-2 0 0 0,13-17-157 0 0,-28 28 29 0 0,0 0 0 0 0,-2 0-1 0 0,0-2 1 0 0,8-17-29 0 0,12-21 89 0 0,-7 14 26 0 0,-2-1-1 0 0,6-21-114 0 0,-26 61 2 0 0,-1 0-1 0 0,1-1 0 0 0,-1 1 1 0 0,0 0-1 0 0,0 0 0 0 0,-1-1 1 0 0,1 1-1 0 0,-1-1-1 0 0,0 5 0 0 0,0-1 0 0 0,0 1 0 0 0,0 0 0 0 0,0-1 0 0 0,0 1 0 0 0,0 0 0 0 0,-1-1 0 0 0,1 1 0 0 0,0 0 0 0 0,0 0 0 0 0,0-1 0 0 0,0 1 0 0 0,-1 0 0 0 0,1 0 0 0 0,0-1 0 0 0,0 1 0 0 0,0 0 0 0 0,-1 0 0 0 0,1 0 0 0 0,0 0 0 0 0,0-1 0 0 0,-1 1 0 0 0,1 0 0 0 0,0 0 0 0 0,0 0 0 0 0,-1 0 0 0 0,1 0 0 0 0,0 0 0 0 0,-1-1 0 0 0,1 1 0 0 0,0 0 0 0 0,-1 0 0 0 0,1 0 0 0 0,0 0 0 0 0,0 0 0 0 0,-1 0 0 0 0,1 0 0 0 0,0 0 0 0 0,-1 1 0 0 0,1-1 0 0 0,0 0 0 0 0,-1 0 0 0 0,1 0 0 0 0,0 0 0 0 0,0 0 0 0 0,-1 0 0 0 0,1 1 0 0 0,0-1 0 0 0,0 0 0 0 0,-1 0 0 0 0,1 0 0 0 0,0 1 0 0 0,0-1 0 0 0,0 0 0 0 0,-1 0 0 0 0,1 1 0 0 0,0-1 0 0 0,-11 7-19 0 0,0 0 1 0 0,0 1-1 0 0,1 0 0 0 0,0 1 1 0 0,0 0-1 0 0,-6 8 19 0 0,-5 9-76 0 0,1 1 0 0 0,1 2 76 0 0,16-24-43 0 0,0-1 1 0 0,1 1-1 0 0,0 0 1 0 0,0 0-1 0 0,0 0 0 0 0,0 0 1 0 0,1 0-1 0 0,0 0 1 0 0,0 0-1 0 0,1 1 0 0 0,-1 2 43 0 0,1 5-235 0 0,1 1 1 0 0,0-1-1 0 0,2 12 235 0 0,0-16-124 0 0,-1 1 0 0 0,1 0 0 0 0,1-1 0 0 0,0 0-1 0 0,4 7 125 0 0,4 10-253 0 0,7 12 67 0 0,-14-30 143 0 0,0 2 0 0 0,-1-1 0 0 0,0 1 0 0 0,-1-1 0 0 0,0 2 43 0 0,19 62 0 0 0,-22-68 0 0 0,0-4 0 0 0,0 0 0 0 0,0 0 0 0 0,0 0 0 0 0,0 0 0 0 0,0 0 0 0 0,0 0 0 0 0,0 0 0 0 0,0 0 0 0 0,0 0 0 0 0,1 0 0 0 0,-1 0 0 0 0,1 0 0 0 0,-1 0 0 0 0,0 0 0 0 0,1 0 0 0 0,-1 0 0 0 0,1-1 0 0 0,0 1 0 0 0,3 8 0 0 0,2-2 0 0 0,-3-7 0 0 0,-1 1 0 0 0,0-1 0 0 0,0 1 0 0 0,0-1 0 0 0,0 0 0 0 0,0 0 0 0 0,0 0 0 0 0,1 0 0 0 0,-1 0 0 0 0,0 0 0 0 0,0-1 0 0 0,0 1 0 0 0,0-1 0 0 0,0 1 0 0 0,0-1 0 0 0,0 0 0 0 0,2-1 0 0 0,35-20 0 0 0,-31 16 0 0 0,10-7 32 0 0,-1-1 0 0 0,0 0 0 0 0,-1-1 0 0 0,-1-1 0 0 0,-1-1 0 0 0,0 0 0 0 0,2-5-32 0 0,40-43 16 0 0,-17 22 80 0 0,-11 13 72 0 0,-10 11 46 0 0,2 0 0 0 0,8-5-214 0 0,-8 7 187 0 0,-19 16-183 0 0,-1 1 0 0 0,1 0 1 0 0,-1 0-1 0 0,0-1 1 0 0,1 1-1 0 0,-1 0 0 0 0,1 0 1 0 0,-1 0-1 0 0,0 0 0 0 0,1 0 1 0 0,-1 0-1 0 0,1 0 0 0 0,-1 0 1 0 0,1 0-1 0 0,-1 0 0 0 0,1 0 1 0 0,-1 0-1 0 0,1 0 1 0 0,-1 0-1 0 0,0 0 0 0 0,1 0 1 0 0,-1 0-1 0 0,1 1 0 0 0,-1-1 1 0 0,1 0-1 0 0,-1 0 0 0 0,0 0 1 0 0,1 1-1 0 0,-1-1 0 0 0,0 0 1 0 0,1 1-1 0 0,-1-1 1 0 0,0 0-1 0 0,1 1 0 0 0,-1-1 1 0 0,0 0-1 0 0,0 1 0 0 0,1-1 1 0 0,-1 1-1 0 0,0-1 0 0 0,0 0 1 0 0,0 1-1 0 0,1-1 0 0 0,-1 1-4 0 0,1 1 18 0 0,0 0-1 0 0,0 0 0 0 0,-1 0 0 0 0,1 0 0 0 0,0 0 0 0 0,-1 0 0 0 0,1 0 0 0 0,-1 0 0 0 0,1 1-17 0 0,-2 23-32 0 0,0 1 0 0 0,-1-1 0 0 0,-4 12 32 0 0,1 16 0 0 0,3-19 0 0 0,1-24 0 0 0,0 0 0 0 0,1-1 0 0 0,1 1 0 0 0,0 0 0 0 0,0 0 0 0 0,1-1 0 0 0,2 8 0 0 0,-3-15 0 0 0,0 1 0 0 0,1-1 0 0 0,-1 1 0 0 0,1-1 0 0 0,0 0 0 0 0,-1 0 0 0 0,2 1 0 0 0,7 5 0 0 0,-6-7 4 0 0,-1 0 0 0 0,1 0 0 0 0,0-1 0 0 0,0 1 0 0 0,0-1 0 0 0,0 0 0 0 0,0 0 1 0 0,0 0-1 0 0,0-1 0 0 0,0 1 0 0 0,0-1 0 0 0,0 0 0 0 0,0 0 0 0 0,0-1 0 0 0,0 1 0 0 0,0-1 0 0 0,0 0 0 0 0,0 0-4 0 0,7-2 15 0 0,0 0 0 0 0,0-1 1 0 0,-1 0-1 0 0,1 0 0 0 0,-1-2 0 0 0,0 0-15 0 0,1 0 19 0 0,-1-2-1 0 0,1 0 1 0 0,-2 0-1 0 0,1-1 1 0 0,-1 0-1 0 0,-1 0 1 0 0,1-2-19 0 0,9-12 62 0 0,-1-1 1 0 0,7-16-63 0 0,6-2 100 0 0,-12 17-24 0 0,-11 17-85 0 0,-1 1 0 0 0,2-1 0 0 0,-1 1 0 0 0,1 0 0 0 0,0 1 0 0 0,1 0 1 0 0,-1 0-1 0 0,1 1 0 0 0,0 0 0 0 0,1 1 0 0 0,-1 0 0 0 0,3-1 9 0 0,-9 4-6 0 0,1 1 0 0 0,-1-1 0 0 0,0 1 1 0 0,1-1-1 0 0,-1 1 0 0 0,0 0 0 0 0,1 0 0 0 0,-1 1 0 0 0,1-1 0 0 0,-1 1 0 0 0,3 0 6 0 0,5 2-21 0 0,-1 0 0 0 0,0 1 0 0 0,3 1 21 0 0,5 3 0 0 0,-1-1 0 0 0,-2 0 0 0 0,10 6 0 0 0,-19-10 0 0 0,-1-1 0 0 0,1-1 0 0 0,0 1 0 0 0,0-1 0 0 0,0 0 0 0 0,0 0 0 0 0,0-1 0 0 0,1 0 0 0 0,-1 0 0 0 0,0 0 0 0 0,0-1 0 0 0,0 1 0 0 0,0-2 0 0 0,-1 2 2 0 0,-1-1 0 0 0,1 0 0 0 0,-1 0 0 0 0,0-1 0 0 0,1 1 0 0 0,-1-1 0 0 0,0 0 0 0 0,0 0 0 0 0,0-1 0 0 0,0 1 0 0 0,0-1 0 0 0,-1 0 0 0 0,1 0 0 0 0,-1 0 0 0 0,2-2-2 0 0,-1 0 6 0 0,-1 0 0 0 0,1 0 0 0 0,-1 0 0 0 0,0 0 0 0 0,-1 0 0 0 0,0 0 0 0 0,1-1 0 0 0,-2 0 0 0 0,1 1 0 0 0,-1-1 0 0 0,1-3-6 0 0,-1 1 6 0 0,0-1 0 0 0,0 0 0 0 0,-1 1 0 0 0,-1-1 0 0 0,1 0 0 0 0,-1 1 0 0 0,-1-1 0 0 0,1 0 0 0 0,-2 1 0 0 0,1 0 0 0 0,-1-1 0 0 0,0 1 0 0 0,-1 0 0 0 0,0 0 0 0 0,0 1 0 0 0,-2-3-6 0 0,3 7-16 0 0,1 1 0 0 0,-1 0 1 0 0,1 0-1 0 0,-1 0 0 0 0,0 0 0 0 0,1 1 0 0 0,-1-1 0 0 0,0 1 1 0 0,0-1-1 0 0,0 1 0 0 0,0 0 0 0 0,-1 0 0 0 0,1 0 0 0 0,0 1 1 0 0,-3-1 15 0 0,-6-2-59 0 0,9 3 61 0 0,0-1-1 0 0,0 1 1 0 0,1 0 0 0 0,-1-1 0 0 0,0 1-1 0 0,0 0 1 0 0,1 1 0 0 0,-1-1-1 0 0,0 0 1 0 0,0 1 0 0 0,1 0-1 0 0,-1 0 1 0 0,1-1 0 0 0,-1 2-1 0 0,0-1 1 0 0,1 0 0 0 0,0 0-1 0 0,-1 1 1 0 0,1-1 0 0 0,-1 2-2 0 0,-6 4 29 0 0,2 0 0 0 0,-1 1 0 0 0,1 0 0 0 0,-5 7-29 0 0,1-2 10 0 0,2-2-17 0 0,1 1 1 0 0,1 0-1 0 0,-1 0 0 0 0,2 1 1 0 0,-1 2 6 0 0,-26 69-50 0 0,27-67 41 0 0,1 0-1 0 0,1 0 0 0 0,0 0 1 0 0,1 1-1 0 0,1-1 0 0 0,1 13 10 0 0,1-21 1 0 0,0 0-1 0 0,0 0 0 0 0,1 0 1 0 0,1 0-1 0 0,0 0 0 0 0,0 0 1 0 0,0-1-1 0 0,1 1 0 0 0,0-1 1 0 0,1 0-1 0 0,0 1 0 0 0,1-2 1 0 0,-1 1-1 0 0,2 0 0 0 0,-4-5 15 0 0,0-1 0 0 0,0 1-1 0 0,0-1 1 0 0,1 0 0 0 0,0 0 0 0 0,-1 0-1 0 0,1 0 1 0 0,0 0 0 0 0,0 0 0 0 0,0-1-1 0 0,0 1 1 0 0,0-1 0 0 0,0 0 0 0 0,2 0-15 0 0,1 1-20 0 0,-1-2 0 0 0,0 1 0 0 0,1-1 1 0 0,-1 1-1 0 0,1-1 0 0 0,-1-1 0 0 0,1 1 0 0 0,3-2 20 0 0,7-2 99 0 0,1-1 1 0 0,-1 0-1 0 0,0-1 0 0 0,-1-1 0 0 0,7-4-99 0 0,-6 2 135 0 0,-1 0 0 0 0,0-2 0 0 0,3-3-135 0 0,13-9 107 0 0,-14 9-60 0 0,0 0-1 0 0,-2-1 1 0 0,7-8-47 0 0,4-4 44 0 0,12-14 165 0 0,-3-2-1 0 0,13-20-208 0 0,24-31 191 0 0,-57 74-213 0 0,0-1 1 0 0,5-12 21 0 0,9-14-21 0 0,-21 34 21 0 0,-7 10 0 0 0,1 1 0 0 0,-1-1 0 0 0,1 1 0 0 0,0 0 0 0 0,0-1 0 0 0,-1 1 0 0 0,1 0 0 0 0,1 0 0 0 0,-1 0 0 0 0,0 0 0 0 0,0 0 0 0 0,-1 2 0 0 0,-1 0-1 0 0,0 0 1 0 0,0 0-1 0 0,0 0 1 0 0,0 0-1 0 0,0 0 1 0 0,1 0-1 0 0,-1-1 1 0 0,0 1 0 0 0,0 0-1 0 0,0 0 1 0 0,0 0-1 0 0,0 0 1 0 0,1 0-1 0 0,-1 0 1 0 0,0 0-1 0 0,0 0 1 0 0,0 0 0 0 0,0 0-1 0 0,1 0 1 0 0,-1 0-1 0 0,0 0 1 0 0,0 0-1 0 0,0 0 1 0 0,0 0-1 0 0,1 0 1 0 0,-1 0-1 0 0,0 0 1 0 0,0 0 0 0 0,0 1-1 0 0,0-1 1 0 0,1 0-1 0 0,-1 0 1 0 0,0 0-1 0 0,0 0 1 0 0,0 0-1 0 0,0 0 1 0 0,2 8-38 0 0,-6 9-32 0 0,-6 5 40 0 0,8-17 23 0 0,0 0 1 0 0,-1 0 0 0 0,2 0-1 0 0,-1 0 1 0 0,0 1-1 0 0,1-1 1 0 0,0 3 6 0 0,-1 13 2 0 0,-1 1-13 0 0,1-1-1 0 0,1 1 1 0 0,1 0-1 0 0,1-1 1 0 0,1 1-1 0 0,1 2 12 0 0,2 6-236 0 0,-1 0 0 0 0,-1 0-1 0 0,-2 24 237 0 0,-2-48-20 0 0,1-1-1 0 0,-1 0 1 0 0,0 1 0 0 0,-1-1-1 0 0,1 0 1 0 0,-1 0 0 0 0,0 0-1 0 0,-1 0 1 0 0,1 0 0 0 0,-2 2 20 0 0,-8 17-101 0 0,10-20 96 0 0,0 0 0 0 0,-1 0 0 0 0,0 0 0 0 0,0 0 0 0 0,0 0 0 0 0,0 0 0 0 0,-1-1 0 0 0,1 0 0 0 0,-1 1 0 0 0,0-1 0 0 0,0-1 0 0 0,0 1 0 0 0,-1-1 0 0 0,1 1 0 0 0,0-1 0 0 0,-1 0 0 0 0,0-1 0 0 0,-4 2 5 0 0,4-2-3 0 0,-1 1-1 0 0,1-1 1 0 0,-1 0 0 0 0,1 0-1 0 0,-1-1 1 0 0,0 0-1 0 0,1 0 1 0 0,-1 0 0 0 0,0-1-1 0 0,1 1 1 0 0,-1-2 0 0 0,1 1-1 0 0,-1 0 1 0 0,1-1-1 0 0,0 0 1 0 0,-2-1 3 0 0,-3-2 0 0 0,1-1 0 0 0,0 0 0 0 0,-2-2 0 0 0,9 6 0 0 0,-1 0 0 0 0,0-1 0 0 0,1 1 0 0 0,0-1 0 0 0,-1 1 0 0 0,1-1 0 0 0,0 0 0 0 0,0 0 0 0 0,1 0 0 0 0,-1 0 0 0 0,1 0 0 0 0,-1-2 0 0 0,0 0-3 0 0,1 2-9 0 0,0 0 0 0 0,0 0 0 0 0,0 1 0 0 0,0-1 1 0 0,1-1-1 0 0,0 1 0 0 0,-1 0 0 0 0,1 0 0 0 0,0 0 0 0 0,0 0 0 0 0,0 0 0 0 0,1 0 0 0 0,-1 0 1 0 0,1 0-1 0 0,0 0 0 0 0,1-2 12 0 0,3-5-235 0 0,0 1 0 0 0,1-1 1 0 0,0 1-1 0 0,1 1 0 0 0,0-1 1 0 0,2-1 234 0 0,-8 9-375 0 0,-1 1-160 0 0,0 0-666 0 0,0 0-293 0 0,0 0-877 0 0,0 0-3438 0 0,0 0-1468 0 0</inkml:trace>
  <inkml:trace contextRef="#ctx0" brushRef="#br0" timeOffset="20386.3">5637 1574 17503 0 0,'-2'-1'803'0'0,"-2"0"-380"0"0,-8-2 140 0 0,-14 8-342 0 0,23-4-75 0 0,1 0 0 0 0,-1 0 0 0 0,1 1 0 0 0,-1-1-1 0 0,1 1 1 0 0,-1-1 0 0 0,1 1 0 0 0,0 0 0 0 0,0 0 0 0 0,0 0 0 0 0,0 0 0 0 0,0 0 0 0 0,0 1 0 0 0,0-1 0 0 0,1 0 0 0 0,-1 1 0 0 0,1-1 0 0 0,0 1 0 0 0,0 0-146 0 0,-1 1 122 0 0,1-1 0 0 0,0 1 0 0 0,0 0 0 0 0,0-1 0 0 0,1 1 0 0 0,-1 0 0 0 0,1 0 0 0 0,0-1 0 0 0,0 1 0 0 0,0 0 0 0 0,1 0 0 0 0,-1-1 0 0 0,1 1 0 0 0,0 2-122 0 0,0-3 21 0 0,2 7 50 0 0,1 0 0 0 0,0 1 0 0 0,2 1-71 0 0,-5-10-19 0 0,0 1-1 0 0,1-1 1 0 0,0 1-1 0 0,-1-1 1 0 0,1 0 0 0 0,0 1-1 0 0,0-1 1 0 0,0 0-1 0 0,1 0 1 0 0,-1 0 0 0 0,0-1-1 0 0,1 1 1 0 0,-1-1 0 0 0,2 1 19 0 0,11 6-288 0 0,-11-6 389 0 0,-1 0 0 0 0,1 0 0 0 0,0-1 0 0 0,-1 1 0 0 0,1-1 0 0 0,0 0 0 0 0,0 0 0 0 0,0 0 0 0 0,0 0 0 0 0,0-1 0 0 0,0 1 0 0 0,0-1 0 0 0,0 0 0 0 0,0 0 0 0 0,0-1 0 0 0,0 1 0 0 0,3-2-101 0 0,-1 0 1 0 0,1 0 0 0 0,-1 0-1 0 0,1-1 1 0 0,-1 0 0 0 0,4-3-1 0 0,-9 5 7 0 0,1 0-1 0 0,0-1 1 0 0,0 1-1 0 0,0-1 1 0 0,-1 1 0 0 0,1-1-1 0 0,-1 0 1 0 0,0 0-1 0 0,1 0 1 0 0,-1 0-1 0 0,0 0 1 0 0,0 0 0 0 0,0 0-1 0 0,0 0 1 0 0,0 0-1 0 0,-1 0 1 0 0,1-3-7 0 0,0 1 5 0 0,-1-1 0 0 0,0 1 0 0 0,0-1 0 0 0,0 0 0 0 0,0 1 0 0 0,-1-1 0 0 0,1 1 0 0 0,-1-1 0 0 0,-1 1 0 0 0,1 0 0 0 0,-1-1 0 0 0,1 1 0 0 0,-1 0 1 0 0,0 0-1 0 0,-2-2-5 0 0,2 2 2 0 0,0 1 0 0 0,0 0 0 0 0,0 0 0 0 0,-1 0 0 0 0,0 1 0 0 0,1-1 0 0 0,-1 1 0 0 0,0-1 0 0 0,0 1 0 0 0,0 0 1 0 0,0 0-1 0 0,0 0 0 0 0,-1 0 0 0 0,1 1 0 0 0,-1 0 0 0 0,1-1 0 0 0,-1 1 0 0 0,-3 0-2 0 0,-17-5 222 0 0,21 5-359 0 0,-1 0 1 0 0,0 0 0 0 0,1 0 0 0 0,-1 1-1 0 0,0 0 1 0 0,0-1 0 0 0,1 1 0 0 0,-1 0-1 0 0,0 1 1 0 0,0-1 136 0 0,-16 6-5931 0 0,-5-2-2036 0 0</inkml:trace>
  <inkml:trace contextRef="#ctx0" brushRef="#br0" timeOffset="21204.89">9769 1870 8752 0 0,'5'-4'909'0'0,"9"-17"2219"0"0,-7 11 2240 0 0,-7 10-4154 0 0,0 0-35 0 0,0 0-86 0 0,0 0-319 0 0,0 0-138 0 0,5 12 520 0 0,-3-4-996 0 0,0 0 1 0 0,0 0 0 0 0,-1 1 0 0 0,0-1 0 0 0,0 0 0 0 0,-1 0 0 0 0,0 1 0 0 0,-1 2-161 0 0,2 33 849 0 0,0-23-237 0 0,-1 1 0 0 0,-1 4-612 0 0,0 13 569 0 0,-1 11-208 0 0,0-37-267 0 0,1 0 0 0 0,1 0 0 0 0,0-1-1 0 0,1 1 1 0 0,0 0 0 0 0,1 0 0 0 0,0-1 0 0 0,2 4-94 0 0,-1-3 27 0 0,-3-10-24 0 0,0-1 0 0 0,1 1-1 0 0,0 0 1 0 0,-1-1 0 0 0,1 1 0 0 0,0 0 0 0 0,0-1 0 0 0,0 1 0 0 0,1 0-3 0 0,5 3 0 0 0,-7-5-7 0 0,1-1-1 0 0,-1 0 0 0 0,1 0 1 0 0,-1 0-1 0 0,1 0 1 0 0,-1 0-1 0 0,1 0 0 0 0,-1 0 1 0 0,0 0-1 0 0,1 0 1 0 0,-1 0-1 0 0,1 0 1 0 0,-1 0-1 0 0,1 0 0 0 0,-1 0 1 0 0,1 0-1 0 0,-1 0 1 0 0,1 0-1 0 0,-1-1 8 0 0,3 0-262 0 0,0 0-1 0 0,-1 0 1 0 0,1-1-1 0 0,-1 0 0 0 0,1 1 1 0 0,-1-1-1 0 0,1 0 1 0 0,-1 0-1 0 0,1-1 263 0 0,9-14-7746 0 0,-7 6-472 0 0</inkml:trace>
  <inkml:trace contextRef="#ctx0" brushRef="#br0" timeOffset="21558.8">9910 1668 2304 0 0,'0'-5'74'0'0,"0"1"-1"0"0,0 0 1 0 0,-1 0-1 0 0,1-1 1 0 0,-1 1 0 0 0,0 0-1 0 0,-1 0 1 0 0,1 0 0 0 0,-2-3-74 0 0,-3-4 3218 0 0,4 9-1983 0 0,1 0 1 0 0,0 0 0 0 0,-1 0-1 0 0,1 0 1 0 0,0 0 0 0 0,0-1-1 0 0,0 1 1 0 0,1 0 0 0 0,-1-1-1 0 0,1 1 1 0 0,-1-1 0 0 0,1 0-1236 0 0,3 14-1194 0 0,2 3-386 0 0,-8 4-62 0 0,3-14-19 0 0</inkml:trace>
  <inkml:trace contextRef="#ctx0" brushRef="#br0" timeOffset="21922.36">10147 1754 13360 0 0,'0'-1'114'0'0,"0"0"1"0"0,0 0 0 0 0,0 0 0 0 0,0 0 0 0 0,0 0 0 0 0,0 0-1 0 0,0 0 1 0 0,0 0 0 0 0,0 0 0 0 0,1 0 0 0 0,-1 0 0 0 0,0 0-1 0 0,1 0 1 0 0,-1 0 0 0 0,0 0 0 0 0,1 0 0 0 0,0 0 0 0 0,-1 0-1 0 0,1 1 1 0 0,-1-1 0 0 0,1 0 0 0 0,0 0 0 0 0,0 1 0 0 0,-1-1 0 0 0,1 0-1 0 0,0 1 1 0 0,0-1 0 0 0,0 1 0 0 0,0-1 0 0 0,-1 1 0 0 0,1 0-1 0 0,0-1 1 0 0,0 1 0 0 0,0 0 0 0 0,0-1 0 0 0,0 1 0 0 0,0 0-1 0 0,0 0 1 0 0,0 0 0 0 0,0 0 0 0 0,1 0-115 0 0,3 1 528 0 0,1 0 1 0 0,0 0-1 0 0,-1 0 1 0 0,1 0-1 0 0,-1 1 1 0 0,3 2-529 0 0,-3-3 328 0 0,-2 1-171 0 0,1 0 0 0 0,0 0-1 0 0,-1 1 1 0 0,1-1-1 0 0,-1 1 1 0 0,0 0 0 0 0,1 0-1 0 0,-1 0 1 0 0,-1 0-1 0 0,1 1 1 0 0,0-1 0 0 0,0 2-157 0 0,8 13 422 0 0,0 0 0 0 0,-1 1-422 0 0,-1-2 248 0 0,-5-10-185 0 0,-1 1 0 0 0,0-1-1 0 0,0 1 1 0 0,0 0 0 0 0,-1 0-1 0 0,0 0 1 0 0,-1 0 0 0 0,0 0 0 0 0,0 1-1 0 0,-1-1 1 0 0,1 0 0 0 0,-2 1-1 0 0,0 4-62 0 0,-3 12 80 0 0,-2-1-1 0 0,0 0 0 0 0,-10 21-79 0 0,16-43 5 0 0,-5 11 16 0 0,-1-1 0 0 0,0 0 0 0 0,0 0 1 0 0,-1 0-1 0 0,-1-1 0 0 0,0 0-21 0 0,-19 23 57 0 0,-8 7-57 0 0,16-20-14 0 0,3-4-373 0 0,-1 0 1 0 0,0-2-1 0 0,-2 0 0 0 0,-1 1 387 0 0,-24 13-7254 0 0,19-13-64 0 0</inkml:trace>
  <inkml:trace contextRef="#ctx0" brushRef="#br0" timeOffset="21923.36">9229 1742 18367 0 0,'-1'-1'422'0'0,"-1"0"-339"0"0,0 0 1 0 0,0 0 0 0 0,-1 0-1 0 0,1 0 1 0 0,0 0 0 0 0,-1 0-1 0 0,1 1 1 0 0,-1-1 0 0 0,1 1-1 0 0,-1-1 1 0 0,1 1 0 0 0,-1 0-1 0 0,1 0 1 0 0,-1 0 0 0 0,1 1-1 0 0,0-1 1 0 0,-3 1-84 0 0,1 0 35 0 0,0 1 1 0 0,1-1-1 0 0,-1 1 0 0 0,1 0 1 0 0,-1 0-1 0 0,1 0 0 0 0,0 0 1 0 0,0 1-1 0 0,0-1 1 0 0,-2 3-36 0 0,-4 5 168 0 0,1 0 1 0 0,0 0 0 0 0,1 1-1 0 0,0 0 1 0 0,1 0 0 0 0,-3 7-169 0 0,5-7 107 0 0,0 0 0 0 0,0 0 0 0 0,1 0 1 0 0,1 1-1 0 0,0-1 0 0 0,1 1 0 0 0,0-1 1 0 0,0 1-1 0 0,1 0-107 0 0,1 13 131 0 0,1 1-1 0 0,2 0 1 0 0,3 14-131 0 0,-3-23 63 0 0,1-1 0 0 0,1 1 0 0 0,1-1 0 0 0,0 0 0 0 0,1 1-63 0 0,14 21 590 0 0,10 14-590 0 0,-25-43-127 0 0,-1-1-1 0 0,1 0 0 0 0,1-1 1 0 0,-1 0-1 0 0,1 0 1 0 0,0 0-1 0 0,2 0 128 0 0,26 19-1331 0 0</inkml:trace>
  <inkml:trace contextRef="#ctx0" brushRef="#br0" timeOffset="22423.32">11374 1562 8752 0 0,'1'-6'209'0'0,"5"-37"518"0"0,2 19 6684 0 0,-8 23-5011 0 0,0 1-1156 0 0,0 1-510 0 0,2 5-492 0 0,-1-1 1 0 0,0 1 0 0 0,0 0-1 0 0,0 0 1 0 0,-1 0 0 0 0,0 0 0 0 0,0 0-1 0 0,-1 0 1 0 0,0 4-243 0 0,0 4 354 0 0,-2 11 354 0 0,-5 19-708 0 0,-2 16 252 0 0,-19 118 1007 0 0,13-94-847 0 0,-11 42 61 0 0,-2-15 311 0 0,23-96-477 0 0,6-14-103 0 0,1-2-30 0 0,4-7-72 0 0,20-26 263 0 0,-15 18-326 0 0,1 0 1 0 0,1 1 0 0 0,0 0-1 0 0,1 1 1 0 0,1 1-1 0 0,2-2-39 0 0,1 2 85 0 0,-7 5-52 0 0,0 0 0 0 0,0 1 0 0 0,0 1-1 0 0,2-1-32 0 0,-7 5 1 0 0,-1 0-1 0 0,1 1 0 0 0,0-1 0 0 0,0 1 0 0 0,0 0 1 0 0,0 0-1 0 0,0 0 0 0 0,0 1 0 0 0,0 0 1 0 0,0 0-1 0 0,0 0 0 0 0,0 1 0 0 0,-1-1-3 0 0,1 0 0 0 0,-1 1 0 0 0,0 0 0 0 0,1 0 1 0 0,-1 0-1 0 0,0 1 0 0 0,0-1 0 0 0,0 1 0 0 0,0 0 0 0 0,0 0 0 0 0,0 0 0 0 0,-1 1 0 0 0,1-1 0 0 0,-1 1 0 0 0,1 0 1 0 0,-1 0-1 0 0,0 0 0 0 0,0 0 0 0 0,-1 1 0 0 0,1-1 0 0 0,-1 1 0 0 0,1 0 3 0 0,2 8 37 0 0,0 1 1 0 0,-1-1-1 0 0,0 1 0 0 0,-1 0 1 0 0,0 0-1 0 0,0 13-37 0 0,2-5 3 0 0,-4-20-4 0 0,0 0 1 0 0,-1 0-1 0 0,1 0 0 0 0,-1 1 1 0 0,1-1-1 0 0,-1 0 0 0 0,0 1 1 0 0,1-1-1 0 0,-1 0 0 0 0,0 1 1 0 0,0-1-1 0 0,0 1 0 0 0,0-1 1 0 0,0 0-1 0 0,0 1 1 0 0,-1-1-1 0 0,1 0 0 0 0,0 1 1 0 0,-1-1-1 0 0,1 0 0 0 0,-1 1 1 0 0,1-1-1 0 0,-1 0 0 0 0,1 0 1 0 0,-1 0-1 0 0,0 0 0 0 0,0 1 1 0 0,-4 3-11 0 0,-1 0 0 0 0,0 0-1 0 0,0 0 1 0 0,0-1 0 0 0,0 0-1 0 0,-1 0 1 0 0,0 0 0 0 0,1-1-1 0 0,-1 0 1 0 0,0-1 0 0 0,-1 1-1 0 0,1-1 1 0 0,-2 0 11 0 0,-16 2 41 0 0,0-1 0 0 0,0-1 0 0 0,-8-1-41 0 0,-3 0-41 0 0,23 0 55 0 0,-1-2 0 0 0,1 1 0 0 0,0-1 0 0 0,0-1 0 0 0,-1-1-14 0 0,9 2-139 0 0,-1 0 0 0 0,1-1 0 0 0,-1 0 0 0 0,1 0 1 0 0,0 0-1 0 0,-1 0 0 0 0,1-1 0 0 0,1 0 0 0 0,-1 0 0 0 0,0-1 0 0 0,1 1 0 0 0,-4-4 139 0 0,1-2-2488 0 0,6-2-6778 0 0</inkml:trace>
  <inkml:trace contextRef="#ctx0" brushRef="#br0" timeOffset="23193.91">11849 1909 13824 0 0,'3'-19'1126'0'0,"2"-4"-756"0"0,-5 23-237 0 0,0 0 0 0 0,0 0 0 0 0,0 0 0 0 0,0 1 0 0 0,0-1 1 0 0,0 0-1 0 0,0 0 0 0 0,0 0 0 0 0,0 0 0 0 0,0 0 0 0 0,0 0 1 0 0,0 0-1 0 0,0 0 0 0 0,0 0 0 0 0,0 0 0 0 0,0 0 1 0 0,0 0-1 0 0,0 0 0 0 0,0 0 0 0 0,0 0 0 0 0,0 0 0 0 0,0 0 1 0 0,0 0-1 0 0,0 0 0 0 0,0 0 0 0 0,0 0 0 0 0,0 0 1 0 0,0 0-1 0 0,0 0 0 0 0,0 0 0 0 0,0 0 0 0 0,0 0 0 0 0,0 0 1 0 0,0 0-1 0 0,1 0 0 0 0,-1 0 0 0 0,0 0 0 0 0,0 0 0 0 0,0 0 1 0 0,0 0-1 0 0,0 0 0 0 0,0 0 0 0 0,0 0 0 0 0,0 0 1 0 0,0 0-1 0 0,0 0 0 0 0,0 0 0 0 0,0 0 0 0 0,0 0 0 0 0,0 0 1 0 0,0 0-1 0 0,0 0 0 0 0,0 0 0 0 0,0 0 0 0 0,0 0 0 0 0,0 0 1 0 0,0 0-1 0 0,0 0 0 0 0,0 0 0 0 0,0 0 0 0 0,0 0 1 0 0,0 0-1 0 0,0 0 0 0 0,0 0 0 0 0,1 0 0 0 0,-1 0 0 0 0,0 0 1 0 0,0-1-1 0 0,0 1-133 0 0,1 7 1638 0 0,0 13-2235 0 0,-5 12 1071 0 0,1 1 0 0 0,1 7-474 0 0,0 32 1103 0 0,0-38-884 0 0,1 0 0 0 0,4 20-219 0 0,4-32 272 0 0,-7-20-144 0 0,2 0 0 0 0,9 11 136 0 0,-10-12-244 0 0,0-1 1 0 0,0 1-1 0 0,0-1 0 0 0,0 1 1 0 0,0-1-1 0 0,0 1 0 0 0,0-1 0 0 0,0 0 1 0 0,0 1-1 0 0,1-1 0 0 0,-1 0 0 0 0,0 0 1 0 0,0 0-1 0 0,0 0 0 0 0,0 0 1 0 0,1 0-1 0 0,-1 0 0 0 0,0-1 0 0 0,0 1-20 0 0,3-1 24 0 0,0 0 0 0 0,0-1 0 0 0,0 1 0 0 0,0-1 0 0 0,0 0-1 0 0,-1 0 1 0 0,1 0 0 0 0,-1-1 0 0 0,1 1 0 0 0,-1-1 0 0 0,0 0-1 0 0,0 0 1 0 0,0 0 0 0 0,0 0 0 0 0,0-1-24 0 0,7-9 324 0 0,0-1 0 0 0,7-15-324 0 0,23-44 185 0 0,16-44-185 0 0,-17 38 128 0 0,-39 79-128 0 0,0 0 0 0 0,0 0 1 0 0,0 0-1 0 0,0 0 0 0 0,0 0 0 0 0,0 0 1 0 0,0 0-1 0 0,0 0 0 0 0,0 0 0 0 0,0 0 0 0 0,0 0 1 0 0,0 0-1 0 0,0 0 0 0 0,0 1 0 0 0,0-1 0 0 0,0 0 1 0 0,1 0-1 0 0,-1 0 0 0 0,0 0 0 0 0,0 0 0 0 0,0 0 1 0 0,0 0-1 0 0,0 0 0 0 0,0 0 0 0 0,0 0 0 0 0,0 0 1 0 0,0 0-1 0 0,0 0 0 0 0,0 0 0 0 0,0 0 0 0 0,0 0 1 0 0,0 0-1 0 0,0 0 0 0 0,0 0 0 0 0,0 0 0 0 0,0 0 1 0 0,0 0-1 0 0,0 0 0 0 0,1 0 0 0 0,-1 0 0 0 0,0 0 1 0 0,0 0-1 0 0,0 0 0 0 0,0 0 0 0 0,0 0 1 0 0,0 0-1 0 0,0 0 0 0 0,0 0 0 0 0,0 0 0 0 0,0 0 1 0 0,0 0-1 0 0,0 0 0 0 0,0 0 0 0 0,0 0 0 0 0,0 0 1 0 0,0 0-1 0 0,0 0 0 0 0,0 0 0 0 0,0 0 0 0 0,0 0 1 0 0,0-1-1 0 0,0 1 0 0 0,1 0 0 0 0,-1 0 0 0 0,0 0 1 0 0,0 0-1 0 0,0 0 0 0 0,1 8 30 0 0,0 7 14 0 0,-6 84-44 0 0,5 17 0 0 0,0-110 0 0 0,1 1 0 0 0,0-1 0 0 0,0 0 0 0 0,2 4 0 0 0,1 13 0 0 0,-2-17 0 0 0,0 1 0 0 0,0-1 0 0 0,1 0 0 0 0,0 1 0 0 0,0-1 0 0 0,0 0 0 0 0,1 0 0 0 0,4 10 0 0 0,-7-15 5 0 0,0 0 0 0 0,0 0 0 0 0,-1-1 0 0 0,1 1-1 0 0,0 0 1 0 0,0-1 0 0 0,0 1 0 0 0,0-1 0 0 0,0 1 0 0 0,0-1 0 0 0,0 1 0 0 0,0-1-1 0 0,0 1 1 0 0,0-1 0 0 0,0 0 0 0 0,0 0 0 0 0,0 1 0 0 0,0-1 0 0 0,0 0 0 0 0,0 0 0 0 0,1 0-1 0 0,-1 0 1 0 0,0-1 0 0 0,0 1 0 0 0,0 0 0 0 0,0 0 0 0 0,0 0 0 0 0,0-1 0 0 0,0 1-1 0 0,0-1-4 0 0,11 0 62 0 0,-4-4 135 0 0,-4 1-155 0 0,0 2-1 0 0,1-1 1 0 0,0 1 0 0 0,-1-1 0 0 0,0-1-1 0 0,0 1 1 0 0,0 0 0 0 0,0-1 0 0 0,-1 0-1 0 0,1 0 1 0 0,2-4-42 0 0,112-146 684 0 0,-83 110-645 0 0,-1-2 14 0 0,-2-1 0 0 0,6-16-53 0 0,-33 52 4 0 0,0 0-1 0 0,0 0 0 0 0,-1-1 0 0 0,0 0-3 0 0,8-23-2 0 0,-6 20 3 0 0,0 4-4 0 0,-2-1 0 0 0,1 0 0 0 0,-2 0-1 0 0,1 0 1 0 0,-1-1 3 0 0,-3 11-17 0 0,0 1-1 0 0,0-1 0 0 0,1 1 0 0 0,-1-1 1 0 0,0 1-1 0 0,0 0 0 0 0,-1-1 0 0 0,1 1 1 0 0,0-1-1 0 0,0 1 0 0 0,-1-1 0 0 0,1 1 1 0 0,-1 0-1 0 0,1-1 0 0 0,-1 1 0 0 0,0-1 18 0 0,0 1-3 0 0,1 1-1 0 0,-1-1 1 0 0,1 0-1 0 0,-1 1 1 0 0,0-1-1 0 0,1 1 0 0 0,-1-1 1 0 0,0 1-1 0 0,0 0 1 0 0,1-1-1 0 0,-1 1 0 0 0,0 0 1 0 0,0-1-1 0 0,0 1 1 0 0,0 0-1 0 0,1 0 0 0 0,-1 0 1 0 0,0 0-1 0 0,0 0 1 0 0,0 0 3 0 0,-2 0 23 0 0,0 0 1 0 0,0 1-1 0 0,0-1 1 0 0,0 1-1 0 0,0 0 1 0 0,0 0-1 0 0,1 0 1 0 0,-1 1-1 0 0,0-1 1 0 0,1 0-1 0 0,-1 1 1 0 0,1 0-1 0 0,-1 0 1 0 0,1 0-24 0 0,-10 8-24 0 0,1 1 1 0 0,1 0-1 0 0,-1 1 1 0 0,2 0 0 0 0,0 0-1 0 0,-4 8 24 0 0,10-15-47 0 0,0-1 0 0 0,1 1 0 0 0,0 0 0 0 0,0 0 0 0 0,0 0 0 0 0,0 0-1 0 0,1 1 1 0 0,0-1 0 0 0,0 0 0 0 0,1 1 0 0 0,-1-1 0 0 0,1 0 0 0 0,0 1 0 0 0,0-1 0 0 0,1 0-1 0 0,0 1 1 0 0,0-1 0 0 0,0 0 0 0 0,0 0 0 0 0,2 3 47 0 0,9 15-456 0 0,0 0 0 0 0,2-1-1 0 0,1-1 1 0 0,0 0 0 0 0,17 17 456 0 0,-25-29-138 0 0,1 1 0 0 0,-2 1-1 0 0,1-1 1 0 0,-1 1 0 0 0,3 11 138 0 0,-8-19 0 0 0,0 0 0 0 0,0 1 0 0 0,-1-1 0 0 0,0 0 0 0 0,1 1 0 0 0,-1-1 0 0 0,0 1 0 0 0,-1-1 0 0 0,1 0 0 0 0,-1 1 0 0 0,1-1 0 0 0,-1 0 0 0 0,0 0 0 0 0,0 1 0 0 0,-1-1 0 0 0,1 0 0 0 0,0 0 0 0 0,-1 0 0 0 0,-1 2 0 0 0,-5 7 94 0 0,2 0 0 0 0,0 0 0 0 0,-3 9-94 0 0,6-13 17 0 0,-1 0 36 0 0,6-6 12 0 0,3 1-100 0 0,1 0 0 0 0,-1-1 0 0 0,1 0-1 0 0,0 0 1 0 0,0 0 0 0 0,0-1 0 0 0,0 0-1 0 0,0 0 1 0 0,1-1 0 0 0,-1 1 0 0 0,0-1-1 0 0,0 0 1 0 0,0-1 0 0 0,0 0 0 0 0,1 0-1 0 0,-1 0 36 0 0,16-4-1220 0 0,13-5-6606 0 0,-17 2-380 0 0</inkml:trace>
  <inkml:trace contextRef="#ctx0" brushRef="#br0" timeOffset="24681.6">13151 1867 17447 0 0,'6'-8'287'0'0,"0"-1"-1"0"0,0 1 1 0 0,-1-1-1 0 0,0 0 1 0 0,3-10-287 0 0,-7 17 164 0 0,0 0 0 0 0,0 0 0 0 0,-1-1-1 0 0,1 1 1 0 0,-1 0 0 0 0,1-1 0 0 0,-1 1 0 0 0,0-1 0 0 0,0 1 0 0 0,0 0 0 0 0,0-1 0 0 0,-1 1 0 0 0,1-1 0 0 0,0 1 0 0 0,-1 0 0 0 0,0-1 0 0 0,0 1 0 0 0,0 0-1 0 0,0 0 1 0 0,0 0 0 0 0,0 0 0 0 0,0 0 0 0 0,-1 0 0 0 0,1 0 0 0 0,0 0 0 0 0,-1 0 0 0 0,-1-1-164 0 0,1 2 154 0 0,1-1 0 0 0,-1 1 0 0 0,1 0 1 0 0,-1 0-1 0 0,1 0 0 0 0,-1 0 0 0 0,1 1 0 0 0,-1-1 0 0 0,0 0 0 0 0,0 1 1 0 0,1-1-1 0 0,-1 1 0 0 0,0-1 0 0 0,0 1 0 0 0,0 0 0 0 0,0 0 1 0 0,1 0-1 0 0,-1 0 0 0 0,0 0 0 0 0,-1 0-154 0 0,0 1 119 0 0,-1 0 0 0 0,1 0 0 0 0,-1 1 0 0 0,1-1-1 0 0,0 1 1 0 0,-1 0 0 0 0,1-1 0 0 0,0 1 0 0 0,0 1 0 0 0,-1 0-119 0 0,-7 7 51 0 0,1 0-1 0 0,0 1 1 0 0,1 0-1 0 0,0 1 1 0 0,0 1-51 0 0,-2 2-2 0 0,1 0 0 0 0,1 1 0 0 0,0 0 0 0 0,2 0-1 0 0,0 1 1 0 0,0 0 0 0 0,2 0 0 0 0,0 1 0 0 0,1-1 0 0 0,0 6 2 0 0,3-17-13 0 0,1-1 0 0 0,0 0 1 0 0,1 1-1 0 0,-1-1 0 0 0,1 0 0 0 0,0 0 1 0 0,2 6 12 0 0,-3-10 4 0 0,1 1 0 0 0,-1-1 0 0 0,0 1 0 0 0,1-1 0 0 0,0 1 0 0 0,-1-1 0 0 0,1 0 0 0 0,0 1 0 0 0,-1-1 0 0 0,1 0 1 0 0,0 1-1 0 0,0-1 0 0 0,0 0 0 0 0,0 0 0 0 0,1 0 0 0 0,-1 0 0 0 0,0 0 0 0 0,0 0 0 0 0,1 0 0 0 0,-1 0 0 0 0,0 0 1 0 0,1-1-1 0 0,-1 1 0 0 0,1-1 0 0 0,-1 1 0 0 0,1-1 0 0 0,-1 1 0 0 0,1-1-4 0 0,3 0-75 0 0,0-1-1 0 0,0 0 1 0 0,0 0-1 0 0,0 0 1 0 0,-1 0-1 0 0,1-1 0 0 0,0 0 1 0 0,-1 0-1 0 0,0 0 1 0 0,1-1-1 0 0,-1 1 1 0 0,0-1-1 0 0,0 0 1 0 0,0 0-1 0 0,0-1 1 0 0,-1 1-1 0 0,0-1 1 0 0,1 1-1 0 0,0-3 76 0 0,9-11-533 0 0,-1-1-1 0 0,-1 0 1 0 0,9-18 533 0 0,-18 31-57 0 0,-1 3 22 0 0,0 0 0 0 0,0-1 1 0 0,0 1-1 0 0,0 0 0 0 0,0-1 0 0 0,0 1 0 0 0,-1-1 0 0 0,0 1 0 0 0,1-1 0 0 0,-1 1 0 0 0,0-3 35 0 0,1-2-93 0 0,3 4 74 0 0,-4 3 19 0 0,0 0 0 0 0,0 0 0 0 0,1 0 0 0 0,-1 0 0 0 0,0 0 0 0 0,0 0 0 0 0,0 0 0 0 0,0 0 0 0 0,1 1 0 0 0,-1-1 0 0 0,0 0 0 0 0,0 0 0 0 0,0 0 0 0 0,0 0 0 0 0,0 0 0 0 0,0 0 0 0 0,1 1 0 0 0,-1-1 0 0 0,0 0 0 0 0,0 0 0 0 0,0 0 0 0 0,0 0 0 0 0,0 1 0 0 0,0-1 0 0 0,0 0 0 0 0,0 0 0 0 0,0 0 0 0 0,0 0 0 0 0,0 1 0 0 0,0-1 0 0 0,0 0 0 0 0,0 0 0 0 0,0 0 0 0 0,0 0 0 0 0,0 1 0 0 0,0-1 0 0 0,0 0 0 0 0,0 0 0 0 0,0 0 0 0 0,-2 10 0 0 0,2-7 0 0 0,-1 9 0 0 0,0 1 0 0 0,1-1 0 0 0,0 1 0 0 0,3 8 0 0 0,-2-6 0 0 0,0 0 0 0 0,-1 10 0 0 0,-2 181 468 0 0,4-106 152 0 0,-6 22-620 0 0,-3-26 115 0 0,-4 58 1438 0 0,-29 141-1553 0 0,33-262 113 0 0,-2 0-1 0 0,-1 0 1 0 0,-2-1-1 0 0,-1 0 0 0 0,-2-1 1 0 0,-2 1-113 0 0,12-23 38 0 0,0 0 1 0 0,-1 0-1 0 0,-1-1 1 0 0,1 0-1 0 0,-1 0 1 0 0,-8 6-39 0 0,12-12 21 0 0,1 1-1 0 0,-1-1 1 0 0,0 0 0 0 0,0 0 0 0 0,0 0 0 0 0,0 0-1 0 0,-1-1 1 0 0,1 1 0 0 0,0-1 0 0 0,-1 0 0 0 0,1 0 0 0 0,-1 0-1 0 0,1 0 1 0 0,-1-1 0 0 0,0 0 0 0 0,1 1 0 0 0,-1-1-1 0 0,1 0 1 0 0,-1-1 0 0 0,0 1 0 0 0,-1-1-21 0 0,2 0 16 0 0,0 0-1 0 0,-1 0 1 0 0,1-1 0 0 0,0 0 0 0 0,0 1 0 0 0,0-1 0 0 0,1 0-1 0 0,-1 0 1 0 0,0 0 0 0 0,1-1 0 0 0,-1 1 0 0 0,1-1-1 0 0,0 1 1 0 0,-2-3-16 0 0,-3-6 15 0 0,0 0 1 0 0,1 0-1 0 0,-2-6-15 0 0,-4-8-65 0 0,9 17 44 0 0,0 0-1 0 0,0 1 1 0 0,1-1-1 0 0,0 0 0 0 0,1 0 1 0 0,0 0-1 0 0,0-1 0 0 0,1 1 1 0 0,0-2 21 0 0,-1-6-43 0 0,0-12-24 0 0,1 0 1 0 0,2 0-1 0 0,1 1 0 0 0,1-1 1 0 0,1 1 66 0 0,12-44-204 0 0,9-19 204 0 0,2 7-162 0 0,3 2 0 0 0,4 1 0 0 0,3 2 0 0 0,18-24 162 0 0,48-54-711 0 0,-85 128 601 0 0,32-38-354 0 0,41-42 464 0 0,-48 58 361 0 0,-1-1 0 0 0,-3-3 1 0 0,7-15-362 0 0,-28 41 194 0 0,1 1 0 0 0,13-13-194 0 0,21-28 221 0 0,-37 45-150 0 0,9-13 93 0 0,13-26-164 0 0,-32 50-9 0 0,-1-1-1 0 0,0 0 1 0 0,-1 0-1 0 0,0 0 1 0 0,-1 0 0 0 0,-1-1-1 0 0,1-3 10 0 0,-4 15 0 0 0,0 1 0 0 0,0 0 0 0 0,0-1 0 0 0,-1 1 0 0 0,1-1 0 0 0,0 1 0 0 0,-1 0 0 0 0,1-1 0 0 0,-1 1 0 0 0,1 0 0 0 0,-1-1 0 0 0,0 1 0 0 0,1 0 0 0 0,-1 0 0 0 0,0 0 0 0 0,0 0 0 0 0,0 0 0 0 0,0 0 0 0 0,0 0 0 0 0,0 0 0 0 0,0 0 0 0 0,0 0 0 0 0,0 0 0 0 0,-1 0 0 0 0,1 1 0 0 0,0-1 0 0 0,0 1 0 0 0,-1-1 0 0 0,1 1 0 0 0,0-1 0 0 0,-1 1 0 0 0,1 0 0 0 0,-1-1 0 0 0,1 1 0 0 0,0 0 0 0 0,-1 0 0 0 0,1 0 0 0 0,-1 0 0 0 0,1 1 0 0 0,-1-1 0 0 0,1 0 0 0 0,0 0 0 0 0,-1 1 0 0 0,1-1 0 0 0,0 1 0 0 0,-1-1 0 0 0,1 1 0 0 0,0 0 0 0 0,0-1 0 0 0,0 1 0 0 0,-25 23 31 0 0,1 1 0 0 0,2 1 0 0 0,1 1 0 0 0,1 0 0 0 0,1 2-1 0 0,-9 19-30 0 0,9-12 38 0 0,2 1 0 0 0,1 1-1 0 0,2 0 1 0 0,2 2-1 0 0,1-1 1 0 0,3 2-1 0 0,-1 9-37 0 0,8-37-14 0 0,0 0-1 0 0,1 0 1 0 0,1 0-1 0 0,0 1 1 0 0,1-1-1 0 0,1 0 1 0 0,0 0-1 0 0,3 10 15 0 0,-4-16-18 0 0,1 0 1 0 0,1 0-1 0 0,0 0 0 0 0,0 0 0 0 0,0 0 1 0 0,0-1-1 0 0,1 0 0 0 0,0 1 0 0 0,1-2 1 0 0,-1 1-1 0 0,1 0 0 0 0,1-1 0 0 0,-1 0 1 0 0,0 0-1 0 0,1 0 0 0 0,1-1 18 0 0,-5-2 3 0 0,6 3 19 0 0,0 0 1 0 0,0 0-1 0 0,0 0 0 0 0,1-1 1 0 0,0-1-1 0 0,0 1 0 0 0,0-1 0 0 0,4 0-22 0 0,7 0-782 0 0,0-1-1 0 0,1-2 0 0 0,-1 1 0 0 0,0-2 0 0 0,0-1 1 0 0,0-1-1 0 0,0 0 0 0 0,0-1 0 0 0,-1-2 0 0 0,0 0 0 0 0,0-1 1 0 0,0 0-1 0 0,-1-2 0 0 0,0 0 0 0 0,12-9 783 0 0,-9 5-983 0 0,0-1 0 0 0,-2-1 0 0 0,0 0-1 0 0,13-14 984 0 0,-23 19-6 0 0,-1 0 0 0 0,0 0 0 0 0,-1 0 0 0 0,2-5 6 0 0,-3 5 940 0 0,-1-1 0 0 0,0 1-1 0 0,-1-1 1 0 0,0 0-1 0 0,0-2-939 0 0,1-3 1451 0 0,-3 11-978 0 0,-1 1 0 0 0,1 0 0 0 0,-1-1 1 0 0,0 1-1 0 0,0-1 0 0 0,-1 0 0 0 0,1 1 1 0 0,-1-1-1 0 0,0 0 0 0 0,0 1 0 0 0,-1-1 1 0 0,0-1-474 0 0,1 5 71 0 0,0 0 1 0 0,-1 1-1 0 0,1-1 1 0 0,-1 0 0 0 0,1 0-1 0 0,0 1 1 0 0,-1-1-1 0 0,1 1 1 0 0,-1-1 0 0 0,0 1-1 0 0,1-1 1 0 0,-1 0-1 0 0,1 1 1 0 0,-1 0 0 0 0,0-1-1 0 0,1 1 1 0 0,-1-1 0 0 0,0 1-1 0 0,1 0 1 0 0,-1-1-1 0 0,0 1 1 0 0,0 0 0 0 0,0 0-1 0 0,1 0 1 0 0,-1 0-1 0 0,0 0 1 0 0,0 0 0 0 0,1 0-1 0 0,-1 0 1 0 0,0 0-1 0 0,0 0 1 0 0,0 0 0 0 0,1 0-1 0 0,-1 0 1 0 0,-1 1-72 0 0,-1 0 102 0 0,-1 0-1 0 0,0 0 1 0 0,1 0 0 0 0,-1 1 0 0 0,1 0 0 0 0,-2 0-102 0 0,-2 2 38 0 0,-1 1 0 0 0,1 0 0 0 0,0 0-1 0 0,0 0 1 0 0,0 1 0 0 0,1 0 0 0 0,0 1 0 0 0,0-1 0 0 0,1 1 0 0 0,-1 0 0 0 0,2 1 0 0 0,-1-1 0 0 0,1 1 0 0 0,0 0 0 0 0,0 0-1 0 0,-1 7-37 0 0,0 0 17 0 0,-9 21-50 0 0,3 2 0 0 0,-8 37 33 0 0,14-51 93 0 0,2-12-73 0 0,0 1-1 0 0,1-1 1 0 0,0 3-20 0 0,2-13 7 0 0,0 1-1 0 0,0 0 0 0 0,0-1 1 0 0,0 1-1 0 0,0 0 1 0 0,1-1-1 0 0,-1 1 1 0 0,1-1-1 0 0,-1 1 0 0 0,1-1 1 0 0,0 1-1 0 0,0-1 1 0 0,0 1-1 0 0,1-1 1 0 0,-1 0-1 0 0,1 0 0 0 0,-1 1-6 0 0,0-2 8 0 0,0 0 0 0 0,0 0 0 0 0,0-1-1 0 0,0 1 1 0 0,0 0 0 0 0,0 0 0 0 0,0 0-1 0 0,0-1 1 0 0,0 1 0 0 0,0-1 0 0 0,1 1-1 0 0,-1-1 1 0 0,0 1 0 0 0,0-1 0 0 0,1 0-1 0 0,-1 0 1 0 0,0 1 0 0 0,1-1-1 0 0,-1 0 1 0 0,0 0 0 0 0,0 0 0 0 0,1 0-1 0 0,-1-1 1 0 0,0 1 0 0 0,1 0 0 0 0,0-1-8 0 0,3-1 25 0 0,0 0 0 0 0,0 0 1 0 0,0-1-1 0 0,-1 1 0 0 0,5-4-25 0 0,4-2 38 0 0,-5 3-25 0 0,-1 0-1 0 0,1-1 1 0 0,-1 1 0 0 0,0-1 0 0 0,0-1-1 0 0,-1 1 1 0 0,0-1 0 0 0,0-1 0 0 0,-1 1 0 0 0,0-1-1 0 0,0 0 1 0 0,1-3-13 0 0,13-21 19 0 0,-9 16 10 0 0,-2 0-1 0 0,3-6-28 0 0,28-67-137 0 0,-39 87-103 0 0,0 2-15 0 0,2-7 247 0 0,1 7 413 0 0,-3 1-391 0 0,1 0 1 0 0,-1 0 0 0 0,1 0-1 0 0,-1 0 1 0 0,0-1-1 0 0,0 1 1 0 0,1 0 0 0 0,-1 0-1 0 0,0 0 1 0 0,0 0 0 0 0,0 0-1 0 0,0 0 1 0 0,0 0-1 0 0,0 0 1 0 0,0 1-15 0 0,-1 2-4 0 0,0 1 1 0 0,0-1-1 0 0,-1 0 0 0 0,0 0 1 0 0,0 0-1 0 0,0 0 0 0 0,-2 3 4 0 0,2-4-3 0 0,1 0 0 0 0,-1 1 1 0 0,0-1-1 0 0,1 0 0 0 0,-1 1 0 0 0,1-1 0 0 0,0 1 0 0 0,0-1 0 0 0,1 1 0 0 0,-1-1 0 0 0,1 1 0 0 0,0 0 0 0 0,-1 1 3 0 0,4 21 0 0 0,-2 0 0 0 0,-1 1 0 0 0,0-1 0 0 0,-4 9 0 0 0,4-30 0 0 0,0 0 0 0 0,1 0 0 0 0,-1 0 0 0 0,1 1 0 0 0,0-1 0 0 0,0 0 0 0 0,0 0 0 0 0,2 2 0 0 0,4 23 0 0 0,-7-28 17 0 0,0 0 1 0 0,0 0-1 0 0,1 0 0 0 0,-1 0 0 0 0,1 0 1 0 0,0-1-1 0 0,-1 1 0 0 0,1 0 0 0 0,0 0 0 0 0,0 0 1 0 0,0-1-1 0 0,0 1 0 0 0,0 0 0 0 0,0-1 1 0 0,1 1-1 0 0,-1-1 0 0 0,1 1 0 0 0,-1-1 0 0 0,1 0 1 0 0,-1 0-1 0 0,1 0 0 0 0,0 1 0 0 0,-1-2 1 0 0,1 1-1 0 0,0 0 0 0 0,0 0 0 0 0,0 0 1 0 0,0-1-1 0 0,0 1 0 0 0,0-1 0 0 0,0 0 0 0 0,0 1 1 0 0,0-1-1 0 0,0 0 0 0 0,0 0 0 0 0,0 0 1 0 0,0-1-1 0 0,0 1 0 0 0,1-1-17 0 0,12-3 165 0 0,-5 1 14 0 0,0 0 0 0 0,0 0-1 0 0,0-1 1 0 0,4-2-179 0 0,5-4 188 0 0,0-1-1 0 0,-1-1 0 0 0,0-1 1 0 0,-1 0-1 0 0,0-1 1 0 0,-1-1-1 0 0,5-6-187 0 0,10-12 227 0 0,-15 16-196 0 0,0 0 0 0 0,-1-2 0 0 0,11-17-31 0 0,-8 9 21 0 0,-9 15 66 0 0,-1-1-1 0 0,-1 0 0 0 0,5-10-86 0 0,32-82 184 0 0,-25 58-345 0 0,-11 30 69 0 0,-1-1 1 0 0,2-7 91 0 0,2-9 68 0 0,-4 12 118 0 0,-1 0 0 0 0,2-14-186 0 0,-6 29-41 0 0,-2 1 1 0 0,1-1 0 0 0,-1 1-1 0 0,0-1 1 0 0,0 1 0 0 0,-1 0-1 0 0,1-1 1 0 0,-2 1 0 0 0,1 0-1 0 0,-1-1 1 0 0,-1-2 40 0 0,3 7-3 0 0,-1 0 0 0 0,0 0 0 0 0,0 0 0 0 0,0 0 0 0 0,0 1 0 0 0,-1-1 0 0 0,1 0 0 0 0,-1 0 0 0 0,1 1 0 0 0,-1-1 0 0 0,1 1 0 0 0,-2-1 3 0 0,2 1 3 0 0,1 1 0 0 0,-1-1-1 0 0,0 1 1 0 0,0 0 0 0 0,0-1 0 0 0,0 1 0 0 0,0 0-1 0 0,0 0 1 0 0,0 0 0 0 0,1 0 0 0 0,-1 0 0 0 0,0 0-1 0 0,0 0 1 0 0,0 0 0 0 0,0 0 0 0 0,0 0-1 0 0,0 0 1 0 0,0 0 0 0 0,0 1 0 0 0,1-1 0 0 0,-1 0-1 0 0,0 1 1 0 0,0-1 0 0 0,0 1 0 0 0,0-1 0 0 0,1 1-1 0 0,-1-1 1 0 0,0 1 0 0 0,1 0 0 0 0,-1-1 0 0 0,0 1-1 0 0,1 0-2 0 0,-18 15 55 0 0,9-9-19 0 0,0 0 1 0 0,1 1-1 0 0,0 0 1 0 0,1 1-1 0 0,0 0 1 0 0,0 0-1 0 0,1 0 1 0 0,0 1-1 0 0,0 1-36 0 0,3-3-18 0 0,-1 0-1 0 0,2 0 1 0 0,-1 0-1 0 0,1 1 1 0 0,1-1-1 0 0,-1 1 1 0 0,1-1 0 0 0,1 1-1 0 0,0-1 1 0 0,1 9 18 0 0,0-3-41 0 0,2 0 0 0 0,0 0 0 0 0,1 0-1 0 0,0 0 1 0 0,1 0 0 0 0,2 1 41 0 0,8 21-131 0 0,-5-10-127 0 0,1 0 0 0 0,1-1 0 0 0,12 17 258 0 0,-15-30-170 0 0,-2 1 0 0 0,0 0 0 0 0,3 8 170 0 0,-8-17-45 0 0,0 0 1 0 0,-1 0-1 0 0,0 0 0 0 0,0 0 0 0 0,0 0 0 0 0,0 0 1 0 0,-1 1-1 0 0,0-1 0 0 0,0 0 0 0 0,0 1 0 0 0,0-1 0 0 0,0 0 1 0 0,-1 0-1 0 0,0 1 45 0 0,-7 16-110 0 0,7-16 89 0 0,-1-1 0 0 0,0 1 1 0 0,1-1-1 0 0,0 1 0 0 0,0 0 1 0 0,0-1-1 0 0,1 5 21 0 0,0 24-64 0 0,-2-12 64 0 0,-1-15 0 0 0,0 1 0 0 0,3-4 15 0 0,0-1-1 0 0,0 1 1 0 0,0 0 0 0 0,0-1-1 0 0,0 1 1 0 0,1 0 0 0 0,-1 0-1 0 0,1-1 1 0 0,0 1 0 0 0,0-1-1 0 0,0 1 1 0 0,0-1 0 0 0,0 1-1 0 0,1 0-14 0 0,1-1 1 0 0,0 0 0 0 0,0 0 0 0 0,0-1 0 0 0,0 1 0 0 0,0-1 0 0 0,1 0 0 0 0,-1 0 0 0 0,0 0 0 0 0,1 0 1 0 0,-1 0-1 0 0,1-1 0 0 0,-1 1 0 0 0,2-1-1 0 0,10 0-1 0 0,0 0 0 0 0,10-2 1 0 0,-5 0-1 0 0,0-1 1 0 0,0-1 0 0 0,-1-1 0 0 0,0-1 0 0 0,0-1 0 0 0,0 0 0 0 0,1-2 0 0 0,-13 6 0 0 0,11-4 6 0 0,-9 3-18 0 0,0 1 0 0 0,0-1 0 0 0,0-1 0 0 0,-1 0 1 0 0,1 0-1 0 0,4-4 12 0 0,-12 9-55 0 0,-1-1 0 0 0,0 1 0 0 0,0 0 0 0 0,0 0 0 0 0,1 0 0 0 0,-1-1 0 0 0,0 1 0 0 0,0 0 0 0 0,0 0 0 0 0,1-1 0 0 0,-1 1 0 0 0,0 0 0 0 0,0 0 0 0 0,0-1 0 0 0,0 1 0 0 0,0 0 0 0 0,1 0 0 0 0,-1-1 0 0 0,0 1 0 0 0,0 0 0 0 0,0-1 0 0 0,0 1 0 0 0,0 0 0 0 0,0-1 0 0 0,0 1 0 0 0,0 0 0 0 0,0 0 0 0 0,0-1 0 0 0,0 1 0 0 0,-1 0 0 0 0,1-1 0 0 0,0 1 0 0 0,0 0 0 0 0,0 0 0 0 0,0-1 0 0 0,0 1 0 0 0,0 0 0 0 0,-1 0 0 0 0,1-1 0 0 0,0 1 0 0 0,0 0 0 0 0,0 0 0 0 0,-1-1 0 0 0,1 1 0 0 0,0 0 0 0 0,0 0 0 0 0,-1 0 0 0 0,1 0 0 0 0,0-1 0 0 0,-1 1 0 0 0,1 0 0 0 0,0 0 0 0 0,0 0 0 0 0,-1 0 0 0 0,1 0 0 0 0,0 0 0 0 0,-1 0 55 0 0,-22-7-9552 0 0</inkml:trace>
  <inkml:trace contextRef="#ctx0" brushRef="#br0" timeOffset="25330.3">16964 1890 14280 0 0,'0'0'38'0'0,"-1"0"0"0"0,1 0 0 0 0,0 0 0 0 0,-1 0 1 0 0,1 0-1 0 0,0-1 0 0 0,0 1 0 0 0,-1 0 0 0 0,1 0 1 0 0,0 0-1 0 0,-1 0 0 0 0,1 0 0 0 0,0-1 1 0 0,0 1-1 0 0,-1 0 0 0 0,1 0 0 0 0,0 0 0 0 0,0-1 1 0 0,-1 1-1 0 0,1 0 0 0 0,0 0 0 0 0,0-1 0 0 0,0 1 1 0 0,0 0-1 0 0,-1 0 0 0 0,1-1 0 0 0,0 1 0 0 0,0 0 1 0 0,0-1-1 0 0,0 1 0 0 0,0 0 0 0 0,0 0 0 0 0,0-1 1 0 0,0 1-1 0 0,0 0 0 0 0,0-1 0 0 0,0 1 1 0 0,0 0-1 0 0,0-1-38 0 0,0 1 0 0 0,0-1 1 0 0,0 0 0 0 0,0 0 0 0 0,0 1-1 0 0,0-1 1 0 0,0 0 0 0 0,-1 0 0 0 0,1 1-1 0 0,0-1 1 0 0,0 0 0 0 0,-1 1 0 0 0,1-1-1 0 0,0 0 1 0 0,-1 1 0 0 0,1-1-1 0 0,-1 0-17 0 0,1 0 0 0 0,-1 1 0 0 0,0-1 0 0 0,1 0 0 0 0,0 0 0 0 0,-1 1 0 0 0,1-1 0 0 0,-1 0 0 0 0,1 0 0 0 0,0 0 0 0 0,0 0 0 0 0,-1 0 0 0 0,1 0 0 0 0,0 1 0 0 0,0-2 17 0 0,0 1-26 0 0,1 1 0 0 0,-1-1 1 0 0,1 0-1 0 0,-1 0 1 0 0,1 1-1 0 0,-1-1 1 0 0,1 1-1 0 0,-1-1 1 0 0,1 1-1 0 0,0-1 0 0 0,-1 1 1 0 0,1-1-1 0 0,0 1 1 0 0,0-1-1 0 0,0 1 26 0 0,-1 0 3 0 0,0-1 0 0 0,1 1 0 0 0,-1 0 0 0 0,0 0 0 0 0,1-1 0 0 0,-1 1 0 0 0,0 0 0 0 0,1-1 0 0 0,-1 1 0 0 0,0 0 0 0 0,0-1 0 0 0,0 1 0 0 0,1 0 0 0 0,-1-1 0 0 0,0 1 0 0 0,0 0 0 0 0,0-1 0 0 0,0 1 0 0 0,0-1 0 0 0,1 1 0 0 0,-1 0 0 0 0,0-1 0 0 0,0 1 0 0 0,0-1 0 0 0,0 1 0 0 0,0 0 0 0 0,0-1 0 0 0,-1 1 0 0 0,1-1 0 0 0,0 1 0 0 0,0 0 0 0 0,0-1 0 0 0,0 1 0 0 0,0-1 0 0 0,0 1 0 0 0,-1 0 0 0 0,1-1-3 0 0,0 1 55 0 0,-1-1-1 0 0,1 0 1 0 0,0 1-1 0 0,0-1 1 0 0,0 1-1 0 0,-1-1 1 0 0,1 1-1 0 0,0-1 1 0 0,0 0-1 0 0,0 1 1 0 0,0-1-1 0 0,0 0 1 0 0,0 1-1 0 0,0-1 1 0 0,1 1 0 0 0,-1-1-1 0 0,0 0 1 0 0,0 1-1 0 0,0-1 1 0 0,0 1-1 0 0,1-1-54 0 0,0-1 270 0 0,1 0 0 0 0,0 0 0 0 0,0 0 0 0 0,0 0-1 0 0,0 1 1 0 0,0-1 0 0 0,0 0 0 0 0,0 1 0 0 0,1 0 0 0 0,0-1-270 0 0,-5-1 1324 0 0,2 3-1294 0 0,0 0-1 0 0,0 0 1 0 0,0 0-1 0 0,-1 0 1 0 0,1 0 0 0 0,0 0-1 0 0,0 0 1 0 0,0 0-1 0 0,0 0 1 0 0,0 0 0 0 0,0-1-1 0 0,0 1 1 0 0,-1 0-1 0 0,1 0 1 0 0,0 0 0 0 0,0 0-1 0 0,0 0 1 0 0,0 0-1 0 0,0 0 1 0 0,0-1 0 0 0,0 1-1 0 0,0 0 1 0 0,0 0-1 0 0,0 0 1 0 0,0 0 0 0 0,0 0-1 0 0,0-1 1 0 0,0 1-1 0 0,0 0 1 0 0,0 0 0 0 0,0 0-1 0 0,0 0 1 0 0,0-1-1 0 0,0 1 1 0 0,0 0 0 0 0,0 0-1 0 0,0 0 1 0 0,0 0-1 0 0,0 0 1 0 0,0 0 0 0 0,0-1-1 0 0,0 1 1 0 0,0 0-1 0 0,0 0 1 0 0,0 0 0 0 0,0 0-1 0 0,1 0 1 0 0,-1 0-1 0 0,0-1-29 0 0,15 1 764 0 0,-8-1 69 0 0,-7 1-806 0 0,0 0 1 0 0,0 0-1 0 0,0 0 0 0 0,0 0 1 0 0,0 0-1 0 0,0 0 0 0 0,0 0 1 0 0,0 0-1 0 0,0 0 1 0 0,0 0-1 0 0,0 0 0 0 0,0 0 1 0 0,0 0-1 0 0,-1 0 0 0 0,1 0 1 0 0,0 0-1 0 0,0 0 0 0 0,0 0 1 0 0,0 0-1 0 0,0 0 0 0 0,0 0 1 0 0,0 0-1 0 0,0 0 0 0 0,0 0 1 0 0,0 0-1 0 0,0 0 0 0 0,0 0 1 0 0,0-1-1 0 0,0 1 0 0 0,0 0 1 0 0,0 0-1 0 0,0 0 0 0 0,0 0 1 0 0,0 0-1 0 0,-1 0 0 0 0,1 0 1 0 0,0 0-1 0 0,0 0 0 0 0,0 0 1 0 0,0 0-1 0 0,0 0 0 0 0,0 0 1 0 0,0 0-1 0 0,0 0 0 0 0,0 0 1 0 0,0 0-1 0 0,0-1 0 0 0,0 1 1 0 0,0 0-1 0 0,0 0 0 0 0,0 0 1 0 0,0 0-1 0 0,0 0 1 0 0,0 0-1 0 0,0 0 0 0 0,0 0 1 0 0,0 0-1 0 0,0 0 0 0 0,0 0 1 0 0,0 0-1 0 0,1 0 0 0 0,-1 0 1 0 0,0 0-1 0 0,0 0 0 0 0,0 0 1 0 0,0-1-1 0 0,0 1 0 0 0,0 0-27 0 0,0 0 35 0 0,1 0-1 0 0,-1 1 0 0 0,0-1 0 0 0,1 0 1 0 0,-1 0-1 0 0,0 0 0 0 0,0 0 0 0 0,1 0 1 0 0,-1 0-1 0 0,0 1 0 0 0,1-1 1 0 0,-1 0-1 0 0,0 0 0 0 0,1 0 0 0 0,-1 1 1 0 0,0-1-1 0 0,0 0 0 0 0,0 0 0 0 0,1 1 1 0 0,-1-1-1 0 0,0 0 0 0 0,0 1 1 0 0,0-1-1 0 0,1 0 0 0 0,-1 0 0 0 0,0 1 1 0 0,0-1-1 0 0,0 0 0 0 0,0 1 0 0 0,0-1 1 0 0,0 0-1 0 0,0 1 0 0 0,0-1 1 0 0,0 1-1 0 0,0-1 0 0 0,0 0 0 0 0,0 1 1 0 0,0-1-1 0 0,0 0 0 0 0,0 1 0 0 0,0-1 1 0 0,0 0-1 0 0,0 1 0 0 0,-1-1 1 0 0,1 0-1 0 0,0 0 0 0 0,0 1 0 0 0,0-1 1 0 0,-1 0-35 0 0,-1 14 436 0 0,5 11-299 0 0,-2-22-135 0 0,-1 0 1 0 0,1 0-1 0 0,0 1 0 0 0,-1-1 1 0 0,0 0-1 0 0,0 0 0 0 0,0 0 1 0 0,0 0-1 0 0,0 0 0 0 0,-1 0 1 0 0,1 1-1 0 0,-1-1 0 0 0,0 0 1 0 0,0 0-1 0 0,0 0-2 0 0,-5 6 0 0 0,5-8 0 0 0,0 1 0 0 0,-1-1 0 0 0,1 1 0 0 0,0-1 0 0 0,0 1 0 0 0,0 0 0 0 0,1-1 0 0 0,-1 1 0 0 0,0 0 0 0 0,1 0 0 0 0,-1 0 0 0 0,1-1 0 0 0,0 1 0 0 0,-1 0 0 0 0,1 0 0 0 0,0 0 0 0 0,0 0 0 0 0,0 1 0 0 0,5 9-8 0 0,-4-10 12 0 0,0 0-1 0 0,0-1 0 0 0,0 1 1 0 0,0 0-1 0 0,-1 0 0 0 0,1 0 1 0 0,-1 0-1 0 0,1 0 1 0 0,-1 0-1 0 0,0-1 0 0 0,1 1 1 0 0,-1 0-1 0 0,0 0 0 0 0,-1 0 1 0 0,1 1-4 0 0,-6 12 154 0 0,5-12-97 0 0,-1 0 0 0 0,1 0-1 0 0,0 0 1 0 0,0 0 0 0 0,0 0-1 0 0,0 3-56 0 0,-4 69 735 0 0,5-68-723 0 0,-1 0 0 0 0,1 0 0 0 0,1 0 0 0 0,0 0 0 0 0,0 0-12 0 0,1 8 4 0 0,-2-13 1 0 0,0-1-1 0 0,0 1 1 0 0,-1-1-1 0 0,1 1 1 0 0,0 0-1 0 0,0-1 0 0 0,-1 1 1 0 0,1-1-1 0 0,-1 1 1 0 0,1-1-1 0 0,-1 1 1 0 0,0-1-1 0 0,0 1-4 0 0,0-1-29 0 0,1 1 0 0 0,-1-1-1 0 0,0 1 1 0 0,1-1-1 0 0,-1 1 1 0 0,1 0-1 0 0,-1-1 1 0 0,1 1 0 0 0,0 0-1 0 0,0 0 30 0 0,1 4-459 0 0,1 7-1339 0 0,-2-12 1719 0 0,0-1-1 0 0,0 1 0 0 0,0-1 1 0 0,0 0-1 0 0,0 1 1 0 0,-1-1-1 0 0,1 0 0 0 0,0 1 1 0 0,0-1-1 0 0,0 0 0 0 0,0 1 1 0 0,0-1-1 0 0,0 0 0 0 0,-1 1 1 0 0,1-1-1 0 0,0 0 0 0 0,0 1 1 0 0,0-1-1 0 0,-1 0 0 0 0,1 0 1 0 0,0 1-1 0 0,-1-1 0 0 0,1 0 1 0 0,0 0-1 0 0,0 0 0 0 0,-1 1 1 0 0,1-1-1 0 0,0 0 0 0 0,-1 0 1 0 0,1 0 79 0 0,-12-1-1774 0 0</inkml:trace>
  <inkml:trace contextRef="#ctx0" brushRef="#br0" timeOffset="25699.62">17214 1854 3224 0 0,'15'-13'240'0'0,"-15"12"-178"0"0,0 0-1 0 0,1 0 1 0 0,-1 0 0 0 0,0 0-1 0 0,0 0 1 0 0,1 0 0 0 0,-1 0-1 0 0,0 0 1 0 0,0 0 0 0 0,0 0-1 0 0,0 0 1 0 0,0 0 0 0 0,0 1-1 0 0,-1-1 1 0 0,1 0 0 0 0,0 0-1 0 0,0 0 1 0 0,-1 0 0 0 0,1 0-1 0 0,0 0 1 0 0,-1 0 0 0 0,1 0-1 0 0,-1 1 1 0 0,1-1 0 0 0,-1 0-62 0 0,-1-3 2432 0 0,1 3 1994 0 0,1 1 217 0 0,0 0-4298 0 0,0 0 0 0 0,-1 0 0 0 0,1 0 0 0 0,-1 0 0 0 0,1 0-1 0 0,0 0 1 0 0,-1 0 0 0 0,1 0 0 0 0,0 0 0 0 0,-1 1 0 0 0,1-1-1 0 0,-1 0 1 0 0,1 0 0 0 0,0 0 0 0 0,-1 0 0 0 0,1 1 0 0 0,0-1-1 0 0,0 0 1 0 0,-1 0 0 0 0,1 1 0 0 0,0-1-345 0 0,-2 9 2658 0 0,7 14-3483 0 0,-1-11 1598 0 0,0 31-397 0 0,-4-32-252 0 0,1-1-1 0 0,0 1 1 0 0,2 7-124 0 0,2 1 400 0 0,-1 1 1 0 0,0 11-401 0 0,-3-23 111 0 0,1 0 0 0 0,0 0 0 0 0,3 7-111 0 0,-4-10 14 0 0,1-1 0 0 0,-1 1-1 0 0,1 0 1 0 0,-1 0-1 0 0,-1 0 1 0 0,1 0 0 0 0,-1 0-1 0 0,0 0 1 0 0,0 1-14 0 0,0 1 12 0 0,0 0 1 0 0,0-1-1 0 0,1 1 0 0 0,0 4-12 0 0,0-6 6 0 0,0 0-1 0 0,-1 0 0 0 0,0 0 0 0 0,0 1 0 0 0,0-1 0 0 0,-1 4-5 0 0,-1 8-418 0 0,1-15-487 0 0,-3-1 146 0 0,2-1-1371 0 0,-1-1-108 0 0,-11-6-24 0 0</inkml:trace>
  <inkml:trace contextRef="#ctx0" brushRef="#br0" timeOffset="26031.6">16969 1446 14280 0 0,'26'-18'1102'0'0,"-26"18"-1094"0"0,1 0 0 0 0,-1-1 1 0 0,1 1-1 0 0,-1 0 0 0 0,0 0 0 0 0,1-1 0 0 0,-1 1 0 0 0,0 0 1 0 0,1 0-1 0 0,-1-1 0 0 0,0 1 0 0 0,1 0 0 0 0,-1-1 0 0 0,0 1 0 0 0,0 0 1 0 0,0-1-1 0 0,1 1 0 0 0,-1-1 0 0 0,0 1 0 0 0,0 0 0 0 0,0-1 0 0 0,0 1 1 0 0,0-1-1 0 0,0 1 0 0 0,0-1 0 0 0,0 1 0 0 0,1 0 0 0 0,-2-1 0 0 0,1 1 1 0 0,0-1-1 0 0,0 1 0 0 0,0-1 0 0 0,0 1 0 0 0,0 0 0 0 0,0-1 1 0 0,0 1-1 0 0,0-1 0 0 0,-1 1 0 0 0,1 0 0 0 0,0-1 0 0 0,0 1 0 0 0,-1 0 1 0 0,1-1-1 0 0,0 1 0 0 0,0 0 0 0 0,-1-1 0 0 0,1 1 0 0 0,0 0 0 0 0,-1-1 1 0 0,1 1-1 0 0,-1 0-8 0 0,1 0 5 0 0,0 0 1 0 0,-1-1-1 0 0,1 1 0 0 0,0 0 1 0 0,0 0-1 0 0,0 0 0 0 0,-1 0 1 0 0,1-1-1 0 0,0 1 1 0 0,0 0-1 0 0,0 0 0 0 0,-1 0 1 0 0,1-1-1 0 0,0 1 1 0 0,0 0-1 0 0,0 0 0 0 0,0-1 1 0 0,0 1-1 0 0,0 0 0 0 0,0 0 1 0 0,0-1-1 0 0,-1 1 1 0 0,1 0-1 0 0,0-1 0 0 0,0 1 1 0 0,0 0-1 0 0,0 0 1 0 0,0-1-1 0 0,0 1 0 0 0,1 0 1 0 0,-1-1-1 0 0,0 1 0 0 0,0 0 1 0 0,0-1-6 0 0,14-11 2072 0 0,-13 10-844 0 0,-4-1 450 0 0,2 2-1477 0 0,1 1-1 0 0,-1-1 1 0 0,1 0 0 0 0,-1 1-1 0 0,1-1 1 0 0,-1 0-1 0 0,0 1 1 0 0,1-1 0 0 0,-1 1-1 0 0,0-1 1 0 0,0 1 0 0 0,0 0-1 0 0,1-1 1 0 0,-1 1 0 0 0,0 0-1 0 0,0-1 1 0 0,0 1-201 0 0,3-1 16 0 0,4-1 116 0 0,-10 5-223 0 0,16 2-1993 0 0,1 2-5955 0 0</inkml:trace>
  <inkml:trace contextRef="#ctx0" brushRef="#br0" timeOffset="26032.6">17327 1441 17503 0 0,'-1'-20'701'0'0,"-1"-22"4232"0"0,5 43-5219 0 0,10 2-39 0 0,-3 4-10 0 0</inkml:trace>
  <inkml:trace contextRef="#ctx0" brushRef="#br0" timeOffset="26348.68">17710 1617 12896 0 0,'13'3'997'0'0,"-12"-3"-911"0"0,0 0 0 0 0,0 0 1 0 0,0 0-1 0 0,0 0 0 0 0,0 0 0 0 0,0 0 1 0 0,0 0-1 0 0,0 1 0 0 0,0-1 1 0 0,0 0-1 0 0,-1 1 0 0 0,1-1 0 0 0,0 0 1 0 0,0 1-1 0 0,0-1 0 0 0,0 1 0 0 0,0 0 1 0 0,-1-1-1 0 0,1 1 0 0 0,0 0 0 0 0,0-1 1 0 0,-1 1-1 0 0,1 0 0 0 0,0 0 0 0 0,-1 0 1 0 0,1-1-1 0 0,-1 1-86 0 0,3 4 720 0 0,2 1-168 0 0,-1 0 0 0 0,0 0 0 0 0,0 0 0 0 0,-1 0 0 0 0,0 1 0 0 0,0-1 0 0 0,-1 1 0 0 0,2 5-552 0 0,7 16 872 0 0,-7-17-505 0 0,0 0 0 0 0,-1 0 0 0 0,1 8-367 0 0,4 13 410 0 0,-4-20-286 0 0,-1 1 1 0 0,0-1-1 0 0,-1 0 1 0 0,-1 1 0 0 0,0-1-1 0 0,0 1 1 0 0,-1 0-1 0 0,-1-1 1 0 0,0 2-125 0 0,-1 32 247 0 0,2-37-209 0 0,0 1 0 0 0,-1-1 1 0 0,1 0-1 0 0,-2 1 0 0 0,1-1 0 0 0,-2 0 0 0 0,1 0 0 0 0,-2 4-38 0 0,-12 13 66 0 0,11-19-39 0 0,1 0 1 0 0,0 0-1 0 0,-3 7-27 0 0,2 0 11 0 0,4-11-11 0 0,0 1 0 0 0,0-1 1 0 0,0 0-1 0 0,-1 1 0 0 0,0-1 0 0 0,1 0 0 0 0,-1 0 1 0 0,-1 0-1 0 0,1 0 0 0 0,0 0 0 0 0,-1-1 0 0 0,-20 22 101 0 0,-1-1 1 0 0,-1-2-1 0 0,-12 8-101 0 0,21-18-3537 0 0,-1-1 1 0 0,-5 2 3536 0 0,-14 7-8078 0 0</inkml:trace>
  <inkml:trace contextRef="#ctx0" brushRef="#br0" timeOffset="26688.23">16538 1632 18743 0 0,'-9'-4'1999'0'0,"7"3"-1990"0"0,1 1-5 0 0,0-1 0 0 0,0 0-1 0 0,-1 1 1 0 0,1-1 0 0 0,0 1 0 0 0,0 0-1 0 0,-1-1 1 0 0,1 1 0 0 0,0 0-1 0 0,0 0 1 0 0,-1 0 0 0 0,1 0-1 0 0,0 0 1 0 0,0 0 0 0 0,-1 0 0 0 0,1 0-1 0 0,0 0 1 0 0,-1 1 0 0 0,1-1-1 0 0,0 0 1 0 0,0 1 0 0 0,0-1-1 0 0,-1 1 1 0 0,1 0 0 0 0,0-1 0 0 0,0 1-1 0 0,0 0 1 0 0,0 0 0 0 0,0 0-1 0 0,0-1 1 0 0,0 2-4 0 0,-14 11 221 0 0,0 2 1 0 0,1 0-1 0 0,0 0 0 0 0,2 1 1 0 0,0 1-1 0 0,0 0 0 0 0,2 1 1 0 0,0 0-1 0 0,1 0 0 0 0,1 1 1 0 0,-4 16-222 0 0,5-12 232 0 0,0-1 0 0 0,2 1 1 0 0,1 0-1 0 0,1 1 1 0 0,1-1-1 0 0,1 0 0 0 0,1 1 1 0 0,1-1-1 0 0,1 1 1 0 0,2 7-233 0 0,0-14-35 0 0,0-1 1 0 0,1 1 0 0 0,1-1-1 0 0,0 0 1 0 0,1 0 0 0 0,1-1-1 0 0,1 0 1 0 0,0 0 0 0 0,1-1 0 0 0,0 0-1 0 0,1-1 1 0 0,1 0 0 0 0,0-1-1 0 0,0 0 1 0 0,1-1 0 0 0,1 0-1 0 0,0-1 1 0 0,0 0 0 0 0,1-2 0 0 0,1 0-1 0 0,-1 0 1 0 0,8 1 34 0 0,8 3-575 0 0</inkml:trace>
  <inkml:trace contextRef="#ctx0" brushRef="#br0" timeOffset="32320">25653 1540 12440 0 0,'-3'-11'354'0'0,"0"0"1"0"0,1 0 0 0 0,0 0-1 0 0,1 0 1 0 0,0 0 0 0 0,0-6-355 0 0,1 15 209 0 0,0-1 1 0 0,0 1-1 0 0,1-1 1 0 0,-1 1-1 0 0,0 0 1 0 0,1-1-1 0 0,-1 1 1 0 0,1 0-1 0 0,0 0 0 0 0,0-1 1 0 0,0 1-1 0 0,0 0 1 0 0,0 0-1 0 0,0 0 1 0 0,1 0-1 0 0,-1 0 1 0 0,1 0-1 0 0,-1 1 1 0 0,1-1-1 0 0,-1 0 1 0 0,1 1-1 0 0,0-1 1 0 0,0 1-1 0 0,2-1-209 0 0,3-5 599 0 0,-7 6-494 0 0,0 1 0 0 0,1 0-1 0 0,-1-1 1 0 0,0 1 0 0 0,0 0 0 0 0,0-1 0 0 0,1 1 0 0 0,-1 0 0 0 0,0 0 0 0 0,0-1 0 0 0,1 1-1 0 0,-1 0 1 0 0,0 0 0 0 0,1-1 0 0 0,-1 1 0 0 0,0 0 0 0 0,1 0 0 0 0,-1 0 0 0 0,0 0-1 0 0,1-1 1 0 0,-1 1 0 0 0,0 0 0 0 0,1 0 0 0 0,-1 0 0 0 0,0 0 0 0 0,1 0 0 0 0,-1 0-1 0 0,1 0 1 0 0,-1 0 0 0 0,0 0 0 0 0,1 0 0 0 0,-1 0 0 0 0,0 0 0 0 0,1 1 0 0 0,-1-1 0 0 0,0 0-1 0 0,1 0 1 0 0,-1 0 0 0 0,0 0 0 0 0,1 0 0 0 0,-1 1 0 0 0,0-1 0 0 0,1 0 0 0 0,-1 1-105 0 0,1 0 49 0 0,0 0 1 0 0,0 0-1 0 0,0 1 1 0 0,0-1 0 0 0,0 0-1 0 0,-1 1 1 0 0,1-1-1 0 0,0 1 1 0 0,-1-1-1 0 0,1 1 1 0 0,-1-1 0 0 0,0 1-1 0 0,0-1 1 0 0,1 1-1 0 0,-1 0 1 0 0,0-1 0 0 0,0 1-1 0 0,0-1 1 0 0,0 1-1 0 0,-1-1 1 0 0,1 2-50 0 0,1 18 345 0 0,1-12-221 0 0,0-2-12 0 0,0 1 0 0 0,-1-1 0 0 0,0 1 0 0 0,0 0 0 0 0,-1-1 0 0 0,0 1 0 0 0,0 0 0 0 0,-1 3-112 0 0,-5 44 402 0 0,5-36-365 0 0,-1 1 0 0 0,-2-1 0 0 0,-2 9-37 0 0,-37 115 559 0 0,29-103-366 0 0,9-28-123 0 0,0 0 1 0 0,2-1 0 0 0,-1 1 0 0 0,2 1 0 0 0,-1-1-1 0 0,2 0 1 0 0,-1 5-71 0 0,1 1 80 0 0,1-14-57 0 0,-1 0-1 0 0,1-1 1 0 0,0 1 0 0 0,0 0-1 0 0,1 0 1 0 0,0 2-23 0 0,-1 4 69 0 0,0-8 23 0 0,0-2 11 0 0,0 0 1 0 0,0 0-5 0 0,9-4-11 0 0,-5-1-35 0 0,1 1 1 0 0,-1 0-1 0 0,0-1 1 0 0,0 0-1 0 0,-1 0 1 0 0,1 0-1 0 0,-1-1 1 0 0,0 1-1 0 0,1-4-53 0 0,11-17 123 0 0,8-16 28 0 0,-2 2 168 0 0,-17 33-299 0 0,1-1 0 0 0,0 1-1 0 0,0 0 1 0 0,1 0-1 0 0,0 0 1 0 0,0 1-1 0 0,0 0 1 0 0,1 0-1 0 0,0 1 1 0 0,0 0-1 0 0,1 0 1 0 0,2-1-20 0 0,-7 5-22 0 0,1-1 0 0 0,-1 1 1 0 0,1-1-1 0 0,0 1 0 0 0,0 0 0 0 0,-1 0 0 0 0,1 1 1 0 0,0-1-1 0 0,0 1 0 0 0,1 0 22 0 0,-3 0-5 0 0,1 0-1 0 0,-1 1 0 0 0,1-1 1 0 0,-1 1-1 0 0,0 0 1 0 0,0-1-1 0 0,1 1 1 0 0,-1 0-1 0 0,0 1 1 0 0,0-1-1 0 0,0 0 1 0 0,0 0-1 0 0,0 1 1 0 0,0 0-1 0 0,-1-1 1 0 0,1 1-1 0 0,0 0 6 0 0,2 2-5 0 0,-1 1 1 0 0,1-1-1 0 0,-1 1 0 0 0,0-1 1 0 0,-1 1-1 0 0,1 0 0 0 0,-1 0 0 0 0,0 1 1 0 0,0-1-1 0 0,0 0 0 0 0,-1 1 1 0 0,0-1-1 0 0,0 1 0 0 0,0-1 0 0 0,-1 1 1 0 0,0 0-1 0 0,0 4 5 0 0,0 1 7 0 0,0-1-1 0 0,-1 0 1 0 0,0 0-1 0 0,-1 0 0 0 0,0 0 1 0 0,-1 0-1 0 0,-3 9-6 0 0,4-14 12 0 0,-1 1-1 0 0,0-1 0 0 0,0 0 0 0 0,0 0 1 0 0,0 0-1 0 0,-1-1 0 0 0,0 1 0 0 0,0-1 1 0 0,0 0-1 0 0,0 0 0 0 0,-1 0 0 0 0,1-1 1 0 0,-1 0-1 0 0,-3 2-11 0 0,-3 1 80 0 0,1 0 1 0 0,-1-1-1 0 0,1 0 1 0 0,-1-1-1 0 0,-1 0 1 0 0,1-1-1 0 0,-1 0 1 0 0,1-1 0 0 0,-1 0-1 0 0,0-1-80 0 0,-6 1-94 0 0,9-1-79 0 0,-1-1 1 0 0,0 1-1 0 0,0-2 1 0 0,0 1-1 0 0,0-1 173 0 0,8 0-215 0 0,-1 1-1 0 0,0-1 0 0 0,1 1 1 0 0,0-1-1 0 0,-1 0 1 0 0,1 0-1 0 0,-1 0 0 0 0,1-1 1 0 0,0 1-1 0 0,0 0 0 0 0,0-1 1 0 0,0 1-1 0 0,0-1 0 0 0,0 0 1 0 0,0 0-1 0 0,0 0 0 0 0,1 0 1 0 0,-1 0-1 0 0,1 0 1 0 0,-1 0-1 0 0,1-1 216 0 0,-4-8-1499 0 0</inkml:trace>
  <inkml:trace contextRef="#ctx0" brushRef="#br0" timeOffset="27390.51">18656 1531 4144 0 0,'-2'-4'43'0'0,"0"0"1"0"0,0 0-1 0 0,0 0 1 0 0,1-1-1 0 0,-1 1 1 0 0,1-1-1 0 0,0 1 1 0 0,0-1-1 0 0,1 1 0 0 0,0-1 1 0 0,-1 1-1 0 0,1-1 1 0 0,1 0-1 0 0,-1-1-43 0 0,3-12 2466 0 0,0-1 0 0 0,1 1-1 0 0,1 0-2465 0 0,-1 3 3485 0 0,5-10-724 0 0,-5 12-1429 0 0,-4 11 2296 0 0,0 82-1564 0 0,-8 48-2064 0 0,-27 238 2067 0 0,30-304-1745 0 0,4 1 1 0 0,2-1 0 0 0,4 20-323 0 0,-2-62 62 0 0,0-1 0 0 0,2 3-62 0 0,-1-7 205 0 0,-1 1-1 0 0,-1-1 0 0 0,0 14-204 0 0,6-37 292 0 0,-1-5-222 0 0,-1-1 0 0 0,0 1 0 0 0,0-1 0 0 0,-2-1 0 0 0,0 1 0 0 0,2-12-70 0 0,9-28 96 0 0,-15 52-96 0 0,14-38 32 0 0,14-29-32 0 0,-23 57 5 0 0,1 0-1 0 0,1 1 1 0 0,0 0 0 0 0,0 0-1 0 0,1 1 1 0 0,1 0-1 0 0,8-8-4 0 0,-11 12 0 0 0,-1 1 0 0 0,0 1 0 0 0,0-1 0 0 0,1 1 0 0 0,-1 0 0 0 0,1 0 0 0 0,0 0 0 0 0,0 1 0 0 0,0 0 0 0 0,5-1 0 0 0,-7 2 0 0 0,1 1 0 0 0,-1 0 0 0 0,1 0 0 0 0,-1 0 0 0 0,1 1 0 0 0,-1-1 0 0 0,1 1 0 0 0,-1 0 0 0 0,1 1 0 0 0,-1-1 0 0 0,1 1 0 0 0,-1 0 0 0 0,1 0 0 0 0,-1 0 0 0 0,1 1 0 0 0,-1-1 0 0 0,0 1 0 0 0,0 0 0 0 0,0 0 0 0 0,0 1 0 0 0,0-1 0 0 0,-1 1 0 0 0,1 0 0 0 0,0 1 0 0 0,3 3-7 0 0,-1 0 1 0 0,0 1-1 0 0,-1-1 1 0 0,0 1-1 0 0,0 1 1 0 0,-1-1-1 0 0,1 3 7 0 0,15 25-18 0 0,-17-30 17 0 0,1 0 0 0 0,-1 1 0 0 0,-1-1 1 0 0,1 1-1 0 0,-1-1 0 0 0,0 1 0 0 0,0 0 0 0 0,-1 0 0 0 0,0 0 0 0 0,0 0 0 0 0,-1 0 0 0 0,0 0 1 0 0,0 0-1 0 0,-1 0 0 0 0,0 5 1 0 0,0-7 0 0 0,0-1 0 0 0,0 0 0 0 0,0 0 0 0 0,-1 0 0 0 0,0 0 0 0 0,1 0 1 0 0,-1 0-1 0 0,0 0 0 0 0,-1 0 0 0 0,1-1 0 0 0,-1 1 0 0 0,0-1 0 0 0,0 0 0 0 0,0 0 0 0 0,0 0 0 0 0,0 0 1 0 0,-1 0-1 0 0,1-1 0 0 0,-1 1 0 0 0,0-1 0 0 0,1 0 0 0 0,-1 0 0 0 0,0-1 0 0 0,0 1 0 0 0,-5 0 0 0 0,-3 2 30 0 0,-1-1 0 0 0,0-1 0 0 0,-12 1-30 0 0,18-3 8 0 0,1 0 0 0 0,0-1 0 0 0,-1 1 0 0 0,1-1 0 0 0,0-1 1 0 0,-1 1-1 0 0,1-1 0 0 0,0 0 0 0 0,-1-1-8 0 0,-14-5 2 0 0,12 5-6 0 0,0-1 0 0 0,0 0 0 0 0,0 0-1 0 0,-8-6 5 0 0,9 4-138 0 0,2 2 49 0 0,1 1 0 0 0,0-1 0 0 0,1 0 1 0 0,-1 0-1 0 0,-2-3 89 0 0,6 5-142 0 0,-1-1 1 0 0,1 1 0 0 0,-1 0 0 0 0,1-1 0 0 0,0 1-1 0 0,0 0 1 0 0,0-1 0 0 0,1 1 0 0 0,-1-1-1 0 0,1 1 1 0 0,-1-1 0 0 0,1 0 0 0 0,0 1-1 0 0,0-1 1 0 0,0 0 141 0 0,0 0-461 0 0,0 1 1 0 0,0-1-1 0 0,0 1 0 0 0,0-1 0 0 0,1 0 0 0 0,0 1 1 0 0,-1-1-1 0 0,1 1 0 0 0,0-1 0 0 0,0 1 461 0 0,7-12-8483 0 0</inkml:trace>
  <inkml:trace contextRef="#ctx0" brushRef="#br0" timeOffset="28177.33">19175 1820 8752 0 0,'1'-9'793'0'0,"0"6"-611"0"0,0-1 0 0 0,0 1-1 0 0,0-1 1 0 0,0 1 0 0 0,1 0 0 0 0,1-3-182 0 0,7-10 5496 0 0,-10 15-3347 0 0,0 1-728 0 0,0 0-316 0 0,11 7 1430 0 0,-9-4-2414 0 0,0 0 0 0 0,-1 0 1 0 0,0 0-1 0 0,0 1 0 0 0,0-1 0 0 0,0 2-121 0 0,5 12 353 0 0,-3-6-224 0 0,0 1-1 0 0,-1-1 1 0 0,-1 1 0 0 0,1-1 0 0 0,-2 1 0 0 0,0 0-129 0 0,3 28 534 0 0,0 15 118 0 0,-2-37-561 0 0,0 0-1 0 0,1 0 1 0 0,0 0-1 0 0,3 3-90 0 0,-2-6 59 0 0,-2-8-7 0 0,1-1 1 0 0,0 0-1 0 0,0 1 0 0 0,0-1 0 0 0,3 5-52 0 0,-4-10 9 0 0,-1 0 0 0 0,1 0 0 0 0,0 0 0 0 0,-1 0 0 0 0,1-1 0 0 0,0 1 0 0 0,-1 0 0 0 0,1 0 0 0 0,0-1 0 0 0,0 1 0 0 0,0 0 0 0 0,-1-1 0 0 0,1 1 0 0 0,0-1 0 0 0,0 1 0 0 0,0-1-9 0 0,0 1 1 0 0,-1-1-1 0 0,1 1 1 0 0,-1-1 0 0 0,1 0-1 0 0,0 1 1 0 0,-1-1 0 0 0,1 0-1 0 0,-1 0 1 0 0,1 1-1 0 0,0-1 1 0 0,-1 0 0 0 0,1 0-1 0 0,-1 0 1 0 0,1 0-1 0 0,0 0 1 0 0,-1 0 0 0 0,1 0-1 0 0,0 0 1 0 0,-1 0 0 0 0,1 0-1 0 0,0 0 1 0 0,-1 0-1 0 0,1 0 1 0 0,-1-1 0 0 0,1 1-1 0 0,0 0 1 0 0,-1 0 0 0 0,1-1-1 0 0,-1 1 1 0 0,1 0-1 0 0,0-1 0 0 0,0 0 16 0 0,4-2 63 0 0,-1 0 1 0 0,0 0-1 0 0,1 0 0 0 0,-1 0 1 0 0,0-1-1 0 0,-1 0 0 0 0,1 0 1 0 0,-1 0-1 0 0,0 0 0 0 0,0 0 1 0 0,1-3-80 0 0,1 0 28 0 0,-1-1 0 0 0,0 1 0 0 0,-1-1 0 0 0,0 0 0 0 0,0 0 0 0 0,0-4-28 0 0,0 0 41 0 0,1 1 0 0 0,0-1 0 0 0,3-2-41 0 0,-3 3 27 0 0,1 0 0 0 0,-2 0 0 0 0,2-5-27 0 0,8-25 0 0 0,-9 29 0 0 0,-1 0 0 0 0,0 0 0 0 0,1-5 0 0 0,-4 15 0 0 0,1 0 0 0 0,-1 0 0 0 0,1-1 0 0 0,0 1 0 0 0,-1 0 0 0 0,1 0 0 0 0,0 0 0 0 0,0 0 0 0 0,1 0 0 0 0,-1 0 0 0 0,1-1 0 0 0,-1 3 0 0 0,-1-1 0 0 0,0 1 0 0 0,0 0 0 0 0,0 0 0 0 0,0 0 0 0 0,0-1 0 0 0,0 1 0 0 0,0 0 0 0 0,0 0 0 0 0,1 0 0 0 0,-1 0 0 0 0,0 0 0 0 0,0-1 0 0 0,0 1 0 0 0,0 0 0 0 0,1 0 0 0 0,-1 0 0 0 0,0 0 0 0 0,0 0 0 0 0,0 0 0 0 0,0 0 0 0 0,1 0 0 0 0,-1 0 0 0 0,0 0 0 0 0,0 0 0 0 0,0-1 0 0 0,1 1 0 0 0,-1 0 0 0 0,0 0 0 0 0,0 0 0 0 0,1 1 0 0 0,-1-1 0 0 0,0 0 0 0 0,0 0 0 0 0,0 0 0 0 0,0 0 0 0 0,1 0 0 0 0,-1 0 0 0 0,0 0 0 0 0,0 0 0 0 0,0 0 0 0 0,1 0 0 0 0,-1 0 0 0 0,0 1 0 0 0,0-1 0 0 0,0 0 0 0 0,0 0 0 0 0,2 4 0 0 0,1 8-78 0 0,-1 0 0 0 0,0 0 0 0 0,0 0-1 0 0,-1 0 1 0 0,-1 4 78 0 0,3 22-209 0 0,10 93 590 0 0,-10-96-324 0 0,-3-26-41 0 0,0 0 0 0 0,1 0 0 0 0,1-1 0 0 0,-1 1-1 0 0,2 2-15 0 0,-2-8 3 0 0,0 1-67 0 0,0 0 0 0 0,1 0 1 0 0,-1 0-1 0 0,1-1 0 0 0,0 1 1 0 0,0 0-1 0 0,0-1 0 0 0,0 1 1 0 0,0-1-1 0 0,1 1 64 0 0,0-4 108 0 0,0 1-1 0 0,0-1 1 0 0,0 0 0 0 0,0 0 0 0 0,0 0 0 0 0,0-1 0 0 0,-1 1-1 0 0,1-1-107 0 0,4 0 77 0 0,0 0-1 0 0,0-1 1 0 0,0 0-1 0 0,0-1 0 0 0,-1 1 1 0 0,1-1-1 0 0,-1 0 0 0 0,0-1 1 0 0,0 1-1 0 0,0-1 1 0 0,0-1-1 0 0,0 1 0 0 0,-1-1 1 0 0,4-4-77 0 0,38-42 348 0 0,-28 33-174 0 0,-1-1 0 0 0,11-18-174 0 0,-2 1 124 0 0,-10 13-34 0 0,-1 0-1 0 0,-1-1 1 0 0,2-5-90 0 0,-6 6 88 0 0,-1-1 0 0 0,5-15-88 0 0,-12 26 37 0 0,0 1-1 0 0,0-1 1 0 0,-1 0 0 0 0,-1 0 0 0 0,0-12-37 0 0,-1 20 43 0 0,0 0 0 0 0,0 1 0 0 0,0-1 1 0 0,-1 0-1 0 0,1 1 0 0 0,-1-1 0 0 0,-2-4-43 0 0,2 8 14 0 0,0-1 0 0 0,0 0 0 0 0,0 0 0 0 0,0 1-1 0 0,-1-1 1 0 0,1 0 0 0 0,-1 1 0 0 0,1 0 0 0 0,-1-1 0 0 0,1 1 0 0 0,-1 0 0 0 0,0 0 0 0 0,0-1-1 0 0,1 1 1 0 0,-1 1 0 0 0,0-1 0 0 0,0 0 0 0 0,-2 0-14 0 0,-1-1-57 0 0,0 1 0 0 0,0 0 0 0 0,1 0 1 0 0,-1 1-1 0 0,0-1 0 0 0,0 1 0 0 0,0 0 0 0 0,0 0 0 0 0,0 1 0 0 0,0-1 0 0 0,0 1 1 0 0,0 0-1 0 0,0 1 57 0 0,3-2-30 0 0,-1 1 0 0 0,1 0 0 0 0,0 0 1 0 0,0 0-1 0 0,0 0 0 0 0,0 0 0 0 0,0 0 1 0 0,0 0-1 0 0,0 1 0 0 0,1-1 0 0 0,-1 1 0 0 0,0-1 1 0 0,1 1-1 0 0,-1 0 0 0 0,1 0 0 0 0,-1-1 1 0 0,1 1-1 0 0,0 0 0 0 0,0 0 0 0 0,0 0 1 0 0,0 1-1 0 0,0-1 0 0 0,1 0 0 0 0,-1 0 1 0 0,0 0-1 0 0,1 1 0 0 0,0-1 0 0 0,-1 0 0 0 0,1 3 30 0 0,0 1-102 0 0,0 0 0 0 0,1 0-1 0 0,0-1 1 0 0,0 1-1 0 0,0 0 1 0 0,1 0-1 0 0,-1 0 1 0 0,1-1-1 0 0,1 1 1 0 0,-1-1 0 0 0,1 1-1 0 0,2 3 103 0 0,26 47-620 0 0,-15-24 129 0 0,13 16 491 0 0,19 42-313 0 0,-39-73 364 0 0,0 0 1 0 0,4 10-52 0 0,-9-16 58 0 0,-5-8-34 0 0,1 1-38 0 0,6 12-48 0 0,-6-15 62 0 0,0 0-1 0 0,0-1 0 0 0,1 1 0 0 0,-1-1 0 0 0,0 1 0 0 0,0-1 1 0 0,1 1-1 0 0,-1-1 0 0 0,0 0 0 0 0,1 1 0 0 0,-1-1 1 0 0,0 1-1 0 0,1-1 0 0 0,-1 0 0 0 0,1 1 0 0 0,-1-1 0 0 0,1 0 1 0 0,-1 1-1 0 0,1-1 1 0 0,4-1-6 0 0,-4 0-2 0 0,10-1-359 0 0,1 0 1 0 0,-1-1-1 0 0,0-1 0 0 0,4-1 367 0 0,-9 2-2301 0 0,1 0 0 0 0,0-1 0 0 0,-1 0-1 0 0,4-3 2302 0 0,3-3-7287 0 0</inkml:trace>
  <inkml:trace contextRef="#ctx0" brushRef="#br0" timeOffset="28963.95">20433 1809 5064 0 0,'18'-47'2425'0'0,"-17"45"-1799"0"0,-1-1 1 0 0,1 1-1 0 0,-1-1 0 0 0,1 1 1 0 0,-1-1-1 0 0,0 0 1 0 0,0 1-1 0 0,0-1 0 0 0,0 1 1 0 0,-1-1-1 0 0,0-2-626 0 0,-9-30 3958 0 0,10 35-3871 0 0,-1-1-1 0 0,1 0 1 0 0,-1 1 0 0 0,1-1 0 0 0,-1 1 0 0 0,1-1 0 0 0,-1 1-1 0 0,1-1 1 0 0,-1 1 0 0 0,0-1 0 0 0,1 1 0 0 0,-1-1 0 0 0,0 1-1 0 0,1 0 1 0 0,-1-1 0 0 0,0 1 0 0 0,0 0 0 0 0,1 0 0 0 0,-1 0-1 0 0,0 0 1 0 0,0-1 0 0 0,0 1 0 0 0,1 0 0 0 0,-1 0 0 0 0,0 0-1 0 0,0 1 1 0 0,1-1 0 0 0,-1 0 0 0 0,0 0 0 0 0,0 0 0 0 0,0 1-87 0 0,-2-1 87 0 0,0 1 0 0 0,0 0 1 0 0,0 0-1 0 0,0 1 0 0 0,0-1 1 0 0,0 1-1 0 0,1-1 0 0 0,-2 2-87 0 0,-4 3 114 0 0,0-1 0 0 0,1 2 1 0 0,0-1-1 0 0,0 1 0 0 0,0 0 0 0 0,1 1 0 0 0,0-1 0 0 0,1 1 0 0 0,-3 5-114 0 0,4-7 23 0 0,0-1-1 0 0,0 0 1 0 0,0 0-1 0 0,0 0 1 0 0,-1 0 0 0 0,-1 0-23 0 0,3-2 10 0 0,-1 1 1 0 0,0-1 0 0 0,1 1-1 0 0,0-1 1 0 0,0 1 0 0 0,0 0-1 0 0,1 0 1 0 0,-1 1 0 0 0,1-1 0 0 0,0 0-1 0 0,-1 3-10 0 0,-5 15 25 0 0,6-18-17 0 0,0 0 0 0 0,0 0 0 0 0,1 1-1 0 0,0-1 1 0 0,-1 4-8 0 0,2-4 1 0 0,-7 13 9 0 0,7-17-8 0 0,0 1 0 0 0,0-1 0 0 0,0 1 1 0 0,1-1-1 0 0,-1 1 0 0 0,0-1 0 0 0,0 1 0 0 0,0-1 0 0 0,1 1 1 0 0,-1-1-1 0 0,0 0 0 0 0,0 1 0 0 0,1-1 0 0 0,-1 1 0 0 0,0-1 0 0 0,1 0 1 0 0,-1 1-1 0 0,1-1 0 0 0,-1 0 0 0 0,0 1 0 0 0,1-1 0 0 0,-1 0 1 0 0,1 0-1 0 0,-1 0-2 0 0,1 1 1 0 0,1 1 5 0 0,0-1 0 0 0,0 0 0 0 0,0 1 0 0 0,0-1 0 0 0,0 0-1 0 0,0 0 1 0 0,0 0 0 0 0,1 0 0 0 0,-1-1 0 0 0,0 1 0 0 0,1-1 0 0 0,-1 1-1 0 0,0-1 1 0 0,1 0 0 0 0,-1 0 0 0 0,0 0 0 0 0,1 0 0 0 0,-1 0 0 0 0,1 0-1 0 0,-1-1 1 0 0,0 1 0 0 0,1-1 0 0 0,-1 1 0 0 0,0-1 0 0 0,0 0 0 0 0,0 0-1 0 0,1 0 1 0 0,-1-1 0 0 0,0 1 0 0 0,0 0 0 0 0,-1-1 0 0 0,1 1 0 0 0,2-2-6 0 0,13-10-78 0 0,-15 12 92 0 0,0 0 0 0 0,0-1 0 0 0,0 1 0 0 0,0-1-1 0 0,0 1 1 0 0,0-1 0 0 0,-1 1 0 0 0,1-1 0 0 0,-1 0 0 0 0,1 0 0 0 0,-1 0 0 0 0,1 0 0 0 0,-1 0 0 0 0,1-2-14 0 0,-1 1-13 0 0,1 0 0 0 0,0 1 0 0 0,0-1 1 0 0,1 0-1 0 0,-1 1 0 0 0,0 0 0 0 0,1-1 0 0 0,2-1 13 0 0,-2 2-80 0 0,0-1-1 0 0,0 0 1 0 0,0 0-1 0 0,0 0 1 0 0,2-4 80 0 0,25-44-882 0 0,-29 49 859 0 0,-1 0-1 0 0,1 0 0 0 0,-1 0 0 0 0,1 0 1 0 0,-1 0-1 0 0,1 0 0 0 0,-1 0 0 0 0,0 1 0 0 0,0-1 1 0 0,0 0-1 0 0,0 0 0 0 0,-1-2 24 0 0,1 2-12 0 0,-1 0-1 0 0,1 0 1 0 0,0-1-1 0 0,0 1 1 0 0,0 0-1 0 0,1 0 1 0 0,-1 0 0 0 0,0 0-1 0 0,1 0 1 0 0,-1 0-1 0 0,1 0 1 0 0,0-1 12 0 0,4-12 248 0 0,-5 14-150 0 0,0 1-150 0 0,-1 2-68 0 0,-1 0 93 0 0,0 0-1 0 0,0 1 1 0 0,0-1-1 0 0,0 0 1 0 0,-1 0-1 0 0,1 0 1 0 0,-1 0-1 0 0,1 0 1 0 0,-1-1 27 0 0,0 1-3 0 0,0 0 1 0 0,0 0-1 0 0,1 0 1 0 0,-1 0-1 0 0,1 0 1 0 0,-1 1-1 0 0,1 0 3 0 0,1-2 0 0 0,0 0 0 0 0,1 0 0 0 0,-1 0 0 0 0,1 0 0 0 0,-1 0 0 0 0,1 0 1 0 0,0 0-1 0 0,-1 1 0 0 0,1-1 0 0 0,0 0 0 0 0,0 0 0 0 0,0 0 0 0 0,0 1 0 0 0,0-1 0 0 0,0 0 0 0 0,0 0 0 0 0,0 1 0 0 0,0-1 0 0 0,1 0 0 0 0,-1 0 0 0 0,0 0 0 0 0,1 1 0 0 0,3 10 85 0 0,-1 1 0 0 0,-1-1 0 0 0,0 1 0 0 0,0 0 0 0 0,-1 6-85 0 0,-1 19 629 0 0,-2 7-629 0 0,0-15 435 0 0,2-1 0 0 0,2 24-435 0 0,1-8 391 0 0,-2 1 0 0 0,-3 18-391 0 0,0 15 393 0 0,-3 159 843 0 0,2-212-1126 0 0,0 0 0 0 0,-2-1-1 0 0,-1 0 1 0 0,-1 2-110 0 0,-3 12 178 0 0,0 7-178 0 0,7-28-80 0 0,-1 0 1 0 0,-1 0-1 0 0,0 0 0 0 0,-5 7 80 0 0,7-18-23 0 0,0 1 0 0 0,-1-2-1 0 0,0 1 1 0 0,0 0-1 0 0,0-1 1 0 0,-1 0 0 0 0,0 0-1 0 0,0 0 1 0 0,-1 0 0 0 0,0-1-1 0 0,-3 3 24 0 0,-2 0 151 0 0,9-6-95 0 0,0 0-1 0 0,0-1 1 0 0,-1 1-1 0 0,1 0 1 0 0,0-1-1 0 0,-1 0 1 0 0,1 1-1 0 0,-1-1 1 0 0,1 0 0 0 0,-1 0-1 0 0,0 0 1 0 0,0-1-1 0 0,1 1 1 0 0,-1-1-1 0 0,0 1 1 0 0,0-1-1 0 0,1 0 1 0 0,-1 0-56 0 0,0-1 8 0 0,0 1 1 0 0,0-1 0 0 0,1 1-1 0 0,-1-1 1 0 0,0 0 0 0 0,1 0-1 0 0,-1 0 1 0 0,1 0 0 0 0,-1-1-1 0 0,1 1 1 0 0,-1-1 0 0 0,1 0-1 0 0,0 1 1 0 0,0-1 0 0 0,-1-1-9 0 0,0-1 8 0 0,0 0 1 0 0,0 1 0 0 0,0-1 0 0 0,1-1 0 0 0,0 1 0 0 0,-1 0-1 0 0,1-1 1 0 0,1 1 0 0 0,-1-1-9 0 0,-2-10-236 0 0,2 1 1 0 0,-1-1-1 0 0,2 1 0 0 0,-1-5 236 0 0,1 0-233 0 0,1 14 211 0 0,0-1 0 0 0,0 1 0 0 0,0 0 0 0 0,1 0 0 0 0,0 0 0 0 0,0 0 0 0 0,0-1 0 0 0,1 1 0 0 0,0 1 0 0 0,2-6 22 0 0,4-6 270 0 0,1 1 1 0 0,5-9-271 0 0,3-2 154 0 0,12-19-219 0 0,2 2 0 0 0,8-7 65 0 0,26-35-250 0 0,-24 31-58 0 0,12-9 308 0 0,-11 14-219 0 0,18-29 219 0 0,50-71-65 0 0,-27 36 50 0 0,-51 72 46 0 0,2 1-31 0 0,-9 12 59 0 0,-2-2 1 0 0,16-25-60 0 0,-26 33 81 0 0,1-2 192 0 0,1 0-1 0 0,14-15-272 0 0,-17 24 132 0 0,0-1-1 0 0,-1-1 1 0 0,-1 0-1 0 0,0-1 1 0 0,-2 0 0 0 0,4-9-132 0 0,-8 19 32 0 0,0 1 0 0 0,0 0 0 0 0,1 0 1 0 0,0 0-1 0 0,0 0 0 0 0,1 1 0 0 0,3-3-32 0 0,14-18 161 0 0,-22 26-110 0 0,-4 1-99 0 0,0 0 41 0 0,0 1 0 0 0,0-1 0 0 0,1 1 0 0 0,-1 0 0 0 0,0 0 0 0 0,0 0 0 0 0,1 1 0 0 0,-1-1 0 0 0,0 0 0 0 0,1 1 0 0 0,0 0 0 0 0,-1 0 1 0 0,1 0-1 0 0,0 0 0 0 0,0 0 0 0 0,-2 2 7 0 0,-17 14 64 0 0,13-12-52 0 0,0 0 9 0 0,0 1 1 0 0,0-1-1 0 0,1 1 1 0 0,-2 2-22 0 0,6-5-5 0 0,0 0 0 0 0,0 0 1 0 0,1 0-1 0 0,0 0 1 0 0,-1 1-1 0 0,2-1 0 0 0,-1 0 1 0 0,0 1-1 0 0,1 0 0 0 0,0-1 1 0 0,0 2 4 0 0,-12 49-314 0 0,-9 23 314 0 0,9-35-46 0 0,2 0-1 0 0,-4 36 47 0 0,10-46-9 0 0,-3 30 5 0 0,8-56 6 0 0,0 0-1 0 0,0 0 1 0 0,1 0 0 0 0,0 0-1 0 0,0 0 1 0 0,0 0 0 0 0,3 5-2 0 0,5 16 121 0 0,4 17-121 0 0,-12-42-2 0 0,0 1-1 0 0,1-1 1 0 0,-1 0-1 0 0,0 0 0 0 0,1 0 1 0 0,0 0-1 0 0,0-1 1 0 0,0 1-1 0 0,0 0 1 0 0,0-1-1 0 0,0 1 1 0 0,1-1-1 0 0,-1 0 1 0 0,1 0-1 0 0,0 0 1 0 0,-1 0-1 0 0,1 0 0 0 0,0 0 1 0 0,0-1-1 0 0,0 0 1 0 0,0 1-1 0 0,1-1 1 0 0,-1 0-1 0 0,0-1 1 0 0,0 1-1 0 0,2 0 3 0 0,7 0-690 0 0,-1 1 0 0 0,0-1 0 0 0,0-1 0 0 0,1 0 0 0 0,-1-1 0 0 0,0 0 0 0 0,7-2 690 0 0,-9 1-1425 0 0,0 0 0 0 0,0-1-1 0 0,8-3 1426 0 0,8-5-2175 0 0</inkml:trace>
  <inkml:trace contextRef="#ctx0" brushRef="#br0" timeOffset="29712.77">21482 1809 13824 0 0,'0'0'629'0'0,"0"0"-12"0"0,0-2-393 0 0,0-3-86 0 0,0 5-87 0 0,0-1 1 0 0,0 1 0 0 0,0 0-1 0 0,0-1 1 0 0,-1 1 0 0 0,1 0-1 0 0,0 0 1 0 0,0-1 0 0 0,0 1-1 0 0,0 0 1 0 0,-1 0 0 0 0,1-1-1 0 0,0 1 1 0 0,0 0 0 0 0,-1 0-1 0 0,1 0 1 0 0,0-1 0 0 0,0 1-1 0 0,-1 0 1 0 0,1 0 0 0 0,0 0-1 0 0,-1 0 1 0 0,1 0 0 0 0,0 0-1 0 0,-1-1 1 0 0,1 1 0 0 0,0 0-1 0 0,-1 0 1 0 0,1 0 0 0 0,0 0-1 0 0,0 0 1 0 0,-1 0 0 0 0,1 0-1 0 0,0 0 1 0 0,-1 1 0 0 0,1-1-1 0 0,0 0 1 0 0,-1 0-52 0 0,-14 3 913 0 0,13-3-871 0 0,-4 1 251 0 0,0 0 0 0 0,0 1 0 0 0,0-1 0 0 0,1 1 0 0 0,-1 1-1 0 0,0-1 1 0 0,1 1 0 0 0,-1 0 0 0 0,1 0 0 0 0,0 0 0 0 0,0 1 0 0 0,-1 1-293 0 0,-55 55 2005 0 0,57-55-1869 0 0,1-1-1 0 0,-1 1 1 0 0,1 0 0 0 0,1 0 0 0 0,-1 0 0 0 0,1 1-1 0 0,-1-1 1 0 0,2 1 0 0 0,-1-1 0 0 0,0 4-136 0 0,-1 0 91 0 0,0 0 1 0 0,0-1 0 0 0,-4 8-92 0 0,2-5 18 0 0,0 0 0 0 0,1 0 1 0 0,0 0-1 0 0,1 1 0 0 0,0 1-18 0 0,2-9 8 0 0,0-2 127 0 0,12 5 1017 0 0,-8-6-1121 0 0,0-1 1 0 0,1 1 0 0 0,-1-1 0 0 0,1 0 0 0 0,-1 0 0 0 0,0 0 0 0 0,1 0 0 0 0,-1-1 0 0 0,1 1 0 0 0,-1-1 0 0 0,0 0 0 0 0,1 0 0 0 0,-1 0 0 0 0,0 0 0 0 0,0-1 0 0 0,0 1 0 0 0,0-1-1 0 0,0 0 1 0 0,0 0 0 0 0,-1 0 0 0 0,1 0 0 0 0,0 0 0 0 0,1-3-32 0 0,-4 5 1 0 0,1-1-1 0 0,0 0 0 0 0,0 0 1 0 0,-1 0-1 0 0,1 0 0 0 0,-1 0 1 0 0,1 0-1 0 0,-1 0 1 0 0,1 0-1 0 0,-1 0 0 0 0,0 0 1 0 0,1 0-1 0 0,-1-1 0 0 0,0 0-2 0 0,0 1 1 0 0,1 0-1 0 0,-1 0 0 0 0,0 0 0 0 0,1 0 0 0 0,-1 0 1 0 0,1 0-1 0 0,-1 0 0 0 0,1 0 0 0 0,0 0 1 0 0,-1 0-1 0 0,1 0 0 0 0,0 0 0 0 0,0 0 2 0 0,-1 1-1 0 0,2-1-18 0 0,0 0 1 0 0,0-1 0 0 0,-1 1 0 0 0,1 0-1 0 0,-1-1 1 0 0,1 1 0 0 0,-1-1 0 0 0,0 0-1 0 0,1 1 1 0 0,-1-1 0 0 0,0 0 0 0 0,0 0-1 0 0,0 0 1 0 0,-1 0 0 0 0,1 1 0 0 0,0-1-1 0 0,-1 0 1 0 0,1-1 0 0 0,-1 1 0 0 0,0 0-1 0 0,1 0 1 0 0,-1 0 0 0 0,0-1 18 0 0,0-1-18 0 0,0 1 0 0 0,1-1 0 0 0,-1 1 0 0 0,1-1 1 0 0,0 1-1 0 0,0 0 0 0 0,0-1 0 0 0,0 1 0 0 0,1 0 0 0 0,-1 0 0 0 0,3-3 18 0 0,2-3 44 0 0,0 0 1 0 0,1 1-1 0 0,2-2-44 0 0,-4 6 54 0 0,0-1 0 0 0,-1 0 1 0 0,0-1-1 0 0,0 1 1 0 0,0-1-1 0 0,-1 1 0 0 0,0-1 1 0 0,0 0-1 0 0,1-3-54 0 0,-4 8 0 0 0,0 1 0 0 0,0-1 0 0 0,0 1 0 0 0,0 0 0 0 0,0 0 0 0 0,0 0 0 0 0,0-1 0 0 0,0 1 0 0 0,1 0 0 0 0,-1 0 0 0 0,0 0 0 0 0,0 0 0 0 0,0-1 0 0 0,0 1 0 0 0,0 0 0 0 0,1 0 0 0 0,-1 0 0 0 0,0 0 0 0 0,0 0 0 0 0,0-1 0 0 0,0 1 0 0 0,1 0 0 0 0,-1 0 0 0 0,0 0 0 0 0,0 0 0 0 0,0 0 0 0 0,1 0 0 0 0,-1 0 0 0 0,0 0 0 0 0,0 0 0 0 0,0 0 0 0 0,1 0 0 0 0,-1 0 0 0 0,0 0 0 0 0,0 0 0 0 0,1 0 0 0 0,-1 0 0 0 0,0 0 0 0 0,0 0 0 0 0,0 0 0 0 0,1 0 0 0 0,-1 0 0 0 0,0 0 0 0 0,0 0 0 0 0,0 0 0 0 0,1 0 0 0 0,-1 0 0 0 0,0 1 0 0 0,0-1 0 0 0,0 0 0 0 0,0 0 0 0 0,0 0 0 0 0,1 0 0 0 0,-1 0 0 0 0,0 0 0 0 0,0 0 0 0 0,0 0 0 0 0,0 0 0 0 0,0 0 0 0 0,0 0 0 0 0,0 0 0 0 0,1 0 0 0 0,-1 1 0 0 0,0-1 0 0 0,0 0 0 0 0,0 0 0 0 0,0 0 0 0 0,0 0 0 0 0,0 0 0 0 0,0 0 0 0 0,0 0 0 0 0,0 1 0 0 0,0-1 0 0 0,0 0 0 0 0,0 0 0 0 0,0 0 0 0 0,0 0 0 0 0,0 0 0 0 0,0 1 0 0 0,0-1 0 0 0,0 0 0 0 0,0 0 0 0 0,0 0 0 0 0,0 0 0 0 0,0 0 0 0 0,0 0 0 0 0,0 1 0 0 0,0-1 0 0 0,0 0 0 0 0,0 0 0 0 0,0 0 0 0 0,-2 7 0 0 0,1-6 0 0 0,-4 15 0 0 0,1 0 0 0 0,0 1 0 0 0,1 0 0 0 0,1 0 0 0 0,0 0 0 0 0,1 0 0 0 0,1 0 0 0 0,0-9 0 0 0,0 4 0 0 0,0 0 0 0 0,0 0 0 0 0,1 0 0 0 0,0-1 0 0 0,1 1 0 0 0,1 0 0 0 0,0-1 0 0 0,4 10 0 0 0,-6-19 0 0 0,0 0 0 0 0,0-1 0 0 0,0 1 0 0 0,0-1 0 0 0,0 1 0 0 0,1-1 0 0 0,-1 0 0 0 0,0 1 0 0 0,1-1 0 0 0,-1 0 0 0 0,1 0 0 0 0,0 0 0 0 0,-1 0 0 0 0,1 0 0 0 0,0 0 0 0 0,0 0 0 0 0,-1-1 0 0 0,1 1 0 0 0,0-1 0 0 0,0 1 0 0 0,0-1 0 0 0,0 0 0 0 0,0 0 0 0 0,0 1 0 0 0,0-1 0 0 0,0-1 0 0 0,0 1 0 0 0,0 0 0 0 0,6-1 0 0 0,-1 0 0 0 0,1 0 0 0 0,-1-1 0 0 0,0 0 0 0 0,1 0 0 0 0,5-3 0 0 0,-4 0 0 0 0,-1 0 0 0 0,1-1 0 0 0,-1 0 0 0 0,-1 0 0 0 0,1-1 0 0 0,9-7 0 0 0,3-3 362 0 0,-2-1 0 0 0,0-1 0 0 0,-1-1 0 0 0,11-16-362 0 0,-5 6 445 0 0,31-44-257 0 0,-45 61-195 0 0,-1 0 1 0 0,-1-1 0 0 0,0-1 0 0 0,3-10 6 0 0,1-2 0 0 0,9-16 0 0 0,-8 18 0 0 0,7-23 0 0 0,-19 47 5 0 0,1 1 0 0 0,-1-1 1 0 0,1 0-1 0 0,-1 0 0 0 0,0 0 0 0 0,0 0 0 0 0,1 0 1 0 0,-1 0-1 0 0,0 0 0 0 0,0 1 0 0 0,0-1 0 0 0,0 0 1 0 0,0 0-1 0 0,0 0 0 0 0,-1 0 0 0 0,1 0 0 0 0,0 0 1 0 0,0 0-1 0 0,-1 0 0 0 0,1 0 0 0 0,0 1 0 0 0,-1-1 1 0 0,1 0-1 0 0,-1 0 0 0 0,1 0 0 0 0,-1 1 0 0 0,1-1 1 0 0,-1 0-1 0 0,0 0 0 0 0,1 1 0 0 0,-1-1 0 0 0,0 1 0 0 0,0-1-5 0 0,-1 0 44 0 0,0 0-1 0 0,-1 0 0 0 0,1 1 0 0 0,-1-1 0 0 0,1 1 0 0 0,-1-1 1 0 0,1 1-1 0 0,0 0 0 0 0,-1 0 0 0 0,1 0 0 0 0,-1 0 0 0 0,-1 1-43 0 0,-10 0 6 0 0,0 2-1 0 0,0 0 0 0 0,0 1 0 0 0,1 0 1 0 0,-1 1-1 0 0,1 0 0 0 0,0 1 0 0 0,-7 5-5 0 0,12-7-17 0 0,1 1 1 0 0,0 0-1 0 0,0 0 0 0 0,0 1 0 0 0,1 0 0 0 0,-1 0 1 0 0,1 0-1 0 0,1 1 0 0 0,-1 0 0 0 0,1 0 0 0 0,1 0 1 0 0,-1 1-1 0 0,1 0 0 0 0,-1 4 17 0 0,2-6-34 0 0,1 0 0 0 0,0 0 0 0 0,1 0 1 0 0,-1 0-1 0 0,1 0 0 0 0,0 0 0 0 0,1 0 0 0 0,-1 1 0 0 0,1-1 0 0 0,1 0 1 0 0,-1 0-1 0 0,1 1 0 0 0,0-1 0 0 0,0 0 0 0 0,1 0 0 0 0,0 0 0 0 0,0 0 0 0 0,0 0 1 0 0,1-1-1 0 0,2 6 34 0 0,4 4-235 0 0,-1 0 0 0 0,2 0 1 0 0,0-1-1 0 0,1 0 0 0 0,12 12 235 0 0,2-1-470 0 0,-8-10 118 0 0,-2 0 0 0 0,0 1 0 0 0,-1 1 0 0 0,2 4 352 0 0,-14-18-68 0 0,0 1 1 0 0,0-1 0 0 0,-1 1-1 0 0,1-1 1 0 0,-1 1 0 0 0,0 0-1 0 0,0 0 1 0 0,0 0-1 0 0,0 1 68 0 0,1 48 245 0 0,-2-48-167 0 0,0 5-25 0 0,0-8 17 0 0,2-1 4 0 0,0 0-36 0 0,0 1 0 0 0,0-1 0 0 0,0 0 0 0 0,1 0 0 0 0,-1 0 0 0 0,0 0 0 0 0,1-1 0 0 0,-1 1 0 0 0,1 0 0 0 0,-1-1 0 0 0,1 0 0 0 0,-1 0 0 0 0,1 0 0 0 0,-1 0 0 0 0,3 0-38 0 0,7-1 331 0 0,1-1-1 0 0,9-3-330 0 0,-5 2 46 0 0,7-2-105 0 0,0 0 0 0 0,-1-2 59 0 0,-15 5-182 0 0,0-1 1 0 0,0-1-1 0 0,-1 1 1 0 0,1-1-1 0 0,-1-1 1 0 0,0 1-1 0 0,3-4 182 0 0,8-3-852 0 0,-16 10 566 0 0,1-1 0 0 0,-1 1-1 0 0,1-1 1 0 0,-1 1 0 0 0,0-1-1 0 0,0 0 1 0 0,0 0 0 0 0,0 0-1 0 0,0 0 1 0 0,0 0 0 0 0,0 0-1 0 0,-1-1 287 0 0,11-24-3066 0 0,-6 2-4083 0 0</inkml:trace>
  <inkml:trace contextRef="#ctx0" brushRef="#br0" timeOffset="30368.56">23228 1843 17503 0 0,'0'0'399'0'0,"2"-2"60"0"0,0 2-421 0 0,-1-1 0 0 0,0 0 0 0 0,0 0 0 0 0,0 0 0 0 0,0 1-1 0 0,0-1 1 0 0,0 0 0 0 0,0 0 0 0 0,0-1 0 0 0,-1 1 0 0 0,1 0 0 0 0,0 0 0 0 0,-1 0 0 0 0,1 0 0 0 0,0-1 0 0 0,-1 1 0 0 0,0 0 0 0 0,1-1 0 0 0,-1 1 0 0 0,0 0 0 0 0,1-1 0 0 0,-1 1 0 0 0,0 0 0 0 0,0-1 0 0 0,0 1 0 0 0,0 0-1 0 0,-1-1 1 0 0,1 0-38 0 0,5-59 0 0 0,-5 59 52 0 0,-1 0 0 0 0,1-1 0 0 0,0 1 0 0 0,-1 0 0 0 0,1 0 0 0 0,-1 0 0 0 0,0 0 0 0 0,0-1-52 0 0,0 2 64 0 0,0 0 0 0 0,1 0 0 0 0,-1-1 0 0 0,1 1 0 0 0,0 0 0 0 0,-1 0 0 0 0,1 0 0 0 0,0 0 0 0 0,0-1 0 0 0,-1 1 0 0 0,1 0 0 0 0,0 0 0 0 0,0-1 0 0 0,0 1 0 0 0,1 0 0 0 0,-1 0 0 0 0,0 0 0 0 0,0-1 0 0 0,1 1 0 0 0,-1 0 0 0 0,0 0 0 0 0,1 0 0 0 0,0 0 0 0 0,-1 0-64 0 0,0-1 134 0 0,-1 0 1 0 0,1 0-1 0 0,-1 0 0 0 0,1 1 0 0 0,-1-1 0 0 0,0 0 0 0 0,1 1 0 0 0,-1-1 0 0 0,0 1 0 0 0,0-1-134 0 0,0 0 195 0 0,0 1-140 0 0,0-1 0 0 0,0 1 0 0 0,-1-1 0 0 0,1 1 0 0 0,0-1 0 0 0,0 1 0 0 0,-1 0 0 0 0,1 0 0 0 0,0-1 0 0 0,-1 1-1 0 0,0 0 1 0 0,1 0 0 0 0,-1 1 0 0 0,1-1 0 0 0,-1 0 0 0 0,0 0 0 0 0,0 1 0 0 0,1-1 0 0 0,-1 1 0 0 0,0 0 0 0 0,0-1 0 0 0,0 1-1 0 0,0 0 1 0 0,1 0 0 0 0,-1 0 0 0 0,-2 0-55 0 0,1 1 78 0 0,0-1 1 0 0,-1 0-1 0 0,1 1 0 0 0,0-1 0 0 0,0 1 0 0 0,0 0 0 0 0,-1 0 0 0 0,1 0 0 0 0,0 1 1 0 0,0-1-1 0 0,1 1 0 0 0,-1-1 0 0 0,0 1 0 0 0,0 0 0 0 0,0 0-78 0 0,-11 12 6 0 0,8-10 1 0 0,1 1 0 0 0,0 0 0 0 0,-1 0-1 0 0,2 1 1 0 0,-1-1 0 0 0,1 1 0 0 0,-2 3-7 0 0,0 8 19 0 0,4-13-5 0 0,1 1 0 0 0,-1 0 1 0 0,0 0-1 0 0,-1-1 0 0 0,0 2-14 0 0,-80 135 271 0 0,53-86-18 0 0,23-41-46 0 0,0 0 0 0 0,0-1 0 0 0,-1 0 1 0 0,-1 0-1 0 0,-1-1 0 0 0,-4 5-207 0 0,13-16 97 0 0,1-1-1 0 0,1-2-16 0 0,21-30 517 0 0,1 1 0 0 0,2 0 0 0 0,1 2-597 0 0,45-57 353 0 0,-35 39-231 0 0,-15 20-54 0 0,0-1-1 0 0,-2-1 1 0 0,-1 0-1 0 0,7-19-67 0 0,-12 22 131 0 0,12-18-131 0 0,-7 14 93 0 0,-16 27-72 0 0,0 1-1 0 0,0-1 1 0 0,0 1 0 0 0,0 0-1 0 0,0 0 1 0 0,0 0-1 0 0,2-1-20 0 0,4-4 64 0 0,-7 5 0 0 0,4 12 80 0 0,2 2-118 0 0,-2 0 1 0 0,1 1-1 0 0,-2 0 0 0 0,0 0 0 0 0,0 1 1 0 0,-1-1-1 0 0,-1 1 0 0 0,0-1 0 0 0,-1 1 1 0 0,0 13-27 0 0,0 4 156 0 0,2 0 0 0 0,2 1 0 0 0,1 2-156 0 0,5 29-324 0 0,-9-47 265 0 0,0 5 95 0 0,1 0 0 0 0,2 0 0 0 0,0 0 0 0 0,0-1 0 0 0,8 15-36 0 0,-11-25 120 0 0,-1-7-107 0 0,-1-1 0 0 0,0 1 1 0 0,1-1-1 0 0,0 1 1 0 0,-1-1-1 0 0,1 1 0 0 0,0-1 1 0 0,1 2-14 0 0,-1-2-407 0 0,-1-2-161 0 0,-6-1-8382 0 0,-3-1-399 0 0</inkml:trace>
  <inkml:trace contextRef="#ctx0" brushRef="#br0" timeOffset="30731.95">22922 1886 2304 0 0,'24'-6'1610'0'0,"-22"6"1212"0"0,5-2 5750 0 0,8-3-5672 0 0,0 0 1 0 0,0 1 0 0 0,8 0-2901 0 0,19-1 1716 0 0,25 0-1716 0 0,-20 0 145 0 0,-27 2-146 0 0,0 2 0 0 0,2-1 1 0 0,90-3-1410 0 0,-55 2-2827 0 0,-23 0-3297 0 0</inkml:trace>
  <inkml:trace contextRef="#ctx0" brushRef="#br0" timeOffset="31117.58">23781 1715 6912 0 0,'0'0'528'0'0,"0"-2"-342"0"0,0-17 8174 0 0,0 25-1642 0 0,0 11-3126 0 0,0-5-4610 0 0,-2 21 1362 0 0,-2 1 1 0 0,-1-2-1 0 0,-1 1 0 0 0,-7 19-344 0 0,-23 88 928 0 0,33-127-928 0 0,1 0 0 0 0,0 0 0 0 0,1 0 0 0 0,0 2 0 0 0,10-27 248 0 0,17-46 471 0 0,-16 39-600 0 0,-1-2 0 0 0,-1 1 0 0 0,-1-1 0 0 0,5-21-119 0 0,-7 20 147 0 0,2 0 1 0 0,1 1-1 0 0,0 0 0 0 0,7-12-147 0 0,-2 11 135 0 0,-4 8 53 0 0,-1-1 1 0 0,5-11-189 0 0,-13 26 4 0 0,0 0 0 0 0,1-1-1 0 0,-1 1 1 0 0,1-1 0 0 0,-1 1 0 0 0,1 0-1 0 0,-1-1 1 0 0,1 1 0 0 0,-1 0 0 0 0,1 0-1 0 0,-1-1 1 0 0,1 1 0 0 0,-1 0 0 0 0,1 0-1 0 0,-1 0 1 0 0,1 0 0 0 0,-1-1 0 0 0,1 1-1 0 0,0 0 1 0 0,-1 0 0 0 0,1 0 0 0 0,-1 0-1 0 0,1 1-3 0 0,0-1 2 0 0,1 0-2 0 0,1 0 0 0 0,-1 0 0 0 0,0 0 0 0 0,0 1 0 0 0,0-1 0 0 0,0 1 0 0 0,0 0 0 0 0,0 0 0 0 0,0 0 0 0 0,0-1 0 0 0,0 2 0 0 0,0-1 0 0 0,-1 0 0 0 0,1 0 0 0 0,0 1 0 0 0,-1-1 0 0 0,1 1 0 0 0,-1-1 0 0 0,1 1 0 0 0,-1-1 0 0 0,0 1 0 0 0,0 0 0 0 0,6 8 0 0 0,0 0 0 0 0,-1 0 0 0 0,2 5 0 0 0,-7-13 0 0 0,38 80 0 0 0,-17-34 0 0 0,23 36 0 0 0,-37-74 0 0 0,0 0 0 0 0,0 0 0 0 0,3 2 0 0 0,6 7 0 0 0,-16-17 0 0 0,0-1 0 0 0,1 1-1 0 0,-1 0 1 0 0,1-1 0 0 0,-1 0 0 0 0,1 1-1 0 0,0-1 1 0 0,-1 0 0 0 0,1 0 0 0 0,0 0-1 0 0,0 0 1 0 0,0 0 1 0 0,0-1 0 0 0,1 1 0 0 0,-1-1 0 0 0,0 0 0 0 0,0 0 0 0 0,1 0 0 0 0,-1 0 0 0 0,0 0-1 0 0,0 0 1 0 0,0-1 0 0 0,1 1 0 0 0,-1-1 0 0 0,0 0 0 0 0,0 1 0 0 0,2-2-1 0 0,-2 1 93 0 0,2-11 523 0 0,13-29-742 0 0,0-4 126 0 0,-3 7-90 0 0,-12 30 90 0 0,0 0 0 0 0,0 0 0 0 0,-1-1 0 0 0,0 1 0 0 0,0 0 0 0 0,-1-7 0 0 0,4-29 0 0 0,3 2-35 0 0,-5 22-161 0 0,2 0 0 0 0,4-11 196 0 0,-7 23-705 0 0,4-7-333 0 0,-5 14 914 0 0,0 1 1 0 0,0-1-1 0 0,0 1 1 0 0,0-1-1 0 0,1 1 0 0 0,-1-1 1 0 0,0 1-1 0 0,0 0 0 0 0,1-1 1 0 0,-1 1-1 0 0,0-1 0 0 0,1 1 1 0 0,-1 0-1 0 0,0-1 1 0 0,1 1-1 0 0,-1 0 0 0 0,1 0 1 0 0,-1-1-1 0 0,0 1 0 0 0,1 0 1 0 0,-1 0-1 0 0,1 0 1 0 0,-1-1-1 0 0,1 1 124 0 0,1 1-2244 0 0,9 1-343 0 0</inkml:trace>
  <inkml:trace contextRef="#ctx0" brushRef="#br0" timeOffset="31465.16">24532 1765 13648 0 0,'0'0'628'0'0,"0"0"-18"0"0,0 0-204 0 0,0 0 591 0 0,0 0 304 0 0,-1 2 62 0 0,-2 5-474 0 0,1 0 0 0 0,0 1-1 0 0,1-1 1 0 0,0 1-889 0 0,-8 31 1454 0 0,-20 50 550 0 0,19-56-1515 0 0,-20 82 908 0 0,28-107-1339 0 0,1-4 5 0 0,1 0 0 0 0,-1 0 0 0 0,0 0-1 0 0,-1 0 1 0 0,1-1 0 0 0,-2 2-63 0 0,0-2 69 0 0,2-2 50 0 0,1-1 122 0 0,0 0 51 0 0,1-2 11 0 0,31-74-172 0 0,-15 46 1 0 0,-14 27-115 0 0,-1 0 0 0 0,0 0-1 0 0,0-1 1 0 0,0 1 0 0 0,0-1 0 0 0,0 0-1 0 0,-1 0 1 0 0,1 1 0 0 0,-1-1-1 0 0,0 0 1 0 0,-1 0 0 0 0,1 0 0 0 0,-1 0-1 0 0,1-4-16 0 0,1-26 172 0 0,2-1 0 0 0,2 1 0 0 0,1-1-1 0 0,5-12-171 0 0,0-2 212 0 0,-10 39-152 0 0,1-1 0 0 0,0 0 0 0 0,1 1-1 0 0,1 0 1 0 0,-1 0 0 0 0,1 0 0 0 0,1 1 0 0 0,0 0 0 0 0,6-7-60 0 0,-2 5 129 0 0,-6 10-96 0 0,-2 1 1 0 0,22-3 138 0 0,-23 3-168 0 0,0 0 0 0 0,0 0 0 0 0,-1 0 0 0 0,1 0 0 0 0,0 0-1 0 0,0 0 1 0 0,0 1 0 0 0,0-1 0 0 0,-1 0 0 0 0,1 1 0 0 0,0-1 0 0 0,0 0 0 0 0,0 1 0 0 0,-1-1-1 0 0,1 1 1 0 0,0-1 0 0 0,-1 1 0 0 0,1-1 0 0 0,0 1 0 0 0,-1 0 0 0 0,1-1 0 0 0,-1 1-1 0 0,1 0 1 0 0,-1 0 0 0 0,1-1 0 0 0,-1 1 0 0 0,0 0-4 0 0,15 35 0 0 0,-8-23 0 0 0,-2 1 0 0 0,4 12 0 0 0,-1 3 0 0 0,-2-1 0 0 0,0 1 0 0 0,-1 17 0 0 0,-1 3 22 0 0,-1-27-53 0 0,-2 0 0 0 0,0 0 0 0 0,-2 2 31 0 0,1-17-15 0 0,-1 0 1 0 0,0-1-1 0 0,0 1 0 0 0,-1 0 1 0 0,0-1-1 0 0,0 1 1 0 0,-1-1-1 0 0,0 1 0 0 0,0-1 1 0 0,0 0-1 0 0,-4 5 15 0 0,3-6-38 0 0,1 0-1 0 0,-1 0 1 0 0,0-1 0 0 0,-1 1-1 0 0,1-1 1 0 0,-1 0 0 0 0,0 0-1 0 0,0 0 1 0 0,0-1 0 0 0,0 0-1 0 0,0 0 1 0 0,-1 0-1 0 0,0 0 1 0 0,1-1 0 0 0,-1 0-1 0 0,0 0 1 0 0,-5 0 38 0 0,-22 4-2209 0 0,-3 0-4504 0 0,-4 2-2720 0 0</inkml:trace>
  <inkml:trace contextRef="#ctx0" brushRef="#br0" timeOffset="33106.04">26075 1734 17503 0 0,'-1'-1'803'0'0,"1"-1"-734"0"0,-1 1 0 0 0,1-1 0 0 0,0 1-1 0 0,-1-1 1 0 0,1 1 0 0 0,0-1 0 0 0,0 1 0 0 0,0-1 0 0 0,0 1-1 0 0,1-1 1 0 0,-1 1 0 0 0,0-1 0 0 0,1 1 0 0 0,-1 0 0 0 0,1-1-1 0 0,0 0-68 0 0,2-5 144 0 0,-2 5 600 0 0,-1 2 244 0 0,0 0 42 0 0,0 0-44 0 0,0 0-216 0 0,-1 13 552 0 0,-6 39 113 0 0,-3 16-650 0 0,9-59-782 0 0,0 0 0 0 0,0 0 0 0 0,1 0 0 0 0,1-1 0 0 0,0 5-3 0 0,0 16 93 0 0,-1-24-64 0 0,-1 0 1 0 0,1 1-1 0 0,1-1 0 0 0,-1 0 1 0 0,1 0-1 0 0,0 0 0 0 0,0 0 1 0 0,0 0-1 0 0,1-1 0 0 0,0 1 1 0 0,0 0-1 0 0,1 2-29 0 0,6 6 78 0 0,-8-11-59 0 0,0 1 0 0 0,0-1-1 0 0,1 0 1 0 0,-1 0-1 0 0,1 0 1 0 0,-1 0-1 0 0,1-1 1 0 0,0 1-1 0 0,1 1-18 0 0,5 2 94 0 0,-7-4-84 0 0,-1-1 1 0 0,1 1-1 0 0,-1-1 1 0 0,1 1 0 0 0,0-1-1 0 0,-1 1 1 0 0,1-1 0 0 0,0 0-1 0 0,0 1 1 0 0,-1-1-1 0 0,1 0 1 0 0,0 1 0 0 0,0-1-1 0 0,-1 0 1 0 0,1 0-1 0 0,0 0 1 0 0,0 0 0 0 0,0 0-1 0 0,-1 0 1 0 0,1 0-1 0 0,0 0 1 0 0,0 0 0 0 0,0 0-1 0 0,-1 0 1 0 0,1-1-1 0 0,0 1 1 0 0,0 0 0 0 0,0-1-1 0 0,-1 1 1 0 0,1 0-1 0 0,0-1 1 0 0,-1 1 0 0 0,1-1-1 0 0,0 1 1 0 0,-1-1-1 0 0,1 1 1 0 0,-1-1 0 0 0,1 1-1 0 0,0-1-10 0 0,7-5 66 0 0,-1-1-1 0 0,1 0 1 0 0,-1 0-1 0 0,-1 0 0 0 0,1-1 1 0 0,-1 0-1 0 0,3-7-65 0 0,10-15 245 0 0,6-18-245 0 0,-13 24 70 0 0,-5 12-38 0 0,1 0 0 0 0,0 1 0 0 0,2-2-32 0 0,5-6 62 0 0,19-24 4 0 0,-29 37-43 0 0,-2 4 25 0 0,-3 2-48 0 0,0 0 1 0 0,0 0-1 0 0,0-1 0 0 0,0 1 1 0 0,1 0-1 0 0,-1 0 0 0 0,0 0 1 0 0,0 0-1 0 0,0 0 0 0 0,1 0 1 0 0,-1 0-1 0 0,0 0 1 0 0,0 0-1 0 0,0 0 0 0 0,1 0 1 0 0,-1 0-1 0 0,0 0 0 0 0,0 0 1 0 0,0 1-1 0 0,1-1 0 0 0,-1 0 1 0 0,0 0-1 0 0,0 0 0 0 0,0 0 1 0 0,1 0-1 0 0,-1 0 0 0 0,0 0 1 0 0,0 1-1 0 0,0-1 0 0 0,0 0 1 0 0,0 0-1 0 0,1 0 0 0 0,-1 0 1 0 0,0 1-1 0 0,0-1 0 0 0,0 0 1 0 0,0 0-1 0 0,0 0 0 0 0,0 0 1 0 0,0 1-1 0 0,0-1 0 0 0,0 0 1 0 0,0 0-1 0 0,0 0 0 0 0,1 8-3 0 0,-1-8 3 0 0,1 9 0 0 0,0-1 0 0 0,-1 1-1 0 0,0-1 1 0 0,0 1 0 0 0,-1-1-1 0 0,0 1 1 0 0,0-1 0 0 0,-2 4 0 0 0,-5 14 3 0 0,-9 25-3 0 0,2-11 10 0 0,14-36-7 0 0,1-1 0 0 0,-1 1 1 0 0,1 0-1 0 0,0-1 0 0 0,0 1 0 0 0,0 0 1 0 0,0 0-1 0 0,1-1 0 0 0,0 1 0 0 0,-1 0 1 0 0,1-1-1 0 0,1 1 0 0 0,-1-1 1 0 0,1 2-4 0 0,5 20 7 0 0,-6-21 4 0 0,1 0 1 0 0,-1-1-1 0 0,1 1 0 0 0,0-1 1 0 0,0 1-1 0 0,0-1 0 0 0,0 1 1 0 0,1-1-1 0 0,-1 0 0 0 0,1 0 1 0 0,0 0-1 0 0,0-1 0 0 0,0 1 1 0 0,2 1-12 0 0,5 0 74 0 0,-10-4-69 0 0,1 0-1 0 0,-1 0 1 0 0,1 1-1 0 0,-1-1 1 0 0,0 0-1 0 0,1 0 1 0 0,-1 0-1 0 0,1 0 1 0 0,-1-1-1 0 0,0 1 1 0 0,1 0-1 0 0,-1 0 1 0 0,0 0-1 0 0,1 0 1 0 0,-1 0 0 0 0,1 0-1 0 0,-1-1 1 0 0,0 1-1 0 0,1 0 1 0 0,-1 0-1 0 0,0 0 1 0 0,1-1-5 0 0,1 0 16 0 0,11-2 89 0 0,-8 2-57 0 0,0 0-1 0 0,1 0 0 0 0,-1-1 0 0 0,0 1 1 0 0,0-1-1 0 0,0 0 0 0 0,0-1 1 0 0,0 1-1 0 0,2-4-47 0 0,17-11 176 0 0,-2-1 0 0 0,-1-2-1 0 0,0 0 1 0 0,-1-1 0 0 0,4-7-176 0 0,-9 8 55 0 0,0-1 0 0 0,-1-1 0 0 0,-1 0 0 0 0,8-21-55 0 0,-3 9 40 0 0,-11 22-14 0 0,-1-2 1 0 0,3-6-27 0 0,34-101 125 0 0,-42 117-124 0 0,0 1 0 0 0,-1-1-1 0 0,1 0 1 0 0,-1 0 0 0 0,0 0-1 0 0,0 0 1 0 0,0 0 0 0 0,-1 0-1 0 0,1 0 1 0 0,-1 0 0 0 0,0 0-1 0 0,0 0 1 0 0,0 0 0 0 0,-1 1-1 0 0,1-1 1 0 0,-2-1-1 0 0,2 4-1 0 0,1 0-1 0 0,0 0 1 0 0,-1 1 0 0 0,1-1 0 0 0,-1 0-1 0 0,1 1 1 0 0,-1-1 0 0 0,0 1 0 0 0,1-1-1 0 0,-1 1 1 0 0,1-1 0 0 0,-1 1-1 0 0,0-1 1 0 0,0 1 0 0 0,1-1 0 0 0,-1 1-1 0 0,0 0 1 0 0,0-1 0 0 0,1 1 0 0 0,-1 0-1 0 0,0 0 1 0 0,0 0 0 0 0,0 0-1 0 0,1 0 1 0 0,-1 0 0 0 0,0 0 0 0 0,0 0-1 0 0,0 0 1 0 0,0 0 0 0 0,1 0 0 0 0,-1 0-1 0 0,0 0 1 0 0,0 1 0 0 0,0-1-1 0 0,1 0 1 0 0,-1 1 0 0 0,0-1 0 0 0,1 0-1 0 0,-1 1 1 0 0,0-1 0 0 0,1 1 0 0 0,-1-1-1 0 0,0 1 1 0 0,1 0 1 0 0,-4 1-15 0 0,0 1 0 0 0,1 0 0 0 0,0 1 1 0 0,-1-1-1 0 0,1 0 0 0 0,0 1 0 0 0,0 1 15 0 0,0 0-76 0 0,0-1-1 0 0,1 1 1 0 0,0 0-1 0 0,0 1 1 0 0,0-1-1 0 0,1 0 0 0 0,-1 0 1 0 0,1 1-1 0 0,0-1 1 0 0,1 1-1 0 0,0-1 1 0 0,0 5 76 0 0,1 7-431 0 0,1 1 0 0 0,0-1 0 0 0,3 7 431 0 0,-2-11-298 0 0,0 0 0 0 0,-1 0 0 0 0,-1 1-1 0 0,0-1 1 0 0,-1 1 0 0 0,-1 4 298 0 0,-2 91-1788 0 0,2-104 1721 0 0,1-2 16 0 0,0 0 1 0 0,0 1-1 0 0,0-1 1 0 0,0 0-1 0 0,1 1 0 0 0,0-1 1 0 0,-1 0-1 0 0,1 0 1 0 0,0 1 50 0 0,16 41 357 0 0,-17-43-285 0 0,3-1-99 0 0,-1-1 0 0 0,0 1 0 0 0,0 0 0 0 0,0 0 0 0 0,0-1 0 0 0,-1 1 0 0 0,1 1 0 0 0,0-1-1 0 0,0 0 1 0 0,0 0 0 0 0,-1 1 0 0 0,2 1 27 0 0,-3-3-18 0 0,2 1-139 0 0,-2-1 10 0 0,1 0 3 0 0,8-1-653 0 0,-1 0-1 0 0,0 0 0 0 0,1-1 1 0 0,0-1 797 0 0,4-2-1602 0 0</inkml:trace>
  <inkml:trace contextRef="#ctx0" brushRef="#br0" timeOffset="34526.4">27159 1801 11920 0 0,'25'-24'648'0'0,"-1"0"0"0"0,16-22-648 0 0,-29 31 1392 0 0,0-1 1 0 0,-1 0-1 0 0,-1 0 1 0 0,0 0-1 0 0,1-5-1392 0 0,-9 18 1057 0 0,-1 3-29 0 0,0-1-62 0 0,0 0-898 0 0,0 0 0 0 0,0 0 0 0 0,0 0 0 0 0,0 0 0 0 0,-1 0 1 0 0,1 1-1 0 0,0-1 0 0 0,0 0 0 0 0,0 0 0 0 0,-1 0 0 0 0,1 1 1 0 0,0-1-1 0 0,-1 0 0 0 0,1 0 0 0 0,-1 1 0 0 0,1-1 0 0 0,-1 0 1 0 0,1 1-1 0 0,-1-1 0 0 0,1 1 0 0 0,-1-1 0 0 0,0 0 0 0 0,1 1 1 0 0,-1-1-1 0 0,0 1-68 0 0,-1-1 78 0 0,1 1 1 0 0,-1-1 0 0 0,0 1-1 0 0,0-1 1 0 0,0 1-1 0 0,1 0 1 0 0,-1 0 0 0 0,0-1-1 0 0,0 2 1 0 0,0-1 0 0 0,1 0-1 0 0,-2 0-78 0 0,-7 2 162 0 0,0 0 1 0 0,0 1-1 0 0,0 1 0 0 0,-3 0-162 0 0,10-2 30 0 0,-10 3-11 0 0,0 2 1 0 0,1 0-1 0 0,0 0 0 0 0,0 1 0 0 0,1 0 1 0 0,0 1-1 0 0,1 1 0 0 0,-1-1 0 0 0,2 2 1 0 0,0-1-1 0 0,0 1 0 0 0,1 1 0 0 0,0 0 1 0 0,1 0-1 0 0,0 0 0 0 0,-5 14-19 0 0,11-22 0 0 0,-1 1 0 0 0,1-1 0 0 0,0 1 0 0 0,0 0 0 0 0,0 4 0 0 0,1-6 0 0 0,0-1 0 0 0,0 0 0 0 0,0 1 0 0 0,0-1 0 0 0,0 0 0 0 0,1 0 0 0 0,-1 1 0 0 0,1-1 0 0 0,-1 0 0 0 0,1 0 0 0 0,0 0 0 0 0,0 1 0 0 0,0-1 0 0 0,0 0 0 0 0,1 0-12 0 0,-1 1 1 0 0,1-1-1 0 0,0 0 0 0 0,0 0 0 0 0,0 0 0 0 0,0 0 1 0 0,1 0-1 0 0,-1 0 0 0 0,0 0 0 0 0,1-1 0 0 0,-1 1 1 0 0,1-1-1 0 0,0 0 0 0 0,-1 0 0 0 0,1 0 0 0 0,0 0 1 0 0,0 0-1 0 0,-1-1 0 0 0,1 1 0 0 0,0-1 0 0 0,0 0 0 0 0,0 0 1 0 0,2 0 11 0 0,1-1-80 0 0,-1 0 0 0 0,1 0 0 0 0,-1-1-1 0 0,1 0 1 0 0,-1 0 0 0 0,0-1 0 0 0,0 1 0 0 0,0-1 0 0 0,0 0 80 0 0,2-2-13 0 0,0 0 0 0 0,-1-1-1 0 0,0 1 1 0 0,0-1 0 0 0,0 0-1 0 0,-1-1 1 0 0,0 0 0 0 0,0 1-1 0 0,-1-1 1 0 0,0-1 0 0 0,0 1-1 0 0,0-1 14 0 0,-2 3-3 0 0,-1 0 0 0 0,0 0 1 0 0,1 0-1 0 0,-2 0 0 0 0,1 0 0 0 0,-1 0 0 0 0,1 0 0 0 0,-1 0 0 0 0,-1-3 3 0 0,1 4-4 0 0,0-1 1 0 0,-1 1-1 0 0,2 0 0 0 0,-1-1 1 0 0,1 1-1 0 0,-1 0 0 0 0,1 0 0 0 0,0-1 1 0 0,1 1-1 0 0,-1 0 0 0 0,1 0 0 0 0,-1 0 1 0 0,2-1 3 0 0,-1 2-12 0 0,7-16-38 0 0,-8 17 45 0 0,-6 17-125 0 0,0 1-1 0 0,1 1 1 0 0,-1 7 130 0 0,0 3-73 0 0,-3 16 74 0 0,3 0 0 0 0,2 1 1 0 0,1 4-2 0 0,-4 54 185 0 0,-3 87 277 0 0,6-108-292 0 0,3-26 21 0 0,3 0 0 0 0,3 12-191 0 0,0-19 128 0 0,-3-1 1 0 0,-2 1 0 0 0,-3 10-129 0 0,-1-24 62 0 0,-1 0 0 0 0,-2 0 0 0 0,-1 2-62 0 0,4-25 24 0 0,-1 1 0 0 0,0-1-1 0 0,0 0 1 0 0,-1 0 0 0 0,-1-1 0 0 0,0 1 0 0 0,0-1 0 0 0,-1 0-1 0 0,0-1 1 0 0,-7 7-24 0 0,7-10 24 0 0,-1 0 0 0 0,1-1 0 0 0,-1 0 0 0 0,0 0 0 0 0,0-1 0 0 0,0 0 0 0 0,-1 0 0 0 0,1-1 0 0 0,-1 0 0 0 0,0-1 0 0 0,0 0 0 0 0,0 0 0 0 0,0-1 0 0 0,0 0 0 0 0,-1-1 0 0 0,1 0 0 0 0,0 0 0 0 0,-9-2-24 0 0,14 1 12 0 0,0-1-1 0 0,0 1 1 0 0,0-1-1 0 0,0 0 0 0 0,0 0 1 0 0,1 0-1 0 0,-1 0 1 0 0,1-1-1 0 0,-1 0 1 0 0,1 1-1 0 0,0-1 1 0 0,0 0-1 0 0,0-1 1 0 0,0 1-1 0 0,1 0 1 0 0,-1-1-1 0 0,1 0 0 0 0,0 1 1 0 0,0-1-1 0 0,-1-2-11 0 0,0-3 1 0 0,0 0 0 0 0,0 0 0 0 0,0 0 0 0 0,1 0 0 0 0,1 0-1 0 0,-1-1 1 0 0,2 1 0 0 0,-1-6-1 0 0,1-10-11 0 0,0 0-22 0 0,0-1 1 0 0,3-11 32 0 0,-1 29-5 0 0,-1-1 0 0 0,1 0 0 0 0,1 1 0 0 0,0-1 0 0 0,0 1 0 0 0,0 0 0 0 0,1 0 0 0 0,5-7 5 0 0,9-11 0 0 0,1 2 0 0 0,1 1 0 0 0,2 0 0 0 0,1 0 0 0 0,10-9 0 0 0,10-17 0 0 0,-34 39-2 0 0,46-58-317 0 0,30-24 319 0 0,228-252-452 0 0,-289 313 610 0 0,-2-1 0 0 0,-2 0 0 0 0,0-2 0 0 0,11-29-158 0 0,-6 13-14 0 0,1-5-54 0 0,-2-1 1 0 0,-2-1-1 0 0,-2-7 68 0 0,-13 41 148 0 0,-2 1 1 0 0,-1-1 0 0 0,2-18-149 0 0,-6 37 19 0 0,0 0 0 0 0,0 0 1 0 0,0 1-1 0 0,0-1 0 0 0,-1 0 0 0 0,1 0 0 0 0,-1 1 0 0 0,-1-4-19 0 0,2 6-8 0 0,-1-1 0 0 0,1 1 0 0 0,-1 0 0 0 0,1 0 0 0 0,-1 1 0 0 0,1-1 0 0 0,-1 0-1 0 0,0 0 1 0 0,0 0 0 0 0,1 0 0 0 0,-1 0 0 0 0,0 1 0 0 0,0-1 0 0 0,0 0 0 0 0,0 1 0 0 0,0-1 0 0 0,0 1 0 0 0,0-1 0 0 0,0 1 0 0 0,0-1-1 0 0,0 1 1 0 0,0 0 0 0 0,0-1 0 0 0,0 1 0 0 0,0 0 0 0 0,0 0 0 0 0,0 0 0 0 0,-1 0 0 0 0,1 0 8 0 0,-1 0 11 0 0,0 1 0 0 0,0 0 0 0 0,0 0 0 0 0,0 0 0 0 0,0 0 0 0 0,0 0 0 0 0,0 1 0 0 0,0-1 0 0 0,0 0 0 0 0,0 1 0 0 0,1 0 0 0 0,-1-1 0 0 0,0 1 0 0 0,1 0 0 0 0,-1 0-11 0 0,-2 3 19 0 0,-3 3-26 0 0,0-1 1 0 0,1 2-1 0 0,0-1 1 0 0,1 1-1 0 0,0 0 0 0 0,0 0 1 0 0,1 0-1 0 0,-1 2 7 0 0,-6 21-129 0 0,-7 27 129 0 0,9-26-17 0 0,-9 31 17 0 0,-22 71 0 0 0,35-118 0 0 0,1 0 0 0 0,1 1 0 0 0,0-1 0 0 0,2 1 0 0 0,0-1 0 0 0,1 1 0 0 0,0-1 0 0 0,4 17 0 0 0,-4-29 0 0 0,1 0 0 0 0,-1 0 0 0 0,1 0 0 0 0,1 0 0 0 0,-1 0 0 0 0,1-1 0 0 0,-1 1 0 0 0,2-1 0 0 0,-1 1 0 0 0,0-1 0 0 0,1 0 0 0 0,0 0 0 0 0,0 0 0 0 0,0 0 0 0 0,0 0 0 0 0,0-1 0 0 0,1 1 0 0 0,0-1 0 0 0,0 0 0 0 0,0 0 0 0 0,0 0 0 0 0,0-1 0 0 0,0 1 0 0 0,1-1 0 0 0,-1 0 0 0 0,1-1 0 0 0,0 1 0 0 0,-1-1 0 0 0,1 1 0 0 0,0-2 0 0 0,3 1 0 0 0,9 2-396 0 0,0-2 0 0 0,1 0 0 0 0,-1-1 0 0 0,0-1 0 0 0,0-1 0 0 0,0 0 0 0 0,0-1 0 0 0,0-1 0 0 0,0 0 0 0 0,5-4 396 0 0,2 0-1921 0 0,0-1 0 0 0,-1-2 0 0 0,22-12 1921 0 0,-37 18-192 0 0,-1 0 1 0 0,1 0-1 0 0,-1-1 1 0 0,-1 0 0 0 0,1 0-1 0 0,-1 0 1 0 0,0-1-1 0 0,-1 0 1 0 0,1 0 0 0 0,-1-1-1 0 0,-1 0 1 0 0,1 1 0 0 0,-1-2 191 0 0,14-27-269 0 0,-13 29 409 0 0,-1-1 0 0 0,0 1 0 0 0,-1 0 0 0 0,0-1 0 0 0,0 0-1 0 0,0 0 1 0 0,-1 0 0 0 0,-1 0 0 0 0,1 0 0 0 0,-1-1-140 0 0,3-18 1978 0 0,-3 24-1574 0 0,0 0 0 0 0,-1 0-1 0 0,1 0 1 0 0,-1 0 0 0 0,0 0-1 0 0,0 0 1 0 0,0 0 0 0 0,0 0-1 0 0,0 0 1 0 0,0 0 0 0 0,-2-3-404 0 0,2 5 644 0 0,-19 11 878 0 0,10-4-1406 0 0,-9 4 285 0 0,0 1 0 0 0,1 0 0 0 0,-6 6-401 0 0,17-11 126 0 0,-1 0-1 0 0,1 0 1 0 0,0 1-1 0 0,1-1 0 0 0,0 1 1 0 0,0 1-1 0 0,0-1 1 0 0,1 0-1 0 0,-2 4-125 0 0,-17 33 0 0 0,17-35 0 0 0,0 1 0 0 0,0 0 0 0 0,2 1 0 0 0,-1-1 0 0 0,1 1 0 0 0,1 0 0 0 0,-1 1 0 0 0,3 1 0 0 0,3-1 0 0 0,-1-11 2 0 0,1 1-1 0 0,-1 0 1 0 0,0-1 0 0 0,1 1-1 0 0,-1-1 1 0 0,1 1-1 0 0,0-1 1 0 0,-1 0 0 0 0,1 0-1 0 0,0 0 1 0 0,0 0-1 0 0,0 0 1 0 0,0 0 0 0 0,0 0-1 0 0,0 0 1 0 0,0-1-1 0 0,0 1 1 0 0,0-1 0 0 0,0 0-1 0 0,2 1-1 0 0,0-1 4 0 0,1 1-1 0 0,0-1 1 0 0,-1 0-1 0 0,1 0 1 0 0,0 0-1 0 0,-1 0 1 0 0,1-1 0 0 0,-1 0-1 0 0,3-1-3 0 0,-5 2 0 0 0,0-1 0 0 0,0 0 0 0 0,0 0 0 0 0,-1 1 0 0 0,1-1 0 0 0,0 0 0 0 0,-1-1 0 0 0,1 1 0 0 0,-1 0 0 0 0,1 0 0 0 0,-1-1 0 0 0,1 1 0 0 0,-1-1 0 0 0,0 1 0 0 0,0-1 0 0 0,0 0 0 0 0,0 1 0 0 0,0-1 0 0 0,0 0 0 0 0,0 0 0 0 0,0 0 0 0 0,-1 0 0 0 0,3-3-1 0 0,1-1-1 0 0,-1 1 1 0 0,1 0 0 0 0,0-1-1 0 0,0 2 1 0 0,0-1-1 0 0,1 0 1 0 0,-1 1 0 0 0,3-1 1 0 0,-2 0 39 0 0,1 1 1 0 0,-1-1-1 0 0,0 0 1 0 0,-1-1-1 0 0,1 1 1 0 0,-1-1-1 0 0,3-6-39 0 0,-1 0 75 0 0,1-1-1 0 0,-2 0 1 0 0,0 0 0 0 0,-1-1-1 0 0,3-10-74 0 0,-1-2-445 0 0,-2 21 292 0 0,0 2 145 0 0,-3 2 132 0 0,-1 1 68 0 0,0 12 201 0 0,-5 31-341 0 0,3-31-146 0 0,0 0 0 0 0,1 11 94 0 0,-2 14-378 0 0,2-29 422 0 0,0-1 0 0 0,0 0 1 0 0,1 1-1 0 0,0-1 1 0 0,1 0-1 0 0,-1 1 1 0 0,2-1-1 0 0,-1 0 0 0 0,1 2-44 0 0,4 14 208 0 0,-5-17-201 0 0,1 0 0 0 0,0 0 0 0 0,0 0 1 0 0,0 0-1 0 0,4 5-7 0 0,-5-9 16 0 0,0 0 1 0 0,1 0-1 0 0,0 0 1 0 0,-1 0-1 0 0,1 0 1 0 0,0 0-1 0 0,0-1 1 0 0,0 1-1 0 0,0-1 1 0 0,0 1-1 0 0,0-1 1 0 0,0 0-1 0 0,1 0 1 0 0,-1 0-1 0 0,0 0 1 0 0,1 0-1 0 0,1 0-16 0 0,0-1 60 0 0,1 1 0 0 0,-1 0-1 0 0,1-1 1 0 0,0 0-1 0 0,-1 0 1 0 0,1 0 0 0 0,0-1-1 0 0,-1 0 1 0 0,1 0 0 0 0,-1 0-1 0 0,1 0 1 0 0,-1 0-1 0 0,1-1 1 0 0,2-2-60 0 0,9-4 165 0 0,0-1 0 0 0,-1-1 1 0 0,4-3-166 0 0,-4 3 96 0 0,-8 4-37 0 0,0 1-1 0 0,0-1 1 0 0,-1 0-1 0 0,0-1 0 0 0,0 1 1 0 0,0-1-1 0 0,1-3-58 0 0,8-13 349 0 0,8-19-349 0 0,7-11 202 0 0,-21 41-152 0 0,-1-2 0 0 0,0 1 0 0 0,-1-1 0 0 0,-1 0 1 0 0,0-1-1 0 0,-1 0 0 0 0,3-12-50 0 0,-2-6 77 0 0,2 1 0 0 0,0 0 0 0 0,3 1 0 0 0,8-17-77 0 0,-17 43 5 0 0,1-1 1 0 0,-1 1-1 0 0,0-1 0 0 0,-1 1 1 0 0,1-1-1 0 0,0-5-5 0 0,-2 10-3 0 0,0 0-1 0 0,0 0 1 0 0,0 0-1 0 0,0 0 0 0 0,0 0 1 0 0,0 0-1 0 0,0 0 1 0 0,0 0-1 0 0,0 0 1 0 0,-1 0-1 0 0,1 0 0 0 0,0 0 1 0 0,-1 0-1 0 0,1 0 1 0 0,-1 0-1 0 0,1 0 1 0 0,-1 0-1 0 0,1 0 0 0 0,-1 0 1 0 0,0 0-1 0 0,1 0 1 0 0,-1 1-1 0 0,0-1 1 0 0,0 0-1 0 0,1 1 0 0 0,-1-1 1 0 0,0 0-1 0 0,0 1 1 0 0,0-1-1 0 0,0 1 1 0 0,0 0-1 0 0,0-1 0 0 0,0 1 1 0 0,0-1-1 0 0,0 1 1 0 0,0 0-1 0 0,0 0 1 0 0,0 0-1 0 0,0 0 4 0 0,-4-1 0 0 0,0 1 0 0 0,1 0 0 0 0,-1 0 0 0 0,1 1 0 0 0,-1-1 0 0 0,0 1 0 0 0,1 0 0 0 0,-1 0 0 0 0,1 1 0 0 0,0-1 0 0 0,-1 1 0 0 0,1 0 0 0 0,-1 0 0 0 0,-7 6 0 0 0,-1 0 0 0 0,2 0 0 0 0,-7 6 0 0 0,-5 4 0 0 0,21-16 0 0 0,-3 2 0 0 0,0-1 0 0 0,0 1 0 0 0,1 0 0 0 0,0 0 0 0 0,-3 4 0 0 0,6-7 0 0 0,0 2 0 0 0,-1-1 0 0 0,1 0 0 0 0,0 0 0 0 0,0 0 0 0 0,1 0 0 0 0,-1 1 0 0 0,0-1 0 0 0,1 0 0 0 0,-1 1 0 0 0,1-1 0 0 0,0 0 0 0 0,0 1 0 0 0,0-1 0 0 0,0 1 0 0 0,0-1 0 0 0,2 16-265 0 0,1-1 0 0 0,0 1 1 0 0,1-1-1 0 0,1 0 0 0 0,1 0 0 0 0,1-1 0 0 0,0 0 0 0 0,1 0 0 0 0,0 0 1 0 0,2-1-1 0 0,9 13 265 0 0,48 70-1190 0 0,-64-93 1119 0 0,0 0-1 0 0,0 0 1 0 0,-1 1-1 0 0,0-1 1 0 0,0 1-1 0 0,1 5 72 0 0,-2-9-23 0 0,-1 1 0 0 0,1-1 0 0 0,-1 1-1 0 0,0-1 1 0 0,0 1 0 0 0,0-1 0 0 0,0 1-1 0 0,0 0 1 0 0,-1-1 0 0 0,1 1 0 0 0,-1-1 0 0 0,1 1-1 0 0,-1-1 1 0 0,0 0 0 0 0,0 1 0 0 0,0-1-1 0 0,-1 2 25 0 0,-50 73-433 0 0,50-74 373 0 0,0 0 0 0 0,0 0 1 0 0,-1 0-1 0 0,1-1 1 0 0,-1 1-1 0 0,0 0 0 0 0,0-1 1 0 0,0 0 58 0 0,-1 1-93 0 0,4-3 89 0 0,-1 1 0 0 0,1-1 0 0 0,0 0-1 0 0,0 0 1 0 0,-1 0 0 0 0,1 0 0 0 0,0 0 0 0 0,-1 1-1 0 0,1-1 1 0 0,0 0 0 0 0,0 0 0 0 0,0 0-1 0 0,-1 1 1 0 0,1-1 0 0 0,0 0 0 0 0,0 0 0 0 0,0 1-1 0 0,-1-1 1 0 0,1 0 0 0 0,0 0 0 0 0,0 1 0 0 0,0-1-1 0 0,0 0 1 0 0,0 1 0 0 0,0-1 0 0 0,-1 0 0 0 0,1 1-1 0 0,0-1 1 0 0,0 0 0 0 0,0 1 0 0 0,0-1-1 0 0,0 0 1 0 0,0 1 0 0 0,1-1 0 0 0,-1 0 0 0 0,0 1-1 0 0,0-1 1 0 0,0 0 0 0 0,0 0 0 0 0,0 1 0 0 0,0-1-1 0 0,0 0 1 0 0,1 1 0 0 0,-1-1 0 0 0,0 0 0 0 0,0 0-1 0 0,0 1 1 0 0,1-1 0 0 0,-1 0 0 0 0,0 0-1 0 0,1 1 5 0 0,9 3 15 0 0,5-1-9 0 0,-13-2 27 0 0,0 0 1 0 0,0-1-1 0 0,0 1 1 0 0,0-1-1 0 0,0 1 1 0 0,0-1-1 0 0,0 0 1 0 0,0 0 0 0 0,0 0-1 0 0,0 0 1 0 0,0 0-1 0 0,0-1 1 0 0,1 1-1 0 0,-1 0 1 0 0,0-1-1 0 0,0 0 1 0 0,0 1 0 0 0,0-1-34 0 0,27-12 277 0 0,-23 11-516 0 0,1 0 0 0 0,-1-1 0 0 0,0 0 0 0 0,0-1 0 0 0,0 1 0 0 0,0-1 0 0 0,-1 0 0 0 0,1-1 239 0 0,3-3-8814 0 0</inkml:trace>
  <inkml:trace contextRef="#ctx0" brushRef="#br0" timeOffset="36865.14">571 3269 11720 0 0,'0'0'532'0'0,"0"-1"-4"0"0,2-29-55 0 0,-1 27-221 0 0,-1 0 0 0 0,1 0-1 0 0,-1 0 1 0 0,0 0-1 0 0,0 0 1 0 0,0 0 0 0 0,0 0-1 0 0,0 0 1 0 0,-1-1 0 0 0,1 1-1 0 0,-1 0 1 0 0,0 0 0 0 0,0 0-1 0 0,0 1 1 0 0,0-1-1 0 0,-1-1-251 0 0,-1 0 524 0 0,0 0 0 0 0,0 1 0 0 0,0-1 0 0 0,-1 1 0 0 0,1 0 0 0 0,-1 0 0 0 0,0-1-524 0 0,1 3 145 0 0,1 0 1 0 0,-1 0-1 0 0,1-1 1 0 0,-1 2-1 0 0,1-1 1 0 0,-1 0-1 0 0,0 0 1 0 0,1 1-1 0 0,-1 0 1 0 0,0-1-1 0 0,1 1 1 0 0,-3 0-146 0 0,-4 1 172 0 0,0-1 1 0 0,-1 2 0 0 0,1-1 0 0 0,0 1-1 0 0,0 0 1 0 0,0 1 0 0 0,0 0 0 0 0,1 1-1 0 0,-1-1 1 0 0,1 2 0 0 0,0-1 0 0 0,0 1-1 0 0,0 0 1 0 0,-2 3-173 0 0,-5 4 192 0 0,0 0 0 0 0,1 1 0 0 0,1 0 0 0 0,-1 2-192 0 0,-7 8 216 0 0,14-16-167 0 0,0 0 0 0 0,1 1 0 0 0,-1 0 0 0 0,2 0 0 0 0,-1 0 0 0 0,1 1-1 0 0,0 0 1 0 0,1 0 0 0 0,-1 2-49 0 0,-6 18 118 0 0,4-12 15 0 0,1-1 0 0 0,-4 17-133 0 0,1 7 196 0 0,5-29-134 0 0,1 1 0 0 0,1-1-1 0 0,0 0 1 0 0,0 1 0 0 0,1 0 0 0 0,1-1 0 0 0,0 1 0 0 0,1 9-62 0 0,2-3 63 0 0,-3-13-35 0 0,1 1 1 0 0,0-1 0 0 0,0 0-1 0 0,1 0 1 0 0,-1 0 0 0 0,1 0-1 0 0,0 0 1 0 0,0 0-1 0 0,1 0 1 0 0,0-1-29 0 0,-3-3 13 0 0,1 0-1 0 0,0 0 1 0 0,0 0 0 0 0,0 0-1 0 0,0-1 1 0 0,0 1-1 0 0,0 0 1 0 0,0-1 0 0 0,0 1-1 0 0,0-1 1 0 0,0 1-1 0 0,0-1 1 0 0,0 0 0 0 0,0 1-1 0 0,1-1 1 0 0,-1 0-1 0 0,0 0 1 0 0,0 1 0 0 0,0-1-1 0 0,1 0 1 0 0,-1 0-1 0 0,0-1 1 0 0,0 1 0 0 0,0 0-1 0 0,0 0 1 0 0,1 0-1 0 0,-1-1 1 0 0,0 1 0 0 0,0-1-1 0 0,0 1 1 0 0,0-1-1 0 0,0 1 1 0 0,0-1 0 0 0,1 0-13 0 0,4-2 44 0 0,-1-1 1 0 0,1 1-1 0 0,-1-1 1 0 0,0-1 0 0 0,0 1-1 0 0,1-1-44 0 0,7-8 90 0 0,-2 3 11 0 0,-1-1 0 0 0,-1 0 0 0 0,1-1-101 0 0,14-21 302 0 0,-2-1 0 0 0,-2-2-1 0 0,0 0 1 0 0,8-25-302 0 0,37-74 0 0 0,-65 135 0 0 0,0-1 0 0 0,0 1 0 0 0,0 0 0 0 0,0 0 0 0 0,0 0 0 0 0,0 0 0 0 0,0 0 0 0 0,1-1 0 0 0,-1 1 0 0 0,0 0 0 0 0,0 0 0 0 0,0 0 0 0 0,0 0 0 0 0,0 0 0 0 0,0 0 0 0 0,1-1 0 0 0,-1 1 0 0 0,0 0 0 0 0,0 0 0 0 0,0 0 0 0 0,0 0 0 0 0,0 0 0 0 0,1 0 0 0 0,-1 0 0 0 0,0 0 0 0 0,0 0 0 0 0,0 0 0 0 0,0 0 0 0 0,1 0 0 0 0,-1 0 0 0 0,0 0 0 0 0,0 0 0 0 0,0 0 0 0 0,0 0 0 0 0,1 0 0 0 0,-1 0 0 0 0,0 0 0 0 0,0 0 0 0 0,0 0 0 0 0,0 0 0 0 0,1 0 0 0 0,-1 0 0 0 0,0 0 0 0 0,0 1 0 0 0,0-1 0 0 0,0 0 0 0 0,0 0 0 0 0,0 0 0 0 0,1 0 0 0 0,-1 0 0 0 0,0 0 0 0 0,0 0 0 0 0,0 1 0 0 0,0-1 0 0 0,0 0 0 0 0,0 0 0 0 0,0 0 0 0 0,0 0 0 0 0,0 1 0 0 0,0-1 0 0 0,0 0 0 0 0,0 0 0 0 0,0 0 0 0 0,1 0 0 0 0,-1 1 0 0 0,0-1 0 0 0,0 0 0 0 0,0 0 0 0 0,-1 0 0 0 0,7 14 0 0 0,-6-13 0 0 0,1 2 0 0 0,0 1 0 0 0,-1 0 0 0 0,1-1 0 0 0,-1 1 0 0 0,0 0 0 0 0,0 0 0 0 0,0-1 0 0 0,-1 1 0 0 0,1 1 0 0 0,-2 14 0 0 0,-3 83 0 0 0,2-65 0 0 0,2 0 0 0 0,1 1 0 0 0,4 18 0 0 0,-3-25 0 0 0,4-18 0 0 0,3-8 0 0 0,-7-4 0 0 0,1-1 0 0 0,-1 0 0 0 0,1 0 0 0 0,-1 0 0 0 0,1 0 0 0 0,-1 0 0 0 0,1 0 0 0 0,-1-1 0 0 0,1 1 0 0 0,-1 0 0 0 0,1-1 0 0 0,-1 1 0 0 0,1-1 0 0 0,-1 1 0 0 0,1-1 0 0 0,-1 0 0 0 0,0 0 0 0 0,0 0 0 0 0,1 0 0 0 0,23-22 0 0 0,-17 15 0 0 0,39-42 233 0 0,-2-2 1 0 0,20-34-234 0 0,-45 60 27 0 0,1 1 0 0 0,1-1-27 0 0,-11 15 3 0 0,-1 1 0 0 0,2 0 0 0 0,-1 1 0 0 0,1 1 0 0 0,9-6-3 0 0,-20 14 0 0 0,1-1 0 0 0,-1 0 0 0 0,1 1 0 0 0,-1-1 0 0 0,1 1 0 0 0,0 0 0 0 0,-1-1 0 0 0,1 1 0 0 0,0 0 0 0 0,-1 0 0 0 0,1 0 0 0 0,0 0 0 0 0,-1 0 0 0 0,1 1 0 0 0,0-1 0 0 0,-1 0 0 0 0,1 1 0 0 0,-1-1 0 0 0,1 1 0 0 0,-1 0 0 0 0,1-1 0 0 0,-1 1 0 0 0,1 0 0 0 0,-1 0 0 0 0,0 0 0 0 0,1 0 0 0 0,-1 0 0 0 0,0 0 0 0 0,0 0 0 0 0,0 1 0 0 0,1-1 0 0 0,-1 2 0 0 0,2 0 0 0 0,0 1 0 0 0,0 0 0 0 0,0 0 0 0 0,-1 1 0 0 0,0-1 0 0 0,0 1 0 0 0,0-1 0 0 0,-1 1 0 0 0,1-1 0 0 0,-1 1 0 0 0,0 1 0 0 0,3 50-39 0 0,-2-1 1 0 0,-2 1 38 0 0,0-14 2 0 0,7 1 65 0 0,-2-29-54 0 0,1-12 16 0 0,-2-1-11 0 0,-1-1-17 0 0,0 1-1 0 0,-1-1 1 0 0,1 0 0 0 0,-1 0-1 0 0,1 0 1 0 0,0 0-1 0 0,-1 0 1 0 0,1-1 0 0 0,-1 1-1 0 0,1-1 1 0 0,-1 0 0 0 0,1 0-1 0 0,-1 0 1 0 0,1 0-1 0 0,-1 0 1 0 0,0 0 0 0 0,1-1-1 0 0,-1 1 1 0 0,0-1 0 0 0,0 1-1 0 0,0-1 1 0 0,0 0-1 0 0,0 0 0 0 0,6-6 15 0 0,0-1-1 0 0,-1 1 1 0 0,0-1-1 0 0,0 0 1 0 0,-1-2-15 0 0,76-124 117 0 0,-78 128-117 0 0,1-1 0 0 0,0 1 0 0 0,1 0 0 0 0,0 0 0 0 0,0 0 0 0 0,2 0 0 0 0,-8 6 0 0 0,1 0 0 0 0,0 0 0 0 0,-1 1 0 0 0,1-1 0 0 0,0 1 0 0 0,0-1 0 0 0,0 1 0 0 0,0-1 0 0 0,-1 1 0 0 0,1-1 0 0 0,0 1 0 0 0,0 0 0 0 0,0-1 0 0 0,1 1 0 0 0,2 3 0 0 0,-3-2 0 0 0,1 0-7 0 0,-1 1 1 0 0,1 0-1 0 0,0 0 0 0 0,0 0 1 0 0,-1 1-1 0 0,1-1 0 0 0,-1 0 1 0 0,0 1-1 0 0,0-1 0 0 0,0 1 1 0 0,0-1-1 0 0,0 2 7 0 0,10 33-57 0 0,-10-34 46 0 0,8 37 0 0 0,-4-15 7 0 0,8 20 4 0 0,-11-38 1 0 0,1 1-1 0 0,1-1 1 0 0,-1 0-1 0 0,1 0 0 0 0,0 0 1 0 0,1 0-1 0 0,4 5 0 0 0,-5-8 0 0 0,0 1 0 0 0,1 0 0 0 0,-1-1 0 0 0,1 0 0 0 0,0 0 0 0 0,5 2 0 0 0,-8-5 0 0 0,0 1 0 0 0,1-1 0 0 0,-1 0 0 0 0,1 0 0 0 0,-1-1 0 0 0,1 1 0 0 0,-1 0 0 0 0,1-1 0 0 0,-1 0 0 0 0,1 1 0 0 0,0-1 0 0 0,-1 0 0 0 0,1-1 0 0 0,-1 1 0 0 0,1 0 0 0 0,0-1 0 0 0,0 1 0 0 0,3-2 4 0 0,0 0-1 0 0,0-1 1 0 0,0 1-1 0 0,-1-1 1 0 0,1 0-1 0 0,-1-1 1 0 0,1 1 0 0 0,3-4-4 0 0,5-6 17 0 0,0-1 0 0 0,2-3-17 0 0,-9 10 1 0 0,3-5 0 0 0,-1 0-1 0 0,0-1 1 0 0,5-11-1 0 0,5-7 51 0 0,-3 7-48 0 0,1 1 0 0 0,7-6-3 0 0,-18 22 8 0 0,0 0 0 0 0,1 1-1 0 0,0 0 1 0 0,0 0 0 0 0,1 1-1 0 0,-1 0 1 0 0,1 0-1 0 0,0 1 1 0 0,3-1-8 0 0,-7 4 0 0 0,-3 1-1 0 0,0 0 1 0 0,0 0-1 0 0,0 0 0 0 0,0 0 1 0 0,-1-1-1 0 0,1 1 1 0 0,0 0-1 0 0,0-1 1 0 0,0 1-1 0 0,0-1 1 0 0,-1 1-1 0 0,1-1 0 0 0,0 1 1 0 0,0-1-1 0 0,-1 1 1 0 0,1-1-1 0 0,0 0 1 0 0,-1 1-1 0 0,1-1 1 0 0,-1 0-1 0 0,1 0 1 0 0,-1 1-1 0 0,0 0 0 0 0,0 0 0 0 0,0 0 0 0 0,0 0 0 0 0,0 0 0 0 0,0 0 0 0 0,0-1 0 0 0,0 1 0 0 0,1 0 0 0 0,-1 0 0 0 0,0 0 0 0 0,0 0 0 0 0,0 0 0 0 0,0 0 0 0 0,0 0 0 0 0,0 0 0 0 0,0 0 0 0 0,0 0 0 0 0,0 0 0 0 0,0 0 0 0 0,1 0 0 0 0,-1 0 0 0 0,0 0 0 0 0,0 0 0 0 0,0 0 0 0 0,0 0-1 0 0,0 0 1 0 0,0 0 0 0 0,0 0 0 0 0,0 0 0 0 0,0 0 0 0 0,0 0 0 0 0,1 0 0 0 0,-1 0 0 0 0,0 0 0 0 0,0 0 0 0 0,0 0 0 0 0,0 0 0 0 0,0 0 0 0 0,0 0 0 0 0,0 1 0 0 0,0-1 0 0 0,0 0 0 0 0,0 0 0 0 0,0 0 0 0 0,0 0 0 0 0,0 0 1 0 0,12 7-6 0 0,-8-5 5 0 0,0 0 1 0 0,-1 0-1 0 0,1 1 1 0 0,-1-1-1 0 0,1 1 1 0 0,-1 0-1 0 0,0 0 1 0 0,0 0-1 0 0,0 0 0 0 0,0 0 1 0 0,1 3 0 0 0,-1-2 0 0 0,1 1 0 0 0,-1 0 0 0 0,0 0 0 0 0,0 0 0 0 0,0 1 0 0 0,0-1 0 0 0,-1 1 0 0 0,0 0 0 0 0,1 1 0 0 0,1 4 0 0 0,3-3 0 0 0,-15-25 0 0 0,5 8 0 0 0,0 0 0 0 0,-2 0 0 0 0,1 1 0 0 0,-1-1 0 0 0,0 1 0 0 0,0 0 0 0 0,-4-1 0 0 0,5 3 0 0 0,0 1 0 0 0,-1 0 0 0 0,0 0 0 0 0,0 0 0 0 0,0 1 0 0 0,-1-1 0 0 0,0 1 0 0 0,1 1 0 0 0,-1-1 0 0 0,-4-1 0 0 0,7 4 0 0 0,-1-1 0 0 0,1 0 0 0 0,-1 1 0 0 0,0 0 0 0 0,0 0 0 0 0,0 0 0 0 0,0 0 0 0 0,1 1 0 0 0,-1 0 0 0 0,0 0 0 0 0,0 0 0 0 0,0 0 0 0 0,0 0 0 0 0,0 1 0 0 0,0-1 0 0 0,0 1 0 0 0,0 0 0 0 0,1 1 0 0 0,-1-1 0 0 0,0 0 0 0 0,1 1 0 0 0,-1 0 0 0 0,-12 6 0 0 0,14-7 0 0 0,0 0 0 0 0,0 0 0 0 0,0 0 0 0 0,0 0 0 0 0,0 0 0 0 0,0 0 0 0 0,0 1 0 0 0,1-1 0 0 0,-1 0 0 0 0,0 1 0 0 0,1 0 0 0 0,-1-1 0 0 0,1 1 0 0 0,0 0 0 0 0,-1 0 0 0 0,1 0 0 0 0,0 0 0 0 0,0 0 0 0 0,0 0 0 0 0,0 0 0 0 0,-8 19-24 0 0,6-16 17 0 0,1-1 1 0 0,0 0-1 0 0,0 1 0 0 0,1-1 1 0 0,-1 1-1 0 0,1 0 7 0 0,-3 18-16 0 0,1 1 0 0 0,0 1 16 0 0,3-17-5 0 0,0 0 1 0 0,0 0-1 0 0,1 1 1 0 0,0-1-1 0 0,0 0 1 0 0,1-1-1 0 0,2 8 5 0 0,1 8 0 0 0,-5-21 0 0 0,0 1 0 0 0,1-1 0 0 0,-1 1 0 0 0,1-1 0 0 0,0 1 0 0 0,-1-1 0 0 0,1 1 0 0 0,0-1 0 0 0,1 0 0 0 0,-1 1 0 0 0,1 0 0 0 0,1 0 0 0 0,-1 0 0 0 0,1 1 0 0 0,1-2 0 0 0,-1 1 0 0 0,0 0 0 0 0,1 0 0 0 0,-1-1 0 0 0,1 0 0 0 0,0 0 0 0 0,0 0 0 0 0,0 0 0 0 0,0-1 0 0 0,0 1 0 0 0,0-1 0 0 0,0 0 0 0 0,0 0 0 0 0,1 0 0 0 0,-1-1 0 0 0,0 0 0 0 0,4 0 0 0 0,-1 0 0 0 0,0-1 0 0 0,1 0 0 0 0,-1 0 0 0 0,0-1 0 0 0,0 0 0 0 0,0-1 0 0 0,0 1 0 0 0,0-1 0 0 0,-1 0 0 0 0,1-1 0 0 0,-1 0 0 0 0,1 0 0 0 0,1-2 8 0 0,0 0 0 0 0,0 0 0 0 0,-1 0 0 0 0,1-1 0 0 0,-2 0 0 0 0,1-1 0 0 0,-1 0 0 0 0,1-1-8 0 0,8-16 5 0 0,-1-1 1 0 0,-1 0-1 0 0,-1 0 0 0 0,-2-1 1 0 0,-1-1-1 0 0,2-9-5 0 0,-1-8 11 0 0,-2-1-1 0 0,-2 0 1 0 0,0-27-11 0 0,-5 55 0 0 0,2-22 0 0 0,-2 0 0 0 0,-2 0 0 0 0,-4-21 0 0 0,2 12 25 0 0,2 36-13 0 0,1 0 0 0 0,-2 1-1 0 0,0-1 1 0 0,-2-7-12 0 0,2 24-3 0 0,0 1 0 0 0,0-1 0 0 0,1 1 0 0 0,0 0 0 0 0,-1 3 3 0 0,-8 77-140 0 0,1 51 140 0 0,7-100 3 0 0,2 5-3 0 0,3 18 0 0 0,-1-12 0 0 0,-1-10 0 0 0,3 0 0 0 0,0 0 0 0 0,3 0 0 0 0,10 33 0 0 0,-9-44 0 0 0,1-1 0 0 0,10 21 0 0 0,-15-39 0 0 0,0 0 0 0 0,0 0 0 0 0,1 0 0 0 0,-1-1 0 0 0,2 1 0 0 0,-1-1 0 0 0,0 0 0 0 0,1-1 0 0 0,0 1 0 0 0,1-1 0 0 0,2 2 0 0 0,-4-5 3 0 0,0 1 1 0 0,0-1-1 0 0,0 1 0 0 0,0-1 1 0 0,0-1-1 0 0,0 1 0 0 0,1-1 1 0 0,-1 0-1 0 0,0 0 0 0 0,1 0 1 0 0,-1-1-1 0 0,1 0 0 0 0,-1 0 1 0 0,1 0-1 0 0,-1-1 0 0 0,0 0 1 0 0,1 0-1 0 0,1 0-3 0 0,2-1-115 0 0,1 0-1 0 0,-1-1 1 0 0,1 0-1 0 0,-1 0 1 0 0,0-1-1 0 0,0 0 1 0 0,0-1-1 0 0,-1 0 1 0 0,0 0-1 0 0,0-1 1 0 0,0 0-1 0 0,-1 0 1 0 0,1-1 0 0 0,-1 0-1 0 0,5-7 116 0 0,-3 1-1008 0 0</inkml:trace>
  <inkml:trace contextRef="#ctx0" brushRef="#br0" timeOffset="37551.61">4317 3247 5064 0 0,'-1'-9'450'0'0,"1"8"-447"0"0,-1-1-1 0 0,1 1 0 0 0,0-1 0 0 0,-1 1 0 0 0,1-1 0 0 0,0 1 0 0 0,0-1 0 0 0,0 1 0 0 0,0-1 0 0 0,0 1 0 0 0,0-1 0 0 0,0 1 0 0 0,1-1 0 0 0,-1 1 0 0 0,0-1 0 0 0,1 1 1 0 0,-1 0-1 0 0,1-1 0 0 0,0 1 0 0 0,-1 0 0 0 0,1-1 0 0 0,0 1-2 0 0,0-1 287 0 0,0 1-1 0 0,0-1 1 0 0,0 0 0 0 0,-1 0 0 0 0,1 0 0 0 0,0 0-1 0 0,-1 0 1 0 0,1-1-287 0 0,-1 1 306 0 0,0 1-1 0 0,0 0 1 0 0,1 0 0 0 0,-1 0-1 0 0,0-1 1 0 0,1 1 0 0 0,-1 0-1 0 0,1 0 1 0 0,0 0-1 0 0,-1 0 1 0 0,1 0 0 0 0,0 0-1 0 0,-1 0 1 0 0,1 0 0 0 0,0 0-1 0 0,0 0 1 0 0,0 0 0 0 0,0 0-306 0 0,5-3 1238 0 0,-1-1 0 0 0,-1 0 0 0 0,1 0 0 0 0,2-4-1238 0 0,-5 6 338 0 0,0-1 0 0 0,1 1 0 0 0,-1 1 1 0 0,1-1-1 0 0,-1 0 0 0 0,1 1 0 0 0,0-1 0 0 0,0 1 0 0 0,0 0 0 0 0,0 0 0 0 0,1 0 0 0 0,-1 0 0 0 0,2 0-338 0 0,-3 1 928 0 0,-2 1-56 0 0,0 0-236 0 0,0 0-105 0 0,6 13 464 0 0,-4-9-902 0 0,0 0 1 0 0,-1 0 0 0 0,1 0 0 0 0,-1 1 0 0 0,0-1 0 0 0,0 0 0 0 0,-1 1 0 0 0,1-1-1 0 0,-1 1 1 0 0,0-1 0 0 0,0 2-94 0 0,-1 7 293 0 0,-1 1 0 0 0,-3 13-293 0 0,1-6 67 0 0,2-12-19 0 0,-1 0 1 0 0,0 0-1 0 0,0 0 0 0 0,-1 0 1 0 0,-3 6-49 0 0,2-5 59 0 0,0-1 1 0 0,1 1 0 0 0,1 0 0 0 0,-1 4-60 0 0,-1 3 127 0 0,-1 0-1 0 0,-3 6-126 0 0,4-13 36 0 0,1 0 0 0 0,1 0 0 0 0,-1 0 0 0 0,2 1 0 0 0,-1-1-1 0 0,2 1 1 0 0,-1-1 0 0 0,1 2-36 0 0,-1 7 14 0 0,1-17-14 0 0,0 1 0 0 0,1-1 0 0 0,-1 0 0 0 0,1 0-1 0 0,0 1 1 0 0,-1-1 0 0 0,1 0 0 0 0,0 0 0 0 0,1 1 0 0 0,-1-1 0 0 0,0 0 0 0 0,1 0-1 0 0,-1 0 1 0 0,1 1 0 0 0,0-1 0 0 0,2 1-7 0 0,1-1-18 0 0,4 13-20 0 0,-7-15-30 0 0,-1 1 0 0 0,1 0 0 0 0,-1 0 0 0 0,1-1 1 0 0,-1 1-1 0 0,1 0 0 0 0,0 0 0 0 0,-1-1 0 0 0,1 1 0 0 0,0-1 1 0 0,0 1-1 0 0,-1-1 0 0 0,1 1 0 0 0,0-1 0 0 0,0 1 0 0 0,0-1 0 0 0,-1 0 1 0 0,1 0-1 0 0,0 1 0 0 0,0-1 0 0 0,0 0 75 0 0,-1 0-10 0 0,2 1-1653 0 0,0-2-87 0 0,9-2-10 0 0</inkml:trace>
  <inkml:trace contextRef="#ctx0" brushRef="#br0" timeOffset="37905.48">4593 3188 16208 0 0,'4'-12'1730'0'0,"4"-2"-1610"0"0,-7 13 347 0 0,-1 1 146 0 0,0 0 24 0 0,0 0 35 0 0,0 0 134 0 0,6 25 1731 0 0,-3-7-2137 0 0,-1 0 0 0 0,-1 0 1 0 0,-1 0-1 0 0,-1 0 0 0 0,-2 14-400 0 0,0 35 683 0 0,2-50-850 0 0,2-1-1 0 0,0 1 1 0 0,1-1 0 0 0,0 1 0 0 0,1-1-1 0 0,1 0 1 0 0,1 0 0 0 0,0 0 0 0 0,4 5 167 0 0,-4-13-2443 0 0,2-1-5803 0 0</inkml:trace>
  <inkml:trace contextRef="#ctx0" brushRef="#br0" timeOffset="38253.21">4940 3180 10136 0 0,'0'0'777'0'0,"0"0"-210"0"0,0 0 990 0 0,0 0 488 0 0,0 0 99 0 0,0 0-148 0 0,0 0-709 0 0,0 0-315 0 0,0 2-63 0 0,3 34 1349 0 0,-2-28-1928 0 0,0 1 0 0 0,0 0-1 0 0,-1 0 1 0 0,0 0 0 0 0,-2 7-330 0 0,-1 9 358 0 0,2 1 1 0 0,0 0-1 0 0,1 6-358 0 0,1-1 459 0 0,1-5-236 0 0,-1-20-195 0 0,0 0 1 0 0,-1 0-1 0 0,0 0 0 0 0,0 6-28 0 0,0-6-8 0 0,0 0 0 0 0,0-1 0 0 0,0 1 0 0 0,1 0 0 0 0,0-1 0 0 0,0 1 0 0 0,0 0 0 0 0,1-1 0 0 0,0 0 0 0 0,0 2 8 0 0,1 1 3 0 0,1 11-199 0 0,-4-18-94 0 0,0-1-19 0 0,0 5-1138 0 0,-4-5-3172 0 0,-13-5 2557 0 0</inkml:trace>
  <inkml:trace contextRef="#ctx0" brushRef="#br0" timeOffset="38254.21">4457 2822 17191 0 0,'-5'-8'344'0'0,"-9"-8"1146"0"0,8 13-1353 0 0,5 2 411 0 0,1 1 168 0 0,0 0 27 0 0,0 0-59 0 0,0 0-278 0 0,19 0 60 0 0,11-1-468 0 0,-10 6-6163 0 0,-10-1-953 0 0</inkml:trace>
  <inkml:trace contextRef="#ctx0" brushRef="#br0" timeOffset="38607.21">4791 2802 11520 0 0,'0'0'886'0'0,"1"-1"-582"0"0,7-9 1607 0 0,0 0 0 0 0,0-1 0 0 0,5-10-1911 0 0,-12 19 858 0 0,-1 2-24 0 0,11-2 869 0 0,5 10-5135 0 0,-8-2 2089 0 0</inkml:trace>
  <inkml:trace contextRef="#ctx0" brushRef="#br0" timeOffset="38608.21">5071 2806 11024 0 0,'0'0'240'0'0,"0"0"48"0"0,8-4 16 0 0,-8 4 16 0 0,15-4-256 0 0,-7 0-64 0 0,-8 4 0 0 0,13-3 0 0 0,-13 3 336 0 0,5-5 56 0 0,3 2 16 0 0,-8 3 0 0 0</inkml:trace>
  <inkml:trace contextRef="#ctx0" brushRef="#br0" timeOffset="39186.21">5365 2908 11600 0 0,'0'0'264'0'0,"0"0"34"0"0,0 0 21 0 0,0 0-36 0 0,-13-9-117 0 0,11 7 50 0 0,1 0 0 0 0,-1 0 0 0 0,1 0-1 0 0,0 0 1 0 0,0 0 0 0 0,0 0 0 0 0,0 0-1 0 0,0 0 1 0 0,0-1 0 0 0,1 1 0 0 0,-1 0 0 0 0,1-2-216 0 0,0 3 352 0 0,0 1 0 0 0,0-6 1220 0 0,0 6 3807 0 0,5 13-5077 0 0,0 1-1 0 0,1 12-301 0 0,8 23 419 0 0,-9-30-359 0 0,0 0 1 0 0,-1 1 0 0 0,-1-1 0 0 0,-1 0 0 0 0,0 11-61 0 0,-1-11 45 0 0,1 25 143 0 0,-3-1-1 0 0,-3 12-187 0 0,2-24 80 0 0,-1 5 72 0 0,-2-1 0 0 0,-2 1 1 0 0,-1-1-1 0 0,-9 20-152 0 0,7-25 110 0 0,-1-1-1 0 0,-2-1 1 0 0,-1 0 0 0 0,-17 26-110 0 0,19-35 50 0 0,-2-1 0 0 0,0-1 0 0 0,-1 0 0 0 0,0 0 0 0 0,-2-2 0 0 0,0 0 0 0 0,-5 3-50 0 0,-13 6-501 0 0,-1-1 0 0 0,-1-2 0 0 0,-1-1 0 0 0,-1-2 0 0 0,-26 7 501 0 0,21-12-1455 0 0</inkml:trace>
  <inkml:trace contextRef="#ctx0" brushRef="#br0" timeOffset="39556.58">3662 2806 19895 0 0,'7'-5'487'0'0,"-10"1"203"0"0,-11-1 131 0 0,12 5-812 0 0,1 0 0 0 0,0 0 0 0 0,0 0 0 0 0,-1 0 0 0 0,1 1 0 0 0,0-1 0 0 0,0 0 0 0 0,0 1 0 0 0,-1-1 0 0 0,1 1 0 0 0,0 0 0 0 0,0-1 0 0 0,0 1 0 0 0,0 0 0 0 0,0 0 0 0 0,0-1 0 0 0,0 1 0 0 0,1 0 0 0 0,-2 1-9 0 0,0-1 15 0 0,-6 7-11 0 0,3-5 22 0 0,0 1-1 0 0,1 0 1 0 0,-1 1-1 0 0,1-1 1 0 0,0 1 0 0 0,0 0-1 0 0,0 0 1 0 0,1 0-1 0 0,-1 0 1 0 0,1 1-1 0 0,1-1 1 0 0,-1 1-1 0 0,-1 6-25 0 0,0 29 161 0 0,3-31-106 0 0,0 1 0 0 0,0 0 0 0 0,-1-1 1 0 0,-1 3-56 0 0,-8 23 187 0 0,6-23-81 0 0,1 1-1 0 0,0-1 1 0 0,1 1 0 0 0,0 1 0 0 0,1 1-106 0 0,2 6 232 0 0,0 1 0 0 0,2 5-232 0 0,1 26 306 0 0,-6 30 12 0 0,1-55-185 0 0,1 1 0 0 0,1-1 1 0 0,2 1-1 0 0,4 23-133 0 0,21 118 705 0 0,-24-160-676 0 0,0 0 1 0 0,1 0-1 0 0,0 0 0 0 0,0-1 0 0 0,1 0 1 0 0,1 0-1 0 0,0 0 0 0 0,0 0 0 0 0,8 8-29 0 0,6 10 31 0 0,-6-4-26 0 0,-7-13-50 0 0,-1-1-1 0 0,1 0 1 0 0,1 0 0 0 0,7 7 45 0 0,26 18-976 0 0,-1 1-358 0 0</inkml:trace>
  <inkml:trace contextRef="#ctx0" brushRef="#br0" timeOffset="40257.42">6879 2697 16384 0 0,'0'-2'751'0'0,"-1"-10"2289"0"0,-1 19-2257 0 0,0 21-286 0 0,2 190 2459 0 0,0 11-1217 0 0,-1-206-1470 0 0,-1 1 1 0 0,-2 3-270 0 0,1-4 266 0 0,1 1-1 0 0,1 3-265 0 0,-1-2 243 0 0,0-1-1 0 0,-2 1 0 0 0,-3 10-242 0 0,1 0 204 0 0,1-13 46 0 0,-1 0 1 0 0,-1-1-1 0 0,-5 10-250 0 0,11-29 65 0 0,1-2-1 0 0,0 0 7 0 0,0 0 27 0 0,1-2-67 0 0,0 0 0 0 0,0 0-1 0 0,0 0 1 0 0,0 0-1 0 0,0 0 1 0 0,1 1-1 0 0,-1-1 1 0 0,0 1 0 0 0,2-2-31 0 0,1-2 58 0 0,10-13 38 0 0,-1-1 1 0 0,3-9-97 0 0,-2 5 261 0 0,14-18-261 0 0,-23 34 16 0 0,0 1 0 0 0,1 1 1 0 0,-1-1-1 0 0,1 1 1 0 0,0 0-1 0 0,0 0 1 0 0,1 1-1 0 0,2-2-16 0 0,-2 2 0 0 0,0 1 0 0 0,0 0 0 0 0,1 1 0 0 0,-1 0 0 0 0,1 0 0 0 0,-1 0 0 0 0,2 1 0 0 0,-6 0 0 0 0,1 1 0 0 0,-1-1 0 0 0,1 1 0 0 0,0 0 0 0 0,-1 0 0 0 0,1 1 0 0 0,-1-1 0 0 0,1 1 0 0 0,-1 0 0 0 0,1 0 0 0 0,-1 0 0 0 0,1 0 0 0 0,-1 0 0 0 0,0 1 0 0 0,0 0 0 0 0,1-1 0 0 0,-1 2 0 0 0,0-1 0 0 0,0 1 0 0 0,0 0 0 0 0,0-1 0 0 0,-1 1 0 0 0,1 1 0 0 0,-1-1 0 0 0,0 0 0 0 0,0 0 0 0 0,0 1 0 0 0,0-1 0 0 0,0 1 0 0 0,-1 0 0 0 0,0-1 0 0 0,0 1 0 0 0,0 0 0 0 0,0 0 0 0 0,0 0 0 0 0,-1 0 0 0 0,0 0 0 0 0,1 0 0 0 0,-2 0 0 0 0,1 0 0 0 0,0 0 0 0 0,-1 0 0 0 0,0-1 0 0 0,1 1 0 0 0,-3 4 0 0 0,1-1 0 0 0,-1 0 0 0 0,0 0 0 0 0,-1 0 0 0 0,0-1 0 0 0,0 1 0 0 0,0-1 0 0 0,-1 0 0 0 0,0 0 0 0 0,0 0 0 0 0,0-1 0 0 0,-1 1 0 0 0,0-1 0 0 0,0-1 0 0 0,-5 4 0 0 0,-5 1-6 0 0,0 0 0 0 0,-1 0 0 0 0,0-2 1 0 0,-1 0-1 0 0,0-1 0 0 0,0-1 0 0 0,0 0 0 0 0,-1-2 0 0 0,1 0 0 0 0,-1-1 0 0 0,0-1 0 0 0,0 0 6 0 0,15-1-95 0 0,0-1-1 0 0,0 1 0 0 0,0-1 0 0 0,0 0 0 0 0,0 0 0 0 0,0 0 0 0 0,0-1 1 0 0,1 1-1 0 0,-3-2 96 0 0,5 3-144 0 0,-1-1 0 0 0,1 0 0 0 0,0 1 0 0 0,0-1-1 0 0,0 0 1 0 0,-1 0 0 0 0,1 0 0 0 0,0 0 0 0 0,0 0 0 0 0,0 0 0 0 0,0 0 0 0 0,0 0 0 0 0,1-1 0 0 0,-1 1 0 0 0,0 0 0 0 0,1 0 0 0 0,-1-1 0 0 0,0 1 0 0 0,1 0 0 0 0,-1-1 0 0 0,1 1 0 0 0,0-1 0 0 0,0 1 0 0 0,-1-1 0 0 0,1 1 0 0 0,0 0 0 0 0,0-1 0 0 0,0 0 144 0 0,5-16-1674 0 0</inkml:trace>
  <inkml:trace contextRef="#ctx0" brushRef="#br0" timeOffset="40997.18">7316 3133 18687 0 0,'0'0'430'0'0,"0"0"55"0"0,0 0 26 0 0,0 0-62 0 0,0 0-176 0 0,0 2 350 0 0,-2 10 189 0 0,0 0-1 0 0,1-1 1 0 0,1 1-812 0 0,-4 29 702 0 0,-1-7-296 0 0,2 0-1 0 0,1 0 1 0 0,1 0-1 0 0,2 0 1 0 0,2 0 0 0 0,6 32-406 0 0,-8-64 16 0 0,0 1 0 0 0,-1 0 1 0 0,1-1-1 0 0,0 1 0 0 0,1-1 1 0 0,-1 1-1 0 0,0-1 0 0 0,2 2-16 0 0,-2-2 220 0 0,-1-2 41 0 0,18 15 362 0 0,-17-14-615 0 0,0-1-1 0 0,0 1 1 0 0,0-1-1 0 0,1 0 0 0 0,-1 1 1 0 0,0-1-1 0 0,0 0 1 0 0,0 0-1 0 0,0 0 1 0 0,0 0-1 0 0,0 0 1 0 0,1 0-1 0 0,-1 0 1 0 0,0 0-1 0 0,0-1 0 0 0,0 1 1 0 0,0 0-1 0 0,0-1 1 0 0,0 1-1 0 0,0-1 1 0 0,0 1-1 0 0,0-1 1 0 0,0 1-1 0 0,0-1 1 0 0,0 0-8 0 0,26-19 179 0 0,-23 17-145 0 0,9-10 23 0 0,0-1 0 0 0,0 0 0 0 0,-1-1 0 0 0,-1 0 0 0 0,-1-1-1 0 0,0 0 1 0 0,-1-1 0 0 0,0 0 0 0 0,4-14-57 0 0,5-12 32 0 0,-12 33-13 0 0,-2-1 1 0 0,1 0-1 0 0,-1 0 0 0 0,-1-1 1 0 0,0 1-1 0 0,0-4-19 0 0,-2 9 14 0 0,0 0-21 0 0,10-11 84 0 0,-11 17-73 0 0,1 1 0 0 0,-1 0 0 0 0,1-1-1 0 0,-1 1 1 0 0,1-1 0 0 0,-1 1 0 0 0,1 0 0 0 0,-1-1-1 0 0,1 1 1 0 0,-1 0 0 0 0,0 0 0 0 0,0-1 0 0 0,1 1-1 0 0,-1 0-3 0 0,17 51-209 0 0,0 8 209 0 0,-3-10-52 0 0,36 106 63 0 0,-48-149-9 0 0,1-1 0 0 0,0 1 0 0 0,1-1 1 0 0,-1 0-1 0 0,1 0 0 0 0,1 0 0 0 0,-1-1 1 0 0,1 0-1 0 0,0 0 0 0 0,0 0 0 0 0,0 0 0 0 0,6 3-2 0 0,-9-7 64 0 0,0-1 0 0 0,0 1 0 0 0,1-1-1 0 0,-1 0 1 0 0,0 0 0 0 0,0 1-1 0 0,0-2 1 0 0,0 1 0 0 0,1 0-1 0 0,-1 0 1 0 0,0-1 0 0 0,0 1 0 0 0,0-1-1 0 0,0 1 1 0 0,1-2-64 0 0,-2 2 14 0 0,6-3 31 0 0,-1 1-1 0 0,1-2 1 0 0,-1 1 0 0 0,0-1 0 0 0,0 0 0 0 0,0 0 0 0 0,0-1 0 0 0,0 0-1 0 0,-1 0-44 0 0,7-7 106 0 0,0-1 0 0 0,-1 0 0 0 0,2-4-106 0 0,57-85 400 0 0,-51 74-381 0 0,-2-2 0 0 0,-1-1 0 0 0,8-22-19 0 0,1-1 27 0 0,0-2 235 0 0,-1-4-262 0 0,-16 39 14 0 0,22-78-94 0 0,-29 97 80 0 0,0 0 0 0 0,0 0 0 0 0,0-1 0 0 0,-1 1 0 0 0,1 0 0 0 0,-1-1 0 0 0,1 1 0 0 0,-1 0 0 0 0,0-1 0 0 0,0 1 0 0 0,0-1 0 0 0,0 1 0 0 0,-1 0 0 0 0,1-1 0 0 0,-1 1 0 0 0,1 0 0 0 0,-1 0 0 0 0,0-1 0 0 0,0 1 0 0 0,1 1-2 0 0,-1 0 1 0 0,1 1-1 0 0,0-1 1 0 0,-1 1-1 0 0,1-1 1 0 0,-1 1-1 0 0,1-1 0 0 0,-1 1 1 0 0,1-1-1 0 0,-1 1 1 0 0,0 0-1 0 0,1-1 0 0 0,-1 1 1 0 0,1 0-1 0 0,-1-1 1 0 0,0 1-1 0 0,1 0 0 0 0,-1 0 1 0 0,0-1-1 0 0,1 1 1 0 0,-1 0-1 0 0,0 0 1 0 0,0 0-1 0 0,1 0 0 0 0,-1 0 1 0 0,0 0-1 0 0,1 0 1 0 0,-1 0-1 0 0,0 1 0 0 0,1-1 1 0 0,-1 0-1 0 0,0 0 1 0 0,1 0-1 0 0,-1 1 1 0 0,0-1-1 0 0,1 0 0 0 0,-1 1 1 0 0,1-1-1 0 0,-1 1 2 0 0,0-1-2 0 0,-3 3-14 0 0,0-1 0 0 0,0 1-1 0 0,1 0 1 0 0,-1 0 0 0 0,1 0 0 0 0,0 1 0 0 0,0-1-1 0 0,0 1 1 0 0,1-1 0 0 0,-1 1 0 0 0,-1 4 16 0 0,-1-1-22 0 0,-2 4-60 0 0,1 0 0 0 0,0 0-1 0 0,0 1 1 0 0,1 0 0 0 0,1 0 0 0 0,0 0 0 0 0,0 0-1 0 0,2 0 1 0 0,-1 1 0 0 0,1 9 82 0 0,1-12-116 0 0,1-1 0 0 0,0 1 0 0 0,1 0 0 0 0,0 0 0 0 0,0-1 0 0 0,1 1 0 0 0,1-1 0 0 0,-1 1 0 0 0,2-1 0 0 0,-1 0 0 0 0,1 0 0 0 0,0 0 0 0 0,1-1-1 0 0,2 3 117 0 0,11 16-290 0 0,-5-10-326 0 0,-2 1 1 0 0,9 17 615 0 0,-15-24-204 0 0,0-1 99 0 0,0 1 1 0 0,0 0-1 0 0,-1 0 1 0 0,0 0-1 0 0,-1 1 1 0 0,0-1-1 0 0,-1 2 105 0 0,-1-6-10 0 0,0-1 0 0 0,0 1 0 0 0,1 0 0 0 0,0-1 0 0 0,0 0 0 0 0,1 1 0 0 0,0-1 0 0 0,0 0 0 0 0,0 0 0 0 0,1 0 0 0 0,-1-1 0 0 0,1 0 0 0 0,1 1 0 0 0,-1-1 0 0 0,1 0 0 0 0,0-1 10 0 0,-3-3-11 0 0,0 0 0 0 0,0-1 1 0 0,-1 1-1 0 0,1-1 0 0 0,0 1 0 0 0,0-1 0 0 0,0 0 0 0 0,0 0 0 0 0,0 0 0 0 0,0 0 0 0 0,-1 0 0 0 0,1-1 1 0 0,1 1 10 0 0,6-1-473 0 0,0 0-469 0 0,1 0 0 0 0,-1-1 1 0 0,0 0-1 0 0,0-1 1 0 0,0 0-1 0 0,0-1 1 0 0,0 1-1 0 0,-1-2 1 0 0,7-3 940 0 0,-4 2-511 0 0,21-11-1726 0 0</inkml:trace>
  <inkml:trace contextRef="#ctx0" brushRef="#br0" timeOffset="41747.33">8699 3169 11520 0 0,'-1'-7'216'0'0,"0"0"0"0"0,0 1 0 0 0,1-1 0 0 0,0 0 0 0 0,0-4-216 0 0,1 5 861 0 0,-1 0 1 0 0,-1-1-1 0 0,1 1 0 0 0,-1 0 0 0 0,0-4-861 0 0,0 9 255 0 0,0 0 0 0 0,1 0-1 0 0,-1-1 1 0 0,0 1 0 0 0,0 0-1 0 0,0 0 1 0 0,0 0 0 0 0,0 0-1 0 0,0 0 1 0 0,0 0 0 0 0,0 0 0 0 0,0 0-1 0 0,-1 1 1 0 0,1-1 0 0 0,0 0-1 0 0,0 1 1 0 0,-1-1 0 0 0,1 1-1 0 0,0-1 1 0 0,-1 1 0 0 0,1 0-1 0 0,-1-1 1 0 0,1 1 0 0 0,-1 0 0 0 0,1 0-1 0 0,0 0 1 0 0,-1 0 0 0 0,1 0-1 0 0,-1 1 1 0 0,1-1 0 0 0,0 0-1 0 0,-1 0 1 0 0,1 1 0 0 0,-1-1 0 0 0,0 1-255 0 0,-5 3 100 0 0,0 0 0 0 0,0 0 0 0 0,0 1 0 0 0,0 0 0 0 0,1 0 0 0 0,0 0 0 0 0,-2 3-100 0 0,-39 45 160 0 0,32-36-82 0 0,-33 50-2 0 0,41-57-66 0 0,0 1 0 0 0,1 0 0 0 0,0 0 0 0 0,1 0 0 0 0,0 1 0 0 0,-2 11-10 0 0,5-18 3 0 0,1 0-1 0 0,-1-1 1 0 0,1 1-1 0 0,1 0 0 0 0,-1 0 1 0 0,1 0-1 0 0,0 0 1 0 0,0 0-1 0 0,0 0 1 0 0,1 0-1 0 0,-1-1 1 0 0,1 2-3 0 0,0-4 1 0 0,-1 0 1 0 0,1 0-1 0 0,0 0 1 0 0,0 0 0 0 0,0 0-1 0 0,0 0 1 0 0,0 0-1 0 0,0-1 1 0 0,0 1 0 0 0,1 0-1 0 0,-1-1 1 0 0,1 1 0 0 0,-1-1-1 0 0,1 1 1 0 0,0-1-1 0 0,0 1 1 0 0,-1-1 0 0 0,1 0-1 0 0,0 0 1 0 0,0 0 0 0 0,0 0-1 0 0,0-1 1 0 0,0 1-1 0 0,0 0 1 0 0,0-1 0 0 0,1 1-1 0 0,-1-1 1 0 0,1 0-2 0 0,1 1-4 0 0,0-1 0 0 0,0 0-1 0 0,1 0 1 0 0,-1 0 0 0 0,0-1 0 0 0,0 1 0 0 0,1-1 0 0 0,-1 0-1 0 0,0 0 1 0 0,0-1 0 0 0,0 1 0 0 0,0-1 0 0 0,0 0 0 0 0,-1 0-1 0 0,1 0 1 0 0,0 0 0 0 0,-1-1 0 0 0,0 0 0 0 0,1 1 0 0 0,-1-1-1 0 0,0 0 1 0 0,0-1 0 0 0,-1 1 0 0 0,1-1 4 0 0,4-4-45 0 0,-2-1 1 0 0,1 0-1 0 0,-1 1 1 0 0,0-2-1 0 0,-1 1 1 0 0,0-1-1 0 0,-1 1 1 0 0,3-11 44 0 0,12-43-67 0 0,-5 10 67 0 0,-12 50-4 0 0,-1 0 0 0 0,0 1-1 0 0,1-1 1 0 0,0 0 0 0 0,-1 1 0 0 0,1-1-1 0 0,0 1 1 0 0,0-1 0 0 0,0 1 0 0 0,1 0-1 0 0,-1-1 1 0 0,1 1 0 0 0,-1 0-1 0 0,1 0 1 0 0,0 0 4 0 0,-2 1-64 0 0,0 1 0 0 0,9 24 0 0 0,-2 8-234 0 0,-2 1 0 0 0,0 14 298 0 0,0 1-313 0 0,3 56 265 0 0,-3-26 80 0 0,13 186 937 0 0,-14-164-605 0 0,-5 56-364 0 0,-4-104 136 0 0,-2-1 0 0 0,-2 1 0 0 0,-7 14-136 0 0,15-59 16 0 0,-4 9 34 0 0,0 0-1 0 0,0 0 0 0 0,-2 0 1 0 0,0-1-1 0 0,0 0 0 0 0,-2 0 0 0 0,0-1 1 0 0,-8 10-50 0 0,14-20 20 0 0,-1-1 1 0 0,1 0 0 0 0,-1 0-1 0 0,0 0 1 0 0,0 0-1 0 0,0-1 1 0 0,0 1-1 0 0,-1-1 1 0 0,1 0-1 0 0,-1 0 1 0 0,1-1 0 0 0,-1 1-1 0 0,1-1 1 0 0,-1 0-1 0 0,0-1 1 0 0,0 1-1 0 0,1-1 1 0 0,-1 0-1 0 0,0 0 1 0 0,0 0 0 0 0,0-1-1 0 0,1 1 1 0 0,-1-1-1 0 0,0 0 1 0 0,1-1-1 0 0,-1 1 1 0 0,1-1 0 0 0,-1 0-1 0 0,1 0 1 0 0,0 0-1 0 0,0-1 1 0 0,0 1-1 0 0,0-1 1 0 0,0 0-1 0 0,0 0 1 0 0,1-1 0 0 0,0 1-1 0 0,-1-1-20 0 0,-4-8-36 0 0,1 1-1 0 0,1-1 0 0 0,0-1 1 0 0,1 1-1 0 0,0-1 0 0 0,0 0 1 0 0,2 0-1 0 0,0 0 1 0 0,0 0-1 0 0,1-1 0 0 0,1 1 1 0 0,0-1-1 0 0,1 1 0 0 0,0-6 37 0 0,2-6-104 0 0,1 1 0 0 0,1-1 0 0 0,1 1 0 0 0,1 0 0 0 0,1 0 0 0 0,2 1 0 0 0,4-11 104 0 0,60-117-403 0 0,7 4-1 0 0,33-40 404 0 0,-58 104-100 0 0,10-16-4 0 0,193-294 580 0 0,-223 338-244 0 0,-3-1-1 0 0,2-11-231 0 0,-27 52 80 0 0,-2 1 0 0 0,3-9-80 0 0,4-11 117 0 0,-10 29-111 0 0,0 0 1 0 0,-1-1-1 0 0,1 1 0 0 0,-1 0 1 0 0,0-1-1 0 0,0 1 0 0 0,-1-2-6 0 0,0 6 167 0 0,0 1 61 0 0,-2 1 17 0 0,-4 1-275 0 0,0 1 1 0 0,0 0-1 0 0,0 0 0 0 0,0 1 1 0 0,1 0-1 0 0,-1 0 0 0 0,1 0 0 0 0,0 1 1 0 0,-3 3 29 0 0,-2 4-108 0 0,1 0-1 0 0,0 0 1 0 0,-7 14 108 0 0,-4 9 22 0 0,2 1 0 0 0,1 1-1 0 0,2 1 1 0 0,2 0 0 0 0,1 1-1 0 0,2 0 1 0 0,0 9-22 0 0,5-22 6 0 0,1 1-1 0 0,1 0 0 0 0,2 0 1 0 0,1 0-1 0 0,0 0 0 0 0,3 1-5 0 0,-2-18 2 0 0,0 1 0 0 0,2-1 0 0 0,-1 0 0 0 0,1 0 0 0 0,1 0 0 0 0,-1 0 0 0 0,2 0 0 0 0,-1-1 0 0 0,1 0 0 0 0,1 0 0 0 0,0 0 0 0 0,0-1 0 0 0,1 1 0 0 0,0-2 0 0 0,0 1 0 0 0,8 5-2 0 0,-10-9-127 0 0,1 0 0 0 0,1 0-1 0 0,-1-1 1 0 0,1 0 0 0 0,-1 0-1 0 0,1 0 1 0 0,0-1 0 0 0,0 0-1 0 0,0-1 1 0 0,0 1 0 0 0,0-1-1 0 0,5 0 128 0 0,-1-1-531 0 0,-1 0 0 0 0,1 0 0 0 0,-1-1 0 0 0,1 0 0 0 0,-1-1 0 0 0,1 0 0 0 0,-1-1 0 0 0,4-1 531 0 0,12-7-8047 0 0</inkml:trace>
  <inkml:trace contextRef="#ctx0" brushRef="#br0" timeOffset="42549.09">9612 3133 1840 0 0,'2'-31'-800'0'0,"-1"20"4057"0"0,-1 0 0 0 0,0-1 0 0 0,-1-4-3257 0 0,1 13 671 0 0,-1 0-1 0 0,1 0 1 0 0,-1 0-1 0 0,0 0 1 0 0,0 0-1 0 0,0 0 1 0 0,0 0-1 0 0,0 0 1 0 0,-1 1-1 0 0,1-1 1 0 0,-1 1-1 0 0,0-1 1 0 0,0 1-1 0 0,-1-2-670 0 0,2 3 1056 0 0,-9 6 857 0 0,5-3-1680 0 0,0 1-1 0 0,0 0 1 0 0,0 0-1 0 0,0 0 1 0 0,1 0-1 0 0,-1 1 0 0 0,1 0 1 0 0,0 0-1 0 0,-3 4-232 0 0,-33 44 559 0 0,34-44-455 0 0,-14 23 44 0 0,0 1 1 0 0,2 0-1 0 0,2 1 1 0 0,1 1-1 0 0,1 1 1 0 0,-6 25-149 0 0,19-52 17 0 0,-1-1 1 0 0,1 1 0 0 0,0-1-1 0 0,0 0 1 0 0,1 1 0 0 0,0 0-1 0 0,1-1 1 0 0,-1 1 0 0 0,2 1-18 0 0,-2-7 13 0 0,1 1 0 0 0,0-1 0 0 0,-1 0 0 0 0,1 1 0 0 0,0-1 0 0 0,0 1 0 0 0,1-1 0 0 0,-1 0 0 0 0,0 0 0 0 0,1 0-1 0 0,-1 0 1 0 0,1 0 0 0 0,0 0-13 0 0,0 0 12 0 0,-1-1-1 0 0,0 0 0 0 0,1 0 1 0 0,0-1-1 0 0,-1 1 0 0 0,1 0 1 0 0,-1 0-1 0 0,1-1 0 0 0,0 1 1 0 0,0-1-1 0 0,-1 1 0 0 0,1-1 1 0 0,0 0-1 0 0,0 0 0 0 0,0 0 1 0 0,-1 0-1 0 0,1 0 0 0 0,0 0 1 0 0,0 0-1 0 0,0-1-11 0 0,5 0 17 0 0,0-1-1 0 0,1 0 0 0 0,-1-1 1 0 0,-1 0-1 0 0,1 0 1 0 0,0 0-1 0 0,-1-1 0 0 0,1 1 1 0 0,-1-2-1 0 0,5-3-16 0 0,1-3 33 0 0,0 0 0 0 0,0-1 0 0 0,-1-1 0 0 0,3-5-33 0 0,-11 13 5 0 0,1-1 0 0 0,-2 0-1 0 0,1 0 1 0 0,0 0 0 0 0,-1 0 0 0 0,-1-1 0 0 0,1 1-1 0 0,-1 0 1 0 0,0-1 0 0 0,0-3-5 0 0,7-27 16 0 0,1 6-7 0 0,-4 17 2 0 0,-1-1 0 0 0,0 0 0 0 0,-2 0 0 0 0,1 0 0 0 0,-1-11-11 0 0,-4 10-10 0 0,2 16 10 0 0,0 0-1 0 0,0 0 1 0 0,0 0-1 0 0,0 0 1 0 0,-1 0-1 0 0,1 0 1 0 0,0 0-1 0 0,0 0 1 0 0,0 0-1 0 0,0 0 1 0 0,-1 0-1 0 0,1 0 1 0 0,0 0-1 0 0,0 0 1 0 0,0 0-1 0 0,0 0 1 0 0,0 0-1 0 0,-1 0 1 0 0,1 0-1 0 0,0 0 1 0 0,0 0-1 0 0,0 0 1 0 0,0 1-1 0 0,0-1 1 0 0,0 0-1 0 0,0 0 1 0 0,-1 0-1 0 0,1 0 1 0 0,0 0-1 0 0,0 0 1 0 0,0 1-1 0 0,0-1 1 0 0,0 0-1 0 0,0 0 1 0 0,0 0-1 0 0,0 0 1 0 0,0 0-1 0 0,0 1 1 0 0,0-1-1 0 0,0 0 1 0 0,0 0-1 0 0,0 0 1 0 0,0 0-1 0 0,0 1 1 0 0,-10 30-32 0 0,8-17 32 0 0,0 0 0 0 0,2 0 0 0 0,0 0 0 0 0,0 0 0 0 0,3 12 0 0 0,-1-3 0 0 0,13 115-64 0 0,-15-126 73 0 0,2-1-1 0 0,-1 0 0 0 0,2 1 1 0 0,-1-1-1 0 0,1 0 1 0 0,1 0-1 0 0,0 0 0 0 0,1-1 1 0 0,0 1-1 0 0,2 2-8 0 0,-5-11 15 0 0,-1 0-1 0 0,1 1 1 0 0,0-1 0 0 0,0 0-1 0 0,0 0 1 0 0,0 0 0 0 0,1 0-1 0 0,-1 0 1 0 0,1 0 0 0 0,-1-1-1 0 0,1 1 1 0 0,-1-1 0 0 0,1 0-1 0 0,0 0 1 0 0,0 0-1 0 0,0 0 1 0 0,-1 0 0 0 0,1 0-1 0 0,0-1 1 0 0,0 0 0 0 0,0 1-1 0 0,0-1 1 0 0,0 0 0 0 0,0 0-1 0 0,0-1 1 0 0,0 1 0 0 0,0-1-1 0 0,0 1 1 0 0,1-2-15 0 0,2 1 115 0 0,1-1 1 0 0,-1 0-1 0 0,0-1 1 0 0,0 1-1 0 0,0-1 1 0 0,0 0-1 0 0,-1-1 1 0 0,1 0-1 0 0,-1 1 1 0 0,0-2-1 0 0,0 1 1 0 0,4-4-116 0 0,3-9 185 0 0,0 0 0 0 0,-1 0 0 0 0,0-1 0 0 0,-1-2-185 0 0,24-39 684 0 0,-10 20 13 0 0,17-35-697 0 0,-27 47-14 0 0,-5 10-11 0 0,0 0 0 0 0,3-12 25 0 0,56-157 64 0 0,-61 163-38 0 0,-1 1 1 0 0,0-5-27 0 0,2-10 19 0 0,-7 37-19 0 0,-1-1 0 0 0,0 1 0 0 0,0 0 0 0 0,0-1 0 0 0,0 1 0 0 0,0 0 0 0 0,0-1 0 0 0,0 1 0 0 0,0 0 0 0 0,0-1 0 0 0,0 1 0 0 0,0 0 0 0 0,0-1 0 0 0,0 1 0 0 0,0 0 0 0 0,0 0 0 0 0,0-1 0 0 0,-1 1 0 0 0,1 0 0 0 0,0-1 0 0 0,0 1 0 0 0,0 0 0 0 0,0 0 0 0 0,-1-1 0 0 0,1 1 0 0 0,-1-1 0 0 0,-1 1 0 0 0,1-1 0 0 0,-1 1 0 0 0,1-1 0 0 0,-1 1 0 0 0,1-1 0 0 0,-1 1 0 0 0,1 0 0 0 0,-1 0 0 0 0,1 0 0 0 0,-1 0 0 0 0,1 0 0 0 0,-1 0 0 0 0,1 0 0 0 0,-1 1 0 0 0,1-1 0 0 0,-1 0 0 0 0,1 1 0 0 0,-1-1 0 0 0,0 2 0 0 0,-3-1 0 0 0,1 1 0 0 0,0 0 0 0 0,0 0 0 0 0,0 0 0 0 0,0 0 0 0 0,-2 3 0 0 0,-4 3-4 0 0,1 1 0 0 0,1 0-1 0 0,0 0 1 0 0,0 1 0 0 0,1 0-1 0 0,0 1 1 0 0,0-1 0 0 0,1 1 0 0 0,1 0-1 0 0,0 1 1 0 0,1-1 0 0 0,0 1 0 0 0,0 0-1 0 0,1 0 1 0 0,1 1 4 0 0,0-2-6 0 0,0-1-1 0 0,0 0 1 0 0,2 1-1 0 0,-1-1 1 0 0,1 1 0 0 0,1-1-1 0 0,-1 0 1 0 0,2 1-1 0 0,0-1 1 0 0,1 3 6 0 0,2 4-34 0 0,2-1 0 0 0,0 0 0 0 0,1 0 1 0 0,0 0-1 0 0,8 9 34 0 0,2 0-104 0 0,-10-15 53 0 0,-1 0 0 0 0,0 1 1 0 0,1 4 50 0 0,4 6-91 0 0,-9-15 67 0 0,1 0-1 0 0,-1 0 1 0 0,0 1-1 0 0,0-1 1 0 0,-1 1-1 0 0,0 0 1 0 0,0 0-1 0 0,-1 2 25 0 0,-1 2 73 0 0,0-1 0 0 0,-1 1 1 0 0,-1-1-1 0 0,0 1 0 0 0,0-1 0 0 0,-1 0 0 0 0,-1 1 0 0 0,-3 7-73 0 0,5-14-12 0 0,1-1 0 0 0,0 0 0 0 0,0 0 0 0 0,0 1 0 0 0,0-1 0 0 0,0 0 0 0 0,1 1 0 0 0,-1 0 12 0 0,2-3 12 0 0,-1-1-1 0 0,0 1 1 0 0,1-1-1 0 0,-1 1 0 0 0,0 0 1 0 0,1-1-1 0 0,-1 1 1 0 0,1-1-1 0 0,-1 0 0 0 0,1 1 1 0 0,-1-1-1 0 0,1 1 1 0 0,-1-1-1 0 0,1 0 0 0 0,-1 1 1 0 0,1-1-1 0 0,0 0 1 0 0,-1 0-1 0 0,1 1 0 0 0,0-1 1 0 0,-1 0-1 0 0,1 0-11 0 0,0 1 20 0 0,4 1-42 0 0,-1 0 0 0 0,0-1-1 0 0,0 1 1 0 0,0-1 0 0 0,1 0 0 0 0,-1 0-1 0 0,1 0 1 0 0,-1-1 0 0 0,1 1 0 0 0,-1-1-1 0 0,5 0 23 0 0,7-2-217 0 0,-1 0-1 0 0,14-4 218 0 0,20-3-184 0 0,-21 6 220 0 0,-1-1-1 0 0,0-1 0 0 0,0-2 1 0 0,-1-1-1 0 0,1-1-35 0 0,-18 6 173 0 0,-1-1 0 0 0,1 0 0 0 0,4-4-173 0 0,-10 7-131 0 0,-1-1 0 0 0,1 0 0 0 0,-1 0-1 0 0,0 1 1 0 0,1-1 0 0 0,-1-1 0 0 0,0 1-1 0 0,0 0 1 0 0,0 0 0 0 0,-1-1 0 0 0,1 1-1 0 0,0-1 132 0 0,2-6-1009 0 0</inkml:trace>
  <inkml:trace contextRef="#ctx0" brushRef="#br0" timeOffset="43783.77">11397 3028 14424 0 0,'-9'-34'1677'0'0,"9"33"-1561"0"0,0 1-1 0 0,0 0 1 0 0,0-1 0 0 0,0 1-1 0 0,0 0 1 0 0,0-1 0 0 0,-1 1-1 0 0,1 0 1 0 0,0-1 0 0 0,0 1 0 0 0,0 0-1 0 0,0-1 1 0 0,-1 1 0 0 0,1 0-1 0 0,0-1 1 0 0,0 1 0 0 0,-1 0-1 0 0,1 0 1 0 0,0 0 0 0 0,0-1 0 0 0,-1 1-1 0 0,1 0 1 0 0,0 0 0 0 0,-1 0-1 0 0,1-1 1 0 0,0 1 0 0 0,-1 0-1 0 0,1 0 1 0 0,0 0 0 0 0,-1 0 0 0 0,1 0-1 0 0,-1 0 1 0 0,1 0 0 0 0,0 0-1 0 0,-1 0 1 0 0,1 0-116 0 0,-1 0 169 0 0,0 1-1 0 0,-1-1 1 0 0,1 1-1 0 0,0-1 1 0 0,0 1-1 0 0,0 0 1 0 0,0-1 0 0 0,0 1-1 0 0,0 0 1 0 0,1 0-1 0 0,-2 1-168 0 0,-18 25 1062 0 0,6-4-478 0 0,2 1 1 0 0,1 0-1 0 0,-7 25-584 0 0,8-23 172 0 0,-15 41 352 0 0,18-48-332 0 0,0 0 0 0 0,2 1-1 0 0,0-1 1 0 0,-2 21-192 0 0,5-24 85 0 0,0 0 0 0 0,1 0 0 0 0,1 0 0 0 0,1 1-85 0 0,-1-11 22 0 0,1 0-1 0 0,0-1 1 0 0,0 1-1 0 0,0 0 1 0 0,1-1-1 0 0,-1 0 1 0 0,1 1-1 0 0,1-1 1 0 0,-1 0-1 0 0,1 0 1 0 0,0 0-1 0 0,0 0 1 0 0,1 0-22 0 0,-3-3 18 0 0,0-1 0 0 0,1 0 0 0 0,-1 1 0 0 0,0-1 1 0 0,1 0-1 0 0,-1 0 0 0 0,1 0 0 0 0,0 0 0 0 0,-1 0 0 0 0,1 0 0 0 0,0-1 0 0 0,-1 1 1 0 0,1 0-1 0 0,0-1 0 0 0,0 1 0 0 0,0-1 0 0 0,0 0 0 0 0,1 0-18 0 0,1 0 60 0 0,-1 0 0 0 0,1 0 0 0 0,-1-1 0 0 0,1 1 0 0 0,-1-1 0 0 0,1 0 0 0 0,-1 0-1 0 0,1-1 1 0 0,2-1-60 0 0,3-2 90 0 0,0 0 0 0 0,0-1 0 0 0,0 0 0 0 0,0-1 0 0 0,-1 0 0 0 0,3-4-90 0 0,1-2 67 0 0,-1-1 0 0 0,0 0 0 0 0,-1 0 0 0 0,-1-1 0 0 0,-1-1 0 0 0,0 0 0 0 0,3-9-67 0 0,-6 11 33 0 0,-1 1 0 0 0,-1-1-1 0 0,0 0 1 0 0,-1 1-1 0 0,-1-5-32 0 0,3-13 19 0 0,-1 8 5 0 0,-2 1 1 0 0,-1-1-1 0 0,-1 1 0 0 0,0 0 1 0 0,-2-1-1 0 0,-1 1 0 0 0,-4-12-24 0 0,7 27 2 0 0,-1 1 0 0 0,0 0 0 0 0,-1 0 0 0 0,1 0 0 0 0,-1 1 0 0 0,0-1 0 0 0,-2-2-2 0 0,4 7 0 0 0,0 0 0 0 0,0-1 0 0 0,0 1-1 0 0,0 0 1 0 0,0-1 0 0 0,0 1 0 0 0,-1 0 0 0 0,1 0 0 0 0,0 0 0 0 0,-1 0 0 0 0,1 0 0 0 0,0 0 0 0 0,-1 1 0 0 0,1-1-1 0 0,-1 0 1 0 0,0 1 0 0 0,1-1 0 0 0,-1 1 0 0 0,1 0 0 0 0,-1-1 0 0 0,0 1 0 0 0,1 0 0 0 0,-1 0 0 0 0,0 0 0 0 0,1 0-1 0 0,-1 0 1 0 0,0 0 0 0 0,1 1 0 0 0,-1-1 0 0 0,-1 1 0 0 0,-2 1-2 0 0,0-1-12 0 0,1 1 1 0 0,0-1-1 0 0,-1 1 0 0 0,1 0 1 0 0,0 0-1 0 0,0 1 1 0 0,0-1-1 0 0,1 1 0 0 0,-1 0 1 0 0,0 0-1 0 0,-2 3 14 0 0,-1 1-5 0 0,1 1 0 0 0,-1 0 0 0 0,1 0 0 0 0,1 0 0 0 0,0 1 0 0 0,-4 7 5 0 0,7-11 2 0 0,0 1 0 0 0,0 0-1 0 0,0 0 1 0 0,1 0 0 0 0,0 0 0 0 0,0 0-1 0 0,0 0 1 0 0,1 0 0 0 0,0 0 0 0 0,0 1-1 0 0,1 3-1 0 0,1 4-33 0 0,-2-8 29 0 0,1 0 0 0 0,0 0 1 0 0,0 0-1 0 0,0 0 0 0 0,1 0 0 0 0,0 0 0 0 0,0 0 0 0 0,3 5 4 0 0,0-3 5 0 0,0 0-1 0 0,0 0 0 0 0,1 0 1 0 0,0-1-1 0 0,1 0 0 0 0,-1 0 1 0 0,2 0-5 0 0,-3-3 4 0 0,-1-1 1 0 0,1 0-1 0 0,0 0 1 0 0,0 0-1 0 0,0-1 1 0 0,0 1-1 0 0,1-1 1 0 0,-1 0-1 0 0,0-1 0 0 0,1 1 1 0 0,0-1-1 0 0,2 0-4 0 0,6 0 14 0 0,0-1 0 0 0,-1 0 0 0 0,1-1 0 0 0,0 0-1 0 0,-1-1 1 0 0,0-1 0 0 0,1 0 0 0 0,-1-1-1 0 0,0 0 1 0 0,-1-1 0 0 0,1 0 0 0 0,-1-1 0 0 0,0-1-1 0 0,0 0 1 0 0,3-3-14 0 0,-1 1 39 0 0,21-15 188 0 0,-1-1 1 0 0,-1-1-1 0 0,18-20-227 0 0,-23 14 206 0 0,-2-1 0 0 0,-1-1-1 0 0,-1-1 1 0 0,-1-3-206 0 0,-16 26 53 0 0,-1 1 1 0 0,0-1-1 0 0,-1 0 0 0 0,0 0 1 0 0,-1-1-1 0 0,0 1 0 0 0,-1-1 1 0 0,1-10-54 0 0,-5-7 16 0 0,1 29-16 0 0,0-1 0 0 0,-1 1 0 0 0,1 0 0 0 0,0-1-1 0 0,0 1 1 0 0,-1 0 0 0 0,1-1 0 0 0,-1 1 0 0 0,0 0 0 0 0,1 0-1 0 0,-1-1 1 0 0,0 1 0 0 0,1 0 0 0 0,-1 0 0 0 0,0 0 0 0 0,0 0-1 0 0,0 0 1 0 0,0 0 0 0 0,-1 0 0 0 0,-1 0-1 0 0,0 0-1 0 0,0 0 1 0 0,0 0 0 0 0,0 1-1 0 0,-1 0 1 0 0,1-1 0 0 0,0 1-1 0 0,0 0 1 0 0,0 1 0 0 0,0-1-1 0 0,-1 0 1 0 0,1 1 0 0 0,0 0-1 0 0,0 0 1 0 0,0 0 0 0 0,0 0 1 0 0,-10 5-20 0 0,0-1 0 0 0,0 2 0 0 0,-1 1 20 0 0,0 0-27 0 0,3-2-20 0 0,0 0 0 0 0,1 1 0 0 0,0 0 0 0 0,1 1 0 0 0,-1 0 0 0 0,-3 5 47 0 0,9-9-20 0 0,1 0-1 0 0,-1 0 0 0 0,1 0 1 0 0,0 1-1 0 0,0-1 0 0 0,1 1 0 0 0,-1-1 1 0 0,1 1-1 0 0,0 0 0 0 0,1 0 0 0 0,-1 0 1 0 0,1 0-1 0 0,0 1 0 0 0,0-1 0 0 0,0 0 1 0 0,1 1 20 0 0,0 4-72 0 0,0 1 1 0 0,0-1 0 0 0,1 0-1 0 0,0-1 1 0 0,1 1-1 0 0,1 0 1 0 0,-1 0-1 0 0,1-1 1 0 0,2 4 71 0 0,4 6-218 0 0,5 13-191 0 0,1-1 1 0 0,1-1-1 0 0,4 3 409 0 0,-3-6-764 0 0,-2 1 0 0 0,-2 0 0 0 0,4 13 764 0 0,3-2-755 0 0,-13-28 691 0 0,-1 2 0 0 0,-1-1-1 0 0,0 1 65 0 0,6 16 0 0 0,-8-23 24 0 0,-2-4 111 0 0,25-3 594 0 0,-6-4-602 0 0,-1-1 1 0 0,2-2-128 0 0,14-4-89 0 0,-20 6-1584 0 0,-2 0-4001 0 0,3-2-2480 0 0</inkml:trace>
  <inkml:trace contextRef="#ctx0" brushRef="#br0" timeOffset="44971.77">11839 3263 2760 0 0,'0'0'508'0'0,"0"0"1092"0"0,0 0 478 0 0,0 0 98 0 0,0 0-197 0 0,0 0-916 0 0,0 0-403 0 0,0-1-563 0 0,0 1 1 0 0,0-1-1 0 0,0 1 0 0 0,0-1 1 0 0,0 1-1 0 0,0 0 1 0 0,0-1-1 0 0,0 1 1 0 0,0-1-1 0 0,0 1 1 0 0,0-1-1 0 0,1 1 1 0 0,-1-1-1 0 0,0 1 1 0 0,0-1-1 0 0,0 1 1 0 0,0-1-1 0 0,1 1 1 0 0,-1-1-98 0 0,15-10 1692 0 0,1 0-1 0 0,1 1 1 0 0,7-3-1692 0 0,26-11 1701 0 0,-23 12 126 0 0,16-11-1827 0 0,-36 19 197 0 0,0-1 1 0 0,0 0-1 0 0,0 0 1 0 0,0-1 0 0 0,-1 0-1 0 0,0 0 1 0 0,4-6-198 0 0,-9 11 73 0 0,-1 1 3 0 0,-6-4 96 0 0,2 4-171 0 0,1-1 0 0 0,-1 1 1 0 0,0 0-1 0 0,1 0 0 0 0,-1 0 0 0 0,1 0 0 0 0,-1 1 0 0 0,1 0 0 0 0,0 0 0 0 0,-1 0 0 0 0,1 0 0 0 0,-1 0 1 0 0,1 0-1 0 0,0 1 0 0 0,0 0 0 0 0,-3 1-1 0 0,-9 7-2 0 0,1 0 1 0 0,-13 12 1 0 0,13-10 1 0 0,-10 7-1 0 0,0 1 0 0 0,2 1 0 0 0,0 1 0 0 0,-4 8 0 0 0,18-21 0 0 0,1 1 0 0 0,0 0 0 0 0,-2 7 0 0 0,6-12 0 0 0,1 0 0 0 0,1 0 0 0 0,-1 0 0 0 0,1 0 0 0 0,0 0 0 0 0,0 0 0 0 0,0 0 0 0 0,1 0 0 0 0,-1 5 0 0 0,1-6 2 0 0,1-1-1 0 0,-1 1 0 0 0,0 0 1 0 0,1-1-1 0 0,0 1 0 0 0,-1 0 1 0 0,2-1-1 0 0,-1 1 0 0 0,1 2-1 0 0,-1-4 6 0 0,0 0-1 0 0,0-1 1 0 0,1 1 0 0 0,-1-1-1 0 0,0 1 1 0 0,1-1-1 0 0,-1 1 1 0 0,0-1-1 0 0,1 0 1 0 0,0 1-1 0 0,-1-1 1 0 0,1 0-1 0 0,0 0 1 0 0,0 0-1 0 0,-1-1 1 0 0,1 1-1 0 0,0 0 1 0 0,0-1 0 0 0,0 1-6 0 0,7 1 113 0 0,-1 0 1 0 0,0-1-1 0 0,1 0 1 0 0,-1 0 0 0 0,1-1-1 0 0,-1 0 1 0 0,0 0-1 0 0,1-1 1 0 0,-1 0 0 0 0,1-1-114 0 0,10-1 123 0 0,-9 1-59 0 0,-1 0-1 0 0,1 0 1 0 0,-1-1-1 0 0,0 0 1 0 0,3-1-64 0 0,2-2 115 0 0,1 0 1 0 0,9-1-116 0 0,-10 3-1056 0 0,0-1 1 0 0,-1 0-1 0 0,9-4 1056 0 0,-5 0-8598 0 0</inkml:trace>
  <inkml:trace contextRef="#ctx0" brushRef="#br0" timeOffset="45589.48">13717 2822 16208 0 0,'0'0'365'0'0,"-1"-2"56"0"0,-1-2-332 0 0,0 0 0 0 0,-1-1 0 0 0,0 1-1 0 0,0 1 1 0 0,0-1 0 0 0,0 0 0 0 0,-1 1 0 0 0,1 0-1 0 0,-1 0 1 0 0,0 0 0 0 0,-1-1-89 0 0,-14-12 2110 0 0,19 16-2034 0 0,-1 0 0 0 0,1-1 0 0 0,-1 1 0 0 0,1 0 0 0 0,-1 0 1 0 0,1 0-1 0 0,-1-1 0 0 0,1 1 0 0 0,-1 0 0 0 0,1 0 0 0 0,-1 0 1 0 0,1 0-1 0 0,-1 0 0 0 0,0 0 0 0 0,1 0 0 0 0,-1 0 0 0 0,1 1 0 0 0,-1-1 1 0 0,1 0-1 0 0,-1 0 0 0 0,1 0 0 0 0,-1 0 0 0 0,1 1 0 0 0,-1-1 1 0 0,1 0-1 0 0,0 1 0 0 0,-1-1 0 0 0,1 0 0 0 0,-1 1 0 0 0,1-1 0 0 0,0 0 1 0 0,-1 1-77 0 0,-11 11 1323 0 0,8-4-1152 0 0,1 0 1 0 0,-1 1 0 0 0,1-1 0 0 0,1 1 0 0 0,-1-1 0 0 0,1 1 0 0 0,1 0-1 0 0,0-1 1 0 0,0 4-172 0 0,-6 33 308 0 0,-3 0 329 0 0,0 17-637 0 0,5-24 349 0 0,-2-2 0 0 0,-6 16-349 0 0,10-43 47 0 0,-10 34 318 0 0,2 0 0 0 0,-5 34-365 0 0,3-9 328 0 0,5-32-121 0 0,2-13-43 0 0,4-15-73 0 0,0 0 1 0 0,1 0-1 0 0,0-1 0 0 0,0 5-91 0 0,1-10 80 0 0,0-2 4 0 0,0 0 17 0 0,0 0 10 0 0,10-7 82 0 0,-7 6-154 0 0,8-7 120 0 0,0 1 0 0 0,0-2 0 0 0,-1 0 0 0 0,8-8-159 0 0,-5 4 40 0 0,0 1-1 0 0,1 1 1 0 0,0 0-1 0 0,1 0 1 0 0,0 2-1 0 0,0 0 1 0 0,1 0 0 0 0,1 2-1 0 0,15-6-39 0 0,-23 10 7 0 0,-1 1 0 0 0,0 0 0 0 0,1 1 1 0 0,0 0-1 0 0,7 0-7 0 0,-13 1 1 0 0,1 0 0 0 0,0 0 0 0 0,0 1 0 0 0,0 0 0 0 0,-1 0 0 0 0,1 0 0 0 0,0 0 0 0 0,-1 0 0 0 0,1 1 0 0 0,-1 0-1 0 0,1-1 1 0 0,-1 1 0 0 0,0 1 0 0 0,1-1-1 0 0,0 2-6 0 0,0-2-1 0 0,-1 1-1 0 0,1 0 1 0 0,-1-1-1 0 0,0 1 1 0 0,0 1 0 0 0,2 2 7 0 0,-4-5-2 0 0,-1 1 1 0 0,1 0 0 0 0,0 0-1 0 0,0 0 1 0 0,-1 0 0 0 0,1 0-1 0 0,-1 0 1 0 0,1 0 0 0 0,-1 0-1 0 0,0 0 1 0 0,0 0 0 0 0,0 0-1 0 0,0 0 1 0 0,0 0 0 0 0,0 0-1 0 0,-1 0 1 0 0,1 0 1 0 0,-1 3 4 0 0,-1-1 1 0 0,1 1-1 0 0,-1 0 0 0 0,0 0 0 0 0,-1-1 1 0 0,1 1-1 0 0,-1-1 0 0 0,0 0 1 0 0,0 0-1 0 0,0 0 0 0 0,0 0 0 0 0,-1-1 1 0 0,1 1-1 0 0,-1-1 0 0 0,0 0 0 0 0,0 0 1 0 0,-1 0-1 0 0,1 0 0 0 0,0-1 1 0 0,-5 2-5 0 0,-11 5 28 0 0,-1-1 1 0 0,0-1-1 0 0,-1-1 1 0 0,-3 0-29 0 0,11-3 5 0 0,-10 3-105 0 0,-1 0-1 0 0,-24 0 101 0 0,41-5-112 0 0,-1-1 1 0 0,0 0-1 0 0,1 0 0 0 0,-1-1 0 0 0,0 0 1 0 0,1-1-1 0 0,-1 0 0 0 0,1 0 1 0 0,0-1-1 0 0,-2 0 112 0 0,-7-7-1250 0 0,16 9 1087 0 0,1 0 0 0 0,-1 1 0 0 0,1-1 0 0 0,-1 0 0 0 0,1 0 0 0 0,-1 1 0 0 0,1-1 0 0 0,0 0 0 0 0,-1 0 0 0 0,1 0 0 0 0,0 1 0 0 0,0-1 1 0 0,0 0-1 0 0,-1 0 0 0 0,1 0 0 0 0,0 0 0 0 0,0 1 0 0 0,0-1 0 0 0,0 0 0 0 0,0 0 0 0 0,1 0 0 0 0,-1 0 163 0 0,4-13-8987 0 0</inkml:trace>
  <inkml:trace contextRef="#ctx0" brushRef="#br0" timeOffset="46313.55">14104 3141 20127 0 0,'0'0'463'0'0,"0"0"61"0"0,0 0 27 0 0,0 0-67 0 0,0 0-227 0 0,0 0 222 0 0,-1 2 127 0 0,-1 0-484 0 0,0 0 0 0 0,1 0-1 0 0,0 0 1 0 0,-1 0 0 0 0,1 0-1 0 0,0 0 1 0 0,0 1 0 0 0,0-1-1 0 0,0 1 1 0 0,1-1 0 0 0,-1 0-1 0 0,1 1 1 0 0,-1-1 0 0 0,1 4-122 0 0,-2 41 937 0 0,2-38-758 0 0,0 38 309 0 0,-1-13 166 0 0,1 0-1 0 0,5 32-653 0 0,-4-64 6 0 0,0 1 0 0 0,0-1-1 0 0,-1 0 1 0 0,1 0 0 0 0,1 0 0 0 0,-1 0 0 0 0,0 0 0 0 0,1 2-6 0 0,-1-3 6 0 0,0 0 1 0 0,0 0-1 0 0,0 0 0 0 0,-1 1 1 0 0,1-1-1 0 0,-1 0 1 0 0,1 1-1 0 0,-1-1 0 0 0,1 0 1 0 0,-1 1-1 0 0,0-1-6 0 0,10 4 80 0 0,-9-4-75 0 0,-1-1 0 0 0,1 1 0 0 0,0-1 0 0 0,0 1 0 0 0,-1-1-1 0 0,1 1 1 0 0,0-1 0 0 0,0 1 0 0 0,0-1 0 0 0,-1 0 0 0 0,1 0 0 0 0,0 1 0 0 0,0-1-1 0 0,0 0 1 0 0,0 0 0 0 0,0 0 0 0 0,0 0 0 0 0,0 0 0 0 0,-1 0 0 0 0,1 0 0 0 0,0-1-1 0 0,0 1 1 0 0,0 0 0 0 0,0 0 0 0 0,0-1 0 0 0,0 1 0 0 0,-1 0 0 0 0,1-1 0 0 0,0 1 0 0 0,0-1-5 0 0,5-2 16 0 0,-1 1 7 0 0,1 0 0 0 0,0-1 0 0 0,-1 0 0 0 0,0 0 0 0 0,1 0 0 0 0,-1-1 0 0 0,-1 0 0 0 0,1 0 0 0 0,0 0 0 0 0,1-2-23 0 0,9-10 61 0 0,-2-1 0 0 0,4-5-61 0 0,-14 18 9 0 0,-1 0 0 0 0,0 0 0 0 0,0-1 0 0 0,0 1 0 0 0,0 0 0 0 0,0-5-9 0 0,6-11-1 0 0,7-16 42 0 0,-2 8 35 0 0,12-22-76 0 0,-18 34 14 0 0,3-5-17 0 0,-3 15-12 0 0,-4 10-87 0 0,0 5 83 0 0,-2-8 14 0 0,1 11-4 0 0,-1 0 0 0 0,0 0 1 0 0,0 0-1 0 0,-2 1 0 0 0,0 5 9 0 0,0-6-5 0 0,1 0 0 0 0,0 0 0 0 0,1 0-1 0 0,0 0 1 0 0,0-1 0 0 0,2 5 5 0 0,32 85 0 0 0,-34-98 14 0 0,0-1 1 0 0,0 1-1 0 0,0-1 0 0 0,0 0 1 0 0,0 1-1 0 0,0-1 0 0 0,1 0 0 0 0,-1 0 1 0 0,1 0-1 0 0,0 0 0 0 0,-1 0 0 0 0,1 0 1 0 0,0-1-1 0 0,0 1 0 0 0,0-1 1 0 0,0 1-1 0 0,1-1 0 0 0,-1 0 0 0 0,0 0 1 0 0,0 0-1 0 0,1 0 0 0 0,-1 0 1 0 0,1 0-1 0 0,-1 0 0 0 0,1-1 0 0 0,2 1-14 0 0,-1-1 31 0 0,0 0-1 0 0,1 0 1 0 0,-1-1-1 0 0,0 1 0 0 0,1-1 1 0 0,-1 0-1 0 0,0 0 0 0 0,0-1 1 0 0,0 1-1 0 0,0-1 0 0 0,0 0 1 0 0,0 0-1 0 0,0 0 0 0 0,-1 0 1 0 0,2-2-31 0 0,22-17 198 0 0,0-2-1 0 0,-2-1 1 0 0,-1-1 0 0 0,-1 0 0 0 0,0-4-198 0 0,-11 13 84 0 0,-1-1 0 0 0,3-7-84 0 0,7-11 88 0 0,12-22 106 0 0,11-27-194 0 0,1-3-2 0 0,-41 80 14 0 0,0 0 0 0 0,0 0-1 0 0,-1-1 1 0 0,-1 0 0 0 0,1 0-1 0 0,-1 0 1 0 0,0 0 0 0 0,-1 0 0 0 0,0 0-1 0 0,0-1-11 0 0,-1 8-1 0 0,0 0 0 0 0,-1 0 0 0 0,1-1 0 0 0,0 1 0 0 0,-1 0 0 0 0,1 0 0 0 0,-1-1 0 0 0,1 1 0 0 0,-1 0 0 0 0,0 0 0 0 0,1 0 0 0 0,-1 0 0 0 0,0 0 0 0 0,0 0 0 0 0,1 0 0 0 0,-1 0 0 0 0,0 0 0 0 0,0 1 0 0 0,0-1 0 0 0,0 0 0 0 0,-1 0 0 0 0,1 1 0 0 0,0-1 0 0 0,0 1 0 0 0,0-1 0 0 0,0 1 0 0 0,-1-1 0 0 0,1 1 0 0 0,0 0 0 0 0,-1 0 1 0 0,-1-1-5 0 0,-1 0 0 0 0,0 1 1 0 0,1-1-1 0 0,-1 1 0 0 0,1 0 1 0 0,-1 0-1 0 0,0 0 0 0 0,1 1 1 0 0,-1-1-1 0 0,-1 1 5 0 0,-2 2-82 0 0,0-1 1 0 0,0 1-1 0 0,0 0 1 0 0,0 1-1 0 0,0 0 1 0 0,1 0-1 0 0,0 0 0 0 0,0 1 1 0 0,0-1-1 0 0,0 2 1 0 0,1-1-1 0 0,0 0 0 0 0,0 1 1 0 0,0 0-1 0 0,1 0 1 0 0,0 1-1 0 0,0-1 1 0 0,0 1-1 0 0,1 0 0 0 0,0 0 1 0 0,1 0-1 0 0,-1 0 1 0 0,1 1-1 0 0,1-1 0 0 0,-1 1 1 0 0,1-1-1 0 0,1 1 1 0 0,-1-1-1 0 0,1 1 1 0 0,1 0-1 0 0,-1-1 0 0 0,1 1 1 0 0,1-1-1 0 0,-1 0 1 0 0,1 1-1 0 0,0-1 0 0 0,3 4 82 0 0,2 7-568 0 0,2 0-1 0 0,0 0 0 0 0,1-1 1 0 0,1-1-1 0 0,1 0 0 0 0,0 0 0 0 0,9 8 569 0 0,-4-7-344 0 0,-1 0 0 0 0,-1 1 0 0 0,-1 1 0 0 0,2 5 344 0 0,-13-21 0 0 0,-1 1 0 0 0,0-1 0 0 0,0 0 0 0 0,-1 1 0 0 0,1-1 0 0 0,-1 1 0 0 0,0 0 0 0 0,0 0 0 0 0,0-1 0 0 0,0 1 0 0 0,0 0 0 0 0,-1 3 0 0 0,2 10 45 0 0,-2-15-19 0 0,1 0 0 0 0,-1 0 0 0 0,0 0 0 0 0,0 0 0 0 0,0 0 0 0 0,0 0 0 0 0,0 0 0 0 0,0 0 0 0 0,-1 0 0 0 0,1 0 0 0 0,-1 1-26 0 0,0-2 66 0 0,1 0-1 0 0,0 0 1 0 0,-1 0 0 0 0,1 0-1 0 0,0 0 1 0 0,0 0 0 0 0,0 0-1 0 0,-1 0 1 0 0,1 0 0 0 0,0 0-1 0 0,0 0 1 0 0,0 0-1 0 0,1 0 1 0 0,-1 0 0 0 0,0 0-1 0 0,0 0 1 0 0,0 0 0 0 0,1 0-1 0 0,-1 0 1 0 0,1 0 0 0 0,-1 0-1 0 0,1 0 1 0 0,-1-1 0 0 0,1 1-1 0 0,-1 0 1 0 0,1 0-66 0 0,0 0 15 0 0,0 0 0 0 0,1 0 0 0 0,-1-1 1 0 0,1 1-1 0 0,-1 0 0 0 0,1-1 0 0 0,-1 1 0 0 0,1-1 0 0 0,-1 1 0 0 0,1-1 1 0 0,0 0-1 0 0,-1 1 0 0 0,1-1 0 0 0,1 0-15 0 0,5 0-553 0 0,-1-1 0 0 0,1 1 0 0 0,0-2 0 0 0,-1 1 0 0 0,1-1 0 0 0,3-1 553 0 0,10-3-5419 0 0,4 0-1581 0 0</inkml:trace>
  <inkml:trace contextRef="#ctx0" brushRef="#br0" timeOffset="47747.75">15319 3177 1840 0 0,'20'-56'1619'0'0,"-11"19"6084"0"0,-8 34-6909 0 0,-1 1 0 0 0,0-1-1 0 0,0 0 1 0 0,0 0 0 0 0,0 1-1 0 0,0-1 1 0 0,-1 0 0 0 0,1 0 0 0 0,-1 0-794 0 0,-2-10 1860 0 0,3 11-921 0 0,-2 2-727 0 0,-1 1 1 0 0,1-1 0 0 0,-1 1-1 0 0,0 0 1 0 0,1 0 0 0 0,-1 0-1 0 0,1 1 1 0 0,0-1-1 0 0,-1 0 1 0 0,1 1 0 0 0,0 0-1 0 0,0-1 1 0 0,0 1 0 0 0,0 0-1 0 0,0 0 1 0 0,0 1-213 0 0,-6 6 172 0 0,0 0 1 0 0,1 1 0 0 0,1 0-173 0 0,-31 61 404 0 0,28-59-372 0 0,2 0 0 0 0,0 1 0 0 0,-5 12-32 0 0,10-19 0 0 0,0-1 1 0 0,0 1-1 0 0,1 0 0 0 0,0-1 0 0 0,0 1 0 0 0,0 0 0 0 0,1 0 1 0 0,0 0-1 0 0,0 0 0 0 0,0 0 0 0 0,1 0 0 0 0,-1-5 0 0 0,0-1 0 0 0,0 1 0 0 0,0 0 0 0 0,0 0 0 0 0,0-1 0 0 0,0 1 0 0 0,0 0 0 0 0,0-1-1 0 0,0 1 1 0 0,0 0 0 0 0,1-1 0 0 0,-1 1 0 0 0,0 0 0 0 0,1-1 0 0 0,-1 1 0 0 0,0 0 0 0 0,1-1 0 0 0,-1 1 0 0 0,1-1-1 0 0,-1 1 1 0 0,1-1 0 0 0,-1 1 0 0 0,1-1 0 0 0,-1 1 0 0 0,1-1 0 0 0,0 1 0 0 0,-1-1 0 0 0,1 0 0 0 0,-1 1 0 0 0,1-1 0 0 0,0 0-1 0 0,-1 0 1 0 0,1 0 0 0 0,0 1 0 0 0,0-1 0 0 0,-1 0 0 0 0,4 1-13 0 0,-1 0-60 0 0,1 0 0 0 0,-1-1 0 0 0,0 1 0 0 0,0-1 0 0 0,0 1 0 0 0,1-1 0 0 0,-1 0 0 0 0,0 0 0 0 0,0-1 0 0 0,0 1 0 0 0,1 0 0 0 0,-1-1 0 0 0,0 0 0 0 0,0 0 0 0 0,0 0 0 0 0,2-1 73 0 0,0 0-121 0 0,1-1-1 0 0,-1 0 0 0 0,1 0 1 0 0,-1 0-1 0 0,0 0 0 0 0,0-1 1 0 0,-1 0-1 0 0,5-3 122 0 0,-3 0-136 0 0,0 0 0 0 0,0 0-1 0 0,0 0 1 0 0,-1-1 0 0 0,0 0 0 0 0,0 0 0 0 0,-1 0-1 0 0,0-1 1 0 0,-1 1 0 0 0,0-1 0 0 0,0 0 0 0 0,0 0-1 0 0,0-8 137 0 0,2 0 1 0 0,-4 13-3 0 0,1 0 0 0 0,-1 0 1 0 0,0 0-1 0 0,0 0 0 0 0,-1 0 0 0 0,1 0 1 0 0,-1 0-1 0 0,0-1 2 0 0,-5 31-120 0 0,5 107 481 0 0,0-81 376 0 0,-4 26-737 0 0,0 24 459 0 0,-1 56 320 0 0,1-83-188 0 0,-16 209 1780 0 0,18-264-2168 0 0,-4 49 418 0 0,-12 43-621 0 0,11-80 94 0 0,-2 0 1 0 0,0 0 0 0 0,-3 0 0 0 0,-6 12-95 0 0,15-38 43 0 0,-1 1-1 0 0,1-1 0 0 0,-1 0 1 0 0,-1-1-1 0 0,1 1 0 0 0,-1-1 1 0 0,0 0-1 0 0,0 0 1 0 0,0 0-1 0 0,-1-1 0 0 0,-2 2-42 0 0,5-4 17 0 0,-1 1 1 0 0,1-2-1 0 0,-1 1 0 0 0,1 0 0 0 0,-1-1 0 0 0,0 1 0 0 0,0-1 0 0 0,0 0 0 0 0,1-1 0 0 0,-1 1 0 0 0,0 0 0 0 0,0-1 1 0 0,0 0-1 0 0,0 0 0 0 0,0 0 0 0 0,0-1 0 0 0,0 1 0 0 0,0-1 0 0 0,0 0 0 0 0,-3-1-17 0 0,0-1-11 0 0,1 1-1 0 0,-1-1 1 0 0,0-1-1 0 0,1 1 1 0 0,0-1 0 0 0,0 0-1 0 0,0-1 1 0 0,1 0-1 0 0,-1 1 1 0 0,1-2-1 0 0,0 1 1 0 0,0-1 0 0 0,1 1-1 0 0,0-1 1 0 0,0 0-1 0 0,0-1 1 0 0,1 1-1 0 0,0-1 1 0 0,0 1 0 0 0,0-1-1 0 0,1 0 1 0 0,0 0-1 0 0,0 0 1 0 0,1-1-1 0 0,0 1 1 0 0,1 0 0 0 0,-1 0-1 0 0,1-2 12 0 0,3-21-110 0 0,2 0 1 0 0,1 0-1 0 0,1 0 0 0 0,1 1 1 0 0,2 0-1 0 0,1 1 0 0 0,14-27 110 0 0,72-137-529 0 0,34-36 529 0 0,-83 155-254 0 0,49-58 254 0 0,-26 40-41 0 0,74-86 115 0 0,-34 45 404 0 0,-86 101-217 0 0,-2 0 1 0 0,-1-2-1 0 0,15-29-261 0 0,-24 37 124 0 0,-5 11 43 0 0,-1 0 0 0 0,0-1 0 0 0,-1 0 0 0 0,1-8-167 0 0,-1 3 253 0 0,-2-1 0 0 0,0-5-253 0 0,-3 19-55 0 0,0 1-1 0 0,-1-1 1 0 0,0 0 0 0 0,0 0-1 0 0,-1 0 1 0 0,0 0 0 0 0,0 0-1 0 0,-1 0 1 0 0,0 0 55 0 0,2 6-3 0 0,0 0 1 0 0,-1 0-1 0 0,1 0 0 0 0,-1 0 1 0 0,1 0-1 0 0,-1 1 0 0 0,1-1 1 0 0,-1 0-1 0 0,0 0 0 0 0,1 0 0 0 0,-1 1 1 0 0,0-1-1 0 0,1 0 0 0 0,-1 1 1 0 0,0-1-1 0 0,0 1 0 0 0,0-1 0 0 0,0 1 1 0 0,0-1-1 0 0,0 1 0 0 0,0 0 1 0 0,0-1-1 0 0,0 1 0 0 0,0 0 1 0 0,0 0-1 0 0,0-1 0 0 0,0 1 0 0 0,0 0 1 0 0,0 0-1 0 0,0 0 0 0 0,0 0 1 0 0,0 1-1 0 0,0-1 0 0 0,0 0 1 0 0,0 0-1 0 0,0 1 0 0 0,0-1 0 0 0,0 0 1 0 0,1 1-1 0 0,-1-1 0 0 0,0 1 3 0 0,-4 1-11 0 0,0 0-1 0 0,0 1 0 0 0,1 0 0 0 0,-1-1 0 0 0,1 2 1 0 0,0-1-1 0 0,-3 4 12 0 0,-46 52-124 0 0,30-32 97 0 0,11-12 21 0 0,1 1 0 0 0,0 0 0 0 0,1 1 0 0 0,0 0 0 0 0,2 0-1 0 0,-4 13 7 0 0,-6 20-56 0 0,-9 44 56 0 0,18-51-22 0 0,2 1-1 0 0,1 1 1 0 0,2 13 22 0 0,4-32 1 0 0,1 0 0 0 0,2-1 0 0 0,3 17-1 0 0,-3-21 8 0 0,-2-14-44 0 0,0 0 0 0 0,1 0 0 0 0,0-1 0 0 0,1 1 0 0 0,-1-1 0 0 0,1 1 0 0 0,0-1 0 0 0,1 0 0 0 0,2 4 36 0 0,-3-5-36 0 0,0-1-1 0 0,1-1 0 0 0,-1 1 0 0 0,1 0 0 0 0,-1-1 0 0 0,1 0 0 0 0,0 0 0 0 0,1 0 1 0 0,-1 0-1 0 0,0-1 0 0 0,1 1 0 0 0,-1-1 0 0 0,3 0 37 0 0,2 2-98 0 0,0-2 0 0 0,1 0 0 0 0,0 0 0 0 0,-1 0 0 0 0,1-1-1 0 0,0-1 1 0 0,0 0 0 0 0,0 0 0 0 0,0-1 0 0 0,0 0 0 0 0,-1-1 0 0 0,1 0-1 0 0,-1 0 1 0 0,1-1 0 0 0,3-2 98 0 0,21-6-2356 0 0,-1-2-1 0 0,0-2 0 0 0,-1 0 1 0 0,25-18 2356 0 0,-40 22-690 0 0,-1 0 0 0 0,0-1-1 0 0,0-1 1 0 0,-1 0 0 0 0,13-15 690 0 0,-4 0-639 0 0,-16 20 761 0 0,-1 0 0 0 0,0-1 0 0 0,0 0 0 0 0,0 0 0 0 0,-2-1 0 0 0,1 1 0 0 0,3-11-122 0 0,7-9 2426 0 0,1-1 389 0 0,-16 28-2538 0 0,-1 0-1 0 0,1 0 1 0 0,-1 0 0 0 0,1 0-1 0 0,-1-1 1 0 0,0 1 0 0 0,1 0-1 0 0,-1 0 1 0 0,0 0 0 0 0,-1 0-1 0 0,1-1 1 0 0,0 1 0 0 0,-1 0-1 0 0,1-1-276 0 0,-1 3 61 0 0,1-1-1 0 0,0 1 0 0 0,-1-1 0 0 0,1 1 1 0 0,0 0-1 0 0,-1-1 0 0 0,1 1 0 0 0,-1-1 1 0 0,1 1-1 0 0,0 0 0 0 0,-1-1 1 0 0,1 1-1 0 0,-1 0 0 0 0,1 0 0 0 0,-1-1 1 0 0,1 1-1 0 0,-1 0 0 0 0,0 0 0 0 0,1 0 1 0 0,-1 0-1 0 0,1 0 0 0 0,-1 0 1 0 0,1 0-1 0 0,-1 0 0 0 0,1 0 0 0 0,-1 0 1 0 0,0 0-1 0 0,1 0 0 0 0,-1 0 0 0 0,1 0 1 0 0,-1 0-1 0 0,1 0 0 0 0,-1 1 1 0 0,1-1-1 0 0,-1 0 0 0 0,1 0 0 0 0,-1 1-60 0 0,-20 10 341 0 0,11-3-157 0 0,0 0 0 0 0,1 1 0 0 0,1 1 0 0 0,-1-1 0 0 0,1 1 0 0 0,1 1 0 0 0,-7 10-184 0 0,1 4 535 0 0,0 1 0 0 0,-9 27-535 0 0,15-31 6 0 0,1 0 0 0 0,-1 8-6 0 0,2-7-1 0 0,4-16 0 0 0,0-1 0 0 0,0 1 0 0 0,1 0 0 0 0,0 0-1 0 0,0 0 1 0 0,0 0 0 0 0,1 0 0 0 0,0 0 0 0 0,1 0 0 0 0,-1 0 0 0 0,1 0-1 0 0,1-1 1 0 0,-1 1 0 0 0,1-1 1 0 0,-2-5-13 0 0,-1 0-1 0 0,1 0 1 0 0,0 0-1 0 0,0 0 1 0 0,-1 0 0 0 0,1 0-1 0 0,0 0 1 0 0,0-1-1 0 0,0 1 1 0 0,0 0-1 0 0,0-1 1 0 0,0 1-1 0 0,0 0 1 0 0,0-1 0 0 0,0 0-1 0 0,0 1 1 0 0,1-1-1 0 0,-1 0 1 0 0,0 1-1 0 0,0-1 1 0 0,0 0 0 0 0,0 0-1 0 0,1 0 1 0 0,-1 0-1 0 0,0 0 1 0 0,0 0-1 0 0,0 0 1 0 0,1 0-1 0 0,-1-1 1 0 0,0 1 0 0 0,0 0-1 0 0,0-1 1 0 0,1 0 13 0 0,5-1 4 0 0,0-1 0 0 0,-1 0-1 0 0,1-1 1 0 0,-1 1 0 0 0,0-1-4 0 0,1-1 37 0 0,-1 0 0 0 0,1 0-1 0 0,-1 0 1 0 0,0-1 0 0 0,-1 1-1 0 0,0-2 1 0 0,0 1 0 0 0,0 0-1 0 0,0-1 1 0 0,-1 0 0 0 0,0 0-1 0 0,2-7-36 0 0,14-22 0 0 0,-16 31 0 0 0,0-2 0 0 0,0 1 0 0 0,-1 0 0 0 0,0-1 0 0 0,1-4 0 0 0,-2 7 0 0 0,1-7 0 0 0,1-1 0 0 0,-1 0 0 0 0,-1 0 0 0 0,0 0 0 0 0,-1 0 0 0 0,0-2 0 0 0,-1 9-1 0 0,0 1 0 0 0,1 0 1 0 0,-1-1-1 0 0,1 1 0 0 0,0-1 0 0 0,1 1 0 0 0,-1 0 0 0 0,1 0 0 0 0,0 0 1 0 0,0 0-1 0 0,0 0 0 0 0,0 0 0 0 0,1 0 0 0 0,0 1 1 0 0,-4 5-8 0 0,1 0-1 0 0,0 0 1 0 0,0 0 0 0 0,0 1-1 0 0,0-1 1 0 0,1 0-1 0 0,-1 0 1 0 0,0 1-1 0 0,1-1 1 0 0,0 2 8 0 0,1 5-56 0 0,-1-4 46 0 0,-1-1 0 0 0,0 1 0 0 0,0 0-1 0 0,0 0 1 0 0,-1 0 0 0 0,0 0 10 0 0,0 1-9 0 0,0 0 1 0 0,1 0-1 0 0,0 1 0 0 0,0 3 9 0 0,5 53 6 0 0,-4-40-5 0 0,1-1 0 0 0,0 0 0 0 0,2 1 0 0 0,0-1 0 0 0,2 0 0 0 0,4 9-1 0 0,-9-27 1 0 0,0-1-1 0 0,1 0 1 0 0,-1 0-1 0 0,1 0 1 0 0,0 0 0 0 0,0 0-1 0 0,0 0 1 0 0,0-1-1 0 0,1 1 1 0 0,-1 0-1 0 0,1-1 1 0 0,1 2-1 0 0,-2-3 7 0 0,0 0 1 0 0,0-1-1 0 0,0 1 1 0 0,0 0-1 0 0,0-1 1 0 0,1 1-1 0 0,-1-1 0 0 0,0 1 1 0 0,0-1-1 0 0,0 0 1 0 0,0 0-1 0 0,1 0 1 0 0,-1 0-1 0 0,0-1 0 0 0,0 1 1 0 0,0-1-1 0 0,0 1 1 0 0,0-1-1 0 0,2 0-7 0 0,0-1 120 0 0,-1 1-1 0 0,1-1 1 0 0,0 0-1 0 0,-1-1 1 0 0,0 1-1 0 0,1-1 1 0 0,2-2-120 0 0,12-9 683 0 0,-11 9-596 0 0,0-1-1 0 0,0 0 0 0 0,0 0 1 0 0,-1-1-1 0 0,0 1 0 0 0,2-4-86 0 0,18-21-73 0 0,-7 13 149 0 0,-2-2-1 0 0,0 0 1 0 0,-2-1-1 0 0,0 0 1 0 0,4-10-76 0 0,14-21 408 0 0,-24 40-316 0 0,0-1 0 0 0,-1-1 0 0 0,0 0 0 0 0,-1 0 0 0 0,0-3-92 0 0,5-13 86 0 0,-8 22-61 0 0,0 0 0 0 0,-1 0 1 0 0,0 0-1 0 0,-1-1 0 0 0,0 1 0 0 0,0-1 0 0 0,-1 1 1 0 0,0-4-26 0 0,-2-14 58 0 0,1 20-46 0 0,-1 0 1 0 0,1 0-1 0 0,0 0 1 0 0,0 1-1 0 0,0-1 0 0 0,1 0 1 0 0,0 0-1 0 0,0 1 1 0 0,1-1-1 0 0,-1 0 1 0 0,1 1-1 0 0,1-1 0 0 0,-1 1 1 0 0,3-3-13 0 0,4-7 52 0 0,17-25 193 0 0,-24 37-230 0 0,-1-1 0 0 0,1 1-1 0 0,0-1 1 0 0,-1 0 0 0 0,0 0-1 0 0,0 1 1 0 0,0-1-1 0 0,0 0 1 0 0,-1-4-15 0 0,0 8-3 0 0,0-1-1 0 0,-1 1 1 0 0,1-1-1 0 0,-1 1 1 0 0,1 0 0 0 0,-1-1-1 0 0,0 1 1 0 0,1 0-1 0 0,-1-1 1 0 0,1 1 0 0 0,-1 0-1 0 0,0-1 1 0 0,1 1-1 0 0,-1 0 1 0 0,1 0 0 0 0,-1 0-1 0 0,0 0 1 0 0,1 0-1 0 0,-1 0 1 0 0,0 0 0 0 0,1 0-1 0 0,-1 0 4 0 0,0-1-5 0 0,-5 1-1 0 0,0 0 0 0 0,1 0 0 0 0,-1 0 0 0 0,0 0 0 0 0,1 1 0 0 0,-1 0 0 0 0,0 0 0 0 0,1 1 0 0 0,-1 0 0 0 0,1 0 0 0 0,0 0 0 0 0,-1 0 0 0 0,1 1 0 0 0,0 0 0 0 0,1 0 0 0 0,-1 0 0 0 0,0 1-1 0 0,1-1 1 0 0,0 1 0 0 0,0 0 0 0 0,0 0 0 0 0,-2 4 6 0 0,2-4-46 0 0,1 1 0 0 0,0 0 0 0 0,-1 0 0 0 0,2 0-1 0 0,-1 0 1 0 0,1 0 0 0 0,0 1 0 0 0,0-1-1 0 0,0 1 1 0 0,1-1 0 0 0,-1 1 0 0 0,2 0 0 0 0,-1 0-1 0 0,0-1 1 0 0,1 1 0 0 0,0 0 0 0 0,1 0 0 0 0,-1 0-1 0 0,1-1 1 0 0,0 1 0 0 0,1 0 0 0 0,0 1 46 0 0,16 40-1256 0 0,13 19 1256 0 0,-20-42-286 0 0,0 3-715 0 0,6 19 1001 0 0,-14-37-117 0 0,-2-2 25 0 0,0-1 0 0 0,0 0 0 0 0,0 1 0 0 0,0 0 0 0 0,-1-1 0 0 0,0 1 0 0 0,-1-1-1 0 0,0 1 1 0 0,0-1 0 0 0,0 1 0 0 0,-1 1 92 0 0,0 3-178 0 0,0 0-1 0 0,1 0 1 0 0,0 5 178 0 0,1 88-408 0 0,0-99 427 0 0,-1-1 0 0 0,1 0 0 0 0,-1 0 0 0 0,0 0 0 0 0,0 0 0 0 0,0 0 0 0 0,0 0 0 0 0,-1 0 0 0 0,0 0 1 0 0,-1 2-20 0 0,3-6-10 0 0,0 1 0 0 0,-1 0 1 0 0,1 0-1 0 0,0-1 0 0 0,0 1 1 0 0,0 0-1 0 0,-1 0 0 0 0,1 0 0 0 0,0 0 1 0 0,0-1-1 0 0,0 1 0 0 0,0 0 1 0 0,0 0-1 0 0,1 0 0 0 0,-1 0 1 0 0,0-1-1 0 0,0 1 0 0 0,0 0 1 0 0,1 0-1 0 0,-1-1 0 0 0,0 1 1 0 0,1 0-1 0 0,-1 0 0 0 0,1-1 1 0 0,-1 1-1 0 0,1 0 0 0 0,-1-1 1 0 0,1 1-1 0 0,-1-1 0 0 0,1 1 1 0 0,0-1-1 0 0,-1 1 0 0 0,1-1 1 0 0,0 1-1 0 0,0-1 0 0 0,-1 1 10 0 0,2 0-18 0 0,0 1 95 0 0,-2-2 78 0 0,0 0 18 0 0,16-1-350 0 0,1 0 0 0 0,-1-1-1 0 0,1-1 1 0 0,-1 0 0 0 0,0-1-1 0 0,0-1 1 0 0,0 0 0 0 0,-1-2-1 0 0,0 1 1 0 0,0-2 0 0 0,0 0-1 0 0,-1-1 1 0 0,10-8 177 0 0,-18 11-995 0 0,1 0 1 0 0,-1 0-1 0 0,5-8 995 0 0,-7 6-1071 0 0</inkml:trace>
  <inkml:trace contextRef="#ctx0" brushRef="#br0" timeOffset="48133.14">17692 3360 21167 0 0,'0'0'464'0'0,"0"0"96"0"0,0 0 16 0 0,0 0 24 0 0,0 0-480 0 0,0 0-120 0 0,0 0 0 0 0,8 0 0 0 0,-3-5 384 0 0,-5 5 48 0 0,0 0 16 0 0,0 0-10303 0 0</inkml:trace>
  <inkml:trace contextRef="#ctx0" brushRef="#br0" timeOffset="83617.8">715 4775 920 0 0,'-4'-3'1080'0'0,"3"0"4937"0"0,-2-6-4081 0 0,2 3 2850 0 0,-2 11-2348 0 0,-1 13-2068 0 0,1 0 1 0 0,1 0-1 0 0,0 0 0 0 0,1 0 1 0 0,1 1-1 0 0,1-1-370 0 0,-1 12 440 0 0,0-2-132 0 0,0 53 1528 0 0,-6 38-1836 0 0,-2-14 2233 0 0,6 52-2233 0 0,2-141 126 0 0,-5 104 723 0 0,5-118-618 0 0,0-2 60 0 0,0 0 11 0 0,0 0 8 0 0,0 0 22 0 0,-4-10 354 0 0,2-3-462 0 0,1 0 0 0 0,0 0 0 0 0,1-10-224 0 0,-1-23 157 0 0,-1 18-121 0 0,-2-24 102 0 0,1-5-138 0 0,-3-70 37 0 0,-1-3 3 0 0,5 37-40 0 0,0 30 0 0 0,6-57 0 0 0,-4 96 0 0 0,0 20 0 0 0,0 0 0 0 0,0 0 0 0 0,0 0 0 0 0,0 0 0 0 0,1 0 0 0 0,0 0 0 0 0,-1 1 0 0 0,1-1 0 0 0,1 0 0 0 0,-1 0 0 0 0,0 0 0 0 0,1 1 0 0 0,0-1 0 0 0,1 0 0 0 0,-2 2 0 0 0,0 0 0 0 0,0 0 0 0 0,1 0 0 0 0,-1 0 0 0 0,1 1 0 0 0,-1-1 0 0 0,1 1 0 0 0,0-1 0 0 0,-1 1 0 0 0,1 0 0 0 0,0-1 0 0 0,0 1 0 0 0,0 0 0 0 0,0 0 0 0 0,0 1 0 0 0,0-1 0 0 0,0 0 0 0 0,0 1 0 0 0,0-1 0 0 0,1 1 0 0 0,-1-1 0 0 0,0 1 0 0 0,0 0 0 0 0,0 0 0 0 0,1 0 0 0 0,-1 0 0 0 0,1 1 0 0 0,4 0-14 0 0,0 1 0 0 0,-1 0 0 0 0,1 1 0 0 0,-1 0 1 0 0,0 0-1 0 0,0 0 0 0 0,0 0 0 0 0,0 1 0 0 0,3 2 14 0 0,2 2-16 0 0,4 2 7 0 0,-1 1 0 0 0,0 0 0 0 0,0 1 0 0 0,-2 0-1 0 0,8 10 10 0 0,8 12-29 0 0,14 25 29 0 0,-31-43 14 0 0,-2 1 0 0 0,0 0 0 0 0,-1 0 0 0 0,-1 1 0 0 0,0 0 0 0 0,-2 0 0 0 0,0 1 0 0 0,-1-1 0 0 0,-1 1 0 0 0,0 0 0 0 0,-2 0 0 0 0,0 0 0 0 0,-1 1 0 0 0,-1-1 0 0 0,-1 0 0 0 0,0 0 0 0 0,-2 0 0 0 0,0-1 0 0 0,-1 1 0 0 0,-3 5-14 0 0,-3-1 22 0 0,-2 0 1 0 0,0-1-1 0 0,-1 0 0 0 0,-1-1 1 0 0,-1 0-1 0 0,-1-2 0 0 0,-9 8-22 0 0,-4 0 78 0 0,-1-1 0 0 0,-1-1 0 0 0,-2-2 0 0 0,-14 7-78 0 0,-9 7 44 0 0,41-26 4 0 0,0-2 0 0 0,-17 8-48 0 0,28-14 8 0 0,0-1 0 0 0,0 0 0 0 0,0-1 0 0 0,-1 1 0 0 0,1-1 0 0 0,-1 0 0 0 0,1 0 0 0 0,-1-1 0 0 0,1 1 0 0 0,-1-1 0 0 0,1-1 0 0 0,-3 1-8 0 0,6 0-23 0 0,1-1 0 0 0,-1 1 1 0 0,1-1-1 0 0,-1 1 0 0 0,1-1 0 0 0,-1 1 0 0 0,1-1 0 0 0,0 0 1 0 0,-1 0-1 0 0,1 1 0 0 0,0-1 0 0 0,0 0 0 0 0,-1-1 23 0 0,1 1-98 0 0,1 1 0 0 0,-1-1-1 0 0,1 0 1 0 0,-1 1 0 0 0,1-1-1 0 0,0 0 1 0 0,-1 1 0 0 0,1-1 0 0 0,0 0-1 0 0,0 0 1 0 0,0 1 0 0 0,0-1-1 0 0,-1 0 1 0 0,1 0 0 0 0,0 1-1 0 0,0-1 1 0 0,0 0 0 0 0,0 0 0 0 0,1 1-1 0 0,-1-1 1 0 0,0 0 0 0 0,0 0-1 0 0,0 1 1 0 0,1-1 0 0 0,-1 0-1 0 0,0 1 1 0 0,1-1 0 0 0,-1 0 98 0 0,9-15-1687 0 0</inkml:trace>
  <inkml:trace contextRef="#ctx0" brushRef="#br0" timeOffset="84851.36">1364 5134 11520 0 0,'-1'-5'121'0'0,"1"4"-74"0"0,0 0 1 0 0,0 0-1 0 0,0 1 1 0 0,-1-1-1 0 0,1 0 1 0 0,0 0-1 0 0,0 0 1 0 0,-1 1-1 0 0,1-1 1 0 0,0 0-1 0 0,-1 0 1 0 0,1 1-1 0 0,-1-1 1 0 0,1 0-1 0 0,-1 1-47 0 0,0-1 34 0 0,0 0-1 0 0,0 1 1 0 0,0-1-1 0 0,-1 0 1 0 0,1 1-1 0 0,0-1 1 0 0,0 1-1 0 0,-1 0 1 0 0,1-1-1 0 0,0 1 1 0 0,-1 0-1 0 0,1 0 1 0 0,0 0-1 0 0,-1 0 0 0 0,1 0 1 0 0,-1 0-34 0 0,-2 1 490 0 0,0-1 0 0 0,-1 1 0 0 0,1 0 1 0 0,0 1-1 0 0,0-1 0 0 0,0 1 0 0 0,0-1 0 0 0,-4 3-490 0 0,7-2 692 0 0,1-2-11 0 0,-1 8 1301 0 0,1 1-1065 0 0,1-7-693 0 0,-1-2 21 0 0,0 0 3 0 0,0 0-18 0 0,0 0-78 0 0,0 0-31 0 0,0 0-8 0 0,0 0 17 0 0,0 0 71 0 0,10-5 504 0 0,-4-5-370 0 0,3-9 134 0 0,-9 18-453 0 0,1 0 1 0 0,-1 0-1 0 0,0 1 1 0 0,0-1-1 0 0,0 0 0 0 0,0 0 1 0 0,0 0-1 0 0,0 0 1 0 0,0 0-1 0 0,0 0 0 0 0,0 0 1 0 0,-1 0-1 0 0,1 1 1 0 0,0-1-1 0 0,0 0 0 0 0,-1 0 1 0 0,1 0-1 0 0,-1 0 0 0 0,1 1 1 0 0,-1-1-1 0 0,0 0-16 0 0,-8-12 207 0 0,5 8-120 0 0,0 0 0 0 0,0 0 0 0 0,0 0 0 0 0,-1 0 0 0 0,0 0 0 0 0,0 1 0 0 0,-2-1-87 0 0,6 4 17 0 0,0 1 0 0 0,0 0 0 0 0,0-1 0 0 0,-1 1 0 0 0,1 0 0 0 0,0 0 0 0 0,0 0 0 0 0,-1 0 0 0 0,1 0 0 0 0,0 0 0 0 0,0 0 0 0 0,-1 0 0 0 0,1 0 0 0 0,0 1 0 0 0,0-1 0 0 0,-1 0 0 0 0,1 1 0 0 0,0-1 0 0 0,0 1 0 0 0,0 0 0 0 0,0-1 0 0 0,0 1 0 0 0,0 0 0 0 0,0-1 0 0 0,0 1 0 0 0,0 0-17 0 0,-5 4 100 0 0,0 0 0 0 0,1 0 0 0 0,-5 6-100 0 0,2-1 15 0 0,1 0 1 0 0,0 0 0 0 0,0 1 0 0 0,1 0-1 0 0,1 0 1 0 0,0 1 0 0 0,0-1 0 0 0,0 3-16 0 0,-1 9 72 0 0,0 1 1 0 0,1-1 0 0 0,0 21-73 0 0,4-34 37 0 0,1 1 0 0 0,0-1 0 0 0,0 0 0 0 0,1 0 0 0 0,1 1 0 0 0,1 2-37 0 0,4 16 154 0 0,7 15-154 0 0,-13-40 13 0 0,1 0 0 0 0,-1 0 0 0 0,1 0 0 0 0,0 0 0 0 0,1-1 0 0 0,-1 1 0 0 0,1-1-1 0 0,0 1 1 0 0,-1-1 0 0 0,1 0 0 0 0,2 1-13 0 0,-3-2 17 0 0,0 0-1 0 0,0-1 0 0 0,0 1 0 0 0,1-1 0 0 0,-1 0 1 0 0,0 0-1 0 0,1 0 0 0 0,-1 0 0 0 0,1 0 0 0 0,-1 0 1 0 0,1-1-1 0 0,0 1 0 0 0,-1-1 0 0 0,1 0 0 0 0,0 1 1 0 0,-1-1-1 0 0,1-1 0 0 0,0 1 0 0 0,0 0-16 0 0,4-2 34 0 0,0 1 0 0 0,0-1 0 0 0,-1-1 0 0 0,1 1 1 0 0,0-1-1 0 0,-1 0 0 0 0,0-1 0 0 0,0 1 0 0 0,0-1 0 0 0,0-1 0 0 0,-1 1 0 0 0,1-1 0 0 0,-1 0 0 0 0,0 0 0 0 0,-1 0 0 0 0,1-1 0 0 0,-1 0 0 0 0,4-5-34 0 0,3-9 93 0 0,0 0 0 0 0,-1 0-1 0 0,-1-1 1 0 0,6-19-93 0 0,-12 28 27 0 0,0 0 0 0 0,0 0 0 0 0,-1 0 0 0 0,-1-1 0 0 0,0 1 0 0 0,-1 0 0 0 0,0-1 0 0 0,0 1 0 0 0,-3-10-27 0 0,1 13 6 0 0,-2-18 83 0 0,-8-23-89 0 0,9 42 8 0 0,1 0-1 0 0,-1 1 1 0 0,-1 0 0 0 0,1-1 0 0 0,-1 1 0 0 0,0 0-1 0 0,-1 1 1 0 0,-3-5-8 0 0,6 9 0 0 0,0-1-1 0 0,0 1 1 0 0,-1-1 0 0 0,1 1-1 0 0,-1 0 1 0 0,0 0 0 0 0,1 0-1 0 0,-1 1 1 0 0,0-1 0 0 0,0 1-1 0 0,0-1 1 0 0,0 1 0 0 0,0 0-1 0 0,0 0 1 0 0,-1 0 0 0 0,1 1-1 0 0,0-1 1 0 0,0 1 0 0 0,-1-1-1 0 0,1 1 1 0 0,0 0 0 0 0,0 1-1 0 0,-1-1 1 0 0,1 1 0 0 0,0-1-1 0 0,0 1 1 0 0,-1 0 0 0 0,1 0-1 0 0,0 0 1 0 0,0 0-1 0 0,0 1 1 0 0,0-1 0 0 0,1 1-1 0 0,-1 0 1 0 0,-2 1 0 0 0,0 2-13 0 0,0 1 1 0 0,0 0-1 0 0,0 0 0 0 0,0 0 1 0 0,1 0-1 0 0,0 1 0 0 0,1-1 1 0 0,-1 1-1 0 0,1 0 0 0 0,0 0 1 0 0,1 1-1 0 0,0-1 0 0 0,0 0 0 0 0,0 2 13 0 0,1-2-1 0 0,0-1-1 0 0,0 1 1 0 0,1-1-1 0 0,0 1 0 0 0,0-1 1 0 0,0 1-1 0 0,1-1 0 0 0,0 1 1 0 0,0-1-1 0 0,1 0 0 0 0,0 0 1 0 0,0 1-1 0 0,0-1 0 0 0,1 0 1 0 0,0-1-1 0 0,2 5 2 0 0,-2-5-4 0 0,1-1-1 0 0,0 1 1 0 0,0-1-1 0 0,0 0 1 0 0,1 0-1 0 0,-1 0 1 0 0,1 0-1 0 0,0-1 1 0 0,0 1-1 0 0,0-1 1 0 0,0-1-1 0 0,1 1 1 0 0,1 0 4 0 0,1-1-4 0 0,1 1-1 0 0,0-1 1 0 0,-1-1 0 0 0,1 1 0 0 0,0-1-1 0 0,0-1 1 0 0,0 0 0 0 0,4 0 4 0 0,11-3 33 0 0,0-1 1 0 0,-1-1 0 0 0,0-1-1 0 0,0 0 1 0 0,0-2-1 0 0,4-3-33 0 0,-20 8-7 0 0,56-22-70 0 0,19-14 77 0 0,-63 29-1 0 0,-1 0 1 0 0,-1-1 0 0 0,0-1 0 0 0,0-1 0 0 0,-1 0 0 0 0,8-10 0 0 0,-18 15 0 0 0,0 1 0 0 0,0-1 0 0 0,-1 0 0 0 0,0 0 0 0 0,-1-1 0 0 0,0 0 0 0 0,0 0 0 0 0,-1 0 0 0 0,0 0 0 0 0,0 0 0 0 0,1-8 0 0 0,-4 14 2 0 0,0 0 0 0 0,0 0 0 0 0,0 0 0 0 0,0 0 0 0 0,0 0-1 0 0,-1 0 1 0 0,0 0 0 0 0,1 0 0 0 0,-1 0 0 0 0,0 0 0 0 0,0 0 0 0 0,0 0 0 0 0,-1 0-1 0 0,1 1 1 0 0,-1-1 0 0 0,0 1 0 0 0,1-1 0 0 0,-1 1 0 0 0,0-1 0 0 0,0 1 0 0 0,-1 0 0 0 0,1 0-1 0 0,0 0 1 0 0,-1 0 0 0 0,1 1 0 0 0,-1-1 0 0 0,0 1 0 0 0,1-1 0 0 0,-1 1 0 0 0,0 0-1 0 0,0 0 1 0 0,0 0 0 0 0,0 0 0 0 0,0 1-2 0 0,-2-1 0 0 0,0 1 0 0 0,0 0 0 0 0,0 0 0 0 0,1 0 0 0 0,-1 1 0 0 0,0 0 0 0 0,0-1 0 0 0,1 2 0 0 0,-1-1 0 0 0,0 1 0 0 0,-2 0 0 0 0,-7 5 0 0 0,0 0 0 0 0,-12 9 0 0 0,20-11-5 0 0,0-1-1 0 0,0 1 1 0 0,0 0-1 0 0,0 1 1 0 0,1-1-1 0 0,0 1 1 0 0,1 0-1 0 0,-1 1 1 0 0,1-1-1 0 0,-3 8 6 0 0,2-5-10 0 0,1 0 0 0 0,0 1 0 0 0,1-1 0 0 0,0 1 0 0 0,1 0 0 0 0,0 0 0 0 0,-1 10 10 0 0,1-6-1 0 0,1-1-1 0 0,1 1 1 0 0,0 0 0 0 0,1-1 0 0 0,1 1 0 0 0,0-1 0 0 0,0 1-1 0 0,2-1 1 0 0,0 3 1 0 0,2 0 0 0 0,0 1 0 0 0,2-1 0 0 0,7 13 0 0 0,-9-20 0 0 0,-1-1 0 0 0,2 0 0 0 0,-1 0 0 0 0,1 0 0 0 0,0-1 0 0 0,0 0 0 0 0,5 3 0 0 0,-7-7 8 0 0,0 1 0 0 0,0-1 0 0 0,0 0 0 0 0,0 0-1 0 0,0 0 1 0 0,0-1 0 0 0,1 0 0 0 0,-1 0 0 0 0,6 1-8 0 0,-6-2 24 0 0,-1-1 1 0 0,1 1-1 0 0,0-1 1 0 0,0-1-1 0 0,-1 1 0 0 0,1 0 1 0 0,0-1-1 0 0,-1 0 1 0 0,1 0-1 0 0,0-1 1 0 0,-1 1-1 0 0,2-2-24 0 0,8-3 70 0 0,0-1-1 0 0,-1-1 1 0 0,0 0-1 0 0,-1 0 1 0 0,1-1-1 0 0,-2-1 1 0 0,1 0-1 0 0,-2 0 1 0 0,1-2-1 0 0,-1 1 1 0 0,2-5-70 0 0,17-25 182 0 0,-2-2 0 0 0,16-35-182 0 0,-19 35 40 0 0,-4 3 84 0 0,12-35-124 0 0,8-19 164 0 0,4 19-168 0 0,-42 71 4 0 0,1 1-1 0 0,-1-1 1 0 0,1 0-1 0 0,0 1 0 0 0,0 0 1 0 0,0 0-1 0 0,0 0 1 0 0,0 0-1 0 0,1 0 1 0 0,-1 1-1 0 0,1-1 0 0 0,0 1 1 0 0,0 0-1 0 0,-1 0 1 0 0,2 0-1 0 0,-1 1 1 0 0,-3 0 0 0 0,0 1 0 0 0,0 0 0 0 0,0 0 0 0 0,0 0 0 0 0,0 0 0 0 0,0 0 0 0 0,0 0 0 0 0,0 0 0 0 0,0 0 0 0 0,0 0 0 0 0,0 0 0 0 0,0 0 0 0 0,0 1 0 0 0,-1-1 0 0 0,1 0 0 0 0,0 1 0 0 0,0-1 0 0 0,0 1 0 0 0,0-1 0 0 0,0 1 0 0 0,-1-1 0 0 0,1 1 0 0 0,0-1 0 0 0,-1 1 0 0 0,1 0 0 0 0,0 0 0 0 0,-1-1 0 0 0,1 1 0 0 0,-1 0 0 0 0,1 0 0 0 0,-1 0 0 0 0,1-1 0 0 0,-1 1 0 0 0,1 1 0 0 0,2 5 0 0 0,1 0 0 0 0,-1 1 0 0 0,2 6 0 0 0,-3-9 0 0 0,5 21 0 0 0,-1 0 0 0 0,2 17 0 0 0,0 1 0 0 0,-5-21-77 0 0,0 1 0 0 0,-2-1 1 0 0,-2 24 76 0 0,1-12-77 0 0,0-15 75 0 0,-1 0-1 0 0,-1 0 0 0 0,-1 0 0 0 0,0-1 0 0 0,-4 9 3 0 0,5-18 0 0 0,-2-1 0 0 0,1 1 0 0 0,-2-1 0 0 0,1 0 0 0 0,-1 0 1 0 0,0 0-1 0 0,-1-1 0 0 0,0 1 0 0 0,0-2 0 0 0,-1 1 0 0 0,-4 3 0 0 0,9-9-15 0 0,1 0 2 0 0,0-1-1 0 0,-1 0 0 0 0,1 0 0 0 0,0 0 0 0 0,0 0 0 0 0,0-1 1 0 0,0 1-1 0 0,-1 0 0 0 0,1 0 0 0 0,0-1 0 0 0,-1 1 1 0 0,1-1-1 0 0,-1 1 0 0 0,1-1 0 0 0,0 0 0 0 0,-1 1 0 0 0,1-1 1 0 0,-1 0-1 0 0,0 0 14 0 0,-18-2-13 0 0,15-1 14 0 0,2 0 0 0 0,0 1-8 0 0,1 0-1 0 0,-1 0 1 0 0,0 0-1 0 0,1 0 0 0 0,-1-1 1 0 0,1 1-1 0 0,0-1 1 0 0,-1 0-1 0 0,1 1 1 0 0,0-1-1 0 0,1 0 1 0 0,-1 0-1 0 0,1 0 1 0 0,-1-1-1 0 0,1 1 1 0 0,0 0-1 0 0,0 0 1 0 0,0-1-1 0 0,1 1 1 0 0,-1-1-1 0 0,1 1 1 0 0,0 0-1 0 0,0-4 8 0 0,0-4-17 0 0,1 0 0 0 0,0 0 0 0 0,1 1 0 0 0,0-1 0 0 0,1 1 0 0 0,0-1 0 0 0,2-1 17 0 0,-3 7 40 0 0,1 0 0 0 0,0 0 0 0 0,0-1 0 0 0,3-2-40 0 0,7-13 28 0 0,-8 11-89 0 0,0 1-1 0 0,2-1 1 0 0,-1 1 0 0 0,1 0-1 0 0,0 1 1 0 0,7-7 61 0 0,-12 13-332 0 0,-2 2-857 0 0,0 0-379 0 0,0 0-80 0 0,0 0-15 0 0</inkml:trace>
  <inkml:trace contextRef="#ctx0" brushRef="#br0" timeOffset="86092.37">3199 5353 6912 0 0,'13'2'314'0'0,"-10"-1"-6"0"0,-1 0-22 0 0,-2-1-474 0 0,4 2 1644 0 0,0 0 0 0 0,-1 1 0 0 0,0-1 0 0 0,0 1 0 0 0,0-1 0 0 0,0 1-1 0 0,3 3-1455 0 0,-7-6 795 0 0,1 0-733 0 0,-1 0 0 0 0,1 0 0 0 0,0 0 0 0 0,0 0 0 0 0,0 1 0 0 0,-1-1-1 0 0,1 0 1 0 0,0 0 0 0 0,0 0 0 0 0,0 0 0 0 0,-1 0 0 0 0,1 0 0 0 0,0 0-1 0 0,0 0 1 0 0,0 0 0 0 0,-1 0 0 0 0,1-1 0 0 0,0 1 0 0 0,0 0 0 0 0,0 0 0 0 0,0 0-1 0 0,-1 0 1 0 0,1 0 0 0 0,0 0 0 0 0,0 0 0 0 0,0 0 0 0 0,0 0 0 0 0,-1-1-1 0 0,1 1 1 0 0,0 0 0 0 0,0 0 0 0 0,0 0 0 0 0,0 0 0 0 0,0-1 0 0 0,0 1-1 0 0,-1 0 1 0 0,1 0-62 0 0,2-3 220 0 0,0 0 0 0 0,-1 0-1 0 0,1 0 1 0 0,0 0 0 0 0,0 0-1 0 0,1 1 1 0 0,-1-1 0 0 0,0 1-1 0 0,2-1-219 0 0,-1-1 282 0 0,1 0-1 0 0,0 0 1 0 0,-1 0-1 0 0,1 0 0 0 0,-1-2-281 0 0,12-17 1039 0 0,1 0 0 0 0,1 0-1039 0 0,-12 17 168 0 0,-1 0 1 0 0,0-1 0 0 0,2-6-169 0 0,12-18 400 0 0,-8 18-256 0 0,-6 8-78 0 0,0 1 0 0 0,0-1 0 0 0,-1 0 0 0 0,0-1 0 0 0,0 1 0 0 0,0 0 0 0 0,-1-1 0 0 0,1 0 0 0 0,-1 1 0 0 0,0-3-66 0 0,0 1 69 0 0,0 1-1 0 0,1-1 0 0 0,0 1 1 0 0,0 0-1 0 0,1 0 0 0 0,2-4-68 0 0,13-25 245 0 0,-6 4 9 0 0,2 0-1 0 0,0 0 1 0 0,4 0-254 0 0,-18 30 12 0 0,-1-1 0 0 0,1 0 0 0 0,0 1 0 0 0,-1-1 0 0 0,1 0 0 0 0,-1 1 0 0 0,1-1 0 0 0,-1 0 0 0 0,0 0 0 0 0,0 1-1 0 0,0-1 1 0 0,0 0-12 0 0,0 0 5 0 0,0 1 1 0 0,1-1-1 0 0,-1 1 0 0 0,0-1 0 0 0,0 1 0 0 0,1-1 0 0 0,-1 1 0 0 0,0-1 0 0 0,1 1 0 0 0,0-1 0 0 0,-1 1 0 0 0,1-1-5 0 0,0 1 8 0 0,5-10 38 0 0,-6 11-46 0 0,0-1 1 0 0,0 1-1 0 0,0 0 1 0 0,0 0-1 0 0,0-1 1 0 0,0 1-1 0 0,0 0 1 0 0,0-1-1 0 0,0 1 1 0 0,0 0-1 0 0,-1 0 1 0 0,1-1-1 0 0,0 1 1 0 0,0 0-1 0 0,0 0 1 0 0,0-1-1 0 0,0 1 1 0 0,-1 0-1 0 0,1 0 1 0 0,0-1-1 0 0,0 1 1 0 0,0 0-1 0 0,-1 0 1 0 0,1 0-1 0 0,0-1 1 0 0,0 1-1 0 0,-1 0 1 0 0,1 0-1 0 0,0 0 1 0 0,0 0-1 0 0,-1 0 1 0 0,1 0-1 0 0,0 0 1 0 0,-1 0-1 0 0,1 0 2 0 0,-1 0 1 0 0,0 0-1 0 0,1 0 1 0 0,-1 0-1 0 0,0 0 1 0 0,1 0-1 0 0,-1 0 1 0 0,0 1-1 0 0,1-1 1 0 0,-1 0-1 0 0,0 1 1 0 0,1-1-1 0 0,-1 0 1 0 0,1 1-1 0 0,-1-1 1 0 0,1 0-1 0 0,-1 1 1 0 0,1-1-1 0 0,-1 1 1 0 0,1-1-1 0 0,-1 1-2 0 0,0 0 1 0 0,1 0 0 0 0,-1 0 0 0 0,1 0-1 0 0,-1 0 1 0 0,0-1 0 0 0,1 1-1 0 0,0 0 1 0 0,-1 0 0 0 0,1 0 0 0 0,0 0-1 0 0,-1 0 1 0 0,1 0 0 0 0,0 1 0 0 0,0-1-1 0 0,0 0 1 0 0,0 0 0 0 0,0 0 0 0 0,0 0-1 0 0,0 0 1 0 0,0 0 0 0 0,0 0-1 0 0,0 0 1 0 0,1 0 0 0 0,-1 0 0 0 0,0 0-1 0 0,1 0 1 0 0,0 1-1 0 0,2 5 11 0 0,0 0 0 0 0,1-1 0 0 0,4 6-11 0 0,5 10 12 0 0,-11-18-17 0 0,-1 1 0 0 0,0 0 0 0 0,0 0 0 0 0,0 0 0 0 0,-1 0 1 0 0,1 0-1 0 0,-1 0 0 0 0,0 0 0 0 0,-1 0 0 0 0,0 2 5 0 0,1-1-5 0 0,0 1 1 0 0,-1-1-1 0 0,2 0 1 0 0,-1 1-1 0 0,2 4 5 0 0,2 6 0 0 0,-2-11 0 0 0,-1 0 0 0 0,1 0 0 0 0,-1 1 0 0 0,0-1 0 0 0,-1 0 0 0 0,1 1 0 0 0,-1-1 0 0 0,-1 1 0 0 0,1-1 0 0 0,-1 1 0 0 0,0-1 0 0 0,-1 1 0 0 0,-4 16 0 0 0,1 0 0 0 0,1 0 0 0 0,1 4 0 0 0,2-19 0 0 0,-1 0 0 0 0,1-1 0 0 0,-2 1 0 0 0,1-1 0 0 0,-3 7 0 0 0,2-8 0 0 0,1 0 0 0 0,-1 0 0 0 0,2 0 0 0 0,-1 0 0 0 0,1 1 0 0 0,0-1 0 0 0,0 5 0 0 0,2 4 0 0 0,0-12 0 0 0,-1 0 0 0 0,0 0 0 0 0,1 0 0 0 0,-1-1 0 0 0,0 1 0 0 0,-1 0 0 0 0,1 0 0 0 0,-1 1 0 0 0,-3 7 1 0 0,4-10-1 0 0,-1-1 0 0 0,1 1 0 0 0,0 0-1 0 0,-1-1 1 0 0,1 1 0 0 0,0 0 0 0 0,0-1 0 0 0,0 1 0 0 0,-1 0 0 0 0,1-1 0 0 0,0 1 0 0 0,0 0 0 0 0,0 0 0 0 0,0-1 0 0 0,0 1-1 0 0,0 0 1 0 0,0-1 0 0 0,1 1 0 0 0,-1 0 0 0 0,1 1 1 0 0,1 1 1 0 0,0-1-1 0 0,-1 0 0 0 0,1 0 1 0 0,0 0-1 0 0,0 0 0 0 0,0 0 0 0 0,1 0 1 0 0,-1 0-2 0 0,-1-2 2 0 0,-1 0 0 0 0,0 1 1 0 0,1-1-1 0 0,-1 0 1 0 0,0 0-1 0 0,1 0 0 0 0,-1 1 1 0 0,0-1-1 0 0,1 0 0 0 0,-1 0 1 0 0,0 0-1 0 0,1 0 0 0 0,-1 0 1 0 0,1 0-1 0 0,-1 0 0 0 0,0 0 1 0 0,1 0-1 0 0,-1 0 0 0 0,0 0 1 0 0,1 0-1 0 0,-1 0 0 0 0,1 0 1 0 0,-1-1-1 0 0,0 1-2 0 0,3 0 10 0 0,3-2 6 0 0,0 1-1 0 0,0-1 0 0 0,0 0 1 0 0,0 0-1 0 0,-1-1 0 0 0,1 0 0 0 0,-1 0 1 0 0,1 0-1 0 0,4-5-15 0 0,11-8 123 0 0,14-15-123 0 0,-20 17 14 0 0,3-3 29 0 0,-2-1 1 0 0,-1-1-1 0 0,0-1 0 0 0,12-20-43 0 0,-20 28 3 0 0,22-37 27 0 0,-3-1 1 0 0,3-14-31 0 0,-17 39 3 0 0,5-14 15 0 0,-1-1 0 0 0,-3 0 0 0 0,0-1 0 0 0,-3-3-18 0 0,-7 30 0 0 0,1-1 0 0 0,1 1 0 0 0,0 0 0 0 0,0 0 0 0 0,4-5 0 0 0,5-9 0 0 0,6-20 0 0 0,-9 19 0 0 0,11-17 0 0 0,-20 32 0 0 0,-2 14 0 0 0,0-1 0 0 0,0 1 0 0 0,-1-1 0 0 0,2 0 0 0 0,-1 1 0 0 0,0-1 0 0 0,0 0 0 0 0,0 1 0 0 0,0-1 0 0 0,0 0 0 0 0,0 1 0 0 0,1-1 0 0 0,-1 1 0 0 0,0-1 0 0 0,0 1 0 0 0,1-1 0 0 0,-1 0 0 0 0,0 1 0 0 0,1-1 0 0 0,0 1 0 0 0,-1 0 0 0 0,0-1-1 0 0,0 1 1 0 0,0 0 0 0 0,0 0-1 0 0,1 0 1 0 0,-1 0-1 0 0,0 0 1 0 0,0 0 0 0 0,1 0-1 0 0,-1 0 1 0 0,0 0 0 0 0,0 0-1 0 0,0 0 1 0 0,1 0-1 0 0,-1 0 1 0 0,0 0 0 0 0,0 0-1 0 0,1 0 1 0 0,-1 0-1 0 0,0 0 1 0 0,0 0 0 0 0,0 0-1 0 0,1 0 1 0 0,-1 0 0 0 0,0 0-1 0 0,0 0 1 0 0,1 1-1 0 0,-1-1 1 0 0,1 1-5 0 0,-1 1 0 0 0,1 0 1 0 0,0 0-1 0 0,-1-1 0 0 0,1 1 0 0 0,-1 0 0 0 0,0 0 0 0 0,1 0 0 0 0,-1 0 0 0 0,0 1 5 0 0,0 2-4 0 0,0 0 7 0 0,0 0 1 0 0,0 0-1 0 0,0 0 0 0 0,-1 0 0 0 0,0 0 0 0 0,0 0 1 0 0,0-1-1 0 0,-1 1 0 0 0,-1 2-3 0 0,-4 20 24 0 0,-29 183-301 0 0,32-183 277 0 0,-1 19 0 0 0,3-19 0 0 0,-4 17 0 0 0,4-35 0 0 0,-2 12 0 0 0,0 0 0 0 0,2 0 0 0 0,0 1 0 0 0,1 12 0 0 0,2-6 0 0 0,-1-10 0 0 0,1 0 0 0 0,1 1 0 0 0,0-1 0 0 0,2 0 0 0 0,2 8 0 0 0,-5-22 0 0 0,0 0 0 0 0,1 0 0 0 0,-1 0 0 0 0,1 0 0 0 0,0 0 0 0 0,1-1 0 0 0,-1 1 0 0 0,0-1 0 0 0,1 1 0 0 0,2 2 0 0 0,-3-4 0 0 0,1-1 0 0 0,-1 1 0 0 0,1 0 0 0 0,-1-1 0 0 0,1 1 0 0 0,-1-1 0 0 0,1 0 0 0 0,0 0 0 0 0,0 0 0 0 0,0 0 0 0 0,-1 0 0 0 0,1-1 0 0 0,0 1 0 0 0,0-1 0 0 0,1 0 0 0 0,6 1 5 0 0,0-1 1 0 0,0 0-1 0 0,0 0 0 0 0,-1-1 1 0 0,1-1-1 0 0,2 0-5 0 0,-8 1 2 0 0,0 0 0 0 0,0 0 0 0 0,0-1 1 0 0,-1 0-1 0 0,1 1 0 0 0,0-1 0 0 0,-1-1 0 0 0,1 1 0 0 0,-1 0 0 0 0,0-1 1 0 0,0 0-1 0 0,0 1 0 0 0,0-1 0 0 0,-1-1 0 0 0,3-1-2 0 0,4-11-313 0 0,-1 1-1 0 0,0-1 1 0 0,-2 0 0 0 0,2-6 313 0 0,-4 13-607 0 0,-3 4 170 0 0,1 0-1 0 0,-1 0 1 0 0,0 0-1 0 0,-1 0 1 0 0,1 0-1 0 0,-1-1 438 0 0,1-6-861 0 0,3-13-945 0 0</inkml:trace>
  <inkml:trace contextRef="#ctx0" brushRef="#br0" timeOffset="86471.64">3873 4806 17103 0 0,'0'0'388'0'0,"-1"-1"52"0"0,-5-5 30 0 0,5 5-56 0 0,-1-1-251 0 0,0-1-174 0 0,5-5 135 0 0,1-1 1316 0 0,1 0-658 0 0,5 2-536 0 0,-1 1-1 0 0,1 0 1 0 0,0 1 0 0 0,1 0 0 0 0,-1 0 0 0 0,1 1 0 0 0,0 0 0 0 0,2 1-246 0 0,11-6 303 0 0,25-7 322 0 0,12 0-625 0 0,35-12-1047 0 0,-81 23-61 0 0,-1-2 0 0 0,12-6 1108 0 0,-13 6-1267 0 0,16-7-5995 0 0</inkml:trace>
  <inkml:trace contextRef="#ctx0" brushRef="#br0" timeOffset="86856.85">3505 4522 17047 0 0,'-23'-12'1512'0'0,"20"5"-1208"0"0,-7 2-240 0 0,10 5-64 0 0,0 0 224 0 0,0 0 32 0 0,-8-3 0 0 0,8 3 8 0 0,-5 0-264 0 0,5 0 0 0 0,0 0 0 0 0</inkml:trace>
  <inkml:trace contextRef="#ctx0" brushRef="#br0" timeOffset="89248.24">5347 5087 12032 0 0,'0'0'553'0'0,"0"0"-16"0"0,0 0-275 0 0,0 0 114 0 0,0 0 82 0 0,0 0 20 0 0,0 0 27 0 0,0 0 107 0 0,0 0 48 0 0,6-4 653 0 0,-1 2-1011 0 0,0 0-1 0 0,0-1 1 0 0,-1 0 0 0 0,5-3-302 0 0,16-9 685 0 0,51-27 1470 0 0,0-5-2155 0 0,-18 12 441 0 0,-22 10-236 0 0,-1 0 1 0 0,5-8-206 0 0,-31 26 29 0 0,2-2-4 0 0,-1 0-1 0 0,1-1 1 0 0,-2 0 0 0 0,0-1 0 0 0,0 0 0 0 0,-1 0-1 0 0,0-1 1 0 0,-1 0 0 0 0,2-5-25 0 0,-5 9 22 0 0,-1 0 0 0 0,0 0 0 0 0,-1-1 0 0 0,0 1 0 0 0,0-1-1 0 0,-1 1 1 0 0,0-1 0 0 0,0 0 0 0 0,-1 0 0 0 0,0 1 0 0 0,0-1 0 0 0,-1 0 0 0 0,-1 0 0 0 0,1 1 0 0 0,-2-2-22 0 0,2 6 4 0 0,0 1 0 0 0,0 0-1 0 0,0 0 1 0 0,0 0 0 0 0,-1 0 0 0 0,0 0 0 0 0,1 0-1 0 0,-1 1 1 0 0,0-1 0 0 0,-1 0 0 0 0,1 1 0 0 0,0 0-1 0 0,-1-1 1 0 0,-1 0-4 0 0,4 3-1 0 0,-1 0 0 0 0,1-1 0 0 0,-1 1 0 0 0,1 0-1 0 0,-1 0 1 0 0,0 0 0 0 0,1-1 0 0 0,-1 1 0 0 0,0 0-1 0 0,1 0 1 0 0,-1 0 0 0 0,0 0 0 0 0,1 0 0 0 0,-1 0 0 0 0,1 1-1 0 0,-1-1 1 0 0,0 0 0 0 0,1 0 0 0 0,-1 0 0 0 0,0 0 0 0 0,1 1-1 0 0,-1-1 1 0 0,1 0 0 0 0,-1 1 1 0 0,0 0-7 0 0,-1 0 0 0 0,1 0 0 0 0,0 0 0 0 0,0 1 0 0 0,0-1 0 0 0,0 0 0 0 0,0 1 0 0 0,0-1 0 0 0,0 1 0 0 0,0-1 7 0 0,-3 7-27 0 0,1 1 0 0 0,0-1-1 0 0,-1 7 28 0 0,3-10 12 0 0,-11 45 93 0 0,3 1 0 0 0,3 0 0 0 0,-1 41-105 0 0,-4 42 527 0 0,-13 73 1211 0 0,5 177-1738 0 0,18-253 522 0 0,1 104 488 0 0,6-107 362 0 0,11 52-1372 0 0,-16-177 9 0 0,8 69 623 0 0,10 24-632 0 0,-14-74 178 0 0,2 0 0 0 0,0 0 0 0 0,2 0-1 0 0,0-1 1 0 0,1 0 0 0 0,5 5-178 0 0,-15-26 3 0 0,0 0 0 0 0,0 0-1 0 0,0 1 1 0 0,0-1 0 0 0,0 0 0 0 0,0 0 0 0 0,1 1-1 0 0,-1-1 1 0 0,0 0 0 0 0,0 0 0 0 0,0 0 0 0 0,1 1-1 0 0,-1-1 1 0 0,0 0 0 0 0,0 0 0 0 0,1 0 0 0 0,-1 0-1 0 0,0 1 1 0 0,0-1 0 0 0,1 0 0 0 0,-1 0 0 0 0,0 0-1 0 0,0 0 1 0 0,1 0 0 0 0,-1 0 0 0 0,0 0 0 0 0,0 0-1 0 0,1 0 1 0 0,-1 0 0 0 0,0 0-3 0 0,2 0 9 0 0,-1-1 1 0 0,0 1-1 0 0,0-1 0 0 0,0 1 0 0 0,0-1 1 0 0,0 1-1 0 0,1-1 0 0 0,-1 0 0 0 0,0 0 1 0 0,-1 0-1 0 0,1 1 0 0 0,0-1 1 0 0,0 0-1 0 0,0 0 0 0 0,0 0 0 0 0,-1 0 1 0 0,1-1-1 0 0,0 1 0 0 0,-1 0 0 0 0,1 0 1 0 0,-1 0-1 0 0,0 0 0 0 0,1-2-9 0 0,6-33 116 0 0,-5 24-78 0 0,5-53 57 0 0,-3-1 0 0 0,-3 1 1 0 0,-3-1-1 0 0,-3-10-95 0 0,-6-42 0 0 0,-8-26 0 0 0,6 76 0 0 0,-2 0 0 0 0,-21-52 0 0 0,28 97-23 0 0,-2 0 0 0 0,-1 1-1 0 0,-1 0 1 0 0,0 1 0 0 0,-5-3 23 0 0,-11-14-77 0 0,-2 0 1 0 0,-8-4 76 0 0,-12-10-75 0 0,48 50 73 0 0,0 0 0 0 0,0 0 1 0 0,1 0-1 0 0,-1 0 0 0 0,0 0 0 0 0,1 0 0 0 0,-1 0 1 0 0,1-1-1 0 0,0 1 0 0 0,0 0 0 0 0,0-1 0 0 0,0 1 1 0 0,0-1-1 0 0,0 0 0 0 0,1 1 0 0 0,-1-1 0 0 0,1 0 1 0 0,0 1-1 0 0,0-1 0 0 0,0 0 0 0 0,0 1 0 0 0,0-1 0 0 0,0 0 1 0 0,1 1-1 0 0,-1-1 0 0 0,1 1 0 0 0,0-1 0 0 0,0 0 1 0 0,0 1-1 0 0,0 0 0 0 0,0-1 0 0 0,1 1 0 0 0,-1 0 1 0 0,1-1-1 0 0,-1 1 0 0 0,1 0 0 0 0,0 0 0 0 0,0 0 1 0 0,0 1-1 0 0,0-1 0 0 0,0 0 0 0 0,2 0 2 0 0,7-6-21 0 0,0 1 0 0 0,0 0-1 0 0,1 1 1 0 0,0 0 0 0 0,1 1 0 0 0,1 0 21 0 0,26-8-89 0 0,11-1 89 0 0,-34 10-7 0 0,61-13-108 0 0,77-6 115 0 0,-50 9-55 0 0,-87 12 48 0 0,84-12 3 0 0,-96 14 15 0 0,-1 1 1 0 0,0-1-1 0 0,1 1 0 0 0,-1-1 1 0 0,5 3-12 0 0,10 1-8 0 0,-9-1-50 0 0,-9 0 48 0 0,-1 0 1 0 0,1 0 0 0 0,-1 0 0 0 0,1 0-1 0 0,-1 0 1 0 0,0 0 0 0 0,0 1-1 0 0,-1-1 1 0 0,1 0 0 0 0,0 4 9 0 0,-1-2 6 0 0,1-1-9 0 0,-1-1 0 0 0,0 1 0 0 0,0 0 0 0 0,-1 0 0 0 0,1 0 0 0 0,-1 0 0 0 0,0 0 0 0 0,0-1 0 0 0,0 1 0 0 0,0 0 1 0 0,-1 0 1 0 0,0 0-2 0 0,1 0 0 0 0,-1 0 0 0 0,1 0 0 0 0,0 0 0 0 0,0 0 0 0 0,1 0 0 0 0,-1 1-1 0 0,1-1 1 0 0,0 0 0 0 0,0 2 3 0 0,1-5 0 0 0,-1 3 0 0 0,1 0 0 0 0,0-1 0 0 0,-1 1 0 0 0,0 0 0 0 0,0 0 0 0 0,0 0 0 0 0,0 0 0 0 0,-1-1 0 0 0,0 1 0 0 0,1 0 0 0 0,-2 0 0 0 0,2 0 3 0 0,-1 0-1 0 0,0 1 1 0 0,1-1 0 0 0,0 1-1 0 0,0-1 1 0 0,0 0 0 0 0,0 2-3 0 0,0-5 1 0 0,0 1 1 0 0,1-1-1 0 0,-1 1 1 0 0,0-1 0 0 0,0 1-1 0 0,1-1 1 0 0,-1 1-1 0 0,0-1 1 0 0,1 0 0 0 0,0 1-1 0 0,-1-1 1 0 0,1 0-1 0 0,0 1 1 0 0,0-1-1 0 0,0 0 1 0 0,-1 0 0 0 0,1 1-1 0 0,1-1 1 0 0,-1 0-1 0 0,0 0 1 0 0,0 0-1 0 0,1 0-1 0 0,1 0 4 0 0,0 0-1 0 0,0 0 0 0 0,0 0 0 0 0,0-1 1 0 0,0 1-1 0 0,0-1 0 0 0,0 1 1 0 0,0-1-1 0 0,0 0 0 0 0,1-1 0 0 0,-1 1 1 0 0,0 0-1 0 0,0-1 0 0 0,0 0 0 0 0,0 1 1 0 0,0-1-1 0 0,0-1 0 0 0,0 1 0 0 0,0 0 1 0 0,-1-1-1 0 0,1 1 0 0 0,0-1 0 0 0,-1 0 1 0 0,1 0-1 0 0,-1 0 0 0 0,2-1-3 0 0,2-4 23 0 0,0 0 0 0 0,-1-1 0 0 0,1 1 0 0 0,-2-1 0 0 0,1 0 0 0 0,-1 0 0 0 0,1-4-23 0 0,-2 5 3 0 0,-1 0 1 0 0,0 0-1 0 0,0 0 1 0 0,0-1-1 0 0,-1 1 0 0 0,0 0 1 0 0,-1-1-1 0 0,0 1 1 0 0,0-1-1 0 0,-1-4-3 0 0,-2-13 10 0 0,-1-1-1 0 0,-4-9-9 0 0,7 34 0 0 0,-2-10 0 0 0,0 0 0 0 0,-1 0 0 0 0,-1 0 0 0 0,0 1 0 0 0,0-1 0 0 0,-1 1 0 0 0,0 0 0 0 0,-1 1 0 0 0,0 0 0 0 0,0 0 0 0 0,-9-7 0 0 0,13 14-10 0 0,0 0-1 0 0,-1 0 1 0 0,1 0 0 0 0,0 0-1 0 0,-1 1 1 0 0,0 0-1 0 0,1 0 1 0 0,-1 0 0 0 0,0 0-1 0 0,0 0 1 0 0,1 1-1 0 0,-1-1 1 0 0,0 1 0 0 0,0 0-1 0 0,0 0 1 0 0,1 1-1 0 0,-1-1 1 0 0,0 1 0 0 0,0 0-1 0 0,1 0 1 0 0,-1 0-1 0 0,0 0 1 0 0,1 1 0 0 0,-1-1-1 0 0,1 1 1 0 0,0 0 0 0 0,-1 0-1 0 0,1 1 1 0 0,-1 0 10 0 0,3-1-10 0 0,-1-1 0 0 0,1 1-1 0 0,0 1 1 0 0,0-1 0 0 0,0 0 0 0 0,0 0 0 0 0,0 0 0 0 0,0 0 0 0 0,0 1 0 0 0,1-1 0 0 0,-1 0 0 0 0,1 1 0 0 0,0-1 0 0 0,0 0-1 0 0,0 1 1 0 0,0-1 0 0 0,0 1 0 0 0,0-1 0 0 0,1 0 0 0 0,-1 1 0 0 0,1-1 0 0 0,-1 0 0 0 0,1 0 0 0 0,0 1 0 0 0,0-1 0 0 0,0 0-1 0 0,0 0 1 0 0,0 0 0 0 0,1 0 0 0 0,-1 0 0 0 0,1 0 0 0 0,1 1 10 0 0,1 1-9 0 0,0 0-3 0 0,1 0 0 0 0,-1-1-1 0 0,1 1 1 0 0,-1-1 0 0 0,1 0 0 0 0,0 0-1 0 0,0-1 1 0 0,0 1 0 0 0,0-1-1 0 0,1 0 1 0 0,3 0 12 0 0,1 0-24 0 0,0-1 1 0 0,1-1-1 0 0,-1 0 1 0 0,0 0-1 0 0,0-1 0 0 0,1 0 1 0 0,-1-1-1 0 0,0 0 1 0 0,0 0-1 0 0,0-1 24 0 0,17-7-79 0 0,0 0 1 0 0,-1-2-1 0 0,0-1 79 0 0,0-2-13 0 0,-1-1-1 0 0,-1-1 1 0 0,0-1 0 0 0,-2-1-1 0 0,0-1 1 0 0,6-9 13 0 0,-9 8 11 0 0,-2 0-1 0 0,0-1 1 0 0,-1 0 0 0 0,-1-2-1 0 0,-1 0 1 0 0,1-6-11 0 0,-9 16 10 0 0,-1 0-1 0 0,-1 0 0 0 0,0 0 1 0 0,-1-1-1 0 0,0 0 1 0 0,-1-9-10 0 0,2-6 7 0 0,-3 28-7 0 0,-1-1 0 0 0,1 0 0 0 0,-1 1 0 0 0,0-1 0 0 0,0 0 0 0 0,-1 1 0 0 0,0-3 0 0 0,1 5-1 0 0,0 0 0 0 0,0 0-1 0 0,0 0 1 0 0,0 0 0 0 0,0 1-1 0 0,0-1 1 0 0,0 0 0 0 0,0 0 0 0 0,0 0-1 0 0,0 0 1 0 0,-1 0 0 0 0,1 0-1 0 0,0 1 1 0 0,0-1 0 0 0,0 0 0 0 0,0 0-1 0 0,0 0 1 0 0,-1 0 0 0 0,1 0-1 0 0,0 0 1 0 0,0 0 0 0 0,0 0 0 0 0,0 0-1 0 0,-1 0 1 0 0,1 0 0 0 0,0 0-1 0 0,0 0 1 0 0,0 0 0 0 0,0 0-1 0 0,-1 0 1 0 0,1 0 0 0 0,0 0 0 0 0,0 0-1 0 0,0 0 1 0 0,0 0 0 0 0,-1 0-1 0 0,1 0 1 0 0,0 0 0 0 0,0 0 0 0 0,0 0-1 0 0,0 0 1 0 0,-1 0 0 0 0,1 0-1 0 0,0 0 1 0 0,0-1 0 0 0,0 1 0 0 0,0 0-1 0 0,0 0 1 0 0,0 0 0 0 0,-1 0-1 0 0,1 0 1 0 0,0 0 0 0 0,0-1 0 0 0,0 1-1 0 0,0 0 1 0 0,0 0 0 0 0,0 0 1 0 0,-7 20-44 0 0,1 0 1 0 0,1 1-1 0 0,1 0 1 0 0,1 0 0 0 0,-1 22 43 0 0,-3 21-54 0 0,-2 1 22 0 0,4 0 0 0 0,2 35 32 0 0,3-97 0 0 0,0 36 0 0 0,1-1 0 0 0,4 11 0 0 0,-4-38 0 0 0,1 0 0 0 0,1 0 0 0 0,0 0 0 0 0,0-1 0 0 0,1 1 0 0 0,0-1 0 0 0,1 0 0 0 0,0 0 0 0 0,0 0 0 0 0,2 0 0 0 0,-5-7 10 0 0,0 0 0 0 0,1 0-1 0 0,-1-1 1 0 0,0 1 0 0 0,1-1 0 0 0,-1 1 0 0 0,1-1-1 0 0,0 0 1 0 0,0 0 0 0 0,0 0 0 0 0,0-1-1 0 0,0 1 1 0 0,0-1 0 0 0,1 1 0 0 0,-1-1 0 0 0,0 0-1 0 0,1 0 1 0 0,-1-1 0 0 0,1 1 0 0 0,-1-1-1 0 0,1 0 1 0 0,-1 0 0 0 0,1 0 0 0 0,-1 0 0 0 0,1 0-1 0 0,-1-1 1 0 0,1 1 0 0 0,-1-1 0 0 0,0 0-1 0 0,3-1-9 0 0,5-3 59 0 0,0 0 0 0 0,-1 0 0 0 0,0-1 0 0 0,0 0 0 0 0,0 0 0 0 0,-1-1 0 0 0,0-1 0 0 0,0 1-1 0 0,-1-2 1 0 0,0 1 0 0 0,0-1 0 0 0,5-9-59 0 0,-1 0 46 0 0,-1-1 0 0 0,-1-1-1 0 0,-1 1 1 0 0,-1-2 0 0 0,-1 1-1 0 0,0-1 1 0 0,-1-3-46 0 0,4-16 0 0 0,-4 18 0 0 0,-1 0 0 0 0,1-19 0 0 0,11-89 0 0 0,-13 99-10 0 0,1 0 1 0 0,1 1-1 0 0,9-22 10 0 0,-15 50-158 0 0,0 2-74 0 0,1 2-21 0 0,1 3 222 0 0,-1 1 0 0 0,1-1 0 0 0,-1 0 0 0 0,0 1 0 0 0,-1-1 0 0 0,1 0 0 0 0,-1 1 1 0 0,0-1-1 0 0,0 1 31 0 0,-8 54 40 0 0,4-28-58 0 0,-3 35 100 0 0,3 1 0 0 0,5 46-82 0 0,0-93 8 0 0,0 4-160 0 0,3 19 152 0 0,-3-36-8 0 0,1 0-1 0 0,0 0 1 0 0,0 0-1 0 0,1 0 0 0 0,0 0 1 0 0,0-1-1 0 0,2 4 9 0 0,-3-7-2 0 0,0 0 75 0 0,1-1 0 0 0,-1 1-1 0 0,1 0 1 0 0,-1-1 0 0 0,1 1 0 0 0,1 0-73 0 0,-3-4 28 0 0,1 1 0 0 0,-1-1 1 0 0,0 0-1 0 0,1 0 0 0 0,-1 0 1 0 0,1 0-1 0 0,-1 0 0 0 0,1 0 0 0 0,-1 0 1 0 0,1 0-1 0 0,-1 0 0 0 0,1-1 1 0 0,-1 1-1 0 0,1-1 0 0 0,-1 1 0 0 0,0-1 1 0 0,1 1-1 0 0,-1-1-28 0 0,6-3 5 0 0,-1 1 1 0 0,1-1-1 0 0,-1-1 0 0 0,0 1 1 0 0,0-1-1 0 0,0 0 0 0 0,0 0 1 0 0,-1-1-1 0 0,0 1 0 0 0,0-1 1 0 0,-1-1-1 0 0,0 1 0 0 0,0-1 1 0 0,0 1-1 0 0,-1-1-5 0 0,9-19 39 0 0,-2 0-1 0 0,-1-1 1 0 0,3-14-39 0 0,7-22 12 0 0,-11 32-85 0 0,-6 24 71 0 0,-1 0 0 0 0,1 0 0 0 0,1 0 0 0 0,-1 1 0 0 0,1-1 0 0 0,0 1 0 0 0,1-1 0 0 0,0 1 0 0 0,2-3 2 0 0,-5 9-2 0 0,-1 0 0 0 0,1 1 0 0 0,0-1 0 0 0,0 0-1 0 0,-1 0 1 0 0,1 1 0 0 0,0-1 0 0 0,0 0-1 0 0,-1 1 1 0 0,1-1 0 0 0,-1 1 0 0 0,1-1 0 0 0,0 1-1 0 0,-1-1 1 0 0,1 1 0 0 0,-1-1 0 0 0,1 1-1 0 0,-1 0 1 0 0,1-1 0 0 0,-1 1 0 0 0,0 0 0 0 0,1-1-1 0 0,-1 1 1 0 0,0 0 2 0 0,7 12 1 0 0,0 0 0 0 0,-1 1 0 0 0,-1 0-1 0 0,0 0 1 0 0,-1 1 0 0 0,-1-1 0 0 0,0 3-1 0 0,14 46-103 0 0,-5-27 98 0 0,2 0 0 0 0,1-1 0 0 0,10 14 5 0 0,-24-46 3 0 0,1 0 0 0 0,0 0 0 0 0,0 1 0 0 0,1-1-1 0 0,-1-1 1 0 0,1 1 0 0 0,-1 0 0 0 0,1-1 0 0 0,0 1 0 0 0,0-1 0 0 0,0 0-1 0 0,0 0 1 0 0,1 0 0 0 0,-1 0 0 0 0,0 0 0 0 0,1-1 0 0 0,-1 1 0 0 0,1-1-1 0 0,0 0 1 0 0,-1 0 0 0 0,1-1 0 0 0,0 1 0 0 0,-1-1 0 0 0,1 0 0 0 0,0 0-1 0 0,0 0 1 0 0,0 0 0 0 0,1-1-3 0 0,1 0 5 0 0,-1 0-1 0 0,1-1 1 0 0,0 0 0 0 0,-1 0-1 0 0,0 0 1 0 0,1-1 0 0 0,-1 0-1 0 0,0 0 1 0 0,-1 0 0 0 0,1 0-1 0 0,0-1 1 0 0,-1 0 0 0 0,0 0-1 0 0,0 0 1 0 0,0 0 0 0 0,0-1-1 0 0,-1 0 1 0 0,2-3-5 0 0,5-8 23 0 0,0-1 0 0 0,-2-1 1 0 0,0 0-1 0 0,-1 0 0 0 0,-1 0-23 0 0,-3 6 9 0 0,0 0 0 0 0,0 0 0 0 0,-1 0 0 0 0,-1 0 0 0 0,0-9-9 0 0,-3-63 19 0 0,1 71-19 0 0,0-1 0 0 0,-1 0 0 0 0,-1 1 0 0 0,0-1 0 0 0,-1 1 0 0 0,-2-4 0 0 0,1 0 0 0 0,4 14 0 0 0,0-1 0 0 0,-1 0 1 0 0,0 1-1 0 0,0-1 0 0 0,0 1 0 0 0,0 0 0 0 0,0 0 1 0 0,-1 0-1 0 0,1 0 0 0 0,-1 0 0 0 0,0 0 1 0 0,0 1-1 0 0,0-1 0 0 0,0 1 0 0 0,0 0 0 0 0,0 0 1 0 0,-1 0-1 0 0,-2-1 0 0 0,1 1-2 0 0,0 0 1 0 0,-1 0 0 0 0,1 1-1 0 0,0-1 1 0 0,-1 2-1 0 0,1-1 1 0 0,-1 0-1 0 0,1 1 1 0 0,-1 0 0 0 0,1 0-1 0 0,-1 1 1 0 0,1 0-1 0 0,-2 0 2 0 0,3-1-9 0 0,0 1-1 0 0,1 0 1 0 0,-1 0-1 0 0,0 0 0 0 0,0 1 1 0 0,1-1-1 0 0,-1 1 1 0 0,1 0-1 0 0,-1 0 1 0 0,1 0-1 0 0,0 0 0 0 0,0 0 1 0 0,-1 1-1 0 0,2 0 1 0 0,-1-1-1 0 0,0 1 0 0 0,1 0 1 0 0,-1 0-1 0 0,1 1 1 0 0,0-1-1 0 0,-1 1 10 0 0,-2 7 0 0 0,0-1 0 0 0,0 0 0 0 0,1 1 0 0 0,1 0 0 0 0,0 0 0 0 0,0 0 0 0 0,1 0 0 0 0,0 0 0 0 0,1 1 0 0 0,0-1 0 0 0,1 10 0 0 0,1-7-5 0 0,-1-8-1 0 0,1 0 0 0 0,-1 1 0 0 0,1-1 1 0 0,0 0-1 0 0,0 0 0 0 0,1 0 0 0 0,0 0 0 0 0,0 0 0 0 0,0-1 0 0 0,1 2 6 0 0,3 3-1 0 0,-5-7-1 0 0,0 0 0 0 0,1-1 1 0 0,-1 1-1 0 0,1-1 0 0 0,0 1 1 0 0,0-1-1 0 0,0 1 0 0 0,0-1 0 0 0,0 0 1 0 0,0 0-1 0 0,2 1 2 0 0,2 1-6 0 0,-1-1 0 0 0,1 1-1 0 0,0-1 1 0 0,0 0 0 0 0,0 0 0 0 0,0-1 0 0 0,1 0-1 0 0,-1 0 1 0 0,1 0 0 0 0,-1-1 0 0 0,1 0-1 0 0,0 0 1 0 0,-1-1 0 0 0,1 0 0 0 0,0 0 0 0 0,0-1-1 0 0,-1 1 1 0 0,1-1 0 0 0,-1-1 0 0 0,1 1-1 0 0,1-2 7 0 0,18-5 86 0 0,-16 5-76 0 0,-1 1 0 0 0,0-2 0 0 0,0 1 0 0 0,0-1 0 0 0,0-1 0 0 0,-1 0 0 0 0,1 0-10 0 0,17-13 0 0 0,11-8-45 0 0,-2 0 0 0 0,16-17 45 0 0,-38 30-34 0 0,1 2-1 0 0,1 0 1 0 0,-1 1 0 0 0,2 0 0 0 0,8-4 34 0 0,-23 14-1 0 0,8-2-34 0 0,-8 3 30 0 0,1 0 1 0 0,-1-1-1 0 0,1 1 0 0 0,-1 0 1 0 0,0 0-1 0 0,1 0 1 0 0,-1 0-1 0 0,0 0 1 0 0,0 0-1 0 0,1 1 0 0 0,-1 0 5 0 0,1 0-10 0 0,0 1 0 0 0,0 0 0 0 0,0 0 0 0 0,-1 0 0 0 0,1 0 0 0 0,-1 0 0 0 0,0 0 0 0 0,0 0-1 0 0,0 0 1 0 0,0 1 0 0 0,0 2 10 0 0,3 41-40 0 0,-3-20-6 0 0,1 7 30 0 0,-3 28 16 0 0,0-40 18 0 0,0 0 1 0 0,2 1-1 0 0,1-1 1 0 0,0 0-1 0 0,3 6-18 0 0,-4-23 12 0 0,1-1-1 0 0,-1 1 0 0 0,1-1 1 0 0,0 0-1 0 0,0 0 1 0 0,0 0-1 0 0,1 0 1 0 0,0 0-1 0 0,-1 0 1 0 0,1 0-1 0 0,0-1 0 0 0,1 0-11 0 0,-4-2-6 0 0,1-1 0 0 0,0 0 0 0 0,-1 0 0 0 0,1 0 0 0 0,0 1 0 0 0,-1-1 0 0 0,1 0 0 0 0,0 0 0 0 0,-1 0 0 0 0,1 0 0 0 0,0 0 0 0 0,-1 0 0 0 0,1 0 0 0 0,0-1 0 0 0,-1 1 0 0 0,1 0 0 0 0,0 0 0 0 0,-1 0 0 0 0,1-1 0 0 0,-1 1 6 0 0,16-7 59 0 0,-14 6-51 0 0,4-2 3 0 0,0 0 0 0 0,0-1 0 0 0,0 0 0 0 0,-1 0 0 0 0,0 0 0 0 0,1-1 0 0 0,-2 1 0 0 0,1-1 0 0 0,-1-1 0 0 0,1 1 0 0 0,-1-1 0 0 0,-1 1 0 0 0,1-1-1 0 0,1-5-10 0 0,6-13 70 0 0,-1-1-1 0 0,-1 0 1 0 0,1-6-70 0 0,4-15 34 0 0,-6 23-27 0 0,-3 8 5 0 0,0 1-1 0 0,1 0 0 0 0,0-1 1 0 0,1 2-1 0 0,1-1-11 0 0,6-1 37 0 0,-13 15-43 0 0,0-1 0 0 0,-1 1-1 0 0,1 0 1 0 0,0 0 0 0 0,0 0-1 0 0,-1 0 1 0 0,1 0-1 0 0,0 1 1 0 0,0-1 0 0 0,-1 0-1 0 0,1 0 1 0 0,0 0 0 0 0,0 1-1 0 0,-1-1 1 0 0,1 0 0 0 0,0 1-1 0 0,-1-1 1 0 0,1 0-1 0 0,-1 1 1 0 0,1-1 6 0 0,0 1-14 0 0,3 1 9 0 0,-1 0-1 0 0,1 0 1 0 0,-1 1-1 0 0,1-1 1 0 0,-1 1-1 0 0,0 0 1 0 0,0 0 0 0 0,0 0-1 0 0,0 0 1 0 0,0 1-1 0 0,-1-1 1 0 0,0 1-1 0 0,0 0 1 0 0,1 0 5 0 0,3 9-2 0 0,-1 1 1 0 0,0 0-1 0 0,1 7 2 0 0,2 4-51 0 0,-3-10 43 0 0,-2-3 7 0 0,1-1 0 0 0,1 1 1 0 0,0-1-1 0 0,0 0 0 0 0,7 10 1 0 0,-5-11 0 0 0,-4-5 0 0 0,0-1 0 0 0,-1 1 0 0 0,1-1 0 0 0,1 0 0 0 0,-1 0 0 0 0,1 0 0 0 0,-1-1 0 0 0,1 1 0 0 0,0-1 0 0 0,0 0 0 0 0,1 0 0 0 0,-1 0 0 0 0,3 1 0 0 0,-4-3 1 0 0,0 0-1 0 0,-1 0 1 0 0,1-1-1 0 0,0 1 1 0 0,0-1-1 0 0,0 1 1 0 0,-1-1-1 0 0,1 0 1 0 0,0 0-1 0 0,0 0 1 0 0,0 0-1 0 0,0 0 1 0 0,0-1-1 0 0,1 0 17 0 0,-1 0 0 0 0,1-1 0 0 0,0 0 0 0 0,-1 1 0 0 0,0-1 0 0 0,0 0 0 0 0,1-1 0 0 0,-1 1 0 0 0,2-3-17 0 0,0-1 30 0 0,0 1 0 0 0,0-2 0 0 0,-1 1-1 0 0,0 0 1 0 0,0-1 0 0 0,0 0 0 0 0,-1 0 0 0 0,0 0 0 0 0,-1 0-1 0 0,2-4-29 0 0,5-14-25 0 0,-3 7 24 0 0,-1-1 0 0 0,0 0-1 0 0,-2-1 1 0 0,0 1 0 0 0,-1-1-1 0 0,-1 1 1 0 0,0-3 1 0 0,-3 4 19 0 0,1 1 1 0 0,-2-1-1 0 0,-4-14-19 0 0,3 14 6 0 0,3 14-6 0 0,0-1 0 0 0,0 1 0 0 0,0 0 0 0 0,-1 0 0 0 0,1-1 0 0 0,-1 1 0 0 0,0 0 0 0 0,-1 0 0 0 0,0-1 0 0 0,1 3 0 0 0,0 0 0 0 0,1 1 0 0 0,-1-1 0 0 0,0 0 0 0 0,0 1 0 0 0,0-1 0 0 0,0 1 0 0 0,0 0 0 0 0,0 0 0 0 0,-1 0 0 0 0,1 0 0 0 0,0 0 0 0 0,-1 0 0 0 0,1 1 0 0 0,0-1 0 0 0,-1 1 0 0 0,0-1 0 0 0,0 1 3 0 0,0 1-1 0 0,0-1 0 0 0,0 0 1 0 0,0 1-1 0 0,1-1 1 0 0,-1 1-1 0 0,0 0 1 0 0,0 0-1 0 0,0 0 1 0 0,1 0-1 0 0,-1 1 1 0 0,1-1-1 0 0,-2 1-2 0 0,-1 1 5 0 0,1 1 1 0 0,-1-1-1 0 0,1 0 0 0 0,0 1 1 0 0,0 0-1 0 0,-2 2-5 0 0,0 1-4 0 0,-2 4-31 0 0,0-1 0 0 0,0 1 0 0 0,-1 4 35 0 0,7-13-5 0 0,1 1 0 0 0,0 0 0 0 0,-1 0-1 0 0,1-1 1 0 0,0 1 0 0 0,1 0 0 0 0,-1 0 0 0 0,0 0-1 0 0,1 0 1 0 0,-1 0 0 0 0,1 0 0 0 0,0 0 0 0 0,0 0-1 0 0,1 0 1 0 0,-1 0 0 0 0,1 3 5 0 0,0-2-2 0 0,-1-1 0 0 0,1 1 0 0 0,1-1 0 0 0,-1 1-1 0 0,0-1 1 0 0,1 1 0 0 0,0-1 0 0 0,0 0 0 0 0,0 0 0 0 0,0 0 0 0 0,0 0-1 0 0,1 0 1 0 0,-1 0 0 0 0,1 0 0 0 0,0-1 0 0 0,0 0 0 0 0,0 1 0 0 0,0-1 0 0 0,0 0-1 0 0,0 0 1 0 0,1-1 0 0 0,-1 1 0 0 0,1-1 0 0 0,-1 0 0 0 0,1 1 2 0 0,5 0-6 0 0,1-1-1 0 0,-1 1 1 0 0,0-1 0 0 0,0-1 0 0 0,1 0-1 0 0,-1 0 1 0 0,2-1 6 0 0,22-3-31 0 0,11-4 31 0 0,-39 8 0 0 0,89-24-1544 0 0,-80 20-5433 0 0,-4-3-2389 0 0</inkml:trace>
  <inkml:trace contextRef="#ctx0" brushRef="#br0" timeOffset="90536.86">10226 4534 6912 0 0,'1'-8'203'0'0,"0"0"1"0"0,-1 0 0 0 0,-1-6-204 0 0,1 8 63 0 0,-1 0 0 0 0,1-1 0 0 0,1 1 0 0 0,-1 0 0 0 0,1 0 0 0 0,1-5-63 0 0,1 1 1555 0 0,-1 0-1 0 0,0 0 1 0 0,-1 0 0 0 0,0-1-1 0 0,-1-5-1554 0 0,-4-10 3088 0 0,4 25-2183 0 0,0 1-38 0 0,0 0-10 0 0,0 0-63 0 0,-2 12 146 0 0,-15 49 1087 0 0,-6 40-2027 0 0,7-28 583 0 0,-10 36 187 0 0,-16 72 1203 0 0,5 14-1973 0 0,33-165 149 0 0,-2 7 197 0 0,2 0 0 0 0,1 18-346 0 0,3-53 64 0 0,0-2 0 0 0,0 0 13 0 0,0 0 57 0 0,0-1-95 0 0,1 0 0 0 0,0 0 0 0 0,0 0 0 0 0,0-1 0 0 0,-1 1 0 0 0,1 0 0 0 0,-1 0 0 0 0,1-1 0 0 0,-1 1 0 0 0,1-2-39 0 0,1-2 76 0 0,32-64 242 0 0,3 1-1 0 0,26-32-317 0 0,-42 65 0 0 0,-17 27 0 0 0,0 1 0 0 0,0 0 0 0 0,0 1 0 0 0,1-1 0 0 0,0 1 0 0 0,0 0 0 0 0,1 0 0 0 0,0 0 0 0 0,0 1 0 0 0,0 0 0 0 0,7-4 0 0 0,-10 7-8 0 0,1 0 1 0 0,0 0-1 0 0,0 0 0 0 0,0 1 0 0 0,0-1 1 0 0,0 1-1 0 0,0 0 0 0 0,0 1 0 0 0,0-1 1 0 0,0 1-1 0 0,1-1 0 0 0,-1 1 0 0 0,0 0 1 0 0,0 1-1 0 0,0-1 0 0 0,1 1 0 0 0,-1 0 1 0 0,2 0 7 0 0,-2 1-10 0 0,1 0 0 0 0,-1 0 0 0 0,0 0 0 0 0,0 1 0 0 0,0-1 0 0 0,0 1 0 0 0,0 0 0 0 0,-1 0 0 0 0,1 1 0 0 0,-1-1 0 0 0,0 1 0 0 0,0-1 0 0 0,0 1 0 0 0,0 0 0 0 0,-1 0 0 0 0,2 3 10 0 0,2 7 0 0 0,0 1 0 0 0,0 0-1 0 0,-1 0 1 0 0,-1 0 0 0 0,-1 1-1 0 0,0-1 1 0 0,-1 3 0 0 0,-1-5 7 0 0,0-1 0 0 0,-1 0 0 0 0,0 0 0 0 0,-1 1 1 0 0,-1-1-1 0 0,0 0 0 0 0,-1 0 0 0 0,0 1-7 0 0,1-6 8 0 0,-1 0 0 0 0,1-1 0 0 0,-1 1 0 0 0,-1-1 1 0 0,1 1-1 0 0,-1-1 0 0 0,0 0 0 0 0,-1 0 0 0 0,1-1 0 0 0,-1 1 0 0 0,0-1 0 0 0,0 0 0 0 0,-1 0 0 0 0,-1 0-8 0 0,-4 3 5 0 0,0-1 0 0 0,0 0 0 0 0,-1-1 0 0 0,0-1 0 0 0,0 0 0 0 0,-1 0 0 0 0,0-1 0 0 0,1-1 0 0 0,-1 0 0 0 0,0 0 0 0 0,-1-2 0 0 0,1 0 0 0 0,0 0 0 0 0,0-1 0 0 0,-13-2-5 0 0,22 2 2 0 0,0-1-1 0 0,-1-1 1 0 0,1 1 0 0 0,0-1-1 0 0,0 0 1 0 0,0 0 0 0 0,0 0-1 0 0,-1-1-1 0 0,2 1-64 0 0,1 1 0 0 0,-1-1 0 0 0,1 0 0 0 0,-1 0 0 0 0,1 0 0 0 0,0 0 0 0 0,0 0-1 0 0,0 0 1 0 0,0-1 0 0 0,1 1 0 0 0,-1-1 0 0 0,0 0 64 0 0,2 1-57 0 0,-1 1 0 0 0,1-1-1 0 0,0 0 1 0 0,0 0 0 0 0,0 1 0 0 0,0-1-1 0 0,0 0 1 0 0,0 0 0 0 0,0 1 0 0 0,1-1-1 0 0,-1 0 1 0 0,1 1 0 0 0,-1-1 0 0 0,1 0-1 0 0,0 0 58 0 0,14-25-1883 0 0,-8 18 536 0 0,0 1 0 0 0,0 0 1 0 0,7-6 1346 0 0,11-8-2078 0 0</inkml:trace>
  <inkml:trace contextRef="#ctx0" brushRef="#br0" timeOffset="92526.32">10831 4775 15176 0 0,'1'-1'694'0'0,"3"-3"-258"0"0,-3 2-385 0 0,1 0 0 0 0,-1 0 0 0 0,1 0 0 0 0,0 1 0 0 0,0-1 0 0 0,0 1 0 0 0,0-1 0 0 0,0 1 0 0 0,0-1-1 0 0,1 1-50 0 0,3-2 1463 0 0,-10 8 2294 0 0,-6 5-2898 0 0,3 1-449 0 0,0 1-1 0 0,1 0 1 0 0,1 1-1 0 0,0-1 1 0 0,0 1-1 0 0,1 1-409 0 0,0 0 247 0 0,-15 57 558 0 0,16-59-724 0 0,0 0 1 0 0,1 0-1 0 0,1 1 0 0 0,0-1 1 0 0,0 0-1 0 0,1 0 0 0 0,1 4-81 0 0,1 5 131 0 0,1-1 0 0 0,1 0-1 0 0,0 0 1 0 0,2 0-131 0 0,-5-18 17 0 0,0 1 1 0 0,0-1-1 0 0,0 1 0 0 0,0-1 0 0 0,1 0 0 0 0,-1 1 0 0 0,1-1 1 0 0,0 0-1 0 0,-1 0 0 0 0,1 0 0 0 0,0 0 0 0 0,0-1 1 0 0,0 1-1 0 0,0 0 0 0 0,1-1 0 0 0,-1 0 0 0 0,0 1 0 0 0,1-1 1 0 0,-1 0-1 0 0,1 0 0 0 0,1 0-17 0 0,-1 0 27 0 0,1 0 1 0 0,0 0-1 0 0,0 0 0 0 0,0-1 1 0 0,-1 0-1 0 0,1 1 1 0 0,0-1-1 0 0,0-1 0 0 0,0 1 1 0 0,0-1-1 0 0,-1 1 0 0 0,1-1 1 0 0,0 0-1 0 0,2-1-27 0 0,-4 1 16 0 0,0 0 0 0 0,0-1 0 0 0,-1 1-1 0 0,1 0 1 0 0,-1-1 0 0 0,1 1 0 0 0,-1-1 0 0 0,1 1-1 0 0,-1-1 1 0 0,0 1 0 0 0,1-3-16 0 0,8-8 90 0 0,-6 8-60 0 0,-1 1 0 0 0,0-1 0 0 0,0 0 0 0 0,-1 0 0 0 0,1-1 0 0 0,-1 1 0 0 0,0 0-1 0 0,0-1 1 0 0,0 0 0 0 0,-1 1 0 0 0,2-5-30 0 0,0-6 85 0 0,0 0-1 0 0,0 0 1 0 0,-2-3-85 0 0,0 4 54 0 0,-1 1 1 0 0,-1 0 0 0 0,0-1-1 0 0,-1 1 1 0 0,-2-9-55 0 0,1 8 47 0 0,2 1-1 0 0,0-12-46 0 0,0 12 31 0 0,0 0 0 0 0,-2-9-31 0 0,-1 2 14 0 0,-1 0 1 0 0,-5-11-15 0 0,8 25-32 0 0,-1 0 0 0 0,0 0 0 0 0,0 0 0 0 0,0 1 1 0 0,-1-1-1 0 0,0 1 0 0 0,0 0 0 0 0,0 0 0 0 0,-3-3 32 0 0,4 6 14 0 0,0 1-1 0 0,1-1 0 0 0,-1 0 0 0 0,0 1 0 0 0,0 0 0 0 0,0 0 1 0 0,0 0-1 0 0,0 0 0 0 0,0 0 0 0 0,0 0 0 0 0,0 1 0 0 0,-1-1 0 0 0,1 1 1 0 0,0 0-1 0 0,0 0 0 0 0,0 0 0 0 0,-3 1-13 0 0,-3 0-32 0 0,-1 1 0 0 0,0 0 0 0 0,0 0 0 0 0,0 1 0 0 0,0 1 32 0 0,5-2-19 0 0,0 0-1 0 0,0 1 0 0 0,0 0 1 0 0,-4 3 19 0 0,-3 4 57 0 0,6 2 12 0 0,-1 3-51 0 0,8-12-19 0 0,1 0-1 0 0,0 0 1 0 0,1 0-1 0 0,-1 0 1 0 0,1-1-1 0 0,-1 1 0 0 0,1 0 1 0 0,0-1-1 0 0,0 0 1 0 0,0 0-1 0 0,0 1 1 0 0,0-2-1 0 0,0 1 1 0 0,1 0-1 0 0,-1-1 1 0 0,1 1-1 0 0,-1-1 1 0 0,1 0-1 0 0,0 0 1 0 0,-1-1-1 0 0,1 1 1 0 0,0-1-1 0 0,3 0 2 0 0,9 1-8 0 0,-1-1 0 0 0,1-1 0 0 0,0 0 0 0 0,10-3 8 0 0,154-28 0 0 0,-153 26 0 0 0,0-1 0 0 0,0-1 0 0 0,4-3 0 0 0,6-2 0 0 0,-26 8 1 0 0,-6 3 7 0 0,-1 0 1 0 0,1 1-1 0 0,0-1 0 0 0,0 1 0 0 0,0 0 1 0 0,5-1-9 0 0,-9 3-2 0 0,-1-1 0 0 0,1 0 0 0 0,-1 0 0 0 0,1 0 0 0 0,-1 0 0 0 0,0 1 0 0 0,1-1 0 0 0,-1 0 0 0 0,0 1 0 0 0,1-1 0 0 0,-1 0 0 0 0,0 0 0 0 0,1 1 0 0 0,-1-1 0 0 0,0 0 0 0 0,0 1 0 0 0,1-1 0 0 0,-1 1 0 0 0,0-1 0 0 0,0 0 0 0 0,0 1 0 0 0,0-1 0 0 0,1 1 0 0 0,-1-1 0 0 0,0 1 0 0 0,0-1 2 0 0,3 11 40 0 0,-3-3-80 0 0,1 0 1 0 0,-1 1 0 0 0,-1-1 0 0 0,0 0-1 0 0,0 0 1 0 0,0 0 0 0 0,-2 3 39 0 0,-3 22-100 0 0,0 11 136 0 0,-1 18 24 0 0,4-20-60 0 0,-1 37 0 0 0,4-68 0 0 0,1 1 0 0 0,0-1 0 0 0,0 0 0 0 0,1 1 0 0 0,3 7 0 0 0,-3-14 0 0 0,0-1 0 0 0,1 0 0 0 0,-1 1 0 0 0,1-1 0 0 0,0 0 0 0 0,0-1 0 0 0,0 1 0 0 0,3 2 0 0 0,-4-5 6 0 0,-1-1 0 0 0,1 1 0 0 0,-1-1 0 0 0,1 1 1 0 0,-1-1-1 0 0,1 1 0 0 0,0-1 0 0 0,-1 0 0 0 0,1 0 0 0 0,0 0 0 0 0,-1 0 0 0 0,1 0 0 0 0,0 0 0 0 0,-1-1 0 0 0,1 1 0 0 0,-1 0 0 0 0,1-1 1 0 0,0 1-1 0 0,-1-1 0 0 0,1 0 0 0 0,-1 1 0 0 0,0-1 0 0 0,1 0 0 0 0,-1 0 0 0 0,1 0-6 0 0,3-2 25 0 0,-1-1 1 0 0,1 1-1 0 0,-1-1 0 0 0,0 1 1 0 0,0-1-1 0 0,3-4-25 0 0,1-3 16 0 0,-1-1 1 0 0,0 0-1 0 0,-1 0 0 0 0,0 0 1 0 0,-1-1-1 0 0,0 0 0 0 0,-1 0 1 0 0,0-6-17 0 0,3-12 73 0 0,-2-1 0 0 0,1-31-73 0 0,-6 40 15 0 0,0 0 0 0 0,-2 0 0 0 0,0-1 0 0 0,-2 1 0 0 0,-6-20-15 0 0,9 36-2 0 0,-2-1 0 0 0,1 1 0 0 0,-1 0 1 0 0,0 0-1 0 0,0 0 0 0 0,-1 0 0 0 0,0 0 0 0 0,-2-2 2 0 0,4 6-3 0 0,0 0 0 0 0,-1 1 1 0 0,1 0-1 0 0,0 0 0 0 0,-1-1 0 0 0,1 2 0 0 0,-1-1 0 0 0,0 0 0 0 0,0 0 1 0 0,0 1-1 0 0,0-1 0 0 0,0 1 0 0 0,0 0 0 0 0,0 0 0 0 0,0 0 0 0 0,0 1 1 0 0,-1-1-1 0 0,1 1 0 0 0,0-1 0 0 0,-3 1 3 0 0,4 0-6 0 0,0 1 1 0 0,0-1-1 0 0,0 1 0 0 0,0-1 1 0 0,0 1-1 0 0,1 0 0 0 0,-1-1 1 0 0,0 1-1 0 0,0 0 0 0 0,0 0 1 0 0,1 0-1 0 0,-1 0 0 0 0,0 1 1 0 0,1-1-1 0 0,-1 0 1 0 0,1 1-1 0 0,0-1 0 0 0,-1 1 1 0 0,1 0-1 0 0,0-1 0 0 0,-1 2 6 0 0,-2 5-64 0 0,-1-1-1 0 0,1 1 0 0 0,1 1 0 0 0,-1 0 65 0 0,4-9-1 0 0,-1 4-12 0 0,0-1 0 0 0,0 0 1 0 0,1 1-1 0 0,-1-1 0 0 0,1 1 0 0 0,0-1 0 0 0,0 0 0 0 0,1 1 0 0 0,-1-1 0 0 0,0 1 0 0 0,1-1 0 0 0,0 0 0 0 0,0 1 0 0 0,0-1 0 0 0,0 0 0 0 0,1 0 0 0 0,-1 0 0 0 0,1 0 0 0 0,1 2 13 0 0,-1-2-9 0 0,0 1-1 0 0,0-1 1 0 0,1 1 0 0 0,0-1 0 0 0,0 0-1 0 0,0 0 1 0 0,0 0 0 0 0,0 0 0 0 0,0-1-1 0 0,1 1 1 0 0,-1-1 0 0 0,1 0 0 0 0,0 0-1 0 0,0 0 1 0 0,2 0 9 0 0,11 2-13 0 0,1 0 1 0 0,-1-2-1 0 0,1 0 0 0 0,0-1 0 0 0,-1-1 0 0 0,1-1 1 0 0,0 0-1 0 0,-1-1 0 0 0,6-2 13 0 0,14-4-32 0 0,1-2-1 0 0,-2-1 1 0 0,25-12 32 0 0,-10 1 0 0 0,8-8 0 0 0,-40 20 0 0 0,5-2-13 0 0,0-2 1 0 0,-1-1-1 0 0,-1-1 0 0 0,0-1 0 0 0,5-6 13 0 0,-16 13-6 0 0,-1 0-1 0 0,0-1 1 0 0,-1 0 0 0 0,0-1-1 0 0,-1 0 1 0 0,0 0-1 0 0,-1-1 1 0 0,0 0 0 0 0,-1 0-1 0 0,3-11 7 0 0,0-3 11 0 0,-2 0-1 0 0,-1-1 1 0 0,0-11-11 0 0,-4 24 5 0 0,-1-1 1 0 0,-1 0-1 0 0,0 1 0 0 0,-1-1 1 0 0,-1 0-1 0 0,-4-13-5 0 0,6 28 0 0 0,0-1 1 0 0,-1 0-1 0 0,1 1 0 0 0,-1-1 0 0 0,1 0 0 0 0,-1 1 0 0 0,0-1 1 0 0,0 1-1 0 0,0-1 0 0 0,0 1 0 0 0,0-1 0 0 0,0 1 1 0 0,0 0-1 0 0,0 0 0 0 0,0-1 0 0 0,-1 1 0 0 0,1 0 1 0 0,-1 0-1 0 0,1 0 0 0 0,-1 0 0 0 0,0 1-2 0 0,1-1 0 0 0,0 1 0 0 0,0 0 0 0 0,0 0 0 0 0,-1 0 1 0 0,1 0-1 0 0,0 0 0 0 0,0 0 0 0 0,0 0 0 0 0,0 0 0 0 0,-1 1 0 0 0,1-1 0 0 0,0 0 0 0 0,0 1 0 0 0,0-1 0 0 0,0 1 1 0 0,0-1-1 0 0,0 1 0 0 0,0-1 0 0 0,0 1 0 0 0,0 0 0 0 0,0 0 0 0 0,0-1 0 0 0,0 1 0 0 0,0 0 0 0 0,0 0 1 0 0,1 0-1 0 0,-1 0 0 0 0,0 0 0 0 0,1 0 2 0 0,-12 16-8 0 0,1 0 0 0 0,1 1 0 0 0,0 0 0 0 0,2 0 0 0 0,0 1 0 0 0,-1 8 8 0 0,-5 17-19 0 0,2 2 0 0 0,1 10 19 0 0,3-18 0 0 0,3 0 0 0 0,1 0 0 0 0,2 1 0 0 0,1-1 0 0 0,3 17 0 0 0,2-17 4 0 0,0 8-18 0 0,2 0 0 0 0,4 8 14 0 0,-7-40-3 0 0,1 0 0 0 0,0 0-1 0 0,1-1 1 0 0,1 1 0 0 0,0-1 0 0 0,1-1 0 0 0,0 1-1 0 0,1-1 1 0 0,2 2 3 0 0,-8-11 4 0 0,1 0 0 0 0,0 0 0 0 0,-1 0 0 0 0,2-1 0 0 0,-1 1 0 0 0,0-1 0 0 0,0 0 0 0 0,1 0 0 0 0,-1 0 0 0 0,1 0 0 0 0,0 0 0 0 0,-1-1 0 0 0,1 1 0 0 0,0-1 0 0 0,0 0 0 0 0,2 0-4 0 0,0 0 14 0 0,0-1 1 0 0,0 0-1 0 0,1 0 0 0 0,-1 0 1 0 0,0-1-1 0 0,0 0 0 0 0,1 0 0 0 0,-1-1 1 0 0,0 0-1 0 0,1 0-14 0 0,4-2 20 0 0,0-1 0 0 0,0 0 1 0 0,-1-1-1 0 0,1 0 0 0 0,-2-1 0 0 0,1 0 0 0 0,-1 0 1 0 0,0-1-1 0 0,0 0 0 0 0,-1-1 0 0 0,1-2-20 0 0,-1 0 28 0 0,0-1-1 0 0,-1-1 1 0 0,-1 0-1 0 0,5-11-27 0 0,1-5 48 0 0,-3 8-32 0 0,-1 0-1 0 0,-1-1 1 0 0,0 1 0 0 0,-2-1 0 0 0,-1-1-1 0 0,-1 1 1 0 0,0-1 0 0 0,-2 1 0 0 0,-1-1-1 0 0,0 1 1 0 0,-2-3-16 0 0,1 21 7 0 0,0 0 0 0 0,0 0 0 0 0,0 0 1 0 0,-1 0-1 0 0,0 0 0 0 0,1 1 0 0 0,-1-1 0 0 0,0 0 0 0 0,-2-1-7 0 0,-3-1 0 0 0,6 6 0 0 0,-1 1 0 0 0,0-1 0 0 0,0 0 0 0 0,1 0 0 0 0,-1 1 0 0 0,0-1 0 0 0,1 1 0 0 0,-1-1 0 0 0,1 1 0 0 0,-1 0 0 0 0,0 0 0 0 0,1 0 0 0 0,-1-1 0 0 0,0 2 0 0 0,-24 19 0 0 0,21-17 0 0 0,-3 3-7 0 0,0 2 0 0 0,0-1 0 0 0,0 1 0 0 0,1 0 1 0 0,1 0-1 0 0,-1 1 0 0 0,1 0 0 0 0,1 0 0 0 0,0 1 0 0 0,1-1 0 0 0,-1 3 7 0 0,-5 19-25 0 0,2 0-1 0 0,1 1 1 0 0,0 7 25 0 0,6-33-6 0 0,1 0-1 0 0,0 1 0 0 0,0-1 1 0 0,1 0-1 0 0,0 0 1 0 0,0 0-1 0 0,0 0 1 0 0,1 0-1 0 0,0-1 1 0 0,1 1-1 0 0,-1 0 0 0 0,1-1 1 0 0,0 0-1 0 0,1 0 1 0 0,0 0-1 0 0,0 0 1 0 0,0 0-1 0 0,5 4 7 0 0,-3-3-13 0 0,1 0 1 0 0,0 0-1 0 0,0-1 0 0 0,0 0 1 0 0,1 0-1 0 0,0-1 0 0 0,0 0 0 0 0,0 0 1 0 0,1-1-1 0 0,0 0 0 0 0,0-1 1 0 0,0 0-1 0 0,0 0 0 0 0,1-1 13 0 0,9 1-267 0 0,0 0 0 0 0,1-2 0 0 0,0 0-1 0 0,-1-2 1 0 0,1 0 0 0 0,-1-1 0 0 0,1-1 0 0 0,-1 0-1 0 0,0-2 1 0 0,0 0 0 0 0,0-1 0 0 0,-1-1 0 0 0,0-1-1 0 0,0-1 1 0 0,9-6 267 0 0,-5 1-370 0 0,-1 0-1 0 0,-1-2 0 0 0,0 0 1 0 0,15-18 370 0 0,-20 17 266 0 0,0-1 0 0 0,-1-1 0 0 0,4-9-266 0 0,-7 12 280 0 0,-6 8-82 0 0,-1 0-1 0 0,0-1 0 0 0,-1 1 1 0 0,0-1-198 0 0,12-25 800 0 0,-14 32-688 0 0,1-1 1 0 0,-1 1 0 0 0,0 0 0 0 0,0 0 0 0 0,0-1 0 0 0,-1 1 0 0 0,1 0 0 0 0,-1-1 0 0 0,1 1-1 0 0,-1 0 1 0 0,0-1 0 0 0,1-1-113 0 0,-1 2 319 0 0,-19-4 561 0 0,14 6-866 0 0,1 1 1 0 0,0 0-1 0 0,-1 0 1 0 0,1 0-1 0 0,0 0 1 0 0,-1 1-1 0 0,1-1 1 0 0,0 1-1 0 0,0 0 1 0 0,0 1-1 0 0,1-1 1 0 0,-1 1-1 0 0,0 0 1 0 0,1-1-1 0 0,-1 2-14 0 0,-10 10 43 0 0,0 0 1 0 0,-10 15-44 0 0,18-22 18 0 0,-5 7-16 0 0,0 0 0 0 0,1 1 0 0 0,0 0 0 0 0,2 1-1 0 0,-1 0 1 0 0,-2 9-2 0 0,0 3 0 0 0,-9 23 0 0 0,19-47 0 0 0,0 1 0 0 0,0 0 0 0 0,0-1 0 0 0,1 1 0 0 0,-1 0 0 0 0,1-1 0 0 0,0 1 0 0 0,1 0 0 0 0,-1-1 0 0 0,1 2 0 0 0,3 5 0 0 0,-3-10 4 0 0,0 1-1 0 0,0-1 1 0 0,0 0-1 0 0,0 1 1 0 0,0-1-1 0 0,0 0 1 0 0,1 0 0 0 0,-1 0-1 0 0,0 0 1 0 0,1 0-1 0 0,-1 0 1 0 0,0 0-1 0 0,1 0 1 0 0,-1 0-1 0 0,1-1 1 0 0,-1 1 0 0 0,1-1-1 0 0,0 1 1 0 0,-1-1-1 0 0,1 1 1 0 0,0-1-1 0 0,-1 0 1 0 0,1 0-1 0 0,0 0 1 0 0,-1 0 0 0 0,1 0-1 0 0,-1 0 1 0 0,1-1-1 0 0,0 1 1 0 0,-1 0-1 0 0,1-1 1 0 0,0 1-1 0 0,-1-1 1 0 0,1 0 0 0 0,-1 1-1 0 0,1-2-3 0 0,5-1 18 0 0,0-1 1 0 0,0 0-1 0 0,-1-1 0 0 0,0 1 1 0 0,1-1-1 0 0,-2 0 0 0 0,2-2-18 0 0,-4 4 0 0 0,12-11 24 0 0,-1-1-1 0 0,0 0 1 0 0,-1-1-1 0 0,-1-1 0 0 0,4-7-23 0 0,17-34 12 0 0,-3 6 51 0 0,-2-3-63 0 0,-24 44-12 0 0,-29 151-176 0 0,22-129 188 0 0,1 1 0 0 0,1 0 0 0 0,0 0 0 0 0,0 0 0 0 0,2 1 0 0 0,0 7 0 0 0,0-12 0 0 0,0 0 0 0 0,1-1 0 0 0,0 1 0 0 0,0 0 0 0 0,1-1 0 0 0,-1 0 0 0 0,2 1 0 0 0,-1-1 0 0 0,1 0 0 0 0,4 5 0 0 0,-7-10 2 0 0,0 0-1 0 0,0-1 1 0 0,0 1 0 0 0,1 0-1 0 0,-1-1 1 0 0,1 1-1 0 0,-1-1 1 0 0,1 1 0 0 0,0-1-1 0 0,-1 1 1 0 0,1-1 0 0 0,0 0-1 0 0,0 0 1 0 0,0 0-1 0 0,0 0 1 0 0,0 0 0 0 0,0-1-1 0 0,0 1 1 0 0,0-1 0 0 0,0 1-1 0 0,0-1 1 0 0,1 0-1 0 0,-1 0 1 0 0,0 0 0 0 0,0 0-1 0 0,0 0 1 0 0,0 0 0 0 0,1 0-1 0 0,-1-1 1 0 0,0 1-1 0 0,0-1 1 0 0,0 0 0 0 0,0 1-1 0 0,0-1 1 0 0,0 0-1 0 0,0 0 1 0 0,0-1-2 0 0,2 0 4 0 0,2 0 6 0 0,0-2-1 0 0,0 1 1 0 0,0-1 0 0 0,0 1 0 0 0,-1-2-1 0 0,1 1 1 0 0,2-3-10 0 0,12-14 11 0 0,-9 11-10 0 0,-1-1-1 0 0,0 0 0 0 0,-1-1 0 0 0,0 1 0 0 0,0-3 0 0 0,70-118 624 0 0,-64 106-455 0 0,-11 19-84 0 0,0 0 0 0 0,0 1-1 0 0,0-1 1 0 0,0 1-1 0 0,5-5-84 0 0,2 0 78 0 0,-7 6-23 0 0,1 0 0 0 0,-1 0 0 0 0,1 1 0 0 0,5-4-55 0 0,-8 7 6 0 0,-1 0 0 0 0,1 0-1 0 0,-1 0 1 0 0,1 0-1 0 0,-1 1 1 0 0,1-1 0 0 0,0 1-1 0 0,-1-1 1 0 0,1 1-1 0 0,0 0 1 0 0,-1-1 0 0 0,1 1-1 0 0,0 0 1 0 0,-1 0-1 0 0,1 0 1 0 0,0 1 0 0 0,0-1-1 0 0,-1 0 1 0 0,1 0-1 0 0,0 1 1 0 0,-1 0-6 0 0,2 0 0 0 0,0 0 0 0 0,0 1 0 0 0,-1-1 0 0 0,1 1 0 0 0,-1 0 0 0 0,0 0 0 0 0,1 0 0 0 0,-1 0 0 0 0,0 0 0 0 0,0 0 0 0 0,0 1 0 0 0,0-1 0 0 0,-1 0 0 0 0,1 1 0 0 0,-1 0 0 0 0,0-1 0 0 0,1 1 0 0 0,-1 0 0 0 0,0 0 0 0 0,0 0 0 0 0,-1 1 0 0 0,4 10 0 0 0,-2 0 0 0 0,0 0 0 0 0,-1 0 0 0 0,0 2 0 0 0,1 5 0 0 0,2 53-37 0 0,-4 26 37 0 0,0-47-16 0 0,0-38 5 0 0,2-4 22 0 0,-1-11-8 0 0,-1 1-1 0 0,1-1 1 0 0,-1 1 0 0 0,0-1 0 0 0,1 0 0 0 0,-1 1 0 0 0,1-1 0 0 0,-1 0-1 0 0,1 0 1 0 0,-1 1 0 0 0,1-1 0 0 0,-1 0 0 0 0,1 0 0 0 0,0 0 0 0 0,-1 1 0 0 0,1-1-1 0 0,-1 0 1 0 0,1 0 0 0 0,-1 0 0 0 0,1 0 0 0 0,0 0 0 0 0,-1 0 0 0 0,1 0-1 0 0,-1 0 1 0 0,1-1 0 0 0,-1 1 0 0 0,1 0 0 0 0,-1 0 0 0 0,1 0 0 0 0,-1 0-1 0 0,1-1-2 0 0,1 1 18 0 0,3-2 8 0 0,0 1-1 0 0,0-1 1 0 0,0 0-1 0 0,0 0 1 0 0,-1-1-1 0 0,1 1 0 0 0,-1-1 1 0 0,1 0-1 0 0,-1-1 1 0 0,0 1-1 0 0,2-3-25 0 0,6-5 62 0 0,-1-1 1 0 0,-1-1-1 0 0,2-2-62 0 0,20-28 176 0 0,-2-1 0 0 0,-2-2 0 0 0,8-19-176 0 0,-33 57 23 0 0,2 1 0 0 0,-1-1 0 0 0,1 1 0 0 0,0 1 0 0 0,1-1-1 0 0,4-4-22 0 0,-7 8 17 0 0,1-1 0 0 0,0 1-1 0 0,0 0 1 0 0,0 0-1 0 0,1 0 1 0 0,-1 0 0 0 0,1 1-1 0 0,-1 0 1 0 0,1 0-1 0 0,0 0 1 0 0,2 0-17 0 0,-4 1 4 0 0,0 1 0 0 0,0 0 0 0 0,-1 0-1 0 0,1 0 1 0 0,0 0 0 0 0,0 0 0 0 0,0 0 0 0 0,0 1 0 0 0,0-1 0 0 0,-1 1 0 0 0,1 0-1 0 0,0 0 1 0 0,-1 0 0 0 0,1 0 0 0 0,0 1 0 0 0,-1-1 0 0 0,1 1 0 0 0,-1-1-1 0 0,0 1 1 0 0,0 0 0 0 0,0 0 0 0 0,1 0 0 0 0,-2 0 0 0 0,1 0 0 0 0,2 3-4 0 0,4 6-41 0 0,0 1 0 0 0,-1 0 0 0 0,0 1 0 0 0,3 10 41 0 0,-3-9 43 0 0,14 35-43 0 0,-11-26 0 0 0,1 1 0 0 0,1-2 0 0 0,3 4 0 0 0,9 21 2 0 0,-20-38-16 0 0,0 0-1 0 0,0-1 1 0 0,1 1 0 0 0,0-1-1 0 0,0 0 1 0 0,1-1-1 0 0,0 1 1 0 0,2 0 14 0 0,-6-6 8 0 0,0-1 0 0 0,0 0 1 0 0,0 0-1 0 0,0 0 0 0 0,1 0 1 0 0,-1 0-1 0 0,0-1 0 0 0,1 1 1 0 0,-1-1-1 0 0,0 1 1 0 0,1-1-1 0 0,-1 0 0 0 0,0 0 1 0 0,1 0-1 0 0,-1 0 0 0 0,0 0 1 0 0,1-1-1 0 0,-1 1 0 0 0,0-1 1 0 0,1 1-1 0 0,-1-1 0 0 0,1 0-8 0 0,6-2 49 0 0,0-1-1 0 0,0 0 0 0 0,0 0 1 0 0,0-1-1 0 0,-1-1-48 0 0,3-1 0 0 0,-2-1 0 0 0,1-1-1 0 0,-1 0 1 0 0,-1 0 0 0 0,0-1 0 0 0,1-1 0 0 0,9-10-71 0 0,-14 16-153 0 0,-1 0 0 0 0,1 0 0 0 0,-1 0 0 0 0,2-6 224 0 0,3-2-2395 0 0,1-2-8122 0 0</inkml:trace>
  <inkml:trace contextRef="#ctx0" brushRef="#br0" timeOffset="94022.43">15419 5130 3224 0 0,'0'0'521'0'0,"0"0"981"0"0,0 0 428 0 0,0 0 87 0 0,0 0-159 0 0,0 0-753 0 0,0 1-957 0 0,0 0-1 0 0,0-1 1 0 0,-1 1 0 0 0,1-1-1 0 0,0 1 1 0 0,0 0-1 0 0,-1-1 1 0 0,1 1 0 0 0,0-1-1 0 0,-1 1 1 0 0,1-1 0 0 0,0 1-1 0 0,-1-1 1 0 0,1 1 0 0 0,-1-1-148 0 0,0-1 3801 0 0,5-3-1768 0 0,13-12-1103 0 0,4-2-268 0 0,44-46 1263 0 0,-58 57-1644 0 0,0-1-1 0 0,-1 0 1 0 0,1 0-1 0 0,-2 0 1 0 0,1-2-281 0 0,20-27 820 0 0,64-62 120 0 0,-77 82-838 0 0,80-102 709 0 0,-77 96-691 0 0,-1-1 0 0 0,-1-1-1 0 0,-1 0 1 0 0,2-10-120 0 0,2-5 29 0 0,-3-2 0 0 0,-1 0 0 0 0,-2-1 0 0 0,-2 0 0 0 0,2-31-29 0 0,-3 8 19 0 0,-3 25 26 0 0,0-38-45 0 0,-5 49-16 0 0,-8 39-80 0 0,-9 18-42 0 0,-9 26 138 0 0,7-14-14 0 0,-45 95-7 0 0,-12 50 21 0 0,59-135-101 0 0,3 1 0 0 0,2 0 1 0 0,2 1-1 0 0,2 6 101 0 0,5-37-1 0 0,1 0 0 0 0,1-1 0 0 0,1 1 0 0 0,1 3 1 0 0,-1-15 5 0 0,1 0 0 0 0,1 0 0 0 0,-1 0 1 0 0,1 0-1 0 0,1 0 0 0 0,-1-1 0 0 0,1 1 1 0 0,1-1-1 0 0,-1 1 0 0 0,1-1 0 0 0,2 1-5 0 0,-2-2 7 0 0,0-1 0 0 0,0 1 0 0 0,0-1 0 0 0,1 0 0 0 0,0 0 0 0 0,0-1 0 0 0,4 3-7 0 0,-5-5 8 0 0,0 0 0 0 0,-1 0 0 0 0,1 0 0 0 0,0-1 0 0 0,0 0 0 0 0,0 1 0 0 0,0-1 0 0 0,1-1 0 0 0,-1 1 0 0 0,0-1 0 0 0,0 1-1 0 0,4-1-7 0 0,0-1 17 0 0,1 1-1 0 0,-1-1 0 0 0,0-1 0 0 0,0 1 0 0 0,1-1 0 0 0,-1-1 0 0 0,0 1 1 0 0,-1-2-1 0 0,1 1 0 0 0,0-1 0 0 0,-1 0 0 0 0,0 0 0 0 0,0-1 0 0 0,2-2-16 0 0,11-10 72 0 0,-1-1-1 0 0,0-1 0 0 0,15-20-71 0 0,-26 28 36 0 0,-1-1-1 0 0,0 0 1 0 0,0 0-1 0 0,-1-1 1 0 0,-1 0-1 0 0,4-11-35 0 0,11-25 150 0 0,-6 10-62 0 0,-13 32-63 0 0,1 1 0 0 0,1-1 0 0 0,-1 1 1 0 0,1 0-1 0 0,0 0 0 0 0,0 0 0 0 0,1 0-25 0 0,-3 5 64 0 0,-1 1 0 0 0,1-1-11 0 0,-1 1-52 0 0,0 0-1 0 0,0 0 0 0 0,0 0 0 0 0,0-1 0 0 0,1 1 0 0 0,-1 0 1 0 0,0 0-1 0 0,0 0 0 0 0,0 0 0 0 0,0 0 0 0 0,1 0 1 0 0,-1 0-1 0 0,0 0 0 0 0,0 0 0 0 0,0 0 0 0 0,1 0 0 0 0,-1 0 1 0 0,0 0-1 0 0,0 0 0 0 0,0 0 0 0 0,0 0 0 0 0,1 0 0 0 0,-1 0 1 0 0,0 0-1 0 0,0 0 0 0 0,0 0 0 0 0,1 0 0 0 0,-1 0 0 0 0,0 0 1 0 0,0 0-1 0 0,0 1 0 0 0,0-1 0 0 0,0 0 0 0 0,1 0 0 0 0,-1 0 1 0 0,0 0-1 0 0,0 0 0 0 0,0 1 0 0 0,0-1 0 0 0,0 0 0 0 0,0 0 1 0 0,0 0-1 0 0,1 0 0 0 0,-1 0 0 0 0,0 1 0 0 0,0-1 1 0 0,0 0-1 0 0,0 0 0 0 0,0 0 0 0 0,0 1 0 0 0,0-1 0 0 0,0 0 1 0 0,0 0-1 0 0,0 0 0 0 0,0 0 0 0 0,0 1 0 0 0,0-1 0 0 0,0 0 1 0 0,0 0-1 0 0,0 0 0 0 0,0 1 0 0 0,0-1 0 0 0,-1 0 0 0 0,1 0 0 0 0,3 28-23 0 0,-2 0-1 0 0,-1 4 24 0 0,0 2-41 0 0,3 16 41 0 0,-2-26 3 0 0,0-16-16 0 0,-1 1 0 0 0,1 0 0 0 0,0 0 0 0 0,1-1 0 0 0,0 1 0 0 0,1 0 13 0 0,2 6-43 0 0,7 16 53 0 0,-11-29-5 0 0,0 0 0 0 0,1 0 0 0 0,-1-1 0 0 0,0 1 0 0 0,0 0 0 0 0,1-1 0 0 0,-1 1 1 0 0,1-1-1 0 0,0 0 0 0 0,-1 1 0 0 0,1-1 0 0 0,0 0 0 0 0,0 0 0 0 0,1 1-5 0 0,1-1 8 0 0,1 0 1 0 0,-1 1-1 0 0,0-1 1 0 0,1-1-1 0 0,-1 1 1 0 0,1-1-1 0 0,-1 0 1 0 0,1 0-1 0 0,-1 0 1 0 0,1 0 0 0 0,-1-1-1 0 0,1 0 1 0 0,-1 0-1 0 0,1 0 1 0 0,-1-1-1 0 0,0 1 1 0 0,0-1-1 0 0,0 0 1 0 0,0 0-1 0 0,0 0 1 0 0,0-1-1 0 0,0 0-8 0 0,12-9-8 0 0,-1 0-1 0 0,-1-1 0 0 0,0 0 1 0 0,7-11 8 0 0,-16 19-9 0 0,1-2 87 0 0,0-1 1 0 0,0 0 0 0 0,-1-1-1 0 0,0 1 1 0 0,0-1 0 0 0,-1 0-1 0 0,0-1 1 0 0,-1 1 0 0 0,0-2-79 0 0,6-21 123 0 0,-2-1 1 0 0,-1-2-124 0 0,-1 6-51 0 0,-3 17 55 0 0,0 0 0 0 0,-1 0 0 0 0,0 0 0 0 0,-1 0 0 0 0,0 0 0 0 0,-1 0 0 0 0,-1 0 1 0 0,0 1-1 0 0,0-1 0 0 0,-1 0 0 0 0,-1 1 0 0 0,0-1 0 0 0,-1-2-4 0 0,3 12 1 0 0,1 0 0 0 0,-1-1-1 0 0,1 1 1 0 0,-1 0 0 0 0,0-1-1 0 0,1 1 1 0 0,-1 0 0 0 0,0 0 0 0 0,0 1-1 0 0,-1-1 1 0 0,1 0 0 0 0,0 1-1 0 0,-1-1 1 0 0,1 1 0 0 0,-1 0 0 0 0,1 0-1 0 0,-3-1 0 0 0,1 1-10 0 0,0 0-1 0 0,0 1 0 0 0,0-1 0 0 0,0 1 0 0 0,-1 0 1 0 0,1 0-1 0 0,0 0 0 0 0,0 1 0 0 0,0-1 0 0 0,0 1 1 0 0,-1 1 10 0 0,-7 1-33 0 0,1 1 0 0 0,1 1 0 0 0,-1 0-1 0 0,1 0 1 0 0,0 1 0 0 0,0 0 0 0 0,0 1 0 0 0,0 1 33 0 0,-2 2-97 0 0,0 0-1 0 0,1 1 1 0 0,0 0-1 0 0,1 0 1 0 0,0 2-1 0 0,1-1 1 0 0,-2 6 97 0 0,8-13-212 0 0,0 0 1 0 0,1 1-1 0 0,-1-1 1 0 0,1 1-1 0 0,1 0 1 0 0,-1-1-1 0 0,1 1 1 0 0,0 0-1 0 0,0 3 212 0 0,1-5-304 0 0,0 0 0 0 0,0 0 0 0 0,0 0 0 0 0,1 0-1 0 0,0 0 1 0 0,0 0 0 0 0,0 0 0 0 0,0 0-1 0 0,1 0 1 0 0,-1-1 0 0 0,1 1 0 0 0,0 0 0 0 0,0-1-1 0 0,2 4 305 0 0,16 13-2104 0 0,6 1-8 0 0</inkml:trace>
  <inkml:trace contextRef="#ctx0" brushRef="#br0" timeOffset="94740.98">16928 4642 18455 0 0,'-5'-4'106'0'0,"-13"-14"796"0"0,17 17-860 0 0,1 0-1 0 0,-1 0 1 0 0,1 0 0 0 0,-1 0 0 0 0,1 0-1 0 0,-1 0 1 0 0,1 0 0 0 0,0 0 0 0 0,0 0-1 0 0,-1 0 1 0 0,1 0 0 0 0,0 0 0 0 0,0 0 0 0 0,0 0-1 0 0,0 0 1 0 0,0 0 0 0 0,0 0 0 0 0,1 0-1 0 0,-1 0 1 0 0,0 0 0 0 0,1 0 0 0 0,-1 0-1 0 0,0-1-41 0 0,1 0 13 0 0,-1 0 0 0 0,1 0-1 0 0,-1 0 1 0 0,0 0-1 0 0,1 0 1 0 0,-1 0 0 0 0,-1-1-1 0 0,1 1 1 0 0,0 0 0 0 0,0 0-1 0 0,-1 0 1 0 0,1 0-1 0 0,-1 0 1 0 0,0 0 0 0 0,1 0-1 0 0,-1 0 1 0 0,-1-1-13 0 0,-19-33 1777 0 0,19 33-1463 0 0,-16-15 988 0 0,8 9-631 0 0,9 9-588 0 0,-1-1 0 0 0,1 1 0 0 0,0 0 0 0 0,-1-1 0 0 0,1 1 0 0 0,-1 0 0 0 0,1 0 0 0 0,-1 0 0 0 0,1 0 0 0 0,0 0 0 0 0,-1 0 1 0 0,1 0-1 0 0,-1 1 0 0 0,1-1 0 0 0,-1 1-83 0 0,0-1 89 0 0,-1 1-54 0 0,-1 0 0 0 0,0 0 0 0 0,1 0 1 0 0,-1 1-1 0 0,1-1 0 0 0,0 1 1 0 0,0 0-1 0 0,-1 0 0 0 0,1 0 1 0 0,0 0-1 0 0,1 1 0 0 0,-1-1 0 0 0,-1 2-35 0 0,-6 7-10 0 0,0 1 0 0 0,-5 9 10 0 0,3-6-60 0 0,0 3 52 0 0,1 1 1 0 0,1 0-1 0 0,0 1 0 0 0,1 2 8 0 0,-12 21 31 0 0,16-31-31 0 0,-1 0 0 0 0,2 1 0 0 0,0-1 0 0 0,0 1 0 0 0,0 6 0 0 0,3-13 0 0 0,0 1 0 0 0,0-1 0 0 0,1 0 0 0 0,0 1 0 0 0,0-1 0 0 0,0 1 0 0 0,1-1 0 0 0,0 1 0 0 0,0-1 0 0 0,1 0 0 0 0,0 0 0 0 0,0 1 0 0 0,4 3 0 0 0,-5-10 0 0 0,-1 1 0 0 0,1-1 0 0 0,0 0 0 0 0,-1 1 0 0 0,1-1 0 0 0,0 0 0 0 0,0 1 0 0 0,-1-1 0 0 0,1 0 0 0 0,0 0 0 0 0,0 0 0 0 0,-1 1 0 0 0,1-1 0 0 0,0 0 0 0 0,0 0 0 0 0,-1 0 0 0 0,1 0 0 0 0,0-1 0 0 0,0 1 0 0 0,0 0 0 0 0,-1 0 0 0 0,1-1 0 0 0,18-8 0 0 0,-4 2-16 0 0,-11 5 5 0 0,1 0 0 0 0,-1 0 0 0 0,1 0 0 0 0,-1 0 0 0 0,1-1 0 0 0,-1 1 0 0 0,0-1 0 0 0,0 0 0 0 0,-1 0-1 0 0,1-1 1 0 0,-1 1 0 0 0,1-1 0 0 0,-1-1 11 0 0,25-23-38 0 0,-22 22 18 0 0,0 1 0 0 0,0-2-1 0 0,0 1 1 0 0,-1-1 0 0 0,0 1-1 0 0,3-7 21 0 0,4-12-63 0 0,12-22-66 0 0,-16 33 50 0 0,-1 0-1 0 0,4-14 80 0 0,6-10-86 0 0,-14 20-254 0 0,-5 21 317 0 0,1-1 1 0 0,-1 1-1 0 0,1-1 1 0 0,-1 1-1 0 0,1 0 1 0 0,0 0-1 0 0,0-1 0 0 0,0 1 1 0 0,0 0-1 0 0,0 0 1 0 0,1 1 22 0 0,-4 38-200 0 0,3-31 153 0 0,0 0 0 0 0,0 0 0 0 0,-2 2 47 0 0,-1 9-44 0 0,1 0 1 0 0,1 0-1 0 0,1 0 1 0 0,1 0-1 0 0,1 1 1 0 0,1 0 43 0 0,0 17-5 0 0,-2 7 5 0 0,-1-3 0 0 0,2 0 0 0 0,2 0 0 0 0,3 6 0 0 0,4 44 0 0 0,-5-43 11 0 0,2-1 0 0 0,2 0-11 0 0,-5-26 47 0 0,0 0 1 0 0,-2 0 0 0 0,0 0 0 0 0,-2 0-1 0 0,0 0 1 0 0,-3 8-48 0 0,0 14 59 0 0,-8 60 78 0 0,9-92-108 0 0,-2-1-1 0 0,1 0 0 0 0,-2-1 1 0 0,0 1-29 0 0,-10 35 110 0 0,14-43-91 0 0,-1 0 1 0 0,1 1-1 0 0,-1-1 0 0 0,0 0 0 0 0,0 0 0 0 0,-1 0 1 0 0,1 0-1 0 0,-1-1 0 0 0,0 1 0 0 0,0-1 0 0 0,-1 1 1 0 0,1-1-1 0 0,-1 0 0 0 0,0-1 0 0 0,-4 4-19 0 0,3-3 27 0 0,-4 4 58 0 0,-1-1 0 0 0,0 0-1 0 0,0 0 1 0 0,0-1-1 0 0,-4 0-84 0 0,10-4 33 0 0,-1-1-1 0 0,1 1 1 0 0,0-1-1 0 0,-1 0 1 0 0,0-1-1 0 0,1 1 1 0 0,-1-1-1 0 0,1 0 1 0 0,-1 0-1 0 0,0 0 1 0 0,1-1-1 0 0,-1 0 1 0 0,1 0-1 0 0,-1 0 1 0 0,-1-1-33 0 0,2 1 7 0 0,0 0 1 0 0,0-1 0 0 0,0 0 0 0 0,0 0-1 0 0,0 0 1 0 0,0-1 0 0 0,0 1 0 0 0,1-1 0 0 0,-1 0-1 0 0,1 0 1 0 0,0 0 0 0 0,0 0 0 0 0,-3-4-8 0 0,2 1 18 0 0,1 0 0 0 0,-1 0 1 0 0,1 0-1 0 0,0 0 1 0 0,1-1-1 0 0,-1 0 0 0 0,1 1 1 0 0,0-5-19 0 0,-1-6 27 0 0,0 0 0 0 0,2 0 0 0 0,0 0 1 0 0,1 0-1 0 0,1-1 0 0 0,1 1 0 0 0,0-2-27 0 0,3-8-4 0 0,2-1 0 0 0,0 1 0 0 0,2 0 0 0 0,1 0-1 0 0,1 0 5 0 0,66-127-34 0 0,-27 59 25 0 0,-10 18 9 0 0,42-57 0 0 0,57-66 0 0 0,-120 174 0 0 0,22-26 150 0 0,2 2-1 0 0,2 3 0 0 0,15-10-149 0 0,-44 42 10 0 0,1 1 0 0 0,0 1 0 0 0,2 0-10 0 0,-19 13 5 0 0,1-1 1 0 0,-1 1 0 0 0,1-1 0 0 0,0 1 0 0 0,0-1 0 0 0,-1 1-1 0 0,1-1 1 0 0,0 1 0 0 0,0-1 0 0 0,-1 1 0 0 0,1 0 0 0 0,0-1-1 0 0,0 1 1 0 0,0 0 0 0 0,0 0 0 0 0,0 0 0 0 0,-1 0 0 0 0,1 0-1 0 0,0 0 1 0 0,0 0 0 0 0,0 0 0 0 0,0 0 0 0 0,0 0 0 0 0,0 0-1 0 0,-1 1 1 0 0,1-1 0 0 0,0 0 0 0 0,0 1-6 0 0,0 0 15 0 0,0 1 0 0 0,0-1 1 0 0,0 1-1 0 0,0 0 0 0 0,0-1 0 0 0,-1 1 1 0 0,1 0-1 0 0,-1-1 0 0 0,1 1 1 0 0,-1 0-1 0 0,0 0 0 0 0,1 1-15 0 0,4 17 16 0 0,-3-17-8 0 0,-1 1 1 0 0,0-1-1 0 0,0 1 1 0 0,-1 0-1 0 0,1-1 1 0 0,-1 1 0 0 0,0 0-1 0 0,0 2-8 0 0,0 7 63 0 0,-1-1 0 0 0,2 0 0 0 0,0 1 0 0 0,0-1-1 0 0,1 0 1 0 0,0 1 0 0 0,2 0-63 0 0,-2-2-27 0 0,0 0 0 0 0,-1 0 0 0 0,0 7 27 0 0,-1-9-40 0 0,1 0 0 0 0,0 0 0 0 0,1 0 0 0 0,-1 0 0 0 0,3 5 40 0 0,-2-8 9 0 0,6 16 111 0 0,1 1 0 0 0,4 5-120 0 0,-10-22 21 0 0,0-1-1 0 0,0 1 1 0 0,1-1 0 0 0,0 0 0 0 0,0 0-1 0 0,0 0 1 0 0,1-1 0 0 0,-1 1 0 0 0,1-1-1 0 0,0 0 1 0 0,0 0-21 0 0,-2-3 6 0 0,-1 0 0 0 0,1 1 0 0 0,0-1 0 0 0,-1 0 0 0 0,1 0 0 0 0,0 0 0 0 0,-1-1 0 0 0,1 1-1 0 0,0-1 1 0 0,0 1 0 0 0,0-1 0 0 0,0 0 0 0 0,0 0 0 0 0,1-1-6 0 0,4 0 6 0 0,0-1 0 0 0,0 0-1 0 0,0 0 1 0 0,2-1-6 0 0,3-2 58 0 0,-12 5-56 0 0,0 0 0 0 0,0 0 0 0 0,0-1-1 0 0,0 1 1 0 0,0 0 0 0 0,1-1 0 0 0,-1 1 0 0 0,0-1 0 0 0,0 0 0 0 0,0 1-1 0 0,0-1 1 0 0,0 0 0 0 0,-1 0 0 0 0,1 1 0 0 0,0-1 0 0 0,0 0-1 0 0,0 0 1 0 0,-1 0 0 0 0,1 0 0 0 0,0 0 0 0 0,-1 0 0 0 0,1 0-1 0 0,-1 0 1 0 0,1 0 0 0 0,-1-1 0 0 0,0 1 0 0 0,1 0 0 0 0,-1 0-1 0 0,0 0 1 0 0,0 0 0 0 0,0-1 0 0 0,0 1 0 0 0,0 0 0 0 0,0 0-1 0 0,0 0 1 0 0,0-1 0 0 0,-1 1-2 0 0,1 0 1 0 0,1-1-1 0 0,-1 1 1 0 0,0 0-1 0 0,0 0 1 0 0,1 0-1 0 0,-1 0 1 0 0,1 0-1 0 0,-1 0 1 0 0,1 0-1 0 0,-1 0 1 0 0,1 0-1 0 0,0 0 1 0 0,-1 0 0 0 0,1 0-1 0 0,0 1 1 0 0,0-1-1 0 0,0 0 1 0 0,0 0-1 0 0,0 1 1 0 0,-1-1-1 0 0,1 1 1 0 0,0-1-1 0 0,1 1 1 0 0,-1-1-1 0 0,0 1 0 0 0,0-1-9 0 0,1 0 0 0 0,-1 1 0 0 0,0-1 0 0 0,0 0 0 0 0,0 0 0 0 0,1 1 0 0 0,-1-1 0 0 0,0 0 0 0 0,0 0 0 0 0,0 0 0 0 0,-1 0 0 0 0,1 0 0 0 0,0-1 0 0 0,0 1 0 0 0,0 0 0 0 0,-1 0 0 0 0,1-2 9 0 0,-2-34-1721 0 0,5 21 677 0 0,-1-1-11 0 0</inkml:trace>
  <inkml:trace contextRef="#ctx0" brushRef="#br0" timeOffset="95069.02">17121 4143 18975 0 0,'0'0'432'0'0,"0"0"66"0"0,0 0 22 0 0,0 0-64 0 0,-1 1-299 0 0,-35 42 171 0 0,35-42-298 0 0,0-1 0 0 0,1 1 0 0 0,-1 0 1 0 0,1 0-1 0 0,0 0 0 0 0,-1 0 0 0 0,1 1 0 0 0,0-1 0 0 0,-1 0 1 0 0,1 0-1 0 0,0 0 0 0 0,0 0 0 0 0,0 0 0 0 0,0 0 0 0 0,0 0 1 0 0,0 0-1 0 0,0 0 0 0 0,0 1-30 0 0,1-1 35 0 0,-1 1 1 0 0,0-1-1 0 0,0 0 0 0 0,0 1 1 0 0,0-1-1 0 0,0 1 0 0 0,0-1 1 0 0,-1 0-1 0 0,1 1 1 0 0,0-1-1 0 0,-1 0 0 0 0,1 0 1 0 0,-1 1-36 0 0,0 0 10 0 0,0-1 1 0 0,1 0-1 0 0,-1 0 1 0 0,0 1-1 0 0,1-1 1 0 0,-1 1-1 0 0,1-1 1 0 0,-1 0-1 0 0,1 1 1 0 0,0-1-1 0 0,0 1 1 0 0,0-1-1 0 0,0 1 1 0 0,0-1-1 0 0,0 1 1 0 0,0-1 0 0 0,0 1-1 0 0,0-1 1 0 0,1 0-1 0 0,-1 1 1 0 0,1-1-1 0 0,-1 1 1 0 0,1-1-1 0 0,-1 0 1 0 0,1 1-1 0 0,0-1 1 0 0,0 0-1 0 0,0 1-10 0 0,8 10 49 0 0,-6-8-47 0 0,-1-1-1 0 0,0 0 1 0 0,1 0-1 0 0,0 0 1 0 0,0 0-1 0 0,0 0 1 0 0,0 0-1 0 0,0-1 1 0 0,1 1-1 0 0,0-1-1 0 0,14 8 28 0 0,-15-8-8 0 0,0 0 0 0 0,0-1 0 0 0,0 1 0 0 0,0-1 0 0 0,1 0 0 0 0,-1 0 0 0 0,0 0 0 0 0,0 0 0 0 0,1-1 0 0 0,-1 1 0 0 0,1-1 0 0 0,-1 0 0 0 0,1 0-20 0 0,2 0 21 0 0,24-1 35 0 0,-29 1-54 0 0,1 0-1 0 0,0 0 1 0 0,0-1-1 0 0,0 1 1 0 0,0-1-1 0 0,-1 0 1 0 0,1 1-1 0 0,0-1 0 0 0,-1 0 1 0 0,1 0-1 0 0,0 0 1 0 0,-1 0-1 0 0,1-1-1 0 0,13-7 155 0 0,-15 9-140 0 0,1-1 0 0 0,0 1 0 0 0,-1 0 1 0 0,1 0-1 0 0,0-1 0 0 0,-1 1 0 0 0,1 0 0 0 0,0-1 0 0 0,-1 1 0 0 0,1-1 0 0 0,-1 1 0 0 0,1-1 0 0 0,0 1 0 0 0,-1-1 0 0 0,1 1 0 0 0,-1-1 1 0 0,0 0-1 0 0,1 1 0 0 0,-1-1 0 0 0,0 0 0 0 0,1 1 0 0 0,-1-1 0 0 0,0 0 0 0 0,1 1 0 0 0,-1-1 0 0 0,0 0 0 0 0,0 1 0 0 0,0-1 1 0 0,0 0-1 0 0,0 0 0 0 0,0 1 0 0 0,0-1 0 0 0,0 0 0 0 0,0 0 0 0 0,0 1 0 0 0,0-1 0 0 0,0 0 0 0 0,-1 0-15 0 0,0-15 322 0 0,1 14-296 0 0,0 0 1 0 0,0 1-1 0 0,0-1 1 0 0,0 1-1 0 0,0-1 1 0 0,0 0-1 0 0,-1 1 1 0 0,1-1-1 0 0,0 1 1 0 0,-1-1-1 0 0,1 1 1 0 0,-1-1-1 0 0,0 1 0 0 0,1-1 1 0 0,-1 1-1 0 0,0 0 1 0 0,0-1-1 0 0,0 1 1 0 0,0 0-1 0 0,0 0 1 0 0,0-1-1 0 0,-1 1-26 0 0,-13-14 205 0 0,13 12-190 0 0,0 1-1 0 0,0-1 1 0 0,0 1-1 0 0,0 0 1 0 0,0 0-1 0 0,-1 0 1 0 0,1 0-1 0 0,-1 0 1 0 0,1 1-1 0 0,-1-1 1 0 0,0 1-1 0 0,1 0 1 0 0,-1-1-1 0 0,-1 1-14 0 0,3 1 2 0 0,-1-1 1 0 0,0 1-1 0 0,0 0 0 0 0,1 0 0 0 0,-1-1 1 0 0,0 1-1 0 0,0 0 0 0 0,1 1 0 0 0,-1-1 1 0 0,0 0-1 0 0,0 0 0 0 0,1 1 0 0 0,-1-1 0 0 0,0 1 1 0 0,1 0-1 0 0,-1-1 0 0 0,0 1-2 0 0,1 0-70 0 0,0-1-1 0 0,0 1 1 0 0,0 0 0 0 0,-1 0-1 0 0,1-1 1 0 0,1 1 0 0 0,-1 0-1 0 0,0 0 1 0 0,0 0 0 0 0,0 0-1 0 0,0 0 1 0 0,1 0 0 0 0,-1 0-1 0 0,0 0 1 0 0,1 0-1 0 0,-1 0 1 0 0,1 0 0 0 0,-1 1-1 0 0,1-1 1 0 0,0 0 0 0 0,-1 0-1 0 0,1 1 1 0 0,0-1 0 0 0,0 0 70 0 0,-4 27-3336 0 0,3-14 1610 0 0</inkml:trace>
  <inkml:trace contextRef="#ctx0" brushRef="#br0" timeOffset="95412.69">17985 4542 16847 0 0,'-3'-11'540'0'0,"3"9"-472"0"0,-1 1-1 0 0,1 0 1 0 0,-1 0 0 0 0,1-1-1 0 0,-1 1 1 0 0,1-1-1 0 0,0 1 1 0 0,0 0 0 0 0,0-1-1 0 0,0 1 1 0 0,0-1-1 0 0,0 1 1 0 0,0-1-1 0 0,0 1 1 0 0,1 0 0 0 0,-1-1-1 0 0,1 1 1 0 0,-1 0-1 0 0,1-1-67 0 0,-1 1 32 0 0,1 0-1 0 0,-1 0 1 0 0,0 0-1 0 0,0 0 1 0 0,1 0-1 0 0,-1 0 0 0 0,0 0 1 0 0,0 0-1 0 0,0 0 1 0 0,0 0-1 0 0,0 0 1 0 0,0 0-1 0 0,0 0 1 0 0,0 0-1 0 0,-1 0 0 0 0,1 0 1 0 0,0 0-1 0 0,0 0 1 0 0,-1 1-1 0 0,1-1 1 0 0,-1 0-1 0 0,1 0 0 0 0,-1 0 1 0 0,1 0-1 0 0,-1 0-31 0 0,0 0 169 0 0,0-1 0 0 0,0 1-1 0 0,1-1 1 0 0,-1 1 0 0 0,0 0-1 0 0,1-1 1 0 0,-1 1 0 0 0,1-1-1 0 0,0 0 1 0 0,0 1 0 0 0,-1-1-169 0 0,1 1 109 0 0,0 0 1 0 0,0 0-1 0 0,-1-1 1 0 0,1 1-1 0 0,-1 0 1 0 0,1 0-1 0 0,-1 0 1 0 0,1 0-1 0 0,-1 0 1 0 0,1 0-1 0 0,-1 0 1 0 0,0 0-1 0 0,0 0 1 0 0,0 0-1 0 0,1 0 1 0 0,-1 0-1 0 0,0 1 1 0 0,0-1-1 0 0,0 0 1 0 0,0 1-1 0 0,0-1 1 0 0,-1 0-1 0 0,1 1 1 0 0,0 0-1 0 0,0-1 1 0 0,0 1-1 0 0,0 0 1 0 0,0-1-1 0 0,-1 1 1 0 0,1 0-1 0 0,-1 0-109 0 0,0-1 83 0 0,1 1 0 0 0,-1 0-1 0 0,0 0 1 0 0,0 0 0 0 0,0 0 0 0 0,0 0 0 0 0,0 0 0 0 0,0 0-1 0 0,0 0 1 0 0,0 1 0 0 0,0-1 0 0 0,1 1 0 0 0,-1 0-1 0 0,0-1 1 0 0,0 1 0 0 0,0 0 0 0 0,1 0 0 0 0,-1 0 0 0 0,-1 1-83 0 0,-22 21 241 0 0,20-19-225 0 0,0 0-1 0 0,1 0 1 0 0,-1 1 0 0 0,1-1-1 0 0,0 1 1 0 0,0 0 0 0 0,0 0-1 0 0,1 0 1 0 0,-1 2-16 0 0,0 0 15 0 0,-1 1 1 0 0,0-1-1 0 0,0 0 0 0 0,0-1 0 0 0,-2 2-15 0 0,1-2 27 0 0,1 1 0 0 0,-1-1-1 0 0,2 1 1 0 0,-1 0 0 0 0,1 1-1 0 0,-1 1-26 0 0,-50 103 412 0 0,53-109-396 0 0,0 1 0 0 0,1-1 0 0 0,0 0 0 0 0,0 1 0 0 0,0-1 0 0 0,0 0 0 0 0,0 1 0 0 0,0 0 0 0 0,1-1 0 0 0,0 1 0 0 0,0-1 0 0 0,0 1 0 0 0,0-1 0 0 0,1 4-16 0 0,-1-4 17 0 0,0 0 0 0 0,0 0 1 0 0,-1 0-1 0 0,1 0 0 0 0,-1 0 0 0 0,1-1 0 0 0,-1 1 0 0 0,0 0 0 0 0,-1 2-17 0 0,1-3 15 0 0,0 0-1 0 0,0 0 0 0 0,1 0 0 0 0,-1 1 1 0 0,0-1-1 0 0,1 0 0 0 0,0 0 0 0 0,-1 0 1 0 0,1 0-1 0 0,0 1 0 0 0,0-1 0 0 0,1 0 1 0 0,-1 0-1 0 0,0 0 0 0 0,1 2-14 0 0,2 2 44 0 0,0 0-1 0 0,0 0 1 0 0,1 0 0 0 0,0-1-1 0 0,0 1 1 0 0,1-1 0 0 0,-1 0-1 0 0,1 0 1 0 0,0-1 0 0 0,1 1-1 0 0,2 1-43 0 0,0-2 28 0 0,0 0 0 0 0,1 0 0 0 0,-1-1 0 0 0,0 0 0 0 0,1-1 0 0 0,0 0 0 0 0,-1 0 0 0 0,1-1 0 0 0,0 0 0 0 0,0 0 0 0 0,0-1 0 0 0,0-1 0 0 0,0 1 0 0 0,3-2-28 0 0,5 0 25 0 0,-1-2 0 0 0,1 0 1 0 0,-1 0-1 0 0,0-2 0 0 0,0 0 0 0 0,0-1 0 0 0,5-3-25 0 0,-17 8-25 0 0,10-6-826 0 0,1 0 1 0 0,-2-1-1 0 0,2-2 851 0 0,-6 3-959 0 0</inkml:trace>
  <inkml:trace contextRef="#ctx0" brushRef="#br0" timeOffset="95818.86">18990 4226 18055 0 0,'0'-8'241'0'0,"1"1"-1"0"0,-1 0 1 0 0,1 0 0 0 0,0-1-1 0 0,1 1 1 0 0,0 0-1 0 0,0 0 1 0 0,3-5-241 0 0,-3 7 156 0 0,0 1 1 0 0,0 0 0 0 0,1 0 0 0 0,0 0 0 0 0,0 1 0 0 0,0-1-1 0 0,0 1 1 0 0,0-1 0 0 0,1 1 0 0 0,-1 0 0 0 0,1 1 0 0 0,0-1-1 0 0,0 0 1 0 0,2 0-157 0 0,7-5 605 0 0,-10 6-452 0 0,0 0 0 0 0,1 0 0 0 0,-1 0 1 0 0,1 0-1 0 0,0 1 0 0 0,0-1 1 0 0,2 0-154 0 0,7-1 253 0 0,-5 1-16 0 0,1 0-1 0 0,0 0 1 0 0,0 1 0 0 0,3 0-237 0 0,0 1 129 0 0,1 0 0 0 0,-1 1 0 0 0,0 0 0 0 0,0 1 1 0 0,0 0-1 0 0,2 2-129 0 0,-11-3 25 0 0,0 0-1 0 0,1 0 1 0 0,-1 1 0 0 0,0-1 0 0 0,0 1 0 0 0,0 0 0 0 0,0 0-1 0 0,-1 0 1 0 0,1 0 0 0 0,0 0 0 0 0,-1 0 0 0 0,0 1-1 0 0,1-1 1 0 0,-1 1 0 0 0,0 0 0 0 0,0 0 0 0 0,-1 0-1 0 0,1 0 1 0 0,0 0 0 0 0,-1 0 0 0 0,0 0 0 0 0,0 0-1 0 0,0 1 1 0 0,0 1-25 0 0,0 3 9 0 0,0-1-1 0 0,0 1 1 0 0,-1 0 0 0 0,0 0-1 0 0,-1 0 1 0 0,0-1-1 0 0,0 1 1 0 0,-1 0 0 0 0,0-1-1 0 0,0 1 1 0 0,-1-1 0 0 0,-1 3-10 0 0,-8 16 80 0 0,-1 1-1 0 0,-12 15-78 0 0,7-10 26 0 0,-20 29 148 0 0,-16 18-174 0 0,0-1 164 0 0,38-51 98 0 0,2 0 0 0 0,0 1 0 0 0,2 0 0 0 0,-1 5-262 0 0,11-26 37 0 0,0-1 0 0 0,0 1 0 0 0,1 0 0 0 0,0 0 0 0 0,0-1-1 0 0,0 1 1 0 0,1 0 0 0 0,0 0 0 0 0,1 1-37 0 0,-1-5 9 0 0,0 0 1 0 0,1-1-1 0 0,-1 1 1 0 0,1-1-1 0 0,0 1 1 0 0,0-1-1 0 0,0 0 1 0 0,0 1-1 0 0,0-1 0 0 0,0 0 1 0 0,1 1-1 0 0,-1-1 1 0 0,1 0-1 0 0,0 0 1 0 0,0 0-1 0 0,-1-1 1 0 0,1 1-1 0 0,0 0 0 0 0,1-1 1 0 0,-1 1-1 0 0,0-1 1 0 0,0 1-1 0 0,1-1 1 0 0,-1 0-1 0 0,2 0-9 0 0,9 3-39 0 0,0 0 0 0 0,0-1 0 0 0,0-1 0 0 0,0 0 0 0 0,0-1 0 0 0,0 0 0 0 0,1-1 0 0 0,-1-1 0 0 0,0 0 0 0 0,1-1 0 0 0,-1 0 0 0 0,9-3 39 0 0,-8 3-761 0 0,-11 2-1703 0 0,-3 0-6618 0 0</inkml:trace>
  <inkml:trace contextRef="#ctx0" brushRef="#br0" timeOffset="96240.63">19135 5430 21967 0 0,'-5'0'1068'0'0,"3"0"-836"0"0,-1 0-67 0 0,-1 0 0 0 0,1 0 0 0 0,-1 0 0 0 0,1 0 0 0 0,0 1 0 0 0,-1-1 0 0 0,1 1 0 0 0,-1 0 0 0 0,1 0-1 0 0,0 0 1 0 0,-1 0 0 0 0,1 1 0 0 0,-3 1-165 0 0,4-1 146 0 0,-1-1 0 0 0,0 1-1 0 0,0-1 1 0 0,0 0 0 0 0,0 0-1 0 0,0 0 1 0 0,0 0 0 0 0,0 0-1 0 0,0-1 1 0 0,-1 1 0 0 0,-1-1-146 0 0,2 1 101 0 0,-4 6-81 0 0,-8 0 219 0 0,15-7-227 0 0,0 0 0 0 0,0 0-1 0 0,0 0 1 0 0,-1 0 0 0 0,1 0 0 0 0,0 0 0 0 0,0 0-1 0 0,0 0 1 0 0,0-1 0 0 0,0 1 0 0 0,0 0 0 0 0,0 0 0 0 0,-1 0-1 0 0,1 0 1 0 0,0 0 0 0 0,0 0 0 0 0,0 0 0 0 0,0-1-1 0 0,0 1 1 0 0,0 0 0 0 0,0 0 0 0 0,0 0 0 0 0,0 0 0 0 0,0 0-1 0 0,0 0 1 0 0,0-1 0 0 0,0 1 0 0 0,0 0 0 0 0,0 0-1 0 0,0 0 1 0 0,0 0 0 0 0,0-1 0 0 0,0 1 0 0 0,0 0 0 0 0,0 0-1 0 0,0 0 1 0 0,0 0 0 0 0,0 0 0 0 0,0-1 0 0 0,0 1-1 0 0,0 0 1 0 0,0 0 0 0 0,0 0 0 0 0,0 0-12 0 0,8-17 302 0 0,-6 14-317 0 0,0 0-1 0 0,1 1 0 0 0,-1-1 0 0 0,1 0 1 0 0,-1 1-1 0 0,1 0 0 0 0,0-1 0 0 0,0 1 0 0 0,0 0 1 0 0,0 1-1 0 0,0-1 0 0 0,0 0 0 0 0,2 0 16 0 0,11-3-128 0 0,-12 6 117 0 0,-2 0-6 0 0,1 0 33 0 0,0 0-1 0 0,0 0 1 0 0,-1 1-1 0 0,1-1 1 0 0,-1 0-1 0 0,1 1 0 0 0,-1 0 1 0 0,1-1-1 0 0,-1 1 1 0 0,0 0-1 0 0,0 0 1 0 0,0 0-1 0 0,0 1 1 0 0,0-1-1 0 0,0 0 1 0 0,-1 1-1 0 0,1-1 1 0 0,-1 1-1 0 0,0-1 1 0 0,0 1-1 0 0,0 0 1 0 0,0 0-1 0 0,1 2-15 0 0,-2-2 0 0 0,0 0 0 0 0,0 0 0 0 0,0 0 0 0 0,-1 1 0 0 0,1-1 0 0 0,-1 0 0 0 0,0 0 0 0 0,0 0 0 0 0,0 0 0 0 0,0 0 0 0 0,0 0 0 0 0,-1 0 0 0 0,1-1 0 0 0,-1 1 0 0 0,0 0 0 0 0,0-1 0 0 0,0 1 0 0 0,-1 1 0 0 0,-3 1-35 0 0,6-4 29 0 0,0-1 0 0 0,0 0 0 0 0,0 1 1 0 0,-1-1-1 0 0,1 0 0 0 0,0 1 0 0 0,0-1 0 0 0,0 0 0 0 0,-1 0 0 0 0,1 1 0 0 0,0-1 1 0 0,0 0-1 0 0,-1 0 0 0 0,1 1 0 0 0,0-1 0 0 0,0 0 0 0 0,-1 0 0 0 0,1 0 0 0 0,0 0 0 0 0,-1 1 1 0 0,1-1-1 0 0,0 0 0 0 0,-1 0 0 0 0,1 0 0 0 0,0 0 0 0 0,-1 0 0 0 0,1 0 0 0 0,0 0 1 0 0,-1 0-1 0 0,1 0 0 0 0,0 0 0 0 0,-1 0 0 0 0,1 0 0 0 0,0 0 0 0 0,-1 0 0 0 0,1 0 0 0 0,0-1 1 0 0,-1 1-1 0 0,1 0 0 0 0,0 0 0 0 0,-1 0 0 0 0,1 0 0 0 0,0-1 6 0 0,-2 0-75 0 0,1 1 84 0 0,0-1 0 0 0,0 1 0 0 0,0-1 0 0 0,1 1 0 0 0,-1-1 0 0 0,0 1 0 0 0,0-1 0 0 0,1 1 0 0 0,-1-1 0 0 0,1 0 0 0 0,-1 1 0 0 0,0-1 0 0 0,1 0 0 0 0,-1 0 0 0 0,1 1 0 0 0,0-1 0 0 0,-1 0 0 0 0,1 0 0 0 0,0 0 0 0 0,-1 0 0 0 0,1 1-1 0 0,0-1 1 0 0,0 0 0 0 0,0 0 0 0 0,0 0 0 0 0,0 0-9 0 0,2-17 121 0 0,-2 17-116 0 0,0-2-4 0 0,1 1 1 0 0,0-1-1 0 0,0 0 0 0 0,0 0 1 0 0,0 1-1 0 0,0-1 0 0 0,0 0 1 0 0,1 1-1 0 0,0-2-1 0 0,0 2-53 0 0,-1 0-1 0 0,0 0 0 0 0,0 0 1 0 0,0-1-1 0 0,0 1 0 0 0,0 0 1 0 0,-1-1-1 0 0,1 1 54 0 0,3-11-2652 0 0,-3 12-6418 0 0</inkml:trace>
  <inkml:trace contextRef="#ctx0" brushRef="#br0" timeOffset="106847.51">504 6448 12696 0 0,'0'-1'123'0'0,"-2"-5"564"0"0,1 0 0 0 0,0 0 0 0 0,1 0 0 0 0,-1-1 0 0 0,1 1 0 0 0,0-5-687 0 0,-8 166 2756 0 0,6-111-1847 0 0,-2 0 1 0 0,-5 19-910 0 0,-2 18 606 0 0,5-37 5 0 0,-11 37-611 0 0,4-25 250 0 0,-4 29 240 0 0,3-32 82 0 0,9-37 38 0 0,5-16-562 0 0,0 0 0 0 0,0 0 0 0 0,-1 0 0 0 0,1-1 0 0 0,0 1 0 0 0,0 0 0 0 0,-1 0 0 0 0,1-1 1 0 0,0 1-1 0 0,0 0 0 0 0,0 0 0 0 0,-1-1 0 0 0,1 1 0 0 0,0 0 0 0 0,0-1 0 0 0,0 1 0 0 0,0 0 0 0 0,0-1 0 0 0,0 1 0 0 0,0 0 0 0 0,-1-1 0 0 0,1 1 0 0 0,0 0 0 0 0,0-1 0 0 0,0 1 0 0 0,1 0-48 0 0,-5-35 847 0 0,8-68-168 0 0,8-34-679 0 0,-6 74 54 0 0,11-66-241 0 0,-3 24 508 0 0,-14 100-237 0 0,1-1 1 0 0,1 0-1 0 0,-1 0 1 0 0,2-3-85 0 0,4-18 139 0 0,-7 24-138 0 0,0 2-1 0 0,0 0 1 0 0,0 0 0 0 0,1 0 0 0 0,-1-1-1 0 0,0 1 1 0 0,1 0 0 0 0,-1 0-1 0 0,0 0 1 0 0,1 1 0 0 0,0-1 0 0 0,-1 0-1 0 0,1 0 1 0 0,-1 0 0 0 0,2-1-1 0 0,-2 3 4 0 0,1-1-1 0 0,0 0 1 0 0,0 1 0 0 0,-1-1 0 0 0,1 1 0 0 0,0-1-1 0 0,-1 1 1 0 0,1-1 0 0 0,-1 1 0 0 0,1 0 0 0 0,-1-1 0 0 0,1 1-1 0 0,-1 0 1 0 0,1-1-4 0 0,17 29 6 0 0,0 0-1 0 0,11 30-5 0 0,-2-6-42 0 0,-22-44 32 0 0,14 28-92 0 0,2 0 1 0 0,1-2-1 0 0,2 0 0 0 0,13 13 102 0 0,-13-21 11 0 0,-8-7 19 0 0,2-1 0 0 0,0 0 0 0 0,11 7-30 0 0,9 6 75 0 0,-23-19-42 0 0,-1-1-1 0 0,2 0 1 0 0,-1-1 0 0 0,9 3-33 0 0,14 9 117 0 0,-37-23-111 0 0,-1 1-1 0 0,1-1 1 0 0,-1 0-1 0 0,1 0 1 0 0,-1 1-1 0 0,1-1 1 0 0,-1 0-1 0 0,1 0 1 0 0,-1 0-1 0 0,1 0 1 0 0,-1 0-1 0 0,1 0 1 0 0,-1 0-1 0 0,1 0 1 0 0,-1 0-1 0 0,1 0 1 0 0,-1 0-1 0 0,1 0 1 0 0,-1 0-1 0 0,0-1 1 0 0,1 1-1 0 0,-1 0 1 0 0,1 0-1 0 0,-1 0 1 0 0,1-1-1 0 0,-1 1 1 0 0,1 0-1 0 0,-1 0 1 0 0,0-1-1 0 0,1 1 1 0 0,-1 0-1 0 0,0-1-5 0 0,9-12 209 0 0,-6 4-77 0 0,-1-1-1 0 0,-1 1 0 0 0,1-1 1 0 0,-1 1-1 0 0,-1-1 0 0 0,0 0 0 0 0,0 1 1 0 0,-1-1-1 0 0,-2-7-131 0 0,2-2 217 0 0,-11-163 109 0 0,10 124-310 0 0,3 0-1 0 0,4-10-15 0 0,-1 3-17 0 0,-2 34-13 0 0,0 1 0 0 0,3-7 30 0 0,-4 30-20 0 0,-1 5-4 0 0,0 0 0 0 0,0 1 1 0 0,0-1-1 0 0,0 0 0 0 0,0 1 0 0 0,1-1 1 0 0,-1 0-1 0 0,0 1 0 0 0,1-1 0 0 0,-1 1 1 0 0,1-1-1 0 0,0 1 0 0 0,0-1 1 0 0,0 1-1 0 0,-1-1 0 0 0,2 1 24 0 0,-2 14-976 0 0,0 2-253 0 0,2 0 0 0 0,1 8 1229 0 0,1 4-1644 0 0,-1 8-302 0 0</inkml:trace>
  <inkml:trace contextRef="#ctx0" brushRef="#br0" timeOffset="107925.39">1435 6732 17999 0 0,'0'-7'874'0'0,"0"-10"-194"0"0,1 7-578 0 0,-1 0 0 0 0,-1-1 0 0 0,0 1 0 0 0,0 0 0 0 0,-1-1-102 0 0,1 7-79 0 0,1 4 143 0 0,0-1 1 0 0,0 1-1 0 0,0-1 0 0 0,0 1 0 0 0,0-1 0 0 0,0 1 0 0 0,0-1 0 0 0,0 1 0 0 0,0-1 0 0 0,0 1 0 0 0,-1-1 0 0 0,1 1 0 0 0,0 0 1 0 0,0-1-1 0 0,0 1 0 0 0,-1-1 0 0 0,1 1 0 0 0,0-1 0 0 0,0 1 0 0 0,-1 0 0 0 0,1-1 0 0 0,0 1 0 0 0,-1 0 0 0 0,1-1 0 0 0,-1 1 1 0 0,1 0-1 0 0,0 0 0 0 0,-1-1 0 0 0,1 1 0 0 0,-1 0 0 0 0,1 0 0 0 0,-1 0 0 0 0,1-1 0 0 0,0 1 0 0 0,-1 0 0 0 0,1 0 0 0 0,-1 0 1 0 0,1 0-1 0 0,-1 0 0 0 0,1 0 0 0 0,-1 0 0 0 0,1 0 0 0 0,-1 0 0 0 0,1 0 0 0 0,-1 0 0 0 0,1 1 0 0 0,-1-1 0 0 0,1 0 0 0 0,-1 0 0 0 0,1 0 1 0 0,0 0-1 0 0,-1 1-64 0 0,-2 0 63 0 0,0 0 0 0 0,0 0 0 0 0,1 0 1 0 0,-1 0-1 0 0,0 1 0 0 0,1-1 0 0 0,-1 1 1 0 0,1 0-1 0 0,-1 0 0 0 0,1 0 0 0 0,0 0 1 0 0,0 0-1 0 0,0 0 0 0 0,0 1 0 0 0,0-1 1 0 0,0 1-1 0 0,0 0-63 0 0,-4 8 61 0 0,1-1 1 0 0,0 2-1 0 0,-3 8-61 0 0,-1 3 127 0 0,2-8-61 0 0,1 1-1 0 0,0 0 1 0 0,1 0 0 0 0,1 0-1 0 0,-2 11-65 0 0,5-15-4 0 0,-7 69 363 0 0,8-69-216 0 0,0 0 0 0 0,1 0 0 0 0,0-1 0 0 0,1 1 0 0 0,2 9-143 0 0,-1-11 12 0 0,0 0 1 0 0,1 0 0 0 0,0 0 0 0 0,0-1-1 0 0,1 0 1 0 0,0 0 0 0 0,1 0 0 0 0,6 6-13 0 0,-10-12 14 0 0,0-1 1 0 0,0 1 0 0 0,0-1-1 0 0,1 0 1 0 0,-1 0 0 0 0,1 0 0 0 0,0 0-1 0 0,-1 0 1 0 0,1-1 0 0 0,0 1 0 0 0,0-1-1 0 0,0 0 1 0 0,0 0 0 0 0,1 0 0 0 0,-1 0-1 0 0,0 0 1 0 0,0-1 0 0 0,0 1 0 0 0,1-1-1 0 0,-1 0 1 0 0,0 0 0 0 0,0 0-1 0 0,1 0 1 0 0,-1-1 0 0 0,0 0 0 0 0,0 1-1 0 0,0-1 1 0 0,1 0 0 0 0,1-2-15 0 0,-1 2 16 0 0,-1-1 1 0 0,0 0-1 0 0,1-1 0 0 0,-1 1 1 0 0,0 0-1 0 0,0-1 1 0 0,-1 0-1 0 0,1 0 1 0 0,-1 0-1 0 0,1 0 0 0 0,-1 0 1 0 0,0 0-1 0 0,1-3-16 0 0,2-3 79 0 0,0-1 0 0 0,-1 1 0 0 0,-1-1 0 0 0,3-7-79 0 0,-4 10 36 0 0,2-8 74 0 0,0 0 1 0 0,0 0-1 0 0,-1-1 0 0 0,-1 1 1 0 0,-1-1-1 0 0,0 0 0 0 0,-1-5-110 0 0,-4-3 56 0 0,0-1-1 0 0,-2 0 1 0 0,-8-22-56 0 0,3 10 9 0 0,7 24-9 0 0,0 0 0 0 0,-1 1 0 0 0,0 0 0 0 0,-1 0 0 0 0,-5-8 0 0 0,9 16 0 0 0,-1 1 0 0 0,1-1 0 0 0,-1 1 0 0 0,0-1 0 0 0,1 1 0 0 0,-2 0 0 0 0,1 0 0 0 0,0 0 0 0 0,0 1 0 0 0,-1-1 0 0 0,0 1 0 0 0,1 0 0 0 0,-1 0 0 0 0,0 0 0 0 0,0 0 0 0 0,0 1 0 0 0,0-1 0 0 0,0 1 0 0 0,-3 0 0 0 0,4 1-5 0 0,-1 0 1 0 0,0 0-1 0 0,0 1 0 0 0,1 0 0 0 0,-1 0 0 0 0,0 0 1 0 0,1 0-1 0 0,-1 0 0 0 0,1 1 0 0 0,-1-1 0 0 0,1 1 1 0 0,0 0-1 0 0,-1 0 0 0 0,1 1 0 0 0,0-1 5 0 0,-2 2-9 0 0,0 0 0 0 0,0 0 0 0 0,1 1 0 0 0,-1 0 0 0 0,1-1 0 0 0,0 1 0 0 0,0 1 0 0 0,-1 2 9 0 0,0 1-15 0 0,1 0 0 0 0,0 1 1 0 0,0-1-1 0 0,1 1 0 0 0,1-1 0 0 0,-1 1 0 0 0,1 3 15 0 0,1-8-7 0 0,1 0 0 0 0,0 0 0 0 0,0 0 0 0 0,0 0 0 0 0,1 0 1 0 0,-1 0-1 0 0,1 0 0 0 0,0-1 0 0 0,1 1 0 0 0,-1 0 0 0 0,1 0 0 0 0,0-1 0 0 0,0 0 0 0 0,0 1 0 0 0,3 3 7 0 0,-2-5 0 0 0,0 0 0 0 0,-1 0 0 0 0,1 0 0 0 0,0 0 0 0 0,1-1 0 0 0,-1 1 0 0 0,0-1 0 0 0,1 0 0 0 0,-1 0 0 0 0,1 0 0 0 0,-1 0 0 0 0,1-1 0 0 0,0 0 0 0 0,0 1 0 0 0,0-1 0 0 0,0-1 0 0 0,0 1 0 0 0,0-1 0 0 0,0 1 0 0 0,0-1 0 0 0,0 0 0 0 0,3-1 0 0 0,11 0 0 0 0,-1-2 0 0 0,1 0 0 0 0,-1-1 0 0 0,10-3 0 0 0,-21 5 0 0 0,4-2 27 0 0,-1 0 0 0 0,1-1 0 0 0,-1 0 0 0 0,0-1 0 0 0,-1 0 0 0 0,1 0 0 0 0,-1-1-1 0 0,-1 0 1 0 0,2-2-27 0 0,4-2 30 0 0,9-10 9 0 0,-1-1-1 0 0,1-4-38 0 0,-3 4 3 0 0,2 1 0 0 0,2-2-3 0 0,-18 19 10 0 0,-1 0 1 0 0,1 1 0 0 0,0 0-1 0 0,0 0 1 0 0,2-1-11 0 0,-6 3 0 0 0,0 1 0 0 0,0-1 0 0 0,0 1 0 0 0,0-1 0 0 0,0 1 0 0 0,0 0 0 0 0,0-1 0 0 0,0 1 0 0 0,0 0 0 0 0,0 0 0 0 0,0-1 0 0 0,0 1 0 0 0,0 0 0 0 0,0 0 0 0 0,0 0 0 0 0,0 0 0 0 0,0 1 0 0 0,0-1 0 0 0,0 0 0 0 0,0 0 0 0 0,0 1 0 0 0,0-1 0 0 0,0 0 0 0 0,0 1 0 0 0,0-1 0 0 0,0 1 0 0 0,1 0 0 0 0,0 0 0 0 0,1 1 0 0 0,-1-1 0 0 0,0 0 0 0 0,0 1 0 0 0,0 0 0 0 0,0-1 0 0 0,0 1 0 0 0,0 0 0 0 0,-1 0 0 0 0,1 0 0 0 0,-1 0 0 0 0,1 0 0 0 0,0 2 0 0 0,13 32 0 0 0,-8-15 0 0 0,1 1 0 0 0,-2 0 0 0 0,-1 1 0 0 0,0 0 0 0 0,-2 0 0 0 0,-1 2 0 0 0,5 23 0 0 0,-1 7 0 0 0,-4-32 0 0 0,1-1 0 0 0,1 0 0 0 0,1 0 0 0 0,5 13 0 0 0,-5-21-1 0 0,-3-7-2 0 0,0 0 0 0 0,1 0 0 0 0,0-1 0 0 0,1 1 0 0 0,0 0 3 0 0,4 0-64 0 0,-7-6 71 0 0,1-1-1 0 0,-1 1 1 0 0,1-1-1 0 0,0 1 1 0 0,-1-1 0 0 0,1 0-1 0 0,-1 0 1 0 0,1 1-1 0 0,0-1 1 0 0,-1 0-1 0 0,1 0 1 0 0,-1-1-1 0 0,1 1 1 0 0,0 0 0 0 0,-1-1-1 0 0,1 1 1 0 0,-1-1-1 0 0,1 1 1 0 0,-1-1-1 0 0,1 1 1 0 0,-1-1 0 0 0,0 0-1 0 0,1 0 1 0 0,-1 0-1 0 0,0 0 1 0 0,0 0-1 0 0,2-1-6 0 0,1-2 49 0 0,1 0 0 0 0,-1-1-1 0 0,0 1 1 0 0,0-1 0 0 0,0 0-1 0 0,3-5-48 0 0,3-10 174 0 0,0-1 0 0 0,-2 0 0 0 0,3-9-174 0 0,16-39 209 0 0,0 8-148 0 0,-7 13 25 0 0,3 2-1 0 0,20-31-85 0 0,-41 74 0 0 0,0 0 1 0 0,0 0-1 0 0,1 1 0 0 0,-1-1 0 0 0,1 0 1 0 0,-1 1-1 0 0,1 0 0 0 0,0-1 0 0 0,0 1 1 0 0,0 0-1 0 0,0 0 0 0 0,-2 2-1 0 0,0 0 1 0 0,0-1 0 0 0,0 1-1 0 0,0 0 1 0 0,0 0 0 0 0,-1-1-1 0 0,1 1 1 0 0,0 0 0 0 0,0 0 0 0 0,0 0-1 0 0,0 0 1 0 0,0 0 0 0 0,0 0-1 0 0,0 0 1 0 0,0 1 0 0 0,0-1-1 0 0,0 0 1 0 0,-1 0 0 0 0,1 1-1 0 0,0-1 1 0 0,0 1 0 0 0,0-1-1 0 0,0 0 1 0 0,-1 1 0 0 0,1 0-1 0 0,0-1 1 0 0,0 1 0 0 0,-1-1-1 0 0,1 1 1 0 0,0 0 0 0 0,-1 0-1 0 0,1-1 1 0 0,-1 1 0 0 0,1 0-1 0 0,-1 0 1 0 0,1 0 0 0 0,-1-1-1 0 0,0 1 1 0 0,1 0 0 0 0,-1 0-1 0 0,0 1 1 0 0,17 33-50 0 0,-12-26 33 0 0,0 1 0 0 0,0-1 1 0 0,-1 1-1 0 0,0 3 17 0 0,4 12 0 0 0,2 0 0 0 0,0-1 0 0 0,6 6 0 0 0,5 15 0 0 0,-6-16-18 0 0,1-1 1 0 0,1 0-1 0 0,18 21 18 0 0,-31-45 13 0 0,-1 0 0 0 0,1 1 1 0 0,0-1-1 0 0,0-1 0 0 0,0 1 1 0 0,1-1-1 0 0,-1 1 0 0 0,1-1 1 0 0,0-1-1 0 0,-1 1 0 0 0,1-1 1 0 0,1 1-1 0 0,-1-1 0 0 0,0-1 1 0 0,0 1-1 0 0,1-1 0 0 0,-1 0 1 0 0,1 0-1 0 0,2 0-13 0 0,-1-1 20 0 0,-1-1-1 0 0,0 1 1 0 0,0-1 0 0 0,0 0 0 0 0,0 0-1 0 0,0-1 1 0 0,0 0 0 0 0,0 0-1 0 0,0 0 1 0 0,-1-1 0 0 0,1 0-1 0 0,-1 0 1 0 0,1 0 0 0 0,-1-1-1 0 0,0 0 1 0 0,-1 0 0 0 0,4-3-20 0 0,1-4 37 0 0,-1 0 1 0 0,0 0-1 0 0,-1-1 1 0 0,0 0-1 0 0,-1 0 1 0 0,0-1-1 0 0,-1 0 1 0 0,3-12-38 0 0,-1 0 21 0 0,-1 0 1 0 0,-1 0-1 0 0,-2-1 0 0 0,0-6-21 0 0,-2 15 10 0 0,0 0 0 0 0,-2 0-1 0 0,0 0 1 0 0,0 0 0 0 0,-2 0-1 0 0,0 0 1 0 0,-1 1 0 0 0,-1-1 0 0 0,0 1-1 0 0,-1 0 1 0 0,-1 1 0 0 0,0-1-1 0 0,-1 1 1 0 0,-5-5-10 0 0,10 16 1 0 0,0 0 0 0 0,-1 0-1 0 0,1 0 1 0 0,-1 1 0 0 0,0-1 0 0 0,0 1 0 0 0,0 0-1 0 0,-1 0 1 0 0,1 0 0 0 0,-1 1 0 0 0,1-1 0 0 0,-1 1-1 0 0,0 0 1 0 0,0 1 0 0 0,0-1 0 0 0,0 1 0 0 0,0 0-1 0 0,0 0 1 0 0,0 1 0 0 0,-1 0 0 0 0,1-1 0 0 0,0 2-1 0 0,0-1 1 0 0,0 0 0 0 0,-1 1 0 0 0,0 1-1 0 0,-5 0-1 0 0,1 1 0 0 0,1 0 0 0 0,-1 0 1 0 0,0 1-1 0 0,1 1 0 0 0,0-1 0 0 0,-1 2 0 0 0,2-1 0 0 0,-1 1 0 0 0,1 0 1 0 0,0 1-1 0 0,-6 6 1 0 0,6-4-3 0 0,0 0 0 0 0,0 0 0 0 0,1 1 0 0 0,-3 5 3 0 0,8-12 0 0 0,0 0 0 0 0,0 0 0 0 0,1 1 0 0 0,0-1 0 0 0,0 0 0 0 0,0 0 0 0 0,0 1 1 0 0,0-1-1 0 0,0 0 0 0 0,1 1 0 0 0,0-1 0 0 0,0 1 0 0 0,0-1 0 0 0,0 0 0 0 0,0 1 0 0 0,0-1 0 0 0,1 1 0 0 0,0 1 0 0 0,1 0 1 0 0,0 0-1 0 0,0 0 1 0 0,1 0-1 0 0,-1-1 1 0 0,1 1-1 0 0,0-1 1 0 0,1 0-1 0 0,-1 0 1 0 0,1 0-1 0 0,-1 0 1 0 0,1 0-1 0 0,0-1 1 0 0,0 0 0 0 0,1 0-1 0 0,-1 0 1 0 0,1 0-1 0 0,0 0 1 0 0,-1-1-1 0 0,1 0 1 0 0,4 1-1 0 0,-1 0 1 0 0,0-1 0 0 0,0 0 1 0 0,0 0-1 0 0,1-1 0 0 0,-1 0 1 0 0,0 0-1 0 0,1-1 0 0 0,-1 0 1 0 0,5-1-2 0 0,9-1-25 0 0,0-2 0 0 0,21-5 25 0 0,-28 6-47 0 0,-10 2 30 0 0,0 0 0 0 0,0-1 0 0 0,0 1 0 0 0,0-1 0 0 0,0 0 0 0 0,2-1 17 0 0,10-5-1429 0 0,-16 7-5579 0 0,-1 1-2394 0 0</inkml:trace>
  <inkml:trace contextRef="#ctx0" brushRef="#br0" timeOffset="110112.37">3505 6745 920 0 0,'0'0'179'0'0,"0"0"415"0"0,0 0 188 0 0,0 0 32 0 0,0 0 6 0 0,0 0-9 0 0,0 0-3 0 0,-1 15 1822 0 0,0-11-2108 0 0,1-2-355 0 0,0-1-1 0 0,-1 0 1 0 0,1 0-1 0 0,0 0 1 0 0,-1 1 0 0 0,1-1-1 0 0,0 0 1 0 0,-1 0-1 0 0,0 0 1 0 0,1 0 0 0 0,-1 0-1 0 0,0 0 1 0 0,1 0-1 0 0,-1 0 1 0 0,0 0-1 0 0,0 0 1 0 0,0 0 0 0 0,0-1-1 0 0,0 1 1 0 0,0 0-1 0 0,0 0-166 0 0,0 0 196 0 0,1 0 1 0 0,0 0-1 0 0,-1 0 0 0 0,1 0 0 0 0,0 0 0 0 0,0 0 0 0 0,0 0 0 0 0,0 1 1 0 0,0-1-1 0 0,0 0 0 0 0,0 0 0 0 0,0 0 0 0 0,0 0 0 0 0,0 0 0 0 0,1 0 1 0 0,-1 0-1 0 0,0 0 0 0 0,1 1-196 0 0,1-1 171 0 0,0 0 1 0 0,0 0-1 0 0,0 0 0 0 0,1 0 1 0 0,-1 0-1 0 0,0 0 0 0 0,0-1 1 0 0,1 1-1 0 0,-1-1 0 0 0,0 0 1 0 0,1 1-1 0 0,-1-1 1 0 0,1 0-1 0 0,-1-1 0 0 0,0 1 1 0 0,1 0-1 0 0,-1-1 0 0 0,0 1 1 0 0,1-1-1 0 0,-1 0 0 0 0,0 0 1 0 0,0 0-1 0 0,0 0 0 0 0,1 0-171 0 0,9-5 460 0 0,0 0-1 0 0,0-1 0 0 0,8-7-459 0 0,13-7 574 0 0,-22 15-437 0 0,1-2 0 0 0,-2 1-1 0 0,2-2-136 0 0,-7 5 20 0 0,37-32 1247 0 0,14-17-1267 0 0,-44 40 166 0 0,0 0 1 0 0,-1-1 0 0 0,0-1 0 0 0,-1 0 0 0 0,-1 0 0 0 0,3-6-167 0 0,-7 8 22 0 0,-1 0 1 0 0,0 0-1 0 0,-1 0 0 0 0,1-3-22 0 0,2-10 7 0 0,-2-2 16 0 0,0 1 0 0 0,-2-1-1 0 0,0 1 1 0 0,-2-1 0 0 0,-2 0-1 0 0,-2-17-22 0 0,4 8 0 0 0,1 30 0 0 0,0-1 0 0 0,-1 1 0 0 0,0 0 0 0 0,-1-1 0 0 0,0-2 0 0 0,1 10 0 0 0,0 0 0 0 0,0 0 0 0 0,0 0 0 0 0,0 0 0 0 0,0 0 0 0 0,0 0 0 0 0,0 1 0 0 0,0-1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0,-3 8 0 0 0,-2 10 11 0 0,-14 77 401 0 0,-2 55-412 0 0,5-29 419 0 0,-22 177 1073 0 0,6 152-1492 0 0,39 61 1453 0 0,-6-491-1409 0 0,0 1 17 0 0,6 149 998 0 0,25 133-1059 0 0,-30-288 46 0 0,7 31 96 0 0,-8-43-112 0 0,0 1-1 0 0,0-1 0 0 0,0 1 0 0 0,1-1 1 0 0,-1 1-1 0 0,1-1 0 0 0,0 0 1 0 0,0 0-1 0 0,0 0 0 0 0,1 1-29 0 0,0-6 96 0 0,2-4-53 0 0,-1 0 0 0 0,-1 0 0 0 0,1-1 0 0 0,-1 0-1 0 0,0 1 1 0 0,-1-1 0 0 0,2-6-43 0 0,11-54 165 0 0,-8 34-105 0 0,7-55 72 0 0,3-72-132 0 0,-8 64 23 0 0,1-66-23 0 0,-6 69 0 0 0,-1-10-38 0 0,-3 0 0 0 0,-8-38 38 0 0,4 111-25 0 0,-1 0 0 0 0,-1 0 0 0 0,-2 1 0 0 0,0 0 0 0 0,-2 0-1 0 0,-6-9 26 0 0,10 26-23 0 0,-1-1-1 0 0,-1 1 0 0 0,0 1 0 0 0,0-1 0 0 0,-1 1 1 0 0,-1 1-1 0 0,1 0 0 0 0,-2 0 0 0 0,1 1 0 0 0,-1 0 1 0 0,-1 1-1 0 0,0 0 0 0 0,-11-5 24 0 0,19 11-9 0 0,0 0 0 0 0,0-1 0 0 0,0 1 1 0 0,1-1-1 0 0,-1 0 0 0 0,1 0 0 0 0,0 0 0 0 0,0 0 0 0 0,0-1 9 0 0,2 4-1 0 0,1 0 0 0 0,0-1 0 0 0,0 1-1 0 0,-1 0 1 0 0,1 0 0 0 0,0 0 0 0 0,0-1 0 0 0,0 1 0 0 0,0 0-1 0 0,-1 0 1 0 0,1-1 0 0 0,0 1 0 0 0,0 0 0 0 0,0 0 0 0 0,0-1 0 0 0,0 1-1 0 0,0 0 1 0 0,0-1 0 0 0,0 1 0 0 0,0 0 0 0 0,0 0 0 0 0,0-1-1 0 0,0 1 1 0 0,0 0 0 0 0,0-1 0 0 0,0 1 0 0 0,0 0 0 0 0,0 0-1 0 0,0-1 1 0 0,0 1 0 0 0,0 0 0 0 0,0-1 0 0 0,0 1 0 0 0,1 0 0 0 0,-1 0-1 0 0,0-1 1 0 0,0 1 0 0 0,0 0 0 0 0,0 0 0 0 0,1 0 0 0 0,-1-1-1 0 0,0 1 1 0 0,0 0 0 0 0,1 0 0 0 0,-1 0 0 0 0,0 0 0 0 0,0-1-1 0 0,1 1 1 0 0,-1 0 0 0 0,0 0 0 0 0,0 0 0 0 0,1 0 0 0 0,-1 0 0 0 0,0 0-1 0 0,1 0 1 0 0,-1 0 0 0 0,0 0 0 0 0,0 0 0 0 0,1 0 0 0 0,-1 0 1 0 0,0 0-4 0 0,28-12-117 0 0,-1 1 1 0 0,2 2 0 0 0,27-6 120 0 0,-44 12-19 0 0,53-15 32 0 0,-2-3 0 0 0,0-3 1 0 0,-1-3-1 0 0,45-27-13 0 0,-90 44-10 0 0,-9 5-1 0 0,0 0 0 0 0,1 1 1 0 0,-1 0-1 0 0,1 0 0 0 0,2 0 11 0 0,-11 4 2 0 0,1 0 0 0 0,-1 0 0 0 0,1 0 0 0 0,-1 0 0 0 0,0 0-1 0 0,1 0 1 0 0,-1 0 0 0 0,1 0 0 0 0,-1 0 0 0 0,0 0 0 0 0,1 0 0 0 0,-1 0 0 0 0,1 0 0 0 0,-1 0 0 0 0,1 0-1 0 0,-1 1 1 0 0,0-1 0 0 0,1 0 0 0 0,-1 0 0 0 0,0 0 0 0 0,1 1 0 0 0,-1-1 0 0 0,0 0 0 0 0,1 0 0 0 0,-1 1-1 0 0,0-1 1 0 0,1 0 0 0 0,-1 1 0 0 0,0-1 0 0 0,0 0 0 0 0,1 1 0 0 0,-1-1 0 0 0,0 1 0 0 0,0-1-2 0 0,1 2-3 0 0,0 0-1 0 0,-1 0 1 0 0,0 0 0 0 0,1 0 0 0 0,-1 0 0 0 0,0 0 0 0 0,0 0 0 0 0,0 2 3 0 0,-5 36-126 0 0,5-39 124 0 0,-8 33 136 0 0,0 0 0 0 0,-12 26-134 0 0,17-50-40 0 0,1 0 1 0 0,0 0-1 0 0,1 0 0 0 0,-1 0 1 0 0,2 0-1 0 0,0 0 0 0 0,0 0 0 0 0,1 4 40 0 0,0 16-25 0 0,-1-25 44 0 0,0-1 0 0 0,0 0 0 0 0,1 0 0 0 0,0 1 0 0 0,-1-1 0 0 0,2 0 0 0 0,-1 0 0 0 0,0 0 0 0 0,1 0 0 0 0,0 0 0 0 0,0 0 0 0 0,0 0 0 0 0,0-1-1 0 0,0 1 1 0 0,1-1 0 0 0,0 1 0 0 0,3 2-19 0 0,-4-4-9 0 0,1 1 0 0 0,0-1 0 0 0,1 0 0 0 0,-1 0-1 0 0,0 0 1 0 0,1-1 0 0 0,-1 1 0 0 0,1-1 0 0 0,-1 1 0 0 0,1-1 0 0 0,0-1-1 0 0,-1 1 1 0 0,1 0 0 0 0,0-1 0 0 0,0 0 0 0 0,-1 0 0 0 0,1 0-1 0 0,0 0 1 0 0,0 0 0 0 0,0-1 9 0 0,4-1 3 0 0,-1 0 1 0 0,0 0-1 0 0,0-1 1 0 0,0 0-1 0 0,0 0 0 0 0,-1 0 1 0 0,1-1-1 0 0,-1 0 0 0 0,0 0 1 0 0,0-1-1 0 0,0 0 1 0 0,-1 0-1 0 0,1 0 0 0 0,-1-1 1 0 0,0 1-1 0 0,-1-2-3 0 0,8-9 18 0 0,-1-1 0 0 0,0 0 0 0 0,-2 0 0 0 0,0-1 0 0 0,2-9-18 0 0,9-30 22 0 0,-2 0 1 0 0,6-46-23 0 0,-16 70 8 0 0,-3 12-9 0 0,33-164 77 0 0,-37 161-76 0 0,-1 24 0 0 0,0 0 0 0 0,0 0 0 0 0,0 0 0 0 0,0 0 0 0 0,0-1 0 0 0,0 1 0 0 0,0 0 0 0 0,0 0 0 0 0,0 0 0 0 0,0 0 0 0 0,0-1 0 0 0,0 1 0 0 0,0 0 0 0 0,0 0 0 0 0,-1 0 0 0 0,1 0 0 0 0,0 0 0 0 0,0-1-1 0 0,0 1 1 0 0,0 0 0 0 0,0 0 0 0 0,0 0 0 0 0,0 0 0 0 0,0 0 0 0 0,0 0 0 0 0,-1 0 0 0 0,1-1 0 0 0,0 1 0 0 0,0 0 0 0 0,0 0 0 0 0,0 0 0 0 0,0 0 0 0 0,-1 0 0 0 0,1 0 0 0 0,0 0 0 0 0,0 0 0 0 0,0 0 0 0 0,0 0 0 0 0,0 0 0 0 0,-1 0 0 0 0,1 0 0 0 0,0 0 0 0 0,0 0 0 0 0,0 0 0 0 0,0 0 0 0 0,-1 0 0 0 0,1 0 0 0 0,0 0 0 0 0,0 0 0 0 0,0 0-1 0 0,0 0 1 0 0,0 0 0 0 0,-1 0 0 0 0,1 0 0 0 0,0 0 0 0 0,0 0 0 0 0,0 1 0 0 0,0-1 0 0 0,0 0 0 0 0,-6 4-12 0 0,6-4 11 0 0,-6 6-16 0 0,1 0 0 0 0,0 0 0 0 0,0 1 0 0 0,1-1 0 0 0,0 1 0 0 0,0 0 0 0 0,1 0 0 0 0,0 0 0 0 0,-2 7 17 0 0,0 0-52 0 0,1 1 0 0 0,1 0 0 0 0,0 0 0 0 0,0 9 52 0 0,3-7-121 0 0,1 0 0 0 0,0 0 0 0 0,1-1 0 0 0,1 1 0 0 0,1-1 0 0 0,0 0 0 0 0,1 0 0 0 0,6 11 121 0 0,1 5-273 0 0,31 76-765 0 0,-38-96 934 0 0,-1 1 0 0 0,-1-1 0 0 0,0 1 0 0 0,-1-1 0 0 0,0 1 0 0 0,-1 0 0 0 0,0 0-1 0 0,-1 0 1 0 0,0 0 0 0 0,-2 5 104 0 0,1 26-97 0 0,1-26 98 0 0,0-17-1 0 0,0 0 0 0 0,0 0 0 0 0,0 0 0 0 0,1 0 0 0 0,-1 0 0 0 0,0 0 0 0 0,0 0 0 0 0,0 0 0 0 0,1 0 0 0 0,-1 0 0 0 0,0 0 0 0 0,1 0 0 0 0,-1 0 0 0 0,1 0 0 0 0,0 0 0 0 0,-1-1 0 0 0,0 0 0 0 0,1 1 0 0 0,-1-1 0 0 0,0 0 0 0 0,1 0 0 0 0,-1 1 0 0 0,0-1 0 0 0,1 0 0 0 0,-1 0 0 0 0,1 0 0 0 0,-1 1 0 0 0,1-1 0 0 0,-1 0 0 0 0,1 0 0 0 0,-1 0 0 0 0,0 0 0 0 0,1 0 0 0 0,-1 0 0 0 0,1 0 0 0 0,-1 0 0 0 0,1 0 0 0 0,2-1 0 0 0,-1 1 0 0 0,0-1 0 0 0,1 0 0 0 0,-1 0 0 0 0,0 0 0 0 0,0 0 0 0 0,1-1 0 0 0,-1 1 0 0 0,0-1 0 0 0,14-6 13 0 0,-10 5-234 0 0,0-1 0 0 0,0 1-1 0 0,0-1 1 0 0,5-5 221 0 0,21-22-3414 0 0,-15 15-4723 0 0</inkml:trace>
  <inkml:trace contextRef="#ctx0" brushRef="#br0" timeOffset="110549.77">5001 6732 2304 0 0,'0'0'101'0'0,"0"0"410"0"0,0 0 1634 0 0,0 0 714 0 0,0 0 145 0 0,0 0-266 0 0,0 0-1243 0 0,3 2-544 0 0,6 6 978 0 0,1-1 1 0 0,10 6-1930 0 0,-12-9 390 0 0,-6-3-315 0 0,0 0 0 0 0,0 0 0 0 0,0 0 0 0 0,0 0 0 0 0,0-1 1 0 0,0 1-1 0 0,0-1 0 0 0,1 0 0 0 0,-1 1 0 0 0,0-1 0 0 0,0 0 0 0 0,0 0 0 0 0,0-1 1 0 0,0 1-1 0 0,1 0 0 0 0,-1-1 0 0 0,0 1 0 0 0,0-1 0 0 0,0 0 0 0 0,0 1 1 0 0,0-1-1 0 0,1-1-75 0 0,1 0 114 0 0,1-1 1 0 0,-1 0 0 0 0,0 1-1 0 0,0-1 1 0 0,-1-1 0 0 0,1 1 0 0 0,0 0-1 0 0,1-3-114 0 0,-3 2 74 0 0,0 1 1 0 0,1-1-1 0 0,-1 0 0 0 0,-1 0 0 0 0,1 0 0 0 0,0 0 1 0 0,-1 0-1 0 0,0-1 0 0 0,0 1 0 0 0,0 0 0 0 0,-1-1 0 0 0,1 1 1 0 0,-1-1-1 0 0,0 1 0 0 0,0 0 0 0 0,-1-1 0 0 0,0 0-74 0 0,0-3 51 0 0,0 1 0 0 0,-1-1 0 0 0,0 1 0 0 0,-1-1 0 0 0,1 1 0 0 0,-1 0 0 0 0,-1 0 0 0 0,0 0 0 0 0,0 0-51 0 0,-2-4 43 0 0,3 7-6 0 0,1 0 0 0 0,-1 0 0 0 0,1 0 0 0 0,-1 0 0 0 0,-1 1 1 0 0,1-1-1 0 0,-2 0-37 0 0,4 3 13 0 0,0 0 0 0 0,-1 0 1 0 0,1 0-1 0 0,-1 0 0 0 0,1 1 0 0 0,-1-1 1 0 0,0 1-1 0 0,1-1 0 0 0,-1 1 1 0 0,0-1-1 0 0,1 1 0 0 0,-1 0 0 0 0,0 0 1 0 0,1 0-1 0 0,-1 0 0 0 0,0 0 1 0 0,0 0-1 0 0,1 1 0 0 0,-1-1 0 0 0,0 0 1 0 0,1 1-1 0 0,-1-1 0 0 0,-1 2-13 0 0,-5 1 32 0 0,-1 1 0 0 0,1 1 0 0 0,-1 0 0 0 0,2 0 0 0 0,-1 0 0 0 0,0 1 0 0 0,1 0 0 0 0,0 1 0 0 0,0-1 0 0 0,1 1 0 0 0,0 1 0 0 0,0-1 0 0 0,1 1 0 0 0,0 0 0 0 0,0 0 0 0 0,1 1 0 0 0,0-1 0 0 0,0 1 0 0 0,1 0 0 0 0,0 1-32 0 0,-2 6 47 0 0,1 0 0 0 0,0 0-1 0 0,1 1 1 0 0,1-1 0 0 0,1 1-1 0 0,0 14-46 0 0,1-25 9 0 0,1-1-1 0 0,-1 1 1 0 0,1 0-1 0 0,0-1 0 0 0,1 1 1 0 0,-1-1-1 0 0,1 1 0 0 0,0-1 1 0 0,0 0-1 0 0,1 0 0 0 0,0 0 1 0 0,0 0-1 0 0,0 0 1 0 0,0-1-1 0 0,1 1 0 0 0,-1-1 1 0 0,1 0-1 0 0,0 0 0 0 0,1 0 1 0 0,-1 0-1 0 0,4 1-8 0 0,1 1 85 0 0,1 0-1 0 0,0-1 1 0 0,0 0 0 0 0,1-1-1 0 0,5 2-84 0 0,-9-4 52 0 0,-1-1 0 0 0,1 0-1 0 0,0 0 1 0 0,-1 0 0 0 0,1-1-1 0 0,0 0 1 0 0,0 0-1 0 0,0 0 1 0 0,6-2-52 0 0,-1-1 114 0 0,1 0 0 0 0,-1 0 0 0 0,1-1 0 0 0,-1-1 0 0 0,0 0 0 0 0,-1-1-1 0 0,1 0 1 0 0,4-4-114 0 0,-9 5-33 0 0,-1 0-1 0 0,1 0 0 0 0,-1-1 1 0 0,0 1-1 0 0,-1-1 0 0 0,0-1 1 0 0,1 1-1 0 0,-2-1 0 0 0,1 0 1 0 0,-1 0-1 0 0,0 0 0 0 0,-1 0 1 0 0,0-1-1 0 0,0 0 34 0 0,-1 3-317 0 0,-1-1 0 0 0,0 1-1 0 0,0-1 1 0 0,-1 1 0 0 0,1-1-1 0 0,-1-3 318 0 0,0-15-1888 0 0</inkml:trace>
  <inkml:trace contextRef="#ctx0" brushRef="#br0" timeOffset="110909.24">4392 6160 19895 0 0,'0'0'440'0'0,"0"0"88"0"0,0 0 16 0 0,0 0 16 0 0,3-8-448 0 0,-3 8-112 0 0,0 0 0 0 0,0 0 0 0 0,0 0-480 0 0,5 3-112 0 0,3 2-24 0 0,2 3-7607 0 0</inkml:trace>
  <inkml:trace contextRef="#ctx0" brushRef="#br0" timeOffset="112174.39">6352 6943 2760 0 0,'0'0'555'0'0,"0"0"1289"0"0,0 0 567 0 0,0 0 111 0 0,0 0-186 0 0,0 0-887 0 0,0 0-392 0 0,0 0-81 0 0,0 0-33 0 0,0 0-81 0 0,0 0-35 0 0,0 0-10 0 0,0 0-26 0 0,1-1-107 0 0,34-40 1708 0 0,-23 28-1866 0 0,0-2 0 0 0,-1 0 0 0 0,4-7-526 0 0,17-23 603 0 0,28-31 166 0 0,-5-3 0 0 0,22-42-769 0 0,-57 84 240 0 0,-2-2 0 0 0,11-36-240 0 0,-11 30 70 0 0,-6 8-31 0 0,-1 0 0 0 0,-2 0 0 0 0,-1-8-39 0 0,9-35 19 0 0,-5 48-19 0 0,-11 25-13 0 0,-1 6-62 0 0,-1 13-111 0 0,1-3 149 0 0,-22 87-156 0 0,-35 184 113 0 0,40-217 80 0 0,9-38 0 0 0,1 1 0 0 0,2 0 0 0 0,-1 9 0 0 0,4-14 0 0 0,-2 13 0 0 0,2 17 0 0 0,2-39 0 0 0,0-1 0 0 0,1 1 0 0 0,1-1 0 0 0,0 0 0 0 0,1 1 0 0 0,1 4 0 0 0,0-4 5 0 0,-4-11-2 0 0,0 1 0 0 0,0 0-1 0 0,1-1 1 0 0,-1 1 0 0 0,1 0 0 0 0,-1-1 0 0 0,1 1 0 0 0,0 0 0 0 0,0-1 0 0 0,0 1 0 0 0,-1-1 0 0 0,1 1-1 0 0,1-1 1 0 0,-1 0 0 0 0,0 1 0 0 0,0-1 0 0 0,0 0 0 0 0,1 0 0 0 0,-1 0 0 0 0,1 0 0 0 0,-1 0 0 0 0,1 0-1 0 0,-1 0 1 0 0,1 0 0 0 0,-1-1 0 0 0,2 1-3 0 0,2 1 31 0 0,0-2 0 0 0,0 1 0 0 0,0 0 0 0 0,-1-1 1 0 0,1 0-1 0 0,0 0 0 0 0,0-1 0 0 0,0 1 0 0 0,0-1 0 0 0,-1 0 0 0 0,1 0 0 0 0,0-1 0 0 0,-1 1 0 0 0,1-1 0 0 0,-1 0 0 0 0,0 0 0 0 0,1-1 0 0 0,-1 1 0 0 0,0-1 0 0 0,0 0 1 0 0,2-2-32 0 0,8-9 122 0 0,0 0 1 0 0,0-1 0 0 0,-2 0-1 0 0,9-15-122 0 0,3-1-50 0 0,8-13 145 0 0,-2-1-1 0 0,-2-1 0 0 0,12-33-94 0 0,-30 59 70 0 0,-2 0 1 0 0,2-11-71 0 0,8-19 86 0 0,1-4-74 0 0,-13 35 1 0 0,0 0 1 0 0,2 1-1 0 0,0-1 0 0 0,8-11-13 0 0,-15 46-140 0 0,-3 26 100 0 0,-3 0 0 0 0,-1-1-1 0 0,-2 0 1 0 0,-3 5 40 0 0,-1 9 1 0 0,-5 48-1 0 0,5-24 21 0 0,6-48-5 0 0,2 0 0 0 0,0 30-16 0 0,3-36-43 0 0,0-18 43 0 0,1 1 1 0 0,0 0-1 0 0,0 0 0 0 0,1 0 0 0 0,0 2 0 0 0,4 1 57 0 0,3-4 28 0 0,-6-7-77 0 0,0 1 0 0 0,0-1-1 0 0,-1 0 1 0 0,1 0-1 0 0,0 0 1 0 0,0 0-1 0 0,0 0 1 0 0,-1 0-1 0 0,1 0 1 0 0,0-1-1 0 0,0 1 1 0 0,-1 0-1 0 0,1-1 1 0 0,0 0-1 0 0,-1 1 1 0 0,1-1-1 0 0,-1 0 1 0 0,1 0 0 0 0,0 0-8 0 0,4-3 22 0 0,-1-1 0 0 0,1 1 0 0 0,-1-1 1 0 0,2-2-23 0 0,3-3 51 0 0,0 0-25 0 0,0 0 0 0 0,-1-1 0 0 0,0 0-1 0 0,-1-1 1 0 0,0-1-26 0 0,35-62 153 0 0,-17 25-112 0 0,-16 33-41 0 0,1-1 0 0 0,1 1 0 0 0,11-13 0 0 0,-9 12 0 0 0,-9 17 0 0 0,-1 3 0 0 0,-2 0 0 0 0,1 0 0 0 0,0 0 1 0 0,0 0-1 0 0,-1 0 0 0 0,1 0 0 0 0,-1 1 0 0 0,1 0 0 0 0,-1-1 0 0 0,0 1 0 0 0,0 0 0 0 0,0 0 1 0 0,-1 0-1 0 0,1 0 0 0 0,-1 1 0 0 0,15 20-13 0 0,0-5-21 0 0,0-2 0 0 0,17 14 34 0 0,-22-21-43 0 0,-7-6 31 0 0,1 0 0 0 0,0 0 0 0 0,-1 0 0 0 0,1-1 1 0 0,0 1-1 0 0,1-1 0 0 0,1 0 12 0 0,3 1 10 0 0,-1-1 1 0 0,0 0-1 0 0,1-1 1 0 0,-1 0 0 0 0,1 0-1 0 0,-1-1 1 0 0,1-1-1 0 0,0 1 1 0 0,0-2 0 0 0,-1 1-1 0 0,1-1 1 0 0,0-1-1 0 0,-1 0 1 0 0,1 0-1 0 0,-1-1 1 0 0,0 0 0 0 0,1 0-1 0 0,5-4-10 0 0,-7 3 7 0 0,0-1 0 0 0,0 0 0 0 0,0 0 0 0 0,-1-1 0 0 0,1 0 0 0 0,-1 0 0 0 0,-1 0 0 0 0,1-1 0 0 0,-1 0 0 0 0,0-1 1 0 0,-1 1-1 0 0,0-1 0 0 0,0 0 0 0 0,-1 0 0 0 0,0-1 0 0 0,0 1 0 0 0,-1-1 0 0 0,0 0 0 0 0,1-5-7 0 0,-2 2 25 0 0,0 0 0 0 0,-1 0 0 0 0,0 0 0 0 0,-1 0 0 0 0,-1 0 0 0 0,0 0 0 0 0,0 0 0 0 0,-1 0 0 0 0,-3-9-25 0 0,4 19-6 0 0,1 0 1 0 0,-1 0-1 0 0,0-1 0 0 0,0 1 1 0 0,0 0-1 0 0,0 0 1 0 0,0 0-1 0 0,0 0 0 0 0,-1 0 1 0 0,1 0-1 0 0,-1 1 0 0 0,1-1 1 0 0,-1 0-1 0 0,0 1 0 0 0,1-1 1 0 0,-1 1-1 0 0,0-1 0 0 0,0 1 1 0 0,0 0-1 0 0,0 0 0 0 0,0 0 1 0 0,0 0-1 0 0,-1 0 0 0 0,1 0 1 0 0,0 1-1 0 0,0-1 0 0 0,-1 1 1 0 0,1 0-1 0 0,-1-1 6 0 0,-2 1-14 0 0,-1 0 1 0 0,1 0-1 0 0,0 1 0 0 0,-1-1 1 0 0,1 1-1 0 0,0 0 0 0 0,0 0 1 0 0,0 1-1 0 0,0 0 0 0 0,0 0 1 0 0,0 0-1 0 0,-2 1 14 0 0,-1 2 0 0 0,0 0 0 0 0,0 0 0 0 0,1 1 0 0 0,-1 0 1 0 0,1 0-1 0 0,1 1 0 0 0,-1 0 0 0 0,1 0 0 0 0,0 0 0 0 0,1 1 0 0 0,0 0 0 0 0,0 0 0 0 0,0 0 0 0 0,1 1 0 0 0,1 0 1 0 0,-1 0-1 0 0,1-1 0 0 0,1 2 0 0 0,0-1 0 0 0,0 0 0 0 0,1 0 0 0 0,0 1 0 0 0,0-1 0 0 0,1 1 0 0 0,0-1 0 0 0,1 1 1 0 0,0-1-1 0 0,1 0 0 0 0,0 2 0 0 0,1-1 4 0 0,0 0-1 0 0,1 0 1 0 0,0 0 0 0 0,1-1 0 0 0,0 0 0 0 0,0 0 0 0 0,1 0 0 0 0,0 0-1 0 0,6 6-3 0 0,-7-9 2 0 0,1-1-1 0 0,-1 1 1 0 0,1-1-1 0 0,0 0 1 0 0,1-1-1 0 0,-1 1 0 0 0,1-1 1 0 0,0 0-1 0 0,0-1 1 0 0,0 0-1 0 0,0 0 1 0 0,0 0-1 0 0,6 0-1 0 0,-7-2 0 0 0,19 4 0 0 0,25 2 0 0 0,-42-6 0 0 0,-1-1 0 0 0,1 0 0 0 0,-1 0 0 0 0,1-1 0 0 0,-1 0 0 0 0,0-1 0 0 0,1 1 0 0 0,-1-1 0 0 0,1-1 0 0 0,2-1-80 0 0,0-1 1 0 0,0 1-1 0 0,-1-2 0 0 0,0 1 0 0 0,0-1 1 0 0,0-1-1 0 0,0 0 80 0 0,-5 3-78 0 0,1-1 1 0 0,-1 1-1 0 0,0-1 1 0 0,-1 1-1 0 0,1-1 0 0 0,-1 0 1 0 0,0-1-1 0 0,0 1 1 0 0,-1 0-1 0 0,0-1 1 0 0,0 0-1 0 0,0 1 0 0 0,0-2 78 0 0,-1-9-2267 0 0,-5 1-3871 0 0,-5-1-2201 0 0</inkml:trace>
  <inkml:trace contextRef="#ctx0" brushRef="#br0" timeOffset="112518.17">6668 6471 11056 0 0,'-18'-11'984'0'0,"10"3"-792"0"0,3 0-192 0 0,0 1 0 0 0,5-1 1824 0 0,0 0 320 0 0,0 0 63 0 0,5 0 9 0 0,3 0-1400 0 0,2-4-280 0 0,8 4-56 0 0,3 2-16 0 0,5-7-304 0 0,5 6-56 0 0,4-1-8 0 0,4 3-9407 0 0</inkml:trace>
  <inkml:trace contextRef="#ctx0" brushRef="#br0" timeOffset="113627.17">9340 6324 12096 0 0,'0'-2'553'0'0,"0"-6"-245"0"0,1 1 1 0 0,0 0-1 0 0,0-1 0 0 0,1 1 1 0 0,0 0-1 0 0,0 0 0 0 0,1 0 1 0 0,2-4-309 0 0,-4 8 247 0 0,0 1 1 0 0,0-1 0 0 0,0 1 0 0 0,-1-1 0 0 0,1 1-1 0 0,-1-1 1 0 0,0 1 0 0 0,0-1 0 0 0,0 0 0 0 0,0 1-1 0 0,0-1-247 0 0,0 1 200 0 0,0-1 0 0 0,0 1 0 0 0,0-1-1 0 0,0 0 1 0 0,0 1 0 0 0,1-1 0 0 0,-1 1 0 0 0,1-1-1 0 0,1-1-199 0 0,-1 0 365 0 0,1-1 0 0 0,-1 1-1 0 0,0-1 1 0 0,0 1-1 0 0,-1-1 1 0 0,1 0 0 0 0,-1 1-1 0 0,0-1 1 0 0,0 0-1 0 0,-1 1 1 0 0,0-4-365 0 0,1 7 87 0 0,-1 0 1 0 0,1 0-1 0 0,-1 0 1 0 0,1 1-1 0 0,-1-1 0 0 0,0 0 1 0 0,0 0-1 0 0,1 1 1 0 0,-1-1-1 0 0,0 1 0 0 0,0-1 1 0 0,0 0-1 0 0,1 1 1 0 0,-1-1-1 0 0,0 1 0 0 0,0 0 1 0 0,0-1-1 0 0,0 1 1 0 0,0 0-1 0 0,0 0 1 0 0,0-1-1 0 0,0 1 0 0 0,-1 0-87 0 0,0 0 69 0 0,0 1 0 0 0,0-1 0 0 0,0 0 0 0 0,0 1 0 0 0,0 0 0 0 0,0-1 0 0 0,0 1 0 0 0,0 0 1 0 0,0 0-1 0 0,0 0 0 0 0,-1 1-69 0 0,-4 3 36 0 0,-1 1 1 0 0,1 0 0 0 0,1 0 0 0 0,-6 7-37 0 0,-27 29-186 0 0,3 2 1 0 0,1 1-1 0 0,2 2 0 0 0,3 1 0 0 0,2 2 1 0 0,-14 34 185 0 0,39-78 226 0 0,1 1 1 0 0,0 0 0 0 0,0-1 0 0 0,0 4-227 0 0,2-7 23 0 0,-1-1 0 0 0,1 0-1 0 0,0 0 1 0 0,0 1 0 0 0,0-1 0 0 0,0 0 0 0 0,0 1-1 0 0,0-1 1 0 0,1 0 0 0 0,-1 0 0 0 0,1 1 0 0 0,0-1-1 0 0,0 0 1 0 0,0 0-23 0 0,0 0 10 0 0,1-1-1 0 0,-1 0 1 0 0,1 0-1 0 0,0 0 1 0 0,-1 0-1 0 0,1 0 1 0 0,0 0-1 0 0,0 0 1 0 0,0-1-1 0 0,-1 1 1 0 0,1-1-1 0 0,0 1 1 0 0,0-1 0 0 0,1 0-10 0 0,1 1 10 0 0,0-1 1 0 0,0 0 0 0 0,0 0-1 0 0,0-1 1 0 0,0 1 0 0 0,0-1 0 0 0,0 0-1 0 0,0 0 1 0 0,0 0 0 0 0,-1-1 0 0 0,2 0-11 0 0,39-20 172 0 0,-36 17-148 0 0,2-1 58 0 0,-1-1-1 0 0,1 0 0 0 0,-2 0 1 0 0,1-1-1 0 0,3-4-81 0 0,36-45 495 0 0,-40 48-437 0 0,21-31-22 0 0,-1-1 0 0 0,16-32-36 0 0,-31 50 60 0 0,-5 8-6 0 0,-6 11-32 0 0,1-1 1 0 0,-1 1-1 0 0,1 0 0 0 0,0 0 1 0 0,0 0-1 0 0,0 0-22 0 0,-2 32 80 0 0,-3 6-96 0 0,-2 1 0 0 0,-1-1 0 0 0,-8 28 16 0 0,-6 41-24 0 0,-30 199 24 0 0,35-226 0 0 0,-26 172 101 0 0,37-227-43 0 0,1-9-18 0 0,0-1 1 0 0,1 0-1 0 0,1 1 0 0 0,-1-1 0 0 0,2 6-40 0 0,8-25 243 0 0,-2 1-144 0 0,-1 0 0 0 0,1-1 1 0 0,-1 1-1 0 0,-1-1 0 0 0,0 0 1 0 0,0-1-1 0 0,1-1-99 0 0,0-1 61 0 0,21-41 449 0 0,14-39-510 0 0,-9 16 48 0 0,21-55 50 0 0,-29 70-30 0 0,1 1 1 0 0,5-3-69 0 0,-9 25 13 0 0,38-73 22 0 0,6 3 0 0 0,9-5-35 0 0,-74 111-9 0 0,1 0 0 0 0,0 0 0 0 0,-1 0 1 0 0,1 0-1 0 0,0 0 0 0 0,-1 0 0 0 0,1 1 1 0 0,0-1-1 0 0,0 0 0 0 0,0 0 0 0 0,0 0 1 0 0,-1 1-1 0 0,1-1 0 0 0,0 1 0 0 0,0-1 1 0 0,1 0 8 0 0,-1 2-13 0 0,-1-1 1 0 0,1 1 0 0 0,-1 0-1 0 0,1-1 1 0 0,-1 1 0 0 0,0 0 0 0 0,1 0-1 0 0,-1-1 1 0 0,0 1 0 0 0,1 0-1 0 0,-1 0 1 0 0,0 0 0 0 0,0-1-1 0 0,0 1 1 0 0,0 0 0 0 0,0 0-1 0 0,0 0 13 0 0,3 11 30 0 0,0 4-32 0 0,-1 1-1 0 0,-1 0 1 0 0,0 0 0 0 0,-1-1 0 0 0,-1 3 2 0 0,0 15-11 0 0,0 44-67 0 0,-1-9 192 0 0,5 29-114 0 0,-2-93 17 0 0,0 0-1 0 0,1 1 0 0 0,-1-1 0 0 0,1 0 0 0 0,0 0 0 0 0,0 0 0 0 0,0 0 0 0 0,1-1 1 0 0,0 1-1 0 0,0 0 0 0 0,0-1-16 0 0,-2-3-4 0 0,-1 0 1 0 0,1 0-1 0 0,-1 0 0 0 0,1 0 1 0 0,0-1-1 0 0,-1 1 0 0 0,1 0 1 0 0,0-1-1 0 0,0 1 1 0 0,-1 0-1 0 0,1-1 0 0 0,0 1 1 0 0,0-1-1 0 0,0 1 1 0 0,0-1-1 0 0,0 1 0 0 0,0-1 1 0 0,0 0-1 0 0,0 1 1 0 0,0-1 3 0 0,-1 0 0 0 0,1 0 1 0 0,0 0 0 0 0,0 0 0 0 0,0-1 0 0 0,0 1 0 0 0,0 0-1 0 0,0 0 1 0 0,-1-1 0 0 0,1 1 0 0 0,0-1 0 0 0,0 1 0 0 0,0 0-1 0 0,0-1 0 0 0,2-1-5 0 0,5-2 5 0 0,0-1-1 0 0,0 1 1 0 0,-1-1-1 0 0,0 0 0 0 0,0-1 1 0 0,-1 0-1 0 0,1 0 1 0 0,-1 0-1 0 0,0-1 1 0 0,3-6 0 0 0,10-14 27 0 0,-2 0-1 0 0,4-10-26 0 0,-16 28 19 0 0,9-20 17 0 0,0 0 1 0 0,-2-2-37 0 0,17-37 57 0 0,-13 31-46 0 0,-9 19-10 0 0,0 1 0 0 0,4-4-1 0 0,-9 17 0 0 0,1-1 0 0 0,0 1 0 0 0,0 0-1 0 0,1 0 1 0 0,-1 0 0 0 0,1 0 0 0 0,0 1-1 0 0,0-1 1 0 0,0 1 0 0 0,1 0 0 0 0,-5 2-2 0 0,1 1 1 0 0,0-1-1 0 0,0 1 1 0 0,0 0-1 0 0,0 0 0 0 0,0-1 1 0 0,0 1-1 0 0,-1 0 1 0 0,1 0-1 0 0,0 0 0 0 0,0 0 1 0 0,0 0-1 0 0,0 0 1 0 0,0 0-1 0 0,0 0 0 0 0,0 1 1 0 0,0-1-1 0 0,0 0 1 0 0,-1 1-1 0 0,1-1 0 0 0,0 0 1 0 0,0 1-1 0 0,0-1 1 0 0,-1 1-1 0 0,1-1 0 0 0,0 1 1 0 0,0-1-1 0 0,-1 1 1 0 0,1 0-1 0 0,0-1 0 0 0,-1 1 1 0 0,1 0-1 0 0,-1-1 1 0 0,1 1-1 0 0,-1 0 0 0 0,1 0 1 0 0,-1 0 1 0 0,2 3-12 0 0,1 0 1 0 0,-1-1 0 0 0,0 1-1 0 0,-1 0 1 0 0,1 0 0 0 0,-1 1-1 0 0,0 0 12 0 0,52 275-141 0 0,-48-254 137 0 0,-4-16-5 0 0,1 0 0 0 0,0-1 0 0 0,1 1 0 0 0,0-1 0 0 0,0 0 0 0 0,1 0 0 0 0,3 4 9 0 0,-6-11-65 0 0,0 0 0 0 0,0-1 0 0 0,0 1-1 0 0,0 0 1 0 0,0-1 0 0 0,1 0-1 0 0,-1 1 1 0 0,0-1 0 0 0,1 0-1 0 0,0 1 1 0 0,-1-1 0 0 0,1 0 0 0 0,-1 0-1 0 0,1-1 1 0 0,0 1 0 0 0,0 0-1 0 0,0 0 1 0 0,1 0 65 0 0,15 0-3070 0 0,1-4-3912 0 0,-5-2-1259 0 0</inkml:trace>
  <inkml:trace contextRef="#ctx0" brushRef="#br0" timeOffset="114502.3">10677 6338 15120 0 0,'0'0'340'0'0,"-1"1"50"0"0,-2 1-318 0 0,0 1-1 0 0,1-1 1 0 0,0 1 0 0 0,-1-1-1 0 0,1 1 1 0 0,0 0-1 0 0,0 0 1 0 0,0 0-1 0 0,1 0 1 0 0,-1 1 0 0 0,1-1-1 0 0,0 0 1 0 0,0 1-1 0 0,0-1 1 0 0,0 3-72 0 0,-7 16 1479 0 0,7-20-1275 0 0,1 0 0 0 0,-1 0-1 0 0,1-1 1 0 0,0 1-1 0 0,0 0 1 0 0,0 0 0 0 0,0 0-1 0 0,0 0 1 0 0,0 0-1 0 0,0 0 1 0 0,1 1-204 0 0,-1 4 634 0 0,1-5-571 0 0,-1-1 1 0 0,0 0-1 0 0,1 1 1 0 0,-1-1 0 0 0,1 0-1 0 0,-1 0 1 0 0,1 0-1 0 0,0 1 1 0 0,0-1-1 0 0,0 0 1 0 0,-1 0 0 0 0,1 0-1 0 0,0 0 1 0 0,0-1-1 0 0,0 1 1 0 0,0 0-1 0 0,0 0 1 0 0,1 0 0 0 0,-1-1-1 0 0,0 1 1 0 0,0-1-1 0 0,0 1 1 0 0,1-1-1 0 0,-1 1 1 0 0,0-1 0 0 0,1 0-1 0 0,0 1-63 0 0,1 0 85 0 0,0-1 0 0 0,-1 1 1 0 0,1-1-1 0 0,0 1 0 0 0,0-1 0 0 0,0 0 0 0 0,0 0 1 0 0,0 0-1 0 0,-1 0 0 0 0,1-1 0 0 0,0 1 0 0 0,1-1-85 0 0,3-3 96 0 0,-1 1 0 0 0,0-1 0 0 0,0 0 1 0 0,0 0-1 0 0,0 0 0 0 0,-1-1 0 0 0,5-5-96 0 0,-7 8 27 0 0,-1-1-1 0 0,1 0 1 0 0,-1 0 0 0 0,0 0 0 0 0,0-1 0 0 0,0 1-1 0 0,0 0 1 0 0,-1-1 0 0 0,1 1 0 0 0,-1-1 0 0 0,0 1-1 0 0,0-1 1 0 0,0 0 0 0 0,-1 0 0 0 0,1 1 0 0 0,-1-1-27 0 0,0-13 95 0 0,1 9-49 0 0,-1 0 1 0 0,0 0-1 0 0,-1 0 1 0 0,1 1 0 0 0,-2-1-1 0 0,1 0 1 0 0,-1 0 0 0 0,-1-1-47 0 0,-4-17 136 0 0,6 22-109 0 0,0 0-1 0 0,0 0 1 0 0,0 0-1 0 0,0 0 1 0 0,-1 1-1 0 0,1-1 1 0 0,-1 0-1 0 0,0 1 1 0 0,0-1 0 0 0,0 1-1 0 0,-1-1 1 0 0,1 1-1 0 0,-1 0 1 0 0,0 0-1 0 0,-2-2-26 0 0,3 4 5 0 0,0-1-1 0 0,0 1 0 0 0,0 0 1 0 0,0 0-1 0 0,0 0 0 0 0,0 0 1 0 0,-1 0-1 0 0,1 0 0 0 0,0 1 1 0 0,-1-1-1 0 0,0 1-4 0 0,2 0 1 0 0,-1 0 0 0 0,1 0 0 0 0,0 0-1 0 0,-1 0 1 0 0,1 0 0 0 0,0 1 0 0 0,-1-1 0 0 0,1 0-1 0 0,0 1 1 0 0,-1-1 0 0 0,1 1 0 0 0,0 0 0 0 0,0-1-1 0 0,0 1 1 0 0,-1 0 0 0 0,1 0 0 0 0,0-1 0 0 0,0 1-1 0 0,0 0 1 0 0,0 1-1 0 0,-7 7 0 0 0,2 0 0 0 0,-1 1 0 0 0,1-1 0 0 0,1 1 0 0 0,0 0 0 0 0,0 1 0 0 0,1-1 0 0 0,0 1 0 0 0,-1 5 0 0 0,-4 23 0 0 0,1-1 0 0 0,2 5 0 0 0,4-20 0 0 0,0 0 0 0 0,2 0 0 0 0,1 0 0 0 0,0-1 0 0 0,2 1 0 0 0,5 20 0 0 0,-7-39 29 0 0,1 1 0 0 0,-1 0 0 0 0,1 0 0 0 0,0-1 0 0 0,1 1 0 0 0,-1-1-1 0 0,1 0 1 0 0,1 2-29 0 0,8 14 121 0 0,-11-18-102 0 0,0 0 0 0 0,1 0 0 0 0,0 0 0 0 0,-1-1 0 0 0,1 1 0 0 0,0 0 0 0 0,0-1 1 0 0,0 1-1 0 0,0-1 0 0 0,0 0 0 0 0,0 1 0 0 0,0-1 0 0 0,0 0 0 0 0,1 0 0 0 0,-1-1 0 0 0,0 1 0 0 0,1 0 0 0 0,-1-1 0 0 0,0 0 0 0 0,1 1 0 0 0,-1-1 0 0 0,1 0-19 0 0,3 0 84 0 0,-1 0 0 0 0,0 0 0 0 0,0 0-1 0 0,0-1 1 0 0,0 0 0 0 0,0 0 0 0 0,0 0 0 0 0,0-1 0 0 0,0 0-1 0 0,1 0-83 0 0,13-7 289 0 0,-1-1 0 0 0,0 0-1 0 0,-1-1 1 0 0,0-1 0 0 0,0-1-1 0 0,3-4-288 0 0,-8 3 173 0 0,0 0-1 0 0,5-8-172 0 0,4-6 162 0 0,10-10-30 0 0,-3-1 1 0 0,-1-2-1 0 0,-2 0 0 0 0,-1-2 0 0 0,8-24-132 0 0,1-6 84 0 0,-15 33-13 0 0,-1 0 1 0 0,-2-2-72 0 0,-13 38 3 0 0,-1 3-5 0 0,-1 0 1 0 0,1-1-1 0 0,-1 1 1 0 0,0 0 0 0 0,1 0-1 0 0,-1 0 1 0 0,0 0-1 0 0,0-1 1 0 0,0 1-1 0 0,0 0 1 0 0,0 0-1 0 0,0 0 1 0 0,0-2 1 0 0,-10 6-95 0 0,5-2 82 0 0,1 2 0 0 0,-1-1 0 0 0,1 0-1 0 0,0 1 1 0 0,0 0 0 0 0,0 0 0 0 0,0 0-1 0 0,1 1 1 0 0,-3 1 13 0 0,-27 38-58 0 0,27-36 45 0 0,-2 5-42 0 0,0 0 0 0 0,0 1 1 0 0,2 1-1 0 0,-1-1 0 0 0,1 1 0 0 0,1 0 1 0 0,1 0-1 0 0,-3 12 55 0 0,5-15-137 0 0,0 0 0 0 0,1 0 0 0 0,1 0 0 0 0,-1 0 0 0 0,2 0 0 0 0,-1 0 0 0 0,1 0 0 0 0,1 0 0 0 0,0 0 0 0 0,1-1 0 0 0,0 1 0 0 0,1 1 137 0 0,19 39-2099 0 0,2 0-1 0 0,23 34 2100 0 0,-45-81-88 0 0,0 1 1 0 0,-1-1 0 0 0,0 0 0 0 0,0 1 0 0 0,-1-1-1 0 0,1 1 1 0 0,-1 0 0 0 0,0-1 0 0 0,0 1 0 0 0,0 0 0 0 0,-1 0-1 0 0,0 0 1 0 0,0 0 0 0 0,0-1 0 0 0,0 1 0 0 0,-1 0-1 0 0,0 0 1 0 0,-1 4 87 0 0,1-4 11 0 0,1-4 46 0 0,0-1 29 0 0,0 0 8 0 0,2-2-14 0 0,45-29-64 0 0,-35 21-16 0 0,-1-2 0 0 0,0 0 0 0 0,-1 0 0 0 0,0-1 0 0 0,-1 0 0 0 0,6-11 0 0 0,25-43 38 0 0,-12 19 682 0 0,-25 43-657 0 0,1 1 1 0 0,-1-1-1 0 0,1 1 0 0 0,1 0 0 0 0,-1 0 1 0 0,0 0-1 0 0,1 0 0 0 0,0 0-63 0 0,-4 4 13 0 0,0-1-1 0 0,-1 1 1 0 0,1-1-1 0 0,-1 1 1 0 0,1 0-1 0 0,0-1 1 0 0,0 1-1 0 0,-1 0 1 0 0,1-1-1 0 0,0 1 1 0 0,0 0-1 0 0,-1 0 1 0 0,1 0-1 0 0,0-1 1 0 0,0 1-1 0 0,-1 0 1 0 0,1 0-1 0 0,0 0 1 0 0,0 0-1 0 0,0 1 1 0 0,-1-1-1 0 0,1 0 1 0 0,0 0-1 0 0,0 0 1 0 0,-1 1-1 0 0,1-1 1 0 0,0 0-1 0 0,0 1 1 0 0,-1-1-1 0 0,1 0 1 0 0,0 1-1 0 0,-1-1-12 0 0,2 2 30 0 0,-1 0 0 0 0,0-1 0 0 0,0 1 0 0 0,0 0 0 0 0,0 0 0 0 0,0-1 0 0 0,-1 1 0 0 0,1 0 0 0 0,0 0 0 0 0,-1 0 0 0 0,0 0 0 0 0,1 2-30 0 0,0 1 11 0 0,2 9 231 0 0,-1 0 1 0 0,-1 0 0 0 0,0 0 0 0 0,-1 13-243 0 0,0-18 48 0 0,0 0 1 0 0,0-1-1 0 0,0 1 1 0 0,1 0-1 0 0,1-1 1 0 0,-1 1 0 0 0,1 0-1 0 0,1-1 1 0 0,0 0-1 0 0,3 7-48 0 0,-4-11 29 0 0,0 0-1 0 0,0 0 0 0 0,1 0 0 0 0,-1 0 1 0 0,1 0-1 0 0,0 0 0 0 0,0-1 0 0 0,1 1 0 0 0,-1-1 1 0 0,1 0-1 0 0,-1 0 0 0 0,1 0 0 0 0,0-1 1 0 0,0 1-1 0 0,0-1 0 0 0,1 0 0 0 0,-1 0 1 0 0,0-1-1 0 0,1 1 0 0 0,3 0-28 0 0,0 0 32 0 0,-2-1 40 0 0,-1 0 1 0 0,1 0 0 0 0,-1 0 0 0 0,1 0 0 0 0,-1-1 0 0 0,1 0 0 0 0,0 0-1 0 0,-1-1 1 0 0,1 0 0 0 0,0 0-73 0 0,17-4 193 0 0,-16 4-228 0 0,0 0 0 0 0,0-1 0 0 0,0 0 0 0 0,0 0 0 0 0,0-1 0 0 0,-1 0 0 0 0,1 0 0 0 0,-1 0 0 0 0,0-1 0 0 0,4-3 35 0 0,2-3-632 0 0,21-21-1908 0 0,-20 15 1341 0 0</inkml:trace>
  <inkml:trace contextRef="#ctx0" brushRef="#br0" timeOffset="114830.36">11621 5941 19895 0 0,'-23'-11'880'0'0,"20"6"184"0"0,-7-2-848 0 0,10 7-216 0 0,-3-5 0 0 0,3 5 0 0 0,0 0 240 0 0,0 0 8 0 0,0 0 0 0 0,0 0 0 0 0,0 0-248 0 0,3 9 0 0 0,7-1 0 0 0,-2 6-9223 0 0</inkml:trace>
  <inkml:trace contextRef="#ctx0" brushRef="#br0" timeOffset="115345.52">11880 6457 16439 0 0,'0'0'374'0'0,"0"0"54"0"0,0 0 21 0 0,0 0-49 0 0,9-13-243 0 0,57-30 3047 0 0,-45 32-2581 0 0,-1-2-1 0 0,0-1 1 0 0,-2 0 0 0 0,15-14-623 0 0,-24 19 72 0 0,-1 1 0 0 0,0-2 0 0 0,0 1 1 0 0,-1-1-1 0 0,0 0 0 0 0,0-1 1 0 0,-1 1-1 0 0,-1-1 0 0 0,0 0 1 0 0,1-4-73 0 0,-2 3 79 0 0,-1 1 23 0 0,1 1 1 0 0,-2-1-1 0 0,1 0 1 0 0,-1-6-103 0 0,0 3 111 0 0,-1 3 58 0 0,0-1-1 0 0,-1 0 1 0 0,0 1-1 0 0,0-3-168 0 0,-1 10 24 0 0,1 1 0 0 0,-1 0-1 0 0,0 0 1 0 0,1 0 0 0 0,-1-1 0 0 0,-1 1-1 0 0,1 0 1 0 0,0 0 0 0 0,-1 0 0 0 0,0 1 0 0 0,1-1-1 0 0,-1 0 1 0 0,0 0 0 0 0,-1 1 0 0 0,1 0-1 0 0,0-1 1 0 0,-1 1-24 0 0,1 1 4 0 0,1-1-1 0 0,-1 1 0 0 0,0 0 1 0 0,0 0-1 0 0,1 0 1 0 0,-1 0-1 0 0,0 0 0 0 0,0 1 1 0 0,0-1-1 0 0,0 1 1 0 0,0-1-1 0 0,0 1 1 0 0,0 0-1 0 0,-1 0 0 0 0,1-1 1 0 0,0 2-1 0 0,0-1-3 0 0,-2 0 10 0 0,0 1-1 0 0,1 0 1 0 0,0 0-1 0 0,-1 0 1 0 0,1 0 0 0 0,-1 0-1 0 0,1 1 1 0 0,0 0-1 0 0,-3 1-9 0 0,0 2 14 0 0,-1 0 0 0 0,1 0 0 0 0,0 0 0 0 0,0 1 0 0 0,1 0 0 0 0,0 0 0 0 0,0 1 0 0 0,-3 4-14 0 0,-4 10-12 0 0,1 0-1 0 0,1 1 0 0 0,1 1 1 0 0,1-1-1 0 0,1 2 0 0 0,0 4 13 0 0,-7 42-76 0 0,-1 33 76 0 0,14-82 0 0 0,0-1 0 0 0,2 1 0 0 0,0 0 0 0 0,1 0 0 0 0,2 4 0 0 0,-2-15 41 0 0,0 1 0 0 0,0-1-1 0 0,1 0 1 0 0,0 0 0 0 0,1-1-1 0 0,0 1 1 0 0,3 3-41 0 0,-5-9 24 0 0,0 0 0 0 0,0-1 0 0 0,1 1 0 0 0,0 0 0 0 0,0-1 0 0 0,0 0 0 0 0,0 0 0 0 0,0 0 0 0 0,1 0 0 0 0,-1 0 0 0 0,1 0 0 0 0,0-1 0 0 0,0 0 0 0 0,0 0 0 0 0,0 0 0 0 0,0 0 0 0 0,0-1 1 0 0,1 1-25 0 0,2-1 92 0 0,-1 0 1 0 0,1-1-1 0 0,0 0 1 0 0,-1 0-1 0 0,1 0 1 0 0,0-1-1 0 0,-1 0 1 0 0,1 0-1 0 0,-1-1 1 0 0,1 0 0 0 0,-1 0-1 0 0,0-1 1 0 0,2 0-93 0 0,5-3 81 0 0,-1 0 1 0 0,0-1 0 0 0,-1 0-1 0 0,0-1 1 0 0,0 0 0 0 0,1-2-82 0 0,11-13 221 0 0,-2 0 0 0 0,0-2 0 0 0,-2 0 0 0 0,2-6-221 0 0,12-20 293 0 0,-2-1 0 0 0,-1-6-293 0 0,-5 11 168 0 0,-10 15-139 0 0,9-24-29 0 0,-11 23-6 0 0,8-15 6 0 0,-6 18 0 0 0,-15 30 0 0 0,0-1 0 0 0,1 1 0 0 0,-1-1 0 0 0,0 0 0 0 0,1 1 0 0 0,-1 0 0 0 0,1-1 0 0 0,-1 1 0 0 0,1-1 0 0 0,-1 1 0 0 0,1-1 0 0 0,-1 1 0 0 0,1 0 0 0 0,-1 0 0 0 0,1-1 0 0 0,0 1 0 0 0,8 3-21 0 0,-6-1-4 0 0,1 1 0 0 0,-1 0 1 0 0,0-1-1 0 0,0 1 0 0 0,0 1 1 0 0,-1-1-1 0 0,1 0 0 0 0,-1 1 1 0 0,0-1-1 0 0,0 1 1 0 0,0-1-1 0 0,1 3 25 0 0,2 9 15 0 0,0-1-1 0 0,2 13-14 0 0,-2-10 35 0 0,-2-3-31 0 0,-1-1 1 0 0,0 1 0 0 0,-1 7-5 0 0,4 23-1 0 0,-3-27-13 0 0,-1 1 0 0 0,-1-1 0 0 0,0 1-1 0 0,-1-1 1 0 0,-3 10 14 0 0,1 11-332 0 0,2-34 275 0 0,0 0 0 0 0,0 1 0 0 0,-1-1 0 0 0,1 0 0 0 0,-1 0 0 0 0,0 0 0 0 0,0 0 0 0 0,0 0 0 0 0,-1 0 0 0 0,1-1 0 0 0,-1 1 0 0 0,0-1 0 0 0,0 0 0 0 0,0 0-1 0 0,0 0 1 0 0,-1 0 0 0 0,1 0 0 0 0,-1-1 0 0 0,0 1 0 0 0,1-1 0 0 0,-1 0 0 0 0,0 0 0 0 0,-1-1 0 0 0,1 1 0 0 0,-1-1 57 0 0,-8 2-90 0 0,10-2 77 0 0,1 0 0 0 0,-1 0 0 0 0,1-1 0 0 0,-1 1-1 0 0,0-1 1 0 0,1 0 0 0 0,-1 0 0 0 0,0 0-1 0 0,1 0 1 0 0,-1-1 0 0 0,0 1 0 0 0,1-1-1 0 0,-1 1 1 0 0,-1-1 13 0 0,0-1 8 0 0,-8-1-22 0 0,1-1 0 0 0,-11-6 14 0 0,18 9-29 0 0,1-1-1 0 0,0 0 1 0 0,-1 0-1 0 0,1-1 1 0 0,0 1 0 0 0,0-1-1 0 0,1 1 1 0 0,-1-1-1 0 0,1 0 1 0 0,-1 0-1 0 0,1 0 1 0 0,-1-1 29 0 0,-2-5 38 0 0,-11-20 235 0 0,16 28-289 0 0,-1-1 0 0 0,0 1 1 0 0,1-1-1 0 0,0 0 0 0 0,-1 1 1 0 0,1-1-1 0 0,0 1 0 0 0,0-1 1 0 0,0 0-1 0 0,0 1 1 0 0,0-1-1 0 0,0 0 0 0 0,0 1 1 0 0,1-1-1 0 0,-1 1 0 0 0,0-1 1 0 0,1 1-1 0 0,0-1 16 0 0,0-1-345 0 0,0 0 0 0 0,1 1 1 0 0,-1-1-1 0 0,1 0 0 0 0,0 1 0 0 0,0 0 0 0 0,0-1 0 0 0,0 1 0 0 0,1 0 0 0 0,-1 0 0 0 0,1 0 1 0 0,1-1 344 0 0,9-4-8637 0 0</inkml:trace>
  <inkml:trace contextRef="#ctx0" brushRef="#br0" timeOffset="115986">14231 6288 11976 0 0,'0'0'922'0'0,"9"-17"629"0"0,-9 17-1404 0 0,0 0 0 0 0,0 0 0 0 0,0-1 0 0 0,0 1 0 0 0,0 0 0 0 0,0 0 0 0 0,0-1 0 0 0,0 1 0 0 0,0 0 0 0 0,0 0 0 0 0,0 0 0 0 0,0-1 0 0 0,0 1 0 0 0,0 0 0 0 0,0 0 1 0 0,1 0-1 0 0,-1-1 0 0 0,0 1 0 0 0,0 0 0 0 0,0 0 0 0 0,0 0 0 0 0,0 0 0 0 0,1-1 0 0 0,-1 1 0 0 0,0 0 0 0 0,0 0 0 0 0,0 0 0 0 0,1 0 0 0 0,-1 0 0 0 0,0 0 0 0 0,0 0 0 0 0,0 0 0 0 0,1 0 0 0 0,-1 0 0 0 0,0-1 0 0 0,0 1 0 0 0,1 0 0 0 0,-1 0 0 0 0,0 0 0 0 0,0 0 0 0 0,1 1 1 0 0,-1-1-149 0 0,4 6 3984 0 0,-1 3-4993 0 0,-2 0 1451 0 0,0 0 0 0 0,0 0 1 0 0,-1 0-1 0 0,0 5-441 0 0,0 18 725 0 0,2 6 226 0 0,-3 1-1 0 0,-2 17-950 0 0,-4-9 409 0 0,4-33-286 0 0,1 1 1 0 0,0 0-1 0 0,1 5-123 0 0,1 45-44 0 0,0-63-940 0 0,0-2-372 0 0,0 0-78 0 0,0 0-20 0 0</inkml:trace>
  <inkml:trace contextRef="#ctx0" brushRef="#br0" timeOffset="116345.33">14187 5957 19007 0 0,'-8'-19'840'0'0,"11"6"176"0"0,2 6-816 0 0,0 2-200 0 0,-2-3 0 0 0,-3 8 0 0 0,0 0 144 0 0,0 0-16 0 0,5-3 0 0 0,-5 3 0 0 0,10-3-128 0 0,-10 3 0 0 0,0 0 64 0 0,8 0-64 0 0,-8 0-1064 0 0,8 3-248 0 0</inkml:trace>
  <inkml:trace contextRef="#ctx0" brushRef="#br0" timeOffset="116720.25">14704 6077 20239 0 0,'0'0'463'0'0,"0"0"61"0"0,2 0 29 0 0,1 0-515 0 0,0 0 0 0 0,-1 0 0 0 0,1 0 0 0 0,-1 1 0 0 0,1-1 0 0 0,0 1 0 0 0,-1 0 0 0 0,1-1 0 0 0,-1 1 0 0 0,1 0 0 0 0,-1 0 0 0 0,0 1 0 0 0,1-1 0 0 0,-1 0 0 0 0,0 1 0 0 0,0 0 0 0 0,0-1 0 0 0,1 1-38 0 0,27 38 558 0 0,-18-25-200 0 0,0 0 0 0 0,-1 1 0 0 0,-1 0 0 0 0,-1 0 0 0 0,0 1 0 0 0,-1 1 0 0 0,0 1-358 0 0,-3-4 48 0 0,0 1 0 0 0,-2 0 0 0 0,0 0-1 0 0,0 1 1 0 0,-2-1 0 0 0,0 1 0 0 0,-1-1-1 0 0,-1 1 1 0 0,0-1 0 0 0,-1 0 0 0 0,-1 1 0 0 0,0-1-1 0 0,-1 0 1 0 0,-1-1 0 0 0,-1 1 0 0 0,0-1-1 0 0,-1 0 1 0 0,-7 12-48 0 0,3-9-40 0 0,-2 0 0 0 0,0-1 0 0 0,-2 0 0 0 0,1-1 0 0 0,-2 0 0 0 0,-15 11 40 0 0,13-13-1296 0 0,-1-1-1 0 0,-1 0 1 0 0,-20 9 1296 0 0,-3 1-8154 0 0</inkml:trace>
  <inkml:trace contextRef="#ctx0" brushRef="#br0" timeOffset="116721.25">13629 6218 20215 0 0,'-2'2'927'0'0,"-2"0"-761"0"0,1 1 0 0 0,-1 1 0 0 0,1-1 0 0 0,0 0-1 0 0,0 1 1 0 0,0-1 0 0 0,0 1 0 0 0,-1 4-166 0 0,-21 38-127 0 0,13-22 227 0 0,-8 13 256 0 0,2 0 1 0 0,-5 19-357 0 0,16-36 331 0 0,0 1-1 0 0,2 0 1 0 0,0 0 0 0 0,2 1 0 0 0,-1 11-331 0 0,4-24 80 0 0,0 1 1 0 0,1-1 0 0 0,0 1 0 0 0,0-1-1 0 0,1 0 1 0 0,0 0 0 0 0,1 0 0 0 0,0 0 0 0 0,0 0-1 0 0,1 0 1 0 0,0-1 0 0 0,1 1 0 0 0,-1-1-1 0 0,4 3-80 0 0,0 0 41 0 0,1 0-1 0 0,0-1 1 0 0,1 0-1 0 0,0 0 1 0 0,0-1-1 0 0,1 0 0 0 0,1-1 1 0 0,-1 0-1 0 0,8 3-40 0 0,6 1-30 0 0,2 0 1 0 0,-1-2-1 0 0,1-1 0 0 0,18 4 30 0 0,22 1-7034 0 0,-31-6-1180 0 0</inkml:trace>
  <inkml:trace contextRef="#ctx0" brushRef="#br0" timeOffset="123093.7">15678 6424 13680 0 0,'0'0'306'0'0,"-6"6"753"0"0,-2 0-1107 0 0,-5 4 3468 0 0,12-8-1934 0 0,8-7-1124 0 0,7-5 305 0 0,-1-1-1 0 0,-1 0 1 0 0,1-1 0 0 0,6-9-667 0 0,-15 16 111 0 0,31-34 520 0 0,-3-2 0 0 0,-1-1-1 0 0,1-8-630 0 0,-18 26 238 0 0,-1-1-1 0 0,-2-1 0 0 0,-1-1 1 0 0,0 1-1 0 0,2-17-237 0 0,0-12 343 0 0,-2 0 1 0 0,-3-1-1 0 0,-2-1 0 0 0,-2-46-343 0 0,-14 209-96 0 0,7-50 96 0 0,-7 22 0 0 0,-4 45 0 0 0,-13 110 440 0 0,13-132-256 0 0,-16 106 125 0 0,23-161 93 0 0,-2 4-402 0 0,2-11 809 0 0,9-62-579 0 0,2 1 1 0 0,0-1-1 0 0,2 1 1 0 0,2-5-231 0 0,8-47 78 0 0,6-45 26 0 0,6 1 0 0 0,10-17-104 0 0,-29 109 0 0 0,0 0 0 0 0,3 1 0 0 0,0 0 0 0 0,1 1 0 0 0,1 0 0 0 0,1 1 0 0 0,12-14 0 0 0,-23 33-8 0 0,0 1 1 0 0,0 0-1 0 0,1 0 1 0 0,-1 0-1 0 0,0 0 0 0 0,1 0 1 0 0,0 1-1 0 0,0 0 0 0 0,3-2 8 0 0,-6 3-4 0 0,1 0 0 0 0,0 1 0 0 0,0-1-1 0 0,0 0 1 0 0,0 1 0 0 0,0 0 0 0 0,-1-1 0 0 0,1 1-1 0 0,0 0 1 0 0,0 0 0 0 0,0 0 0 0 0,0 0-1 0 0,0 0 1 0 0,0 1 0 0 0,0-1 0 0 0,0 1 0 0 0,0-1-1 0 0,0 1 1 0 0,0-1 0 0 0,-1 1 0 0 0,3 1 4 0 0,2 2-21 0 0,0-1 1 0 0,-1 1 0 0 0,1 1 0 0 0,-1-1-1 0 0,1 1 1 0 0,-1 0 0 0 0,2 3 20 0 0,-5-4-7 0 0,1 0 0 0 0,-1 0 1 0 0,0 0-1 0 0,-1 0 1 0 0,1 0-1 0 0,-1 0 0 0 0,1 0 1 0 0,-1 0-1 0 0,0 0 1 0 0,-1 1-1 0 0,1-1 0 0 0,-1 4 7 0 0,1 6-13 0 0,-1 0 0 0 0,-1 0 0 0 0,0 0-1 0 0,-1 0 1 0 0,-1 0 0 0 0,0 0-1 0 0,-4 12 14 0 0,-1-6-6 0 0,0 0 0 0 0,-1-1 0 0 0,-1 0 0 0 0,-12 16 6 0 0,7-12-1 0 0,0-2-1 0 0,-1 0 0 0 0,-20 19 2 0 0,31-34 4 0 0,0-1 0 0 0,0-1-1 0 0,-1 1 1 0 0,0-1 0 0 0,0 0-1 0 0,0 0 1 0 0,-1 0-1 0 0,1-1 1 0 0,-1 0 0 0 0,0-1-1 0 0,0 1 1 0 0,0-1 0 0 0,0-1-1 0 0,0 1 1 0 0,0-1-1 0 0,-7 0-3 0 0,8-1 9 0 0,0 0 0 0 0,0 0-1 0 0,0-1 1 0 0,0 0-1 0 0,0 0 1 0 0,1 0 0 0 0,-1-1-1 0 0,1 0 1 0 0,-6-2-9 0 0,8 2 3 0 0,0 0 1 0 0,0 0-1 0 0,0 0 0 0 0,1 0 1 0 0,-1 0-1 0 0,1 0 1 0 0,-1-1-1 0 0,1 1 0 0 0,0-1 1 0 0,0 0-1 0 0,0 0 1 0 0,1 0-1 0 0,-1 0 0 0 0,1 0 1 0 0,-1 0-1 0 0,1 0 1 0 0,0 0-1 0 0,0-1-3 0 0,0-2 3 0 0,0 0 0 0 0,0 1 1 0 0,1-1-1 0 0,0 0 0 0 0,0 0 0 0 0,1 1 0 0 0,-1-1 1 0 0,1 0-1 0 0,1 0 0 0 0,-1 1 0 0 0,1-1 0 0 0,0 1 1 0 0,0-1-1 0 0,0 1 0 0 0,1 0 0 0 0,-1 0 0 0 0,2 0 1 0 0,-1 0-1 0 0,0 1 0 0 0,4-4-3 0 0,5 2 0 0 0,-9 5-5 0 0,0 1 1 0 0,0 0-1 0 0,-1 0 1 0 0,1 0-1 0 0,0 0 1 0 0,0 1-1 0 0,0-1 0 0 0,0 1 1 0 0,0-1-1 0 0,0 1 1 0 0,0 0-1 0 0,-1 0 1 0 0,1 1-1 0 0,0-1 0 0 0,-1 0 1 0 0,1 1-1 0 0,-1 0 1 0 0,1-1-1 0 0,-1 1 1 0 0,0 0-1 0 0,0 0 0 0 0,0 1 5 0 0,8 6-29 0 0,-2 1-1 0 0,1 1 0 0 0,-1 0 0 0 0,1 2 30 0 0,-9-12 0 0 0,47 65-25 0 0,3-3-1 0 0,3-1 1 0 0,34 28 25 0 0,-87-90 0 0 0,4 4 0 0 0,-1 0 0 0 0,1-1 0 0 0,0 0 0 0 0,0 0 0 0 0,4 2 0 0 0,12 4 11 0 0,-13-9 14 0 0,-3-2-8 0 0,1 2-13 0 0,0-1 0 0 0,1 0 0 0 0,-1 0 0 0 0,0-1 0 0 0,0 1 0 0 0,0-1 0 0 0,0 0 0 0 0,0-1 0 0 0,0 1 0 0 0,-1-1 0 0 0,1 0 0 0 0,-1 0 0 0 0,0 0 0 0 0,0-1 0 0 0,3-2-4 0 0,4-6 44 0 0,-2-1-1 0 0,1 0 1 0 0,-2 0-1 0 0,5-10-43 0 0,-7 14 33 0 0,0-4 16 0 0,0 0 0 0 0,3-11-49 0 0,4-8 30 0 0,14-36-30 0 0,8-15 0 0 0,-23 56-13 0 0,-11 25-51 0 0,4 16-63 0 0,-3-3 126 0 0,-1 1 0 0 0,0-1-1 0 0,0 0 1 0 0,-1 0 0 0 0,0 0 0 0 0,-1 1-1 0 0,0-1 1 0 0,-3 7 1 0 0,0 13 9 0 0,2-6 2 0 0,0 1 1 0 0,2 0-1 0 0,1 12-11 0 0,0-29 2 0 0,0 0 0 0 0,1 0-1 0 0,0-1 1 0 0,0 1 0 0 0,1 0 0 0 0,0-1-1 0 0,0 1 1 0 0,1-1 0 0 0,0 0-1 0 0,0 0 1 0 0,5 4-2 0 0,-9-11-1 0 0,1 1 0 0 0,0-1 0 0 0,0 0 0 0 0,0 0 0 0 0,0 0 0 0 0,1 0 0 0 0,-1 0 0 0 0,0 0 0 0 0,0-1 0 0 0,1 1 0 0 0,-1 0 0 0 0,0-1 0 0 0,1 1 0 0 0,-1 0 0 0 0,0-1 0 0 0,1 0 0 0 0,-1 1 0 0 0,1-1 0 0 0,-1 0 0 0 0,1 0 0 0 0,-1 0 0 0 0,1 0-1 0 0,-1 0 1 0 0,1 0 0 0 0,-1 0 0 0 0,1 0 0 0 0,-1-1 0 0 0,0 1 0 0 0,1 0 0 0 0,-1-1 0 0 0,1 0 0 0 0,0 0 1 0 0,6-3-7 0 0,-1 0-1 0 0,0-1 0 0 0,0 1 0 0 0,0-2 1 0 0,4-3 7 0 0,5-3 3 0 0,-8 4 13 0 0,0 1 0 0 0,0-1 0 0 0,0 0-1 0 0,-1-1-15 0 0,22-22 29 0 0,5-3-43 0 0,-23 22-6 0 0,0 1 1 0 0,13-9 19 0 0,-10 9-9 0 0,-9 7-135 0 0,0 0-1 0 0,0 0 1 0 0,0 0 0 0 0,1 1-1 0 0,4-2 145 0 0,16-8-4736 0 0,-24 13 2256 0 0</inkml:trace>
  <inkml:trace contextRef="#ctx0" brushRef="#br0" timeOffset="124124.71">16411 6471 3280 0 0,'0'0'149'0'0,"2"0"-7"0"0,3 0-60 0 0,0-1 0 0 0,0 0 0 0 0,0 0 0 0 0,0-1 0 0 0,-1 1-1 0 0,1-1 1 0 0,0 0-82 0 0,21-7 1040 0 0,-26 8-993 0 0,1 1 1 0 0,-1 0 0 0 0,1 0-1 0 0,-1 0 1 0 0,1-1 0 0 0,-1 1-1 0 0,1 0 1 0 0,-1-1-1 0 0,0 1 1 0 0,1 0 0 0 0,-1-1-1 0 0,1 1 1 0 0,-1-1-1 0 0,0 1 1 0 0,1-1 0 0 0,-1 1-1 0 0,0-1 1 0 0,0 1-1 0 0,1-1 1 0 0,-1 1 0 0 0,0-1-1 0 0,0 1 1 0 0,0-1 0 0 0,0 1-1 0 0,1-1 1 0 0,-1 1-1 0 0,0-1 1 0 0,0 1 0 0 0,0-1-1 0 0,0 0 1 0 0,0 1-1 0 0,-1-1 1 0 0,1 1 0 0 0,0-1-48 0 0,-5-22 1367 0 0,2 15-819 0 0,-4-18 2201 0 0,5 22-2146 0 0,1 0 0 0 0,-1-1 0 0 0,1 1 0 0 0,1 0 0 0 0,-1 0 0 0 0,0-1 0 0 0,1 0-603 0 0,0 5 153 0 0,0-1 0 0 0,0 0 0 0 0,0 1 0 0 0,1-1 0 0 0,-1 0 0 0 0,0 1 0 0 0,0-1 0 0 0,1 1 0 0 0,-1-1 0 0 0,0 0 0 0 0,1 1 0 0 0,-1-1 0 0 0,0 1 0 0 0,1-1 1 0 0,-1 1-1 0 0,1-1-153 0 0,2 1 2345 0 0,-1 6-1284 0 0,-7 68 10 0 0,4-51-563 0 0,-1-1 1 0 0,-3 9-509 0 0,-1 13 646 0 0,-15 103 884 0 0,20-138-1391 0 0,1-1 0 0 0,0 0-1 0 0,1 1 1 0 0,1 7-139 0 0,0 15 155 0 0,-2-28-89 0 0,0-3 12 0 0,0 0-12 0 0,0 0-2 0 0,0 0 0 0 0,0 0 36 0 0,2-2 151 0 0,8-6-48 0 0,0-1 0 0 0,-1 0-1 0 0,0-1 1 0 0,0 0 0 0 0,-1-1 0 0 0,2-2-203 0 0,37-67 221 0 0,-18 28-107 0 0,3 1-1 0 0,17-19-113 0 0,-42 61 0 0 0,9-12 0 0 0,1 0 0 0 0,1 1 0 0 0,1 1 0 0 0,1 1 0 0 0,2-1 0 0 0,-18 17 1 0 0,1-1 0 0 0,-1 1 0 0 0,1-1 0 0 0,-1 1 0 0 0,1 0 0 0 0,0 1 0 0 0,0-1 0 0 0,-1 1 0 0 0,1 0 0 0 0,0 1 0 0 0,3-1-1 0 0,-7 1 2 0 0,0 0 1 0 0,-1 1 0 0 0,1-1-1 0 0,0 1 1 0 0,-1-1-1 0 0,1 0 1 0 0,-1 1 0 0 0,1-1-1 0 0,-1 1 1 0 0,1-1-1 0 0,-1 1 1 0 0,1 0 0 0 0,-1-1-1 0 0,0 1 1 0 0,1-1 0 0 0,-1 1-1 0 0,0 0 1 0 0,1-1-1 0 0,-1 1 1 0 0,0 0-3 0 0,0 0 1 0 0,4 6-3 0 0,-2-4-4 0 0,0 0 0 0 0,-1 0 0 0 0,1 1 0 0 0,-1-1 0 0 0,0 0 0 0 0,0 0 0 0 0,0 1 0 0 0,0-1 1 0 0,-1 1-1 0 0,1-1 0 0 0,-1 1 0 0 0,0 2 6 0 0,-1 4-3 0 0,1-1 1 0 0,0 0-1 0 0,1 0 1 0 0,0 0 0 0 0,0 0-1 0 0,2 8 3 0 0,-2-9 0 0 0,0 0 0 0 0,0 0 0 0 0,-1 0 0 0 0,0 0 0 0 0,0 1 0 0 0,0-1 0 0 0,-1 0 0 0 0,2 1 0 0 0,-1-1 0 0 0,2 0 0 0 0,-1 1 0 0 0,3 7 0 0 0,-1-3 0 0 0,0 1 0 0 0,1 0 0 0 0,0-1 0 0 0,1 0 0 0 0,1 0 0 0 0,0 0 0 0 0,6 8 0 0 0,-2 0 0 0 0,-9-19 0 0 0,-1 0 0 0 0,1 0 0 0 0,0 1 0 0 0,0-1 0 0 0,1 0 0 0 0,-1 0 0 0 0,0 0 0 0 0,1 0 0 0 0,-1 0 0 0 0,2 0 0 0 0,26 20 11 0 0,-26-21-3 0 0,-1 0 0 0 0,1 0-1 0 0,0 0 1 0 0,-1 0 0 0 0,1 0 0 0 0,0 0 0 0 0,0-1 0 0 0,0 1 0 0 0,0-1-1 0 0,-1 0 1 0 0,1 0 0 0 0,0 0 0 0 0,0 0 0 0 0,0-1-8 0 0,5 1 19 0 0,-8 0-15 0 0,1 0-1 0 0,-1 0 1 0 0,1 0-1 0 0,0 0 1 0 0,-1 0-1 0 0,1-1 1 0 0,-1 1-1 0 0,1 0 1 0 0,-1 0 0 0 0,1 0-1 0 0,-1-1 1 0 0,1 1-1 0 0,-1 0 1 0 0,1-1-1 0 0,-1 1 1 0 0,1 0-1 0 0,-1-1 1 0 0,1 0-4 0 0,2-1 12 0 0,3-2 14 0 0,-3 3-16 0 0,0-1-1 0 0,-1 0 1 0 0,1 1 0 0 0,-1-1 0 0 0,1 0 0 0 0,-1 0 0 0 0,0-1-1 0 0,0 1 1 0 0,0 0 0 0 0,0-1 0 0 0,0 1 0 0 0,0-1-1 0 0,1-2-9 0 0,-1 2 10 0 0,0-1 0 0 0,0 1 0 0 0,0 0 0 0 0,1 0 0 0 0,0 0 0 0 0,1-1-10 0 0,-1 1 6 0 0,0 0 0 0 0,0 0 0 0 0,0-1-1 0 0,-1 1 1 0 0,1 0 0 0 0,-1-2-6 0 0,34-76 0 0 0,-31 71-13 0 0,-1 0-1 0 0,0 0 1 0 0,0 0 0 0 0,1-8 13 0 0,-3 14-2 0 0,-1 0-1 0 0,0 0 1 0 0,1 1 0 0 0,-1-1 0 0 0,1 1 0 0 0,0-1 2 0 0,0 2 0 0 0,-1 0 0 0 0,0-1 0 0 0,1 1 0 0 0,-1 0 1 0 0,-1-1-1 0 0,1 1 0 0 0,0-1 0 0 0,0 0 1 0 0,-1 1-1 0 0,0-1 0 0 0,1 1 0 0 0,-1-2 0 0 0,0 2 0 0 0,0 1 0 0 0,0 0 0 0 0,0-1 0 0 0,1 1 0 0 0,-1-1 0 0 0,0 1 0 0 0,1 0 0 0 0,-1-1 0 0 0,1 1 0 0 0,-1 0 0 0 0,1 0 0 0 0,0-1 0 0 0,0 1 0 0 0,0-1 0 0 0,0 0 0 0 0,-5 8 0 0 0,3-5 0 0 0,0 1 0 0 0,1-1 0 0 0,-1 1 0 0 0,0-1 0 0 0,1 1 0 0 0,-1-1 0 0 0,1 1 0 0 0,-1-1 0 0 0,1 1 0 0 0,0 1 0 0 0,0 12 0 0 0,1-8 0 0 0,-1 1 0 0 0,-1-1 0 0 0,1 0 0 0 0,-2 6 0 0 0,1-3 0 0 0,0 0 0 0 0,1 1 0 0 0,0-1 0 0 0,1 0 0 0 0,0 1 0 0 0,0-1 0 0 0,1 0 0 0 0,0 0 0 0 0,1 0 0 0 0,3 7 0 0 0,-2-9 0 0 0,0 0 0 0 0,1 0 0 0 0,-1 0 0 0 0,5 4 0 0 0,0 1 0 0 0,-7-10 0 0 0,0-1 0 0 0,0 0 0 0 0,1 0 0 0 0,-1 0 0 0 0,0 0 0 0 0,1 0 0 0 0,-1 0 0 0 0,1-1 0 0 0,0 1 0 0 0,0-1 0 0 0,-1 0 0 0 0,1 0 0 0 0,0 0 0 0 0,0 0 0 0 0,0 0 0 0 0,0-1 0 0 0,0 1 0 0 0,0-1 0 0 0,0 0 0 0 0,2 0 0 0 0,0 0 0 0 0,0 0 0 0 0,0 0 0 0 0,1-1 0 0 0,-1 1 0 0 0,0-1 0 0 0,0-1 0 0 0,0 1 0 0 0,0-1 0 0 0,-1 0 0 0 0,1 0 0 0 0,4-2 0 0 0,-2 0-116 0 0,0 0 0 0 0,0 0 0 0 0,-1-1 0 0 0,1 0 0 0 0,-1 0-1 0 0,0-1 1 0 0,-1 0 0 0 0,1 0 0 0 0,-1 0 0 0 0,0-1 0 0 0,3-5 116 0 0,-5 6-299 0 0,-1 4-597 0 0,0-1 1 0 0,-1 1 0 0 0,0-1-1 0 0,1 0 1 0 0,-1 1 0 0 0,0-1-1 0 0,0 0 1 0 0,-1 1 0 0 0,1-2 895 0 0,-4-15-8453 0 0</inkml:trace>
  <inkml:trace contextRef="#ctx0" brushRef="#br0" timeOffset="124452.78">17157 6069 17711 0 0,'8'-3'384'0'0,"-8"3"88"0"0,-8-3 8 0 0,8 3 24 0 0,5-9-408 0 0,-5 9-96 0 0,-5-4 0 0 0,0 0 0 0 0,5 4 304 0 0,0 0 40 0 0,0 0 8 0 0,-3 8-5815 0 0,-7 1-1161 0 0</inkml:trace>
  <inkml:trace contextRef="#ctx0" brushRef="#br0" timeOffset="125421.28">17653 6316 18743 0 0,'1'-3'135'0'0,"-1"1"0"0"0,1 0-1 0 0,-1 0 1 0 0,0-1 0 0 0,1 1-1 0 0,-1 0 1 0 0,0-1 0 0 0,0 1-1 0 0,-1 0 1 0 0,1-1-135 0 0,0 1 86 0 0,-1-1 1 0 0,1 0-1 0 0,0 1 1 0 0,0-1 0 0 0,1 1-1 0 0,-1-1 1 0 0,0 0-1 0 0,1-1-86 0 0,0 1 0 0 0,0 1-1 0 0,-1-1 1 0 0,0 0-1 0 0,0 1 1 0 0,1-1 0 0 0,-2 1-1 0 0,1-4 1 0 0,0 4 70 0 0,0 0 0 0 0,-1 0 0 0 0,1 0-1 0 0,0-1 1 0 0,1 1 0 0 0,-1 0 0 0 0,0 0 0 0 0,1 0 0 0 0,-1-1 0 0 0,1 1-1 0 0,0-1-69 0 0,0 2 93 0 0,-1 1-1 0 0,0-1 1 0 0,1 0-1 0 0,-1 0 0 0 0,0 0 1 0 0,0-1-1 0 0,0 1 1 0 0,0 0-1 0 0,0 0 0 0 0,0 0 1 0 0,0 0-1 0 0,0 0 1 0 0,0 0-1 0 0,0 0 0 0 0,0 0 1 0 0,-1 0-1 0 0,1 0 1 0 0,0 0-1 0 0,-1 0 0 0 0,1 0 1 0 0,-1 0-1 0 0,1 1 0 0 0,-1-1 1 0 0,0 0-1 0 0,1 0-92 0 0,-4-7 596 0 0,3 6-348 0 0,-1 2-31 0 0,-3-2-200 0 0,1 1 1 0 0,-1 0-1 0 0,1 1 0 0 0,-1-1 1 0 0,0 1-1 0 0,0 0 0 0 0,1 0 1 0 0,-1 0-1 0 0,0 1 0 0 0,1 0 1 0 0,-1-1-1 0 0,1 2 1 0 0,-1-1-1 0 0,1 1-17 0 0,-2 0 8 0 0,0 0 1 0 0,0 0-1 0 0,1 1 0 0 0,-1 0 1 0 0,1 0-1 0 0,0 1 0 0 0,0-1 1 0 0,0 1-1 0 0,0 0 1 0 0,-2 3-9 0 0,0 1-18 0 0,-1 0 1 0 0,1 1 0 0 0,0 0 0 0 0,1 0 0 0 0,0 0 0 0 0,0 1 0 0 0,1 0 0 0 0,1 0 0 0 0,0 0-1 0 0,0 1 1 0 0,1 0 0 0 0,0 0 17 0 0,-3 11 0 0 0,4-19 0 0 0,1 1 0 0 0,0-1 0 0 0,0 1 0 0 0,0-1 0 0 0,1 1 0 0 0,-1-1 0 0 0,1 1 0 0 0,0-1 0 0 0,0 1 0 0 0,0-1 0 0 0,1 4 0 0 0,3 7 0 0 0,-2-9 0 0 0,-1 0 0 0 0,1 0 0 0 0,-1 0 0 0 0,-1 0 0 0 0,1 5 0 0 0,-1-9 0 0 0,0 0-1 0 0,0 0-1 0 0,0 0 0 0 0,0 1 1 0 0,0-1-1 0 0,0 0 0 0 0,1 0 0 0 0,-1 0 1 0 0,0 0-1 0 0,0 0 0 0 0,1 1 1 0 0,-1-1-1 0 0,1 0 0 0 0,-1 0 2 0 0,3 2-4 0 0,-1-1-1 0 0,0 0 0 0 0,0 0 0 0 0,1 0 1 0 0,-1 0-1 0 0,1 0 0 0 0,0-1 0 0 0,0 1 5 0 0,-2-2 0 0 0,0 1-1 0 0,-1-1 0 0 0,1 0 1 0 0,0 0-1 0 0,0 0 1 0 0,0 0-1 0 0,0 0 0 0 0,0 0 1 0 0,0 0-1 0 0,0 0 1 0 0,0 0-1 0 0,0 0 0 0 0,0 0 1 0 0,0-1-1 0 0,0 1 1 0 0,-1 0-1 0 0,1-1 0 0 0,0 1 1 0 0,0-1-1 0 0,0 1 0 0 0,0-1 1 0 0,1 0 1 0 0,-1 0-4 0 0,1 1 1 0 0,-1-1-1 0 0,0 0 0 0 0,0 0 0 0 0,0 1 0 0 0,0-1 1 0 0,0 0-1 0 0,0 0 0 0 0,0 0 0 0 0,0 0 0 0 0,0-1 1 0 0,0 1-1 0 0,0 0 0 0 0,0-1 3 0 0,8-10-38 0 0,0 5 1 0 0,-7 6 34 0 0,-1-1 1 0 0,1 1-1 0 0,0-1 1 0 0,-1 1 0 0 0,1-1-1 0 0,0 1 1 0 0,-1-1-1 0 0,0 0 1 0 0,1 0-1 0 0,-1 1 1 0 0,0-1-1 0 0,0 0 1 0 0,0 0 0 0 0,0 0-1 0 0,-1 0 1 0 0,1-1-1 0 0,0 0 3 0 0,-1-2-6 0 0,1 0-1 0 0,0 0 0 0 0,0 0 1 0 0,1 0-1 0 0,0 0 0 0 0,-1 0 1 0 0,1 0-1 0 0,1 0 0 0 0,2-3 7 0 0,-4 5 0 0 0,1-1 0 0 0,0 1 0 0 0,-1 0 0 0 0,0-1 0 0 0,0 1 0 0 0,0-1 0 0 0,0 1 0 0 0,-1-1 0 0 0,0 0 0 0 0,1 1 0 0 0,-1-1 0 0 0,0 0 0 0 0,-1 0 0 0 0,1 0 0 0 0,0 2 0 0 0,1 0 0 0 0,-1 0 0 0 0,0 1 0 0 0,1-1 0 0 0,0 0-1 0 0,-1 1 1 0 0,1-1 0 0 0,0 1 0 0 0,-1-1 0 0 0,1 0 0 0 0,0 1 0 0 0,0-1 0 0 0,0 1-8 0 0,0 0 0 0 0,0-1 0 0 0,0 1 0 0 0,0-1 0 0 0,0 1 0 0 0,-1-1 0 0 0,1 0 0 0 0,-1 1 0 0 0,1-1 0 0 0,-1 0 0 0 0,0 1 0 0 0,0-1 8 0 0,1 1-69 0 0,4 4 39 0 0,-4-1 18 0 0,0 0 0 0 0,1 0 0 0 0,-1 1 0 0 0,0-1 0 0 0,-1 1 0 0 0,1-1 0 0 0,0 0 0 0 0,-1 1 0 0 0,1-1 0 0 0,-1 1 0 0 0,0 0 0 0 0,0-1 12 0 0,5 23-92 0 0,-3-16 73 0 0,0 0-1 0 0,0 0 1 0 0,0 0-1 0 0,-1 0 1 0 0,-1 0-1 0 0,1 0 1 0 0,-2 0 0 0 0,1 1-1 0 0,-1 0 20 0 0,0-4-1 0 0,1 8 1 0 0,1 0 0 0 0,0 0 0 0 0,3 14 0 0 0,-1-11 0 0 0,-1 0 0 0 0,-1 10 0 0 0,-1 9 18 0 0,-1-14 20 0 0,1 0-1 0 0,1 0 1 0 0,1 0-1 0 0,2 4-37 0 0,3 13 91 0 0,-2 0 0 0 0,-2 0-1 0 0,-1 14-90 0 0,3 55 194 0 0,-1-40 100 0 0,-4-50-140 0 0,-1 0 1 0 0,-1 0-1 0 0,-1 5-154 0 0,0-8 127 0 0,1 1 0 0 0,1 0 0 0 0,0 0 0 0 0,2 6-127 0 0,-1-21 2 0 0,2 19 52 0 0,-1 0 1 0 0,-1 12-55 0 0,-1-24 1 0 0,0 1 0 0 0,0 0-1 0 0,-1-1 1 0 0,-1 0 0 0 0,1 1 0 0 0,-1-1 0 0 0,-2 3-1 0 0,-10 24 22 0 0,3-6 130 0 0,-15 26-152 0 0,23-47 14 0 0,-1 0 1 0 0,-1 0 0 0 0,0 0-1 0 0,0-1 1 0 0,0 0 0 0 0,-1 0-1 0 0,0-1 1 0 0,-4 4-15 0 0,4-5 14 0 0,2-1 6 0 0,-1 0 1 0 0,1 0-1 0 0,-1-1 0 0 0,-5 3-20 0 0,10-5 8 0 0,-1-1 0 0 0,1 1 1 0 0,-1-1-1 0 0,1 1 0 0 0,-1-1 1 0 0,1 0-1 0 0,-1 1 0 0 0,1-1 0 0 0,-1 0 1 0 0,1 0-1 0 0,-1 0 0 0 0,1 0 1 0 0,-1-1-1 0 0,0 1 0 0 0,1 0 0 0 0,-1-1 1 0 0,1 1-1 0 0,-1-1 0 0 0,1 1 1 0 0,0-1-1 0 0,-1 0 0 0 0,1 0-8 0 0,0 1 8 0 0,0-1-1 0 0,1 1 1 0 0,-1-1-1 0 0,0 0 1 0 0,1 1-1 0 0,-1-1 1 0 0,1 0-1 0 0,-1 1 0 0 0,1-1 1 0 0,0 0-1 0 0,-1 1 1 0 0,1-1-1 0 0,0 0 1 0 0,-1-1-8 0 0,-3-6 53 0 0,1 3-32 0 0,0 1-7 0 0,1 1-1 0 0,0 0 0 0 0,0-1 0 0 0,0 0 1 0 0,0 1-1 0 0,0-1 0 0 0,1 0 1 0 0,0 0-1 0 0,0 0 0 0 0,0 0 1 0 0,0 0-1 0 0,1 0 0 0 0,-1 0-13 0 0,2-9 25 0 0,0 0 0 0 0,2-11-25 0 0,3-21 14 0 0,-3 22-4 0 0,1-1 1 0 0,1 0-1 0 0,1 1 0 0 0,2 0 1 0 0,7-17-11 0 0,6-21 12 0 0,-10 30-17 0 0,2 1-1 0 0,9-15 6 0 0,10-24-49 0 0,2-19-5 0 0,-15 36-69 0 0,2 1 0 0 0,17-27 123 0 0,-3 17-97 0 0,125-236-35 0 0,-122 211 121 0 0,4-21 11 0 0,-29 65 66 0 0,-1 0-1 0 0,-2-1 0 0 0,-1-3-65 0 0,-8 35 11 0 0,0 1-1 0 0,-1 0 0 0 0,0-1 1 0 0,-1-2-11 0 0,0-14 42 0 0,1 26-42 0 0,0 0 0 0 0,0 0 0 0 0,1 0 0 0 0,-2 0 0 0 0,1 0 0 0 0,0 0 0 0 0,0 0 0 0 0,0 0 0 0 0,0 0 0 0 0,-1 0 0 0 0,1 0 0 0 0,0 0 0 0 0,-1 0 0 0 0,1 0 0 0 0,-1 0 0 0 0,1 0 0 0 0,-1 0 0 0 0,1 0 0 0 0,-1 0 0 0 0,0 1 0 0 0,1 0 0 0 0,0 0 0 0 0,0-1 0 0 0,-1 1 0 0 0,1 0 0 0 0,0 0 0 0 0,-1 0 0 0 0,1 0 0 0 0,0-1 0 0 0,-1 1 0 0 0,1 0 0 0 0,0 0 0 0 0,-1 0 0 0 0,1 0 0 0 0,0 0 0 0 0,-1 0 0 0 0,1 0 0 0 0,0 0 0 0 0,-1 0 0 0 0,1 0 0 0 0,0 0 0 0 0,-1 0 0 0 0,-3 3 0 0 0,0-1 0 0 0,1 1 0 0 0,-1 0 0 0 0,0 0 0 0 0,1 0 0 0 0,0 0 0 0 0,0 1 0 0 0,0 0 0 0 0,0-1 0 0 0,1 1 0 0 0,-2 2 0 0 0,-4 6 0 0 0,3-5-12 0 0,1 1 0 0 0,0 0 0 0 0,0 0 1 0 0,1 0-1 0 0,0 0 0 0 0,0 0 0 0 0,0 4 12 0 0,-8 22-13 0 0,2-8 13 0 0,1-1 0 0 0,1 1 0 0 0,1 0 0 0 0,0 12 0 0 0,-6 34 0 0 0,5-35 0 0 0,2 0 0 0 0,1 0 0 0 0,2 4 0 0 0,2-27-2 0 0,0 11-19 0 0,0 1-1 0 0,2-1 1 0 0,0 0-1 0 0,7 22 22 0 0,-7-19 41 0 0,-3-25-33 0 0,1 0 1 0 0,0-1-1 0 0,0 1 1 0 0,1 0-1 0 0,-1 0 1 0 0,0 0-1 0 0,1 0 0 0 0,0 0 1 0 0,0 0-1 0 0,0 0 1 0 0,0-1-1 0 0,0 1 1 0 0,0 0-1 0 0,1-1 0 0 0,-1 1 1 0 0,1-1-1 0 0,0 1 1 0 0,-1-1-1 0 0,1 0 1 0 0,1 1-9 0 0,-1-3 13 0 0,0 1 1 0 0,0-1 0 0 0,0 0 0 0 0,0 1 0 0 0,0-1 0 0 0,0 0 0 0 0,0 0 0 0 0,-1-1 0 0 0,1 1-1 0 0,0 0 1 0 0,0-1 0 0 0,2 0-14 0 0,0-1 70 0 0,1-1-1 0 0,-1 0 0 0 0,0 0 1 0 0,0 0-1 0 0,0-1 1 0 0,0 0-1 0 0,-1 1 0 0 0,1-1 1 0 0,2-5-70 0 0,8-6 207 0 0,24-31 3 0 0,-4 6-148 0 0,-33 39-62 0 0,11-12-27 0 0,0 0 1 0 0,-1 0-1 0 0,8-13 27 0 0,-16 21-11 0 0,0 0 0 0 0,1 1 0 0 0,-1 0-1 0 0,1-1 1 0 0,0 1 0 0 0,0 0 0 0 0,0 1 0 0 0,1-1 0 0 0,-1 1-1 0 0,5-2 12 0 0,-7 3 0 0 0,8-8 0 0 0,-9 9 0 0 0,-1 0 0 0 0,1 0 0 0 0,0 0 0 0 0,0 1 0 0 0,0-1 0 0 0,0 0 0 0 0,0 0 0 0 0,0 0 0 0 0,0 1 0 0 0,0-1 0 0 0,0 0 0 0 0,0 1 0 0 0,1-1 0 0 0,-1 1 0 0 0,0 0 0 0 0,0-1 0 0 0,1 1 0 0 0,25-1 80 0 0,-27 2-73 0 0,1-1-1 0 0,0 0 0 0 0,-1 0 1 0 0,1 1-1 0 0,-1-1 1 0 0,1 0-1 0 0,-1 1 0 0 0,1-1 1 0 0,-1 1-1 0 0,1-1 1 0 0,-1 1-1 0 0,1-1 0 0 0,-1 1 1 0 0,1-1-1 0 0,-1 1 1 0 0,0-1-1 0 0,1 1 0 0 0,-1-1 1 0 0,0 1-7 0 0,2 2 6 0 0,1 0-24 0 0,20 24-229 0 0,-22-24 225 0 0,1-1 0 0 0,-1 0 1 0 0,0 0-1 0 0,1 1 0 0 0,-1-1 1 0 0,0 0-1 0 0,-1 1 0 0 0,1-1 1 0 0,0 1-1 0 0,-1-1 0 0 0,1 1 1 0 0,-1 1 21 0 0,0-1-2 0 0,-1 0 1 0 0,1 1-1 0 0,0-1 1 0 0,1 0-1 0 0,-1 1 1 0 0,1-1-1 0 0,-1 0 1 0 0,1 0-1 0 0,0 0 1 0 0,0 0 0 0 0,0 0-1 0 0,0 0 1 0 0,1 0-1 0 0,0 0 1 0 0,-1 0-1 0 0,1 0 1 0 0,0-1-1 0 0,1 1 2 0 0,-2-1 0 0 0,1 0 0 0 0,-1 0 0 0 0,1 0 0 0 0,-1 1 0 0 0,0-1 0 0 0,1 0 0 0 0,-1 1 0 0 0,0-1 0 0 0,-1 0 0 0 0,1 1 0 0 0,0-1 0 0 0,-1 1 0 0 0,1 1 0 0 0,-1-2 0 0 0,1 0 0 0 0,0 0 0 0 0,-1 0 0 0 0,1-1 0 0 0,0 1 0 0 0,0 0 0 0 0,0-1 0 0 0,0 1 0 0 0,0 0 0 0 0,0-1 0 0 0,1 1 0 0 0,-1-1 0 0 0,0 0 0 0 0,1 1 0 0 0,-1-1 0 0 0,1 0 0 0 0,-1 0 0 0 0,1 0 0 0 0,1 1 0 0 0,7 3 0 0 0,0 0 0 0 0,0-1 0 0 0,3 1 0 0 0,3 1 0 0 0,-8-4 20 0 0,0 1 0 0 0,0-1 0 0 0,0 0 0 0 0,0 0 0 0 0,1-1 0 0 0,-1 0 1 0 0,1-1-1 0 0,-1 0 0 0 0,1 0 0 0 0,-1-1 0 0 0,0 0 0 0 0,1 0 0 0 0,-1-1 0 0 0,0 0 0 0 0,0-1 0 0 0,0 1 0 0 0,0-2 0 0 0,6-2-20 0 0,-5 1 22 0 0,-1 0 0 0 0,0 0-1 0 0,-1 0 1 0 0,1-1 0 0 0,-1 0-1 0 0,0-1 1 0 0,0 1 0 0 0,-1-1-1 0 0,0-1 1 0 0,0 1 0 0 0,-1-1-1 0 0,0 0 1 0 0,0 0 0 0 0,0-1-1 0 0,-1 1 1 0 0,2-9-22 0 0,1-4-68 0 0,0-1-136 0 0,0 0 0 0 0,2-18 204 0 0,0-9-133 0 0,-3 19 413 0 0,2-20-280 0 0,2-36 139 0 0,2-30 57 0 0,-10 93-164 0 0,-2-1-1 0 0,-1 1 0 0 0,-4-23-31 0 0,4 31 0 0 0,1 15 0 0 0,0 0 0 0 0,0 0 0 0 0,0-1 0 0 0,0 1 0 0 0,1 0 0 0 0,-1 0 0 0 0,0 0 0 0 0,0 0 0 0 0,0-1 0 0 0,0 1 0 0 0,0 0 0 0 0,0 0 0 0 0,0 0 0 0 0,0 0 0 0 0,0 0 0 0 0,0-1 0 0 0,0 1 0 0 0,0 0 0 0 0,-1 0 0 0 0,1 0 0 0 0,0 0 0 0 0,0 0 0 0 0,0-1 0 0 0,0 1 0 0 0,0 0 0 0 0,0 0 0 0 0,0 0 0 0 0,0 0 0 0 0,0 0 0 0 0,0 0 0 0 0,-1-1 0 0 0,1 1 0 0 0,0 0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 0 0 0 0,0 0 0 0 0,0 0 0 0 0,0 1 0 0 0,0-1 0 0 0,0 0 0 0 0,-1 0 0 0 0,1 0 0 0 0,0 0 0 0 0,-6 7 0 0 0,1 0-20 0 0,0 1-1 0 0,0 0 0 0 0,1 0 1 0 0,0 0-1 0 0,1 1 1 0 0,-3 6 20 0 0,-11 54-223 0 0,11-32 264 0 0,1 0 0 0 0,2 0 0 0 0,1 0 1 0 0,2 1-1 0 0,4 21-41 0 0,-1-30-102 0 0,1 0 1 0 0,2-1-1 0 0,4 10 102 0 0,-7-26-40 0 0,2 1-1 0 0,0-1 1 0 0,0 0 0 0 0,1 0-1 0 0,0 0 1 0 0,1-1 0 0 0,1 0-1 0 0,2 3 41 0 0,-5-7 6 0 0,1-1 0 0 0,0-1 0 0 0,0 1 0 0 0,3 1-6 0 0,-7-5 7 0 0,0-1 0 0 0,1 1 0 0 0,-1-1-1 0 0,0 1 1 0 0,1-1 0 0 0,0 0 0 0 0,-1 0 0 0 0,1 0 0 0 0,0 0 0 0 0,-1-1 0 0 0,1 1 0 0 0,0-1-1 0 0,1 0-6 0 0,-1 1-121 0 0,0-1-1 0 0,0-1 0 0 0,0 1 0 0 0,0 0 1 0 0,0-1-1 0 0,0 1 0 0 0,0-1 0 0 0,0 0 1 0 0,0 0-1 0 0,0 0 0 0 0,0-1 0 0 0,0 1 1 0 0,-1-1-1 0 0,1 1 0 0 0,0-1 0 0 0,-1 0 1 0 0,0 0-1 0 0,1 0 0 0 0,-1 0 0 0 0,0 0 1 0 0,0-1-1 0 0,0 1 0 0 0,0-1 0 0 0,-1 1 1 0 0,1-1 121 0 0,6-13-1302 0 0</inkml:trace>
  <inkml:trace contextRef="#ctx0" brushRef="#br0" timeOffset="125780.72">18477 6129 18631 0 0,'0'0'824'0'0,"0"0"168"0"0,9-8-792 0 0,4 8-200 0 0,0-5 0 0 0,5 2 0 0 0,0-2 736 0 0,0 5 96 0 0,3-3 32 0 0,1 0 0 0 0,4-2-408 0 0,5-3-72 0 0,3 4-24 0 0,-3 1 0 0 0,5 3-288 0 0,-1 0-72 0 0,-1 0 0 0 0,7 0-10223 0 0</inkml:trace>
  <inkml:trace contextRef="#ctx0" brushRef="#br0" timeOffset="126342.93">20227 5985 18023 0 0,'0'0'827'0'0,"0"0"-22"0"0,2 0-517 0 0,4 0-186 0 0,-4 0-39 0 0,-1 1 0 0 0,0-1 0 0 0,0 1-1 0 0,0 0 1 0 0,0-1 0 0 0,0 1 0 0 0,0 0 0 0 0,0 0 0 0 0,-1 0 0 0 0,1 0 0 0 0,0 0 0 0 0,0 0 0 0 0,-1 0 0 0 0,1 0 0 0 0,0 0 0 0 0,-1 0 0 0 0,1 0-1 0 0,-1 0 1 0 0,0 0 0 0 0,1 1-63 0 0,2 9 380 0 0,-1 0-1 0 0,0 0 0 0 0,-1 1 0 0 0,0-1 0 0 0,0 1 0 0 0,-2-1 0 0 0,1 0 1 0 0,-1 1-1 0 0,-2 3-379 0 0,-1 43 1098 0 0,1 120 295 0 0,-2-115-2702 0 0,5-62 553 0 0,0-1-204 0 0,0 0-815 0 0,0 0-359 0 0,0 0-70 0 0,0 0-17 0 0</inkml:trace>
  <inkml:trace contextRef="#ctx0" brushRef="#br0" timeOffset="126670.99">20592 6024 14280 0 0,'0'0'1102'0'0,"2"-2"-719"0"0,-2 2-235 0 0,0 0 0 0 0,0 0 0 0 0,0 0 0 0 0,0 0 0 0 0,0-1 0 0 0,1 1 0 0 0,-1 0 0 0 0,0 0 0 0 0,0 0 0 0 0,0 0 1 0 0,0 0-1 0 0,1 0 0 0 0,-1 0 0 0 0,0-1 0 0 0,0 1 0 0 0,0 0 0 0 0,1 0 0 0 0,-1 0 0 0 0,0 0 0 0 0,0 0 0 0 0,1 0 0 0 0,-1 0 0 0 0,0 0 0 0 0,0 0 0 0 0,0 0 0 0 0,1 0 1 0 0,-1 0-1 0 0,0 0 0 0 0,0 1 0 0 0,0-1 0 0 0,1 0 0 0 0,-1 0 0 0 0,0 0 0 0 0,0 0 0 0 0,0 0 0 0 0,1 0-148 0 0,5 10 2072 0 0,2 22-1868 0 0,-5-21 664 0 0,1 7-320 0 0,-1 0-1 0 0,-1 0 1 0 0,-1 6-548 0 0,1 4 421 0 0,3 60 152 0 0,-4-48-391 0 0,2 1-1 0 0,3 11-181 0 0,-6-50-17 0 0,1 0 0 0 0,0 0 0 0 0,0 1-1 0 0,0-1 1 0 0,0 0 0 0 0,0 0 0 0 0,0 0 0 0 0,2 1 17 0 0,-2-2-52 0 0,0 1-923 0 0,-1-2-306 0 0,0 0-50 0 0</inkml:trace>
  <inkml:trace contextRef="#ctx0" brushRef="#br0" timeOffset="127014.71">20276 5691 18367 0 0,'0'0'408'0'0,"0"0"80"0"0,0 0 24 0 0,5-8 0 0 0,-5 8-416 0 0,3-6-96 0 0,-3 6 0 0 0,0 0 0 0 0,5-5 0 0 0,3 2 0 0 0,2 3 0 0 0,-10 0 0 0 0,8 0-904 0 0,-8 0-152 0 0</inkml:trace>
  <inkml:trace contextRef="#ctx0" brushRef="#br0" timeOffset="127015.71">20741 5661 19063 0 0,'-9'-12'840'0'0,"9"12"184"0"0,0 0-824 0 0,0 0-200 0 0,0 0 0 0 0,0 0 0 0 0,0 0 256 0 0,0 0 16 0 0,0 0 0 0 0,0 0 0 0 0,0 0-88 0 0,0 0-24 0 0,0 0 0 0 0,9 0 0 0 0,4 3-1280 0 0,-5 1-256 0 0</inkml:trace>
  <inkml:trace contextRef="#ctx0" brushRef="#br0" timeOffset="127358.37">21104 5938 18919 0 0,'0'0'430'0'0,"0"0"55"0"0,0 0 30 0 0,3 1-50 0 0,0 1-420 0 0,0 1-1 0 0,1-1 1 0 0,-1 1 0 0 0,0 0-1 0 0,0 0 1 0 0,-1 0 0 0 0,1 0-1 0 0,-1 0 1 0 0,1 1 0 0 0,-1-1-1 0 0,0 1 1 0 0,0 0 0 0 0,0 1-45 0 0,6 15 671 0 0,0-1 1 0 0,-1 5-672 0 0,-3-13 237 0 0,0 4-21 0 0,0 1 1 0 0,-1 0-1 0 0,-1 0 0 0 0,0 0 0 0 0,-1 0 0 0 0,-1 0 0 0 0,-1 7-216 0 0,-2 10 207 0 0,-1-1 0 0 0,-2 1 0 0 0,-2 3-207 0 0,4-23 5 0 0,0-1 1 0 0,0-1-1 0 0,-1 1 1 0 0,-1-1-1 0 0,0 1 1 0 0,-7 9-6 0 0,-7 7-7 0 0,-24 25 7 0 0,31-40-98 0 0,0 0 0 0 0,-1 0 0 0 0,0-1 0 0 0,-7 3 98 0 0,-20 12-1286 0 0,-4 0 1286 0 0,-6 0-1898 0 0</inkml:trace>
  <inkml:trace contextRef="#ctx0" brushRef="#br0" timeOffset="127686.4">19924 5925 21167 0 0,'-13'-16'480'0'0,"10"12"67"0"0,-10 5 546 0 0,9 0-1074 0 0,0 1-1 0 0,1-1 0 0 0,0 1 0 0 0,-1-1 1 0 0,1 1-1 0 0,0 0 0 0 0,0 0 0 0 0,0 1 1 0 0,0-1-1 0 0,0 1 0 0 0,0-1 1 0 0,1 1-19 0 0,-31 37 60 0 0,27-32 14 0 0,-15 21 122 0 0,2 1 1 0 0,1 0 0 0 0,1 1-1 0 0,-12 29-196 0 0,20-36 152 0 0,1 0-1 0 0,1 1 1 0 0,1 0-1 0 0,1 0 0 0 0,1 0 1 0 0,1 0-1 0 0,1 5-151 0 0,2-16 65 0 0,1 0-1 0 0,0 0 0 0 0,1 0 0 0 0,0-1 1 0 0,1 1-1 0 0,1-1 0 0 0,0 1 1 0 0,1-1-1 0 0,0 0 0 0 0,1-1 1 0 0,0 1-1 0 0,1-1 0 0 0,1 0 1 0 0,7 9-65 0 0,-2-6-195 0 0,0 0 1 0 0,1-1 0 0 0,0-1 0 0 0,1 0 0 0 0,0-1 0 0 0,1-1-1 0 0,1 0 1 0 0,-1-1 0 0 0,2-1 0 0 0,7 3 194 0 0,28 10-8726 0 0</inkml:trace>
  <inkml:trace contextRef="#ctx0" brushRef="#br0" timeOffset="128764.25">22105 5785 10136 0 0,'0'0'777'0'0,"-2"-1"-505"0"0,0-1-224 0 0,1-1-1 0 0,-1 1 1 0 0,0-1-1 0 0,1 1 1 0 0,-1-1 0 0 0,1 0-1 0 0,0 0-47 0 0,-12-19 2462 0 0,7 9 750 0 0,3 8 1981 0 0,-5 12-3727 0 0,-6 14-1128 0 0,0 1 0 0 0,2 0 0 0 0,0 1 0 0 0,-1 6-338 0 0,-19 35 516 0 0,3-11-32 0 0,3 2-1 0 0,1 1 1 0 0,-9 37-484 0 0,26-62 249 0 0,2 1 0 0 0,1 0 1 0 0,1 1-1 0 0,2 2-249 0 0,2-25 14 0 0,-1 1 0 0 0,2-1 0 0 0,0 1 0 0 0,0-1 0 0 0,1 1 0 0 0,0-1 0 0 0,1 0 0 0 0,0 0 0 0 0,0 0 0 0 0,1 0 0 0 0,5 8-14 0 0,-6-13 8 0 0,-1-1 0 0 0,1 1 0 0 0,0-1 0 0 0,1 0 0 0 0,-1 0 0 0 0,1 0 0 0 0,-1 0-1 0 0,1-1 1 0 0,0 0 0 0 0,1 1 0 0 0,-1-1 0 0 0,0-1 0 0 0,1 1 0 0 0,0-1 0 0 0,0 1 0 0 0,0-1 0 0 0,0-1 0 0 0,0 1 0 0 0,0-1-1 0 0,0 0 1 0 0,0 0 0 0 0,0 0 0 0 0,1-1 0 0 0,0 0-8 0 0,4 0 30 0 0,0-1-1 0 0,0-1 1 0 0,-1 0 0 0 0,1-1-1 0 0,0 1 1 0 0,-1-2-1 0 0,0 1 1 0 0,0-2 0 0 0,0 1-1 0 0,0-1 1 0 0,-1 0-1 0 0,1-1 1 0 0,3-3-30 0 0,2-2 35 0 0,0-1-1 0 0,-1-1 1 0 0,0 0-1 0 0,-1 0 1 0 0,-1-2-1 0 0,0 1 1 0 0,0-2-35 0 0,14-27 39 0 0,-2-2 0 0 0,-1 0 0 0 0,5-20-39 0 0,-13 34 0 0 0,2-1 0 0 0,-13 31-16 0 0,0 6-24 0 0,3 9-66 0 0,-5-12 77 0 0,3 9 13 0 0,0 1 0 0 0,-1 0 0 0 0,-1-1 0 0 0,1 5 16 0 0,-2-6-4 0 0,1 0 0 0 0,1 0 0 0 0,0-1-1 0 0,0 1 1 0 0,0 0 0 0 0,2 1 4 0 0,1 2 0 0 0,1-1 0 0 0,0 0 0 0 0,0 0 0 0 0,1-1 0 0 0,1 1 0 0 0,0-2 0 0 0,0 1 0 0 0,3 0 0 0 0,-8-7 0 0 0,1 0-1 0 0,0 0 1 0 0,0-1 0 0 0,0 1-1 0 0,1-1 1 0 0,-1-1 0 0 0,1 1-1 0 0,0-1 1 0 0,4 1 0 0 0,-7-2 1 0 0,1 0 0 0 0,-1-1 0 0 0,0 0 0 0 0,1 0 0 0 0,-1 0-1 0 0,1 0 1 0 0,-1 0 0 0 0,1-1 0 0 0,-1 0 0 0 0,0 1 0 0 0,1-1 0 0 0,-1-1 0 0 0,0 1-1 0 0,0 0 1 0 0,0-1 0 0 0,1 1 0 0 0,1-3-1 0 0,0 1 19 0 0,0 0 1 0 0,0-1-1 0 0,-1 0 1 0 0,1 0-1 0 0,-1 0 0 0 0,0-1 1 0 0,0 1-1 0 0,-1-1 0 0 0,1 0 1 0 0,-1 0-1 0 0,0 0 0 0 0,2-6-19 0 0,-2 3 23 0 0,0 0 0 0 0,0-1 0 0 0,-1 1 0 0 0,0-1-1 0 0,-1 1 1 0 0,0-1 0 0 0,-1 0 0 0 0,1-5-23 0 0,-2-21 65 0 0,-1 0 0 0 0,-2 1-1 0 0,-8-33-64 0 0,9 56-5 0 0,0-1-1 0 0,-1 1 0 0 0,-1 0 1 0 0,0 0-1 0 0,0 0 0 0 0,-1 0 1 0 0,0 1-1 0 0,-1 0 0 0 0,0 1 0 0 0,-1-1 1 0 0,-2-1 5 0 0,7 8-8 0 0,0 1 0 0 0,0-1-1 0 0,0 1 1 0 0,0 0 0 0 0,-1 0 0 0 0,1 0 0 0 0,-1 1 0 0 0,1-1 0 0 0,-1 1 0 0 0,0 0 0 0 0,0 0-1 0 0,1 0 1 0 0,-1 0 0 0 0,0 1 0 0 0,0-1 0 0 0,0 1 0 0 0,0 0 0 0 0,0 0 0 0 0,0 1 0 0 0,0-1-1 0 0,0 1 9 0 0,-1 0-9 0 0,0 0 0 0 0,-1 0-1 0 0,1 0 1 0 0,0 1-1 0 0,0 0 1 0 0,0 0-1 0 0,0 1 1 0 0,1-1-1 0 0,-1 1 1 0 0,1 0-1 0 0,-1 0 1 0 0,1 0 0 0 0,0 1-1 0 0,-3 3 10 0 0,1 0 7 0 0,0-1 0 0 0,1 2-1 0 0,0-1 1 0 0,1 1 0 0 0,-1-1 0 0 0,1 1-1 0 0,1 0 1 0 0,-1 1 0 0 0,1-1-1 0 0,1 1 1 0 0,0-1 0 0 0,0 1 0 0 0,0 0-1 0 0,1 0 1 0 0,1-1 0 0 0,-1 1 0 0 0,2 0-1 0 0,-1 0 1 0 0,1 3-7 0 0,0-8-4 0 0,-1 0 1 0 0,1 0-1 0 0,0 1 1 0 0,0-1-1 0 0,1 0 0 0 0,-1 0 1 0 0,1 0-1 0 0,0-1 0 0 0,0 1 1 0 0,0 0-1 0 0,2 1 4 0 0,-2-2-2 0 0,0-1-1 0 0,1 0 1 0 0,-1 0-1 0 0,0 0 1 0 0,1 0-1 0 0,0-1 1 0 0,-1 1-1 0 0,1 0 1 0 0,0-1-1 0 0,0 0 1 0 0,0 0-1 0 0,0 0 1 0 0,0 0-1 0 0,0 0 1 0 0,0-1-1 0 0,3 1 3 0 0,3-1 1 0 0,1 1 0 0 0,-1-2 0 0 0,1 0 0 0 0,-1 0 1 0 0,1 0-1 0 0,-1-1 0 0 0,1-1 0 0 0,-1 1 0 0 0,0-2 0 0 0,0 1 0 0 0,5-4-1 0 0,23-15 31 0 0,0-2 0 0 0,-2-2 0 0 0,-1-1-1 0 0,20-20-30 0 0,-18 15-34 0 0,-34 30 49 0 0,12-11 16 0 0,0 2 1 0 0,1 0 0 0 0,0 1 0 0 0,2-1-32 0 0,-15 10 1 0 0,-1 0 0 0 0,1 0 1 0 0,0 0-1 0 0,0 1 0 0 0,0-1 1 0 0,-1 1-1 0 0,1-1 0 0 0,0 1 1 0 0,0-1-1 0 0,0 1 0 0 0,0 0 1 0 0,0 0-1 0 0,0 0 0 0 0,0 0 0 0 0,0 0 1 0 0,0 1-1 0 0,0-1 0 0 0,0 1 1 0 0,-1-1-1 0 0,1 1 0 0 0,0-1 1 0 0,0 1-1 0 0,0 0 0 0 0,-1 0 1 0 0,1 0-1 0 0,0 0 0 0 0,-1 0 1 0 0,1 0-1 0 0,-1 1 0 0 0,1-1 0 0 0,-1 0 1 0 0,0 1-1 0 0,0-1 0 0 0,1 1 1 0 0,-1 0-1 0 0,0-1 0 0 0,0 1 1 0 0,0 0-2 0 0,4 9-17 0 0,0 0 0 0 0,0 0 0 0 0,-1 1 0 0 0,-1 0 0 0 0,2 10 17 0 0,1 0 0 0 0,4 20-21 0 0,-2 1-1 0 0,-2 0 1 0 0,0 17 21 0 0,-4-36 0 0 0,-2-10 0 0 0,2 0 0 0 0,0 1 0 0 0,1 2 0 0 0,-2-12 21 0 0,1 0-1 0 0,-2 0 1 0 0,1 0 0 0 0,0 0-1 0 0,-1 0 1 0 0,0 0-1 0 0,0 2-20 0 0,0-2 11 0 0,6-12 126 0 0,-1-4-63 0 0,7-17 139 0 0,-1-2 0 0 0,4-18-213 0 0,-9 26 44 0 0,2 1-1 0 0,0 0 0 0 0,2 1 1 0 0,0 0-1 0 0,1 0 1 0 0,1 1-1 0 0,2-2-43 0 0,23-25-1 0 0,-33 41-7 0 0,0 1 1 0 0,1 0-1 0 0,-1 0 1 0 0,1 0-1 0 0,0 0 1 0 0,0 1-1 0 0,0 0 1 0 0,2-1 7 0 0,-6 4 2 0 0,0 0 0 0 0,1 0 0 0 0,-1 0 0 0 0,0 0 1 0 0,0 0-1 0 0,0 0 0 0 0,0 0 0 0 0,1 1 0 0 0,-1-1 0 0 0,0 0 1 0 0,0 1-1 0 0,0-1 0 0 0,0 1 0 0 0,0-1 0 0 0,0 1 0 0 0,1 0-2 0 0,14 10 19 0 0,-11-5-31 0 0,0 0 1 0 0,0 1-1 0 0,-1-1 1 0 0,0 1-1 0 0,0 0 1 0 0,-1 0-1 0 0,1 1 1 0 0,-2-1-1 0 0,1 3 12 0 0,3 3-24 0 0,2 7 3 0 0,2 0-1 0 0,0-1 1 0 0,13 17 21 0 0,-10-16-94 0 0,-9-12-15 0 0,1 0-1 0 0,0 0 0 0 0,1-1 0 0 0,-1 0 0 0 0,1 0 0 0 0,1 0 1 0 0,-1-1-1 0 0,1 0 0 0 0,0 0 0 0 0,2 1 110 0 0,-1-3-244 0 0,-2-1-685 0 0,-1 0 0 0 0,1 0 0 0 0,0 0 0 0 0,2 0 929 0 0,5 2-1960 0 0</inkml:trace>
  <inkml:trace contextRef="#ctx0" brushRef="#br0" timeOffset="129576.56">23917 5957 20127 0 0,'-1'-4'133'0'0,"-1"1"-1"0"0,0-1 1 0 0,0 1-1 0 0,0-1 0 0 0,0 1 1 0 0,0-1-1 0 0,-1 1 1 0 0,1 0-1 0 0,-1 0 0 0 0,0 1 1 0 0,0-1-1 0 0,0 0 1 0 0,0 1-1 0 0,-1 0 0 0 0,1 0 1 0 0,-1 0-1 0 0,1 0 1 0 0,-1 0-1 0 0,0 1 0 0 0,-1-1-132 0 0,0 0 232 0 0,0 1 0 0 0,-1 0-1 0 0,1 1 1 0 0,0-1 0 0 0,-1 1-1 0 0,1 0 1 0 0,0 0-1 0 0,-1 1 1 0 0,1-1 0 0 0,0 1-1 0 0,-1 0 1 0 0,1 1 0 0 0,0-1-1 0 0,0 1 1 0 0,0 1-232 0 0,-2-1 38 0 0,1 2 0 0 0,0-1 1 0 0,0 1-1 0 0,0-1 0 0 0,1 2 0 0 0,-1-1 0 0 0,1 1 1 0 0,0-1-1 0 0,0 2 0 0 0,0-1 0 0 0,1 0 1 0 0,-2 3-39 0 0,-1 5 67 0 0,-1 0 1 0 0,2 1 0 0 0,0-1-1 0 0,1 1 1 0 0,-2 5-68 0 0,-45 122 0 0 0,50-133 0 0 0,0 1 0 0 0,0 0 0 0 0,1 0 0 0 0,0 0 0 0 0,0 2 0 0 0,2-4 11 0 0,4 3 32 0 0,-4-9-41 0 0,0-1 1 0 0,0 0 0 0 0,0 1 0 0 0,0-1 0 0 0,1 0-1 0 0,-1 1 1 0 0,0-1 0 0 0,0 0 0 0 0,0 0 0 0 0,0 0-1 0 0,0 0 1 0 0,0 0 0 0 0,0 0 0 0 0,0-1 0 0 0,1 1-1 0 0,-1 0 1 0 0,0 0 0 0 0,0-1 0 0 0,0 1 0 0 0,0-1 0 0 0,0 1-1 0 0,0-1-2 0 0,24-13 55 0 0,-20 11-37 0 0,3-3-15 0 0,-1 0 0 0 0,1 0 0 0 0,-1-1 0 0 0,0 0 0 0 0,5-7-3 0 0,29-40-3 0 0,-35 45 3 0 0,11-18-19 0 0,0-1-1 0 0,1-7 20 0 0,-2 3-33 0 0,14-18 33 0 0,-30 50 0 0 0,0 0 0 0 0,0-1 0 0 0,0 1 0 0 0,0 0 0 0 0,0 0 0 0 0,0 0 0 0 0,0 0 0 0 0,0-1 0 0 0,0 1 0 0 0,0 0 0 0 0,0 0 0 0 0,0 0 0 0 0,0-1 0 0 0,0 1 0 0 0,0 0 0 0 0,1 0 0 0 0,-1 0 0 0 0,0 0 0 0 0,0 0 0 0 0,0 0 0 0 0,0-1 0 0 0,0 1 0 0 0,1 0 0 0 0,-1 0 0 0 0,0 0 0 0 0,0 0 0 0 0,0 0 0 0 0,0 0 0 0 0,1 0 0 0 0,-1 0 0 0 0,0 0 0 0 0,0 0 0 0 0,0 0 0 0 0,0 0 0 0 0,1 0 0 0 0,-1 0 0 0 0,0 0 0 0 0,0 0 0 0 0,0 0 0 0 0,1 0 0 0 0,-1 0 0 0 0,0 0 0 0 0,0 0 0 0 0,0 0 0 0 0,0 0 0 0 0,1 0 0 0 0,-1 0 0 0 0,1 5 0 0 0,-1-5 0 0 0,2 21-47 0 0,-2-1 0 0 0,0 1 0 0 0,-3 18 47 0 0,1-11-31 0 0,-15 108 9 0 0,9-77 18 0 0,-10 32 4 0 0,5-26 132 0 0,2 4-132 0 0,-9 50 533 0 0,11-70-233 0 0,1 0 0 0 0,3 2-300 0 0,0-3 88 0 0,3-30-32 0 0,1 0 0 0 0,0 1 0 0 0,2 8-56 0 0,-2 20 621 0 0,15-53-244 0 0,-8 2-327 0 0,0 0-1 0 0,0 0 1 0 0,0-1-1 0 0,-1 0 1 0 0,1 0 0 0 0,-1-1-1 0 0,0 1 1 0 0,-1-1-1 0 0,1 0 1 0 0,0-3-50 0 0,10-17 487 0 0,12-27-487 0 0,-20 40 16 0 0,17-39 27 0 0,-3-1 1 0 0,-1-5-44 0 0,31-112 176 0 0,-17 53-15 0 0,9-8-161 0 0,-26 80-29 0 0,2 0-1 0 0,3 2 1 0 0,3-4 29 0 0,-17 34 5 0 0,24-37-37 0 0,-28 45 16 0 0,0 0 0 0 0,0 1 0 0 0,0-1 0 0 0,1 1 0 0 0,-1 0 0 0 0,1 0 0 0 0,5-3 16 0 0,-9 6-4 0 0,0 0-1 0 0,1 0 0 0 0,-1 1 0 0 0,0-1 1 0 0,1 1-1 0 0,-1-1 0 0 0,0 0 1 0 0,1 1-1 0 0,-1 0 0 0 0,0-1 0 0 0,1 1 1 0 0,-1 0-1 0 0,1 0 0 0 0,-1 0 0 0 0,1 0 1 0 0,-1 0-1 0 0,1 0 0 0 0,-1 0 0 0 0,0 1 1 0 0,1-1-1 0 0,-1 0 0 0 0,1 1 1 0 0,-1-1-1 0 0,0 1 0 0 0,1 0 0 0 0,-1-1 1 0 0,0 1-1 0 0,0 0 0 0 0,0 0 0 0 0,1 0 1 0 0,-1-1-1 0 0,0 1 0 0 0,0 1 0 0 0,0-1 1 0 0,0 0-1 0 0,-1 0 0 0 0,1 0 1 0 0,0 0-1 0 0,0 1 0 0 0,-1-1 0 0 0,1 1 5 0 0,3 5-21 0 0,-1 1 0 0 0,0 0 0 0 0,0 0 0 0 0,-1 1 0 0 0,0-1 0 0 0,0 4 21 0 0,5 40-33 0 0,-2 1-1 0 0,-3 2 34 0 0,1 6-10 0 0,-2-19 44 0 0,2 21 28 0 0,-2-56-63 0 0,2 20-25 0 0,2 0 0 0 0,0 0-1 0 0,4 7 27 0 0,-8-32 0 0 0,0 0 0 0 0,0 1 0 0 0,0-1 0 0 0,0 0 0 0 0,0 1 0 0 0,1-1 0 0 0,-1 0 0 0 0,1 0 0 0 0,-1 0 0 0 0,1 0 0 0 0,1 0 0 0 0,7 4 11 0 0,-8-6-3 0 0,1 1 1 0 0,-1-2 0 0 0,1 1-1 0 0,0 0 1 0 0,-1 0 0 0 0,1-1-1 0 0,-1 0 1 0 0,1 1-1 0 0,-1-1 1 0 0,1 0 0 0 0,-1 0-1 0 0,0 0 1 0 0,1-1 0 0 0,-1 1-1 0 0,0 0 1 0 0,0-1-9 0 0,4-2 28 0 0,-1-1 0 0 0,0 1-1 0 0,0-1 1 0 0,0 0 0 0 0,2-3-28 0 0,7-10 73 0 0,-5 7 74 0 0,0 0 0 0 0,0-1 0 0 0,-1 0 0 0 0,-1-1 0 0 0,3-5-147 0 0,17-52-433 0 0,13-49 433 0 0,-20 54 284 0 0,-2 16-101 0 0,12-21-183 0 0,-9 21-470 0 0,-20 49 461 0 0,-1 0-1 0 0,1 0 1 0 0,-1 0 0 0 0,1 0-1 0 0,-1 0 1 0 0,1 0 0 0 0,0 1-1 0 0,-1-1 1 0 0,1 0 0 0 0,-1 0-1 0 0,0 0 1 0 0,1 1 0 0 0,-1-1-1 0 0,1 0 1 0 0,-1 1 0 0 0,1-1-1 0 0,-1 1 1 0 0,0-1 0 0 0,1 0-1 0 0,-1 1 1 0 0,0-1 9 0 0,4 5-19 0 0,-1 0 1 0 0,0 0-1 0 0,-1 0 1 0 0,1 0-1 0 0,-1 0 1 0 0,0 0-1 0 0,0 1 1 0 0,0-1-1 0 0,-1 0 0 0 0,0 1 1 0 0,0 0-1 0 0,-1-1 1 0 0,1 1-1 0 0,-1 1 19 0 0,5 33-57 0 0,5 5-133 0 0,-3-12 378 0 0,1 0-1 0 0,6 13-187 0 0,-11-36-236 0 0,1-1-1 0 0,0 0 1 0 0,1 0 0 0 0,0-1-1 0 0,0 0 1 0 0,1 1-1 0 0,0-2 1 0 0,0 1 0 0 0,1-1-1 0 0,3 4 237 0 0,-8-10-297 0 0,1 1 1 0 0,-1 0-1 0 0,1-1 0 0 0,0 1 0 0 0,-1-1 0 0 0,1 0 1 0 0,0 0-1 0 0,0 0 0 0 0,0 0 0 0 0,0-1 297 0 0,-3 0-6 0 0,14 4-2388 0 0</inkml:trace>
  <inkml:trace contextRef="#ctx0" brushRef="#br0" timeOffset="130388.87">25044 5972 3224 0 0,'0'0'693'0'0,"1"2"1704"0"0,3 11 2089 0 0,0-2-1575 0 0,0 0 0 0 0,1 0 0 0 0,4 6-2911 0 0,-8-14 145 0 0,1-1-1 0 0,-1 1 1 0 0,1-1 0 0 0,0 0-1 0 0,-1 0 1 0 0,1 0 0 0 0,0 0 0 0 0,0 0-1 0 0,1 0 1 0 0,-1-1 0 0 0,0 1 0 0 0,0-1-1 0 0,1 1 1 0 0,-1-1 0 0 0,1 0 0 0 0,0 0-1 0 0,-1 0 1 0 0,1 0-145 0 0,1 0 80 0 0,1 0-1 0 0,0 0 1 0 0,-1-1 0 0 0,1 0 0 0 0,0 0-1 0 0,-1 0 1 0 0,1 0 0 0 0,0 0-1 0 0,-1-1 1 0 0,1 0 0 0 0,-1 0-1 0 0,1-1 1 0 0,-1 1 0 0 0,1-1 0 0 0,-1 0-1 0 0,0 0 1 0 0,0 0 0 0 0,0 0-1 0 0,0-1 1 0 0,0 0 0 0 0,0 0 0 0 0,-1 0-1 0 0,1 0 1 0 0,-1 0 0 0 0,0-1-1 0 0,0 0 1 0 0,0 1 0 0 0,-1-1-1 0 0,1 0 1 0 0,-1 0 0 0 0,0-1 0 0 0,0 1-80 0 0,2-6 129 0 0,-1 1 0 0 0,0-1 0 0 0,0 1 0 0 0,-1-1 0 0 0,0 0 0 0 0,0 0 0 0 0,-1 0 0 0 0,-1 0 0 0 0,0 0 0 0 0,0-1 0 0 0,-1 1 0 0 0,-1-3-129 0 0,1 4-167 0 0,0-1 138 0 0,0-1-1 0 0,-1 0 0 0 0,-1 1 0 0 0,0-1 30 0 0,2 8 77 0 0,0 1 0 0 0,0-1 0 0 0,0 1-1 0 0,0-1 1 0 0,-1 1 0 0 0,1-1 0 0 0,-1 1 0 0 0,1 0-1 0 0,-1 0 1 0 0,0 0 0 0 0,0 0 0 0 0,0 0-1 0 0,0 0 1 0 0,0 0 0 0 0,-1 1 0 0 0,1-1-1 0 0,-3 0-76 0 0,3 1 21 0 0,0 0-1 0 0,-1 1 0 0 0,1-1 0 0 0,0 1 0 0 0,-1 0 0 0 0,1 0 0 0 0,-1 0 0 0 0,1 0 0 0 0,0 0 0 0 0,-1 0 0 0 0,1 1 0 0 0,0-1 0 0 0,-1 1 0 0 0,1 0 0 0 0,-2 0-20 0 0,0 1-24 0 0,0-1-1 0 0,1 1 0 0 0,-1 0 1 0 0,0 0-1 0 0,1 0 0 0 0,-1 1 1 0 0,1-1-1 0 0,0 1 0 0 0,-1 1 25 0 0,-2 2-32 0 0,-7 8-45 0 0,0 0 0 0 0,-7 13 77 0 0,16-22-7 0 0,0 1 0 0 0,1 0 0 0 0,0 0 0 0 0,0 0 1 0 0,1 1-1 0 0,0-1 0 0 0,0 1 0 0 0,0-1 0 0 0,0 6 7 0 0,-15 80 0 0 0,9-45 0 0 0,5-31 6 0 0,0 0 0 0 0,1 0 1 0 0,1 11-7 0 0,2 13 247 0 0,1-1-1 0 0,4 6-246 0 0,-6-41 31 0 0,1-1 0 0 0,-1 1 0 0 0,1-1 0 0 0,0 0 0 0 0,1 1 0 0 0,-1-1 0 0 0,0 0 0 0 0,1 0 0 0 0,0 0 0 0 0,0 0 0 0 0,0 0 0 0 0,0 0 0 0 0,0-1 0 0 0,0 1 0 0 0,1 0 0 0 0,-1-1 0 0 0,1 0 0 0 0,0 0 0 0 0,-1 0 0 0 0,2 0-31 0 0,-1 0 51 0 0,1 0 1 0 0,0-1 0 0 0,-1 1-1 0 0,1-1 1 0 0,0 0-1 0 0,0 0 1 0 0,0-1 0 0 0,0 1-1 0 0,0-1 1 0 0,0 0 0 0 0,0 0-1 0 0,0 0 1 0 0,-1 0 0 0 0,1-1-1 0 0,0 1 1 0 0,0-1-1 0 0,3-1-51 0 0,8-4 161 0 0,-1 0 0 0 0,0 0-1 0 0,0-2 1 0 0,0 0-1 0 0,-1 0 1 0 0,0-1 0 0 0,0-1-1 0 0,-1 0 1 0 0,-1-1-1 0 0,1 0 1 0 0,3-7-161 0 0,28-40 758 0 0,-24 32-673 0 0,43-66-73 0 0,6-20-12 0 0,-40 65 1 0 0,65-111 71 0 0,-41 65-72 0 0,-48 85 0 0 0,0 1 0 0 0,-1-1 0 0 0,3-7 0 0 0,7-17 0 0 0,-9 23 0 0 0,-4 9 0 0 0,0 0-1 0 0,1 0 1 0 0,-1-1-1 0 0,0 1 1 0 0,0 0-1 0 0,0 0 0 0 0,0-1 1 0 0,0 1-1 0 0,0 0 1 0 0,0 0-1 0 0,0-1 1 0 0,0 1-1 0 0,0 0 1 0 0,0 0-1 0 0,0-1 1 0 0,0 1-1 0 0,0 0 1 0 0,0 0-1 0 0,-1-1 1 0 0,1 1-1 0 0,0 0 1 0 0,0 0-1 0 0,0 0 1 0 0,0-1-1 0 0,0 1 1 0 0,0 0-1 0 0,-1 0 1 0 0,1 0-1 0 0,0-1 1 0 0,-1 1-5 0 0,0 0 1 0 0,0 0-1 0 0,-1-1 0 0 0,1 1 0 0 0,0 0 0 0 0,0 0 0 0 0,0 0 0 0 0,0 0 0 0 0,-1 0 0 0 0,1 0 1 0 0,0 1-1 0 0,0-1 0 0 0,0 0 0 0 0,0 1 0 0 0,0-1 0 0 0,0 0 0 0 0,0 1 0 0 0,-1 0 5 0 0,-21 11-69 0 0,22-11 56 0 0,-12 7-15 0 0,1 1 0 0 0,0 1 0 0 0,0 0 0 0 0,1 0 0 0 0,1 1 0 0 0,0 1 0 0 0,0 0 0 0 0,1 0 0 0 0,1 0 0 0 0,0 1 0 0 0,-2 6 28 0 0,5-8-268 0 0,1 0 1 0 0,1 0-1 0 0,0 0 1 0 0,1 0-1 0 0,0 0 1 0 0,-1 9 267 0 0,1 0-390 0 0,1-11 164 0 0,0 0-1 0 0,1 1 0 0 0,0-1 1 0 0,1 0-1 0 0,0 1 0 0 0,0-1 1 0 0,3 8 226 0 0,4 13-769 0 0,9 20 769 0 0,-4-16-325 0 0,-6-14 112 0 0,-5-16 164 0 0,0 1 0 0 0,0 0 0 0 0,-1-1 0 0 0,1 1 1 0 0,-1 0-1 0 0,0 0 0 0 0,-1 0 0 0 0,1 0 0 0 0,-1 0 1 0 0,0 0-1 0 0,0 0 0 0 0,0 0 0 0 0,-1 1 49 0 0,-1 3-55 0 0,-1 3-207 0 0,0-1 1 0 0,0 0-1 0 0,-2 0 0 0 0,1 0 0 0 0,-7 10 262 0 0,8-14-13 0 0,20-3 800 0 0,13-5-289 0 0,-7-1-255 0 0,-18 2-204 0 0,-1 0 1 0 0,0-1-1 0 0,0 1 0 0 0,0-1 1 0 0,0 0-1 0 0,0 0 0 0 0,0-1 1 0 0,0 1-1 0 0,0-1 0 0 0,1-1-39 0 0,35-24 563 0 0,-14 8 85 0 0,-19 15-640 0 0,-2-1 1 0 0,1 0 0 0 0,0 1-1 0 0,-1-2 1 0 0,4-4-9 0 0,14-15 37 0 0,-21 24 133 0 0,5-2 223 0 0,-2 3-4396 0 0,5 3-4823 0 0</inkml:trace>
  <inkml:trace contextRef="#ctx0" brushRef="#br0" timeOffset="131013.73">26944 6187 17391 0 0,'0'0'396'0'0,"0"0"52"0"0,0 0 30 0 0,0 0-57 0 0,0 0-110 0 0,-1-12 2893 0 0,1 12-3104 0 0,-1-1 1 0 0,1 1-1 0 0,0-1 1 0 0,-1 1 0 0 0,1 0-1 0 0,0-1 1 0 0,-1 1-1 0 0,1 0 1 0 0,-1-1 0 0 0,1 1-1 0 0,-1 0 1 0 0,1 0-1 0 0,-1-1 1 0 0,1 1 0 0 0,-1 0-1 0 0,1 0 1 0 0,-1 0-1 0 0,1 0 1 0 0,-1-1 0 0 0,0 1-101 0 0,0 0 56 0 0,1 0 0 0 0,-1 0 0 0 0,0 0 0 0 0,0-1 1 0 0,1 1-1 0 0,-1 0 0 0 0,0-1 0 0 0,1 1 0 0 0,-1 0 0 0 0,0-1 0 0 0,1 1 1 0 0,-1-1-1 0 0,1 1 0 0 0,-1-1 0 0 0,0 1 0 0 0,0-1-56 0 0,-4-7 395 0 0,-2 0 1 0 0,1 0-1 0 0,-1 1 0 0 0,-5-4-395 0 0,-20-22 739 0 0,20 18-451 0 0,2 2-6 0 0,1 1 0 0 0,0-2 0 0 0,0 1 1 0 0,2-1-1 0 0,-3-4-282 0 0,3-1-16 0 0,1 1 1 0 0,1-1-1 0 0,0 0 0 0 0,1 0 1 0 0,1 0-1 0 0,1 0 1 0 0,1-8 15 0 0,0 0 48 0 0,3-1 1 0 0,0 1-1 0 0,1 0 1 0 0,7-26-49 0 0,8-19 0 0 0,13-33 0 0 0,-19 73 0 0 0,1 0 0 0 0,1 0 0 0 0,2 2 0 0 0,7-9 0 0 0,-14 26 0 0 0,0 1 0 0 0,0 0 0 0 0,1 1 0 0 0,8-7 0 0 0,-11 11 0 0 0,1 1 0 0 0,0-1 0 0 0,0 2 0 0 0,0-1 0 0 0,0 1 0 0 0,1 1 0 0 0,6-4 0 0 0,-13 8 0 0 0,0-1-1 0 0,0 0 1 0 0,-1 1 0 0 0,1-1-1 0 0,0 1 1 0 0,0 0 0 0 0,0-1-1 0 0,0 1 1 0 0,-1 0 0 0 0,1 0-1 0 0,0 0 1 0 0,0 1 0 0 0,0-1-1 0 0,0 0 1 0 0,-1 1 0 0 0,1-1-1 0 0,0 1 1 0 0,0 0 0 0 0,-1-1-1 0 0,2 2 1 0 0,-1-1 10 0 0,0 1 0 0 0,0 0 0 0 0,0 0 0 0 0,0-1-1 0 0,0 1 1 0 0,-1 0 0 0 0,1 0 0 0 0,-1 1 0 0 0,0-1-1 0 0,0 0 1 0 0,0 0 0 0 0,0 1 0 0 0,1 1-10 0 0,1 5 39 0 0,-1 1 1 0 0,0-1 0 0 0,-1 0 0 0 0,0 1-1 0 0,0-1 1 0 0,-1 1 0 0 0,-1 6-40 0 0,-1 1-32 0 0,0-1 0 0 0,-1 1 0 0 0,-1 0 1 0 0,-1-1-1 0 0,-1 1 0 0 0,0-1 0 0 0,0-1 1 0 0,-2 1-1 0 0,-1 0 32 0 0,-19 31-16 0 0,-3-2 1 0 0,-8 8 15 0 0,25-34 34 0 0,-25 31-4 0 0,-2-2 0 0 0,-33 28-30 0 0,-99 81 16 0 0,64-73 26 0 0,44-35 41 0 0,62-47-78 0 0,0 0 0 0 0,1 1-1 0 0,-1 0 1 0 0,0-1 0 0 0,1 1-1 0 0,-2 2-4 0 0,-14 28 128 0 0,18-32-124 0 0,0-1-1 0 0,-1 1 0 0 0,1-1 0 0 0,0 0 0 0 0,0 0 0 0 0,0 1-1 0 0,0-1 1 0 0,0 0 0 0 0,0 1 0 0 0,0-1 0 0 0,0 0 0 0 0,0 0-1 0 0,0 1 1 0 0,0-1 0 0 0,0 0 0 0 0,0 0 0 0 0,0 1 0 0 0,0-1-1 0 0,1 0 1 0 0,-1 0 0 0 0,0 1 0 0 0,0-1 0 0 0,0 0 0 0 0,0 0 0 0 0,0 1-1 0 0,1-1 1 0 0,-1 0 0 0 0,0 0 0 0 0,0 0 0 0 0,0 1 0 0 0,0-1-1 0 0,1 0 1 0 0,-1 0 0 0 0,0 0 0 0 0,0 0 0 0 0,1 1 0 0 0,-1-1-1 0 0,0 0 1 0 0,0 0 0 0 0,1 0 0 0 0,-1 0 0 0 0,0 0 0 0 0,0 0-1 0 0,1 0 1 0 0,-1 0 0 0 0,0 0 0 0 0,1 0 0 0 0,-1 0 0 0 0,0 0-1 0 0,0 0 1 0 0,1 0 0 0 0,-1 0 0 0 0,0 0 0 0 0,1 0-3 0 0,17-1 31 0 0,-16 1-21 0 0,16-3 62 0 0,0 0 0 0 0,-1-2-1 0 0,1 1 1 0 0,-1-2-1 0 0,0-1 1 0 0,5-2-72 0 0,30-17 830 0 0,15-11-830 0 0,-32 17 124 0 0,12-4-146 0 0,0 3 0 0 0,31-8 22 0 0,-5 1-170 0 0,43-14-1152 0 0,95-21 1322 0 0,-183 55-573 0 0</inkml:trace>
  <inkml:trace contextRef="#ctx0" brushRef="#br0" timeOffset="133809.94">219 8788 13416 0 0,'0'0'298'0'0,"0"0"46"0"0,0 0 24 0 0,0 0-37 0 0,-2 0-214 0 0,-22 3 2402 0 0,23-4-2340 0 0,1 0 1 0 0,-1 0 0 0 0,1-1-1 0 0,-1 1 1 0 0,1 0 0 0 0,0 0-1 0 0,-1 0 1 0 0,1-1 0 0 0,0 1-1 0 0,0 0 1 0 0,0-1-1 0 0,0 1 1 0 0,0 0 0 0 0,0 0-1 0 0,0-2-179 0 0,5-11 569 0 0,0 0 0 0 0,2 0-1 0 0,-1 1 1 0 0,2 0 0 0 0,0 0-1 0 0,7-9-568 0 0,0-2 408 0 0,73-104 800 0 0,-73 105-894 0 0,-1-1-1 0 0,-1 0 1 0 0,7-21-314 0 0,26-77 576 0 0,-45 118-570 0 0,13-41 197 0 0,-2 0 1 0 0,1-19-204 0 0,11-92 353 0 0,-20 126-307 0 0,0-2-138 0 0,-1 0 1 0 0,-2-19 91 0 0,-1 50 86 0 0,1 3-64 0 0,-1 1-1 0 0,1 0 1 0 0,-1 0-1 0 0,0 0 1 0 0,0-1-1 0 0,0 1 0 0 0,0 0 1 0 0,-1 0-1 0 0,1 0-21 0 0,-1 5-6 0 0,-13 151-234 0 0,-4 81 220 0 0,15-161 23 0 0,4 1-1 0 0,3 0-2 0 0,-3-71 13 0 0,1 1-1 0 0,-1 0 0 0 0,2-1 1 0 0,-1 1-1 0 0,1-1 1 0 0,1 1-1 0 0,0-1 0 0 0,0 0 1 0 0,1-1-1 0 0,1 3-12 0 0,-5-9 7 0 0,0-1 0 0 0,1 0-1 0 0,-1 0 1 0 0,0 1 0 0 0,1-1 0 0 0,-1 0 0 0 0,1 0-1 0 0,-1 0 1 0 0,1 0 0 0 0,-1-1 0 0 0,1 1-1 0 0,0 0 1 0 0,-1-1 0 0 0,1 1 0 0 0,0-1 0 0 0,0 1-1 0 0,-1-1 1 0 0,1 0 0 0 0,0 0 0 0 0,0 0-1 0 0,0 0 1 0 0,-1 0 0 0 0,1 0 0 0 0,0 0-7 0 0,2-1 23 0 0,0 1 0 0 0,0-1 1 0 0,0 0-1 0 0,0 0 0 0 0,0-1 1 0 0,-1 1-1 0 0,1-1 0 0 0,0 0 1 0 0,-1 0-1 0 0,2-1-23 0 0,21-16 148 0 0,-2 0-1 0 0,0-2 1 0 0,13-16-148 0 0,-24 23 41 0 0,0-2 0 0 0,-1 0 0 0 0,-1 0-1 0 0,0-1 1 0 0,-1 0 0 0 0,2-8-41 0 0,-1 2 13 0 0,30-69 166 0 0,23-74-179 0 0,10-52 72 0 0,-68 202-57 0 0,0 0 0 0 0,1 0 0 0 0,1 1 0 0 0,8-11-15 0 0,-16 26 0 0 0,0-1 1 0 0,0 1-1 0 0,0 0 0 0 0,0 0 0 0 0,0 0 1 0 0,0 0-1 0 0,0 0 0 0 0,0-1 0 0 0,0 1 1 0 0,0 0-1 0 0,0 0 0 0 0,0 0 0 0 0,1 0 1 0 0,-1 0-1 0 0,0 0 0 0 0,0-1 0 0 0,0 1 1 0 0,0 0-1 0 0,0 0 0 0 0,0 0 0 0 0,1 0 0 0 0,-1 0 1 0 0,0 0-1 0 0,0 0 0 0 0,0 0 0 0 0,0 0 1 0 0,0 0-1 0 0,1 0 0 0 0,-1 0 0 0 0,0 0 1 0 0,0 0-1 0 0,0 0 0 0 0,0 0 0 0 0,1 0 1 0 0,-1 0-1 0 0,0 0 0 0 0,0 0 0 0 0,0 0 1 0 0,0 0-1 0 0,0 0 0 0 0,3 7-16 0 0,-2 10-58 0 0,-4 46-2 0 0,-3 0-1 0 0,-3 0 1 0 0,-4 4 76 0 0,-3 27-39 0 0,-8 34 37 0 0,11-65 6 0 0,3 0 1 0 0,2 1-1 0 0,2 33-4 0 0,5-81 30 0 0,1-11-11 0 0,0 1-1 0 0,0 0 0 0 0,0-1 0 0 0,0 1 0 0 0,1 0 0 0 0,0-1 1 0 0,0 1-1 0 0,1 0 0 0 0,-1-1 0 0 0,1 0 0 0 0,0 1 0 0 0,1-1 0 0 0,2 4-18 0 0,-5-9 12 0 0,1 0 0 0 0,0 1 0 0 0,-1-1 0 0 0,1 0-1 0 0,0 0 1 0 0,0 0 0 0 0,-1 0 0 0 0,1 0-1 0 0,0 0 1 0 0,-1 0 0 0 0,1 0 0 0 0,0 0 0 0 0,0 0-1 0 0,-1 0 1 0 0,1 0 0 0 0,0-1 0 0 0,-1 1-1 0 0,1 0 1 0 0,0-1 0 0 0,-1 1 0 0 0,1 0 0 0 0,0-1-1 0 0,-1 1 1 0 0,1-1-12 0 0,3-2 48 0 0,1-1 1 0 0,-1 0-1 0 0,0-1 0 0 0,0 1 0 0 0,-1-1 0 0 0,1 1 1 0 0,-1-1-1 0 0,0 0-48 0 0,7-11 127 0 0,22-33 28 0 0,-3-1-1 0 0,-2-1 0 0 0,17-48-154 0 0,-43 96 0 0 0,15-33 21 0 0,1 0 1 0 0,2 1-1 0 0,10-14-21 0 0,-28 47 0 0 0,1 0 0 0 0,-1-1 0 0 0,1 1 0 0 0,0 0 0 0 0,0 0 0 0 0,0-1 0 0 0,0 1 0 0 0,0 0 0 0 0,0 1 0 0 0,0-1 0 0 0,1 0 0 0 0,0 0 0 0 0,9-1-1 0 0,-9 6-5 0 0,-3-2 0 0 0,3 5-10 0 0,-1 0 0 0 0,0 0 0 0 0,0 1 0 0 0,0-1 0 0 0,-1 0 1 0 0,0 0-1 0 0,0 1 0 0 0,0-1 0 0 0,-1 1 0 0 0,0 0 16 0 0,1 8-15 0 0,1 21-12 0 0,2 20 1 0 0,0-27 35 0 0,-1-6 32 0 0,1-1 0 0 0,0 1 0 0 0,4 3-41 0 0,-6-19 13 0 0,1 1 1 0 0,0-1-1 0 0,0-1 1 0 0,1 1-1 0 0,0 0 1 0 0,0-1-1 0 0,0 0 1 0 0,1 0-1 0 0,0 0 1 0 0,0-1-1 0 0,4 4-13 0 0,-3-4-10 0 0,-1-1 0 0 0,1 1-1 0 0,0-1 1 0 0,1-1 0 0 0,-1 1 0 0 0,1-1 0 0 0,-1 0-1 0 0,4 1 11 0 0,-5-3-17 0 0,-1 0 0 0 0,1 0 0 0 0,1 0 0 0 0,-1-1-1 0 0,0 1 1 0 0,0-1 0 0 0,0 0 0 0 0,0-1 0 0 0,0 1-1 0 0,0-1 1 0 0,0 0 0 0 0,4-1 17 0 0,1-2 8 0 0,1 1-1 0 0,-1-1 0 0 0,0-1 1 0 0,-1 0-1 0 0,1 0 1 0 0,-1-1-1 0 0,0-1 1 0 0,0 1-1 0 0,-1-1 1 0 0,8-8-8 0 0,-7 5 42 0 0,0-1 1 0 0,-1 0 0 0 0,0 0 0 0 0,-1 0 0 0 0,0-1 0 0 0,-1 0 0 0 0,0-1-1 0 0,2-9-42 0 0,1-3-12 0 0,-2-1 0 0 0,-1 0 0 0 0,-1 0 0 0 0,-1 0-1 0 0,-2-1 1 0 0,0-22 12 0 0,1 4 0 0 0,-2 33 0 0 0,0-1 0 0 0,-1 0 0 0 0,0 1 0 0 0,-1-1 0 0 0,0 0 0 0 0,-2-1 0 0 0,3 10 5 0 0,-1 0 0 0 0,0 1 0 0 0,0-1 1 0 0,0 1-1 0 0,0-1 0 0 0,-1 1 0 0 0,0 0 0 0 0,1 0 0 0 0,-1-1 0 0 0,0 1 0 0 0,0 0 1 0 0,-1 1-1 0 0,-1-3-5 0 0,3 5-2 0 0,0-1 0 0 0,1 1 0 0 0,-1 0 0 0 0,0 0 1 0 0,0 0-1 0 0,0-1 0 0 0,0 1 0 0 0,0 0 0 0 0,0 0 0 0 0,1 0 0 0 0,-1 1 1 0 0,0-1-1 0 0,0 0 0 0 0,0 0 0 0 0,0 0 0 0 0,0 1 0 0 0,1-1 1 0 0,-1 0-1 0 0,0 1 0 0 0,0-1 0 0 0,0 0 0 0 0,1 1 0 0 0,-1-1 1 0 0,0 1-1 0 0,1 0 0 0 0,-1-1 0 0 0,0 1 0 0 0,1 0 0 0 0,-1-1 2 0 0,-21 22-157 0 0,10-7 139 0 0,1 0 0 0 0,0 1 1 0 0,1 1-1 0 0,1-1 0 0 0,0 2 0 0 0,2-1 0 0 0,0 1 1 0 0,0 1-1 0 0,2-1 0 0 0,0 1 0 0 0,1 2 18 0 0,-4 23-33 0 0,3 0 1 0 0,-1 44 32 0 0,6-75 0 0 0,0 1 1 0 0,1-1-1 0 0,1 0 1 0 0,0 0-1 0 0,1 0 0 0 0,1 0 1 0 0,-1 0-1 0 0,2 0 1 0 0,0-1-1 0 0,1 0 1 0 0,0 0-1 0 0,1 0 0 0 0,-5-9 0 0 0,-1 0 0 0 0,1-1 0 0 0,1 1 0 0 0,-1-1 0 0 0,0 0 0 0 0,1 0 0 0 0,-1 0 0 0 0,1 0 0 0 0,-1 0 0 0 0,1 0 0 0 0,0-1 0 0 0,0 1 0 0 0,0-1 0 0 0,0 0 0 0 0,0 0 0 0 0,0 0 0 0 0,0 0 0 0 0,1 0 0 0 0,-1-1 0 0 0,0 0 0 0 0,2 1 0 0 0,2-1 0 0 0,0-1 0 0 0,0 1 0 0 0,0-1 0 0 0,0 0 0 0 0,-1-1 0 0 0,1 1 0 0 0,0-1 0 0 0,-1-1 0 0 0,5-1 0 0 0,0-2 6 0 0,0 0 0 0 0,0-1 0 0 0,0 0 0 0 0,-1-1 0 0 0,0 0 0 0 0,-1 0 0 0 0,0-1 0 0 0,0 0 0 0 0,0-1 0 0 0,0-1-6 0 0,11-17 23 0 0,-1-1 0 0 0,-2-1-1 0 0,2-5-22 0 0,-3 3 15 0 0,-4 8 9 0 0,0 1 1 0 0,4-3-25 0 0,0 1 0 0 0,-10 16 0 0 0,-1-1 0 0 0,2 2 0 0 0,-1-1 0 0 0,1 1 0 0 0,7-7 0 0 0,-10 11-3 0 0,1 0 1 0 0,0 0-1 0 0,0 0 0 0 0,0 0 1 0 0,1 1-1 0 0,-1 0 0 0 0,3-1 3 0 0,-6 3-1 0 0,0 0-1 0 0,1 1 1 0 0,-1 0-1 0 0,0-1 1 0 0,0 1-1 0 0,0 0 0 0 0,1 0 1 0 0,-1 0-1 0 0,0 0 1 0 0,0 1-1 0 0,1-1 1 0 0,-1 1-1 0 0,0-1 0 0 0,0 1 1 0 0,0 0-1 0 0,0-1 1 0 0,0 1-1 0 0,0 0 0 0 0,0 1 1 0 0,0-1-1 0 0,0 0 1 0 0,0 1 1 0 0,1 0-3 0 0,-1 0 0 0 0,0 0 0 0 0,1 1 0 0 0,-1-1 1 0 0,0 1-1 0 0,-1-1 0 0 0,1 1 0 0 0,0 0 0 0 0,-1 0 0 0 0,0-1 0 0 0,1 1 1 0 0,-1 0-1 0 0,0 0 0 0 0,0 0 3 0 0,2 10-17 0 0,0 0 1 0 0,0 10 16 0 0,-1-13-2 0 0,-1 6 2 0 0,1 0 0 0 0,-2 0 0 0 0,0 0 0 0 0,-1-1 0 0 0,0 2 0 0 0,-6 26 0 0 0,-2 5 0 0 0,1-10 0 0 0,-1 1 128 0 0,6-29-75 0 0,0 0 1 0 0,1 1-1 0 0,0-1 0 0 0,1 1 1 0 0,0 3-54 0 0,1-14-6 0 0,0 1 0 0 0,0-1 1 0 0,0 0-1 0 0,0 0 0 0 0,0 1 0 0 0,0-1 1 0 0,0 0-1 0 0,0 1 0 0 0,0-1 0 0 0,0 0 1 0 0,0 1-1 0 0,0-1 0 0 0,0 0 1 0 0,0 0-1 0 0,0 1 0 0 0,0-1 0 0 0,0 0 1 0 0,1 0-1 0 0,-1 1 0 0 0,0-1 0 0 0,0 0 1 0 0,0 0-1 0 0,0 1 0 0 0,1-1 1 0 0,-1 0-1 0 0,0 0 0 0 0,0 0 0 0 0,1 1 1 0 0,-1-1-1 0 0,0 0 0 0 0,0 0 0 0 0,1 0 1 0 0,-1 0-1 0 0,0 0 0 0 0,0 0 1 0 0,1 1-1 0 0,-1-1 0 0 0,0 0 0 0 0,1 0 1 0 0,-1 0-1 0 0,0 0 0 0 0,0 0 6 0 0,15-7 35 0 0,11-17 167 0 0,45-61 207 0 0,27-48-409 0 0,-60 79 40 0 0,-22 33-40 0 0,16-16 0 0 0,-30 35 1 0 0,3-2 1 0 0,9-5-18 0 0,-14 9 13 0 0,1 0 0 0 0,0 0 1 0 0,-1 0-1 0 0,1 0 0 0 0,0 0 0 0 0,-1 0 1 0 0,1 0-1 0 0,0 0 0 0 0,-1 1 1 0 0,1-1-1 0 0,-1 0 0 0 0,1 0 1 0 0,0 1-1 0 0,-1-1 0 0 0,1 0 0 0 0,-1 1 1 0 0,1-1-1 0 0,-1 1 0 0 0,1-1 1 0 0,-1 1-1 0 0,1-1 0 0 0,-1 1 0 0 0,1-1 3 0 0,-1 1-4 0 0,7 6-1 0 0,-1 0-1 0 0,0 0 1 0 0,-1 0 0 0 0,1 1-1 0 0,-2 0 1 0 0,1 0 0 0 0,-1 0-1 0 0,1 4 6 0 0,1 0-7 0 0,0-1 0 0 0,0 1-1 0 0,1-1 1 0 0,3 3 7 0 0,-3-5 0 0 0,-4-5 0 0 0,0 0 0 0 0,0 0 0 0 0,0 0 0 0 0,1-1 0 0 0,0 1 0 0 0,0-1 0 0 0,0 0 0 0 0,0 0 0 0 0,0 0 0 0 0,0-1 0 0 0,2 2 0 0 0,6 0 1 0 0,-1 0-1 0 0,1-1 1 0 0,0 0 0 0 0,0-1-1 0 0,0 0 1 0 0,0-1 0 0 0,0 0-1 0 0,1-1 1 0 0,-1-1 0 0 0,0 0-1 0 0,0 0 1 0 0,0-1 0 0 0,0-1-1 0 0,0 0 1 0 0,0 0 0 0 0,4-3-1 0 0,1 0 34 0 0,-11 5-28 0 0,0-1 0 0 0,0 0 0 0 0,-1-1 0 0 0,6-2-6 0 0,-10 5-2 0 0,0-1 0 0 0,0 0-1 0 0,0 0 1 0 0,1 1 0 0 0,-1-1 0 0 0,0 0 0 0 0,0 0 0 0 0,-1 0-1 0 0,1 0 1 0 0,0 0 0 0 0,0-1 0 0 0,0 1 0 0 0,-1 0-1 0 0,1 0 1 0 0,-1 0 0 0 0,1-1 0 0 0,-1 1 0 0 0,1 0-1 0 0,-1-1 1 0 0,0 1 0 0 0,1 0 0 0 0,-1-1 0 0 0,0 0 2 0 0,1-13-302 0 0,0 13 234 0 0,-1 0 1 0 0,1 0-1 0 0,-1 0 1 0 0,0 0-1 0 0,0 0 0 0 0,0 0 1 0 0,0 0-1 0 0,0 0 0 0 0,-1 0 1 0 0,1 0-1 0 0,0 0 1 0 0,-1 0-1 0 0,0 0 0 0 0,1 0 1 0 0,-1 0-1 0 0,0 0 0 0 0,0 0 1 0 0,0 1-1 0 0,-1-2 68 0 0,-17-13-1590 0 0,0 1-420 0 0</inkml:trace>
  <inkml:trace contextRef="#ctx0" brushRef="#br0" timeOffset="134169.6">263 8042 13360 0 0,'-3'-2'1026'0'0,"-36"-25"-420"0"0,37 25 466 0 0,2 2 343 0 0,0 0 67 0 0,0 0-124 0 0,0 0-568 0 0,0 0-249 0 0,0 0-49 0 0,0 0-447 0 0,1-1 0 0 0,-1 0 0 0 0,0 0 0 0 0,1 1 0 0 0,-1-1 0 0 0,1 1 0 0 0,-1-1 0 0 0,1 0 0 0 0,-1 1 0 0 0,1-1 0 0 0,0 1 0 0 0,-1-1 0 0 0,1 1 0 0 0,0 0 0 0 0,-1-1 0 0 0,1 1 0 0 0,0 0 0 0 0,-1-1 0 0 0,1 1 0 0 0,0 0 0 0 0,0 0 0 0 0,-1-1 0 0 0,1 1 0 0 0,0 0-45 0 0,3-1 137 0 0,35-11 32 0 0,0 2 0 0 0,1 1-1 0 0,0 2 1 0 0,38-1-169 0 0,-30 5-415 0 0,1 3-29 0 0</inkml:trace>
  <inkml:trace contextRef="#ctx0" brushRef="#br0" timeOffset="134825.37">4821 8277 7920 0 0,'0'0'362'0'0,"0"0"-11"0"0,4-8-75 0 0,2-5 763 0 0,-3 7-369 0 0,0 0 0 0 0,0 0-1 0 0,0 0 1 0 0,1 0 0 0 0,0 1-1 0 0,0-1 1 0 0,0 1 0 0 0,1 0 0 0 0,1-1-670 0 0,-4 4 272 0 0,1 0 0 0 0,-1-1-1 0 0,1 1 1 0 0,-1-1 0 0 0,0 0 0 0 0,0 1 0 0 0,0-1 0 0 0,0-2-272 0 0,-1 3 719 0 0,-1 2 60 0 0,0 0 21 0 0,0 0 6 0 0,0 0-26 0 0,3 0 336 0 0,-3 0-1103 0 0,0 0 1 0 0,0 0-1 0 0,0 0 1 0 0,0 0-1 0 0,0 0 1 0 0,1 0-1 0 0,-1 0 1 0 0,0 0-1 0 0,0 0 0 0 0,0 0 1 0 0,0 0-1 0 0,0 0 1 0 0,0 0-1 0 0,0 0 1 0 0,0 1-1 0 0,1-1 1 0 0,-1 0-1 0 0,0 0 1 0 0,0 0-1 0 0,0 0 0 0 0,0 0 1 0 0,0 0-1 0 0,0 0 1 0 0,0 0-1 0 0,0 0 1 0 0,0 0-1 0 0,0 0 1 0 0,0 0-1 0 0,0 1 1 0 0,1-1-1 0 0,-1 0 0 0 0,0 0 1 0 0,0 0-1 0 0,0 0 1 0 0,0 0-1 0 0,0 0 1 0 0,0 0-1 0 0,0 0 1 0 0,0 1-1 0 0,0-1 1 0 0,0 0-1 0 0,0 0 1 0 0,0 0-1 0 0,0 0 0 0 0,0 0 1 0 0,0 0-1 0 0,0 0 1 0 0,0 1-1 0 0,0-1 1 0 0,-1 0-1 0 0,1 0 1 0 0,0 0-1 0 0,0 0 1 0 0,0 0-1 0 0,0 0 0 0 0,0 0 1 0 0,0 0-14 0 0,-7 153 2814 0 0,4-100-2271 0 0,-2-15-259 0 0,4-27-177 0 0,-1-1 1 0 0,1 1-1 0 0,1 0 0 0 0,0 9-107 0 0,1-7 68 0 0,-2 0 0 0 0,0 0 0 0 0,0-1-1 0 0,-3 12-67 0 0,-1 6 16 0 0,2 4-152 0 0,0 28 136 0 0,7-54-1766 0 0,-3-6-7089 0 0,-1-2 1281 0 0</inkml:trace>
  <inkml:trace contextRef="#ctx0" brushRef="#br0" timeOffset="135169.04">5151 8194 16583 0 0,'0'-12'762'0'0,"0"10"-18"0"0,0 2-363 0 0,0 0 246 0 0,0 0 158 0 0,-2 2 30 0 0,-1 1-572 0 0,1 1 0 0 0,0-1 0 0 0,0 1 1 0 0,0 0-1 0 0,1 0 0 0 0,-1 0 0 0 0,1 0 1 0 0,0 0-1 0 0,-1 2-243 0 0,-6 43 1222 0 0,4-24-815 0 0,-10 99 838 0 0,7-56-600 0 0,4-42-1194 0 0,2-1 0 0 0,0 0 0 0 0,2 1 0 0 0,2 4 549 0 0,-3-15-2274 0 0</inkml:trace>
  <inkml:trace contextRef="#ctx0" brushRef="#br0" timeOffset="135497.31">5421 8230 13824 0 0,'0'-7'1430'0'0,"-2"3"-1191"0"0,1 4 779 0 0,1 0 333 0 0,0 0 60 0 0,0 0-54 0 0,1 34 1751 0 0,-1-13-2520 0 0,0-1 0 0 0,-1 0 0 0 0,0 0 0 0 0,-3 4-588 0 0,-13 102 920 0 0,15-111-879 0 0,2 1 0 0 0,0 0 0 0 0,0 0 0 0 0,2-1 0 0 0,0 1 0 0 0,2 5-41 0 0,-2-4 26 0 0,8 25 122 0 0,-8-39-276 0 0,-1 1 1 0 0,0 0 0 0 0,1-1 0 0 0,0 0-1 0 0,0 1 1 0 0,0-1 0 0 0,0 0 0 0 0,1 0 0 0 0,2 3 127 0 0,2 1-1164 0 0,-6-6-54 0 0</inkml:trace>
  <inkml:trace contextRef="#ctx0" brushRef="#br0" timeOffset="135498.31">4979 7828 18287 0 0,'-8'-11'808'0'0,"8"7"168"0"0,0 0-784 0 0,0-5-192 0 0,0 3 0 0 0,0 6 0 0 0,0 0 184 0 0,0 0-8 0 0,0 0 0 0 0,0 0 0 0 0,8-5 56 0 0,1 5 16 0 0,-9 0 0 0 0,0 0-6007 0 0,9 5-1193 0 0</inkml:trace>
  <inkml:trace contextRef="#ctx0" brushRef="#br0" timeOffset="135825.1">5295 7813 18055 0 0,'0'0'407'0'0,"0"0"60"0"0,-5-6 618 0 0,5 5-1058 0 0,0 0-1 0 0,0 1 1 0 0,0-1-1 0 0,0 0 1 0 0,0 0 0 0 0,0 1-1 0 0,0-1 1 0 0,0 0 0 0 0,1 1-1 0 0,-1-1 1 0 0,0 0-1 0 0,0 1 1 0 0,1-1 0 0 0,-1 0-1 0 0,0 1 1 0 0,1-1-1 0 0,-1 1 1 0 0,1-1 0 0 0,-1 1-1 0 0,1-1 1 0 0,-1 1-27 0 0,1-1-37 0 0,0 0 0 0 0,0 1 1 0 0,0 0-1 0 0,0-1 0 0 0,1 1 0 0 0,-1 0 1 0 0,0-1-1 0 0,0 1 0 0 0,0 0 1 0 0,0 0-1 0 0,1 0 0 0 0,-1 0 0 0 0,0 0 37 0 0,1 0-896 0 0</inkml:trace>
  <inkml:trace contextRef="#ctx0" brushRef="#br0" timeOffset="136184.37">5593 7848 920 0 0,'-1'-2'53'0'0,"-1"1"0"0"0,1 0 1 0 0,0 0-1 0 0,-1-1 0 0 0,1 1 0 0 0,0 0 0 0 0,0-1 0 0 0,0 1 1 0 0,0-1-1 0 0,0 0 0 0 0,0 0-53 0 0,-3-5 4383 0 0,-1 1 6178 0 0,2-6-5597 0 0,3 12-12633 0 0</inkml:trace>
  <inkml:trace contextRef="#ctx0" brushRef="#br0" timeOffset="136185.37">5887 7930 18775 0 0,'0'0'860'0'0,"0"0"-21"0"0,1 2-478 0 0,5 4-123 0 0,0 0-1 0 0,-1 1 0 0 0,0 0 0 0 0,0 1 0 0 0,-1-1 1 0 0,0 1-1 0 0,0 0 0 0 0,-1 0 0 0 0,0 0 0 0 0,0 2-237 0 0,10 22 696 0 0,-8-20-557 0 0,-1 0-1 0 0,0 1 1 0 0,-1 0-1 0 0,-1 0 0 0 0,0 0 1 0 0,0 0-1 0 0,-1 0 1 0 0,-1 6-139 0 0,-1 14 310 0 0,-2-1 0 0 0,-4 26-310 0 0,3-42 99 0 0,1 0 0 0 0,-2 0 0 0 0,0-1 0 0 0,-1 1 1 0 0,-3 5-100 0 0,-11 17 16 0 0,-11 16-16 0 0,17-33 22 0 0,-1-1 0 0 0,0 0 1 0 0,-1-2-1 0 0,-18 16-22 0 0,-19 14-1278 0 0,-6 1 1278 0 0,35-32-1423 0 0,0 0 1 0 0,-20 8 1422 0 0,-4 3-1486 0 0</inkml:trace>
  <inkml:trace contextRef="#ctx0" brushRef="#br0" timeOffset="136512.64">4470 7886 20759 0 0,'-2'1'472'0'0,"-10"7"-150"0"0,1 1 0 0 0,0 0-1 0 0,0 0 1 0 0,1 1 0 0 0,0 1-1 0 0,-7 8-321 0 0,-7 13 254 0 0,-17 30-254 0 0,19-25 328 0 0,2 1 0 0 0,2 0 0 0 0,1 2-1 0 0,2-1 1 0 0,2 2 0 0 0,0 5-328 0 0,-4 15 362 0 0,3-7 145 0 0,1 2-507 0 0,10-38 79 0 0,0 0 1 0 0,2 1-1 0 0,0-1 0 0 0,1 0 0 0 0,1 3-79 0 0,1 4 77 0 0,1 0 0 0 0,1 0 0 0 0,2 0 0 0 0,0 0 0 0 0,2-1 0 0 0,2 2-77 0 0,-3-9 13 0 0,1 0-1 0 0,1-1 0 0 0,1 0 0 0 0,0 0 0 0 0,1-1 1 0 0,1 0-1 0 0,0-1 0 0 0,8 6-12 0 0,-4-3-187 0 0,1-2-1 0 0,1 0 0 0 0,0-2 1 0 0,1 1-1 0 0,1-2 1 0 0,0-1-1 0 0,0 0 0 0 0,1-2 1 0 0,1 0-1 0 0,10 2 188 0 0,-1-3-1028 0 0</inkml:trace>
  <inkml:trace contextRef="#ctx0" brushRef="#br0" timeOffset="140573.97">6580 8297 6448 0 0,'0'0'297'0'0,"0"0"-9"0"0,0 0-3 0 0,0 0 686 0 0,0 0 316 0 0,9-12 2635 0 0,-1-3-1333 0 0,-6 9-1977 0 0,1 0-1 0 0,1 1 0 0 0,-1-1 1 0 0,5-4-612 0 0,14-18 1230 0 0,-12 14-739 0 0,0 1 0 0 0,1 1 0 0 0,1-1 0 0 0,5-3-491 0 0,12-10 1014 0 0,0-2-1 0 0,12-17-1013 0 0,14-13 709 0 0,-30 30-547 0 0,0-2 0 0 0,-2-1 0 0 0,-1 0 0 0 0,14-28-162 0 0,-28 45 96 0 0,-2 0 1 0 0,1 0-1 0 0,-2-1 0 0 0,0 0 0 0 0,0-4-96 0 0,6-27 538 0 0,-3-5-538 0 0,-6 43 5 0 0,-2 4-4 0 0,6-44 38 0 0,-5 43-34 0 0,-1 1 0 0 0,0-1 0 0 0,-1 1 0 0 0,1 0 1 0 0,-1-1-1 0 0,0 1 0 0 0,0 0 0 0 0,0 0 0 0 0,-1-1 0 0 0,0 1-5 0 0,-3-3 53 0 0,5 7-50 0 0,-1 0 0 0 0,1 0 0 0 0,-1 0 0 0 0,1 0 0 0 0,-1 0 0 0 0,1 0 0 0 0,-1 0 0 0 0,1 0 0 0 0,-1 0 0 0 0,1 0 0 0 0,-1 0 0 0 0,1 0 0 0 0,-1 1 0 0 0,1-1 0 0 0,-1 0 0 0 0,1 0 0 0 0,-1 0 0 0 0,1 1 0 0 0,0-1 0 0 0,-1 0 0 0 0,1 1 0 0 0,-1-1-3 0 0,0 1 9 0 0,-2 1-6 0 0,-1 1 1 0 0,0 0-1 0 0,1 0 1 0 0,-1 0-1 0 0,1 1 1 0 0,0-1-1 0 0,0 1 1 0 0,0-1-1 0 0,1 1 1 0 0,-3 3-4 0 0,-21 44 18 0 0,18-32-18 0 0,1 0 0 0 0,1 1 0 0 0,1 0 0 0 0,0 5 0 0 0,-12 85 0 0 0,11-67 0 0 0,-27 222 318 0 0,-3 30 124 0 0,27-199-110 0 0,6-61-2 0 0,0 1 0 0 0,-5 11-330 0 0,21-116 2171 0 0,14-72-1766 0 0,-2 21-285 0 0,-8 33-128 0 0,11-23 8 0 0,-21 92 0 0 0,0 0 0 0 0,0 0-1 0 0,2 1 1 0 0,0 1 0 0 0,8-10 0 0 0,11-14 13 0 0,18-18-13 0 0,-42 54-4 0 0,-1 1 1 0 0,1-1-1 0 0,-1 1 0 0 0,1 0 1 0 0,0 0-1 0 0,1 0 0 0 0,-1 1 1 0 0,0-1-1 0 0,1 1 1 0 0,-1 0-1 0 0,1 1 0 0 0,0-1 1 0 0,-1 1-1 0 0,1 0 0 0 0,1 0 4 0 0,-4 0-9 0 0,1 1 0 0 0,-1-1 0 0 0,1 1 0 0 0,-1 0 0 0 0,0 0 0 0 0,1 1 0 0 0,-1-1 0 0 0,1 0 0 0 0,-1 1 0 0 0,0-1 0 0 0,1 1 0 0 0,-1 0 0 0 0,0 0 0 0 0,0 0 0 0 0,0 0 0 0 0,0 0 0 0 0,0 0 0 0 0,0 1 0 0 0,0-1 0 0 0,0 0 0 0 0,0 1 0 0 0,0 0 0 0 0,-1-1 0 0 0,1 1 0 0 0,-1 0 0 0 0,1 0 0 0 0,-1 0 0 0 0,0 0-1 0 0,1 0 1 0 0,-1 0 0 0 0,0 1 9 0 0,1 4-3 0 0,0-1 0 0 0,0 1-1 0 0,0 0 1 0 0,-1 0 0 0 0,0 0-1 0 0,0 0 1 0 0,-1 0 0 0 0,0 0-1 0 0,-1 6 4 0 0,-1 10-11 0 0,-2 0 1 0 0,-3 8 10 0 0,2-7-2 0 0,0-8 8 0 0,0 0 0 0 0,-1 0 0 0 0,-1 0-1 0 0,0-1 1 0 0,-1 0 0 0 0,-1 0 0 0 0,0-1 0 0 0,-1 0-1 0 0,0-1 1 0 0,-1 0 0 0 0,-7 6-6 0 0,10-12-6 0 0,-1 0 0 0 0,1-1 0 0 0,-1 0 0 0 0,-1 0 0 0 0,1-1-1 0 0,-1 0 1 0 0,0-1 0 0 0,0 0 0 0 0,0 0 0 0 0,0-1 0 0 0,-1-1 0 0 0,-7 2 6 0 0,15-4-1 0 0,0 1 1 0 0,-1-1 0 0 0,1 0 0 0 0,0 0-1 0 0,-1 0 1 0 0,1-1 0 0 0,0 1 0 0 0,0-1-1 0 0,-1 0 1 0 0,1 0 0 0 0,0 0 0 0 0,0 0-1 0 0,0 0 1 0 0,0-1 0 0 0,0 1 0 0 0,0-1 5 0 0,1 0 1 0 0,0 1 0 0 0,0-1-1 0 0,0 0 1 0 0,1 0-1 0 0,-1 0 1 0 0,0 0 0 0 0,1 0-1 0 0,-1-1 1 0 0,1 1-1 0 0,0 0 1 0 0,0-1 0 0 0,0 1-1 0 0,0-1 1 0 0,0 1 0 0 0,0-1-1 0 0,1 1 1 0 0,-1-1-1 0 0,1-1-5 0 0,-3-12 18 0 0,2 9-8 0 0,0 1 0 0 0,0 0 0 0 0,0 0 0 0 0,1 0 0 0 0,-1-1 0 0 0,2 1 1 0 0,-1 0-1 0 0,1 0 0 0 0,0-1 0 0 0,0 1 0 0 0,1 0 0 0 0,-1 0-10 0 0,17-52 0 0 0,-18 57 0 0 0,1 0 1 0 0,-1 0-1 0 0,1 0 0 0 0,-1 0 0 0 0,1 0 1 0 0,-1 0-1 0 0,1 0 0 0 0,0 0 1 0 0,0 0-1 0 0,-1 0 0 0 0,1 0 0 0 0,0 0 1 0 0,0 1-1 0 0,0-1 0 0 0,0 0 1 0 0,0 1-1 0 0,0-1 0 0 0,0 1 0 0 0,0-1 1 0 0,0 1-1 0 0,1-1 0 0 0,-1 1 1 0 0,0 0-1 0 0,0 0 0 0 0,0-1 0 0 0,0 1 1 0 0,0 0-1 0 0,1 0 0 0 0,-1 0 1 0 0,0 0-1 0 0,0 0 0 0 0,0 1 0 0 0,0-1 1 0 0,1 0-1 0 0,-1 1 0 0 0,0-1 1 0 0,0 0-1 0 0,0 1 0 0 0,1 0 0 0 0,6 3-25 0 0,-1 0 0 0 0,0 0 0 0 0,0 1 0 0 0,0 0 0 0 0,3 3 25 0 0,0 0 14 0 0,5 4-10 0 0,-2 1-1 0 0,1 0 1 0 0,-1 1 0 0 0,2 6-4 0 0,-5-9 5 0 0,28 38-20 0 0,-1 3 15 0 0,23 29-49 0 0,-37-49 49 0 0,12 14 0 0 0,-33-44 1 0 0,0 0-1 0 0,1 0 0 0 0,-1 0 1 0 0,0 0-1 0 0,1-1 1 0 0,0 1-1 0 0,-1-1 1 0 0,1 1-1 0 0,0-1 1 0 0,0 0-1 0 0,0 0 1 0 0,-1 0-1 0 0,1-1 1 0 0,0 1-1 0 0,0-1 1 0 0,0 0-1 0 0,0 1 1 0 0,0-1-1 0 0,1 0 1 0 0,-1-1-1 0 0,0 1 1 0 0,0-1-1 0 0,-1 1 1 0 0,1-1-1 0 0,3-1 0 0 0,-1 0 9 0 0,1 0 1 0 0,0 0-1 0 0,-1-1 0 0 0,0 0 1 0 0,1 0-1 0 0,-1 0 0 0 0,0-1 1 0 0,-1 0-1 0 0,1 0 0 0 0,-1 0 1 0 0,1 0-1 0 0,0-2-9 0 0,6-8 21 0 0,0-1 0 0 0,-1 0 0 0 0,0 0 0 0 0,5-12-21 0 0,37-100 72 0 0,-4 9-8 0 0,-45 113-64 0 0,-1 0 0 0 0,1 0 0 0 0,0 0 0 0 0,0 0 0 0 0,1 1 0 0 0,-1-1 0 0 0,1 1 0 0 0,0 0 0 0 0,0 0 0 0 0,3-2 0 0 0,-6 5 0 0 0,-1 1 0 0 0,1-1 0 0 0,-1 1 0 0 0,1-1 0 0 0,0 1 0 0 0,-1 0 0 0 0,1-1 0 0 0,-1 1 0 0 0,1 0 0 0 0,0 0 0 0 0,-1 0 0 0 0,1-1 0 0 0,0 1 0 0 0,-1 0 0 0 0,1 0 0 0 0,0 0 0 0 0,-1 0 0 0 0,1 0 0 0 0,3 4 0 0 0,-3-2 0 0 0,3 2-7 0 0,-1 1 0 0 0,0 0-1 0 0,0 0 1 0 0,0 0 0 0 0,0 0 0 0 0,-1 0 0 0 0,0 1-1 0 0,0-1 1 0 0,0 1 0 0 0,-1-1 0 0 0,0 1 0 0 0,0 0-1 0 0,0-1 1 0 0,0 4 7 0 0,-1 14-48 0 0,-1 0-1 0 0,0-1 1 0 0,-2 5 48 0 0,-1 6-18 0 0,1 7 18 0 0,-2 6 0 0 0,3 12 0 0 0,0-46 0 0 0,2-9 0 0 0,-1-1 0 0 0,1 0 0 0 0,0 1 0 0 0,0-1 0 0 0,0 0 0 0 0,0 0 0 0 0,0 1 0 0 0,1-1 0 0 0,-1 0 0 0 0,1 1 0 0 0,0-1 0 0 0,-1 0 0 0 0,1 0 0 0 0,0 0 0 0 0,0 0 0 0 0,1 1 0 0 0,-2-2 0 0 0,0 0 0 0 0,1 0 0 0 0,-1 0-1 0 0,1 1 1 0 0,-1-1 0 0 0,1 0 0 0 0,0 0 0 0 0,0 0 0 0 0,-1 0-1 0 0,1 0 1 0 0,0 0 0 0 0,0 0 0 0 0,0-1 0 0 0,0 1 0 0 0,0 0 0 0 0,0-1 0 0 0,-1 1 0 0 0,1-1 0 0 0,-1 0 1 0 0,1 0-1 0 0,-1 0 0 0 0,1 0 1 0 0,-1 0-1 0 0,1 0 0 0 0,-1 0 0 0 0,0 0 1 0 0,1 0-1 0 0,-1 0 0 0 0,1 0 1 0 0,-1 0-1 0 0,1 0 0 0 0,-1-1 1 0 0,1 1-1 0 0,-1 0 0 0 0,3-1 8 0 0,2 0 5 0 0,1-1 0 0 0,0 1 1 0 0,-1-2-1 0 0,0 1 0 0 0,1 0 1 0 0,-1-1-1 0 0,0 0 0 0 0,0 0 1 0 0,-1 0-1 0 0,1-1 0 0 0,-1 0 1 0 0,1 0-1 0 0,-1 0 0 0 0,2-3-13 0 0,9-11 58 0 0,0-1 1 0 0,11-20-59 0 0,-14 21 30 0 0,29-52 133 0 0,-30 49-185 0 0,1 1-1 0 0,1 1 1 0 0,0 0-1 0 0,2 0 1 0 0,16-16 22 0 0,-27 31-2 0 0,1 0 0 0 0,0 0 0 0 0,0 0 1 0 0,1 1-1 0 0,-1-1 0 0 0,1 1 2 0 0,-5 3 0 0 0,-1 0 0 0 0,1-1 0 0 0,0 1 0 0 0,-1 0 0 0 0,1-1 0 0 0,0 1 0 0 0,-1 0 0 0 0,1 0 0 0 0,0 0 0 0 0,0 0 0 0 0,-1 0 0 0 0,1 0 0 0 0,0 0 0 0 0,0 0 0 0 0,0 0 0 0 0,0 0-1 0 0,0 1 0 0 0,-1 0 0 0 0,1-1 1 0 0,0 1-1 0 0,0 0 0 0 0,0-1 0 0 0,0 1 0 0 0,-1 0 0 0 0,1 0 0 0 0,0 0 0 0 0,-1 0 1 0 0,1 0-1 0 0,0 0 0 0 0,-1 0 0 0 0,1 0 0 0 0,-1 0 0 0 0,0 0 0 0 0,1 0 1 0 0,-1 0 0 0 0,7 26-52 0 0,-6-18 45 0 0,3 13-12 0 0,-2 1-1 0 0,-1-1 1 0 0,-1 1-1 0 0,-1-1 1 0 0,-1 1-1 0 0,-1 0 20 0 0,3-23 0 0 0,0 15 0 0 0,0-1 0 0 0,1 1 0 0 0,0 0 0 0 0,2 4 0 0 0,2 16 0 0 0,-5-31 0 0 0,1 0 0 0 0,0 0 0 0 0,0 0 0 0 0,1 0 0 0 0,-1 0 0 0 0,2 2 0 0 0,4 11 0 0 0,-7-15 1 0 0,1 1-1 0 0,0-1 1 0 0,0 1 0 0 0,0-1-1 0 0,0 0 1 0 0,0 0-1 0 0,0 1 1 0 0,1-1 0 0 0,-1 0-1 0 0,1 0 1 0 0,-1 0-1 0 0,1 0 1 0 0,0-1 0 0 0,0 1-1 0 0,0 0 1 0 0,0-1 0 0 0,0 1-1 0 0,0-1 1 0 0,0 0-1 0 0,1 0 1 0 0,-1 0 0 0 0,0 0-1 0 0,1 0 1 0 0,-1 0 0 0 0,0 0-1 0 0,1-1 1 0 0,-1 1-1 0 0,2-1 0 0 0,1 0 4 0 0,-1 0 0 0 0,1 0 0 0 0,0-1 0 0 0,-1 0-1 0 0,1 0 1 0 0,0 0 0 0 0,-1 0 0 0 0,0-1 0 0 0,1 1 0 0 0,-1-1-1 0 0,0-1 1 0 0,0 1 0 0 0,0 0 0 0 0,0-1 0 0 0,1 0-4 0 0,6-6 10 0 0,-1 0 1 0 0,0 0 0 0 0,0-1-1 0 0,0 0 1 0 0,-2-1 0 0 0,1 0-1 0 0,-1 0 1 0 0,-1-1 0 0 0,0 0-1 0 0,0 0 1 0 0,1-7-11 0 0,23-44 0 0 0,-27 52 0 0 0,0 0 0 0 0,2 1 0 0 0,0-2 0 0 0,-4 9 0 0 0,-1 0 0 0 0,1 0 0 0 0,1 0 0 0 0,-1 0 0 0 0,0 1 0 0 0,1-1 0 0 0,-1 1 0 0 0,1-1 0 0 0,0 1 0 0 0,0 0 0 0 0,0 0 0 0 0,1-1 0 0 0,-3 3 0 0 0,-1 0 0 0 0,1-1 0 0 0,0 1 0 0 0,0-1 0 0 0,0 1 0 0 0,-1 0 0 0 0,1 0 0 0 0,0 0 0 0 0,0-1 0 0 0,0 1 0 0 0,-1 0 0 0 0,1 0 0 0 0,0 0 0 0 0,0 0 0 0 0,0 0 0 0 0,0 0 0 0 0,-1 0 0 0 0,1 1 0 0 0,0-1 0 0 0,0 0 0 0 0,0 0 0 0 0,-1 1 0 0 0,1-1 0 0 0,0 0 0 0 0,0 1 0 0 0,-1-1 0 0 0,1 1 0 0 0,0-1 0 0 0,-1 1 0 0 0,1-1 0 0 0,0 1 0 0 0,-1-1 0 0 0,1 1 0 0 0,-1 0 0 0 0,1 0 0 0 0,2 2 0 0 0,3 1-4 0 0,-4-2-2 0 0,0 0 1 0 0,0-1 0 0 0,0 1-1 0 0,0 0 1 0 0,0 0-1 0 0,0 0 1 0 0,-1 0-1 0 0,1 0 1 0 0,-1 0 0 0 0,0 1-1 0 0,2 1 6 0 0,2 5 0 0 0,0 0 0 0 0,1 0 0 0 0,1 0 0 0 0,4 4 0 0 0,-1 0 0 0 0,-6-9-117 0 0,0 0 0 0 0,0 0 0 0 0,0 0-1 0 0,0-1 1 0 0,0 0 0 0 0,1 0 0 0 0,0 0 0 0 0,-1 0 0 0 0,1-1-1 0 0,0 0 1 0 0,0 0 0 0 0,1 0 0 0 0,-1-1 0 0 0,0 0-1 0 0,0 0 1 0 0,1 0 0 0 0,2 0 117 0 0,-5-1-724 0 0,5 0-3505 0 0,-8 0 2702 0 0</inkml:trace>
  <inkml:trace contextRef="#ctx0" brushRef="#br0" timeOffset="140917.91">8164 7681 20127 0 0,'-5'-5'448'0'0,"-3"-2"88"0"0,3-1 16 0 0,-4 3 8 0 0,9 5-448 0 0,-3-3-112 0 0,-7 3 0 0 0,10 0 0 0 0,0 0 96 0 0,0 0 0 0 0,0 0 0 0 0,5 11 0 0 0,3 9-1152 0 0,6-1-240 0 0</inkml:trace>
  <inkml:trace contextRef="#ctx0" brushRef="#br0" timeOffset="141917.41">8774 8070 17503 0 0,'-2'-4'139'0'0,"1"1"0"0"0,-1 0-1 0 0,1-1 1 0 0,0 1 0 0 0,0-1-1 0 0,0 0 1 0 0,1 1 0 0 0,-1-1-1 0 0,1 1 1 0 0,0-1 0 0 0,0 0-1 0 0,0 1 1 0 0,0-1 0 0 0,1 0-1 0 0,-1 1 1 0 0,1-1 0 0 0,0 0-1 0 0,1-1-138 0 0,-1 2 174 0 0,-1 0-1 0 0,1 1 1 0 0,-1-1 0 0 0,0 0-1 0 0,1 0 1 0 0,-1 1-1 0 0,-1-1 1 0 0,1 0-1 0 0,0 0 1 0 0,-1-1-174 0 0,0-9 882 0 0,1 12-771 0 0,0 0 1 0 0,0 0-1 0 0,-1 0 0 0 0,1 0 1 0 0,0 0-1 0 0,-1 0 1 0 0,1 0-1 0 0,0 0 1 0 0,-1 0-1 0 0,1 0 1 0 0,-1 0-1 0 0,0 1 1 0 0,1-1-1 0 0,-1 0 1 0 0,0 0-1 0 0,1 1 0 0 0,-1-1 1 0 0,0 0-1 0 0,0 1 1 0 0,0-1-1 0 0,1 1 1 0 0,-1-1-1 0 0,0 1 1 0 0,0-1-1 0 0,0 1 1 0 0,0-1-1 0 0,0 1 0 0 0,0 0 1 0 0,0 0-112 0 0,-1-1 38 0 0,0 1 0 0 0,1-1-1 0 0,-1 1 1 0 0,0 0 0 0 0,1 0 0 0 0,-1 0 0 0 0,0 0-1 0 0,1 0 1 0 0,-1 0 0 0 0,0 0 0 0 0,1 0 0 0 0,-1 1-1 0 0,0-1 1 0 0,1 1 0 0 0,-1-1 0 0 0,0 1-38 0 0,-6 4 7 0 0,2 1-1 0 0,-1-1 1 0 0,0 1 0 0 0,1 1 0 0 0,0-1 0 0 0,1 1 0 0 0,-3 4-7 0 0,-2 4 8 0 0,1 0 1 0 0,0 0-1 0 0,-2 7-8 0 0,6-11 0 0 0,1 1 0 0 0,0 0 0 0 0,0-1 0 0 0,1 1 0 0 0,1 0 0 0 0,0 1 0 0 0,0-1 0 0 0,1 0 0 0 0,1 6 0 0 0,-1-5 0 0 0,1-3 0 0 0,7-3 0 0 0,4-4 0 0 0,-8-3-5 0 0,-1 0 0 0 0,0 0 0 0 0,0 0 0 0 0,1-1 0 0 0,-1 1 0 0 0,0-1 0 0 0,0 0 0 0 0,0 1 0 0 0,0-1 0 0 0,0 0-1 0 0,0 0 1 0 0,0 0 0 0 0,0-1 0 0 0,0 1 0 0 0,0 0 0 0 0,0-1 0 0 0,0 0 5 0 0,29-30-134 0 0,-26 26 114 0 0,10-12-44 0 0,-2 0-1 0 0,8-14 65 0 0,-12 17-129 0 0,-1 1-4 0 0,-7 11 91 0 0,0 0 1 0 0,1 1-1 0 0,-1-1 1 0 0,1 1-1 0 0,0-1 0 0 0,-1 1 1 0 0,1 0-1 0 0,0-1 1 0 0,2 0 41 0 0,-2 2-67 0 0,-2 1 3 0 0,8 15-232 0 0,-4-3 252 0 0,0 0 1 0 0,0 1-1 0 0,-2-1 0 0 0,1 1 0 0 0,-2 0 0 0 0,1-1 1 0 0,-2 11 43 0 0,2 3-23 0 0,7 111-208 0 0,-2-16 223 0 0,-3-35 167 0 0,2 92 122 0 0,-2 3 647 0 0,-8 25-928 0 0,2-182 66 0 0,0 1-1 0 0,-1-1 0 0 0,-2 1 1 0 0,0-1-1 0 0,-1 0 0 0 0,-2-1 1 0 0,-1 0-1 0 0,-8 18-65 0 0,15-38 31 0 0,-1 1 1 0 0,1-1-1 0 0,-1 1 0 0 0,1-1 1 0 0,-1 0-1 0 0,0 0 0 0 0,0 0 1 0 0,0-1-1 0 0,0 1 1 0 0,-1-1-1 0 0,1 0 0 0 0,-1 1 1 0 0,0-2-1 0 0,0 2-31 0 0,2-3 10 0 0,0 1 0 0 0,0 0-1 0 0,0-1 1 0 0,0 1 0 0 0,1-1 0 0 0,-1 1 0 0 0,0-1-1 0 0,0 0 1 0 0,0 0 0 0 0,0 0 0 0 0,0 0 0 0 0,0 0-1 0 0,0-1 1 0 0,0 1 0 0 0,0-1 0 0 0,0 1 0 0 0,1-1 0 0 0,-1 1-1 0 0,0-1 1 0 0,0 0 0 0 0,1 0 0 0 0,-1 0 0 0 0,0 0-1 0 0,1 0 1 0 0,-1 0 0 0 0,1-1 0 0 0,-1 1 0 0 0,1 0-1 0 0,0-1 1 0 0,-1 0-10 0 0,-2-4 2 0 0,0 0-1 0 0,1-1 0 0 0,0 1 1 0 0,0-1-1 0 0,1 1 1 0 0,-1-1-1 0 0,1 0 1 0 0,1 0-1 0 0,-1 0 0 0 0,1 0 1 0 0,1 0-1 0 0,-1 0 1 0 0,1 0-1 0 0,1-3-1 0 0,0-13-1 0 0,1 1 0 0 0,1-1-1 0 0,6-20 2 0 0,3-2-38 0 0,2 1 0 0 0,10-20 38 0 0,42-84-153 0 0,-15 36 54 0 0,17-56-127 0 0,26-57 40 0 0,34-71 175 0 0,-77 175 10 0 0,-23 49 269 0 0,-3-3 0 0 0,-3 0 0 0 0,0-16-268 0 0,-12 30 872 0 0,-29 170-1764 0 0,-2 74 892 0 0,7-32 0 0 0,6-83 0 0 0,4-42 0 0 0,0 20 0 0 0,-2 156 200 0 0,6-200-177 0 0,4 30 420 0 0,-2-19-222 0 0,2-5-180 0 0,-3-7-33 0 0,0-1 0 0 0,0 1 0 0 0,0-1 0 0 0,0 1 1 0 0,0-1-1 0 0,0 1 0 0 0,0-1 0 0 0,0 0 0 0 0,0 1 0 0 0,0-1 0 0 0,0 0 0 0 0,0 0 0 0 0,0 0 0 0 0,0 0 0 0 0,0 0 0 0 0,0 0 1 0 0,0 0-1 0 0,0 0 0 0 0,0-1 0 0 0,0 1 0 0 0,1 0-8 0 0,0-1 20 0 0,1 0 0 0 0,-1-1-1 0 0,0 1 1 0 0,0 0 0 0 0,1-1 0 0 0,-1 1 0 0 0,0-1 0 0 0,0 0 0 0 0,0 0-20 0 0,5-6 59 0 0,0 0-1 0 0,-1 0 1 0 0,0 0 0 0 0,1-4-59 0 0,7-13 157 0 0,8-20-157 0 0,-14 26 14 0 0,1 1 0 0 0,1-1 0 0 0,1 2 0 0 0,2-2-14 0 0,-7 11 5 0 0,2-4-4 0 0,1 1 0 0 0,0 0 0 0 0,1 1 0 0 0,0 0 0 0 0,1 0 0 0 0,5-3-1 0 0,-5 6 8 0 0,-9 5-4 0 0,0 1 1 0 0,0-1 0 0 0,0 1-1 0 0,0 0 1 0 0,0 0-1 0 0,0 0 1 0 0,1 0-1 0 0,-1 0-4 0 0,0 0 1 0 0,-1 1-1 0 0,0 0 0 0 0,0 0 1 0 0,1 0-1 0 0,-1 0 0 0 0,0 0 1 0 0,0 1-1 0 0,0-1 0 0 0,1 0 1 0 0,-1 1-1 0 0,0-1 0 0 0,0 0 1 0 0,0 1-1 0 0,0-1 0 0 0,0 1 1 0 0,1 0-1 0 0,-1-1 0 0 0,0 1 1 0 0,0 0-1 0 0,2 2-13 0 0,1 0 0 0 0,-1 0 0 0 0,0 1 0 0 0,0-1 0 0 0,-1 1 0 0 0,1-1 0 0 0,-1 1 0 0 0,1 0 0 0 0,-1 0 0 0 0,0 0 0 0 0,0 1 13 0 0,5 13-64 0 0,-1 1 0 0 0,-1 1 64 0 0,1 0-33 0 0,3 22 22 0 0,-8-35 11 0 0,0 0 0 0 0,1 0 0 0 0,-1 0 0 0 0,1-1 0 0 0,0 1 0 0 0,1 0 0 0 0,0-1 0 0 0,0 0 0 0 0,0 1 0 0 0,1-1 0 0 0,2 3 0 0 0,0-3-1 0 0,-1 1 1 0 0,1-1-1 0 0,1-1 0 0 0,-1 1 1 0 0,1-1-1 0 0,0 0 1 0 0,0 0-1 0 0,6 2 1 0 0,-9-5 4 0 0,1 0 0 0 0,-1-1 0 0 0,0 1 0 0 0,1-1 0 0 0,-1 0 0 0 0,1 0 0 0 0,0-1 1 0 0,-1 1-1 0 0,1-1 0 0 0,0 0 0 0 0,-1 0 0 0 0,1-1 0 0 0,0 1 0 0 0,-1-1 0 0 0,1 0 0 0 0,2-1-4 0 0,1-1 10 0 0,-2 0 1 0 0,1-1-1 0 0,0 1 0 0 0,-1-1 0 0 0,1-1 0 0 0,-1 1 1 0 0,0-1-1 0 0,-1 0 0 0 0,1 0 0 0 0,-1-1 0 0 0,0 0 1 0 0,0 0-1 0 0,-1 0 0 0 0,2-3-10 0 0,6-11 31 0 0,0-1 1 0 0,-2 0-1 0 0,0-1 0 0 0,-2 0-31 0 0,7-21 49 0 0,-2-1 0 0 0,-1 0 0 0 0,-3-1 0 0 0,-2 0 0 0 0,-1-9-49 0 0,7-117 11 0 0,-9 122 105 0 0,-3-33-116 0 0,-1 69 24 0 0,0 12 99 0 0,-1 4-50 0 0,-4 17-170 0 0,1-7 3 0 0,0 0 1 0 0,0 11 93 0 0,-6 66-268 0 0,2 69 268 0 0,9-80-7 0 0,4 2 7 0 0,-2-50 23 0 0,1 0-1 0 0,2-1 1 0 0,1 1 0 0 0,3 2-23 0 0,-6-18 21 0 0,2-1 1 0 0,-1-1-1 0 0,2 1 0 0 0,0 0-21 0 0,-4-10 4 0 0,0 1-1 0 0,0-1 1 0 0,0 0 0 0 0,0 0-1 0 0,1 0 1 0 0,-1 0-1 0 0,1 0 1 0 0,0-1 0 0 0,0 0-1 0 0,1 1 1 0 0,-1-2 0 0 0,1 1-1 0 0,1 0-3 0 0,-4-2-32 0 0,1 0-1 0 0,-1 0 1 0 0,1-1 0 0 0,-1 1 0 0 0,1-1-1 0 0,0 0 1 0 0,-1 0 0 0 0,1 0-1 0 0,0 0 1 0 0,-1 0 0 0 0,1-1-1 0 0,0 1 1 0 0,-1-1 0 0 0,1 1-1 0 0,-1-1 1 0 0,1 0 0 0 0,-1 0-1 0 0,1 0 1 0 0,-1-1 0 0 0,0 1-1 0 0,1 0 1 0 0,-1-1 0 0 0,0 0-1 0 0,0 1 1 0 0,1-2 32 0 0,3-3-204 0 0,0 0-1 0 0,0-1 0 0 0,0 1 1 0 0,-1-1-1 0 0,0-1 1 0 0,0 1-1 0 0,0-2 205 0 0,4-12-1265 0 0,-1-4-14 0 0</inkml:trace>
  <inkml:trace contextRef="#ctx0" brushRef="#br0" timeOffset="142277.1">9805 7922 8752 0 0,'-1'-2'238'0'0,"0"-1"0"0"0,0 1 0 0 0,1-1 0 0 0,-1 1 0 0 0,1-1 0 0 0,-1 1 0 0 0,1-3-238 0 0,0 4 368 0 0,0 0 0 0 0,0 0 0 0 0,0 0 0 0 0,0 0 0 0 0,1 0 0 0 0,-1 0 0 0 0,0 0 0 0 0,0 0 0 0 0,1 0 0 0 0,-1 0 0 0 0,0 0 0 0 0,1 0 0 0 0,-1 0 0 0 0,1 0 0 0 0,0 1 0 0 0,-1-1 0 0 0,1 0 0 0 0,-1 0 0 0 0,1 1 0 0 0,0-1 0 0 0,0 0 0 0 0,0 0-368 0 0,11-6 3099 0 0,1 0 0 0 0,11-4-3099 0 0,59-18 1925 0 0,-27 10-1575 0 0,-30 11-281 0 0,1 1-1 0 0,0 2 0 0 0,0 0 1 0 0,15 1-69 0 0,6-3-335 0 0,-45 7 172 0 0,0 0 0 0 0,0 0 0 0 0,0 0 1 0 0,0 1-1 0 0,0-1 0 0 0,0 1 0 0 0,1-1 163 0 0,2 2-1559 0 0,7-1-7204 0 0</inkml:trace>
  <inkml:trace contextRef="#ctx0" brushRef="#br0" timeOffset="143401.84">11353 7781 12408 0 0,'0'0'281'0'0,"0"0"40"0"0,1-1-262 0 0,-1 0-1 0 0,1 0 0 0 0,-1 0 0 0 0,1 0 1 0 0,-1 0-1 0 0,0 0 0 0 0,1 0 0 0 0,-1 0 1 0 0,0 0-1 0 0,0 0 0 0 0,0 0 0 0 0,0 0 1 0 0,0-1-59 0 0,-1-3 394 0 0,0-1 0 0 0,0 0 1 0 0,1 0-1 0 0,-1-6-394 0 0,1 7 606 0 0,0-1 0 0 0,0 1 0 0 0,-1-1 0 0 0,0 1 0 0 0,-1-4-606 0 0,1 3 658 0 0,0 3 2386 0 0,-7 6-1794 0 0,4 0-1114 0 0,-1 0-1 0 0,1 1 1 0 0,-1-1-1 0 0,1 1 0 0 0,0 0 1 0 0,1 0-1 0 0,-1 1 1 0 0,1-1-1 0 0,-1 3-135 0 0,-27 45 350 0 0,29-48-311 0 0,-22 42 437 0 0,2 0 0 0 0,-3 15-476 0 0,10-22 218 0 0,-2 6 170 0 0,-1 8-388 0 0,14-37 69 0 0,0 0 0 0 0,1 0 0 0 0,1 0 0 0 0,0 0 0 0 0,1 7-69 0 0,1-3 144 0 0,0-4-115 0 0,0 0 0 0 0,0 0 1 0 0,2 0-1 0 0,0-1 0 0 0,3 12-29 0 0,-4-23 31 0 0,0 0 0 0 0,1 0-1 0 0,-1-1 1 0 0,1 1 0 0 0,0 0-1 0 0,0-1 1 0 0,0 0-1 0 0,0 1 1 0 0,1-1 0 0 0,-1 0-1 0 0,1 0 1 0 0,0 0-1 0 0,0-1 1 0 0,0 1 0 0 0,0-1-1 0 0,0 1 1 0 0,1-1-1 0 0,-1 0 1 0 0,1 0 0 0 0,-1-1-1 0 0,1 1 1 0 0,0-1 0 0 0,0 0-1 0 0,3 1-30 0 0,-4-1 32 0 0,1-1 0 0 0,-1 0 0 0 0,1 1 0 0 0,-1-1 0 0 0,1-1 0 0 0,0 1 0 0 0,-1 0 0 0 0,1-1 0 0 0,-1 0 0 0 0,1 0 0 0 0,-1 0 0 0 0,1 0 0 0 0,-1 0 0 0 0,2-2-32 0 0,3-1 44 0 0,0-1 1 0 0,0 0-1 0 0,0 0 0 0 0,6-6-44 0 0,-3-1 64 0 0,1 0 0 0 0,-1-1-1 0 0,-1 0 1 0 0,-1-1-1 0 0,0 0 1 0 0,2-5-64 0 0,-3 3 64 0 0,-1 0 0 0 0,0 0 1 0 0,-1-3-65 0 0,3-6 72 0 0,-5 11-58 0 0,0 0 1 0 0,-1 0-1 0 0,0-1 1 0 0,-1 1-1 0 0,-1-1 0 0 0,0-14-14 0 0,-2 4 68 0 0,-1 0-1 0 0,-1 0 0 0 0,-4-17-67 0 0,-2 9 260 0 0,0 0 0 0 0,-8-13-260 0 0,14 38-17 0 0,0 0 0 0 0,0 1 0 0 0,-1 0 1 0 0,1 0-1 0 0,-2 0 0 0 0,1 0 0 0 0,-1 0 0 0 0,0 1 0 0 0,-3-4 17 0 0,7 9-24 0 0,1 1 1 0 0,0 0-1 0 0,-1 0 0 0 0,1-1 0 0 0,-1 1 1 0 0,1 0-1 0 0,0-1 0 0 0,-1 1 1 0 0,1 0-1 0 0,-1 0 0 0 0,1 0 0 0 0,-1 0 1 0 0,1-1-1 0 0,0 1 0 0 0,-1 0 1 0 0,1 0-1 0 0,-1 0 0 0 0,1 0 0 0 0,-1 0 1 0 0,1 0-1 0 0,-1 0 0 0 0,1 0 0 0 0,-1 0 1 0 0,1 1-1 0 0,-1-1 0 0 0,1 0 1 0 0,0 0-1 0 0,-1 0 0 0 0,1 0 0 0 0,-1 1 1 0 0,1-1 23 0 0,-2 1-172 0 0,1 0 0 0 0,0 0 1 0 0,0 0-1 0 0,0 0 0 0 0,0 0 1 0 0,0 0-1 0 0,1 1 0 0 0,-1-1 1 0 0,0 0-1 0 0,0 2 172 0 0,-1 2-642 0 0,-1 0 0 0 0,2 1 1 0 0,-1-1-1 0 0,1 0 0 0 0,-1 3 642 0 0,1 12-1691 0 0</inkml:trace>
  <inkml:trace contextRef="#ctx0" brushRef="#br0" timeOffset="144010.74">11836 7922 18055 0 0,'-1'-2'407'0'0,"-2"-9"129"0"0,2 6-318 0 0,0 1 0 0 0,0 0 1 0 0,0 0-1 0 0,-1 1 0 0 0,0-1 0 0 0,1 0 1 0 0,-1 0-1 0 0,-1 1 0 0 0,-1-3-218 0 0,4 5 1043 0 0,0 1 49 0 0,0 0-79 0 0,0 0-374 0 0,0 12 274 0 0,0-3-759 0 0,-6 221 837 0 0,3-207-930 0 0,-2-1 0 0 0,0 0 0 0 0,-7 20-61 0 0,3-15 15 0 0,6-20 29 0 0,-3 9 858 0 0,6-20-809 0 0,-1 1 0 0 0,0-1 0 0 0,0 0 0 0 0,0 1 0 0 0,0-1 0 0 0,0 0 0 0 0,-2-1-93 0 0,2 1 37 0 0,-1-1-1 0 0,0 1 1 0 0,1-1-1 0 0,0 0 0 0 0,0 0-36 0 0,-1-25 555 0 0,2-30-555 0 0,1 20 172 0 0,1-2 12 0 0,2 1 0 0 0,2-1 0 0 0,9-31-184 0 0,0 10 91 0 0,11-29-91 0 0,-18 67 10 0 0,2 1 0 0 0,1-1 0 0 0,0 2 0 0 0,2-1 0 0 0,2 0-10 0 0,-12 20-2 0 0,0-1-1 0 0,0 2 1 0 0,1-1-1 0 0,0 0 1 0 0,-1 1-1 0 0,1-1 1 0 0,0 1-1 0 0,0 0 1 0 0,1 0 2 0 0,-3 2-2 0 0,-1 0 1 0 0,1 0 0 0 0,-1 1-1 0 0,1-1 1 0 0,0 0 0 0 0,-1 1-1 0 0,1-1 1 0 0,-1 1 0 0 0,1-1-1 0 0,0 1 1 0 0,0 0 0 0 0,-1 0-1 0 0,1 0 1 0 0,0 0 0 0 0,-1 0-1 0 0,1 0 1 0 0,0 1 0 0 0,-1-1-1 0 0,1 0 1 0 0,0 1 0 0 0,-1-1-1 0 0,1 1 1 0 0,-1 0 0 0 0,1-1-1 0 0,0 1 1 0 0,-1 0 0 0 0,0 0-1 0 0,1 0 1 0 0,-1 0 1 0 0,2 2-3 0 0,0 0 0 0 0,0 1-1 0 0,0-1 1 0 0,-1 0 0 0 0,0 1 0 0 0,1 0 0 0 0,-1-1-1 0 0,-1 1 1 0 0,1 0 0 0 0,0 0 0 0 0,-1 0 0 0 0,0 0-1 0 0,0 1 1 0 0,0-1 0 0 0,-1 0 0 0 0,1 0 0 0 0,-1 0-1 0 0,0 1 1 0 0,0-1 0 0 0,-1 4 3 0 0,-1 8-13 0 0,0-1 0 0 0,-2 0 1 0 0,1 0-1 0 0,-2 0 0 0 0,-1 2 13 0 0,2-7-4 0 0,0 0 0 0 0,-1-1 0 0 0,-1 1 0 0 0,1-1 0 0 0,-1 0 0 0 0,-1 0-1 0 0,-3 3 5 0 0,-12 12-34 0 0,-21 17 34 0 0,33-32-1 0 0,-1 0 1 0 0,-1 0 0 0 0,0-1 0 0 0,0 0 0 0 0,0-1 0 0 0,-1 0 0 0 0,-12 4 0 0 0,20-9-14 0 0,-1 0-1 0 0,1-1 1 0 0,-1 0-1 0 0,1 0 1 0 0,-1 0 0 0 0,0-1-1 0 0,1 1 1 0 0,-1-1-1 0 0,0-1 1 0 0,-3 0 14 0 0,8 1 2 0 0,0-1 0 0 0,0 0 0 0 0,0 1 1 0 0,0-1-1 0 0,0 0 0 0 0,0 0 0 0 0,0 0 0 0 0,0 0 0 0 0,0 0 0 0 0,0 0 1 0 0,1 0-1 0 0,-1 0 0 0 0,0 0 0 0 0,1-1 0 0 0,-1 1 0 0 0,1 0 0 0 0,-1 0 0 0 0,1 0 1 0 0,0-1-1 0 0,0 1 0 0 0,-1 0 0 0 0,1-1 0 0 0,0 1 0 0 0,0 0 0 0 0,0 0 1 0 0,0-1-1 0 0,0 1 0 0 0,1 0 0 0 0,-1-1 0 0 0,0 1-2 0 0,2-3 11 0 0,0 0 0 0 0,1 0-1 0 0,-1 0 1 0 0,1 1 0 0 0,0-1-1 0 0,-1 1 1 0 0,1 0 0 0 0,1 0 0 0 0,-1 0-1 0 0,0 0 1 0 0,1 0 0 0 0,0 1 0 0 0,-1 0-1 0 0,1-1 1 0 0,0 2 0 0 0,0-1-1 0 0,0 0 1 0 0,1 1 0 0 0,-1-1 0 0 0,0 1-1 0 0,0 0 1 0 0,2 1-11 0 0,-3 0-25 0 0,-1 0 1 0 0,1 0-1 0 0,0 0 1 0 0,-1 0-1 0 0,1 1 0 0 0,0-1 1 0 0,-1 1-1 0 0,1 0 0 0 0,0 0 1 0 0,-1 0-1 0 0,1 0 0 0 0,2 1 25 0 0,28 19-316 0 0,-29-18 292 0 0,7 5 30 0 0,1 1-1 0 0,-2 1 0 0 0,1 0 1 0 0,-1 1-1 0 0,1 1-5 0 0,16 23 32 0 0,0 1-32 0 0,16 34-362 0 0,-5-9-2332 0 0,-9-23-4489 0 0,-8-11-1140 0 0</inkml:trace>
  <inkml:trace contextRef="#ctx0" brushRef="#br0" timeOffset="145775.87">13094 7753 17647 0 0,'2'-10'339'0'0,"1"1"-1"0"0,0-1 1 0 0,0 0-1 0 0,1 1 1 0 0,0-1-1 0 0,3-4-338 0 0,-6 13 158 0 0,0-1 1 0 0,0 1-1 0 0,-1 0 0 0 0,1-1 0 0 0,-1 1 0 0 0,1-1 1 0 0,-1 1-1 0 0,0-1 0 0 0,1 1 0 0 0,-1-2-158 0 0,-1-5 4630 0 0,-8 16-4133 0 0,-6 4-379 0 0,1 0 0 0 0,0 0 0 0 0,-9 11-118 0 0,-3 6 44 0 0,-38 44 180 0 0,55-61-175 0 0,1 1 1 0 0,-1-1-1 0 0,2 1 1 0 0,0 0 0 0 0,-2 6-50 0 0,-48 121 174 0 0,53-130-147 0 0,1-1 1 0 0,0 1-1 0 0,1-1 0 0 0,0 1 1 0 0,0 0-1 0 0,1 0 0 0 0,1 0 1 0 0,-1 0-1 0 0,2 0 0 0 0,-1 0 1 0 0,1 0-1 0 0,1-1 0 0 0,0 1 1 0 0,1 4-28 0 0,-2-12 12 0 0,0 0 1 0 0,0 1-1 0 0,0-1 1 0 0,0 0-1 0 0,0 1 1 0 0,1-1-1 0 0,-1 0 1 0 0,1 0 0 0 0,-1 0-1 0 0,1 0 1 0 0,0 0-1 0 0,0-1 1 0 0,0 1-1 0 0,0-1 1 0 0,0 1-1 0 0,0-1 1 0 0,0 1-1 0 0,0-1 1 0 0,0 0-1 0 0,1 0 1 0 0,-1 0-1 0 0,1-1 1 0 0,-1 1-1 0 0,1 0 1 0 0,-1-1-1 0 0,1 1 1 0 0,-1-1-1 0 0,1 0 1 0 0,-1 0 0 0 0,1 0-1 0 0,1-1-12 0 0,5 0 40 0 0,0 0-1 0 0,0-1 1 0 0,0 0 0 0 0,-1-1-1 0 0,1 0 1 0 0,-1 0-1 0 0,0-1 1 0 0,5-2-40 0 0,3-3 46 0 0,7-2 0 0 0,-1-1 0 0 0,-1-1-1 0 0,0-1 1 0 0,-1-1 0 0 0,0 0-1 0 0,2-5-45 0 0,1-3 42 0 0,3-4 33 0 0,-1 0 0 0 0,1-4-75 0 0,27-33 49 0 0,-48 58-97 0 0,-2 25-16 0 0,0 18-117 0 0,-3 23 181 0 0,0-21 60 0 0,2 15-60 0 0,-1-42 0 0 0,1 6 0 0 0,0-1 0 0 0,3 13 0 0 0,-4-25 0 0 0,1-1 0 0 0,-1 1 0 0 0,1-1 0 0 0,0 1 0 0 0,0-1 0 0 0,0 1 0 0 0,1-1 0 0 0,-1 0 0 0 0,1 0 0 0 0,0-1 0 0 0,0 1 0 0 0,2 0 0 0 0,-4-2-2 0 0,1-1 1 0 0,0 0-1 0 0,-1 1 0 0 0,1-1 0 0 0,0 0 1 0 0,0 0-1 0 0,0-1 0 0 0,0 1 0 0 0,0 0 1 0 0,0-1-1 0 0,0 1 0 0 0,0-1 1 0 0,0 1-1 0 0,0-1 0 0 0,0 0 0 0 0,0 0 1 0 0,1 0-1 0 0,-1 0 0 0 0,0-1 0 0 0,0 1 1 0 0,0 0-1 0 0,2-1 2 0 0,5-2 8 0 0,-1 0 0 0 0,0-1 1 0 0,0 0-1 0 0,7-4-8 0 0,-1 1 37 0 0,-7 2-12 0 0,1 0-1 0 0,-1 0 1 0 0,0 0 0 0 0,-1-1-1 0 0,1 0 1 0 0,-1 0 0 0 0,0 0-1 0 0,0-1 1 0 0,1-3-25 0 0,1-2 32 0 0,0-1 1 0 0,0 0-1 0 0,-1 0 1 0 0,-1-1-1 0 0,0-1-32 0 0,-2 4 53 0 0,0 0-1 0 0,-1 0 1 0 0,-1 0-1 0 0,0 0 1 0 0,0-1-1 0 0,-1 1 1 0 0,0-1-1 0 0,-1 1 1 0 0,0-1-1 0 0,-2-4-52 0 0,2 10 19 0 0,-1-7 26 0 0,0-1-1 0 0,-1 0 0 0 0,0 1 1 0 0,-1 0-1 0 0,0-1 0 0 0,-1 1 0 0 0,-1 0 1 0 0,-4-9-45 0 0,2 9 21 0 0,5 8-12 0 0,-1 0-1 0 0,0 0 1 0 0,0 0 0 0 0,0 0 0 0 0,0 0-1 0 0,-1 1 1 0 0,0-1 0 0 0,0 1 0 0 0,0 0-1 0 0,0 0 1 0 0,-5-3-9 0 0,6 5-5 0 0,0 0 1 0 0,0 0-1 0 0,0 0 0 0 0,0 0 1 0 0,0 0-1 0 0,-1 1 0 0 0,1 0 1 0 0,-1-1-1 0 0,1 1 0 0 0,0 0 1 0 0,-1 1-1 0 0,0-1 0 0 0,1 1 1 0 0,-1-1-1 0 0,1 1 0 0 0,-1 0 1 0 0,0 0-1 0 0,1 1 0 0 0,-1-1 1 0 0,1 1-1 0 0,-1 0 0 0 0,0 0 1 0 0,1 0-1 0 0,-4 2 5 0 0,-2 1-39 0 0,0 0 1 0 0,0 1-1 0 0,1 0 0 0 0,-1 1 1 0 0,1 0-1 0 0,1 1 0 0 0,-1-1 0 0 0,1 1 1 0 0,0 1-1 0 0,0-1 0 0 0,-3 7 39 0 0,5-7-42 0 0,0 1-1 0 0,0 0 1 0 0,1 0 0 0 0,0 0-1 0 0,0 0 1 0 0,1 1-1 0 0,0-1 1 0 0,1 1-1 0 0,0 0 1 0 0,0 0 0 0 0,1 0-1 0 0,0 0 1 0 0,0 1 42 0 0,1-6-4 0 0,0 0 1 0 0,0-1 0 0 0,1 1-1 0 0,-1 0 1 0 0,1-1-1 0 0,0 1 1 0 0,0-1-1 0 0,0 1 1 0 0,0-1 0 0 0,1 1-1 0 0,0-1 1 0 0,-1 0-1 0 0,1 0 1 0 0,0 1 0 0 0,0-1-1 0 0,1-1 1 0 0,-1 1-1 0 0,1 0 1 0 0,-1-1 0 0 0,1 1-1 0 0,0-1 1 0 0,0 0-1 0 0,0 0 1 0 0,0 0-1 0 0,0 0 1 0 0,1 0 0 0 0,-1-1-1 0 0,0 1 1 0 0,1-1-1 0 0,-1 0 1 0 0,1 0 0 0 0,0-1-1 0 0,-1 1 1 0 0,1-1-1 0 0,0 1 1 0 0,-1-1-1 0 0,1 0 1 0 0,0-1 0 0 0,-1 1-1 0 0,1-1 1 0 0,0 1 3 0 0,22-6 20 0 0,0 0 0 0 0,-1-2 0 0 0,1 0 0 0 0,-2-2 0 0 0,13-6-20 0 0,20-14 70 0 0,37-27-70 0 0,2-9 11 0 0,-93 64-11 0 0,1 0 0 0 0,-1 0 0 0 0,1 1 0 0 0,0-1 0 0 0,3 0 0 0 0,-7 1 0 0 0,16-2 0 0 0,-11 5 0 0 0,-3-1 0 0 0,0 0 2 0 0,-1 0 1 0 0,1 0-1 0 0,-1 0 0 0 0,1 0 1 0 0,-1 1-1 0 0,1-1 0 0 0,-1 0 0 0 0,1 1 1 0 0,-1-1-1 0 0,0 1 0 0 0,0-1 1 0 0,0 1-1 0 0,0 0 0 0 0,1 1-2 0 0,0 1 7 0 0,0 1-1 0 0,0 0 0 0 0,-1 0 1 0 0,1 0-1 0 0,-1 1-6 0 0,2 13-29 0 0,-2 1 1 0 0,0 0-1 0 0,-2 19 29 0 0,1-6 6 0 0,-2 9-6 0 0,-2 1-1 0 0,-6 20 1 0 0,1 5 17 0 0,6-57 26 0 0,2-6-20 0 0,0-1 1 0 0,1 1-1 0 0,-1-1 1 0 0,1 1 0 0 0,0 0-1 0 0,0-1-23 0 0,0-2 165 0 0,2-3 54 0 0,4-2-147 0 0,0-1 0 0 0,0 0 0 0 0,0 0 0 0 0,-1-1 0 0 0,1 0 0 0 0,-1 0 0 0 0,0 0-1 0 0,-1 0 1 0 0,1-1 0 0 0,0-1-72 0 0,9-15 119 0 0,-1-1-1 0 0,2-5-118 0 0,-3 5 77 0 0,1 1-1 0 0,1 0-76 0 0,11-17 12 0 0,-14 22-12 0 0,1 0 0 0 0,0 0-1 0 0,1 1 1 0 0,5-3 0 0 0,-2 2 0 0 0,-8 8 0 0 0,1 0 0 0 0,9-6 0 0 0,-15 13 0 0 0,-1 0 0 0 0,1 0 0 0 0,-1 1 0 0 0,1-1 0 0 0,0 1 0 0 0,0 0 0 0 0,-1 0 0 0 0,1 0 0 0 0,0 0 0 0 0,0 0 0 0 0,0 0 0 0 0,0 1 0 0 0,3-1 0 0 0,-3 1-4 0 0,0 0 1 0 0,0 1-1 0 0,-1-1 0 0 0,1 0 1 0 0,0 1-1 0 0,0 0 0 0 0,-1 0 1 0 0,1-1-1 0 0,0 2 1 0 0,-1-1-1 0 0,1 0 0 0 0,-1 0 1 0 0,1 1-1 0 0,-1-1 0 0 0,0 1 1 0 0,1 0-1 0 0,-1 0 0 0 0,0 0 1 0 0,0 0-1 0 0,-1 0 0 0 0,1 0 1 0 0,0 0-1 0 0,0 3 4 0 0,3 1-10 0 0,-1 1 0 0 0,0 1 0 0 0,-1-1-1 0 0,0 1 1 0 0,0-1 0 0 0,0 1 0 0 0,-1 0 0 0 0,-1 0 0 0 0,1 0 0 0 0,-1 0-1 0 0,0 0 1 0 0,-1 0 0 0 0,0 1 10 0 0,1-3-29 0 0,0 0 0 0 0,0 0 0 0 0,0 0 0 0 0,1 0 0 0 0,0 0 0 0 0,0-1 0 0 0,0 1 0 0 0,1 0 0 0 0,0-1 0 0 0,0 0-1 0 0,0 0 1 0 0,1 0 0 0 0,-1 0 0 0 0,1 0 0 0 0,3 2 29 0 0,0-1-150 0 0,0 0-1 0 0,0 0 0 0 0,1-1 1 0 0,-1 0-1 0 0,1-1 0 0 0,0 1 0 0 0,0-1 1 0 0,1-1-1 0 0,8 3 151 0 0,-4-2-317 0 0,1 0 0 0 0,-1-1 0 0 0,1-1 0 0 0,0 0 0 0 0,4-1 317 0 0,-10-1-175 0 0,1 0 1 0 0,-1-1-1 0 0,0 0 0 0 0,1 0 0 0 0,-1-1 0 0 0,0 0 0 0 0,0 0 0 0 0,0-1 1 0 0,3-2 174 0 0,-1 1-78 0 0,0-2 1 0 0,-1 1 0 0 0,0-1-1 0 0,0-1 1 0 0,0 1 0 0 0,-1-2-1 0 0,0 1 1 0 0,0-1 0 0 0,-1 0-1 0 0,0-1 1 0 0,-1 1 0 0 0,1-2 0 0 0,0-3 77 0 0,5-9 148 0 0,-1 0 0 0 0,-2-1 0 0 0,0 0 0 0 0,-1-1 1 0 0,1-9-149 0 0,-2 8 258 0 0,-4 15-78 0 0,0 0 1 0 0,0 0-1 0 0,-1 0 1 0 0,0 0-1 0 0,-1-1 1 0 0,0 1 0 0 0,-1 0-1 0 0,0-8-180 0 0,-2 9 82 0 0,2 4-46 0 0,0 1-1 0 0,-1 0 1 0 0,0 0 0 0 0,0 0 0 0 0,0 0-1 0 0,0 0 1 0 0,-2-2-36 0 0,3 5 3 0 0,-1 0 1 0 0,0 1-1 0 0,1-1 0 0 0,-1 0 1 0 0,0 0-1 0 0,0 0 0 0 0,1 1 1 0 0,-1-1-1 0 0,0 0 0 0 0,0 1 1 0 0,0-1-1 0 0,0 0 0 0 0,0 1 1 0 0,0-1-1 0 0,0 1 1 0 0,0 0-1 0 0,0-1 0 0 0,0 1 1 0 0,0 0-1 0 0,0 0 0 0 0,0 0 1 0 0,-1 0-1 0 0,1-1 0 0 0,0 1 1 0 0,0 1-1 0 0,0-1 0 0 0,0 0 1 0 0,0 0-1 0 0,0 0 0 0 0,-1 1-3 0 0,-4 0 28 0 0,0 1-1 0 0,0 0 1 0 0,0 0 0 0 0,0 0-1 0 0,1 1 1 0 0,-1 0-1 0 0,1 0 1 0 0,0 0-1 0 0,0 1 1 0 0,0-1 0 0 0,0 1-1 0 0,0 1 1 0 0,0 0-28 0 0,-8 10 183 0 0,0 1 0 0 0,1 0 0 0 0,-4 8-183 0 0,-8 12 100 0 0,13-21-100 0 0,2 0 0 0 0,0 1 0 0 0,0 0 0 0 0,2 1 0 0 0,0 0 0 0 0,1 0 0 0 0,0 1 0 0 0,1 2 0 0 0,5-19-8 0 0,-1 0-1 0 0,1 0 0 0 0,0 1 1 0 0,0-1-1 0 0,-1 0 1 0 0,1 0-1 0 0,0 0 1 0 0,0 0-1 0 0,0 0 1 0 0,1 0-1 0 0,-1 0 0 0 0,0 0 1 0 0,0 0-1 0 0,0 0 1 0 0,1 1-1 0 0,-1-1 1 0 0,1 0-1 0 0,-1 0 0 0 0,1 0 1 0 0,-1-1-1 0 0,1 1 1 0 0,-1 0-1 0 0,1 0 1 0 0,0 0-1 0 0,-1 0 1 0 0,1 0-1 0 0,0-1 0 0 0,0 1 1 0 0,0 0-1 0 0,0-1 1 0 0,0 1-1 0 0,0-1 1 0 0,0 1-1 0 0,0-1 1 0 0,0 1-1 0 0,0-1 0 0 0,0 0 1 0 0,0 1-1 0 0,0-1 1 0 0,0 0-1 0 0,0 0 1 0 0,0 0-1 0 0,0 0 0 0 0,0 0 1 0 0,0 0-1 0 0,0 0 1 0 0,1 0-1 0 0,-1 0 1 0 0,0 0-1 0 0,0-1 1 0 0,0 1-1 0 0,0 0 0 0 0,0-1 1 0 0,0 1-1 0 0,0-1 1 0 0,0 1-1 0 0,0-1 9 0 0,11-6-45 0 0,1-1 0 0 0,-2-1 0 0 0,1 0 0 0 0,-1 0 0 0 0,2-4 45 0 0,3-1 121 0 0,-3 1-177 0 0,0-1-1 0 0,-1-1 1 0 0,-1 1 0 0 0,-1-2-1 0 0,7-11 57 0 0,21-30 259 0 0,-25 38-113 0 0,-12 18-120 0 0,-1 1-102 0 0,0 13-205 0 0,-2 19 56 0 0,-1 0 0 0 0,-4 14 225 0 0,-3 32-214 0 0,-36 268 267 0 0,22-188 6 0 0,-25 240 1608 0 0,49-341-1346 0 0,0-55-122 0 0,0-2 31 0 0,0 0 9 0 0,6-4-27 0 0,1-3-235 0 0,0-1 1 0 0,-1 0-1 0 0,0 0 1 0 0,0 0-1 0 0,-1 0 0 0 0,0-1 1 0 0,-1 0-1 0 0,0 0 1 0 0,2-5 22 0 0,7-14 216 0 0,47-98 383 0 0,-19 40-461 0 0,-4-4-138 0 0,-17 41 27 0 0,39-98-63 0 0,23-57 606 0 0,-52 139-683 0 0,3 1-1 0 0,5-2 114 0 0,-26 47-81 0 0,1 0-1 0 0,0 1 1 0 0,5-4 81 0 0,-15 19-8 0 0,2-1 3 0 0,7-4-5 0 0,-12 8 9 0 0,1 0 0 0 0,-1-1 0 0 0,1 1-1 0 0,-1 0 1 0 0,0 0 0 0 0,1 0 0 0 0,-1-1-1 0 0,1 1 1 0 0,-1 0 0 0 0,1 0 0 0 0,-1 0-1 0 0,0 0 1 0 0,1 0 0 0 0,-1 0 0 0 0,1 0 0 0 0,-1 0-1 0 0,1 0 1 0 0,-1 0 0 0 0,0 0 0 0 0,1 0-1 0 0,-1 0 1 0 0,1 1 0 0 0,-1-1 0 0 0,1 0-1 0 0,-1 0 1 0 0,0 0 0 0 0,1 1 0 0 0,-1-1-1 0 0,0 0 1 0 0,1 0 0 0 0,-1 1 0 0 0,0-1-1 0 0,1 0 1 0 0,-1 1 0 0 0,0-1 0 0 0,1 0-1 0 0,-1 1 1 0 0,0-1 0 0 0,0 0 0 0 0,0 1-1 0 0,1-1 2 0 0,0 2-2 0 0,2 2-3 0 0,1 0 1 0 0,0 0-1 0 0,-1 0 0 0 0,0 1 1 0 0,0 0-1 0 0,0 0 0 0 0,-1-1 0 0 0,1 1 1 0 0,-1 1-1 0 0,-1-1 0 0 0,1 0 1 0 0,-1 0-1 0 0,1 5 5 0 0,2 13-42 0 0,-1 0 0 0 0,-1 16 42 0 0,-1-31-4 0 0,0 56-7 0 0,0-21 11 0 0,7 41 0 0 0,-6-66 0 0 0,1 0 0 0 0,1-1 0 0 0,1 1 0 0 0,2 5 0 0 0,1-12 0 0 0,-3-11 0 0 0,-4 0 0 0 0,1 0 4 0 0,1 1 0 0 0,-1-1 0 0 0,1 0 0 0 0,-1-1 0 0 0,0 1 0 0 0,1 0 0 0 0,-1-1 0 0 0,1 1-1 0 0,-1-1 1 0 0,0 0 0 0 0,1 0 0 0 0,-1 0 0 0 0,0 0 0 0 0,0 0 0 0 0,1 0 0 0 0,-1-1 0 0 0,0 1 0 0 0,-1-1 0 0 0,1 1 0 0 0,0-1-4 0 0,6-6 28 0 0,-1 0 0 0 0,0 0 0 0 0,-1-1 0 0 0,2-2-28 0 0,5-7 30 0 0,10-16 4 0 0,-2-1 0 0 0,8-16-34 0 0,22-38 103 0 0,40-43 185 0 0,-58 85-288 0 0,-26 40 12 0 0,-2 8 24 0 0,-4-1-12 0 0,-1 1-19 0 0,0-1 0 0 0,0 0 0 0 0,1 0 0 0 0,-1 1 0 0 0,0-1 0 0 0,0 0 0 0 0,0 0-1 0 0,1 1 1 0 0,-1-1 0 0 0,0 0 0 0 0,0 0 0 0 0,0 1 0 0 0,0-1 0 0 0,0 0 0 0 0,0 1 0 0 0,1-1 0 0 0,-1 0 0 0 0,0 1 0 0 0,0-1 0 0 0,0 0 0 0 0,0 1 0 0 0,0-1-1 0 0,0 0 1 0 0,0 1 0 0 0,0-1-5 0 0,0 2 21 0 0,3 12-3 0 0,0 2 0 0 0,0-1 0 0 0,-2 0 0 0 0,1 13-18 0 0,3 66-11 0 0,-5-82-203 0 0,2 1 0 0 0,0 0 0 0 0,0-1 0 0 0,2 1 0 0 0,-1-1 0 0 0,1 0 0 0 0,1 0 0 0 0,0-1 0 0 0,4 6 214 0 0,-8-15-217 0 0,0 0-1 0 0,0-1 1 0 0,1 1 0 0 0,-1 0 0 0 0,1-1-1 0 0,-1 1 1 0 0,1-1 0 0 0,0 0 0 0 0,-1 1 0 0 0,1-1-1 0 0,0 0 1 0 0,0 0 217 0 0,11 1-2240 0 0</inkml:trace>
  <inkml:trace contextRef="#ctx0" brushRef="#br0" timeOffset="146525.71">16025 7820 15264 0 0,'0'0'348'0'0,"0"0"49"0"0,-4 8 385 0 0,3-6-833 0 0,-2 6 874 0 0,0 1 1 0 0,0 0-1 0 0,0 5-823 0 0,3-11 265 0 0,-1 0 0 0 0,1 0 0 0 0,0 1 0 0 0,1-1 0 0 0,-1 0 0 0 0,0 0 0 0 0,1 0 0 0 0,0 1-1 0 0,0-1 1 0 0,0 1-265 0 0,2 7 467 0 0,-2-8-335 0 0,0 0-1 0 0,0 0 1 0 0,0 1 0 0 0,1-1-1 0 0,-1 0 1 0 0,1 0 0 0 0,-1-1-1 0 0,1 1 1 0 0,0 0 0 0 0,0 0 0 0 0,0-1-1 0 0,0 1 1 0 0,1-1-132 0 0,3 4 97 0 0,-6-5-80 0 0,1 0 1 0 0,0-1-1 0 0,0 1 1 0 0,0 0-1 0 0,0 0 1 0 0,0 0 0 0 0,0 0-1 0 0,1-1 1 0 0,-1 1-1 0 0,0-1 1 0 0,0 1-1 0 0,0-1 1 0 0,1 1 0 0 0,-1-1-18 0 0,12 4 21 0 0,-12-4-15 0 0,0 1-1 0 0,0-1 1 0 0,0 1-1 0 0,0-1 1 0 0,0 0 0 0 0,1 1-1 0 0,-1-1 1 0 0,0 0 0 0 0,0 0-1 0 0,0 0 1 0 0,0 0-1 0 0,1 0 1 0 0,-1 0 0 0 0,0 0-1 0 0,0-1 1 0 0,0 1 0 0 0,0 0-1 0 0,0-1 1 0 0,0 1-1 0 0,1 0 1 0 0,-1-1 0 0 0,0 0-1 0 0,0 1 1 0 0,0-1-1 0 0,0 1 1 0 0,-1-1 0 0 0,2 0-6 0 0,2-2 29 0 0,1 0 53 0 0,0-1-1 0 0,0 1 0 0 0,0-1 1 0 0,-1 0-1 0 0,1 0 0 0 0,-1-1 1 0 0,0 1-1 0 0,0-1 0 0 0,-1 0 1 0 0,1 0-1 0 0,-1 0 0 0 0,0 0 1 0 0,-1-1-1 0 0,1 1 0 0 0,-1-1 1 0 0,0 0-1 0 0,0 1 0 0 0,0-7-81 0 0,6-13 433 0 0,-6 22-376 0 0,-1 0 0 0 0,0-1 0 0 0,0 1 0 0 0,0-1 0 0 0,0 1 0 0 0,0-1 0 0 0,-1 1 0 0 0,1-1 0 0 0,-1 0 0 0 0,0 1 0 0 0,0-3-57 0 0,-12-65 545 0 0,11 68-530 0 0,1 0 0 0 0,-1-1 0 0 0,0 1 0 0 0,0 0 0 0 0,0 0-1 0 0,0 0 1 0 0,-1 0 0 0 0,1 0 0 0 0,-1 0 0 0 0,0 0-1 0 0,0 1 1 0 0,0-1 0 0 0,-1 0-15 0 0,2 2 5 0 0,0 0-1 0 0,0 0 1 0 0,0 0 0 0 0,0 0-1 0 0,0 0 1 0 0,0 0-1 0 0,-1 0 1 0 0,1 1 0 0 0,0-1-1 0 0,-1 0 1 0 0,1 1 0 0 0,0-1-1 0 0,-1 1 1 0 0,1 0-1 0 0,-1-1 1 0 0,1 1 0 0 0,-1 0-1 0 0,1 0 1 0 0,-1 0 0 0 0,1 0-1 0 0,-1 0 1 0 0,1 0-1 0 0,-1 0 1 0 0,1 1 0 0 0,-1-1-1 0 0,1 0 1 0 0,0 1 0 0 0,-1-1-1 0 0,1 1 1 0 0,0 0-1 0 0,-1 0-4 0 0,-5 3 15 0 0,0 0-1 0 0,0 1 1 0 0,0 0-1 0 0,0 0 1 0 0,1 0-1 0 0,0 1 0 0 0,0 0 1 0 0,1 1-1 0 0,0-1 1 0 0,0 1-1 0 0,-2 3-14 0 0,-3 5 9 0 0,1 1-1 0 0,0 0 1 0 0,1 0-1 0 0,0 1 1 0 0,2 0 0 0 0,0 0-1 0 0,-3 13-8 0 0,0 25 4 0 0,-3 49-4 0 0,11-82 1 0 0,1 0-1 0 0,1-1 1 0 0,1 1 0 0 0,1 0-1 0 0,0-1 1 0 0,4 9-1 0 0,-6-26 6 0 0,0 0 0 0 0,1 0-1 0 0,-1 0 1 0 0,1-1 0 0 0,0 1-1 0 0,0-1 1 0 0,0 1 0 0 0,0-1 0 0 0,1 0-1 0 0,-1 0 1 0 0,1 0 0 0 0,0 0-1 0 0,2 2-5 0 0,-3-4 7 0 0,1 1 0 0 0,0 0 0 0 0,0-1 0 0 0,-1 1 0 0 0,1-1 0 0 0,0 0-1 0 0,0 0 1 0 0,0 0 0 0 0,0 0 0 0 0,1-1 0 0 0,-1 1 0 0 0,0-1-1 0 0,0 0 1 0 0,0 0 0 0 0,0 0 0 0 0,0 0 0 0 0,2-1-7 0 0,5 0 77 0 0,0-1 1 0 0,0-1-1 0 0,0 0 1 0 0,0 0-1 0 0,-1-1 0 0 0,1 0 1 0 0,2-2-78 0 0,4-3 196 0 0,0-1-1 0 0,-1-1 1 0 0,9-7-196 0 0,55-40 578 0 0,-43 32-20 0 0,25-23-558 0 0,-2-8 855 0 0,12-19-855 0 0,-44 46 125 0 0,-4 4-101 0 0,-1-1 0 0 0,-1-1 0 0 0,-2-1 0 0 0,0-1 0 0 0,6-17-24 0 0,-9 18 52 0 0,-9 16-11 0 0,0 0 0 0 0,2-8-41 0 0,-7 17 11 0 0,-1 0 1 0 0,0-1-1 0 0,0 1 0 0 0,0 0 0 0 0,0 0 1 0 0,-1-1-1 0 0,1 1 0 0 0,-1 0 0 0 0,0-1 1 0 0,-1-2-12 0 0,1 6 1 0 0,0 0-1 0 0,-1 0 1 0 0,1 0 0 0 0,0 0 0 0 0,-1 0 0 0 0,1 0-1 0 0,0 0 1 0 0,-1 1 0 0 0,1-1 0 0 0,-1 0 0 0 0,0 0 0 0 0,1 0-1 0 0,-1 1 1 0 0,0-1 0 0 0,1 0 0 0 0,-1 1 0 0 0,0-1 0 0 0,0 0-1 0 0,0 1 1 0 0,1-1 0 0 0,-2 1-1 0 0,0-1 2 0 0,-1-1 0 0 0,0 2 1 0 0,1-1-1 0 0,-1 0 0 0 0,0 1 0 0 0,0-1 0 0 0,1 1 0 0 0,-2 0-2 0 0,-4-1 4 0 0,0 1 0 0 0,0 1 0 0 0,0 0-1 0 0,0 0 1 0 0,-5 2-4 0 0,0 1-14 0 0,0 0 0 0 0,1 1 0 0 0,0 1 0 0 0,0 0 0 0 0,0 0 0 0 0,0 1 0 0 0,1 1 0 0 0,-3 3 14 0 0,5-5-21 0 0,1 2 0 0 0,0-1 1 0 0,0 1-1 0 0,1 0 0 0 0,0 1 0 0 0,1 0 0 0 0,-1 0 1 0 0,2 0-1 0 0,-1 1 0 0 0,-1 4 21 0 0,3-3-150 0 0,0 0 1 0 0,0 1-1 0 0,1-1 0 0 0,0 1 0 0 0,1 0 1 0 0,1 0 149 0 0,0-6-73 0 0,1-1 1 0 0,0 1 0 0 0,0 0-1 0 0,1 0 1 0 0,0 0 0 0 0,0-1-1 0 0,0 1 1 0 0,1-1 0 0 0,-1 1-1 0 0,1-1 1 0 0,1 1 0 0 0,-1-1-1 0 0,2 1 73 0 0,12 19-390 0 0,1-1-1 0 0,2 0 0 0 0,6 4 391 0 0,17 23-597 0 0,-24-32 351 0 0,-15-16 212 0 0,0 0 0 0 0,0 0 0 0 0,0 1 0 0 0,0-1 0 0 0,-1 1 0 0 0,1-1 0 0 0,-1 1-1 0 0,1 1 35 0 0,0 1-20 0 0,-1-1-1 0 0,0 1 0 0 0,0 0 1 0 0,0 0-1 0 0,-1 0 1 0 0,0 0-1 0 0,0 0 0 0 0,0 0 1 0 0,-1 0-1 0 0,0 0 0 0 0,0 0 1 0 0,0 0-1 0 0,-1 0 0 0 0,0 0 21 0 0,-12 73 0 0 0,13-79 0 0 0,0 1 1 0 0,0 0-1 0 0,0 0 0 0 0,0 0 0 0 0,0-1 0 0 0,0 1 0 0 0,0 0 1 0 0,0 0-1 0 0,0-1 0 0 0,0 1 0 0 0,0 0 0 0 0,0 0 1 0 0,1-1-1 0 0,-1 1 0 0 0,0 0 0 0 0,1-1 0 0 0,-1 1 1 0 0,0 0-1 0 0,1-1 0 0 0,-1 1 0 0 0,1 0 0 0 0,-1-1 0 0 0,1 1 1 0 0,-1-1-1 0 0,1 1 0 0 0,0-1 0 0 0,-1 1 0 0 0,1-1 1 0 0,0 1-1 0 0,-1-1 0 0 0,1 0 0 0 0,0 1 0 0 0,-1-1 0 0 0,1 0 1 0 0,0 0-1 0 0,0 1 0 0 0,-1-1 0 0 0,1 0 0 0 0,1 1 7 0 0,3 0 5 0 0,0 0 1 0 0,0 0 0 0 0,0 0 0 0 0,0 0 0 0 0,0-1 0 0 0,0 0 0 0 0,0 0-1 0 0,0 0 1 0 0,0-1 0 0 0,0 0 0 0 0,3 0-13 0 0,7-2-5 0 0,0-2-1 0 0,15-4 6 0 0,57-31-292 0 0,-60 29-414 0 0,0-1 1 0 0,-1-1-1 0 0,13-10 706 0 0,-21 9-2020 0 0,-9 2-3488 0 0,-5 0-2050 0 0</inkml:trace>
  <inkml:trace contextRef="#ctx0" brushRef="#br0" timeOffset="146869.68">17504 8253 24071 0 0,'0'0'528'0'0,"0"0"112"0"0,0 0 16 0 0,0 0 24 0 0,0 0-544 0 0,0 0-136 0 0,0 0 0 0 0,0 0 0 0 0,8 0 616 0 0,2 0 96 0 0,-10 0 24 0 0,0 0 0 0 0,0 0-1000 0 0,0 0-200 0 0</inkml:trace>
  <inkml:trace contextRef="#ctx0" brushRef="#br0" timeOffset="153493.29">18890 7559 2760 0 0,'0'0'125'0'0,"1"-1"-3"0"0,9-19-206 0 0,-8 15 1792 0 0,1-1 1 0 0,0 1 0 0 0,0 0-1 0 0,0 0 1 0 0,1 0-1 0 0,0 0-1708 0 0,-3 3 337 0 0,1 0-1 0 0,0 0 1 0 0,-1 0-1 0 0,1 0 1 0 0,-1 0 0 0 0,0 0-1 0 0,0-1 1 0 0,0 1-1 0 0,0 0 1 0 0,0-1-1 0 0,0 1 1 0 0,0-3-337 0 0,3-2 1673 0 0,0-10-184 0 0,-4 15-997 0 0,0 2 16 0 0,0 0 4 0 0,0 0 0 0 0,1 3-25 0 0,2 3-311 0 0,1 1 1 0 0,-1 0-1 0 0,-1 0 1 0 0,0 0-1 0 0,0 0 1 0 0,0 0-1 0 0,-1 0 0 0 0,1 4-176 0 0,0 13 223 0 0,-1 0 0 0 0,0 1-223 0 0,-5 107 888 0 0,3-91-595 0 0,0-28-219 0 0,1 1 0 0 0,0-1 1 0 0,1 1-1 0 0,0-1 0 0 0,2 7-74 0 0,7 38 239 0 0,-9-42-181 0 0,2 0 1 0 0,0 1 0 0 0,1-1 0 0 0,1-1-1 0 0,1 3-58 0 0,4 8 55 0 0,-5-13-14 0 0,0 0 1 0 0,5 8-42 0 0,-2-10 66 0 0,-4-8 1 0 0,-2-2-52 0 0,0-1-1 0 0,-1 1 1 0 0,1-1 0 0 0,0 1 0 0 0,0-1 0 0 0,0 1-1 0 0,-1-1 1 0 0,1 0 0 0 0,0 0 0 0 0,0 0-1 0 0,0 0 1 0 0,0 0 0 0 0,0-1 0 0 0,-1 1 0 0 0,1 0-1 0 0,0-1 1 0 0,0 1 0 0 0,-1-1 0 0 0,1 0 0 0 0,0 0-1 0 0,0 1 1 0 0,-1-1 0 0 0,1 0 0 0 0,-1-1 0 0 0,1 1-1 0 0,-1 0 1 0 0,0 0 0 0 0,1-1 0 0 0,-1 1-1 0 0,0 0 1 0 0,1-2-15 0 0,3-2 91 0 0,3-4-5 0 0,-1-1 1 0 0,0 0-1 0 0,-1 0 0 0 0,0-1 0 0 0,0 0 0 0 0,-1 0 0 0 0,0 0 1 0 0,0-3-87 0 0,19-41 137 0 0,-2 8-124 0 0,10-33-13 0 0,-11 28 13 0 0,-4 20 58 0 0,-13 25-12 0 0,0 1 0 0 0,0-1 0 0 0,-1 0 0 0 0,2-7-59 0 0,5 24 64 0 0,-5-4-64 0 0,8 11 0 0 0,-1 1 0 0 0,-1 0 0 0 0,0 0 0 0 0,0 4 0 0 0,-2-5 0 0 0,1 1 0 0 0,0-1 0 0 0,6 5 0 0 0,8 12 0 0 0,-7-10 0 0 0,2 0 0 0 0,0-2 0 0 0,18 16 0 0 0,-15-18 0 0 0,0-2 0 0 0,19 12 0 0 0,-15-11 0 0 0,-26-19-1 0 0,8 6 7 0 0,0-1 0 0 0,0 0 0 0 0,7 3-6 0 0,-13-7 2 0 0,0 0 1 0 0,0 0 0 0 0,-1 0 0 0 0,1-1-1 0 0,0 1 1 0 0,0-1 0 0 0,0 1 0 0 0,0-1 0 0 0,0 0-1 0 0,0 1 1 0 0,0-1 0 0 0,0 0 0 0 0,0-1-1 0 0,0 1 1 0 0,0 0 0 0 0,0 0 0 0 0,0-1-1 0 0,0 1 1 0 0,0-1 0 0 0,0 0 0 0 0,1 0-3 0 0,-1-1 52 0 0,-1-1-1 0 0,1 1 1 0 0,0-1 0 0 0,-1 1 0 0 0,1-1 0 0 0,-1 1 0 0 0,0-1-1 0 0,0 0 1 0 0,0 0 0 0 0,0-2-52 0 0,5-10 175 0 0,-2 4-61 0 0,-1-1 0 0 0,0 1 0 0 0,0-1-1 0 0,-1 0 1 0 0,-1 0 0 0 0,1-7-114 0 0,2-20 209 0 0,4-16-56 0 0,-2 8 18 0 0,10-35-171 0 0,-6 32 0 0 0,-7 30 0 0 0,1 0 0 0 0,6-13 0 0 0,-1 8 3 0 0,-5 15 4 0 0,0 0 0 0 0,-1-1 1 0 0,0 1-1 0 0,0-1 0 0 0,-1 0 0 0 0,-1 0 0 0 0,1-3-7 0 0,0 1 17 0 0,0-10-116 0 0,-2 22-381 0 0,0 1-148 0 0,4 13-860 0 0,0 22-2095 0 0,-4-12 1551 0 0</inkml:trace>
  <inkml:trace contextRef="#ctx0" brushRef="#br0" timeOffset="153930.22">20201 7442 14280 0 0,'-6'-43'2632'0'0,"2"0"1"0"0,1-21-2633 0 0,3 62 1049 0 0,0 2 20 0 0,0 0-85 0 0,0 0-370 0 0,5 13 251 0 0,0 1-740 0 0,-1 0 0 0 0,0 0 1 0 0,-1 1-1 0 0,-1-1 0 0 0,0 1 0 0 0,-1-1-125 0 0,1 37 317 0 0,-3 5-317 0 0,0-11 261 0 0,-1 14 148 0 0,-4 0-1 0 0,-8 36-408 0 0,1-7 415 0 0,11-77-327 0 0,-1 1 1 0 0,0-1-1 0 0,-1 0 0 0 0,0 0 0 0 0,-3 5-88 0 0,5-11 31 0 0,-1 3 66 0 0,0 0 0 0 0,1 1 0 0 0,0-1 0 0 0,0 0 0 0 0,1 1 0 0 0,0 0 0 0 0,1-1 0 0 0,0 2-97 0 0,0-9 161 0 0,0-1 41 0 0,0 0 19 0 0,0 0 3 0 0,5-9 241 0 0,64-125 648 0 0,-17 32-982 0 0,-32 62-133 0 0,-4 8 51 0 0,18-26-49 0 0,-28 49 4 0 0,0 0-1 0 0,1 1 1 0 0,0 0-1 0 0,0 1 1 0 0,0-1-1 0 0,1 1 1 0 0,0 1-1 0 0,6-4-3 0 0,4-2 0 0 0,-17 11 0 0 0,1-1 0 0 0,-1 1 0 0 0,1 0-1 0 0,0 0 1 0 0,0 0 0 0 0,-1 0 0 0 0,1 1 0 0 0,0-1-1 0 0,0 0 1 0 0,0 1 0 0 0,0 0 0 0 0,0-1 0 0 0,0 1-1 0 0,0 0 1 0 0,-1 0-1 0 0,0 0-1 0 0,1 0 1 0 0,-1 0-1 0 0,0 1 0 0 0,0-1 1 0 0,0 0-1 0 0,0 1 1 0 0,0-1-1 0 0,0 1 1 0 0,0-1-1 0 0,0 1 0 0 0,0-1 1 0 0,0 1-1 0 0,0 0 1 0 0,0 0-1 0 0,0-1 0 0 0,0 1 2 0 0,2 3-9 0 0,-1 0 0 0 0,1-1-1 0 0,-1 1 1 0 0,0 0-1 0 0,0 0 1 0 0,0 0 0 0 0,-1 0-1 0 0,2 4 10 0 0,-1-2-12 0 0,12 24-29 0 0,-10-22 25 0 0,0 0-1 0 0,-1 0 1 0 0,0 0-1 0 0,2 9 17 0 0,-1 4-139 0 0,1 0 0 0 0,2 0 0 0 0,-1-1-1 0 0,2 0 1 0 0,1 0 0 0 0,0-1 0 0 0,2 0 0 0 0,10 14 139 0 0,-6-11-502 0 0,-10-15 159 0 0,-1 0-1 0 0,1-1 1 0 0,0 1 0 0 0,1-1 0 0 0,0 0 0 0 0,1 0 343 0 0,-1 0-580 0 0,0-1 1 0 0,0 0 0 0 0,1 0 0 0 0,0-1 0 0 0,0 1 0 0 0,0-2 0 0 0,1 1-1 0 0,-1-1 1 0 0,1 0 0 0 0,-1-1 0 0 0,5 2 579 0 0,17-3-3076 0 0,-1-1-3498 0 0</inkml:trace>
  <inkml:trace contextRef="#ctx0" brushRef="#br0" timeOffset="154524.04">20991 7848 920 0 0,'2'-47'376'0'0,"1"0"5193"0"0,-5 4 1388 0 0,1 33-5733 0 0,0 1 0 0 0,-1 0 0 0 0,-2-5-1224 0 0,0-4 1470 0 0,4 16-1248 0 0,0 0 0 0 0,0-1 0 0 0,-1 1 0 0 0,1 0-1 0 0,-1-1 1 0 0,0 1 0 0 0,1 0 0 0 0,-1 0 0 0 0,0 0 0 0 0,0 0-1 0 0,0 0 1 0 0,-1 0 0 0 0,1 0 0 0 0,0 0 0 0 0,-1 0 0 0 0,0 0 0 0 0,1 1-1 0 0,-1-1 1 0 0,0 0-222 0 0,1 2 48 0 0,0-1 0 0 0,1 1-1 0 0,-1 0 1 0 0,1 0 0 0 0,-1 0-1 0 0,1-1 1 0 0,-1 1 0 0 0,0 0-1 0 0,1 0 1 0 0,-1 0 0 0 0,1 0-1 0 0,-1 0 1 0 0,0 0 0 0 0,1 0-1 0 0,-1 0 1 0 0,1 0 0 0 0,-1 0-1 0 0,1 0 1 0 0,-1 1 0 0 0,0-1-1 0 0,1 0 1 0 0,-1 0 0 0 0,1 1-1 0 0,-1-1 1 0 0,1 0 0 0 0,-1 1-1 0 0,1-1-47 0 0,-13 13 408 0 0,9-8-253 0 0,-13 13-9 0 0,1 0 1 0 0,1 0 0 0 0,1 2-1 0 0,-2 4-146 0 0,-6 17 153 0 0,9-14-42 0 0,6-12-69 0 0,1 0-1 0 0,0 1 0 0 0,1-1 1 0 0,1 1-1 0 0,0 1 0 0 0,1 1-41 0 0,2 18 11 0 0,1-34 48 0 0,2-2-34 0 0,0 1 0 0 0,0-1 0 0 0,0 1 0 0 0,0-1 1 0 0,0 0-1 0 0,0 0 0 0 0,0 0 0 0 0,0 0 1 0 0,0 0-1 0 0,0 0 0 0 0,0 0 0 0 0,0-1 0 0 0,0 1 1 0 0,-1-1-1 0 0,1 0 0 0 0,1 0-25 0 0,34-16 53 0 0,-28 13-20 0 0,0-2-10 0 0,-1 1 1 0 0,0-1-1 0 0,-1 0 1 0 0,1 0-1 0 0,-1-1 0 0 0,0 0 1 0 0,2-3-24 0 0,15-16 85 0 0,-18 20-65 0 0,-1 0-1 0 0,0 0 1 0 0,-1-1-1 0 0,0 0 1 0 0,0 0 0 0 0,0-1-1 0 0,-1 1 1 0 0,0-1-1 0 0,0 1 1 0 0,-1-1-1 0 0,2-6-19 0 0,-2 5 9 0 0,0 3 18 0 0,0 0 0 0 0,0 1 1 0 0,0-1-1 0 0,1 1 0 0 0,0-1 0 0 0,0 1 0 0 0,0 0 0 0 0,1 0 0 0 0,0 0 0 0 0,0 1 0 0 0,0-1 1 0 0,3-2-29 0 0,0 4 23 0 0,-5 2 10 0 0,-2 15-172 0 0,-3 26 37 0 0,2-29 77 0 0,0 1 0 0 0,1 0 0 0 0,0-1 0 0 0,1 2 26 0 0,-1-10 0 0 0,1 12 20 0 0,1 0-1 0 0,1 0 0 0 0,0-1 1 0 0,5 13-20 0 0,-1-8 47 0 0,-6-13-43 0 0,2-1 0 0 0,-1 1 0 0 0,1 0-1 0 0,-1-1 1 0 0,3 3-4 0 0,-4-7 0 0 0,5 9 3 0 0,1 0 0 0 0,0-1 0 0 0,0 0 1 0 0,1 0-1 0 0,2 0-3 0 0,-8-6 7 0 0,1-1 1 0 0,0 0-1 0 0,0 0 1 0 0,0 0-1 0 0,0 0 0 0 0,0-1 1 0 0,0 1-1 0 0,1-1 1 0 0,-1 0-1 0 0,0 0 1 0 0,1 0-1 0 0,-1 0 1 0 0,0-1-1 0 0,1 1 1 0 0,-1-1-1 0 0,1 0 1 0 0,-1 0-1 0 0,1 0 0 0 0,3-1-7 0 0,-3 0 39 0 0,0 1-1 0 0,0-1 0 0 0,0 0 0 0 0,0-1 0 0 0,0 1 0 0 0,0-1 1 0 0,0 0-1 0 0,0 0 0 0 0,-1 0 0 0 0,1 0 0 0 0,-1-1 0 0 0,1 1 0 0 0,-1-1 1 0 0,0 0-1 0 0,0 0 0 0 0,0 0 0 0 0,0 0 0 0 0,2-4-38 0 0,9-11 33 0 0,-9 11-35 0 0,1-1 1 0 0,-1 1-1 0 0,3-7 2 0 0,3-10 20 0 0,-2 0-1 0 0,0-1 0 0 0,-2 0 1 0 0,4-21-20 0 0,1-28 109 0 0,-4 0-109 0 0,-4 42 10 0 0,2-54 73 0 0,-4-48-83 0 0,-2 128 0 0 0,0-13 0 0 0,0-26 0 0 0,-3-8 0 0 0,3 39-19 0 0,-1 19-24 0 0,0 0 0 0 0,0 0 0 0 0,-1 0-1 0 0,1 0 1 0 0,-2 1 43 0 0,-2 8-32 0 0,-7 30 30 0 0,2 0-1 0 0,2 0 0 0 0,2 1 1 0 0,2 0-1 0 0,1 10 3 0 0,2 13 0 0 0,2 1 0 0 0,3 0 0 0 0,3-1 0 0 0,8 23 0 0 0,-11-74 0 0 0,1 0 0 0 0,0 0 0 0 0,1-1 0 0 0,1 1 0 0 0,6 7 0 0 0,-9-17 17 0 0,1 0-1 0 0,0-1 1 0 0,0 0 0 0 0,1 0-1 0 0,0 0 1 0 0,0-1-1 0 0,0 1 1 0 0,1-1 0 0 0,-1-1-1 0 0,1 1 1 0 0,0-1 0 0 0,1-1-1 0 0,5 3-16 0 0,-10-5-55 0 0,-1 0 0 0 0,1 0 0 0 0,-1 0 0 0 0,1 0 0 0 0,0-1 0 0 0,-1 1 0 0 0,1-1-1 0 0,0 0 1 0 0,-1 0 0 0 0,1 0 0 0 0,0 0 0 0 0,0 0 0 0 0,-1-1 0 0 0,1 1 0 0 0,0-1 0 0 0,-1 1 0 0 0,1-1 0 0 0,-1 0-1 0 0,1 0 1 0 0,-1 0 0 0 0,1-1 0 0 0,0 0 55 0 0,2-7-1330 0 0,-4-5-56 0 0</inkml:trace>
  <inkml:trace contextRef="#ctx0" brushRef="#br0" timeOffset="154867.87">21258 7505 19895 0 0,'0'0'440'0'0,"0"0"88"0"0,0 0 16 0 0,0 0 16 0 0,0 0-448 0 0,0 0-112 0 0,0 0 0 0 0,9 4 0 0 0,0-1 224 0 0,9 2 32 0 0,3-5 0 0 0,5 0 0 0 0,10-5 0 0 0,3 5 0 0 0,9-3 0 0 0,1-1-9767 0 0</inkml:trace>
  <inkml:trace contextRef="#ctx0" brushRef="#br0" timeOffset="155211.41">22285 7146 19895 0 0,'-3'-7'246'0'0,"2"6"-182"0"0,1 1 0 0 0,0-1 0 0 0,0 0 0 0 0,0 1-1 0 0,-1-1 1 0 0,1 1 0 0 0,0-1 0 0 0,-1 0 0 0 0,1 1-1 0 0,0-1 1 0 0,-1 1 0 0 0,1-1 0 0 0,-1 1 0 0 0,1-1-1 0 0,-1 1 1 0 0,1-1 0 0 0,-1 1 0 0 0,1 0 0 0 0,-1-1-1 0 0,1 1 1 0 0,-1 0 0 0 0,0-1 0 0 0,1 1 0 0 0,-1 0-1 0 0,0 0 1 0 0,1-1 0 0 0,-1 1 0 0 0,0 0 0 0 0,1 0-1 0 0,-1 0-63 0 0,1 0 8 0 0,-1 1-1 0 0,1-1 0 0 0,0 0 0 0 0,-1 0 1 0 0,1 1-1 0 0,0-1 0 0 0,0 0 1 0 0,-1 1-1 0 0,1-1 0 0 0,0 0 0 0 0,0 1 1 0 0,-1-1-1 0 0,1 1 0 0 0,0-1 1 0 0,0 0-1 0 0,0 1 0 0 0,0-1 0 0 0,0 1 1 0 0,0-1-1 0 0,0 0 0 0 0,-1 1 1 0 0,1-1-1 0 0,0 1 0 0 0,1-1 0 0 0,-1 1 1 0 0,0-1-1 0 0,0 0 0 0 0,0 1-7 0 0,0 0 46 0 0,-9 52 2132 0 0,0 27-2178 0 0,1 2 1186 0 0,-3 0 0 0 0,-5 2-1186 0 0,-10 39 968 0 0,14-66-567 0 0,-11 28-401 0 0,6-25 190 0 0,8-28 11 0 0,9-30-137 0 0,0-2 9 0 0,0 0 39 0 0,0 0 15 0 0,0-2 1 0 0,6-9-16 0 0,0 1-1 0 0,0-1 1 0 0,1 1-1 0 0,0 0 1 0 0,2-1-112 0 0,43-47 557 0 0,-48 53-552 0 0,16-15-5 0 0,1 2 0 0 0,13-9 0 0 0,-4 4 0 0 0,-22 17 0 0 0,0 1 0 0 0,0 0 0 0 0,1 1 0 0 0,-1 0 0 0 0,1 0 0 0 0,0 1 0 0 0,2-1 0 0 0,2 0 0 0 0,-11 3-3 0 0,1 0 0 0 0,0 1 0 0 0,-1 0 0 0 0,1-1 0 0 0,0 1 0 0 0,-1 0 1 0 0,1 0-1 0 0,0 0 0 0 0,0 1 0 0 0,-1-1 0 0 0,1 1 0 0 0,-1-1 0 0 0,1 1 0 0 0,0 0 0 0 0,-1 0 0 0 0,0 0 0 0 0,1 0 0 0 0,-1 1 0 0 0,1-1 0 0 0,-1 1 0 0 0,0-1 0 0 0,0 1 1 0 0,0 0-1 0 0,0 0 0 0 0,0 0 0 0 0,-1 0 0 0 0,2 2 3 0 0,5 5-30 0 0,-1 1 1 0 0,0 0-1 0 0,-1 1 1 0 0,0-1-1 0 0,2 8 30 0 0,-6-12-3 0 0,0 0 0 0 0,0 1 0 0 0,-1 0 0 0 0,0-1 0 0 0,0 1 0 0 0,0 0 0 0 0,-1 0 0 0 0,0-1 0 0 0,0 1 0 0 0,-1 0 0 0 0,0 0 0 0 0,0-1 0 0 0,0 1 0 0 0,-1-1 0 0 0,0 1 0 0 0,-1-1 0 0 0,1 1 0 0 0,-1-1 0 0 0,0 0 0 0 0,-1 0 0 0 0,1-1 0 0 0,-1 1 0 0 0,0-1 0 0 0,-3 3 3 0 0,1-2-10 0 0,-1 1-1 0 0,-1-1 1 0 0,1 0-1 0 0,-1 0 1 0 0,0-1-1 0 0,-1 0 1 0 0,1-1-1 0 0,-1 0 1 0 0,0 0-1 0 0,-4 1 11 0 0,-17 4 139 0 0,1-2 0 0 0,-1-1-1 0 0,-15 1-138 0 0,26-5-636 0 0,1-1 1 0 0,0-1-1 0 0,0 0 0 0 0,0-2 0 0 0,0 0 1 0 0,-10-3 635 0 0,14 0-6579 0 0,1-2-1983 0 0</inkml:trace>
  <inkml:trace contextRef="#ctx0" brushRef="#br0" timeOffset="155539.29">22701 7544 20239 0 0,'1'-2'463'0'0,"1"-1"-227"0"0,-1 0 0 0 0,1-1 0 0 0,0 1 0 0 0,0 0 0 0 0,0 0 0 0 0,1 0 0 0 0,-1 1 0 0 0,3-3-236 0 0,-4 4 655 0 0,-1 1-572 0 0,1 0 0 0 0,-1 1 0 0 0,0-1 0 0 0,1 0 1 0 0,-1 1-1 0 0,0-1 0 0 0,1 1 0 0 0,-1-1 1 0 0,0 0-1 0 0,0 1 0 0 0,1-1 0 0 0,-1 1 0 0 0,0-1 1 0 0,0 0-1 0 0,0 1 0 0 0,0-1 0 0 0,0 1 0 0 0,0-1 1 0 0,0 1-1 0 0,0-1 0 0 0,0 1 0 0 0,0-1 1 0 0,0 1-1 0 0,0-1-83 0 0,1 13 480 0 0,-1-12-373 0 0,-1 17 44 0 0,-1 0 1 0 0,-1-1-1 0 0,-1 1 1 0 0,-1 5-152 0 0,-7 35 172 0 0,7-28-72 0 0,3 1-1 0 0,0 0 0 0 0,2 0 1 0 0,4 29-100 0 0,-4-58-2 0 0,1 2 18 0 0,-1 1 0 0 0,1-1 1 0 0,-1 1-1 0 0,1-1 0 0 0,0 0 0 0 0,1 0 0 0 0,-1 1 0 0 0,1-1 0 0 0,0 0 0 0 0,1 1-15 0 0,1 3 17 0 0,-1-4-21 0 0,-1 0 0 0 0,1 0 0 0 0,-1-1 0 0 0,1 1 0 0 0,2 1 3 0 0,-4-4 9 0 0,-1-1 0 0 0,1 1-1 0 0,0-1 1 0 0,0 1-1 0 0,-1-1 1 0 0,1 1-1 0 0,0-1 1 0 0,0 1-1 0 0,0-1 1 0 0,0 0-1 0 0,0 1 1 0 0,-1-1-1 0 0,1 0 1 0 0,0 0-1 0 0,0 1 1 0 0,0-1-1 0 0,0 0 1 0 0,0 0-1 0 0,0 0 1 0 0,0 0-1 0 0,0-1 1 0 0,0 1 0 0 0,0 0-1 0 0,0 0 1 0 0,0 0-1 0 0,0-1 1 0 0,-1 1-1 0 0,1-1-8 0 0,5-1 48 0 0,-1 0 19 0 0,0 0 0 0 0,0 0 0 0 0,-1-1 0 0 0,1 0 0 0 0,0 0 0 0 0,-1 0-1 0 0,0 0 1 0 0,0-1 0 0 0,0 0 0 0 0,0 0 0 0 0,0 0-67 0 0,7-9 221 0 0,0-1-1 0 0,0 0 1 0 0,-2-1 0 0 0,0 0-1 0 0,0 0 1 0 0,5-16-221 0 0,1-8-284 0 0,8-26 148 0 0,-20 57 197 0 0,-2-1 1 0 0,1 0-1 0 0,-1 1 0 0 0,0-1 1 0 0,0 0-1 0 0,-2-6-61 0 0,1 2 96 0 0,0 6-125 0 0,0 0 1 0 0,-1 1-1 0 0,0-1 0 0 0,0 0 0 0 0,0 1 0 0 0,-1-1 1 0 0,0 1-1 0 0,0 0 0 0 0,0-1 0 0 0,-2 0 29 0 0,2 2-25 0 0,-1 0 0 0 0,-1 0 0 0 0,1 1 1 0 0,-1-1-1 0 0,0 1 0 0 0,0 0 0 0 0,-3-2 25 0 0,5 4 8 0 0,0 1 0 0 0,0-1 0 0 0,0 1 0 0 0,-1 0 0 0 0,1 0 0 0 0,0 0 0 0 0,-1 0 0 0 0,1 0 0 0 0,0 0 0 0 0,-1 1 0 0 0,1-1 0 0 0,-1 1 0 0 0,1-1 0 0 0,-1 1 0 0 0,1 0 0 0 0,-1 0-1 0 0,1 1 1 0 0,-1-1 0 0 0,0 0-8 0 0,-3 2-3 0 0,0 0 0 0 0,0 0 0 0 0,0 1 0 0 0,1-1 0 0 0,-1 1 0 0 0,1 0 0 0 0,-1 1 0 0 0,1 0-1 0 0,0-1 1 0 0,0 2 0 0 0,1-1 0 0 0,-1 0 0 0 0,1 1 0 0 0,0 0 0 0 0,0 0 0 0 0,0 0-1 0 0,1 1 1 0 0,0-1 3 0 0,1-1-76 0 0,0 0 0 0 0,0 0 0 0 0,0 0-1 0 0,1 0 1 0 0,0 1 0 0 0,0-1 0 0 0,0 0 0 0 0,0 1-1 0 0,0-1 1 0 0,1 0 0 0 0,0 1 0 0 0,0 0 76 0 0,0-2-153 0 0,1 0 1 0 0,0 1-1 0 0,-1-1 1 0 0,1 0 0 0 0,0 0-1 0 0,0 0 1 0 0,1 0 0 0 0,-1 0-1 0 0,1 0 1 0 0,-1 0-1 0 0,1-1 1 0 0,0 1 0 0 0,0-1-1 0 0,0 1 1 0 0,0-1 0 0 0,1 1-1 0 0,0-1 153 0 0,3 3-625 0 0,0-1-1 0 0,0 1 1 0 0,1-2 0 0 0,0 1-1 0 0,-1-1 1 0 0,1 0-1 0 0,0 0 1 0 0,1-1-1 0 0,-1 0 1 0 0,0 0 0 0 0,1-1-1 0 0,2 1 626 0 0,26 2-2262 0 0</inkml:trace>
  <inkml:trace contextRef="#ctx0" brushRef="#br0" timeOffset="156257.79">23189 7517 16128 0 0,'0'0'365'0'0,"0"0"56"0"0,0 0 24 0 0,0 0-57 0 0,-6 5 1364 0 0,2 1-1438 0 0,1 0-1 0 0,0 1 1 0 0,0-1-1 0 0,0 1 1 0 0,1 0-1 0 0,0 0 0 0 0,1 0 1 0 0,-1 0-1 0 0,1 0 1 0 0,0 7-314 0 0,0 11 590 0 0,1 0 1 0 0,2 14-591 0 0,4-7 396 0 0,-4-26-333 0 0,-1 0 0 0 0,1 0 0 0 0,-2 1 0 0 0,1-1 0 0 0,-1 0-63 0 0,1 4 115 0 0,-1 1 0 0 0,1-1 0 0 0,1 1-1 0 0,0-1 1 0 0,0 0 0 0 0,2 2-115 0 0,2 16 308 0 0,0-14-318 0 0,-1-12-19 0 0,-3-2 16 0 0,0 1 24 0 0,0 0 0 0 0,0 0 0 0 0,0 0-1 0 0,0 0 1 0 0,0 0 0 0 0,0 0 0 0 0,0-1 0 0 0,0 1-1 0 0,1-1 1 0 0,-1 1 0 0 0,0-1 0 0 0,0 0-1 0 0,1 0 1 0 0,-1 0 0 0 0,0 0 0 0 0,0-1 0 0 0,0 1-1 0 0,1-1 1 0 0,-1 1 0 0 0,0-1 0 0 0,0 0-1 0 0,0 1 1 0 0,0-1 0 0 0,0 0 0 0 0,0 0 0 0 0,1-2-11 0 0,5-2 100 0 0,0-2 1 0 0,0 1-1 0 0,-1-1 1 0 0,0 0-1 0 0,3-5-100 0 0,3-2 65 0 0,-7 5-19 0 0,0 0 0 0 0,0 0 0 0 0,0 0 0 0 0,-1-1 0 0 0,-1 1-1 0 0,1-1 1 0 0,-2 0 0 0 0,1-1 0 0 0,0-7-46 0 0,8-18 123 0 0,14-66 325 0 0,-5 37-440 0 0,-17 74-128 0 0,0 19 110 0 0,-2 0 0 0 0,-1 0 1 0 0,-2 3 9 0 0,0-8-9 0 0,2 0 1 0 0,0 0-1 0 0,1 0 1 0 0,1 0-1 0 0,4 10 9 0 0,-7-32 0 0 0,1 4 39 0 0,1 1-1 0 0,0 0 0 0 0,0-1 0 0 0,1 1 1 0 0,-1-1-1 0 0,2 2-38 0 0,-2-5 15 0 0,-1 0 0 0 0,1 0-1 0 0,-1 0 1 0 0,1-1 0 0 0,0 1-1 0 0,0-1 1 0 0,0 1 0 0 0,0-1 0 0 0,0 0-1 0 0,0 0 1 0 0,0 0 0 0 0,1 0-1 0 0,-1 0 1 0 0,0 0 0 0 0,1-1-1 0 0,-1 1 1 0 0,1-1-15 0 0,0 1-2 0 0,-1 0-1 0 0,1-1 0 0 0,0 1 1 0 0,0-1-1 0 0,0 0 1 0 0,0 0-1 0 0,0 0 0 0 0,-1 0 1 0 0,1-1-1 0 0,0 1 1 0 0,0-1-1 0 0,0 1 0 0 0,-1-1 1 0 0,1 0-1 0 0,0 0 1 0 0,-1 0-1 0 0,1-1 0 0 0,0 1 1 0 0,-1-1-1 0 0,0 1 1 0 0,2-2 1 0 0,2-3-13 0 0,2 0-16 0 0,0-1-1 0 0,-1 0 0 0 0,1-1 0 0 0,-2 1 1 0 0,1-2-1 0 0,-1 1 0 0 0,0-1 1 0 0,-1 1-1 0 0,0-1 0 0 0,2-5 31 0 0,8-24 27 0 0,1 0 0 0 0,6-6-27 0 0,-6 12 6 0 0,-14 25 3 0 0,1 0-1 0 0,1 0 0 0 0,-1 0 1 0 0,1 1-1 0 0,1-1 1 0 0,-1 1-1 0 0,1 0 1 0 0,0 1-1 0 0,5-6-8 0 0,-5 7 12 0 0,0 0 0 0 0,0 0 0 0 0,0 1 0 0 0,1 0 0 0 0,0-1 0 0 0,-1 2 0 0 0,1-1 0 0 0,0 1 0 0 0,0 0 0 0 0,0 0 0 0 0,4 0-12 0 0,-9 2 1 0 0,1 0-1 0 0,-1 0 1 0 0,1 0-1 0 0,-1 0 1 0 0,1 0-1 0 0,-1 0 1 0 0,1 1-1 0 0,-1-1 1 0 0,0 0-1 0 0,1 1 1 0 0,-1-1-1 0 0,1 1 1 0 0,-1 0-1 0 0,0-1 1 0 0,1 1-1 0 0,-1 0 1 0 0,0 0-1 0 0,0 0 1 0 0,0 0-1 0 0,0 0 1 0 0,0 0-1 0 0,0 0 1 0 0,0 0-1 0 0,1 1 0 0 0,1 4 2 0 0,1-1 1 0 0,-1 0-1 0 0,0 1 0 0 0,-1-1 0 0 0,2 3-2 0 0,3 13 13 0 0,-2 0-1 0 0,0 1 1 0 0,-1 0 0 0 0,-1 0-1 0 0,0 6-12 0 0,-1-1 43 0 0,0-5-31 0 0,-2-15-15 0 0,1 0 0 0 0,-1 0 0 0 0,1 0 0 0 0,1 1 3 0 0,0 2-26 0 0,-2-7 23 0 0,0 0 1 0 0,1 0 0 0 0,-1 0 0 0 0,1-1-1 0 0,0 1 1 0 0,0 0 0 0 0,1 2 2 0 0,-2-4 77 0 0,0-1 112 0 0,0 0 47 0 0,0 0 11 0 0,5-9 521 0 0,33-46-195 0 0,-26 40-513 0 0,-1-1 1 0 0,0-1 0 0 0,-1 0 0 0 0,0-2-61 0 0,-5 5 44 0 0,2 1 0 0 0,-1-1 1 0 0,2 1-1 0 0,0 1 0 0 0,0-1 0 0 0,2 1 0 0 0,8-9-44 0 0,-11 14-67 0 0,1 0 0 0 0,-1 1 0 0 0,1 0 0 0 0,1 0 0 0 0,-1 1 0 0 0,1 0 0 0 0,1-1 67 0 0,-9 6-1 0 0,0 0 1 0 0,-1-1-1 0 0,1 1 1 0 0,0 0-1 0 0,-1-1 0 0 0,1 1 1 0 0,0 0-1 0 0,-1 0 1 0 0,1 0-1 0 0,0 0 0 0 0,-1 0 1 0 0,1 0-1 0 0,0 0 1 0 0,-1 0-1 0 0,1 0 0 0 0,0 0 1 0 0,0 0-1 0 0,-1 0 1 0 0,1 0-1 0 0,0 0 0 0 0,-1 1 1 0 0,1-1-1 0 0,0 0 1 0 0,-1 0-1 0 0,1 1 0 0 0,-1-1 1 0 0,1 1-1 0 0,0-1 1 0 0,-1 0-1 0 0,1 1 0 0 0,-1-1 1 0 0,1 1-1 0 0,-1 0 1 0 0,1-1-1 0 0,-1 1 0 0 0,0-1 1 0 0,1 1-1 0 0,-1-1 0 0 0,0 1 1 0 0,1 0 0 0 0,-1 0 0 0 0,2 5 0 0 0,1 0 0 0 0,-2 1 0 0 0,1 0 0 0 0,-1-1 0 0 0,0 1 0 0 0,0 0 0 0 0,-1-1 0 0 0,0 1 0 0 0,0 3 0 0 0,0 1 0 0 0,0-1 0 0 0,1 1 0 0 0,2 8 0 0 0,-1-6-574 0 0,2 0 1 0 0,0-1-1 0 0,0 1 0 0 0,2 0 574 0 0,-4-7-336 0 0,1-1-1 0 0,1 1 0 0 0,-1-1 1 0 0,1 0-1 0 0,0 0 0 0 0,0 0 0 0 0,0-1 1 0 0,1 1-1 0 0,4 2 337 0 0,-2-1-1057 0 0,0-1-1 0 0,1 0 1 0 0,0 0 0 0 0,1 0 1057 0 0,13 4-7509 0 0</inkml:trace>
  <inkml:trace contextRef="#ctx0" brushRef="#br0" timeOffset="156726.44">24614 7634 15664 0 0,'0'-2'356'0'0,"5"-39"859"0"0,-3 5-1083 0 0,-1 24 399 0 0,-1 1 1 0 0,0-1-1 0 0,0 1 1 0 0,-2-5-532 0 0,1 12 336 0 0,1 0 1 0 0,-1 0-1 0 0,0 0 1 0 0,-1 0-1 0 0,1 0 0 0 0,0 1 1 0 0,-1-1-1 0 0,0 0 1 0 0,0 1-1 0 0,0-1 1 0 0,-2 0-337 0 0,3 3 67 0 0,0 0 1 0 0,0-1 0 0 0,0 1-1 0 0,0 1 1 0 0,0-1 0 0 0,-1 0-1 0 0,1 0 1 0 0,0 0 0 0 0,-1 1-1 0 0,1-1 1 0 0,-1 1 0 0 0,1-1-1 0 0,-1 1 1 0 0,1-1-1 0 0,-1 1 1 0 0,1 0 0 0 0,-1 0-1 0 0,1 0 1 0 0,-1 0 0 0 0,1 0-1 0 0,-1 0 1 0 0,1 0 0 0 0,-1 0-1 0 0,1 1 1 0 0,-1-1 0 0 0,1 0-1 0 0,-1 1 1 0 0,1-1 0 0 0,0 1-1 0 0,-1 0-67 0 0,-8 4 36 0 0,0 1 0 0 0,1-1 0 0 0,-1 2 0 0 0,2-1 0 0 0,-1 1 0 0 0,1 1 0 0 0,0-1 0 0 0,0 1 0 0 0,1 1 0 0 0,-4 5-36 0 0,-1 0 0 0 0,5-6 0 0 0,0-1 0 0 0,1 1 0 0 0,0 0 0 0 0,1 0 0 0 0,-1 1 0 0 0,2 0 0 0 0,-1 0 0 0 0,1 0 0 0 0,1 1 0 0 0,-1 0 0 0 0,2 0 2 0 0,0 1-1 0 0,1-1 1 0 0,0 1 0 0 0,1-1-1 0 0,0 1 1 0 0,0 0 0 0 0,1-1-1 0 0,1 1 1 0 0,1 2-2 0 0,-1 18 71 0 0,-2-26-61 0 0,1-1 0 0 0,-1 1 0 0 0,0 0-1 0 0,1-1 1 0 0,0 1 0 0 0,0-1 0 0 0,0 1 0 0 0,1-1-1 0 0,0 0 1 0 0,0 1-10 0 0,-1-2 0 0 0,2 2 1 0 0,0 0 0 0 0,0-1-1 0 0,0 1 1 0 0,0 0 0 0 0,1-1 0 0 0,0 1-1 0 0,-2-4 5 0 0,-1 0-1 0 0,1 1 1 0 0,-1-1 0 0 0,1 0-1 0 0,0 0 1 0 0,-1 0 0 0 0,1-1-1 0 0,0 1 1 0 0,0 0 0 0 0,0-1-1 0 0,0 1 1 0 0,0-1 0 0 0,0 1-1 0 0,0-1 1 0 0,-1 0 0 0 0,1 0-1 0 0,0 0 1 0 0,0 0 0 0 0,2-1-5 0 0,2 1-20 0 0,-1-1 1 0 0,1 1-1 0 0,-1-1 1 0 0,1-1-1 0 0,0 1 1 0 0,-1-1-1 0 0,0 0 1 0 0,0 0-1 0 0,1-1 1 0 0,-1 0-1 0 0,-1 0 1 0 0,1 0-1 0 0,0 0 1 0 0,-1-1 0 0 0,1 1-1 0 0,-1-1 1 0 0,0 0-1 0 0,-1-1 1 0 0,1 1-1 0 0,2-4 20 0 0,3-7-60 0 0,-5 9 46 0 0,0-1 1 0 0,0 0-1 0 0,0 0 1 0 0,-1 0-1 0 0,0-2 14 0 0,7-23 23 0 0,-2 1 0 0 0,-1-1-1 0 0,-1-1 1 0 0,-2 1 0 0 0,-1-1-1 0 0,-2-4-22 0 0,-9-185 33 0 0,3 109 28 0 0,-4 8 421 0 0,7 86 98 0 0,0 1 0 0 0,-5-17-580 0 0,1 46 344 0 0,2 6-383 0 0,0 1 0 0 0,0-1 0 0 0,2 1 0 0 0,0 9 39 0 0,0 75-89 0 0,2-63 78 0 0,0 14 83 0 0,2 0 0 0 0,3-1 0 0 0,7 34-72 0 0,-4-45 20 0 0,5 20 94 0 0,10 27-114 0 0,-17-70-112 0 0,0 1 0 0 0,2-1 0 0 0,0 0 0 0 0,1-1 1 0 0,1 0-1 0 0,9 12 112 0 0,12 3-2553 0 0,-15-16-6268 0 0</inkml:trace>
  <inkml:trace contextRef="#ctx0" brushRef="#br0" timeOffset="159241.54">25658 7781 16208 0 0,'0'0'365'0'0,"0"0"56"0"0,0 0 26 0 0,0 0-53 0 0,-1 1-254 0 0,-4 2 15 0 0,3-2 565 0 0,2-1 249 0 0,0 0 45 0 0,0 0-44 0 0,0 0-215 0 0,5-12 550 0 0,3-3-165 0 0,-1-1 0 0 0,5-12-1140 0 0,-9 21 162 0 0,0 0 1 0 0,0 0-1 0 0,1 1 0 0 0,0 0 0 0 0,1 0 1 0 0,-1 0-1 0 0,1 0 0 0 0,1 0-162 0 0,18-23 534 0 0,72-113 676 0 0,-69 98-702 0 0,-2-2-1 0 0,5-17-507 0 0,-11 21 91 0 0,-3-1-1 0 0,-1 0 1 0 0,-2-1-1 0 0,-2 0 0 0 0,-2-5-90 0 0,-8 10-82 0 0,-9 50-13 0 0,3 0 58 0 0,1 1-1 0 0,0 0 1 0 0,1-1 0 0 0,1 1-1 0 0,0 0 1 0 0,1 0 0 0 0,0 1 0 0 0,0 3 37 0 0,2 23-210 0 0,5 37 210 0 0,1-29-276 0 0,3-1 0 0 0,1 0-1 0 0,16 38 277 0 0,-6-18-371 0 0,-12-32 56 0 0,-1 1 1 0 0,2 31 314 0 0,-10-62 2 0 0,1 0 0 0 0,-1 0 0 0 0,0 0 0 0 0,0 0 1 0 0,-1 0-1 0 0,1 0 0 0 0,-1 0 0 0 0,0 0 0 0 0,0 0 0 0 0,0 0 1 0 0,0 0-1 0 0,-1-1 0 0 0,0 1 0 0 0,1 0 0 0 0,-1-1 0 0 0,-1 2-2 0 0,1-4-4 0 0,1 0-1 0 0,-1 1 1 0 0,1-1-1 0 0,-1 0 0 0 0,1 0 1 0 0,-1 0-1 0 0,0 0 0 0 0,0 0 1 0 0,1 0-1 0 0,-1-1 0 0 0,0 1 1 0 0,0 0-1 0 0,0-1 5 0 0,1 1-42 0 0,-1-1-1 0 0,1 0 1 0 0,0 1 0 0 0,-1-1-1 0 0,1 0 1 0 0,-1 0 0 0 0,1 0-1 0 0,0 0 1 0 0,-1 0 0 0 0,1 0-1 0 0,-1 0 1 0 0,1-1 0 0 0,0 1-1 0 0,-1 0 1 0 0,1-1 0 0 0,0 1-1 0 0,-1-1 1 0 0,0 0 42 0 0,0 0-336 0 0,0-1 1 0 0,0 1 0 0 0,0-1-1 0 0,1 0 1 0 0,-1 1-1 0 0,0-1 1 0 0,1 0 0 0 0,-1 0-1 0 0,1 0 1 0 0,0 0-1 0 0,-1 0 1 0 0,1-1 0 0 0,0 1-1 0 0,1 0 1 0 0,-1-1-1 0 0,0 1 1 0 0,0 0 0 0 0,1-2 335 0 0,-1-11-7921 0 0</inkml:trace>
  <inkml:trace contextRef="#ctx0" brushRef="#br0" timeOffset="160647.4">26458 7317 12440 0 0,'39'-30'1322'0'0,"-28"19"-1216"0"0,0 1 0 0 0,9-6-106 0 0,20-18 2600 0 0,-5 0 681 0 0,-3-2-1 0 0,11-16-3280 0 0,-33 39 216 0 0,-1-1-1 0 0,0 0 1 0 0,-1 0-1 0 0,-1-1 1 0 0,0 0-1 0 0,-1 0 1 0 0,0-1-1 0 0,2-14-215 0 0,-5 19 15 0 0,-1 1 26 0 0,0-1 1 0 0,0 1-1 0 0,-1-1 1 0 0,-1-1-42 0 0,1 9 7 0 0,-2 0-1 0 0,1 1 1 0 0,0-1-1 0 0,0 0 1 0 0,-1 1 0 0 0,0-1-1 0 0,1 0 1 0 0,-1 1 0 0 0,0-1-1 0 0,0 1 1 0 0,0-1-1 0 0,-1 1 1 0 0,1 0 0 0 0,-1-1-1 0 0,1 1 1 0 0,-1 0 0 0 0,0 0-1 0 0,-1-1-6 0 0,2 2-3 0 0,0 0-1 0 0,0 1 1 0 0,0-1 0 0 0,0 1-1 0 0,0-1 1 0 0,-1 1-1 0 0,1-1 1 0 0,0 1-1 0 0,0 0 1 0 0,0 0 0 0 0,-1 0-1 0 0,1-1 1 0 0,0 1-1 0 0,0 0 1 0 0,-1 0-1 0 0,1 1 1 0 0,0-1 0 0 0,0 0-1 0 0,-1 0 1 0 0,1 1-1 0 0,0-1 1 0 0,0 0-1 0 0,0 1 1 0 0,-1-1 0 0 0,1 1-1 0 0,0 0 1 0 0,0-1-1 0 0,0 1 1 0 0,0 0-1 0 0,0 0 1 0 0,0-1 0 0 0,0 1 3 0 0,-2 2-17 0 0,0 0 1 0 0,0 0-1 0 0,0 0 1 0 0,0 0-1 0 0,0 1 1 0 0,0-1-1 0 0,1 1 1 0 0,-2 2 16 0 0,-14 36-33 0 0,1 1-1 0 0,2 1 1 0 0,2 0 0 0 0,2 0-1 0 0,-2 26 34 0 0,-11 115 0 0 0,16-114 0 0 0,5-18 111 0 0,1-1-1 0 0,3 3-110 0 0,0 0 557 0 0,-1-53-349 0 0,0-2 14 0 0,0 0 2 0 0,0 0-5 0 0,7 1 93 0 0,-6-1-297 0 0,0 1 0 0 0,0-1 0 0 0,0 0 0 0 0,0 0-1 0 0,0 0 1 0 0,-1 0 0 0 0,1 0 0 0 0,0 0 0 0 0,0 0 0 0 0,0 0 0 0 0,0-1 0 0 0,-1 1 0 0 0,1 0-1 0 0,0 0 1 0 0,0-1 0 0 0,0 1 0 0 0,0-1-15 0 0,4-1 78 0 0,0-1 0 0 0,0 0 0 0 0,0 0 0 0 0,-1 0 0 0 0,1 0 0 0 0,-1-1 0 0 0,0 0 0 0 0,0 0 0 0 0,0 0-78 0 0,7-10 243 0 0,-1 0 0 0 0,3-5-243 0 0,-6 9 25 0 0,1-1-13 0 0,1 0 0 0 0,1 1-1 0 0,-1 0 1 0 0,4-2-12 0 0,7-7 57 0 0,-15 13-49 0 0,1 1 0 0 0,-1 1-1 0 0,0-1 1 0 0,1 1 0 0 0,0-1-1 0 0,0 2 1 0 0,7-4-8 0 0,-12 8-6 0 0,1 0-1 0 0,-1 0 1 0 0,0 0 0 0 0,1 1 0 0 0,-1-1 0 0 0,0 0 0 0 0,0 1 0 0 0,1-1-1 0 0,-1 1 1 0 0,0 0 6 0 0,-1-2-5 0 0,3 5 5 0 0,0 0 0 0 0,0 0 0 0 0,0 0 0 0 0,-1 0 0 0 0,0 0 0 0 0,0 0 0 0 0,-1 1 0 0 0,1-1 0 0 0,-1 1 0 0 0,0 0 0 0 0,-1-1 0 0 0,1 3 0 0 0,7 35 0 0 0,0-16-7 0 0,-5-12-3 0 0,2-1 1 0 0,-1 0-1 0 0,2-1 1 0 0,0 1 0 0 0,0-1-1 0 0,4 4 10 0 0,-8-14 3 0 0,0 0 0 0 0,1 0 0 0 0,-1-1 0 0 0,1 1 0 0 0,-1-1 0 0 0,1 0 0 0 0,0 0 0 0 0,0 0 0 0 0,0 0 0 0 0,0 0 0 0 0,0 0 0 0 0,1-1 0 0 0,-1 0 0 0 0,0 0 0 0 0,1 0 0 0 0,-1 0 0 0 0,1 0 0 0 0,-1 0 0 0 0,1-1 0 0 0,-1 0 0 0 0,1 0 0 0 0,0 0 0 0 0,2 0-3 0 0,0-1 9 0 0,0 0-1 0 0,0 0 1 0 0,0-1-1 0 0,0 1 1 0 0,0-1-1 0 0,0-1 0 0 0,0 1 1 0 0,-1-1-1 0 0,1 0 1 0 0,-1 0-1 0 0,0-1 0 0 0,0 1 1 0 0,1-2-9 0 0,11-11-62 0 0,-2 0 1 0 0,0-1-1 0 0,-1 0 1 0 0,0-1-1 0 0,-2-1 0 0 0,2-2 62 0 0,6-15 311 0 0,-10 17-204 0 0,1 1-1 0 0,6-7-106 0 0,-2-1-88 0 0,-13 22 3 0 0,0 0 0 0 0,0 0 0 0 0,1 0 0 0 0,-1 0 0 0 0,1 1 0 0 0,1-2 85 0 0,-2 2-199 0 0,1-5 183 0 0,-2 8 36 0 0,-1 0 0 0 0,1 1 0 0 0,0-1 0 0 0,-1 0 0 0 0,1 0 0 0 0,-1 1 0 0 0,1-1 0 0 0,-1 0 0 0 0,1 1 0 0 0,-1-1 0 0 0,1 1 0 0 0,-1-1 0 0 0,0 0 0 0 0,1 1 0 0 0,-1-1 0 0 0,0 1 0 0 0,1-1-20 0 0,-1 0 5 0 0,2 3 45 0 0,-1 0-1 0 0,1 0 0 0 0,-1 0 1 0 0,1 0-1 0 0,-1 0 0 0 0,0 0 0 0 0,0 0 1 0 0,-1 1-1 0 0,1-1 0 0 0,0 2-49 0 0,2 38-47 0 0,-2-20 35 0 0,3 25-196 0 0,-2-20 7 0 0,1-1 0 0 0,1 0 0 0 0,2 2 201 0 0,-4-22 24 0 0,-2-4 24 0 0,1 0 0 0 0,-1 0 0 0 0,1-1 0 0 0,0 1 0 0 0,0 0 0 0 0,0-1 0 0 0,0 1 0 0 0,0-1 0 0 0,1 1-1 0 0,-1-1 1 0 0,1 0 0 0 0,0 1 0 0 0,0-1 0 0 0,-1 0 0 0 0,1 0 0 0 0,1 0 0 0 0,-1 0-48 0 0,0-1 19 0 0,0 0 0 0 0,0 1-1 0 0,0-1 1 0 0,0 0 0 0 0,0 0 0 0 0,0-1 0 0 0,0 1 0 0 0,1 0-1 0 0,-1-1 1 0 0,0 1 0 0 0,1-1 0 0 0,-1 0 0 0 0,0 0 0 0 0,0 0 0 0 0,1 0-1 0 0,-1 0 1 0 0,0 0 0 0 0,1 0 0 0 0,-1-1 0 0 0,0 1 0 0 0,0-1-1 0 0,0 0 1 0 0,1 0 0 0 0,-1 0 0 0 0,0 0 0 0 0,0 0 0 0 0,0 0 0 0 0,0 0-1 0 0,1-2-18 0 0,3-2 21 0 0,0-1 0 0 0,0 0 0 0 0,0-1-1 0 0,-1 1 1 0 0,0-1 0 0 0,0-1 0 0 0,-1 1-1 0 0,0 0 1 0 0,3-7-21 0 0,-2 2-1 0 0,0 0 0 0 0,-1-1 0 0 0,-1 1 1 0 0,0-1-1 0 0,0 0 0 0 0,-1 0 1 0 0,-1-1 17 0 0,0-1 1 0 0,-2 1 0 0 0,1 0 0 0 0,-2 0-1 0 0,0 0 1 0 0,0 0 0 0 0,-1 0-1 0 0,-1 1 1 0 0,0-1 0 0 0,-1 1-1 0 0,-3-6-17 0 0,-2-3 96 0 0,5 10-60 0 0,0 0 0 0 0,-1 0-1 0 0,0 1 1 0 0,-5-5-36 0 0,10 13-15 0 0,-1 1 0 0 0,1 0 0 0 0,-1 1 0 0 0,1-1 0 0 0,-1 0 0 0 0,0 0 0 0 0,0 1-1 0 0,0-1 1 0 0,0 1 0 0 0,0 0 0 0 0,0-1 0 0 0,0 1 0 0 0,0 0 0 0 0,-1 0 0 0 0,1 0 0 0 0,0 1 0 0 0,-1-1-1 0 0,1 0 1 0 0,0 1 0 0 0,-1 0 0 0 0,1-1 0 0 0,-1 1 0 0 0,1 0 0 0 0,-1 0 0 0 0,1 1 15 0 0,-1-1-20 0 0,0 1 0 0 0,0 0 1 0 0,0 0-1 0 0,1 0 0 0 0,-1 1 1 0 0,1-1-1 0 0,-1 0 0 0 0,1 1 0 0 0,-1 0 1 0 0,1 0-1 0 0,0-1 0 0 0,0 1 1 0 0,0 1-1 0 0,0-1 0 0 0,0 0 0 0 0,1 0 1 0 0,-1 1-1 0 0,0-1 20 0 0,-3 7-155 0 0,0 0-1 0 0,1-1 1 0 0,0 1 0 0 0,-1 5 155 0 0,4-10 14 0 0,0 1 0 0 0,-1-1-1 0 0,1 1 1 0 0,1-1 0 0 0,-1 1 0 0 0,1 0 0 0 0,0-1 0 0 0,0 1 0 0 0,0 0 0 0 0,1-1 0 0 0,0 1 0 0 0,-1 0-1 0 0,2-1 1 0 0,-1 1 0 0 0,0-1 0 0 0,1 0 0 0 0,0 1 0 0 0,0-1 0 0 0,0 0 0 0 0,1 0 0 0 0,-1 0-1 0 0,1 0 1 0 0,0-1 0 0 0,0 1 0 0 0,0-1 0 0 0,1 1 0 0 0,-1-1 0 0 0,1 0 0 0 0,0-1 0 0 0,0 1-1 0 0,1 0-13 0 0,3 1-37 0 0,1-1 0 0 0,-1 0-1 0 0,1 0 1 0 0,0 0-1 0 0,0-1 1 0 0,1-1 0 0 0,-1 0-1 0 0,0 0 1 0 0,0-1-1 0 0,1 0 1 0 0,-1 0 0 0 0,0-1-1 0 0,0 0 1 0 0,1-1-1 0 0,2-1 38 0 0,7-2-50 0 0,0-1 0 0 0,0-1 0 0 0,0-1 0 0 0,-1 0 0 0 0,-1-1 0 0 0,12-9 50 0 0,-20 12 260 0 0,0 0-1 0 0,-1-1 0 0 0,4-5-259 0 0,20-15 102 0 0,-31 27-278 0 0,-1 0-100 0 0,0 0-32 0 0,0 0 75 0 0,0 0 330 0 0,0 0 147 0 0,1 1 32 0 0,3 4-242 0 0,-1 0 0 0 0,0 0 1 0 0,-1 0-1 0 0,1 0 0 0 0,-1 1 0 0 0,0-1 0 0 0,0 1 0 0 0,-1-1 0 0 0,1 4-34 0 0,8 56-48 0 0,-9-55 69 0 0,17 107-849 0 0,-15-109 948 0 0,-2-6-70 0 0,-1-1 0 0 0,1 1 0 0 0,0 0 1 0 0,-1-1-1 0 0,1 1 0 0 0,-1 0 1 0 0,0-1-1 0 0,0 1 0 0 0,1 0 1 0 0,-1-1-1 0 0,0 1 0 0 0,0 0 0 0 0,-1 0-50 0 0,1-1 3 0 0,0-1-1 0 0,1 1 0 0 0,-1-1 0 0 0,0 1 0 0 0,0-1 0 0 0,0 0 0 0 0,0 1 0 0 0,0-1 1 0 0,1 1-1 0 0,-1-1 0 0 0,0 1 0 0 0,0-1 0 0 0,1 0 0 0 0,-1 1 0 0 0,0-1 0 0 0,1 0 0 0 0,-1 1 1 0 0,0-1-1 0 0,1 0 0 0 0,-1 0 0 0 0,1 1 0 0 0,-1-1 0 0 0,0 0 0 0 0,1 0 0 0 0,-1 1 1 0 0,1-1-1 0 0,-1 0 0 0 0,1 0 0 0 0,-1 0 0 0 0,0 0 0 0 0,1 0 0 0 0,-1 0 0 0 0,1 0 1 0 0,-1 0-1 0 0,1 0 0 0 0,-1 0 0 0 0,1 0 0 0 0,-1 0 0 0 0,1 0-2 0 0,15-3 48 0 0,-12 1-30 0 0,-1 2 20 0 0,0-1-1 0 0,0 0 0 0 0,-1 0 0 0 0,1 0 1 0 0,-1-1-1 0 0,1 1 0 0 0,-1-1 1 0 0,0 1-1 0 0,1-1 0 0 0,-1 0 0 0 0,0 0 1 0 0,0 0-1 0 0,0 0 0 0 0,0 0 1 0 0,-1 0-1 0 0,1 0 0 0 0,0-2-37 0 0,17-26-32 0 0,-11 19-66 0 0,-1-1 0 0 0,0 1 0 0 0,-1-1 0 0 0,5-13 98 0 0,15-41 80 0 0,0-12-65 0 0,-25 73 36 0 0,1 1 0 0 0,0 0 0 0 0,0 0 0 0 0,0-1 1 0 0,1 0-52 0 0,4-7 269 0 0,-5 9-262 0 0,-2 29-491 0 0,-1 26 294 0 0,-1-32-41 0 0,2-1 0 0 0,0 1 0 0 0,1 0 1 0 0,1-1-1 0 0,3 14 231 0 0,-3-27 85 0 0,-1 1 1 0 0,2-1-1 0 0,-1 0 1 0 0,0 0-1 0 0,1 0 0 0 0,0 0 1 0 0,1-1-1 0 0,-1 1 1 0 0,1-1-1 0 0,0 0 1 0 0,1 0-1 0 0,3 4-85 0 0,-7-8 2 0 0,1 0 1 0 0,0 0-1 0 0,-1 0 0 0 0,1 0 0 0 0,0 0 1 0 0,-1-1-1 0 0,1 1 0 0 0,0 0 1 0 0,0-1-1 0 0,0 1 0 0 0,0-1 0 0 0,-1 0 1 0 0,1 0-1 0 0,0 1 0 0 0,0-1 0 0 0,0 0 1 0 0,0-1-1 0 0,2 1-2 0 0,-1-1 6 0 0,0 1-1 0 0,0-1 1 0 0,0 1 0 0 0,0-1-1 0 0,0 0 1 0 0,0-1 0 0 0,0 1-1 0 0,0 0 1 0 0,0-1-1 0 0,1-1-5 0 0,13-7 213 0 0,-13 8-166 0 0,-1 0 0 0 0,0-1 1 0 0,1 1-1 0 0,-1 0 0 0 0,0-1 0 0 0,0 0 0 0 0,0-1-47 0 0,9-10-7 0 0,-1-2 1 0 0,-1 0-1 0 0,-1 0 0 0 0,0 0 0 0 0,-1-1 1 0 0,-1-1-1 0 0,-1 1 0 0 0,5-18 7 0 0,-4 4-9 0 0,-1 0 0 0 0,-2 0 0 0 0,-1 0-1 0 0,0-31 10 0 0,6-83 212 0 0,-7 112-303 0 0,-1 21 49 0 0,-1-1-1 0 0,0 1 1 0 0,0 0 0 0 0,-2 0-1 0 0,1 0 1 0 0,-3-10 42 0 0,2 18 0 0 0,1 3-2 0 0,1-1 1 0 0,-1 1 0 0 0,1 0-1 0 0,-1 0 1 0 0,1 0 0 0 0,0-1 0 0 0,0 1-1 0 0,0 0 1 0 0,0-1 0 0 0,0 1-1 0 0,0 0 1 0 0,0-1 1 0 0,-1 5-29 0 0,1 0 1 0 0,-1 0-1 0 0,1 0 0 0 0,-1 0 0 0 0,0 0 0 0 0,0 0 1 0 0,-2 1 28 0 0,-1 9-12 0 0,-1 6 143 0 0,2 0 0 0 0,0 0 1 0 0,0 11-132 0 0,-3 23 190 0 0,-1-3-416 0 0,2 0 1 0 0,2 36 225 0 0,3-59-38 0 0,2 1 0 0 0,1-1 0 0 0,1 1 1 0 0,1-1-1 0 0,7 20 38 0 0,-10-40-338 0 0,1 1 0 0 0,0-1 0 0 0,0 1 0 0 0,1-1 0 0 0,0 0 0 0 0,0 0 0 0 0,0-1 0 0 0,1 1 0 0 0,0-1 0 0 0,1 0 1 0 0,-1 0-1 0 0,1-1 0 0 0,0 1 0 0 0,0-1 0 0 0,1-1 0 0 0,-1 1 0 0 0,1-1 0 0 0,0 0 0 0 0,1-1 0 0 0,-1 1 0 0 0,1-1 0 0 0,-1-1 0 0 0,1 0 0 0 0,2 1 338 0 0,27 1-5402 0 0,-5-3-1287 0 0</inkml:trace>
  <inkml:trace contextRef="#ctx0" brushRef="#br0" timeOffset="161006.7">28756 7439 15664 0 0,'5'-16'409'0'0,"-4"12"-310"0"0,1 0 1 0 0,-1 0 0 0 0,0 0 0 0 0,-1-1-1 0 0,1 1 1 0 0,0 0 0 0 0,-1 0-1 0 0,0-1 1 0 0,0 1 0 0 0,-1 0-1 0 0,1 0 1 0 0,-1 0 0 0 0,-1-4-100 0 0,-1-8 14 0 0,2 13 12 0 0,1 0 0 0 0,-1 0 0 0 0,0 0 0 0 0,1 0 0 0 0,-2 0 0 0 0,1 0 0 0 0,0 1 0 0 0,-2-3-26 0 0,-5-8 815 0 0,6 9-410 0 0,0 0 1 0 0,0 0 0 0 0,-1 0-1 0 0,1 1 1 0 0,-1-1 0 0 0,0 1-1 0 0,0-1 1 0 0,-1 1 0 0 0,1 0-1 0 0,-1 0 1 0 0,1 1 0 0 0,-1-1-1 0 0,-3-1-405 0 0,3 2 76 0 0,0 0 1 0 0,0 0-1 0 0,0 1 0 0 0,0-1 0 0 0,-1 1 1 0 0,1 0-1 0 0,0 0 0 0 0,-1 1 0 0 0,1-1 0 0 0,-1 1 1 0 0,1 0-1 0 0,0 0 0 0 0,-1 0 0 0 0,1 1 1 0 0,-1 0-1 0 0,1 0 0 0 0,0 0 0 0 0,-1 0 0 0 0,1 0 1 0 0,0 1-1 0 0,0 0 0 0 0,0 0 0 0 0,0 0 1 0 0,0 1-77 0 0,-3 2 3 0 0,0 0 1 0 0,0 1 0 0 0,0 0 0 0 0,1 1-1 0 0,0 0 1 0 0,0 0 0 0 0,1 0 0 0 0,0 0-1 0 0,0 1 1 0 0,0 2-4 0 0,-4 6 0 0 0,2 0-1 0 0,1 0 0 0 0,0 0 0 0 0,-4 16 1 0 0,8-24 0 0 0,1 0 0 0 0,0 0 1 0 0,0 0-1 0 0,1 0 0 0 0,0 1 0 0 0,0-1 0 0 0,1 0 0 0 0,0 0 0 0 0,0 0 0 0 0,1 0 0 0 0,0 0 0 0 0,0-1 0 0 0,1 1 0 0 0,0 0 1 0 0,-1-4-2 0 0,0-1 0 0 0,0 1 1 0 0,0 0-1 0 0,1 0 0 0 0,-1-1 1 0 0,1 1-1 0 0,0-1 1 0 0,0 0-1 0 0,0 0 0 0 0,0 0 1 0 0,0 0-1 0 0,1-1 1 0 0,0 1-1 0 0,-1-1 0 0 0,1 0 1 0 0,0 0-1 0 0,0 0 0 0 0,0-1 1 0 0,0 1-1 0 0,0-1 1 0 0,1 0-1 0 0,-1 0 0 0 0,0 0 1 0 0,0-1-1 0 0,1 0 1 0 0,1 0 0 0 0,2 0-27 0 0,-1-1 1 0 0,0 0 0 0 0,1 0 0 0 0,-1-1 0 0 0,0 0 0 0 0,0 0 0 0 0,0-1 0 0 0,0 0 0 0 0,0 0 0 0 0,-1-1-1 0 0,1 0 1 0 0,-1 0 0 0 0,0 0 0 0 0,0-1 0 0 0,0 0 0 0 0,-1 0 0 0 0,1-1 26 0 0,5-6-60 0 0,-1 0-1 0 0,0-1 1 0 0,-1 0 0 0 0,0 0 0 0 0,-1-1-1 0 0,0 0 1 0 0,1-6 60 0 0,-1-1 3 0 0,0 0 0 0 0,-2-1 0 0 0,0 0-1 0 0,-1 0 1 0 0,-2 0 0 0 0,0 0 0 0 0,-1-1 0 0 0,-1 1-1 0 0,-2-1 1 0 0,-2-18-3 0 0,-7-116 697 0 0,8 127-590 0 0,-13-140-67 0 0,3 44-16 0 0,4 95 344 0 0,8 35-370 0 0,-1 1 0 0 0,1 0 0 0 0,-1 0-1 0 0,-1-1 1 0 0,1 2 2 0 0,-3 7-54 0 0,-6 53-26 0 0,2 1 0 0 0,2 52 80 0 0,5-98 4 0 0,0 26 54 0 0,7 38-58 0 0,-2-18 55 0 0,0-7-555 0 0,3 8 500 0 0,3-14-6544 0 0,3-14-1511 0 0</inkml:trace>
  <inkml:trace contextRef="#ctx0" brushRef="#br0" timeOffset="162787.51">140 9571 5528 0 0,'-5'0'589'0'0,"-4"0"-593"0"0,4-1 537 0 0,0 1-1 0 0,-1 1 1 0 0,1-1 0 0 0,-1 1 0 0 0,1 0 0 0 0,0 0-1 0 0,-2 0-532 0 0,1 1 1277 0 0,0-1-1 0 0,0 0 1 0 0,0-1-1 0 0,0 0 1 0 0,0 0-1 0 0,-3 0-1276 0 0,-1 0 1460 0 0,9 0-711 0 0,-6-11 1410 0 0,7 8-1994 0 0,0 0 1 0 0,0 0 0 0 0,1 0-1 0 0,-1 1 1 0 0,1-1-1 0 0,0 0 1 0 0,0 1 0 0 0,0-1-1 0 0,0 0 1 0 0,0 1 0 0 0,1-1-1 0 0,-1 1 1 0 0,1 0 0 0 0,0-1-1 0 0,1-1-165 0 0,6-8 292 0 0,3-6 488 0 0,13-16-780 0 0,-13 18 219 0 0,-1 0 0 0 0,8-13-219 0 0,-11 17 79 0 0,0 0 0 0 0,0 1 0 0 0,2-1 0 0 0,-1 2 0 0 0,3-2-79 0 0,23-28 213 0 0,115-154 507 0 0,-116 159-279 0 0,-33 34-210 0 0,-1 1-27 0 0,0 1-196 0 0,0 0-1 0 0,1 0 1 0 0,-1 1-1 0 0,0-1 1 0 0,1 0-1 0 0,-1 0 1 0 0,1 0-1 0 0,-1 0 1 0 0,1 0-1 0 0,-1 0 1 0 0,1 0-1 0 0,0 0-7 0 0,2 5 2 0 0,2 4 2 0 0,-2 0 0 0 0,0 0 0 0 0,0 1 0 0 0,-1 0 0 0 0,0-1 1 0 0,0 10-5 0 0,0 15 35 0 0,-2 16-35 0 0,0-20 4 0 0,-3 24-4 0 0,2-30 0 0 0,0-1 0 0 0,2 9 0 0 0,0 10 3 0 0,-1-26 9 0 0,1-1 1 0 0,0 1 0 0 0,1-1-1 0 0,1 0 1 0 0,0 1 0 0 0,3 3-13 0 0,-2-10 69 0 0,-2-6-12 0 0,5 0-46 0 0,-5-3-3 0 0,0-1 0 0 0,-1 0 0 0 0,1-1 0 0 0,-1 1 0 0 0,0 0-1 0 0,1 0 1 0 0,-1-1 0 0 0,1 1 0 0 0,-1-1 0 0 0,1 1 0 0 0,-1-1 0 0 0,0 1 0 0 0,1-1-1 0 0,-1 0 1 0 0,0 0 0 0 0,0 0 0 0 0,1 0 0 0 0,-1 0 0 0 0,0 0 0 0 0,1-1-8 0 0,22-26 237 0 0,-20 23-208 0 0,5-9 68 0 0,0 0-1 0 0,-1 0 1 0 0,4-10-97 0 0,1-3 105 0 0,4-9 332 0 0,6-19-437 0 0,-11 23 148 0 0,2 0 0 0 0,8-11-148 0 0,1 1 79 0 0,-15 25-40 0 0,1 1 0 0 0,1 0 0 0 0,0 0 0 0 0,9-10-39 0 0,-6 11 14 0 0,-11 12-14 0 0,0 0 0 0 0,0 0 0 0 0,0 0 0 0 0,1 1 0 0 0,-1 0-1 0 0,1-1 1 0 0,0 1 0 0 0,-1 0 0 0 0,1 0 0 0 0,0 0 0 0 0,0 1 0 0 0,2-2 0 0 0,-3 3-3 0 0,-1-1 0 0 0,0 1 1 0 0,0 0-1 0 0,0 0 0 0 0,0 0 0 0 0,0 0 1 0 0,0 0-1 0 0,1 0 0 0 0,-1 0 0 0 0,0 1 0 0 0,0-1 1 0 0,0 0-1 0 0,0 1 0 0 0,0-1 0 0 0,0 1 0 0 0,0-1 1 0 0,0 1-1 0 0,0-1 0 0 0,0 1 0 0 0,0 0 0 0 0,0-1 3 0 0,1 2-10 0 0,0 0-1 0 0,0 0 0 0 0,0 0 1 0 0,0 0-1 0 0,0 0 0 0 0,0 0 1 0 0,0 2 10 0 0,-1-3-1 0 0,2 3 0 0 0,-1 0 0 0 0,1 0 0 0 0,-1 1 0 0 0,0-1 0 0 0,0 1 0 0 0,-1 0 0 0 0,1-1 0 0 0,-1 1 0 0 0,0 0 0 0 0,0 3 1 0 0,0 1-3 0 0,-1 0-9 0 0,1 0-1 0 0,0 0 0 0 0,0-1 1 0 0,1 2 12 0 0,2 9 14 0 0,-1 0 1 0 0,0 0 0 0 0,-2 0 0 0 0,0 1-1 0 0,-2 9-14 0 0,2 29-4 0 0,0-38 7 0 0,-1-7 8 0 0,1 0 1 0 0,0 0-1 0 0,1-1 1 0 0,0 1-1 0 0,4 8-11 0 0,1 6 49 0 0,-7-22-57 0 0,1 0 1 0 0,1-1-1 0 0,-1 1 0 0 0,0-1 0 0 0,1 0 0 0 0,0 1 1 0 0,0-1-1 0 0,2 2 8 0 0,-3-6-5 0 0,0 1 1 0 0,0-1 0 0 0,0 1 0 0 0,0-1-1 0 0,0 0 1 0 0,1 1 0 0 0,-1-1 0 0 0,0 0-1 0 0,0 0 1 0 0,0 0 0 0 0,0 0-1 0 0,1 0 1 0 0,-1 0 0 0 0,0-1 0 0 0,0 1-1 0 0,0 0 1 0 0,1 0 4 0 0,-1-1-1 0 0,3 1 15 0 0,0-1 0 0 0,-1 0 0 0 0,1-1 0 0 0,0 1 0 0 0,-1 0 0 0 0,0-1-1 0 0,1 0 1 0 0,-1 0 0 0 0,0 0 0 0 0,0 0 0 0 0,0 0 0 0 0,0-1-1 0 0,0 0 1 0 0,1-1-14 0 0,7-8 55 0 0,-2 0-1 0 0,1-1 1 0 0,-1 0-55 0 0,4-6 77 0 0,-2 1-19 0 0,-1 0 0 0 0,0 0 1 0 0,-1-1-1 0 0,-2-1 0 0 0,2-4-58 0 0,12-30 98 0 0,5-9-85 0 0,-12 26-14 0 0,2 1 0 0 0,7-10 1 0 0,-22 43 2 0 0,7-6-19 0 0,-2 20-109 0 0,-2-3 119 0 0,-1 1 1 0 0,0-1 0 0 0,0 1-1 0 0,0 0 1 0 0,-1 0 0 0 0,0 0-1 0 0,-1 3 7 0 0,2 20-61 0 0,-1 15 61 0 0,-2-17-33 0 0,5 23 33 0 0,-3-37 0 0 0,5 29 0 0 0,6 19 0 0 0,-10-52 0 0 0,1 1 0 0 0,0-1 0 0 0,0-1 0 0 0,1 1 0 0 0,1-1 0 0 0,0 1 0 0 0,5 4 0 0 0,-9-13 0 0 0,0 1 0 0 0,0 0 0 0 0,1-1 0 0 0,-1 0 0 0 0,1 1 0 0 0,0-1 0 0 0,0 0 0 0 0,0-1 0 0 0,0 1 0 0 0,0 0 0 0 0,1-1 0 0 0,-1 0 0 0 0,1 0 0 0 0,0 0 0 0 0,-1 0 0 0 0,1 0 0 0 0,1 0 0 0 0,0-1 4 0 0,-1 0-1 0 0,0 0 1 0 0,0-1-1 0 0,1 1 1 0 0,-1-1-1 0 0,0 0 1 0 0,0 0 0 0 0,1 0-1 0 0,-1-1 1 0 0,0 0-1 0 0,0 1 1 0 0,1-2-1 0 0,-1 1 1 0 0,0 0-1 0 0,2-2-3 0 0,1 0 15 0 0,0 0-1 0 0,0 0 1 0 0,-1-1-1 0 0,1-1 0 0 0,-1 1 1 0 0,0-1-1 0 0,0 0 0 0 0,0 0 1 0 0,-1 0-1 0 0,0-1 1 0 0,0 0-1 0 0,0 0 0 0 0,0-1 1 0 0,-1 1-1 0 0,-1-1 0 0 0,1 0 1 0 0,-1 0-1 0 0,0 0 1 0 0,0 0-1 0 0,-1 0 0 0 0,0-1 1 0 0,0 0-1 0 0,-1-1-14 0 0,5-33 57 0 0,-3-1 0 0 0,-1 1 0 0 0,-2-1 0 0 0,-3-6-57 0 0,1 32 10 0 0,-1 0 0 0 0,0 0 0 0 0,-1 1 0 0 0,-1-1 1 0 0,-1 1-1 0 0,0 0 0 0 0,-7-12-10 0 0,10 24 4 0 0,1-1 1 0 0,-1 0-1 0 0,0 1 0 0 0,0 0 1 0 0,0 0-1 0 0,-1 0 1 0 0,1 0-1 0 0,-1 0 1 0 0,0 1-1 0 0,0-1 0 0 0,-4-1-4 0 0,6 4-10 0 0,0 0-1 0 0,0-1 0 0 0,0 1 1 0 0,-1 0-1 0 0,1 1 0 0 0,0-1 1 0 0,-1 0-1 0 0,1 1 0 0 0,0-1 0 0 0,-1 1 1 0 0,1 0-1 0 0,-1 0 0 0 0,1 0 1 0 0,-1 0-1 0 0,1 0 0 0 0,0 0 1 0 0,-1 1-1 0 0,1-1 0 0 0,-1 1 1 0 0,1 0-1 0 0,0-1 0 0 0,-1 1 0 0 0,1 0 1 0 0,0 0-1 0 0,-2 2 11 0 0,-1 0-230 0 0,0 1 0 0 0,0 0 0 0 0,1 0 0 0 0,-1 1 0 0 0,1-1 0 0 0,0 1 1 0 0,0 0-1 0 0,-2 4 230 0 0,-13 25-8397 0 0,10-14-590 0 0</inkml:trace>
  <inkml:trace contextRef="#ctx0" brushRef="#br0" timeOffset="163115.87">1399 9767 14280 0 0,'0'0'1272'0'0,"-5"-5"-1016"0"0,2-3-256 0 0,3 8 0 0 0,-5-3 927 0 0,5 3 145 0 0,0 0 24 0 0,5-8 8 0 0,-2 0-408 0 0,12 4-88 0 0,1-4-8 0 0,2 5-8 0 0,5-2-416 0 0,3 2-80 0 0,4 0-24 0 0,9-2-6152 0 0,5 1-1239 0 0</inkml:trace>
  <inkml:trace contextRef="#ctx0" brushRef="#br0" timeOffset="163615.77">2602 9365 17999 0 0,'-23'-38'1803'0'0,"22"35"-1708"0"0,-1 1 0 0 0,0 0 0 0 0,0 0 0 0 0,0 0 0 0 0,0 0 0 0 0,0 1 0 0 0,-1-1 0 0 0,1 1 0 0 0,-1-1 0 0 0,1 1 0 0 0,-1 0 0 0 0,1 0 0 0 0,-1 0 0 0 0,0 0 0 0 0,1 0 0 0 0,-1 1 0 0 0,0-1 0 0 0,0 1 0 0 0,1 0 0 0 0,-1-1 0 0 0,0 1 0 0 0,0 1 0 0 0,0-1 0 0 0,1 0 0 0 0,-1 1 0 0 0,0-1 0 0 0,0 1 0 0 0,1 0 0 0 0,-1 0 0 0 0,1 0 0 0 0,-2 1-95 0 0,-6 2 206 0 0,1 1-1 0 0,0 0 1 0 0,0 1-1 0 0,0 0 1 0 0,1 0-1 0 0,0 1 1 0 0,-6 6-206 0 0,7-5 17 0 0,0 1 0 0 0,0 0 0 0 0,1 0 0 0 0,0 0 0 0 0,1 0 1 0 0,0 1-1 0 0,0 0 0 0 0,1 0 0 0 0,0 0 0 0 0,1 1 0 0 0,0 0 0 0 0,0 4-17 0 0,2-9 0 0 0,0 0 0 0 0,0 0 0 0 0,1 0 0 0 0,0 0 0 0 0,0 0 0 0 0,1 0 0 0 0,-1 0 0 0 0,2 4 0 0 0,5 1 0 0 0,3-4 0 0 0,-8-7-1 0 0,-1 1 0 0 0,1-1 0 0 0,0 0 0 0 0,0 0 0 0 0,-1-1-1 0 0,1 1 1 0 0,0 0 0 0 0,-1 0 0 0 0,1-1 0 0 0,0 1 0 0 0,-1-1-1 0 0,1 0 1 0 0,-1 1 0 0 0,1-1 0 0 0,-1 0 0 0 0,1 0 0 0 0,-1 0 0 0 0,0 0-1 0 0,1 0 1 0 0,0-1 1 0 0,2-1-12 0 0,0-1 0 0 0,1 0 0 0 0,-1-1-1 0 0,0 1 1 0 0,1-4 12 0 0,2-3-138 0 0,0 0-1 0 0,-2-1 1 0 0,1 0 0 0 0,3-12 138 0 0,13-53-569 0 0,-21 73 575 0 0,7-25 9 0 0,9-37 64 0 0,3 1-1 0 0,5-5-78 0 0,-10 27 353 0 0,-13 33-267 0 0,1 1 0 0 0,0-1 0 0 0,1 1 1 0 0,0 0-1 0 0,1 0 0 0 0,0 0 0 0 0,2-3-86 0 0,-5 11 15 0 0,-1-1-1 0 0,0 0 1 0 0,1 1-1 0 0,-1-1 0 0 0,0 1 1 0 0,1-1-1 0 0,0 1 1 0 0,-1 0-1 0 0,1 0 0 0 0,0 0 1 0 0,0 0-1 0 0,0-1-14 0 0,-1 2 1 0 0,0 0 0 0 0,0 0-1 0 0,0 0 1 0 0,0 0-1 0 0,0 0 1 0 0,0 0 0 0 0,0 0-1 0 0,0 1 1 0 0,-1-1-1 0 0,1 0 1 0 0,0 0 0 0 0,0 1-1 0 0,0-1 1 0 0,0 1-1 0 0,0-1 1 0 0,-1 1 0 0 0,1-1-1 0 0,0 1 1 0 0,0-1 0 0 0,-1 1-1 0 0,1-1 1 0 0,-1 1-1 0 0,1 0 1 0 0,0 0 0 0 0,-1-1-1 0 0,1 1 1 0 0,-1 0-1 0 0,1 0 1 0 0,-1 0 0 0 0,0-1-1 0 0,1 2 0 0 0,7 15 14 0 0,-2 0 0 0 0,1 0 0 0 0,-2 1-1 0 0,0 0 1 0 0,-2-1 0 0 0,1 3-14 0 0,-1 7 113 0 0,-1 1-1 0 0,0 1 1 0 0,-3 6-113 0 0,2 20 213 0 0,1 35 660 0 0,-5 38-873 0 0,-3-22 943 0 0,6 0-1 0 0,11 95-942 0 0,-7-175 208 0 0,1 0 0 0 0,7 21-208 0 0,4 18 224 0 0,-15-57-187 0 0,1 1 0 0 0,0-1 1 0 0,0 0-1 0 0,1 0 0 0 0,-1 0 0 0 0,2 0 0 0 0,-1 0 0 0 0,1-1 0 0 0,1 1 1 0 0,-1-1-1 0 0,1 0 0 0 0,0-1 0 0 0,1 1 0 0 0,4 3-37 0 0,2 3 184 0 0,0 0 0 0 0,5 9-184 0 0,-13-18 31 0 0,-1 0 1 0 0,1 0-1 0 0,0-1 0 0 0,0 0 1 0 0,1 1-1 0 0,-1-1 0 0 0,1-1 0 0 0,-1 1 1 0 0,4 1-32 0 0,-6-3 10 0 0,-1 0-1 0 0,1-1 1 0 0,-1 1 0 0 0,1 0 0 0 0,0-1 0 0 0,-1 1-1 0 0,1-1 1 0 0,0 0 0 0 0,-1 1 0 0 0,1-1 0 0 0,0 0-1 0 0,0 0 1 0 0,-1 0 0 0 0,1 0 0 0 0,0 0 0 0 0,0-1-1 0 0,-1 1 1 0 0,1 0 0 0 0,0-1 0 0 0,-1 1-1 0 0,1-1 1 0 0,0 0 0 0 0,-1 0 0 0 0,1 1 0 0 0,-1-1-1 0 0,0 0 1 0 0,1 0 0 0 0,-1 0 0 0 0,1-1 0 0 0,-1 1-1 0 0,1-1-9 0 0,8-10 111 0 0,-7 8-83 0 0,0 1 0 0 0,0-1 0 0 0,0 0 0 0 0,-1 1-1 0 0,1-1 1 0 0,-1 0 0 0 0,0 0 0 0 0,0-1 0 0 0,1-2-28 0 0,-3 2 8 0 0,1 0-1 0 0,-1 0 1 0 0,0 0 0 0 0,-1 0 0 0 0,1 0-8 0 0,-1-24 42 0 0,3 18-36 0 0,-1 5 3 0 0,0-1-1 0 0,0 0 1 0 0,-1 1-1 0 0,0-1 1 0 0,0 0-1 0 0,-1 1 0 0 0,-1-7-8 0 0,-13-44 71 0 0,-5-10-71 0 0,14 52-2 0 0,1 0-1 0 0,-2 0 0 0 0,0 0 1 0 0,-1 1-1 0 0,0 0 1 0 0,-1 0-1 0 0,-1 1 1 0 0,0 0-1 0 0,-1 1 1 0 0,0 0-1 0 0,-1 1 0 0 0,-1 0 3 0 0,11 9-12 0 0,-18-15-228 0 0,-1 1-1 0 0,0 1 1 0 0,-7-2 240 0 0,10 8-150 0 0,-3-3-195 0 0,-1 1 0 0 0,-21-8 345 0 0,32 15-71 0 0,0 0 1 0 0,1-1-1 0 0,-1 0 0 0 0,-4-4 71 0 0,10 4-42 0 0,4 4 41 0 0,1 1 1 0 0,0 0-1 0 0,-1-1 1 0 0,1 1-1 0 0,0 0 1 0 0,0-1-1 0 0,-1 1 0 0 0,1 0 1 0 0,0-1-1 0 0,0 1 1 0 0,0 0-1 0 0,0-1 1 0 0,-1 1-1 0 0,1-1 1 0 0,0 1-1 0 0,0-1 0 0 0,0 1 1 0 0,0 0-1 0 0,0-1 1 0 0,0 1-1 0 0,0-1 1 0 0,0 1-1 0 0,0 0 1 0 0,4-3-4 0 0,-3 3-1 0 0,12-8-23 0 0,1 1 0 0 0,0 0-1 0 0,1 1 1 0 0,12-4 28 0 0,17-5-52 0 0,10-3-304 0 0,29-5 356 0 0,-14 4 47 0 0,-34 9-1727 0 0,1 1-4943 0 0,1 1-1916 0 0</inkml:trace>
  <inkml:trace contextRef="#ctx0" brushRef="#br0" timeOffset="164459.01">3698 9937 14712 0 0,'0'0'672'0'0,"-1"-1"-10"0"0,0 1-655 0 0,1-1-1 0 0,-1 1 1 0 0,1 0-1 0 0,0-1 0 0 0,-1 1 1 0 0,1 0-1 0 0,0-1 1 0 0,-1 1-1 0 0,1-1 1 0 0,0 1-1 0 0,0 0 1 0 0,-1-1-1 0 0,1 1 1 0 0,0-1-1 0 0,0 1 0 0 0,0-1 1 0 0,0 1-1 0 0,-1-1 1 0 0,1 1-1 0 0,0-1 1 0 0,0 1-1 0 0,0-1 1 0 0,0 1-1 0 0,0-1 0 0 0,0 0 1 0 0,1 1-1 0 0,-1-1 1 0 0,0 1-1 0 0,0-1 1 0 0,0 1-1 0 0,0 0 1 0 0,1-1-1 0 0,-1 1 1 0 0,0-1-1 0 0,0 1 0 0 0,1-1 1 0 0,-1 1-1 0 0,0-1 1 0 0,1 1-1 0 0,-1 0-6 0 0,2-4 8 0 0,-2 4 10 0 0,0-1 1 0 0,0 1 0 0 0,0-1 0 0 0,0 1-1 0 0,0-1 1 0 0,0 1 0 0 0,0-1 0 0 0,0 1 0 0 0,0-1-1 0 0,0 0 1 0 0,0 1 0 0 0,0-1 0 0 0,0 1 0 0 0,0-1-1 0 0,0 1 1 0 0,-1-1 0 0 0,1 1 0 0 0,0-1 0 0 0,0 1-1 0 0,-1-1 1 0 0,1 1 0 0 0,0-1 0 0 0,-1 1 0 0 0,1-1-1 0 0,0 1 1 0 0,-1 0 0 0 0,1-1 0 0 0,-1 1-19 0 0,1-1 63 0 0,-1 1-1 0 0,0-1 1 0 0,1 0 0 0 0,-1 1-1 0 0,1-1 1 0 0,0 0 0 0 0,-1 1 0 0 0,1-1-1 0 0,-1 0 1 0 0,1 1 0 0 0,0-1 0 0 0,0 0-1 0 0,-1 0 1 0 0,1 1 0 0 0,0-1 0 0 0,0 0-1 0 0,0 0 1 0 0,0 0 0 0 0,0 1 0 0 0,0-1-1 0 0,0 0-62 0 0,5-17 1658 0 0,0 0-1 0 0,2 0 0 0 0,6-11-1657 0 0,-10 22 440 0 0,1-1-1 0 0,1 1 1 0 0,3-5-440 0 0,-4 7 163 0 0,0-1 0 0 0,-1 1 1 0 0,1-1-1 0 0,-1 0 0 0 0,2-6-163 0 0,2-5 382 0 0,0 0-1 0 0,2 0 1 0 0,0 1 0 0 0,8-11-382 0 0,-1-1 641 0 0,-1 0 1 0 0,7-21-642 0 0,-1 3 328 0 0,-8 15-6 0 0,-1-1 0 0 0,7-31-322 0 0,8-25 354 0 0,-23 79-324 0 0,0 0 0 0 0,-1 0 1 0 0,0 0-1 0 0,0-1 0 0 0,-1 0 0 0 0,-1 1 1 0 0,0-1-1 0 0,0 0 0 0 0,0 1 0 0 0,-2-11-30 0 0,0-16 52 0 0,2 30-37 0 0,-1 1-1 0 0,0-1 1 0 0,0 0-1 0 0,-1 1 1 0 0,1-1 0 0 0,-1 0-1 0 0,0 1 1 0 0,-1-1-1 0 0,1 1 1 0 0,-1-1 0 0 0,0 1-1 0 0,-3-5-14 0 0,-1 1 50 0 0,4 5-17 0 0,0 1-1 0 0,0-1 0 0 0,0 1 0 0 0,-1 0 0 0 0,-2-3-32 0 0,4 6-14 0 0,1-1 0 0 0,-1 0 0 0 0,0 1 0 0 0,0-1 0 0 0,0 0-1 0 0,0 1 1 0 0,0-1 0 0 0,0 1 0 0 0,0 0 0 0 0,0-1-1 0 0,0 1 1 0 0,0 0 0 0 0,0-1 0 0 0,-1 1 0 0 0,1 0 0 0 0,0 0-1 0 0,0 0 1 0 0,0 0 0 0 0,0 0 0 0 0,0 0 0 0 0,0 0 0 0 0,-1 1-1 0 0,1-1 15 0 0,-3 1-44 0 0,0 1-1 0 0,1-1 0 0 0,-1 1 0 0 0,1 0 0 0 0,-1 0 0 0 0,1 1 0 0 0,0-1 0 0 0,-1 0 0 0 0,1 1 0 0 0,-2 2 45 0 0,-27 34-26 0 0,21-26 24 0 0,8-8-22 0 0,0 0 0 0 0,0 0 0 0 0,0 0 0 0 0,1 1 0 0 0,0-1-1 0 0,0 0 1 0 0,0 1 0 0 0,1 0 0 0 0,-1 4 24 0 0,-2 12-391 0 0,0 19 391 0 0,4-26-152 0 0,0 0-1 0 0,1 0 1 0 0,0-1 0 0 0,1 1-1 0 0,2 3 153 0 0,20 72-867 0 0,-12-46 582 0 0,-7-30 177 0 0,0-1 1 0 0,1 1 0 0 0,5 8 107 0 0,10 24-253 0 0,-7-12-107 0 0,1 0 1 0 0,1-2-1 0 0,13 17 360 0 0,7 17-173 0 0,-33-62 172 0 0,0 1 0 0 0,0 0-1 0 0,0 0 1 0 0,-1 0 0 0 0,0 0 0 0 0,0 0 0 0 0,-1 0-1 0 0,1 0 1 0 0,-1 1 1 0 0,0-4 1 0 0,0 0 1 0 0,0 1-1 0 0,0-1 0 0 0,0 0 0 0 0,1 0 0 0 0,-1 0 1 0 0,1-1-1 0 0,-1 1 0 0 0,1 0 0 0 0,-1 0 0 0 0,1-1 1 0 0,0 1-1 0 0,0-1-1 0 0,-2-1 0 0 0,2 2 75 0 0,-2-2 8 0 0,0 0 50 0 0,0 0 26 0 0,0 0 7 0 0,0 0-14 0 0,10-9-48 0 0,-6 6-92 0 0,-2 2-15 0 0,0-1-1 0 0,0 1 0 0 0,-1 0 1 0 0,1-1-1 0 0,0 1 0 0 0,-1-1 1 0 0,1 0-1 0 0,-1 1 1 0 0,0-1-1 0 0,1 0 0 0 0,-1-1 4 0 0,2-1-330 0 0,-1 0-1 0 0,1 0 0 0 0,0 0 1 0 0,0 0-1 0 0,0 1 1 0 0,1-1-1 0 0,-1 1 1 0 0,1 0-1 0 0,0 0 0 0 0,3-2 331 0 0,-5 3-380 0 0,16-13-7705 0 0</inkml:trace>
  <inkml:trace contextRef="#ctx0" brushRef="#br0" timeOffset="165021.37">4330 9462 13328 0 0,'0'0'612'0'0,"0"0"-15"0"0,0 0-270 0 0,0 0 273 0 0,0 0-495 0 0,0 1 0 0 0,-1-1 1 0 0,1 0-1 0 0,0 1 0 0 0,-1-1 1 0 0,1 1-1 0 0,0-1 1 0 0,0 0-1 0 0,0 1 0 0 0,-1-1 1 0 0,1 1-1 0 0,0-1 1 0 0,0 0-1 0 0,0 1 0 0 0,0-1 1 0 0,0 1-1 0 0,0-1 1 0 0,0 1-1 0 0,0-1 0 0 0,0 1 1 0 0,0-1-1 0 0,0 1-105 0 0,0-1-5 0 0,0 0 61 0 0,1 0 1 0 0,-1 1-1 0 0,0-1 1 0 0,1 0-1 0 0,-1 0 1 0 0,0 1-1 0 0,0-1 1 0 0,1 0-1 0 0,-1 1 0 0 0,0-1 1 0 0,0 1-1 0 0,1-1 1 0 0,-1 0-1 0 0,0 1 1 0 0,0-1-1 0 0,0 1 1 0 0,0-1-1 0 0,0 0 1 0 0,0 1-1 0 0,0-1 1 0 0,1 1-1 0 0,-1-1 1 0 0,0 0-1 0 0,-1 1 1 0 0,1-1-1 0 0,0 1 1 0 0,0-1-1 0 0,0 1 0 0 0,0-1 1 0 0,0 0-1 0 0,0 1-56 0 0,1 1 542 0 0,8 4-45 0 0,-7-5-17 0 0,-2-1-7 0 0,3 1-30 0 0,1 0-355 0 0,0-1-1 0 0,0 0 1 0 0,0 1 0 0 0,-1-1-1 0 0,1 0 1 0 0,0-1 0 0 0,0 1-1 0 0,0-1 1 0 0,0 1 0 0 0,-1-1 0 0 0,1 0-1 0 0,0-1 1 0 0,-1 1 0 0 0,1-1-1 0 0,-1 1 1 0 0,1-1 0 0 0,-1 0-88 0 0,20-10 743 0 0,-19 11-674 0 0,0-1 0 0 0,-1 1 0 0 0,1-1 1 0 0,-1 0-1 0 0,1 0 0 0 0,-1 0 1 0 0,0-1-1 0 0,1 1 0 0 0,-1-1 1 0 0,-1 0-1 0 0,4-3-69 0 0,-1-1 58 0 0,-2 4-7 0 0,-1-1 1 0 0,1 0-1 0 0,-1 0 1 0 0,1 0 0 0 0,-1 0-1 0 0,0-1 1 0 0,-1 1 0 0 0,2-3-52 0 0,0-9 353 0 0,-2 12-312 0 0,0-1 1 0 0,0 1-1 0 0,0 0 0 0 0,0 0 1 0 0,-1-1-1 0 0,1 1 0 0 0,-1 0 1 0 0,0-1-1 0 0,-1 1 0 0 0,1 0 1 0 0,-1 0-1 0 0,0-1 0 0 0,0 1 1 0 0,0 0-1 0 0,0 0 0 0 0,-1 0-41 0 0,-4-9 63 0 0,6 12-48 0 0,-1-1-1 0 0,0 0 0 0 0,0 1 0 0 0,0-1 1 0 0,1 0-1 0 0,-2 1 0 0 0,1-1 0 0 0,0 1 1 0 0,0-1-1 0 0,0 1 0 0 0,-2-1-14 0 0,-2-3 20 0 0,-1 1 0 0 0,1 0 0 0 0,-1 0 0 0 0,0 0 0 0 0,-3-1-20 0 0,7 4 3 0 0,0 0 0 0 0,0 1 0 0 0,0-1 0 0 0,0 0 0 0 0,-1 1 0 0 0,1-1 0 0 0,0 1 0 0 0,0 0 0 0 0,0 0 0 0 0,0 0 0 0 0,-1 0 0 0 0,1 0 0 0 0,0 0 0 0 0,0 0 0 0 0,0 1 0 0 0,0-1 0 0 0,0 1 0 0 0,-1 0 0 0 0,1 0 0 0 0,0-1-3 0 0,-4 4 0 0 0,1 0 0 0 0,-1 0 0 0 0,1 0 0 0 0,-1 0 0 0 0,1 1 0 0 0,1 0 0 0 0,-1 0 0 0 0,1 0 0 0 0,-1 1 0 0 0,1 0 0 0 0,1 0 0 0 0,-1 0 0 0 0,1 0 0 0 0,0 0 0 0 0,1 0 0 0 0,0 1 0 0 0,-1 1 0 0 0,-1 2 0 0 0,0 0 0 0 0,0-1 0 0 0,-4 5 0 0 0,4-8 0 0 0,1 1 0 0 0,0-1 0 0 0,0 1 0 0 0,0 0 0 0 0,1 0 0 0 0,-1 4 0 0 0,0 7 0 0 0,2-1 0 0 0,0 15 0 0 0,-1 6 0 0 0,2-27 0 0 0,0 1 0 0 0,0-1 0 0 0,1 1 0 0 0,1-1 0 0 0,0 1 0 0 0,0-1 0 0 0,1 1 0 0 0,1-1 0 0 0,2 6 0 0 0,2 12 0 0 0,-7-25 0 0 0,-1 0 0 0 0,1-1 0 0 0,0 1 0 0 0,1 0 0 0 0,-1 0 0 0 0,1-1 0 0 0,-1 1 0 0 0,2 1 0 0 0,1 1 77 0 0,0 0-1 0 0,0-1 0 0 0,1 1 1 0 0,0-1-1 0 0,0 0 0 0 0,0 0 1 0 0,1-1-1 0 0,-1 1 0 0 0,3 0-76 0 0,-5-4 33 0 0,-1 1 1 0 0,1-1-1 0 0,0 0 0 0 0,0 0 0 0 0,0 0 1 0 0,0 0-1 0 0,0 0 0 0 0,0-1 1 0 0,0 1-1 0 0,0-1 0 0 0,0 0 0 0 0,0 0 1 0 0,0 0-1 0 0,0-1 0 0 0,0 1 0 0 0,0 0 1 0 0,0-1-1 0 0,0 0 0 0 0,0 0 0 0 0,0 0 1 0 0,0 0-1 0 0,0 0 0 0 0,1-2-33 0 0,8-3 92 0 0,0-1 0 0 0,0 0 0 0 0,-1-1 0 0 0,0 0 0 0 0,-1-1 0 0 0,1-1 0 0 0,-1 1 0 0 0,-1-2 0 0 0,2-2-92 0 0,24-34 186 0 0,-3-1 0 0 0,10-20-186 0 0,-17 21 204 0 0,-13 22-64 0 0,1 1 0 0 0,1 1 0 0 0,1 0 0 0 0,7-7-140 0 0,-13 18 3 0 0,-5 8-6 0 0,-1 0 0 0 0,1-1-1 0 0,-1 1 1 0 0,1 1 0 0 0,1-1 0 0 0,1-1 3 0 0,-5 5-8 0 0,-1 0-1 0 0,0 0 1 0 0,1 0-1 0 0,-1 0 1 0 0,0 0-1 0 0,0 1 0 0 0,1-1 1 0 0,-1 0-1 0 0,0 0 1 0 0,0 0-1 0 0,1 0 1 0 0,-1 1-1 0 0,0-1 1 0 0,0 0-1 0 0,1 0 1 0 0,-1 1-1 0 0,0-1 1 0 0,0 0-1 0 0,0 0 1 0 0,0 1-1 0 0,1-1 1 0 0,-1 0-1 0 0,0 1 1 0 0,0-1-1 0 0,0 0 1 0 0,0 1-1 0 0,0-1 9 0 0,0 0-11 0 0,6 16-143 0 0,-1 0 1 0 0,-1 0-1 0 0,0 0 1 0 0,1 16 153 0 0,3 69-72 0 0,-6-69 71 0 0,-1 11 20 0 0,-3 20-19 0 0,0 2-2448 0 0,2-64 1364 0 0,0 0 721 0 0,-1 0 0 0 0,1 0-1 0 0,-1 0 1 0 0,0 0 0 0 0,1 0 0 0 0,-1-1 0 0 0,0 1 0 0 0,0 0 0 0 0,0 0 0 0 0,1-1-1 0 0,-1 1 1 0 0,0 0 0 0 0,0-1 0 0 0,-1 1 363 0 0,-10 3-2100 0 0,9-4-11 0 0</inkml:trace>
  <inkml:trace contextRef="#ctx0" brushRef="#br0" timeOffset="166083.62">5027 9412 12752 0 0,'0'0'586'0'0,"6"-6"189"0"0,22-22 252 0 0,-26 26 94 0 0,-2 2 51 0 0,0 0-1008 0 0,1 0 0 0 0,-1 0 0 0 0,0 0 0 0 0,1 0 0 0 0,-1 0-1 0 0,1 0 1 0 0,-1 0 0 0 0,0 0 0 0 0,1 0 0 0 0,-1 0 0 0 0,0 0 0 0 0,1 0 0 0 0,-1 0 0 0 0,1 0 0 0 0,-1 0 0 0 0,0 0 0 0 0,1 1 0 0 0,-1-1 0 0 0,0 0 0 0 0,1 0 0 0 0,-1 0-1 0 0,0 1 1 0 0,0-1 0 0 0,1 0-164 0 0,1 5 141 0 0,0 1-1 0 0,0-1 0 0 0,-1 1 1 0 0,1-1-1 0 0,-1 1 1 0 0,-1-1-1 0 0,1 1 0 0 0,-1-1 1 0 0,0 1-1 0 0,0 0 0 0 0,0-1 1 0 0,-1 1-1 0 0,0 0 1 0 0,0 0-141 0 0,-1 7 190 0 0,0 0 0 0 0,2 1 0 0 0,0-1 1 0 0,0 0-1 0 0,1 0 0 0 0,2 6-190 0 0,1 38 163 0 0,-4-53-160 0 0,0 0 8 0 0,0 1 0 0 0,1-1 0 0 0,-1 1 0 0 0,1-1 0 0 0,0 1 1 0 0,0-1-1 0 0,1 1 0 0 0,-1-1 0 0 0,1 0 0 0 0,1 2-11 0 0,-2-1 14 0 0,5 6-4 0 0,5-2 1 0 0,-10-8-4 0 0,0-1 1 0 0,0 1-1 0 0,0 0 0 0 0,1 0 1 0 0,-1 0-1 0 0,0-1 1 0 0,0 1-1 0 0,1-1 0 0 0,-1 1 1 0 0,0-1-1 0 0,1 1 0 0 0,-1-1 1 0 0,0 0-1 0 0,1 0 1 0 0,0 0-8 0 0,-1 0 3 0 0,0 0 0 0 0,-1 0 0 0 0,1 0 0 0 0,0-1 1 0 0,0 1-1 0 0,0 0 0 0 0,0-1 0 0 0,0 1 0 0 0,-1-1 1 0 0,1 1-1 0 0,0-1 0 0 0,0 1 0 0 0,-1-1-3 0 0,5-2 29 0 0,0 1 27 0 0,0-1 0 0 0,0-1 0 0 0,0 1 0 0 0,0-1 0 0 0,-1 1 1 0 0,1-1-1 0 0,-1-1 0 0 0,0 1 0 0 0,0-1 0 0 0,0 1 0 0 0,-1-1 0 0 0,1-2-56 0 0,8-13 295 0 0,-2 0 1 0 0,6-14-296 0 0,-3 6-88 0 0,48-113 238 0 0,-51 119-45 0 0,-9 20-17 0 0,-1 5-20 0 0,0 77-108 0 0,-1-61 38 0 0,0 1 1 0 0,1-1-1 0 0,1 0 1 0 0,1 1-1 0 0,1-1 1 0 0,1 0-1 0 0,0 1 2 0 0,-3-18 0 0 0,0 1 0 0 0,-1-1 0 0 0,1 0 0 0 0,0 0 0 0 0,0 1 0 0 0,1-1 0 0 0,-1 0 0 0 0,0 0 0 0 0,1 0 0 0 0,9 5 0 0 0,-7-5 0 0 0,-1-1 4 0 0,1 0 0 0 0,-1 1 0 0 0,1-1 0 0 0,0-1 0 0 0,-1 1 0 0 0,1 0 0 0 0,0-1 0 0 0,0 0 0 0 0,-1 0 0 0 0,1 0 0 0 0,0 0-1 0 0,0-1 1 0 0,0 1 0 0 0,-1-1 0 0 0,1 0 0 0 0,0 0 0 0 0,-1 0 0 0 0,1-1 0 0 0,-1 1 0 0 0,0-1 0 0 0,1 0 0 0 0,0 0-4 0 0,9-6 26 0 0,-1-1-1 0 0,0 0 1 0 0,0 0 0 0 0,9-11-26 0 0,-10 9 20 0 0,-2-1 0 0 0,0 0 1 0 0,0-1-1 0 0,2-5-20 0 0,1-1 5 0 0,-1 0 10 0 0,0 0 0 0 0,-2 0 0 0 0,0-1-1 0 0,0-4-14 0 0,25-83 40 0 0,-20 60 96 0 0,20-89-7 0 0,-25 79-129 0 0,-9 52 0 0 0,-3 7 0 0 0,-2 4 0 0 0,-5 10-2 0 0,1 2 0 0 0,1-1 0 0 0,0 1 0 0 0,1 0 0 0 0,1 0 0 0 0,-3 17 2 0 0,1 6-17 0 0,1 0 1 0 0,1 29 16 0 0,5-55 1 0 0,1 1 0 0 0,0-1 0 0 0,1 0 0 0 0,1 0 0 0 0,1 0 1 0 0,0 0-1 0 0,1 0 0 0 0,0 0 0 0 0,1-1 0 0 0,1 0 0 0 0,0 0 0 0 0,3 3-1 0 0,-7-14 4 0 0,1 3 6 0 0,1 0 1 0 0,0 1-1 0 0,0-1 0 0 0,1-1 0 0 0,0 1 0 0 0,3 3-10 0 0,-6-8 0 0 0,-1 0 1 0 0,1 0-1 0 0,0 1 0 0 0,-1-1 1 0 0,1 0-1 0 0,0-1 0 0 0,0 1 0 0 0,0 0 1 0 0,0 0-1 0 0,0-1 0 0 0,0 1 0 0 0,0-1 1 0 0,0 0-1 0 0,0 1 0 0 0,0-1 0 0 0,0 0 1 0 0,0 0-1 0 0,0-1 0 0 0,0 1 1 0 0,0 0-1 0 0,0-1 0 0 0,0 1 0 0 0,0-1 1 0 0,0 1-1 0 0,0-1 0 0 0,1-1 0 0 0,6-2 11 0 0,0-1-1 0 0,0-1 0 0 0,0 1 1 0 0,-1-2-1 0 0,0 1 0 0 0,0-1 1 0 0,-1 0-1 0 0,0 0 0 0 0,0-1 1 0 0,-1 0-1 0 0,1-2-10 0 0,13-19 115 0 0,-2-2 1 0 0,8-19-116 0 0,-13 25 311 0 0,2-7-163 0 0,-2 0 0 0 0,4-16-148 0 0,-5 14 24 0 0,14-48-403 0 0,6-35 379 0 0,-20 78 54 0 0,-11 38-134 0 0,-2 3-66 0 0,-13 44-255 0 0,-3 16 447 0 0,3 0 81 0 0,4-19-260 0 0,-4 39 133 0 0,10-52-40 0 0,-9 114 16 0 0,12-113 91 0 0,2 0 0 0 0,1-1-1 0 0,2 1 1 0 0,2 7-67 0 0,-5-32-21 0 0,1 0 0 0 0,-1 1 1 0 0,1-1-1 0 0,1 0 0 0 0,-1 0 0 0 0,1-1 1 0 0,0 1-1 0 0,1 2 21 0 0,-3-7 21 0 0,0 1 0 0 0,1-1-1 0 0,-1 1 1 0 0,0-1 0 0 0,0 1 0 0 0,1-1 0 0 0,-1 0 0 0 0,1 1-1 0 0,-1-1 1 0 0,1 0 0 0 0,-1 0 0 0 0,1 0 0 0 0,0 0 0 0 0,0 0 0 0 0,0-1-1 0 0,-1 1 1 0 0,1-1 0 0 0,0 1 0 0 0,0-1 0 0 0,0 1 0 0 0,0-1 0 0 0,0 0-1 0 0,0 0 1 0 0,0 0 0 0 0,0 0 0 0 0,-1 0 0 0 0,1-1 0 0 0,0 1-1 0 0,1-1-20 0 0,5-1 91 0 0,1-1-1 0 0,-1 0 0 0 0,0-1 1 0 0,0 0-1 0 0,0-1 0 0 0,0 1 0 0 0,-1-1 1 0 0,4-4-91 0 0,1-1 122 0 0,-1 0 1 0 0,0-1 0 0 0,-1 0 0 0 0,7-11-123 0 0,6-11 195 0 0,-1-2 0 0 0,-2-1 0 0 0,4-13-195 0 0,56-121 312 0 0,-67 145-236 0 0,9-13-76 0 0,-9 15 57 0 0,0-1-1 0 0,9-22-56 0 0,-11 65-168 0 0,-3 1 115 0 0,-1 1-1 0 0,-1 0 1 0 0,-1 1-1 0 0,1 6 54 0 0,1 4-278 0 0,5 14 278 0 0,0-11 21 0 0,-3-1-1 0 0,0 2 0 0 0,-2-1 1 0 0,-1 12-21 0 0,-5-42-17 0 0,-1 0 1 0 0,0-1 0 0 0,0 1-1 0 0,-1-1 1 0 0,1 1-1 0 0,-1-1 1 0 0,0 0 0 0 0,0 1-1 0 0,-1-1 1 0 0,1 0-1 0 0,-1 1 1 0 0,0-1-1 0 0,0 0 1 0 0,-1 1 16 0 0,1-2 6 0 0,0-1-1 0 0,-1 1 1 0 0,1 0 0 0 0,-1 0 0 0 0,0-1-1 0 0,0 1 1 0 0,0-1 0 0 0,0 0-1 0 0,0 0 1 0 0,0 0 0 0 0,0-1-1 0 0,-1 1 1 0 0,1-1 0 0 0,-1 0-1 0 0,1 1 1 0 0,-4-1-6 0 0,0 1-85 0 0,-1-1 0 0 0,1 0 1 0 0,-1 0-1 0 0,1-1 0 0 0,-1 1 0 0 0,1-2 0 0 0,-1 1 85 0 0,4-1-58 0 0,0 0 0 0 0,0 0 0 0 0,-1 0 0 0 0,1 0-1 0 0,0-1 1 0 0,0 1 0 0 0,0-1 0 0 0,1 0 0 0 0,-1 0 0 0 0,0-1-1 0 0,1 1 1 0 0,-3-3 58 0 0,-21-22-2668 0 0,13 7-4521 0 0,6 8-709 0 0</inkml:trace>
  <inkml:trace contextRef="#ctx0" brushRef="#br0" timeOffset="166411.67">5961 9221 15344 0 0,'0'0'336'0'0,"0"0"72"0"0,0 0 7 0 0,5-8 25 0 0,3-1-352 0 0,2 1-88 0 0,3 2 0 0 0,5 1 0 0 0,-1-3 400 0 0,5 5 64 0 0,8-5 16 0 0,1 4 0 0 0,-5-1-400 0 0,10 5-80 0 0,-1 0 0 0 0,4 0 0 0 0</inkml:trace>
  <inkml:trace contextRef="#ctx0" brushRef="#br0" timeOffset="166864.69">7308 9182 14280 0 0,'0'-36'1552'0'0,"0"34"-1260"0"0,1 1 0 0 0,-2-1 1 0 0,1 0-1 0 0,0 1 1 0 0,0-1-1 0 0,0 0 0 0 0,-1 1 1 0 0,1-1-1 0 0,-1 1 1 0 0,1-1-1 0 0,-1 1 0 0 0,0-1 1 0 0,1 1-1 0 0,-1-1 1 0 0,0 1-1 0 0,0-1 0 0 0,0 1 1 0 0,0 0-1 0 0,0 0 1 0 0,-1-1-1 0 0,1 1 0 0 0,0 0 1 0 0,0 0-1 0 0,-1 0 1 0 0,1 1-1 0 0,-1-1 0 0 0,1 0 1 0 0,-1 0-1 0 0,1 1 1 0 0,-1-1-1 0 0,1 1 0 0 0,-1-1 1 0 0,0 1-293 0 0,0 0 117 0 0,0-1 0 0 0,-1 1 1 0 0,1 0-1 0 0,0 0 0 0 0,0 1 1 0 0,-1-1-1 0 0,1 0 0 0 0,0 1 1 0 0,0 0-1 0 0,-2 0-117 0 0,-8 4 31 0 0,0 0-1 0 0,0 1 1 0 0,1 0 0 0 0,0 1 0 0 0,0 1-1 0 0,1 0 1 0 0,0 0 0 0 0,0 1 0 0 0,1 0-1 0 0,0 0 1 0 0,0 1 0 0 0,1 0-1 0 0,0 1 1 0 0,1 0 0 0 0,1 0 0 0 0,0 1-1 0 0,0-1 1 0 0,-2 8-31 0 0,3-5-11 0 0,-1 4 20 0 0,0-1 0 0 0,1 1 1 0 0,1 1-10 0 0,3-15-8 0 0,0 1 1 0 0,0-1-1 0 0,1 0 0 0 0,0 1 1 0 0,0-1-1 0 0,0 0 1 0 0,0 1-1 0 0,1-1 0 0 0,0 0 1 0 0,0 0-1 0 0,0 1 1 0 0,0-1-1 0 0,1 0 0 0 0,-1 0 1 0 0,2 1 7 0 0,-3-4-17 0 0,1 0 1 0 0,0-1-1 0 0,-1 1 1 0 0,1 0-1 0 0,0-1 1 0 0,-1 1-1 0 0,1-1 1 0 0,0 1-1 0 0,0-1 1 0 0,0 1-1 0 0,-1-1 1 0 0,1 0-1 0 0,0 1 1 0 0,0-1-1 0 0,0 0 1 0 0,0 0-1 0 0,0 1 0 0 0,0-1 1 0 0,0 0-1 0 0,-1 0 1 0 0,1 0-1 0 0,0 0 1 0 0,0 0-1 0 0,0 0 1 0 0,0-1-1 0 0,0 1 1 0 0,0 0-1 0 0,0 0 1 0 0,0-1-1 0 0,-1 1 1 0 0,2 0 16 0 0,1-2-74 0 0,1 1 0 0 0,0-1 0 0 0,-1 0 0 0 0,1 0 0 0 0,-1 0 0 0 0,2-2 74 0 0,2-2-168 0 0,-1 0 0 0 0,0 0 0 0 0,0 0 0 0 0,-1-1 0 0 0,0 0 0 0 0,0 0 0 0 0,-1 0 1 0 0,3-6 167 0 0,6-14-387 0 0,7-25 387 0 0,-8 21 21 0 0,3-13 3 0 0,8-39-24 0 0,-14 47 124 0 0,1 1-1 0 0,2-1 0 0 0,7-11-123 0 0,-16 42 13 0 0,-1-1 15 0 0,1 0 0 0 0,-1 1 0 0 0,1-1 0 0 0,0 1 0 0 0,1 0 0 0 0,0-1 0 0 0,-1 2 0 0 0,2-1-1 0 0,-1 0 1 0 0,0 1 0 0 0,4-3-28 0 0,1 19 118 0 0,-5-4-117 0 0,0-1 1 0 0,-1 1 0 0 0,-1-1-1 0 0,1 1 1 0 0,-1 0 0 0 0,1 8-2 0 0,4 52 23 0 0,-4-35 26 0 0,2 59 410 0 0,-4 58-459 0 0,-2-69 301 0 0,-14 484 1804 0 0,8-386-1979 0 0,7-118 8 0 0,2-1 1 0 0,4 0 0 0 0,8 36-135 0 0,-14-93 11 0 0,1 1-1 0 0,0 0 1 0 0,0-1 0 0 0,1 1 0 0 0,-1-1-1 0 0,1 1 1 0 0,-1-1 0 0 0,1 0 0 0 0,0 0-1 0 0,1 1-10 0 0,-2-3 8 0 0,-1-1 0 0 0,0 1 0 0 0,1-1 0 0 0,-1 0 0 0 0,1 1 0 0 0,-1-1-1 0 0,1 1 1 0 0,-1-1 0 0 0,1 0 0 0 0,-1 1 0 0 0,1-1 0 0 0,-1 0-1 0 0,1 0 1 0 0,0 0 0 0 0,-1 1 0 0 0,1-1 0 0 0,-1 0 0 0 0,1 0 0 0 0,0 0-1 0 0,-1 0 1 0 0,1 0 0 0 0,-1 0 0 0 0,1 0 0 0 0,0 0-8 0 0,0 0 21 0 0,0-1-1 0 0,0 0 1 0 0,0 1 0 0 0,0-1 0 0 0,-1 0-1 0 0,1 1 1 0 0,0-1 0 0 0,0 0-1 0 0,0 0 1 0 0,-1 1 0 0 0,1-1 0 0 0,0 0-1 0 0,-1 0 1 0 0,1 0 0 0 0,0 0 0 0 0,-1 0-1 0 0,0 0 1 0 0,1-1-21 0 0,6-14 72 0 0,-1-1 0 0 0,-1 1 0 0 0,-1-1 0 0 0,0 0 1 0 0,-1-1-1 0 0,-1 1 0 0 0,0-8-72 0 0,-1-21 127 0 0,-2-1 1 0 0,-2-8-128 0 0,0 14-209 0 0,-2 0-1 0 0,-1 0 1 0 0,-3 1-1 0 0,-1 0 1 0 0,-2 1-1 0 0,-1 0 1 0 0,-3 1-1 0 0,-1 1 1 0 0,-2-1 209 0 0,14 28-187 0 0,-1 0 0 0 0,0 1 1 0 0,-1 0-1 0 0,1 0 1 0 0,-2 0-1 0 0,1 1 0 0 0,-5-3 187 0 0,12 11 0 0 0,0 0 0 0 0,0 0 0 0 0,0-1 0 0 0,0 1 0 0 0,0 0 0 0 0,0 0 0 0 0,0-1 0 0 0,0 1 0 0 0,0 0 0 0 0,0 0 0 0 0,0 0 0 0 0,0-1 0 0 0,0 1 0 0 0,0 0 0 0 0,0 0 0 0 0,0-1 0 0 0,0 1 0 0 0,0 0 0 0 0,0 0 0 0 0,0-1 0 0 0,0 1 0 0 0,0 0 0 0 0,0 0 0 0 0,0 0 0 0 0,0-1 0 0 0,1 1 0 0 0,-1 0 0 0 0,0 0 0 0 0,0 0 0 0 0,0 0 0 0 0,0-1 0 0 0,1 1 0 0 0,-1 0 0 0 0,0 0 0 0 0,0 0 0 0 0,0 0 0 0 0,1 0 0 0 0,-1 0 0 0 0,9-8 0 0 0,-7 7 0 0 0,5-3 0 0 0,0 1 0 0 0,0 0 0 0 0,0 0 0 0 0,0 0 0 0 0,1 1 0 0 0,-1 0 0 0 0,1 1 0 0 0,0-1 0 0 0,1 1 0 0 0,25-6 0 0 0,-14 3-58 0 0,0 0 0 0 0,1 0 0 0 0,2 2 58 0 0,47-8-2024 0 0,-24 1 837 0 0,-4 7-12 0 0</inkml:trace>
  <inkml:trace contextRef="#ctx0" brushRef="#br0" timeOffset="168504.93">8129 9268 9672 0 0,'0'0'748'0'0,"0"0"-335"0"0,0 0 427 0 0,0 0 236 0 0,0 0 48 0 0,0 0-107 0 0,0 0-491 0 0,0 0-218 0 0,5-6 245 0 0,6-2-2 0 0,-1 0 0 0 0,2 1 0 0 0,-1 0 0 0 0,1 1-1 0 0,0 0 1 0 0,12-3-551 0 0,-3 0 509 0 0,13-6 319 0 0,-6 3-411 0 0,1-1 0 0 0,-1-1 0 0 0,0-3-417 0 0,-21 13 22 0 0,1-1 0 0 0,-1-1 0 0 0,-1 1 0 0 0,1-1 0 0 0,-1-1 0 0 0,0 1 0 0 0,0-1 0 0 0,-1 0 0 0 0,1 0-1 0 0,-2 0 1 0 0,1-1 0 0 0,-1 0 0 0 0,0 0-22 0 0,-2 1 14 0 0,-1 0 0 0 0,1-1 0 0 0,-1 1 0 0 0,0-1 0 0 0,-1 1 0 0 0,0-1-1 0 0,0 1 1 0 0,-1-1 0 0 0,0 1 0 0 0,0-1 0 0 0,-1 1 0 0 0,0-1 0 0 0,0 1-1 0 0,0 0 1 0 0,-4-5-14 0 0,5 9 9 0 0,-1 0 0 0 0,0 0 0 0 0,0 0 0 0 0,0 1-1 0 0,0-1 1 0 0,-1 1 0 0 0,1-1 0 0 0,-1 1 0 0 0,1 0-9 0 0,1 1 14 0 0,0 0-1 0 0,0 1 1 0 0,0-1 0 0 0,0 0 0 0 0,0 1 0 0 0,0-1 0 0 0,0 1 0 0 0,0-1 0 0 0,0 1 0 0 0,0 0 0 0 0,0-1 0 0 0,0 1 0 0 0,0 0 0 0 0,0 0 0 0 0,0-1 0 0 0,0 1 0 0 0,0 0 0 0 0,-1 0 0 0 0,1 0 0 0 0,0 1 0 0 0,0-1 0 0 0,0 0 0 0 0,0 0 0 0 0,0 0 0 0 0,0 1 0 0 0,0-1 0 0 0,0 1 0 0 0,-1-1-14 0 0,-2 4 81 0 0,0 0 0 0 0,0 0 0 0 0,0 0 0 0 0,0 0 0 0 0,1 1 0 0 0,-1-1 0 0 0,1 1 0 0 0,0 0 1 0 0,1 0-1 0 0,-1 0 0 0 0,1 0 0 0 0,0 0 0 0 0,0 4-81 0 0,-5 14 92 0 0,2 0 0 0 0,-2 16-92 0 0,5-27 43 0 0,-12 99 119 0 0,5 0 0 0 0,5 1-162 0 0,-3 43 158 0 0,-6 173 2956 0 0,29 326-3114 0 0,-9-585 712 0 0,14 55-712 0 0,-20-115 67 0 0,1 0-1 0 0,1 1 1 0 0,0-1 0 0 0,0-1-1 0 0,0 1 1 0 0,1 0 0 0 0,1-1-1 0 0,-1 0-66 0 0,-2-6 219 0 0,-2-2 33 0 0,0-1-217 0 0,1 0 0 0 0,-1 0-1 0 0,1 0 1 0 0,-1 0 0 0 0,1 1 0 0 0,-1-1 0 0 0,1 0-1 0 0,0 0 1 0 0,0 0 0 0 0,-1 0 0 0 0,1 1-1 0 0,1-2-34 0 0,2-2 68 0 0,1-4-35 0 0,-1 1-1 0 0,0-1 0 0 0,0 1 0 0 0,0-1 1 0 0,-1 0-1 0 0,0 0 0 0 0,-1-1 0 0 0,1-3-32 0 0,2-15 36 0 0,-2 0-1 0 0,0-1-35 0 0,-2 21 5 0 0,1-59 108 0 0,-4-59-113 0 0,1 98 4 0 0,-6-67-197 0 0,-17-81 193 0 0,9 106-271 0 0,-3 0-1 0 0,-17-41 272 0 0,29 94-112 0 0,0-3-57 0 0,-2 1 0 0 0,-1 0 0 0 0,0 0 1 0 0,-11-15 168 0 0,-5-3-320 0 0,-21-22 320 0 0,42 54-15 0 0,3 3 12 0 0,0 0-1 0 0,0 1 0 0 0,1-1 1 0 0,-1 0-1 0 0,0 0 0 0 0,1 0 1 0 0,-1 0-1 0 0,1 0 0 0 0,-1 1 1 0 0,1-1-1 0 0,-1 0 0 0 0,1 0 1 0 0,0 0-1 0 0,0 0 0 0 0,-1-1 1 0 0,1 1-1 0 0,0 0 0 0 0,0 0 0 0 0,0 0 1 0 0,0 0-1 0 0,0 0 0 0 0,0-1 4 0 0,1 1-4 0 0,0 0 0 0 0,-1 1 0 0 0,1-1 0 0 0,0 0 0 0 0,0 1 0 0 0,-1-1 0 0 0,1 0-1 0 0,0 1 1 0 0,0-1 0 0 0,0 1 0 0 0,0-1 0 0 0,1 1 4 0 0,-2-1-4 0 0,8-2-7 0 0,-1-1 0 0 0,0 1 0 0 0,1 0 1 0 0,0 0-1 0 0,0 1 0 0 0,-1 0 0 0 0,2 0 0 0 0,-1 1 0 0 0,0 0 11 0 0,29-6-57 0 0,19-8 42 0 0,46-12 17 0 0,-90 24-2 0 0,0-1 0 0 0,0 0 0 0 0,8-5 0 0 0,-13 5 0 0 0,1 2 0 0 0,1 5 0 0 0,-5 0-9 0 0,0 1 0 0 0,-1-1 0 0 0,1 1-1 0 0,-1 0 1 0 0,0 0 0 0 0,0 0 0 0 0,0 1 0 0 0,-1-1 0 0 0,1 1-1 0 0,-1-1 1 0 0,0 1 0 0 0,0 0 0 0 0,0 4 9 0 0,9 18-13 0 0,-5-13 18 0 0,0 1 0 0 0,-2 0 0 0 0,1 2-5 0 0,10 33-3 0 0,-11-34 3 0 0,-4-15 0 0 0,0 0 0 0 0,0 0 0 0 0,1 1 0 0 0,-1-1 0 0 0,0 0 0 0 0,1 0 0 0 0,-1 0 0 0 0,1 1 0 0 0,-1-1 0 0 0,1 0 0 0 0,-1 0 0 0 0,1 0 0 0 0,0 0 0 0 0,-1 0 0 0 0,1 0 0 0 0,0 0 0 0 0,0 0 0 0 0,0 0 0 0 0,0 0 0 0 0,0-1 0 0 0,1 2 0 0 0,0 0 4 0 0,1-1 0 0 0,0 1 0 0 0,0-1 0 0 0,0 1 0 0 0,0-1 0 0 0,0 0 0 0 0,0 0 0 0 0,0 0 0 0 0,0 0 0 0 0,0-1-1 0 0,0 1 1 0 0,0-1 0 0 0,1 0 0 0 0,-1 0 0 0 0,0 0 0 0 0,0 0 0 0 0,0-1 0 0 0,0 1 0 0 0,1-1 0 0 0,-1 0 0 0 0,0 0 0 0 0,0 0 0 0 0,2-1-4 0 0,5-1 35 0 0,0-1 1 0 0,0 0-1 0 0,0-1 0 0 0,-1 0 1 0 0,1-1-1 0 0,-1 0 1 0 0,-1 0-1 0 0,1-1 0 0 0,-1 0 1 0 0,0 0-1 0 0,4-6-35 0 0,0-4 122 0 0,0 0 0 0 0,0-1 0 0 0,-2-1 0 0 0,0 1 0 0 0,-2-2 0 0 0,0 1 0 0 0,-1-1 0 0 0,2-9-122 0 0,30-95 384 0 0,-23 80-464 0 0,1 1 0 0 0,16-25 80 0 0,-29 61 12 0 0,-3 5 47 0 0,-2 4-5 0 0,-8 21-146 0 0,0 1 0 0 0,1 0-1 0 0,0 6 93 0 0,6-17-84 0 0,-1 0 0 0 0,2-1 0 0 0,0 1-1 0 0,0 0 1 0 0,1 0 0 0 0,1 0 0 0 0,1 5 84 0 0,2 13-156 0 0,2-1 1 0 0,1 0-1 0 0,7 15 156 0 0,-2-4-163 0 0,-10-31 142 0 0,1 0 0 0 0,0 0 1 0 0,1 0-1 0 0,0-1 0 0 0,0 1 0 0 0,1-1 1 0 0,0 0-1 0 0,5 6 21 0 0,-9-15-2 0 0,1 4-35 0 0,1-1 0 0 0,0 1 1 0 0,1-1-1 0 0,-1 0 0 0 0,1 1 1 0 0,1 0 36 0 0,-4-3 0 0 0,1-1 1 0 0,0 1 0 0 0,-1 0 0 0 0,1-1-1 0 0,-1 1 1 0 0,1-1 0 0 0,0 0 0 0 0,-1 1-1 0 0,1-1 1 0 0,0 0 0 0 0,-1 0 0 0 0,1 0-1 0 0,0 0 1 0 0,0 0 0 0 0,-1 0 0 0 0,1-1-1 0 0,0 1 1 0 0,-1-1 0 0 0,1 1-1 0 0,2-2 6 0 0,-1 0 1 0 0,1 0-1 0 0,-1 0 1 0 0,0 0-1 0 0,0 0 0 0 0,0-1 1 0 0,0 1-1 0 0,0-1 1 0 0,-1 0-1 0 0,1 0 1 0 0,-1 0-1 0 0,1 0 0 0 0,-1-1-6 0 0,6-8 21 0 0,-1 0 0 0 0,0 0-1 0 0,0-2-20 0 0,98-225 195 0 0,-48 131-14 0 0,-54 104-172 0 0,-1-1 0 0 0,1 1 0 0 0,0 0 0 0 0,0 0 0 0 0,0 1 0 0 0,0-1 0 0 0,3-1-9 0 0,15-20 25 0 0,-17 20-21 0 0,-1 1-1 0 0,0 0 1 0 0,1 0 0 0 0,0 0-1 0 0,0 1 1 0 0,0-1-1 0 0,0 1 1 0 0,1 0 0 0 0,-1 0-1 0 0,2 0-3 0 0,-5 2 1 0 0,1 0 0 0 0,-1 1 0 0 0,0-1 0 0 0,0 1 0 0 0,1-1-1 0 0,-1 1 1 0 0,0-1 0 0 0,1 1 0 0 0,-1 0 0 0 0,0 0 0 0 0,1-1 0 0 0,-1 1 0 0 0,1 0-1 0 0,-1 0 1 0 0,0 0 0 0 0,1 1 0 0 0,-1-1 0 0 0,0 0 0 0 0,1 1 0 0 0,-1-1 0 0 0,0 0-1 0 0,1 1 1 0 0,-1-1 0 0 0,0 1 0 0 0,0 0 0 0 0,1 0 0 0 0,-1-1 0 0 0,0 1 0 0 0,0 0-1 0 0,0 0 1 0 0,0 0 0 0 0,0 0 0 0 0,0 0 0 0 0,0 0 0 0 0,-1 0 0 0 0,1 0 0 0 0,0 1 0 0 0,0-1-1 0 0,-1 0 1 0 0,1 0 0 0 0,0 2-1 0 0,6 14 0 0 0,-1-6 0 0 0,-2 0 0 0 0,0 0 0 0 0,0 0 0 0 0,0 2 0 0 0,-2 3 0 0 0,6 18 0 0 0,3 0 0 0 0,-2 1 0 0 0,0 0 0 0 0,1 29 0 0 0,-9-58 0 0 0,-1 0 0 0 0,0-1 0 0 0,-1 1 0 0 0,0 6 0 0 0,-2 15 0 0 0,2-15 0 0 0,-3-2 0 0 0,2-9-7 0 0,1 1 0 0 0,-1-1 0 0 0,1 0 0 0 0,-1 0 0 0 0,1-1-1 0 0,-1 1 1 0 0,0 0 0 0 0,1 0 0 0 0,-1-1 0 0 0,0 1 0 0 0,0-1 0 0 0,0 1 0 0 0,1-1 0 0 0,-1 0-1 0 0,0 0 1 0 0,0 0 0 0 0,0 0 0 0 0,-1 0 7 0 0,-32-6-224 0 0,29 4 41 0 0,-1 0-1 0 0,0 0 1 0 0,1-1-1 0 0,-1 0 1 0 0,-5-4 183 0 0,-6-8-2502 0 0,16 13 1604 0 0,1 0 0 0 0,-1 0 0 0 0,1 0-1 0 0,-1 0 1 0 0,1 0 0 0 0,0-1-1 0 0,0 1 1 0 0,0 0 898 0 0,-4-12-7786 0 0</inkml:trace>
  <inkml:trace contextRef="#ctx0" brushRef="#br0" timeOffset="168832.98">9993 8854 14280 0 0,'0'0'1102'0'0,"0"0"-543"0"0,0 0 391 0 0,0 0-689 0 0,0-1-1 0 0,-1 1 0 0 0,1-1 0 0 0,0 1 0 0 0,0-1 0 0 0,-1 1 0 0 0,1-1 1 0 0,0 1-1 0 0,0 0 0 0 0,-1-1 0 0 0,1 1 0 0 0,-1 0 0 0 0,1-1 0 0 0,0 1 1 0 0,-1 0-1 0 0,1-1 0 0 0,-1 1 0 0 0,1 0-260 0 0,-2 1 172 0 0,0 0-1 0 0,0 0 1 0 0,0 0-1 0 0,1 1 1 0 0,-1-1-1 0 0,0 1 1 0 0,1-1 0 0 0,-1 1-1 0 0,1-1 1 0 0,0 1-1 0 0,-1 0 1 0 0,1 0-1 0 0,0 0 1 0 0,0 0-1 0 0,0 0 1 0 0,0 0 0 0 0,1 0-1 0 0,-1 1-171 0 0,-2 8 268 0 0,0 0 1 0 0,1-1-1 0 0,0 5-268 0 0,0-5 212 0 0,-17 138 663 0 0,-1 7-68 0 0,10-88-280 0 0,3 0 0 0 0,2 57-527 0 0,5-97 18 0 0,1 0 0 0 0,1-1 0 0 0,2 1 0 0 0,3 11-18 0 0,-5-31 21 0 0,0 0-1 0 0,0 0 1 0 0,1 0 0 0 0,0 0-1 0 0,1-1 1 0 0,0 1-1 0 0,0-1 1 0 0,0 0-1 0 0,3 3-20 0 0,-6-7 8 0 0,1 0 0 0 0,0 0 0 0 0,-1 0 0 0 0,1-1-1 0 0,0 1 1 0 0,0 0 0 0 0,0-1 0 0 0,0 0-1 0 0,0 1 1 0 0,1-1 0 0 0,-1 0 0 0 0,0 0-1 0 0,0 0 1 0 0,1 0 0 0 0,-1-1 0 0 0,1 1 0 0 0,-1-1-1 0 0,1 1 1 0 0,-1-1 0 0 0,1 0 0 0 0,-1 0-1 0 0,1 0 1 0 0,-1 0 0 0 0,1-1 0 0 0,-1 1-1 0 0,1 0 1 0 0,-1-1 0 0 0,0 0 0 0 0,3-1-8 0 0,1 0 31 0 0,1-1 1 0 0,-1 0-1 0 0,0-1 1 0 0,-1 0 0 0 0,1 0-1 0 0,3-3-31 0 0,-7 5-97 0 0,0 0-1 0 0,0 0 0 0 0,0 0 1 0 0,-1 0-1 0 0,1 0 1 0 0,-1-1-1 0 0,1 1 1 0 0,-1 0-1 0 0,0-1 1 0 0,0 1-1 0 0,0-1 0 0 0,0 0 1 0 0,0 1-1 0 0,-1-1 1 0 0,1 0-1 0 0,-1 1 1 0 0,0-1-1 0 0,0-1 98 0 0,0-18-1876 0 0</inkml:trace>
  <inkml:trace contextRef="#ctx0" brushRef="#br0" timeOffset="169192.3">9730 9068 19895 0 0,'0'0'455'0'0,"0"0"61"0"0,0 0 28 0 0,3 0-61 0 0,21-2 96 0 0,0-1 1 0 0,0 0-1 0 0,-1-2 1 0 0,1-2-1 0 0,9-3-579 0 0,44-11 345 0 0,-58 16-1174 0 0,-1-1 0 0 0,14-6 829 0 0,-17 5-8373 0 0</inkml:trace>
  <inkml:trace contextRef="#ctx0" brushRef="#br0" timeOffset="169193.3">9335 8955 13448 0 0,'0'0'288'0'0,"0"0"64"0"0,0 0 16 0 0,13 0 16 0 0,-4 8-304 0 0</inkml:trace>
  <inkml:trace contextRef="#ctx0" brushRef="#br0" timeOffset="170254.52">11094 8780 19895 0 0,'0'-38'1998'0'0,"0"37"-1733"0"0,0 1 256 0 0,-1 1 147 0 0,-4 13-123 0 0,1 1 0 0 0,0 0 0 0 0,1-1 0 0 0,1 1 1 0 0,-1 13-546 0 0,-2 17 289 0 0,1-15 58 0 0,1 26-347 0 0,6 225 1439 0 0,-2-244-1387 0 0,5 17-52 0 0,-1 4-9 0 0,-4-50 33 0 0,0 1-1 0 0,0-1 1 0 0,1 0 0 0 0,1 6-24 0 0,-2-12 7 0 0,0 0 0 0 0,0 0 0 0 0,0 0 0 0 0,0 0 0 0 0,0 0 0 0 0,0 0 0 0 0,0 0-1 0 0,1 0 1 0 0,-1-1 0 0 0,1 1-7 0 0,-1-1 2 0 0,-1-1 0 0 0,1 1 0 0 0,0 0 0 0 0,0-1 0 0 0,0 1 0 0 0,-1-1-1 0 0,1 0 1 0 0,0 1 0 0 0,0-1 0 0 0,0 0 0 0 0,0 1 0 0 0,0-1 0 0 0,0 0 0 0 0,0 0-1 0 0,0 0 1 0 0,0 0 0 0 0,0 0 0 0 0,0 0 0 0 0,0 0 0 0 0,0 0 0 0 0,0 0-1 0 0,0 0-1 0 0,3-1 10 0 0,1-1 0 0 0,-1 1 0 0 0,0 0-1 0 0,1-1 1 0 0,-1 0 0 0 0,0 0-1 0 0,0-1 1 0 0,-1 1 0 0 0,1-1-1 0 0,2-1-9 0 0,2-4 76 0 0,0 0-1 0 0,0-1 0 0 0,4-6-75 0 0,12-14 88 0 0,-6 7-13 0 0,10-15-75 0 0,-6 6 41 0 0,10-9-41 0 0,10-15 389 0 0,-41 54-399 0 0,-1 0 0 0 0,1 0 0 0 0,0 0 0 0 0,0 0 0 0 0,-1 0-1 0 0,1 0 1 0 0,0 0 0 0 0,0 0 0 0 0,0 0 0 0 0,0 0 0 0 0,0 0 0 0 0,0 0-1 0 0,0 1 1 0 0,1-1 0 0 0,-1 1 0 0 0,0-1 0 0 0,0 1 0 0 0,0-1-1 0 0,1 1 1 0 0,-1-1 0 0 0,0 1 0 0 0,1 0 0 0 0,-1 0 0 0 0,0 0-1 0 0,1 0 1 0 0,-1 0 0 0 0,0 0 0 0 0,1 0 0 0 0,0 0 10 0 0,-1 1-5 0 0,-1-1 0 0 0,0 0 1 0 0,0 0-1 0 0,1 0 0 0 0,-1 1 1 0 0,0-1-1 0 0,1 0 0 0 0,-1 1 1 0 0,0-1-1 0 0,0 0 0 0 0,1 1 1 0 0,-1-1-1 0 0,0 0 0 0 0,0 1 1 0 0,0-1-1 0 0,1 0 0 0 0,-1 1 1 0 0,0-1-1 0 0,0 0 0 0 0,0 1 5 0 0,1 2-13 0 0,1 1 1 0 0,0 0-1 0 0,0 0 1 0 0,0 0-1 0 0,-1 0 1 0 0,0 1-1 0 0,0-1 1 0 0,0 0 0 0 0,0 1-1 0 0,-1-1 1 0 0,1 1-1 0 0,-1 2 13 0 0,3 25-7 0 0,6 56 7 0 0,-5-70 0 0 0,-3-10 0 0 0,0-1 0 0 0,1 0 0 0 0,0 0 0 0 0,0 0 0 0 0,4 6 0 0 0,-3-5 3 0 0,-2-5 1 0 0,0 0 0 0 0,0 0 1 0 0,1 0-1 0 0,-1-1 0 0 0,1 1 0 0 0,-1 0 0 0 0,1-1 1 0 0,0 1-1 0 0,0-1 0 0 0,0 0 0 0 0,0 1 0 0 0,2 0-4 0 0,3 0 7 0 0,-6-2-7 0 0,1 0 0 0 0,-1 0 1 0 0,1 0-1 0 0,0 0 0 0 0,-1-1 0 0 0,1 1 0 0 0,0-1 1 0 0,0 1-1 0 0,-1-1 0 0 0,1 0 0 0 0,0 0 0 0 0,0 1 0 0 0,-1-1 1 0 0,1-1-1 0 0,0 1 0 0 0,0 0 0 0 0,-1 0 0 0 0,1 0 1 0 0,0-1-1 0 0,0 1 0 0 0,-1-1 0 0 0,3 0 0 0 0,1-2 22 0 0,1 0 0 0 0,0 0 0 0 0,-1 0 1 0 0,0-1-1 0 0,0 0 0 0 0,0 0 0 0 0,0 0 0 0 0,-1 0 0 0 0,1-1 0 0 0,-1 0 0 0 0,0 0 1 0 0,-1 0-1 0 0,1 0 0 0 0,-1-1 0 0 0,0 1 0 0 0,0-1 0 0 0,2-6-22 0 0,-1 2 36 0 0,1 0 1 0 0,0 0-1 0 0,4-6-36 0 0,11-19-18 0 0,55-109 1127 0 0,-72 140-1093 0 0,-1-1 0 0 0,1 0 0 0 0,0 1 0 0 0,0-1 0 0 0,4-3-16 0 0,-7 8 0 0 0,1-1 0 0 0,-1 1 0 0 0,1-1 0 0 0,0 1 0 0 0,-1-1 0 0 0,1 1 0 0 0,0 0 0 0 0,-1-1 0 0 0,1 1 0 0 0,0 0 0 0 0,-1 0 0 0 0,1-1 0 0 0,0 1 0 0 0,0 0 0 0 0,-1 0 0 0 0,1 0 0 0 0,0 0 0 0 0,0 0 0 0 0,0 0 0 0 0,-1 0 0 0 0,1 0 0 0 0,0 0 0 0 0,0 0 0 0 0,-1 1 0 0 0,1-1 0 0 0,0 0 0 0 0,-1 0 0 0 0,1 1 0 0 0,0-1 0 0 0,-1 0 0 0 0,1 1 0 0 0,0-1 0 0 0,-1 1 0 0 0,1-1 0 0 0,-1 1 0 0 0,1-1 0 0 0,0 1 0 0 0,-1-1 0 0 0,0 1 0 0 0,1 0 0 0 0,2 2 0 0 0,0 1 0 0 0,0 0 0 0 0,-1-1 0 0 0,0 1 0 0 0,1 2 0 0 0,-2-5 0 0 0,1 3 0 0 0,0 1 1 0 0,-1 0-1 0 0,1 0 1 0 0,-1 0-1 0 0,0 0 0 0 0,-1 0 1 0 0,1 3-1 0 0,3 15-19 0 0,18 75-49 0 0,-15-77 112 0 0,1 0 0 0 0,1 0 0 0 0,2 1-44 0 0,-9-17-35 0 0,2 1 0 0 0,-1-1 0 0 0,1 0 0 0 0,-1 0 0 0 0,1 0-1 0 0,1-1 1 0 0,-1 1 0 0 0,1-1 0 0 0,-1 0 0 0 0,2 0 35 0 0,-4-2-16 0 0,0-1 0 0 0,1 1-1 0 0,-1-1 1 0 0,0 0 0 0 0,1 0 0 0 0,-1 0 0 0 0,1 0-1 0 0,-1 0 1 0 0,1 0 0 0 0,-1-1 0 0 0,1 1 0 0 0,-1-1-1 0 0,1 0 1 0 0,0 0 0 0 0,-1 0 0 0 0,1 0 0 0 0,-1 0 0 0 0,1-1-1 0 0,0 1 1 0 0,-1-1 0 0 0,1 1 0 0 0,-1-1 0 0 0,1 0-1 0 0,-1 0 1 0 0,1 0 16 0 0,2-3-1 0 0,-1 0-1 0 0,1 0 1 0 0,-1 0-1 0 0,0 0 1 0 0,0-1-1 0 0,0 1 1 0 0,0-1-1 0 0,2-5 2 0 0,-2 3 86 0 0,0-1 0 0 0,0 0 0 0 0,-1 1 0 0 0,0-2 0 0 0,0 1-1 0 0,-1 0 1 0 0,0 0 0 0 0,0-1 0 0 0,-1-2-86 0 0,1 0 92 0 0,-1 1 0 0 0,-1-1 0 0 0,0 0 0 0 0,-1 0-1 0 0,0 0 1 0 0,0 1 0 0 0,-1-2-92 0 0,-11-55 496 0 0,8 46-580 0 0,4 15 3 0 0,0 0 0 0 0,0 0-1 0 0,-1 0 1 0 0,-2-3 81 0 0,4 8-24 0 0,-1-1 0 0 0,1 1-1 0 0,-1 0 1 0 0,1-1 0 0 0,0 1 0 0 0,-1-1 0 0 0,1 1 0 0 0,0 0 0 0 0,0-1 0 0 0,0 1 0 0 0,0-1 0 0 0,0 1-1 0 0,0 0 1 0 0,0-1 0 0 0,1 1 0 0 0,-1-1 0 0 0,0 1 0 0 0,1 0 0 0 0,-1-1 0 0 0,1 1 0 0 0,-1 0 0 0 0,1 0-1 0 0,0-1 1 0 0,0 1 0 0 0,-1 0 0 0 0,1 0 0 0 0,0 0 0 0 0,0 0 0 0 0,0 0 0 0 0,0 0 0 0 0,1 0 24 0 0,1-1-45 0 0,-1 0 1 0 0,1 1-1 0 0,0-1 0 0 0,0 1 1 0 0,0 0-1 0 0,0 0 1 0 0,0 0-1 0 0,0 0 0 0 0,0 0 1 0 0,0 1-1 0 0,0-1 1 0 0,0 1-1 0 0,3 0 45 0 0,63-8-200 0 0,-40 7 273 0 0,-16 0-4 0 0,0 1-1 0 0,0 0 1 0 0,1 1 0 0 0,-1 1-1 0 0,5 1-68 0 0,-9 0-73 0 0,-1-2 14 0 0,0 2 0 0 0,0-1 0 0 0,-1 1 0 0 0,6 2 59 0 0,-11-4-6 0 0,0 1-1 0 0,0-1 1 0 0,0 1 0 0 0,0-1-1 0 0,0 1 1 0 0,0-1 0 0 0,-1 1-1 0 0,1 0 1 0 0,0 0 0 0 0,-1 0-1 0 0,1 0 1 0 0,-1 0-1 0 0,0 1 1 0 0,0-1 0 0 0,0 0-1 0 0,1 2 7 0 0,4 13-55 0 0,-4-13 31 0 0,0 0 0 0 0,-1-1 0 0 0,1 1 1 0 0,-1 0-1 0 0,0 0 0 0 0,0 0 0 0 0,-1 0 0 0 0,1 0 1 0 0,-1 0-1 0 0,0 0 0 0 0,0 4 24 0 0,-10 115 216 0 0,9-108-211 0 0,1 0 1 0 0,1 0-1 0 0,0-1 0 0 0,2 5-5 0 0,-2-12-28 0 0,0 0-1 0 0,1-1 1 0 0,0 1-1 0 0,0-1 1 0 0,1 1-1 0 0,0-1 1 0 0,0 0-1 0 0,0 1 1 0 0,1-2-1 0 0,0 2 29 0 0,0-3 16 0 0,0 0-1 0 0,1 0 1 0 0,-1 0 0 0 0,1-1-1 0 0,0 1 1 0 0,0-1 0 0 0,0 0-1 0 0,0-1 1 0 0,1 1-1 0 0,-1-1 1 0 0,1 0 0 0 0,0 0-1 0 0,-1-1 1 0 0,1 0 0 0 0,0 0-1 0 0,0 0 1 0 0,0-1 0 0 0,0 1-1 0 0,0-1 1 0 0,0-1-1 0 0,0 1 1 0 0,4-2-16 0 0,-2 0 17 0 0,-1 0-1 0 0,0-1 0 0 0,1 0 1 0 0,-1-1-1 0 0,-1 1 1 0 0,1-1-1 0 0,0 0 1 0 0,-1-1-1 0 0,0 0 1 0 0,0 0-1 0 0,0 0 1 0 0,-1 0-1 0 0,1-1 0 0 0,-1 0 1 0 0,-1 0-1 0 0,1-1 1 0 0,2-5-17 0 0,-2 3 31 0 0,0 0 1 0 0,0-1-1 0 0,-1 0 1 0 0,-1 0-1 0 0,1 0 1 0 0,-2 0-1 0 0,1 0 1 0 0,-1 0-1 0 0,-1-1 1 0 0,0 1-1 0 0,-1-1 1 0 0,0 0-1 0 0,0 0-31 0 0,-2-1 51 0 0,1 1 0 0 0,-2-1 1 0 0,0 0-1 0 0,0 1 0 0 0,-1 0 0 0 0,-1 0 0 0 0,0 0 0 0 0,0 0 0 0 0,-6-8-51 0 0,7 13-1 0 0,-1 0 1 0 0,1 0 0 0 0,-1 0 0 0 0,0 0-1 0 0,0 1 1 0 0,-1 0 0 0 0,1 0-1 0 0,-1 0 1 0 0,0 1 0 0 0,-1 0-1 0 0,1 0 1 0 0,-1 1 0 0 0,0-1-1 0 0,0 1 1 0 0,-6-1 0 0 0,7 2-8 0 0,0 1-1 0 0,1 1 1 0 0,-1-1 0 0 0,0 1 0 0 0,0 0-1 0 0,0 0 1 0 0,0 1 0 0 0,1-1-1 0 0,-1 1 1 0 0,0 1 0 0 0,0-1 0 0 0,1 1-1 0 0,-1 0 1 0 0,1 0 0 0 0,0 1 0 0 0,-1 0-1 0 0,1-1 1 0 0,0 2 0 0 0,1-1-1 0 0,-1 1 1 0 0,1-1 0 0 0,-1 1 0 0 0,1 1-1 0 0,0-1 1 0 0,0 0 0 0 0,1 1-1 0 0,-1 0 1 0 0,-1 3 8 0 0,2-2-5 0 0,0 0 0 0 0,1 0-1 0 0,-1 0 1 0 0,1 0 0 0 0,0 0 0 0 0,1 0-1 0 0,-1 1 1 0 0,1-1 0 0 0,1 0 0 0 0,-1 1 0 0 0,1-1-1 0 0,0 1 1 0 0,1 0 5 0 0,0 0-6 0 0,0 0 0 0 0,1 0 0 0 0,0 0-1 0 0,0 0 1 0 0,1 0 0 0 0,0-1 0 0 0,0 0 0 0 0,1 1-1 0 0,-1-1 1 0 0,1 0 0 0 0,5 5 6 0 0,-5-5-43 0 0,1 0-1 0 0,0-1 1 0 0,0 0 0 0 0,0 0-1 0 0,0 0 1 0 0,1 0-1 0 0,0-1 1 0 0,0 0 0 0 0,0 0-1 0 0,0 0 1 0 0,1-1 0 0 0,-1 0-1 0 0,1 0 1 0 0,0-1-1 0 0,0 0 1 0 0,0 0 0 0 0,2 0 43 0 0,-4-1 0 0 0,1-1 0 0 0,-1 0 0 0 0,0 1-1 0 0,1-2 1 0 0,-1 1 0 0 0,0 0 0 0 0,1-1 0 0 0,-1 0 0 0 0,0-1 0 0 0,1 1 0 0 0,-1-1 0 0 0,0 0 0 0 0,0 0 0 0 0,0 0 0 0 0,-1-1 0 0 0,1 0-1 0 0,3-2 1 0 0,-6 3-60 0 0,-1 1 0 0 0,1-1 0 0 0,0 1 0 0 0,0-1 0 0 0,-1 0 0 0 0,1 1 0 0 0,-1-1 0 0 0,0 0 0 0 0,0 0 0 0 0,1 0 0 0 0,-1 0 0 0 0,0 0 0 0 0,-1 0 0 0 0,1-1 0 0 0,0 1 0 0 0,-1 0 0 0 0,1 0 0 0 0,-1-1 0 0 0,1 1 0 0 0,-1 0 0 0 0,0-3 60 0 0,-3-12-2829 0 0,-4 2-3499 0 0,-6-1-2011 0 0</inkml:trace>
  <inkml:trace contextRef="#ctx0" brushRef="#br0" timeOffset="170598.19">10659 8982 20815 0 0,'-29'-10'1586'0'0,"27"9"-1081"0"0,2 1-190 0 0,11-4 1357 0 0,5-3-1065 0 0,0 0 0 0 0,0 2 0 0 0,1 0 0 0 0,0 1 0 0 0,10-2-607 0 0,89-7 208 0 0,-66 8-33 0 0,45-2-1035 0 0,38 3 860 0 0,-84 4-548 0 0</inkml:trace>
  <inkml:trace contextRef="#ctx0" brushRef="#br0" timeOffset="171832.27">13670 9190 16208 0 0,'-1'-1'49'0'0,"1"1"0"0"0,-1-1 1 0 0,1 0-1 0 0,0 0 0 0 0,-1 1 1 0 0,1-1-1 0 0,0 0 1 0 0,0 1-1 0 0,-1-1 0 0 0,1 0 1 0 0,0 0-1 0 0,0 0 1 0 0,0 1-1 0 0,0-1 0 0 0,0 0 1 0 0,0 0-1 0 0,0 1 0 0 0,0-1 1 0 0,0 0-1 0 0,0 0 1 0 0,1 0-1 0 0,-1 1 0 0 0,0-1 1 0 0,0 0-1 0 0,1 0 1 0 0,-1 1-50 0 0,2-16 483 0 0,-2 13-403 0 0,0 1 0 0 0,0-1 0 0 0,0 0-1 0 0,0 0 1 0 0,0 1 0 0 0,0-1-1 0 0,1 0 1 0 0,0 0 0 0 0,-1 1-1 0 0,1-1 1 0 0,0 0 0 0 0,0 1-1 0 0,0-1 1 0 0,1 1 0 0 0,-1 0-1 0 0,2-3-79 0 0,4-4 772 0 0,1-1 0 0 0,-1 1-1 0 0,6-3-771 0 0,0-3 450 0 0,-12 15-395 0 0,-1 0-1 0 0,0-1 1 0 0,1 1 0 0 0,-1 0-1 0 0,0-1 1 0 0,1 1-1 0 0,-1-1 1 0 0,0 1-1 0 0,1-1 1 0 0,-1 1-1 0 0,0-1 1 0 0,0 1-1 0 0,0 0 1 0 0,1-1 0 0 0,-1 1-1 0 0,0-1 1 0 0,0 1-1 0 0,0-1 1 0 0,0 1-1 0 0,0-1 1 0 0,0 0-1 0 0,0 1 1 0 0,0-1 0 0 0,0 1-1 0 0,0-1 1 0 0,0 1-1 0 0,-1-1 1 0 0,1 1-55 0 0,0-1 64 0 0,-1 1-1 0 0,1-1 1 0 0,-1 0 0 0 0,0 1 0 0 0,1-1 0 0 0,-1 1 0 0 0,0-1 0 0 0,1 1-1 0 0,-1-1 1 0 0,0 1 0 0 0,0-1 0 0 0,1 1 0 0 0,-1 0 0 0 0,0 0-1 0 0,0-1-63 0 0,-4 0 184 0 0,1 0-1 0 0,0 1 0 0 0,0-1 0 0 0,0 1 0 0 0,-1 0 0 0 0,-2 0-183 0 0,-2 1 81 0 0,1 0 0 0 0,1 1 0 0 0,-1 1-1 0 0,0-1 1 0 0,0 1 0 0 0,1 0 0 0 0,-4 3-81 0 0,-50 30-26 0 0,27-14 62 0 0,11-7-88 0 0,1 2 0 0 0,1 0 0 0 0,0 2 0 0 0,-1 2 52 0 0,17-15 0 0 0,-1 0 0 0 0,1 1 0 0 0,0 0 0 0 0,0 0 0 0 0,0 2 0 0 0,-9 13 0 0 0,9-15 19 0 0,0 1 1 0 0,0 0-1 0 0,1 0 0 0 0,0 0 0 0 0,-2 8-19 0 0,5-14 8 0 0,1 1 0 0 0,-1 0 0 0 0,1-1-1 0 0,-1 1 1 0 0,1-1 0 0 0,0 1 0 0 0,0 0 0 0 0,0-1-1 0 0,0 1 1 0 0,1 1-8 0 0,-1-2 1 0 0,0-1-1 0 0,1 0 0 0 0,-1 0 1 0 0,1 1-1 0 0,0-1 0 0 0,-1 0 1 0 0,1 0-1 0 0,0 0 0 0 0,-1 0 1 0 0,1 0-1 0 0,0 0 0 0 0,0 0 1 0 0,0 0-1 0 0,0 0 0 0 0,0 0 1 0 0,0 0-1 0 0,0-1 0 0 0,0 1 1 0 0,0 0-1 0 0,1-1 1 0 0,-1 1-1 0 0,1-1 19 0 0,0 1 1 0 0,0-1-1 0 0,0 1 1 0 0,-1-1 0 0 0,1 0-1 0 0,0 0 1 0 0,0 0 0 0 0,0 0-1 0 0,0 0 1 0 0,0-1 0 0 0,0 1-1 0 0,0 0 1 0 0,0-1-1 0 0,1 0-19 0 0,29-13 167 0 0,-23 10-126 0 0,11-7 47 0 0,-1-1 1 0 0,0-1-1 0 0,0 0 0 0 0,-1-2 0 0 0,15-15-88 0 0,-21 19 46 0 0,7-5 30 0 0,-2 0 59 0 0,0 0-1 0 0,0-1-134 0 0,23-22 251 0 0,-30 30-162 0 0,0-1-1 0 0,0 0 0 0 0,-1 0 0 0 0,0-1 0 0 0,3-5-88 0 0,-37 75 157 0 0,2-3-141 0 0,3 1 0 0 0,3 1-1 0 0,1 1 1 0 0,-4 49-16 0 0,14-61-74 0 0,1 35 74 0 0,-2 14 85 0 0,6-90-69 0 0,1 1 0 0 0,0-1 0 0 0,0 1-1 0 0,0-1 1 0 0,1 3-16 0 0,0-6 14 0 0,-1-1 0 0 0,1 1 0 0 0,0-1 0 0 0,-1 1 0 0 0,1-1 0 0 0,0 0 0 0 0,1 1 0 0 0,-1-1 0 0 0,0 0 0 0 0,1 0 0 0 0,-1 1 0 0 0,1-1 0 0 0,0 0-14 0 0,-2-2 5 0 0,0 0 0 0 0,1 0 0 0 0,-1 0 0 0 0,1 0-1 0 0,-1 0 1 0 0,0 0 0 0 0,1 1 0 0 0,-1-1 0 0 0,0 0 0 0 0,1-1 0 0 0,-1 1 0 0 0,1 0-1 0 0,-1 0 1 0 0,0 0 0 0 0,1 0 0 0 0,-1 0 0 0 0,0 0 0 0 0,1 0 0 0 0,-1 0 0 0 0,0-1-1 0 0,1 1 1 0 0,-1 0 0 0 0,0 0 0 0 0,1-1-5 0 0,0 1 23 0 0,7-4 50 0 0,0 0-1 0 0,-1-1 0 0 0,1 1 1 0 0,-1-1-1 0 0,0-1 1 0 0,0 0-1 0 0,-1 1 1 0 0,1-2-1 0 0,-2 1 0 0 0,1-1 1 0 0,4-7-73 0 0,7-12 199 0 0,0-1 0 0 0,8-20-199 0 0,-5 8 150 0 0,-2 0 1 0 0,9-30-151 0 0,17-49 113 0 0,-29 76-51 0 0,3 1-1 0 0,14-27-61 0 0,-26 59-73 0 0,0-1-1 0 0,1 1 1 0 0,1-1 73 0 0,-4 5-24 0 0,2 17-89 0 0,-3-3 100 0 0,-1 0 0 0 0,0 1 0 0 0,0-1 0 0 0,0 1 0 0 0,-2-1 0 0 0,1 1 0 0 0,-1 0 13 0 0,-3 21-2 0 0,-3 53-56 0 0,3 1 58 0 0,1-49-14 0 0,1-27 14 0 0,0 1 1 0 0,1 0-1 0 0,0 0 1 0 0,1 0-1 0 0,1 6 0 0 0,-2-15 2 0 0,0 0 0 0 0,0 0-1 0 0,0-1 1 0 0,1 1 0 0 0,-1 0-1 0 0,0 0 1 0 0,0 0 0 0 0,1 0 0 0 0,-1-1-1 0 0,0 1 1 0 0,1 0 0 0 0,-1 0 0 0 0,1-1-1 0 0,-1 1 1 0 0,1 0 0 0 0,-1-1-1 0 0,1 1 1 0 0,-1 0 0 0 0,1-1 0 0 0,0 1-1 0 0,0-1 1 0 0,-1 1 0 0 0,1-1 0 0 0,0 1-1 0 0,-1-1 1 0 0,1 0 0 0 0,1 1-2 0 0,-1-1 6 0 0,0 0 0 0 0,0 0-1 0 0,0 0 1 0 0,1 0 0 0 0,-1 0 0 0 0,0-1 0 0 0,0 1 0 0 0,0 0 0 0 0,0-1 0 0 0,0 1-1 0 0,0 0 1 0 0,1-1-6 0 0,-1 0 7 0 0,3-1 7 0 0,0 0 0 0 0,0 0 0 0 0,0-1 0 0 0,-1 1 0 0 0,1-1 0 0 0,-1 0 0 0 0,0 0 0 0 0,3-3-14 0 0,23-31 99 0 0,-13 16-47 0 0,10-15 90 0 0,13-22-142 0 0,-15 21 82 0 0,17-19-82 0 0,-4 4 53 0 0,-37 52-53 0 0,0-1 0 0 0,0 1 0 0 0,0 0 0 0 0,0 0 0 0 0,0-1 0 0 0,0 1 0 0 0,0 0 0 0 0,0-1 0 0 0,1 1 0 0 0,-1 0 0 0 0,0 0 0 0 0,0-1 0 0 0,0 1 0 0 0,1 0 0 0 0,-1 0 0 0 0,0 0 0 0 0,0-1 0 0 0,1 1 0 0 0,-1 0 0 0 0,0 0 0 0 0,0 0 0 0 0,1 0 0 0 0,-1-1 0 0 0,0 1 0 0 0,1 0 0 0 0,-1 0 0 0 0,0 0 0 0 0,0 0 0 0 0,1 0 0 0 0,-1 0 0 0 0,0 0 0 0 0,1 0 0 0 0,-1 0 0 0 0,0 0 0 0 0,1 0 0 0 0,-1 0 0 0 0,0 0 0 0 0,1 0 0 0 0,-1 0 0 0 0,0 0 0 0 0,0 1 0 0 0,1-1 0 0 0,-1 0 0 0 0,0 0 0 0 0,1 0 0 0 0,-1 0 0 0 0,0 1 0 0 0,0-1 0 0 0,1 0 0 0 0,-1 0 0 0 0,0 0 0 0 0,0 1 0 0 0,0-1 0 0 0,1 0 0 0 0,0 2 0 0 0,1-1 0 0 0,-1 1 0 0 0,1-1 0 0 0,-1 1 0 0 0,0 0 0 0 0,1-1 0 0 0,-1 1 0 0 0,0 0 0 0 0,0 0 0 0 0,0 0 0 0 0,0 0 0 0 0,-1 0 0 0 0,1 0 0 0 0,-1 0 0 0 0,8 34 0 0 0,-6-29 0 0 0,4 28-16 0 0,0 0-103 0 0,6 20 119 0 0,-9-45-12 0 0,0 0 1 0 0,1 0-1 0 0,0-1 1 0 0,0 1-1 0 0,1-1 1 0 0,0 0-1 0 0,5 5 12 0 0,-6-10-382 0 0,0 0 0 0 0,0-1-1 0 0,0 1 1 0 0,0-1 0 0 0,1 0 0 0 0,0 0-1 0 0,-1 0 1 0 0,1-1 0 0 0,0 0 0 0 0,0 0-1 0 0,1 0 1 0 0,-1 0 0 0 0,5 0 382 0 0,7-1-9342 0 0</inkml:trace>
  <inkml:trace contextRef="#ctx0" brushRef="#br0" timeOffset="172691.45">14758 9243 18223 0 0,'0'0'414'0'0,"0"0"56"0"0,0 0 32 0 0,0 0-60 0 0,-1 2-287 0 0,-2 3-38 0 0,2-4 18 0 0,1 0 0 0 0,0 0-1 0 0,-1 1 1 0 0,1-1 0 0 0,0 0-1 0 0,0 0 1 0 0,0 0 0 0 0,0 1-1 0 0,0-1 1 0 0,0 0 0 0 0,0 0-1 0 0,1 0 1 0 0,-1 0 0 0 0,0 1-1 0 0,1-1 1 0 0,-1 0 0 0 0,1 0-1 0 0,-1 0-134 0 0,3 8 726 0 0,2-1 90 0 0,-3-6-658 0 0,0 0-94 0 0,-1 0-1 0 0,1-1 0 0 0,0 1 1 0 0,0 0-1 0 0,0-1 1 0 0,0 1-1 0 0,0-1 0 0 0,0 1 1 0 0,1-1-1 0 0,-1 0 0 0 0,0 0 1 0 0,0 0-1 0 0,1-1 1 0 0,-1 1-1 0 0,1 0 0 0 0,-1-1 1 0 0,1 0-1 0 0,-1 1 1 0 0,1-1-1 0 0,-1 0 0 0 0,1 0 1 0 0,-1 0-1 0 0,1-1 0 0 0,-1 1 1 0 0,1-1-1 0 0,-1 1-63 0 0,11-2 194 0 0,-12 2-180 0 0,0 0 0 0 0,1 0 0 0 0,-1-1 0 0 0,0 1 0 0 0,1 0 0 0 0,-1 0 0 0 0,1-1 0 0 0,-1 1 0 0 0,0-1 0 0 0,0 1 0 0 0,1-1 0 0 0,-1 1 0 0 0,0-1 0 0 0,0 0 0 0 0,0 0 1 0 0,1 0-1 0 0,-1 0 0 0 0,0 1 0 0 0,0-1 0 0 0,0-1 0 0 0,-1 1 0 0 0,1 0-14 0 0,11-16 165 0 0,-10 15-134 0 0,-1 0 0 0 0,1 0 0 0 0,-1 0 0 0 0,1 0 0 0 0,-1 0 0 0 0,0-1-1 0 0,0 1 1 0 0,0 0 0 0 0,0-1 0 0 0,0 1 0 0 0,0-1 0 0 0,-1 1 0 0 0,1-1 0 0 0,-1 0 0 0 0,0 1-1 0 0,0-1 1 0 0,0 1 0 0 0,0-2-31 0 0,-1-8-7 0 0,1 9 9 0 0,0 1 1 0 0,0 0-1 0 0,-1-1 0 0 0,1 1 0 0 0,-1 0 0 0 0,1 0 0 0 0,-1-1 1 0 0,0 1-1 0 0,0 0 0 0 0,0 0 0 0 0,0 0 0 0 0,0 0 0 0 0,-1 0-1 0 0,0-3 76 0 0,-1 0 0 0 0,0 1 0 0 0,-1-1 1 0 0,1 1-1 0 0,-1 0 0 0 0,0 0 1 0 0,0 0-1 0 0,-1 0 0 0 0,1 1 1 0 0,-1-1-1 0 0,-2 0-77 0 0,3 4-36 0 0,0 0 0 0 0,1 1 0 0 0,-1-1 0 0 0,1 1 0 0 0,-1 0 0 0 0,0 0 0 0 0,1 1 0 0 0,0-1 0 0 0,-4 2 36 0 0,3-1-41 0 0,-1 1-12 0 0,-1-1 1 0 0,1 1-1 0 0,0 0 0 0 0,1 0 1 0 0,-1 1-1 0 0,0-1 1 0 0,1 1-1 0 0,0 0 0 0 0,0 0 1 0 0,-3 5 52 0 0,-3 4-27 0 0,1 1 0 0 0,1 0 0 0 0,-1 2 27 0 0,-6 13 12 0 0,6-13-12 0 0,2 1 0 0 0,0 0 0 0 0,1 0 0 0 0,0 3 0 0 0,2-10 0 0 0,2 0 20 0 0,1-1-1 0 0,-1 1 1 0 0,2 0-1 0 0,-1 0 1 0 0,1 0-1 0 0,1-1 1 0 0,0 1 0 0 0,0 0-1 0 0,2 4-19 0 0,-2-11 42 0 0,-1-1-1 0 0,1 0 1 0 0,-1 1 0 0 0,1-1-1 0 0,0 0 1 0 0,0 0 0 0 0,0 1-1 0 0,0-1 1 0 0,0 0 0 0 0,1 0-1 0 0,-1 0 1 0 0,1 0 0 0 0,-1 0-1 0 0,1-1 1 0 0,0 1-1 0 0,1 1-41 0 0,0-1 16 0 0,0 0-1 0 0,1 0 0 0 0,-1 0 0 0 0,1-1 0 0 0,-1 1 1 0 0,1-1-1 0 0,0 0 0 0 0,-1 0 0 0 0,1 0 0 0 0,0 0-15 0 0,7 0 9 0 0,0 0-1 0 0,0-1 1 0 0,0 0-1 0 0,0 0 1 0 0,0-1-1 0 0,0-1 0 0 0,1 0-8 0 0,5-1 24 0 0,-1 0 0 0 0,0-1 0 0 0,1-1 0 0 0,-2-1 0 0 0,1 0 0 0 0,-1-1 0 0 0,0-1 0 0 0,7-4-24 0 0,17-12 47 0 0,-23 14 38 0 0,0 0 1 0 0,9-8-86 0 0,-2-1 112 0 0,-1-1 1 0 0,0 0-1 0 0,17-23-112 0 0,-29 31 65 0 0,28-37 33 0 0,6-12-98 0 0,-34 45 167 0 0,-1 0 0 0 0,0-1 0 0 0,-1 0 0 0 0,0 0 0 0 0,-2-1 0 0 0,1-4-167 0 0,-6 19 5 0 0,-1 1 0 0 0,1 0 0 0 0,-1 0 0 0 0,0-1 0 0 0,0 1 0 0 0,0 0-1 0 0,0-1 1 0 0,0 1 0 0 0,0 0 0 0 0,-1-1 0 0 0,1 0-5 0 0,0 3-1 0 0,-1-1 1 0 0,1 1 0 0 0,0-1 0 0 0,0 1 0 0 0,-1-1-1 0 0,1 0 1 0 0,-1 1 0 0 0,1 0 0 0 0,0-1-1 0 0,-1 1 1 0 0,1-1 0 0 0,-1 1 0 0 0,1-1-1 0 0,-1 1 1 0 0,1 0 0 0 0,-1-1 0 0 0,0 1-1 0 0,1 0 1 0 0,-1 0 0 0 0,1-1 0 0 0,-1 1-1 0 0,0 0 1 0 0,1 0 0 0 0,-1 0 0 0 0,1 0-1 0 0,-1 0 1 0 0,0 0 0 0 0,1 0 0 0 0,-1 0-1 0 0,0 0 1 0 0,1 0 0 0 0,-1 0 0 0 0,1 0-1 0 0,-1 0 1 0 0,0 0 0 0 0,1 1 0 0 0,-1-1-1 0 0,1 0 1 0 0,-1 1 0 0 0,0-1 0 0 0,1 0-1 0 0,-1 1 1 0 0,1-1 0 0 0,-8 4-62 0 0,1 0-1 0 0,0 0 1 0 0,0 1-1 0 0,0 0 0 0 0,0 0 1 0 0,1 0-1 0 0,0 1 1 0 0,0 0-1 0 0,0 0 1 0 0,1 1-1 0 0,0 0 1 0 0,0 0-1 0 0,1 0 1 0 0,0 0-1 0 0,0 0 1 0 0,1 1-1 0 0,0 0 1 0 0,0 0-1 0 0,0 2 63 0 0,0 0-99 0 0,1 0 0 0 0,0 1 0 0 0,1 0 0 0 0,0-1-1 0 0,0 1 1 0 0,1-1 0 0 0,1 1 0 0 0,0 0 0 0 0,0-1 0 0 0,1 1 0 0 0,0-1-1 0 0,1 0 1 0 0,0 1 0 0 0,5 8 99 0 0,18 33-620 0 0,14 18 620 0 0,-30-52-62 0 0,-5-9 49 0 0,-1 1 0 0 0,0-1 0 0 0,-1 1 0 0 0,0-1 0 0 0,0 1 0 0 0,-1 1 13 0 0,11 35 59 0 0,-9-32-46 0 0,-4-1-13 0 0,-4-3 16 0 0,4-8 60 0 0,1-3-68 0 0,1 1 0 0 0,-1 0 0 0 0,1 0-1 0 0,-1-1 1 0 0,1 1 0 0 0,-1 0 0 0 0,0-1 0 0 0,1 0 0 0 0,-1 1-1 0 0,1-1 1 0 0,-1 0 0 0 0,0 0 0 0 0,0 1 0 0 0,1-1-1 0 0,-1 0 1 0 0,0 0 0 0 0,1-1-8 0 0,3-3 7 0 0,3-1 2 0 0,0 0 1 0 0,-1-1-1 0 0,0 0 0 0 0,0 0 1 0 0,-1-1-1 0 0,0 0 0 0 0,2-4-9 0 0,17-20 53 0 0,-9 13-33 0 0,0-2 0 0 0,2-4-20 0 0,5-8 139 0 0,11-19 117 0 0,-23 34-28 0 0,1 0 0 0 0,1 0-1 0 0,1 1 1 0 0,15-14-228 0 0,-29 31 2 0 0,0-1-1 0 0,0 1 0 0 0,0 0 1 0 0,0 0-1 0 0,0 0 1 0 0,1 0-1 0 0,-1 0 0 0 0,0-1 1 0 0,0 1-1 0 0,0 0 1 0 0,0 0-1 0 0,0 0 0 0 0,0 0 1 0 0,1 0-1 0 0,-1 0 0 0 0,0 0 1 0 0,0 0-1 0 0,0 0 1 0 0,0-1-1 0 0,1 1 0 0 0,-1 0 1 0 0,0 0-1 0 0,0 0 1 0 0,0 0-1 0 0,0 0 0 0 0,1 0 1 0 0,-1 0-1 0 0,0 0 1 0 0,0 0-1 0 0,0 0 0 0 0,0 0 1 0 0,1 0-1 0 0,-1 1 1 0 0,0-1-1 0 0,0 0 0 0 0,0 0 1 0 0,0 0-1 0 0,1 0 1 0 0,-1 0-1 0 0,0 0-1 0 0,1 9 72 0 0,-7 17 46 0 0,5-21-108 0 0,-12 92-10 0 0,11-89 4 0 0,1-1 0 0 0,0 0-1 0 0,1 1 1 0 0,-1-1 0 0 0,1 0 0 0 0,1 1-1 0 0,-1-1 1 0 0,1 0 0 0 0,1 1 0 0 0,-1-1 0 0 0,1 0-1 0 0,1 0 1 0 0,-1 0 0 0 0,1 0 0 0 0,0-1-1 0 0,1 1 1 0 0,-1-1-4 0 0,1 1 0 0 0,11 17 0 0 0,-14-22 2 0 0,1-1-1 0 0,-1 1 0 0 0,1 0 1 0 0,0 0-1 0 0,0-1 1 0 0,-1 1-1 0 0,1-1 1 0 0,0 0-1 0 0,0 0 0 0 0,0 1 1 0 0,0-1-1 0 0,1-1 1 0 0,-1 1-1 0 0,0 0 0 0 0,0 0 1 0 0,0-1-1 0 0,1 1 1 0 0,-1-1-1 0 0,0 0 1 0 0,1 0-1 0 0,-1 1 0 0 0,0-2 1 0 0,1 1-1 0 0,-1 0 1 0 0,0 0-1 0 0,1-1 1 0 0,-1 1-1 0 0,0-1 0 0 0,0 0 1 0 0,1 0-1 0 0,-1 0 1 0 0,0 0-1 0 0,1 0-1 0 0,-1-1-133 0 0,0 1-1 0 0,-1 0 1 0 0,1-1-1 0 0,0 1 1 0 0,-1-1-1 0 0,1 1 1 0 0,-1-1-1 0 0,1 0 1 0 0,-1 1-1 0 0,0-1 1 0 0,0 0 0 0 0,1 0-1 0 0,-2 0 1 0 0,1 0-1 0 0,0 0 1 0 0,0 0-1 0 0,-1-1 1 0 0,1 1-1 0 0,-1 0 1 0 0,1 0-1 0 0,-1 0 1 0 0,0-1 0 0 0,0 1 133 0 0,0-6-1055 0 0,-1 0 0 0 0,0 1 0 0 0,0-1 0 0 0,-1-4 1055 0 0,-6-16-2174 0 0</inkml:trace>
  <inkml:trace contextRef="#ctx0" brushRef="#br0" timeOffset="173035.12">15635 8885 8288 0 0,'-8'-11'736'0'0,"8"11"-584"0"0,0 0-152 0 0,0 0 0 0 0,0 0 2016 0 0,0 0 384 0 0,0 0 64 0 0,0 0 23 0 0,0 0-1735 0 0,0 0-344 0 0,12 8-72 0 0,-8 3-8319 0 0</inkml:trace>
  <inkml:trace contextRef="#ctx0" brushRef="#br0" timeOffset="173472.52">15850 9337 16439 0 0,'0'0'754'0'0,"0"0"-17"0"0,16 0-444 0 0,-7-2 280 0 0,1 1-1 0 0,-1 0 0 0 0,1 0 1 0 0,3 1-573 0 0,30-2 1894 0 0,-28 0-1377 0 0,-10 2-322 0 0,0 0 0 0 0,0-1 0 0 0,1 0 1 0 0,-1 0-1 0 0,-1-1 0 0 0,3 0-195 0 0,1-1 144 0 0,-1-1-1 0 0,1 0 1 0 0,-1 0-1 0 0,0-1 1 0 0,0-1-144 0 0,-4 4 20 0 0,-1 0 0 0 0,0 0 0 0 0,1 0 0 0 0,-1 0 0 0 0,0-1 1 0 0,-1 1-1 0 0,1-1 0 0 0,0 1 0 0 0,-1-1 0 0 0,1 0 1 0 0,-1 1-1 0 0,0-1 0 0 0,0 0 0 0 0,1-3-20 0 0,-1 1 61 0 0,0 0 0 0 0,0-1 1 0 0,-1 1-1 0 0,1 0 0 0 0,-1-1 0 0 0,0 1 0 0 0,-1 0 0 0 0,1-1 0 0 0,-1 1 0 0 0,0 0 0 0 0,-1 0 0 0 0,1 0 0 0 0,-1 0 0 0 0,0 0 1 0 0,0 0-1 0 0,0 0 0 0 0,-1 1 0 0 0,0-1 0 0 0,0 1 0 0 0,0-1 0 0 0,0 1 0 0 0,-3-2-61 0 0,5 5 0 0 0,-1 0 0 0 0,1 0 0 0 0,0 0 0 0 0,-1 1 0 0 0,1-1 0 0 0,-1 0 0 0 0,1 1 0 0 0,-1-1 0 0 0,1 1 0 0 0,-1-1 0 0 0,1 1 0 0 0,-1 0 0 0 0,1 0 0 0 0,-1 0 0 0 0,0 0 0 0 0,1 0 0 0 0,-1 0 0 0 0,1 0 0 0 0,-1 0 0 0 0,1 1 0 0 0,-1-1 0 0 0,0 1 0 0 0,-2 0 0 0 0,0 1 0 0 0,1-1 0 0 0,0 1 0 0 0,-1-1 0 0 0,1 1 0 0 0,0 1 0 0 0,0-1 0 0 0,-2 2 0 0 0,-1 2 0 0 0,0 0 0 0 0,0 1 0 0 0,1 0 0 0 0,0 1 0 0 0,0-1 0 0 0,1 1 0 0 0,0 0 0 0 0,0 0 0 0 0,1 0 0 0 0,0 0 0 0 0,0 4 0 0 0,-3 12 0 0 0,0-1 0 0 0,2 1 0 0 0,0 14 0 0 0,4-27 2 0 0,-1-1-1 0 0,2 1 0 0 0,0-1 1 0 0,0 1-1 0 0,1-1 0 0 0,0 0 1 0 0,1 1-1 0 0,0-1 0 0 0,0 0 1 0 0,1-1-1 0 0,0 1 0 0 0,1-1 1 0 0,0 0-1 0 0,1 1-1 0 0,-4-8 26 0 0,0 1 0 0 0,0-1 0 0 0,0 0 0 0 0,0 0 1 0 0,0 0-1 0 0,0 0 0 0 0,0 0 0 0 0,1 0 0 0 0,-1-1 0 0 0,1 1 0 0 0,-1-1 0 0 0,1 0 1 0 0,0 0-1 0 0,-1 0 0 0 0,1 0 0 0 0,0 0 0 0 0,0 0 0 0 0,0-1 0 0 0,-1 1 1 0 0,1-1-1 0 0,0 0 0 0 0,0 0 0 0 0,2 0-26 0 0,8-1 247 0 0,0-1-1 0 0,-1 0 1 0 0,0-1-1 0 0,13-4-246 0 0,-4 0 283 0 0,5 0-95 0 0,-1-2-1 0 0,0-1 0 0 0,0-2 0 0 0,-1 0 0 0 0,0-1 0 0 0,2-4-187 0 0,20-14 358 0 0,-2-2 0 0 0,19-21-358 0 0,-17 11 167 0 0,-1-3 0 0 0,-3-1 0 0 0,6-12-167 0 0,-40 47 7 0 0,0 0-1 0 0,5-13-6 0 0,-8 16-3 0 0,0-1 0 0 0,1 1 1 0 0,0 0-1 0 0,0 1 0 0 0,6-7 3 0 0,-11 15-64 0 0,-1 0-28 0 0,0 1 62 0 0,-1 1 0 0 0,1-1-1 0 0,0 0 1 0 0,0 1 0 0 0,0-1 0 0 0,1 0 0 0 0,-1 1-1 0 0,0-1 1 0 0,0 0 0 0 0,1 0 0 0 0,-1 1-1 0 0,1 0 31 0 0,1 4-189 0 0,3 60-1030 0 0,1-27-246 0 0,0 25 1465 0 0,-4-34-254 0 0,-1-19 129 0 0,0 1 1 0 0,-1 0-1 0 0,-1 0 1 0 0,0-1 0 0 0,0 1-1 0 0,-1 0 1 0 0,-1-1-1 0 0,-3 11 125 0 0,3-15-122 0 0,1-1-1 0 0,-1 0 1 0 0,0 0-1 0 0,-1 0 0 0 0,0-1 1 0 0,0 1-1 0 0,0-1 0 0 0,0 0 1 0 0,-1 0-1 0 0,0 0 0 0 0,0-1 1 0 0,0 1-1 0 0,0-1 1 0 0,-1-1-1 0 0,0 1 0 0 0,-2 1 123 0 0,-1-1-61 0 0,1 1 1 0 0,-1-1-1 0 0,0-1 0 0 0,0 1 0 0 0,0-2 0 0 0,-1 1 1 0 0,1-1-1 0 0,0 0 0 0 0,-1-1 0 0 0,0 0 0 0 0,1-1 1 0 0,-1 0-1 0 0,1-1 0 0 0,-1 0 0 0 0,-5-1 61 0 0,14 2 14 0 0,0 0 0 0 0,0 0-1 0 0,0-1 1 0 0,0 1-1 0 0,0 0 1 0 0,0-1 0 0 0,0 1-1 0 0,0-1 1 0 0,0 1 0 0 0,0-1-1 0 0,0 0 1 0 0,0 1-1 0 0,1-1 1 0 0,-1 0 0 0 0,0 1-1 0 0,0-1 1 0 0,1 0 0 0 0,-1 0-1 0 0,1 0 1 0 0,-1 0-1 0 0,0 0 1 0 0,1 0 0 0 0,0 0-1 0 0,-1 0 1 0 0,1 0 0 0 0,0 0-1 0 0,-1 0 1 0 0,1 0 0 0 0,0 0-1 0 0,0 0 1 0 0,0 0-1 0 0,0 0 1 0 0,0 0 0 0 0,0 0-1 0 0,0 0 1 0 0,0 0 0 0 0,0 0-1 0 0,0 0 1 0 0,1 0-1 0 0,-1 0 1 0 0,0 0 0 0 0,1 0-1 0 0,-1 0 1 0 0,1 0-14 0 0,1-4 68 0 0,0 1 0 0 0,0 1 0 0 0,0-1 0 0 0,1 0 0 0 0,0 0 0 0 0,-1 1 0 0 0,1 0 0 0 0,0-1 0 0 0,1 1 0 0 0,2-2-68 0 0,86-58 624 0 0,-77 53-576 0 0,1 0 1 0 0,0 1-1 0 0,5-1-48 0 0,11-1-7007 0 0,-14 8-810 0 0</inkml:trace>
  <inkml:trace contextRef="#ctx0" brushRef="#br0" timeOffset="174394.18">17535 9224 10592 0 0,'13'-3'488'0'0,"-13"3"-481"0"0,0 0 1 0 0,0 0-1 0 0,0 0 1 0 0,0 0-1 0 0,0 0 1 0 0,1 0 0 0 0,-1 0-1 0 0,0 0 1 0 0,0 0-1 0 0,0 0 1 0 0,0 0-1 0 0,0 0 1 0 0,0 0-1 0 0,0 0 1 0 0,0 0 0 0 0,0 0-1 0 0,0 0 1 0 0,0 0-1 0 0,0 0 1 0 0,0 0-1 0 0,0 0 1 0 0,1 0-1 0 0,-1 0 1 0 0,0 0 0 0 0,0 0-1 0 0,0 0 1 0 0,0 0-1 0 0,0 0 1 0 0,0 0-1 0 0,0 0 1 0 0,0 0-1 0 0,0 0 1 0 0,0 0 0 0 0,0 0-1 0 0,0 0 1 0 0,0 0-1 0 0,0 0 1 0 0,0 0-1 0 0,0 0 1 0 0,0 0-1 0 0,0 0 1 0 0,0 0 0 0 0,0 0-1 0 0,0-1 1 0 0,0 1-1 0 0,0 0 1 0 0,1 0-1 0 0,-1 0 1 0 0,0 0-1 0 0,0 0 1 0 0,0 0 0 0 0,0 0-1 0 0,0 0 1 0 0,0 0-1 0 0,0 0 1 0 0,-1 0-1 0 0,1 0 1 0 0,0 0-1 0 0,0 0 1 0 0,0-1 0 0 0,0 1-1 0 0,0 0 1 0 0,0 0-8 0 0,0 0 15 0 0,0-1 1 0 0,0 1 0 0 0,-1-1-1 0 0,1 1 1 0 0,0-1 0 0 0,0 1-1 0 0,0-1 1 0 0,0 1 0 0 0,0-1-1 0 0,0 1 1 0 0,0-1 0 0 0,0 0-1 0 0,0 1 1 0 0,0-1 0 0 0,0 1-1 0 0,0-1 1 0 0,0 1 0 0 0,0-1-1 0 0,0 1 1 0 0,1-1 0 0 0,-1 1-1 0 0,0-1 1 0 0,0 1 0 0 0,1-1-1 0 0,-1 1 1 0 0,0-1 0 0 0,1 1-1 0 0,-1 0 1 0 0,0-1 0 0 0,1 1-1 0 0,-1-1 1 0 0,1 1-16 0 0,2-3 3985 0 0,-3 2-3869 0 0,0 1 0 0 0,0-1-1 0 0,1 1 1 0 0,-1-1 0 0 0,0 0-1 0 0,1 1 1 0 0,-1-1 0 0 0,0 1-1 0 0,1 0 1 0 0,-1-1 0 0 0,1 1-1 0 0,-1-1 1 0 0,1 1 0 0 0,-1 0 0 0 0,1-1-1 0 0,-1 1 1 0 0,1 0 0 0 0,0-1-1 0 0,-1 1 1 0 0,1 0 0 0 0,0 0-116 0 0,-1 0 105 0 0,0 0 0 0 0,1 0 1 0 0,-1 0-1 0 0,1 0 0 0 0,-1 1 1 0 0,0-1-1 0 0,1 0 0 0 0,-1 0 1 0 0,0 1-1 0 0,1-1 0 0 0,-1 0 1 0 0,0 0-1 0 0,1 1 0 0 0,-1-1 1 0 0,0 0-1 0 0,0 1 0 0 0,1-1 1 0 0,-1 0-1 0 0,0 1 0 0 0,0-1 1 0 0,0 1-1 0 0,0-1 0 0 0,1 1-105 0 0,6 30 2298 0 0,-6-27-2544 0 0,1 9 455 0 0,2 7 45 0 0,-1 0 0 0 0,0 0 0 0 0,-2 0 1 0 0,-1 1-1 0 0,0 6-254 0 0,-3-6 182 0 0,1-2 138 0 0,0 0 1 0 0,1 19-321 0 0,2-33 39 0 0,0 16 219 0 0,-1 0 0 0 0,0 0 0 0 0,-4 18-258 0 0,0-15 125 0 0,-2 9 42 0 0,1 1 0 0 0,2 0-1 0 0,1 2-166 0 0,-2 48 327 0 0,1-52-50 0 0,1 0-1 0 0,3 11-276 0 0,15 82 567 0 0,-16-115-523 0 0,0-4-8 0 0,1 0 0 0 0,-1 0 1 0 0,1 0-1 0 0,0 0 0 0 0,1 0 0 0 0,-1 0 0 0 0,3 3-36 0 0,-2-4 20 0 0,9 25 125 0 0,-11-28-126 0 0,1 0-1 0 0,-1 1 1 0 0,0-1-1 0 0,0 0 1 0 0,0 0 0 0 0,0 0-1 0 0,-1 1 1 0 0,1-1-1 0 0,-1 0 1 0 0,1 0 0 0 0,-1 0-1 0 0,0 0 1 0 0,0 1-19 0 0,0-1 130 0 0,1-2 13 0 0,0 0 1 0 0,0 0 19 0 0,7-21 626 0 0,-7 17-737 0 0,0 0 0 0 0,-1 1 0 0 0,0-1 0 0 0,0 0 0 0 0,0 1-1 0 0,0-1 1 0 0,0 1-52 0 0,-1-1 24 0 0,1 1 0 0 0,0 0-1 0 0,0 0 1 0 0,0-1 0 0 0,1 1 0 0 0,-1 0-1 0 0,1-1 1 0 0,0 1 0 0 0,-1-1-1 0 0,2 1 1 0 0,-1-1-24 0 0,5-18 106 0 0,-3 16-65 0 0,0-1-1 0 0,0 1 1 0 0,-1-1 0 0 0,0 0-1 0 0,-1-4-40 0 0,0-22 98 0 0,0 0-17 0 0,0 1 0 0 0,3 0 1 0 0,0-2-82 0 0,3-13 92 0 0,-1-22-92 0 0,4-37 108 0 0,-3 64-62 0 0,0 5 41 0 0,0-16-87 0 0,-5 24 27 0 0,0 7 8 0 0,1 0 1 0 0,0 0-1 0 0,5-15-35 0 0,5-6 64 0 0,-5 21-2 0 0,-1-1-1 0 0,0-3-61 0 0,0-19 83 0 0,-2 16-75 0 0,1 0 0 0 0,4-11-8 0 0,-1 9-250 0 0,-2-1 1 0 0,2-17 249 0 0,-8 47-17 0 0,0 1-1 0 0,1-1 1 0 0,-1 0-1 0 0,1 0 1 0 0,0 0-1 0 0,0 1 1 0 0,0-1 0 0 0,0 0-1 0 0,0 1 1 0 0,0-1-1 0 0,0 1 1 0 0,1-2 17 0 0,6-10-154 0 0,-7 12 153 0 0,-1 1-1 0 0,0 0 1 0 0,0 0 0 0 0,0-1-1 0 0,1 1 1 0 0,-1 0-1 0 0,0 0 1 0 0,0-1-1 0 0,1 1 1 0 0,-1 0-1 0 0,0 0 1 0 0,1 0-1 0 0,-1 0 1 0 0,0-1 0 0 0,1 1-1 0 0,-1 0 1 0 0,0 0-1 0 0,1 0 1 0 0,-1 0-1 0 0,0 0 1 0 0,1 0-1 0 0,-1 0 1 0 0,0 0-1 0 0,1 0 1 0 0,-1 0-1 0 0,0 0 1 0 0,1 0 0 0 0,-1 0-1 0 0,0 0 1 0 0,1 0-1 0 0,-1 0 1 0 0,0 0-1 0 0,1 1 1 0 0,-1-1-1 0 0,0 0 1 0 0,1 0-1 0 0,-1 0 1 0 0,0 0 0 0 0,0 1-1 0 0,1-1 1 0 0,-1 0-1 0 0,0 0 1 0 0,1 1 1 0 0,14 12-31 0 0,-4 3 31 0 0,-2 1 0 0 0,0 0 0 0 0,0 0 0 0 0,-2 0 0 0 0,2 6 0 0 0,16 37 0 0 0,-21-52 0 0 0,-1 0 0 0 0,1 0 0 0 0,-2 1 0 0 0,1 0 0 0 0,-1-1 0 0 0,0 1 0 0 0,-1 0 0 0 0,0 1 0 0 0,0 3 0 0 0,0-3 0 0 0,0 0 0 0 0,0 0 0 0 0,-1 0 0 0 0,-1 1 0 0 0,0 0 0 0 0,1-7 0 0 0,-1 0 0 0 0,-1 0 0 0 0,1 0 0 0 0,0 0 0 0 0,-1 0 0 0 0,0 0 0 0 0,0-1 0 0 0,0 1 0 0 0,0-1 0 0 0,-1 1 0 0 0,1-1 0 0 0,-1 0 0 0 0,0 0 0 0 0,-1 2 0 0 0,-6 4 2 0 0,0 1-11 0 0,-1 1 1 0 0,0-1-1 0 0,-1-1 1 0 0,0 0-1 0 0,-1-1 1 0 0,-8 5 8 0 0,1-4-505 0 0,0-1 0 0 0,-1-1 0 0 0,0 0 1 0 0,0-2-1 0 0,-10 2 505 0 0,-8-1-3905 0 0,28-9-5192 0 0</inkml:trace>
  <inkml:trace contextRef="#ctx0" brushRef="#br0" timeOffset="175065.89">18147 9213 6912 0 0,'-10'-10'314'0'0,"10"9"-290"0"0,0 1-1 0 0,0-1 0 0 0,0 1 0 0 0,0-1 0 0 0,1 1 1 0 0,-1-1-1 0 0,0 0 0 0 0,0 1 0 0 0,1-1 0 0 0,-1 1 0 0 0,0-1 1 0 0,1 1-1 0 0,-1-1 0 0 0,0 1 0 0 0,1-1 0 0 0,-1 1 1 0 0,1 0-1 0 0,0-1-23 0 0,-1 1-38 0 0,0-1 0 0 0,0 1 1 0 0,0 0-1 0 0,0-1 0 0 0,0 1 0 0 0,1-1 1 0 0,-1 1-1 0 0,0 0 0 0 0,0-1 1 0 0,0 1-1 0 0,0 0 0 0 0,0-1 0 0 0,0 1 1 0 0,0-1-1 0 0,0 1 0 0 0,0 0 0 0 0,-1-1 1 0 0,1 1-1 0 0,0-1 0 0 0,0 1 1 0 0,0 0-1 0 0,0-1 0 0 0,0 1 0 0 0,-1-1 38 0 0,-7-7 2451 0 0,6 6-1528 0 0,0 1 0 0 0,1 0 1 0 0,-1 0-1 0 0,0 0 0 0 0,0 0 0 0 0,0 0 1 0 0,0 1-1 0 0,0-1 0 0 0,0 1-923 0 0,1 0 416 0 0,-1 0-1 0 0,1 0 1 0 0,0 0-1 0 0,0 0 1 0 0,0 1-1 0 0,0-1 1 0 0,0 0-1 0 0,0 1 1 0 0,0-1-1 0 0,-1 1 1 0 0,1-1-1 0 0,1 1 1 0 0,-1 0-1 0 0,0-1 1 0 0,-1 2-416 0 0,-11 14 1606 0 0,9-7-1624 0 0,1-1 0 0 0,-1 0 0 0 0,0 6 18 0 0,4-13 91 0 0,-13 27 130 0 0,10-23-160 0 0,1 0 0 0 0,-1 1-1 0 0,1-1 1 0 0,0 0 0 0 0,1 1-1 0 0,-2 4-60 0 0,1 23 244 0 0,-2 12-40 0 0,3-36-190 0 0,0 0 0 0 0,1 0 0 0 0,0 1 0 0 0,0-1 0 0 0,1 0 0 0 0,0 0 0 0 0,1 0 0 0 0,-1 0 0 0 0,2 0 0 0 0,0-1 0 0 0,0 1 0 0 0,3 6-14 0 0,-4-12 36 0 0,-1 0 0 0 0,1 0 0 0 0,0-1-1 0 0,0 1 1 0 0,0 0 0 0 0,0-1 0 0 0,0 0-1 0 0,1 0 1 0 0,-1 1 0 0 0,1-1 0 0 0,-1-1 0 0 0,1 1-1 0 0,0 0 1 0 0,0-1 0 0 0,0 1 0 0 0,0-1-1 0 0,0 0 1 0 0,0 0 0 0 0,0 0 0 0 0,0 0-1 0 0,0 0 1 0 0,0-1 0 0 0,1 0 0 0 0,-1 0 0 0 0,0 1-1 0 0,0-2 1 0 0,1 1 0 0 0,-1 0 0 0 0,0-1-1 0 0,3 0-35 0 0,3-2 54 0 0,0 0-1 0 0,0 0 0 0 0,-1-1 0 0 0,1-1 0 0 0,-1 1 1 0 0,0-1-1 0 0,0 0 0 0 0,0-1 0 0 0,3-4-53 0 0,-8 8 9 0 0,-1 0-1 0 0,0-1 0 0 0,0 0 1 0 0,0 1-1 0 0,0-1 1 0 0,0 0-1 0 0,0 0 1 0 0,-1 0-1 0 0,1 0 1 0 0,-1-1-1 0 0,1 0-8 0 0,8-20 90 0 0,-1 11-50 0 0,-6 8-23 0 0,0 1 1 0 0,0-1-1 0 0,-1 0 1 0 0,1 0 0 0 0,-1-1-1 0 0,0 0-17 0 0,2-16 58 0 0,-3 17-36 0 0,0-1-1 0 0,0 1 1 0 0,0-1-1 0 0,3-5-21 0 0,0 2 30 0 0,0 0-12 0 0,0 0 1 0 0,0-1 0 0 0,-1 1-1 0 0,-1-1 1 0 0,1 0 0 0 0,-1 0-1 0 0,-1 0 1 0 0,0 0-1 0 0,0-7-18 0 0,-2 1 19 0 0,1 0 0 0 0,1 0-1 0 0,1 0 1 0 0,0-1-19 0 0,-2 13 4 0 0,0 0 1 0 0,0 0-1 0 0,0 1 0 0 0,0-1 0 0 0,-1 0 0 0 0,0 0 1 0 0,0 1-1 0 0,-1-4-4 0 0,1 3 5 0 0,0 0 1 0 0,0 0-1 0 0,0 0 1 0 0,1 0-1 0 0,0 0 1 0 0,-1 0-1 0 0,1-1-5 0 0,1 2 0 0 0,-1-1 0 0 0,0 1 0 0 0,0 0 0 0 0,0 0 0 0 0,0-1 0 0 0,-1 1 0 0 0,0-2 0 0 0,1 3 0 0 0,-1 0 0 0 0,0 1 0 0 0,0-1 0 0 0,0 1 0 0 0,1-1 0 0 0,-2 1 0 0 0,1-1 0 0 0,0 1 0 0 0,0 0 0 0 0,0 0 0 0 0,-1-1 0 0 0,1 1 0 0 0,0 0 0 0 0,-1 0 0 0 0,-1 0 0 0 0,0-1-3 0 0,-1 0-1 0 0,1 0 1 0 0,-1 1 0 0 0,0 0-1 0 0,0 0 1 0 0,0 0 0 0 0,0 0-1 0 0,0 0 1 0 0,0 1-1 0 0,0-1 1 0 0,0 1 0 0 0,0 0-1 0 0,0 1 1 0 0,0-1 0 0 0,0 1-1 0 0,0 0 1 0 0,-1 0 3 0 0,-1 0-15 0 0,0 1 0 0 0,0 0-1 0 0,1 1 1 0 0,-1-1 0 0 0,1 1 0 0 0,-1 0 0 0 0,1 0 0 0 0,0 1-1 0 0,0 0 1 0 0,0 0 0 0 0,-1 1 15 0 0,-5 6-21 0 0,7-8 13 0 0,0 0-1 0 0,1 0 1 0 0,-1 1-1 0 0,1 0 0 0 0,0-1 1 0 0,0 1-1 0 0,0 1 1 0 0,0-1-1 0 0,1 0 1 0 0,-1 1-1 0 0,1-1 0 0 0,0 1 1 0 0,0-1-1 0 0,1 1 1 0 0,-1 1 8 0 0,-1 17-11 0 0,-2 27-44 0 0,5-45 54 0 0,0 0 0 0 0,0-1 0 0 0,1 1 0 0 0,-1-1 0 0 0,1 1 0 0 0,0 0 0 0 0,0-1 0 0 0,1 0 0 0 0,0 3 1 0 0,3 3 0 0 0,-4-7 0 0 0,0-1 0 0 0,0 1 0 0 0,0-1 0 0 0,0 1 0 0 0,1-1 0 0 0,-1 1 0 0 0,1-1 0 0 0,0 0 0 0 0,-1 0 0 0 0,1 1 0 0 0,0-1 0 0 0,1-1 0 0 0,-1 2 0 0 0,4 1 4 0 0,1 0 0 0 0,0-1 0 0 0,0 0 1 0 0,0 0-1 0 0,0 0 0 0 0,0-1 0 0 0,0 0 0 0 0,1 0 0 0 0,-1-1 0 0 0,1 1 0 0 0,3-1-4 0 0,0-1 12 0 0,0 0 0 0 0,0-1 0 0 0,0 0 0 0 0,0-1 0 0 0,0 0 0 0 0,-1-1 0 0 0,9-3-12 0 0,23-8 333 0 0,37-19-333 0 0,-58 22 80 0 0,-1 0 1 0 0,0-2 0 0 0,0 0-1 0 0,9-9-80 0 0,0-2 462 0 0,0-2 1 0 0,18-23-463 0 0,-35 36 73 0 0,-2-1 1 0 0,1-1 0 0 0,-2 0-1 0 0,0 0 1 0 0,0 0-1 0 0,-2-1 1 0 0,1-4-74 0 0,-3 10 18 0 0,6-23 71 0 0,-11 32-86 0 0,0-1 0 0 0,1 1-1 0 0,-1-1 1 0 0,0 1 0 0 0,0-1 0 0 0,0 1 0 0 0,0-1-1 0 0,0 1 1 0 0,-1-1 0 0 0,1 1 0 0 0,0-1-1 0 0,-1 1 1 0 0,1-1 0 0 0,-1 1 0 0 0,1-1 0 0 0,-1 1-1 0 0,0 0 1 0 0,1-1 0 0 0,-2 0-3 0 0,2 2 0 0 0,-1-1 0 0 0,1 1 0 0 0,0 0 0 0 0,0 0 0 0 0,0 0 0 0 0,0 0 0 0 0,-1-1 0 0 0,1 1 0 0 0,0 0 0 0 0,0 0 0 0 0,-1 0 0 0 0,1 0 0 0 0,0 0 0 0 0,0 0 0 0 0,0-1 0 0 0,-1 1 0 0 0,1 0 0 0 0,0 0 0 0 0,0 0 0 0 0,-1 0 0 0 0,1 0 0 0 0,0 0 0 0 0,-1 0 0 0 0,1 0 0 0 0,0 0 0 0 0,0 0 0 0 0,-4 2-8 0 0,1-1 0 0 0,-1 1 0 0 0,1-1 0 0 0,0 1 1 0 0,0 0-1 0 0,0 0 0 0 0,0 0 0 0 0,0 1 0 0 0,0-1 0 0 0,1 1 0 0 0,-1-1 0 0 0,-1 4 8 0 0,-28 36-186 0 0,26-32 103 0 0,0 1 1 0 0,1-1-1 0 0,0 1 0 0 0,1 0 1 0 0,0 0-1 0 0,1 1 0 0 0,0-1 1 0 0,1 1-1 0 0,0-1 1 0 0,0 3 82 0 0,1 22-796 0 0,0-1 1 0 0,4 26 795 0 0,-1-32-285 0 0,2 17-199 0 0,-2-32 459 0 0,0 0-1 0 0,-1 0 0 0 0,-1 0 1 0 0,0 0-1 0 0,-1 0 0 0 0,-1 0 1 0 0,0-1-1 0 0,-1 1 26 0 0,2-11 0 0 0,0 0 0 0 0,-1 0 0 0 0,0 0 0 0 0,1 0 0 0 0,-1-1 0 0 0,0 1 0 0 0,-2 1 0 0 0,-4 6 0 0 0,7-8 3 0 0,-1-1 0 0 0,1 1-1 0 0,0-1 1 0 0,-1 1 0 0 0,1-1 0 0 0,-1 0 0 0 0,0 0-1 0 0,1 0 1 0 0,-1 0 0 0 0,0 0 0 0 0,1 0-1 0 0,-1 0 1 0 0,0-1 0 0 0,0 1 0 0 0,0 0-1 0 0,0-1 1 0 0,0 0 0 0 0,0 1 0 0 0,0-1-1 0 0,0 0 1 0 0,0 0 0 0 0,0 0 0 0 0,0 0-1 0 0,0-1 1 0 0,0 1-3 0 0,-1-1-144 0 0,-1 1-1 0 0,0-1 1 0 0,0 0-1 0 0,1 0 1 0 0,-1-1-1 0 0,1 1 1 0 0,-1-1-1 0 0,1 0 0 0 0,0 0 1 0 0,-1 0-1 0 0,1 0 1 0 0,-1-1 144 0 0,4 2-101 0 0,-1 1 1 0 0,1-1-1 0 0,0 1 1 0 0,-1-1-1 0 0,1 1 1 0 0,0-1-1 0 0,-1 1 1 0 0,1-1-1 0 0,0 0 1 0 0,0 1-1 0 0,0-1 1 0 0,-1 1-1 0 0,1-1 1 0 0,0 0-1 0 0,0 1 1 0 0,0-1-1 0 0,0 0 1 0 0,0 1-1 0 0,0-1 1 0 0,0 1-1 0 0,0-1 1 0 0,0 0-1 0 0,1 1 1 0 0,-1-1-1 0 0,0 0 1 0 0,0 1-1 0 0,0-1 1 0 0,1 1-1 0 0,-1-1 1 0 0,0 1-1 0 0,1-1 1 0 0,-1 0 100 0 0,9-10-1663 0 0</inkml:trace>
  <inkml:trace contextRef="#ctx0" brushRef="#br0" timeOffset="175456.46">18929 9213 15552 0 0,'0'0'712'0'0,"0"0"-17"0"0,0 0-328 0 0,0 0 284 0 0,2 1 169 0 0,5 5-58 0 0,1-2 0 0 0,0 1-1 0 0,5 2-761 0 0,9 4 1253 0 0,-20-10-1128 0 0,-1 0 1 0 0,1-1-1 0 0,-1 1 0 0 0,1-1 0 0 0,-1 0 0 0 0,1 0 0 0 0,0 1 0 0 0,-1-1 0 0 0,1 0 1 0 0,0 0-126 0 0,7 0 363 0 0,-1 2-230 0 0,1-1 1 0 0,-1 0-1 0 0,0-1 1 0 0,0 0-1 0 0,0 0 1 0 0,1-1 0 0 0,-1 0-1 0 0,0-1 1 0 0,0 1-1 0 0,0-1 1 0 0,0-1-1 0 0,-1 0 1 0 0,1 0-1 0 0,-1 0 1 0 0,1-1-1 0 0,-1 0 1 0 0,0-1-1 0 0,-1 1 1 0 0,1-1-1 0 0,-1-1 1 0 0,0 1-1 0 0,4-5-133 0 0,-8 7 34 0 0,0 0-1 0 0,0 0 1 0 0,0 0-1 0 0,-1 0 1 0 0,1-1-1 0 0,-1 1 1 0 0,0-1-1 0 0,0 1 1 0 0,0-1-1 0 0,0 1 1 0 0,0-4-34 0 0,-1-2 131 0 0,1 0 0 0 0,-2-1-1 0 0,1 1 1 0 0,-1 0-131 0 0,-1 3 32 0 0,1 1 1 0 0,-1 0-1 0 0,0 0 0 0 0,0 0 0 0 0,0 1 1 0 0,-1-1-1 0 0,0 1 0 0 0,0-1 0 0 0,0 1 0 0 0,0 0 1 0 0,-1 0-1 0 0,1 0 0 0 0,-1 0 0 0 0,0 1 1 0 0,0-1-1 0 0,-1 1 0 0 0,-1-1-32 0 0,2 2 0 0 0,0 0-1 0 0,0 0 1 0 0,-1 1-1 0 0,1-1 1 0 0,0 1-1 0 0,-1 0 1 0 0,1 0-1 0 0,0 1 1 0 0,-1-1 0 0 0,1 1-1 0 0,-1 0 1 0 0,1 0-1 0 0,-1 0 1 0 0,1 1-1 0 0,0 0 1 0 0,-1 0-1 0 0,1 0 1 0 0,0 0-1 0 0,0 1 1 0 0,-4 1 0 0 0,1 0-8 0 0,0 1 0 0 0,1 0 0 0 0,0 0 0 0 0,0 0 0 0 0,0 1 0 0 0,0 0 0 0 0,1 0 0 0 0,0 1 0 0 0,0-1 0 0 0,0 1 0 0 0,1 0 0 0 0,-2 3 8 0 0,-5 9-90 0 0,1 0-1 0 0,0 1 1 0 0,-6 17 90 0 0,13-26 23 0 0,0 0 0 0 0,1 0 0 0 0,-1 1 0 0 0,2-1 0 0 0,0 1 0 0 0,0-1 0 0 0,1 1 0 0 0,1 9-23 0 0,1-5-19 0 0,0-1 1 0 0,1 1-1 0 0,1-1 0 0 0,0 0 1 0 0,1 0-1 0 0,0 0 0 0 0,1-1 1 0 0,1 1-1 0 0,7 11 19 0 0,-10-20 22 0 0,0 0 0 0 0,1 0 0 0 0,-1 0 0 0 0,1-1 0 0 0,0 1-1 0 0,0-1 1 0 0,0 0 0 0 0,1-1 0 0 0,-1 1 0 0 0,1-1 0 0 0,0 0 0 0 0,0 0 0 0 0,0-1 0 0 0,0 0-1 0 0,1 0 1 0 0,-1 0 0 0 0,1-1-22 0 0,8 2 30 0 0,0-2 0 0 0,-1 0 0 0 0,1 0 0 0 0,0-1 0 0 0,0-1 0 0 0,0-1-1 0 0,2 0-29 0 0,5-3-256 0 0,0-1-1 0 0,-1-1 1 0 0,0-1-1 0 0,0-1 1 0 0,4-3 256 0 0,-21 10-396 0 0,-1 0 1 0 0,1 1-1 0 0,-1-2 0 0 0,1 1 1 0 0,-1 0-1 0 0,0-1 0 0 0,0 1 1 0 0,0-1 395 0 0,10-13-1646 0 0</inkml:trace>
  <inkml:trace contextRef="#ctx0" brushRef="#br0" timeOffset="176299.98">20109 8982 20239 0 0,'0'0'463'0'0,"0"0"61"0"0,0 0 29 0 0,0 0-58 0 0,-13 1-306 0 0,9 1-54 0 0,0 0-1 0 0,0-1 1 0 0,1 2-1 0 0,-1-1 0 0 0,0 0 1 0 0,1 1-1 0 0,0 0 1 0 0,-1 0-1 0 0,1 0 1 0 0,0 0-1 0 0,-1 2-134 0 0,-3 4 229 0 0,0 0 0 0 0,1 1 0 0 0,-5 7-229 0 0,-2 11 150 0 0,1 1 0 0 0,1 0 0 0 0,2 1 0 0 0,1 0 0 0 0,-1 7-150 0 0,7-21 240 0 0,-1 1-1 0 0,2-1 1 0 0,0 1-1 0 0,1-1 1 0 0,1 1 0 0 0,1 6-240 0 0,-2-19 33 0 0,1 0 1 0 0,0 0 0 0 0,0 0 0 0 0,0-1-1 0 0,0 1 1 0 0,1 0 0 0 0,-1 0 0 0 0,1-1-1 0 0,0 1 1 0 0,0-1 0 0 0,0 0 0 0 0,1 0-1 0 0,-1 1 1 0 0,1-1 0 0 0,0-1 0 0 0,-1 1-1 0 0,1 0 1 0 0,1-1 0 0 0,0 1-34 0 0,-1-1 7 0 0,0-1 0 0 0,0 1-1 0 0,0-1 1 0 0,0 0 0 0 0,0 0 0 0 0,0 0 0 0 0,0-1 0 0 0,0 1-1 0 0,0-1 1 0 0,0 1 0 0 0,1-1 0 0 0,-1 0 0 0 0,0 0 0 0 0,0-1-1 0 0,0 1 1 0 0,1-1 0 0 0,-1 0 0 0 0,0 1 0 0 0,0-1 0 0 0,0-1-1 0 0,0 1 1 0 0,0 0 0 0 0,0-1 0 0 0,1 0-7 0 0,8-6 97 0 0,0 0 1 0 0,0 0 0 0 0,-1-1-1 0 0,0-1 1 0 0,-1 0-1 0 0,0 0 1 0 0,0-1-1 0 0,4-8-97 0 0,-2 2 39 0 0,-1 0-1 0 0,-1-1 0 0 0,-1 0 1 0 0,0-1-1 0 0,3-13-38 0 0,-10 22 32 0 0,0 1 0 0 0,0-1 0 0 0,-1 1 0 0 0,0-1 0 0 0,-1 0 0 0 0,0 0 0 0 0,-1-6-32 0 0,0-9 69 0 0,1 13-52 0 0,-1-1 0 0 0,0 1 1 0 0,-1 0-1 0 0,0 1 0 0 0,-1-2-17 0 0,1 7 0 0 0,0 1-1 0 0,0-1 0 0 0,0 1 1 0 0,0-1-1 0 0,-1 1 1 0 0,0 0-1 0 0,0 0 1 0 0,0 0-1 0 0,-1 0 1 0 0,0 1-1 0 0,-1-2 1 0 0,3 4 14 0 0,0 0 1 0 0,0 1-1 0 0,0-1 1 0 0,0 1-1 0 0,0 0 0 0 0,0-1 1 0 0,0 1-1 0 0,-1 0 1 0 0,1 0-1 0 0,0 1 0 0 0,-1-1 1 0 0,1 0-1 0 0,0 1 0 0 0,-1-1 1 0 0,1 1-1 0 0,-1 0 1 0 0,1 0-1 0 0,-1 0 0 0 0,1 0 1 0 0,0 0-1 0 0,-1 1 0 0 0,1-1 1 0 0,-1 1-1 0 0,1-1 1 0 0,0 1-1 0 0,-1 0 0 0 0,1 0 1 0 0,0 0-1 0 0,0 0 0 0 0,-1 1-14 0 0,-7 5-43 0 0,0-1 0 0 0,1 2 0 0 0,0-1 0 0 0,1 1 0 0 0,-7 8 43 0 0,3-3-333 0 0,7-8 318 0 0,0 0 0 0 0,0 1 0 0 0,0 0 1 0 0,1 0-1 0 0,0 1 0 0 0,0-1 0 0 0,1 1 0 0 0,0 0 1 0 0,0 0-1 0 0,0 0 0 0 0,-1 7 15 0 0,4-12-1 0 0,0 0-1 0 0,0 0 1 0 0,-1 0 0 0 0,1 0-1 0 0,1 0 1 0 0,-1 0-1 0 0,0 0 1 0 0,0 0 0 0 0,1 0-1 0 0,-1 0 1 0 0,1 0-1 0 0,0 0 1 0 0,-1 0 0 0 0,1 0-1 0 0,0-1 1 0 0,0 1-1 0 0,0 0 1 0 0,1-1 0 0 0,-1 1-1 0 0,0 0 1 0 0,0-1-1 0 0,1 1 1 0 0,1 0 1 0 0,-1 0-3 0 0,1 0 1 0 0,0 0-1 0 0,0 0 0 0 0,0 0 1 0 0,0 0-1 0 0,0-1 0 0 0,0 0 1 0 0,1 1-1 0 0,-1-1 0 0 0,1 0 1 0 0,-1-1-1 0 0,3 1 3 0 0,4 0 3 0 0,-1-1 0 0 0,1 0 0 0 0,-1-1 0 0 0,0 0 0 0 0,1 0 0 0 0,-1-1-1 0 0,2-1-2 0 0,17-5 34 0 0,17-9-34 0 0,3 0 10 0 0,-8 2 12 0 0,0-2 0 0 0,11-8-22 0 0,28-12 20 0 0,-74 35-17 0 0,2-1 12 0 0,-1 0 1 0 0,1 1-1 0 0,0 0 0 0 0,1 0-15 0 0,-7 1 2 0 0,-1 1-1 0 0,1 0 1 0 0,0 0-1 0 0,-1-1 1 0 0,1 1-1 0 0,0 0 1 0 0,-1 0-1 0 0,1 0 1 0 0,-1 0-1 0 0,1 0 1 0 0,0 0-1 0 0,-1 0 1 0 0,1 0-1 0 0,0 0 1 0 0,-1 0 0 0 0,1 0-1 0 0,-1 0 1 0 0,1 1-1 0 0,0-1 1 0 0,-1 0-1 0 0,1 0 1 0 0,-1 1-1 0 0,1-1 1 0 0,-1 0-1 0 0,1 1 1 0 0,0-1-1 0 0,-1 0 1 0 0,0 1-1 0 0,1-1 1 0 0,-1 1-1 0 0,1-1 1 0 0,-1 1-1 0 0,0-1 1 0 0,1 1 0 0 0,-1-1-1 0 0,0 1 1 0 0,1 0-1 0 0,-1 0-1 0 0,2 2 6 0 0,0 1 17 0 0,0 0 0 0 0,0-1 0 0 0,-1 1-1 0 0,1 1 1 0 0,-1-1 0 0 0,0 0 0 0 0,0 0 0 0 0,-1 0-1 0 0,1 1 1 0 0,-1 1-23 0 0,0 49 375 0 0,-1-25-273 0 0,-1 32-807 0 0,-9 51 705 0 0,10-79 9 0 0,-1 5 62 0 0,2-39-57 0 0,0 0 1 0 0,0 1-1 0 0,0-1 0 0 0,0 0 0 0 0,0 0 0 0 0,0 0 1 0 0,0 0-1 0 0,0 0 0 0 0,0 0 0 0 0,0 0 0 0 0,0 0 1 0 0,0 0-1 0 0,0 0 0 0 0,0 0 0 0 0,0 0 0 0 0,0 0 1 0 0,0 1-1 0 0,0-1 0 0 0,0 0 0 0 0,0 0 0 0 0,0 0 1 0 0,0 0-1 0 0,0 0 0 0 0,0 0 0 0 0,0 0 0 0 0,0 0 1 0 0,0 0-1 0 0,0 0 0 0 0,0 0 0 0 0,0 0 0 0 0,0 0 1 0 0,0 0-1 0 0,1 0 0 0 0,-1 1 0 0 0,0-1 0 0 0,0 0 1 0 0,0 0-1 0 0,0 0 0 0 0,0 0 0 0 0,0 0 1 0 0,0 0-1 0 0,0 0 0 0 0,0 0 0 0 0,0 0 0 0 0,0 0 1 0 0,0 0-1 0 0,0 0 0 0 0,1 0 0 0 0,-1 0 0 0 0,0 0 1 0 0,0 0-1 0 0,0 0 0 0 0,0 0 0 0 0,0 0 0 0 0,0 0 1 0 0,0 0-1 0 0,0 0 0 0 0,0 0 0 0 0,0-1 0 0 0,0 1 1 0 0,0 0-1 0 0,0 0 0 0 0,1 0-14 0 0,6-4 204 0 0,8-10-108 0 0,39-62 786 0 0,41-76-882 0 0,-88 141 4 0 0,1 0 0 0 0,-1 1 0 0 0,7-6-4 0 0,16-22-1 0 0,-21 28 1 0 0,-9 9 0 0 0,0 1 0 0 0,0 0 0 0 0,1 0 0 0 0,-1 0 0 0 0,0-1 0 0 0,0 1 0 0 0,1 0 0 0 0,-1 0 0 0 0,0 0 0 0 0,0 0 0 0 0,1-1 0 0 0,-1 1 0 0 0,0 0 0 0 0,1 0 0 0 0,-1 0 0 0 0,0 0 0 0 0,0 0 0 0 0,1 0 0 0 0,-1 0 0 0 0,0 0 0 0 0,1 0 0 0 0,-1 0 0 0 0,0 0 0 0 0,1 0 0 0 0,-1 0 0 0 0,0 0 0 0 0,1 0 0 0 0,0 1-4 0 0,0 0 1 0 0,0 0-1 0 0,-1 0 1 0 0,1 0-1 0 0,0 0 1 0 0,0 0-1 0 0,0 0 1 0 0,-1 1-1 0 0,1-1 0 0 0,-1 0 1 0 0,1 0-1 0 0,-1 0 1 0 0,1 1-1 0 0,-1-1 1 0 0,1 1 3 0 0,3 26-82 0 0,-1-7 49 0 0,7 21 33 0 0,-7-26 0 0 0,0-1 0 0 0,2 1 0 0 0,0-1 0 0 0,4 7 0 0 0,-7-17 0 0 0,1 0 0 0 0,-1-1 0 0 0,1 0 0 0 0,0 1 0 0 0,0-1 0 0 0,1 0 0 0 0,-1-1 0 0 0,1 1 0 0 0,0-1 0 0 0,0 1 0 0 0,0-1 0 0 0,1 0 0 0 0,-1-1 0 0 0,1 1 0 0 0,-1-1 0 0 0,1 0 0 0 0,18 9 0 0 0,-14-6 0 0 0,1-1 0 0 0,1 0 0 0 0,-1 0 0 0 0,5 0 0 0 0,-11-4-14 0 0,0 0-1 0 0,0 0 1 0 0,0-1 0 0 0,0 1 0 0 0,0-1-1 0 0,0 0 1 0 0,0 0 0 0 0,0 0-1 0 0,0-1 1 0 0,-1 0 0 0 0,1 1-1 0 0,0-1 1 0 0,-1 0 0 0 0,1-1-1 0 0,-1 1 15 0 0,15-13-1617 0 0,-10 3-5672 0 0,-3 0-2061 0 0</inkml:trace>
  <inkml:trace contextRef="#ctx0" brushRef="#br0" timeOffset="176831.34">21737 8757 16416 0 0,'-1'-6'244'0'0,"1"5"-173"0"0,0 0 1 0 0,-1-1-1 0 0,1 1 1 0 0,0 0 0 0 0,0 0-1 0 0,0-1 1 0 0,0 1-1 0 0,0 0 1 0 0,1-1-1 0 0,-1 1 1 0 0,0 0-1 0 0,1 0 1 0 0,-1-1-1 0 0,0 1 1 0 0,1 0-1 0 0,0 0 1 0 0,-1 0 0 0 0,1 0-1 0 0,0-1 1 0 0,-1 1-1 0 0,2-1-71 0 0,-1 1 116 0 0,0 0 1 0 0,0 0-1 0 0,0 1 1 0 0,1-1-1 0 0,-1 0 0 0 0,0 0 1 0 0,0 1-1 0 0,1-1 0 0 0,-1 0 1 0 0,1 1-1 0 0,-1-1 0 0 0,0 1 1 0 0,1 0-1 0 0,-1 0 0 0 0,1-1 1 0 0,-1 1-1 0 0,1 0 0 0 0,-1 0 1 0 0,1 0-1 0 0,0 0-116 0 0,-1 1 82 0 0,0-1 0 0 0,0 1 0 0 0,1 0 0 0 0,-1-1 0 0 0,0 1 0 0 0,0 0 0 0 0,0 0 0 0 0,0-1 0 0 0,0 1-1 0 0,0 0 1 0 0,0 0 0 0 0,-1 0 0 0 0,1 0 0 0 0,0 0 0 0 0,0 0 0 0 0,-1 1 0 0 0,1-1 0 0 0,0 0-82 0 0,1 6 319 0 0,1 0-1 0 0,-1-1 1 0 0,-1 1 0 0 0,1 0 0 0 0,-1 0 0 0 0,0 7-319 0 0,2 43 827 0 0,-3-1 0 0 0,-3 8-827 0 0,0-17 546 0 0,-3 51 566 0 0,13 26-200 0 0,-1-2-718 0 0,-1-70-589 0 0,-5-50-1082 0 0,0-2-4976 0 0,0 0-2133 0 0</inkml:trace>
  <inkml:trace contextRef="#ctx0" brushRef="#br0" timeOffset="177565.31">21698 8979 18367 0 0,'0'0'422'0'0,"0"0"56"0"0,0 0 30 0 0,0 0-65 0 0,1-1-294 0 0,10-4 231 0 0,0 0-1 0 0,1 1 1 0 0,-1 0-1 0 0,1 1 1 0 0,0 0-1 0 0,0 1 0 0 0,4-1-379 0 0,35-7 688 0 0,-1-3-78 0 0,224-63 450 0 0,-244 67-894 0 0,-16 6-81 0 0,-2-1 1 0 0,1 0 0 0 0,0-1 0 0 0,-1 0 0 0 0,0-1 0 0 0,0 0 0 0 0,-1-1 0 0 0,4-3-86 0 0,-9 6 13 0 0,-1-1-1 0 0,1 1 1 0 0,-1-1 0 0 0,0 0-1 0 0,0-1 1 0 0,-1 1 0 0 0,0-1 0 0 0,0 0-1 0 0,0 0 1 0 0,0 0 0 0 0,-1-1-1 0 0,0 1 1 0 0,1-4-13 0 0,-1-1 0 0 0,-1 0 0 0 0,1 0 0 0 0,-1-9 0 0 0,-2 16 0 0 0,1 0 0 0 0,-2 0 0 0 0,1-1 0 0 0,-1 1 0 0 0,1 0 0 0 0,-1-1 0 0 0,0 1 0 0 0,-1 0 0 0 0,1 0 0 0 0,-1 0 0 0 0,0-2 0 0 0,1 4-3 0 0,0 1 0 0 0,0-1-1 0 0,0 1 1 0 0,0-1 0 0 0,0 1 0 0 0,0-1-1 0 0,0 1 1 0 0,0 0 0 0 0,0-1 0 0 0,-1 1-1 0 0,1 0 1 0 0,0 0 0 0 0,-1 0 0 0 0,1 0-1 0 0,-1 0 1 0 0,1 0 0 0 0,-1 0 0 0 0,0 1-1 0 0,1-1 1 0 0,-2 0 3 0 0,1 1-1 0 0,0 0 0 0 0,1 0 0 0 0,-1 0-1 0 0,0 0 1 0 0,1 1 0 0 0,-1-1 0 0 0,1 1 0 0 0,-1-1 0 0 0,1 1-1 0 0,-1-1 1 0 0,1 1 0 0 0,-1 0 0 0 0,1 0 0 0 0,-1 0 0 0 0,1-1-1 0 0,0 1 1 0 0,-1 1 0 0 0,1-1 0 0 0,0 0 0 0 0,0 0 0 0 0,0 0-1 0 0,0 1 1 0 0,0-1 1 0 0,-7 11 19 0 0,1-1 1 0 0,0 1-1 0 0,1 1 0 0 0,1-1 0 0 0,-3 8-19 0 0,1-2-48 0 0,-7 22 13 0 0,2 0 0 0 0,1 2 0 0 0,-3 30 35 0 0,-9 37 165 0 0,15-74 35 0 0,2 1 0 0 0,2-1 0 0 0,1 1 0 0 0,2 27-200 0 0,1-62 118 0 0,0-1 21 0 0,0 0 12 0 0,0 0 1 0 0,3 1-92 0 0,-1-1 1 0 0,1 0-1 0 0,-1 1 0 0 0,1-1 1 0 0,0-1-1 0 0,-1 1 0 0 0,1 0 1 0 0,-1-1-1 0 0,1 1 0 0 0,-1-1 0 0 0,1 0 1 0 0,-1 1-1 0 0,1-1 0 0 0,-1-1 1 0 0,0 1-1 0 0,0 0 0 0 0,1 0 0 0 0,0-2-60 0 0,17-14 234 0 0,0-2 0 0 0,-2 0 0 0 0,0-1 0 0 0,4-6-234 0 0,17-21 219 0 0,-26 31-197 0 0,-8 10-1 0 0,-1 0-1 0 0,1 1 1 0 0,1 0-1 0 0,-1-1 0 0 0,1 2 1 0 0,0-1-1 0 0,0 1-20 0 0,-6 3-1 0 0,1 1 0 0 0,0 0-1 0 0,-1 0 1 0 0,1-1 0 0 0,-1 1-1 0 0,1 0 1 0 0,0 0 0 0 0,-1 0-1 0 0,1 0 1 0 0,0 0-1 0 0,-1 0 1 0 0,1 0 0 0 0,-1 0-1 0 0,1 0 1 0 0,0 0 0 0 0,-1 0-1 0 0,1 0 1 0 0,0 0 0 0 0,-1 0-1 0 0,1 0 1 0 0,-1 1-1 0 0,1-1 1 0 0,0 0 0 0 0,-1 1-1 0 0,1-1 1 0 0,-1 0 0 0 0,1 1-1 0 0,-1-1 1 0 0,1 0 0 0 0,-1 1-1 0 0,1-1 1 0 0,-1 1-1 0 0,0-1 1 0 0,1 1 0 0 0,-1-1-1 0 0,0 1 1 0 0,1 0 0 0 0,-1-1-1 0 0,0 1 2 0 0,10 22-199 0 0,17 66 102 0 0,-24-81 97 0 0,1-1 1 0 0,-1 1-1 0 0,2-1 0 0 0,-1 0 1 0 0,1 0-1 0 0,0 0 0 0 0,1 0 0 0 0,7 10 25 0 0,-7-10-20 0 0,0 0 1 0 0,0-1 0 0 0,0 0-1 0 0,1 0 1 0 0,0-1-1 0 0,0 0 1 0 0,0 0 0 0 0,1 0-1 0 0,0-1 1 0 0,0 0 0 0 0,0-1-1 0 0,0 0 1 0 0,0 0-1 0 0,1-1 1 0 0,-1 0 0 0 0,1 0-1 0 0,0-1 1 0 0,0 0-1 0 0,0 0-5 0 0,-1-2 22 0 0,0 0 0 0 0,0 0 0 0 0,0 0-1 0 0,0-1 1 0 0,0 0 0 0 0,0 0-1 0 0,-1-1 1 0 0,1 0 0 0 0,-1-1 0 0 0,1 1-1 0 0,-1-1 1 0 0,0-1 0 0 0,-1 0 0 0 0,1 1-1 0 0,0-3-21 0 0,1 0-2 0 0,-1 0-1 0 0,0-1 0 0 0,0 1 0 0 0,0-1 1 0 0,-1-1-1 0 0,-1 1 0 0 0,0-1 1 0 0,0 0-1 0 0,0-1 0 0 0,-1 1 0 0 0,2-8 3 0 0,-4 10-12 0 0,-1 0 1 0 0,1-1-1 0 0,-2 1 0 0 0,1-1 0 0 0,-1 1 0 0 0,0-1 0 0 0,0 1 0 0 0,-1-1 0 0 0,-1-6 12 0 0,1 9 6 0 0,0-1 0 0 0,-1 1 0 0 0,0-1 0 0 0,0 1 0 0 0,0 0 0 0 0,0 0 0 0 0,-1 0 0 0 0,0 0 0 0 0,0 0 0 0 0,0 0 0 0 0,-1 1 0 0 0,1-1 0 0 0,-3 0-6 0 0,5 4 0 0 0,0 0-1 0 0,0 0 0 0 0,0 0 1 0 0,0 0-1 0 0,0 1 1 0 0,0-1-1 0 0,0 1 1 0 0,0-1-1 0 0,0 1 1 0 0,0-1-1 0 0,0 1 1 0 0,-1-1-1 0 0,1 1 0 0 0,0 0 1 0 0,0 0-1 0 0,0-1 1 0 0,-1 1-1 0 0,1 0 1 0 0,0 0-1 0 0,0 1 1 0 0,-1-1-1 0 0,1 0 1 0 0,0 0-1 0 0,0 0 0 0 0,-1 1 1 0 0,1-1-1 0 0,0 1 1 0 0,0-1-1 0 0,0 1 1 0 0,0-1-1 0 0,0 1 1 0 0,0 0-1 0 0,0-1 1 0 0,0 1-1 0 0,0 0 0 0 0,0 0 1 0 0,0 0-1 0 0,0 0 1 0 0,1 0-1 0 0,-1 0 1 0 0,0 0-1 0 0,0 0 1 0 0,-4 7-7 0 0,0 0-1 0 0,0 0 0 0 0,1 0 1 0 0,0 1-1 0 0,-1 2 8 0 0,5-10 2 0 0,-5 11 2 0 0,2-1 0 0 0,0 0 0 0 0,0 1-1 0 0,1-1 1 0 0,0 1 0 0 0,1 0-1 0 0,0 0 1 0 0,1 0 0 0 0,1-1-1 0 0,0 1 1 0 0,0 0 0 0 0,1 0 0 0 0,0-1-1 0 0,1 1 1 0 0,1-1 0 0 0,0 0-1 0 0,0 0 1 0 0,3 3-4 0 0,-1-2-81 0 0,1 0 1 0 0,1 0-1 0 0,0-1 0 0 0,8 10 81 0 0,-12-18-4 0 0,-1 1 1 0 0,1-1-1 0 0,0 0 1 0 0,-1 0-1 0 0,1 0 0 0 0,0-1 1 0 0,1 1-1 0 0,-1-1 0 0 0,0 0 1 0 0,1 0-1 0 0,0 0 0 0 0,-1-1 1 0 0,1 0-1 0 0,0 0 0 0 0,-1 0 1 0 0,1 0 3 0 0,15 1-176 0 0,0-1 1 0 0,18-2 175 0 0,-5-4-3796 0 0,-16 0-5572 0 0</inkml:trace>
  <inkml:trace contextRef="#ctx0" brushRef="#br0" timeOffset="178018.31">23518 8893 20215 0 0,'7'-23'571'0'0,"-6"18"-454"0"0,0 0 1 0 0,0 0-1 0 0,1 0 1 0 0,-1 0-1 0 0,1 0 1 0 0,0 0 0 0 0,1 0-1 0 0,-1 1 1 0 0,1-1-1 0 0,0 1 1 0 0,0 0-1 0 0,1 0 1 0 0,-1 0-1 0 0,3-2-117 0 0,3-1 603 0 0,0 1 0 0 0,0 0 0 0 0,1 0 0 0 0,8-3-603 0 0,-14 7 237 0 0,1 1-1 0 0,-1-1 0 0 0,1 1 1 0 0,0 0-1 0 0,0 0 0 0 0,-1 1 1 0 0,1-1-1 0 0,0 1 0 0 0,0 0 1 0 0,0 1-1 0 0,0-1 0 0 0,1 1-236 0 0,2 1 62 0 0,-1-1 0 0 0,1 2 0 0 0,-1-1 0 0 0,0 1 0 0 0,0 0 0 0 0,0 0 0 0 0,-1 1 0 0 0,1 0 0 0 0,-1 0 0 0 0,0 1 0 0 0,2 1-62 0 0,-6-3-20 0 0,1-1 0 0 0,-1 0-1 0 0,0 1 1 0 0,1-1 0 0 0,-1 1 0 0 0,0 0-1 0 0,-1-1 1 0 0,1 1 0 0 0,0 0 0 0 0,-1 0 0 0 0,0 0-1 0 0,0 0 1 0 0,0 1 0 0 0,0-1 0 0 0,0 0-1 0 0,0 0 1 0 0,-1 1 0 0 0,0-1 0 0 0,0 0 0 0 0,0 1-1 0 0,0-1 1 0 0,0 0 0 0 0,0 0 0 0 0,-1 1-1 0 0,0-1 1 0 0,0 3 20 0 0,-3 2 35 0 0,0 1-1 0 0,0-1 1 0 0,-1 0 0 0 0,1 0-1 0 0,-2 0 1 0 0,1-1-1 0 0,-1 0 1 0 0,0 0 0 0 0,-1 0-1 0 0,0-1 1 0 0,-7 5-35 0 0,-13 10 179 0 0,-1-2 1 0 0,-20 9-180 0 0,34-20 8 0 0,-42 23-258 0 0,-2-2 0 0 0,-19 5 250 0 0,76-34 244 0 0,1 0-21 0 0,0 0-107 0 0,3-1-58 0 0,14-6-66 0 0,1 0-1 0 0,0 2 0 0 0,0 0 0 0 0,1 1 1 0 0,-1 0-1 0 0,1 2 0 0 0,12 0 9 0 0,-20 2-9 0 0,0 1 0 0 0,-1 1 0 0 0,1 0-1 0 0,0 0 1 0 0,-1 1 0 0 0,0 0 0 0 0,1 1 0 0 0,-1 0-1 0 0,6 4 10 0 0,-11-4-5 0 0,1 0-1 0 0,-1 1 0 0 0,0-1 1 0 0,0 1-1 0 0,0 0 0 0 0,-1 0 1 0 0,1 1-1 0 0,-1-1 0 0 0,-1 1 1 0 0,1 0-1 0 0,-1 0 0 0 0,0 0 1 0 0,0 0-1 0 0,-1 1 0 0 0,0-1 1 0 0,0 1-1 0 0,0 0 0 0 0,-1-1 1 0 0,0 1-1 0 0,0 0 0 0 0,-1 0 1 0 0,0 0-1 0 0,0 1 6 0 0,0 2 7 0 0,-1 0-1 0 0,0 1 1 0 0,-1-1 0 0 0,0 0 0 0 0,0 0-1 0 0,-1 0 1 0 0,0 0 0 0 0,-1-1 0 0 0,0 1-1 0 0,-1-1 1 0 0,0 0 0 0 0,0 0 0 0 0,-1-1-1 0 0,0 0 1 0 0,-3 4-7 0 0,6-10 15 0 0,0 1 0 0 0,0 0 0 0 0,0-1 1 0 0,-1 1-1 0 0,1-1 0 0 0,0 0 0 0 0,-1 0 0 0 0,0 0 0 0 0,1-1 0 0 0,-1 1 0 0 0,0-1 0 0 0,0 0 0 0 0,-2 0-15 0 0,-1 0 39 0 0,0 0-1 0 0,-1 0 0 0 0,1-1 0 0 0,0 0 0 0 0,0-1 0 0 0,-1 0 0 0 0,-2 0-38 0 0,-8-3-296 0 0,0-1-1 0 0,0-1 0 0 0,1-1 1 0 0,0 0-1 0 0,-10-6 297 0 0,21 9-520 0 0,0 1-1 0 0,1-1 1 0 0,-1 0-1 0 0,1-1 1 0 0,-4-4 520 0 0,6 6-227 0 0,-15-12-1236 0 0</inkml:trace>
  <inkml:trace contextRef="#ctx0" brushRef="#br0" timeOffset="178362.37">23864 8721 21743 0 0,'1'-1'496'0'0,"7"-3"-317"0"0,-1 0 0 0 0,0 0 0 0 0,1 1 0 0 0,0 0 0 0 0,0 0 0 0 0,0 1 0 0 0,0 0 0 0 0,1 0-1 0 0,-1 1 1 0 0,0 0 0 0 0,6 1-179 0 0,-9 0 160 0 0,1 0-1 0 0,0 1 1 0 0,0 0-1 0 0,0 0 1 0 0,0 0-1 0 0,-1 1 1 0 0,1 0-1 0 0,-1 0 1 0 0,1 1-1 0 0,-1-1 1 0 0,0 1-1 0 0,2 1-159 0 0,1 2 134 0 0,0 0-1 0 0,-1 1 1 0 0,1-1 0 0 0,-1 2-1 0 0,0-1 1 0 0,4 8-134 0 0,-8-12 17 0 0,-1 1-1 0 0,0-1 0 0 0,0 1 1 0 0,0 0-1 0 0,0 0 1 0 0,-1 0-1 0 0,1 0 1 0 0,-1 0-1 0 0,0 1 0 0 0,-1-1 1 0 0,1 2-17 0 0,0 11 319 0 0,0-1-1 0 0,-2 11-318 0 0,0 10 461 0 0,1-35-543 0 0,0-2-56 0 0,0 0-13 0 0,0 0 35 0 0,0 0 152 0 0,0 0 69 0 0,0-1-83 0 0,0 0-1 0 0,0 0 0 0 0,0 0 0 0 0,0 0 0 0 0,0 0 0 0 0,0 0 0 0 0,0 1 0 0 0,1-1 1 0 0,-1 0-1 0 0,0 0 0 0 0,1 0 0 0 0,-1 0 0 0 0,0 1 0 0 0,1-1-21 0 0,-1-1 39 0 0,7-18 130 0 0,1 1 0 0 0,0 0 1 0 0,1 0-1 0 0,1 1 0 0 0,1 1 0 0 0,1-1 0 0 0,11-12-169 0 0,4-9 182 0 0,-21 30-291 0 0,1 0 0 0 0,0 0 0 0 0,7-8 109 0 0,3-3-287 0 0,-16 17 6 0 0,1 0 1 0 0,0 0-1 0 0,0 0 1 0 0,1 1-1 0 0,-1-1 1 0 0,1 1-1 0 0,-1 0 1 0 0,1-1-1 0 0,0 1 1 0 0,0 0-1 0 0,-1 1 1 0 0,1-1 0 0 0,1 0 280 0 0,-2 2-2562 0 0</inkml:trace>
  <inkml:trace contextRef="#ctx0" brushRef="#br0" timeOffset="178721.28">24645 8744 10592 0 0,'0'0'488'0'0,"0"-2"-12"0"0,-2-9-312 0 0,-2 9-138 0 0,2 2-28 0 0,-20-25 3442 0 0,21 21-2835 0 0,-1 1 0 0 0,-1 0-1 0 0,1 0 1 0 0,0 1-1 0 0,-1-1 1 0 0,0 0 0 0 0,1 1-1 0 0,-1 0 1 0 0,0-1 0 0 0,0 1-1 0 0,0 0 1 0 0,-1 1 0 0 0,1-1-1 0 0,0 0 1 0 0,-1 1 0 0 0,1 0-1 0 0,-2-1-604 0 0,-5 1 448 0 0,7 0-356 0 0,1 1 0 0 0,0-1 0 0 0,0 1 0 0 0,0 0 0 0 0,-1 0 0 0 0,1 0 0 0 0,0 0 0 0 0,0 0 0 0 0,-1 0 0 0 0,1 1 0 0 0,0-1 0 0 0,0 1 0 0 0,0-1 0 0 0,0 1 0 0 0,0 0 0 0 0,0 0 0 0 0,-1 0-92 0 0,-9 5 239 0 0,1 1-1 0 0,0 0 0 0 0,0 1 1 0 0,-2 3-239 0 0,8-7 12 0 0,0 0 1 0 0,1 1 0 0 0,0 0 0 0 0,0 0-1 0 0,0 0 1 0 0,0 0 0 0 0,1 1-1 0 0,0-1 1 0 0,-2 6-13 0 0,-6 13 0 0 0,8-19 0 0 0,1 0 0 0 0,-1-1 0 0 0,1 1 0 0 0,1 0 0 0 0,-1 0 0 0 0,1 0 0 0 0,0 0 0 0 0,0 0 0 0 0,0 0 0 0 0,1 0 0 0 0,0 0 0 0 0,0-4 0 0 0,0 0 0 0 0,-1-1 0 0 0,1 1 0 0 0,0 0 0 0 0,1-1 0 0 0,-1 1 0 0 0,0 0 0 0 0,0-1 0 0 0,0 1 0 0 0,0 0 0 0 0,0-1 0 0 0,1 1 0 0 0,-1 0 0 0 0,0-1 0 0 0,1 1 0 0 0,-1-1 0 0 0,0 1 0 0 0,1-1 0 0 0,0 1 0 0 0,4 0 0 0 0,-4-1 0 0 0,4 0 4 0 0,0 0 1 0 0,1 0-1 0 0,-1 0 0 0 0,0-1 0 0 0,0 0 1 0 0,0 0-1 0 0,1 0 0 0 0,-1 0 0 0 0,0-1 1 0 0,-1 0-1 0 0,1 0 0 0 0,0 0 1 0 0,0-1-1 0 0,-1 0 0 0 0,0 0 0 0 0,1 0 1 0 0,-1 0-1 0 0,0 0 0 0 0,-1-1 0 0 0,4-4-4 0 0,3-3-113 0 0,0 0 1 0 0,-1-1-1 0 0,-1-1 0 0 0,0 1 0 0 0,-1-1 0 0 0,5-11 113 0 0,41-105 608 0 0,-31 55-1372 0 0,-3 12 1270 0 0,-12 34-145 0 0,-6 18-280 0 0,-1 8-74 0 0,1-1 0 0 0,-1 1-1 0 0,0 0 1 0 0,1 0 0 0 0,-1 0-1 0 0,1 0 1 0 0,0 0 0 0 0,-1 0-1 0 0,1 0 1 0 0,0 0-7 0 0,5 16-179 0 0,-4-4 88 0 0,0 1 0 0 0,0-1 1 0 0,-1 0-1 0 0,-1 1 0 0 0,0 7 91 0 0,-6 56-404 0 0,5-62 362 0 0,-9 74 20 0 0,-10 139-2382 0 0,19-174 1090 0 0</inkml:trace>
  <inkml:trace contextRef="#ctx0" brushRef="#br0" timeOffset="179564.84">25264 9018 19351 0 0,'2'-5'68'0'0,"1"-5"400"0"0,0 1 1 0 0,0-1 0 0 0,0-6-469 0 0,10-27 646 0 0,-12 37-397 0 0,0 1 0 0 0,0-1-1 0 0,-1 0 1 0 0,0 0 0 0 0,0 1-1 0 0,0-1 1 0 0,-1 0 0 0 0,-1-4-249 0 0,2 9 144 0 0,-1-2 187 0 0,1 0-1 0 0,-1 0 1 0 0,1 0 0 0 0,-1 1 0 0 0,0-1 0 0 0,-1 0 0 0 0,1 1 0 0 0,0-1-331 0 0,0 2 26 0 0,0 0 0 0 0,1 1 0 0 0,-1-1 0 0 0,0 0 0 0 0,0 1-1 0 0,1-1 1 0 0,-1 1 0 0 0,0-1 0 0 0,0 1 0 0 0,0-1 0 0 0,0 1 0 0 0,0 0 0 0 0,1-1 0 0 0,-1 1 0 0 0,0 0 0 0 0,0 0 0 0 0,0 0 0 0 0,0 0 0 0 0,0 0 0 0 0,0 0 0 0 0,0 0 0 0 0,0 0 0 0 0,0 0 0 0 0,0 0 0 0 0,-1 0-26 0 0,-7 3 1 0 0,-1-1 0 0 0,1 1 1 0 0,-1 1-1 0 0,1 0 1 0 0,0 0-1 0 0,1 1 0 0 0,-8 5-1 0 0,-5 2 1 0 0,11-6 4 0 0,-1 0 1 0 0,1 1-1 0 0,1 1 0 0 0,0 0 0 0 0,0 0 1 0 0,0 1-1 0 0,1 0 0 0 0,0 0 0 0 0,1 1 0 0 0,0 0 1 0 0,0 1-1 0 0,1-1 0 0 0,-2 6-5 0 0,0 0 176 0 0,5-11-186 0 0,0 0 1 0 0,0 1-1 0 0,0 0 1 0 0,1-1 0 0 0,0 1-1 0 0,0 0 1 0 0,1 0-1 0 0,-1 1 1 0 0,1 2 9 0 0,1-8-9 0 0,0 0-1 0 0,1 0 1 0 0,-1 0 0 0 0,0 0 0 0 0,1 0 0 0 0,-1 0-1 0 0,1 0 1 0 0,-1 0 0 0 0,1 0 0 0 0,-1 0-1 0 0,1 0 1 0 0,0 0 0 0 0,-1-1 0 0 0,1 1 0 0 0,0 0-1 0 0,0 0 1 0 0,0-1 0 0 0,-1 1 0 0 0,1-1-1 0 0,0 1 1 0 0,0-1 0 0 0,0 1 0 0 0,0-1 0 0 0,0 1-1 0 0,1-1 10 0 0,1 1 25 0 0,0 0 1 0 0,0 0-1 0 0,0 0 0 0 0,0 0 0 0 0,0-1 0 0 0,1 1 0 0 0,0-1-25 0 0,0-1 45 0 0,0 1-1 0 0,0-1 0 0 0,0 0 1 0 0,0 0-1 0 0,0-1 1 0 0,0 1-1 0 0,0-1 1 0 0,0 0-1 0 0,-1 0 0 0 0,1 0 1 0 0,2-3-45 0 0,15-7-187 0 0,-7 5 150 0 0,0 0 0 0 0,-1-1 1 0 0,0 0-1 0 0,-1-2 1 0 0,0 1-1 0 0,0-1 1 0 0,-1-1-1 0 0,0 0 1 0 0,-1-1-1 0 0,3-3 37 0 0,0-2 0 0 0,-13 17 0 0 0,0 0 0 0 0,0 0 0 0 0,0-1 0 0 0,0 1 0 0 0,0 0 0 0 0,0 0-1 0 0,0 0 1 0 0,0 0 0 0 0,0 0 0 0 0,0 0 0 0 0,0 0 0 0 0,0 0 0 0 0,0 0 0 0 0,1 0 0 0 0,-1 0 0 0 0,0 0 0 0 0,0 0-1 0 0,0 0 1 0 0,0 0 0 0 0,0 0 0 0 0,0 0 0 0 0,0 0 0 0 0,0-1 0 0 0,0 1 0 0 0,0 0 0 0 0,0 0 0 0 0,0 0-1 0 0,0 0 1 0 0,1 0 0 0 0,-1 0 0 0 0,0 0 0 0 0,0 0 0 0 0,0 0 0 0 0,0 0 0 0 0,0 0 0 0 0,0 0 0 0 0,0 1-1 0 0,0-1 1 0 0,0 0 0 0 0,0 0 0 0 0,0 0 0 0 0,0 0 0 0 0,1 0 0 0 0,-1 0 0 0 0,0 0 0 0 0,0 0 0 0 0,0 0-1 0 0,0 0 1 0 0,0 0 0 0 0,0 0 0 0 0,0 0 0 0 0,0 0 0 0 0,0 0 0 0 0,0 0 0 0 0,0 0 0 0 0,0 0 0 0 0,0 1 0 0 0,2 6-15 0 0,-2 11-24 0 0,0-16 32 0 0,-2 31-11 0 0,-1 0 0 0 0,-2 0 1 0 0,-1 0-1 0 0,-3 1 18 0 0,-7 43-15 0 0,-5 70 15 0 0,12-84 0 0 0,5-29 300 0 0,1-1 0 0 0,2 5-300 0 0,1-38-6 0 0,1 1 0 0 0,-1-1 0 0 0,0 0 0 0 0,1 1 0 0 0,-1-1 0 0 0,1 0 0 0 0,-1 1 0 0 0,1-1 0 0 0,-1 0-1 0 0,1 0 1 0 0,-1 0 0 0 0,1 1 0 0 0,-1-1 0 0 0,1 0 0 0 0,-1 0 0 0 0,1 0 0 0 0,-1 0 0 0 0,1 0 0 0 0,-1 0 0 0 0,1 0 0 0 0,0 0 0 0 0,-1 0 0 0 0,1 0 0 0 0,-1 0-1 0 0,1-1 1 0 0,0 1 6 0 0,16-4 232 0 0,-9-1-124 0 0,0 0 0 0 0,-1 0 0 0 0,0-1 0 0 0,-1 0 1 0 0,1 0-1 0 0,-1-1 0 0 0,3-3-108 0 0,12-18 683 0 0,5-9-683 0 0,-14 20 166 0 0,24-40 533 0 0,17-37-699 0 0,-23 39 129 0 0,25-49 95 0 0,17-28-508 0 0,-56 103 195 0 0,13-19 251 0 0,-11 18 72 0 0,-11 23-229 0 0,-7 7-11 0 0,0 0 0 0 0,0-1 0 0 0,1 1 0 0 0,-1 0 0 0 0,0 0 0 0 0,0 0 0 0 0,1 0 0 0 0,-1 0 0 0 0,0 0 0 0 0,0 0 0 0 0,1 0 0 0 0,-1 0 0 0 0,0 0 0 0 0,1 0 0 0 0,-1 0 0 0 0,0 0 0 0 0,0 1 0 0 0,1-1 0 0 0,-1 0 0 0 0,0 0 0 0 0,0 0 0 0 0,1 0 0 0 0,-1 0 0 0 0,0 0 0 0 0,0 1 0 0 0,0-1 0 0 0,1 0 0 0 0,-1 0 0 0 0,0 0 0 0 0,0 1 0 0 0,0-1 0 0 0,0 0 0 0 0,1 0 6 0 0,5 9-95 0 0,-5-8 68 0 0,2 5 25 0 0,1 0-1 0 0,-1 1 1 0 0,0-1-1 0 0,-1 1 1 0 0,1-1-1 0 0,-1 1 1 0 0,-1 0-1 0 0,1 0 1 0 0,-1 0-1 0 0,0 0 0 0 0,-1 0 1 0 0,0 0-1 0 0,0 1 1 0 0,0-1-1 0 0,-1 0 1 0 0,0 0-1 0 0,-2 4 3 0 0,-1 24 44 0 0,1 0-1 0 0,2 0 1 0 0,1 2-44 0 0,0-32 0 0 0,0-1 4 0 0,0-1 0 0 0,0 0 0 0 0,1 0-1 0 0,-1 0 1 0 0,1 0 0 0 0,-1 0 0 0 0,1 0 0 0 0,0 0 0 0 0,0 0-1 0 0,1 0 1 0 0,-1 0 0 0 0,1 0 0 0 0,-1-1 0 0 0,2 2-4 0 0,-2-3-1 0 0,0 0 1 0 0,0 0 0 0 0,0 0-1 0 0,0 0 1 0 0,0-1 0 0 0,0 1-1 0 0,0 0 1 0 0,1-1-1 0 0,-1 1 1 0 0,0-1 0 0 0,0 1-1 0 0,1-1 1 0 0,-1 0 0 0 0,0 1-1 0 0,0-1 1 0 0,1 0 0 0 0,-1 0-1 0 0,0 0 1 0 0,1 0-1 0 0,-1 0 1 0 0,0 0 0 0 0,1-1-1 0 0,-1 1 1 0 0,0 0 0 0 0,1 0-1 0 0,-1-1 1 0 0,0 1 0 0 0,0-1-1 0 0,0 0 1 0 0,1 1-1 0 0,-1-1 1 0 0,0 0 0 0 0,0 1-1 0 0,1-2 1 0 0,17-10 75 0 0,-1-1 0 0 0,0-1 0 0 0,-1 0 0 0 0,6-8-75 0 0,-14 12 37 0 0,0 0 0 0 0,0 0 0 0 0,-1-1 0 0 0,-1 0-1 0 0,0 0 1 0 0,0-1 0 0 0,-2 0 0 0 0,2-2-37 0 0,11-30 114 0 0,2 1 1 0 0,2 2-1 0 0,10-13-114 0 0,-16 36 25 0 0,-16 18-21 0 0,1 0-1 0 0,-1 0 1 0 0,1 0-1 0 0,0 0 1 0 0,-1 1 0 0 0,1-1-1 0 0,-1 0 1 0 0,1 0 0 0 0,-1 1-1 0 0,1-1 1 0 0,-1 0-1 0 0,0 1 1 0 0,1-1 0 0 0,-1 1-1 0 0,1-1 1 0 0,-1 0-1 0 0,0 1 1 0 0,1-1 0 0 0,-1 1-1 0 0,0-1-3 0 0,1 1 11 0 0,1 3 40 0 0,1 0-1 0 0,-1 0 1 0 0,0 0 0 0 0,0 0 0 0 0,-1 1 0 0 0,1-1-1 0 0,-1 1 1 0 0,0-1 0 0 0,0 1 0 0 0,0 0 0 0 0,-1 2-51 0 0,3 7 69 0 0,-1 0-161 0 0,2 8-77 0 0,1-1 0 0 0,0 0 0 0 0,2 0 0 0 0,6 16 169 0 0,-10-29-473 0 0,1-1 0 0 0,-1 0 0 0 0,1 0 0 0 0,0 0-1 0 0,1-1 1 0 0,0 0 0 0 0,0 1 0 0 0,0-1 0 0 0,1-1 0 0 0,3 4 473 0 0,13 7-9552 0 0</inkml:trace>
  <inkml:trace contextRef="#ctx0" brushRef="#br0" timeOffset="180767.68">26443 8885 13472 0 0,'-10'-6'3400'0'0,"19"12"-1576"0"0,19 10 117 0 0,-11-9-713 0 0,-8-3-688 0 0,1 0 0 0 0,0-1-1 0 0,4 1-539 0 0,-10-3 179 0 0,-1-1 0 0 0,1 1 1 0 0,-1-1-1 0 0,1 0 0 0 0,0 0 0 0 0,-1 0 0 0 0,1 0 0 0 0,0-1 0 0 0,-1 0 0 0 0,1 0 0 0 0,2-1-179 0 0,-1 1 97 0 0,-1-1 0 0 0,0-1 0 0 0,0 1 0 0 0,0-1 0 0 0,-1 1 0 0 0,1-1 0 0 0,-1 0 0 0 0,1 0 0 0 0,-1-1 0 0 0,0 1 0 0 0,0-1 1 0 0,-1 0-1 0 0,1 1 0 0 0,-1-1 0 0 0,1 0-97 0 0,-1 0 36 0 0,-1 1 1 0 0,1 0 0 0 0,-1-1-1 0 0,0 1 1 0 0,1-1 0 0 0,-1 1 0 0 0,-1-1-1 0 0,1 1 1 0 0,-1-1 0 0 0,1 0-1 0 0,-1 1 1 0 0,0-1 0 0 0,0 0 0 0 0,0 1-1 0 0,-1-1 1 0 0,0 0 0 0 0,1 1-1 0 0,-1-1 1 0 0,-1 0-37 0 0,1 1-2 0 0,1 0-1 0 0,-1 0 0 0 0,1 1 1 0 0,-1-1-1 0 0,1 0 1 0 0,0 0-1 0 0,0 0 1 0 0,0 0-1 0 0,1 0 1 0 0,-1 1-1 0 0,1-3 3 0 0,0 2-2 0 0,-1 1 0 0 0,1-1-1 0 0,-1 1 1 0 0,0-1 0 0 0,0 1 0 0 0,0-1-1 0 0,0 1 1 0 0,0-1 0 0 0,0 1 0 0 0,-1 0-1 0 0,1-1 1 0 0,-1 1 0 0 0,0-1 0 0 0,0 1-1 0 0,0 0 1 0 0,0-2 2 0 0,-2 0 1 0 0,-1-2 8 0 0,0 0-1 0 0,0 0 1 0 0,-1 0 0 0 0,-2-2-9 0 0,6 7 1 0 0,0 0 0 0 0,0 0 0 0 0,0 0 0 0 0,0 0 0 0 0,0 0 0 0 0,-1 0 0 0 0,1 1 0 0 0,0-1 1 0 0,0 0-1 0 0,-1 1 0 0 0,1-1 0 0 0,0 1 0 0 0,-1-1 0 0 0,1 1 0 0 0,0 0 0 0 0,-1-1 0 0 0,1 1 0 0 0,-1 0 0 0 0,1 0 1 0 0,0 0-1 0 0,-1 0 0 0 0,1 0 0 0 0,-1 1 0 0 0,1-1 0 0 0,0 0 0 0 0,-1 1-1 0 0,-4 2 8 0 0,-1 0-1 0 0,1 1 0 0 0,0 0 1 0 0,1 0-1 0 0,-1 1 0 0 0,1-1 1 0 0,-1 1-1 0 0,1 0 0 0 0,1 1 1 0 0,-1-1-1 0 0,1 1 0 0 0,0 0 1 0 0,0 0-1 0 0,1 0 0 0 0,0 1 1 0 0,0-1-1 0 0,-1 4-7 0 0,-3 9 19 0 0,1-1 0 0 0,1 1-1 0 0,0 1 1 0 0,2-1 0 0 0,-2 17-19 0 0,4-19-6 0 0,0 0 0 0 0,1 0 1 0 0,1 0-1 0 0,1 0 0 0 0,0 0 1 0 0,2 3 5 0 0,-3-14 6 0 0,0 0 0 0 0,1-1 0 0 0,-1 1 0 0 0,2-1 1 0 0,-1 1-1 0 0,0-1 0 0 0,1 0 0 0 0,0 0 1 0 0,0 0-1 0 0,1 0 0 0 0,-1-1 0 0 0,1 1 0 0 0,0-1 1 0 0,0 0-1 0 0,1 0 0 0 0,-1-1 0 0 0,1 1 1 0 0,0-1-1 0 0,4 3-6 0 0,-4-4 71 0 0,-1 0 0 0 0,1 0 0 0 0,0 0 1 0 0,0 0-1 0 0,0-1 0 0 0,0 0 0 0 0,0 0 0 0 0,0 0 0 0 0,1-1 1 0 0,-1 1-1 0 0,0-1 0 0 0,0-1 0 0 0,1 1 0 0 0,-1-1 1 0 0,0 0-1 0 0,0 0 0 0 0,0 0 0 0 0,0-1-71 0 0,17-4 236 0 0,-1-2-1 0 0,0-1 1 0 0,0 0-1 0 0,0-2 1 0 0,-2 0 0 0 0,1-1-1 0 0,-1-2 1 0 0,-1 1-1 0 0,-1-2 1 0 0,11-11-236 0 0,0-2 22 0 0,18-11-22 0 0,-21 17-47 0 0,-1 0 0 0 0,15-18 47 0 0,-12 8 111 0 0,-2-2-1 0 0,4-7-110 0 0,-19 25 37 0 0,0-1-1 0 0,-1 0 1 0 0,-1-1-1 0 0,-1 0 1 0 0,5-18-37 0 0,-11 33 0 0 0,-1 0 0 0 0,1 0 1 0 0,0 0-1 0 0,-1 0 0 0 0,0 0 0 0 0,0 0 1 0 0,0 0-1 0 0,0-1 0 0 0,0 1 0 0 0,0 0 1 0 0,-1 0-1 0 0,0 0 0 0 0,0 0 0 0 0,0 0 0 0 0,0 0 1 0 0,0 0-1 0 0,0 1-1 0 0,0 1 0 0 0,0-1 1 0 0,0 1-1 0 0,-1-1 0 0 0,1 1 1 0 0,0 0-1 0 0,0 0 0 0 0,-1 0 1 0 0,1 0-1 0 0,-1 0 0 0 0,1 0 1 0 0,-1 0-1 0 0,0 0 1 0 0,1 1-1 0 0,-1-1 0 0 0,0 0 1 0 0,1 1-1 0 0,-1 0 0 0 0,0-1 1 0 0,0 1-1 0 0,1 0 0 0 0,-1 0 1 0 0,0 0-1 0 0,0 0 0 0 0,1 0 1 0 0,-1 0-1 0 0,0 1 0 0 0,-1-1 1 0 0,-4 2-55 0 0,0-1 1 0 0,0 1-1 0 0,1 0 0 0 0,-1 1 0 0 0,0 0 0 0 0,1 0 0 0 0,0 0 0 0 0,-1 1 0 0 0,1 0 0 0 0,1 0 0 0 0,-1 1 1 0 0,0-1-1 0 0,1 1 0 0 0,0 0 0 0 0,0 1 0 0 0,1-1 0 0 0,0 1 0 0 0,0 0 0 0 0,0 0 0 0 0,0 0 0 0 0,1 1 1 0 0,0-1-1 0 0,1 1 0 0 0,-1 0 0 0 0,1 0 0 0 0,0 0 0 0 0,1 0 0 0 0,-1 4 55 0 0,-4 18-470 0 0,4-20 402 0 0,0 0 0 0 0,1 0 0 0 0,0 0 1 0 0,0 4 67 0 0,2 22-210 0 0,1 1 1 0 0,4 21 209 0 0,-3-41-48 0 0,1 0 0 0 0,0 0 0 0 0,0-1 0 0 0,4 7 48 0 0,-5-16-101 0 0,-1 0 1 0 0,1 0 0 0 0,0-1-1 0 0,1 1 1 0 0,-1-1 0 0 0,1 0 0 0 0,0 0-1 0 0,1 0 1 0 0,-1-1 0 0 0,1 1-1 0 0,0-1 1 0 0,3 2 100 0 0,-5-4-20 0 0,1 0 0 0 0,-1 0 0 0 0,1 0-1 0 0,-1-1 1 0 0,1 0 0 0 0,0 1 0 0 0,-1-1 0 0 0,1-1 0 0 0,0 1-1 0 0,0-1 1 0 0,0 1 0 0 0,0-1 0 0 0,0 0 0 0 0,0 0-1 0 0,-1-1 1 0 0,1 1 0 0 0,0-1 0 0 0,0 0 0 0 0,0 0 0 0 0,-1 0-1 0 0,2-1 21 0 0,8-4-251 0 0,0 0 0 0 0,-1-1-1 0 0,0 0 1 0 0,0-1 0 0 0,2-3 251 0 0,6-3-366 0 0,-10 7 355 0 0,-2-1 1 0 0,1 0 0 0 0,-1-1-1 0 0,0 1 1 0 0,5-8 10 0 0,9-10-2 0 0,31-47 2 0 0,-51 69 20 0 0,1 0-1 0 0,-1 1 1 0 0,0-1-1 0 0,0 0 1 0 0,0-1-1 0 0,-1 1 1 0 0,0 0-1 0 0,1 0 1 0 0,-1-1-1 0 0,-1 1 1 0 0,1 0-1 0 0,-1-1 1 0 0,0-1-20 0 0,1-2 271 0 0,0 1 0 0 0,1 0 0 0 0,-1-1 0 0 0,1 1-271 0 0,2-8 659 0 0,-3 11-380 0 0,-1 1 0 0 0,1 0 1 0 0,0-1-1 0 0,0 1 0 0 0,1 0 1 0 0,-1-1-1 0 0,1 1-279 0 0,-2 4-24 0 0,0 0 0 0 0,0 1-1 0 0,0-1 1 0 0,0 0 0 0 0,0 0-1 0 0,0 1 1 0 0,1-1 0 0 0,-1 0 0 0 0,1 0-1 0 0,-1 1 1 0 0,1 0 24 0 0,0 2-25 0 0,3 28 185 0 0,-3-24-102 0 0,-1 1-1 0 0,2 0 0 0 0,1 4-57 0 0,0 1-40 0 0,1 0-1 0 0,1-1 1 0 0,0 1 0 0 0,1-1-1 0 0,3 5 41 0 0,-7-15-14 0 0,0 0 0 0 0,0 0 0 0 0,0 0 0 0 0,0 0 0 0 0,0 0 0 0 0,1 0 0 0 0,-1-1 0 0 0,1 1 0 0 0,0-1 0 0 0,0 0 0 0 0,0 0-1 0 0,0 0 1 0 0,0 0 0 0 0,0 0 0 0 0,1-1 0 0 0,-1 0 0 0 0,1 1 0 0 0,-1-1 0 0 0,1 0 0 0 0,-1-1 0 0 0,1 1 0 0 0,-1-1 0 0 0,4 1 14 0 0,-3-2-41 0 0,0 1-1 0 0,1-1 1 0 0,-1 0 0 0 0,0 0 0 0 0,0 0-1 0 0,0-1 1 0 0,0 0 0 0 0,0 1 0 0 0,0-1-1 0 0,0-1 1 0 0,0 0 41 0 0,8-4-346 0 0,-1-2-1 0 0,8-7 347 0 0,-13 11-20 0 0,-1-1 1 0 0,0 0-1 0 0,0 0 0 0 0,-1 0 1 0 0,1-1-1 0 0,-1 1 0 0 0,-1-1 0 0 0,1 0 1 0 0,-1 0-1 0 0,0-3 20 0 0,3-8-40 0 0,-1-1 0 0 0,-1 1 0 0 0,1-13 40 0 0,-4-11-13 0 0,-1 25 15 0 0,-1 9-2 0 0,1 8 0 0 0,0 0 0 0 0,0 0 0 0 0,0 0 0 0 0,0 0 0 0 0,0 0 0 0 0,-1 1 0 0 0,1-1 0 0 0,0 0 0 0 0,0 0 0 0 0,0 0 0 0 0,0 0 0 0 0,0 0 0 0 0,0 0 0 0 0,0 0 0 0 0,0 0 0 0 0,-1 1 0 0 0,1-1 0 0 0,0 0 0 0 0,0 0 0 0 0,0 0 0 0 0,0 0 0 0 0,0 0 0 0 0,0 0 0 0 0,-1 0 0 0 0,1 0 0 0 0,0 0 0 0 0,0 0 0 0 0,0 0 0 0 0,0 0 0 0 0,0 0 0 0 0,-1 0 0 0 0,1 0 0 0 0,0 0 0 0 0,0 0 0 0 0,0 0 0 0 0,0 0 0 0 0,0 0 0 0 0,0 0 0 0 0,-1 0 0 0 0,1 0 0 0 0,0 0 0 0 0,0-1 0 0 0,0 1 0 0 0,0 0 0 0 0,0 0 0 0 0,0 0 0 0 0,0 0 0 0 0,-1 0 0 0 0,1 0 0 0 0,0 0 0 0 0,0 0 0 0 0,0-1 0 0 0,0 1 0 0 0,0 0 0 0 0,0 0 0 0 0,0 0 0 0 0,0 0 0 0 0,0 0 0 0 0,0 0 0 0 0,0-1 0 0 0,0 1 0 0 0,0 0 0 0 0,0 0 0 0 0,0 0 0 0 0,0 0 0 0 0,0 0 0 0 0,0 0 0 0 0,0-1 0 0 0,0 1 0 0 0,0 0 0 0 0,-4 7 0 0 0,-7 21-369 0 0,1 1 0 0 0,2 1-1 0 0,0-1 1 0 0,-1 21 369 0 0,4-25-7 0 0,-6 44 807 0 0,2 5-800 0 0,-10 68 436 0 0,-3-22-252 0 0,-14 68-184 0 0,11-65 72 0 0,3-11 367 0 0,-18 46-439 0 0,27-116 34 0 0,-32 95 116 0 0,36-115-256 0 0,-1 0 1 0 0,-1 0-1 0 0,-1-1 0 0 0,-12 16 106 0 0,19-30 76 0 0,0 1-1 0 0,-1-1 1 0 0,0-1-1 0 0,-1 1 0 0 0,1-1 1 0 0,-1 0-1 0 0,-6 3-75 0 0,11-7 31 0 0,-1-1-1 0 0,1 0 0 0 0,0 0 0 0 0,-1 0 1 0 0,1 0-1 0 0,-1 0 0 0 0,1 0 1 0 0,-1 0-1 0 0,1-1 0 0 0,-1 0 0 0 0,0 1 1 0 0,1-1-1 0 0,-1 0 0 0 0,1 0 1 0 0,-1 0-1 0 0,0-1 0 0 0,1 1 0 0 0,-1-1 1 0 0,1 1-1 0 0,-1-1 0 0 0,1 0 0 0 0,-1 0 1 0 0,1 0-1 0 0,-1 0 0 0 0,1 0 1 0 0,0-1-1 0 0,0 1 0 0 0,-1-1-30 0 0,-6-5-1 0 0,1-1 0 0 0,0 0 0 0 0,1 0 0 0 0,-1 0 0 0 0,2-1 0 0 0,-1 0 0 0 0,1 0 0 0 0,1-1-1 0 0,0 0 1 0 0,0 0 0 0 0,1 0 0 0 0,0 0 0 0 0,-1-7 1 0 0,-2-6-95 0 0,2 0 0 0 0,1-1-1 0 0,1 0 1 0 0,1 0-1 0 0,0-20 96 0 0,3 10-112 0 0,1 1-1 0 0,2-1 0 0 0,1 1 0 0 0,1 0 0 0 0,2 0 0 0 0,11-28 113 0 0,-9 37-10 0 0,1 1 1 0 0,3-3 9 0 0,8-18 3 0 0,-8 18-3 0 0,1 1 0 0 0,1 1 0 0 0,1 0 0 0 0,1 1 0 0 0,5-3 0 0 0,-7 6 0 0 0,-10 13 0 0 0,1 0 0 0 0,0 0 0 0 0,0 1 0 0 0,0-1 0 0 0,0 2 0 0 0,1-1 0 0 0,0 1 0 0 0,0 0 0 0 0,1 1 0 0 0,0 0 0 0 0,21-12-1144 0 0,-20 11-1103 0 0,0 0 0 0 0,1 0 0 0 0,7-2 2247 0 0,3 3-8674 0 0</inkml:trace>
  <inkml:trace contextRef="#ctx0" brushRef="#br0" timeOffset="181111.34">28014 8421 456 0 0,'4'-7'-4'0'0,"1"-1"0"0"0,0 1 0 0 0,0 0 0 0 0,0 0 0 0 0,1 0 0 0 0,0 1 0 0 0,1 0 0 0 0,-1 0 0 0 0,5-2 4 0 0,5-3 3354 0 0,0 2 3542 0 0,-15 8-6181 0 0,1 1-1 0 0,-1 0 1 0 0,0-1-1 0 0,1 1 1 0 0,-1 0-1 0 0,0-1 1 0 0,1 1-1 0 0,-1 0 1 0 0,0 0-1 0 0,1 0 1 0 0,-1 0-1 0 0,0 0 1 0 0,1 1-1 0 0,-1-1 1 0 0,0 0-715 0 0,3 1 589 0 0,-1 0 0 0 0,0 0 0 0 0,0 1 0 0 0,0-1 0 0 0,0 1-1 0 0,1 0-588 0 0,1 2 105 0 0,0 0 0 0 0,0-1 0 0 0,0 2-1 0 0,-1-1 1 0 0,1 0 0 0 0,1 3-105 0 0,1 3 116 0 0,-1 0 0 0 0,0 1 0 0 0,-1-1 1 0 0,0 1-1 0 0,-1 0 0 0 0,0 0 0 0 0,0 1 0 0 0,-1-1 1 0 0,0 6-117 0 0,0 0 169 0 0,-1 0 1 0 0,-1 1 0 0 0,0-1 0 0 0,-1 1 0 0 0,-1-1 0 0 0,-1 1-170 0 0,-1 2 0 0 0,-1-1 0 0 0,-1 0 0 0 0,-1 0 0 0 0,0-1 0 0 0,-4 7 0 0 0,-14 25 0 0 0,-9 12 0 0 0,25-47 0 0 0,1 1 0 0 0,0 0 0 0 0,1 0 0 0 0,1 1 0 0 0,0 0 0 0 0,0 5 0 0 0,5-19-99 0 0,-1 0 0 0 0,1-1 0 0 0,0 1 0 0 0,0 0-1 0 0,0 0 1 0 0,0 0 0 0 0,1 0 0 0 0,-1-1 0 0 0,1 1 0 0 0,0 0 0 0 0,0 0-1 0 0,0-1 1 0 0,0 1 0 0 0,0 0 0 0 0,0-1 0 0 0,1 1 0 0 0,-1-1-1 0 0,1 0 1 0 0,0 0 0 0 0,-1 1 0 0 0,1-1 0 0 0,0 0 0 0 0,1 0 0 0 0,-1-1-1 0 0,0 1 1 0 0,0 0 0 0 0,1-1 0 0 0,-1 1 0 0 0,1-1 0 0 0,-1 0 0 0 0,1 0-1 0 0,0 0 1 0 0,0 0 99 0 0,2 0-439 0 0,-1 0-1 0 0,1-1 1 0 0,-1 1 0 0 0,0-1-1 0 0,1 0 1 0 0,-1-1-1 0 0,0 1 1 0 0,1-1-1 0 0,-1 0 1 0 0,0 0 0 0 0,1 0-1 0 0,-1-1 440 0 0,6-1-1335 0 0</inkml:trace>
  <inkml:trace contextRef="#ctx0" brushRef="#br0" timeOffset="181501.87">28093 9446 22575 0 0,'0'0'514'0'0,"-3"6"434"0"0,1-3 2132 0 0,-3 5-1536 0 0,4-7-1394 0 0,0 0 0 0 0,1 0 0 0 0,-1-1 0 0 0,0 1 0 0 0,1 0 0 0 0,-1 0 0 0 0,1 0 0 0 0,-1 0 0 0 0,1 0 0 0 0,-1 0 1 0 0,1 0-1 0 0,0 0 0 0 0,0 0 0 0 0,-1 1-150 0 0,1-2 13 0 0,0 0 0 0 0,0 0 0 0 0,0 1 0 0 0,0-1 1 0 0,0 0-1 0 0,0 0 0 0 0,-1 0 0 0 0,1 1 0 0 0,0-1 0 0 0,0 0 1 0 0,0 0-1 0 0,-1 0 0 0 0,1 0 0 0 0,0 1 0 0 0,0-1 0 0 0,-1 0 1 0 0,1 0-1 0 0,0 0 0 0 0,0 0 0 0 0,-1 0 0 0 0,1 0 0 0 0,0 0 1 0 0,0 0-1 0 0,-1 0 0 0 0,1 0 0 0 0,0 0 0 0 0,0 0 0 0 0,-1 0 1 0 0,1 0-1 0 0,0 0 0 0 0,0 0 0 0 0,-1 0 0 0 0,1 0 0 0 0,0 0 1 0 0,0 0-1 0 0,-1 0 0 0 0,1 0-13 0 0,-11-3 417 0 0,6-1-408 0 0,4 4-38 0 0,0-1 0 0 0,0 0 0 0 0,0 0 0 0 0,0 0 0 0 0,1 0 0 0 0,-1 0 0 0 0,0 0 0 0 0,1 0-1 0 0,-1 0 1 0 0,0 0 0 0 0,1 0 0 0 0,0-1 0 0 0,-1 1 0 0 0,1 0 0 0 0,-1-1 29 0 0,-3-8-172 0 0,4 9 190 0 0,-1 0-1 0 0,0 1 0 0 0,1-1 1 0 0,-1 0-1 0 0,1 0 1 0 0,-1 0-1 0 0,1 1 1 0 0,0-1-1 0 0,-1 0 1 0 0,1 0-1 0 0,0 0 1 0 0,-1 0-1 0 0,1 0 1 0 0,0 0-1 0 0,0 0 1 0 0,0 0-1 0 0,0 0 0 0 0,0 1 1 0 0,0-1-1 0 0,0 0 1 0 0,0 0-1 0 0,0 0 1 0 0,1 0-1 0 0,-1 0 1 0 0,0 0-1 0 0,1 0 1 0 0,-1 0-1 0 0,0 1 1 0 0,1-2-18 0 0,2-6 89 0 0,0 0-84 0 0,1 0 1 0 0,-1 1-1 0 0,1 0 0 0 0,1 0 1 0 0,-1 0-1 0 0,5-4-5 0 0,-7 8-69 0 0,-1 1-1 0 0,1-1 1 0 0,0 1 0 0 0,0-1-1 0 0,0 1 1 0 0,1 0 0 0 0,-1 0-1 0 0,1 0 1 0 0,-1 0 0 0 0,1 1-1 0 0,0-1 70 0 0,-1 1-98 0 0,-1 0-409 0 0,-1 1 132 0 0,0 0 577 0 0,0 0 248 0 0,14 6 641 0 0,36 45-3139 0 0,-49-49 1677 0 0,-1-2-117 0 0,0 0-1203 0 0,0 0-4971 0 0,0 0-2125 0 0</inkml:trace>
  <inkml:trace contextRef="#ctx0" brushRef="#br0" timeOffset="182033.05">27772 8627 13824 0 0,'0'0'314'0'0,"2"-8"428"0"0,-1 7-661 0 0,1-2-44 0 0,-1 1 1 0 0,1 0-1 0 0,-1 0 1 0 0,0-1-1 0 0,0 1 1 0 0,0 0-1 0 0,0-1 1 0 0,0 1-1 0 0,-1-1 1 0 0,1-2-38 0 0,1-2 323 0 0,0 1 0 0 0,1-1 1 0 0,0 1-1 0 0,0 0 1 0 0,0 0-1 0 0,1 0 0 0 0,-1 0 1 0 0,1 0-1 0 0,1 1 0 0 0,2-3-323 0 0,11-17 1254 0 0,17-17 1296 0 0,-14 13 727 0 0,9-9-3277 0 0,-7 10 848 0 0,-19 25-793 0 0,-1 0 1 0 0,0 0 0 0 0,1 0-1 0 0,0 0 1 0 0,-1 0 0 0 0,1 1-1 0 0,0 0 1 0 0,1-1 0 0 0,-1 2-1 0 0,0-1 1 0 0,1 0 0 0 0,-1 1-1 0 0,1 0-55 0 0,11-5-831 0 0,-12 6-5544 0 0,7 4-2216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312E3-F648-4641-A7E4-37464C405E46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235C7-2432-4E17-A044-BA65F20E1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1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2A456-480B-4294-A5EB-A8E309856C4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7B367-2D17-4B23-BC77-EAD7CB15FEA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B9D5-D8CA-E5F1-2144-96F369FD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0A5C-79A1-8A5A-8E60-0030F075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6C82-3A50-4A03-279A-46709056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6118-32CA-03EF-D46F-80A63A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E959-948F-8081-62D1-5FFE35C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0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A8D-5A3F-A3A2-8FED-DD256933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1D8A-2096-8981-8EA8-E55C5098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BF8E-98E1-3259-431D-6867AB9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92FA-815C-A4F5-1E25-9F912886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68EB-7EBC-2206-AE31-B301BED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D9E4-ED58-4C53-6A1A-313BAD53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DFF9E-40A7-C776-628A-B1DBF3C37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230F-2E32-7C95-06A7-5932F843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0E9A-E56A-A4F0-CB2E-1BAB31C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06B8-5356-9D8A-1F89-FE15034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274-C721-EC12-F1E8-B42D23B0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816B-7DC6-2A1D-E6B5-15320CC4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3C0E-FCDB-155F-AB94-01EE6F5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4904-4CFC-16CE-D460-BDB18FA7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A5A3-9D92-6DBA-11EA-155349DF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2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4AC3-64AE-F9FC-1626-29E1502E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4A4A-543A-A0C7-7FC1-F563BFBC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E429-385D-0DB9-0E99-3127148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C10A-7694-7056-8903-E4D29259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021-CDEB-DDC5-07DA-B03C0C98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57F-C8A3-21F6-6EF3-E09A5767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9F5F-9FF5-FD15-8955-446B1640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8F60-F663-6024-9DEF-D7645FF8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BE4E-FE19-5D4D-160C-61C6E42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B564-DA8D-BF98-4BD9-5E1ABA05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11C1-E6CD-0133-AF97-C4BF5281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EC0-04F1-6C39-61FE-3C5F42D3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3C6AA-5C45-E48D-26F6-B5A1A61B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0C7C-5E5F-921B-2B88-66DF8C09E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11F4C-F4CB-71CD-3E8C-D5937EA0C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B3286-93F6-6774-6570-A3424EA4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7A0F3-B25F-6A65-150C-66DE268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76A4E-3BFE-2DB9-1FF3-9C3E15E8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226CD-9C07-96FD-FFD9-40F92B54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2449-3C04-8075-FA0F-276CA11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E7BE8-9B77-3C16-9A32-62317B63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A3BE-EE52-A122-4E8C-142C3CC2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DB345-9BBF-C932-4F94-B41D01CD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A1264-C101-FEE1-E335-34F87469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1194A-66DD-0AAB-6EE2-5C0ACDAC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7E578-63C4-92EE-A463-41F3B8F9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7F7-E023-8A0F-2B10-D34D3768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6543-B0E9-F43E-F103-FA331C20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7037D-7725-E706-777E-61B0F6A7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B607F-BDE1-B449-95CB-CE19525D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FE46-4690-5908-0403-38DC0FC2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E4991-8CF1-3452-331E-77FDB31C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ADC7-9783-3DC8-8662-678C08BB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B98C8-ED12-D92F-9D14-74B3935CF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075AD-C2A3-F77D-7674-8DD5FAA7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95D4A-2E9E-E3D9-6D0D-7EB5BE00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ACD9-7BF3-59A4-9770-8DEA254B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311E-534A-07CF-8BD4-26BE2B1B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AAFF3-BDA2-B533-DFB2-2388340A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D1D4-99BA-A3F5-1EE0-1BB29100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C3D1-06C2-AFE6-17FD-3245B701B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82E4-37B8-43BC-B554-7F752740D78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0842-393B-3092-A7B5-E5B5873F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3AD4-B57C-BE80-254F-FE4229D12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70BC-CEA6-41C3-ACA8-AFB1C8281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customXml" Target="../ink/ink6.xml"/><Relationship Id="rId18" Type="http://schemas.openxmlformats.org/officeDocument/2006/relationships/image" Target="../media/image6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7.png"/><Relationship Id="rId19" Type="http://schemas.openxmlformats.org/officeDocument/2006/relationships/customXml" Target="../ink/ink9.xml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png"/><Relationship Id="rId21" Type="http://schemas.openxmlformats.org/officeDocument/2006/relationships/customXml" Target="../ink/ink26.xml"/><Relationship Id="rId42" Type="http://schemas.openxmlformats.org/officeDocument/2006/relationships/customXml" Target="../ink/ink37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5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6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image" Target="../media/image86.png"/><Relationship Id="rId40" Type="http://schemas.openxmlformats.org/officeDocument/2006/relationships/customXml" Target="../ink/ink36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45.xml"/><Relationship Id="rId66" Type="http://schemas.openxmlformats.org/officeDocument/2006/relationships/customXml" Target="../ink/ink49.xml"/><Relationship Id="rId5" Type="http://schemas.openxmlformats.org/officeDocument/2006/relationships/customXml" Target="../ink/ink18.xml"/><Relationship Id="rId61" Type="http://schemas.openxmlformats.org/officeDocument/2006/relationships/image" Target="../media/image98.png"/><Relationship Id="rId19" Type="http://schemas.openxmlformats.org/officeDocument/2006/relationships/customXml" Target="../ink/ink25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29.xml"/><Relationship Id="rId30" Type="http://schemas.openxmlformats.org/officeDocument/2006/relationships/image" Target="../media/image83.png"/><Relationship Id="rId35" Type="http://schemas.openxmlformats.org/officeDocument/2006/relationships/customXml" Target="../ink/ink33.xml"/><Relationship Id="rId43" Type="http://schemas.openxmlformats.org/officeDocument/2006/relationships/image" Target="../media/image89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102.png"/><Relationship Id="rId8" Type="http://schemas.openxmlformats.org/officeDocument/2006/relationships/image" Target="../media/image72.png"/><Relationship Id="rId51" Type="http://schemas.openxmlformats.org/officeDocument/2006/relationships/image" Target="../media/image93.png"/><Relationship Id="rId72" Type="http://schemas.openxmlformats.org/officeDocument/2006/relationships/customXml" Target="../ink/ink52.xml"/><Relationship Id="rId3" Type="http://schemas.openxmlformats.org/officeDocument/2006/relationships/customXml" Target="../ink/ink17.xml"/><Relationship Id="rId12" Type="http://schemas.openxmlformats.org/officeDocument/2006/relationships/image" Target="../media/image74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image" Target="../media/image78.png"/><Relationship Id="rId41" Type="http://schemas.openxmlformats.org/officeDocument/2006/relationships/image" Target="../media/image88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82.png"/><Relationship Id="rId36" Type="http://schemas.openxmlformats.org/officeDocument/2006/relationships/customXml" Target="../ink/ink34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image" Target="../media/image73.png"/><Relationship Id="rId31" Type="http://schemas.openxmlformats.org/officeDocument/2006/relationships/customXml" Target="../ink/ink31.xml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4" Type="http://schemas.openxmlformats.org/officeDocument/2006/relationships/image" Target="../media/image71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77.png"/><Relationship Id="rId39" Type="http://schemas.openxmlformats.org/officeDocument/2006/relationships/image" Target="../media/image87.png"/><Relationship Id="rId34" Type="http://schemas.openxmlformats.org/officeDocument/2006/relationships/image" Target="../media/image85.png"/><Relationship Id="rId50" Type="http://schemas.openxmlformats.org/officeDocument/2006/relationships/customXml" Target="../ink/ink41.xml"/><Relationship Id="rId55" Type="http://schemas.openxmlformats.org/officeDocument/2006/relationships/image" Target="../media/image95.png"/><Relationship Id="rId7" Type="http://schemas.openxmlformats.org/officeDocument/2006/relationships/customXml" Target="../ink/ink19.xml"/><Relationship Id="rId71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15D772-09B2-95BF-F561-5FD223959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Boolean Model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A824D0D-E479-A79B-2784-019232CDD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4F0A-4439-31C1-9D45-354817E3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FD2-AE87-4732-B11A-BE8DFE96309D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FE27-9207-AB70-8FF7-D3E7A445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2C4C-8199-DA78-8269-D81A733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67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1F58-8173-C510-5E1D-C4C4B30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361B-6410-2CFC-8716-D0B47F0D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For the queries below, can we still run through the intersection in time </a:t>
            </a:r>
            <a:r>
              <a:rPr lang="en-US" sz="1800" b="0" i="1" u="none" strike="noStrike" baseline="0" dirty="0">
                <a:latin typeface="Palatino-Italic"/>
              </a:rPr>
              <a:t>O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Palatino-Italic"/>
              </a:rPr>
              <a:t>x </a:t>
            </a:r>
            <a:r>
              <a:rPr lang="en-US" sz="1800" b="0" i="0" u="none" strike="noStrike" baseline="0" dirty="0">
                <a:latin typeface="CMR10"/>
              </a:rPr>
              <a:t>+ </a:t>
            </a:r>
            <a:r>
              <a:rPr lang="en-US" sz="1800" b="0" i="1" u="none" strike="noStrike" baseline="0" dirty="0">
                <a:latin typeface="Palatino-Italic"/>
              </a:rPr>
              <a:t>y</a:t>
            </a:r>
            <a:r>
              <a:rPr lang="en-US" sz="1800" b="0" i="0" u="none" strike="noStrike" baseline="0" dirty="0">
                <a:latin typeface="CMR10"/>
              </a:rPr>
              <a:t>)</a:t>
            </a:r>
            <a:r>
              <a:rPr lang="en-US" sz="1800" b="0" i="0" u="none" strike="noStrike" baseline="0" dirty="0">
                <a:latin typeface="Palatino-Roman"/>
              </a:rPr>
              <a:t>, where </a:t>
            </a:r>
            <a:r>
              <a:rPr lang="en-US" sz="1800" b="0" i="1" u="none" strike="noStrike" baseline="0" dirty="0">
                <a:latin typeface="Palatino-Italic"/>
              </a:rPr>
              <a:t>x </a:t>
            </a:r>
            <a:r>
              <a:rPr lang="en-US" sz="1800" b="0" i="0" u="none" strike="noStrike" baseline="0" dirty="0">
                <a:latin typeface="Palatino-Roman"/>
              </a:rPr>
              <a:t>and </a:t>
            </a:r>
            <a:r>
              <a:rPr lang="en-US" sz="1800" b="0" i="1" u="none" strike="noStrike" baseline="0" dirty="0">
                <a:latin typeface="Palatino-Italic"/>
              </a:rPr>
              <a:t>y </a:t>
            </a:r>
            <a:r>
              <a:rPr lang="en-US" sz="1800" b="0" i="0" u="none" strike="noStrike" baseline="0" dirty="0">
                <a:latin typeface="Palatino-Roman"/>
              </a:rPr>
              <a:t>are the lengths of the postings lists for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Brutus </a:t>
            </a:r>
            <a:r>
              <a:rPr lang="en-US" sz="1800" b="0" i="0" u="none" strike="noStrike" baseline="0" dirty="0">
                <a:latin typeface="Palatino-Roman"/>
              </a:rPr>
              <a:t>and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Caesar</a:t>
            </a:r>
            <a:r>
              <a:rPr lang="en-US" sz="1800" b="0" i="0" u="none" strike="noStrike" baseline="0" dirty="0">
                <a:latin typeface="Palatino-Roman"/>
              </a:rPr>
              <a:t>? If not, what</a:t>
            </a:r>
            <a:r>
              <a:rPr lang="en-IN" sz="1800" b="0" i="0" u="none" strike="noStrike" baseline="0" dirty="0">
                <a:latin typeface="Palatino-Roman"/>
              </a:rPr>
              <a:t>can we achieve?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a.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Brutus </a:t>
            </a:r>
            <a:r>
              <a:rPr lang="en-US" sz="1800" b="0" i="0" u="none" strike="noStrike" baseline="0" dirty="0">
                <a:latin typeface="Palatino-Roman"/>
              </a:rPr>
              <a:t>AND NOT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Caesar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b.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Brutus </a:t>
            </a:r>
            <a:r>
              <a:rPr lang="en-US" sz="1800" b="0" i="0" u="none" strike="noStrike" baseline="0" dirty="0">
                <a:latin typeface="Palatino-Roman"/>
              </a:rPr>
              <a:t>OR NOT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Caesar</a:t>
            </a:r>
          </a:p>
          <a:p>
            <a:pPr algn="l"/>
            <a:endParaRPr lang="en-US" sz="1800" dirty="0">
              <a:latin typeface="Helvetica" panose="020B0604020202020204" pitchFamily="34" charset="0"/>
            </a:endParaRPr>
          </a:p>
          <a:p>
            <a:pPr algn="l"/>
            <a:endParaRPr lang="en-US" sz="1800" dirty="0">
              <a:latin typeface="Helvetica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35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0F81-55BE-BB83-9B8A-E9384777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EB81-B399-9C4E-118A-5E2C5CF7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a. Time is O(</a:t>
            </a:r>
            <a:r>
              <a:rPr lang="en-US" sz="1800" b="0" i="0" u="none" strike="noStrike" baseline="0" dirty="0" err="1">
                <a:latin typeface="Palatino-Roman"/>
              </a:rPr>
              <a:t>x+y</a:t>
            </a:r>
            <a:r>
              <a:rPr lang="en-US" sz="1800" b="0" i="0" u="none" strike="noStrike" baseline="0" dirty="0">
                <a:latin typeface="Palatino-Roman"/>
              </a:rPr>
              <a:t>). Instead of collecting documents that occur in both postings lists, collect those that occur in the first one and not in the second. </a:t>
            </a:r>
            <a:endParaRPr lang="en-US" sz="1800" dirty="0">
              <a:latin typeface="Palatino-Roman"/>
            </a:endParaRP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b. Time is O(N) (where N is the total number of documents in the collection) assuming we need to return a complete list of all documents satisfying the query. This is because the length of the results list is only bounded by N, not by the length of the postings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2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D203-38D2-ADED-A999-53CBF22D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360F-2ACF-3F57-4EEA-F39F63A2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Extend the postings merge algorithm to arbitrary Boolean query formulas. What is its time complexity? For instance, consider: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c. (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Brutus </a:t>
            </a:r>
            <a:r>
              <a:rPr lang="en-US" sz="1800" b="0" i="0" u="none" strike="noStrike" baseline="0" dirty="0">
                <a:latin typeface="Palatino-Roman"/>
              </a:rPr>
              <a:t>OR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Caesar</a:t>
            </a:r>
            <a:r>
              <a:rPr lang="en-US" sz="1800" b="0" i="0" u="none" strike="noStrike" baseline="0" dirty="0">
                <a:latin typeface="Palatino-Roman"/>
              </a:rPr>
              <a:t>) AND NOT (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Anthony </a:t>
            </a:r>
            <a:r>
              <a:rPr lang="en-US" sz="1800" b="0" i="0" u="none" strike="noStrike" baseline="0" dirty="0">
                <a:latin typeface="Palatino-Roman"/>
              </a:rPr>
              <a:t>OR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Cleopatra</a:t>
            </a:r>
            <a:r>
              <a:rPr lang="en-US" sz="1800" b="0" i="0" u="none" strike="noStrike" baseline="0" dirty="0">
                <a:latin typeface="Palatino-Roman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Can we always merge in linear time? Linear in what? Can we do better than this?</a:t>
            </a: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endParaRPr lang="en-US" sz="1800" dirty="0">
              <a:latin typeface="Palatino-Roman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15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9F77-1827-3F64-9436-9A648E78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4D73-64AB-B596-161B-CE7BE933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We can always intersect in </a:t>
            </a:r>
            <a:r>
              <a:rPr lang="en-US" sz="1800" b="0" i="1" u="none" strike="noStrike" baseline="0" dirty="0">
                <a:latin typeface="Palatino-Italic"/>
              </a:rPr>
              <a:t>O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 err="1">
                <a:latin typeface="Palatino-Italic"/>
              </a:rPr>
              <a:t>qN</a:t>
            </a:r>
            <a:r>
              <a:rPr lang="en-US" sz="1800" b="0" i="0" u="none" strike="noStrike" baseline="0" dirty="0">
                <a:latin typeface="CMR10"/>
              </a:rPr>
              <a:t>) </a:t>
            </a:r>
            <a:r>
              <a:rPr lang="en-US" sz="1800" b="0" i="0" u="none" strike="noStrike" baseline="0" dirty="0">
                <a:latin typeface="Palatino-Roman"/>
              </a:rPr>
              <a:t>where q is the number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of query terms and N the number of documents, so the intersection time is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linear in the number of documents and query terms. Since the tightest bound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for the size of the results list is </a:t>
            </a:r>
            <a:r>
              <a:rPr lang="en-US" sz="1800" b="0" i="1" u="none" strike="noStrike" baseline="0" dirty="0">
                <a:latin typeface="Palatino-Italic"/>
              </a:rPr>
              <a:t>N</a:t>
            </a:r>
            <a:r>
              <a:rPr lang="en-US" sz="1800" b="0" i="0" u="none" strike="noStrike" baseline="0" dirty="0">
                <a:latin typeface="Palatino-Roman"/>
              </a:rPr>
              <a:t>, the number of documents, you cannot do</a:t>
            </a:r>
          </a:p>
          <a:p>
            <a:pPr algn="l"/>
            <a:r>
              <a:rPr lang="en-IN" sz="1800" b="0" i="0" u="none" strike="noStrike" baseline="0" dirty="0">
                <a:latin typeface="Palatino-Roman"/>
              </a:rPr>
              <a:t>better than </a:t>
            </a:r>
            <a:r>
              <a:rPr lang="en-IN" sz="1800" b="0" i="1" u="none" strike="noStrike" baseline="0" dirty="0">
                <a:latin typeface="Palatino-Italic"/>
              </a:rPr>
              <a:t>O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n-IN" sz="1800" b="0" i="1" u="none" strike="noStrike" baseline="0" dirty="0">
                <a:latin typeface="Palatino-Italic"/>
              </a:rPr>
              <a:t>N</a:t>
            </a:r>
            <a:r>
              <a:rPr lang="en-IN" sz="1800" b="0" i="0" u="none" strike="noStrike" baseline="0" dirty="0">
                <a:latin typeface="CMR10"/>
              </a:rPr>
              <a:t>)</a:t>
            </a:r>
            <a:r>
              <a:rPr lang="en-IN" sz="1800" b="0" i="0" u="none" strike="noStrike" baseline="0" dirty="0">
                <a:latin typeface="Palatino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75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8793"/>
            <a:ext cx="10515600" cy="692727"/>
          </a:xfrm>
        </p:spPr>
        <p:txBody>
          <a:bodyPr>
            <a:normAutofit fontScale="90000"/>
          </a:bodyPr>
          <a:lstStyle/>
          <a:p>
            <a:r>
              <a:rPr lang="en-IN" dirty="0"/>
              <a:t>Posting list intersection with skip pointers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9325" y="731520"/>
            <a:ext cx="9459098" cy="553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48348-7EF6-48A8-B77E-A5451A8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0DB-B0BD-4D6D-983E-4453C38DC7F0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5154B-9D4A-45C5-A258-DAD7B3A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2269C-D281-4B98-AFA0-B5CD99AF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14</a:t>
            </a:fld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274-D357-4F19-8C56-DBA26198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Posting list intersection with skip pointers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DED9F-75ED-4C12-8169-068E62346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157" y="2577458"/>
            <a:ext cx="6123685" cy="28476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7764-9FA9-42B2-8F33-3B1BA3AA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E404-80F9-4446-B917-4F583FF5BE32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D544-B952-4285-9B5A-627F05C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A2C0-EE43-45C6-8334-DFD90AF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6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PL of length p</a:t>
            </a:r>
          </a:p>
          <a:p>
            <a:endParaRPr lang="en-IN" dirty="0"/>
          </a:p>
          <a:p>
            <a:r>
              <a:rPr lang="en-IN" dirty="0"/>
              <a:t>No of skip pointers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for placing skips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FA3F-ADAF-4D34-82F0-E407DE47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BCD-47AE-4C8E-BBF4-9C637BBB4D61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3957-1DAA-4695-ADC3-A7EC1806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2406-E2BE-45EE-8714-1147B1F9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16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19AD97-21F1-43C7-B157-C5B871FA151D}"/>
                  </a:ext>
                </a:extLst>
              </p14:cNvPr>
              <p14:cNvContentPartPr/>
              <p14:nvPr/>
            </p14:nvContentPartPr>
            <p14:xfrm>
              <a:off x="5479920" y="3657960"/>
              <a:ext cx="3569040" cy="82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19AD97-21F1-43C7-B157-C5B871FA1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0560" y="3648600"/>
                <a:ext cx="3587760" cy="84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9B82-D462-489F-9CE9-682D6C92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1D0F4F-E3BC-4B47-93EC-E210B34A0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811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E524-5D20-4BB1-A289-FCE95606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273A-985C-4C0B-B675-32D65C19FCF4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FBED-FFF0-40DF-99F8-9308E32D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7F21-77D1-42A0-8333-FB719298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8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Positional Index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74608"/>
            <a:ext cx="8229600" cy="3339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18B98-041A-4DB5-8973-5B244928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E623-7F9E-4AD5-AC8B-02C3A979C07B}" type="datetime1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5391-D60A-45CE-AE36-EB87BB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6C62-0A90-475D-BBD4-1F4739D3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3CCD-C735-4050-A21D-8366AFB6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BD65-71B8-4457-879B-ABBC66B9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85EB-76B4-4A10-84EF-CF6A05BCD3B6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BB44-3661-4243-9E23-C2A5C75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60D7-B8DF-41D7-AD7F-1C9EE2E8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19</a:t>
            </a:fld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DF4440-CB5E-49EC-AE61-B033F29460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3753" y="548639"/>
            <a:ext cx="8423563" cy="52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42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AND , OR, NOT</a:t>
            </a:r>
          </a:p>
          <a:p>
            <a:endParaRPr lang="en-IN" dirty="0"/>
          </a:p>
          <a:p>
            <a:r>
              <a:rPr lang="en-IN" dirty="0"/>
              <a:t>No ordering of the results</a:t>
            </a:r>
          </a:p>
          <a:p>
            <a:endParaRPr lang="en-IN" dirty="0"/>
          </a:p>
          <a:p>
            <a:r>
              <a:rPr lang="en-IN" dirty="0"/>
              <a:t>All documents have the same rank with respect to the query</a:t>
            </a:r>
          </a:p>
          <a:p>
            <a:endParaRPr lang="en-IN" dirty="0"/>
          </a:p>
          <a:p>
            <a:r>
              <a:rPr lang="en-IN" dirty="0"/>
              <a:t>Only way to change output is to reformulate the query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retrieval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D761-0167-4B9C-B101-E05875DB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DC09-8E64-4335-A3F7-9F960FFC9F98}" type="datetime1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5C87-5FB1-474A-911E-79411A2A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13CA-1CF6-437A-9581-2996BE90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FF39-4CBA-4622-9FDD-F0B9BF15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9BC1-F5DC-4EAE-BDC2-686A6918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71" y="2826895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7B96-95FC-44B9-94BB-7612D002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552A-BC01-49EB-910B-4BADE554B262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7CD9-0D80-43F2-B1A6-8412CD3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8A89-1A62-4E4D-82C2-F8CE2269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3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AF727B-A18A-4256-84B5-4B45FFAB42C1}"/>
                  </a:ext>
                </a:extLst>
              </p14:cNvPr>
              <p14:cNvContentPartPr/>
              <p14:nvPr/>
            </p14:nvContentPartPr>
            <p14:xfrm>
              <a:off x="1136411" y="639175"/>
              <a:ext cx="9222840" cy="88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AF727B-A18A-4256-84B5-4B45FFAB42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7411" y="630175"/>
                <a:ext cx="9240479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A88206-6BE3-4602-8186-08725EAECD51}"/>
                  </a:ext>
                </a:extLst>
              </p14:cNvPr>
              <p14:cNvContentPartPr/>
              <p14:nvPr/>
            </p14:nvContentPartPr>
            <p14:xfrm>
              <a:off x="7044011" y="2499295"/>
              <a:ext cx="14400" cy="24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A88206-6BE3-4602-8186-08725EAECD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371" y="2490295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47FBE-9E31-419B-BC27-6F30DC31D591}"/>
                  </a:ext>
                </a:extLst>
              </p14:cNvPr>
              <p14:cNvContentPartPr/>
              <p14:nvPr/>
            </p14:nvContentPartPr>
            <p14:xfrm>
              <a:off x="4435451" y="7255255"/>
              <a:ext cx="74520" cy="3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47FBE-9E31-419B-BC27-6F30DC31D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6451" y="7246255"/>
                <a:ext cx="92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4CB3CF-99F7-4106-9EA1-D250DAF04225}"/>
                  </a:ext>
                </a:extLst>
              </p14:cNvPr>
              <p14:cNvContentPartPr/>
              <p14:nvPr/>
            </p14:nvContentPartPr>
            <p14:xfrm>
              <a:off x="1077731" y="1889815"/>
              <a:ext cx="2315880" cy="704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4CB3CF-99F7-4106-9EA1-D250DAF042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9090" y="1881175"/>
                <a:ext cx="2333523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805295-60CD-49FF-87E3-7C9A72878519}"/>
                  </a:ext>
                </a:extLst>
              </p14:cNvPr>
              <p14:cNvContentPartPr/>
              <p14:nvPr/>
            </p14:nvContentPartPr>
            <p14:xfrm>
              <a:off x="3611051" y="1838335"/>
              <a:ext cx="7086240" cy="661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805295-60CD-49FF-87E3-7C9A728785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2051" y="1829335"/>
                <a:ext cx="7103879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956E232-6DE4-41BD-964C-6C658EBB1798}"/>
                  </a:ext>
                </a:extLst>
              </p14:cNvPr>
              <p14:cNvContentPartPr/>
              <p14:nvPr/>
            </p14:nvContentPartPr>
            <p14:xfrm>
              <a:off x="1003211" y="2315335"/>
              <a:ext cx="6929280" cy="708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956E232-6DE4-41BD-964C-6C658EBB17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4211" y="2306695"/>
                <a:ext cx="69469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3AACC0E-25BC-4044-B0E0-7AD0A29C35E1}"/>
                  </a:ext>
                </a:extLst>
              </p14:cNvPr>
              <p14:cNvContentPartPr/>
              <p14:nvPr/>
            </p14:nvContentPartPr>
            <p14:xfrm>
              <a:off x="7260731" y="2775415"/>
              <a:ext cx="1872360" cy="689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3AACC0E-25BC-4044-B0E0-7AD0A29C35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1731" y="2766775"/>
                <a:ext cx="18900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4394A93-F3CA-47E2-8360-F1993EE121C1}"/>
                  </a:ext>
                </a:extLst>
              </p14:cNvPr>
              <p14:cNvContentPartPr/>
              <p14:nvPr/>
            </p14:nvContentPartPr>
            <p14:xfrm>
              <a:off x="9330731" y="2826895"/>
              <a:ext cx="1837080" cy="394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394A93-F3CA-47E2-8360-F1993EE121C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22091" y="2817895"/>
                <a:ext cx="18547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4AE832F-0D57-406D-92B3-846F1B4E120C}"/>
                  </a:ext>
                </a:extLst>
              </p14:cNvPr>
              <p14:cNvContentPartPr/>
              <p14:nvPr/>
            </p14:nvContentPartPr>
            <p14:xfrm>
              <a:off x="932651" y="2885935"/>
              <a:ext cx="10378080" cy="38869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4AE832F-0D57-406D-92B3-846F1B4E12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3651" y="2877295"/>
                <a:ext cx="10395720" cy="39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20A6CDD-E2C2-4BE7-9358-C4D6AC6566BB}"/>
                  </a:ext>
                </a:extLst>
              </p14:cNvPr>
              <p14:cNvContentPartPr/>
              <p14:nvPr/>
            </p14:nvContentPartPr>
            <p14:xfrm>
              <a:off x="10323971" y="901975"/>
              <a:ext cx="982800" cy="2890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20A6CDD-E2C2-4BE7-9358-C4D6AC6566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15331" y="892975"/>
                <a:ext cx="100044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6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7586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Posting list intersection algorithm(AND query)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4436" y="853440"/>
            <a:ext cx="6442364" cy="53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1464-A333-4606-8B9C-5CD5928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DBC3-AE12-4DA8-8F50-0C15D15AF505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AA49-F2A0-449D-9CD2-3B0FB864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B2B-BB86-4C6A-8DDE-AF7E70F0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2004-4743-4C31-B2FE-327A8F35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A1E8-1F03-4374-BCE4-3386D737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a conjunctive query, is processing postings lists in order of size guaranteed to be optimal?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Term 1 – 1,2,3</a:t>
            </a:r>
          </a:p>
          <a:p>
            <a:r>
              <a:rPr lang="en-IN" dirty="0"/>
              <a:t>Term2 – 2,3,4,5</a:t>
            </a:r>
          </a:p>
          <a:p>
            <a:r>
              <a:rPr lang="en-IN" dirty="0"/>
              <a:t>Term3 – 10,11,20,30,50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5609-46E7-4DBF-A5BF-225AB3ED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B36A-EE80-448C-AFE7-DCF079FC17EC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6D01-43F1-43B3-A53E-3615F80D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D2A5-33FB-410E-B07C-93254433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5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C348FA-8FAA-4F75-A223-96DE3AA48B85}"/>
                  </a:ext>
                </a:extLst>
              </p14:cNvPr>
              <p14:cNvContentPartPr/>
              <p14:nvPr/>
            </p14:nvContentPartPr>
            <p14:xfrm>
              <a:off x="6041258" y="2501095"/>
              <a:ext cx="399960" cy="74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C348FA-8FAA-4F75-A223-96DE3AA48B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2258" y="2492095"/>
                <a:ext cx="41760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D1B4F4-BFBA-4738-9AF2-8DAD5DD1A6D8}"/>
                  </a:ext>
                </a:extLst>
              </p14:cNvPr>
              <p14:cNvContentPartPr/>
              <p14:nvPr/>
            </p14:nvContentPartPr>
            <p14:xfrm>
              <a:off x="6465698" y="3071695"/>
              <a:ext cx="743040" cy="261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D1B4F4-BFBA-4738-9AF2-8DAD5DD1A6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7054" y="3063055"/>
                <a:ext cx="760689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0CDCA4-C6B7-440B-8DBE-95811781676D}"/>
                  </a:ext>
                </a:extLst>
              </p14:cNvPr>
              <p14:cNvContentPartPr/>
              <p14:nvPr/>
            </p14:nvContentPartPr>
            <p14:xfrm>
              <a:off x="7489898" y="2774695"/>
              <a:ext cx="3697200" cy="81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0CDCA4-C6B7-440B-8DBE-9581178167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0898" y="2765695"/>
                <a:ext cx="371484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DA37CD-D011-40A4-93DE-8DC0D36972F0}"/>
                  </a:ext>
                </a:extLst>
              </p14:cNvPr>
              <p14:cNvContentPartPr/>
              <p14:nvPr/>
            </p14:nvContentPartPr>
            <p14:xfrm>
              <a:off x="6127298" y="3727255"/>
              <a:ext cx="936000" cy="40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DA37CD-D011-40A4-93DE-8DC0D36972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8658" y="3718615"/>
                <a:ext cx="953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6BEFF6-51EF-4DDB-96C0-49CCCD59DA05}"/>
                  </a:ext>
                </a:extLst>
              </p14:cNvPr>
              <p14:cNvContentPartPr/>
              <p14:nvPr/>
            </p14:nvContentPartPr>
            <p14:xfrm>
              <a:off x="6779618" y="2280055"/>
              <a:ext cx="4759560" cy="1698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6BEFF6-51EF-4DDB-96C0-49CCCD59DA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0977" y="2271055"/>
                <a:ext cx="4777201" cy="17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D832007-EE4D-4803-926B-B7846CB22EBB}"/>
                  </a:ext>
                </a:extLst>
              </p14:cNvPr>
              <p14:cNvContentPartPr/>
              <p14:nvPr/>
            </p14:nvContentPartPr>
            <p14:xfrm>
              <a:off x="967418" y="3364735"/>
              <a:ext cx="10859040" cy="2961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D832007-EE4D-4803-926B-B7846CB22E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8418" y="3355735"/>
                <a:ext cx="10876679" cy="29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BB8B-57F7-4AE6-AD28-28B52C3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the pseudo code for posting list merge for two posting lists for an OR query…………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F119-DC88-4763-9828-947092EC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B261-2E9B-4B00-B939-CF513702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A96E-6C1C-4CA1-8BFE-A6536EC3C379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CB6E-AF11-4FE0-9A78-D408D4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9B03-02B1-4584-BE0A-5F7CB42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6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782"/>
          </a:xfrm>
        </p:spPr>
        <p:txBody>
          <a:bodyPr>
            <a:normAutofit fontScale="90000"/>
          </a:bodyPr>
          <a:lstStyle/>
          <a:p>
            <a:r>
              <a:rPr lang="en-IN" dirty="0"/>
              <a:t>Posting list union/merge algorithm for (OR query)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A1E0-3880-410A-B312-79A01E8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F58A-6DED-4B2B-A121-151D0EB88E69}" type="datetime1">
              <a:rPr lang="en-IN" smtClean="0"/>
              <a:t>05-08-2024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514B-B314-4DC6-BBC3-7917AB1E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IR-Winter-2021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5BDF-E57A-4E17-A143-483C9D69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BF519-D9BC-48A1-B0A1-93B9350B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05"/>
            <a:ext cx="10515600" cy="4853058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D2B3A6-B0D3-4C4F-B57B-9BDAC115E444}"/>
                  </a:ext>
                </a:extLst>
              </p14:cNvPr>
              <p14:cNvContentPartPr/>
              <p14:nvPr/>
            </p14:nvContentPartPr>
            <p14:xfrm>
              <a:off x="1188098" y="1864615"/>
              <a:ext cx="101880" cy="313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D2B3A6-B0D3-4C4F-B57B-9BDAC115E4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458" y="1855975"/>
                <a:ext cx="119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E55648-5443-4657-AA16-D8BA647E4F0F}"/>
                  </a:ext>
                </a:extLst>
              </p14:cNvPr>
              <p14:cNvContentPartPr/>
              <p14:nvPr/>
            </p14:nvContentPartPr>
            <p14:xfrm>
              <a:off x="3612338" y="720197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E55648-5443-4657-AA16-D8BA647E4F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3698" y="71933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652AA6-B61E-4ED3-9D3C-55CED66F6E92}"/>
                  </a:ext>
                </a:extLst>
              </p14:cNvPr>
              <p14:cNvContentPartPr/>
              <p14:nvPr/>
            </p14:nvContentPartPr>
            <p14:xfrm>
              <a:off x="3620258" y="7227175"/>
              <a:ext cx="65160" cy="38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652AA6-B61E-4ED3-9D3C-55CED66F6E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1258" y="7218175"/>
                <a:ext cx="82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058771-F160-4AEE-B572-AB9A2BFE0837}"/>
                  </a:ext>
                </a:extLst>
              </p14:cNvPr>
              <p14:cNvContentPartPr/>
              <p14:nvPr/>
            </p14:nvContentPartPr>
            <p14:xfrm>
              <a:off x="1328498" y="1920775"/>
              <a:ext cx="1644840" cy="263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058771-F160-4AEE-B572-AB9A2BFE08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9858" y="1912135"/>
                <a:ext cx="1662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C0A52FA-802C-4C9B-B7B2-CFB3566A8AA6}"/>
                  </a:ext>
                </a:extLst>
              </p14:cNvPr>
              <p14:cNvContentPartPr/>
              <p14:nvPr/>
            </p14:nvContentPartPr>
            <p14:xfrm>
              <a:off x="2770658" y="1766695"/>
              <a:ext cx="1534320" cy="538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C0A52FA-802C-4C9B-B7B2-CFB3566A8A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016" y="1758055"/>
                <a:ext cx="1551964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9AED02-AA59-4BA8-8396-C7705775BEE2}"/>
                  </a:ext>
                </a:extLst>
              </p14:cNvPr>
              <p14:cNvContentPartPr/>
              <p14:nvPr/>
            </p14:nvContentPartPr>
            <p14:xfrm>
              <a:off x="4624658" y="7068415"/>
              <a:ext cx="186840" cy="173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9AED02-AA59-4BA8-8396-C7705775B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5675" y="7059415"/>
                <a:ext cx="204446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481820E-8499-4173-9E51-0DFEA897DE36}"/>
                  </a:ext>
                </a:extLst>
              </p14:cNvPr>
              <p14:cNvContentPartPr/>
              <p14:nvPr/>
            </p14:nvContentPartPr>
            <p14:xfrm>
              <a:off x="1810178" y="2238655"/>
              <a:ext cx="2323800" cy="27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481820E-8499-4173-9E51-0DFEA897DE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1178" y="2230015"/>
                <a:ext cx="2341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1E5CFF-A2CC-4D69-9B7D-D3014C526855}"/>
                  </a:ext>
                </a:extLst>
              </p14:cNvPr>
              <p14:cNvContentPartPr/>
              <p14:nvPr/>
            </p14:nvContentPartPr>
            <p14:xfrm>
              <a:off x="7550738" y="7255255"/>
              <a:ext cx="55800" cy="21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1E5CFF-A2CC-4D69-9B7D-D3014C5268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42098" y="7246255"/>
                <a:ext cx="73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4605304-188D-45FA-B533-5A9E0C7C55FC}"/>
                  </a:ext>
                </a:extLst>
              </p14:cNvPr>
              <p14:cNvContentPartPr/>
              <p14:nvPr/>
            </p14:nvContentPartPr>
            <p14:xfrm>
              <a:off x="2494178" y="3013375"/>
              <a:ext cx="319680" cy="265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4605304-188D-45FA-B533-5A9E0C7C55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85538" y="3004735"/>
                <a:ext cx="337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3B9DEE5-56F4-4702-B459-92F80CBA3C3A}"/>
                  </a:ext>
                </a:extLst>
              </p14:cNvPr>
              <p14:cNvContentPartPr/>
              <p14:nvPr/>
            </p14:nvContentPartPr>
            <p14:xfrm>
              <a:off x="1778498" y="2511895"/>
              <a:ext cx="5117040" cy="1127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3B9DEE5-56F4-4702-B459-92F80CBA3C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9498" y="2503255"/>
                <a:ext cx="5134680" cy="11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FE64239-BF4E-41F6-AFFF-C49C4004DDF3}"/>
                  </a:ext>
                </a:extLst>
              </p14:cNvPr>
              <p14:cNvContentPartPr/>
              <p14:nvPr/>
            </p14:nvContentPartPr>
            <p14:xfrm>
              <a:off x="8326538" y="3497215"/>
              <a:ext cx="1643400" cy="48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FE64239-BF4E-41F6-AFFF-C49C4004DD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17538" y="3488215"/>
                <a:ext cx="16610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90ABD8-939D-43A9-BAC0-2D068F989CDC}"/>
                  </a:ext>
                </a:extLst>
              </p14:cNvPr>
              <p14:cNvContentPartPr/>
              <p14:nvPr/>
            </p14:nvContentPartPr>
            <p14:xfrm>
              <a:off x="4975298" y="3133615"/>
              <a:ext cx="3642480" cy="925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90ABD8-939D-43A9-BAC0-2D068F989C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66299" y="3124615"/>
                <a:ext cx="3660118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804CB2C-3866-46D6-AF21-8128784C27EA}"/>
                  </a:ext>
                </a:extLst>
              </p14:cNvPr>
              <p14:cNvContentPartPr/>
              <p14:nvPr/>
            </p14:nvContentPartPr>
            <p14:xfrm>
              <a:off x="3946778" y="3958015"/>
              <a:ext cx="270720" cy="645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804CB2C-3866-46D6-AF21-8128784C27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38138" y="3949375"/>
                <a:ext cx="28836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FA40628-115C-4639-8446-82260792D21B}"/>
                  </a:ext>
                </a:extLst>
              </p14:cNvPr>
              <p14:cNvContentPartPr/>
              <p14:nvPr/>
            </p14:nvContentPartPr>
            <p14:xfrm>
              <a:off x="3183938" y="3973135"/>
              <a:ext cx="581760" cy="357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FA40628-115C-4639-8446-82260792D21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74938" y="3964495"/>
                <a:ext cx="599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D1123C4-6E5B-402A-99AA-56CECD7E043C}"/>
                  </a:ext>
                </a:extLst>
              </p14:cNvPr>
              <p14:cNvContentPartPr/>
              <p14:nvPr/>
            </p14:nvContentPartPr>
            <p14:xfrm>
              <a:off x="4446098" y="3966295"/>
              <a:ext cx="3084120" cy="489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D1123C4-6E5B-402A-99AA-56CECD7E04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37458" y="3957655"/>
                <a:ext cx="31017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FA571D1-B657-4AD8-B320-83CC3C9CD584}"/>
                  </a:ext>
                </a:extLst>
              </p14:cNvPr>
              <p14:cNvContentPartPr/>
              <p14:nvPr/>
            </p14:nvContentPartPr>
            <p14:xfrm>
              <a:off x="4257098" y="4419895"/>
              <a:ext cx="1792440" cy="3384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FA571D1-B657-4AD8-B320-83CC3C9CD5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48458" y="4410895"/>
                <a:ext cx="1810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5F380B6-FF4A-47D5-8C2B-A1902F53F228}"/>
                  </a:ext>
                </a:extLst>
              </p14:cNvPr>
              <p14:cNvContentPartPr/>
              <p14:nvPr/>
            </p14:nvContentPartPr>
            <p14:xfrm>
              <a:off x="8500418" y="7267855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5F380B6-FF4A-47D5-8C2B-A1902F53F2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1418" y="72592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DF81667-CB18-42FA-A476-21D0A9D54B69}"/>
                  </a:ext>
                </a:extLst>
              </p14:cNvPr>
              <p14:cNvContentPartPr/>
              <p14:nvPr/>
            </p14:nvContentPartPr>
            <p14:xfrm>
              <a:off x="7587098" y="4274815"/>
              <a:ext cx="1694160" cy="491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DF81667-CB18-42FA-A476-21D0A9D54B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8096" y="4265822"/>
                <a:ext cx="1711804" cy="509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2C0196C-1B05-47E5-B921-E6CCB7C7B1C0}"/>
                  </a:ext>
                </a:extLst>
              </p14:cNvPr>
              <p14:cNvContentPartPr/>
              <p14:nvPr/>
            </p14:nvContentPartPr>
            <p14:xfrm>
              <a:off x="6123698" y="4462375"/>
              <a:ext cx="1279080" cy="342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2C0196C-1B05-47E5-B921-E6CCB7C7B1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5058" y="4453735"/>
                <a:ext cx="12967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24BCB5D-2861-4234-8996-6310D21F864F}"/>
                  </a:ext>
                </a:extLst>
              </p14:cNvPr>
              <p14:cNvContentPartPr/>
              <p14:nvPr/>
            </p14:nvContentPartPr>
            <p14:xfrm>
              <a:off x="10147418" y="4229815"/>
              <a:ext cx="1179720" cy="437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24BCB5D-2861-4234-8996-6310D21F86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38418" y="4221168"/>
                <a:ext cx="1197360" cy="455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9770BC0-B94C-48C4-A49B-4A83E04E6403}"/>
                  </a:ext>
                </a:extLst>
              </p14:cNvPr>
              <p14:cNvContentPartPr/>
              <p14:nvPr/>
            </p14:nvContentPartPr>
            <p14:xfrm>
              <a:off x="9540818" y="4380295"/>
              <a:ext cx="464760" cy="276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9770BC0-B94C-48C4-A49B-4A83E04E64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32178" y="4371655"/>
                <a:ext cx="4824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9931A3A-71EB-4F7A-915D-F87A9A17464B}"/>
                  </a:ext>
                </a:extLst>
              </p14:cNvPr>
              <p14:cNvContentPartPr/>
              <p14:nvPr/>
            </p14:nvContentPartPr>
            <p14:xfrm>
              <a:off x="3230018" y="4828135"/>
              <a:ext cx="564120" cy="345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9931A3A-71EB-4F7A-915D-F87A9A1746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1378" y="4819495"/>
                <a:ext cx="5817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CA5A061-4727-45CB-9686-CDE1587DBD04}"/>
                  </a:ext>
                </a:extLst>
              </p14:cNvPr>
              <p14:cNvContentPartPr/>
              <p14:nvPr/>
            </p14:nvContentPartPr>
            <p14:xfrm>
              <a:off x="4333778" y="4837855"/>
              <a:ext cx="2196000" cy="5374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CA5A061-4727-45CB-9686-CDE1587DBD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25138" y="4828861"/>
                <a:ext cx="2213640" cy="555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B3E58EF-C4C8-466B-9366-2193096CBE42}"/>
                  </a:ext>
                </a:extLst>
              </p14:cNvPr>
              <p14:cNvContentPartPr/>
              <p14:nvPr/>
            </p14:nvContentPartPr>
            <p14:xfrm>
              <a:off x="3219218" y="5344375"/>
              <a:ext cx="889200" cy="2188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B3E58EF-C4C8-466B-9366-2193096CBE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0218" y="5335375"/>
                <a:ext cx="906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6BFF6EF-3BE6-4001-86F4-2A1733C5D510}"/>
                  </a:ext>
                </a:extLst>
              </p14:cNvPr>
              <p14:cNvContentPartPr/>
              <p14:nvPr/>
            </p14:nvContentPartPr>
            <p14:xfrm>
              <a:off x="2855618" y="5278495"/>
              <a:ext cx="191880" cy="288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6BFF6EF-3BE6-4001-86F4-2A1733C5D5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6962" y="5269855"/>
                <a:ext cx="209553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882138B-BD6F-4751-9923-13EE8927C602}"/>
                  </a:ext>
                </a:extLst>
              </p14:cNvPr>
              <p14:cNvContentPartPr/>
              <p14:nvPr/>
            </p14:nvContentPartPr>
            <p14:xfrm>
              <a:off x="1810178" y="5218015"/>
              <a:ext cx="856440" cy="3600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882138B-BD6F-4751-9923-13EE8927C6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01538" y="5209375"/>
                <a:ext cx="8740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4886486-5F4B-4E36-B2D6-70A87CAB1515}"/>
                  </a:ext>
                </a:extLst>
              </p14:cNvPr>
              <p14:cNvContentPartPr/>
              <p14:nvPr/>
            </p14:nvContentPartPr>
            <p14:xfrm>
              <a:off x="4500098" y="5314855"/>
              <a:ext cx="512280" cy="219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4886486-5F4B-4E36-B2D6-70A87CAB15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91458" y="5305855"/>
                <a:ext cx="529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7BDD978D-9573-458F-9D29-627755021A0E}"/>
                  </a:ext>
                </a:extLst>
              </p14:cNvPr>
              <p14:cNvContentPartPr/>
              <p14:nvPr/>
            </p14:nvContentPartPr>
            <p14:xfrm>
              <a:off x="9547298" y="4779895"/>
              <a:ext cx="1715760" cy="855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7BDD978D-9573-458F-9D29-627755021A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38658" y="4771255"/>
                <a:ext cx="17334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0758B59-3DEF-4165-A273-80DE1CB61E68}"/>
                  </a:ext>
                </a:extLst>
              </p14:cNvPr>
              <p14:cNvContentPartPr/>
              <p14:nvPr/>
            </p14:nvContentPartPr>
            <p14:xfrm>
              <a:off x="5268338" y="4782415"/>
              <a:ext cx="4286880" cy="8866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0758B59-3DEF-4165-A273-80DE1CB61E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59338" y="4773775"/>
                <a:ext cx="430452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C1547F88-A4BB-4C2E-8295-35F47EEF05E9}"/>
                  </a:ext>
                </a:extLst>
              </p14:cNvPr>
              <p14:cNvContentPartPr/>
              <p14:nvPr/>
            </p14:nvContentPartPr>
            <p14:xfrm>
              <a:off x="5480018" y="5730655"/>
              <a:ext cx="3549600" cy="4100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C1547F88-A4BB-4C2E-8295-35F47EEF05E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71018" y="5722015"/>
                <a:ext cx="3567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376670FD-D077-4380-ADCD-BB17F74A6443}"/>
                  </a:ext>
                </a:extLst>
              </p14:cNvPr>
              <p14:cNvContentPartPr/>
              <p14:nvPr/>
            </p14:nvContentPartPr>
            <p14:xfrm>
              <a:off x="4649858" y="5791135"/>
              <a:ext cx="575640" cy="3078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376670FD-D077-4380-ADCD-BB17F74A64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40858" y="5782485"/>
                <a:ext cx="593280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1A8D1A7-1BB7-4CBC-AF95-4E84D143CF1F}"/>
                  </a:ext>
                </a:extLst>
              </p14:cNvPr>
              <p14:cNvContentPartPr/>
              <p14:nvPr/>
            </p14:nvContentPartPr>
            <p14:xfrm>
              <a:off x="3020138" y="5758735"/>
              <a:ext cx="1217880" cy="321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1A8D1A7-1BB7-4CBC-AF95-4E84D143CF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1138" y="5750095"/>
                <a:ext cx="1235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0AFA0E2-9B4D-4686-9543-9CC34F564071}"/>
                  </a:ext>
                </a:extLst>
              </p14:cNvPr>
              <p14:cNvContentPartPr/>
              <p14:nvPr/>
            </p14:nvContentPartPr>
            <p14:xfrm>
              <a:off x="1836458" y="5721295"/>
              <a:ext cx="958320" cy="360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0AFA0E2-9B4D-4686-9543-9CC34F5640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27458" y="5712295"/>
                <a:ext cx="975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1DD1473-0394-40A1-A9EA-450E09464A52}"/>
                  </a:ext>
                </a:extLst>
              </p14:cNvPr>
              <p14:cNvContentPartPr/>
              <p14:nvPr/>
            </p14:nvContentPartPr>
            <p14:xfrm>
              <a:off x="4234778" y="5243215"/>
              <a:ext cx="175320" cy="414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1DD1473-0394-40A1-A9EA-450E09464A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25778" y="5234575"/>
                <a:ext cx="1929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6EBE567-A2EB-4B2D-B41E-18B6D2255E10}"/>
                  </a:ext>
                </a:extLst>
              </p14:cNvPr>
              <p14:cNvContentPartPr/>
              <p14:nvPr/>
            </p14:nvContentPartPr>
            <p14:xfrm>
              <a:off x="9206018" y="5269135"/>
              <a:ext cx="2185560" cy="8618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6EBE567-A2EB-4B2D-B41E-18B6D2255E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97379" y="5260135"/>
                <a:ext cx="2203197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2F2C75A-429B-4473-A840-B316C9CC36A4}"/>
                  </a:ext>
                </a:extLst>
              </p14:cNvPr>
              <p14:cNvContentPartPr/>
              <p14:nvPr/>
            </p14:nvContentPartPr>
            <p14:xfrm>
              <a:off x="4344938" y="5723095"/>
              <a:ext cx="104400" cy="4734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2F2C75A-429B-4473-A840-B316C9CC36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36298" y="5714095"/>
                <a:ext cx="122040" cy="49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3496-7F40-723A-FC7A-755B7A9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4C38-7C9F-3C8E-0025-578CD34D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queries below, can we still run through the intersection in O(</a:t>
            </a:r>
            <a:r>
              <a:rPr lang="en-IN" dirty="0" err="1"/>
              <a:t>x+y</a:t>
            </a:r>
            <a:r>
              <a:rPr lang="en-IN" dirty="0"/>
              <a:t>) time where x and y are the lengths of the posting lists for Brutus and Caesar? If not what can we achieve?</a:t>
            </a:r>
          </a:p>
          <a:p>
            <a:pPr lvl="1"/>
            <a:r>
              <a:rPr lang="en-IN" dirty="0"/>
              <a:t>a. Brutus AND NOT Caesar</a:t>
            </a:r>
          </a:p>
          <a:p>
            <a:pPr lvl="1"/>
            <a:r>
              <a:rPr lang="en-IN" dirty="0"/>
              <a:t>B. Brutus OR  NOT Caesar</a:t>
            </a:r>
          </a:p>
        </p:txBody>
      </p:sp>
    </p:spTree>
    <p:extLst>
      <p:ext uri="{BB962C8B-B14F-4D97-AF65-F5344CB8AC3E}">
        <p14:creationId xmlns:p14="http://schemas.microsoft.com/office/powerpoint/2010/main" val="21153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8A24-9D28-9B91-64C0-BD8E6302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E174-2F97-22D8-80DA-7F55B22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Recommend the query processing order for:</a:t>
            </a:r>
          </a:p>
          <a:p>
            <a:pPr lvl="1"/>
            <a:r>
              <a:rPr lang="en-IN" dirty="0"/>
              <a:t>(tangerine OR trees) AND (marmalade OR skies) AND (</a:t>
            </a:r>
            <a:r>
              <a:rPr lang="en-IN" dirty="0" err="1"/>
              <a:t>Kaliedoscope</a:t>
            </a:r>
            <a:r>
              <a:rPr lang="en-IN" dirty="0"/>
              <a:t> OR eyes)</a:t>
            </a:r>
          </a:p>
          <a:p>
            <a:r>
              <a:rPr lang="en-IN" dirty="0"/>
              <a:t>Given the following posting list sizes: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D59DE-2C5C-64F7-24EA-CA08ACADF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56373"/>
              </p:ext>
            </p:extLst>
          </p:nvPr>
        </p:nvGraphicFramePr>
        <p:xfrm>
          <a:off x="2189316" y="339228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4399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7054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Postings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9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213312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Kaliedoscope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87009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marmalade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2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217658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5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tangerine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46653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69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316812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3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606</Words>
  <Application>Microsoft Office PowerPoint</Application>
  <PresentationFormat>Widescreen</PresentationFormat>
  <Paragraphs>111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CMR10</vt:lpstr>
      <vt:lpstr>Helvetica</vt:lpstr>
      <vt:lpstr>Palatino-Italic</vt:lpstr>
      <vt:lpstr>Palatino-Roman</vt:lpstr>
      <vt:lpstr>Office Theme</vt:lpstr>
      <vt:lpstr>The Boolean Model</vt:lpstr>
      <vt:lpstr>Boolean retrieval Model</vt:lpstr>
      <vt:lpstr>PowerPoint Presentation</vt:lpstr>
      <vt:lpstr>Posting list intersection algorithm(AND query)</vt:lpstr>
      <vt:lpstr>Order of processing</vt:lpstr>
      <vt:lpstr>Write the pseudo code for posting list merge for two posting lists for an OR query…………</vt:lpstr>
      <vt:lpstr>Posting list union/merge algorithm for (OR query)</vt:lpstr>
      <vt:lpstr>PowerPoint Presentation</vt:lpstr>
      <vt:lpstr>PowerPoint Presentation</vt:lpstr>
      <vt:lpstr>Question</vt:lpstr>
      <vt:lpstr>Answer</vt:lpstr>
      <vt:lpstr>Question</vt:lpstr>
      <vt:lpstr>Answer</vt:lpstr>
      <vt:lpstr>Posting list intersection with skip pointers</vt:lpstr>
      <vt:lpstr>Posting list intersection with skip pointers example</vt:lpstr>
      <vt:lpstr>heuristic for placing skips</vt:lpstr>
      <vt:lpstr>PowerPoint Presentation</vt:lpstr>
      <vt:lpstr>Positional 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Mansi Radke</dc:creator>
  <cp:lastModifiedBy>Mansi Radke</cp:lastModifiedBy>
  <cp:revision>14</cp:revision>
  <dcterms:created xsi:type="dcterms:W3CDTF">2023-08-01T04:49:16Z</dcterms:created>
  <dcterms:modified xsi:type="dcterms:W3CDTF">2024-08-05T14:59:17Z</dcterms:modified>
</cp:coreProperties>
</file>