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29"/>
  </p:notesMasterIdLst>
  <p:sldIdLst>
    <p:sldId id="256" r:id="rId3"/>
    <p:sldId id="258" r:id="rId4"/>
    <p:sldId id="2155" r:id="rId5"/>
    <p:sldId id="259" r:id="rId6"/>
    <p:sldId id="2151" r:id="rId7"/>
    <p:sldId id="2167" r:id="rId8"/>
    <p:sldId id="2158" r:id="rId9"/>
    <p:sldId id="2159" r:id="rId10"/>
    <p:sldId id="312" r:id="rId11"/>
    <p:sldId id="335" r:id="rId12"/>
    <p:sldId id="336" r:id="rId13"/>
    <p:sldId id="337" r:id="rId14"/>
    <p:sldId id="338" r:id="rId15"/>
    <p:sldId id="2166" r:id="rId16"/>
    <p:sldId id="269" r:id="rId17"/>
    <p:sldId id="332" r:id="rId18"/>
    <p:sldId id="267" r:id="rId19"/>
    <p:sldId id="294" r:id="rId20"/>
    <p:sldId id="2160" r:id="rId21"/>
    <p:sldId id="2161" r:id="rId22"/>
    <p:sldId id="268" r:id="rId23"/>
    <p:sldId id="2163" r:id="rId24"/>
    <p:sldId id="326" r:id="rId25"/>
    <p:sldId id="2164" r:id="rId26"/>
    <p:sldId id="2165" r:id="rId27"/>
    <p:sldId id="21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9" autoAdjust="0"/>
    <p:restoredTop sz="94660"/>
  </p:normalViewPr>
  <p:slideViewPr>
    <p:cSldViewPr snapToGrid="0">
      <p:cViewPr varScale="1">
        <p:scale>
          <a:sx n="86" d="100"/>
          <a:sy n="86" d="100"/>
        </p:scale>
        <p:origin x="4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03B11-6CBC-4C22-9779-4B6D18400F05}" type="doc">
      <dgm:prSet loTypeId="urn:microsoft.com/office/officeart/2009/3/layout/IncreasingArrowsProcess" loCatId="process" qsTypeId="urn:microsoft.com/office/officeart/2005/8/quickstyle/simple2" qsCatId="simple" csTypeId="urn:microsoft.com/office/officeart/2005/8/colors/colorful3" csCatId="colorful" phldr="1"/>
      <dgm:spPr/>
      <dgm:t>
        <a:bodyPr/>
        <a:lstStyle/>
        <a:p>
          <a:endParaRPr lang="en-US"/>
        </a:p>
      </dgm:t>
    </dgm:pt>
    <dgm:pt modelId="{B1129234-C496-47AB-BF5E-7DEC733F40A9}">
      <dgm:prSet phldrT="[Text]" custT="1"/>
      <dgm:spPr>
        <a:xfrm>
          <a:off x="-6331" y="0"/>
          <a:ext cx="8610600" cy="1254031"/>
        </a:xfrm>
        <a:prstGeom prst="rightArrow">
          <a:avLst>
            <a:gd name="adj1" fmla="val 50000"/>
            <a:gd name="adj2" fmla="val 50000"/>
          </a:avLst>
        </a:prstGeom>
        <a:solidFill>
          <a:srgbClr val="2D2364"/>
        </a:solidFill>
        <a:ln w="19050" cap="flat" cmpd="sng" algn="ctr">
          <a:solidFill>
            <a:sysClr val="window" lastClr="FFFFFF"/>
          </a:solidFill>
          <a:prstDash val="solid"/>
          <a:miter lim="800000"/>
        </a:ln>
        <a:effectLst/>
      </dgm:spPr>
      <dgm:t>
        <a:bodyPr/>
        <a:lstStyle/>
        <a:p>
          <a:pPr>
            <a:buNone/>
          </a:pPr>
          <a:r>
            <a:rPr lang="en-US" sz="1800" b="1" dirty="0">
              <a:solidFill>
                <a:sysClr val="window" lastClr="FFFFFF"/>
              </a:solidFill>
              <a:latin typeface="Century Gothic" panose="020B0502020202020204" pitchFamily="34" charset="0"/>
              <a:ea typeface="+mn-ea"/>
              <a:cs typeface="+mn-cs"/>
            </a:rPr>
            <a:t>Assumed the 10,000 dataset was representative of the 1 million set</a:t>
          </a:r>
        </a:p>
      </dgm:t>
    </dgm:pt>
    <dgm:pt modelId="{BBA5731D-C13C-4921-8401-56505FCC80ED}" type="parTrans" cxnId="{DC6E2F0F-F568-4DAA-92AD-9D71E3240A53}">
      <dgm:prSet/>
      <dgm:spPr/>
      <dgm:t>
        <a:bodyPr/>
        <a:lstStyle/>
        <a:p>
          <a:endParaRPr lang="en-US" sz="1600">
            <a:latin typeface="Century Gothic" panose="020B0502020202020204" pitchFamily="34" charset="0"/>
          </a:endParaRPr>
        </a:p>
      </dgm:t>
    </dgm:pt>
    <dgm:pt modelId="{49A7D037-A06D-457E-873E-425BCB1437E9}" type="sibTrans" cxnId="{DC6E2F0F-F568-4DAA-92AD-9D71E3240A53}">
      <dgm:prSet/>
      <dgm:spPr/>
      <dgm:t>
        <a:bodyPr/>
        <a:lstStyle/>
        <a:p>
          <a:endParaRPr lang="en-US" sz="1600">
            <a:latin typeface="Century Gothic" panose="020B0502020202020204" pitchFamily="34" charset="0"/>
          </a:endParaRPr>
        </a:p>
      </dgm:t>
    </dgm:pt>
    <dgm:pt modelId="{1B8C5750-D3A6-4BC3-900A-49AB35DE6ED1}">
      <dgm:prSet phldrT="[Text]" custT="1"/>
      <dgm:spPr>
        <a:xfrm>
          <a:off x="5285133" y="855814"/>
          <a:ext cx="3331797" cy="1254031"/>
        </a:xfrm>
        <a:prstGeom prst="rightArrow">
          <a:avLst>
            <a:gd name="adj1" fmla="val 50000"/>
            <a:gd name="adj2" fmla="val 50000"/>
          </a:avLst>
        </a:prstGeom>
        <a:solidFill>
          <a:srgbClr val="918AAA"/>
        </a:solidFill>
        <a:ln w="19050" cap="flat" cmpd="sng" algn="ctr">
          <a:solidFill>
            <a:sysClr val="window" lastClr="FFFFFF">
              <a:hueOff val="0"/>
              <a:satOff val="0"/>
              <a:lumOff val="0"/>
              <a:alphaOff val="0"/>
            </a:sysClr>
          </a:solidFill>
          <a:prstDash val="solid"/>
          <a:miter lim="800000"/>
        </a:ln>
        <a:effectLst/>
      </dgm:spPr>
      <dgm:t>
        <a:bodyPr/>
        <a:lstStyle/>
        <a:p>
          <a:pPr>
            <a:buNone/>
          </a:pPr>
          <a:endParaRPr lang="en-US" sz="1800" b="1" dirty="0">
            <a:solidFill>
              <a:sysClr val="window" lastClr="FFFFFF"/>
            </a:solidFill>
            <a:latin typeface="Century Gothic" panose="020B0502020202020204" pitchFamily="34" charset="0"/>
            <a:ea typeface="+mn-ea"/>
            <a:cs typeface="+mn-cs"/>
          </a:endParaRPr>
        </a:p>
      </dgm:t>
    </dgm:pt>
    <dgm:pt modelId="{D0A7756C-F8A0-407D-8E6E-42452DF68F8C}" type="parTrans" cxnId="{A443E17F-5316-4942-A9E9-DCCE31A8D8E7}">
      <dgm:prSet/>
      <dgm:spPr/>
      <dgm:t>
        <a:bodyPr/>
        <a:lstStyle/>
        <a:p>
          <a:endParaRPr lang="en-US" sz="1600">
            <a:latin typeface="Century Gothic" panose="020B0502020202020204" pitchFamily="34" charset="0"/>
          </a:endParaRPr>
        </a:p>
      </dgm:t>
    </dgm:pt>
    <dgm:pt modelId="{01164DB3-6F7B-4216-BF58-4CAA1431F32D}" type="sibTrans" cxnId="{A443E17F-5316-4942-A9E9-DCCE31A8D8E7}">
      <dgm:prSet/>
      <dgm:spPr/>
      <dgm:t>
        <a:bodyPr/>
        <a:lstStyle/>
        <a:p>
          <a:endParaRPr lang="en-US" sz="1600">
            <a:latin typeface="Century Gothic" panose="020B0502020202020204" pitchFamily="34" charset="0"/>
          </a:endParaRPr>
        </a:p>
      </dgm:t>
    </dgm:pt>
    <dgm:pt modelId="{8AE39536-E107-4065-BCD0-E8D77440A091}">
      <dgm:prSet phldrT="[Text]" custT="1"/>
      <dgm:spPr>
        <a:xfrm>
          <a:off x="-6331" y="858582"/>
          <a:ext cx="2652064" cy="3126046"/>
        </a:xfrm>
        <a:prstGeom prst="rect">
          <a:avLst/>
        </a:prstGeom>
        <a:solidFill>
          <a:sysClr val="window" lastClr="FFFFFF">
            <a:hueOff val="0"/>
            <a:satOff val="0"/>
            <a:lumOff val="0"/>
            <a:alphaOff val="0"/>
          </a:sysClr>
        </a:solidFill>
        <a:ln w="12700" cap="flat" cmpd="sng" algn="ctr">
          <a:solidFill>
            <a:sysClr val="window" lastClr="FFFFFF"/>
          </a:solidFill>
          <a:prstDash val="solid"/>
          <a:miter lim="800000"/>
        </a:ln>
        <a:effectLst/>
      </dgm:spPr>
      <dgm:t>
        <a:bodyPr/>
        <a:lstStyle/>
        <a:p>
          <a:pPr>
            <a:lnSpc>
              <a:spcPct val="100000"/>
            </a:lnSpc>
            <a:spcBef>
              <a:spcPts val="300"/>
            </a:spcBef>
            <a:spcAft>
              <a:spcPts val="300"/>
            </a:spcAft>
            <a:buFont typeface="Arial" panose="020B0604020202020204" pitchFamily="34" charset="0"/>
            <a:buNone/>
          </a:pPr>
          <a:r>
            <a:rPr lang="en-US" sz="1600" b="1" i="0" dirty="0">
              <a:solidFill>
                <a:srgbClr val="2D2364"/>
              </a:solidFill>
              <a:latin typeface="Century Gothic" panose="020B0502020202020204" pitchFamily="34" charset="0"/>
              <a:ea typeface="+mn-ea"/>
              <a:cs typeface="+mn-cs"/>
            </a:rPr>
            <a:t>If the 10,000 were not representative, our model would break anyway</a:t>
          </a:r>
          <a:endParaRPr lang="en-US" sz="1600" dirty="0">
            <a:solidFill>
              <a:srgbClr val="000000">
                <a:hueOff val="0"/>
                <a:satOff val="0"/>
                <a:lumOff val="0"/>
                <a:alphaOff val="0"/>
              </a:srgbClr>
            </a:solidFill>
            <a:latin typeface="Century Gothic" panose="020B0502020202020204" pitchFamily="34" charset="0"/>
            <a:ea typeface="+mn-ea"/>
            <a:cs typeface="+mn-cs"/>
          </a:endParaRPr>
        </a:p>
      </dgm:t>
    </dgm:pt>
    <dgm:pt modelId="{446A8837-0598-4A14-BF2B-50DC25173D51}" type="sibTrans" cxnId="{68B97667-45A4-4024-A3C6-3DDC4111AB5E}">
      <dgm:prSet/>
      <dgm:spPr/>
      <dgm:t>
        <a:bodyPr/>
        <a:lstStyle/>
        <a:p>
          <a:endParaRPr lang="en-US" sz="1600">
            <a:latin typeface="Century Gothic" panose="020B0502020202020204" pitchFamily="34" charset="0"/>
          </a:endParaRPr>
        </a:p>
      </dgm:t>
    </dgm:pt>
    <dgm:pt modelId="{8D08EF2D-8F97-4C4B-8761-A1E8E003B420}" type="parTrans" cxnId="{68B97667-45A4-4024-A3C6-3DDC4111AB5E}">
      <dgm:prSet/>
      <dgm:spPr/>
      <dgm:t>
        <a:bodyPr/>
        <a:lstStyle/>
        <a:p>
          <a:endParaRPr lang="en-US" sz="1600">
            <a:latin typeface="Century Gothic" panose="020B0502020202020204" pitchFamily="34" charset="0"/>
          </a:endParaRPr>
        </a:p>
      </dgm:t>
    </dgm:pt>
    <dgm:pt modelId="{62293AF8-DB67-4140-BBC6-3BD616647F7C}">
      <dgm:prSet phldrT="[Text]" custT="1"/>
      <dgm:spPr>
        <a:xfrm>
          <a:off x="2645732" y="437804"/>
          <a:ext cx="5958535" cy="1254031"/>
        </a:xfrm>
        <a:prstGeom prst="rightArrow">
          <a:avLst>
            <a:gd name="adj1" fmla="val 50000"/>
            <a:gd name="adj2" fmla="val 50000"/>
          </a:avLst>
        </a:prstGeom>
        <a:solidFill>
          <a:srgbClr val="F5911E"/>
        </a:solidFill>
        <a:ln w="19050" cap="flat" cmpd="sng" algn="ctr">
          <a:solidFill>
            <a:sysClr val="window" lastClr="FFFFFF">
              <a:hueOff val="0"/>
              <a:satOff val="0"/>
              <a:lumOff val="0"/>
              <a:alphaOff val="0"/>
            </a:sysClr>
          </a:solidFill>
          <a:prstDash val="solid"/>
          <a:miter lim="800000"/>
        </a:ln>
        <a:effectLst/>
      </dgm:spPr>
      <dgm:t>
        <a:bodyPr/>
        <a:lstStyle/>
        <a:p>
          <a:pPr>
            <a:buNone/>
          </a:pPr>
          <a:endParaRPr lang="en-US" sz="1800" b="1" dirty="0">
            <a:solidFill>
              <a:sysClr val="window" lastClr="FFFFFF"/>
            </a:solidFill>
            <a:latin typeface="Century Gothic" panose="020B0502020202020204" pitchFamily="34" charset="0"/>
            <a:ea typeface="+mn-ea"/>
            <a:cs typeface="+mn-cs"/>
          </a:endParaRPr>
        </a:p>
      </dgm:t>
    </dgm:pt>
    <dgm:pt modelId="{9FAB45A0-8154-4554-A82A-286D05D73C2E}" type="sibTrans" cxnId="{D78AC211-8A65-41AF-B25D-C2C0525C4A19}">
      <dgm:prSet/>
      <dgm:spPr/>
      <dgm:t>
        <a:bodyPr/>
        <a:lstStyle/>
        <a:p>
          <a:endParaRPr lang="en-US" sz="1600">
            <a:latin typeface="Century Gothic" panose="020B0502020202020204" pitchFamily="34" charset="0"/>
          </a:endParaRPr>
        </a:p>
      </dgm:t>
    </dgm:pt>
    <dgm:pt modelId="{CA0B4448-BB30-46D0-98F2-EF9DA472C400}" type="parTrans" cxnId="{D78AC211-8A65-41AF-B25D-C2C0525C4A19}">
      <dgm:prSet/>
      <dgm:spPr/>
      <dgm:t>
        <a:bodyPr/>
        <a:lstStyle/>
        <a:p>
          <a:endParaRPr lang="en-US" sz="1600">
            <a:latin typeface="Century Gothic" panose="020B0502020202020204" pitchFamily="34" charset="0"/>
          </a:endParaRPr>
        </a:p>
      </dgm:t>
    </dgm:pt>
    <dgm:pt modelId="{F5DEB6F6-BCD0-4E59-ABF6-EF12E8F834D0}" type="pres">
      <dgm:prSet presAssocID="{5B003B11-6CBC-4C22-9779-4B6D18400F05}" presName="Name0" presStyleCnt="0">
        <dgm:presLayoutVars>
          <dgm:chMax val="5"/>
          <dgm:chPref val="5"/>
          <dgm:dir/>
          <dgm:animLvl val="lvl"/>
        </dgm:presLayoutVars>
      </dgm:prSet>
      <dgm:spPr/>
    </dgm:pt>
    <dgm:pt modelId="{87B21A7C-813E-4A15-8F7A-FA918A953CA4}" type="pres">
      <dgm:prSet presAssocID="{B1129234-C496-47AB-BF5E-7DEC733F40A9}" presName="parentText1" presStyleLbl="node1" presStyleIdx="0" presStyleCnt="3" custLinFactNeighborX="-1262" custLinFactNeighborY="-8848">
        <dgm:presLayoutVars>
          <dgm:chMax/>
          <dgm:chPref val="3"/>
          <dgm:bulletEnabled val="1"/>
        </dgm:presLayoutVars>
      </dgm:prSet>
      <dgm:spPr/>
    </dgm:pt>
    <dgm:pt modelId="{B2855B90-0FF9-473F-BBBC-C4272038DF6A}" type="pres">
      <dgm:prSet presAssocID="{B1129234-C496-47AB-BF5E-7DEC733F40A9}" presName="childText1" presStyleLbl="solidAlignAcc1" presStyleIdx="0" presStyleCnt="1" custScaleY="129404" custLinFactNeighborX="-703" custLinFactNeighborY="9393">
        <dgm:presLayoutVars>
          <dgm:chMax val="0"/>
          <dgm:chPref val="0"/>
          <dgm:bulletEnabled val="1"/>
        </dgm:presLayoutVars>
      </dgm:prSet>
      <dgm:spPr/>
    </dgm:pt>
    <dgm:pt modelId="{C52129E3-BAD5-4FAE-9321-5068476CE006}" type="pres">
      <dgm:prSet presAssocID="{62293AF8-DB67-4140-BBC6-3BD616647F7C}" presName="parentText2" presStyleLbl="node1" presStyleIdx="1" presStyleCnt="3">
        <dgm:presLayoutVars>
          <dgm:chMax/>
          <dgm:chPref val="3"/>
          <dgm:bulletEnabled val="1"/>
        </dgm:presLayoutVars>
      </dgm:prSet>
      <dgm:spPr/>
    </dgm:pt>
    <dgm:pt modelId="{EB4F2DB9-178F-4229-912E-CFA6B007B2F0}" type="pres">
      <dgm:prSet presAssocID="{1B8C5750-D3A6-4BC3-900A-49AB35DE6ED1}" presName="parentText3" presStyleLbl="node1" presStyleIdx="2" presStyleCnt="3" custScaleX="100766">
        <dgm:presLayoutVars>
          <dgm:chMax/>
          <dgm:chPref val="3"/>
          <dgm:bulletEnabled val="1"/>
        </dgm:presLayoutVars>
      </dgm:prSet>
      <dgm:spPr/>
    </dgm:pt>
  </dgm:ptLst>
  <dgm:cxnLst>
    <dgm:cxn modelId="{DC6E2F0F-F568-4DAA-92AD-9D71E3240A53}" srcId="{5B003B11-6CBC-4C22-9779-4B6D18400F05}" destId="{B1129234-C496-47AB-BF5E-7DEC733F40A9}" srcOrd="0" destOrd="0" parTransId="{BBA5731D-C13C-4921-8401-56505FCC80ED}" sibTransId="{49A7D037-A06D-457E-873E-425BCB1437E9}"/>
    <dgm:cxn modelId="{D78AC211-8A65-41AF-B25D-C2C0525C4A19}" srcId="{5B003B11-6CBC-4C22-9779-4B6D18400F05}" destId="{62293AF8-DB67-4140-BBC6-3BD616647F7C}" srcOrd="1" destOrd="0" parTransId="{CA0B4448-BB30-46D0-98F2-EF9DA472C400}" sibTransId="{9FAB45A0-8154-4554-A82A-286D05D73C2E}"/>
    <dgm:cxn modelId="{D116FE3B-C993-4694-B5EB-3F3442CD5D8E}" type="presOf" srcId="{8AE39536-E107-4065-BCD0-E8D77440A091}" destId="{B2855B90-0FF9-473F-BBBC-C4272038DF6A}" srcOrd="0" destOrd="0" presId="urn:microsoft.com/office/officeart/2009/3/layout/IncreasingArrowsProcess"/>
    <dgm:cxn modelId="{D9A40262-618D-484E-9AD5-B06990B7AF48}" type="presOf" srcId="{1B8C5750-D3A6-4BC3-900A-49AB35DE6ED1}" destId="{EB4F2DB9-178F-4229-912E-CFA6B007B2F0}" srcOrd="0" destOrd="0" presId="urn:microsoft.com/office/officeart/2009/3/layout/IncreasingArrowsProcess"/>
    <dgm:cxn modelId="{68B97667-45A4-4024-A3C6-3DDC4111AB5E}" srcId="{B1129234-C496-47AB-BF5E-7DEC733F40A9}" destId="{8AE39536-E107-4065-BCD0-E8D77440A091}" srcOrd="0" destOrd="0" parTransId="{8D08EF2D-8F97-4C4B-8761-A1E8E003B420}" sibTransId="{446A8837-0598-4A14-BF2B-50DC25173D51}"/>
    <dgm:cxn modelId="{A443E17F-5316-4942-A9E9-DCCE31A8D8E7}" srcId="{5B003B11-6CBC-4C22-9779-4B6D18400F05}" destId="{1B8C5750-D3A6-4BC3-900A-49AB35DE6ED1}" srcOrd="2" destOrd="0" parTransId="{D0A7756C-F8A0-407D-8E6E-42452DF68F8C}" sibTransId="{01164DB3-6F7B-4216-BF58-4CAA1431F32D}"/>
    <dgm:cxn modelId="{4DF3AFD9-9E9C-4F87-99DA-F097E4C3E99D}" type="presOf" srcId="{5B003B11-6CBC-4C22-9779-4B6D18400F05}" destId="{F5DEB6F6-BCD0-4E59-ABF6-EF12E8F834D0}" srcOrd="0" destOrd="0" presId="urn:microsoft.com/office/officeart/2009/3/layout/IncreasingArrowsProcess"/>
    <dgm:cxn modelId="{4B52A0E1-D4A6-41C6-9D03-4CAFC8C4120B}" type="presOf" srcId="{B1129234-C496-47AB-BF5E-7DEC733F40A9}" destId="{87B21A7C-813E-4A15-8F7A-FA918A953CA4}" srcOrd="0" destOrd="0" presId="urn:microsoft.com/office/officeart/2009/3/layout/IncreasingArrowsProcess"/>
    <dgm:cxn modelId="{C30CD4EA-A1BF-4F6F-9B5F-FEE75C01F6B0}" type="presOf" srcId="{62293AF8-DB67-4140-BBC6-3BD616647F7C}" destId="{C52129E3-BAD5-4FAE-9321-5068476CE006}" srcOrd="0" destOrd="0" presId="urn:microsoft.com/office/officeart/2009/3/layout/IncreasingArrowsProcess"/>
    <dgm:cxn modelId="{27F1F0FF-32B3-44D1-9E7D-97F304DFD8A4}" type="presParOf" srcId="{F5DEB6F6-BCD0-4E59-ABF6-EF12E8F834D0}" destId="{87B21A7C-813E-4A15-8F7A-FA918A953CA4}" srcOrd="0" destOrd="0" presId="urn:microsoft.com/office/officeart/2009/3/layout/IncreasingArrowsProcess"/>
    <dgm:cxn modelId="{36A15155-B83D-4FB0-B17C-738AD4B6E967}" type="presParOf" srcId="{F5DEB6F6-BCD0-4E59-ABF6-EF12E8F834D0}" destId="{B2855B90-0FF9-473F-BBBC-C4272038DF6A}" srcOrd="1" destOrd="0" presId="urn:microsoft.com/office/officeart/2009/3/layout/IncreasingArrowsProcess"/>
    <dgm:cxn modelId="{01964145-F02F-4B5D-B46F-1F45B2B77AB9}" type="presParOf" srcId="{F5DEB6F6-BCD0-4E59-ABF6-EF12E8F834D0}" destId="{C52129E3-BAD5-4FAE-9321-5068476CE006}" srcOrd="2" destOrd="0" presId="urn:microsoft.com/office/officeart/2009/3/layout/IncreasingArrowsProcess"/>
    <dgm:cxn modelId="{86D0B2DF-0684-4EE8-AC74-570D03CE411A}" type="presParOf" srcId="{F5DEB6F6-BCD0-4E59-ABF6-EF12E8F834D0}" destId="{EB4F2DB9-178F-4229-912E-CFA6B007B2F0}"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003B11-6CBC-4C22-9779-4B6D18400F05}" type="doc">
      <dgm:prSet loTypeId="urn:microsoft.com/office/officeart/2009/3/layout/IncreasingArrowsProcess" loCatId="process" qsTypeId="urn:microsoft.com/office/officeart/2005/8/quickstyle/simple2" qsCatId="simple" csTypeId="urn:microsoft.com/office/officeart/2005/8/colors/colorful3" csCatId="colorful" phldr="1"/>
      <dgm:spPr/>
      <dgm:t>
        <a:bodyPr/>
        <a:lstStyle/>
        <a:p>
          <a:endParaRPr lang="en-US"/>
        </a:p>
      </dgm:t>
    </dgm:pt>
    <dgm:pt modelId="{B1129234-C496-47AB-BF5E-7DEC733F40A9}">
      <dgm:prSet phldrT="[Text]" custT="1"/>
      <dgm:spPr>
        <a:xfrm>
          <a:off x="-6331" y="0"/>
          <a:ext cx="8610600" cy="1254031"/>
        </a:xfrm>
        <a:prstGeom prst="rightArrow">
          <a:avLst>
            <a:gd name="adj1" fmla="val 50000"/>
            <a:gd name="adj2" fmla="val 50000"/>
          </a:avLst>
        </a:prstGeom>
        <a:solidFill>
          <a:srgbClr val="2D2364"/>
        </a:solidFill>
        <a:ln w="19050" cap="flat" cmpd="sng" algn="ctr">
          <a:solidFill>
            <a:sysClr val="window" lastClr="FFFFFF"/>
          </a:solidFill>
          <a:prstDash val="solid"/>
          <a:miter lim="800000"/>
        </a:ln>
        <a:effectLst/>
      </dgm:spPr>
      <dgm:t>
        <a:bodyPr/>
        <a:lstStyle/>
        <a:p>
          <a:pPr>
            <a:buNone/>
          </a:pPr>
          <a:r>
            <a:rPr lang="en-US" sz="1800" b="1" dirty="0">
              <a:solidFill>
                <a:sysClr val="window" lastClr="FFFFFF"/>
              </a:solidFill>
              <a:latin typeface="Century Gothic" panose="020B0502020202020204" pitchFamily="34" charset="0"/>
              <a:ea typeface="+mn-ea"/>
              <a:cs typeface="+mn-cs"/>
            </a:rPr>
            <a:t>Assumed the 10,000 dataset was representative of the 1 million set</a:t>
          </a:r>
        </a:p>
      </dgm:t>
    </dgm:pt>
    <dgm:pt modelId="{BBA5731D-C13C-4921-8401-56505FCC80ED}" type="parTrans" cxnId="{DC6E2F0F-F568-4DAA-92AD-9D71E3240A53}">
      <dgm:prSet/>
      <dgm:spPr/>
      <dgm:t>
        <a:bodyPr/>
        <a:lstStyle/>
        <a:p>
          <a:endParaRPr lang="en-US" sz="1600">
            <a:latin typeface="Century Gothic" panose="020B0502020202020204" pitchFamily="34" charset="0"/>
          </a:endParaRPr>
        </a:p>
      </dgm:t>
    </dgm:pt>
    <dgm:pt modelId="{49A7D037-A06D-457E-873E-425BCB1437E9}" type="sibTrans" cxnId="{DC6E2F0F-F568-4DAA-92AD-9D71E3240A53}">
      <dgm:prSet/>
      <dgm:spPr/>
      <dgm:t>
        <a:bodyPr/>
        <a:lstStyle/>
        <a:p>
          <a:endParaRPr lang="en-US" sz="1600">
            <a:latin typeface="Century Gothic" panose="020B0502020202020204" pitchFamily="34" charset="0"/>
          </a:endParaRPr>
        </a:p>
      </dgm:t>
    </dgm:pt>
    <dgm:pt modelId="{62293AF8-DB67-4140-BBC6-3BD616647F7C}">
      <dgm:prSet phldrT="[Text]" custT="1"/>
      <dgm:spPr>
        <a:xfrm>
          <a:off x="2645732" y="437804"/>
          <a:ext cx="5958535" cy="1254031"/>
        </a:xfrm>
        <a:prstGeom prst="rightArrow">
          <a:avLst>
            <a:gd name="adj1" fmla="val 50000"/>
            <a:gd name="adj2" fmla="val 50000"/>
          </a:avLst>
        </a:prstGeom>
        <a:solidFill>
          <a:srgbClr val="F5911E"/>
        </a:solidFill>
        <a:ln w="19050" cap="flat" cmpd="sng" algn="ctr">
          <a:solidFill>
            <a:sysClr val="window" lastClr="FFFFFF">
              <a:hueOff val="0"/>
              <a:satOff val="0"/>
              <a:lumOff val="0"/>
              <a:alphaOff val="0"/>
            </a:sysClr>
          </a:solidFill>
          <a:prstDash val="solid"/>
          <a:miter lim="800000"/>
        </a:ln>
        <a:effectLst/>
      </dgm:spPr>
      <dgm:t>
        <a:bodyPr/>
        <a:lstStyle/>
        <a:p>
          <a:pPr>
            <a:buNone/>
          </a:pPr>
          <a:r>
            <a:rPr lang="en-US" sz="1800" b="1" dirty="0">
              <a:solidFill>
                <a:sysClr val="window" lastClr="FFFFFF"/>
              </a:solidFill>
              <a:latin typeface="Century Gothic" panose="020B0502020202020204" pitchFamily="34" charset="0"/>
              <a:ea typeface="+mn-ea"/>
              <a:cs typeface="+mn-cs"/>
            </a:rPr>
            <a:t>Calculated the total # of positive responses for each department</a:t>
          </a:r>
        </a:p>
      </dgm:t>
    </dgm:pt>
    <dgm:pt modelId="{CA0B4448-BB30-46D0-98F2-EF9DA472C400}" type="parTrans" cxnId="{D78AC211-8A65-41AF-B25D-C2C0525C4A19}">
      <dgm:prSet/>
      <dgm:spPr/>
      <dgm:t>
        <a:bodyPr/>
        <a:lstStyle/>
        <a:p>
          <a:endParaRPr lang="en-US" sz="1600">
            <a:latin typeface="Century Gothic" panose="020B0502020202020204" pitchFamily="34" charset="0"/>
          </a:endParaRPr>
        </a:p>
      </dgm:t>
    </dgm:pt>
    <dgm:pt modelId="{9FAB45A0-8154-4554-A82A-286D05D73C2E}" type="sibTrans" cxnId="{D78AC211-8A65-41AF-B25D-C2C0525C4A19}">
      <dgm:prSet/>
      <dgm:spPr/>
      <dgm:t>
        <a:bodyPr/>
        <a:lstStyle/>
        <a:p>
          <a:endParaRPr lang="en-US" sz="1600">
            <a:latin typeface="Century Gothic" panose="020B0502020202020204" pitchFamily="34" charset="0"/>
          </a:endParaRPr>
        </a:p>
      </dgm:t>
    </dgm:pt>
    <dgm:pt modelId="{1B8C5750-D3A6-4BC3-900A-49AB35DE6ED1}">
      <dgm:prSet phldrT="[Text]" custT="1"/>
      <dgm:spPr>
        <a:xfrm>
          <a:off x="5285133" y="855814"/>
          <a:ext cx="3331797" cy="1254031"/>
        </a:xfrm>
        <a:prstGeom prst="rightArrow">
          <a:avLst>
            <a:gd name="adj1" fmla="val 50000"/>
            <a:gd name="adj2" fmla="val 50000"/>
          </a:avLst>
        </a:prstGeom>
        <a:solidFill>
          <a:srgbClr val="918AAA"/>
        </a:solidFill>
        <a:ln w="19050" cap="flat" cmpd="sng" algn="ctr">
          <a:solidFill>
            <a:sysClr val="window" lastClr="FFFFFF">
              <a:hueOff val="0"/>
              <a:satOff val="0"/>
              <a:lumOff val="0"/>
              <a:alphaOff val="0"/>
            </a:sysClr>
          </a:solidFill>
          <a:prstDash val="solid"/>
          <a:miter lim="800000"/>
        </a:ln>
        <a:effectLst/>
      </dgm:spPr>
      <dgm:t>
        <a:bodyPr/>
        <a:lstStyle/>
        <a:p>
          <a:pPr>
            <a:buNone/>
          </a:pPr>
          <a:endParaRPr lang="en-US" sz="1800" b="1" dirty="0">
            <a:solidFill>
              <a:sysClr val="window" lastClr="FFFFFF"/>
            </a:solidFill>
            <a:latin typeface="Century Gothic" panose="020B0502020202020204" pitchFamily="34" charset="0"/>
            <a:ea typeface="+mn-ea"/>
            <a:cs typeface="+mn-cs"/>
          </a:endParaRPr>
        </a:p>
      </dgm:t>
    </dgm:pt>
    <dgm:pt modelId="{D0A7756C-F8A0-407D-8E6E-42452DF68F8C}" type="parTrans" cxnId="{A443E17F-5316-4942-A9E9-DCCE31A8D8E7}">
      <dgm:prSet/>
      <dgm:spPr/>
      <dgm:t>
        <a:bodyPr/>
        <a:lstStyle/>
        <a:p>
          <a:endParaRPr lang="en-US" sz="1600">
            <a:latin typeface="Century Gothic" panose="020B0502020202020204" pitchFamily="34" charset="0"/>
          </a:endParaRPr>
        </a:p>
      </dgm:t>
    </dgm:pt>
    <dgm:pt modelId="{01164DB3-6F7B-4216-BF58-4CAA1431F32D}" type="sibTrans" cxnId="{A443E17F-5316-4942-A9E9-DCCE31A8D8E7}">
      <dgm:prSet/>
      <dgm:spPr/>
      <dgm:t>
        <a:bodyPr/>
        <a:lstStyle/>
        <a:p>
          <a:endParaRPr lang="en-US" sz="1600">
            <a:latin typeface="Century Gothic" panose="020B0502020202020204" pitchFamily="34" charset="0"/>
          </a:endParaRPr>
        </a:p>
      </dgm:t>
    </dgm:pt>
    <dgm:pt modelId="{8AE39536-E107-4065-BCD0-E8D77440A091}">
      <dgm:prSet phldrT="[Text]" custT="1"/>
      <dgm:spPr>
        <a:xfrm>
          <a:off x="-6331" y="858582"/>
          <a:ext cx="2652064" cy="3126046"/>
        </a:xfrm>
        <a:prstGeom prst="rect">
          <a:avLst/>
        </a:prstGeom>
        <a:solidFill>
          <a:sysClr val="window" lastClr="FFFFFF">
            <a:hueOff val="0"/>
            <a:satOff val="0"/>
            <a:lumOff val="0"/>
            <a:alphaOff val="0"/>
          </a:sysClr>
        </a:solidFill>
        <a:ln w="12700" cap="flat" cmpd="sng" algn="ctr">
          <a:solidFill>
            <a:sysClr val="window" lastClr="FFFFFF"/>
          </a:solidFill>
          <a:prstDash val="solid"/>
          <a:miter lim="800000"/>
        </a:ln>
        <a:effectLst/>
      </dgm:spPr>
      <dgm:t>
        <a:bodyPr/>
        <a:lstStyle/>
        <a:p>
          <a:pPr>
            <a:lnSpc>
              <a:spcPct val="100000"/>
            </a:lnSpc>
            <a:spcBef>
              <a:spcPts val="300"/>
            </a:spcBef>
            <a:spcAft>
              <a:spcPts val="300"/>
            </a:spcAft>
            <a:buFont typeface="Arial" panose="020B0604020202020204" pitchFamily="34" charset="0"/>
            <a:buNone/>
          </a:pPr>
          <a:r>
            <a:rPr lang="en-US" sz="1600" b="1" i="0" dirty="0">
              <a:solidFill>
                <a:srgbClr val="2D2364"/>
              </a:solidFill>
              <a:latin typeface="Century Gothic" panose="020B0502020202020204" pitchFamily="34" charset="0"/>
              <a:ea typeface="+mn-ea"/>
              <a:cs typeface="+mn-cs"/>
            </a:rPr>
            <a:t>If the 10,000 were not representative, our model would break anyway</a:t>
          </a:r>
          <a:endParaRPr lang="en-US" sz="1600" dirty="0">
            <a:solidFill>
              <a:srgbClr val="000000">
                <a:hueOff val="0"/>
                <a:satOff val="0"/>
                <a:lumOff val="0"/>
                <a:alphaOff val="0"/>
              </a:srgbClr>
            </a:solidFill>
            <a:latin typeface="Century Gothic" panose="020B0502020202020204" pitchFamily="34" charset="0"/>
            <a:ea typeface="+mn-ea"/>
            <a:cs typeface="+mn-cs"/>
          </a:endParaRPr>
        </a:p>
      </dgm:t>
    </dgm:pt>
    <dgm:pt modelId="{446A8837-0598-4A14-BF2B-50DC25173D51}" type="sibTrans" cxnId="{68B97667-45A4-4024-A3C6-3DDC4111AB5E}">
      <dgm:prSet/>
      <dgm:spPr/>
      <dgm:t>
        <a:bodyPr/>
        <a:lstStyle/>
        <a:p>
          <a:endParaRPr lang="en-US" sz="1600">
            <a:latin typeface="Century Gothic" panose="020B0502020202020204" pitchFamily="34" charset="0"/>
          </a:endParaRPr>
        </a:p>
      </dgm:t>
    </dgm:pt>
    <dgm:pt modelId="{8D08EF2D-8F97-4C4B-8761-A1E8E003B420}" type="parTrans" cxnId="{68B97667-45A4-4024-A3C6-3DDC4111AB5E}">
      <dgm:prSet/>
      <dgm:spPr/>
      <dgm:t>
        <a:bodyPr/>
        <a:lstStyle/>
        <a:p>
          <a:endParaRPr lang="en-US" sz="1600">
            <a:latin typeface="Century Gothic" panose="020B0502020202020204" pitchFamily="34" charset="0"/>
          </a:endParaRPr>
        </a:p>
      </dgm:t>
    </dgm:pt>
    <dgm:pt modelId="{F5DEB6F6-BCD0-4E59-ABF6-EF12E8F834D0}" type="pres">
      <dgm:prSet presAssocID="{5B003B11-6CBC-4C22-9779-4B6D18400F05}" presName="Name0" presStyleCnt="0">
        <dgm:presLayoutVars>
          <dgm:chMax val="5"/>
          <dgm:chPref val="5"/>
          <dgm:dir/>
          <dgm:animLvl val="lvl"/>
        </dgm:presLayoutVars>
      </dgm:prSet>
      <dgm:spPr/>
    </dgm:pt>
    <dgm:pt modelId="{87B21A7C-813E-4A15-8F7A-FA918A953CA4}" type="pres">
      <dgm:prSet presAssocID="{B1129234-C496-47AB-BF5E-7DEC733F40A9}" presName="parentText1" presStyleLbl="node1" presStyleIdx="0" presStyleCnt="3" custLinFactNeighborX="-1262" custLinFactNeighborY="-8848">
        <dgm:presLayoutVars>
          <dgm:chMax/>
          <dgm:chPref val="3"/>
          <dgm:bulletEnabled val="1"/>
        </dgm:presLayoutVars>
      </dgm:prSet>
      <dgm:spPr/>
    </dgm:pt>
    <dgm:pt modelId="{B2855B90-0FF9-473F-BBBC-C4272038DF6A}" type="pres">
      <dgm:prSet presAssocID="{B1129234-C496-47AB-BF5E-7DEC733F40A9}" presName="childText1" presStyleLbl="solidAlignAcc1" presStyleIdx="0" presStyleCnt="1" custScaleY="129404" custLinFactNeighborX="-703" custLinFactNeighborY="9393">
        <dgm:presLayoutVars>
          <dgm:chMax val="0"/>
          <dgm:chPref val="0"/>
          <dgm:bulletEnabled val="1"/>
        </dgm:presLayoutVars>
      </dgm:prSet>
      <dgm:spPr/>
    </dgm:pt>
    <dgm:pt modelId="{C52129E3-BAD5-4FAE-9321-5068476CE006}" type="pres">
      <dgm:prSet presAssocID="{62293AF8-DB67-4140-BBC6-3BD616647F7C}" presName="parentText2" presStyleLbl="node1" presStyleIdx="1" presStyleCnt="3">
        <dgm:presLayoutVars>
          <dgm:chMax/>
          <dgm:chPref val="3"/>
          <dgm:bulletEnabled val="1"/>
        </dgm:presLayoutVars>
      </dgm:prSet>
      <dgm:spPr/>
    </dgm:pt>
    <dgm:pt modelId="{EB4F2DB9-178F-4229-912E-CFA6B007B2F0}" type="pres">
      <dgm:prSet presAssocID="{1B8C5750-D3A6-4BC3-900A-49AB35DE6ED1}" presName="parentText3" presStyleLbl="node1" presStyleIdx="2" presStyleCnt="3" custScaleX="100766">
        <dgm:presLayoutVars>
          <dgm:chMax/>
          <dgm:chPref val="3"/>
          <dgm:bulletEnabled val="1"/>
        </dgm:presLayoutVars>
      </dgm:prSet>
      <dgm:spPr/>
    </dgm:pt>
  </dgm:ptLst>
  <dgm:cxnLst>
    <dgm:cxn modelId="{DC6E2F0F-F568-4DAA-92AD-9D71E3240A53}" srcId="{5B003B11-6CBC-4C22-9779-4B6D18400F05}" destId="{B1129234-C496-47AB-BF5E-7DEC733F40A9}" srcOrd="0" destOrd="0" parTransId="{BBA5731D-C13C-4921-8401-56505FCC80ED}" sibTransId="{49A7D037-A06D-457E-873E-425BCB1437E9}"/>
    <dgm:cxn modelId="{D78AC211-8A65-41AF-B25D-C2C0525C4A19}" srcId="{5B003B11-6CBC-4C22-9779-4B6D18400F05}" destId="{62293AF8-DB67-4140-BBC6-3BD616647F7C}" srcOrd="1" destOrd="0" parTransId="{CA0B4448-BB30-46D0-98F2-EF9DA472C400}" sibTransId="{9FAB45A0-8154-4554-A82A-286D05D73C2E}"/>
    <dgm:cxn modelId="{D116FE3B-C993-4694-B5EB-3F3442CD5D8E}" type="presOf" srcId="{8AE39536-E107-4065-BCD0-E8D77440A091}" destId="{B2855B90-0FF9-473F-BBBC-C4272038DF6A}" srcOrd="0" destOrd="0" presId="urn:microsoft.com/office/officeart/2009/3/layout/IncreasingArrowsProcess"/>
    <dgm:cxn modelId="{D9A40262-618D-484E-9AD5-B06990B7AF48}" type="presOf" srcId="{1B8C5750-D3A6-4BC3-900A-49AB35DE6ED1}" destId="{EB4F2DB9-178F-4229-912E-CFA6B007B2F0}" srcOrd="0" destOrd="0" presId="urn:microsoft.com/office/officeart/2009/3/layout/IncreasingArrowsProcess"/>
    <dgm:cxn modelId="{68B97667-45A4-4024-A3C6-3DDC4111AB5E}" srcId="{B1129234-C496-47AB-BF5E-7DEC733F40A9}" destId="{8AE39536-E107-4065-BCD0-E8D77440A091}" srcOrd="0" destOrd="0" parTransId="{8D08EF2D-8F97-4C4B-8761-A1E8E003B420}" sibTransId="{446A8837-0598-4A14-BF2B-50DC25173D51}"/>
    <dgm:cxn modelId="{A443E17F-5316-4942-A9E9-DCCE31A8D8E7}" srcId="{5B003B11-6CBC-4C22-9779-4B6D18400F05}" destId="{1B8C5750-D3A6-4BC3-900A-49AB35DE6ED1}" srcOrd="2" destOrd="0" parTransId="{D0A7756C-F8A0-407D-8E6E-42452DF68F8C}" sibTransId="{01164DB3-6F7B-4216-BF58-4CAA1431F32D}"/>
    <dgm:cxn modelId="{4DF3AFD9-9E9C-4F87-99DA-F097E4C3E99D}" type="presOf" srcId="{5B003B11-6CBC-4C22-9779-4B6D18400F05}" destId="{F5DEB6F6-BCD0-4E59-ABF6-EF12E8F834D0}" srcOrd="0" destOrd="0" presId="urn:microsoft.com/office/officeart/2009/3/layout/IncreasingArrowsProcess"/>
    <dgm:cxn modelId="{4B52A0E1-D4A6-41C6-9D03-4CAFC8C4120B}" type="presOf" srcId="{B1129234-C496-47AB-BF5E-7DEC733F40A9}" destId="{87B21A7C-813E-4A15-8F7A-FA918A953CA4}" srcOrd="0" destOrd="0" presId="urn:microsoft.com/office/officeart/2009/3/layout/IncreasingArrowsProcess"/>
    <dgm:cxn modelId="{C30CD4EA-A1BF-4F6F-9B5F-FEE75C01F6B0}" type="presOf" srcId="{62293AF8-DB67-4140-BBC6-3BD616647F7C}" destId="{C52129E3-BAD5-4FAE-9321-5068476CE006}" srcOrd="0" destOrd="0" presId="urn:microsoft.com/office/officeart/2009/3/layout/IncreasingArrowsProcess"/>
    <dgm:cxn modelId="{27F1F0FF-32B3-44D1-9E7D-97F304DFD8A4}" type="presParOf" srcId="{F5DEB6F6-BCD0-4E59-ABF6-EF12E8F834D0}" destId="{87B21A7C-813E-4A15-8F7A-FA918A953CA4}" srcOrd="0" destOrd="0" presId="urn:microsoft.com/office/officeart/2009/3/layout/IncreasingArrowsProcess"/>
    <dgm:cxn modelId="{36A15155-B83D-4FB0-B17C-738AD4B6E967}" type="presParOf" srcId="{F5DEB6F6-BCD0-4E59-ABF6-EF12E8F834D0}" destId="{B2855B90-0FF9-473F-BBBC-C4272038DF6A}" srcOrd="1" destOrd="0" presId="urn:microsoft.com/office/officeart/2009/3/layout/IncreasingArrowsProcess"/>
    <dgm:cxn modelId="{01964145-F02F-4B5D-B46F-1F45B2B77AB9}" type="presParOf" srcId="{F5DEB6F6-BCD0-4E59-ABF6-EF12E8F834D0}" destId="{C52129E3-BAD5-4FAE-9321-5068476CE006}" srcOrd="2" destOrd="0" presId="urn:microsoft.com/office/officeart/2009/3/layout/IncreasingArrowsProcess"/>
    <dgm:cxn modelId="{86D0B2DF-0684-4EE8-AC74-570D03CE411A}" type="presParOf" srcId="{F5DEB6F6-BCD0-4E59-ABF6-EF12E8F834D0}" destId="{EB4F2DB9-178F-4229-912E-CFA6B007B2F0}"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003B11-6CBC-4C22-9779-4B6D18400F05}" type="doc">
      <dgm:prSet loTypeId="urn:microsoft.com/office/officeart/2009/3/layout/IncreasingArrowsProcess" loCatId="process" qsTypeId="urn:microsoft.com/office/officeart/2005/8/quickstyle/simple2" qsCatId="simple" csTypeId="urn:microsoft.com/office/officeart/2005/8/colors/colorful3" csCatId="colorful" phldr="1"/>
      <dgm:spPr/>
      <dgm:t>
        <a:bodyPr/>
        <a:lstStyle/>
        <a:p>
          <a:endParaRPr lang="en-US"/>
        </a:p>
      </dgm:t>
    </dgm:pt>
    <dgm:pt modelId="{B1129234-C496-47AB-BF5E-7DEC733F40A9}">
      <dgm:prSet phldrT="[Text]" custT="1"/>
      <dgm:spPr>
        <a:xfrm>
          <a:off x="-6331" y="0"/>
          <a:ext cx="8610600" cy="1254031"/>
        </a:xfrm>
        <a:prstGeom prst="rightArrow">
          <a:avLst>
            <a:gd name="adj1" fmla="val 50000"/>
            <a:gd name="adj2" fmla="val 50000"/>
          </a:avLst>
        </a:prstGeom>
        <a:solidFill>
          <a:srgbClr val="2D2364"/>
        </a:solidFill>
        <a:ln w="19050" cap="flat" cmpd="sng" algn="ctr">
          <a:solidFill>
            <a:sysClr val="window" lastClr="FFFFFF"/>
          </a:solidFill>
          <a:prstDash val="solid"/>
          <a:miter lim="800000"/>
        </a:ln>
        <a:effectLst/>
      </dgm:spPr>
      <dgm:t>
        <a:bodyPr/>
        <a:lstStyle/>
        <a:p>
          <a:pPr>
            <a:buNone/>
          </a:pPr>
          <a:r>
            <a:rPr lang="en-US" sz="1800" b="1" dirty="0">
              <a:solidFill>
                <a:sysClr val="window" lastClr="FFFFFF"/>
              </a:solidFill>
              <a:latin typeface="Century Gothic" panose="020B0502020202020204" pitchFamily="34" charset="0"/>
              <a:ea typeface="+mn-ea"/>
              <a:cs typeface="+mn-cs"/>
            </a:rPr>
            <a:t>Assumed the 10,000 dataset was representative of the 1 million set</a:t>
          </a:r>
        </a:p>
      </dgm:t>
    </dgm:pt>
    <dgm:pt modelId="{BBA5731D-C13C-4921-8401-56505FCC80ED}" type="parTrans" cxnId="{DC6E2F0F-F568-4DAA-92AD-9D71E3240A53}">
      <dgm:prSet/>
      <dgm:spPr/>
      <dgm:t>
        <a:bodyPr/>
        <a:lstStyle/>
        <a:p>
          <a:endParaRPr lang="en-US" sz="1600">
            <a:latin typeface="Century Gothic" panose="020B0502020202020204" pitchFamily="34" charset="0"/>
          </a:endParaRPr>
        </a:p>
      </dgm:t>
    </dgm:pt>
    <dgm:pt modelId="{49A7D037-A06D-457E-873E-425BCB1437E9}" type="sibTrans" cxnId="{DC6E2F0F-F568-4DAA-92AD-9D71E3240A53}">
      <dgm:prSet/>
      <dgm:spPr/>
      <dgm:t>
        <a:bodyPr/>
        <a:lstStyle/>
        <a:p>
          <a:endParaRPr lang="en-US" sz="1600">
            <a:latin typeface="Century Gothic" panose="020B0502020202020204" pitchFamily="34" charset="0"/>
          </a:endParaRPr>
        </a:p>
      </dgm:t>
    </dgm:pt>
    <dgm:pt modelId="{62293AF8-DB67-4140-BBC6-3BD616647F7C}">
      <dgm:prSet phldrT="[Text]" custT="1"/>
      <dgm:spPr>
        <a:xfrm>
          <a:off x="2645732" y="437804"/>
          <a:ext cx="5958535" cy="1254031"/>
        </a:xfrm>
        <a:prstGeom prst="rightArrow">
          <a:avLst>
            <a:gd name="adj1" fmla="val 50000"/>
            <a:gd name="adj2" fmla="val 50000"/>
          </a:avLst>
        </a:prstGeom>
        <a:solidFill>
          <a:srgbClr val="F5911E"/>
        </a:solidFill>
        <a:ln w="19050" cap="flat" cmpd="sng" algn="ctr">
          <a:solidFill>
            <a:sysClr val="window" lastClr="FFFFFF">
              <a:hueOff val="0"/>
              <a:satOff val="0"/>
              <a:lumOff val="0"/>
              <a:alphaOff val="0"/>
            </a:sysClr>
          </a:solidFill>
          <a:prstDash val="solid"/>
          <a:miter lim="800000"/>
        </a:ln>
        <a:effectLst/>
      </dgm:spPr>
      <dgm:t>
        <a:bodyPr/>
        <a:lstStyle/>
        <a:p>
          <a:pPr>
            <a:buNone/>
          </a:pPr>
          <a:r>
            <a:rPr lang="en-US" sz="1800" b="1" dirty="0">
              <a:solidFill>
                <a:sysClr val="window" lastClr="FFFFFF"/>
              </a:solidFill>
              <a:latin typeface="Century Gothic" panose="020B0502020202020204" pitchFamily="34" charset="0"/>
              <a:ea typeface="+mn-ea"/>
              <a:cs typeface="+mn-cs"/>
            </a:rPr>
            <a:t>Calculated the total # of positive responses for each department</a:t>
          </a:r>
        </a:p>
      </dgm:t>
    </dgm:pt>
    <dgm:pt modelId="{CA0B4448-BB30-46D0-98F2-EF9DA472C400}" type="parTrans" cxnId="{D78AC211-8A65-41AF-B25D-C2C0525C4A19}">
      <dgm:prSet/>
      <dgm:spPr/>
      <dgm:t>
        <a:bodyPr/>
        <a:lstStyle/>
        <a:p>
          <a:endParaRPr lang="en-US" sz="1600">
            <a:latin typeface="Century Gothic" panose="020B0502020202020204" pitchFamily="34" charset="0"/>
          </a:endParaRPr>
        </a:p>
      </dgm:t>
    </dgm:pt>
    <dgm:pt modelId="{9FAB45A0-8154-4554-A82A-286D05D73C2E}" type="sibTrans" cxnId="{D78AC211-8A65-41AF-B25D-C2C0525C4A19}">
      <dgm:prSet/>
      <dgm:spPr/>
      <dgm:t>
        <a:bodyPr/>
        <a:lstStyle/>
        <a:p>
          <a:endParaRPr lang="en-US" sz="1600">
            <a:latin typeface="Century Gothic" panose="020B0502020202020204" pitchFamily="34" charset="0"/>
          </a:endParaRPr>
        </a:p>
      </dgm:t>
    </dgm:pt>
    <dgm:pt modelId="{1B8C5750-D3A6-4BC3-900A-49AB35DE6ED1}">
      <dgm:prSet phldrT="[Text]" custT="1"/>
      <dgm:spPr>
        <a:xfrm>
          <a:off x="5285133" y="855814"/>
          <a:ext cx="3331797" cy="1254031"/>
        </a:xfrm>
        <a:prstGeom prst="rightArrow">
          <a:avLst>
            <a:gd name="adj1" fmla="val 50000"/>
            <a:gd name="adj2" fmla="val 50000"/>
          </a:avLst>
        </a:prstGeom>
        <a:solidFill>
          <a:srgbClr val="918AAA"/>
        </a:solidFill>
        <a:ln w="19050" cap="flat" cmpd="sng" algn="ctr">
          <a:solidFill>
            <a:sysClr val="window" lastClr="FFFFFF">
              <a:hueOff val="0"/>
              <a:satOff val="0"/>
              <a:lumOff val="0"/>
              <a:alphaOff val="0"/>
            </a:sysClr>
          </a:solidFill>
          <a:prstDash val="solid"/>
          <a:miter lim="800000"/>
        </a:ln>
        <a:effectLst/>
      </dgm:spPr>
      <dgm:t>
        <a:bodyPr/>
        <a:lstStyle/>
        <a:p>
          <a:pPr>
            <a:buNone/>
          </a:pPr>
          <a:r>
            <a:rPr lang="en-US" sz="1800" b="1" dirty="0">
              <a:solidFill>
                <a:sysClr val="window" lastClr="FFFFFF"/>
              </a:solidFill>
              <a:latin typeface="Century Gothic" panose="020B0502020202020204" pitchFamily="34" charset="0"/>
              <a:ea typeface="+mn-ea"/>
              <a:cs typeface="+mn-cs"/>
            </a:rPr>
            <a:t>Chose the 5 departments with the highest positive rate</a:t>
          </a:r>
        </a:p>
      </dgm:t>
    </dgm:pt>
    <dgm:pt modelId="{D0A7756C-F8A0-407D-8E6E-42452DF68F8C}" type="parTrans" cxnId="{A443E17F-5316-4942-A9E9-DCCE31A8D8E7}">
      <dgm:prSet/>
      <dgm:spPr/>
      <dgm:t>
        <a:bodyPr/>
        <a:lstStyle/>
        <a:p>
          <a:endParaRPr lang="en-US" sz="1600">
            <a:latin typeface="Century Gothic" panose="020B0502020202020204" pitchFamily="34" charset="0"/>
          </a:endParaRPr>
        </a:p>
      </dgm:t>
    </dgm:pt>
    <dgm:pt modelId="{01164DB3-6F7B-4216-BF58-4CAA1431F32D}" type="sibTrans" cxnId="{A443E17F-5316-4942-A9E9-DCCE31A8D8E7}">
      <dgm:prSet/>
      <dgm:spPr/>
      <dgm:t>
        <a:bodyPr/>
        <a:lstStyle/>
        <a:p>
          <a:endParaRPr lang="en-US" sz="1600">
            <a:latin typeface="Century Gothic" panose="020B0502020202020204" pitchFamily="34" charset="0"/>
          </a:endParaRPr>
        </a:p>
      </dgm:t>
    </dgm:pt>
    <dgm:pt modelId="{8AE39536-E107-4065-BCD0-E8D77440A091}">
      <dgm:prSet phldrT="[Text]" custT="1"/>
      <dgm:spPr>
        <a:xfrm>
          <a:off x="-6331" y="858582"/>
          <a:ext cx="2652064" cy="3126046"/>
        </a:xfrm>
        <a:prstGeom prst="rect">
          <a:avLst/>
        </a:prstGeom>
        <a:solidFill>
          <a:sysClr val="window" lastClr="FFFFFF">
            <a:hueOff val="0"/>
            <a:satOff val="0"/>
            <a:lumOff val="0"/>
            <a:alphaOff val="0"/>
          </a:sysClr>
        </a:solidFill>
        <a:ln w="12700" cap="flat" cmpd="sng" algn="ctr">
          <a:solidFill>
            <a:sysClr val="window" lastClr="FFFFFF"/>
          </a:solidFill>
          <a:prstDash val="solid"/>
          <a:miter lim="800000"/>
        </a:ln>
        <a:effectLst/>
      </dgm:spPr>
      <dgm:t>
        <a:bodyPr/>
        <a:lstStyle/>
        <a:p>
          <a:pPr>
            <a:lnSpc>
              <a:spcPct val="100000"/>
            </a:lnSpc>
            <a:spcBef>
              <a:spcPts val="300"/>
            </a:spcBef>
            <a:spcAft>
              <a:spcPts val="300"/>
            </a:spcAft>
            <a:buFont typeface="Arial" panose="020B0604020202020204" pitchFamily="34" charset="0"/>
            <a:buNone/>
          </a:pPr>
          <a:r>
            <a:rPr lang="en-US" sz="1600" b="1" i="0" dirty="0">
              <a:solidFill>
                <a:srgbClr val="2D2364"/>
              </a:solidFill>
              <a:latin typeface="Century Gothic" panose="020B0502020202020204" pitchFamily="34" charset="0"/>
              <a:ea typeface="+mn-ea"/>
              <a:cs typeface="+mn-cs"/>
            </a:rPr>
            <a:t>If the 10,000 were not representative, our model would break anyway</a:t>
          </a:r>
          <a:endParaRPr lang="en-US" sz="1600" dirty="0">
            <a:solidFill>
              <a:srgbClr val="000000">
                <a:hueOff val="0"/>
                <a:satOff val="0"/>
                <a:lumOff val="0"/>
                <a:alphaOff val="0"/>
              </a:srgbClr>
            </a:solidFill>
            <a:latin typeface="Century Gothic" panose="020B0502020202020204" pitchFamily="34" charset="0"/>
            <a:ea typeface="+mn-ea"/>
            <a:cs typeface="+mn-cs"/>
          </a:endParaRPr>
        </a:p>
      </dgm:t>
    </dgm:pt>
    <dgm:pt modelId="{446A8837-0598-4A14-BF2B-50DC25173D51}" type="sibTrans" cxnId="{68B97667-45A4-4024-A3C6-3DDC4111AB5E}">
      <dgm:prSet/>
      <dgm:spPr/>
      <dgm:t>
        <a:bodyPr/>
        <a:lstStyle/>
        <a:p>
          <a:endParaRPr lang="en-US" sz="1600">
            <a:latin typeface="Century Gothic" panose="020B0502020202020204" pitchFamily="34" charset="0"/>
          </a:endParaRPr>
        </a:p>
      </dgm:t>
    </dgm:pt>
    <dgm:pt modelId="{8D08EF2D-8F97-4C4B-8761-A1E8E003B420}" type="parTrans" cxnId="{68B97667-45A4-4024-A3C6-3DDC4111AB5E}">
      <dgm:prSet/>
      <dgm:spPr/>
      <dgm:t>
        <a:bodyPr/>
        <a:lstStyle/>
        <a:p>
          <a:endParaRPr lang="en-US" sz="1600">
            <a:latin typeface="Century Gothic" panose="020B0502020202020204" pitchFamily="34" charset="0"/>
          </a:endParaRPr>
        </a:p>
      </dgm:t>
    </dgm:pt>
    <dgm:pt modelId="{F5DEB6F6-BCD0-4E59-ABF6-EF12E8F834D0}" type="pres">
      <dgm:prSet presAssocID="{5B003B11-6CBC-4C22-9779-4B6D18400F05}" presName="Name0" presStyleCnt="0">
        <dgm:presLayoutVars>
          <dgm:chMax val="5"/>
          <dgm:chPref val="5"/>
          <dgm:dir/>
          <dgm:animLvl val="lvl"/>
        </dgm:presLayoutVars>
      </dgm:prSet>
      <dgm:spPr/>
    </dgm:pt>
    <dgm:pt modelId="{87B21A7C-813E-4A15-8F7A-FA918A953CA4}" type="pres">
      <dgm:prSet presAssocID="{B1129234-C496-47AB-BF5E-7DEC733F40A9}" presName="parentText1" presStyleLbl="node1" presStyleIdx="0" presStyleCnt="3" custLinFactNeighborX="-1262" custLinFactNeighborY="-8848">
        <dgm:presLayoutVars>
          <dgm:chMax/>
          <dgm:chPref val="3"/>
          <dgm:bulletEnabled val="1"/>
        </dgm:presLayoutVars>
      </dgm:prSet>
      <dgm:spPr/>
    </dgm:pt>
    <dgm:pt modelId="{B2855B90-0FF9-473F-BBBC-C4272038DF6A}" type="pres">
      <dgm:prSet presAssocID="{B1129234-C496-47AB-BF5E-7DEC733F40A9}" presName="childText1" presStyleLbl="solidAlignAcc1" presStyleIdx="0" presStyleCnt="1" custScaleY="129404" custLinFactNeighborX="-703" custLinFactNeighborY="9393">
        <dgm:presLayoutVars>
          <dgm:chMax val="0"/>
          <dgm:chPref val="0"/>
          <dgm:bulletEnabled val="1"/>
        </dgm:presLayoutVars>
      </dgm:prSet>
      <dgm:spPr/>
    </dgm:pt>
    <dgm:pt modelId="{C52129E3-BAD5-4FAE-9321-5068476CE006}" type="pres">
      <dgm:prSet presAssocID="{62293AF8-DB67-4140-BBC6-3BD616647F7C}" presName="parentText2" presStyleLbl="node1" presStyleIdx="1" presStyleCnt="3">
        <dgm:presLayoutVars>
          <dgm:chMax/>
          <dgm:chPref val="3"/>
          <dgm:bulletEnabled val="1"/>
        </dgm:presLayoutVars>
      </dgm:prSet>
      <dgm:spPr/>
    </dgm:pt>
    <dgm:pt modelId="{EB4F2DB9-178F-4229-912E-CFA6B007B2F0}" type="pres">
      <dgm:prSet presAssocID="{1B8C5750-D3A6-4BC3-900A-49AB35DE6ED1}" presName="parentText3" presStyleLbl="node1" presStyleIdx="2" presStyleCnt="3" custScaleX="100766">
        <dgm:presLayoutVars>
          <dgm:chMax/>
          <dgm:chPref val="3"/>
          <dgm:bulletEnabled val="1"/>
        </dgm:presLayoutVars>
      </dgm:prSet>
      <dgm:spPr/>
    </dgm:pt>
  </dgm:ptLst>
  <dgm:cxnLst>
    <dgm:cxn modelId="{DC6E2F0F-F568-4DAA-92AD-9D71E3240A53}" srcId="{5B003B11-6CBC-4C22-9779-4B6D18400F05}" destId="{B1129234-C496-47AB-BF5E-7DEC733F40A9}" srcOrd="0" destOrd="0" parTransId="{BBA5731D-C13C-4921-8401-56505FCC80ED}" sibTransId="{49A7D037-A06D-457E-873E-425BCB1437E9}"/>
    <dgm:cxn modelId="{D78AC211-8A65-41AF-B25D-C2C0525C4A19}" srcId="{5B003B11-6CBC-4C22-9779-4B6D18400F05}" destId="{62293AF8-DB67-4140-BBC6-3BD616647F7C}" srcOrd="1" destOrd="0" parTransId="{CA0B4448-BB30-46D0-98F2-EF9DA472C400}" sibTransId="{9FAB45A0-8154-4554-A82A-286D05D73C2E}"/>
    <dgm:cxn modelId="{D116FE3B-C993-4694-B5EB-3F3442CD5D8E}" type="presOf" srcId="{8AE39536-E107-4065-BCD0-E8D77440A091}" destId="{B2855B90-0FF9-473F-BBBC-C4272038DF6A}" srcOrd="0" destOrd="0" presId="urn:microsoft.com/office/officeart/2009/3/layout/IncreasingArrowsProcess"/>
    <dgm:cxn modelId="{D9A40262-618D-484E-9AD5-B06990B7AF48}" type="presOf" srcId="{1B8C5750-D3A6-4BC3-900A-49AB35DE6ED1}" destId="{EB4F2DB9-178F-4229-912E-CFA6B007B2F0}" srcOrd="0" destOrd="0" presId="urn:microsoft.com/office/officeart/2009/3/layout/IncreasingArrowsProcess"/>
    <dgm:cxn modelId="{68B97667-45A4-4024-A3C6-3DDC4111AB5E}" srcId="{B1129234-C496-47AB-BF5E-7DEC733F40A9}" destId="{8AE39536-E107-4065-BCD0-E8D77440A091}" srcOrd="0" destOrd="0" parTransId="{8D08EF2D-8F97-4C4B-8761-A1E8E003B420}" sibTransId="{446A8837-0598-4A14-BF2B-50DC25173D51}"/>
    <dgm:cxn modelId="{A443E17F-5316-4942-A9E9-DCCE31A8D8E7}" srcId="{5B003B11-6CBC-4C22-9779-4B6D18400F05}" destId="{1B8C5750-D3A6-4BC3-900A-49AB35DE6ED1}" srcOrd="2" destOrd="0" parTransId="{D0A7756C-F8A0-407D-8E6E-42452DF68F8C}" sibTransId="{01164DB3-6F7B-4216-BF58-4CAA1431F32D}"/>
    <dgm:cxn modelId="{4DF3AFD9-9E9C-4F87-99DA-F097E4C3E99D}" type="presOf" srcId="{5B003B11-6CBC-4C22-9779-4B6D18400F05}" destId="{F5DEB6F6-BCD0-4E59-ABF6-EF12E8F834D0}" srcOrd="0" destOrd="0" presId="urn:microsoft.com/office/officeart/2009/3/layout/IncreasingArrowsProcess"/>
    <dgm:cxn modelId="{4B52A0E1-D4A6-41C6-9D03-4CAFC8C4120B}" type="presOf" srcId="{B1129234-C496-47AB-BF5E-7DEC733F40A9}" destId="{87B21A7C-813E-4A15-8F7A-FA918A953CA4}" srcOrd="0" destOrd="0" presId="urn:microsoft.com/office/officeart/2009/3/layout/IncreasingArrowsProcess"/>
    <dgm:cxn modelId="{C30CD4EA-A1BF-4F6F-9B5F-FEE75C01F6B0}" type="presOf" srcId="{62293AF8-DB67-4140-BBC6-3BD616647F7C}" destId="{C52129E3-BAD5-4FAE-9321-5068476CE006}" srcOrd="0" destOrd="0" presId="urn:microsoft.com/office/officeart/2009/3/layout/IncreasingArrowsProcess"/>
    <dgm:cxn modelId="{27F1F0FF-32B3-44D1-9E7D-97F304DFD8A4}" type="presParOf" srcId="{F5DEB6F6-BCD0-4E59-ABF6-EF12E8F834D0}" destId="{87B21A7C-813E-4A15-8F7A-FA918A953CA4}" srcOrd="0" destOrd="0" presId="urn:microsoft.com/office/officeart/2009/3/layout/IncreasingArrowsProcess"/>
    <dgm:cxn modelId="{36A15155-B83D-4FB0-B17C-738AD4B6E967}" type="presParOf" srcId="{F5DEB6F6-BCD0-4E59-ABF6-EF12E8F834D0}" destId="{B2855B90-0FF9-473F-BBBC-C4272038DF6A}" srcOrd="1" destOrd="0" presId="urn:microsoft.com/office/officeart/2009/3/layout/IncreasingArrowsProcess"/>
    <dgm:cxn modelId="{01964145-F02F-4B5D-B46F-1F45B2B77AB9}" type="presParOf" srcId="{F5DEB6F6-BCD0-4E59-ABF6-EF12E8F834D0}" destId="{C52129E3-BAD5-4FAE-9321-5068476CE006}" srcOrd="2" destOrd="0" presId="urn:microsoft.com/office/officeart/2009/3/layout/IncreasingArrowsProcess"/>
    <dgm:cxn modelId="{86D0B2DF-0684-4EE8-AC74-570D03CE411A}" type="presParOf" srcId="{F5DEB6F6-BCD0-4E59-ABF6-EF12E8F834D0}" destId="{EB4F2DB9-178F-4229-912E-CFA6B007B2F0}"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21A7C-813E-4A15-8F7A-FA918A953CA4}">
      <dsp:nvSpPr>
        <dsp:cNvPr id="0" name=""/>
        <dsp:cNvSpPr/>
      </dsp:nvSpPr>
      <dsp:spPr>
        <a:xfrm>
          <a:off x="-8297" y="201375"/>
          <a:ext cx="11282916" cy="1643222"/>
        </a:xfrm>
        <a:prstGeom prst="rightArrow">
          <a:avLst>
            <a:gd name="adj1" fmla="val 50000"/>
            <a:gd name="adj2" fmla="val 50000"/>
          </a:avLst>
        </a:prstGeom>
        <a:solidFill>
          <a:srgbClr val="2D2364"/>
        </a:solidFill>
        <a:ln w="19050" cap="flat" cmpd="sng" algn="ctr">
          <a:solidFill>
            <a:sysClr val="window" lastClr="FFFFFF"/>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60862"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ysClr val="window" lastClr="FFFFFF"/>
              </a:solidFill>
              <a:latin typeface="Century Gothic" panose="020B0502020202020204" pitchFamily="34" charset="0"/>
              <a:ea typeface="+mn-ea"/>
              <a:cs typeface="+mn-cs"/>
            </a:rPr>
            <a:t>Assumed the 10,000 dataset was representative of the 1 million set</a:t>
          </a:r>
        </a:p>
      </dsp:txBody>
      <dsp:txXfrm>
        <a:off x="-8297" y="612181"/>
        <a:ext cx="10872111" cy="821611"/>
      </dsp:txXfrm>
    </dsp:sp>
    <dsp:sp modelId="{B2855B90-0FF9-473F-BBBC-C4272038DF6A}">
      <dsp:nvSpPr>
        <dsp:cNvPr id="0" name=""/>
        <dsp:cNvSpPr/>
      </dsp:nvSpPr>
      <dsp:spPr>
        <a:xfrm>
          <a:off x="-8297" y="1445875"/>
          <a:ext cx="3475138" cy="4096220"/>
        </a:xfrm>
        <a:prstGeom prst="rect">
          <a:avLst/>
        </a:prstGeom>
        <a:solidFill>
          <a:sysClr val="window" lastClr="FFFFFF">
            <a:hueOff val="0"/>
            <a:satOff val="0"/>
            <a:lumOff val="0"/>
            <a:alphaOff val="0"/>
          </a:sysClr>
        </a:solidFill>
        <a:ln w="12700" cap="flat" cmpd="sng" algn="ctr">
          <a:solidFill>
            <a:sysClr val="window" lastClr="FFFFF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ts val="300"/>
            </a:spcAft>
            <a:buFont typeface="Arial" panose="020B0604020202020204" pitchFamily="34" charset="0"/>
            <a:buNone/>
          </a:pPr>
          <a:r>
            <a:rPr lang="en-US" sz="1600" b="1" i="0" kern="1200" dirty="0">
              <a:solidFill>
                <a:srgbClr val="2D2364"/>
              </a:solidFill>
              <a:latin typeface="Century Gothic" panose="020B0502020202020204" pitchFamily="34" charset="0"/>
              <a:ea typeface="+mn-ea"/>
              <a:cs typeface="+mn-cs"/>
            </a:rPr>
            <a:t>If the 10,000 were not representative, our model would break anyway</a:t>
          </a:r>
          <a:endParaRPr lang="en-US" sz="1600" kern="1200" dirty="0">
            <a:solidFill>
              <a:srgbClr val="000000">
                <a:hueOff val="0"/>
                <a:satOff val="0"/>
                <a:lumOff val="0"/>
                <a:alphaOff val="0"/>
              </a:srgbClr>
            </a:solidFill>
            <a:latin typeface="Century Gothic" panose="020B0502020202020204" pitchFamily="34" charset="0"/>
            <a:ea typeface="+mn-ea"/>
            <a:cs typeface="+mn-cs"/>
          </a:endParaRPr>
        </a:p>
      </dsp:txBody>
      <dsp:txXfrm>
        <a:off x="-8297" y="1445875"/>
        <a:ext cx="3475138" cy="4096220"/>
      </dsp:txXfrm>
    </dsp:sp>
    <dsp:sp modelId="{C52129E3-BAD5-4FAE-9321-5068476CE006}">
      <dsp:nvSpPr>
        <dsp:cNvPr id="0" name=""/>
        <dsp:cNvSpPr/>
      </dsp:nvSpPr>
      <dsp:spPr>
        <a:xfrm>
          <a:off x="3466841" y="894508"/>
          <a:ext cx="7807777" cy="1643222"/>
        </a:xfrm>
        <a:prstGeom prst="rightArrow">
          <a:avLst>
            <a:gd name="adj1" fmla="val 50000"/>
            <a:gd name="adj2" fmla="val 50000"/>
          </a:avLst>
        </a:prstGeom>
        <a:solidFill>
          <a:srgbClr val="F5911E"/>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60862" numCol="1" spcCol="1270" anchor="ctr" anchorCtr="0">
          <a:noAutofit/>
        </a:bodyPr>
        <a:lstStyle/>
        <a:p>
          <a:pPr marL="0" lvl="0" indent="0" algn="l" defTabSz="800100">
            <a:lnSpc>
              <a:spcPct val="90000"/>
            </a:lnSpc>
            <a:spcBef>
              <a:spcPct val="0"/>
            </a:spcBef>
            <a:spcAft>
              <a:spcPct val="35000"/>
            </a:spcAft>
            <a:buNone/>
          </a:pPr>
          <a:endParaRPr lang="en-US" sz="1800" b="1" kern="1200" dirty="0">
            <a:solidFill>
              <a:sysClr val="window" lastClr="FFFFFF"/>
            </a:solidFill>
            <a:latin typeface="Century Gothic" panose="020B0502020202020204" pitchFamily="34" charset="0"/>
            <a:ea typeface="+mn-ea"/>
            <a:cs typeface="+mn-cs"/>
          </a:endParaRPr>
        </a:p>
      </dsp:txBody>
      <dsp:txXfrm>
        <a:off x="3466841" y="1305314"/>
        <a:ext cx="7396972" cy="821611"/>
      </dsp:txXfrm>
    </dsp:sp>
    <dsp:sp modelId="{EB4F2DB9-178F-4229-912E-CFA6B007B2F0}">
      <dsp:nvSpPr>
        <dsp:cNvPr id="0" name=""/>
        <dsp:cNvSpPr/>
      </dsp:nvSpPr>
      <dsp:spPr>
        <a:xfrm>
          <a:off x="6925385" y="1442249"/>
          <a:ext cx="4365827" cy="1643222"/>
        </a:xfrm>
        <a:prstGeom prst="rightArrow">
          <a:avLst>
            <a:gd name="adj1" fmla="val 50000"/>
            <a:gd name="adj2" fmla="val 50000"/>
          </a:avLst>
        </a:prstGeom>
        <a:solidFill>
          <a:srgbClr val="918AAA"/>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60862" numCol="1" spcCol="1270" anchor="ctr" anchorCtr="0">
          <a:noAutofit/>
        </a:bodyPr>
        <a:lstStyle/>
        <a:p>
          <a:pPr marL="0" lvl="0" indent="0" algn="l" defTabSz="800100">
            <a:lnSpc>
              <a:spcPct val="90000"/>
            </a:lnSpc>
            <a:spcBef>
              <a:spcPct val="0"/>
            </a:spcBef>
            <a:spcAft>
              <a:spcPct val="35000"/>
            </a:spcAft>
            <a:buNone/>
          </a:pPr>
          <a:endParaRPr lang="en-US" sz="1800" b="1" kern="1200" dirty="0">
            <a:solidFill>
              <a:sysClr val="window" lastClr="FFFFFF"/>
            </a:solidFill>
            <a:latin typeface="Century Gothic" panose="020B0502020202020204" pitchFamily="34" charset="0"/>
            <a:ea typeface="+mn-ea"/>
            <a:cs typeface="+mn-cs"/>
          </a:endParaRPr>
        </a:p>
      </dsp:txBody>
      <dsp:txXfrm>
        <a:off x="6925385" y="1853055"/>
        <a:ext cx="3955022" cy="821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21A7C-813E-4A15-8F7A-FA918A953CA4}">
      <dsp:nvSpPr>
        <dsp:cNvPr id="0" name=""/>
        <dsp:cNvSpPr/>
      </dsp:nvSpPr>
      <dsp:spPr>
        <a:xfrm>
          <a:off x="-8297" y="201375"/>
          <a:ext cx="11282916" cy="1643222"/>
        </a:xfrm>
        <a:prstGeom prst="rightArrow">
          <a:avLst>
            <a:gd name="adj1" fmla="val 50000"/>
            <a:gd name="adj2" fmla="val 50000"/>
          </a:avLst>
        </a:prstGeom>
        <a:solidFill>
          <a:srgbClr val="2D2364"/>
        </a:solidFill>
        <a:ln w="19050" cap="flat" cmpd="sng" algn="ctr">
          <a:solidFill>
            <a:sysClr val="window" lastClr="FFFFFF"/>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60862"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ysClr val="window" lastClr="FFFFFF"/>
              </a:solidFill>
              <a:latin typeface="Century Gothic" panose="020B0502020202020204" pitchFamily="34" charset="0"/>
              <a:ea typeface="+mn-ea"/>
              <a:cs typeface="+mn-cs"/>
            </a:rPr>
            <a:t>Assumed the 10,000 dataset was representative of the 1 million set</a:t>
          </a:r>
        </a:p>
      </dsp:txBody>
      <dsp:txXfrm>
        <a:off x="-8297" y="612181"/>
        <a:ext cx="10872111" cy="821611"/>
      </dsp:txXfrm>
    </dsp:sp>
    <dsp:sp modelId="{B2855B90-0FF9-473F-BBBC-C4272038DF6A}">
      <dsp:nvSpPr>
        <dsp:cNvPr id="0" name=""/>
        <dsp:cNvSpPr/>
      </dsp:nvSpPr>
      <dsp:spPr>
        <a:xfrm>
          <a:off x="-8297" y="1445875"/>
          <a:ext cx="3475138" cy="4096220"/>
        </a:xfrm>
        <a:prstGeom prst="rect">
          <a:avLst/>
        </a:prstGeom>
        <a:solidFill>
          <a:sysClr val="window" lastClr="FFFFFF">
            <a:hueOff val="0"/>
            <a:satOff val="0"/>
            <a:lumOff val="0"/>
            <a:alphaOff val="0"/>
          </a:sysClr>
        </a:solidFill>
        <a:ln w="12700" cap="flat" cmpd="sng" algn="ctr">
          <a:solidFill>
            <a:sysClr val="window" lastClr="FFFFF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ts val="300"/>
            </a:spcAft>
            <a:buFont typeface="Arial" panose="020B0604020202020204" pitchFamily="34" charset="0"/>
            <a:buNone/>
          </a:pPr>
          <a:r>
            <a:rPr lang="en-US" sz="1600" b="1" i="0" kern="1200" dirty="0">
              <a:solidFill>
                <a:srgbClr val="2D2364"/>
              </a:solidFill>
              <a:latin typeface="Century Gothic" panose="020B0502020202020204" pitchFamily="34" charset="0"/>
              <a:ea typeface="+mn-ea"/>
              <a:cs typeface="+mn-cs"/>
            </a:rPr>
            <a:t>If the 10,000 were not representative, our model would break anyway</a:t>
          </a:r>
          <a:endParaRPr lang="en-US" sz="1600" kern="1200" dirty="0">
            <a:solidFill>
              <a:srgbClr val="000000">
                <a:hueOff val="0"/>
                <a:satOff val="0"/>
                <a:lumOff val="0"/>
                <a:alphaOff val="0"/>
              </a:srgbClr>
            </a:solidFill>
            <a:latin typeface="Century Gothic" panose="020B0502020202020204" pitchFamily="34" charset="0"/>
            <a:ea typeface="+mn-ea"/>
            <a:cs typeface="+mn-cs"/>
          </a:endParaRPr>
        </a:p>
      </dsp:txBody>
      <dsp:txXfrm>
        <a:off x="-8297" y="1445875"/>
        <a:ext cx="3475138" cy="4096220"/>
      </dsp:txXfrm>
    </dsp:sp>
    <dsp:sp modelId="{C52129E3-BAD5-4FAE-9321-5068476CE006}">
      <dsp:nvSpPr>
        <dsp:cNvPr id="0" name=""/>
        <dsp:cNvSpPr/>
      </dsp:nvSpPr>
      <dsp:spPr>
        <a:xfrm>
          <a:off x="3466841" y="894508"/>
          <a:ext cx="7807777" cy="1643222"/>
        </a:xfrm>
        <a:prstGeom prst="rightArrow">
          <a:avLst>
            <a:gd name="adj1" fmla="val 50000"/>
            <a:gd name="adj2" fmla="val 50000"/>
          </a:avLst>
        </a:prstGeom>
        <a:solidFill>
          <a:srgbClr val="F5911E"/>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60862"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ysClr val="window" lastClr="FFFFFF"/>
              </a:solidFill>
              <a:latin typeface="Century Gothic" panose="020B0502020202020204" pitchFamily="34" charset="0"/>
              <a:ea typeface="+mn-ea"/>
              <a:cs typeface="+mn-cs"/>
            </a:rPr>
            <a:t>Calculated the total # of positive responses for each department</a:t>
          </a:r>
        </a:p>
      </dsp:txBody>
      <dsp:txXfrm>
        <a:off x="3466841" y="1305314"/>
        <a:ext cx="7396972" cy="821611"/>
      </dsp:txXfrm>
    </dsp:sp>
    <dsp:sp modelId="{EB4F2DB9-178F-4229-912E-CFA6B007B2F0}">
      <dsp:nvSpPr>
        <dsp:cNvPr id="0" name=""/>
        <dsp:cNvSpPr/>
      </dsp:nvSpPr>
      <dsp:spPr>
        <a:xfrm>
          <a:off x="6925385" y="1442249"/>
          <a:ext cx="4365827" cy="1643222"/>
        </a:xfrm>
        <a:prstGeom prst="rightArrow">
          <a:avLst>
            <a:gd name="adj1" fmla="val 50000"/>
            <a:gd name="adj2" fmla="val 50000"/>
          </a:avLst>
        </a:prstGeom>
        <a:solidFill>
          <a:srgbClr val="918AAA"/>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60862" numCol="1" spcCol="1270" anchor="ctr" anchorCtr="0">
          <a:noAutofit/>
        </a:bodyPr>
        <a:lstStyle/>
        <a:p>
          <a:pPr marL="0" lvl="0" indent="0" algn="l" defTabSz="800100">
            <a:lnSpc>
              <a:spcPct val="90000"/>
            </a:lnSpc>
            <a:spcBef>
              <a:spcPct val="0"/>
            </a:spcBef>
            <a:spcAft>
              <a:spcPct val="35000"/>
            </a:spcAft>
            <a:buNone/>
          </a:pPr>
          <a:endParaRPr lang="en-US" sz="1800" b="1" kern="1200" dirty="0">
            <a:solidFill>
              <a:sysClr val="window" lastClr="FFFFFF"/>
            </a:solidFill>
            <a:latin typeface="Century Gothic" panose="020B0502020202020204" pitchFamily="34" charset="0"/>
            <a:ea typeface="+mn-ea"/>
            <a:cs typeface="+mn-cs"/>
          </a:endParaRPr>
        </a:p>
      </dsp:txBody>
      <dsp:txXfrm>
        <a:off x="6925385" y="1853055"/>
        <a:ext cx="3955022" cy="8216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21A7C-813E-4A15-8F7A-FA918A953CA4}">
      <dsp:nvSpPr>
        <dsp:cNvPr id="0" name=""/>
        <dsp:cNvSpPr/>
      </dsp:nvSpPr>
      <dsp:spPr>
        <a:xfrm>
          <a:off x="-8297" y="201375"/>
          <a:ext cx="11282916" cy="1643222"/>
        </a:xfrm>
        <a:prstGeom prst="rightArrow">
          <a:avLst>
            <a:gd name="adj1" fmla="val 50000"/>
            <a:gd name="adj2" fmla="val 50000"/>
          </a:avLst>
        </a:prstGeom>
        <a:solidFill>
          <a:srgbClr val="2D2364"/>
        </a:solidFill>
        <a:ln w="19050" cap="flat" cmpd="sng" algn="ctr">
          <a:solidFill>
            <a:sysClr val="window" lastClr="FFFFFF"/>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60862"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ysClr val="window" lastClr="FFFFFF"/>
              </a:solidFill>
              <a:latin typeface="Century Gothic" panose="020B0502020202020204" pitchFamily="34" charset="0"/>
              <a:ea typeface="+mn-ea"/>
              <a:cs typeface="+mn-cs"/>
            </a:rPr>
            <a:t>Assumed the 10,000 dataset was representative of the 1 million set</a:t>
          </a:r>
        </a:p>
      </dsp:txBody>
      <dsp:txXfrm>
        <a:off x="-8297" y="612181"/>
        <a:ext cx="10872111" cy="821611"/>
      </dsp:txXfrm>
    </dsp:sp>
    <dsp:sp modelId="{B2855B90-0FF9-473F-BBBC-C4272038DF6A}">
      <dsp:nvSpPr>
        <dsp:cNvPr id="0" name=""/>
        <dsp:cNvSpPr/>
      </dsp:nvSpPr>
      <dsp:spPr>
        <a:xfrm>
          <a:off x="-8297" y="1445875"/>
          <a:ext cx="3475138" cy="4096220"/>
        </a:xfrm>
        <a:prstGeom prst="rect">
          <a:avLst/>
        </a:prstGeom>
        <a:solidFill>
          <a:sysClr val="window" lastClr="FFFFFF">
            <a:hueOff val="0"/>
            <a:satOff val="0"/>
            <a:lumOff val="0"/>
            <a:alphaOff val="0"/>
          </a:sysClr>
        </a:solidFill>
        <a:ln w="12700" cap="flat" cmpd="sng" algn="ctr">
          <a:solidFill>
            <a:sysClr val="window" lastClr="FFFFF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ts val="300"/>
            </a:spcAft>
            <a:buFont typeface="Arial" panose="020B0604020202020204" pitchFamily="34" charset="0"/>
            <a:buNone/>
          </a:pPr>
          <a:r>
            <a:rPr lang="en-US" sz="1600" b="1" i="0" kern="1200" dirty="0">
              <a:solidFill>
                <a:srgbClr val="2D2364"/>
              </a:solidFill>
              <a:latin typeface="Century Gothic" panose="020B0502020202020204" pitchFamily="34" charset="0"/>
              <a:ea typeface="+mn-ea"/>
              <a:cs typeface="+mn-cs"/>
            </a:rPr>
            <a:t>If the 10,000 were not representative, our model would break anyway</a:t>
          </a:r>
          <a:endParaRPr lang="en-US" sz="1600" kern="1200" dirty="0">
            <a:solidFill>
              <a:srgbClr val="000000">
                <a:hueOff val="0"/>
                <a:satOff val="0"/>
                <a:lumOff val="0"/>
                <a:alphaOff val="0"/>
              </a:srgbClr>
            </a:solidFill>
            <a:latin typeface="Century Gothic" panose="020B0502020202020204" pitchFamily="34" charset="0"/>
            <a:ea typeface="+mn-ea"/>
            <a:cs typeface="+mn-cs"/>
          </a:endParaRPr>
        </a:p>
      </dsp:txBody>
      <dsp:txXfrm>
        <a:off x="-8297" y="1445875"/>
        <a:ext cx="3475138" cy="4096220"/>
      </dsp:txXfrm>
    </dsp:sp>
    <dsp:sp modelId="{C52129E3-BAD5-4FAE-9321-5068476CE006}">
      <dsp:nvSpPr>
        <dsp:cNvPr id="0" name=""/>
        <dsp:cNvSpPr/>
      </dsp:nvSpPr>
      <dsp:spPr>
        <a:xfrm>
          <a:off x="3466841" y="894508"/>
          <a:ext cx="7807777" cy="1643222"/>
        </a:xfrm>
        <a:prstGeom prst="rightArrow">
          <a:avLst>
            <a:gd name="adj1" fmla="val 50000"/>
            <a:gd name="adj2" fmla="val 50000"/>
          </a:avLst>
        </a:prstGeom>
        <a:solidFill>
          <a:srgbClr val="F5911E"/>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60862"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ysClr val="window" lastClr="FFFFFF"/>
              </a:solidFill>
              <a:latin typeface="Century Gothic" panose="020B0502020202020204" pitchFamily="34" charset="0"/>
              <a:ea typeface="+mn-ea"/>
              <a:cs typeface="+mn-cs"/>
            </a:rPr>
            <a:t>Calculated the total # of positive responses for each department</a:t>
          </a:r>
        </a:p>
      </dsp:txBody>
      <dsp:txXfrm>
        <a:off x="3466841" y="1305314"/>
        <a:ext cx="7396972" cy="821611"/>
      </dsp:txXfrm>
    </dsp:sp>
    <dsp:sp modelId="{EB4F2DB9-178F-4229-912E-CFA6B007B2F0}">
      <dsp:nvSpPr>
        <dsp:cNvPr id="0" name=""/>
        <dsp:cNvSpPr/>
      </dsp:nvSpPr>
      <dsp:spPr>
        <a:xfrm>
          <a:off x="6925385" y="1442249"/>
          <a:ext cx="4365827" cy="1643222"/>
        </a:xfrm>
        <a:prstGeom prst="rightArrow">
          <a:avLst>
            <a:gd name="adj1" fmla="val 50000"/>
            <a:gd name="adj2" fmla="val 50000"/>
          </a:avLst>
        </a:prstGeom>
        <a:solidFill>
          <a:srgbClr val="918AAA"/>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254000" bIns="260862"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ysClr val="window" lastClr="FFFFFF"/>
              </a:solidFill>
              <a:latin typeface="Century Gothic" panose="020B0502020202020204" pitchFamily="34" charset="0"/>
              <a:ea typeface="+mn-ea"/>
              <a:cs typeface="+mn-cs"/>
            </a:rPr>
            <a:t>Chose the 5 departments with the highest positive rate</a:t>
          </a:r>
        </a:p>
      </dsp:txBody>
      <dsp:txXfrm>
        <a:off x="6925385" y="1853055"/>
        <a:ext cx="3955022" cy="821611"/>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126BF-29CA-4C02-BE93-64FF174D1813}" type="datetimeFigureOut">
              <a:rPr lang="en-IN" smtClean="0"/>
              <a:t>26-08-2019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FC35A-66FB-45CD-964D-C0D9BF089ADC}" type="slidenum">
              <a:rPr lang="en-IN" smtClean="0"/>
              <a:t>‹#›</a:t>
            </a:fld>
            <a:endParaRPr lang="en-IN"/>
          </a:p>
        </p:txBody>
      </p:sp>
    </p:spTree>
    <p:extLst>
      <p:ext uri="{BB962C8B-B14F-4D97-AF65-F5344CB8AC3E}">
        <p14:creationId xmlns:p14="http://schemas.microsoft.com/office/powerpoint/2010/main" val="3977503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ugamsolutions.co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8" Type="http://schemas.openxmlformats.org/officeDocument/2006/relationships/hyperlink" Target="mailto:sales@ugamsolutions.com" TargetMode="External"/><Relationship Id="rId3" Type="http://schemas.openxmlformats.org/officeDocument/2006/relationships/image" Target="../media/image7.svg"/><Relationship Id="rId7" Type="http://schemas.openxmlformats.org/officeDocument/2006/relationships/hyperlink" Target="https://www.linkedin.com/company/ugam" TargetMode="External"/><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hyperlink" Target="https://twitter.com/Ugam" TargetMode="External"/><Relationship Id="rId5" Type="http://schemas.openxmlformats.org/officeDocument/2006/relationships/hyperlink" Target="http://www.ugamsolutions.com/" TargetMode="External"/><Relationship Id="rId4" Type="http://schemas.openxmlformats.org/officeDocument/2006/relationships/hyperlink" Target="https://www.ugamsolutions.com/" TargetMode="External"/><Relationship Id="rId9"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mailto:sales@ugamsolutions.com" TargetMode="External"/><Relationship Id="rId4" Type="http://schemas.openxmlformats.org/officeDocument/2006/relationships/hyperlink" Target="https://www.ugamsolutions.com/"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hyperlink" Target="https://www.ugamsolutions.com/" TargetMode="Externa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hyperlink" Target="https://www.ugamsolutions.com/" TargetMode="Externa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hyperlink" Target="https://www.ugamsolutions.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Top Corners Rounded 6">
            <a:extLst>
              <a:ext uri="{FF2B5EF4-FFF2-40B4-BE49-F238E27FC236}">
                <a16:creationId xmlns:a16="http://schemas.microsoft.com/office/drawing/2014/main" id="{159B5509-E3CE-42D4-816B-66757A3CF57C}"/>
              </a:ext>
            </a:extLst>
          </p:cNvPr>
          <p:cNvSpPr/>
          <p:nvPr userDrawn="1"/>
        </p:nvSpPr>
        <p:spPr>
          <a:xfrm>
            <a:off x="0" y="1854199"/>
            <a:ext cx="12192000" cy="5003801"/>
          </a:xfrm>
          <a:prstGeom prst="round2SameRect">
            <a:avLst>
              <a:gd name="adj1" fmla="val 11892"/>
              <a:gd name="adj2" fmla="val 0"/>
            </a:avLst>
          </a:prstGeom>
          <a:solidFill>
            <a:srgbClr val="2823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pic>
        <p:nvPicPr>
          <p:cNvPr id="12" name="Graphic 11">
            <a:extLst>
              <a:ext uri="{FF2B5EF4-FFF2-40B4-BE49-F238E27FC236}">
                <a16:creationId xmlns:a16="http://schemas.microsoft.com/office/drawing/2014/main" id="{A4067967-B4F9-40E5-89C6-25F6294174BD}"/>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54684" b="14011"/>
          <a:stretch/>
        </p:blipFill>
        <p:spPr>
          <a:xfrm flipH="1">
            <a:off x="8059727" y="2547327"/>
            <a:ext cx="4143676" cy="4310673"/>
          </a:xfrm>
          <a:prstGeom prst="rect">
            <a:avLst/>
          </a:prstGeom>
        </p:spPr>
      </p:pic>
      <p:sp>
        <p:nvSpPr>
          <p:cNvPr id="14" name="Picture Placeholder 22">
            <a:extLst>
              <a:ext uri="{FF2B5EF4-FFF2-40B4-BE49-F238E27FC236}">
                <a16:creationId xmlns:a16="http://schemas.microsoft.com/office/drawing/2014/main" id="{10D8582A-A84F-4D9D-820D-A301D68443D5}"/>
              </a:ext>
            </a:extLst>
          </p:cNvPr>
          <p:cNvSpPr>
            <a:spLocks noGrp="1"/>
          </p:cNvSpPr>
          <p:nvPr>
            <p:ph type="pic" sz="quarter" idx="15" hasCustomPrompt="1"/>
          </p:nvPr>
        </p:nvSpPr>
        <p:spPr>
          <a:xfrm>
            <a:off x="173037" y="167301"/>
            <a:ext cx="2252076" cy="1122252"/>
          </a:xfrm>
        </p:spPr>
        <p:txBody>
          <a:bodyPr>
            <a:normAutofit/>
          </a:bodyPr>
          <a:lstStyle>
            <a:lvl1pPr marL="0" indent="0">
              <a:buNone/>
              <a:defRPr sz="2000">
                <a:solidFill>
                  <a:schemeClr val="bg1">
                    <a:lumMod val="65000"/>
                  </a:schemeClr>
                </a:solidFill>
              </a:defRPr>
            </a:lvl1pPr>
          </a:lstStyle>
          <a:p>
            <a:r>
              <a:rPr lang="en-US" dirty="0"/>
              <a:t>Insert Client Logo if any</a:t>
            </a:r>
          </a:p>
        </p:txBody>
      </p:sp>
      <p:sp>
        <p:nvSpPr>
          <p:cNvPr id="15" name="Title 1">
            <a:extLst>
              <a:ext uri="{FF2B5EF4-FFF2-40B4-BE49-F238E27FC236}">
                <a16:creationId xmlns:a16="http://schemas.microsoft.com/office/drawing/2014/main" id="{EEC89442-AA49-428F-BA72-01D78B785E5D}"/>
              </a:ext>
            </a:extLst>
          </p:cNvPr>
          <p:cNvSpPr>
            <a:spLocks noGrp="1"/>
          </p:cNvSpPr>
          <p:nvPr>
            <p:ph type="ctrTitle" hasCustomPrompt="1"/>
          </p:nvPr>
        </p:nvSpPr>
        <p:spPr>
          <a:xfrm>
            <a:off x="173038" y="2784531"/>
            <a:ext cx="12018962" cy="1533957"/>
          </a:xfrm>
        </p:spPr>
        <p:txBody>
          <a:bodyPr anchor="b">
            <a:normAutofit/>
          </a:bodyPr>
          <a:lstStyle>
            <a:lvl1pPr marL="115888" indent="0" algn="l">
              <a:defRPr sz="3600" b="1">
                <a:solidFill>
                  <a:schemeClr val="bg1"/>
                </a:solidFill>
              </a:defRPr>
            </a:lvl1pPr>
          </a:lstStyle>
          <a:p>
            <a:r>
              <a:rPr lang="en-US" dirty="0"/>
              <a:t>Write title here</a:t>
            </a:r>
          </a:p>
        </p:txBody>
      </p:sp>
      <p:sp>
        <p:nvSpPr>
          <p:cNvPr id="16" name="Subtitle 2">
            <a:extLst>
              <a:ext uri="{FF2B5EF4-FFF2-40B4-BE49-F238E27FC236}">
                <a16:creationId xmlns:a16="http://schemas.microsoft.com/office/drawing/2014/main" id="{E41D9A54-1EFC-4AAA-8F43-BF7B24107BA3}"/>
              </a:ext>
            </a:extLst>
          </p:cNvPr>
          <p:cNvSpPr>
            <a:spLocks noGrp="1"/>
          </p:cNvSpPr>
          <p:nvPr>
            <p:ph type="subTitle" idx="1" hasCustomPrompt="1"/>
          </p:nvPr>
        </p:nvSpPr>
        <p:spPr>
          <a:xfrm>
            <a:off x="173255" y="4414530"/>
            <a:ext cx="12018962" cy="365125"/>
          </a:xfrm>
        </p:spPr>
        <p:txBody>
          <a:bodyPr anchor="ctr">
            <a:normAutofit/>
          </a:bodyPr>
          <a:lstStyle>
            <a:lvl1pPr marL="115888" indent="0" algn="l">
              <a:buNone/>
              <a:defRPr sz="1600">
                <a:solidFill>
                  <a:srgbClr val="918AAA"/>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Month, Year</a:t>
            </a:r>
          </a:p>
        </p:txBody>
      </p:sp>
      <p:pic>
        <p:nvPicPr>
          <p:cNvPr id="3" name="Picture 2">
            <a:extLst>
              <a:ext uri="{FF2B5EF4-FFF2-40B4-BE49-F238E27FC236}">
                <a16:creationId xmlns:a16="http://schemas.microsoft.com/office/drawing/2014/main" id="{82D47BC6-310C-4E42-9446-F69CE8767069}"/>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450" t="10791" r="4328" b="10569"/>
          <a:stretch/>
        </p:blipFill>
        <p:spPr>
          <a:xfrm>
            <a:off x="9183003" y="167301"/>
            <a:ext cx="2678195" cy="1522822"/>
          </a:xfrm>
          <a:prstGeom prst="rect">
            <a:avLst/>
          </a:prstGeom>
        </p:spPr>
      </p:pic>
    </p:spTree>
    <p:extLst>
      <p:ext uri="{BB962C8B-B14F-4D97-AF65-F5344CB8AC3E}">
        <p14:creationId xmlns:p14="http://schemas.microsoft.com/office/powerpoint/2010/main" val="1009634868"/>
      </p:ext>
    </p:extLst>
  </p:cSld>
  <p:clrMapOvr>
    <a:masterClrMapping/>
  </p:clrMapOvr>
  <p:extLst mod="1">
    <p:ext uri="{DCECCB84-F9BA-43D5-87BE-67443E8EF086}">
      <p15:sldGuideLst xmlns:p15="http://schemas.microsoft.com/office/powerpoint/2012/main">
        <p15:guide id="1" orient="horz" pos="2160">
          <p15:clr>
            <a:srgbClr val="FBAE40"/>
          </p15:clr>
        </p15:guide>
        <p15:guide id="2" pos="489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context slid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EDE37537-531F-45B7-BE49-63A87254CD91}"/>
              </a:ext>
            </a:extLst>
          </p:cNvPr>
          <p:cNvSpPr>
            <a:spLocks noGrp="1"/>
          </p:cNvSpPr>
          <p:nvPr>
            <p:ph type="title" hasCustomPrompt="1"/>
          </p:nvPr>
        </p:nvSpPr>
        <p:spPr>
          <a:xfrm>
            <a:off x="0" y="6585"/>
            <a:ext cx="12192000" cy="955942"/>
          </a:xfrm>
          <a:prstGeom prst="rect">
            <a:avLst/>
          </a:prstGeom>
        </p:spPr>
        <p:txBody>
          <a:bodyPr vert="horz" lIns="91440" tIns="45720" rIns="91440" bIns="45720" rtlCol="0" anchor="ctr">
            <a:normAutofit/>
          </a:bodyPr>
          <a:lstStyle>
            <a:lvl1pPr>
              <a:defRPr/>
            </a:lvl1pPr>
          </a:lstStyle>
          <a:p>
            <a:r>
              <a:rPr lang="en-US" dirty="0"/>
              <a:t>Write case study title here</a:t>
            </a:r>
          </a:p>
        </p:txBody>
      </p:sp>
      <p:sp>
        <p:nvSpPr>
          <p:cNvPr id="10" name="Picture Placeholder 9">
            <a:extLst>
              <a:ext uri="{FF2B5EF4-FFF2-40B4-BE49-F238E27FC236}">
                <a16:creationId xmlns:a16="http://schemas.microsoft.com/office/drawing/2014/main" id="{84E5F144-9F23-412E-BB90-073F5F38B5B4}"/>
              </a:ext>
            </a:extLst>
          </p:cNvPr>
          <p:cNvSpPr>
            <a:spLocks noGrp="1"/>
          </p:cNvSpPr>
          <p:nvPr>
            <p:ph type="pic" sz="quarter" idx="10" hasCustomPrompt="1"/>
          </p:nvPr>
        </p:nvSpPr>
        <p:spPr>
          <a:xfrm>
            <a:off x="8072611" y="1165225"/>
            <a:ext cx="4103276" cy="4572000"/>
          </a:xfrm>
        </p:spPr>
        <p:txBody>
          <a:bodyPr>
            <a:normAutofit/>
          </a:bodyPr>
          <a:lstStyle>
            <a:lvl1pPr>
              <a:defRPr sz="1800"/>
            </a:lvl1pPr>
          </a:lstStyle>
          <a:p>
            <a:r>
              <a:rPr lang="en-US" dirty="0"/>
              <a:t>Click on icon to add picture</a:t>
            </a:r>
          </a:p>
        </p:txBody>
      </p:sp>
      <p:sp>
        <p:nvSpPr>
          <p:cNvPr id="12" name="Text Placeholder 11">
            <a:extLst>
              <a:ext uri="{FF2B5EF4-FFF2-40B4-BE49-F238E27FC236}">
                <a16:creationId xmlns:a16="http://schemas.microsoft.com/office/drawing/2014/main" id="{040AA0E3-03AC-4D46-A4FE-A7C50C2B9DA0}"/>
              </a:ext>
            </a:extLst>
          </p:cNvPr>
          <p:cNvSpPr>
            <a:spLocks noGrp="1"/>
          </p:cNvSpPr>
          <p:nvPr>
            <p:ph type="body" sz="quarter" idx="11" hasCustomPrompt="1"/>
          </p:nvPr>
        </p:nvSpPr>
        <p:spPr>
          <a:xfrm>
            <a:off x="252413" y="5833481"/>
            <a:ext cx="5137150" cy="471488"/>
          </a:xfrm>
        </p:spPr>
        <p:txBody>
          <a:bodyPr anchor="ctr">
            <a:normAutofit/>
          </a:bodyPr>
          <a:lstStyle>
            <a:lvl1pPr marL="0" indent="0">
              <a:buNone/>
              <a:defRPr sz="1800">
                <a:solidFill>
                  <a:schemeClr val="bg1">
                    <a:lumMod val="65000"/>
                  </a:schemeClr>
                </a:solidFill>
              </a:defRPr>
            </a:lvl1pPr>
          </a:lstStyle>
          <a:p>
            <a:pPr lvl="0"/>
            <a:r>
              <a:rPr lang="en-US" dirty="0"/>
              <a:t>Analysis timeline</a:t>
            </a:r>
          </a:p>
        </p:txBody>
      </p:sp>
      <p:sp>
        <p:nvSpPr>
          <p:cNvPr id="6" name="Content Placeholder 2">
            <a:extLst>
              <a:ext uri="{FF2B5EF4-FFF2-40B4-BE49-F238E27FC236}">
                <a16:creationId xmlns:a16="http://schemas.microsoft.com/office/drawing/2014/main" id="{E7424B0A-9FFF-467A-8302-6235D4F8C86B}"/>
              </a:ext>
            </a:extLst>
          </p:cNvPr>
          <p:cNvSpPr>
            <a:spLocks noGrp="1"/>
          </p:cNvSpPr>
          <p:nvPr>
            <p:ph sz="quarter" idx="12" hasCustomPrompt="1"/>
          </p:nvPr>
        </p:nvSpPr>
        <p:spPr>
          <a:xfrm>
            <a:off x="0" y="1164659"/>
            <a:ext cx="7921951" cy="4572000"/>
          </a:xfrm>
        </p:spPr>
        <p:txBody>
          <a:bodyPr/>
          <a:lstStyle>
            <a:lvl1pPr>
              <a:defRPr/>
            </a:lvl1pPr>
          </a:lstStyle>
          <a:p>
            <a:pPr lvl="0"/>
            <a:r>
              <a:rPr lang="en-US" dirty="0"/>
              <a:t>Click to add text</a:t>
            </a:r>
          </a:p>
        </p:txBody>
      </p:sp>
    </p:spTree>
    <p:extLst>
      <p:ext uri="{BB962C8B-B14F-4D97-AF65-F5344CB8AC3E}">
        <p14:creationId xmlns:p14="http://schemas.microsoft.com/office/powerpoint/2010/main" val="339331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ase study context slid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1A5CB7AE-946B-4C6D-82D1-EC37A593A03D}"/>
              </a:ext>
            </a:extLst>
          </p:cNvPr>
          <p:cNvSpPr>
            <a:spLocks noGrp="1"/>
          </p:cNvSpPr>
          <p:nvPr>
            <p:ph type="title" hasCustomPrompt="1"/>
          </p:nvPr>
        </p:nvSpPr>
        <p:spPr>
          <a:xfrm>
            <a:off x="0" y="6585"/>
            <a:ext cx="12192000" cy="955942"/>
          </a:xfrm>
          <a:prstGeom prst="rect">
            <a:avLst/>
          </a:prstGeom>
        </p:spPr>
        <p:txBody>
          <a:bodyPr vert="horz" lIns="91440" tIns="45720" rIns="91440" bIns="45720" rtlCol="0" anchor="ctr">
            <a:normAutofit/>
          </a:bodyPr>
          <a:lstStyle>
            <a:lvl1pPr>
              <a:defRPr/>
            </a:lvl1pPr>
          </a:lstStyle>
          <a:p>
            <a:r>
              <a:rPr lang="en-US" dirty="0"/>
              <a:t>Write case study title here</a:t>
            </a:r>
          </a:p>
        </p:txBody>
      </p:sp>
      <p:sp>
        <p:nvSpPr>
          <p:cNvPr id="10" name="Picture Placeholder 9">
            <a:extLst>
              <a:ext uri="{FF2B5EF4-FFF2-40B4-BE49-F238E27FC236}">
                <a16:creationId xmlns:a16="http://schemas.microsoft.com/office/drawing/2014/main" id="{0F1EFA02-4B4B-49BA-ACB1-6067B670D671}"/>
              </a:ext>
            </a:extLst>
          </p:cNvPr>
          <p:cNvSpPr>
            <a:spLocks noGrp="1"/>
          </p:cNvSpPr>
          <p:nvPr>
            <p:ph type="pic" sz="quarter" idx="10" hasCustomPrompt="1"/>
          </p:nvPr>
        </p:nvSpPr>
        <p:spPr>
          <a:xfrm>
            <a:off x="0" y="3560763"/>
            <a:ext cx="12192000" cy="2265362"/>
          </a:xfrm>
        </p:spPr>
        <p:txBody>
          <a:bodyPr/>
          <a:lstStyle>
            <a:lvl1pPr>
              <a:defRPr/>
            </a:lvl1pPr>
          </a:lstStyle>
          <a:p>
            <a:r>
              <a:rPr lang="en-US" dirty="0"/>
              <a:t>Click on icon to add picture</a:t>
            </a:r>
          </a:p>
        </p:txBody>
      </p:sp>
      <p:sp>
        <p:nvSpPr>
          <p:cNvPr id="11" name="Text Placeholder 11">
            <a:extLst>
              <a:ext uri="{FF2B5EF4-FFF2-40B4-BE49-F238E27FC236}">
                <a16:creationId xmlns:a16="http://schemas.microsoft.com/office/drawing/2014/main" id="{9453B24B-3855-4339-831B-C8FAB5AB79E6}"/>
              </a:ext>
            </a:extLst>
          </p:cNvPr>
          <p:cNvSpPr>
            <a:spLocks noGrp="1"/>
          </p:cNvSpPr>
          <p:nvPr>
            <p:ph type="body" sz="quarter" idx="11" hasCustomPrompt="1"/>
          </p:nvPr>
        </p:nvSpPr>
        <p:spPr>
          <a:xfrm>
            <a:off x="252413" y="5941769"/>
            <a:ext cx="5137150" cy="471488"/>
          </a:xfrm>
        </p:spPr>
        <p:txBody>
          <a:bodyPr anchor="ctr">
            <a:normAutofit/>
          </a:bodyPr>
          <a:lstStyle>
            <a:lvl1pPr marL="0" indent="0">
              <a:buNone/>
              <a:defRPr sz="1800">
                <a:solidFill>
                  <a:schemeClr val="bg1">
                    <a:lumMod val="65000"/>
                  </a:schemeClr>
                </a:solidFill>
              </a:defRPr>
            </a:lvl1pPr>
          </a:lstStyle>
          <a:p>
            <a:pPr lvl="0"/>
            <a:r>
              <a:rPr lang="en-US" dirty="0"/>
              <a:t>Analysis timeline</a:t>
            </a:r>
          </a:p>
        </p:txBody>
      </p:sp>
      <p:sp>
        <p:nvSpPr>
          <p:cNvPr id="13" name="Content Placeholder 12">
            <a:extLst>
              <a:ext uri="{FF2B5EF4-FFF2-40B4-BE49-F238E27FC236}">
                <a16:creationId xmlns:a16="http://schemas.microsoft.com/office/drawing/2014/main" id="{EB9CA3ED-D86F-468E-AC84-7D10D7958079}"/>
              </a:ext>
            </a:extLst>
          </p:cNvPr>
          <p:cNvSpPr>
            <a:spLocks noGrp="1"/>
          </p:cNvSpPr>
          <p:nvPr>
            <p:ph sz="quarter" idx="12" hasCustomPrompt="1"/>
          </p:nvPr>
        </p:nvSpPr>
        <p:spPr>
          <a:xfrm>
            <a:off x="0" y="1155700"/>
            <a:ext cx="12192000" cy="2289175"/>
          </a:xfrm>
        </p:spPr>
        <p:txBody>
          <a:bodyPr/>
          <a:lstStyle>
            <a:lvl2pPr marL="685800" indent="-228600">
              <a:buFont typeface="Century Gothic" panose="020B0502020202020204" pitchFamily="34" charset="0"/>
              <a:buChar char="―"/>
              <a:defRPr/>
            </a:lvl2pPr>
            <a:lvl3pPr marL="1200150" indent="-285750">
              <a:buFont typeface="Century Gothic" panose="020B0502020202020204" pitchFamily="34" charset="0"/>
              <a:buChar char="―"/>
              <a:defRPr/>
            </a:lvl3pPr>
            <a:lvl4pPr marL="1600200" indent="-228600">
              <a:buFont typeface="Century Gothic" panose="020B0502020202020204" pitchFamily="34" charset="0"/>
              <a:buChar char="―"/>
              <a:defRPr/>
            </a:lvl4pPr>
            <a:lvl5pPr marL="2057400" indent="-228600">
              <a:buFont typeface="Century Gothic" panose="020B0502020202020204" pitchFamily="34" charset="0"/>
              <a:buChar char="―"/>
              <a:defRPr/>
            </a:lvl5pPr>
          </a:lstStyle>
          <a:p>
            <a:pPr lvl="0"/>
            <a:r>
              <a:rPr lang="en-US" dirty="0"/>
              <a:t>Click to add text</a:t>
            </a:r>
          </a:p>
        </p:txBody>
      </p:sp>
    </p:spTree>
    <p:extLst>
      <p:ext uri="{BB962C8B-B14F-4D97-AF65-F5344CB8AC3E}">
        <p14:creationId xmlns:p14="http://schemas.microsoft.com/office/powerpoint/2010/main" val="329018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pac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63F2-8B66-4D05-B821-3DF87E1CDF25}"/>
              </a:ext>
            </a:extLst>
          </p:cNvPr>
          <p:cNvSpPr>
            <a:spLocks noGrp="1"/>
          </p:cNvSpPr>
          <p:nvPr>
            <p:ph type="title" hasCustomPrompt="1"/>
          </p:nvPr>
        </p:nvSpPr>
        <p:spPr/>
        <p:txBody>
          <a:bodyPr/>
          <a:lstStyle>
            <a:lvl1pPr>
              <a:defRPr/>
            </a:lvl1pPr>
          </a:lstStyle>
          <a:p>
            <a:r>
              <a:rPr lang="en-US" dirty="0"/>
              <a:t>Write case study impact here</a:t>
            </a:r>
          </a:p>
        </p:txBody>
      </p:sp>
      <p:sp>
        <p:nvSpPr>
          <p:cNvPr id="6" name="Text Placeholder 5">
            <a:extLst>
              <a:ext uri="{FF2B5EF4-FFF2-40B4-BE49-F238E27FC236}">
                <a16:creationId xmlns:a16="http://schemas.microsoft.com/office/drawing/2014/main" id="{1B1C77E3-0563-4A8D-8DE9-D54EC8D95419}"/>
              </a:ext>
            </a:extLst>
          </p:cNvPr>
          <p:cNvSpPr>
            <a:spLocks noGrp="1"/>
          </p:cNvSpPr>
          <p:nvPr>
            <p:ph type="body" sz="quarter" idx="11" hasCustomPrompt="1"/>
          </p:nvPr>
        </p:nvSpPr>
        <p:spPr>
          <a:xfrm>
            <a:off x="3970420" y="1119188"/>
            <a:ext cx="8221579" cy="5029200"/>
          </a:xfrm>
        </p:spPr>
        <p:txBody>
          <a:bodyPr/>
          <a:lstStyle>
            <a:lvl2pPr marL="685800" indent="-228600">
              <a:buFont typeface="Century Gothic" panose="020B0502020202020204" pitchFamily="34" charset="0"/>
              <a:buChar char="―"/>
              <a:defRPr/>
            </a:lvl2pPr>
            <a:lvl3pPr marL="1143000" indent="-228600">
              <a:buFont typeface="Century Gothic" panose="020B0502020202020204" pitchFamily="34" charset="0"/>
              <a:buChar char="―"/>
              <a:defRPr/>
            </a:lvl3pPr>
            <a:lvl4pPr marL="1600200" indent="-228600">
              <a:buFont typeface="Century Gothic" panose="020B0502020202020204" pitchFamily="34" charset="0"/>
              <a:buChar char="―"/>
              <a:defRPr/>
            </a:lvl4pPr>
            <a:lvl5pPr marL="2057400" indent="-228600">
              <a:buFont typeface="Century Gothic" panose="020B0502020202020204" pitchFamily="34" charset="0"/>
              <a:buChar char="―"/>
              <a:defRPr/>
            </a:lvl5pPr>
          </a:lstStyle>
          <a:p>
            <a:pPr lvl="0"/>
            <a:r>
              <a:rPr lang="en-US" dirty="0"/>
              <a:t>Click to add text</a:t>
            </a:r>
          </a:p>
        </p:txBody>
      </p:sp>
      <p:sp>
        <p:nvSpPr>
          <p:cNvPr id="5" name="Picture Placeholder 4"/>
          <p:cNvSpPr>
            <a:spLocks noGrp="1"/>
          </p:cNvSpPr>
          <p:nvPr>
            <p:ph type="pic" sz="quarter" idx="12" hasCustomPrompt="1"/>
          </p:nvPr>
        </p:nvSpPr>
        <p:spPr>
          <a:xfrm>
            <a:off x="0" y="1117600"/>
            <a:ext cx="3786909" cy="5061527"/>
          </a:xfrm>
        </p:spPr>
        <p:txBody>
          <a:bodyPr>
            <a:normAutofit/>
          </a:bodyPr>
          <a:lstStyle>
            <a:lvl1pPr>
              <a:defRPr sz="1800"/>
            </a:lvl1pPr>
          </a:lstStyle>
          <a:p>
            <a:r>
              <a:rPr lang="en-US" dirty="0"/>
              <a:t>Click on icon to add picture</a:t>
            </a:r>
          </a:p>
        </p:txBody>
      </p:sp>
    </p:spTree>
    <p:extLst>
      <p:ext uri="{BB962C8B-B14F-4D97-AF65-F5344CB8AC3E}">
        <p14:creationId xmlns:p14="http://schemas.microsoft.com/office/powerpoint/2010/main" val="1748605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pac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237-1E8B-44AF-92AE-0D87AD3B7322}"/>
              </a:ext>
            </a:extLst>
          </p:cNvPr>
          <p:cNvSpPr>
            <a:spLocks noGrp="1"/>
          </p:cNvSpPr>
          <p:nvPr>
            <p:ph type="title" hasCustomPrompt="1"/>
          </p:nvPr>
        </p:nvSpPr>
        <p:spPr/>
        <p:txBody>
          <a:bodyPr/>
          <a:lstStyle>
            <a:lvl1pPr>
              <a:defRPr/>
            </a:lvl1pPr>
          </a:lstStyle>
          <a:p>
            <a:r>
              <a:rPr lang="en-US" dirty="0"/>
              <a:t>Write case study impact here</a:t>
            </a:r>
          </a:p>
        </p:txBody>
      </p:sp>
      <p:sp>
        <p:nvSpPr>
          <p:cNvPr id="3" name="Picture Placeholder 9">
            <a:extLst>
              <a:ext uri="{FF2B5EF4-FFF2-40B4-BE49-F238E27FC236}">
                <a16:creationId xmlns:a16="http://schemas.microsoft.com/office/drawing/2014/main" id="{DB26FF93-113E-4AF2-8C8A-6E4791ED315E}"/>
              </a:ext>
            </a:extLst>
          </p:cNvPr>
          <p:cNvSpPr>
            <a:spLocks noGrp="1"/>
          </p:cNvSpPr>
          <p:nvPr>
            <p:ph type="pic" sz="quarter" idx="10" hasCustomPrompt="1"/>
          </p:nvPr>
        </p:nvSpPr>
        <p:spPr>
          <a:xfrm>
            <a:off x="0" y="1106320"/>
            <a:ext cx="12192000" cy="2265362"/>
          </a:xfrm>
        </p:spPr>
        <p:txBody>
          <a:bodyPr/>
          <a:lstStyle>
            <a:lvl1pPr>
              <a:defRPr/>
            </a:lvl1pPr>
          </a:lstStyle>
          <a:p>
            <a:r>
              <a:rPr lang="en-US" dirty="0"/>
              <a:t>Click on icon to add picture</a:t>
            </a:r>
          </a:p>
        </p:txBody>
      </p:sp>
      <p:sp>
        <p:nvSpPr>
          <p:cNvPr id="4" name="Content Placeholder 12">
            <a:extLst>
              <a:ext uri="{FF2B5EF4-FFF2-40B4-BE49-F238E27FC236}">
                <a16:creationId xmlns:a16="http://schemas.microsoft.com/office/drawing/2014/main" id="{366A5946-98FF-4346-A6A5-1BF47375B7A8}"/>
              </a:ext>
            </a:extLst>
          </p:cNvPr>
          <p:cNvSpPr>
            <a:spLocks noGrp="1"/>
          </p:cNvSpPr>
          <p:nvPr>
            <p:ph sz="quarter" idx="12" hasCustomPrompt="1"/>
          </p:nvPr>
        </p:nvSpPr>
        <p:spPr>
          <a:xfrm>
            <a:off x="0" y="3513891"/>
            <a:ext cx="12192000" cy="2586120"/>
          </a:xfrm>
        </p:spPr>
        <p:txBody>
          <a:bodyPr/>
          <a:lstStyle>
            <a:lvl1pPr>
              <a:defRPr/>
            </a:lvl1pPr>
            <a:lvl2pPr marL="685800" indent="-228600">
              <a:buFont typeface="Century Gothic" panose="020B0502020202020204" pitchFamily="34" charset="0"/>
              <a:buChar char="―"/>
              <a:defRPr/>
            </a:lvl2pPr>
            <a:lvl3pPr marL="1143000" indent="-228600">
              <a:buFont typeface="Century Gothic" panose="020B0502020202020204" pitchFamily="34" charset="0"/>
              <a:buChar char="―"/>
              <a:defRPr/>
            </a:lvl3pPr>
            <a:lvl4pPr marL="1600200" indent="-228600">
              <a:buFont typeface="Century Gothic" panose="020B0502020202020204" pitchFamily="34" charset="0"/>
              <a:buChar char="―"/>
              <a:defRPr/>
            </a:lvl4pPr>
            <a:lvl5pPr marL="2057400" indent="-228600">
              <a:buFont typeface="Century Gothic" panose="020B0502020202020204" pitchFamily="34" charset="0"/>
              <a:buChar char="―"/>
              <a:defRPr/>
            </a:lvl5pPr>
          </a:lstStyle>
          <a:p>
            <a:pPr lvl="0"/>
            <a:r>
              <a:rPr lang="en-US" dirty="0"/>
              <a:t>Click to add text</a:t>
            </a:r>
          </a:p>
        </p:txBody>
      </p:sp>
    </p:spTree>
    <p:extLst>
      <p:ext uri="{BB962C8B-B14F-4D97-AF65-F5344CB8AC3E}">
        <p14:creationId xmlns:p14="http://schemas.microsoft.com/office/powerpoint/2010/main" val="429548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3423-27BF-4DF4-859C-8AF5C88B43E1}"/>
              </a:ext>
            </a:extLst>
          </p:cNvPr>
          <p:cNvSpPr>
            <a:spLocks noGrp="1"/>
          </p:cNvSpPr>
          <p:nvPr>
            <p:ph type="title" hasCustomPrompt="1"/>
          </p:nvPr>
        </p:nvSpPr>
        <p:spPr/>
        <p:txBody>
          <a:bodyPr/>
          <a:lstStyle>
            <a:lvl1pPr>
              <a:defRPr/>
            </a:lvl1pPr>
          </a:lstStyle>
          <a:p>
            <a:r>
              <a:rPr lang="en-US" dirty="0"/>
              <a:t>Write Title here</a:t>
            </a:r>
          </a:p>
        </p:txBody>
      </p:sp>
    </p:spTree>
    <p:extLst>
      <p:ext uri="{BB962C8B-B14F-4D97-AF65-F5344CB8AC3E}">
        <p14:creationId xmlns:p14="http://schemas.microsoft.com/office/powerpoint/2010/main" val="3539669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ople's Foru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0B4C-B51F-49DB-B575-198EBC6832C9}"/>
              </a:ext>
            </a:extLst>
          </p:cNvPr>
          <p:cNvSpPr>
            <a:spLocks noGrp="1"/>
          </p:cNvSpPr>
          <p:nvPr>
            <p:ph type="title" hasCustomPrompt="1"/>
          </p:nvPr>
        </p:nvSpPr>
        <p:spPr/>
        <p:txBody>
          <a:bodyPr/>
          <a:lstStyle>
            <a:lvl1pPr>
              <a:defRPr/>
            </a:lvl1pPr>
          </a:lstStyle>
          <a:p>
            <a:r>
              <a:rPr lang="en-US" dirty="0"/>
              <a:t>Template…20</a:t>
            </a:r>
          </a:p>
        </p:txBody>
      </p:sp>
      <p:sp>
        <p:nvSpPr>
          <p:cNvPr id="5" name="Text Placeholder 4">
            <a:extLst>
              <a:ext uri="{FF2B5EF4-FFF2-40B4-BE49-F238E27FC236}">
                <a16:creationId xmlns:a16="http://schemas.microsoft.com/office/drawing/2014/main" id="{CFEAF9DA-BFFC-4E83-A48C-02FC131C2716}"/>
              </a:ext>
            </a:extLst>
          </p:cNvPr>
          <p:cNvSpPr>
            <a:spLocks noGrp="1"/>
          </p:cNvSpPr>
          <p:nvPr>
            <p:ph type="body" sz="quarter" idx="10" hasCustomPrompt="1"/>
          </p:nvPr>
        </p:nvSpPr>
        <p:spPr>
          <a:xfrm>
            <a:off x="131763" y="1080614"/>
            <a:ext cx="2250155" cy="731520"/>
          </a:xfrm>
        </p:spPr>
        <p:txBody>
          <a:bodyPr anchor="b">
            <a:normAutofit/>
          </a:bodyPr>
          <a:lstStyle>
            <a:lvl1pPr marL="0" indent="0">
              <a:buNone/>
              <a:defRPr sz="2000" b="1">
                <a:solidFill>
                  <a:srgbClr val="282364"/>
                </a:solidFill>
              </a:defRPr>
            </a:lvl1pPr>
          </a:lstStyle>
          <a:p>
            <a:pPr lvl="0"/>
            <a:r>
              <a:rPr lang="en-US" dirty="0"/>
              <a:t>Employee name</a:t>
            </a:r>
          </a:p>
        </p:txBody>
      </p:sp>
      <p:sp>
        <p:nvSpPr>
          <p:cNvPr id="6" name="Text Placeholder 4">
            <a:extLst>
              <a:ext uri="{FF2B5EF4-FFF2-40B4-BE49-F238E27FC236}">
                <a16:creationId xmlns:a16="http://schemas.microsoft.com/office/drawing/2014/main" id="{26E4EE2C-4A6F-42A7-BA46-0F9D4B33632A}"/>
              </a:ext>
            </a:extLst>
          </p:cNvPr>
          <p:cNvSpPr>
            <a:spLocks noGrp="1"/>
          </p:cNvSpPr>
          <p:nvPr>
            <p:ph type="body" sz="quarter" idx="11" hasCustomPrompt="1"/>
          </p:nvPr>
        </p:nvSpPr>
        <p:spPr>
          <a:xfrm>
            <a:off x="3131892" y="1080614"/>
            <a:ext cx="2250155" cy="731520"/>
          </a:xfrm>
        </p:spPr>
        <p:txBody>
          <a:bodyPr anchor="b">
            <a:normAutofit/>
          </a:bodyPr>
          <a:lstStyle>
            <a:lvl1pPr marL="0" indent="0">
              <a:buNone/>
              <a:defRPr sz="2000" b="1">
                <a:solidFill>
                  <a:srgbClr val="282364"/>
                </a:solidFill>
              </a:defRPr>
            </a:lvl1pPr>
          </a:lstStyle>
          <a:p>
            <a:pPr lvl="0"/>
            <a:r>
              <a:rPr lang="en-US" dirty="0"/>
              <a:t>Employee name</a:t>
            </a:r>
          </a:p>
        </p:txBody>
      </p:sp>
      <p:sp>
        <p:nvSpPr>
          <p:cNvPr id="7" name="Text Placeholder 4">
            <a:extLst>
              <a:ext uri="{FF2B5EF4-FFF2-40B4-BE49-F238E27FC236}">
                <a16:creationId xmlns:a16="http://schemas.microsoft.com/office/drawing/2014/main" id="{C8E56D4F-F8CB-4D02-96B9-0D184BC63958}"/>
              </a:ext>
            </a:extLst>
          </p:cNvPr>
          <p:cNvSpPr>
            <a:spLocks noGrp="1"/>
          </p:cNvSpPr>
          <p:nvPr>
            <p:ph type="body" sz="quarter" idx="12" hasCustomPrompt="1"/>
          </p:nvPr>
        </p:nvSpPr>
        <p:spPr>
          <a:xfrm>
            <a:off x="6223930" y="1080614"/>
            <a:ext cx="2250155" cy="731520"/>
          </a:xfrm>
        </p:spPr>
        <p:txBody>
          <a:bodyPr anchor="b">
            <a:normAutofit/>
          </a:bodyPr>
          <a:lstStyle>
            <a:lvl1pPr marL="0" indent="0">
              <a:buNone/>
              <a:defRPr sz="2000" b="1">
                <a:solidFill>
                  <a:srgbClr val="282364"/>
                </a:solidFill>
              </a:defRPr>
            </a:lvl1pPr>
          </a:lstStyle>
          <a:p>
            <a:pPr lvl="0"/>
            <a:r>
              <a:rPr lang="en-US" dirty="0"/>
              <a:t>Employee name</a:t>
            </a:r>
          </a:p>
        </p:txBody>
      </p:sp>
      <p:sp>
        <p:nvSpPr>
          <p:cNvPr id="8" name="Text Placeholder 4">
            <a:extLst>
              <a:ext uri="{FF2B5EF4-FFF2-40B4-BE49-F238E27FC236}">
                <a16:creationId xmlns:a16="http://schemas.microsoft.com/office/drawing/2014/main" id="{9D99C330-C54E-4C4E-A5C8-AEDC13DAB2DD}"/>
              </a:ext>
            </a:extLst>
          </p:cNvPr>
          <p:cNvSpPr>
            <a:spLocks noGrp="1"/>
          </p:cNvSpPr>
          <p:nvPr>
            <p:ph type="body" sz="quarter" idx="13" hasCustomPrompt="1"/>
          </p:nvPr>
        </p:nvSpPr>
        <p:spPr>
          <a:xfrm>
            <a:off x="9291978" y="1080614"/>
            <a:ext cx="2250155" cy="731520"/>
          </a:xfrm>
        </p:spPr>
        <p:txBody>
          <a:bodyPr anchor="b">
            <a:normAutofit/>
          </a:bodyPr>
          <a:lstStyle>
            <a:lvl1pPr marL="0" indent="0">
              <a:buNone/>
              <a:defRPr sz="2000" b="1">
                <a:solidFill>
                  <a:srgbClr val="282364"/>
                </a:solidFill>
              </a:defRPr>
            </a:lvl1pPr>
          </a:lstStyle>
          <a:p>
            <a:pPr lvl="0"/>
            <a:r>
              <a:rPr lang="en-US" dirty="0"/>
              <a:t>Employee name</a:t>
            </a:r>
          </a:p>
        </p:txBody>
      </p:sp>
      <p:sp>
        <p:nvSpPr>
          <p:cNvPr id="10" name="Picture Placeholder 9">
            <a:extLst>
              <a:ext uri="{FF2B5EF4-FFF2-40B4-BE49-F238E27FC236}">
                <a16:creationId xmlns:a16="http://schemas.microsoft.com/office/drawing/2014/main" id="{83606634-534E-4338-B2D0-B490C2810F10}"/>
              </a:ext>
            </a:extLst>
          </p:cNvPr>
          <p:cNvSpPr>
            <a:spLocks noGrp="1"/>
          </p:cNvSpPr>
          <p:nvPr>
            <p:ph type="pic" sz="quarter" idx="14" hasCustomPrompt="1"/>
          </p:nvPr>
        </p:nvSpPr>
        <p:spPr>
          <a:xfrm>
            <a:off x="131763" y="1900095"/>
            <a:ext cx="1504532" cy="1503471"/>
          </a:xfrm>
          <a:prstGeom prst="roundRect">
            <a:avLst>
              <a:gd name="adj" fmla="val 9465"/>
            </a:avLst>
          </a:prstGeom>
          <a:effectLst>
            <a:outerShdw blurRad="50800" dist="38100" dir="2700000" algn="tl" rotWithShape="0">
              <a:prstClr val="black">
                <a:alpha val="40000"/>
              </a:prstClr>
            </a:outerShdw>
          </a:effectLst>
        </p:spPr>
        <p:txBody>
          <a:bodyPr>
            <a:normAutofit/>
          </a:bodyPr>
          <a:lstStyle>
            <a:lvl1pPr>
              <a:defRPr sz="1800"/>
            </a:lvl1pPr>
          </a:lstStyle>
          <a:p>
            <a:r>
              <a:rPr lang="en-US" dirty="0"/>
              <a:t>Click on icon to add picture</a:t>
            </a:r>
          </a:p>
        </p:txBody>
      </p:sp>
      <p:sp>
        <p:nvSpPr>
          <p:cNvPr id="11" name="Picture Placeholder 9">
            <a:extLst>
              <a:ext uri="{FF2B5EF4-FFF2-40B4-BE49-F238E27FC236}">
                <a16:creationId xmlns:a16="http://schemas.microsoft.com/office/drawing/2014/main" id="{CFE65B82-1BED-49A3-ADCB-06067561E85B}"/>
              </a:ext>
            </a:extLst>
          </p:cNvPr>
          <p:cNvSpPr>
            <a:spLocks noGrp="1"/>
          </p:cNvSpPr>
          <p:nvPr>
            <p:ph type="pic" sz="quarter" idx="15" hasCustomPrompt="1"/>
          </p:nvPr>
        </p:nvSpPr>
        <p:spPr>
          <a:xfrm>
            <a:off x="3131892" y="1900095"/>
            <a:ext cx="1504532" cy="1503471"/>
          </a:xfrm>
          <a:prstGeom prst="roundRect">
            <a:avLst>
              <a:gd name="adj" fmla="val 9465"/>
            </a:avLst>
          </a:prstGeom>
          <a:effectLst>
            <a:outerShdw blurRad="50800" dist="38100" dir="2700000" algn="tl" rotWithShape="0">
              <a:prstClr val="black">
                <a:alpha val="40000"/>
              </a:prstClr>
            </a:outerShdw>
          </a:effectLst>
        </p:spPr>
        <p:txBody>
          <a:bodyPr>
            <a:normAutofit/>
          </a:bodyPr>
          <a:lstStyle>
            <a:lvl1pPr>
              <a:defRPr sz="1800"/>
            </a:lvl1pPr>
          </a:lstStyle>
          <a:p>
            <a:r>
              <a:rPr lang="en-US" dirty="0"/>
              <a:t>Click on icon to add picture</a:t>
            </a:r>
          </a:p>
        </p:txBody>
      </p:sp>
      <p:sp>
        <p:nvSpPr>
          <p:cNvPr id="12" name="Picture Placeholder 9">
            <a:extLst>
              <a:ext uri="{FF2B5EF4-FFF2-40B4-BE49-F238E27FC236}">
                <a16:creationId xmlns:a16="http://schemas.microsoft.com/office/drawing/2014/main" id="{395CCEC4-9B51-4260-8EC4-A8F596C7F0D4}"/>
              </a:ext>
            </a:extLst>
          </p:cNvPr>
          <p:cNvSpPr>
            <a:spLocks noGrp="1"/>
          </p:cNvSpPr>
          <p:nvPr>
            <p:ph type="pic" sz="quarter" idx="16" hasCustomPrompt="1"/>
          </p:nvPr>
        </p:nvSpPr>
        <p:spPr>
          <a:xfrm>
            <a:off x="6223930" y="1900095"/>
            <a:ext cx="1504532" cy="1503471"/>
          </a:xfrm>
          <a:prstGeom prst="roundRect">
            <a:avLst>
              <a:gd name="adj" fmla="val 9465"/>
            </a:avLst>
          </a:prstGeom>
          <a:effectLst>
            <a:outerShdw blurRad="50800" dist="38100" dir="2700000" algn="tl" rotWithShape="0">
              <a:prstClr val="black">
                <a:alpha val="40000"/>
              </a:prstClr>
            </a:outerShdw>
          </a:effectLst>
        </p:spPr>
        <p:txBody>
          <a:bodyPr>
            <a:normAutofit/>
          </a:bodyPr>
          <a:lstStyle>
            <a:lvl1pPr>
              <a:defRPr sz="1800"/>
            </a:lvl1pPr>
          </a:lstStyle>
          <a:p>
            <a:r>
              <a:rPr lang="en-US" dirty="0"/>
              <a:t>Click on icon to add picture</a:t>
            </a:r>
          </a:p>
        </p:txBody>
      </p:sp>
      <p:sp>
        <p:nvSpPr>
          <p:cNvPr id="13" name="Picture Placeholder 9">
            <a:extLst>
              <a:ext uri="{FF2B5EF4-FFF2-40B4-BE49-F238E27FC236}">
                <a16:creationId xmlns:a16="http://schemas.microsoft.com/office/drawing/2014/main" id="{4E8C11AC-CFA9-4604-96D0-F0BDEEED8403}"/>
              </a:ext>
            </a:extLst>
          </p:cNvPr>
          <p:cNvSpPr>
            <a:spLocks noGrp="1"/>
          </p:cNvSpPr>
          <p:nvPr>
            <p:ph type="pic" sz="quarter" idx="17" hasCustomPrompt="1"/>
          </p:nvPr>
        </p:nvSpPr>
        <p:spPr>
          <a:xfrm>
            <a:off x="9291978" y="1900095"/>
            <a:ext cx="1504532" cy="1503471"/>
          </a:xfrm>
          <a:prstGeom prst="roundRect">
            <a:avLst>
              <a:gd name="adj" fmla="val 9465"/>
            </a:avLst>
          </a:prstGeom>
          <a:effectLst>
            <a:outerShdw blurRad="50800" dist="38100" dir="2700000" algn="tl" rotWithShape="0">
              <a:prstClr val="black">
                <a:alpha val="40000"/>
              </a:prstClr>
            </a:outerShdw>
          </a:effectLst>
        </p:spPr>
        <p:txBody>
          <a:bodyPr>
            <a:normAutofit/>
          </a:bodyPr>
          <a:lstStyle>
            <a:lvl1pPr>
              <a:defRPr sz="1800"/>
            </a:lvl1pPr>
          </a:lstStyle>
          <a:p>
            <a:r>
              <a:rPr lang="en-US" dirty="0"/>
              <a:t>Click on icon to add picture</a:t>
            </a:r>
          </a:p>
        </p:txBody>
      </p:sp>
      <p:sp>
        <p:nvSpPr>
          <p:cNvPr id="15" name="Text Placeholder 14">
            <a:extLst>
              <a:ext uri="{FF2B5EF4-FFF2-40B4-BE49-F238E27FC236}">
                <a16:creationId xmlns:a16="http://schemas.microsoft.com/office/drawing/2014/main" id="{8D48485B-961D-42B3-A477-344E7FE391AC}"/>
              </a:ext>
            </a:extLst>
          </p:cNvPr>
          <p:cNvSpPr>
            <a:spLocks noGrp="1"/>
          </p:cNvSpPr>
          <p:nvPr>
            <p:ph type="body" sz="quarter" idx="18" hasCustomPrompt="1"/>
          </p:nvPr>
        </p:nvSpPr>
        <p:spPr>
          <a:xfrm>
            <a:off x="131763" y="3489641"/>
            <a:ext cx="2755900" cy="548640"/>
          </a:xfrm>
        </p:spPr>
        <p:txBody>
          <a:bodyPr anchor="b">
            <a:normAutofit/>
          </a:bodyPr>
          <a:lstStyle>
            <a:lvl1pPr marL="0" indent="0">
              <a:lnSpc>
                <a:spcPct val="100000"/>
              </a:lnSpc>
              <a:buNone/>
              <a:defRPr sz="1400" i="1">
                <a:solidFill>
                  <a:srgbClr val="282364"/>
                </a:solidFill>
              </a:defRPr>
            </a:lvl1pPr>
          </a:lstStyle>
          <a:p>
            <a:pPr lvl="0"/>
            <a:r>
              <a:rPr lang="en-US" dirty="0"/>
              <a:t>Designation/Team</a:t>
            </a:r>
          </a:p>
        </p:txBody>
      </p:sp>
      <p:sp>
        <p:nvSpPr>
          <p:cNvPr id="16" name="Text Placeholder 14">
            <a:extLst>
              <a:ext uri="{FF2B5EF4-FFF2-40B4-BE49-F238E27FC236}">
                <a16:creationId xmlns:a16="http://schemas.microsoft.com/office/drawing/2014/main" id="{8E441BEC-BA33-4A7A-A0CF-C309B456FF11}"/>
              </a:ext>
            </a:extLst>
          </p:cNvPr>
          <p:cNvSpPr>
            <a:spLocks noGrp="1"/>
          </p:cNvSpPr>
          <p:nvPr>
            <p:ph type="body" sz="quarter" idx="19" hasCustomPrompt="1"/>
          </p:nvPr>
        </p:nvSpPr>
        <p:spPr>
          <a:xfrm>
            <a:off x="3131892" y="3489641"/>
            <a:ext cx="2755900" cy="548640"/>
          </a:xfrm>
        </p:spPr>
        <p:txBody>
          <a:bodyPr anchor="b">
            <a:normAutofit/>
          </a:bodyPr>
          <a:lstStyle>
            <a:lvl1pPr marL="0" indent="0">
              <a:lnSpc>
                <a:spcPct val="100000"/>
              </a:lnSpc>
              <a:buNone/>
              <a:defRPr sz="1400" i="1">
                <a:solidFill>
                  <a:srgbClr val="282364"/>
                </a:solidFill>
              </a:defRPr>
            </a:lvl1pPr>
          </a:lstStyle>
          <a:p>
            <a:pPr lvl="0"/>
            <a:r>
              <a:rPr lang="en-US" dirty="0"/>
              <a:t>Designation/Team</a:t>
            </a:r>
          </a:p>
        </p:txBody>
      </p:sp>
      <p:sp>
        <p:nvSpPr>
          <p:cNvPr id="21" name="Text Placeholder 14">
            <a:extLst>
              <a:ext uri="{FF2B5EF4-FFF2-40B4-BE49-F238E27FC236}">
                <a16:creationId xmlns:a16="http://schemas.microsoft.com/office/drawing/2014/main" id="{C28F392F-7351-4178-8384-2A5143C584D7}"/>
              </a:ext>
            </a:extLst>
          </p:cNvPr>
          <p:cNvSpPr>
            <a:spLocks noGrp="1"/>
          </p:cNvSpPr>
          <p:nvPr>
            <p:ph type="body" sz="quarter" idx="20" hasCustomPrompt="1"/>
          </p:nvPr>
        </p:nvSpPr>
        <p:spPr>
          <a:xfrm>
            <a:off x="6223930" y="3489641"/>
            <a:ext cx="2755900" cy="548640"/>
          </a:xfrm>
        </p:spPr>
        <p:txBody>
          <a:bodyPr anchor="b">
            <a:normAutofit/>
          </a:bodyPr>
          <a:lstStyle>
            <a:lvl1pPr marL="0" indent="0">
              <a:lnSpc>
                <a:spcPct val="100000"/>
              </a:lnSpc>
              <a:buNone/>
              <a:defRPr sz="1400" i="1">
                <a:solidFill>
                  <a:srgbClr val="282364"/>
                </a:solidFill>
              </a:defRPr>
            </a:lvl1pPr>
          </a:lstStyle>
          <a:p>
            <a:pPr lvl="0"/>
            <a:r>
              <a:rPr lang="en-US" dirty="0"/>
              <a:t>Designation/Team</a:t>
            </a:r>
          </a:p>
        </p:txBody>
      </p:sp>
      <p:sp>
        <p:nvSpPr>
          <p:cNvPr id="22" name="Text Placeholder 14">
            <a:extLst>
              <a:ext uri="{FF2B5EF4-FFF2-40B4-BE49-F238E27FC236}">
                <a16:creationId xmlns:a16="http://schemas.microsoft.com/office/drawing/2014/main" id="{19B55DDD-8BB1-4C84-8978-B9A0D8598835}"/>
              </a:ext>
            </a:extLst>
          </p:cNvPr>
          <p:cNvSpPr>
            <a:spLocks noGrp="1"/>
          </p:cNvSpPr>
          <p:nvPr>
            <p:ph type="body" sz="quarter" idx="21" hasCustomPrompt="1"/>
          </p:nvPr>
        </p:nvSpPr>
        <p:spPr>
          <a:xfrm>
            <a:off x="9291978" y="3489641"/>
            <a:ext cx="2755900" cy="548640"/>
          </a:xfrm>
        </p:spPr>
        <p:txBody>
          <a:bodyPr anchor="b">
            <a:normAutofit/>
          </a:bodyPr>
          <a:lstStyle>
            <a:lvl1pPr marL="0" indent="0">
              <a:lnSpc>
                <a:spcPct val="100000"/>
              </a:lnSpc>
              <a:buNone/>
              <a:defRPr sz="1400" i="1">
                <a:solidFill>
                  <a:srgbClr val="282364"/>
                </a:solidFill>
              </a:defRPr>
            </a:lvl1pPr>
          </a:lstStyle>
          <a:p>
            <a:pPr lvl="0"/>
            <a:r>
              <a:rPr lang="en-US" dirty="0"/>
              <a:t>Designation/Team</a:t>
            </a:r>
          </a:p>
        </p:txBody>
      </p:sp>
      <p:sp>
        <p:nvSpPr>
          <p:cNvPr id="24" name="Text Placeholder 23">
            <a:extLst>
              <a:ext uri="{FF2B5EF4-FFF2-40B4-BE49-F238E27FC236}">
                <a16:creationId xmlns:a16="http://schemas.microsoft.com/office/drawing/2014/main" id="{43936E7D-BBA1-489E-826B-E5DA55003FA1}"/>
              </a:ext>
            </a:extLst>
          </p:cNvPr>
          <p:cNvSpPr>
            <a:spLocks noGrp="1"/>
          </p:cNvSpPr>
          <p:nvPr>
            <p:ph type="body" sz="quarter" idx="22" hasCustomPrompt="1"/>
          </p:nvPr>
        </p:nvSpPr>
        <p:spPr>
          <a:xfrm>
            <a:off x="131763" y="4104922"/>
            <a:ext cx="2763837" cy="2179637"/>
          </a:xfrm>
        </p:spPr>
        <p:txBody>
          <a:bodyPr>
            <a:normAutofit/>
          </a:bodyPr>
          <a:lstStyle>
            <a:lvl1pPr marL="0" indent="0">
              <a:buNone/>
              <a:defRPr sz="1600"/>
            </a:lvl1pPr>
          </a:lstStyle>
          <a:p>
            <a:pPr lvl="0"/>
            <a:r>
              <a:rPr lang="en-US" dirty="0"/>
              <a:t>Description:</a:t>
            </a:r>
          </a:p>
        </p:txBody>
      </p:sp>
      <p:sp>
        <p:nvSpPr>
          <p:cNvPr id="25" name="Text Placeholder 23">
            <a:extLst>
              <a:ext uri="{FF2B5EF4-FFF2-40B4-BE49-F238E27FC236}">
                <a16:creationId xmlns:a16="http://schemas.microsoft.com/office/drawing/2014/main" id="{6C46270B-4E77-4887-B88E-DE451A68F110}"/>
              </a:ext>
            </a:extLst>
          </p:cNvPr>
          <p:cNvSpPr>
            <a:spLocks noGrp="1"/>
          </p:cNvSpPr>
          <p:nvPr>
            <p:ph type="body" sz="quarter" idx="23" hasCustomPrompt="1"/>
          </p:nvPr>
        </p:nvSpPr>
        <p:spPr>
          <a:xfrm>
            <a:off x="3131892" y="4104922"/>
            <a:ext cx="2763837" cy="2179637"/>
          </a:xfrm>
        </p:spPr>
        <p:txBody>
          <a:bodyPr>
            <a:normAutofit/>
          </a:bodyPr>
          <a:lstStyle>
            <a:lvl1pPr marL="0" indent="0">
              <a:buNone/>
              <a:defRPr sz="1600"/>
            </a:lvl1pPr>
          </a:lstStyle>
          <a:p>
            <a:pPr lvl="0"/>
            <a:r>
              <a:rPr lang="en-US" dirty="0"/>
              <a:t>Description:</a:t>
            </a:r>
          </a:p>
        </p:txBody>
      </p:sp>
      <p:sp>
        <p:nvSpPr>
          <p:cNvPr id="26" name="Text Placeholder 23">
            <a:extLst>
              <a:ext uri="{FF2B5EF4-FFF2-40B4-BE49-F238E27FC236}">
                <a16:creationId xmlns:a16="http://schemas.microsoft.com/office/drawing/2014/main" id="{478DD661-7E06-4C46-8CAB-71F9BF4F9DEA}"/>
              </a:ext>
            </a:extLst>
          </p:cNvPr>
          <p:cNvSpPr>
            <a:spLocks noGrp="1"/>
          </p:cNvSpPr>
          <p:nvPr>
            <p:ph type="body" sz="quarter" idx="24" hasCustomPrompt="1"/>
          </p:nvPr>
        </p:nvSpPr>
        <p:spPr>
          <a:xfrm>
            <a:off x="6223930" y="4104922"/>
            <a:ext cx="2763837" cy="2179637"/>
          </a:xfrm>
        </p:spPr>
        <p:txBody>
          <a:bodyPr>
            <a:normAutofit/>
          </a:bodyPr>
          <a:lstStyle>
            <a:lvl1pPr marL="0" indent="0">
              <a:buNone/>
              <a:defRPr sz="1600"/>
            </a:lvl1pPr>
          </a:lstStyle>
          <a:p>
            <a:pPr lvl="0"/>
            <a:r>
              <a:rPr lang="en-US" dirty="0"/>
              <a:t>Description:</a:t>
            </a:r>
          </a:p>
        </p:txBody>
      </p:sp>
      <p:sp>
        <p:nvSpPr>
          <p:cNvPr id="27" name="Text Placeholder 23">
            <a:extLst>
              <a:ext uri="{FF2B5EF4-FFF2-40B4-BE49-F238E27FC236}">
                <a16:creationId xmlns:a16="http://schemas.microsoft.com/office/drawing/2014/main" id="{FBC688C4-6C22-42D3-B3D4-A95AD048F175}"/>
              </a:ext>
            </a:extLst>
          </p:cNvPr>
          <p:cNvSpPr>
            <a:spLocks noGrp="1"/>
          </p:cNvSpPr>
          <p:nvPr>
            <p:ph type="body" sz="quarter" idx="25" hasCustomPrompt="1"/>
          </p:nvPr>
        </p:nvSpPr>
        <p:spPr>
          <a:xfrm>
            <a:off x="9291978" y="4104922"/>
            <a:ext cx="2763837" cy="2179637"/>
          </a:xfrm>
        </p:spPr>
        <p:txBody>
          <a:bodyPr>
            <a:normAutofit/>
          </a:bodyPr>
          <a:lstStyle>
            <a:lvl1pPr marL="0" indent="0">
              <a:buNone/>
              <a:defRPr sz="1600"/>
            </a:lvl1pPr>
          </a:lstStyle>
          <a:p>
            <a:pPr lvl="0"/>
            <a:r>
              <a:rPr lang="en-US" dirty="0"/>
              <a:t>Description:</a:t>
            </a:r>
          </a:p>
        </p:txBody>
      </p:sp>
    </p:spTree>
    <p:extLst>
      <p:ext uri="{BB962C8B-B14F-4D97-AF65-F5344CB8AC3E}">
        <p14:creationId xmlns:p14="http://schemas.microsoft.com/office/powerpoint/2010/main" val="4005259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option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34970A-6C14-4916-B216-B6B052670C47}"/>
              </a:ext>
            </a:extLst>
          </p:cNvPr>
          <p:cNvSpPr/>
          <p:nvPr userDrawn="1"/>
        </p:nvSpPr>
        <p:spPr>
          <a:xfrm>
            <a:off x="10912642" y="6039853"/>
            <a:ext cx="1279358" cy="818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5C22233-363E-40A5-9670-120F3F5CBC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9316" y="-84221"/>
            <a:ext cx="8181473" cy="7050505"/>
          </a:xfrm>
          <a:prstGeom prst="rect">
            <a:avLst/>
          </a:prstGeom>
        </p:spPr>
      </p:pic>
      <p:sp>
        <p:nvSpPr>
          <p:cNvPr id="13" name="Picture Placeholder 12">
            <a:extLst>
              <a:ext uri="{FF2B5EF4-FFF2-40B4-BE49-F238E27FC236}">
                <a16:creationId xmlns:a16="http://schemas.microsoft.com/office/drawing/2014/main" id="{8C34B6DE-A0D5-4241-9E02-1D1D6FDFC3DC}"/>
              </a:ext>
            </a:extLst>
          </p:cNvPr>
          <p:cNvSpPr>
            <a:spLocks noGrp="1"/>
          </p:cNvSpPr>
          <p:nvPr>
            <p:ph type="pic" sz="quarter" idx="10" hasCustomPrompt="1"/>
          </p:nvPr>
        </p:nvSpPr>
        <p:spPr>
          <a:xfrm>
            <a:off x="1120877" y="1396181"/>
            <a:ext cx="2245484" cy="2245484"/>
          </a:xfrm>
          <a:prstGeom prst="ellipse">
            <a:avLst/>
          </a:prstGeom>
        </p:spPr>
        <p:txBody>
          <a:bodyPr>
            <a:normAutofit/>
          </a:bodyPr>
          <a:lstStyle>
            <a:lvl1pPr>
              <a:defRPr sz="2000"/>
            </a:lvl1pPr>
          </a:lstStyle>
          <a:p>
            <a:r>
              <a:rPr lang="en-US" dirty="0"/>
              <a:t>Click on icon to add picture</a:t>
            </a:r>
          </a:p>
        </p:txBody>
      </p:sp>
      <p:sp>
        <p:nvSpPr>
          <p:cNvPr id="17" name="Text Placeholder 16">
            <a:extLst>
              <a:ext uri="{FF2B5EF4-FFF2-40B4-BE49-F238E27FC236}">
                <a16:creationId xmlns:a16="http://schemas.microsoft.com/office/drawing/2014/main" id="{616CD8D7-16E5-4F95-9B36-4B837727FD48}"/>
              </a:ext>
            </a:extLst>
          </p:cNvPr>
          <p:cNvSpPr>
            <a:spLocks noGrp="1"/>
          </p:cNvSpPr>
          <p:nvPr>
            <p:ph type="body" sz="quarter" idx="13" hasCustomPrompt="1"/>
          </p:nvPr>
        </p:nvSpPr>
        <p:spPr>
          <a:xfrm>
            <a:off x="329439" y="3742664"/>
            <a:ext cx="3636962" cy="2382838"/>
          </a:xfrm>
        </p:spPr>
        <p:txBody>
          <a:bodyPr>
            <a:normAutofit/>
          </a:bodyPr>
          <a:lstStyle>
            <a:lvl1pPr marL="0" indent="0">
              <a:buNone/>
              <a:defRPr sz="2000">
                <a:solidFill>
                  <a:srgbClr val="F5911E"/>
                </a:solidFill>
              </a:defRPr>
            </a:lvl1pPr>
          </a:lstStyle>
          <a:p>
            <a:pPr lvl="0"/>
            <a:r>
              <a:rPr lang="en-US" dirty="0"/>
              <a:t>Name, Designation, Company</a:t>
            </a:r>
          </a:p>
        </p:txBody>
      </p:sp>
      <p:sp>
        <p:nvSpPr>
          <p:cNvPr id="4" name="Text Placeholder 3">
            <a:extLst>
              <a:ext uri="{FF2B5EF4-FFF2-40B4-BE49-F238E27FC236}">
                <a16:creationId xmlns:a16="http://schemas.microsoft.com/office/drawing/2014/main" id="{F29A63F8-DF92-44F3-9FF3-28AACA4D1356}"/>
              </a:ext>
            </a:extLst>
          </p:cNvPr>
          <p:cNvSpPr>
            <a:spLocks noGrp="1"/>
          </p:cNvSpPr>
          <p:nvPr>
            <p:ph type="body" sz="quarter" idx="14" hasCustomPrompt="1"/>
          </p:nvPr>
        </p:nvSpPr>
        <p:spPr>
          <a:xfrm>
            <a:off x="5725682" y="1101725"/>
            <a:ext cx="5701143" cy="4730750"/>
          </a:xfrm>
        </p:spPr>
        <p:txBody>
          <a:bodyPr anchor="ctr">
            <a:normAutofit/>
          </a:bodyPr>
          <a:lstStyle>
            <a:lvl1pPr marL="0" indent="0">
              <a:buNone/>
              <a:defRPr sz="2800" b="1">
                <a:solidFill>
                  <a:schemeClr val="bg1"/>
                </a:solidFill>
              </a:defRPr>
            </a:lvl1pPr>
            <a:lvl2pPr>
              <a:defRPr sz="2800" b="1">
                <a:solidFill>
                  <a:schemeClr val="bg1"/>
                </a:solidFill>
              </a:defRPr>
            </a:lvl2pPr>
            <a:lvl3pPr>
              <a:defRPr sz="2800" b="1">
                <a:solidFill>
                  <a:schemeClr val="bg1"/>
                </a:solidFill>
              </a:defRPr>
            </a:lvl3pPr>
            <a:lvl4pPr>
              <a:defRPr sz="2800" b="1">
                <a:solidFill>
                  <a:schemeClr val="bg1"/>
                </a:solidFill>
              </a:defRPr>
            </a:lvl4pPr>
            <a:lvl5pPr>
              <a:defRPr sz="2800" b="1">
                <a:solidFill>
                  <a:schemeClr val="bg1"/>
                </a:solidFill>
              </a:defRPr>
            </a:lvl5pPr>
          </a:lstStyle>
          <a:p>
            <a:pPr lvl="0"/>
            <a:r>
              <a:rPr lang="en-US" dirty="0"/>
              <a:t>Insert Quote</a:t>
            </a:r>
          </a:p>
        </p:txBody>
      </p:sp>
      <p:pic>
        <p:nvPicPr>
          <p:cNvPr id="1026" name="Picture 2" descr="C:\Users\sneha.sharma\Pictures\quote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36341" y="287627"/>
            <a:ext cx="10287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59A9B8-956E-4B81-B82A-92BABFB2AFA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317" t="10094" r="4517" b="11773"/>
          <a:stretch/>
        </p:blipFill>
        <p:spPr>
          <a:xfrm>
            <a:off x="10705627" y="6272243"/>
            <a:ext cx="941132" cy="531993"/>
          </a:xfrm>
          <a:prstGeom prst="rect">
            <a:avLst/>
          </a:prstGeom>
        </p:spPr>
      </p:pic>
    </p:spTree>
    <p:extLst>
      <p:ext uri="{BB962C8B-B14F-4D97-AF65-F5344CB8AC3E}">
        <p14:creationId xmlns:p14="http://schemas.microsoft.com/office/powerpoint/2010/main" val="373840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option 1 without pictu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15BE5D-3581-4AE3-B2AC-207723387145}"/>
              </a:ext>
            </a:extLst>
          </p:cNvPr>
          <p:cNvSpPr/>
          <p:nvPr userDrawn="1"/>
        </p:nvSpPr>
        <p:spPr>
          <a:xfrm>
            <a:off x="10912642" y="6039853"/>
            <a:ext cx="1279358" cy="818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0E0216-C85E-41FE-BEB0-50D3059601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9316" y="-84221"/>
            <a:ext cx="8181473" cy="7050505"/>
          </a:xfrm>
          <a:prstGeom prst="rect">
            <a:avLst/>
          </a:prstGeom>
        </p:spPr>
      </p:pic>
      <p:sp>
        <p:nvSpPr>
          <p:cNvPr id="12" name="Text Placeholder 16">
            <a:extLst>
              <a:ext uri="{FF2B5EF4-FFF2-40B4-BE49-F238E27FC236}">
                <a16:creationId xmlns:a16="http://schemas.microsoft.com/office/drawing/2014/main" id="{76FDC1B3-7084-4BD6-A1E0-ED58D29FB87F}"/>
              </a:ext>
            </a:extLst>
          </p:cNvPr>
          <p:cNvSpPr>
            <a:spLocks noGrp="1"/>
          </p:cNvSpPr>
          <p:nvPr>
            <p:ph type="body" sz="quarter" idx="13" hasCustomPrompt="1"/>
          </p:nvPr>
        </p:nvSpPr>
        <p:spPr>
          <a:xfrm>
            <a:off x="329439" y="2286007"/>
            <a:ext cx="3636962" cy="2382838"/>
          </a:xfrm>
        </p:spPr>
        <p:txBody>
          <a:bodyPr>
            <a:normAutofit/>
          </a:bodyPr>
          <a:lstStyle>
            <a:lvl1pPr marL="0" indent="0">
              <a:buNone/>
              <a:defRPr sz="2000">
                <a:solidFill>
                  <a:srgbClr val="F5911E"/>
                </a:solidFill>
              </a:defRPr>
            </a:lvl1pPr>
          </a:lstStyle>
          <a:p>
            <a:pPr lvl="0"/>
            <a:r>
              <a:rPr lang="en-US" dirty="0"/>
              <a:t>Name, Designation, Company</a:t>
            </a:r>
          </a:p>
        </p:txBody>
      </p:sp>
      <p:pic>
        <p:nvPicPr>
          <p:cNvPr id="9" name="Picture 2" descr="C:\Users\sneha.sharma\Pictures\quote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36341" y="287627"/>
            <a:ext cx="1028700" cy="981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7B1AEA73-34BE-4701-BC84-9E61465FBC89}"/>
              </a:ext>
            </a:extLst>
          </p:cNvPr>
          <p:cNvSpPr>
            <a:spLocks noGrp="1"/>
          </p:cNvSpPr>
          <p:nvPr>
            <p:ph type="body" sz="quarter" idx="15" hasCustomPrompt="1"/>
          </p:nvPr>
        </p:nvSpPr>
        <p:spPr>
          <a:xfrm>
            <a:off x="5683045" y="1101725"/>
            <a:ext cx="5743779" cy="4730750"/>
          </a:xfrm>
        </p:spPr>
        <p:txBody>
          <a:bodyPr anchor="ctr">
            <a:normAutofit/>
          </a:bodyPr>
          <a:lstStyle>
            <a:lvl1pPr marL="117475"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marL="117475"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Quote</a:t>
            </a:r>
          </a:p>
        </p:txBody>
      </p:sp>
      <p:pic>
        <p:nvPicPr>
          <p:cNvPr id="8" name="Picture 7">
            <a:extLst>
              <a:ext uri="{FF2B5EF4-FFF2-40B4-BE49-F238E27FC236}">
                <a16:creationId xmlns:a16="http://schemas.microsoft.com/office/drawing/2014/main" id="{03A8A848-1731-413F-80FF-5D2F12462C2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317" t="10094" r="4517" b="11773"/>
          <a:stretch/>
        </p:blipFill>
        <p:spPr>
          <a:xfrm>
            <a:off x="10705627" y="6272243"/>
            <a:ext cx="941132" cy="531993"/>
          </a:xfrm>
          <a:prstGeom prst="rect">
            <a:avLst/>
          </a:prstGeom>
        </p:spPr>
      </p:pic>
    </p:spTree>
    <p:extLst>
      <p:ext uri="{BB962C8B-B14F-4D97-AF65-F5344CB8AC3E}">
        <p14:creationId xmlns:p14="http://schemas.microsoft.com/office/powerpoint/2010/main" val="261079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option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505F0D-79C9-463F-849E-FA9A117650C3}"/>
              </a:ext>
            </a:extLst>
          </p:cNvPr>
          <p:cNvSpPr/>
          <p:nvPr userDrawn="1"/>
        </p:nvSpPr>
        <p:spPr>
          <a:xfrm>
            <a:off x="10912642" y="6039853"/>
            <a:ext cx="1279358" cy="818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24D164C-9722-4491-9B12-C2FB2703D8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9316" y="-84221"/>
            <a:ext cx="8181473" cy="7050505"/>
          </a:xfrm>
          <a:prstGeom prst="rect">
            <a:avLst/>
          </a:prstGeom>
        </p:spPr>
      </p:pic>
      <p:sp>
        <p:nvSpPr>
          <p:cNvPr id="10" name="Picture Placeholder 9">
            <a:extLst>
              <a:ext uri="{FF2B5EF4-FFF2-40B4-BE49-F238E27FC236}">
                <a16:creationId xmlns:a16="http://schemas.microsoft.com/office/drawing/2014/main" id="{062C3202-1B8E-4C1B-81B6-2F687677C8E9}"/>
              </a:ext>
            </a:extLst>
          </p:cNvPr>
          <p:cNvSpPr>
            <a:spLocks noGrp="1"/>
          </p:cNvSpPr>
          <p:nvPr>
            <p:ph type="pic" sz="quarter" idx="10" hasCustomPrompt="1"/>
          </p:nvPr>
        </p:nvSpPr>
        <p:spPr>
          <a:xfrm>
            <a:off x="168275" y="1936750"/>
            <a:ext cx="4908550" cy="3297238"/>
          </a:xfrm>
          <a:prstGeom prst="roundRect">
            <a:avLst>
              <a:gd name="adj" fmla="val 8274"/>
            </a:avLst>
          </a:prstGeom>
          <a:ln w="57150">
            <a:solidFill>
              <a:schemeClr val="bg1"/>
            </a:solidFill>
          </a:ln>
        </p:spPr>
        <p:txBody>
          <a:bodyPr>
            <a:normAutofit/>
          </a:bodyPr>
          <a:lstStyle>
            <a:lvl1pPr>
              <a:defRPr sz="1800"/>
            </a:lvl1pPr>
          </a:lstStyle>
          <a:p>
            <a:r>
              <a:rPr lang="en-US" dirty="0"/>
              <a:t>Click on icon to add picture</a:t>
            </a:r>
          </a:p>
        </p:txBody>
      </p:sp>
      <p:sp>
        <p:nvSpPr>
          <p:cNvPr id="5" name="Text Placeholder 4">
            <a:extLst>
              <a:ext uri="{FF2B5EF4-FFF2-40B4-BE49-F238E27FC236}">
                <a16:creationId xmlns:a16="http://schemas.microsoft.com/office/drawing/2014/main" id="{767CCDF9-B7EA-4182-B699-59B0F4972A20}"/>
              </a:ext>
            </a:extLst>
          </p:cNvPr>
          <p:cNvSpPr>
            <a:spLocks noGrp="1"/>
          </p:cNvSpPr>
          <p:nvPr>
            <p:ph type="body" sz="quarter" idx="12" hasCustomPrompt="1"/>
          </p:nvPr>
        </p:nvSpPr>
        <p:spPr>
          <a:xfrm>
            <a:off x="5641975" y="325438"/>
            <a:ext cx="5630863" cy="4246562"/>
          </a:xfrm>
        </p:spPr>
        <p:txBody>
          <a:bodyPr anchor="ctr">
            <a:normAutofit/>
          </a:bodyPr>
          <a:lstStyle>
            <a:lvl1pPr marL="0" indent="0">
              <a:buNone/>
              <a:defRPr sz="2800" b="1">
                <a:solidFill>
                  <a:schemeClr val="bg1"/>
                </a:solidFill>
              </a:defRPr>
            </a:lvl1pPr>
            <a:lvl2pPr>
              <a:defRPr sz="2800" b="1">
                <a:solidFill>
                  <a:schemeClr val="bg1"/>
                </a:solidFill>
              </a:defRPr>
            </a:lvl2pPr>
            <a:lvl3pPr>
              <a:defRPr sz="2800" b="1">
                <a:solidFill>
                  <a:schemeClr val="bg1"/>
                </a:solidFill>
              </a:defRPr>
            </a:lvl3pPr>
            <a:lvl4pPr>
              <a:defRPr sz="2800" b="1">
                <a:solidFill>
                  <a:schemeClr val="bg1"/>
                </a:solidFill>
              </a:defRPr>
            </a:lvl4pPr>
            <a:lvl5pPr>
              <a:defRPr sz="2800" b="1">
                <a:solidFill>
                  <a:schemeClr val="bg1"/>
                </a:solidFill>
              </a:defRPr>
            </a:lvl5pPr>
          </a:lstStyle>
          <a:p>
            <a:pPr lvl="0"/>
            <a:r>
              <a:rPr lang="en-US" dirty="0"/>
              <a:t>Insert text</a:t>
            </a:r>
          </a:p>
        </p:txBody>
      </p:sp>
      <p:sp>
        <p:nvSpPr>
          <p:cNvPr id="9" name="Text Placeholder 8">
            <a:extLst>
              <a:ext uri="{FF2B5EF4-FFF2-40B4-BE49-F238E27FC236}">
                <a16:creationId xmlns:a16="http://schemas.microsoft.com/office/drawing/2014/main" id="{F39DF791-5510-4B3B-9574-65117D657CAC}"/>
              </a:ext>
            </a:extLst>
          </p:cNvPr>
          <p:cNvSpPr>
            <a:spLocks noGrp="1"/>
          </p:cNvSpPr>
          <p:nvPr>
            <p:ph type="body" sz="quarter" idx="13" hasCustomPrompt="1"/>
          </p:nvPr>
        </p:nvSpPr>
        <p:spPr>
          <a:xfrm>
            <a:off x="5641975" y="4674817"/>
            <a:ext cx="5630863" cy="1382713"/>
          </a:xfrm>
        </p:spPr>
        <p:txBody>
          <a:bodyPr>
            <a:noAutofit/>
          </a:bodyPr>
          <a:lstStyle>
            <a:lvl1pPr marL="0" indent="0">
              <a:buNone/>
              <a:defRPr sz="2400">
                <a:solidFill>
                  <a:srgbClr val="F5911E"/>
                </a:solidFill>
              </a:defRPr>
            </a:lvl1pPr>
            <a:lvl2pPr>
              <a:defRPr sz="2400">
                <a:solidFill>
                  <a:srgbClr val="F5911E"/>
                </a:solidFill>
              </a:defRPr>
            </a:lvl2pPr>
            <a:lvl3pPr>
              <a:defRPr sz="2400">
                <a:solidFill>
                  <a:srgbClr val="F5911E"/>
                </a:solidFill>
              </a:defRPr>
            </a:lvl3pPr>
            <a:lvl4pPr>
              <a:defRPr sz="2400">
                <a:solidFill>
                  <a:srgbClr val="F5911E"/>
                </a:solidFill>
              </a:defRPr>
            </a:lvl4pPr>
            <a:lvl5pPr>
              <a:defRPr sz="2400">
                <a:solidFill>
                  <a:srgbClr val="F5911E"/>
                </a:solidFill>
              </a:defRPr>
            </a:lvl5pPr>
          </a:lstStyle>
          <a:p>
            <a:pPr lvl="0"/>
            <a:r>
              <a:rPr lang="en-US" dirty="0"/>
              <a:t>Name</a:t>
            </a:r>
          </a:p>
          <a:p>
            <a:pPr lvl="0"/>
            <a:r>
              <a:rPr lang="en-US" dirty="0"/>
              <a:t>Destination</a:t>
            </a:r>
          </a:p>
          <a:p>
            <a:pPr lvl="0"/>
            <a:r>
              <a:rPr lang="en-US" dirty="0"/>
              <a:t>Company</a:t>
            </a:r>
          </a:p>
          <a:p>
            <a:pPr lvl="0"/>
            <a:endParaRPr lang="en-US" dirty="0"/>
          </a:p>
        </p:txBody>
      </p:sp>
      <p:pic>
        <p:nvPicPr>
          <p:cNvPr id="8" name="Picture 7">
            <a:extLst>
              <a:ext uri="{FF2B5EF4-FFF2-40B4-BE49-F238E27FC236}">
                <a16:creationId xmlns:a16="http://schemas.microsoft.com/office/drawing/2014/main" id="{EA98318E-B2E9-478A-8571-FDE06DA1D86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317" t="10094" r="4517" b="11773"/>
          <a:stretch/>
        </p:blipFill>
        <p:spPr>
          <a:xfrm>
            <a:off x="10705627" y="6272243"/>
            <a:ext cx="941132" cy="531993"/>
          </a:xfrm>
          <a:prstGeom prst="rect">
            <a:avLst/>
          </a:prstGeom>
        </p:spPr>
      </p:pic>
    </p:spTree>
    <p:extLst>
      <p:ext uri="{BB962C8B-B14F-4D97-AF65-F5344CB8AC3E}">
        <p14:creationId xmlns:p14="http://schemas.microsoft.com/office/powerpoint/2010/main" val="4029363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6ED35F97-0704-4D0E-9133-919195AFC208}"/>
              </a:ext>
            </a:extLst>
          </p:cNvPr>
          <p:cNvSpPr/>
          <p:nvPr userDrawn="1"/>
        </p:nvSpPr>
        <p:spPr>
          <a:xfrm flipH="1" flipV="1">
            <a:off x="0" y="-10701"/>
            <a:ext cx="12192000" cy="5003801"/>
          </a:xfrm>
          <a:prstGeom prst="round2SameRect">
            <a:avLst>
              <a:gd name="adj1" fmla="val 11892"/>
              <a:gd name="adj2" fmla="val 0"/>
            </a:avLst>
          </a:prstGeom>
          <a:solidFill>
            <a:srgbClr val="2823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pic>
        <p:nvPicPr>
          <p:cNvPr id="4" name="Graphic 3">
            <a:extLst>
              <a:ext uri="{FF2B5EF4-FFF2-40B4-BE49-F238E27FC236}">
                <a16:creationId xmlns:a16="http://schemas.microsoft.com/office/drawing/2014/main" id="{ADCFABF8-C8DC-421F-BBCE-01DCF447FFE5}"/>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4684" b="14011"/>
          <a:stretch/>
        </p:blipFill>
        <p:spPr>
          <a:xfrm flipH="1" flipV="1">
            <a:off x="7410023" y="-27441"/>
            <a:ext cx="4809951" cy="5003800"/>
          </a:xfrm>
          <a:prstGeom prst="rect">
            <a:avLst/>
          </a:prstGeom>
        </p:spPr>
      </p:pic>
      <p:sp>
        <p:nvSpPr>
          <p:cNvPr id="5" name="Rectangle 4">
            <a:extLst>
              <a:ext uri="{FF2B5EF4-FFF2-40B4-BE49-F238E27FC236}">
                <a16:creationId xmlns:a16="http://schemas.microsoft.com/office/drawing/2014/main" id="{A1742F2F-2AC9-487B-A311-B7B58C0E524B}"/>
              </a:ext>
            </a:extLst>
          </p:cNvPr>
          <p:cNvSpPr/>
          <p:nvPr userDrawn="1"/>
        </p:nvSpPr>
        <p:spPr>
          <a:xfrm>
            <a:off x="10948737" y="6268453"/>
            <a:ext cx="1243263" cy="589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064FE61-163E-4654-8FFB-E6C4D3A0AFD8}"/>
              </a:ext>
            </a:extLst>
          </p:cNvPr>
          <p:cNvSpPr txBox="1"/>
          <p:nvPr userDrawn="1"/>
        </p:nvSpPr>
        <p:spPr>
          <a:xfrm>
            <a:off x="0" y="2700474"/>
            <a:ext cx="12192000" cy="1200329"/>
          </a:xfrm>
          <a:prstGeom prst="rect">
            <a:avLst/>
          </a:prstGeom>
          <a:noFill/>
        </p:spPr>
        <p:txBody>
          <a:bodyPr wrap="square" rtlCol="0">
            <a:spAutoFit/>
          </a:bodyPr>
          <a:lstStyle/>
          <a:p>
            <a:pPr algn="ctr"/>
            <a:r>
              <a:rPr lang="en-US" sz="7200" b="1" dirty="0">
                <a:solidFill>
                  <a:schemeClr val="bg1"/>
                </a:solidFill>
                <a:latin typeface="Century Gothic" panose="020B0502020202020204" pitchFamily="34" charset="0"/>
              </a:rPr>
              <a:t>Thank you</a:t>
            </a:r>
          </a:p>
        </p:txBody>
      </p:sp>
      <p:sp>
        <p:nvSpPr>
          <p:cNvPr id="7" name="TextBox 6">
            <a:extLst>
              <a:ext uri="{FF2B5EF4-FFF2-40B4-BE49-F238E27FC236}">
                <a16:creationId xmlns:a16="http://schemas.microsoft.com/office/drawing/2014/main" id="{B430CD53-14A5-464C-B0CE-E6C09E57C1B4}"/>
              </a:ext>
            </a:extLst>
          </p:cNvPr>
          <p:cNvSpPr txBox="1"/>
          <p:nvPr userDrawn="1"/>
        </p:nvSpPr>
        <p:spPr>
          <a:xfrm>
            <a:off x="321251" y="5504837"/>
            <a:ext cx="7008017" cy="707886"/>
          </a:xfrm>
          <a:prstGeom prst="rect">
            <a:avLst/>
          </a:prstGeom>
          <a:noFill/>
        </p:spPr>
        <p:txBody>
          <a:bodyPr wrap="square" rtlCol="0">
            <a:spAutoFit/>
          </a:bodyPr>
          <a:lstStyle/>
          <a:p>
            <a:pPr algn="just"/>
            <a:r>
              <a:rPr lang="en-IN" sz="800" b="1" kern="1200" baseline="0" dirty="0">
                <a:latin typeface="Century Gothic" panose="020B0502020202020204" pitchFamily="34" charset="0"/>
                <a:ea typeface="+mn-ea"/>
                <a:cs typeface="+mn-cs"/>
              </a:rPr>
              <a:t>Disclaimer:</a:t>
            </a:r>
          </a:p>
          <a:p>
            <a:pPr algn="just"/>
            <a:endParaRPr lang="en-IN" sz="800" kern="1200" baseline="0" dirty="0">
              <a:latin typeface="Century Gothic" pitchFamily="34" charset="0"/>
              <a:ea typeface="+mn-ea"/>
              <a:cs typeface="+mn-cs"/>
            </a:endParaRPr>
          </a:p>
          <a:p>
            <a:pPr algn="just"/>
            <a:r>
              <a:rPr lang="en-IN" sz="800" kern="1200" baseline="0" dirty="0">
                <a:latin typeface="Century Gothic" pitchFamily="34" charset="0"/>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800" b="1" spc="98" dirty="0">
              <a:latin typeface="Century Gothic" pitchFamily="34" charset="0"/>
              <a:cs typeface="Segoe UI Semilight" pitchFamily="34" charset="0"/>
            </a:endParaRPr>
          </a:p>
        </p:txBody>
      </p:sp>
      <p:sp>
        <p:nvSpPr>
          <p:cNvPr id="8" name="Text Box 11">
            <a:hlinkClick r:id="rId4"/>
            <a:extLst>
              <a:ext uri="{FF2B5EF4-FFF2-40B4-BE49-F238E27FC236}">
                <a16:creationId xmlns:a16="http://schemas.microsoft.com/office/drawing/2014/main" id="{90074998-68D8-4FF9-A014-68AD300F0D77}"/>
              </a:ext>
            </a:extLst>
          </p:cNvPr>
          <p:cNvSpPr txBox="1">
            <a:spLocks noChangeArrowheads="1"/>
          </p:cNvSpPr>
          <p:nvPr userDrawn="1"/>
        </p:nvSpPr>
        <p:spPr bwMode="auto">
          <a:xfrm>
            <a:off x="4541681" y="4966996"/>
            <a:ext cx="3419872" cy="261610"/>
          </a:xfrm>
          <a:prstGeom prst="rect">
            <a:avLst/>
          </a:prstGeom>
          <a:noFill/>
          <a:ln w="9525">
            <a:noFill/>
            <a:miter lim="800000"/>
            <a:headEnd/>
            <a:tailEnd/>
          </a:ln>
        </p:spPr>
        <p:txBody>
          <a:bodyPr wrap="square">
            <a:spAutoFit/>
          </a:bodyPr>
          <a:lstStyle/>
          <a:p>
            <a:pPr algn="ctr"/>
            <a:r>
              <a:rPr lang="en-IN" sz="1100" b="1" dirty="0">
                <a:solidFill>
                  <a:schemeClr val="accent3"/>
                </a:solidFill>
                <a:latin typeface="Century Gothic" pitchFamily="34" charset="0"/>
                <a:cs typeface="Segoe UI Semilight" pitchFamily="34" charset="0"/>
              </a:rPr>
              <a:t>www.ugamsolutions.com</a:t>
            </a:r>
            <a:endParaRPr lang="en-US" sz="1100" b="1" dirty="0">
              <a:solidFill>
                <a:schemeClr val="accent3"/>
              </a:solidFill>
              <a:latin typeface="Century Gothic" pitchFamily="34" charset="0"/>
              <a:cs typeface="Segoe UI Semilight" pitchFamily="34" charset="0"/>
            </a:endParaRPr>
          </a:p>
        </p:txBody>
      </p:sp>
      <p:pic>
        <p:nvPicPr>
          <p:cNvPr id="13" name="Picture 12">
            <a:extLst>
              <a:ext uri="{FF2B5EF4-FFF2-40B4-BE49-F238E27FC236}">
                <a16:creationId xmlns:a16="http://schemas.microsoft.com/office/drawing/2014/main" id="{7D5E228D-24DC-4E28-8A55-12EBE4FEF12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3450" t="10791" r="4328" b="10569"/>
          <a:stretch/>
        </p:blipFill>
        <p:spPr>
          <a:xfrm>
            <a:off x="9183003" y="5330334"/>
            <a:ext cx="2678195" cy="1522822"/>
          </a:xfrm>
          <a:prstGeom prst="rect">
            <a:avLst/>
          </a:prstGeom>
        </p:spPr>
      </p:pic>
    </p:spTree>
    <p:extLst>
      <p:ext uri="{BB962C8B-B14F-4D97-AF65-F5344CB8AC3E}">
        <p14:creationId xmlns:p14="http://schemas.microsoft.com/office/powerpoint/2010/main" val="3982434522"/>
      </p:ext>
    </p:extLst>
  </p:cSld>
  <p:clrMapOvr>
    <a:masterClrMapping/>
  </p:clrMapOvr>
  <p:extLst mod="1">
    <p:ext uri="{DCECCB84-F9BA-43D5-87BE-67443E8EF086}">
      <p15:sldGuideLst xmlns:p15="http://schemas.microsoft.com/office/powerpoint/2012/main">
        <p15:guide id="1" pos="7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proposal/deliverable">
    <p:spTree>
      <p:nvGrpSpPr>
        <p:cNvPr id="1" name=""/>
        <p:cNvGrpSpPr/>
        <p:nvPr/>
      </p:nvGrpSpPr>
      <p:grpSpPr>
        <a:xfrm>
          <a:off x="0" y="0"/>
          <a:ext cx="0" cy="0"/>
          <a:chOff x="0" y="0"/>
          <a:chExt cx="0" cy="0"/>
        </a:xfrm>
      </p:grpSpPr>
      <p:sp>
        <p:nvSpPr>
          <p:cNvPr id="14" name="Rectangle: Top Corners Rounded 13">
            <a:extLst>
              <a:ext uri="{FF2B5EF4-FFF2-40B4-BE49-F238E27FC236}">
                <a16:creationId xmlns:a16="http://schemas.microsoft.com/office/drawing/2014/main" id="{A0904F8C-136C-4C12-8A61-B8EAC9CC4A73}"/>
              </a:ext>
            </a:extLst>
          </p:cNvPr>
          <p:cNvSpPr/>
          <p:nvPr userDrawn="1"/>
        </p:nvSpPr>
        <p:spPr>
          <a:xfrm>
            <a:off x="0" y="1854199"/>
            <a:ext cx="12192000" cy="5003801"/>
          </a:xfrm>
          <a:prstGeom prst="round2SameRect">
            <a:avLst>
              <a:gd name="adj1" fmla="val 11892"/>
              <a:gd name="adj2" fmla="val 0"/>
            </a:avLst>
          </a:prstGeom>
          <a:solidFill>
            <a:srgbClr val="2823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pic>
        <p:nvPicPr>
          <p:cNvPr id="17" name="Graphic 16">
            <a:extLst>
              <a:ext uri="{FF2B5EF4-FFF2-40B4-BE49-F238E27FC236}">
                <a16:creationId xmlns:a16="http://schemas.microsoft.com/office/drawing/2014/main" id="{7DC3DF5A-953D-4698-B459-F981291E5E39}"/>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54684" b="14011"/>
          <a:stretch/>
        </p:blipFill>
        <p:spPr>
          <a:xfrm flipH="1">
            <a:off x="8059727" y="2547327"/>
            <a:ext cx="4143676" cy="4310673"/>
          </a:xfrm>
          <a:prstGeom prst="rect">
            <a:avLst/>
          </a:prstGeom>
        </p:spPr>
      </p:pic>
      <p:sp>
        <p:nvSpPr>
          <p:cNvPr id="18" name="Title 1">
            <a:extLst>
              <a:ext uri="{FF2B5EF4-FFF2-40B4-BE49-F238E27FC236}">
                <a16:creationId xmlns:a16="http://schemas.microsoft.com/office/drawing/2014/main" id="{898569F7-61A0-4236-8968-6ABE680BA98E}"/>
              </a:ext>
            </a:extLst>
          </p:cNvPr>
          <p:cNvSpPr>
            <a:spLocks noGrp="1"/>
          </p:cNvSpPr>
          <p:nvPr>
            <p:ph type="ctrTitle" hasCustomPrompt="1"/>
          </p:nvPr>
        </p:nvSpPr>
        <p:spPr>
          <a:xfrm>
            <a:off x="173038" y="2784531"/>
            <a:ext cx="12018962" cy="1533957"/>
          </a:xfrm>
        </p:spPr>
        <p:txBody>
          <a:bodyPr anchor="b">
            <a:normAutofit/>
          </a:bodyPr>
          <a:lstStyle>
            <a:lvl1pPr marL="115888" indent="0" algn="l">
              <a:defRPr sz="3600" b="1">
                <a:solidFill>
                  <a:schemeClr val="bg1"/>
                </a:solidFill>
              </a:defRPr>
            </a:lvl1pPr>
          </a:lstStyle>
          <a:p>
            <a:r>
              <a:rPr lang="en-US" dirty="0"/>
              <a:t>Write title here</a:t>
            </a:r>
          </a:p>
        </p:txBody>
      </p:sp>
      <p:sp>
        <p:nvSpPr>
          <p:cNvPr id="19" name="Subtitle 2">
            <a:extLst>
              <a:ext uri="{FF2B5EF4-FFF2-40B4-BE49-F238E27FC236}">
                <a16:creationId xmlns:a16="http://schemas.microsoft.com/office/drawing/2014/main" id="{CE8A4512-35C9-42BC-947D-EFCFF8D68363}"/>
              </a:ext>
            </a:extLst>
          </p:cNvPr>
          <p:cNvSpPr>
            <a:spLocks noGrp="1"/>
          </p:cNvSpPr>
          <p:nvPr>
            <p:ph type="subTitle" idx="1" hasCustomPrompt="1"/>
          </p:nvPr>
        </p:nvSpPr>
        <p:spPr>
          <a:xfrm>
            <a:off x="173255" y="4414530"/>
            <a:ext cx="12018962" cy="365125"/>
          </a:xfrm>
        </p:spPr>
        <p:txBody>
          <a:bodyPr anchor="ctr">
            <a:normAutofit/>
          </a:bodyPr>
          <a:lstStyle>
            <a:lvl1pPr marL="115888" indent="0" algn="l">
              <a:buNone/>
              <a:defRPr sz="1600">
                <a:solidFill>
                  <a:srgbClr val="918AAA"/>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Month, Year</a:t>
            </a:r>
          </a:p>
        </p:txBody>
      </p:sp>
      <p:sp>
        <p:nvSpPr>
          <p:cNvPr id="20" name="Text Placeholder 7">
            <a:extLst>
              <a:ext uri="{FF2B5EF4-FFF2-40B4-BE49-F238E27FC236}">
                <a16:creationId xmlns:a16="http://schemas.microsoft.com/office/drawing/2014/main" id="{356E50AD-1496-45F9-A8F5-40523D8366F8}"/>
              </a:ext>
            </a:extLst>
          </p:cNvPr>
          <p:cNvSpPr>
            <a:spLocks noGrp="1"/>
          </p:cNvSpPr>
          <p:nvPr>
            <p:ph type="body" sz="quarter" idx="14" hasCustomPrompt="1"/>
          </p:nvPr>
        </p:nvSpPr>
        <p:spPr>
          <a:xfrm>
            <a:off x="173037" y="2159307"/>
            <a:ext cx="12019971" cy="568325"/>
          </a:xfrm>
        </p:spPr>
        <p:txBody>
          <a:bodyPr>
            <a:normAutofit/>
          </a:bodyPr>
          <a:lstStyle>
            <a:lvl1pPr marL="115888" indent="0">
              <a:buNone/>
              <a:defRPr sz="2400">
                <a:solidFill>
                  <a:schemeClr val="bg1"/>
                </a:solidFill>
              </a:defRPr>
            </a:lvl1pPr>
          </a:lstStyle>
          <a:p>
            <a:pPr lvl="0"/>
            <a:r>
              <a:rPr lang="en-US" dirty="0"/>
              <a:t>Proposal / Deliverable / Discussion </a:t>
            </a:r>
          </a:p>
        </p:txBody>
      </p:sp>
      <p:sp>
        <p:nvSpPr>
          <p:cNvPr id="23" name="Picture Placeholder 22">
            <a:extLst>
              <a:ext uri="{FF2B5EF4-FFF2-40B4-BE49-F238E27FC236}">
                <a16:creationId xmlns:a16="http://schemas.microsoft.com/office/drawing/2014/main" id="{883E0FD6-030C-44EB-A35F-3FAC8CCACC85}"/>
              </a:ext>
            </a:extLst>
          </p:cNvPr>
          <p:cNvSpPr>
            <a:spLocks noGrp="1"/>
          </p:cNvSpPr>
          <p:nvPr>
            <p:ph type="pic" sz="quarter" idx="15" hasCustomPrompt="1"/>
          </p:nvPr>
        </p:nvSpPr>
        <p:spPr>
          <a:xfrm>
            <a:off x="173037" y="167301"/>
            <a:ext cx="2252076" cy="1122252"/>
          </a:xfrm>
        </p:spPr>
        <p:txBody>
          <a:bodyPr>
            <a:normAutofit/>
          </a:bodyPr>
          <a:lstStyle>
            <a:lvl1pPr marL="0" indent="0">
              <a:buNone/>
              <a:defRPr sz="2000">
                <a:solidFill>
                  <a:schemeClr val="bg1">
                    <a:lumMod val="65000"/>
                  </a:schemeClr>
                </a:solidFill>
              </a:defRPr>
            </a:lvl1pPr>
          </a:lstStyle>
          <a:p>
            <a:r>
              <a:rPr lang="en-US" dirty="0"/>
              <a:t>Insert Client Logo if any</a:t>
            </a:r>
          </a:p>
        </p:txBody>
      </p:sp>
      <p:pic>
        <p:nvPicPr>
          <p:cNvPr id="10" name="Picture 9">
            <a:extLst>
              <a:ext uri="{FF2B5EF4-FFF2-40B4-BE49-F238E27FC236}">
                <a16:creationId xmlns:a16="http://schemas.microsoft.com/office/drawing/2014/main" id="{A94E4F4E-66FC-4777-ADD1-4D7947FC9D15}"/>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450" t="10791" r="4328" b="10569"/>
          <a:stretch/>
        </p:blipFill>
        <p:spPr>
          <a:xfrm>
            <a:off x="9183003" y="167301"/>
            <a:ext cx="2678195" cy="1522822"/>
          </a:xfrm>
          <a:prstGeom prst="rect">
            <a:avLst/>
          </a:prstGeom>
        </p:spPr>
      </p:pic>
    </p:spTree>
    <p:extLst>
      <p:ext uri="{BB962C8B-B14F-4D97-AF65-F5344CB8AC3E}">
        <p14:creationId xmlns:p14="http://schemas.microsoft.com/office/powerpoint/2010/main" val="3764100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19CE257-B39A-45B6-9292-E800F0241E11}"/>
              </a:ext>
            </a:extLst>
          </p:cNvPr>
          <p:cNvPicPr>
            <a:picLocks noChangeAspect="1"/>
          </p:cNvPicPr>
          <p:nvPr userDrawn="1"/>
        </p:nvPicPr>
        <p:blipFill>
          <a:blip r:embed="rId2">
            <a:lum/>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2816308">
            <a:off x="-2204182" y="-4980133"/>
            <a:ext cx="18221188" cy="18667543"/>
          </a:xfrm>
          <a:prstGeom prst="rect">
            <a:avLst/>
          </a:prstGeom>
        </p:spPr>
      </p:pic>
      <p:sp>
        <p:nvSpPr>
          <p:cNvPr id="22" name="Rectangle: Top Corners Rounded 21">
            <a:extLst>
              <a:ext uri="{FF2B5EF4-FFF2-40B4-BE49-F238E27FC236}">
                <a16:creationId xmlns:a16="http://schemas.microsoft.com/office/drawing/2014/main" id="{94882438-37AB-4579-ACE4-9639E01D4476}"/>
              </a:ext>
            </a:extLst>
          </p:cNvPr>
          <p:cNvSpPr/>
          <p:nvPr userDrawn="1"/>
        </p:nvSpPr>
        <p:spPr>
          <a:xfrm>
            <a:off x="-776177" y="1850069"/>
            <a:ext cx="12968177" cy="2975318"/>
          </a:xfrm>
          <a:prstGeom prst="round2SameRect">
            <a:avLst>
              <a:gd name="adj1" fmla="val 0"/>
              <a:gd name="adj2" fmla="val 14227"/>
            </a:avLst>
          </a:prstGeom>
          <a:solidFill>
            <a:srgbClr val="2823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entury Gothic"/>
              <a:ea typeface="+mn-ea"/>
              <a:cs typeface="+mn-cs"/>
            </a:endParaRPr>
          </a:p>
        </p:txBody>
      </p:sp>
      <p:sp>
        <p:nvSpPr>
          <p:cNvPr id="4" name="Text Box 11">
            <a:hlinkClick r:id="rId4"/>
            <a:extLst>
              <a:ext uri="{FF2B5EF4-FFF2-40B4-BE49-F238E27FC236}">
                <a16:creationId xmlns:a16="http://schemas.microsoft.com/office/drawing/2014/main" id="{28C15DD3-DE5D-4349-AFCF-1D24CFFE4074}"/>
              </a:ext>
            </a:extLst>
          </p:cNvPr>
          <p:cNvSpPr txBox="1">
            <a:spLocks noChangeArrowheads="1"/>
          </p:cNvSpPr>
          <p:nvPr userDrawn="1"/>
        </p:nvSpPr>
        <p:spPr bwMode="auto">
          <a:xfrm>
            <a:off x="4386064" y="4826319"/>
            <a:ext cx="3419872" cy="307777"/>
          </a:xfrm>
          <a:prstGeom prst="rect">
            <a:avLst/>
          </a:prstGeom>
          <a:noFill/>
          <a:ln w="9525">
            <a:noFill/>
            <a:miter lim="800000"/>
            <a:headEnd/>
            <a:tailEnd/>
          </a:ln>
        </p:spPr>
        <p:txBody>
          <a:bodyPr wrap="square">
            <a:spAutoFit/>
          </a:bodyPr>
          <a:lstStyle/>
          <a:p>
            <a:pPr algn="ctr"/>
            <a:r>
              <a:rPr lang="en-IN" sz="1400" b="1" dirty="0">
                <a:solidFill>
                  <a:srgbClr val="F5911E"/>
                </a:solidFill>
                <a:latin typeface="Century Gothic" pitchFamily="34" charset="0"/>
                <a:cs typeface="Segoe UI Semilight" pitchFamily="34" charset="0"/>
              </a:rPr>
              <a:t>www.ugamsolutions.com</a:t>
            </a:r>
            <a:endParaRPr lang="en-US" sz="1400" b="1" dirty="0">
              <a:solidFill>
                <a:srgbClr val="F5911E"/>
              </a:solidFill>
              <a:latin typeface="Century Gothic" pitchFamily="34" charset="0"/>
              <a:cs typeface="Segoe UI Semilight" pitchFamily="34" charset="0"/>
            </a:endParaRPr>
          </a:p>
        </p:txBody>
      </p:sp>
      <p:sp>
        <p:nvSpPr>
          <p:cNvPr id="21" name="TextBox 20">
            <a:extLst>
              <a:ext uri="{FF2B5EF4-FFF2-40B4-BE49-F238E27FC236}">
                <a16:creationId xmlns:a16="http://schemas.microsoft.com/office/drawing/2014/main" id="{D03F187A-C6E9-4C1B-AABB-1D067D8A23B3}"/>
              </a:ext>
            </a:extLst>
          </p:cNvPr>
          <p:cNvSpPr txBox="1"/>
          <p:nvPr userDrawn="1"/>
        </p:nvSpPr>
        <p:spPr>
          <a:xfrm>
            <a:off x="103108" y="2297134"/>
            <a:ext cx="116987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err="1">
                <a:solidFill>
                  <a:schemeClr val="bg1"/>
                </a:solidFill>
                <a:effectLst/>
                <a:latin typeface="+mn-lt"/>
                <a:ea typeface="+mn-ea"/>
                <a:cs typeface="+mn-cs"/>
              </a:rPr>
              <a:t>Ugam</a:t>
            </a:r>
            <a:r>
              <a:rPr lang="en-US" sz="1600" b="0" i="0" kern="1200" dirty="0">
                <a:solidFill>
                  <a:schemeClr val="bg1"/>
                </a:solidFill>
                <a:effectLst/>
                <a:latin typeface="+mn-lt"/>
                <a:ea typeface="+mn-ea"/>
                <a:cs typeface="+mn-cs"/>
              </a:rPr>
              <a:t> is a leading next generation data and analytics company. We work with retailers, distributors, manufacturers and research &amp; consulting firms to enable superior data-driven decision-making. </a:t>
            </a:r>
            <a:r>
              <a:rPr lang="en-US" sz="1600" b="0" i="0" kern="1200" dirty="0" err="1">
                <a:solidFill>
                  <a:schemeClr val="bg1"/>
                </a:solidFill>
                <a:effectLst/>
                <a:latin typeface="+mn-lt"/>
                <a:ea typeface="+mn-ea"/>
                <a:cs typeface="+mn-cs"/>
              </a:rPr>
              <a:t>Ugam’s</a:t>
            </a:r>
            <a:r>
              <a:rPr lang="en-US" sz="1600" b="0" i="0" kern="1200" dirty="0">
                <a:solidFill>
                  <a:schemeClr val="bg1"/>
                </a:solidFill>
                <a:effectLst/>
                <a:latin typeface="+mn-lt"/>
                <a:ea typeface="+mn-ea"/>
                <a:cs typeface="+mn-cs"/>
              </a:rPr>
              <a:t> customer-centric approach, that blends data, technology and experts, has resulted in impactful and long-tenured relationships with over 75 Fortune 500 companies. Visit us at </a:t>
            </a:r>
            <a:r>
              <a:rPr lang="en-US" sz="1600" b="0" i="0" u="sng" kern="1200" dirty="0">
                <a:solidFill>
                  <a:schemeClr val="bg1"/>
                </a:solidFill>
                <a:effectLst/>
                <a:latin typeface="+mn-lt"/>
                <a:ea typeface="+mn-ea"/>
                <a:cs typeface="+mn-cs"/>
                <a:hlinkClick r:id="rId5">
                  <a:extLst>
                    <a:ext uri="{A12FA001-AC4F-418D-AE19-62706E023703}">
                      <ahyp:hlinkClr xmlns:ahyp="http://schemas.microsoft.com/office/drawing/2018/hyperlinkcolor" val="tx"/>
                    </a:ext>
                  </a:extLst>
                </a:hlinkClick>
              </a:rPr>
              <a:t>www.ugamsolutions.com</a:t>
            </a:r>
            <a:r>
              <a:rPr lang="en-US" sz="1600" b="0" i="0" kern="1200" dirty="0">
                <a:solidFill>
                  <a:schemeClr val="bg1"/>
                </a:solidFill>
                <a:effectLst/>
                <a:latin typeface="+mn-lt"/>
                <a:ea typeface="+mn-ea"/>
                <a:cs typeface="+mn-cs"/>
              </a:rPr>
              <a:t>, follow us on Twitter </a:t>
            </a:r>
            <a:r>
              <a:rPr lang="en-US" sz="1600" b="0" i="0" u="sng" kern="1200" dirty="0">
                <a:solidFill>
                  <a:schemeClr val="bg1"/>
                </a:solidFill>
                <a:effectLst/>
                <a:latin typeface="+mn-lt"/>
                <a:ea typeface="+mn-ea"/>
                <a:cs typeface="+mn-cs"/>
                <a:hlinkClick r:id="rId6">
                  <a:extLst>
                    <a:ext uri="{A12FA001-AC4F-418D-AE19-62706E023703}">
                      <ahyp:hlinkClr xmlns:ahyp="http://schemas.microsoft.com/office/drawing/2018/hyperlinkcolor" val="tx"/>
                    </a:ext>
                  </a:extLst>
                </a:hlinkClick>
              </a:rPr>
              <a:t>@</a:t>
            </a:r>
            <a:r>
              <a:rPr lang="en-US" sz="1600" b="0" i="0" u="sng" kern="1200" dirty="0" err="1">
                <a:solidFill>
                  <a:schemeClr val="bg1"/>
                </a:solidFill>
                <a:effectLst/>
                <a:latin typeface="+mn-lt"/>
                <a:ea typeface="+mn-ea"/>
                <a:cs typeface="+mn-cs"/>
                <a:hlinkClick r:id="rId6">
                  <a:extLst>
                    <a:ext uri="{A12FA001-AC4F-418D-AE19-62706E023703}">
                      <ahyp:hlinkClr xmlns:ahyp="http://schemas.microsoft.com/office/drawing/2018/hyperlinkcolor" val="tx"/>
                    </a:ext>
                  </a:extLst>
                </a:hlinkClick>
              </a:rPr>
              <a:t>ugam</a:t>
            </a:r>
            <a:r>
              <a:rPr lang="en-US" sz="1600" b="0" i="0" kern="1200" dirty="0">
                <a:solidFill>
                  <a:schemeClr val="bg1"/>
                </a:solidFill>
                <a:effectLst/>
                <a:latin typeface="+mn-lt"/>
                <a:ea typeface="+mn-ea"/>
                <a:cs typeface="+mn-cs"/>
              </a:rPr>
              <a:t>, and visit our </a:t>
            </a:r>
            <a:r>
              <a:rPr lang="en-US" sz="1600" b="0" i="0" u="sng" kern="1200" dirty="0">
                <a:solidFill>
                  <a:schemeClr val="bg1"/>
                </a:solidFill>
                <a:effectLst/>
                <a:latin typeface="+mn-lt"/>
                <a:ea typeface="+mn-ea"/>
                <a:cs typeface="+mn-cs"/>
                <a:hlinkClick r:id="rId7">
                  <a:extLst>
                    <a:ext uri="{A12FA001-AC4F-418D-AE19-62706E023703}">
                      <ahyp:hlinkClr xmlns:ahyp="http://schemas.microsoft.com/office/drawing/2018/hyperlinkcolor" val="tx"/>
                    </a:ext>
                  </a:extLst>
                </a:hlinkClick>
              </a:rPr>
              <a:t>LinkedIn</a:t>
            </a:r>
            <a:r>
              <a:rPr lang="en-US" sz="1600" b="0" i="0" kern="1200" dirty="0">
                <a:solidFill>
                  <a:schemeClr val="bg1"/>
                </a:solidFill>
                <a:effectLst/>
                <a:latin typeface="+mn-lt"/>
                <a:ea typeface="+mn-ea"/>
                <a:cs typeface="+mn-cs"/>
              </a:rPr>
              <a:t> page.</a:t>
            </a:r>
            <a:endParaRPr lang="en-US" sz="1400" dirty="0">
              <a:solidFill>
                <a:schemeClr val="bg1"/>
              </a:solidFill>
              <a:latin typeface="Century Gothic" panose="020B0502020202020204" pitchFamily="34" charset="0"/>
            </a:endParaRPr>
          </a:p>
        </p:txBody>
      </p:sp>
      <p:sp>
        <p:nvSpPr>
          <p:cNvPr id="23" name="Text Box 11">
            <a:extLst>
              <a:ext uri="{FF2B5EF4-FFF2-40B4-BE49-F238E27FC236}">
                <a16:creationId xmlns:a16="http://schemas.microsoft.com/office/drawing/2014/main" id="{278A268B-588B-494F-981E-6089CB7BF8BA}"/>
              </a:ext>
            </a:extLst>
          </p:cNvPr>
          <p:cNvSpPr txBox="1">
            <a:spLocks noChangeArrowheads="1"/>
          </p:cNvSpPr>
          <p:nvPr userDrawn="1"/>
        </p:nvSpPr>
        <p:spPr bwMode="auto">
          <a:xfrm>
            <a:off x="103108" y="4038224"/>
            <a:ext cx="3419872" cy="338554"/>
          </a:xfrm>
          <a:prstGeom prst="rect">
            <a:avLst/>
          </a:prstGeom>
          <a:noFill/>
          <a:ln w="9525">
            <a:noFill/>
            <a:miter lim="800000"/>
            <a:headEnd/>
            <a:tailEnd/>
          </a:ln>
        </p:spPr>
        <p:txBody>
          <a:bodyPr wrap="square">
            <a:spAutoFit/>
          </a:bodyPr>
          <a:lstStyle/>
          <a:p>
            <a:pPr algn="just"/>
            <a:r>
              <a:rPr lang="en-IN" sz="1600" b="0" dirty="0">
                <a:solidFill>
                  <a:schemeClr val="bg1"/>
                </a:solidFill>
                <a:latin typeface="Century Gothic" pitchFamily="34" charset="0"/>
                <a:cs typeface="Segoe UI Semilight" pitchFamily="34" charset="0"/>
              </a:rPr>
              <a:t>For more information, contact:</a:t>
            </a:r>
            <a:endParaRPr lang="en-US" sz="1600" b="0" dirty="0">
              <a:solidFill>
                <a:schemeClr val="bg1"/>
              </a:solidFill>
              <a:latin typeface="Century Gothic" pitchFamily="34" charset="0"/>
              <a:cs typeface="Segoe UI Semilight" pitchFamily="34" charset="0"/>
            </a:endParaRPr>
          </a:p>
        </p:txBody>
      </p:sp>
      <p:sp>
        <p:nvSpPr>
          <p:cNvPr id="24" name="Text Box 11">
            <a:extLst>
              <a:ext uri="{FF2B5EF4-FFF2-40B4-BE49-F238E27FC236}">
                <a16:creationId xmlns:a16="http://schemas.microsoft.com/office/drawing/2014/main" id="{96702576-9F80-4155-A694-88DBA4E490E4}"/>
              </a:ext>
            </a:extLst>
          </p:cNvPr>
          <p:cNvSpPr txBox="1">
            <a:spLocks noChangeArrowheads="1"/>
          </p:cNvSpPr>
          <p:nvPr userDrawn="1"/>
        </p:nvSpPr>
        <p:spPr bwMode="auto">
          <a:xfrm>
            <a:off x="3179174" y="4021120"/>
            <a:ext cx="2814782" cy="338554"/>
          </a:xfrm>
          <a:prstGeom prst="rect">
            <a:avLst/>
          </a:prstGeom>
          <a:noFill/>
          <a:ln w="9525">
            <a:noFill/>
            <a:miter lim="800000"/>
            <a:headEnd/>
            <a:tailEnd/>
          </a:ln>
        </p:spPr>
        <p:txBody>
          <a:bodyPr wrap="square">
            <a:spAutoFit/>
          </a:bodyPr>
          <a:lstStyle/>
          <a:p>
            <a:pPr>
              <a:defRPr/>
            </a:pPr>
            <a:r>
              <a:rPr lang="en-US" sz="1600" i="1" u="sng" dirty="0">
                <a:solidFill>
                  <a:schemeClr val="bg1"/>
                </a:solidFill>
                <a:latin typeface="Century Gothic" charset="0"/>
                <a:hlinkClick r:id="rId8">
                  <a:extLst>
                    <a:ext uri="{A12FA001-AC4F-418D-AE19-62706E023703}">
                      <ahyp:hlinkClr xmlns:ahyp="http://schemas.microsoft.com/office/drawing/2018/hyperlinkcolor" val="tx"/>
                    </a:ext>
                  </a:extLst>
                </a:hlinkClick>
              </a:rPr>
              <a:t>sales@ugamsolutions.com</a:t>
            </a:r>
            <a:r>
              <a:rPr lang="en-US" sz="1600" dirty="0">
                <a:solidFill>
                  <a:schemeClr val="bg1"/>
                </a:solidFill>
                <a:latin typeface="Century Gothic" charset="0"/>
              </a:rPr>
              <a:t>   </a:t>
            </a:r>
          </a:p>
        </p:txBody>
      </p:sp>
      <p:sp>
        <p:nvSpPr>
          <p:cNvPr id="11" name="TextBox 10">
            <a:extLst>
              <a:ext uri="{FF2B5EF4-FFF2-40B4-BE49-F238E27FC236}">
                <a16:creationId xmlns:a16="http://schemas.microsoft.com/office/drawing/2014/main" id="{E7B958A0-7E0C-4C0D-B819-AAB7E7ECEA0B}"/>
              </a:ext>
            </a:extLst>
          </p:cNvPr>
          <p:cNvSpPr txBox="1"/>
          <p:nvPr userDrawn="1"/>
        </p:nvSpPr>
        <p:spPr>
          <a:xfrm>
            <a:off x="0" y="6592572"/>
            <a:ext cx="3038168" cy="261610"/>
          </a:xfrm>
          <a:prstGeom prst="rect">
            <a:avLst/>
          </a:prstGeom>
          <a:noFill/>
        </p:spPr>
        <p:txBody>
          <a:bodyPr wrap="square" rtlCol="0">
            <a:spAutoFit/>
          </a:bodyPr>
          <a:lstStyle/>
          <a:p>
            <a:r>
              <a:rPr lang="en-US" sz="1100" dirty="0">
                <a:solidFill>
                  <a:schemeClr val="tx1">
                    <a:lumMod val="50000"/>
                    <a:lumOff val="50000"/>
                  </a:schemeClr>
                </a:solidFill>
                <a:latin typeface="Century Gothic" panose="020B0502020202020204" pitchFamily="34" charset="0"/>
              </a:rPr>
              <a:t>Private &amp; Confidential</a:t>
            </a:r>
          </a:p>
        </p:txBody>
      </p:sp>
      <p:sp>
        <p:nvSpPr>
          <p:cNvPr id="13" name="Rectangle 12">
            <a:extLst>
              <a:ext uri="{FF2B5EF4-FFF2-40B4-BE49-F238E27FC236}">
                <a16:creationId xmlns:a16="http://schemas.microsoft.com/office/drawing/2014/main" id="{25E2ACDF-48EB-47B7-A63F-1060BFB91540}"/>
              </a:ext>
            </a:extLst>
          </p:cNvPr>
          <p:cNvSpPr/>
          <p:nvPr userDrawn="1"/>
        </p:nvSpPr>
        <p:spPr>
          <a:xfrm>
            <a:off x="10951029" y="6313714"/>
            <a:ext cx="1240971" cy="5442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9FCECF3-8B18-419B-9EDD-246BAE898763}"/>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3450" t="10791" r="4328" b="10569"/>
          <a:stretch/>
        </p:blipFill>
        <p:spPr>
          <a:xfrm>
            <a:off x="9183003" y="167301"/>
            <a:ext cx="2678195" cy="1522822"/>
          </a:xfrm>
          <a:prstGeom prst="rect">
            <a:avLst/>
          </a:prstGeom>
        </p:spPr>
      </p:pic>
    </p:spTree>
    <p:extLst>
      <p:ext uri="{BB962C8B-B14F-4D97-AF65-F5344CB8AC3E}">
        <p14:creationId xmlns:p14="http://schemas.microsoft.com/office/powerpoint/2010/main" val="983310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oiler plate">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669E3BC0-1733-42D6-AD00-04A35CA347ED}"/>
              </a:ext>
            </a:extLst>
          </p:cNvPr>
          <p:cNvPicPr>
            <a:picLocks noChangeAspect="1"/>
          </p:cNvPicPr>
          <p:nvPr userDrawn="1"/>
        </p:nvPicPr>
        <p:blipFill>
          <a:blip r:embed="rId2">
            <a:lum/>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2816308">
            <a:off x="-5757474" y="-4312861"/>
            <a:ext cx="19283044" cy="18667543"/>
          </a:xfrm>
          <a:prstGeom prst="rect">
            <a:avLst/>
          </a:prstGeom>
        </p:spPr>
      </p:pic>
      <p:sp>
        <p:nvSpPr>
          <p:cNvPr id="11" name="Rectangle: Top Corners Rounded 10">
            <a:extLst>
              <a:ext uri="{FF2B5EF4-FFF2-40B4-BE49-F238E27FC236}">
                <a16:creationId xmlns:a16="http://schemas.microsoft.com/office/drawing/2014/main" id="{1283C4C2-B91F-4C7D-B300-95EA92C8F5F6}"/>
              </a:ext>
            </a:extLst>
          </p:cNvPr>
          <p:cNvSpPr/>
          <p:nvPr userDrawn="1"/>
        </p:nvSpPr>
        <p:spPr>
          <a:xfrm>
            <a:off x="-776177" y="1850069"/>
            <a:ext cx="12968177" cy="2975318"/>
          </a:xfrm>
          <a:prstGeom prst="round2SameRect">
            <a:avLst>
              <a:gd name="adj1" fmla="val 0"/>
              <a:gd name="adj2" fmla="val 14227"/>
            </a:avLst>
          </a:prstGeom>
          <a:solidFill>
            <a:srgbClr val="2823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entury Gothic"/>
              <a:ea typeface="+mn-ea"/>
              <a:cs typeface="+mn-cs"/>
            </a:endParaRPr>
          </a:p>
        </p:txBody>
      </p:sp>
      <p:sp>
        <p:nvSpPr>
          <p:cNvPr id="4" name="Text Box 11">
            <a:hlinkClick r:id="rId4"/>
            <a:extLst>
              <a:ext uri="{FF2B5EF4-FFF2-40B4-BE49-F238E27FC236}">
                <a16:creationId xmlns:a16="http://schemas.microsoft.com/office/drawing/2014/main" id="{28C15DD3-DE5D-4349-AFCF-1D24CFFE4074}"/>
              </a:ext>
            </a:extLst>
          </p:cNvPr>
          <p:cNvSpPr txBox="1">
            <a:spLocks noChangeArrowheads="1"/>
          </p:cNvSpPr>
          <p:nvPr userDrawn="1"/>
        </p:nvSpPr>
        <p:spPr bwMode="auto">
          <a:xfrm>
            <a:off x="4386064" y="4826319"/>
            <a:ext cx="3419872" cy="307777"/>
          </a:xfrm>
          <a:prstGeom prst="rect">
            <a:avLst/>
          </a:prstGeom>
          <a:noFill/>
          <a:ln w="9525">
            <a:noFill/>
            <a:miter lim="800000"/>
            <a:headEnd/>
            <a:tailEnd/>
          </a:ln>
        </p:spPr>
        <p:txBody>
          <a:bodyPr wrap="square">
            <a:spAutoFit/>
          </a:bodyPr>
          <a:lstStyle/>
          <a:p>
            <a:pPr algn="ctr"/>
            <a:r>
              <a:rPr lang="en-IN" sz="1400" b="1" dirty="0">
                <a:solidFill>
                  <a:srgbClr val="F5911E"/>
                </a:solidFill>
                <a:latin typeface="Century Gothic" pitchFamily="34" charset="0"/>
                <a:cs typeface="Segoe UI Semilight" pitchFamily="34" charset="0"/>
              </a:rPr>
              <a:t>www.ugamsolutions.com</a:t>
            </a:r>
            <a:endParaRPr lang="en-US" sz="1400" b="1" dirty="0">
              <a:solidFill>
                <a:srgbClr val="F5911E"/>
              </a:solidFill>
              <a:latin typeface="Century Gothic" pitchFamily="34" charset="0"/>
              <a:cs typeface="Segoe UI Semilight" pitchFamily="34" charset="0"/>
            </a:endParaRPr>
          </a:p>
        </p:txBody>
      </p:sp>
      <p:sp>
        <p:nvSpPr>
          <p:cNvPr id="19" name="Text Box 11">
            <a:extLst>
              <a:ext uri="{FF2B5EF4-FFF2-40B4-BE49-F238E27FC236}">
                <a16:creationId xmlns:a16="http://schemas.microsoft.com/office/drawing/2014/main" id="{6E148979-874A-49E7-940F-DED923DBDF67}"/>
              </a:ext>
            </a:extLst>
          </p:cNvPr>
          <p:cNvSpPr txBox="1">
            <a:spLocks noChangeArrowheads="1"/>
          </p:cNvSpPr>
          <p:nvPr userDrawn="1"/>
        </p:nvSpPr>
        <p:spPr bwMode="auto">
          <a:xfrm>
            <a:off x="123429" y="3389801"/>
            <a:ext cx="4276186" cy="338554"/>
          </a:xfrm>
          <a:prstGeom prst="rect">
            <a:avLst/>
          </a:prstGeom>
          <a:noFill/>
          <a:ln w="9525">
            <a:noFill/>
            <a:miter lim="800000"/>
            <a:headEnd/>
            <a:tailEnd/>
          </a:ln>
        </p:spPr>
        <p:txBody>
          <a:bodyPr wrap="square">
            <a:spAutoFit/>
          </a:bodyPr>
          <a:lstStyle/>
          <a:p>
            <a:pPr algn="just"/>
            <a:r>
              <a:rPr lang="en-IN" sz="1600" b="0" dirty="0">
                <a:solidFill>
                  <a:schemeClr val="bg1"/>
                </a:solidFill>
                <a:latin typeface="Century Gothic" pitchFamily="34" charset="0"/>
                <a:cs typeface="Segoe UI Semilight" pitchFamily="34" charset="0"/>
              </a:rPr>
              <a:t>For more information, contact:</a:t>
            </a:r>
            <a:endParaRPr lang="en-US" sz="1600" b="0" dirty="0">
              <a:solidFill>
                <a:schemeClr val="bg1"/>
              </a:solidFill>
              <a:latin typeface="Century Gothic" pitchFamily="34" charset="0"/>
              <a:cs typeface="Segoe UI Semilight" pitchFamily="34" charset="0"/>
            </a:endParaRPr>
          </a:p>
        </p:txBody>
      </p:sp>
      <p:sp>
        <p:nvSpPr>
          <p:cNvPr id="20" name="Text Box 11">
            <a:extLst>
              <a:ext uri="{FF2B5EF4-FFF2-40B4-BE49-F238E27FC236}">
                <a16:creationId xmlns:a16="http://schemas.microsoft.com/office/drawing/2014/main" id="{65199253-4FE1-481A-86B5-7F15F1E40BBF}"/>
              </a:ext>
            </a:extLst>
          </p:cNvPr>
          <p:cNvSpPr txBox="1">
            <a:spLocks noChangeArrowheads="1"/>
          </p:cNvSpPr>
          <p:nvPr userDrawn="1"/>
        </p:nvSpPr>
        <p:spPr bwMode="auto">
          <a:xfrm>
            <a:off x="3203242" y="3389801"/>
            <a:ext cx="3186922" cy="338554"/>
          </a:xfrm>
          <a:prstGeom prst="rect">
            <a:avLst/>
          </a:prstGeom>
          <a:noFill/>
          <a:ln w="9525">
            <a:noFill/>
            <a:miter lim="800000"/>
            <a:headEnd/>
            <a:tailEnd/>
          </a:ln>
        </p:spPr>
        <p:txBody>
          <a:bodyPr wrap="square">
            <a:spAutoFit/>
          </a:bodyPr>
          <a:lstStyle/>
          <a:p>
            <a:pPr>
              <a:defRPr/>
            </a:pPr>
            <a:r>
              <a:rPr lang="en-US" sz="1600" i="1" u="sng" dirty="0">
                <a:solidFill>
                  <a:schemeClr val="bg1"/>
                </a:solidFill>
                <a:latin typeface="Century Gothic" charset="0"/>
                <a:hlinkClick r:id="rId5"/>
              </a:rPr>
              <a:t>sales@ugamsolutions.com</a:t>
            </a:r>
            <a:r>
              <a:rPr lang="en-US" sz="1600" dirty="0">
                <a:solidFill>
                  <a:schemeClr val="bg1"/>
                </a:solidFill>
                <a:latin typeface="Century Gothic" charset="0"/>
              </a:rPr>
              <a:t>   </a:t>
            </a:r>
          </a:p>
        </p:txBody>
      </p:sp>
      <p:sp>
        <p:nvSpPr>
          <p:cNvPr id="21" name="TextBox 20">
            <a:extLst>
              <a:ext uri="{FF2B5EF4-FFF2-40B4-BE49-F238E27FC236}">
                <a16:creationId xmlns:a16="http://schemas.microsoft.com/office/drawing/2014/main" id="{F072A2EB-80A8-4CD6-B406-2CC3CFF03697}"/>
              </a:ext>
            </a:extLst>
          </p:cNvPr>
          <p:cNvSpPr txBox="1"/>
          <p:nvPr userDrawn="1"/>
        </p:nvSpPr>
        <p:spPr>
          <a:xfrm>
            <a:off x="123429" y="2847192"/>
            <a:ext cx="1206857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err="1">
                <a:solidFill>
                  <a:schemeClr val="bg1"/>
                </a:solidFill>
                <a:effectLst/>
                <a:latin typeface="+mn-lt"/>
                <a:ea typeface="+mn-ea"/>
                <a:cs typeface="+mn-cs"/>
              </a:rPr>
              <a:t>Ugam</a:t>
            </a:r>
            <a:r>
              <a:rPr lang="en-US" sz="1600" b="0" i="0" kern="1200" dirty="0">
                <a:solidFill>
                  <a:schemeClr val="bg1"/>
                </a:solidFill>
                <a:effectLst/>
                <a:latin typeface="+mn-lt"/>
                <a:ea typeface="+mn-ea"/>
                <a:cs typeface="+mn-cs"/>
              </a:rPr>
              <a:t> is a leading next generation data and analytics company. We work with retailers, distributors, manufacturers and research &amp; consulting firms to enable superior data-driven decision-making.</a:t>
            </a:r>
            <a:endParaRPr lang="en-US" sz="1400" dirty="0">
              <a:solidFill>
                <a:schemeClr val="bg1"/>
              </a:solidFill>
              <a:latin typeface="Century Gothic" panose="020B0502020202020204" pitchFamily="34" charset="0"/>
            </a:endParaRPr>
          </a:p>
        </p:txBody>
      </p:sp>
      <p:sp>
        <p:nvSpPr>
          <p:cNvPr id="12" name="TextBox 11">
            <a:extLst>
              <a:ext uri="{FF2B5EF4-FFF2-40B4-BE49-F238E27FC236}">
                <a16:creationId xmlns:a16="http://schemas.microsoft.com/office/drawing/2014/main" id="{6F023BCD-E36C-4D2B-921C-B932D8200156}"/>
              </a:ext>
            </a:extLst>
          </p:cNvPr>
          <p:cNvSpPr txBox="1"/>
          <p:nvPr userDrawn="1"/>
        </p:nvSpPr>
        <p:spPr>
          <a:xfrm>
            <a:off x="0" y="6592572"/>
            <a:ext cx="3038168" cy="261610"/>
          </a:xfrm>
          <a:prstGeom prst="rect">
            <a:avLst/>
          </a:prstGeom>
          <a:noFill/>
        </p:spPr>
        <p:txBody>
          <a:bodyPr wrap="square" rtlCol="0">
            <a:spAutoFit/>
          </a:bodyPr>
          <a:lstStyle/>
          <a:p>
            <a:r>
              <a:rPr lang="en-US" sz="1100" dirty="0">
                <a:solidFill>
                  <a:schemeClr val="tx1">
                    <a:lumMod val="50000"/>
                    <a:lumOff val="50000"/>
                  </a:schemeClr>
                </a:solidFill>
                <a:latin typeface="Century Gothic" panose="020B0502020202020204" pitchFamily="34" charset="0"/>
              </a:rPr>
              <a:t>Private &amp; Confidential</a:t>
            </a:r>
          </a:p>
        </p:txBody>
      </p:sp>
      <p:sp>
        <p:nvSpPr>
          <p:cNvPr id="14" name="Rectangle 13">
            <a:extLst>
              <a:ext uri="{FF2B5EF4-FFF2-40B4-BE49-F238E27FC236}">
                <a16:creationId xmlns:a16="http://schemas.microsoft.com/office/drawing/2014/main" id="{B3063FE0-2932-45C9-9229-237A0704839E}"/>
              </a:ext>
            </a:extLst>
          </p:cNvPr>
          <p:cNvSpPr/>
          <p:nvPr userDrawn="1"/>
        </p:nvSpPr>
        <p:spPr>
          <a:xfrm>
            <a:off x="10951029" y="6313714"/>
            <a:ext cx="1240971" cy="5442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F2C7A18-C317-48EF-9FCB-09ABF6571D29}"/>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3450" t="10791" r="4328" b="10569"/>
          <a:stretch/>
        </p:blipFill>
        <p:spPr>
          <a:xfrm>
            <a:off x="9183003" y="167301"/>
            <a:ext cx="2678195" cy="1522822"/>
          </a:xfrm>
          <a:prstGeom prst="rect">
            <a:avLst/>
          </a:prstGeom>
        </p:spPr>
      </p:pic>
    </p:spTree>
    <p:extLst>
      <p:ext uri="{BB962C8B-B14F-4D97-AF65-F5344CB8AC3E}">
        <p14:creationId xmlns:p14="http://schemas.microsoft.com/office/powerpoint/2010/main" val="3398087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proposal/deliverable">
    <p:spTree>
      <p:nvGrpSpPr>
        <p:cNvPr id="1" name=""/>
        <p:cNvGrpSpPr/>
        <p:nvPr/>
      </p:nvGrpSpPr>
      <p:grpSpPr>
        <a:xfrm>
          <a:off x="0" y="0"/>
          <a:ext cx="0" cy="0"/>
          <a:chOff x="0" y="0"/>
          <a:chExt cx="0" cy="0"/>
        </a:xfrm>
      </p:grpSpPr>
      <p:sp>
        <p:nvSpPr>
          <p:cNvPr id="12" name="Rectangle: Top Corners Rounded 11">
            <a:extLst>
              <a:ext uri="{FF2B5EF4-FFF2-40B4-BE49-F238E27FC236}">
                <a16:creationId xmlns:a16="http://schemas.microsoft.com/office/drawing/2014/main" id="{D9906F70-AD65-45C5-8EB7-37FD9F74BA4F}"/>
              </a:ext>
            </a:extLst>
          </p:cNvPr>
          <p:cNvSpPr/>
          <p:nvPr userDrawn="1"/>
        </p:nvSpPr>
        <p:spPr>
          <a:xfrm>
            <a:off x="0" y="1854200"/>
            <a:ext cx="12192000" cy="5003801"/>
          </a:xfrm>
          <a:prstGeom prst="round2SameRect">
            <a:avLst>
              <a:gd name="adj1" fmla="val 1189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A0E86922-BFDE-4E19-B8C6-D8E1CB9DACDE}"/>
              </a:ext>
            </a:extLst>
          </p:cNvPr>
          <p:cNvSpPr>
            <a:spLocks noGrp="1"/>
          </p:cNvSpPr>
          <p:nvPr>
            <p:ph type="ctrTitle" hasCustomPrompt="1"/>
          </p:nvPr>
        </p:nvSpPr>
        <p:spPr>
          <a:xfrm>
            <a:off x="230718" y="2784532"/>
            <a:ext cx="11691485" cy="1533957"/>
          </a:xfrm>
        </p:spPr>
        <p:txBody>
          <a:bodyPr anchor="b">
            <a:normAutofit/>
          </a:bodyPr>
          <a:lstStyle>
            <a:lvl1pPr marL="115888" indent="0" algn="l">
              <a:defRPr sz="3200" b="1">
                <a:solidFill>
                  <a:schemeClr val="bg1"/>
                </a:solidFill>
              </a:defRPr>
            </a:lvl1pPr>
          </a:lstStyle>
          <a:p>
            <a:r>
              <a:rPr lang="en-US"/>
              <a:t>Write title here</a:t>
            </a:r>
          </a:p>
        </p:txBody>
      </p:sp>
      <p:sp>
        <p:nvSpPr>
          <p:cNvPr id="3" name="Subtitle 2">
            <a:extLst>
              <a:ext uri="{FF2B5EF4-FFF2-40B4-BE49-F238E27FC236}">
                <a16:creationId xmlns:a16="http://schemas.microsoft.com/office/drawing/2014/main" id="{FBCC7FF3-FD61-4065-9E9C-40EE319D6C7B}"/>
              </a:ext>
            </a:extLst>
          </p:cNvPr>
          <p:cNvSpPr>
            <a:spLocks noGrp="1"/>
          </p:cNvSpPr>
          <p:nvPr>
            <p:ph type="subTitle" idx="1" hasCustomPrompt="1"/>
          </p:nvPr>
        </p:nvSpPr>
        <p:spPr>
          <a:xfrm>
            <a:off x="231007" y="4414531"/>
            <a:ext cx="11691485" cy="365125"/>
          </a:xfrm>
        </p:spPr>
        <p:txBody>
          <a:bodyPr anchor="ctr">
            <a:normAutofit/>
          </a:bodyPr>
          <a:lstStyle>
            <a:lvl1pPr marL="115888" indent="0" algn="l">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Month, Year</a:t>
            </a:r>
          </a:p>
        </p:txBody>
      </p:sp>
      <p:sp>
        <p:nvSpPr>
          <p:cNvPr id="9" name="Picture Placeholder 8">
            <a:extLst>
              <a:ext uri="{FF2B5EF4-FFF2-40B4-BE49-F238E27FC236}">
                <a16:creationId xmlns:a16="http://schemas.microsoft.com/office/drawing/2014/main" id="{6494ED65-5EF9-4A7C-B72C-CBBE4BE99C9B}"/>
              </a:ext>
            </a:extLst>
          </p:cNvPr>
          <p:cNvSpPr>
            <a:spLocks noGrp="1"/>
          </p:cNvSpPr>
          <p:nvPr>
            <p:ph type="pic" sz="quarter" idx="13" hasCustomPrompt="1"/>
          </p:nvPr>
        </p:nvSpPr>
        <p:spPr>
          <a:xfrm>
            <a:off x="230717" y="153989"/>
            <a:ext cx="2862200" cy="1087437"/>
          </a:xfrm>
        </p:spPr>
        <p:txBody>
          <a:bodyPr anchor="ctr"/>
          <a:lstStyle>
            <a:lvl1pPr marL="0" indent="0" algn="ctr">
              <a:buNone/>
              <a:defRPr>
                <a:solidFill>
                  <a:schemeClr val="bg1">
                    <a:lumMod val="65000"/>
                  </a:schemeClr>
                </a:solidFill>
              </a:defRPr>
            </a:lvl1pPr>
          </a:lstStyle>
          <a:p>
            <a:r>
              <a:rPr lang="en-US"/>
              <a:t>Insert Client Logo if any</a:t>
            </a:r>
          </a:p>
        </p:txBody>
      </p:sp>
      <p:pic>
        <p:nvPicPr>
          <p:cNvPr id="10" name="Picture 9">
            <a:extLst>
              <a:ext uri="{FF2B5EF4-FFF2-40B4-BE49-F238E27FC236}">
                <a16:creationId xmlns:a16="http://schemas.microsoft.com/office/drawing/2014/main" id="{ED49D1C0-5F24-459F-BAD0-FA3AC11869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342633" y="303897"/>
            <a:ext cx="2579860" cy="835523"/>
          </a:xfrm>
          <a:prstGeom prst="rect">
            <a:avLst/>
          </a:prstGeom>
        </p:spPr>
      </p:pic>
      <p:sp>
        <p:nvSpPr>
          <p:cNvPr id="8" name="Text Placeholder 7">
            <a:extLst>
              <a:ext uri="{FF2B5EF4-FFF2-40B4-BE49-F238E27FC236}">
                <a16:creationId xmlns:a16="http://schemas.microsoft.com/office/drawing/2014/main" id="{BEE8603B-34B7-4DF1-9049-E40D0FF92A8A}"/>
              </a:ext>
            </a:extLst>
          </p:cNvPr>
          <p:cNvSpPr>
            <a:spLocks noGrp="1"/>
          </p:cNvSpPr>
          <p:nvPr>
            <p:ph type="body" sz="quarter" idx="14" hasCustomPrompt="1"/>
          </p:nvPr>
        </p:nvSpPr>
        <p:spPr>
          <a:xfrm>
            <a:off x="230717" y="2159308"/>
            <a:ext cx="11692467" cy="568325"/>
          </a:xfrm>
        </p:spPr>
        <p:txBody>
          <a:bodyPr>
            <a:normAutofit/>
          </a:bodyPr>
          <a:lstStyle>
            <a:lvl1pPr marL="115888" indent="0">
              <a:buNone/>
              <a:defRPr sz="2400">
                <a:solidFill>
                  <a:schemeClr val="bg1"/>
                </a:solidFill>
              </a:defRPr>
            </a:lvl1pPr>
          </a:lstStyle>
          <a:p>
            <a:pPr lvl="0"/>
            <a:r>
              <a:rPr lang="en-US"/>
              <a:t>Proposal / Deliverable / Discussion </a:t>
            </a:r>
          </a:p>
        </p:txBody>
      </p:sp>
      <p:sp>
        <p:nvSpPr>
          <p:cNvPr id="11" name="TextBox 10">
            <a:extLst>
              <a:ext uri="{FF2B5EF4-FFF2-40B4-BE49-F238E27FC236}">
                <a16:creationId xmlns:a16="http://schemas.microsoft.com/office/drawing/2014/main" id="{C9F0C16E-EFC0-43DB-ACAA-434768E477CC}"/>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pic>
        <p:nvPicPr>
          <p:cNvPr id="13" name="Picture 12">
            <a:extLst>
              <a:ext uri="{FF2B5EF4-FFF2-40B4-BE49-F238E27FC236}">
                <a16:creationId xmlns:a16="http://schemas.microsoft.com/office/drawing/2014/main" id="{C9D52551-C15D-424A-AEBF-317E2AF9CDF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646426" y="2558083"/>
            <a:ext cx="5525271" cy="4315427"/>
          </a:xfrm>
          <a:prstGeom prst="rect">
            <a:avLst/>
          </a:prstGeom>
        </p:spPr>
      </p:pic>
    </p:spTree>
    <p:extLst>
      <p:ext uri="{BB962C8B-B14F-4D97-AF65-F5344CB8AC3E}">
        <p14:creationId xmlns:p14="http://schemas.microsoft.com/office/powerpoint/2010/main" val="32122099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 name="Rectangle: Top Corners Rounded 6">
            <a:extLst>
              <a:ext uri="{FF2B5EF4-FFF2-40B4-BE49-F238E27FC236}">
                <a16:creationId xmlns:a16="http://schemas.microsoft.com/office/drawing/2014/main" id="{2802F51B-17C9-4015-9894-88BD43A8A72C}"/>
              </a:ext>
            </a:extLst>
          </p:cNvPr>
          <p:cNvSpPr/>
          <p:nvPr userDrawn="1"/>
        </p:nvSpPr>
        <p:spPr>
          <a:xfrm>
            <a:off x="0" y="1854200"/>
            <a:ext cx="12192000" cy="5003801"/>
          </a:xfrm>
          <a:prstGeom prst="round2SameRect">
            <a:avLst>
              <a:gd name="adj1" fmla="val 1189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A0E86922-BFDE-4E19-B8C6-D8E1CB9DACDE}"/>
              </a:ext>
            </a:extLst>
          </p:cNvPr>
          <p:cNvSpPr>
            <a:spLocks noGrp="1"/>
          </p:cNvSpPr>
          <p:nvPr>
            <p:ph type="ctrTitle" hasCustomPrompt="1"/>
          </p:nvPr>
        </p:nvSpPr>
        <p:spPr>
          <a:xfrm>
            <a:off x="231007" y="2306484"/>
            <a:ext cx="11691485" cy="1655763"/>
          </a:xfrm>
        </p:spPr>
        <p:txBody>
          <a:bodyPr anchor="b">
            <a:normAutofit/>
          </a:bodyPr>
          <a:lstStyle>
            <a:lvl1pPr marL="115888" indent="0" algn="l">
              <a:defRPr sz="3200" b="1">
                <a:solidFill>
                  <a:schemeClr val="bg1"/>
                </a:solidFill>
              </a:defRPr>
            </a:lvl1pPr>
          </a:lstStyle>
          <a:p>
            <a:r>
              <a:rPr lang="en-US"/>
              <a:t>Write title here</a:t>
            </a:r>
          </a:p>
        </p:txBody>
      </p:sp>
      <p:sp>
        <p:nvSpPr>
          <p:cNvPr id="3" name="Subtitle 2">
            <a:extLst>
              <a:ext uri="{FF2B5EF4-FFF2-40B4-BE49-F238E27FC236}">
                <a16:creationId xmlns:a16="http://schemas.microsoft.com/office/drawing/2014/main" id="{FBCC7FF3-FD61-4065-9E9C-40EE319D6C7B}"/>
              </a:ext>
            </a:extLst>
          </p:cNvPr>
          <p:cNvSpPr>
            <a:spLocks noGrp="1"/>
          </p:cNvSpPr>
          <p:nvPr>
            <p:ph type="subTitle" idx="1" hasCustomPrompt="1"/>
          </p:nvPr>
        </p:nvSpPr>
        <p:spPr>
          <a:xfrm>
            <a:off x="231007" y="4102449"/>
            <a:ext cx="11691485" cy="365125"/>
          </a:xfrm>
        </p:spPr>
        <p:txBody>
          <a:bodyPr anchor="ctr">
            <a:normAutofit/>
          </a:bodyPr>
          <a:lstStyle>
            <a:lvl1pPr marL="115888" indent="0" algn="l">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Month, Year</a:t>
            </a:r>
          </a:p>
        </p:txBody>
      </p:sp>
      <p:sp>
        <p:nvSpPr>
          <p:cNvPr id="9" name="Picture Placeholder 8">
            <a:extLst>
              <a:ext uri="{FF2B5EF4-FFF2-40B4-BE49-F238E27FC236}">
                <a16:creationId xmlns:a16="http://schemas.microsoft.com/office/drawing/2014/main" id="{6494ED65-5EF9-4A7C-B72C-CBBE4BE99C9B}"/>
              </a:ext>
            </a:extLst>
          </p:cNvPr>
          <p:cNvSpPr>
            <a:spLocks noGrp="1"/>
          </p:cNvSpPr>
          <p:nvPr>
            <p:ph type="pic" sz="quarter" idx="13" hasCustomPrompt="1"/>
          </p:nvPr>
        </p:nvSpPr>
        <p:spPr>
          <a:xfrm>
            <a:off x="230717" y="153989"/>
            <a:ext cx="2862200" cy="1087437"/>
          </a:xfrm>
        </p:spPr>
        <p:txBody>
          <a:bodyPr anchor="ctr"/>
          <a:lstStyle>
            <a:lvl1pPr marL="0" indent="0" algn="ctr">
              <a:buNone/>
              <a:defRPr>
                <a:solidFill>
                  <a:schemeClr val="bg1">
                    <a:lumMod val="65000"/>
                  </a:schemeClr>
                </a:solidFill>
              </a:defRPr>
            </a:lvl1pPr>
          </a:lstStyle>
          <a:p>
            <a:r>
              <a:rPr lang="en-US"/>
              <a:t>Insert Client Logo if any</a:t>
            </a:r>
          </a:p>
        </p:txBody>
      </p:sp>
      <p:pic>
        <p:nvPicPr>
          <p:cNvPr id="10" name="Picture 9">
            <a:extLst>
              <a:ext uri="{FF2B5EF4-FFF2-40B4-BE49-F238E27FC236}">
                <a16:creationId xmlns:a16="http://schemas.microsoft.com/office/drawing/2014/main" id="{ED49D1C0-5F24-459F-BAD0-FA3AC11869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342633" y="303897"/>
            <a:ext cx="2579860" cy="835523"/>
          </a:xfrm>
          <a:prstGeom prst="rect">
            <a:avLst/>
          </a:prstGeom>
        </p:spPr>
      </p:pic>
      <p:sp>
        <p:nvSpPr>
          <p:cNvPr id="8" name="TextBox 7">
            <a:extLst>
              <a:ext uri="{FF2B5EF4-FFF2-40B4-BE49-F238E27FC236}">
                <a16:creationId xmlns:a16="http://schemas.microsoft.com/office/drawing/2014/main" id="{49CD64D9-17BF-48F1-A438-3B772CF52892}"/>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pic>
        <p:nvPicPr>
          <p:cNvPr id="5" name="Picture 4">
            <a:extLst>
              <a:ext uri="{FF2B5EF4-FFF2-40B4-BE49-F238E27FC236}">
                <a16:creationId xmlns:a16="http://schemas.microsoft.com/office/drawing/2014/main" id="{1CD8A46D-F74D-4B5C-86FE-C461B631AB4A}"/>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646426" y="2558083"/>
            <a:ext cx="5525271" cy="4315427"/>
          </a:xfrm>
          <a:prstGeom prst="rect">
            <a:avLst/>
          </a:prstGeom>
        </p:spPr>
      </p:pic>
    </p:spTree>
    <p:extLst>
      <p:ext uri="{BB962C8B-B14F-4D97-AF65-F5344CB8AC3E}">
        <p14:creationId xmlns:p14="http://schemas.microsoft.com/office/powerpoint/2010/main" val="826646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4F9-0763-4E1B-BF17-EEE81201CD5B}"/>
              </a:ext>
            </a:extLst>
          </p:cNvPr>
          <p:cNvSpPr>
            <a:spLocks noGrp="1"/>
          </p:cNvSpPr>
          <p:nvPr>
            <p:ph type="title" hasCustomPrompt="1"/>
          </p:nvPr>
        </p:nvSpPr>
        <p:spPr>
          <a:xfrm>
            <a:off x="0" y="1"/>
            <a:ext cx="12192000" cy="952901"/>
          </a:xfrm>
        </p:spPr>
        <p:txBody>
          <a:bodyPr anchor="ctr"/>
          <a:lstStyle>
            <a:lvl1pPr>
              <a:defRPr/>
            </a:lvl1pPr>
          </a:lstStyle>
          <a:p>
            <a:r>
              <a:rPr lang="en-US"/>
              <a:t>Write strapline here</a:t>
            </a:r>
          </a:p>
        </p:txBody>
      </p:sp>
      <p:sp>
        <p:nvSpPr>
          <p:cNvPr id="3" name="Content Placeholder 2">
            <a:extLst>
              <a:ext uri="{FF2B5EF4-FFF2-40B4-BE49-F238E27FC236}">
                <a16:creationId xmlns:a16="http://schemas.microsoft.com/office/drawing/2014/main" id="{284D9CA6-7490-4A5D-9B7E-5BB210D373FA}"/>
              </a:ext>
            </a:extLst>
          </p:cNvPr>
          <p:cNvSpPr>
            <a:spLocks noGrp="1"/>
          </p:cNvSpPr>
          <p:nvPr>
            <p:ph idx="1"/>
          </p:nvPr>
        </p:nvSpPr>
        <p:spPr/>
        <p:txBody>
          <a:bodyPr/>
          <a:lstStyle>
            <a:lvl1pPr marL="287338" indent="-169863">
              <a:tabLst>
                <a:tab pos="117475" algn="l"/>
              </a:tabLst>
              <a:defRPr/>
            </a:lvl1pPr>
            <a:lvl2pPr marL="690563" indent="-180975">
              <a:buFont typeface="Century Gothic" panose="020B0502020202020204" pitchFamily="34" charset="0"/>
              <a:buChar char="–"/>
              <a:defRPr/>
            </a:lvl2pPr>
            <a:lvl4pPr marL="1320800" indent="-174625">
              <a:buFont typeface="Century Gothic" panose="020B0502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83977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Top Corners Rounded 6">
            <a:extLst>
              <a:ext uri="{FF2B5EF4-FFF2-40B4-BE49-F238E27FC236}">
                <a16:creationId xmlns:a16="http://schemas.microsoft.com/office/drawing/2014/main" id="{2802F51B-17C9-4015-9894-88BD43A8A72C}"/>
              </a:ext>
            </a:extLst>
          </p:cNvPr>
          <p:cNvSpPr/>
          <p:nvPr userDrawn="1"/>
        </p:nvSpPr>
        <p:spPr>
          <a:xfrm>
            <a:off x="0" y="1854200"/>
            <a:ext cx="12192000" cy="5003801"/>
          </a:xfrm>
          <a:prstGeom prst="round2SameRect">
            <a:avLst>
              <a:gd name="adj1" fmla="val 1189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A0E86922-BFDE-4E19-B8C6-D8E1CB9DACDE}"/>
              </a:ext>
            </a:extLst>
          </p:cNvPr>
          <p:cNvSpPr>
            <a:spLocks noGrp="1"/>
          </p:cNvSpPr>
          <p:nvPr>
            <p:ph type="ctrTitle" hasCustomPrompt="1"/>
          </p:nvPr>
        </p:nvSpPr>
        <p:spPr>
          <a:xfrm>
            <a:off x="231007" y="2306484"/>
            <a:ext cx="11691485" cy="1655763"/>
          </a:xfrm>
        </p:spPr>
        <p:txBody>
          <a:bodyPr anchor="b">
            <a:normAutofit/>
          </a:bodyPr>
          <a:lstStyle>
            <a:lvl1pPr marL="115888" indent="0" algn="l">
              <a:defRPr sz="3200" b="1">
                <a:solidFill>
                  <a:schemeClr val="bg1"/>
                </a:solidFill>
              </a:defRPr>
            </a:lvl1pPr>
          </a:lstStyle>
          <a:p>
            <a:r>
              <a:rPr lang="en-US"/>
              <a:t>Write title here</a:t>
            </a:r>
          </a:p>
        </p:txBody>
      </p:sp>
      <p:sp>
        <p:nvSpPr>
          <p:cNvPr id="3" name="Subtitle 2">
            <a:extLst>
              <a:ext uri="{FF2B5EF4-FFF2-40B4-BE49-F238E27FC236}">
                <a16:creationId xmlns:a16="http://schemas.microsoft.com/office/drawing/2014/main" id="{FBCC7FF3-FD61-4065-9E9C-40EE319D6C7B}"/>
              </a:ext>
            </a:extLst>
          </p:cNvPr>
          <p:cNvSpPr>
            <a:spLocks noGrp="1"/>
          </p:cNvSpPr>
          <p:nvPr>
            <p:ph type="subTitle" idx="1" hasCustomPrompt="1"/>
          </p:nvPr>
        </p:nvSpPr>
        <p:spPr>
          <a:xfrm>
            <a:off x="231007" y="4102449"/>
            <a:ext cx="11691485" cy="365125"/>
          </a:xfrm>
        </p:spPr>
        <p:txBody>
          <a:bodyPr anchor="ctr">
            <a:normAutofit/>
          </a:bodyPr>
          <a:lstStyle>
            <a:lvl1pPr marL="115888" indent="0" algn="l">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Month, Year</a:t>
            </a:r>
          </a:p>
        </p:txBody>
      </p:sp>
      <p:sp>
        <p:nvSpPr>
          <p:cNvPr id="9" name="Picture Placeholder 8">
            <a:extLst>
              <a:ext uri="{FF2B5EF4-FFF2-40B4-BE49-F238E27FC236}">
                <a16:creationId xmlns:a16="http://schemas.microsoft.com/office/drawing/2014/main" id="{6494ED65-5EF9-4A7C-B72C-CBBE4BE99C9B}"/>
              </a:ext>
            </a:extLst>
          </p:cNvPr>
          <p:cNvSpPr>
            <a:spLocks noGrp="1"/>
          </p:cNvSpPr>
          <p:nvPr>
            <p:ph type="pic" sz="quarter" idx="13" hasCustomPrompt="1"/>
          </p:nvPr>
        </p:nvSpPr>
        <p:spPr>
          <a:xfrm>
            <a:off x="230717" y="153989"/>
            <a:ext cx="2862200" cy="1087437"/>
          </a:xfrm>
        </p:spPr>
        <p:txBody>
          <a:bodyPr anchor="ctr"/>
          <a:lstStyle>
            <a:lvl1pPr marL="0" indent="0" algn="ctr">
              <a:buNone/>
              <a:defRPr>
                <a:solidFill>
                  <a:schemeClr val="bg1">
                    <a:lumMod val="65000"/>
                  </a:schemeClr>
                </a:solidFill>
              </a:defRPr>
            </a:lvl1pPr>
          </a:lstStyle>
          <a:p>
            <a:r>
              <a:rPr lang="en-US"/>
              <a:t>Insert Client Logo if any</a:t>
            </a:r>
          </a:p>
        </p:txBody>
      </p:sp>
      <p:pic>
        <p:nvPicPr>
          <p:cNvPr id="10" name="Picture 9">
            <a:extLst>
              <a:ext uri="{FF2B5EF4-FFF2-40B4-BE49-F238E27FC236}">
                <a16:creationId xmlns:a16="http://schemas.microsoft.com/office/drawing/2014/main" id="{ED49D1C0-5F24-459F-BAD0-FA3AC11869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342633" y="303897"/>
            <a:ext cx="2579860" cy="835523"/>
          </a:xfrm>
          <a:prstGeom prst="rect">
            <a:avLst/>
          </a:prstGeom>
        </p:spPr>
      </p:pic>
      <p:sp>
        <p:nvSpPr>
          <p:cNvPr id="8" name="TextBox 7">
            <a:extLst>
              <a:ext uri="{FF2B5EF4-FFF2-40B4-BE49-F238E27FC236}">
                <a16:creationId xmlns:a16="http://schemas.microsoft.com/office/drawing/2014/main" id="{49CD64D9-17BF-48F1-A438-3B772CF52892}"/>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pic>
        <p:nvPicPr>
          <p:cNvPr id="5" name="Picture 4">
            <a:extLst>
              <a:ext uri="{FF2B5EF4-FFF2-40B4-BE49-F238E27FC236}">
                <a16:creationId xmlns:a16="http://schemas.microsoft.com/office/drawing/2014/main" id="{1CD8A46D-F74D-4B5C-86FE-C461B631AB4A}"/>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646426" y="2558083"/>
            <a:ext cx="5525271" cy="4315427"/>
          </a:xfrm>
          <a:prstGeom prst="rect">
            <a:avLst/>
          </a:prstGeom>
        </p:spPr>
      </p:pic>
    </p:spTree>
    <p:extLst>
      <p:ext uri="{BB962C8B-B14F-4D97-AF65-F5344CB8AC3E}">
        <p14:creationId xmlns:p14="http://schemas.microsoft.com/office/powerpoint/2010/main" val="5524197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proposal/deliverable">
    <p:spTree>
      <p:nvGrpSpPr>
        <p:cNvPr id="1" name=""/>
        <p:cNvGrpSpPr/>
        <p:nvPr/>
      </p:nvGrpSpPr>
      <p:grpSpPr>
        <a:xfrm>
          <a:off x="0" y="0"/>
          <a:ext cx="0" cy="0"/>
          <a:chOff x="0" y="0"/>
          <a:chExt cx="0" cy="0"/>
        </a:xfrm>
      </p:grpSpPr>
      <p:sp>
        <p:nvSpPr>
          <p:cNvPr id="12" name="Rectangle: Top Corners Rounded 11">
            <a:extLst>
              <a:ext uri="{FF2B5EF4-FFF2-40B4-BE49-F238E27FC236}">
                <a16:creationId xmlns:a16="http://schemas.microsoft.com/office/drawing/2014/main" id="{D9906F70-AD65-45C5-8EB7-37FD9F74BA4F}"/>
              </a:ext>
            </a:extLst>
          </p:cNvPr>
          <p:cNvSpPr/>
          <p:nvPr userDrawn="1"/>
        </p:nvSpPr>
        <p:spPr>
          <a:xfrm>
            <a:off x="0" y="1854200"/>
            <a:ext cx="12192000" cy="5003801"/>
          </a:xfrm>
          <a:prstGeom prst="round2SameRect">
            <a:avLst>
              <a:gd name="adj1" fmla="val 1189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A0E86922-BFDE-4E19-B8C6-D8E1CB9DACDE}"/>
              </a:ext>
            </a:extLst>
          </p:cNvPr>
          <p:cNvSpPr>
            <a:spLocks noGrp="1"/>
          </p:cNvSpPr>
          <p:nvPr>
            <p:ph type="ctrTitle" hasCustomPrompt="1"/>
          </p:nvPr>
        </p:nvSpPr>
        <p:spPr>
          <a:xfrm>
            <a:off x="230718" y="2784532"/>
            <a:ext cx="11691485" cy="1533957"/>
          </a:xfrm>
        </p:spPr>
        <p:txBody>
          <a:bodyPr anchor="b">
            <a:normAutofit/>
          </a:bodyPr>
          <a:lstStyle>
            <a:lvl1pPr marL="115888" indent="0" algn="l">
              <a:defRPr sz="3200" b="1">
                <a:solidFill>
                  <a:schemeClr val="bg1"/>
                </a:solidFill>
              </a:defRPr>
            </a:lvl1pPr>
          </a:lstStyle>
          <a:p>
            <a:r>
              <a:rPr lang="en-US"/>
              <a:t>Write title here</a:t>
            </a:r>
          </a:p>
        </p:txBody>
      </p:sp>
      <p:sp>
        <p:nvSpPr>
          <p:cNvPr id="3" name="Subtitle 2">
            <a:extLst>
              <a:ext uri="{FF2B5EF4-FFF2-40B4-BE49-F238E27FC236}">
                <a16:creationId xmlns:a16="http://schemas.microsoft.com/office/drawing/2014/main" id="{FBCC7FF3-FD61-4065-9E9C-40EE319D6C7B}"/>
              </a:ext>
            </a:extLst>
          </p:cNvPr>
          <p:cNvSpPr>
            <a:spLocks noGrp="1"/>
          </p:cNvSpPr>
          <p:nvPr>
            <p:ph type="subTitle" idx="1" hasCustomPrompt="1"/>
          </p:nvPr>
        </p:nvSpPr>
        <p:spPr>
          <a:xfrm>
            <a:off x="231007" y="4414531"/>
            <a:ext cx="11691485" cy="365125"/>
          </a:xfrm>
        </p:spPr>
        <p:txBody>
          <a:bodyPr anchor="ctr">
            <a:normAutofit/>
          </a:bodyPr>
          <a:lstStyle>
            <a:lvl1pPr marL="115888" indent="0" algn="l">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Month, Year</a:t>
            </a:r>
          </a:p>
        </p:txBody>
      </p:sp>
      <p:sp>
        <p:nvSpPr>
          <p:cNvPr id="9" name="Picture Placeholder 8">
            <a:extLst>
              <a:ext uri="{FF2B5EF4-FFF2-40B4-BE49-F238E27FC236}">
                <a16:creationId xmlns:a16="http://schemas.microsoft.com/office/drawing/2014/main" id="{6494ED65-5EF9-4A7C-B72C-CBBE4BE99C9B}"/>
              </a:ext>
            </a:extLst>
          </p:cNvPr>
          <p:cNvSpPr>
            <a:spLocks noGrp="1"/>
          </p:cNvSpPr>
          <p:nvPr>
            <p:ph type="pic" sz="quarter" idx="13" hasCustomPrompt="1"/>
          </p:nvPr>
        </p:nvSpPr>
        <p:spPr>
          <a:xfrm>
            <a:off x="230717" y="153989"/>
            <a:ext cx="2862200" cy="1087437"/>
          </a:xfrm>
        </p:spPr>
        <p:txBody>
          <a:bodyPr anchor="ctr"/>
          <a:lstStyle>
            <a:lvl1pPr marL="0" indent="0" algn="ctr">
              <a:buNone/>
              <a:defRPr>
                <a:solidFill>
                  <a:schemeClr val="bg1">
                    <a:lumMod val="65000"/>
                  </a:schemeClr>
                </a:solidFill>
              </a:defRPr>
            </a:lvl1pPr>
          </a:lstStyle>
          <a:p>
            <a:r>
              <a:rPr lang="en-US"/>
              <a:t>Insert Client Logo if any</a:t>
            </a:r>
          </a:p>
        </p:txBody>
      </p:sp>
      <p:pic>
        <p:nvPicPr>
          <p:cNvPr id="10" name="Picture 9">
            <a:extLst>
              <a:ext uri="{FF2B5EF4-FFF2-40B4-BE49-F238E27FC236}">
                <a16:creationId xmlns:a16="http://schemas.microsoft.com/office/drawing/2014/main" id="{ED49D1C0-5F24-459F-BAD0-FA3AC11869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342633" y="303897"/>
            <a:ext cx="2579860" cy="835523"/>
          </a:xfrm>
          <a:prstGeom prst="rect">
            <a:avLst/>
          </a:prstGeom>
        </p:spPr>
      </p:pic>
      <p:sp>
        <p:nvSpPr>
          <p:cNvPr id="8" name="Text Placeholder 7">
            <a:extLst>
              <a:ext uri="{FF2B5EF4-FFF2-40B4-BE49-F238E27FC236}">
                <a16:creationId xmlns:a16="http://schemas.microsoft.com/office/drawing/2014/main" id="{BEE8603B-34B7-4DF1-9049-E40D0FF92A8A}"/>
              </a:ext>
            </a:extLst>
          </p:cNvPr>
          <p:cNvSpPr>
            <a:spLocks noGrp="1"/>
          </p:cNvSpPr>
          <p:nvPr>
            <p:ph type="body" sz="quarter" idx="14" hasCustomPrompt="1"/>
          </p:nvPr>
        </p:nvSpPr>
        <p:spPr>
          <a:xfrm>
            <a:off x="230717" y="2159308"/>
            <a:ext cx="11692467" cy="568325"/>
          </a:xfrm>
        </p:spPr>
        <p:txBody>
          <a:bodyPr>
            <a:normAutofit/>
          </a:bodyPr>
          <a:lstStyle>
            <a:lvl1pPr marL="115888" indent="0">
              <a:buNone/>
              <a:defRPr sz="2400">
                <a:solidFill>
                  <a:schemeClr val="bg1"/>
                </a:solidFill>
              </a:defRPr>
            </a:lvl1pPr>
          </a:lstStyle>
          <a:p>
            <a:pPr lvl="0"/>
            <a:r>
              <a:rPr lang="en-US"/>
              <a:t>Proposal / Deliverable / Discussion </a:t>
            </a:r>
          </a:p>
        </p:txBody>
      </p:sp>
      <p:sp>
        <p:nvSpPr>
          <p:cNvPr id="11" name="TextBox 10">
            <a:extLst>
              <a:ext uri="{FF2B5EF4-FFF2-40B4-BE49-F238E27FC236}">
                <a16:creationId xmlns:a16="http://schemas.microsoft.com/office/drawing/2014/main" id="{C9F0C16E-EFC0-43DB-ACAA-434768E477CC}"/>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pic>
        <p:nvPicPr>
          <p:cNvPr id="13" name="Picture 12">
            <a:extLst>
              <a:ext uri="{FF2B5EF4-FFF2-40B4-BE49-F238E27FC236}">
                <a16:creationId xmlns:a16="http://schemas.microsoft.com/office/drawing/2014/main" id="{C9D52551-C15D-424A-AEBF-317E2AF9CDF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646426" y="2558083"/>
            <a:ext cx="5525271" cy="4315427"/>
          </a:xfrm>
          <a:prstGeom prst="rect">
            <a:avLst/>
          </a:prstGeom>
        </p:spPr>
      </p:pic>
    </p:spTree>
    <p:extLst>
      <p:ext uri="{BB962C8B-B14F-4D97-AF65-F5344CB8AC3E}">
        <p14:creationId xmlns:p14="http://schemas.microsoft.com/office/powerpoint/2010/main" val="21617791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38D26A-3D7D-43B0-BE3D-35BFA206A31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733"/>
          <a:stretch/>
        </p:blipFill>
        <p:spPr>
          <a:xfrm>
            <a:off x="8825553" y="0"/>
            <a:ext cx="3366448" cy="6851416"/>
          </a:xfrm>
          <a:prstGeom prst="rect">
            <a:avLst/>
          </a:prstGeom>
        </p:spPr>
      </p:pic>
      <p:sp>
        <p:nvSpPr>
          <p:cNvPr id="2" name="Title 1">
            <a:extLst>
              <a:ext uri="{FF2B5EF4-FFF2-40B4-BE49-F238E27FC236}">
                <a16:creationId xmlns:a16="http://schemas.microsoft.com/office/drawing/2014/main" id="{1C1924F9-0763-4E1B-BF17-EEE81201CD5B}"/>
              </a:ext>
            </a:extLst>
          </p:cNvPr>
          <p:cNvSpPr>
            <a:spLocks noGrp="1"/>
          </p:cNvSpPr>
          <p:nvPr>
            <p:ph type="title" hasCustomPrompt="1"/>
          </p:nvPr>
        </p:nvSpPr>
        <p:spPr>
          <a:xfrm>
            <a:off x="0" y="1"/>
            <a:ext cx="12192000" cy="952901"/>
          </a:xfrm>
        </p:spPr>
        <p:txBody>
          <a:bodyPr anchor="ctr"/>
          <a:lstStyle>
            <a:lvl1pPr>
              <a:defRPr/>
            </a:lvl1pPr>
          </a:lstStyle>
          <a:p>
            <a:r>
              <a:rPr lang="en-US"/>
              <a:t>Agenda slide</a:t>
            </a:r>
          </a:p>
        </p:txBody>
      </p:sp>
      <p:sp>
        <p:nvSpPr>
          <p:cNvPr id="8" name="Oval 7">
            <a:extLst>
              <a:ext uri="{FF2B5EF4-FFF2-40B4-BE49-F238E27FC236}">
                <a16:creationId xmlns:a16="http://schemas.microsoft.com/office/drawing/2014/main" id="{725039C2-C568-4652-A42D-652EF8F4BB6A}"/>
              </a:ext>
            </a:extLst>
          </p:cNvPr>
          <p:cNvSpPr/>
          <p:nvPr userDrawn="1"/>
        </p:nvSpPr>
        <p:spPr>
          <a:xfrm>
            <a:off x="10727070" y="6372447"/>
            <a:ext cx="1275908" cy="4789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a:extLst>
              <a:ext uri="{FF2B5EF4-FFF2-40B4-BE49-F238E27FC236}">
                <a16:creationId xmlns:a16="http://schemas.microsoft.com/office/drawing/2014/main" id="{CE082C60-0BAD-4B4C-B7C3-0D03483DD55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63212" y="6379094"/>
            <a:ext cx="1274336" cy="412711"/>
          </a:xfrm>
          <a:prstGeom prst="rect">
            <a:avLst/>
          </a:prstGeom>
        </p:spPr>
      </p:pic>
      <p:sp>
        <p:nvSpPr>
          <p:cNvPr id="11" name="Text Placeholder 2">
            <a:extLst>
              <a:ext uri="{FF2B5EF4-FFF2-40B4-BE49-F238E27FC236}">
                <a16:creationId xmlns:a16="http://schemas.microsoft.com/office/drawing/2014/main" id="{908A7224-E1BF-492C-AD0C-93969B93BEB4}"/>
              </a:ext>
            </a:extLst>
          </p:cNvPr>
          <p:cNvSpPr>
            <a:spLocks noGrp="1"/>
          </p:cNvSpPr>
          <p:nvPr>
            <p:ph idx="1"/>
          </p:nvPr>
        </p:nvSpPr>
        <p:spPr>
          <a:xfrm>
            <a:off x="0" y="1164657"/>
            <a:ext cx="12192000" cy="50123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10" name="TextBox 9">
            <a:extLst>
              <a:ext uri="{FF2B5EF4-FFF2-40B4-BE49-F238E27FC236}">
                <a16:creationId xmlns:a16="http://schemas.microsoft.com/office/drawing/2014/main" id="{D0D539BC-4051-444D-AABF-EDC20A631E81}"/>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sp>
        <p:nvSpPr>
          <p:cNvPr id="12" name="Slide Number Placeholder 5">
            <a:extLst>
              <a:ext uri="{FF2B5EF4-FFF2-40B4-BE49-F238E27FC236}">
                <a16:creationId xmlns:a16="http://schemas.microsoft.com/office/drawing/2014/main" id="{149AFD86-A6FA-4820-800B-F14323F93D34}"/>
              </a:ext>
            </a:extLst>
          </p:cNvPr>
          <p:cNvSpPr txBox="1">
            <a:spLocks/>
          </p:cNvSpPr>
          <p:nvPr userDrawn="1"/>
        </p:nvSpPr>
        <p:spPr>
          <a:xfrm>
            <a:off x="5802572" y="6492881"/>
            <a:ext cx="725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200" smtClean="0"/>
              <a:pPr algn="ctr"/>
              <a:t>‹#›</a:t>
            </a:fld>
            <a:endParaRPr lang="en-US" sz="1200"/>
          </a:p>
        </p:txBody>
      </p:sp>
    </p:spTree>
    <p:extLst>
      <p:ext uri="{BB962C8B-B14F-4D97-AF65-F5344CB8AC3E}">
        <p14:creationId xmlns:p14="http://schemas.microsoft.com/office/powerpoint/2010/main" val="27205659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in-mi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4F9-0763-4E1B-BF17-EEE81201CD5B}"/>
              </a:ext>
            </a:extLst>
          </p:cNvPr>
          <p:cNvSpPr>
            <a:spLocks noGrp="1"/>
          </p:cNvSpPr>
          <p:nvPr>
            <p:ph type="title" hasCustomPrompt="1"/>
          </p:nvPr>
        </p:nvSpPr>
        <p:spPr>
          <a:xfrm>
            <a:off x="0" y="1"/>
            <a:ext cx="12192000" cy="952901"/>
          </a:xfrm>
        </p:spPr>
        <p:txBody>
          <a:bodyPr anchor="ctr"/>
          <a:lstStyle>
            <a:lvl1pPr>
              <a:defRPr/>
            </a:lvl1pPr>
          </a:lstStyle>
          <a:p>
            <a:r>
              <a:rPr lang="en-US"/>
              <a:t>End-in-Mind slide</a:t>
            </a:r>
          </a:p>
        </p:txBody>
      </p:sp>
      <p:sp>
        <p:nvSpPr>
          <p:cNvPr id="8" name="Oval 7">
            <a:extLst>
              <a:ext uri="{FF2B5EF4-FFF2-40B4-BE49-F238E27FC236}">
                <a16:creationId xmlns:a16="http://schemas.microsoft.com/office/drawing/2014/main" id="{725039C2-C568-4652-A42D-652EF8F4BB6A}"/>
              </a:ext>
            </a:extLst>
          </p:cNvPr>
          <p:cNvSpPr/>
          <p:nvPr userDrawn="1"/>
        </p:nvSpPr>
        <p:spPr>
          <a:xfrm>
            <a:off x="10727070" y="6372447"/>
            <a:ext cx="1275908" cy="4789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a:extLst>
              <a:ext uri="{FF2B5EF4-FFF2-40B4-BE49-F238E27FC236}">
                <a16:creationId xmlns:a16="http://schemas.microsoft.com/office/drawing/2014/main" id="{CE082C60-0BAD-4B4C-B7C3-0D03483DD55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63212" y="6379094"/>
            <a:ext cx="1274336" cy="412711"/>
          </a:xfrm>
          <a:prstGeom prst="rect">
            <a:avLst/>
          </a:prstGeom>
        </p:spPr>
      </p:pic>
      <p:sp>
        <p:nvSpPr>
          <p:cNvPr id="11" name="Text Placeholder 2">
            <a:extLst>
              <a:ext uri="{FF2B5EF4-FFF2-40B4-BE49-F238E27FC236}">
                <a16:creationId xmlns:a16="http://schemas.microsoft.com/office/drawing/2014/main" id="{908A7224-E1BF-492C-AD0C-93969B93BEB4}"/>
              </a:ext>
            </a:extLst>
          </p:cNvPr>
          <p:cNvSpPr>
            <a:spLocks noGrp="1"/>
          </p:cNvSpPr>
          <p:nvPr>
            <p:ph idx="1"/>
          </p:nvPr>
        </p:nvSpPr>
        <p:spPr>
          <a:xfrm>
            <a:off x="0" y="1818968"/>
            <a:ext cx="12192000" cy="3323304"/>
          </a:xfrm>
          <a:prstGeom prst="rect">
            <a:avLst/>
          </a:prstGeom>
        </p:spPr>
        <p:txBody>
          <a:bodyPr vert="horz" lIns="91440" tIns="45720" rIns="91440" bIns="45720" rtlCol="0">
            <a:normAutofit/>
          </a:bodyPr>
          <a:lstStyle>
            <a:lvl1pPr>
              <a:defRPr sz="3200"/>
            </a:lvl1pPr>
            <a:lvl2pPr>
              <a:defRPr sz="2800"/>
            </a:lvl2pPr>
            <a:lvl3pPr>
              <a:defRPr sz="2400"/>
            </a:lvl3pPr>
            <a:lvl4pPr>
              <a:defRPr sz="2000"/>
            </a:lvl4pPr>
          </a:lstStyle>
          <a:p>
            <a:pPr lvl="0"/>
            <a:r>
              <a:rPr lang="en-US"/>
              <a:t>Edit Master text styles</a:t>
            </a:r>
          </a:p>
          <a:p>
            <a:pPr lvl="1"/>
            <a:r>
              <a:rPr lang="en-US"/>
              <a:t>Second level</a:t>
            </a:r>
          </a:p>
          <a:p>
            <a:pPr lvl="2"/>
            <a:r>
              <a:rPr lang="en-US"/>
              <a:t>Third level</a:t>
            </a:r>
          </a:p>
          <a:p>
            <a:pPr lvl="3"/>
            <a:r>
              <a:rPr lang="en-US"/>
              <a:t>Fourth level</a:t>
            </a:r>
          </a:p>
        </p:txBody>
      </p:sp>
      <p:sp>
        <p:nvSpPr>
          <p:cNvPr id="13" name="TextBox 12">
            <a:extLst>
              <a:ext uri="{FF2B5EF4-FFF2-40B4-BE49-F238E27FC236}">
                <a16:creationId xmlns:a16="http://schemas.microsoft.com/office/drawing/2014/main" id="{BC451F1C-F9B9-40E4-B929-F2A8C405CF22}"/>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sp>
        <p:nvSpPr>
          <p:cNvPr id="14" name="Slide Number Placeholder 5">
            <a:extLst>
              <a:ext uri="{FF2B5EF4-FFF2-40B4-BE49-F238E27FC236}">
                <a16:creationId xmlns:a16="http://schemas.microsoft.com/office/drawing/2014/main" id="{C9C359C7-3DA7-4967-952D-5B384FEF1822}"/>
              </a:ext>
            </a:extLst>
          </p:cNvPr>
          <p:cNvSpPr txBox="1">
            <a:spLocks/>
          </p:cNvSpPr>
          <p:nvPr userDrawn="1"/>
        </p:nvSpPr>
        <p:spPr>
          <a:xfrm>
            <a:off x="5802572" y="6492881"/>
            <a:ext cx="725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200" smtClean="0"/>
              <a:pPr algn="ctr"/>
              <a:t>‹#›</a:t>
            </a:fld>
            <a:endParaRPr lang="en-US" sz="1200"/>
          </a:p>
        </p:txBody>
      </p:sp>
    </p:spTree>
    <p:extLst>
      <p:ext uri="{BB962C8B-B14F-4D97-AF65-F5344CB8AC3E}">
        <p14:creationId xmlns:p14="http://schemas.microsoft.com/office/powerpoint/2010/main" val="3837158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parator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4DD7217-AD37-452A-8E6C-12A64DB3B19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192000" cy="6865937"/>
          </a:xfrm>
          <a:prstGeom prst="rect">
            <a:avLst/>
          </a:prstGeom>
        </p:spPr>
      </p:pic>
      <p:sp>
        <p:nvSpPr>
          <p:cNvPr id="14" name="Oval 13">
            <a:extLst>
              <a:ext uri="{FF2B5EF4-FFF2-40B4-BE49-F238E27FC236}">
                <a16:creationId xmlns:a16="http://schemas.microsoft.com/office/drawing/2014/main" id="{AEDC8FCD-9173-4A2D-B453-89B69E9137C4}"/>
              </a:ext>
            </a:extLst>
          </p:cNvPr>
          <p:cNvSpPr/>
          <p:nvPr userDrawn="1"/>
        </p:nvSpPr>
        <p:spPr>
          <a:xfrm>
            <a:off x="10538048" y="6280299"/>
            <a:ext cx="1653953" cy="5777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Top Corners Rounded 8">
            <a:extLst>
              <a:ext uri="{FF2B5EF4-FFF2-40B4-BE49-F238E27FC236}">
                <a16:creationId xmlns:a16="http://schemas.microsoft.com/office/drawing/2014/main" id="{B84297F1-6AEE-4FC3-9E54-057A7BB0123A}"/>
              </a:ext>
            </a:extLst>
          </p:cNvPr>
          <p:cNvSpPr/>
          <p:nvPr userDrawn="1"/>
        </p:nvSpPr>
        <p:spPr>
          <a:xfrm>
            <a:off x="0" y="2255520"/>
            <a:ext cx="12192000" cy="2499360"/>
          </a:xfrm>
          <a:prstGeom prst="round2SameRect">
            <a:avLst>
              <a:gd name="adj1" fmla="val 0"/>
              <a:gd name="adj2" fmla="val 142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p>
        </p:txBody>
      </p:sp>
      <p:sp>
        <p:nvSpPr>
          <p:cNvPr id="2" name="Title 1">
            <a:extLst>
              <a:ext uri="{FF2B5EF4-FFF2-40B4-BE49-F238E27FC236}">
                <a16:creationId xmlns:a16="http://schemas.microsoft.com/office/drawing/2014/main" id="{1C1924F9-0763-4E1B-BF17-EEE81201CD5B}"/>
              </a:ext>
            </a:extLst>
          </p:cNvPr>
          <p:cNvSpPr>
            <a:spLocks noGrp="1"/>
          </p:cNvSpPr>
          <p:nvPr>
            <p:ph type="title"/>
          </p:nvPr>
        </p:nvSpPr>
        <p:spPr>
          <a:xfrm>
            <a:off x="0" y="2255520"/>
            <a:ext cx="12192000" cy="1270000"/>
          </a:xfrm>
        </p:spPr>
        <p:txBody>
          <a:bodyPr anchor="b">
            <a:normAutofit/>
          </a:bodyPr>
          <a:lstStyle>
            <a:lvl1pPr>
              <a:defRPr sz="3200" b="1">
                <a:solidFill>
                  <a:schemeClr val="bg1"/>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4AAC9BFE-EA39-4F98-B416-95CB3C3CB5B6}"/>
              </a:ext>
            </a:extLst>
          </p:cNvPr>
          <p:cNvSpPr>
            <a:spLocks noGrp="1"/>
          </p:cNvSpPr>
          <p:nvPr>
            <p:ph type="body" sz="quarter" idx="13"/>
          </p:nvPr>
        </p:nvSpPr>
        <p:spPr>
          <a:xfrm>
            <a:off x="24832" y="3724275"/>
            <a:ext cx="11906251" cy="415925"/>
          </a:xfrm>
        </p:spPr>
        <p:txBody>
          <a:bodyPr anchor="ctr"/>
          <a:lstStyle>
            <a:lvl1pPr marL="111125" indent="0">
              <a:buNone/>
              <a:defRPr sz="1800">
                <a:solidFill>
                  <a:schemeClr val="accent1"/>
                </a:solidFill>
              </a:defRPr>
            </a:lvl1pPr>
            <a:lvl2pPr>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Edit Master text styles</a:t>
            </a:r>
          </a:p>
        </p:txBody>
      </p:sp>
      <p:sp>
        <p:nvSpPr>
          <p:cNvPr id="12" name="Rectangle 11">
            <a:extLst>
              <a:ext uri="{FF2B5EF4-FFF2-40B4-BE49-F238E27FC236}">
                <a16:creationId xmlns:a16="http://schemas.microsoft.com/office/drawing/2014/main" id="{660E820E-6311-4690-9388-B5B28B5AF963}"/>
              </a:ext>
            </a:extLst>
          </p:cNvPr>
          <p:cNvSpPr/>
          <p:nvPr userDrawn="1"/>
        </p:nvSpPr>
        <p:spPr>
          <a:xfrm>
            <a:off x="0" y="4297680"/>
            <a:ext cx="16256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a:extLst>
              <a:ext uri="{FF2B5EF4-FFF2-40B4-BE49-F238E27FC236}">
                <a16:creationId xmlns:a16="http://schemas.microsoft.com/office/drawing/2014/main" id="{4ACAF5CE-1CB3-41EE-AD32-E59BA4FB37D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63212" y="6379094"/>
            <a:ext cx="1274336" cy="412711"/>
          </a:xfrm>
          <a:prstGeom prst="rect">
            <a:avLst/>
          </a:prstGeom>
        </p:spPr>
      </p:pic>
      <p:sp>
        <p:nvSpPr>
          <p:cNvPr id="17" name="TextBox 16">
            <a:extLst>
              <a:ext uri="{FF2B5EF4-FFF2-40B4-BE49-F238E27FC236}">
                <a16:creationId xmlns:a16="http://schemas.microsoft.com/office/drawing/2014/main" id="{3B088B99-BC8F-4394-ACE4-35A21A4E008E}"/>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sp>
        <p:nvSpPr>
          <p:cNvPr id="18" name="Slide Number Placeholder 5">
            <a:extLst>
              <a:ext uri="{FF2B5EF4-FFF2-40B4-BE49-F238E27FC236}">
                <a16:creationId xmlns:a16="http://schemas.microsoft.com/office/drawing/2014/main" id="{C365575B-9DE6-4323-9D26-447B451D5EBD}"/>
              </a:ext>
            </a:extLst>
          </p:cNvPr>
          <p:cNvSpPr txBox="1">
            <a:spLocks/>
          </p:cNvSpPr>
          <p:nvPr userDrawn="1"/>
        </p:nvSpPr>
        <p:spPr>
          <a:xfrm>
            <a:off x="5802572" y="6492881"/>
            <a:ext cx="725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200" smtClean="0"/>
              <a:pPr algn="ctr"/>
              <a:t>‹#›</a:t>
            </a:fld>
            <a:endParaRPr lang="en-US" sz="1200"/>
          </a:p>
        </p:txBody>
      </p:sp>
    </p:spTree>
    <p:extLst>
      <p:ext uri="{BB962C8B-B14F-4D97-AF65-F5344CB8AC3E}">
        <p14:creationId xmlns:p14="http://schemas.microsoft.com/office/powerpoint/2010/main" val="139946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5A0E287-F995-406E-B1BA-449A8BABA509}"/>
              </a:ext>
            </a:extLst>
          </p:cNvPr>
          <p:cNvSpPr>
            <a:spLocks noGrp="1"/>
          </p:cNvSpPr>
          <p:nvPr>
            <p:ph type="title" hasCustomPrompt="1"/>
          </p:nvPr>
        </p:nvSpPr>
        <p:spPr>
          <a:xfrm>
            <a:off x="0" y="6585"/>
            <a:ext cx="12192000" cy="955942"/>
          </a:xfrm>
          <a:prstGeom prst="rect">
            <a:avLst/>
          </a:prstGeom>
        </p:spPr>
        <p:txBody>
          <a:bodyPr vert="horz" lIns="91440" tIns="45720" rIns="91440" bIns="45720" rtlCol="0" anchor="ctr">
            <a:normAutofit/>
          </a:bodyPr>
          <a:lstStyle>
            <a:lvl1pPr>
              <a:defRPr b="0"/>
            </a:lvl1pPr>
          </a:lstStyle>
          <a:p>
            <a:r>
              <a:rPr lang="en-US" dirty="0"/>
              <a:t>Agenda slide</a:t>
            </a:r>
          </a:p>
        </p:txBody>
      </p:sp>
      <p:pic>
        <p:nvPicPr>
          <p:cNvPr id="9" name="Content Placeholder 8">
            <a:extLst>
              <a:ext uri="{FF2B5EF4-FFF2-40B4-BE49-F238E27FC236}">
                <a16:creationId xmlns:a16="http://schemas.microsoft.com/office/drawing/2014/main" id="{2C4FACA5-1DE6-43A9-AAA8-1E673D833FC6}"/>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36948" b="25106"/>
          <a:stretch/>
        </p:blipFill>
        <p:spPr>
          <a:xfrm rot="16200000">
            <a:off x="6365106" y="2048473"/>
            <a:ext cx="9201211" cy="3510118"/>
          </a:xfrm>
          <a:prstGeom prst="rect">
            <a:avLst/>
          </a:prstGeom>
        </p:spPr>
      </p:pic>
      <p:sp>
        <p:nvSpPr>
          <p:cNvPr id="5" name="Rectangle 4">
            <a:extLst>
              <a:ext uri="{FF2B5EF4-FFF2-40B4-BE49-F238E27FC236}">
                <a16:creationId xmlns:a16="http://schemas.microsoft.com/office/drawing/2014/main" id="{B434A360-8BC6-48C9-8D21-7B55EF3F8F07}"/>
              </a:ext>
            </a:extLst>
          </p:cNvPr>
          <p:cNvSpPr/>
          <p:nvPr userDrawn="1"/>
        </p:nvSpPr>
        <p:spPr>
          <a:xfrm>
            <a:off x="10761785" y="6260123"/>
            <a:ext cx="1430215" cy="597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FDD17A-8908-47E7-8497-FEFCD800E32B}"/>
              </a:ext>
            </a:extLst>
          </p:cNvPr>
          <p:cNvSpPr/>
          <p:nvPr userDrawn="1"/>
        </p:nvSpPr>
        <p:spPr>
          <a:xfrm>
            <a:off x="10761785" y="6260123"/>
            <a:ext cx="1430215" cy="597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7CD380-CAB0-4A66-B8FE-D877D17973A8}"/>
              </a:ext>
            </a:extLst>
          </p:cNvPr>
          <p:cNvSpPr>
            <a:spLocks noGrp="1"/>
          </p:cNvSpPr>
          <p:nvPr>
            <p:ph sz="quarter" idx="10" hasCustomPrompt="1"/>
          </p:nvPr>
        </p:nvSpPr>
        <p:spPr>
          <a:xfrm>
            <a:off x="0" y="1213829"/>
            <a:ext cx="12192000" cy="5010912"/>
          </a:xfrm>
        </p:spPr>
        <p:txBody>
          <a:bodyPr/>
          <a:lstStyle>
            <a:lvl1pPr>
              <a:defRPr/>
            </a:lvl1pPr>
          </a:lstStyle>
          <a:p>
            <a:pPr lvl="0"/>
            <a:r>
              <a:rPr lang="en-US" dirty="0"/>
              <a:t>Click to add text</a:t>
            </a:r>
          </a:p>
        </p:txBody>
      </p:sp>
      <p:pic>
        <p:nvPicPr>
          <p:cNvPr id="13" name="Picture 12">
            <a:extLst>
              <a:ext uri="{FF2B5EF4-FFF2-40B4-BE49-F238E27FC236}">
                <a16:creationId xmlns:a16="http://schemas.microsoft.com/office/drawing/2014/main" id="{32D89382-046A-4C16-9BBB-1622D411F705}"/>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5328" t="13629" r="5627" b="13545"/>
          <a:stretch/>
        </p:blipFill>
        <p:spPr>
          <a:xfrm>
            <a:off x="11260831" y="6329572"/>
            <a:ext cx="867532" cy="473100"/>
          </a:xfrm>
          <a:prstGeom prst="rect">
            <a:avLst/>
          </a:prstGeom>
        </p:spPr>
      </p:pic>
    </p:spTree>
    <p:extLst>
      <p:ext uri="{BB962C8B-B14F-4D97-AF65-F5344CB8AC3E}">
        <p14:creationId xmlns:p14="http://schemas.microsoft.com/office/powerpoint/2010/main" val="29762355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4F9-0763-4E1B-BF17-EEE81201CD5B}"/>
              </a:ext>
            </a:extLst>
          </p:cNvPr>
          <p:cNvSpPr>
            <a:spLocks noGrp="1"/>
          </p:cNvSpPr>
          <p:nvPr>
            <p:ph type="title" hasCustomPrompt="1"/>
          </p:nvPr>
        </p:nvSpPr>
        <p:spPr>
          <a:xfrm>
            <a:off x="0" y="1"/>
            <a:ext cx="12192000" cy="952901"/>
          </a:xfrm>
        </p:spPr>
        <p:txBody>
          <a:bodyPr anchor="ctr"/>
          <a:lstStyle>
            <a:lvl1pPr>
              <a:defRPr/>
            </a:lvl1pPr>
          </a:lstStyle>
          <a:p>
            <a:r>
              <a:rPr lang="en-US"/>
              <a:t>Write strapline here</a:t>
            </a:r>
          </a:p>
        </p:txBody>
      </p:sp>
      <p:sp>
        <p:nvSpPr>
          <p:cNvPr id="3" name="Content Placeholder 2">
            <a:extLst>
              <a:ext uri="{FF2B5EF4-FFF2-40B4-BE49-F238E27FC236}">
                <a16:creationId xmlns:a16="http://schemas.microsoft.com/office/drawing/2014/main" id="{284D9CA6-7490-4A5D-9B7E-5BB210D373FA}"/>
              </a:ext>
            </a:extLst>
          </p:cNvPr>
          <p:cNvSpPr>
            <a:spLocks noGrp="1"/>
          </p:cNvSpPr>
          <p:nvPr>
            <p:ph idx="1"/>
          </p:nvPr>
        </p:nvSpPr>
        <p:spPr/>
        <p:txBody>
          <a:bodyPr/>
          <a:lstStyle>
            <a:lvl1pPr marL="287338" indent="-169863">
              <a:tabLst>
                <a:tab pos="117475" algn="l"/>
              </a:tabLst>
              <a:defRPr/>
            </a:lvl1pPr>
            <a:lvl2pPr marL="690563" indent="-180975">
              <a:buFont typeface="Century Gothic" panose="020B0502020202020204" pitchFamily="34" charset="0"/>
              <a:buChar char="–"/>
              <a:defRPr/>
            </a:lvl2pPr>
            <a:lvl4pPr marL="1320800" indent="-174625">
              <a:buFont typeface="Century Gothic" panose="020B0502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500368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4F9-0763-4E1B-BF17-EEE81201CD5B}"/>
              </a:ext>
            </a:extLst>
          </p:cNvPr>
          <p:cNvSpPr>
            <a:spLocks noGrp="1"/>
          </p:cNvSpPr>
          <p:nvPr>
            <p:ph type="title" hasCustomPrompt="1"/>
          </p:nvPr>
        </p:nvSpPr>
        <p:spPr>
          <a:xfrm>
            <a:off x="0" y="1"/>
            <a:ext cx="12192000" cy="952901"/>
          </a:xfrm>
        </p:spPr>
        <p:txBody>
          <a:bodyPr anchor="ctr"/>
          <a:lstStyle>
            <a:lvl1pPr>
              <a:defRPr/>
            </a:lvl1pPr>
          </a:lstStyle>
          <a:p>
            <a:r>
              <a:rPr lang="en-US"/>
              <a:t>Write strapline here</a:t>
            </a:r>
          </a:p>
        </p:txBody>
      </p:sp>
      <p:sp>
        <p:nvSpPr>
          <p:cNvPr id="3" name="Content Placeholder 2">
            <a:extLst>
              <a:ext uri="{FF2B5EF4-FFF2-40B4-BE49-F238E27FC236}">
                <a16:creationId xmlns:a16="http://schemas.microsoft.com/office/drawing/2014/main" id="{284D9CA6-7490-4A5D-9B7E-5BB210D373FA}"/>
              </a:ext>
            </a:extLst>
          </p:cNvPr>
          <p:cNvSpPr>
            <a:spLocks noGrp="1"/>
          </p:cNvSpPr>
          <p:nvPr>
            <p:ph idx="1"/>
          </p:nvPr>
        </p:nvSpPr>
        <p:spPr>
          <a:xfrm>
            <a:off x="1" y="1164657"/>
            <a:ext cx="6843252" cy="5012306"/>
          </a:xfrm>
        </p:spPr>
        <p:txBody>
          <a:bodyPr/>
          <a:lstStyle>
            <a:lvl1pPr marL="287338" indent="-169863">
              <a:tabLst>
                <a:tab pos="117475" algn="l"/>
              </a:tabLst>
              <a:defRPr/>
            </a:lvl1pPr>
            <a:lvl2pPr marL="690563" indent="-180975">
              <a:buFont typeface="Century Gothic" panose="020B0502020202020204" pitchFamily="34" charset="0"/>
              <a:buChar char="–"/>
              <a:defRPr/>
            </a:lvl2pPr>
            <a:lvl4pPr marL="1320800" indent="-174625">
              <a:buFont typeface="Century Gothic" panose="020B0502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7" name="Picture Placeholder 6">
            <a:extLst>
              <a:ext uri="{FF2B5EF4-FFF2-40B4-BE49-F238E27FC236}">
                <a16:creationId xmlns:a16="http://schemas.microsoft.com/office/drawing/2014/main" id="{100301E9-ACB8-44C4-BA6F-125B2A8E30C4}"/>
              </a:ext>
            </a:extLst>
          </p:cNvPr>
          <p:cNvSpPr>
            <a:spLocks noGrp="1"/>
          </p:cNvSpPr>
          <p:nvPr>
            <p:ph type="pic" sz="quarter" idx="13" hasCustomPrompt="1"/>
          </p:nvPr>
        </p:nvSpPr>
        <p:spPr>
          <a:xfrm>
            <a:off x="7008759" y="1164658"/>
            <a:ext cx="5052143" cy="3911431"/>
          </a:xfrm>
        </p:spPr>
        <p:txBody>
          <a:bodyPr/>
          <a:lstStyle>
            <a:lvl1pPr>
              <a:defRPr/>
            </a:lvl1pPr>
          </a:lstStyle>
          <a:p>
            <a:r>
              <a:rPr lang="en-US"/>
              <a:t>Add picture</a:t>
            </a:r>
          </a:p>
        </p:txBody>
      </p:sp>
      <p:sp>
        <p:nvSpPr>
          <p:cNvPr id="8" name="Content Placeholder 2">
            <a:extLst>
              <a:ext uri="{FF2B5EF4-FFF2-40B4-BE49-F238E27FC236}">
                <a16:creationId xmlns:a16="http://schemas.microsoft.com/office/drawing/2014/main" id="{EEAF417D-8DCB-4A0A-A31D-8C298373E4AA}"/>
              </a:ext>
            </a:extLst>
          </p:cNvPr>
          <p:cNvSpPr>
            <a:spLocks noGrp="1"/>
          </p:cNvSpPr>
          <p:nvPr>
            <p:ph idx="14" hasCustomPrompt="1"/>
          </p:nvPr>
        </p:nvSpPr>
        <p:spPr>
          <a:xfrm>
            <a:off x="7008759" y="5160728"/>
            <a:ext cx="5052143" cy="768124"/>
          </a:xfrm>
        </p:spPr>
        <p:txBody>
          <a:bodyPr>
            <a:normAutofit/>
          </a:bodyPr>
          <a:lstStyle>
            <a:lvl1pPr marL="117475" indent="0">
              <a:buNone/>
              <a:tabLst>
                <a:tab pos="117475" algn="l"/>
              </a:tabLst>
              <a:defRPr sz="1400"/>
            </a:lvl1pPr>
            <a:lvl2pPr marL="690563" indent="-180975">
              <a:buFont typeface="Century Gothic" panose="020B0502020202020204" pitchFamily="34" charset="0"/>
              <a:buChar char="–"/>
              <a:defRPr/>
            </a:lvl2pPr>
            <a:lvl4pPr marL="1320800" indent="-174625">
              <a:buFont typeface="Century Gothic" panose="020B0502020202020204" pitchFamily="34" charset="0"/>
              <a:buChar char="–"/>
              <a:defRPr/>
            </a:lvl4pPr>
          </a:lstStyle>
          <a:p>
            <a:pPr lvl="0"/>
            <a:r>
              <a:rPr lang="en-US"/>
              <a:t>Add caption</a:t>
            </a:r>
          </a:p>
        </p:txBody>
      </p:sp>
    </p:spTree>
    <p:extLst>
      <p:ext uri="{BB962C8B-B14F-4D97-AF65-F5344CB8AC3E}">
        <p14:creationId xmlns:p14="http://schemas.microsoft.com/office/powerpoint/2010/main" val="13827570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ne pager - with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42A1-D908-44BF-8417-8CAAF863DFDE}"/>
              </a:ext>
            </a:extLst>
          </p:cNvPr>
          <p:cNvSpPr>
            <a:spLocks noGrp="1"/>
          </p:cNvSpPr>
          <p:nvPr>
            <p:ph type="title" hasCustomPrompt="1"/>
          </p:nvPr>
        </p:nvSpPr>
        <p:spPr/>
        <p:txBody>
          <a:bodyPr/>
          <a:lstStyle>
            <a:lvl1pPr>
              <a:defRPr/>
            </a:lvl1pPr>
          </a:lstStyle>
          <a:p>
            <a:r>
              <a:rPr lang="en-US"/>
              <a:t>Write case study title here</a:t>
            </a:r>
          </a:p>
        </p:txBody>
      </p:sp>
      <p:sp>
        <p:nvSpPr>
          <p:cNvPr id="6" name="Text Placeholder 5">
            <a:extLst>
              <a:ext uri="{FF2B5EF4-FFF2-40B4-BE49-F238E27FC236}">
                <a16:creationId xmlns:a16="http://schemas.microsoft.com/office/drawing/2014/main" id="{ECCC0FA0-C1EB-4931-8CB6-BAD5AFD0AF2E}"/>
              </a:ext>
            </a:extLst>
          </p:cNvPr>
          <p:cNvSpPr>
            <a:spLocks noGrp="1"/>
          </p:cNvSpPr>
          <p:nvPr>
            <p:ph type="body" sz="quarter" idx="12" hasCustomPrompt="1"/>
          </p:nvPr>
        </p:nvSpPr>
        <p:spPr>
          <a:xfrm>
            <a:off x="289235" y="962528"/>
            <a:ext cx="2870200" cy="365125"/>
          </a:xfrm>
        </p:spPr>
        <p:txBody>
          <a:bodyPr>
            <a:normAutofit/>
          </a:bodyPr>
          <a:lstStyle>
            <a:lvl1pPr marL="115888" indent="0" algn="ctr">
              <a:buNone/>
              <a:defRPr sz="1400" b="1"/>
            </a:lvl1pPr>
          </a:lstStyle>
          <a:p>
            <a:pPr lvl="0"/>
            <a:r>
              <a:rPr lang="en-US"/>
              <a:t>Situation</a:t>
            </a:r>
          </a:p>
        </p:txBody>
      </p:sp>
      <p:sp>
        <p:nvSpPr>
          <p:cNvPr id="7" name="Text Placeholder 5">
            <a:extLst>
              <a:ext uri="{FF2B5EF4-FFF2-40B4-BE49-F238E27FC236}">
                <a16:creationId xmlns:a16="http://schemas.microsoft.com/office/drawing/2014/main" id="{F50E123E-DA37-439E-8F7F-1383E9D6CD7A}"/>
              </a:ext>
            </a:extLst>
          </p:cNvPr>
          <p:cNvSpPr>
            <a:spLocks noGrp="1"/>
          </p:cNvSpPr>
          <p:nvPr>
            <p:ph type="body" sz="quarter" idx="13" hasCustomPrompt="1"/>
          </p:nvPr>
        </p:nvSpPr>
        <p:spPr>
          <a:xfrm>
            <a:off x="4660900" y="962528"/>
            <a:ext cx="2870200" cy="365125"/>
          </a:xfrm>
        </p:spPr>
        <p:txBody>
          <a:bodyPr>
            <a:normAutofit/>
          </a:bodyPr>
          <a:lstStyle>
            <a:lvl1pPr marL="115888" indent="0" algn="ctr">
              <a:buNone/>
              <a:defRPr sz="1400" b="1"/>
            </a:lvl1pPr>
          </a:lstStyle>
          <a:p>
            <a:pPr lvl="0"/>
            <a:r>
              <a:rPr lang="en-US"/>
              <a:t>Solution</a:t>
            </a:r>
          </a:p>
        </p:txBody>
      </p:sp>
      <p:sp>
        <p:nvSpPr>
          <p:cNvPr id="8" name="Text Placeholder 5">
            <a:extLst>
              <a:ext uri="{FF2B5EF4-FFF2-40B4-BE49-F238E27FC236}">
                <a16:creationId xmlns:a16="http://schemas.microsoft.com/office/drawing/2014/main" id="{F169985A-0DD6-4F7F-BDDB-560012451671}"/>
              </a:ext>
            </a:extLst>
          </p:cNvPr>
          <p:cNvSpPr>
            <a:spLocks noGrp="1"/>
          </p:cNvSpPr>
          <p:nvPr>
            <p:ph type="body" sz="quarter" idx="14" hasCustomPrompt="1"/>
          </p:nvPr>
        </p:nvSpPr>
        <p:spPr>
          <a:xfrm>
            <a:off x="8935064" y="962528"/>
            <a:ext cx="2870200" cy="365125"/>
          </a:xfrm>
        </p:spPr>
        <p:txBody>
          <a:bodyPr>
            <a:normAutofit/>
          </a:bodyPr>
          <a:lstStyle>
            <a:lvl1pPr marL="115888" indent="0" algn="ctr">
              <a:buNone/>
              <a:defRPr sz="1400" b="1"/>
            </a:lvl1pPr>
          </a:lstStyle>
          <a:p>
            <a:pPr lvl="0"/>
            <a:r>
              <a:rPr lang="en-US"/>
              <a:t>Impact</a:t>
            </a:r>
          </a:p>
        </p:txBody>
      </p:sp>
      <p:cxnSp>
        <p:nvCxnSpPr>
          <p:cNvPr id="10" name="Straight Connector 9">
            <a:extLst>
              <a:ext uri="{FF2B5EF4-FFF2-40B4-BE49-F238E27FC236}">
                <a16:creationId xmlns:a16="http://schemas.microsoft.com/office/drawing/2014/main" id="{BE241473-8AB3-4EB1-90C1-725918722618}"/>
              </a:ext>
            </a:extLst>
          </p:cNvPr>
          <p:cNvCxnSpPr/>
          <p:nvPr userDrawn="1"/>
        </p:nvCxnSpPr>
        <p:spPr>
          <a:xfrm>
            <a:off x="3972232" y="962528"/>
            <a:ext cx="0" cy="506464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C69EFC0-1601-45FB-B2A1-005310EABBEE}"/>
              </a:ext>
            </a:extLst>
          </p:cNvPr>
          <p:cNvCxnSpPr/>
          <p:nvPr userDrawn="1"/>
        </p:nvCxnSpPr>
        <p:spPr>
          <a:xfrm>
            <a:off x="8383639" y="962528"/>
            <a:ext cx="0" cy="506464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2">
            <a:extLst>
              <a:ext uri="{FF2B5EF4-FFF2-40B4-BE49-F238E27FC236}">
                <a16:creationId xmlns:a16="http://schemas.microsoft.com/office/drawing/2014/main" id="{306C556A-3358-493D-BFB9-9119C40E014A}"/>
              </a:ext>
            </a:extLst>
          </p:cNvPr>
          <p:cNvSpPr>
            <a:spLocks noGrp="1"/>
          </p:cNvSpPr>
          <p:nvPr>
            <p:ph type="body" sz="quarter" idx="15" hasCustomPrompt="1"/>
          </p:nvPr>
        </p:nvSpPr>
        <p:spPr>
          <a:xfrm>
            <a:off x="8491098" y="3855759"/>
            <a:ext cx="3591983" cy="1444625"/>
          </a:xfrm>
        </p:spPr>
        <p:txBody>
          <a:bodyPr>
            <a:normAutofit/>
          </a:bodyPr>
          <a:lstStyle>
            <a:lvl1pPr marL="115888" indent="0">
              <a:buNone/>
              <a:defRPr sz="1200" i="0">
                <a:solidFill>
                  <a:srgbClr val="282364"/>
                </a:solidFill>
              </a:defRPr>
            </a:lvl1pPr>
          </a:lstStyle>
          <a:p>
            <a:pPr lvl="0"/>
            <a:r>
              <a:rPr lang="en-US"/>
              <a:t>Add quote</a:t>
            </a:r>
          </a:p>
        </p:txBody>
      </p:sp>
      <p:sp>
        <p:nvSpPr>
          <p:cNvPr id="9" name="Text Placeholder 8">
            <a:extLst>
              <a:ext uri="{FF2B5EF4-FFF2-40B4-BE49-F238E27FC236}">
                <a16:creationId xmlns:a16="http://schemas.microsoft.com/office/drawing/2014/main" id="{2F4E4975-E992-48E3-A051-C37155EF9802}"/>
              </a:ext>
            </a:extLst>
          </p:cNvPr>
          <p:cNvSpPr>
            <a:spLocks noGrp="1"/>
          </p:cNvSpPr>
          <p:nvPr>
            <p:ph type="body" sz="quarter" idx="16"/>
          </p:nvPr>
        </p:nvSpPr>
        <p:spPr>
          <a:xfrm>
            <a:off x="215629" y="1484312"/>
            <a:ext cx="3515783" cy="955675"/>
          </a:xfrm>
        </p:spPr>
        <p:txBody>
          <a:bodyPr>
            <a:noAutofit/>
          </a:bodyPr>
          <a:lstStyle>
            <a:lvl1pPr>
              <a:defRPr sz="1100"/>
            </a:lvl1pPr>
            <a:lvl2pPr>
              <a:defRPr sz="1200"/>
            </a:lvl2pPr>
            <a:lvl3pPr>
              <a:defRPr sz="1100"/>
            </a:lvl3pPr>
            <a:lvl4pPr>
              <a:defRPr sz="1050"/>
            </a:lvl4pPr>
            <a:lvl5pPr>
              <a:defRPr sz="1050"/>
            </a:lvl5pPr>
          </a:lstStyle>
          <a:p>
            <a:pPr lvl="0"/>
            <a:r>
              <a:rPr lang="en-US"/>
              <a:t>Edit Master text styles</a:t>
            </a:r>
          </a:p>
        </p:txBody>
      </p:sp>
      <p:sp>
        <p:nvSpPr>
          <p:cNvPr id="19" name="Text Placeholder 8">
            <a:extLst>
              <a:ext uri="{FF2B5EF4-FFF2-40B4-BE49-F238E27FC236}">
                <a16:creationId xmlns:a16="http://schemas.microsoft.com/office/drawing/2014/main" id="{AA820636-67AC-4586-AB98-0A09900725B4}"/>
              </a:ext>
            </a:extLst>
          </p:cNvPr>
          <p:cNvSpPr>
            <a:spLocks noGrp="1"/>
          </p:cNvSpPr>
          <p:nvPr>
            <p:ph type="body" sz="quarter" idx="17"/>
          </p:nvPr>
        </p:nvSpPr>
        <p:spPr>
          <a:xfrm>
            <a:off x="4212168" y="1484314"/>
            <a:ext cx="4004529" cy="955675"/>
          </a:xfrm>
        </p:spPr>
        <p:txBody>
          <a:bodyPr>
            <a:noAutofit/>
          </a:bodyPr>
          <a:lstStyle>
            <a:lvl1pPr>
              <a:defRPr sz="1100"/>
            </a:lvl1pPr>
            <a:lvl2pPr>
              <a:defRPr sz="1200"/>
            </a:lvl2pPr>
            <a:lvl3pPr>
              <a:defRPr sz="1100"/>
            </a:lvl3pPr>
            <a:lvl4pPr>
              <a:defRPr sz="1050"/>
            </a:lvl4pPr>
            <a:lvl5pPr>
              <a:defRPr sz="1050"/>
            </a:lvl5pPr>
          </a:lstStyle>
          <a:p>
            <a:pPr lvl="0"/>
            <a:r>
              <a:rPr lang="en-US"/>
              <a:t>Edit Master text styles</a:t>
            </a:r>
          </a:p>
        </p:txBody>
      </p:sp>
      <p:sp>
        <p:nvSpPr>
          <p:cNvPr id="20" name="Text Placeholder 8">
            <a:extLst>
              <a:ext uri="{FF2B5EF4-FFF2-40B4-BE49-F238E27FC236}">
                <a16:creationId xmlns:a16="http://schemas.microsoft.com/office/drawing/2014/main" id="{A498CB32-CE4E-4522-9DD5-19DEC0E2D3B5}"/>
              </a:ext>
            </a:extLst>
          </p:cNvPr>
          <p:cNvSpPr>
            <a:spLocks noGrp="1"/>
          </p:cNvSpPr>
          <p:nvPr>
            <p:ph type="body" sz="quarter" idx="18"/>
          </p:nvPr>
        </p:nvSpPr>
        <p:spPr>
          <a:xfrm>
            <a:off x="8624461" y="1484312"/>
            <a:ext cx="3458619" cy="955675"/>
          </a:xfrm>
        </p:spPr>
        <p:txBody>
          <a:bodyPr>
            <a:noAutofit/>
          </a:bodyPr>
          <a:lstStyle>
            <a:lvl1pPr>
              <a:defRPr sz="1100"/>
            </a:lvl1pPr>
            <a:lvl2pPr>
              <a:defRPr sz="1200"/>
            </a:lvl2pPr>
            <a:lvl3pPr>
              <a:defRPr sz="1100"/>
            </a:lvl3pPr>
            <a:lvl4pPr>
              <a:defRPr sz="1050"/>
            </a:lvl4pPr>
            <a:lvl5pPr>
              <a:defRPr sz="1050"/>
            </a:lvl5pPr>
          </a:lstStyle>
          <a:p>
            <a:pPr lvl="0"/>
            <a:r>
              <a:rPr lang="en-US"/>
              <a:t>Edit Master text styles</a:t>
            </a:r>
          </a:p>
        </p:txBody>
      </p:sp>
      <p:sp>
        <p:nvSpPr>
          <p:cNvPr id="21" name="Text Placeholder 12">
            <a:extLst>
              <a:ext uri="{FF2B5EF4-FFF2-40B4-BE49-F238E27FC236}">
                <a16:creationId xmlns:a16="http://schemas.microsoft.com/office/drawing/2014/main" id="{BE9CE444-E33E-4DB7-ADF5-E4517525238A}"/>
              </a:ext>
            </a:extLst>
          </p:cNvPr>
          <p:cNvSpPr>
            <a:spLocks noGrp="1"/>
          </p:cNvSpPr>
          <p:nvPr>
            <p:ph type="body" sz="quarter" idx="19" hasCustomPrompt="1"/>
          </p:nvPr>
        </p:nvSpPr>
        <p:spPr>
          <a:xfrm>
            <a:off x="8491098" y="5373688"/>
            <a:ext cx="3591983" cy="610742"/>
          </a:xfrm>
        </p:spPr>
        <p:txBody>
          <a:bodyPr>
            <a:normAutofit/>
          </a:bodyPr>
          <a:lstStyle>
            <a:lvl1pPr marL="401638" indent="-285750" algn="r">
              <a:buFont typeface="Century Gothic" panose="020B0502020202020204" pitchFamily="34" charset="0"/>
              <a:buChar char="–"/>
              <a:defRPr sz="1200" i="1">
                <a:solidFill>
                  <a:srgbClr val="282364"/>
                </a:solidFill>
              </a:defRPr>
            </a:lvl1pPr>
          </a:lstStyle>
          <a:p>
            <a:pPr lvl="0"/>
            <a:r>
              <a:rPr lang="en-US"/>
              <a:t>Name, designation, company</a:t>
            </a:r>
          </a:p>
        </p:txBody>
      </p:sp>
      <p:pic>
        <p:nvPicPr>
          <p:cNvPr id="5" name="Picture 4">
            <a:extLst>
              <a:ext uri="{FF2B5EF4-FFF2-40B4-BE49-F238E27FC236}">
                <a16:creationId xmlns:a16="http://schemas.microsoft.com/office/drawing/2014/main" id="{F777BAD6-B056-4BA3-9AC5-48A7E675D6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8898" t="20860" r="28898" b="56368"/>
          <a:stretch/>
        </p:blipFill>
        <p:spPr>
          <a:xfrm>
            <a:off x="8257390" y="3383162"/>
            <a:ext cx="958708" cy="476814"/>
          </a:xfrm>
          <a:prstGeom prst="rect">
            <a:avLst/>
          </a:prstGeom>
        </p:spPr>
      </p:pic>
    </p:spTree>
    <p:extLst>
      <p:ext uri="{BB962C8B-B14F-4D97-AF65-F5344CB8AC3E}">
        <p14:creationId xmlns:p14="http://schemas.microsoft.com/office/powerpoint/2010/main" val="26005723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hat worked/did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4F9-0763-4E1B-BF17-EEE81201CD5B}"/>
              </a:ext>
            </a:extLst>
          </p:cNvPr>
          <p:cNvSpPr>
            <a:spLocks noGrp="1"/>
          </p:cNvSpPr>
          <p:nvPr>
            <p:ph type="title" hasCustomPrompt="1"/>
          </p:nvPr>
        </p:nvSpPr>
        <p:spPr>
          <a:xfrm>
            <a:off x="0" y="1"/>
            <a:ext cx="12192000" cy="952901"/>
          </a:xfrm>
        </p:spPr>
        <p:txBody>
          <a:bodyPr anchor="ctr"/>
          <a:lstStyle>
            <a:lvl1pPr>
              <a:defRPr/>
            </a:lvl1pPr>
          </a:lstStyle>
          <a:p>
            <a:r>
              <a:rPr lang="en-US"/>
              <a:t>Write strapline here</a:t>
            </a:r>
          </a:p>
        </p:txBody>
      </p:sp>
      <p:sp>
        <p:nvSpPr>
          <p:cNvPr id="3" name="Content Placeholder 2">
            <a:extLst>
              <a:ext uri="{FF2B5EF4-FFF2-40B4-BE49-F238E27FC236}">
                <a16:creationId xmlns:a16="http://schemas.microsoft.com/office/drawing/2014/main" id="{284D9CA6-7490-4A5D-9B7E-5BB210D373FA}"/>
              </a:ext>
            </a:extLst>
          </p:cNvPr>
          <p:cNvSpPr>
            <a:spLocks noGrp="1"/>
          </p:cNvSpPr>
          <p:nvPr>
            <p:ph idx="1" hasCustomPrompt="1"/>
          </p:nvPr>
        </p:nvSpPr>
        <p:spPr>
          <a:xfrm>
            <a:off x="0" y="1164657"/>
            <a:ext cx="5807587" cy="5012306"/>
          </a:xfrm>
        </p:spPr>
        <p:txBody>
          <a:bodyPr/>
          <a:lstStyle>
            <a:lvl1pPr marL="287338" indent="-169863">
              <a:tabLst>
                <a:tab pos="117475" algn="l"/>
              </a:tabLst>
              <a:defRPr/>
            </a:lvl1pPr>
            <a:lvl2pPr marL="690563" indent="-180975">
              <a:buFont typeface="Century Gothic" panose="020B0502020202020204" pitchFamily="34" charset="0"/>
              <a:buChar char="–"/>
              <a:defRPr/>
            </a:lvl2pPr>
            <a:lvl4pPr marL="1320800" indent="-174625">
              <a:buFont typeface="Century Gothic" panose="020B0502020202020204" pitchFamily="34" charset="0"/>
              <a:buChar char="–"/>
              <a:defRPr/>
            </a:lvl4pPr>
          </a:lstStyle>
          <a:p>
            <a:pPr lvl="0"/>
            <a:r>
              <a:rPr lang="en-US"/>
              <a:t>What worked</a:t>
            </a:r>
          </a:p>
          <a:p>
            <a:pPr lvl="1"/>
            <a:r>
              <a:rPr lang="en-US"/>
              <a:t>Second level</a:t>
            </a:r>
          </a:p>
          <a:p>
            <a:pPr lvl="2"/>
            <a:r>
              <a:rPr lang="en-US"/>
              <a:t>Third level</a:t>
            </a:r>
          </a:p>
          <a:p>
            <a:pPr lvl="3"/>
            <a:r>
              <a:rPr lang="en-US"/>
              <a:t>Fourth level</a:t>
            </a:r>
          </a:p>
        </p:txBody>
      </p:sp>
      <p:sp>
        <p:nvSpPr>
          <p:cNvPr id="7" name="Content Placeholder 2">
            <a:extLst>
              <a:ext uri="{FF2B5EF4-FFF2-40B4-BE49-F238E27FC236}">
                <a16:creationId xmlns:a16="http://schemas.microsoft.com/office/drawing/2014/main" id="{977461AC-2F76-45CA-9BF5-235CC3663665}"/>
              </a:ext>
            </a:extLst>
          </p:cNvPr>
          <p:cNvSpPr>
            <a:spLocks noGrp="1"/>
          </p:cNvSpPr>
          <p:nvPr>
            <p:ph idx="13" hasCustomPrompt="1"/>
          </p:nvPr>
        </p:nvSpPr>
        <p:spPr>
          <a:xfrm>
            <a:off x="6384413" y="1164657"/>
            <a:ext cx="5807587" cy="5012306"/>
          </a:xfrm>
        </p:spPr>
        <p:txBody>
          <a:bodyPr/>
          <a:lstStyle>
            <a:lvl1pPr marL="287338" indent="-169863">
              <a:tabLst>
                <a:tab pos="117475" algn="l"/>
              </a:tabLst>
              <a:defRPr/>
            </a:lvl1pPr>
            <a:lvl2pPr marL="690563" indent="-180975">
              <a:buFont typeface="Century Gothic" panose="020B0502020202020204" pitchFamily="34" charset="0"/>
              <a:buChar char="–"/>
              <a:defRPr/>
            </a:lvl2pPr>
            <a:lvl4pPr marL="1320800" indent="-174625">
              <a:buFont typeface="Century Gothic" panose="020B0502020202020204" pitchFamily="34" charset="0"/>
              <a:buChar char="–"/>
              <a:defRPr/>
            </a:lvl4pPr>
          </a:lstStyle>
          <a:p>
            <a:pPr lvl="0"/>
            <a:r>
              <a:rPr lang="en-US"/>
              <a:t>What didn’t work</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82625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 con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4F9-0763-4E1B-BF17-EEE81201CD5B}"/>
              </a:ext>
            </a:extLst>
          </p:cNvPr>
          <p:cNvSpPr>
            <a:spLocks noGrp="1"/>
          </p:cNvSpPr>
          <p:nvPr>
            <p:ph type="title" hasCustomPrompt="1"/>
          </p:nvPr>
        </p:nvSpPr>
        <p:spPr>
          <a:xfrm>
            <a:off x="0" y="1"/>
            <a:ext cx="12192000" cy="952901"/>
          </a:xfrm>
        </p:spPr>
        <p:txBody>
          <a:bodyPr anchor="ctr"/>
          <a:lstStyle>
            <a:lvl1pPr>
              <a:defRPr/>
            </a:lvl1pPr>
          </a:lstStyle>
          <a:p>
            <a:r>
              <a:rPr lang="en-US"/>
              <a:t>Write case study title here</a:t>
            </a:r>
          </a:p>
        </p:txBody>
      </p:sp>
      <p:sp>
        <p:nvSpPr>
          <p:cNvPr id="3" name="Content Placeholder 2">
            <a:extLst>
              <a:ext uri="{FF2B5EF4-FFF2-40B4-BE49-F238E27FC236}">
                <a16:creationId xmlns:a16="http://schemas.microsoft.com/office/drawing/2014/main" id="{284D9CA6-7490-4A5D-9B7E-5BB210D373FA}"/>
              </a:ext>
            </a:extLst>
          </p:cNvPr>
          <p:cNvSpPr>
            <a:spLocks noGrp="1"/>
          </p:cNvSpPr>
          <p:nvPr>
            <p:ph idx="1" hasCustomPrompt="1"/>
          </p:nvPr>
        </p:nvSpPr>
        <p:spPr>
          <a:xfrm>
            <a:off x="0" y="1164657"/>
            <a:ext cx="7725877" cy="5012306"/>
          </a:xfrm>
        </p:spPr>
        <p:txBody>
          <a:bodyPr/>
          <a:lstStyle>
            <a:lvl1pPr marL="287338" indent="-169863">
              <a:tabLst>
                <a:tab pos="117475" algn="l"/>
              </a:tabLst>
              <a:defRPr/>
            </a:lvl1pPr>
            <a:lvl2pPr marL="690563" indent="-180975">
              <a:defRPr/>
            </a:lvl2pPr>
          </a:lstStyle>
          <a:p>
            <a:pPr lvl="0"/>
            <a:r>
              <a:rPr lang="en-US"/>
              <a:t>Write context of case study here</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9FB9C775-E2E2-491F-A1BD-A65628F43F29}"/>
              </a:ext>
            </a:extLst>
          </p:cNvPr>
          <p:cNvSpPr>
            <a:spLocks noGrp="1"/>
          </p:cNvSpPr>
          <p:nvPr>
            <p:ph type="pic" sz="quarter" idx="13" hasCustomPrompt="1"/>
          </p:nvPr>
        </p:nvSpPr>
        <p:spPr>
          <a:xfrm>
            <a:off x="7918451" y="1184276"/>
            <a:ext cx="4273549" cy="4975225"/>
          </a:xfrm>
        </p:spPr>
        <p:txBody>
          <a:bodyPr/>
          <a:lstStyle>
            <a:lvl1pPr>
              <a:defRPr/>
            </a:lvl1pPr>
          </a:lstStyle>
          <a:p>
            <a:r>
              <a:rPr lang="en-US"/>
              <a:t>Add picture</a:t>
            </a:r>
          </a:p>
        </p:txBody>
      </p:sp>
      <p:sp>
        <p:nvSpPr>
          <p:cNvPr id="8" name="Text Placeholder 7">
            <a:extLst>
              <a:ext uri="{FF2B5EF4-FFF2-40B4-BE49-F238E27FC236}">
                <a16:creationId xmlns:a16="http://schemas.microsoft.com/office/drawing/2014/main" id="{F6A7AF0A-E12E-43B0-B2F2-45BFC55D693F}"/>
              </a:ext>
            </a:extLst>
          </p:cNvPr>
          <p:cNvSpPr>
            <a:spLocks noGrp="1"/>
          </p:cNvSpPr>
          <p:nvPr>
            <p:ph type="body" sz="quarter" idx="14" hasCustomPrompt="1"/>
          </p:nvPr>
        </p:nvSpPr>
        <p:spPr>
          <a:xfrm>
            <a:off x="210369" y="6233938"/>
            <a:ext cx="5139267" cy="309562"/>
          </a:xfrm>
        </p:spPr>
        <p:txBody>
          <a:bodyPr>
            <a:noAutofit/>
          </a:bodyPr>
          <a:lstStyle>
            <a:lvl1pPr marL="115888" indent="0">
              <a:buNone/>
              <a:defRPr sz="1400">
                <a:solidFill>
                  <a:schemeClr val="bg1">
                    <a:lumMod val="65000"/>
                  </a:schemeClr>
                </a:solidFill>
              </a:defRPr>
            </a:lvl1pPr>
            <a:lvl2pPr>
              <a:defRPr sz="1200"/>
            </a:lvl2pPr>
            <a:lvl3pPr>
              <a:defRPr sz="1100"/>
            </a:lvl3pPr>
            <a:lvl4pPr>
              <a:defRPr sz="1050"/>
            </a:lvl4pPr>
            <a:lvl5pPr>
              <a:defRPr sz="1050"/>
            </a:lvl5pPr>
          </a:lstStyle>
          <a:p>
            <a:pPr lvl="0"/>
            <a:r>
              <a:rPr lang="en-US"/>
              <a:t>Analysis timeline</a:t>
            </a:r>
          </a:p>
        </p:txBody>
      </p:sp>
    </p:spTree>
    <p:extLst>
      <p:ext uri="{BB962C8B-B14F-4D97-AF65-F5344CB8AC3E}">
        <p14:creationId xmlns:p14="http://schemas.microsoft.com/office/powerpoint/2010/main" val="3867140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ase study con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4F9-0763-4E1B-BF17-EEE81201CD5B}"/>
              </a:ext>
            </a:extLst>
          </p:cNvPr>
          <p:cNvSpPr>
            <a:spLocks noGrp="1"/>
          </p:cNvSpPr>
          <p:nvPr>
            <p:ph type="title" hasCustomPrompt="1"/>
          </p:nvPr>
        </p:nvSpPr>
        <p:spPr>
          <a:xfrm>
            <a:off x="0" y="1"/>
            <a:ext cx="12192000" cy="952901"/>
          </a:xfrm>
        </p:spPr>
        <p:txBody>
          <a:bodyPr anchor="ctr"/>
          <a:lstStyle>
            <a:lvl1pPr>
              <a:defRPr/>
            </a:lvl1pPr>
          </a:lstStyle>
          <a:p>
            <a:r>
              <a:rPr lang="en-US"/>
              <a:t>Write case study title here</a:t>
            </a:r>
          </a:p>
        </p:txBody>
      </p:sp>
      <p:sp>
        <p:nvSpPr>
          <p:cNvPr id="3" name="Content Placeholder 2">
            <a:extLst>
              <a:ext uri="{FF2B5EF4-FFF2-40B4-BE49-F238E27FC236}">
                <a16:creationId xmlns:a16="http://schemas.microsoft.com/office/drawing/2014/main" id="{284D9CA6-7490-4A5D-9B7E-5BB210D373FA}"/>
              </a:ext>
            </a:extLst>
          </p:cNvPr>
          <p:cNvSpPr>
            <a:spLocks noGrp="1"/>
          </p:cNvSpPr>
          <p:nvPr>
            <p:ph idx="1" hasCustomPrompt="1"/>
          </p:nvPr>
        </p:nvSpPr>
        <p:spPr>
          <a:xfrm>
            <a:off x="0" y="1164657"/>
            <a:ext cx="12192000" cy="2743200"/>
          </a:xfrm>
        </p:spPr>
        <p:txBody>
          <a:bodyPr/>
          <a:lstStyle>
            <a:lvl1pPr marL="287338" indent="-169863">
              <a:tabLst>
                <a:tab pos="117475" algn="l"/>
              </a:tabLst>
              <a:defRPr/>
            </a:lvl1pPr>
            <a:lvl2pPr marL="690563" indent="-180975">
              <a:defRPr/>
            </a:lvl2pPr>
          </a:lstStyle>
          <a:p>
            <a:pPr lvl="0"/>
            <a:r>
              <a:rPr lang="en-US"/>
              <a:t>Write context of case study here</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9FB9C775-E2E2-491F-A1BD-A65628F43F29}"/>
              </a:ext>
            </a:extLst>
          </p:cNvPr>
          <p:cNvSpPr>
            <a:spLocks noGrp="1"/>
          </p:cNvSpPr>
          <p:nvPr>
            <p:ph type="pic" sz="quarter" idx="13" hasCustomPrompt="1"/>
          </p:nvPr>
        </p:nvSpPr>
        <p:spPr>
          <a:xfrm>
            <a:off x="0" y="4042612"/>
            <a:ext cx="12192000" cy="2069431"/>
          </a:xfrm>
        </p:spPr>
        <p:txBody>
          <a:bodyPr/>
          <a:lstStyle>
            <a:lvl1pPr>
              <a:defRPr/>
            </a:lvl1pPr>
          </a:lstStyle>
          <a:p>
            <a:r>
              <a:rPr lang="en-US"/>
              <a:t>Add picture</a:t>
            </a:r>
          </a:p>
        </p:txBody>
      </p:sp>
      <p:sp>
        <p:nvSpPr>
          <p:cNvPr id="8" name="Text Placeholder 7">
            <a:extLst>
              <a:ext uri="{FF2B5EF4-FFF2-40B4-BE49-F238E27FC236}">
                <a16:creationId xmlns:a16="http://schemas.microsoft.com/office/drawing/2014/main" id="{F6A7AF0A-E12E-43B0-B2F2-45BFC55D693F}"/>
              </a:ext>
            </a:extLst>
          </p:cNvPr>
          <p:cNvSpPr>
            <a:spLocks noGrp="1"/>
          </p:cNvSpPr>
          <p:nvPr>
            <p:ph type="body" sz="quarter" idx="14" hasCustomPrompt="1"/>
          </p:nvPr>
        </p:nvSpPr>
        <p:spPr>
          <a:xfrm>
            <a:off x="210369" y="6233938"/>
            <a:ext cx="5139267" cy="309562"/>
          </a:xfrm>
        </p:spPr>
        <p:txBody>
          <a:bodyPr>
            <a:noAutofit/>
          </a:bodyPr>
          <a:lstStyle>
            <a:lvl1pPr marL="115888" indent="0">
              <a:buNone/>
              <a:defRPr sz="1400">
                <a:solidFill>
                  <a:schemeClr val="bg1">
                    <a:lumMod val="65000"/>
                  </a:schemeClr>
                </a:solidFill>
              </a:defRPr>
            </a:lvl1pPr>
            <a:lvl2pPr>
              <a:defRPr sz="1200"/>
            </a:lvl2pPr>
            <a:lvl3pPr>
              <a:defRPr sz="1100"/>
            </a:lvl3pPr>
            <a:lvl4pPr>
              <a:defRPr sz="1050"/>
            </a:lvl4pPr>
            <a:lvl5pPr>
              <a:defRPr sz="1050"/>
            </a:lvl5pPr>
          </a:lstStyle>
          <a:p>
            <a:pPr lvl="0"/>
            <a:r>
              <a:rPr lang="en-US"/>
              <a:t>Analysis timeline</a:t>
            </a:r>
          </a:p>
        </p:txBody>
      </p:sp>
    </p:spTree>
    <p:extLst>
      <p:ext uri="{BB962C8B-B14F-4D97-AF65-F5344CB8AC3E}">
        <p14:creationId xmlns:p14="http://schemas.microsoft.com/office/powerpoint/2010/main" val="11349106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pac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4F9-0763-4E1B-BF17-EEE81201CD5B}"/>
              </a:ext>
            </a:extLst>
          </p:cNvPr>
          <p:cNvSpPr>
            <a:spLocks noGrp="1"/>
          </p:cNvSpPr>
          <p:nvPr>
            <p:ph type="title" hasCustomPrompt="1"/>
          </p:nvPr>
        </p:nvSpPr>
        <p:spPr>
          <a:xfrm>
            <a:off x="0" y="1"/>
            <a:ext cx="12192000" cy="952901"/>
          </a:xfrm>
        </p:spPr>
        <p:txBody>
          <a:bodyPr anchor="ctr"/>
          <a:lstStyle>
            <a:lvl1pPr>
              <a:defRPr/>
            </a:lvl1pPr>
          </a:lstStyle>
          <a:p>
            <a:r>
              <a:rPr lang="en-US"/>
              <a:t>Write case study impact here</a:t>
            </a:r>
          </a:p>
        </p:txBody>
      </p:sp>
      <p:sp>
        <p:nvSpPr>
          <p:cNvPr id="7" name="Picture Placeholder 6">
            <a:extLst>
              <a:ext uri="{FF2B5EF4-FFF2-40B4-BE49-F238E27FC236}">
                <a16:creationId xmlns:a16="http://schemas.microsoft.com/office/drawing/2014/main" id="{9FB9C775-E2E2-491F-A1BD-A65628F43F29}"/>
              </a:ext>
            </a:extLst>
          </p:cNvPr>
          <p:cNvSpPr>
            <a:spLocks noGrp="1"/>
          </p:cNvSpPr>
          <p:nvPr>
            <p:ph type="pic" sz="quarter" idx="13" hasCustomPrompt="1"/>
          </p:nvPr>
        </p:nvSpPr>
        <p:spPr>
          <a:xfrm>
            <a:off x="1" y="1155032"/>
            <a:ext cx="4114800" cy="5188016"/>
          </a:xfrm>
        </p:spPr>
        <p:txBody>
          <a:bodyPr/>
          <a:lstStyle>
            <a:lvl1pPr>
              <a:defRPr/>
            </a:lvl1pPr>
          </a:lstStyle>
          <a:p>
            <a:r>
              <a:rPr lang="en-US"/>
              <a:t>Add picture</a:t>
            </a:r>
          </a:p>
        </p:txBody>
      </p:sp>
      <p:sp>
        <p:nvSpPr>
          <p:cNvPr id="4" name="Text Placeholder 3">
            <a:extLst>
              <a:ext uri="{FF2B5EF4-FFF2-40B4-BE49-F238E27FC236}">
                <a16:creationId xmlns:a16="http://schemas.microsoft.com/office/drawing/2014/main" id="{4D6B6077-4454-4744-B2E4-1AF8BDBF9735}"/>
              </a:ext>
            </a:extLst>
          </p:cNvPr>
          <p:cNvSpPr>
            <a:spLocks noGrp="1"/>
          </p:cNvSpPr>
          <p:nvPr>
            <p:ph type="body" sz="quarter" idx="14" hasCustomPrompt="1"/>
          </p:nvPr>
        </p:nvSpPr>
        <p:spPr>
          <a:xfrm>
            <a:off x="4234426" y="1155032"/>
            <a:ext cx="7957575" cy="5158456"/>
          </a:xfrm>
        </p:spPr>
        <p:txBody>
          <a:bodyPr/>
          <a:lstStyle>
            <a:lvl1pPr>
              <a:defRPr/>
            </a:lvl1pPr>
          </a:lstStyle>
          <a:p>
            <a:pPr lvl="0"/>
            <a:r>
              <a:rPr lang="en-US"/>
              <a:t>Write impact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044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Impac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4F9-0763-4E1B-BF17-EEE81201CD5B}"/>
              </a:ext>
            </a:extLst>
          </p:cNvPr>
          <p:cNvSpPr>
            <a:spLocks noGrp="1"/>
          </p:cNvSpPr>
          <p:nvPr>
            <p:ph type="title" hasCustomPrompt="1"/>
          </p:nvPr>
        </p:nvSpPr>
        <p:spPr>
          <a:xfrm>
            <a:off x="0" y="1"/>
            <a:ext cx="12192000" cy="952901"/>
          </a:xfrm>
        </p:spPr>
        <p:txBody>
          <a:bodyPr anchor="ctr"/>
          <a:lstStyle>
            <a:lvl1pPr>
              <a:defRPr/>
            </a:lvl1pPr>
          </a:lstStyle>
          <a:p>
            <a:r>
              <a:rPr lang="en-US"/>
              <a:t>Write case study impact here</a:t>
            </a:r>
          </a:p>
        </p:txBody>
      </p:sp>
      <p:sp>
        <p:nvSpPr>
          <p:cNvPr id="7" name="Picture Placeholder 6">
            <a:extLst>
              <a:ext uri="{FF2B5EF4-FFF2-40B4-BE49-F238E27FC236}">
                <a16:creationId xmlns:a16="http://schemas.microsoft.com/office/drawing/2014/main" id="{9FB9C775-E2E2-491F-A1BD-A65628F43F29}"/>
              </a:ext>
            </a:extLst>
          </p:cNvPr>
          <p:cNvSpPr>
            <a:spLocks noGrp="1"/>
          </p:cNvSpPr>
          <p:nvPr>
            <p:ph type="pic" sz="quarter" idx="13" hasCustomPrompt="1"/>
          </p:nvPr>
        </p:nvSpPr>
        <p:spPr>
          <a:xfrm>
            <a:off x="1" y="1155032"/>
            <a:ext cx="12191999" cy="1982804"/>
          </a:xfrm>
        </p:spPr>
        <p:txBody>
          <a:bodyPr/>
          <a:lstStyle>
            <a:lvl1pPr>
              <a:defRPr/>
            </a:lvl1pPr>
          </a:lstStyle>
          <a:p>
            <a:r>
              <a:rPr lang="en-US"/>
              <a:t>Add picture</a:t>
            </a:r>
          </a:p>
        </p:txBody>
      </p:sp>
      <p:sp>
        <p:nvSpPr>
          <p:cNvPr id="4" name="Text Placeholder 3">
            <a:extLst>
              <a:ext uri="{FF2B5EF4-FFF2-40B4-BE49-F238E27FC236}">
                <a16:creationId xmlns:a16="http://schemas.microsoft.com/office/drawing/2014/main" id="{4D6B6077-4454-4744-B2E4-1AF8BDBF9735}"/>
              </a:ext>
            </a:extLst>
          </p:cNvPr>
          <p:cNvSpPr>
            <a:spLocks noGrp="1"/>
          </p:cNvSpPr>
          <p:nvPr>
            <p:ph type="body" sz="quarter" idx="14" hasCustomPrompt="1"/>
          </p:nvPr>
        </p:nvSpPr>
        <p:spPr>
          <a:xfrm>
            <a:off x="1" y="3291841"/>
            <a:ext cx="12192000" cy="3021647"/>
          </a:xfrm>
        </p:spPr>
        <p:txBody>
          <a:bodyPr/>
          <a:lstStyle>
            <a:lvl1pPr>
              <a:defRPr/>
            </a:lvl1pPr>
          </a:lstStyle>
          <a:p>
            <a:pPr lvl="0"/>
            <a:r>
              <a:rPr lang="en-US"/>
              <a:t>Write impact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48554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4F9-0763-4E1B-BF17-EEE81201CD5B}"/>
              </a:ext>
            </a:extLst>
          </p:cNvPr>
          <p:cNvSpPr>
            <a:spLocks noGrp="1"/>
          </p:cNvSpPr>
          <p:nvPr>
            <p:ph type="title" hasCustomPrompt="1"/>
          </p:nvPr>
        </p:nvSpPr>
        <p:spPr>
          <a:xfrm>
            <a:off x="0" y="1"/>
            <a:ext cx="12192000" cy="952901"/>
          </a:xfrm>
        </p:spPr>
        <p:txBody>
          <a:bodyPr anchor="ctr"/>
          <a:lstStyle>
            <a:lvl1pPr>
              <a:defRPr/>
            </a:lvl1pPr>
          </a:lstStyle>
          <a:p>
            <a:r>
              <a:rPr lang="en-US"/>
              <a:t>Write strapline here</a:t>
            </a:r>
          </a:p>
        </p:txBody>
      </p:sp>
      <p:sp>
        <p:nvSpPr>
          <p:cNvPr id="4" name="Content Placeholder 3">
            <a:extLst>
              <a:ext uri="{FF2B5EF4-FFF2-40B4-BE49-F238E27FC236}">
                <a16:creationId xmlns:a16="http://schemas.microsoft.com/office/drawing/2014/main" id="{9AC60384-DAA3-4BC6-B951-5937C1070C73}"/>
              </a:ext>
            </a:extLst>
          </p:cNvPr>
          <p:cNvSpPr>
            <a:spLocks noGrp="1"/>
          </p:cNvSpPr>
          <p:nvPr>
            <p:ph sz="quarter" idx="10" hasCustomPrompt="1"/>
          </p:nvPr>
        </p:nvSpPr>
        <p:spPr>
          <a:xfrm>
            <a:off x="0" y="1170120"/>
            <a:ext cx="12192000" cy="5010912"/>
          </a:xfrm>
        </p:spPr>
        <p:txBody>
          <a:bodyPr/>
          <a:lstStyle>
            <a:lvl1pPr>
              <a:defRPr/>
            </a:lvl1pPr>
          </a:lstStyle>
          <a:p>
            <a:pPr lvl="0"/>
            <a:r>
              <a:rPr lang="en-US"/>
              <a:t>Click to add text</a:t>
            </a:r>
          </a:p>
        </p:txBody>
      </p:sp>
    </p:spTree>
    <p:extLst>
      <p:ext uri="{BB962C8B-B14F-4D97-AF65-F5344CB8AC3E}">
        <p14:creationId xmlns:p14="http://schemas.microsoft.com/office/powerpoint/2010/main" val="27285233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eople's Forum">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8B9D26CB-0655-40BC-84D0-FD2C55E53F3C}"/>
              </a:ext>
            </a:extLst>
          </p:cNvPr>
          <p:cNvSpPr>
            <a:spLocks noGrp="1"/>
          </p:cNvSpPr>
          <p:nvPr>
            <p:ph type="pic" sz="quarter" idx="10"/>
          </p:nvPr>
        </p:nvSpPr>
        <p:spPr>
          <a:xfrm>
            <a:off x="134692" y="1583355"/>
            <a:ext cx="1950720" cy="1371600"/>
          </a:xfrm>
          <a:prstGeom prst="roundRect">
            <a:avLst>
              <a:gd name="adj" fmla="val 6146"/>
            </a:avLst>
          </a:prstGeom>
          <a:effectLst>
            <a:outerShdw blurRad="50800" dist="38100" dir="2700000" algn="tl" rotWithShape="0">
              <a:prstClr val="black">
                <a:alpha val="40000"/>
              </a:prstClr>
            </a:outerShdw>
          </a:effectLst>
        </p:spPr>
        <p:txBody>
          <a:bodyPr/>
          <a:lstStyle/>
          <a:p>
            <a:endParaRPr lang="en-US"/>
          </a:p>
        </p:txBody>
      </p:sp>
      <p:sp>
        <p:nvSpPr>
          <p:cNvPr id="3" name="Picture Placeholder 10">
            <a:extLst>
              <a:ext uri="{FF2B5EF4-FFF2-40B4-BE49-F238E27FC236}">
                <a16:creationId xmlns:a16="http://schemas.microsoft.com/office/drawing/2014/main" id="{CD07B612-50B2-4EA0-8E44-4F1DC6A7D35A}"/>
              </a:ext>
            </a:extLst>
          </p:cNvPr>
          <p:cNvSpPr>
            <a:spLocks noGrp="1"/>
          </p:cNvSpPr>
          <p:nvPr>
            <p:ph type="pic" sz="quarter" idx="11"/>
          </p:nvPr>
        </p:nvSpPr>
        <p:spPr>
          <a:xfrm>
            <a:off x="3195385" y="1583355"/>
            <a:ext cx="1950720" cy="1371600"/>
          </a:xfrm>
          <a:prstGeom prst="roundRect">
            <a:avLst>
              <a:gd name="adj" fmla="val 6146"/>
            </a:avLst>
          </a:prstGeom>
          <a:effectLst>
            <a:outerShdw blurRad="50800" dist="38100" dir="2700000" algn="tl" rotWithShape="0">
              <a:prstClr val="black">
                <a:alpha val="40000"/>
              </a:prstClr>
            </a:outerShdw>
          </a:effectLst>
        </p:spPr>
        <p:txBody>
          <a:bodyPr/>
          <a:lstStyle/>
          <a:p>
            <a:endParaRPr lang="en-US"/>
          </a:p>
        </p:txBody>
      </p:sp>
      <p:sp>
        <p:nvSpPr>
          <p:cNvPr id="4" name="Picture Placeholder 10">
            <a:extLst>
              <a:ext uri="{FF2B5EF4-FFF2-40B4-BE49-F238E27FC236}">
                <a16:creationId xmlns:a16="http://schemas.microsoft.com/office/drawing/2014/main" id="{58F4C6F4-89C0-47C3-B5D6-E5ED53A51CEF}"/>
              </a:ext>
            </a:extLst>
          </p:cNvPr>
          <p:cNvSpPr>
            <a:spLocks noGrp="1"/>
          </p:cNvSpPr>
          <p:nvPr>
            <p:ph type="pic" sz="quarter" idx="12"/>
          </p:nvPr>
        </p:nvSpPr>
        <p:spPr>
          <a:xfrm>
            <a:off x="6260403" y="1583355"/>
            <a:ext cx="1950720" cy="1371600"/>
          </a:xfrm>
          <a:prstGeom prst="roundRect">
            <a:avLst>
              <a:gd name="adj" fmla="val 6146"/>
            </a:avLst>
          </a:prstGeom>
          <a:effectLst>
            <a:outerShdw blurRad="50800" dist="38100" dir="2700000" algn="tl" rotWithShape="0">
              <a:prstClr val="black">
                <a:alpha val="40000"/>
              </a:prstClr>
            </a:outerShdw>
          </a:effectLst>
        </p:spPr>
        <p:txBody>
          <a:bodyPr/>
          <a:lstStyle/>
          <a:p>
            <a:endParaRPr lang="en-US"/>
          </a:p>
        </p:txBody>
      </p:sp>
      <p:sp>
        <p:nvSpPr>
          <p:cNvPr id="5" name="Picture Placeholder 10">
            <a:extLst>
              <a:ext uri="{FF2B5EF4-FFF2-40B4-BE49-F238E27FC236}">
                <a16:creationId xmlns:a16="http://schemas.microsoft.com/office/drawing/2014/main" id="{A9F39EB6-11F2-4147-A7A9-A74D36881CD4}"/>
              </a:ext>
            </a:extLst>
          </p:cNvPr>
          <p:cNvSpPr>
            <a:spLocks noGrp="1"/>
          </p:cNvSpPr>
          <p:nvPr>
            <p:ph type="pic" sz="quarter" idx="13"/>
          </p:nvPr>
        </p:nvSpPr>
        <p:spPr>
          <a:xfrm>
            <a:off x="9300571" y="1583355"/>
            <a:ext cx="1950720" cy="1371600"/>
          </a:xfrm>
          <a:prstGeom prst="roundRect">
            <a:avLst>
              <a:gd name="adj" fmla="val 6146"/>
            </a:avLst>
          </a:prstGeom>
          <a:effectLst>
            <a:outerShdw blurRad="50800" dist="38100" dir="2700000" algn="tl" rotWithShape="0">
              <a:prstClr val="black">
                <a:alpha val="40000"/>
              </a:prstClr>
            </a:outerShdw>
          </a:effectLst>
        </p:spPr>
        <p:txBody>
          <a:bodyPr/>
          <a:lstStyle/>
          <a:p>
            <a:endParaRPr lang="en-US"/>
          </a:p>
        </p:txBody>
      </p:sp>
      <p:sp>
        <p:nvSpPr>
          <p:cNvPr id="6" name="Text Placeholder 15">
            <a:extLst>
              <a:ext uri="{FF2B5EF4-FFF2-40B4-BE49-F238E27FC236}">
                <a16:creationId xmlns:a16="http://schemas.microsoft.com/office/drawing/2014/main" id="{D901E633-5C80-47ED-83C9-DF1717DA5660}"/>
              </a:ext>
            </a:extLst>
          </p:cNvPr>
          <p:cNvSpPr>
            <a:spLocks noGrp="1"/>
          </p:cNvSpPr>
          <p:nvPr>
            <p:ph type="body" sz="quarter" idx="14" hasCustomPrompt="1"/>
          </p:nvPr>
        </p:nvSpPr>
        <p:spPr>
          <a:xfrm>
            <a:off x="134693" y="979620"/>
            <a:ext cx="2755604" cy="545152"/>
          </a:xfrm>
        </p:spPr>
        <p:txBody>
          <a:bodyPr anchor="b">
            <a:normAutofit/>
          </a:bodyPr>
          <a:lstStyle>
            <a:lvl1pPr marL="0" indent="0">
              <a:buNone/>
              <a:defRPr sz="1600" b="1">
                <a:solidFill>
                  <a:srgbClr val="2D2364"/>
                </a:solidFill>
              </a:defRPr>
            </a:lvl1pPr>
          </a:lstStyle>
          <a:p>
            <a:pPr lvl="0"/>
            <a:r>
              <a:rPr lang="en-US"/>
              <a:t>Employee name</a:t>
            </a:r>
          </a:p>
        </p:txBody>
      </p:sp>
      <p:sp>
        <p:nvSpPr>
          <p:cNvPr id="7" name="Text Placeholder 23">
            <a:extLst>
              <a:ext uri="{FF2B5EF4-FFF2-40B4-BE49-F238E27FC236}">
                <a16:creationId xmlns:a16="http://schemas.microsoft.com/office/drawing/2014/main" id="{56019A98-9472-4433-B703-AA016A7FC77E}"/>
              </a:ext>
            </a:extLst>
          </p:cNvPr>
          <p:cNvSpPr>
            <a:spLocks noGrp="1"/>
          </p:cNvSpPr>
          <p:nvPr>
            <p:ph type="body" sz="quarter" idx="19" hasCustomPrompt="1"/>
          </p:nvPr>
        </p:nvSpPr>
        <p:spPr>
          <a:xfrm>
            <a:off x="134693" y="3477676"/>
            <a:ext cx="2755900" cy="2865697"/>
          </a:xfrm>
        </p:spPr>
        <p:txBody>
          <a:bodyPr>
            <a:normAutofit/>
          </a:bodyPr>
          <a:lstStyle>
            <a:lvl1pPr marL="0" indent="0">
              <a:buNone/>
              <a:defRPr sz="1200">
                <a:latin typeface="+mj-lt"/>
              </a:defRPr>
            </a:lvl1pPr>
          </a:lstStyle>
          <a:p>
            <a:pPr lvl="0"/>
            <a:r>
              <a:rPr lang="en-US"/>
              <a:t>Description:</a:t>
            </a:r>
          </a:p>
        </p:txBody>
      </p:sp>
      <p:sp>
        <p:nvSpPr>
          <p:cNvPr id="8" name="Text Placeholder 15">
            <a:extLst>
              <a:ext uri="{FF2B5EF4-FFF2-40B4-BE49-F238E27FC236}">
                <a16:creationId xmlns:a16="http://schemas.microsoft.com/office/drawing/2014/main" id="{E9804A90-FC3A-4C8A-BAA4-B2881271C12A}"/>
              </a:ext>
            </a:extLst>
          </p:cNvPr>
          <p:cNvSpPr>
            <a:spLocks noGrp="1"/>
          </p:cNvSpPr>
          <p:nvPr>
            <p:ph type="body" sz="quarter" idx="20" hasCustomPrompt="1"/>
          </p:nvPr>
        </p:nvSpPr>
        <p:spPr>
          <a:xfrm>
            <a:off x="3195386" y="980019"/>
            <a:ext cx="2755604" cy="544462"/>
          </a:xfrm>
        </p:spPr>
        <p:txBody>
          <a:bodyPr anchor="b">
            <a:normAutofit/>
          </a:bodyPr>
          <a:lstStyle>
            <a:lvl1pPr marL="0" indent="0">
              <a:buNone/>
              <a:defRPr sz="1600" b="1">
                <a:solidFill>
                  <a:srgbClr val="2D2364"/>
                </a:solidFill>
              </a:defRPr>
            </a:lvl1pPr>
          </a:lstStyle>
          <a:p>
            <a:pPr lvl="0"/>
            <a:r>
              <a:rPr lang="en-US"/>
              <a:t>Employee name</a:t>
            </a:r>
          </a:p>
        </p:txBody>
      </p:sp>
      <p:sp>
        <p:nvSpPr>
          <p:cNvPr id="9" name="Text Placeholder 23">
            <a:extLst>
              <a:ext uri="{FF2B5EF4-FFF2-40B4-BE49-F238E27FC236}">
                <a16:creationId xmlns:a16="http://schemas.microsoft.com/office/drawing/2014/main" id="{0B30BBDD-8120-474D-B984-91F698E965E7}"/>
              </a:ext>
            </a:extLst>
          </p:cNvPr>
          <p:cNvSpPr>
            <a:spLocks noGrp="1"/>
          </p:cNvSpPr>
          <p:nvPr>
            <p:ph type="body" sz="quarter" idx="22" hasCustomPrompt="1"/>
          </p:nvPr>
        </p:nvSpPr>
        <p:spPr>
          <a:xfrm>
            <a:off x="3195386" y="3477676"/>
            <a:ext cx="2755900" cy="2865697"/>
          </a:xfrm>
        </p:spPr>
        <p:txBody>
          <a:bodyPr>
            <a:normAutofit/>
          </a:bodyPr>
          <a:lstStyle>
            <a:lvl1pPr marL="0" indent="0">
              <a:buNone/>
              <a:defRPr sz="1200">
                <a:latin typeface="+mj-lt"/>
              </a:defRPr>
            </a:lvl1pPr>
          </a:lstStyle>
          <a:p>
            <a:pPr lvl="0"/>
            <a:r>
              <a:rPr lang="en-US"/>
              <a:t>Description:</a:t>
            </a:r>
          </a:p>
        </p:txBody>
      </p:sp>
      <p:sp>
        <p:nvSpPr>
          <p:cNvPr id="10" name="Text Placeholder 15">
            <a:extLst>
              <a:ext uri="{FF2B5EF4-FFF2-40B4-BE49-F238E27FC236}">
                <a16:creationId xmlns:a16="http://schemas.microsoft.com/office/drawing/2014/main" id="{ECB13936-6D26-48E1-A153-AA32B1F5A16B}"/>
              </a:ext>
            </a:extLst>
          </p:cNvPr>
          <p:cNvSpPr>
            <a:spLocks noGrp="1"/>
          </p:cNvSpPr>
          <p:nvPr>
            <p:ph type="body" sz="quarter" idx="23" hasCustomPrompt="1"/>
          </p:nvPr>
        </p:nvSpPr>
        <p:spPr>
          <a:xfrm>
            <a:off x="6260403" y="980019"/>
            <a:ext cx="2755604" cy="544462"/>
          </a:xfrm>
        </p:spPr>
        <p:txBody>
          <a:bodyPr anchor="b">
            <a:normAutofit/>
          </a:bodyPr>
          <a:lstStyle>
            <a:lvl1pPr marL="0" indent="0">
              <a:buNone/>
              <a:defRPr sz="1600" b="1">
                <a:solidFill>
                  <a:srgbClr val="2D2364"/>
                </a:solidFill>
              </a:defRPr>
            </a:lvl1pPr>
          </a:lstStyle>
          <a:p>
            <a:pPr lvl="0"/>
            <a:r>
              <a:rPr lang="en-US"/>
              <a:t>Employee name</a:t>
            </a:r>
          </a:p>
        </p:txBody>
      </p:sp>
      <p:sp>
        <p:nvSpPr>
          <p:cNvPr id="11" name="Text Placeholder 23">
            <a:extLst>
              <a:ext uri="{FF2B5EF4-FFF2-40B4-BE49-F238E27FC236}">
                <a16:creationId xmlns:a16="http://schemas.microsoft.com/office/drawing/2014/main" id="{31966F35-5A3C-46B9-A608-554A83C8DB4A}"/>
              </a:ext>
            </a:extLst>
          </p:cNvPr>
          <p:cNvSpPr>
            <a:spLocks noGrp="1"/>
          </p:cNvSpPr>
          <p:nvPr>
            <p:ph type="body" sz="quarter" idx="25" hasCustomPrompt="1"/>
          </p:nvPr>
        </p:nvSpPr>
        <p:spPr>
          <a:xfrm>
            <a:off x="6260403" y="3479487"/>
            <a:ext cx="2755900" cy="2862072"/>
          </a:xfrm>
        </p:spPr>
        <p:txBody>
          <a:bodyPr>
            <a:normAutofit/>
          </a:bodyPr>
          <a:lstStyle>
            <a:lvl1pPr marL="0" indent="0">
              <a:buNone/>
              <a:defRPr sz="1200">
                <a:latin typeface="+mj-lt"/>
              </a:defRPr>
            </a:lvl1pPr>
          </a:lstStyle>
          <a:p>
            <a:pPr lvl="0"/>
            <a:r>
              <a:rPr lang="en-US"/>
              <a:t>Description:</a:t>
            </a:r>
          </a:p>
        </p:txBody>
      </p:sp>
      <p:sp>
        <p:nvSpPr>
          <p:cNvPr id="12" name="Text Placeholder 15">
            <a:extLst>
              <a:ext uri="{FF2B5EF4-FFF2-40B4-BE49-F238E27FC236}">
                <a16:creationId xmlns:a16="http://schemas.microsoft.com/office/drawing/2014/main" id="{F7BB471B-B2D9-42E4-B629-6ACD6FC6BB1C}"/>
              </a:ext>
            </a:extLst>
          </p:cNvPr>
          <p:cNvSpPr>
            <a:spLocks noGrp="1"/>
          </p:cNvSpPr>
          <p:nvPr>
            <p:ph type="body" sz="quarter" idx="26" hasCustomPrompt="1"/>
          </p:nvPr>
        </p:nvSpPr>
        <p:spPr>
          <a:xfrm>
            <a:off x="9300571" y="980019"/>
            <a:ext cx="2755604" cy="544462"/>
          </a:xfrm>
        </p:spPr>
        <p:txBody>
          <a:bodyPr anchor="b">
            <a:normAutofit/>
          </a:bodyPr>
          <a:lstStyle>
            <a:lvl1pPr marL="0" indent="0">
              <a:buNone/>
              <a:defRPr sz="1600" b="1">
                <a:solidFill>
                  <a:srgbClr val="2D2364"/>
                </a:solidFill>
              </a:defRPr>
            </a:lvl1pPr>
          </a:lstStyle>
          <a:p>
            <a:pPr lvl="0"/>
            <a:r>
              <a:rPr lang="en-US"/>
              <a:t>Employee name</a:t>
            </a:r>
          </a:p>
        </p:txBody>
      </p:sp>
      <p:sp>
        <p:nvSpPr>
          <p:cNvPr id="13" name="Text Placeholder 23">
            <a:extLst>
              <a:ext uri="{FF2B5EF4-FFF2-40B4-BE49-F238E27FC236}">
                <a16:creationId xmlns:a16="http://schemas.microsoft.com/office/drawing/2014/main" id="{7288BE6D-2A14-40C8-AFE3-216659EB410F}"/>
              </a:ext>
            </a:extLst>
          </p:cNvPr>
          <p:cNvSpPr>
            <a:spLocks noGrp="1"/>
          </p:cNvSpPr>
          <p:nvPr>
            <p:ph type="body" sz="quarter" idx="28" hasCustomPrompt="1"/>
          </p:nvPr>
        </p:nvSpPr>
        <p:spPr>
          <a:xfrm>
            <a:off x="9300571" y="3479487"/>
            <a:ext cx="2755900" cy="2862072"/>
          </a:xfrm>
        </p:spPr>
        <p:txBody>
          <a:bodyPr>
            <a:normAutofit/>
          </a:bodyPr>
          <a:lstStyle>
            <a:lvl1pPr marL="0" indent="0">
              <a:buNone/>
              <a:defRPr sz="1200">
                <a:latin typeface="+mj-lt"/>
              </a:defRPr>
            </a:lvl1pPr>
          </a:lstStyle>
          <a:p>
            <a:pPr lvl="0"/>
            <a:r>
              <a:rPr lang="en-US"/>
              <a:t>Description:</a:t>
            </a:r>
          </a:p>
        </p:txBody>
      </p:sp>
      <p:sp>
        <p:nvSpPr>
          <p:cNvPr id="17" name="Text Placeholder 4">
            <a:extLst>
              <a:ext uri="{FF2B5EF4-FFF2-40B4-BE49-F238E27FC236}">
                <a16:creationId xmlns:a16="http://schemas.microsoft.com/office/drawing/2014/main" id="{D1C828BD-8327-4695-88BC-CC91EC42D330}"/>
              </a:ext>
            </a:extLst>
          </p:cNvPr>
          <p:cNvSpPr>
            <a:spLocks noGrp="1"/>
          </p:cNvSpPr>
          <p:nvPr>
            <p:ph type="body" sz="quarter" idx="29" hasCustomPrompt="1"/>
          </p:nvPr>
        </p:nvSpPr>
        <p:spPr>
          <a:xfrm>
            <a:off x="134692" y="3001764"/>
            <a:ext cx="2755392" cy="457200"/>
          </a:xfrm>
        </p:spPr>
        <p:txBody>
          <a:bodyPr anchor="b">
            <a:normAutofit/>
          </a:bodyPr>
          <a:lstStyle>
            <a:lvl1pPr marL="0" indent="0">
              <a:buNone/>
              <a:defRPr sz="1200" i="1">
                <a:solidFill>
                  <a:srgbClr val="2D2364"/>
                </a:solidFill>
              </a:defRPr>
            </a:lvl1pPr>
          </a:lstStyle>
          <a:p>
            <a:pPr lvl="0"/>
            <a:r>
              <a:rPr lang="en-US"/>
              <a:t>Designation/Team</a:t>
            </a:r>
          </a:p>
        </p:txBody>
      </p:sp>
      <p:sp>
        <p:nvSpPr>
          <p:cNvPr id="18" name="Text Placeholder 4">
            <a:extLst>
              <a:ext uri="{FF2B5EF4-FFF2-40B4-BE49-F238E27FC236}">
                <a16:creationId xmlns:a16="http://schemas.microsoft.com/office/drawing/2014/main" id="{831EBABB-8AA5-4236-9EC3-CE658292BBF1}"/>
              </a:ext>
            </a:extLst>
          </p:cNvPr>
          <p:cNvSpPr>
            <a:spLocks noGrp="1"/>
          </p:cNvSpPr>
          <p:nvPr>
            <p:ph type="body" sz="quarter" idx="30" hasCustomPrompt="1"/>
          </p:nvPr>
        </p:nvSpPr>
        <p:spPr>
          <a:xfrm>
            <a:off x="3195385" y="3001764"/>
            <a:ext cx="2755392" cy="457200"/>
          </a:xfrm>
        </p:spPr>
        <p:txBody>
          <a:bodyPr anchor="b">
            <a:normAutofit/>
          </a:bodyPr>
          <a:lstStyle>
            <a:lvl1pPr marL="0" indent="0">
              <a:buNone/>
              <a:defRPr sz="1200" i="1">
                <a:solidFill>
                  <a:srgbClr val="2D2364"/>
                </a:solidFill>
              </a:defRPr>
            </a:lvl1pPr>
          </a:lstStyle>
          <a:p>
            <a:pPr lvl="0"/>
            <a:r>
              <a:rPr lang="en-US"/>
              <a:t>Designation/Team</a:t>
            </a:r>
          </a:p>
        </p:txBody>
      </p:sp>
      <p:sp>
        <p:nvSpPr>
          <p:cNvPr id="19" name="Text Placeholder 4">
            <a:extLst>
              <a:ext uri="{FF2B5EF4-FFF2-40B4-BE49-F238E27FC236}">
                <a16:creationId xmlns:a16="http://schemas.microsoft.com/office/drawing/2014/main" id="{66C9E36D-58F7-44AF-B94F-A754271B605D}"/>
              </a:ext>
            </a:extLst>
          </p:cNvPr>
          <p:cNvSpPr>
            <a:spLocks noGrp="1"/>
          </p:cNvSpPr>
          <p:nvPr>
            <p:ph type="body" sz="quarter" idx="31" hasCustomPrompt="1"/>
          </p:nvPr>
        </p:nvSpPr>
        <p:spPr>
          <a:xfrm>
            <a:off x="6260403" y="3001764"/>
            <a:ext cx="2755392" cy="457200"/>
          </a:xfrm>
        </p:spPr>
        <p:txBody>
          <a:bodyPr anchor="b">
            <a:normAutofit/>
          </a:bodyPr>
          <a:lstStyle>
            <a:lvl1pPr marL="0" indent="0">
              <a:buNone/>
              <a:defRPr sz="1200" i="1">
                <a:solidFill>
                  <a:srgbClr val="2D2364"/>
                </a:solidFill>
              </a:defRPr>
            </a:lvl1pPr>
          </a:lstStyle>
          <a:p>
            <a:pPr lvl="0"/>
            <a:r>
              <a:rPr lang="en-US"/>
              <a:t>Designation/Team</a:t>
            </a:r>
          </a:p>
        </p:txBody>
      </p:sp>
      <p:sp>
        <p:nvSpPr>
          <p:cNvPr id="20" name="Text Placeholder 4">
            <a:extLst>
              <a:ext uri="{FF2B5EF4-FFF2-40B4-BE49-F238E27FC236}">
                <a16:creationId xmlns:a16="http://schemas.microsoft.com/office/drawing/2014/main" id="{42FC585C-6B1F-4B65-9832-0053E6B6AFE3}"/>
              </a:ext>
            </a:extLst>
          </p:cNvPr>
          <p:cNvSpPr>
            <a:spLocks noGrp="1"/>
          </p:cNvSpPr>
          <p:nvPr>
            <p:ph type="body" sz="quarter" idx="32" hasCustomPrompt="1"/>
          </p:nvPr>
        </p:nvSpPr>
        <p:spPr>
          <a:xfrm>
            <a:off x="9300571" y="3001764"/>
            <a:ext cx="2755392" cy="457200"/>
          </a:xfrm>
        </p:spPr>
        <p:txBody>
          <a:bodyPr anchor="b">
            <a:normAutofit/>
          </a:bodyPr>
          <a:lstStyle>
            <a:lvl1pPr marL="0" indent="0">
              <a:buNone/>
              <a:defRPr sz="1200" i="1">
                <a:solidFill>
                  <a:srgbClr val="2D2364"/>
                </a:solidFill>
              </a:defRPr>
            </a:lvl1pPr>
          </a:lstStyle>
          <a:p>
            <a:pPr lvl="0"/>
            <a:r>
              <a:rPr lang="en-US"/>
              <a:t>Designation/Team</a:t>
            </a:r>
          </a:p>
        </p:txBody>
      </p:sp>
      <p:sp>
        <p:nvSpPr>
          <p:cNvPr id="21" name="Title 1">
            <a:extLst>
              <a:ext uri="{FF2B5EF4-FFF2-40B4-BE49-F238E27FC236}">
                <a16:creationId xmlns:a16="http://schemas.microsoft.com/office/drawing/2014/main" id="{2AA98695-86C0-4573-B2DF-6D84F5F8D85E}"/>
              </a:ext>
            </a:extLst>
          </p:cNvPr>
          <p:cNvSpPr>
            <a:spLocks noGrp="1"/>
          </p:cNvSpPr>
          <p:nvPr>
            <p:ph type="title" hasCustomPrompt="1"/>
          </p:nvPr>
        </p:nvSpPr>
        <p:spPr>
          <a:xfrm>
            <a:off x="0" y="6585"/>
            <a:ext cx="12192000" cy="955942"/>
          </a:xfrm>
        </p:spPr>
        <p:txBody>
          <a:bodyPr/>
          <a:lstStyle>
            <a:lvl1pPr>
              <a:defRPr/>
            </a:lvl1pPr>
          </a:lstStyle>
          <a:p>
            <a:r>
              <a:rPr lang="en-US"/>
              <a:t>Template…20</a:t>
            </a:r>
          </a:p>
        </p:txBody>
      </p:sp>
      <p:pic>
        <p:nvPicPr>
          <p:cNvPr id="22" name="Graphic 21">
            <a:extLst>
              <a:ext uri="{FF2B5EF4-FFF2-40B4-BE49-F238E27FC236}">
                <a16:creationId xmlns:a16="http://schemas.microsoft.com/office/drawing/2014/main" id="{F1EFB5EA-BE9A-4893-AB1A-1EC349467E4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3264796" y="5310949"/>
            <a:ext cx="1246064" cy="411480"/>
          </a:xfrm>
          <a:prstGeom prst="rect">
            <a:avLst/>
          </a:prstGeom>
        </p:spPr>
      </p:pic>
    </p:spTree>
    <p:extLst>
      <p:ext uri="{BB962C8B-B14F-4D97-AF65-F5344CB8AC3E}">
        <p14:creationId xmlns:p14="http://schemas.microsoft.com/office/powerpoint/2010/main" val="158183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in-mind slide">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C08BBBBF-CAEA-43E2-8796-0645B6AAC3A7}"/>
              </a:ext>
            </a:extLst>
          </p:cNvPr>
          <p:cNvSpPr>
            <a:spLocks noGrp="1"/>
          </p:cNvSpPr>
          <p:nvPr>
            <p:ph type="title" hasCustomPrompt="1"/>
          </p:nvPr>
        </p:nvSpPr>
        <p:spPr>
          <a:xfrm>
            <a:off x="0" y="6585"/>
            <a:ext cx="12192000" cy="955942"/>
          </a:xfrm>
          <a:prstGeom prst="rect">
            <a:avLst/>
          </a:prstGeom>
        </p:spPr>
        <p:txBody>
          <a:bodyPr vert="horz" lIns="91440" tIns="45720" rIns="91440" bIns="45720" rtlCol="0" anchor="ctr">
            <a:normAutofit/>
          </a:bodyPr>
          <a:lstStyle>
            <a:lvl1pPr>
              <a:defRPr/>
            </a:lvl1pPr>
          </a:lstStyle>
          <a:p>
            <a:r>
              <a:rPr lang="en-US" dirty="0"/>
              <a:t>End in Mind slide</a:t>
            </a:r>
          </a:p>
        </p:txBody>
      </p:sp>
      <p:sp>
        <p:nvSpPr>
          <p:cNvPr id="3" name="Content Placeholder 2">
            <a:extLst>
              <a:ext uri="{FF2B5EF4-FFF2-40B4-BE49-F238E27FC236}">
                <a16:creationId xmlns:a16="http://schemas.microsoft.com/office/drawing/2014/main" id="{42CDA8AD-8D59-4A11-B2D8-BBD71FEBE0E3}"/>
              </a:ext>
            </a:extLst>
          </p:cNvPr>
          <p:cNvSpPr>
            <a:spLocks noGrp="1"/>
          </p:cNvSpPr>
          <p:nvPr>
            <p:ph sz="quarter" idx="10" hasCustomPrompt="1"/>
          </p:nvPr>
        </p:nvSpPr>
        <p:spPr>
          <a:xfrm>
            <a:off x="0" y="1897433"/>
            <a:ext cx="12192000" cy="3246120"/>
          </a:xfrm>
        </p:spPr>
        <p:txBody>
          <a:bodyPr>
            <a:normAutofit/>
          </a:bodyPr>
          <a:lstStyle>
            <a:lvl1pPr>
              <a:defRPr sz="3200"/>
            </a:lvl1pPr>
          </a:lstStyle>
          <a:p>
            <a:pPr lvl="0"/>
            <a:r>
              <a:rPr lang="en-US" dirty="0"/>
              <a:t>Click to add text</a:t>
            </a:r>
          </a:p>
        </p:txBody>
      </p:sp>
    </p:spTree>
    <p:extLst>
      <p:ext uri="{BB962C8B-B14F-4D97-AF65-F5344CB8AC3E}">
        <p14:creationId xmlns:p14="http://schemas.microsoft.com/office/powerpoint/2010/main" val="1575442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ote option 1">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7098852-4A6E-48DC-AD4D-DEB785CDE9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57898" y="-2126"/>
            <a:ext cx="8604073" cy="6868061"/>
          </a:xfrm>
          <a:prstGeom prst="rect">
            <a:avLst/>
          </a:prstGeom>
        </p:spPr>
      </p:pic>
      <p:sp>
        <p:nvSpPr>
          <p:cNvPr id="14" name="TextBox 13">
            <a:extLst>
              <a:ext uri="{FF2B5EF4-FFF2-40B4-BE49-F238E27FC236}">
                <a16:creationId xmlns:a16="http://schemas.microsoft.com/office/drawing/2014/main" id="{531EC73A-8C3A-42F2-9D0E-34CF32D2A95C}"/>
              </a:ext>
            </a:extLst>
          </p:cNvPr>
          <p:cNvSpPr txBox="1"/>
          <p:nvPr userDrawn="1"/>
        </p:nvSpPr>
        <p:spPr>
          <a:xfrm>
            <a:off x="3766547" y="-616978"/>
            <a:ext cx="1441420" cy="4618508"/>
          </a:xfrm>
          <a:prstGeom prst="rect">
            <a:avLst/>
          </a:prstGeom>
          <a:noFill/>
        </p:spPr>
        <p:txBody>
          <a:bodyPr wrap="none" rtlCol="0">
            <a:spAutoFit/>
          </a:bodyPr>
          <a:lstStyle/>
          <a:p>
            <a:pPr defTabSz="448239">
              <a:defRPr/>
            </a:pPr>
            <a:r>
              <a:rPr lang="en-US" sz="29412">
                <a:solidFill>
                  <a:srgbClr val="F5911E"/>
                </a:solidFill>
                <a:latin typeface="Arial" panose="020B0604020202020204" pitchFamily="34" charset="0"/>
                <a:cs typeface="Arial" panose="020B0604020202020204" pitchFamily="34" charset="0"/>
              </a:rPr>
              <a:t>“</a:t>
            </a:r>
          </a:p>
        </p:txBody>
      </p:sp>
      <p:sp>
        <p:nvSpPr>
          <p:cNvPr id="17" name="Text Placeholder 16">
            <a:extLst>
              <a:ext uri="{FF2B5EF4-FFF2-40B4-BE49-F238E27FC236}">
                <a16:creationId xmlns:a16="http://schemas.microsoft.com/office/drawing/2014/main" id="{4255BE4E-7D95-405D-939F-257122926963}"/>
              </a:ext>
            </a:extLst>
          </p:cNvPr>
          <p:cNvSpPr>
            <a:spLocks noGrp="1"/>
          </p:cNvSpPr>
          <p:nvPr>
            <p:ph type="body" sz="quarter" idx="13" hasCustomPrompt="1"/>
          </p:nvPr>
        </p:nvSpPr>
        <p:spPr>
          <a:xfrm>
            <a:off x="5683251" y="457200"/>
            <a:ext cx="5588000" cy="5802291"/>
          </a:xfrm>
        </p:spPr>
        <p:txBody>
          <a:bodyPr anchor="ctr"/>
          <a:lstStyle>
            <a:lvl1pPr marL="0" indent="0">
              <a:buNone/>
              <a:defRPr b="0" i="0">
                <a:solidFill>
                  <a:schemeClr val="bg1"/>
                </a:solidFill>
              </a:defRPr>
            </a:lvl1pPr>
            <a:lvl2pPr marL="342900" indent="0">
              <a:buNone/>
              <a:defRPr b="1">
                <a:solidFill>
                  <a:schemeClr val="bg1"/>
                </a:solidFill>
              </a:defRPr>
            </a:lvl2pPr>
            <a:lvl3pPr marL="685800" indent="0">
              <a:buNone/>
              <a:defRPr b="1">
                <a:solidFill>
                  <a:schemeClr val="bg1"/>
                </a:solidFill>
              </a:defRPr>
            </a:lvl3pPr>
            <a:lvl4pPr marL="1028700" indent="0">
              <a:buNone/>
              <a:defRPr b="1">
                <a:solidFill>
                  <a:schemeClr val="bg1"/>
                </a:solidFill>
              </a:defRPr>
            </a:lvl4pPr>
            <a:lvl5pPr marL="1371600" indent="0">
              <a:buNone/>
              <a:defRPr b="1">
                <a:solidFill>
                  <a:schemeClr val="bg1"/>
                </a:solidFill>
              </a:defRPr>
            </a:lvl5pPr>
          </a:lstStyle>
          <a:p>
            <a:pPr lvl="0"/>
            <a:r>
              <a:rPr lang="en-US"/>
              <a:t>Insert quote here</a:t>
            </a:r>
          </a:p>
        </p:txBody>
      </p:sp>
      <p:sp>
        <p:nvSpPr>
          <p:cNvPr id="19" name="Picture Placeholder 18">
            <a:extLst>
              <a:ext uri="{FF2B5EF4-FFF2-40B4-BE49-F238E27FC236}">
                <a16:creationId xmlns:a16="http://schemas.microsoft.com/office/drawing/2014/main" id="{23A83FF0-344A-492B-AEE7-2317C2197360}"/>
              </a:ext>
            </a:extLst>
          </p:cNvPr>
          <p:cNvSpPr>
            <a:spLocks noGrp="1"/>
          </p:cNvSpPr>
          <p:nvPr>
            <p:ph type="pic" sz="quarter" idx="14" hasCustomPrompt="1"/>
          </p:nvPr>
        </p:nvSpPr>
        <p:spPr>
          <a:xfrm>
            <a:off x="180459" y="1691425"/>
            <a:ext cx="3095368" cy="2297837"/>
          </a:xfrm>
          <a:prstGeom prst="ellipse">
            <a:avLst/>
          </a:prstGeom>
        </p:spPr>
        <p:txBody>
          <a:bodyPr/>
          <a:lstStyle>
            <a:lvl1pPr>
              <a:defRPr/>
            </a:lvl1pPr>
          </a:lstStyle>
          <a:p>
            <a:r>
              <a:rPr lang="en-US"/>
              <a:t>Add picture</a:t>
            </a:r>
          </a:p>
        </p:txBody>
      </p:sp>
      <p:sp>
        <p:nvSpPr>
          <p:cNvPr id="21" name="Text Placeholder 20">
            <a:extLst>
              <a:ext uri="{FF2B5EF4-FFF2-40B4-BE49-F238E27FC236}">
                <a16:creationId xmlns:a16="http://schemas.microsoft.com/office/drawing/2014/main" id="{5B7F617C-B243-49B1-BB81-B57062FCFA61}"/>
              </a:ext>
            </a:extLst>
          </p:cNvPr>
          <p:cNvSpPr>
            <a:spLocks noGrp="1"/>
          </p:cNvSpPr>
          <p:nvPr>
            <p:ph type="body" sz="quarter" idx="15" hasCustomPrompt="1"/>
          </p:nvPr>
        </p:nvSpPr>
        <p:spPr>
          <a:xfrm>
            <a:off x="230970" y="4099435"/>
            <a:ext cx="3214745" cy="1574666"/>
          </a:xfrm>
        </p:spPr>
        <p:txBody>
          <a:bodyPr>
            <a:noAutofit/>
          </a:bodyPr>
          <a:lstStyle>
            <a:lvl1pPr marL="0" marR="0" indent="0" algn="l" defTabSz="685800" rtl="0" eaLnBrk="1" fontAlgn="auto" latinLnBrk="0" hangingPunct="1">
              <a:lnSpc>
                <a:spcPct val="100000"/>
              </a:lnSpc>
              <a:spcBef>
                <a:spcPts val="750"/>
              </a:spcBef>
              <a:spcAft>
                <a:spcPts val="0"/>
              </a:spcAft>
              <a:buClrTx/>
              <a:buSzTx/>
              <a:buFontTx/>
              <a:buNone/>
              <a:tabLst/>
              <a:defRPr sz="1800">
                <a:solidFill>
                  <a:schemeClr val="accent3"/>
                </a:solidFill>
              </a:defRPr>
            </a:lvl1pPr>
            <a:lvl2pPr marL="342900" indent="0">
              <a:buNone/>
              <a:defRPr sz="1400">
                <a:solidFill>
                  <a:schemeClr val="accent3"/>
                </a:solidFill>
              </a:defRPr>
            </a:lvl2pPr>
            <a:lvl3pPr marL="685800" indent="0">
              <a:buNone/>
              <a:defRPr sz="1400">
                <a:solidFill>
                  <a:schemeClr val="accent3"/>
                </a:solidFill>
              </a:defRPr>
            </a:lvl3pPr>
            <a:lvl4pPr marL="1028700" indent="0">
              <a:buNone/>
              <a:defRPr sz="1400">
                <a:solidFill>
                  <a:schemeClr val="accent3"/>
                </a:solidFill>
              </a:defRPr>
            </a:lvl4pPr>
            <a:lvl5pPr marL="1371600" indent="0">
              <a:buNone/>
              <a:defRPr sz="1400">
                <a:solidFill>
                  <a:schemeClr val="accent3"/>
                </a:solidFill>
              </a:defRPr>
            </a:lvl5pPr>
          </a:lstStyle>
          <a:p>
            <a:pPr lvl="0"/>
            <a:r>
              <a:rPr lang="en-US"/>
              <a:t>Name     Designation, Company</a:t>
            </a:r>
          </a:p>
        </p:txBody>
      </p:sp>
      <p:sp>
        <p:nvSpPr>
          <p:cNvPr id="18" name="TextBox 17">
            <a:extLst>
              <a:ext uri="{FF2B5EF4-FFF2-40B4-BE49-F238E27FC236}">
                <a16:creationId xmlns:a16="http://schemas.microsoft.com/office/drawing/2014/main" id="{EDBE5604-5C15-4CE5-ACE2-DFED1FF18A79}"/>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sp>
        <p:nvSpPr>
          <p:cNvPr id="20" name="Slide Number Placeholder 5">
            <a:extLst>
              <a:ext uri="{FF2B5EF4-FFF2-40B4-BE49-F238E27FC236}">
                <a16:creationId xmlns:a16="http://schemas.microsoft.com/office/drawing/2014/main" id="{8B5F81F9-C0A5-4BA0-89AF-5844374B5997}"/>
              </a:ext>
            </a:extLst>
          </p:cNvPr>
          <p:cNvSpPr txBox="1">
            <a:spLocks/>
          </p:cNvSpPr>
          <p:nvPr userDrawn="1"/>
        </p:nvSpPr>
        <p:spPr>
          <a:xfrm>
            <a:off x="5802572" y="6492881"/>
            <a:ext cx="725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200" smtClean="0"/>
              <a:pPr algn="ctr"/>
              <a:t>‹#›</a:t>
            </a:fld>
            <a:endParaRPr lang="en-US" sz="1200"/>
          </a:p>
        </p:txBody>
      </p:sp>
      <p:pic>
        <p:nvPicPr>
          <p:cNvPr id="10" name="Graphic 9">
            <a:extLst>
              <a:ext uri="{FF2B5EF4-FFF2-40B4-BE49-F238E27FC236}">
                <a16:creationId xmlns:a16="http://schemas.microsoft.com/office/drawing/2014/main" id="{EE84F399-5BAA-424F-BF87-44241824B53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352507" y="6379174"/>
            <a:ext cx="1246064" cy="411480"/>
          </a:xfrm>
          <a:prstGeom prst="rect">
            <a:avLst/>
          </a:prstGeom>
        </p:spPr>
      </p:pic>
    </p:spTree>
    <p:extLst>
      <p:ext uri="{BB962C8B-B14F-4D97-AF65-F5344CB8AC3E}">
        <p14:creationId xmlns:p14="http://schemas.microsoft.com/office/powerpoint/2010/main" val="27545512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ote option 1 without picture">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C3CAB33-715C-4AC8-B171-36DC6AF39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57898" y="-2126"/>
            <a:ext cx="8604073" cy="6868061"/>
          </a:xfrm>
          <a:prstGeom prst="rect">
            <a:avLst/>
          </a:prstGeom>
        </p:spPr>
      </p:pic>
      <p:sp>
        <p:nvSpPr>
          <p:cNvPr id="14" name="TextBox 13">
            <a:extLst>
              <a:ext uri="{FF2B5EF4-FFF2-40B4-BE49-F238E27FC236}">
                <a16:creationId xmlns:a16="http://schemas.microsoft.com/office/drawing/2014/main" id="{531EC73A-8C3A-42F2-9D0E-34CF32D2A95C}"/>
              </a:ext>
            </a:extLst>
          </p:cNvPr>
          <p:cNvSpPr txBox="1"/>
          <p:nvPr userDrawn="1"/>
        </p:nvSpPr>
        <p:spPr>
          <a:xfrm>
            <a:off x="3766547" y="-616978"/>
            <a:ext cx="1441420" cy="4618508"/>
          </a:xfrm>
          <a:prstGeom prst="rect">
            <a:avLst/>
          </a:prstGeom>
          <a:noFill/>
        </p:spPr>
        <p:txBody>
          <a:bodyPr wrap="none" rtlCol="0">
            <a:spAutoFit/>
          </a:bodyPr>
          <a:lstStyle/>
          <a:p>
            <a:pPr defTabSz="448239">
              <a:defRPr/>
            </a:pPr>
            <a:r>
              <a:rPr lang="en-US" sz="29412">
                <a:solidFill>
                  <a:srgbClr val="F5911E"/>
                </a:solidFill>
                <a:latin typeface="Arial" panose="020B0604020202020204" pitchFamily="34" charset="0"/>
                <a:cs typeface="Arial" panose="020B0604020202020204" pitchFamily="34" charset="0"/>
              </a:rPr>
              <a:t>“</a:t>
            </a:r>
          </a:p>
        </p:txBody>
      </p:sp>
      <p:sp>
        <p:nvSpPr>
          <p:cNvPr id="17" name="Text Placeholder 16">
            <a:extLst>
              <a:ext uri="{FF2B5EF4-FFF2-40B4-BE49-F238E27FC236}">
                <a16:creationId xmlns:a16="http://schemas.microsoft.com/office/drawing/2014/main" id="{4255BE4E-7D95-405D-939F-257122926963}"/>
              </a:ext>
            </a:extLst>
          </p:cNvPr>
          <p:cNvSpPr>
            <a:spLocks noGrp="1"/>
          </p:cNvSpPr>
          <p:nvPr>
            <p:ph type="body" sz="quarter" idx="13" hasCustomPrompt="1"/>
          </p:nvPr>
        </p:nvSpPr>
        <p:spPr>
          <a:xfrm>
            <a:off x="5683251" y="457200"/>
            <a:ext cx="5588000" cy="5802291"/>
          </a:xfrm>
        </p:spPr>
        <p:txBody>
          <a:bodyPr anchor="ctr"/>
          <a:lstStyle>
            <a:lvl1pPr marL="0" indent="0">
              <a:buNone/>
              <a:defRPr b="0" i="0">
                <a:solidFill>
                  <a:schemeClr val="bg1"/>
                </a:solidFill>
              </a:defRPr>
            </a:lvl1pPr>
            <a:lvl2pPr marL="342900" indent="0">
              <a:buNone/>
              <a:defRPr b="1">
                <a:solidFill>
                  <a:schemeClr val="bg1"/>
                </a:solidFill>
              </a:defRPr>
            </a:lvl2pPr>
            <a:lvl3pPr marL="685800" indent="0">
              <a:buNone/>
              <a:defRPr b="1">
                <a:solidFill>
                  <a:schemeClr val="bg1"/>
                </a:solidFill>
              </a:defRPr>
            </a:lvl3pPr>
            <a:lvl4pPr marL="1028700" indent="0">
              <a:buNone/>
              <a:defRPr b="1">
                <a:solidFill>
                  <a:schemeClr val="bg1"/>
                </a:solidFill>
              </a:defRPr>
            </a:lvl4pPr>
            <a:lvl5pPr marL="1371600" indent="0">
              <a:buNone/>
              <a:defRPr b="1">
                <a:solidFill>
                  <a:schemeClr val="bg1"/>
                </a:solidFill>
              </a:defRPr>
            </a:lvl5pPr>
          </a:lstStyle>
          <a:p>
            <a:pPr lvl="0"/>
            <a:r>
              <a:rPr lang="en-US"/>
              <a:t>Insert quote here</a:t>
            </a:r>
          </a:p>
        </p:txBody>
      </p:sp>
      <p:sp>
        <p:nvSpPr>
          <p:cNvPr id="21" name="Text Placeholder 20">
            <a:extLst>
              <a:ext uri="{FF2B5EF4-FFF2-40B4-BE49-F238E27FC236}">
                <a16:creationId xmlns:a16="http://schemas.microsoft.com/office/drawing/2014/main" id="{5B7F617C-B243-49B1-BB81-B57062FCFA61}"/>
              </a:ext>
            </a:extLst>
          </p:cNvPr>
          <p:cNvSpPr>
            <a:spLocks noGrp="1"/>
          </p:cNvSpPr>
          <p:nvPr>
            <p:ph type="body" sz="quarter" idx="15" hasCustomPrompt="1"/>
          </p:nvPr>
        </p:nvSpPr>
        <p:spPr>
          <a:xfrm>
            <a:off x="291293" y="2771149"/>
            <a:ext cx="3214745" cy="1574666"/>
          </a:xfrm>
        </p:spPr>
        <p:txBody>
          <a:bodyPr>
            <a:noAutofit/>
          </a:bodyPr>
          <a:lstStyle>
            <a:lvl1pPr marL="0" marR="0" indent="0" algn="l" defTabSz="685800" rtl="0" eaLnBrk="1" fontAlgn="auto" latinLnBrk="0" hangingPunct="1">
              <a:lnSpc>
                <a:spcPct val="100000"/>
              </a:lnSpc>
              <a:spcBef>
                <a:spcPts val="750"/>
              </a:spcBef>
              <a:spcAft>
                <a:spcPts val="0"/>
              </a:spcAft>
              <a:buClrTx/>
              <a:buSzTx/>
              <a:buFontTx/>
              <a:buNone/>
              <a:tabLst/>
              <a:defRPr sz="1800">
                <a:solidFill>
                  <a:schemeClr val="accent3"/>
                </a:solidFill>
              </a:defRPr>
            </a:lvl1pPr>
            <a:lvl2pPr marL="342900" indent="0">
              <a:buNone/>
              <a:defRPr sz="1400">
                <a:solidFill>
                  <a:schemeClr val="accent3"/>
                </a:solidFill>
              </a:defRPr>
            </a:lvl2pPr>
            <a:lvl3pPr marL="685800" indent="0">
              <a:buNone/>
              <a:defRPr sz="1400">
                <a:solidFill>
                  <a:schemeClr val="accent3"/>
                </a:solidFill>
              </a:defRPr>
            </a:lvl3pPr>
            <a:lvl4pPr marL="1028700" indent="0">
              <a:buNone/>
              <a:defRPr sz="1400">
                <a:solidFill>
                  <a:schemeClr val="accent3"/>
                </a:solidFill>
              </a:defRPr>
            </a:lvl4pPr>
            <a:lvl5pPr marL="1371600" indent="0">
              <a:buNone/>
              <a:defRPr sz="1400">
                <a:solidFill>
                  <a:schemeClr val="accent3"/>
                </a:solidFill>
              </a:defRPr>
            </a:lvl5pPr>
          </a:lstStyle>
          <a:p>
            <a:pPr lvl="0"/>
            <a:r>
              <a:rPr lang="en-US"/>
              <a:t>Name     Designation, Company</a:t>
            </a:r>
          </a:p>
        </p:txBody>
      </p:sp>
      <p:sp>
        <p:nvSpPr>
          <p:cNvPr id="18" name="TextBox 17">
            <a:extLst>
              <a:ext uri="{FF2B5EF4-FFF2-40B4-BE49-F238E27FC236}">
                <a16:creationId xmlns:a16="http://schemas.microsoft.com/office/drawing/2014/main" id="{EDBE5604-5C15-4CE5-ACE2-DFED1FF18A79}"/>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sp>
        <p:nvSpPr>
          <p:cNvPr id="20" name="Slide Number Placeholder 5">
            <a:extLst>
              <a:ext uri="{FF2B5EF4-FFF2-40B4-BE49-F238E27FC236}">
                <a16:creationId xmlns:a16="http://schemas.microsoft.com/office/drawing/2014/main" id="{8B5F81F9-C0A5-4BA0-89AF-5844374B5997}"/>
              </a:ext>
            </a:extLst>
          </p:cNvPr>
          <p:cNvSpPr txBox="1">
            <a:spLocks/>
          </p:cNvSpPr>
          <p:nvPr userDrawn="1"/>
        </p:nvSpPr>
        <p:spPr>
          <a:xfrm>
            <a:off x="5802572" y="6492881"/>
            <a:ext cx="725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200" smtClean="0"/>
              <a:pPr algn="ctr"/>
              <a:t>‹#›</a:t>
            </a:fld>
            <a:endParaRPr lang="en-US" sz="1200"/>
          </a:p>
        </p:txBody>
      </p:sp>
      <p:pic>
        <p:nvPicPr>
          <p:cNvPr id="10" name="Graphic 9">
            <a:extLst>
              <a:ext uri="{FF2B5EF4-FFF2-40B4-BE49-F238E27FC236}">
                <a16:creationId xmlns:a16="http://schemas.microsoft.com/office/drawing/2014/main" id="{BD4846D9-980B-4F67-B84E-C9C1D179475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352507" y="6379174"/>
            <a:ext cx="1246064" cy="411480"/>
          </a:xfrm>
          <a:prstGeom prst="rect">
            <a:avLst/>
          </a:prstGeom>
        </p:spPr>
      </p:pic>
    </p:spTree>
    <p:extLst>
      <p:ext uri="{BB962C8B-B14F-4D97-AF65-F5344CB8AC3E}">
        <p14:creationId xmlns:p14="http://schemas.microsoft.com/office/powerpoint/2010/main" val="34217220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ote option 2">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A565DF4-165C-4C30-979A-752BDC5608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57898" y="-2126"/>
            <a:ext cx="8604073" cy="6868061"/>
          </a:xfrm>
          <a:prstGeom prst="rect">
            <a:avLst/>
          </a:prstGeom>
        </p:spPr>
      </p:pic>
      <p:sp>
        <p:nvSpPr>
          <p:cNvPr id="17" name="Text Placeholder 16">
            <a:extLst>
              <a:ext uri="{FF2B5EF4-FFF2-40B4-BE49-F238E27FC236}">
                <a16:creationId xmlns:a16="http://schemas.microsoft.com/office/drawing/2014/main" id="{4255BE4E-7D95-405D-939F-257122926963}"/>
              </a:ext>
            </a:extLst>
          </p:cNvPr>
          <p:cNvSpPr>
            <a:spLocks noGrp="1"/>
          </p:cNvSpPr>
          <p:nvPr>
            <p:ph type="body" sz="quarter" idx="13" hasCustomPrompt="1"/>
          </p:nvPr>
        </p:nvSpPr>
        <p:spPr>
          <a:xfrm>
            <a:off x="5683251" y="1719824"/>
            <a:ext cx="5372100" cy="3117990"/>
          </a:xfrm>
        </p:spPr>
        <p:txBody>
          <a:bodyPr anchor="ctr"/>
          <a:lstStyle>
            <a:lvl1pPr marL="0" indent="0">
              <a:buNone/>
              <a:defRPr b="0" i="0">
                <a:solidFill>
                  <a:schemeClr val="bg1"/>
                </a:solidFill>
              </a:defRPr>
            </a:lvl1pPr>
            <a:lvl2pPr marL="342900" indent="0">
              <a:buNone/>
              <a:defRPr b="1">
                <a:solidFill>
                  <a:schemeClr val="bg1"/>
                </a:solidFill>
              </a:defRPr>
            </a:lvl2pPr>
            <a:lvl3pPr marL="685800" indent="0">
              <a:buNone/>
              <a:defRPr b="1">
                <a:solidFill>
                  <a:schemeClr val="bg1"/>
                </a:solidFill>
              </a:defRPr>
            </a:lvl3pPr>
            <a:lvl4pPr marL="1028700" indent="0">
              <a:buNone/>
              <a:defRPr b="1">
                <a:solidFill>
                  <a:schemeClr val="bg1"/>
                </a:solidFill>
              </a:defRPr>
            </a:lvl4pPr>
            <a:lvl5pPr marL="1371600" indent="0">
              <a:buNone/>
              <a:defRPr b="1">
                <a:solidFill>
                  <a:schemeClr val="bg1"/>
                </a:solidFill>
              </a:defRPr>
            </a:lvl5pPr>
          </a:lstStyle>
          <a:p>
            <a:pPr lvl="0"/>
            <a:r>
              <a:rPr lang="en-US"/>
              <a:t>Insert quote here</a:t>
            </a:r>
          </a:p>
        </p:txBody>
      </p:sp>
      <p:sp>
        <p:nvSpPr>
          <p:cNvPr id="21" name="Text Placeholder 20">
            <a:extLst>
              <a:ext uri="{FF2B5EF4-FFF2-40B4-BE49-F238E27FC236}">
                <a16:creationId xmlns:a16="http://schemas.microsoft.com/office/drawing/2014/main" id="{5B7F617C-B243-49B1-BB81-B57062FCFA61}"/>
              </a:ext>
            </a:extLst>
          </p:cNvPr>
          <p:cNvSpPr>
            <a:spLocks noGrp="1"/>
          </p:cNvSpPr>
          <p:nvPr>
            <p:ph type="body" sz="quarter" idx="15" hasCustomPrompt="1"/>
          </p:nvPr>
        </p:nvSpPr>
        <p:spPr>
          <a:xfrm>
            <a:off x="5683251" y="5138176"/>
            <a:ext cx="5372100" cy="706438"/>
          </a:xfrm>
        </p:spPr>
        <p:txBody>
          <a:bodyPr>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a:solidFill>
                  <a:schemeClr val="accent3"/>
                </a:solidFill>
              </a:defRPr>
            </a:lvl1pPr>
            <a:lvl2pPr marL="342900" indent="0">
              <a:buNone/>
              <a:defRPr sz="1400">
                <a:solidFill>
                  <a:schemeClr val="accent3"/>
                </a:solidFill>
              </a:defRPr>
            </a:lvl2pPr>
            <a:lvl3pPr marL="685800" indent="0">
              <a:buNone/>
              <a:defRPr sz="1400">
                <a:solidFill>
                  <a:schemeClr val="accent3"/>
                </a:solidFill>
              </a:defRPr>
            </a:lvl3pPr>
            <a:lvl4pPr marL="1028700" indent="0">
              <a:buNone/>
              <a:defRPr sz="1400">
                <a:solidFill>
                  <a:schemeClr val="accent3"/>
                </a:solidFill>
              </a:defRPr>
            </a:lvl4pPr>
            <a:lvl5pPr marL="1371600" indent="0">
              <a:buNone/>
              <a:defRPr sz="1400">
                <a:solidFill>
                  <a:schemeClr val="accent3"/>
                </a:solidFill>
              </a:defRPr>
            </a:lvl5pPr>
          </a:lstStyle>
          <a:p>
            <a:pPr lvl="0"/>
            <a:r>
              <a:rPr lang="en-US"/>
              <a:t>Name                              Designation, Company</a:t>
            </a:r>
          </a:p>
        </p:txBody>
      </p:sp>
      <p:sp>
        <p:nvSpPr>
          <p:cNvPr id="3" name="Picture Placeholder 2">
            <a:extLst>
              <a:ext uri="{FF2B5EF4-FFF2-40B4-BE49-F238E27FC236}">
                <a16:creationId xmlns:a16="http://schemas.microsoft.com/office/drawing/2014/main" id="{E9F73863-9824-412B-81A5-5A1C0D0604C0}"/>
              </a:ext>
            </a:extLst>
          </p:cNvPr>
          <p:cNvSpPr>
            <a:spLocks noGrp="1"/>
          </p:cNvSpPr>
          <p:nvPr>
            <p:ph type="pic" sz="quarter" idx="16" hasCustomPrompt="1"/>
          </p:nvPr>
        </p:nvSpPr>
        <p:spPr>
          <a:xfrm>
            <a:off x="256117" y="2190751"/>
            <a:ext cx="4936067" cy="2646363"/>
          </a:xfrm>
          <a:prstGeom prst="roundRect">
            <a:avLst>
              <a:gd name="adj" fmla="val 7426"/>
            </a:avLst>
          </a:prstGeom>
          <a:ln w="38100">
            <a:solidFill>
              <a:schemeClr val="bg1"/>
            </a:solidFill>
          </a:ln>
        </p:spPr>
        <p:txBody>
          <a:bodyPr/>
          <a:lstStyle>
            <a:lvl1pPr>
              <a:defRPr/>
            </a:lvl1pPr>
          </a:lstStyle>
          <a:p>
            <a:r>
              <a:rPr lang="en-US"/>
              <a:t>Add event picture</a:t>
            </a:r>
          </a:p>
        </p:txBody>
      </p:sp>
      <p:sp>
        <p:nvSpPr>
          <p:cNvPr id="11" name="TextBox 10">
            <a:extLst>
              <a:ext uri="{FF2B5EF4-FFF2-40B4-BE49-F238E27FC236}">
                <a16:creationId xmlns:a16="http://schemas.microsoft.com/office/drawing/2014/main" id="{5E677858-ED6F-498B-A431-3F68AACCE09E}"/>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sp>
        <p:nvSpPr>
          <p:cNvPr id="14" name="Slide Number Placeholder 5">
            <a:extLst>
              <a:ext uri="{FF2B5EF4-FFF2-40B4-BE49-F238E27FC236}">
                <a16:creationId xmlns:a16="http://schemas.microsoft.com/office/drawing/2014/main" id="{896932A0-D694-48F1-8223-794A07F70B28}"/>
              </a:ext>
            </a:extLst>
          </p:cNvPr>
          <p:cNvSpPr txBox="1">
            <a:spLocks/>
          </p:cNvSpPr>
          <p:nvPr userDrawn="1"/>
        </p:nvSpPr>
        <p:spPr>
          <a:xfrm>
            <a:off x="5802572" y="6492881"/>
            <a:ext cx="725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200" smtClean="0"/>
              <a:pPr algn="ctr"/>
              <a:t>‹#›</a:t>
            </a:fld>
            <a:endParaRPr lang="en-US" sz="1200"/>
          </a:p>
        </p:txBody>
      </p:sp>
      <p:pic>
        <p:nvPicPr>
          <p:cNvPr id="15" name="Graphic 14">
            <a:extLst>
              <a:ext uri="{FF2B5EF4-FFF2-40B4-BE49-F238E27FC236}">
                <a16:creationId xmlns:a16="http://schemas.microsoft.com/office/drawing/2014/main" id="{B3700FEF-071C-40BF-89A1-DAB4FBCB7F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352507" y="6379174"/>
            <a:ext cx="1246064" cy="411480"/>
          </a:xfrm>
          <a:prstGeom prst="rect">
            <a:avLst/>
          </a:prstGeom>
        </p:spPr>
      </p:pic>
    </p:spTree>
    <p:extLst>
      <p:ext uri="{BB962C8B-B14F-4D97-AF65-F5344CB8AC3E}">
        <p14:creationId xmlns:p14="http://schemas.microsoft.com/office/powerpoint/2010/main" val="12056112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BDC316AD-0DD1-43F9-9169-0C3603616FB2}"/>
              </a:ext>
            </a:extLst>
          </p:cNvPr>
          <p:cNvSpPr/>
          <p:nvPr userDrawn="1"/>
        </p:nvSpPr>
        <p:spPr>
          <a:xfrm flipV="1">
            <a:off x="0" y="6584"/>
            <a:ext cx="12192000" cy="4990096"/>
          </a:xfrm>
          <a:prstGeom prst="round2SameRect">
            <a:avLst>
              <a:gd name="adj1" fmla="val 14803"/>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Title 10">
            <a:extLst>
              <a:ext uri="{FF2B5EF4-FFF2-40B4-BE49-F238E27FC236}">
                <a16:creationId xmlns:a16="http://schemas.microsoft.com/office/drawing/2014/main" id="{A4181780-CC22-4F54-A524-383047457E1E}"/>
              </a:ext>
            </a:extLst>
          </p:cNvPr>
          <p:cNvSpPr txBox="1">
            <a:spLocks/>
          </p:cNvSpPr>
          <p:nvPr userDrawn="1"/>
        </p:nvSpPr>
        <p:spPr>
          <a:xfrm>
            <a:off x="0" y="2442712"/>
            <a:ext cx="12192000" cy="955942"/>
          </a:xfrm>
          <a:prstGeom prst="rect">
            <a:avLst/>
          </a:prstGeom>
        </p:spPr>
        <p:txBody>
          <a:bodyPr vert="horz" lIns="91440" tIns="45720" rIns="91440" bIns="45720" rtlCol="0" anchor="ctr">
            <a:normAutofit/>
          </a:bodyPr>
          <a:lstStyle>
            <a:lvl1pPr marL="115888" indent="0" algn="ctr" defTabSz="685800" rtl="0" eaLnBrk="1" latinLnBrk="0" hangingPunct="1">
              <a:lnSpc>
                <a:spcPct val="90000"/>
              </a:lnSpc>
              <a:spcBef>
                <a:spcPct val="0"/>
              </a:spcBef>
              <a:buNone/>
              <a:defRPr sz="5400" b="1" kern="1200">
                <a:solidFill>
                  <a:schemeClr val="bg1"/>
                </a:solidFill>
                <a:latin typeface="+mj-lt"/>
                <a:ea typeface="+mj-ea"/>
                <a:cs typeface="+mj-cs"/>
              </a:defRPr>
            </a:lvl1pPr>
          </a:lstStyle>
          <a:p>
            <a:r>
              <a:rPr lang="en-US" sz="5400"/>
              <a:t>Thank you</a:t>
            </a:r>
          </a:p>
        </p:txBody>
      </p:sp>
      <p:pic>
        <p:nvPicPr>
          <p:cNvPr id="10" name="Graphic 9">
            <a:extLst>
              <a:ext uri="{FF2B5EF4-FFF2-40B4-BE49-F238E27FC236}">
                <a16:creationId xmlns:a16="http://schemas.microsoft.com/office/drawing/2014/main" id="{EA946277-B430-48E3-96AA-DE72085DCC94}"/>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l="54684" b="14011"/>
          <a:stretch/>
        </p:blipFill>
        <p:spPr>
          <a:xfrm rot="16200000" flipH="1">
            <a:off x="7246381" y="-854279"/>
            <a:ext cx="4143676" cy="5747564"/>
          </a:xfrm>
          <a:prstGeom prst="rect">
            <a:avLst/>
          </a:prstGeom>
        </p:spPr>
      </p:pic>
      <p:sp>
        <p:nvSpPr>
          <p:cNvPr id="11" name="Rectangle 10">
            <a:extLst>
              <a:ext uri="{FF2B5EF4-FFF2-40B4-BE49-F238E27FC236}">
                <a16:creationId xmlns:a16="http://schemas.microsoft.com/office/drawing/2014/main" id="{69458CF2-87E3-45F2-BEB1-3AFA383CB22F}"/>
              </a:ext>
            </a:extLst>
          </p:cNvPr>
          <p:cNvSpPr/>
          <p:nvPr userDrawn="1"/>
        </p:nvSpPr>
        <p:spPr>
          <a:xfrm>
            <a:off x="10690313" y="6333569"/>
            <a:ext cx="1417675" cy="517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CC6325D7-3A92-49B6-AD3E-7C205D226C53}"/>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9145203" y="5161726"/>
            <a:ext cx="2579860" cy="835523"/>
          </a:xfrm>
          <a:prstGeom prst="rect">
            <a:avLst/>
          </a:prstGeom>
        </p:spPr>
      </p:pic>
    </p:spTree>
    <p:extLst>
      <p:ext uri="{BB962C8B-B14F-4D97-AF65-F5344CB8AC3E}">
        <p14:creationId xmlns:p14="http://schemas.microsoft.com/office/powerpoint/2010/main" val="21235365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894517-85B7-4EB7-898A-83901B30D7F6}"/>
              </a:ext>
            </a:extLst>
          </p:cNvPr>
          <p:cNvSpPr/>
          <p:nvPr userDrawn="1"/>
        </p:nvSpPr>
        <p:spPr>
          <a:xfrm>
            <a:off x="10690313" y="6333569"/>
            <a:ext cx="1417675" cy="517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a:extLst>
              <a:ext uri="{FF2B5EF4-FFF2-40B4-BE49-F238E27FC236}">
                <a16:creationId xmlns:a16="http://schemas.microsoft.com/office/drawing/2014/main" id="{FE2456E6-F5DC-4586-8670-4D263CBA28D0}"/>
              </a:ext>
            </a:extLst>
          </p:cNvPr>
          <p:cNvSpPr/>
          <p:nvPr userDrawn="1"/>
        </p:nvSpPr>
        <p:spPr>
          <a:xfrm>
            <a:off x="84012" y="6665719"/>
            <a:ext cx="1727696" cy="17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a:extLst>
              <a:ext uri="{FF2B5EF4-FFF2-40B4-BE49-F238E27FC236}">
                <a16:creationId xmlns:a16="http://schemas.microsoft.com/office/drawing/2014/main" id="{CEAFC246-EE64-42D1-909C-D30B07219EC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2"/>
            <a:ext cx="12192000" cy="6865937"/>
          </a:xfrm>
          <a:prstGeom prst="rect">
            <a:avLst/>
          </a:prstGeom>
        </p:spPr>
      </p:pic>
      <p:sp>
        <p:nvSpPr>
          <p:cNvPr id="6" name="Rectangle: Top Corners Rounded 5">
            <a:extLst>
              <a:ext uri="{FF2B5EF4-FFF2-40B4-BE49-F238E27FC236}">
                <a16:creationId xmlns:a16="http://schemas.microsoft.com/office/drawing/2014/main" id="{D45A09E2-DCFE-4EE5-A549-E65245590262}"/>
              </a:ext>
            </a:extLst>
          </p:cNvPr>
          <p:cNvSpPr/>
          <p:nvPr userDrawn="1"/>
        </p:nvSpPr>
        <p:spPr>
          <a:xfrm>
            <a:off x="0" y="2255520"/>
            <a:ext cx="12192000" cy="2499360"/>
          </a:xfrm>
          <a:prstGeom prst="round2SameRect">
            <a:avLst>
              <a:gd name="adj1" fmla="val 0"/>
              <a:gd name="adj2" fmla="val 142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p>
        </p:txBody>
      </p:sp>
      <p:sp>
        <p:nvSpPr>
          <p:cNvPr id="7" name="Rectangle 6">
            <a:extLst>
              <a:ext uri="{FF2B5EF4-FFF2-40B4-BE49-F238E27FC236}">
                <a16:creationId xmlns:a16="http://schemas.microsoft.com/office/drawing/2014/main" id="{0D982EDD-7984-4D69-B2CB-BB2DA7B891E5}"/>
              </a:ext>
            </a:extLst>
          </p:cNvPr>
          <p:cNvSpPr/>
          <p:nvPr userDrawn="1"/>
        </p:nvSpPr>
        <p:spPr>
          <a:xfrm>
            <a:off x="0" y="4297680"/>
            <a:ext cx="16256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EE1C5C85-F903-4CC7-BDE8-9701D53B151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400385" y="341869"/>
            <a:ext cx="2579860" cy="835523"/>
          </a:xfrm>
          <a:prstGeom prst="rect">
            <a:avLst/>
          </a:prstGeom>
        </p:spPr>
      </p:pic>
      <p:sp>
        <p:nvSpPr>
          <p:cNvPr id="9" name="Text Box 11">
            <a:extLst>
              <a:ext uri="{FF2B5EF4-FFF2-40B4-BE49-F238E27FC236}">
                <a16:creationId xmlns:a16="http://schemas.microsoft.com/office/drawing/2014/main" id="{521AB6D7-A2A9-4BDF-87F6-6E6988470FDA}"/>
              </a:ext>
            </a:extLst>
          </p:cNvPr>
          <p:cNvSpPr txBox="1">
            <a:spLocks noChangeArrowheads="1"/>
          </p:cNvSpPr>
          <p:nvPr userDrawn="1"/>
        </p:nvSpPr>
        <p:spPr bwMode="auto">
          <a:xfrm>
            <a:off x="164571" y="4391224"/>
            <a:ext cx="4559829" cy="276999"/>
          </a:xfrm>
          <a:prstGeom prst="rect">
            <a:avLst/>
          </a:prstGeom>
          <a:noFill/>
          <a:ln w="9525">
            <a:noFill/>
            <a:miter lim="800000"/>
            <a:headEnd/>
            <a:tailEnd/>
          </a:ln>
        </p:spPr>
        <p:txBody>
          <a:bodyPr wrap="square">
            <a:spAutoFit/>
          </a:bodyPr>
          <a:lstStyle/>
          <a:p>
            <a:pPr algn="just"/>
            <a:r>
              <a:rPr lang="en-IN" sz="1200" b="0">
                <a:solidFill>
                  <a:schemeClr val="bg1"/>
                </a:solidFill>
                <a:latin typeface="Century Gothic" pitchFamily="34" charset="0"/>
                <a:cs typeface="Segoe UI Semilight" pitchFamily="34" charset="0"/>
              </a:rPr>
              <a:t>For more information, contact:</a:t>
            </a:r>
            <a:endParaRPr lang="en-US" sz="1200" b="0">
              <a:solidFill>
                <a:schemeClr val="bg1"/>
              </a:solidFill>
              <a:latin typeface="Century Gothic" pitchFamily="34" charset="0"/>
              <a:cs typeface="Segoe UI Semilight" pitchFamily="34" charset="0"/>
            </a:endParaRPr>
          </a:p>
        </p:txBody>
      </p:sp>
      <p:sp>
        <p:nvSpPr>
          <p:cNvPr id="10" name="Text Box 11">
            <a:extLst>
              <a:ext uri="{FF2B5EF4-FFF2-40B4-BE49-F238E27FC236}">
                <a16:creationId xmlns:a16="http://schemas.microsoft.com/office/drawing/2014/main" id="{98D2BFD4-AF96-4AFE-9A92-B477319E48B3}"/>
              </a:ext>
            </a:extLst>
          </p:cNvPr>
          <p:cNvSpPr txBox="1">
            <a:spLocks noChangeArrowheads="1"/>
          </p:cNvSpPr>
          <p:nvPr userDrawn="1"/>
        </p:nvSpPr>
        <p:spPr bwMode="auto">
          <a:xfrm>
            <a:off x="3292798" y="4380588"/>
            <a:ext cx="3398313" cy="276999"/>
          </a:xfrm>
          <a:prstGeom prst="rect">
            <a:avLst/>
          </a:prstGeom>
          <a:noFill/>
          <a:ln w="9525">
            <a:noFill/>
            <a:miter lim="800000"/>
            <a:headEnd/>
            <a:tailEnd/>
          </a:ln>
        </p:spPr>
        <p:txBody>
          <a:bodyPr wrap="square">
            <a:spAutoFit/>
          </a:bodyPr>
          <a:lstStyle/>
          <a:p>
            <a:pPr>
              <a:defRPr/>
            </a:pPr>
            <a:r>
              <a:rPr lang="en-US" sz="1200" i="1" u="sng">
                <a:solidFill>
                  <a:schemeClr val="bg1"/>
                </a:solidFill>
                <a:latin typeface="Century Gothic" charset="0"/>
              </a:rPr>
              <a:t>sales@ugamsolutions.com</a:t>
            </a:r>
            <a:r>
              <a:rPr lang="en-US" sz="1200">
                <a:solidFill>
                  <a:schemeClr val="bg1"/>
                </a:solidFill>
                <a:latin typeface="Century Gothic" charset="0"/>
              </a:rPr>
              <a:t>   </a:t>
            </a:r>
          </a:p>
        </p:txBody>
      </p:sp>
      <p:sp>
        <p:nvSpPr>
          <p:cNvPr id="11" name="Text Box 11">
            <a:hlinkClick r:id="rId4"/>
            <a:extLst>
              <a:ext uri="{FF2B5EF4-FFF2-40B4-BE49-F238E27FC236}">
                <a16:creationId xmlns:a16="http://schemas.microsoft.com/office/drawing/2014/main" id="{FAF802DA-5FAC-4E23-9788-63C5CFD06C0D}"/>
              </a:ext>
            </a:extLst>
          </p:cNvPr>
          <p:cNvSpPr txBox="1">
            <a:spLocks noChangeArrowheads="1"/>
          </p:cNvSpPr>
          <p:nvPr userDrawn="1"/>
        </p:nvSpPr>
        <p:spPr bwMode="auto">
          <a:xfrm>
            <a:off x="3698043" y="4876093"/>
            <a:ext cx="4559829" cy="253916"/>
          </a:xfrm>
          <a:prstGeom prst="rect">
            <a:avLst/>
          </a:prstGeom>
          <a:noFill/>
          <a:ln w="9525">
            <a:noFill/>
            <a:miter lim="800000"/>
            <a:headEnd/>
            <a:tailEnd/>
          </a:ln>
        </p:spPr>
        <p:txBody>
          <a:bodyPr wrap="square">
            <a:spAutoFit/>
          </a:bodyPr>
          <a:lstStyle/>
          <a:p>
            <a:pPr algn="ctr"/>
            <a:r>
              <a:rPr lang="en-IN" sz="1050" b="1">
                <a:solidFill>
                  <a:schemeClr val="accent3"/>
                </a:solidFill>
                <a:latin typeface="Century Gothic" pitchFamily="34" charset="0"/>
                <a:cs typeface="Segoe UI Semilight" pitchFamily="34" charset="0"/>
              </a:rPr>
              <a:t>www.ugamsolutions.com</a:t>
            </a:r>
            <a:endParaRPr lang="en-US" sz="1050" b="1">
              <a:solidFill>
                <a:schemeClr val="accent3"/>
              </a:solidFill>
              <a:latin typeface="Century Gothic" pitchFamily="34" charset="0"/>
              <a:cs typeface="Segoe UI Semilight" pitchFamily="34" charset="0"/>
            </a:endParaRPr>
          </a:p>
        </p:txBody>
      </p:sp>
      <p:sp>
        <p:nvSpPr>
          <p:cNvPr id="12" name="TextBox 11">
            <a:extLst>
              <a:ext uri="{FF2B5EF4-FFF2-40B4-BE49-F238E27FC236}">
                <a16:creationId xmlns:a16="http://schemas.microsoft.com/office/drawing/2014/main" id="{1BB84166-1B33-487C-85A7-BD6373051CF9}"/>
              </a:ext>
            </a:extLst>
          </p:cNvPr>
          <p:cNvSpPr txBox="1"/>
          <p:nvPr userDrawn="1"/>
        </p:nvSpPr>
        <p:spPr>
          <a:xfrm>
            <a:off x="137477" y="2407881"/>
            <a:ext cx="11815673"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Ugam is a global leader in managed analytics that helps retailers, brands and market research firms transform big data into valuable insights. The company’s unique managed services offering combines a proprietary big data technology platform with deep domain knowledge and analytics expertise to empower clients to make decisions that improve their business. For retailers, online marketplaces and brands, Ugam supports better merchandising, marketing and channel management decisions through the use of analytics. For market research firms and insight-based consultancies, Ugam offers a portfolio of solutions including end-to-end research operations, technology transitioning support, and data warehousing, visualization and reporting that enables them to better serve their clients. Five of the top 10 U.S. retailers, four of the leading Australian retailers, many of the world’s largest brands and online marketplaces, and 13 of the top 25 market research firms work with Ugam because of its ability to deliver high-quality insights with unmatched customer experience.</a:t>
            </a:r>
          </a:p>
        </p:txBody>
      </p:sp>
      <p:sp>
        <p:nvSpPr>
          <p:cNvPr id="16" name="TextBox 15">
            <a:extLst>
              <a:ext uri="{FF2B5EF4-FFF2-40B4-BE49-F238E27FC236}">
                <a16:creationId xmlns:a16="http://schemas.microsoft.com/office/drawing/2014/main" id="{B6CF544D-E8EA-4DCB-85F3-9F4EF749D26B}"/>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spTree>
    <p:extLst>
      <p:ext uri="{BB962C8B-B14F-4D97-AF65-F5344CB8AC3E}">
        <p14:creationId xmlns:p14="http://schemas.microsoft.com/office/powerpoint/2010/main" val="918434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oiler Pla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894517-85B7-4EB7-898A-83901B30D7F6}"/>
              </a:ext>
            </a:extLst>
          </p:cNvPr>
          <p:cNvSpPr/>
          <p:nvPr userDrawn="1"/>
        </p:nvSpPr>
        <p:spPr>
          <a:xfrm>
            <a:off x="10690313" y="6333569"/>
            <a:ext cx="1417675" cy="517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a:extLst>
              <a:ext uri="{FF2B5EF4-FFF2-40B4-BE49-F238E27FC236}">
                <a16:creationId xmlns:a16="http://schemas.microsoft.com/office/drawing/2014/main" id="{23C2561C-EF0C-48C5-93DD-2519D71C6659}"/>
              </a:ext>
            </a:extLst>
          </p:cNvPr>
          <p:cNvSpPr/>
          <p:nvPr userDrawn="1"/>
        </p:nvSpPr>
        <p:spPr>
          <a:xfrm>
            <a:off x="129591" y="6674266"/>
            <a:ext cx="1625600" cy="13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a:extLst>
              <a:ext uri="{FF2B5EF4-FFF2-40B4-BE49-F238E27FC236}">
                <a16:creationId xmlns:a16="http://schemas.microsoft.com/office/drawing/2014/main" id="{9DA13D5F-F741-4A19-9E6F-99F948447B3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
            <a:ext cx="12192000" cy="6865937"/>
          </a:xfrm>
          <a:prstGeom prst="rect">
            <a:avLst/>
          </a:prstGeom>
        </p:spPr>
      </p:pic>
      <p:sp>
        <p:nvSpPr>
          <p:cNvPr id="6" name="Rectangle: Top Corners Rounded 5">
            <a:extLst>
              <a:ext uri="{FF2B5EF4-FFF2-40B4-BE49-F238E27FC236}">
                <a16:creationId xmlns:a16="http://schemas.microsoft.com/office/drawing/2014/main" id="{D45A09E2-DCFE-4EE5-A549-E65245590262}"/>
              </a:ext>
            </a:extLst>
          </p:cNvPr>
          <p:cNvSpPr/>
          <p:nvPr userDrawn="1"/>
        </p:nvSpPr>
        <p:spPr>
          <a:xfrm>
            <a:off x="0" y="2255520"/>
            <a:ext cx="12192000" cy="2499360"/>
          </a:xfrm>
          <a:prstGeom prst="round2SameRect">
            <a:avLst>
              <a:gd name="adj1" fmla="val 0"/>
              <a:gd name="adj2" fmla="val 142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p>
        </p:txBody>
      </p:sp>
      <p:sp>
        <p:nvSpPr>
          <p:cNvPr id="7" name="Rectangle 6">
            <a:extLst>
              <a:ext uri="{FF2B5EF4-FFF2-40B4-BE49-F238E27FC236}">
                <a16:creationId xmlns:a16="http://schemas.microsoft.com/office/drawing/2014/main" id="{0D982EDD-7984-4D69-B2CB-BB2DA7B891E5}"/>
              </a:ext>
            </a:extLst>
          </p:cNvPr>
          <p:cNvSpPr/>
          <p:nvPr userDrawn="1"/>
        </p:nvSpPr>
        <p:spPr>
          <a:xfrm>
            <a:off x="0" y="4297680"/>
            <a:ext cx="16256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EE1C5C85-F903-4CC7-BDE8-9701D53B151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400385" y="341869"/>
            <a:ext cx="2579860" cy="835523"/>
          </a:xfrm>
          <a:prstGeom prst="rect">
            <a:avLst/>
          </a:prstGeom>
        </p:spPr>
      </p:pic>
      <p:sp>
        <p:nvSpPr>
          <p:cNvPr id="9" name="Text Box 11">
            <a:extLst>
              <a:ext uri="{FF2B5EF4-FFF2-40B4-BE49-F238E27FC236}">
                <a16:creationId xmlns:a16="http://schemas.microsoft.com/office/drawing/2014/main" id="{521AB6D7-A2A9-4BDF-87F6-6E6988470FDA}"/>
              </a:ext>
            </a:extLst>
          </p:cNvPr>
          <p:cNvSpPr txBox="1">
            <a:spLocks noChangeArrowheads="1"/>
          </p:cNvSpPr>
          <p:nvPr userDrawn="1"/>
        </p:nvSpPr>
        <p:spPr bwMode="auto">
          <a:xfrm>
            <a:off x="164571" y="3466664"/>
            <a:ext cx="4559829" cy="276999"/>
          </a:xfrm>
          <a:prstGeom prst="rect">
            <a:avLst/>
          </a:prstGeom>
          <a:noFill/>
          <a:ln w="9525">
            <a:noFill/>
            <a:miter lim="800000"/>
            <a:headEnd/>
            <a:tailEnd/>
          </a:ln>
        </p:spPr>
        <p:txBody>
          <a:bodyPr wrap="square">
            <a:spAutoFit/>
          </a:bodyPr>
          <a:lstStyle/>
          <a:p>
            <a:pPr algn="just"/>
            <a:r>
              <a:rPr lang="en-IN" sz="1200" b="0">
                <a:solidFill>
                  <a:schemeClr val="bg1"/>
                </a:solidFill>
                <a:latin typeface="Century Gothic" pitchFamily="34" charset="0"/>
                <a:cs typeface="Segoe UI Semilight" pitchFamily="34" charset="0"/>
              </a:rPr>
              <a:t>For more information, contact:</a:t>
            </a:r>
            <a:endParaRPr lang="en-US" sz="1200" b="0">
              <a:solidFill>
                <a:schemeClr val="bg1"/>
              </a:solidFill>
              <a:latin typeface="Century Gothic" pitchFamily="34" charset="0"/>
              <a:cs typeface="Segoe UI Semilight" pitchFamily="34" charset="0"/>
            </a:endParaRPr>
          </a:p>
        </p:txBody>
      </p:sp>
      <p:sp>
        <p:nvSpPr>
          <p:cNvPr id="10" name="Text Box 11">
            <a:extLst>
              <a:ext uri="{FF2B5EF4-FFF2-40B4-BE49-F238E27FC236}">
                <a16:creationId xmlns:a16="http://schemas.microsoft.com/office/drawing/2014/main" id="{98D2BFD4-AF96-4AFE-9A92-B477319E48B3}"/>
              </a:ext>
            </a:extLst>
          </p:cNvPr>
          <p:cNvSpPr txBox="1">
            <a:spLocks noChangeArrowheads="1"/>
          </p:cNvSpPr>
          <p:nvPr userDrawn="1"/>
        </p:nvSpPr>
        <p:spPr bwMode="auto">
          <a:xfrm>
            <a:off x="3292798" y="3456028"/>
            <a:ext cx="3398313" cy="276999"/>
          </a:xfrm>
          <a:prstGeom prst="rect">
            <a:avLst/>
          </a:prstGeom>
          <a:noFill/>
          <a:ln w="9525">
            <a:noFill/>
            <a:miter lim="800000"/>
            <a:headEnd/>
            <a:tailEnd/>
          </a:ln>
        </p:spPr>
        <p:txBody>
          <a:bodyPr wrap="square">
            <a:spAutoFit/>
          </a:bodyPr>
          <a:lstStyle/>
          <a:p>
            <a:pPr>
              <a:defRPr/>
            </a:pPr>
            <a:r>
              <a:rPr lang="en-US" sz="1200" i="1" u="sng">
                <a:solidFill>
                  <a:schemeClr val="bg1"/>
                </a:solidFill>
                <a:latin typeface="Century Gothic" charset="0"/>
              </a:rPr>
              <a:t>sales@ugamsolutions.com</a:t>
            </a:r>
            <a:r>
              <a:rPr lang="en-US" sz="1200">
                <a:solidFill>
                  <a:schemeClr val="bg1"/>
                </a:solidFill>
                <a:latin typeface="Century Gothic" charset="0"/>
              </a:rPr>
              <a:t>   </a:t>
            </a:r>
          </a:p>
        </p:txBody>
      </p:sp>
      <p:sp>
        <p:nvSpPr>
          <p:cNvPr id="11" name="Text Box 11">
            <a:hlinkClick r:id="rId4"/>
            <a:extLst>
              <a:ext uri="{FF2B5EF4-FFF2-40B4-BE49-F238E27FC236}">
                <a16:creationId xmlns:a16="http://schemas.microsoft.com/office/drawing/2014/main" id="{FAF802DA-5FAC-4E23-9788-63C5CFD06C0D}"/>
              </a:ext>
            </a:extLst>
          </p:cNvPr>
          <p:cNvSpPr txBox="1">
            <a:spLocks noChangeArrowheads="1"/>
          </p:cNvSpPr>
          <p:nvPr userDrawn="1"/>
        </p:nvSpPr>
        <p:spPr bwMode="auto">
          <a:xfrm>
            <a:off x="3698043" y="4876093"/>
            <a:ext cx="4559829" cy="253916"/>
          </a:xfrm>
          <a:prstGeom prst="rect">
            <a:avLst/>
          </a:prstGeom>
          <a:noFill/>
          <a:ln w="9525">
            <a:noFill/>
            <a:miter lim="800000"/>
            <a:headEnd/>
            <a:tailEnd/>
          </a:ln>
        </p:spPr>
        <p:txBody>
          <a:bodyPr wrap="square">
            <a:spAutoFit/>
          </a:bodyPr>
          <a:lstStyle/>
          <a:p>
            <a:pPr algn="ctr"/>
            <a:r>
              <a:rPr lang="en-IN" sz="1050" b="1">
                <a:solidFill>
                  <a:schemeClr val="accent3"/>
                </a:solidFill>
                <a:latin typeface="Century Gothic" pitchFamily="34" charset="0"/>
                <a:cs typeface="Segoe UI Semilight" pitchFamily="34" charset="0"/>
              </a:rPr>
              <a:t>www.ugamsolutions.com</a:t>
            </a:r>
            <a:endParaRPr lang="en-US" sz="1050" b="1">
              <a:solidFill>
                <a:schemeClr val="accent3"/>
              </a:solidFill>
              <a:latin typeface="Century Gothic" pitchFamily="34" charset="0"/>
              <a:cs typeface="Segoe UI Semilight" pitchFamily="34" charset="0"/>
            </a:endParaRPr>
          </a:p>
        </p:txBody>
      </p:sp>
      <p:sp>
        <p:nvSpPr>
          <p:cNvPr id="12" name="TextBox 11">
            <a:extLst>
              <a:ext uri="{FF2B5EF4-FFF2-40B4-BE49-F238E27FC236}">
                <a16:creationId xmlns:a16="http://schemas.microsoft.com/office/drawing/2014/main" id="{1BB84166-1B33-487C-85A7-BD6373051CF9}"/>
              </a:ext>
            </a:extLst>
          </p:cNvPr>
          <p:cNvSpPr txBox="1"/>
          <p:nvPr userDrawn="1"/>
        </p:nvSpPr>
        <p:spPr>
          <a:xfrm>
            <a:off x="164572" y="2974785"/>
            <a:ext cx="1181567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Ugam is a global leader in managed analytics that helps retailers, brands and market research firms transform big data into valuable insights. </a:t>
            </a:r>
          </a:p>
        </p:txBody>
      </p:sp>
      <p:sp>
        <p:nvSpPr>
          <p:cNvPr id="15" name="TextBox 14">
            <a:extLst>
              <a:ext uri="{FF2B5EF4-FFF2-40B4-BE49-F238E27FC236}">
                <a16:creationId xmlns:a16="http://schemas.microsoft.com/office/drawing/2014/main" id="{D1BEAC65-F58A-40B9-AE15-8E9AC51595C6}"/>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spTree>
    <p:extLst>
      <p:ext uri="{BB962C8B-B14F-4D97-AF65-F5344CB8AC3E}">
        <p14:creationId xmlns:p14="http://schemas.microsoft.com/office/powerpoint/2010/main" val="15849213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894517-85B7-4EB7-898A-83901B30D7F6}"/>
              </a:ext>
            </a:extLst>
          </p:cNvPr>
          <p:cNvSpPr/>
          <p:nvPr userDrawn="1"/>
        </p:nvSpPr>
        <p:spPr>
          <a:xfrm>
            <a:off x="10690313" y="6333569"/>
            <a:ext cx="1417675" cy="517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a:extLst>
              <a:ext uri="{FF2B5EF4-FFF2-40B4-BE49-F238E27FC236}">
                <a16:creationId xmlns:a16="http://schemas.microsoft.com/office/drawing/2014/main" id="{F8B2B1EF-9113-44E1-AC11-0D3D39ECD73A}"/>
              </a:ext>
            </a:extLst>
          </p:cNvPr>
          <p:cNvSpPr/>
          <p:nvPr userDrawn="1"/>
        </p:nvSpPr>
        <p:spPr>
          <a:xfrm>
            <a:off x="84013" y="6674266"/>
            <a:ext cx="1784668" cy="139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a:extLst>
              <a:ext uri="{FF2B5EF4-FFF2-40B4-BE49-F238E27FC236}">
                <a16:creationId xmlns:a16="http://schemas.microsoft.com/office/drawing/2014/main" id="{84CD8B69-4066-4FB7-888F-5EACB8200A5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65937"/>
          </a:xfrm>
          <a:prstGeom prst="rect">
            <a:avLst/>
          </a:prstGeom>
        </p:spPr>
      </p:pic>
      <p:sp>
        <p:nvSpPr>
          <p:cNvPr id="6" name="Rectangle: Top Corners Rounded 5">
            <a:extLst>
              <a:ext uri="{FF2B5EF4-FFF2-40B4-BE49-F238E27FC236}">
                <a16:creationId xmlns:a16="http://schemas.microsoft.com/office/drawing/2014/main" id="{D45A09E2-DCFE-4EE5-A549-E65245590262}"/>
              </a:ext>
            </a:extLst>
          </p:cNvPr>
          <p:cNvSpPr/>
          <p:nvPr userDrawn="1"/>
        </p:nvSpPr>
        <p:spPr>
          <a:xfrm>
            <a:off x="0" y="2255520"/>
            <a:ext cx="12192000" cy="2499360"/>
          </a:xfrm>
          <a:prstGeom prst="round2SameRect">
            <a:avLst>
              <a:gd name="adj1" fmla="val 0"/>
              <a:gd name="adj2" fmla="val 142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p>
        </p:txBody>
      </p:sp>
      <p:sp>
        <p:nvSpPr>
          <p:cNvPr id="7" name="Rectangle 6">
            <a:extLst>
              <a:ext uri="{FF2B5EF4-FFF2-40B4-BE49-F238E27FC236}">
                <a16:creationId xmlns:a16="http://schemas.microsoft.com/office/drawing/2014/main" id="{0D982EDD-7984-4D69-B2CB-BB2DA7B891E5}"/>
              </a:ext>
            </a:extLst>
          </p:cNvPr>
          <p:cNvSpPr/>
          <p:nvPr userDrawn="1"/>
        </p:nvSpPr>
        <p:spPr>
          <a:xfrm>
            <a:off x="0" y="4297680"/>
            <a:ext cx="16256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EE1C5C85-F903-4CC7-BDE8-9701D53B151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400385" y="341869"/>
            <a:ext cx="2579860" cy="835523"/>
          </a:xfrm>
          <a:prstGeom prst="rect">
            <a:avLst/>
          </a:prstGeom>
        </p:spPr>
      </p:pic>
      <p:sp>
        <p:nvSpPr>
          <p:cNvPr id="11" name="Text Box 11">
            <a:hlinkClick r:id="rId4"/>
            <a:extLst>
              <a:ext uri="{FF2B5EF4-FFF2-40B4-BE49-F238E27FC236}">
                <a16:creationId xmlns:a16="http://schemas.microsoft.com/office/drawing/2014/main" id="{FAF802DA-5FAC-4E23-9788-63C5CFD06C0D}"/>
              </a:ext>
            </a:extLst>
          </p:cNvPr>
          <p:cNvSpPr txBox="1">
            <a:spLocks noChangeArrowheads="1"/>
          </p:cNvSpPr>
          <p:nvPr userDrawn="1"/>
        </p:nvSpPr>
        <p:spPr bwMode="auto">
          <a:xfrm>
            <a:off x="3698043" y="4876093"/>
            <a:ext cx="4559829" cy="253916"/>
          </a:xfrm>
          <a:prstGeom prst="rect">
            <a:avLst/>
          </a:prstGeom>
          <a:noFill/>
          <a:ln w="9525">
            <a:noFill/>
            <a:miter lim="800000"/>
            <a:headEnd/>
            <a:tailEnd/>
          </a:ln>
        </p:spPr>
        <p:txBody>
          <a:bodyPr wrap="square">
            <a:spAutoFit/>
          </a:bodyPr>
          <a:lstStyle/>
          <a:p>
            <a:pPr algn="ctr"/>
            <a:r>
              <a:rPr lang="en-IN" sz="1050" b="1" u="none">
                <a:solidFill>
                  <a:schemeClr val="accent3"/>
                </a:solidFill>
                <a:latin typeface="Century Gothic" pitchFamily="34" charset="0"/>
                <a:cs typeface="Segoe UI Semilight" pitchFamily="34" charset="0"/>
              </a:rPr>
              <a:t>www.ugamsolutions.com</a:t>
            </a:r>
            <a:endParaRPr lang="en-US" sz="1050" b="1" u="none">
              <a:solidFill>
                <a:schemeClr val="accent3"/>
              </a:solidFill>
              <a:latin typeface="Century Gothic" pitchFamily="34" charset="0"/>
              <a:cs typeface="Segoe UI Semilight" pitchFamily="34" charset="0"/>
            </a:endParaRPr>
          </a:p>
        </p:txBody>
      </p:sp>
      <p:sp>
        <p:nvSpPr>
          <p:cNvPr id="12" name="TextBox 11">
            <a:extLst>
              <a:ext uri="{FF2B5EF4-FFF2-40B4-BE49-F238E27FC236}">
                <a16:creationId xmlns:a16="http://schemas.microsoft.com/office/drawing/2014/main" id="{1BB84166-1B33-487C-85A7-BD6373051CF9}"/>
              </a:ext>
            </a:extLst>
          </p:cNvPr>
          <p:cNvSpPr txBox="1"/>
          <p:nvPr userDrawn="1"/>
        </p:nvSpPr>
        <p:spPr>
          <a:xfrm>
            <a:off x="164572" y="2756081"/>
            <a:ext cx="11815673" cy="1015663"/>
          </a:xfrm>
          <a:prstGeom prst="rect">
            <a:avLst/>
          </a:prstGeom>
          <a:noFill/>
        </p:spPr>
        <p:txBody>
          <a:bodyPr wrap="square" rtlCol="0">
            <a:spAutoFit/>
          </a:bodyPr>
          <a:lstStyle/>
          <a:p>
            <a:pPr algn="just"/>
            <a:r>
              <a:rPr lang="en-IN" sz="1200" b="1" kern="1200" baseline="0">
                <a:solidFill>
                  <a:schemeClr val="bg1"/>
                </a:solidFill>
                <a:latin typeface="Century Gothic" panose="020B0502020202020204" pitchFamily="34" charset="0"/>
                <a:ea typeface="+mn-ea"/>
                <a:cs typeface="+mn-cs"/>
              </a:rPr>
              <a:t>Disclaimer:</a:t>
            </a:r>
          </a:p>
          <a:p>
            <a:pPr algn="just"/>
            <a:endParaRPr lang="en-IN" sz="1200" kern="1200" baseline="0">
              <a:solidFill>
                <a:schemeClr val="bg1"/>
              </a:solidFill>
              <a:latin typeface="Century Gothic" pitchFamily="34" charset="0"/>
              <a:ea typeface="+mn-ea"/>
              <a:cs typeface="+mn-cs"/>
            </a:endParaRPr>
          </a:p>
          <a:p>
            <a:pPr algn="just"/>
            <a:r>
              <a:rPr lang="en-IN" sz="1200" kern="1200" baseline="0">
                <a:solidFill>
                  <a:schemeClr val="bg1"/>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200" b="1" spc="98">
              <a:solidFill>
                <a:schemeClr val="bg1"/>
              </a:solidFill>
              <a:latin typeface="Century Gothic" pitchFamily="34" charset="0"/>
              <a:cs typeface="Segoe UI Semilight" pitchFamily="34" charset="0"/>
            </a:endParaRPr>
          </a:p>
        </p:txBody>
      </p:sp>
      <p:sp>
        <p:nvSpPr>
          <p:cNvPr id="14" name="TextBox 13">
            <a:extLst>
              <a:ext uri="{FF2B5EF4-FFF2-40B4-BE49-F238E27FC236}">
                <a16:creationId xmlns:a16="http://schemas.microsoft.com/office/drawing/2014/main" id="{32D46102-874D-444C-9FB6-CDA813A96AE6}"/>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spTree>
    <p:extLst>
      <p:ext uri="{BB962C8B-B14F-4D97-AF65-F5344CB8AC3E}">
        <p14:creationId xmlns:p14="http://schemas.microsoft.com/office/powerpoint/2010/main" val="197264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or slide">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77468B1-95E4-4C9C-A389-C10EEF7A8056}"/>
              </a:ext>
            </a:extLst>
          </p:cNvPr>
          <p:cNvPicPr>
            <a:picLocks noChangeAspect="1"/>
          </p:cNvPicPr>
          <p:nvPr userDrawn="1"/>
        </p:nvPicPr>
        <p:blipFill>
          <a:blip r:embed="rId2">
            <a:lum/>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2816308">
            <a:off x="-2204182" y="-4980133"/>
            <a:ext cx="18221188" cy="18667543"/>
          </a:xfrm>
          <a:prstGeom prst="rect">
            <a:avLst/>
          </a:prstGeom>
        </p:spPr>
      </p:pic>
      <p:sp>
        <p:nvSpPr>
          <p:cNvPr id="11" name="Rectangle: Top Corners Rounded 10">
            <a:extLst>
              <a:ext uri="{FF2B5EF4-FFF2-40B4-BE49-F238E27FC236}">
                <a16:creationId xmlns:a16="http://schemas.microsoft.com/office/drawing/2014/main" id="{939A56C4-0407-4149-9B56-9743DB600E70}"/>
              </a:ext>
            </a:extLst>
          </p:cNvPr>
          <p:cNvSpPr/>
          <p:nvPr userDrawn="1"/>
        </p:nvSpPr>
        <p:spPr>
          <a:xfrm>
            <a:off x="-776177" y="1956399"/>
            <a:ext cx="12968177" cy="2975318"/>
          </a:xfrm>
          <a:prstGeom prst="round2SameRect">
            <a:avLst>
              <a:gd name="adj1" fmla="val 0"/>
              <a:gd name="adj2" fmla="val 14227"/>
            </a:avLst>
          </a:prstGeom>
          <a:solidFill>
            <a:srgbClr val="2823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entury Gothic"/>
              <a:ea typeface="+mn-ea"/>
              <a:cs typeface="+mn-cs"/>
            </a:endParaRPr>
          </a:p>
        </p:txBody>
      </p:sp>
      <p:sp>
        <p:nvSpPr>
          <p:cNvPr id="15" name="Text Placeholder 14">
            <a:extLst>
              <a:ext uri="{FF2B5EF4-FFF2-40B4-BE49-F238E27FC236}">
                <a16:creationId xmlns:a16="http://schemas.microsoft.com/office/drawing/2014/main" id="{D5BE9277-B64A-49DA-B247-0EEA85760F96}"/>
              </a:ext>
            </a:extLst>
          </p:cNvPr>
          <p:cNvSpPr>
            <a:spLocks noGrp="1"/>
          </p:cNvSpPr>
          <p:nvPr>
            <p:ph type="body" sz="quarter" idx="10" hasCustomPrompt="1"/>
          </p:nvPr>
        </p:nvSpPr>
        <p:spPr>
          <a:xfrm>
            <a:off x="0" y="1953288"/>
            <a:ext cx="12192000" cy="1390650"/>
          </a:xfrm>
        </p:spPr>
        <p:txBody>
          <a:bodyPr anchor="b">
            <a:normAutofit/>
          </a:bodyPr>
          <a:lstStyle>
            <a:lvl1pPr marL="0" indent="0">
              <a:buNone/>
              <a:defRPr sz="4000" b="1">
                <a:solidFill>
                  <a:schemeClr val="bg1"/>
                </a:solidFill>
              </a:defRPr>
            </a:lvl1pPr>
          </a:lstStyle>
          <a:p>
            <a:pPr lvl="0"/>
            <a:r>
              <a:rPr lang="en-US" sz="4000" dirty="0"/>
              <a:t>Click to add title</a:t>
            </a:r>
          </a:p>
        </p:txBody>
      </p:sp>
      <p:sp>
        <p:nvSpPr>
          <p:cNvPr id="17" name="Text Placeholder 16">
            <a:extLst>
              <a:ext uri="{FF2B5EF4-FFF2-40B4-BE49-F238E27FC236}">
                <a16:creationId xmlns:a16="http://schemas.microsoft.com/office/drawing/2014/main" id="{13C6383C-3858-4EC6-B067-089A6B4E6335}"/>
              </a:ext>
            </a:extLst>
          </p:cNvPr>
          <p:cNvSpPr>
            <a:spLocks noGrp="1"/>
          </p:cNvSpPr>
          <p:nvPr>
            <p:ph type="body" sz="quarter" idx="11" hasCustomPrompt="1"/>
          </p:nvPr>
        </p:nvSpPr>
        <p:spPr>
          <a:xfrm>
            <a:off x="0" y="3439633"/>
            <a:ext cx="12192000" cy="611188"/>
          </a:xfrm>
        </p:spPr>
        <p:txBody>
          <a:bodyPr anchor="b"/>
          <a:lstStyle>
            <a:lvl1pPr marL="0" indent="0">
              <a:buNone/>
              <a:defRPr>
                <a:solidFill>
                  <a:schemeClr val="bg1"/>
                </a:solidFill>
              </a:defRPr>
            </a:lvl1pPr>
          </a:lstStyle>
          <a:p>
            <a:pPr lvl="0"/>
            <a:r>
              <a:rPr lang="en-US" dirty="0"/>
              <a:t>Click to add text</a:t>
            </a:r>
          </a:p>
        </p:txBody>
      </p:sp>
      <p:sp>
        <p:nvSpPr>
          <p:cNvPr id="6" name="TextBox 5">
            <a:extLst>
              <a:ext uri="{FF2B5EF4-FFF2-40B4-BE49-F238E27FC236}">
                <a16:creationId xmlns:a16="http://schemas.microsoft.com/office/drawing/2014/main" id="{B9C71404-C9B7-4B0A-8B1A-0CC700F3E22F}"/>
              </a:ext>
            </a:extLst>
          </p:cNvPr>
          <p:cNvSpPr txBox="1"/>
          <p:nvPr userDrawn="1"/>
        </p:nvSpPr>
        <p:spPr>
          <a:xfrm>
            <a:off x="0" y="6592572"/>
            <a:ext cx="3038168" cy="261610"/>
          </a:xfrm>
          <a:prstGeom prst="rect">
            <a:avLst/>
          </a:prstGeom>
          <a:noFill/>
        </p:spPr>
        <p:txBody>
          <a:bodyPr wrap="square" rtlCol="0">
            <a:spAutoFit/>
          </a:bodyPr>
          <a:lstStyle/>
          <a:p>
            <a:r>
              <a:rPr lang="en-US" sz="1100" dirty="0">
                <a:solidFill>
                  <a:schemeClr val="tx1">
                    <a:lumMod val="50000"/>
                    <a:lumOff val="50000"/>
                  </a:schemeClr>
                </a:solidFill>
                <a:latin typeface="Century Gothic" panose="020B0502020202020204" pitchFamily="34" charset="0"/>
              </a:rPr>
              <a:t>Private &amp; Confidential</a:t>
            </a:r>
          </a:p>
        </p:txBody>
      </p:sp>
      <p:sp>
        <p:nvSpPr>
          <p:cNvPr id="9" name="Rectangle 8">
            <a:extLst>
              <a:ext uri="{FF2B5EF4-FFF2-40B4-BE49-F238E27FC236}">
                <a16:creationId xmlns:a16="http://schemas.microsoft.com/office/drawing/2014/main" id="{6E42C06D-00D5-4C03-BE96-DD4D0A41C19C}"/>
              </a:ext>
            </a:extLst>
          </p:cNvPr>
          <p:cNvSpPr/>
          <p:nvPr userDrawn="1"/>
        </p:nvSpPr>
        <p:spPr>
          <a:xfrm>
            <a:off x="10761785" y="6260123"/>
            <a:ext cx="1430215" cy="597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1A08A4F-9D5E-487D-AA80-600239D112D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5328" t="13629" r="5627" b="13545"/>
          <a:stretch/>
        </p:blipFill>
        <p:spPr>
          <a:xfrm>
            <a:off x="11260831" y="6329572"/>
            <a:ext cx="867532" cy="473100"/>
          </a:xfrm>
          <a:prstGeom prst="rect">
            <a:avLst/>
          </a:prstGeom>
        </p:spPr>
      </p:pic>
    </p:spTree>
    <p:extLst>
      <p:ext uri="{BB962C8B-B14F-4D97-AF65-F5344CB8AC3E}">
        <p14:creationId xmlns:p14="http://schemas.microsoft.com/office/powerpoint/2010/main" val="286368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F6E08B01-2AAD-477A-833E-137878BE2D1A}"/>
              </a:ext>
            </a:extLst>
          </p:cNvPr>
          <p:cNvSpPr>
            <a:spLocks noGrp="1"/>
          </p:cNvSpPr>
          <p:nvPr>
            <p:ph type="title" hasCustomPrompt="1"/>
          </p:nvPr>
        </p:nvSpPr>
        <p:spPr>
          <a:xfrm>
            <a:off x="0" y="6585"/>
            <a:ext cx="12192000" cy="955942"/>
          </a:xfrm>
          <a:prstGeom prst="rect">
            <a:avLst/>
          </a:prstGeom>
        </p:spPr>
        <p:txBody>
          <a:bodyPr vert="horz" lIns="91440" tIns="45720" rIns="91440" bIns="45720" rtlCol="0" anchor="ctr">
            <a:normAutofit/>
          </a:bodyPr>
          <a:lstStyle>
            <a:lvl1pPr>
              <a:defRPr/>
            </a:lvl1pPr>
          </a:lstStyle>
          <a:p>
            <a:r>
              <a:rPr lang="en-US" dirty="0"/>
              <a:t>Write strapline here</a:t>
            </a:r>
          </a:p>
        </p:txBody>
      </p:sp>
      <p:sp>
        <p:nvSpPr>
          <p:cNvPr id="4" name="Content Placeholder 2">
            <a:extLst>
              <a:ext uri="{FF2B5EF4-FFF2-40B4-BE49-F238E27FC236}">
                <a16:creationId xmlns:a16="http://schemas.microsoft.com/office/drawing/2014/main" id="{23398AA3-9A97-4FA7-87CB-47DBDB83B815}"/>
              </a:ext>
            </a:extLst>
          </p:cNvPr>
          <p:cNvSpPr>
            <a:spLocks noGrp="1"/>
          </p:cNvSpPr>
          <p:nvPr>
            <p:ph sz="quarter" idx="10" hasCustomPrompt="1"/>
          </p:nvPr>
        </p:nvSpPr>
        <p:spPr>
          <a:xfrm>
            <a:off x="0" y="1213829"/>
            <a:ext cx="12192000" cy="5010912"/>
          </a:xfrm>
        </p:spPr>
        <p:txBody>
          <a:bodyPr/>
          <a:lstStyle>
            <a:lvl1pPr>
              <a:defRPr/>
            </a:lvl1pPr>
          </a:lstStyle>
          <a:p>
            <a:pPr lvl="0"/>
            <a:r>
              <a:rPr lang="en-US" dirty="0"/>
              <a:t>Click to add text</a:t>
            </a:r>
          </a:p>
        </p:txBody>
      </p:sp>
    </p:spTree>
    <p:extLst>
      <p:ext uri="{BB962C8B-B14F-4D97-AF65-F5344CB8AC3E}">
        <p14:creationId xmlns:p14="http://schemas.microsoft.com/office/powerpoint/2010/main" val="370914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pager - with quote">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BDBCB35E-E4F4-4874-9742-1D86C3E4ABC1}"/>
              </a:ext>
            </a:extLst>
          </p:cNvPr>
          <p:cNvSpPr>
            <a:spLocks noGrp="1"/>
          </p:cNvSpPr>
          <p:nvPr>
            <p:ph type="title" hasCustomPrompt="1"/>
          </p:nvPr>
        </p:nvSpPr>
        <p:spPr>
          <a:xfrm>
            <a:off x="0" y="6585"/>
            <a:ext cx="12192000" cy="955942"/>
          </a:xfrm>
          <a:prstGeom prst="rect">
            <a:avLst/>
          </a:prstGeom>
        </p:spPr>
        <p:txBody>
          <a:bodyPr vert="horz" lIns="91440" tIns="45720" rIns="91440" bIns="45720" rtlCol="0" anchor="ctr">
            <a:normAutofit/>
          </a:bodyPr>
          <a:lstStyle>
            <a:lvl1pPr>
              <a:defRPr/>
            </a:lvl1pPr>
          </a:lstStyle>
          <a:p>
            <a:r>
              <a:rPr lang="en-US" dirty="0"/>
              <a:t>Write case study title here</a:t>
            </a:r>
          </a:p>
        </p:txBody>
      </p:sp>
      <p:sp>
        <p:nvSpPr>
          <p:cNvPr id="29" name="Text Placeholder 28">
            <a:extLst>
              <a:ext uri="{FF2B5EF4-FFF2-40B4-BE49-F238E27FC236}">
                <a16:creationId xmlns:a16="http://schemas.microsoft.com/office/drawing/2014/main" id="{0F5C530C-D2B3-47FF-9BF0-FA3390143401}"/>
              </a:ext>
            </a:extLst>
          </p:cNvPr>
          <p:cNvSpPr>
            <a:spLocks noGrp="1"/>
          </p:cNvSpPr>
          <p:nvPr>
            <p:ph type="body" sz="quarter" idx="13"/>
          </p:nvPr>
        </p:nvSpPr>
        <p:spPr>
          <a:xfrm>
            <a:off x="0" y="1660525"/>
            <a:ext cx="4049713" cy="1645920"/>
          </a:xfrm>
        </p:spPr>
        <p:txBody>
          <a:bodyPr>
            <a:normAutofit/>
          </a:bodyPr>
          <a:lstStyle>
            <a:lvl1pPr>
              <a:defRPr sz="1600">
                <a:latin typeface="Century Gothic" panose="020B0502020202020204" pitchFamily="34" charset="0"/>
              </a:defRPr>
            </a:lvl1pPr>
            <a:lvl2pPr>
              <a:defRPr sz="1600"/>
            </a:lvl2pPr>
            <a:lvl3pPr>
              <a:defRPr sz="1400"/>
            </a:lvl3pPr>
            <a:lvl4pPr>
              <a:defRPr sz="1200"/>
            </a:lvl4pPr>
            <a:lvl5pPr>
              <a:defRPr sz="1400"/>
            </a:lvl5pPr>
          </a:lstStyle>
          <a:p>
            <a:pPr lvl="0"/>
            <a:r>
              <a:rPr lang="en-US" dirty="0"/>
              <a:t>Edit Master text styles</a:t>
            </a:r>
          </a:p>
        </p:txBody>
      </p:sp>
      <p:sp>
        <p:nvSpPr>
          <p:cNvPr id="30" name="Text Placeholder 28">
            <a:extLst>
              <a:ext uri="{FF2B5EF4-FFF2-40B4-BE49-F238E27FC236}">
                <a16:creationId xmlns:a16="http://schemas.microsoft.com/office/drawing/2014/main" id="{E98C8957-58AE-448A-851A-ED5004A2968E}"/>
              </a:ext>
            </a:extLst>
          </p:cNvPr>
          <p:cNvSpPr>
            <a:spLocks noGrp="1"/>
          </p:cNvSpPr>
          <p:nvPr>
            <p:ph type="body" sz="quarter" idx="14"/>
          </p:nvPr>
        </p:nvSpPr>
        <p:spPr>
          <a:xfrm>
            <a:off x="4066672" y="1660525"/>
            <a:ext cx="4049713" cy="1645920"/>
          </a:xfrm>
        </p:spPr>
        <p:txBody>
          <a:bodyPr>
            <a:normAutofit/>
          </a:bodyPr>
          <a:lstStyle>
            <a:lvl1pPr>
              <a:defRPr sz="1600">
                <a:latin typeface="Century Gothic" panose="020B0502020202020204" pitchFamily="34" charset="0"/>
              </a:defRPr>
            </a:lvl1pPr>
            <a:lvl2pPr>
              <a:defRPr sz="1600"/>
            </a:lvl2pPr>
            <a:lvl3pPr>
              <a:defRPr sz="1400"/>
            </a:lvl3pPr>
            <a:lvl4pPr>
              <a:defRPr sz="1200"/>
            </a:lvl4pPr>
            <a:lvl5pPr>
              <a:defRPr sz="1400"/>
            </a:lvl5pPr>
          </a:lstStyle>
          <a:p>
            <a:pPr lvl="0"/>
            <a:r>
              <a:rPr lang="en-US" dirty="0"/>
              <a:t>Edit Master text styles</a:t>
            </a:r>
          </a:p>
        </p:txBody>
      </p:sp>
      <p:sp>
        <p:nvSpPr>
          <p:cNvPr id="31" name="Text Placeholder 28">
            <a:extLst>
              <a:ext uri="{FF2B5EF4-FFF2-40B4-BE49-F238E27FC236}">
                <a16:creationId xmlns:a16="http://schemas.microsoft.com/office/drawing/2014/main" id="{C42194A4-85D2-4FD5-A7F2-F6AD927DC530}"/>
              </a:ext>
            </a:extLst>
          </p:cNvPr>
          <p:cNvSpPr>
            <a:spLocks noGrp="1"/>
          </p:cNvSpPr>
          <p:nvPr>
            <p:ph type="body" sz="quarter" idx="15"/>
          </p:nvPr>
        </p:nvSpPr>
        <p:spPr>
          <a:xfrm>
            <a:off x="8133344" y="1660525"/>
            <a:ext cx="4049713" cy="1645920"/>
          </a:xfrm>
        </p:spPr>
        <p:txBody>
          <a:bodyPr>
            <a:normAutofit/>
          </a:bodyPr>
          <a:lstStyle>
            <a:lvl1pPr>
              <a:defRPr sz="1600">
                <a:latin typeface="Century Gothic" panose="020B0502020202020204" pitchFamily="34" charset="0"/>
              </a:defRPr>
            </a:lvl1pPr>
            <a:lvl2pPr>
              <a:defRPr sz="1600"/>
            </a:lvl2pPr>
            <a:lvl3pPr>
              <a:defRPr sz="1400"/>
            </a:lvl3pPr>
            <a:lvl4pPr>
              <a:defRPr sz="1200"/>
            </a:lvl4pPr>
            <a:lvl5pPr>
              <a:defRPr sz="1400"/>
            </a:lvl5pPr>
          </a:lstStyle>
          <a:p>
            <a:pPr lvl="0"/>
            <a:r>
              <a:rPr lang="en-US" dirty="0"/>
              <a:t>Edit Master text styles</a:t>
            </a:r>
          </a:p>
        </p:txBody>
      </p:sp>
      <p:sp>
        <p:nvSpPr>
          <p:cNvPr id="33" name="Text Placeholder 32">
            <a:extLst>
              <a:ext uri="{FF2B5EF4-FFF2-40B4-BE49-F238E27FC236}">
                <a16:creationId xmlns:a16="http://schemas.microsoft.com/office/drawing/2014/main" id="{124413B0-A695-4DB3-9269-D3841617CB05}"/>
              </a:ext>
            </a:extLst>
          </p:cNvPr>
          <p:cNvSpPr>
            <a:spLocks noGrp="1"/>
          </p:cNvSpPr>
          <p:nvPr>
            <p:ph type="body" sz="quarter" idx="16" hasCustomPrompt="1"/>
          </p:nvPr>
        </p:nvSpPr>
        <p:spPr>
          <a:xfrm>
            <a:off x="8133344" y="3777747"/>
            <a:ext cx="4058653" cy="1455738"/>
          </a:xfrm>
        </p:spPr>
        <p:txBody>
          <a:bodyPr>
            <a:noAutofit/>
          </a:bodyPr>
          <a:lstStyle>
            <a:lvl1pPr marL="0" indent="0">
              <a:buNone/>
              <a:defRPr sz="1800">
                <a:solidFill>
                  <a:srgbClr val="282364"/>
                </a:solidFill>
                <a:latin typeface="Century Gothic" panose="020B0502020202020204" pitchFamily="34" charset="0"/>
              </a:defRPr>
            </a:lvl1pPr>
            <a:lvl2pPr>
              <a:defRPr sz="1600"/>
            </a:lvl2pPr>
            <a:lvl3pPr>
              <a:defRPr sz="1400"/>
            </a:lvl3pPr>
            <a:lvl4pPr>
              <a:defRPr sz="1200"/>
            </a:lvl4pPr>
            <a:lvl5pPr>
              <a:defRPr sz="1400"/>
            </a:lvl5pPr>
          </a:lstStyle>
          <a:p>
            <a:pPr lvl="0"/>
            <a:r>
              <a:rPr lang="en-US" dirty="0"/>
              <a:t>Add quote</a:t>
            </a:r>
          </a:p>
        </p:txBody>
      </p:sp>
      <p:sp>
        <p:nvSpPr>
          <p:cNvPr id="36" name="Text Placeholder 35">
            <a:extLst>
              <a:ext uri="{FF2B5EF4-FFF2-40B4-BE49-F238E27FC236}">
                <a16:creationId xmlns:a16="http://schemas.microsoft.com/office/drawing/2014/main" id="{FE5DE3A9-3035-41B6-8CCB-7F326634E74A}"/>
              </a:ext>
            </a:extLst>
          </p:cNvPr>
          <p:cNvSpPr>
            <a:spLocks noGrp="1"/>
          </p:cNvSpPr>
          <p:nvPr>
            <p:ph type="body" sz="quarter" idx="17" hasCustomPrompt="1"/>
          </p:nvPr>
        </p:nvSpPr>
        <p:spPr>
          <a:xfrm>
            <a:off x="8133344" y="5329741"/>
            <a:ext cx="4058655" cy="896937"/>
          </a:xfrm>
        </p:spPr>
        <p:txBody>
          <a:bodyPr>
            <a:normAutofit/>
          </a:bodyPr>
          <a:lstStyle>
            <a:lvl1pPr marL="0" indent="0" algn="r">
              <a:buFontTx/>
              <a:buNone/>
              <a:defRPr sz="1800">
                <a:solidFill>
                  <a:srgbClr val="282364"/>
                </a:solidFill>
                <a:latin typeface="Century Gothic" panose="020B0502020202020204" pitchFamily="34" charset="0"/>
              </a:defRPr>
            </a:lvl1pPr>
          </a:lstStyle>
          <a:p>
            <a:pPr lvl="0"/>
            <a:r>
              <a:rPr lang="en-US" dirty="0"/>
              <a:t>Name, designation,</a:t>
            </a:r>
          </a:p>
          <a:p>
            <a:pPr lvl="0"/>
            <a:r>
              <a:rPr lang="en-US" dirty="0"/>
              <a:t>company</a:t>
            </a:r>
          </a:p>
        </p:txBody>
      </p:sp>
      <p:pic>
        <p:nvPicPr>
          <p:cNvPr id="14" name="Picture 2" descr="C:\Users\sneha.sharma\Pictures\quoteico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11128" y="3318345"/>
            <a:ext cx="434108" cy="414011"/>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5">
            <a:extLst>
              <a:ext uri="{FF2B5EF4-FFF2-40B4-BE49-F238E27FC236}">
                <a16:creationId xmlns:a16="http://schemas.microsoft.com/office/drawing/2014/main" id="{6EE0E5A3-000D-470D-8E2D-4490172F2E34}"/>
              </a:ext>
            </a:extLst>
          </p:cNvPr>
          <p:cNvSpPr txBox="1">
            <a:spLocks/>
          </p:cNvSpPr>
          <p:nvPr userDrawn="1"/>
        </p:nvSpPr>
        <p:spPr>
          <a:xfrm>
            <a:off x="1129351" y="1050660"/>
            <a:ext cx="1795381" cy="457200"/>
          </a:xfrm>
          <a:prstGeom prst="rect">
            <a:avLst/>
          </a:prstGeom>
        </p:spPr>
        <p:txBody>
          <a:bodyPr>
            <a:noAutofit/>
          </a:bodyPr>
          <a:lstStyle>
            <a:lvl1pPr marL="115888" indent="0" algn="ctr" defTabSz="685800" rtl="0" eaLnBrk="1" latinLnBrk="0" hangingPunct="1">
              <a:lnSpc>
                <a:spcPct val="90000"/>
              </a:lnSpc>
              <a:spcBef>
                <a:spcPts val="750"/>
              </a:spcBef>
              <a:buFont typeface="Arial" panose="020B0604020202020204" pitchFamily="34" charset="0"/>
              <a:buNone/>
              <a:defRPr sz="1400" b="1" kern="1200">
                <a:solidFill>
                  <a:schemeClr val="tx1"/>
                </a:solidFill>
                <a:latin typeface="+mn-lt"/>
                <a:ea typeface="+mn-ea"/>
                <a:cs typeface="+mn-cs"/>
              </a:defRPr>
            </a:lvl1pPr>
            <a:lvl2pPr marL="682625" indent="-217488" algn="l" defTabSz="685800" rtl="0" eaLnBrk="1" latinLnBrk="0" hangingPunct="1">
              <a:lnSpc>
                <a:spcPct val="90000"/>
              </a:lnSpc>
              <a:spcBef>
                <a:spcPts val="375"/>
              </a:spcBef>
              <a:buFont typeface="Century Gothic" panose="020B0502020202020204" pitchFamily="34" charset="0"/>
              <a:buChar char="–"/>
              <a:defRPr sz="1800" kern="1200">
                <a:solidFill>
                  <a:schemeClr val="tx1"/>
                </a:solidFill>
                <a:latin typeface="+mn-lt"/>
                <a:ea typeface="+mn-ea"/>
                <a:cs typeface="+mn-cs"/>
              </a:defRPr>
            </a:lvl2pPr>
            <a:lvl3pPr marL="1030288" indent="-174625" algn="l" defTabSz="685800" rtl="0" eaLnBrk="1" latinLnBrk="0" hangingPunct="1">
              <a:lnSpc>
                <a:spcPct val="90000"/>
              </a:lnSpc>
              <a:spcBef>
                <a:spcPts val="375"/>
              </a:spcBef>
              <a:buFont typeface="Century Gothic" panose="020B0502020202020204" pitchFamily="34" charset="0"/>
              <a:buChar char="–"/>
              <a:defRPr sz="1600" kern="1200">
                <a:solidFill>
                  <a:schemeClr val="tx1"/>
                </a:solidFill>
                <a:latin typeface="+mn-lt"/>
                <a:ea typeface="+mn-ea"/>
                <a:cs typeface="+mn-cs"/>
              </a:defRPr>
            </a:lvl3pPr>
            <a:lvl4pPr marL="1320800" indent="-174625" algn="l" defTabSz="685800" rtl="0" eaLnBrk="1" latinLnBrk="0" hangingPunct="1">
              <a:lnSpc>
                <a:spcPct val="90000"/>
              </a:lnSpc>
              <a:spcBef>
                <a:spcPts val="375"/>
              </a:spcBef>
              <a:buFont typeface="Century Gothic" panose="020B0502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entury Gothic" panose="020B0502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solidFill>
                  <a:srgbClr val="000000"/>
                </a:solidFill>
                <a:latin typeface="Century Gothic"/>
              </a:rPr>
              <a:t>Situation</a:t>
            </a:r>
          </a:p>
        </p:txBody>
      </p:sp>
      <p:sp>
        <p:nvSpPr>
          <p:cNvPr id="16" name="Text Placeholder 5">
            <a:extLst>
              <a:ext uri="{FF2B5EF4-FFF2-40B4-BE49-F238E27FC236}">
                <a16:creationId xmlns:a16="http://schemas.microsoft.com/office/drawing/2014/main" id="{B225CF91-EF0C-48A2-9182-C5B2B388C0C5}"/>
              </a:ext>
            </a:extLst>
          </p:cNvPr>
          <p:cNvSpPr txBox="1">
            <a:spLocks/>
          </p:cNvSpPr>
          <p:nvPr userDrawn="1"/>
        </p:nvSpPr>
        <p:spPr>
          <a:xfrm>
            <a:off x="5198309" y="1087144"/>
            <a:ext cx="1795381" cy="457200"/>
          </a:xfrm>
          <a:prstGeom prst="rect">
            <a:avLst/>
          </a:prstGeom>
        </p:spPr>
        <p:txBody>
          <a:bodyPr>
            <a:noAutofit/>
          </a:bodyPr>
          <a:lstStyle>
            <a:lvl1pPr marL="115888" indent="0" algn="ctr" defTabSz="685800" rtl="0" eaLnBrk="1" latinLnBrk="0" hangingPunct="1">
              <a:lnSpc>
                <a:spcPct val="90000"/>
              </a:lnSpc>
              <a:spcBef>
                <a:spcPts val="750"/>
              </a:spcBef>
              <a:buFont typeface="Arial" panose="020B0604020202020204" pitchFamily="34" charset="0"/>
              <a:buNone/>
              <a:defRPr sz="1400" b="1" kern="1200">
                <a:solidFill>
                  <a:schemeClr val="tx1"/>
                </a:solidFill>
                <a:latin typeface="+mn-lt"/>
                <a:ea typeface="+mn-ea"/>
                <a:cs typeface="+mn-cs"/>
              </a:defRPr>
            </a:lvl1pPr>
            <a:lvl2pPr marL="682625" indent="-217488" algn="l" defTabSz="685800" rtl="0" eaLnBrk="1" latinLnBrk="0" hangingPunct="1">
              <a:lnSpc>
                <a:spcPct val="90000"/>
              </a:lnSpc>
              <a:spcBef>
                <a:spcPts val="375"/>
              </a:spcBef>
              <a:buFont typeface="Century Gothic" panose="020B0502020202020204" pitchFamily="34" charset="0"/>
              <a:buChar char="–"/>
              <a:defRPr sz="1800" kern="1200">
                <a:solidFill>
                  <a:schemeClr val="tx1"/>
                </a:solidFill>
                <a:latin typeface="+mn-lt"/>
                <a:ea typeface="+mn-ea"/>
                <a:cs typeface="+mn-cs"/>
              </a:defRPr>
            </a:lvl2pPr>
            <a:lvl3pPr marL="1030288" indent="-174625" algn="l" defTabSz="685800" rtl="0" eaLnBrk="1" latinLnBrk="0" hangingPunct="1">
              <a:lnSpc>
                <a:spcPct val="90000"/>
              </a:lnSpc>
              <a:spcBef>
                <a:spcPts val="375"/>
              </a:spcBef>
              <a:buFont typeface="Century Gothic" panose="020B0502020202020204" pitchFamily="34" charset="0"/>
              <a:buChar char="–"/>
              <a:defRPr sz="1600" kern="1200">
                <a:solidFill>
                  <a:schemeClr val="tx1"/>
                </a:solidFill>
                <a:latin typeface="+mn-lt"/>
                <a:ea typeface="+mn-ea"/>
                <a:cs typeface="+mn-cs"/>
              </a:defRPr>
            </a:lvl3pPr>
            <a:lvl4pPr marL="1320800" indent="-174625" algn="l" defTabSz="685800" rtl="0" eaLnBrk="1" latinLnBrk="0" hangingPunct="1">
              <a:lnSpc>
                <a:spcPct val="90000"/>
              </a:lnSpc>
              <a:spcBef>
                <a:spcPts val="375"/>
              </a:spcBef>
              <a:buFont typeface="Century Gothic" panose="020B0502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entury Gothic" panose="020B0502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solidFill>
                  <a:srgbClr val="000000"/>
                </a:solidFill>
                <a:latin typeface="Century Gothic"/>
              </a:rPr>
              <a:t>Solution</a:t>
            </a:r>
          </a:p>
        </p:txBody>
      </p:sp>
      <p:sp>
        <p:nvSpPr>
          <p:cNvPr id="17" name="Text Placeholder 5">
            <a:extLst>
              <a:ext uri="{FF2B5EF4-FFF2-40B4-BE49-F238E27FC236}">
                <a16:creationId xmlns:a16="http://schemas.microsoft.com/office/drawing/2014/main" id="{C01C5E69-A945-4962-A61C-EC4931DE4227}"/>
              </a:ext>
            </a:extLst>
          </p:cNvPr>
          <p:cNvSpPr txBox="1">
            <a:spLocks/>
          </p:cNvSpPr>
          <p:nvPr userDrawn="1"/>
        </p:nvSpPr>
        <p:spPr>
          <a:xfrm>
            <a:off x="9163621" y="1050660"/>
            <a:ext cx="1795381" cy="457200"/>
          </a:xfrm>
          <a:prstGeom prst="rect">
            <a:avLst/>
          </a:prstGeom>
        </p:spPr>
        <p:txBody>
          <a:bodyPr>
            <a:noAutofit/>
          </a:bodyPr>
          <a:lstStyle>
            <a:lvl1pPr marL="115888" indent="0" algn="ctr" defTabSz="685800" rtl="0" eaLnBrk="1" latinLnBrk="0" hangingPunct="1">
              <a:lnSpc>
                <a:spcPct val="90000"/>
              </a:lnSpc>
              <a:spcBef>
                <a:spcPts val="750"/>
              </a:spcBef>
              <a:buFont typeface="Arial" panose="020B0604020202020204" pitchFamily="34" charset="0"/>
              <a:buNone/>
              <a:defRPr sz="1400" b="1" kern="1200">
                <a:solidFill>
                  <a:schemeClr val="tx1"/>
                </a:solidFill>
                <a:latin typeface="+mn-lt"/>
                <a:ea typeface="+mn-ea"/>
                <a:cs typeface="+mn-cs"/>
              </a:defRPr>
            </a:lvl1pPr>
            <a:lvl2pPr marL="682625" indent="-217488" algn="l" defTabSz="685800" rtl="0" eaLnBrk="1" latinLnBrk="0" hangingPunct="1">
              <a:lnSpc>
                <a:spcPct val="90000"/>
              </a:lnSpc>
              <a:spcBef>
                <a:spcPts val="375"/>
              </a:spcBef>
              <a:buFont typeface="Century Gothic" panose="020B0502020202020204" pitchFamily="34" charset="0"/>
              <a:buChar char="–"/>
              <a:defRPr sz="1800" kern="1200">
                <a:solidFill>
                  <a:schemeClr val="tx1"/>
                </a:solidFill>
                <a:latin typeface="+mn-lt"/>
                <a:ea typeface="+mn-ea"/>
                <a:cs typeface="+mn-cs"/>
              </a:defRPr>
            </a:lvl2pPr>
            <a:lvl3pPr marL="1030288" indent="-174625" algn="l" defTabSz="685800" rtl="0" eaLnBrk="1" latinLnBrk="0" hangingPunct="1">
              <a:lnSpc>
                <a:spcPct val="90000"/>
              </a:lnSpc>
              <a:spcBef>
                <a:spcPts val="375"/>
              </a:spcBef>
              <a:buFont typeface="Century Gothic" panose="020B0502020202020204" pitchFamily="34" charset="0"/>
              <a:buChar char="–"/>
              <a:defRPr sz="1600" kern="1200">
                <a:solidFill>
                  <a:schemeClr val="tx1"/>
                </a:solidFill>
                <a:latin typeface="+mn-lt"/>
                <a:ea typeface="+mn-ea"/>
                <a:cs typeface="+mn-cs"/>
              </a:defRPr>
            </a:lvl3pPr>
            <a:lvl4pPr marL="1320800" indent="-174625" algn="l" defTabSz="685800" rtl="0" eaLnBrk="1" latinLnBrk="0" hangingPunct="1">
              <a:lnSpc>
                <a:spcPct val="90000"/>
              </a:lnSpc>
              <a:spcBef>
                <a:spcPts val="375"/>
              </a:spcBef>
              <a:buFont typeface="Century Gothic" panose="020B0502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entury Gothic" panose="020B0502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solidFill>
                  <a:srgbClr val="000000"/>
                </a:solidFill>
                <a:latin typeface="Century Gothic"/>
              </a:rPr>
              <a:t>Impact</a:t>
            </a:r>
          </a:p>
        </p:txBody>
      </p:sp>
      <p:cxnSp>
        <p:nvCxnSpPr>
          <p:cNvPr id="18" name="Straight Connector 17">
            <a:extLst>
              <a:ext uri="{FF2B5EF4-FFF2-40B4-BE49-F238E27FC236}">
                <a16:creationId xmlns:a16="http://schemas.microsoft.com/office/drawing/2014/main" id="{AD3501F8-D14E-4166-81E8-0920B7E5E311}"/>
              </a:ext>
            </a:extLst>
          </p:cNvPr>
          <p:cNvCxnSpPr/>
          <p:nvPr userDrawn="1"/>
        </p:nvCxnSpPr>
        <p:spPr>
          <a:xfrm>
            <a:off x="4061520" y="1080517"/>
            <a:ext cx="0" cy="5064647"/>
          </a:xfrm>
          <a:prstGeom prst="line">
            <a:avLst/>
          </a:prstGeom>
          <a:noFill/>
          <a:ln w="6350" cap="flat" cmpd="sng" algn="ctr">
            <a:solidFill>
              <a:sysClr val="window" lastClr="FFFFFF">
                <a:lumMod val="85000"/>
              </a:sysClr>
            </a:solidFill>
            <a:prstDash val="solid"/>
            <a:miter lim="800000"/>
          </a:ln>
          <a:effectLst/>
        </p:spPr>
      </p:cxnSp>
      <p:cxnSp>
        <p:nvCxnSpPr>
          <p:cNvPr id="19" name="Straight Connector 18">
            <a:extLst>
              <a:ext uri="{FF2B5EF4-FFF2-40B4-BE49-F238E27FC236}">
                <a16:creationId xmlns:a16="http://schemas.microsoft.com/office/drawing/2014/main" id="{6C894594-B6F8-4983-9E43-300B87E270DC}"/>
              </a:ext>
            </a:extLst>
          </p:cNvPr>
          <p:cNvCxnSpPr/>
          <p:nvPr userDrawn="1"/>
        </p:nvCxnSpPr>
        <p:spPr>
          <a:xfrm>
            <a:off x="8129472" y="1087144"/>
            <a:ext cx="0" cy="5064647"/>
          </a:xfrm>
          <a:prstGeom prst="line">
            <a:avLst/>
          </a:prstGeom>
          <a:noFill/>
          <a:ln w="6350" cap="flat" cmpd="sng" algn="ctr">
            <a:solidFill>
              <a:sysClr val="window" lastClr="FFFFFF">
                <a:lumMod val="85000"/>
              </a:sysClr>
            </a:solidFill>
            <a:prstDash val="solid"/>
            <a:miter lim="800000"/>
          </a:ln>
          <a:effectLst/>
        </p:spPr>
      </p:cxnSp>
    </p:spTree>
    <p:extLst>
      <p:ext uri="{BB962C8B-B14F-4D97-AF65-F5344CB8AC3E}">
        <p14:creationId xmlns:p14="http://schemas.microsoft.com/office/powerpoint/2010/main" val="280900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AD53CF0C-7B06-44BE-A51D-45FA8660D5EE}"/>
              </a:ext>
            </a:extLst>
          </p:cNvPr>
          <p:cNvSpPr>
            <a:spLocks noGrp="1"/>
          </p:cNvSpPr>
          <p:nvPr>
            <p:ph type="title" hasCustomPrompt="1"/>
          </p:nvPr>
        </p:nvSpPr>
        <p:spPr>
          <a:xfrm>
            <a:off x="0" y="6585"/>
            <a:ext cx="12192000" cy="955942"/>
          </a:xfrm>
          <a:prstGeom prst="rect">
            <a:avLst/>
          </a:prstGeom>
        </p:spPr>
        <p:txBody>
          <a:bodyPr vert="horz" lIns="91440" tIns="45720" rIns="91440" bIns="45720" rtlCol="0" anchor="ctr">
            <a:normAutofit/>
          </a:bodyPr>
          <a:lstStyle>
            <a:lvl1pPr>
              <a:defRPr/>
            </a:lvl1pPr>
          </a:lstStyle>
          <a:p>
            <a:r>
              <a:rPr lang="en-US" dirty="0"/>
              <a:t>Write strapline here</a:t>
            </a:r>
          </a:p>
        </p:txBody>
      </p:sp>
      <p:sp>
        <p:nvSpPr>
          <p:cNvPr id="7" name="Picture Placeholder 6">
            <a:extLst>
              <a:ext uri="{FF2B5EF4-FFF2-40B4-BE49-F238E27FC236}">
                <a16:creationId xmlns:a16="http://schemas.microsoft.com/office/drawing/2014/main" id="{22F0A780-6190-4AF6-9759-831CC944B9A3}"/>
              </a:ext>
            </a:extLst>
          </p:cNvPr>
          <p:cNvSpPr>
            <a:spLocks noGrp="1"/>
          </p:cNvSpPr>
          <p:nvPr>
            <p:ph type="pic" sz="quarter" idx="13" hasCustomPrompt="1"/>
          </p:nvPr>
        </p:nvSpPr>
        <p:spPr>
          <a:xfrm>
            <a:off x="8192274" y="1164659"/>
            <a:ext cx="3789107" cy="4105173"/>
          </a:xfrm>
        </p:spPr>
        <p:txBody>
          <a:bodyPr>
            <a:normAutofit/>
          </a:bodyPr>
          <a:lstStyle>
            <a:lvl1pPr>
              <a:defRPr sz="1800"/>
            </a:lvl1pPr>
          </a:lstStyle>
          <a:p>
            <a:r>
              <a:rPr lang="en-US" dirty="0"/>
              <a:t>Click on icon to add picture</a:t>
            </a:r>
          </a:p>
        </p:txBody>
      </p:sp>
      <p:sp>
        <p:nvSpPr>
          <p:cNvPr id="8" name="Content Placeholder 2">
            <a:extLst>
              <a:ext uri="{FF2B5EF4-FFF2-40B4-BE49-F238E27FC236}">
                <a16:creationId xmlns:a16="http://schemas.microsoft.com/office/drawing/2014/main" id="{FE1C8727-C1D0-4CD0-8CFC-10DA0A1DC4E4}"/>
              </a:ext>
            </a:extLst>
          </p:cNvPr>
          <p:cNvSpPr>
            <a:spLocks noGrp="1"/>
          </p:cNvSpPr>
          <p:nvPr>
            <p:ph idx="14" hasCustomPrompt="1"/>
          </p:nvPr>
        </p:nvSpPr>
        <p:spPr>
          <a:xfrm>
            <a:off x="8192274" y="5437454"/>
            <a:ext cx="3789107" cy="768124"/>
          </a:xfrm>
        </p:spPr>
        <p:txBody>
          <a:bodyPr>
            <a:normAutofit/>
          </a:bodyPr>
          <a:lstStyle>
            <a:lvl1pPr marL="117475" indent="0">
              <a:buNone/>
              <a:tabLst>
                <a:tab pos="117475" algn="l"/>
              </a:tabLst>
              <a:defRPr sz="1400"/>
            </a:lvl1pPr>
            <a:lvl2pPr marL="690563" indent="-180975">
              <a:buFont typeface="Century Gothic" panose="020B0502020202020204" pitchFamily="34" charset="0"/>
              <a:buChar char="–"/>
              <a:defRPr/>
            </a:lvl2pPr>
            <a:lvl4pPr marL="1320800" indent="-174625">
              <a:buFont typeface="Century Gothic" panose="020B0502020202020204" pitchFamily="34" charset="0"/>
              <a:buChar char="–"/>
              <a:defRPr/>
            </a:lvl4pPr>
          </a:lstStyle>
          <a:p>
            <a:pPr lvl="0"/>
            <a:r>
              <a:rPr lang="en-US" dirty="0"/>
              <a:t>Add caption</a:t>
            </a:r>
          </a:p>
        </p:txBody>
      </p:sp>
      <p:sp>
        <p:nvSpPr>
          <p:cNvPr id="3" name="Content Placeholder 2">
            <a:extLst>
              <a:ext uri="{FF2B5EF4-FFF2-40B4-BE49-F238E27FC236}">
                <a16:creationId xmlns:a16="http://schemas.microsoft.com/office/drawing/2014/main" id="{7E07CF2D-C312-48DE-846B-0CEC1158AC30}"/>
              </a:ext>
            </a:extLst>
          </p:cNvPr>
          <p:cNvSpPr>
            <a:spLocks noGrp="1"/>
          </p:cNvSpPr>
          <p:nvPr>
            <p:ph sz="quarter" idx="15" hasCustomPrompt="1"/>
          </p:nvPr>
        </p:nvSpPr>
        <p:spPr>
          <a:xfrm>
            <a:off x="0" y="1165225"/>
            <a:ext cx="7947025" cy="5040353"/>
          </a:xfrm>
        </p:spPr>
        <p:txBody>
          <a:bodyPr/>
          <a:lstStyle/>
          <a:p>
            <a:pPr lvl="0"/>
            <a:r>
              <a:rPr lang="en-US" dirty="0"/>
              <a:t>Click to add text</a:t>
            </a:r>
          </a:p>
        </p:txBody>
      </p:sp>
    </p:spTree>
    <p:extLst>
      <p:ext uri="{BB962C8B-B14F-4D97-AF65-F5344CB8AC3E}">
        <p14:creationId xmlns:p14="http://schemas.microsoft.com/office/powerpoint/2010/main" val="358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at worked/didn't slide">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0AF552E2-8AF6-4783-8523-6415715BB13F}"/>
              </a:ext>
            </a:extLst>
          </p:cNvPr>
          <p:cNvSpPr>
            <a:spLocks noGrp="1"/>
          </p:cNvSpPr>
          <p:nvPr>
            <p:ph type="title" hasCustomPrompt="1"/>
          </p:nvPr>
        </p:nvSpPr>
        <p:spPr>
          <a:xfrm>
            <a:off x="0" y="6585"/>
            <a:ext cx="12192000" cy="955942"/>
          </a:xfrm>
          <a:prstGeom prst="rect">
            <a:avLst/>
          </a:prstGeom>
        </p:spPr>
        <p:txBody>
          <a:bodyPr vert="horz" lIns="91440" tIns="45720" rIns="91440" bIns="45720" rtlCol="0" anchor="ctr">
            <a:normAutofit/>
          </a:bodyPr>
          <a:lstStyle>
            <a:lvl1pPr>
              <a:defRPr/>
            </a:lvl1pPr>
          </a:lstStyle>
          <a:p>
            <a:r>
              <a:rPr lang="en-US" dirty="0"/>
              <a:t>Write strapline here</a:t>
            </a:r>
          </a:p>
        </p:txBody>
      </p:sp>
      <p:sp>
        <p:nvSpPr>
          <p:cNvPr id="16" name="Content Placeholder 12">
            <a:extLst>
              <a:ext uri="{FF2B5EF4-FFF2-40B4-BE49-F238E27FC236}">
                <a16:creationId xmlns:a16="http://schemas.microsoft.com/office/drawing/2014/main" id="{C183A107-D286-4A1F-AF91-DE4DEE429B71}"/>
              </a:ext>
            </a:extLst>
          </p:cNvPr>
          <p:cNvSpPr>
            <a:spLocks noGrp="1"/>
          </p:cNvSpPr>
          <p:nvPr>
            <p:ph sz="quarter" idx="11" hasCustomPrompt="1"/>
          </p:nvPr>
        </p:nvSpPr>
        <p:spPr>
          <a:xfrm>
            <a:off x="6284497" y="1123950"/>
            <a:ext cx="5907505" cy="5072063"/>
          </a:xfrm>
        </p:spPr>
        <p:txBody>
          <a:bodyPr/>
          <a:lstStyle>
            <a:lvl1pPr>
              <a:defRPr/>
            </a:lvl1pPr>
            <a:lvl2pPr marL="685800" indent="-228600">
              <a:buFont typeface="Century Gothic" panose="020B0502020202020204" pitchFamily="34" charset="0"/>
              <a:buChar char="―"/>
              <a:defRPr/>
            </a:lvl2pPr>
            <a:lvl3pPr marL="1143000" indent="-228600">
              <a:buFont typeface="Century Gothic" panose="020B0502020202020204" pitchFamily="34" charset="0"/>
              <a:buChar char="―"/>
              <a:defRPr/>
            </a:lvl3pPr>
            <a:lvl4pPr marL="1600200" indent="-228600">
              <a:buFont typeface="Century Gothic" panose="020B0502020202020204" pitchFamily="34" charset="0"/>
              <a:buChar char="―"/>
              <a:defRPr/>
            </a:lvl4pPr>
            <a:lvl5pPr marL="2057400" indent="-228600">
              <a:buFont typeface="Century Gothic" panose="020B0502020202020204" pitchFamily="34" charset="0"/>
              <a:buChar char="―"/>
              <a:defRPr/>
            </a:lvl5pPr>
          </a:lstStyle>
          <a:p>
            <a:pPr lvl="0"/>
            <a:r>
              <a:rPr lang="en-US" dirty="0"/>
              <a:t>Click to add text</a:t>
            </a:r>
          </a:p>
        </p:txBody>
      </p:sp>
      <p:sp>
        <p:nvSpPr>
          <p:cNvPr id="5" name="Content Placeholder 2">
            <a:extLst>
              <a:ext uri="{FF2B5EF4-FFF2-40B4-BE49-F238E27FC236}">
                <a16:creationId xmlns:a16="http://schemas.microsoft.com/office/drawing/2014/main" id="{BD3DA234-69C1-4AE7-B81D-3FC20CB6A5E2}"/>
              </a:ext>
            </a:extLst>
          </p:cNvPr>
          <p:cNvSpPr>
            <a:spLocks noGrp="1"/>
          </p:cNvSpPr>
          <p:nvPr>
            <p:ph sz="quarter" idx="10" hasCustomPrompt="1"/>
          </p:nvPr>
        </p:nvSpPr>
        <p:spPr>
          <a:xfrm>
            <a:off x="0" y="1115404"/>
            <a:ext cx="6096000" cy="5100791"/>
          </a:xfrm>
        </p:spPr>
        <p:txBody>
          <a:bodyPr/>
          <a:lstStyle>
            <a:lvl1pPr>
              <a:defRPr/>
            </a:lvl1pPr>
          </a:lstStyle>
          <a:p>
            <a:pPr lvl="0"/>
            <a:r>
              <a:rPr lang="en-US" dirty="0"/>
              <a:t>Click to add text</a:t>
            </a:r>
          </a:p>
        </p:txBody>
      </p:sp>
    </p:spTree>
    <p:extLst>
      <p:ext uri="{BB962C8B-B14F-4D97-AF65-F5344CB8AC3E}">
        <p14:creationId xmlns:p14="http://schemas.microsoft.com/office/powerpoint/2010/main" val="165692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image" Target="../media/image11.png"/><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heme" Target="../theme/theme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A25F3FEF-1E94-4E45-9224-65DDA060D3BB}"/>
              </a:ext>
            </a:extLst>
          </p:cNvPr>
          <p:cNvSpPr>
            <a:spLocks noGrp="1"/>
          </p:cNvSpPr>
          <p:nvPr>
            <p:ph type="title"/>
          </p:nvPr>
        </p:nvSpPr>
        <p:spPr>
          <a:xfrm>
            <a:off x="0" y="6585"/>
            <a:ext cx="12192000" cy="955942"/>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95CD49B7-6F68-426C-9C42-87372273A5FB}"/>
              </a:ext>
            </a:extLst>
          </p:cNvPr>
          <p:cNvSpPr>
            <a:spLocks noGrp="1"/>
          </p:cNvSpPr>
          <p:nvPr>
            <p:ph type="body" idx="1"/>
          </p:nvPr>
        </p:nvSpPr>
        <p:spPr>
          <a:xfrm>
            <a:off x="0" y="1164657"/>
            <a:ext cx="12192000" cy="50123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0" name="Slide Number Placeholder 5">
            <a:extLst>
              <a:ext uri="{FF2B5EF4-FFF2-40B4-BE49-F238E27FC236}">
                <a16:creationId xmlns:a16="http://schemas.microsoft.com/office/drawing/2014/main" id="{DA2FF15C-D3AC-4F86-B423-64ED2F21C93D}"/>
              </a:ext>
            </a:extLst>
          </p:cNvPr>
          <p:cNvSpPr txBox="1">
            <a:spLocks/>
          </p:cNvSpPr>
          <p:nvPr userDrawn="1"/>
        </p:nvSpPr>
        <p:spPr>
          <a:xfrm>
            <a:off x="5823975" y="6451911"/>
            <a:ext cx="54405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200" smtClean="0"/>
              <a:pPr algn="ctr"/>
              <a:t>‹#›</a:t>
            </a:fld>
            <a:endParaRPr lang="en-US" sz="1200" dirty="0"/>
          </a:p>
        </p:txBody>
      </p:sp>
      <p:sp>
        <p:nvSpPr>
          <p:cNvPr id="11" name="TextBox 10">
            <a:extLst>
              <a:ext uri="{FF2B5EF4-FFF2-40B4-BE49-F238E27FC236}">
                <a16:creationId xmlns:a16="http://schemas.microsoft.com/office/drawing/2014/main" id="{D4C76A8D-B8C9-44EE-AF73-250C538ADC28}"/>
              </a:ext>
            </a:extLst>
          </p:cNvPr>
          <p:cNvSpPr txBox="1"/>
          <p:nvPr userDrawn="1"/>
        </p:nvSpPr>
        <p:spPr>
          <a:xfrm>
            <a:off x="0" y="6592572"/>
            <a:ext cx="3038168" cy="261610"/>
          </a:xfrm>
          <a:prstGeom prst="rect">
            <a:avLst/>
          </a:prstGeom>
          <a:noFill/>
        </p:spPr>
        <p:txBody>
          <a:bodyPr wrap="square" rtlCol="0">
            <a:spAutoFit/>
          </a:bodyPr>
          <a:lstStyle/>
          <a:p>
            <a:r>
              <a:rPr lang="en-US" sz="1100" dirty="0">
                <a:solidFill>
                  <a:schemeClr val="tx1">
                    <a:lumMod val="50000"/>
                    <a:lumOff val="50000"/>
                  </a:schemeClr>
                </a:solidFill>
                <a:latin typeface="Century Gothic" panose="020B0502020202020204" pitchFamily="34" charset="0"/>
              </a:rPr>
              <a:t>Private &amp; Confidential</a:t>
            </a:r>
          </a:p>
        </p:txBody>
      </p:sp>
      <p:pic>
        <p:nvPicPr>
          <p:cNvPr id="5" name="Picture 4">
            <a:extLst>
              <a:ext uri="{FF2B5EF4-FFF2-40B4-BE49-F238E27FC236}">
                <a16:creationId xmlns:a16="http://schemas.microsoft.com/office/drawing/2014/main" id="{081E3D5D-794E-449C-8F28-03DC8727D4D9}"/>
              </a:ext>
            </a:extLst>
          </p:cNvPr>
          <p:cNvPicPr>
            <a:picLocks noChangeAspect="1"/>
          </p:cNvPicPr>
          <p:nvPr userDrawn="1"/>
        </p:nvPicPr>
        <p:blipFill rotWithShape="1">
          <a:blip r:embed="rId26">
            <a:extLst>
              <a:ext uri="{28A0092B-C50C-407E-A947-70E740481C1C}">
                <a14:useLocalDpi xmlns:a14="http://schemas.microsoft.com/office/drawing/2010/main" val="0"/>
              </a:ext>
            </a:extLst>
          </a:blip>
          <a:srcRect l="5328" t="13629" r="5627" b="13545"/>
          <a:stretch/>
        </p:blipFill>
        <p:spPr>
          <a:xfrm>
            <a:off x="11260831" y="6329572"/>
            <a:ext cx="867532" cy="473100"/>
          </a:xfrm>
          <a:prstGeom prst="rect">
            <a:avLst/>
          </a:prstGeom>
        </p:spPr>
      </p:pic>
    </p:spTree>
    <p:extLst>
      <p:ext uri="{BB962C8B-B14F-4D97-AF65-F5344CB8AC3E}">
        <p14:creationId xmlns:p14="http://schemas.microsoft.com/office/powerpoint/2010/main" val="368349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sldNum="0" hdr="0" ftr="0" dt="0"/>
  <p:txStyles>
    <p:titleStyle>
      <a:lvl1pPr marL="117475" indent="0" algn="l" defTabSz="914400" rtl="0" eaLnBrk="1" latinLnBrk="0" hangingPunct="1">
        <a:lnSpc>
          <a:spcPct val="90000"/>
        </a:lnSpc>
        <a:spcBef>
          <a:spcPct val="0"/>
        </a:spcBef>
        <a:buNone/>
        <a:defRPr sz="2800" b="0" kern="1200">
          <a:solidFill>
            <a:schemeClr val="tx1"/>
          </a:solidFill>
          <a:latin typeface="Century Gothic" panose="020B0502020202020204" pitchFamily="34" charset="0"/>
          <a:ea typeface="+mj-ea"/>
          <a:cs typeface="+mj-cs"/>
        </a:defRPr>
      </a:lvl1pPr>
    </p:titleStyle>
    <p:bodyStyle>
      <a:lvl1pPr marL="344488" indent="-227013"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Century Gothic" panose="020B0502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Century Gothic" panose="020B0502020202020204" pitchFamily="34" charset="0"/>
        <a:buChar char="–"/>
        <a:defRPr sz="18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Century Gothic" panose="020B0502020202020204" pitchFamily="34" charset="0"/>
        <a:buChar char="–"/>
        <a:defRPr sz="16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D04BF3-5FE2-4428-8E7C-1BD3B42A0CE6}"/>
              </a:ext>
            </a:extLst>
          </p:cNvPr>
          <p:cNvSpPr>
            <a:spLocks noGrp="1"/>
          </p:cNvSpPr>
          <p:nvPr>
            <p:ph type="title"/>
          </p:nvPr>
        </p:nvSpPr>
        <p:spPr>
          <a:xfrm>
            <a:off x="0" y="6585"/>
            <a:ext cx="12192000" cy="95594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03FD2C-CCA0-47FE-9B75-0A633A2C5125}"/>
              </a:ext>
            </a:extLst>
          </p:cNvPr>
          <p:cNvSpPr>
            <a:spLocks noGrp="1"/>
          </p:cNvSpPr>
          <p:nvPr>
            <p:ph type="body" idx="1"/>
          </p:nvPr>
        </p:nvSpPr>
        <p:spPr>
          <a:xfrm>
            <a:off x="0" y="1164657"/>
            <a:ext cx="12192000" cy="50123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endParaRPr lang="en-US"/>
          </a:p>
        </p:txBody>
      </p:sp>
      <p:pic>
        <p:nvPicPr>
          <p:cNvPr id="7" name="Picture 6">
            <a:extLst>
              <a:ext uri="{FF2B5EF4-FFF2-40B4-BE49-F238E27FC236}">
                <a16:creationId xmlns:a16="http://schemas.microsoft.com/office/drawing/2014/main" id="{14802208-271E-49F3-A8BC-13EB9E20B068}"/>
              </a:ext>
            </a:extLst>
          </p:cNvPr>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10763212" y="6379094"/>
            <a:ext cx="1274336" cy="412711"/>
          </a:xfrm>
          <a:prstGeom prst="rect">
            <a:avLst/>
          </a:prstGeom>
        </p:spPr>
      </p:pic>
      <p:sp>
        <p:nvSpPr>
          <p:cNvPr id="8" name="Slide Number Placeholder 5">
            <a:extLst>
              <a:ext uri="{FF2B5EF4-FFF2-40B4-BE49-F238E27FC236}">
                <a16:creationId xmlns:a16="http://schemas.microsoft.com/office/drawing/2014/main" id="{6D35E521-B523-459E-9431-C03E4BCEBDD5}"/>
              </a:ext>
            </a:extLst>
          </p:cNvPr>
          <p:cNvSpPr txBox="1">
            <a:spLocks/>
          </p:cNvSpPr>
          <p:nvPr userDrawn="1"/>
        </p:nvSpPr>
        <p:spPr>
          <a:xfrm>
            <a:off x="5802572" y="6492881"/>
            <a:ext cx="725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200" smtClean="0"/>
              <a:pPr algn="ctr"/>
              <a:t>‹#›</a:t>
            </a:fld>
            <a:endParaRPr lang="en-US" sz="1200"/>
          </a:p>
        </p:txBody>
      </p:sp>
      <p:sp>
        <p:nvSpPr>
          <p:cNvPr id="9" name="TextBox 8">
            <a:extLst>
              <a:ext uri="{FF2B5EF4-FFF2-40B4-BE49-F238E27FC236}">
                <a16:creationId xmlns:a16="http://schemas.microsoft.com/office/drawing/2014/main" id="{61ABF7F7-BD28-4E6D-B61D-5EF0BD60477D}"/>
              </a:ext>
            </a:extLst>
          </p:cNvPr>
          <p:cNvSpPr txBox="1"/>
          <p:nvPr userDrawn="1"/>
        </p:nvSpPr>
        <p:spPr>
          <a:xfrm>
            <a:off x="0" y="6635104"/>
            <a:ext cx="4050891" cy="230832"/>
          </a:xfrm>
          <a:prstGeom prst="rect">
            <a:avLst/>
          </a:prstGeom>
          <a:noFill/>
        </p:spPr>
        <p:txBody>
          <a:bodyPr wrap="square" rtlCol="0">
            <a:spAutoFit/>
          </a:bodyPr>
          <a:lstStyle/>
          <a:p>
            <a:r>
              <a:rPr lang="en-US" sz="900">
                <a:solidFill>
                  <a:schemeClr val="tx1">
                    <a:lumMod val="50000"/>
                    <a:lumOff val="50000"/>
                  </a:schemeClr>
                </a:solidFill>
              </a:rPr>
              <a:t>Private &amp; Confidential</a:t>
            </a:r>
          </a:p>
        </p:txBody>
      </p:sp>
    </p:spTree>
    <p:extLst>
      <p:ext uri="{BB962C8B-B14F-4D97-AF65-F5344CB8AC3E}">
        <p14:creationId xmlns:p14="http://schemas.microsoft.com/office/powerpoint/2010/main" val="58564462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Lst>
  <p:hf hdr="0" dt="0"/>
  <p:txStyles>
    <p:titleStyle>
      <a:lvl1pPr marL="115888" indent="0"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90513" indent="-174625"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682625" indent="-217488" algn="l" defTabSz="685800" rtl="0" eaLnBrk="1" latinLnBrk="0" hangingPunct="1">
        <a:lnSpc>
          <a:spcPct val="90000"/>
        </a:lnSpc>
        <a:spcBef>
          <a:spcPts val="375"/>
        </a:spcBef>
        <a:buFont typeface="Century Gothic" panose="020B0502020202020204" pitchFamily="34" charset="0"/>
        <a:buChar char="–"/>
        <a:defRPr sz="1800" kern="1200">
          <a:solidFill>
            <a:schemeClr val="tx1"/>
          </a:solidFill>
          <a:latin typeface="+mn-lt"/>
          <a:ea typeface="+mn-ea"/>
          <a:cs typeface="+mn-cs"/>
        </a:defRPr>
      </a:lvl2pPr>
      <a:lvl3pPr marL="1030288" indent="-174625" algn="l" defTabSz="685800" rtl="0" eaLnBrk="1" latinLnBrk="0" hangingPunct="1">
        <a:lnSpc>
          <a:spcPct val="90000"/>
        </a:lnSpc>
        <a:spcBef>
          <a:spcPts val="375"/>
        </a:spcBef>
        <a:buFont typeface="Century Gothic" panose="020B0502020202020204" pitchFamily="34" charset="0"/>
        <a:buChar char="–"/>
        <a:defRPr sz="1600" kern="1200">
          <a:solidFill>
            <a:schemeClr val="tx1"/>
          </a:solidFill>
          <a:latin typeface="+mn-lt"/>
          <a:ea typeface="+mn-ea"/>
          <a:cs typeface="+mn-cs"/>
        </a:defRPr>
      </a:lvl3pPr>
      <a:lvl4pPr marL="1320800" indent="-174625" algn="l" defTabSz="685800" rtl="0" eaLnBrk="1" latinLnBrk="0" hangingPunct="1">
        <a:lnSpc>
          <a:spcPct val="90000"/>
        </a:lnSpc>
        <a:spcBef>
          <a:spcPts val="375"/>
        </a:spcBef>
        <a:buFont typeface="Century Gothic" panose="020B0502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entury Gothic" panose="020B0502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E29A-8B82-4CA9-A9DE-AF2D1FA14C9C}"/>
              </a:ext>
            </a:extLst>
          </p:cNvPr>
          <p:cNvSpPr>
            <a:spLocks noGrp="1"/>
          </p:cNvSpPr>
          <p:nvPr>
            <p:ph type="ctrTitle"/>
          </p:nvPr>
        </p:nvSpPr>
        <p:spPr>
          <a:xfrm>
            <a:off x="1697255" y="2306484"/>
            <a:ext cx="8768614" cy="1655763"/>
          </a:xfrm>
        </p:spPr>
        <p:txBody>
          <a:bodyPr/>
          <a:lstStyle/>
          <a:p>
            <a:r>
              <a:rPr lang="en-US" dirty="0"/>
              <a:t>Michaels – Customer Purchase Predictions</a:t>
            </a:r>
          </a:p>
        </p:txBody>
      </p:sp>
      <p:sp>
        <p:nvSpPr>
          <p:cNvPr id="3" name="Subtitle 2">
            <a:extLst>
              <a:ext uri="{FF2B5EF4-FFF2-40B4-BE49-F238E27FC236}">
                <a16:creationId xmlns:a16="http://schemas.microsoft.com/office/drawing/2014/main" id="{0580A6CC-6689-42B4-934F-06B5B09379AC}"/>
              </a:ext>
            </a:extLst>
          </p:cNvPr>
          <p:cNvSpPr>
            <a:spLocks noGrp="1"/>
          </p:cNvSpPr>
          <p:nvPr>
            <p:ph type="subTitle" idx="1"/>
          </p:nvPr>
        </p:nvSpPr>
        <p:spPr>
          <a:xfrm>
            <a:off x="1697255" y="4102449"/>
            <a:ext cx="8768614" cy="365125"/>
          </a:xfrm>
        </p:spPr>
        <p:txBody>
          <a:bodyPr>
            <a:normAutofit fontScale="25000" lnSpcReduction="20000"/>
          </a:bodyPr>
          <a:lstStyle/>
          <a:p>
            <a:r>
              <a:rPr lang="en-US" sz="5600" dirty="0">
                <a:solidFill>
                  <a:schemeClr val="bg1">
                    <a:lumMod val="95000"/>
                  </a:schemeClr>
                </a:solidFill>
              </a:rPr>
              <a:t>By Team 27</a:t>
            </a:r>
          </a:p>
          <a:p>
            <a:r>
              <a:rPr lang="en-US" sz="4800" dirty="0">
                <a:solidFill>
                  <a:schemeClr val="bg1">
                    <a:lumMod val="95000"/>
                  </a:schemeClr>
                </a:solidFill>
              </a:rPr>
              <a:t>Archit Sharma, Dharmavaram Arbaaz, Karthik Shivaram, Ronak Kumar, Vijayashree Jayagopal, Marella Partha, Kirubakaran K, Zachary Schauer</a:t>
            </a:r>
          </a:p>
        </p:txBody>
      </p:sp>
      <p:pic>
        <p:nvPicPr>
          <p:cNvPr id="8" name="Picture Placeholder 7"/>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16776" b="16776"/>
          <a:stretch>
            <a:fillRect/>
          </a:stretch>
        </p:blipFill>
        <p:spPr>
          <a:xfrm>
            <a:off x="1654174" y="166688"/>
            <a:ext cx="2752726" cy="1205809"/>
          </a:xfrm>
          <a:prstGeom prst="rect">
            <a:avLst/>
          </a:prstGeom>
        </p:spPr>
      </p:pic>
    </p:spTree>
    <p:extLst>
      <p:ext uri="{BB962C8B-B14F-4D97-AF65-F5344CB8AC3E}">
        <p14:creationId xmlns:p14="http://schemas.microsoft.com/office/powerpoint/2010/main" val="2194005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859C-57F1-4B4E-9DC0-D89015353D7A}"/>
              </a:ext>
            </a:extLst>
          </p:cNvPr>
          <p:cNvSpPr>
            <a:spLocks noGrp="1"/>
          </p:cNvSpPr>
          <p:nvPr>
            <p:ph type="title"/>
          </p:nvPr>
        </p:nvSpPr>
        <p:spPr/>
        <p:txBody>
          <a:bodyPr/>
          <a:lstStyle/>
          <a:p>
            <a:r>
              <a:rPr lang="en-US" dirty="0"/>
              <a:t>How Do We Determine Our Guesses?</a:t>
            </a:r>
          </a:p>
        </p:txBody>
      </p:sp>
      <p:sp>
        <p:nvSpPr>
          <p:cNvPr id="13" name="Freeform: Shape 12">
            <a:extLst>
              <a:ext uri="{FF2B5EF4-FFF2-40B4-BE49-F238E27FC236}">
                <a16:creationId xmlns:a16="http://schemas.microsoft.com/office/drawing/2014/main" id="{91F1C50D-3D5E-4537-BE80-3860F27F16F1}"/>
              </a:ext>
            </a:extLst>
          </p:cNvPr>
          <p:cNvSpPr/>
          <p:nvPr/>
        </p:nvSpPr>
        <p:spPr>
          <a:xfrm>
            <a:off x="116402" y="1478629"/>
            <a:ext cx="11976010" cy="679813"/>
          </a:xfrm>
          <a:custGeom>
            <a:avLst/>
            <a:gdLst>
              <a:gd name="connsiteX0" fmla="*/ 0 w 11976010"/>
              <a:gd name="connsiteY0" fmla="*/ 339906 h 679813"/>
              <a:gd name="connsiteX1" fmla="*/ 0 w 11976010"/>
              <a:gd name="connsiteY1" fmla="*/ 339907 h 679813"/>
              <a:gd name="connsiteX2" fmla="*/ 0 w 11976010"/>
              <a:gd name="connsiteY2" fmla="*/ 339907 h 679813"/>
              <a:gd name="connsiteX3" fmla="*/ 9409801 w 11976010"/>
              <a:gd name="connsiteY3" fmla="*/ 0 h 679813"/>
              <a:gd name="connsiteX4" fmla="*/ 11636105 w 11976010"/>
              <a:gd name="connsiteY4" fmla="*/ 0 h 679813"/>
              <a:gd name="connsiteX5" fmla="*/ 11976010 w 11976010"/>
              <a:gd name="connsiteY5" fmla="*/ 339906 h 679813"/>
              <a:gd name="connsiteX6" fmla="*/ 11636105 w 11976010"/>
              <a:gd name="connsiteY6" fmla="*/ 679811 h 679813"/>
              <a:gd name="connsiteX7" fmla="*/ 9611162 w 11976010"/>
              <a:gd name="connsiteY7" fmla="*/ 679811 h 679813"/>
              <a:gd name="connsiteX8" fmla="*/ 9611142 w 11976010"/>
              <a:gd name="connsiteY8" fmla="*/ 679813 h 679813"/>
              <a:gd name="connsiteX9" fmla="*/ 339906 w 11976010"/>
              <a:gd name="connsiteY9" fmla="*/ 679812 h 679813"/>
              <a:gd name="connsiteX10" fmla="*/ 26712 w 11976010"/>
              <a:gd name="connsiteY10" fmla="*/ 472213 h 679813"/>
              <a:gd name="connsiteX11" fmla="*/ 0 w 11976010"/>
              <a:gd name="connsiteY11" fmla="*/ 339907 h 679813"/>
              <a:gd name="connsiteX12" fmla="*/ 26712 w 11976010"/>
              <a:gd name="connsiteY12" fmla="*/ 207600 h 679813"/>
              <a:gd name="connsiteX13" fmla="*/ 339906 w 11976010"/>
              <a:gd name="connsiteY13" fmla="*/ 1 h 679813"/>
              <a:gd name="connsiteX14" fmla="*/ 9409801 w 11976010"/>
              <a:gd name="connsiteY14" fmla="*/ 1 h 6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6010" h="679813">
                <a:moveTo>
                  <a:pt x="0" y="339906"/>
                </a:moveTo>
                <a:lnTo>
                  <a:pt x="0" y="339907"/>
                </a:lnTo>
                <a:lnTo>
                  <a:pt x="0" y="339907"/>
                </a:lnTo>
                <a:close/>
                <a:moveTo>
                  <a:pt x="9409801" y="0"/>
                </a:moveTo>
                <a:lnTo>
                  <a:pt x="11636105" y="0"/>
                </a:lnTo>
                <a:lnTo>
                  <a:pt x="11976010" y="339906"/>
                </a:lnTo>
                <a:lnTo>
                  <a:pt x="11636105" y="679811"/>
                </a:lnTo>
                <a:lnTo>
                  <a:pt x="9611162" y="679811"/>
                </a:lnTo>
                <a:lnTo>
                  <a:pt x="9611142" y="679813"/>
                </a:lnTo>
                <a:lnTo>
                  <a:pt x="339906" y="679812"/>
                </a:lnTo>
                <a:cubicBezTo>
                  <a:pt x="199112" y="679812"/>
                  <a:pt x="78312" y="594210"/>
                  <a:pt x="26712" y="472213"/>
                </a:cubicBezTo>
                <a:lnTo>
                  <a:pt x="0" y="339907"/>
                </a:lnTo>
                <a:lnTo>
                  <a:pt x="26712" y="207600"/>
                </a:lnTo>
                <a:cubicBezTo>
                  <a:pt x="78312" y="85603"/>
                  <a:pt x="199112" y="1"/>
                  <a:pt x="339906" y="1"/>
                </a:cubicBezTo>
                <a:lnTo>
                  <a:pt x="9409801" y="1"/>
                </a:lnTo>
                <a:close/>
              </a:path>
            </a:pathLst>
          </a:custGeom>
          <a:solidFill>
            <a:srgbClr val="BFBFBF"/>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D3B22DDE-F329-4629-822C-DF431203108E}"/>
              </a:ext>
            </a:extLst>
          </p:cNvPr>
          <p:cNvSpPr/>
          <p:nvPr/>
        </p:nvSpPr>
        <p:spPr>
          <a:xfrm>
            <a:off x="116403" y="1478631"/>
            <a:ext cx="3405396" cy="679811"/>
          </a:xfrm>
          <a:prstGeom prst="roundRect">
            <a:avLst>
              <a:gd name="adj" fmla="val 50000"/>
            </a:avLst>
          </a:prstGeom>
          <a:solidFill>
            <a:srgbClr val="28236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76196B47-F82A-4BFB-93C6-D16A3F5A45E1}"/>
              </a:ext>
            </a:extLst>
          </p:cNvPr>
          <p:cNvSpPr/>
          <p:nvPr/>
        </p:nvSpPr>
        <p:spPr>
          <a:xfrm>
            <a:off x="284671"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6" name="Oval 15">
            <a:extLst>
              <a:ext uri="{FF2B5EF4-FFF2-40B4-BE49-F238E27FC236}">
                <a16:creationId xmlns:a16="http://schemas.microsoft.com/office/drawing/2014/main" id="{E532C677-4F5D-4513-B29F-6D24530DA271}"/>
              </a:ext>
            </a:extLst>
          </p:cNvPr>
          <p:cNvSpPr/>
          <p:nvPr/>
        </p:nvSpPr>
        <p:spPr>
          <a:xfrm>
            <a:off x="3103518"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7" name="Oval 16">
            <a:extLst>
              <a:ext uri="{FF2B5EF4-FFF2-40B4-BE49-F238E27FC236}">
                <a16:creationId xmlns:a16="http://schemas.microsoft.com/office/drawing/2014/main" id="{38C7FBD5-3C30-4617-A5DB-219FB1FE9093}"/>
              </a:ext>
            </a:extLst>
          </p:cNvPr>
          <p:cNvSpPr/>
          <p:nvPr/>
        </p:nvSpPr>
        <p:spPr>
          <a:xfrm>
            <a:off x="6101723"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8" name="Oval 17">
            <a:extLst>
              <a:ext uri="{FF2B5EF4-FFF2-40B4-BE49-F238E27FC236}">
                <a16:creationId xmlns:a16="http://schemas.microsoft.com/office/drawing/2014/main" id="{2D55276D-D9D3-41C8-9D75-784DE99668F5}"/>
              </a:ext>
            </a:extLst>
          </p:cNvPr>
          <p:cNvSpPr/>
          <p:nvPr/>
        </p:nvSpPr>
        <p:spPr>
          <a:xfrm>
            <a:off x="9107473"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9" name="TextBox 28">
            <a:extLst>
              <a:ext uri="{FF2B5EF4-FFF2-40B4-BE49-F238E27FC236}">
                <a16:creationId xmlns:a16="http://schemas.microsoft.com/office/drawing/2014/main" id="{1DFD0B39-A851-4C60-BDB1-069F958C006F}"/>
              </a:ext>
            </a:extLst>
          </p:cNvPr>
          <p:cNvSpPr txBox="1"/>
          <p:nvPr/>
        </p:nvSpPr>
        <p:spPr>
          <a:xfrm>
            <a:off x="284671" y="2227152"/>
            <a:ext cx="2822488" cy="98488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entury Gothic"/>
                <a:ea typeface="+mn-ea"/>
                <a:cs typeface="+mn-cs"/>
              </a:rPr>
              <a:t>RFC Models returns a list of the following format: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000000"/>
              </a:solidFill>
              <a:latin typeface="Century Gothic"/>
            </a:endParaRPr>
          </a:p>
          <a:p>
            <a:pPr marR="0" lvl="0" algn="ctr" defTabSz="914400" rtl="0" eaLnBrk="1" fontAlgn="auto" latinLnBrk="0" hangingPunct="1">
              <a:lnSpc>
                <a:spcPct val="100000"/>
              </a:lnSpc>
              <a:spcBef>
                <a:spcPts val="0"/>
              </a:spcBef>
              <a:spcAft>
                <a:spcPts val="0"/>
              </a:spcAft>
              <a:buClrTx/>
              <a:buSzTx/>
              <a:tabLst/>
              <a:defRPr/>
            </a:pPr>
            <a:r>
              <a:rPr lang="en-US" dirty="0">
                <a:solidFill>
                  <a:srgbClr val="000000"/>
                </a:solidFill>
                <a:latin typeface="Century Gothic"/>
              </a:rPr>
              <a:t>[P</a:t>
            </a:r>
            <a:r>
              <a:rPr lang="en-US" baseline="-25000" dirty="0">
                <a:solidFill>
                  <a:srgbClr val="000000"/>
                </a:solidFill>
                <a:latin typeface="Century Gothic"/>
              </a:rPr>
              <a:t>0</a:t>
            </a:r>
            <a:r>
              <a:rPr lang="en-US" dirty="0">
                <a:solidFill>
                  <a:srgbClr val="000000"/>
                </a:solidFill>
                <a:latin typeface="Century Gothic"/>
              </a:rPr>
              <a:t>, P</a:t>
            </a:r>
            <a:r>
              <a:rPr lang="en-US" baseline="-25000" dirty="0">
                <a:solidFill>
                  <a:srgbClr val="000000"/>
                </a:solidFill>
                <a:latin typeface="Century Gothic"/>
              </a:rPr>
              <a:t>1</a:t>
            </a:r>
            <a:r>
              <a:rPr lang="en-US" dirty="0">
                <a:solidFill>
                  <a:srgbClr val="000000"/>
                </a:solidFill>
                <a:latin typeface="Century Gothic"/>
              </a:rPr>
              <a:t>]</a:t>
            </a:r>
            <a:r>
              <a:rPr lang="en-US" baseline="-25000" dirty="0">
                <a:solidFill>
                  <a:srgbClr val="000000"/>
                </a:solidFill>
                <a:latin typeface="Century Gothic"/>
              </a:rPr>
              <a:t>D,C</a:t>
            </a:r>
            <a:endParaRPr kumimoji="0" lang="en-US" sz="1400" b="0" i="0" u="none" strike="noStrike" kern="1200" cap="none" spc="0" normalizeH="0" baseline="0" noProof="0" dirty="0">
              <a:ln>
                <a:noFill/>
              </a:ln>
              <a:solidFill>
                <a:srgbClr val="000000"/>
              </a:solidFill>
              <a:effectLst/>
              <a:uLnTx/>
              <a:uFillTx/>
              <a:latin typeface="Century Gothic"/>
              <a:ea typeface="+mn-ea"/>
              <a:cs typeface="+mn-cs"/>
            </a:endParaRPr>
          </a:p>
        </p:txBody>
      </p:sp>
      <p:sp>
        <p:nvSpPr>
          <p:cNvPr id="33" name="TextBox 32">
            <a:extLst>
              <a:ext uri="{FF2B5EF4-FFF2-40B4-BE49-F238E27FC236}">
                <a16:creationId xmlns:a16="http://schemas.microsoft.com/office/drawing/2014/main" id="{0BFAB5EE-6A77-4B26-A426-5099E8A25500}"/>
              </a:ext>
            </a:extLst>
          </p:cNvPr>
          <p:cNvSpPr txBox="1"/>
          <p:nvPr/>
        </p:nvSpPr>
        <p:spPr>
          <a:xfrm>
            <a:off x="656987" y="1650330"/>
            <a:ext cx="18533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RFC Probability</a:t>
            </a:r>
          </a:p>
        </p:txBody>
      </p:sp>
      <p:sp>
        <p:nvSpPr>
          <p:cNvPr id="34" name="TextBox 33">
            <a:extLst>
              <a:ext uri="{FF2B5EF4-FFF2-40B4-BE49-F238E27FC236}">
                <a16:creationId xmlns:a16="http://schemas.microsoft.com/office/drawing/2014/main" id="{E8081549-4C17-4ABF-B908-CEA8A9838ED8}"/>
              </a:ext>
            </a:extLst>
          </p:cNvPr>
          <p:cNvSpPr txBox="1"/>
          <p:nvPr/>
        </p:nvSpPr>
        <p:spPr>
          <a:xfrm>
            <a:off x="3513659" y="1650330"/>
            <a:ext cx="23487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Lowest Probabilities</a:t>
            </a:r>
          </a:p>
        </p:txBody>
      </p:sp>
      <p:sp>
        <p:nvSpPr>
          <p:cNvPr id="35" name="TextBox 34">
            <a:extLst>
              <a:ext uri="{FF2B5EF4-FFF2-40B4-BE49-F238E27FC236}">
                <a16:creationId xmlns:a16="http://schemas.microsoft.com/office/drawing/2014/main" id="{BB2E9680-A116-4697-BCAA-DA97D22F02AD}"/>
              </a:ext>
            </a:extLst>
          </p:cNvPr>
          <p:cNvSpPr txBox="1"/>
          <p:nvPr/>
        </p:nvSpPr>
        <p:spPr>
          <a:xfrm>
            <a:off x="6471931" y="1650330"/>
            <a:ext cx="21884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Standard Guesses</a:t>
            </a:r>
          </a:p>
        </p:txBody>
      </p:sp>
      <p:sp>
        <p:nvSpPr>
          <p:cNvPr id="36" name="TextBox 35">
            <a:extLst>
              <a:ext uri="{FF2B5EF4-FFF2-40B4-BE49-F238E27FC236}">
                <a16:creationId xmlns:a16="http://schemas.microsoft.com/office/drawing/2014/main" id="{90969CCE-879A-487C-A795-C05664BA9D3A}"/>
              </a:ext>
            </a:extLst>
          </p:cNvPr>
          <p:cNvSpPr txBox="1"/>
          <p:nvPr/>
        </p:nvSpPr>
        <p:spPr>
          <a:xfrm>
            <a:off x="9548586" y="1650330"/>
            <a:ext cx="9316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latin typeface="Century Gothic"/>
              </a:rPr>
              <a:t>Results</a:t>
            </a:r>
            <a:endParaRPr lang="en-US" sz="1600" b="1" dirty="0">
              <a:solidFill>
                <a:prstClr val="white"/>
              </a:solidFill>
              <a:latin typeface="Century Gothic"/>
            </a:endParaRPr>
          </a:p>
        </p:txBody>
      </p:sp>
    </p:spTree>
    <p:extLst>
      <p:ext uri="{BB962C8B-B14F-4D97-AF65-F5344CB8AC3E}">
        <p14:creationId xmlns:p14="http://schemas.microsoft.com/office/powerpoint/2010/main" val="131525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859C-57F1-4B4E-9DC0-D89015353D7A}"/>
              </a:ext>
            </a:extLst>
          </p:cNvPr>
          <p:cNvSpPr>
            <a:spLocks noGrp="1"/>
          </p:cNvSpPr>
          <p:nvPr>
            <p:ph type="title"/>
          </p:nvPr>
        </p:nvSpPr>
        <p:spPr/>
        <p:txBody>
          <a:bodyPr/>
          <a:lstStyle/>
          <a:p>
            <a:r>
              <a:rPr lang="en-US" dirty="0"/>
              <a:t>How Do We Determine Our Guesses?</a:t>
            </a:r>
          </a:p>
        </p:txBody>
      </p:sp>
      <p:sp>
        <p:nvSpPr>
          <p:cNvPr id="19" name="Freeform: Shape 18">
            <a:extLst>
              <a:ext uri="{FF2B5EF4-FFF2-40B4-BE49-F238E27FC236}">
                <a16:creationId xmlns:a16="http://schemas.microsoft.com/office/drawing/2014/main" id="{706E76FE-0FA9-4AE1-A917-9961CD54709B}"/>
              </a:ext>
            </a:extLst>
          </p:cNvPr>
          <p:cNvSpPr/>
          <p:nvPr/>
        </p:nvSpPr>
        <p:spPr>
          <a:xfrm>
            <a:off x="116402" y="1478629"/>
            <a:ext cx="11976010" cy="679813"/>
          </a:xfrm>
          <a:custGeom>
            <a:avLst/>
            <a:gdLst>
              <a:gd name="connsiteX0" fmla="*/ 0 w 11976010"/>
              <a:gd name="connsiteY0" fmla="*/ 339906 h 679813"/>
              <a:gd name="connsiteX1" fmla="*/ 0 w 11976010"/>
              <a:gd name="connsiteY1" fmla="*/ 339907 h 679813"/>
              <a:gd name="connsiteX2" fmla="*/ 0 w 11976010"/>
              <a:gd name="connsiteY2" fmla="*/ 339907 h 679813"/>
              <a:gd name="connsiteX3" fmla="*/ 9409801 w 11976010"/>
              <a:gd name="connsiteY3" fmla="*/ 0 h 679813"/>
              <a:gd name="connsiteX4" fmla="*/ 11636105 w 11976010"/>
              <a:gd name="connsiteY4" fmla="*/ 0 h 679813"/>
              <a:gd name="connsiteX5" fmla="*/ 11976010 w 11976010"/>
              <a:gd name="connsiteY5" fmla="*/ 339906 h 679813"/>
              <a:gd name="connsiteX6" fmla="*/ 11636105 w 11976010"/>
              <a:gd name="connsiteY6" fmla="*/ 679811 h 679813"/>
              <a:gd name="connsiteX7" fmla="*/ 9611162 w 11976010"/>
              <a:gd name="connsiteY7" fmla="*/ 679811 h 679813"/>
              <a:gd name="connsiteX8" fmla="*/ 9611142 w 11976010"/>
              <a:gd name="connsiteY8" fmla="*/ 679813 h 679813"/>
              <a:gd name="connsiteX9" fmla="*/ 339906 w 11976010"/>
              <a:gd name="connsiteY9" fmla="*/ 679812 h 679813"/>
              <a:gd name="connsiteX10" fmla="*/ 26712 w 11976010"/>
              <a:gd name="connsiteY10" fmla="*/ 472213 h 679813"/>
              <a:gd name="connsiteX11" fmla="*/ 0 w 11976010"/>
              <a:gd name="connsiteY11" fmla="*/ 339907 h 679813"/>
              <a:gd name="connsiteX12" fmla="*/ 26712 w 11976010"/>
              <a:gd name="connsiteY12" fmla="*/ 207600 h 679813"/>
              <a:gd name="connsiteX13" fmla="*/ 339906 w 11976010"/>
              <a:gd name="connsiteY13" fmla="*/ 1 h 679813"/>
              <a:gd name="connsiteX14" fmla="*/ 9409801 w 11976010"/>
              <a:gd name="connsiteY14" fmla="*/ 1 h 6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6010" h="679813">
                <a:moveTo>
                  <a:pt x="0" y="339906"/>
                </a:moveTo>
                <a:lnTo>
                  <a:pt x="0" y="339907"/>
                </a:lnTo>
                <a:lnTo>
                  <a:pt x="0" y="339907"/>
                </a:lnTo>
                <a:close/>
                <a:moveTo>
                  <a:pt x="9409801" y="0"/>
                </a:moveTo>
                <a:lnTo>
                  <a:pt x="11636105" y="0"/>
                </a:lnTo>
                <a:lnTo>
                  <a:pt x="11976010" y="339906"/>
                </a:lnTo>
                <a:lnTo>
                  <a:pt x="11636105" y="679811"/>
                </a:lnTo>
                <a:lnTo>
                  <a:pt x="9611162" y="679811"/>
                </a:lnTo>
                <a:lnTo>
                  <a:pt x="9611142" y="679813"/>
                </a:lnTo>
                <a:lnTo>
                  <a:pt x="339906" y="679812"/>
                </a:lnTo>
                <a:cubicBezTo>
                  <a:pt x="199112" y="679812"/>
                  <a:pt x="78312" y="594210"/>
                  <a:pt x="26712" y="472213"/>
                </a:cubicBezTo>
                <a:lnTo>
                  <a:pt x="0" y="339907"/>
                </a:lnTo>
                <a:lnTo>
                  <a:pt x="26712" y="207600"/>
                </a:lnTo>
                <a:cubicBezTo>
                  <a:pt x="78312" y="85603"/>
                  <a:pt x="199112" y="1"/>
                  <a:pt x="339906" y="1"/>
                </a:cubicBezTo>
                <a:lnTo>
                  <a:pt x="9409801" y="1"/>
                </a:lnTo>
                <a:close/>
              </a:path>
            </a:pathLst>
          </a:custGeom>
          <a:solidFill>
            <a:srgbClr val="BFBFBF"/>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ectangle: Rounded Corners 19">
            <a:extLst>
              <a:ext uri="{FF2B5EF4-FFF2-40B4-BE49-F238E27FC236}">
                <a16:creationId xmlns:a16="http://schemas.microsoft.com/office/drawing/2014/main" id="{51032924-6957-4456-B710-0DF40CC7BDDB}"/>
              </a:ext>
            </a:extLst>
          </p:cNvPr>
          <p:cNvSpPr/>
          <p:nvPr/>
        </p:nvSpPr>
        <p:spPr>
          <a:xfrm>
            <a:off x="2950140" y="1478631"/>
            <a:ext cx="3585162" cy="679811"/>
          </a:xfrm>
          <a:prstGeom prst="roundRect">
            <a:avLst>
              <a:gd name="adj" fmla="val 50000"/>
            </a:avLst>
          </a:prstGeom>
          <a:solidFill>
            <a:srgbClr val="28236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12F8C838-A38E-467E-B16E-A1B3E7B77C54}"/>
              </a:ext>
            </a:extLst>
          </p:cNvPr>
          <p:cNvSpPr/>
          <p:nvPr/>
        </p:nvSpPr>
        <p:spPr>
          <a:xfrm>
            <a:off x="284671"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Oval 21">
            <a:extLst>
              <a:ext uri="{FF2B5EF4-FFF2-40B4-BE49-F238E27FC236}">
                <a16:creationId xmlns:a16="http://schemas.microsoft.com/office/drawing/2014/main" id="{4D30E41F-A98A-4ACA-A8B1-ECC9C8605BD0}"/>
              </a:ext>
            </a:extLst>
          </p:cNvPr>
          <p:cNvSpPr/>
          <p:nvPr/>
        </p:nvSpPr>
        <p:spPr>
          <a:xfrm>
            <a:off x="3103518"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Oval 22">
            <a:extLst>
              <a:ext uri="{FF2B5EF4-FFF2-40B4-BE49-F238E27FC236}">
                <a16:creationId xmlns:a16="http://schemas.microsoft.com/office/drawing/2014/main" id="{9FA30BEE-9CE9-429B-B2F2-216D7A163C7B}"/>
              </a:ext>
            </a:extLst>
          </p:cNvPr>
          <p:cNvSpPr/>
          <p:nvPr/>
        </p:nvSpPr>
        <p:spPr>
          <a:xfrm>
            <a:off x="6101723"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4" name="Oval 23">
            <a:extLst>
              <a:ext uri="{FF2B5EF4-FFF2-40B4-BE49-F238E27FC236}">
                <a16:creationId xmlns:a16="http://schemas.microsoft.com/office/drawing/2014/main" id="{C05F0819-246C-4B1D-A94E-42FD45D9469F}"/>
              </a:ext>
            </a:extLst>
          </p:cNvPr>
          <p:cNvSpPr/>
          <p:nvPr/>
        </p:nvSpPr>
        <p:spPr>
          <a:xfrm>
            <a:off x="9107473"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8" name="TextBox 37">
            <a:extLst>
              <a:ext uri="{FF2B5EF4-FFF2-40B4-BE49-F238E27FC236}">
                <a16:creationId xmlns:a16="http://schemas.microsoft.com/office/drawing/2014/main" id="{3086DF6A-8F26-4ECD-A98D-F7761A0B9665}"/>
              </a:ext>
            </a:extLst>
          </p:cNvPr>
          <p:cNvSpPr txBox="1"/>
          <p:nvPr/>
        </p:nvSpPr>
        <p:spPr>
          <a:xfrm>
            <a:off x="3513659" y="1650330"/>
            <a:ext cx="23487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Lowest Probabilities</a:t>
            </a:r>
          </a:p>
        </p:txBody>
      </p:sp>
      <p:sp>
        <p:nvSpPr>
          <p:cNvPr id="39" name="TextBox 38">
            <a:extLst>
              <a:ext uri="{FF2B5EF4-FFF2-40B4-BE49-F238E27FC236}">
                <a16:creationId xmlns:a16="http://schemas.microsoft.com/office/drawing/2014/main" id="{048A8639-587C-4405-843F-A2FE353BBC5C}"/>
              </a:ext>
            </a:extLst>
          </p:cNvPr>
          <p:cNvSpPr txBox="1"/>
          <p:nvPr/>
        </p:nvSpPr>
        <p:spPr>
          <a:xfrm>
            <a:off x="6471931" y="1650330"/>
            <a:ext cx="21884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Standard Guesses</a:t>
            </a:r>
          </a:p>
        </p:txBody>
      </p:sp>
      <p:sp>
        <p:nvSpPr>
          <p:cNvPr id="40" name="TextBox 39">
            <a:extLst>
              <a:ext uri="{FF2B5EF4-FFF2-40B4-BE49-F238E27FC236}">
                <a16:creationId xmlns:a16="http://schemas.microsoft.com/office/drawing/2014/main" id="{340FC5B1-91B1-44A3-9407-9658B270047B}"/>
              </a:ext>
            </a:extLst>
          </p:cNvPr>
          <p:cNvSpPr txBox="1"/>
          <p:nvPr/>
        </p:nvSpPr>
        <p:spPr>
          <a:xfrm>
            <a:off x="9548586" y="1650330"/>
            <a:ext cx="9316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Results</a:t>
            </a:r>
            <a:endParaRPr kumimoji="0" lang="en-US" sz="1600" b="1"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7" name="TextBox 16">
            <a:extLst>
              <a:ext uri="{FF2B5EF4-FFF2-40B4-BE49-F238E27FC236}">
                <a16:creationId xmlns:a16="http://schemas.microsoft.com/office/drawing/2014/main" id="{FA8FCE1E-240C-414E-8942-5B0A7874E25B}"/>
              </a:ext>
            </a:extLst>
          </p:cNvPr>
          <p:cNvSpPr txBox="1"/>
          <p:nvPr/>
        </p:nvSpPr>
        <p:spPr>
          <a:xfrm>
            <a:off x="656987" y="1650330"/>
            <a:ext cx="18533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RFC Probability</a:t>
            </a:r>
          </a:p>
        </p:txBody>
      </p:sp>
      <p:sp>
        <p:nvSpPr>
          <p:cNvPr id="18" name="TextBox 17">
            <a:extLst>
              <a:ext uri="{FF2B5EF4-FFF2-40B4-BE49-F238E27FC236}">
                <a16:creationId xmlns:a16="http://schemas.microsoft.com/office/drawing/2014/main" id="{9C8BD7B3-5921-42E2-8E99-713A4B051D22}"/>
              </a:ext>
            </a:extLst>
          </p:cNvPr>
          <p:cNvSpPr txBox="1"/>
          <p:nvPr/>
        </p:nvSpPr>
        <p:spPr>
          <a:xfrm>
            <a:off x="284671" y="2227152"/>
            <a:ext cx="2822488" cy="98488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bg1">
                    <a:lumMod val="65000"/>
                  </a:schemeClr>
                </a:solidFill>
                <a:effectLst/>
                <a:uLnTx/>
                <a:uFillTx/>
                <a:latin typeface="Century Gothic"/>
                <a:ea typeface="+mn-ea"/>
                <a:cs typeface="+mn-cs"/>
              </a:rPr>
              <a:t>RFC Models returns a list of the following format: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bg1">
                  <a:lumMod val="65000"/>
                </a:schemeClr>
              </a:solidFill>
              <a:latin typeface="Century Gothic"/>
            </a:endParaRPr>
          </a:p>
          <a:p>
            <a:pPr marR="0" lvl="0" algn="ctr" defTabSz="914400" rtl="0" eaLnBrk="1" fontAlgn="auto" latinLnBrk="0" hangingPunct="1">
              <a:lnSpc>
                <a:spcPct val="100000"/>
              </a:lnSpc>
              <a:spcBef>
                <a:spcPts val="0"/>
              </a:spcBef>
              <a:spcAft>
                <a:spcPts val="0"/>
              </a:spcAft>
              <a:buClrTx/>
              <a:buSzTx/>
              <a:tabLst/>
              <a:defRPr/>
            </a:pPr>
            <a:r>
              <a:rPr lang="en-US" dirty="0">
                <a:solidFill>
                  <a:schemeClr val="bg1">
                    <a:lumMod val="65000"/>
                  </a:schemeClr>
                </a:solidFill>
                <a:latin typeface="Century Gothic"/>
              </a:rPr>
              <a:t>[P</a:t>
            </a:r>
            <a:r>
              <a:rPr lang="en-US" baseline="-25000" dirty="0">
                <a:solidFill>
                  <a:schemeClr val="bg1">
                    <a:lumMod val="65000"/>
                  </a:schemeClr>
                </a:solidFill>
                <a:latin typeface="Century Gothic"/>
              </a:rPr>
              <a:t>0</a:t>
            </a:r>
            <a:r>
              <a:rPr lang="en-US" dirty="0">
                <a:solidFill>
                  <a:schemeClr val="bg1">
                    <a:lumMod val="65000"/>
                  </a:schemeClr>
                </a:solidFill>
                <a:latin typeface="Century Gothic"/>
              </a:rPr>
              <a:t>, P</a:t>
            </a:r>
            <a:r>
              <a:rPr lang="en-US" baseline="-25000" dirty="0">
                <a:solidFill>
                  <a:schemeClr val="bg1">
                    <a:lumMod val="65000"/>
                  </a:schemeClr>
                </a:solidFill>
                <a:latin typeface="Century Gothic"/>
              </a:rPr>
              <a:t>1</a:t>
            </a:r>
            <a:r>
              <a:rPr lang="en-US" dirty="0">
                <a:solidFill>
                  <a:schemeClr val="bg1">
                    <a:lumMod val="65000"/>
                  </a:schemeClr>
                </a:solidFill>
                <a:latin typeface="Century Gothic"/>
              </a:rPr>
              <a:t>]</a:t>
            </a:r>
            <a:r>
              <a:rPr lang="en-US" baseline="-25000" dirty="0">
                <a:solidFill>
                  <a:schemeClr val="bg1">
                    <a:lumMod val="65000"/>
                  </a:schemeClr>
                </a:solidFill>
                <a:latin typeface="Century Gothic"/>
              </a:rPr>
              <a:t>D,C</a:t>
            </a:r>
            <a:endParaRPr kumimoji="0" lang="en-US" sz="1400" b="0" i="0" u="none" strike="noStrike" kern="1200" cap="none" spc="0" normalizeH="0" baseline="0" noProof="0" dirty="0">
              <a:ln>
                <a:noFill/>
              </a:ln>
              <a:solidFill>
                <a:schemeClr val="bg1">
                  <a:lumMod val="65000"/>
                </a:schemeClr>
              </a:solidFill>
              <a:effectLst/>
              <a:uLnTx/>
              <a:uFillTx/>
              <a:latin typeface="Century Gothic"/>
            </a:endParaRPr>
          </a:p>
        </p:txBody>
      </p:sp>
      <p:sp>
        <p:nvSpPr>
          <p:cNvPr id="16" name="TextBox 15">
            <a:extLst>
              <a:ext uri="{FF2B5EF4-FFF2-40B4-BE49-F238E27FC236}">
                <a16:creationId xmlns:a16="http://schemas.microsoft.com/office/drawing/2014/main" id="{E51B7885-8221-4F4E-BFBE-6F437D792CD2}"/>
              </a:ext>
            </a:extLst>
          </p:cNvPr>
          <p:cNvSpPr txBox="1"/>
          <p:nvPr/>
        </p:nvSpPr>
        <p:spPr>
          <a:xfrm>
            <a:off x="3103518" y="2227152"/>
            <a:ext cx="2822488" cy="1169551"/>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entury Gothic"/>
                <a:ea typeface="+mn-ea"/>
                <a:cs typeface="+mn-cs"/>
              </a:rPr>
              <a:t>We choose the departments with the lowest value for P</a:t>
            </a:r>
            <a:r>
              <a:rPr kumimoji="0" lang="en-US" sz="1400" b="0" i="0" u="none" strike="noStrike" kern="1200" cap="none" spc="0" normalizeH="0" baseline="-25000" noProof="0" dirty="0">
                <a:ln>
                  <a:noFill/>
                </a:ln>
                <a:solidFill>
                  <a:srgbClr val="000000"/>
                </a:solidFill>
                <a:effectLst/>
                <a:uLnTx/>
                <a:uFillTx/>
                <a:latin typeface="Century Gothic"/>
                <a:ea typeface="+mn-ea"/>
                <a:cs typeface="+mn-cs"/>
              </a:rPr>
              <a:t>0</a:t>
            </a:r>
            <a:r>
              <a:rPr kumimoji="0" lang="en-US" sz="1400" b="0" i="0" u="none" strike="noStrike" kern="1200" cap="none" spc="0" normalizeH="0" noProof="0" dirty="0">
                <a:ln>
                  <a:noFill/>
                </a:ln>
                <a:solidFill>
                  <a:srgbClr val="000000"/>
                </a:solidFill>
                <a:effectLst/>
                <a:uLnTx/>
                <a:uFillTx/>
                <a:latin typeface="Century Gothic"/>
                <a:ea typeface="+mn-ea"/>
                <a:cs typeface="+mn-cs"/>
              </a:rPr>
              <a:t> for each customer, provided </a:t>
            </a: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0000"/>
                </a:solidFill>
                <a:latin typeface="Century Gothic"/>
              </a:rPr>
              <a:t>    </a:t>
            </a:r>
            <a:r>
              <a:rPr kumimoji="0" lang="en-US" sz="1400" b="0" i="0" u="none" strike="noStrike" kern="1200" cap="none" spc="0" normalizeH="0" noProof="0" dirty="0">
                <a:ln>
                  <a:noFill/>
                </a:ln>
                <a:solidFill>
                  <a:srgbClr val="000000"/>
                </a:solidFill>
                <a:effectLst/>
                <a:uLnTx/>
                <a:uFillTx/>
                <a:latin typeface="Century Gothic"/>
                <a:ea typeface="+mn-ea"/>
                <a:cs typeface="+mn-cs"/>
              </a:rPr>
              <a:t>P</a:t>
            </a:r>
            <a:r>
              <a:rPr kumimoji="0" lang="en-US" sz="1400" b="0" i="0" u="none" strike="noStrike" kern="1200" cap="none" spc="0" normalizeH="0" baseline="-25000" noProof="0" dirty="0">
                <a:ln>
                  <a:noFill/>
                </a:ln>
                <a:solidFill>
                  <a:srgbClr val="000000"/>
                </a:solidFill>
                <a:effectLst/>
                <a:uLnTx/>
                <a:uFillTx/>
                <a:latin typeface="Century Gothic"/>
                <a:ea typeface="+mn-ea"/>
                <a:cs typeface="+mn-cs"/>
              </a:rPr>
              <a:t>0</a:t>
            </a:r>
            <a:r>
              <a:rPr kumimoji="0" lang="en-US" sz="1400" b="0" i="0" u="none" strike="noStrike" kern="1200" cap="none" spc="0" normalizeH="0" noProof="0" dirty="0">
                <a:ln>
                  <a:noFill/>
                </a:ln>
                <a:solidFill>
                  <a:srgbClr val="000000"/>
                </a:solidFill>
                <a:effectLst/>
                <a:uLnTx/>
                <a:uFillTx/>
                <a:latin typeface="Century Gothic"/>
                <a:ea typeface="+mn-ea"/>
                <a:cs typeface="+mn-cs"/>
              </a:rPr>
              <a:t> &lt;= 0.5</a:t>
            </a:r>
            <a:endParaRPr kumimoji="0" lang="en-US" sz="1400" b="0" i="0" u="none" strike="noStrike" kern="1200" cap="none" spc="0" normalizeH="0" baseline="0" noProof="0" dirty="0">
              <a:ln>
                <a:noFill/>
              </a:ln>
              <a:solidFill>
                <a:srgbClr val="000000"/>
              </a:solidFill>
              <a:effectLst/>
              <a:uLnTx/>
              <a:uFillTx/>
              <a:latin typeface="Century Gothic"/>
              <a:ea typeface="+mn-ea"/>
              <a:cs typeface="+mn-cs"/>
            </a:endParaRPr>
          </a:p>
        </p:txBody>
      </p:sp>
    </p:spTree>
    <p:extLst>
      <p:ext uri="{BB962C8B-B14F-4D97-AF65-F5344CB8AC3E}">
        <p14:creationId xmlns:p14="http://schemas.microsoft.com/office/powerpoint/2010/main" val="5917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859C-57F1-4B4E-9DC0-D89015353D7A}"/>
              </a:ext>
            </a:extLst>
          </p:cNvPr>
          <p:cNvSpPr>
            <a:spLocks noGrp="1"/>
          </p:cNvSpPr>
          <p:nvPr>
            <p:ph type="title"/>
          </p:nvPr>
        </p:nvSpPr>
        <p:spPr/>
        <p:txBody>
          <a:bodyPr/>
          <a:lstStyle/>
          <a:p>
            <a:r>
              <a:rPr lang="en-US" dirty="0"/>
              <a:t>How Do We Determine Our Guesses?</a:t>
            </a:r>
          </a:p>
        </p:txBody>
      </p:sp>
      <p:sp>
        <p:nvSpPr>
          <p:cNvPr id="17" name="Freeform: Shape 16">
            <a:extLst>
              <a:ext uri="{FF2B5EF4-FFF2-40B4-BE49-F238E27FC236}">
                <a16:creationId xmlns:a16="http://schemas.microsoft.com/office/drawing/2014/main" id="{4865A0C5-A759-4FA7-AEE3-00325342625A}"/>
              </a:ext>
            </a:extLst>
          </p:cNvPr>
          <p:cNvSpPr/>
          <p:nvPr/>
        </p:nvSpPr>
        <p:spPr>
          <a:xfrm>
            <a:off x="116402" y="1478629"/>
            <a:ext cx="11976010" cy="679813"/>
          </a:xfrm>
          <a:custGeom>
            <a:avLst/>
            <a:gdLst>
              <a:gd name="connsiteX0" fmla="*/ 0 w 11976010"/>
              <a:gd name="connsiteY0" fmla="*/ 339906 h 679813"/>
              <a:gd name="connsiteX1" fmla="*/ 0 w 11976010"/>
              <a:gd name="connsiteY1" fmla="*/ 339907 h 679813"/>
              <a:gd name="connsiteX2" fmla="*/ 0 w 11976010"/>
              <a:gd name="connsiteY2" fmla="*/ 339907 h 679813"/>
              <a:gd name="connsiteX3" fmla="*/ 9409801 w 11976010"/>
              <a:gd name="connsiteY3" fmla="*/ 0 h 679813"/>
              <a:gd name="connsiteX4" fmla="*/ 11636105 w 11976010"/>
              <a:gd name="connsiteY4" fmla="*/ 0 h 679813"/>
              <a:gd name="connsiteX5" fmla="*/ 11976010 w 11976010"/>
              <a:gd name="connsiteY5" fmla="*/ 339906 h 679813"/>
              <a:gd name="connsiteX6" fmla="*/ 11636105 w 11976010"/>
              <a:gd name="connsiteY6" fmla="*/ 679811 h 679813"/>
              <a:gd name="connsiteX7" fmla="*/ 9611162 w 11976010"/>
              <a:gd name="connsiteY7" fmla="*/ 679811 h 679813"/>
              <a:gd name="connsiteX8" fmla="*/ 9611142 w 11976010"/>
              <a:gd name="connsiteY8" fmla="*/ 679813 h 679813"/>
              <a:gd name="connsiteX9" fmla="*/ 339906 w 11976010"/>
              <a:gd name="connsiteY9" fmla="*/ 679812 h 679813"/>
              <a:gd name="connsiteX10" fmla="*/ 26712 w 11976010"/>
              <a:gd name="connsiteY10" fmla="*/ 472213 h 679813"/>
              <a:gd name="connsiteX11" fmla="*/ 0 w 11976010"/>
              <a:gd name="connsiteY11" fmla="*/ 339907 h 679813"/>
              <a:gd name="connsiteX12" fmla="*/ 26712 w 11976010"/>
              <a:gd name="connsiteY12" fmla="*/ 207600 h 679813"/>
              <a:gd name="connsiteX13" fmla="*/ 339906 w 11976010"/>
              <a:gd name="connsiteY13" fmla="*/ 1 h 679813"/>
              <a:gd name="connsiteX14" fmla="*/ 9409801 w 11976010"/>
              <a:gd name="connsiteY14" fmla="*/ 1 h 6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6010" h="679813">
                <a:moveTo>
                  <a:pt x="0" y="339906"/>
                </a:moveTo>
                <a:lnTo>
                  <a:pt x="0" y="339907"/>
                </a:lnTo>
                <a:lnTo>
                  <a:pt x="0" y="339907"/>
                </a:lnTo>
                <a:close/>
                <a:moveTo>
                  <a:pt x="9409801" y="0"/>
                </a:moveTo>
                <a:lnTo>
                  <a:pt x="11636105" y="0"/>
                </a:lnTo>
                <a:lnTo>
                  <a:pt x="11976010" y="339906"/>
                </a:lnTo>
                <a:lnTo>
                  <a:pt x="11636105" y="679811"/>
                </a:lnTo>
                <a:lnTo>
                  <a:pt x="9611162" y="679811"/>
                </a:lnTo>
                <a:lnTo>
                  <a:pt x="9611142" y="679813"/>
                </a:lnTo>
                <a:lnTo>
                  <a:pt x="339906" y="679812"/>
                </a:lnTo>
                <a:cubicBezTo>
                  <a:pt x="199112" y="679812"/>
                  <a:pt x="78312" y="594210"/>
                  <a:pt x="26712" y="472213"/>
                </a:cubicBezTo>
                <a:lnTo>
                  <a:pt x="0" y="339907"/>
                </a:lnTo>
                <a:lnTo>
                  <a:pt x="26712" y="207600"/>
                </a:lnTo>
                <a:cubicBezTo>
                  <a:pt x="78312" y="85603"/>
                  <a:pt x="199112" y="1"/>
                  <a:pt x="339906" y="1"/>
                </a:cubicBezTo>
                <a:lnTo>
                  <a:pt x="9409801" y="1"/>
                </a:lnTo>
                <a:close/>
              </a:path>
            </a:pathLst>
          </a:custGeom>
          <a:solidFill>
            <a:srgbClr val="BFBFBF"/>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7">
            <a:extLst>
              <a:ext uri="{FF2B5EF4-FFF2-40B4-BE49-F238E27FC236}">
                <a16:creationId xmlns:a16="http://schemas.microsoft.com/office/drawing/2014/main" id="{A499B9F8-5D97-4DF0-9A3C-30EA0D303990}"/>
              </a:ext>
            </a:extLst>
          </p:cNvPr>
          <p:cNvSpPr/>
          <p:nvPr/>
        </p:nvSpPr>
        <p:spPr>
          <a:xfrm>
            <a:off x="5946843" y="1478631"/>
            <a:ext cx="3585162" cy="679811"/>
          </a:xfrm>
          <a:prstGeom prst="roundRect">
            <a:avLst>
              <a:gd name="adj" fmla="val 50000"/>
            </a:avLst>
          </a:prstGeom>
          <a:solidFill>
            <a:srgbClr val="28236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41A1190C-AAB8-4D8D-BD98-0C8C552C1D4E}"/>
              </a:ext>
            </a:extLst>
          </p:cNvPr>
          <p:cNvSpPr/>
          <p:nvPr/>
        </p:nvSpPr>
        <p:spPr>
          <a:xfrm>
            <a:off x="284671"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0" name="Oval 29">
            <a:extLst>
              <a:ext uri="{FF2B5EF4-FFF2-40B4-BE49-F238E27FC236}">
                <a16:creationId xmlns:a16="http://schemas.microsoft.com/office/drawing/2014/main" id="{81DEDD47-09AC-4554-96A0-C33096BEE487}"/>
              </a:ext>
            </a:extLst>
          </p:cNvPr>
          <p:cNvSpPr/>
          <p:nvPr/>
        </p:nvSpPr>
        <p:spPr>
          <a:xfrm>
            <a:off x="3103518"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1" name="Oval 30">
            <a:extLst>
              <a:ext uri="{FF2B5EF4-FFF2-40B4-BE49-F238E27FC236}">
                <a16:creationId xmlns:a16="http://schemas.microsoft.com/office/drawing/2014/main" id="{2030CC86-CD88-49A5-B6DB-19FDD031F61D}"/>
              </a:ext>
            </a:extLst>
          </p:cNvPr>
          <p:cNvSpPr/>
          <p:nvPr/>
        </p:nvSpPr>
        <p:spPr>
          <a:xfrm>
            <a:off x="6101723"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2" name="Oval 31">
            <a:extLst>
              <a:ext uri="{FF2B5EF4-FFF2-40B4-BE49-F238E27FC236}">
                <a16:creationId xmlns:a16="http://schemas.microsoft.com/office/drawing/2014/main" id="{669D6D3B-F63E-4674-BCFF-99BA94D7850D}"/>
              </a:ext>
            </a:extLst>
          </p:cNvPr>
          <p:cNvSpPr/>
          <p:nvPr/>
        </p:nvSpPr>
        <p:spPr>
          <a:xfrm>
            <a:off x="9107473"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3" name="TextBox 42">
            <a:extLst>
              <a:ext uri="{FF2B5EF4-FFF2-40B4-BE49-F238E27FC236}">
                <a16:creationId xmlns:a16="http://schemas.microsoft.com/office/drawing/2014/main" id="{A0D55E07-3598-4586-94DF-84550359E6C9}"/>
              </a:ext>
            </a:extLst>
          </p:cNvPr>
          <p:cNvSpPr txBox="1"/>
          <p:nvPr/>
        </p:nvSpPr>
        <p:spPr>
          <a:xfrm>
            <a:off x="6471931" y="1650330"/>
            <a:ext cx="21884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Standard Guesses</a:t>
            </a:r>
          </a:p>
        </p:txBody>
      </p:sp>
      <p:sp>
        <p:nvSpPr>
          <p:cNvPr id="44" name="TextBox 43">
            <a:extLst>
              <a:ext uri="{FF2B5EF4-FFF2-40B4-BE49-F238E27FC236}">
                <a16:creationId xmlns:a16="http://schemas.microsoft.com/office/drawing/2014/main" id="{D946B374-0E0C-4666-BD30-A9B81C864FE1}"/>
              </a:ext>
            </a:extLst>
          </p:cNvPr>
          <p:cNvSpPr txBox="1"/>
          <p:nvPr/>
        </p:nvSpPr>
        <p:spPr>
          <a:xfrm>
            <a:off x="9548586" y="1650330"/>
            <a:ext cx="9316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Results</a:t>
            </a:r>
            <a:endParaRPr kumimoji="0" lang="en-US" sz="1600" b="1"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9" name="TextBox 18">
            <a:extLst>
              <a:ext uri="{FF2B5EF4-FFF2-40B4-BE49-F238E27FC236}">
                <a16:creationId xmlns:a16="http://schemas.microsoft.com/office/drawing/2014/main" id="{5C890B5A-ACD0-4C7E-A333-6017C71DE996}"/>
              </a:ext>
            </a:extLst>
          </p:cNvPr>
          <p:cNvSpPr txBox="1"/>
          <p:nvPr/>
        </p:nvSpPr>
        <p:spPr>
          <a:xfrm>
            <a:off x="656987" y="1650330"/>
            <a:ext cx="18533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RFC Probability</a:t>
            </a:r>
          </a:p>
        </p:txBody>
      </p:sp>
      <p:sp>
        <p:nvSpPr>
          <p:cNvPr id="20" name="TextBox 19">
            <a:extLst>
              <a:ext uri="{FF2B5EF4-FFF2-40B4-BE49-F238E27FC236}">
                <a16:creationId xmlns:a16="http://schemas.microsoft.com/office/drawing/2014/main" id="{DA6C4809-2D01-4CB4-A00C-323FBE8A8124}"/>
              </a:ext>
            </a:extLst>
          </p:cNvPr>
          <p:cNvSpPr txBox="1"/>
          <p:nvPr/>
        </p:nvSpPr>
        <p:spPr>
          <a:xfrm>
            <a:off x="284671" y="2227152"/>
            <a:ext cx="2822488" cy="98488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bg1">
                    <a:lumMod val="65000"/>
                  </a:schemeClr>
                </a:solidFill>
                <a:effectLst/>
                <a:uLnTx/>
                <a:uFillTx/>
                <a:latin typeface="Century Gothic"/>
                <a:ea typeface="+mn-ea"/>
                <a:cs typeface="+mn-cs"/>
              </a:rPr>
              <a:t>RFC Models returns a list of the following format: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bg1">
                  <a:lumMod val="65000"/>
                </a:schemeClr>
              </a:solidFill>
              <a:latin typeface="Century Gothic"/>
            </a:endParaRPr>
          </a:p>
          <a:p>
            <a:pPr marR="0" lvl="0" algn="ctr" defTabSz="914400" rtl="0" eaLnBrk="1" fontAlgn="auto" latinLnBrk="0" hangingPunct="1">
              <a:lnSpc>
                <a:spcPct val="100000"/>
              </a:lnSpc>
              <a:spcBef>
                <a:spcPts val="0"/>
              </a:spcBef>
              <a:spcAft>
                <a:spcPts val="0"/>
              </a:spcAft>
              <a:buClrTx/>
              <a:buSzTx/>
              <a:tabLst/>
              <a:defRPr/>
            </a:pPr>
            <a:r>
              <a:rPr lang="en-US" dirty="0">
                <a:solidFill>
                  <a:schemeClr val="bg1">
                    <a:lumMod val="65000"/>
                  </a:schemeClr>
                </a:solidFill>
                <a:latin typeface="Century Gothic"/>
              </a:rPr>
              <a:t>[P</a:t>
            </a:r>
            <a:r>
              <a:rPr lang="en-US" baseline="-25000" dirty="0">
                <a:solidFill>
                  <a:schemeClr val="bg1">
                    <a:lumMod val="65000"/>
                  </a:schemeClr>
                </a:solidFill>
                <a:latin typeface="Century Gothic"/>
              </a:rPr>
              <a:t>0</a:t>
            </a:r>
            <a:r>
              <a:rPr lang="en-US" dirty="0">
                <a:solidFill>
                  <a:schemeClr val="bg1">
                    <a:lumMod val="65000"/>
                  </a:schemeClr>
                </a:solidFill>
                <a:latin typeface="Century Gothic"/>
              </a:rPr>
              <a:t>, P</a:t>
            </a:r>
            <a:r>
              <a:rPr lang="en-US" baseline="-25000" dirty="0">
                <a:solidFill>
                  <a:schemeClr val="bg1">
                    <a:lumMod val="65000"/>
                  </a:schemeClr>
                </a:solidFill>
                <a:latin typeface="Century Gothic"/>
              </a:rPr>
              <a:t>1</a:t>
            </a:r>
            <a:r>
              <a:rPr lang="en-US" dirty="0">
                <a:solidFill>
                  <a:schemeClr val="bg1">
                    <a:lumMod val="65000"/>
                  </a:schemeClr>
                </a:solidFill>
                <a:latin typeface="Century Gothic"/>
              </a:rPr>
              <a:t>]</a:t>
            </a:r>
            <a:r>
              <a:rPr lang="en-US" baseline="-25000" dirty="0">
                <a:solidFill>
                  <a:schemeClr val="bg1">
                    <a:lumMod val="65000"/>
                  </a:schemeClr>
                </a:solidFill>
                <a:latin typeface="Century Gothic"/>
              </a:rPr>
              <a:t>D,C</a:t>
            </a:r>
            <a:endParaRPr kumimoji="0" lang="en-US" sz="1400" b="0" i="0" u="none" strike="noStrike" kern="1200" cap="none" spc="0" normalizeH="0" baseline="0" noProof="0" dirty="0">
              <a:ln>
                <a:noFill/>
              </a:ln>
              <a:solidFill>
                <a:schemeClr val="bg1">
                  <a:lumMod val="65000"/>
                </a:schemeClr>
              </a:solidFill>
              <a:effectLst/>
              <a:uLnTx/>
              <a:uFillTx/>
              <a:latin typeface="Century Gothic"/>
            </a:endParaRPr>
          </a:p>
        </p:txBody>
      </p:sp>
      <p:sp>
        <p:nvSpPr>
          <p:cNvPr id="21" name="TextBox 20">
            <a:extLst>
              <a:ext uri="{FF2B5EF4-FFF2-40B4-BE49-F238E27FC236}">
                <a16:creationId xmlns:a16="http://schemas.microsoft.com/office/drawing/2014/main" id="{DBEDC411-D370-429B-B3F3-CE6CE268586D}"/>
              </a:ext>
            </a:extLst>
          </p:cNvPr>
          <p:cNvSpPr txBox="1"/>
          <p:nvPr/>
        </p:nvSpPr>
        <p:spPr>
          <a:xfrm>
            <a:off x="3513659" y="1650330"/>
            <a:ext cx="23487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Lowest Probabilities</a:t>
            </a:r>
          </a:p>
        </p:txBody>
      </p:sp>
      <p:sp>
        <p:nvSpPr>
          <p:cNvPr id="16" name="TextBox 15">
            <a:extLst>
              <a:ext uri="{FF2B5EF4-FFF2-40B4-BE49-F238E27FC236}">
                <a16:creationId xmlns:a16="http://schemas.microsoft.com/office/drawing/2014/main" id="{3B8740E3-2310-4EFD-9868-D4C10A1AC57E}"/>
              </a:ext>
            </a:extLst>
          </p:cNvPr>
          <p:cNvSpPr txBox="1"/>
          <p:nvPr/>
        </p:nvSpPr>
        <p:spPr>
          <a:xfrm>
            <a:off x="6101724" y="2227152"/>
            <a:ext cx="2822488" cy="138499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000000"/>
                </a:solidFill>
                <a:latin typeface="Century Gothic"/>
              </a:rPr>
              <a:t>Some Customers have fewer than 5 positive results across departments. In that case, we add guesses from a list of standard guesses until we have 5</a:t>
            </a:r>
            <a:endParaRPr kumimoji="0" lang="en-US" sz="1400" b="0" i="0" u="none" strike="noStrike" kern="1200" cap="none" spc="0" normalizeH="0" baseline="0" noProof="0" dirty="0">
              <a:ln>
                <a:noFill/>
              </a:ln>
              <a:solidFill>
                <a:srgbClr val="000000"/>
              </a:solidFill>
              <a:effectLst/>
              <a:uLnTx/>
              <a:uFillTx/>
              <a:latin typeface="Century Gothic"/>
              <a:ea typeface="+mn-ea"/>
              <a:cs typeface="+mn-cs"/>
            </a:endParaRPr>
          </a:p>
        </p:txBody>
      </p:sp>
      <p:sp>
        <p:nvSpPr>
          <p:cNvPr id="24" name="TextBox 23">
            <a:extLst>
              <a:ext uri="{FF2B5EF4-FFF2-40B4-BE49-F238E27FC236}">
                <a16:creationId xmlns:a16="http://schemas.microsoft.com/office/drawing/2014/main" id="{DB00323C-50E9-4C0A-A484-E014AB562D68}"/>
              </a:ext>
            </a:extLst>
          </p:cNvPr>
          <p:cNvSpPr txBox="1"/>
          <p:nvPr/>
        </p:nvSpPr>
        <p:spPr>
          <a:xfrm>
            <a:off x="3103518" y="2227152"/>
            <a:ext cx="2822488" cy="1169551"/>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bg1">
                    <a:lumMod val="65000"/>
                  </a:schemeClr>
                </a:solidFill>
                <a:effectLst/>
                <a:uLnTx/>
                <a:uFillTx/>
                <a:latin typeface="Century Gothic"/>
                <a:ea typeface="+mn-ea"/>
                <a:cs typeface="+mn-cs"/>
              </a:rPr>
              <a:t>We choose the departments with the lowest value for P</a:t>
            </a:r>
            <a:r>
              <a:rPr kumimoji="0" lang="en-US" sz="1400" b="0" i="0" u="none" strike="noStrike" kern="1200" cap="none" spc="0" normalizeH="0" baseline="-25000" noProof="0" dirty="0">
                <a:ln>
                  <a:noFill/>
                </a:ln>
                <a:solidFill>
                  <a:schemeClr val="bg1">
                    <a:lumMod val="65000"/>
                  </a:schemeClr>
                </a:solidFill>
                <a:effectLst/>
                <a:uLnTx/>
                <a:uFillTx/>
                <a:latin typeface="Century Gothic"/>
                <a:ea typeface="+mn-ea"/>
                <a:cs typeface="+mn-cs"/>
              </a:rPr>
              <a:t>0</a:t>
            </a:r>
            <a:r>
              <a:rPr kumimoji="0" lang="en-US" sz="1400" b="0" i="0" u="none" strike="noStrike" kern="1200" cap="none" spc="0" normalizeH="0" noProof="0" dirty="0">
                <a:ln>
                  <a:noFill/>
                </a:ln>
                <a:solidFill>
                  <a:schemeClr val="bg1">
                    <a:lumMod val="65000"/>
                  </a:schemeClr>
                </a:solidFill>
                <a:effectLst/>
                <a:uLnTx/>
                <a:uFillTx/>
                <a:latin typeface="Century Gothic"/>
                <a:ea typeface="+mn-ea"/>
                <a:cs typeface="+mn-cs"/>
              </a:rPr>
              <a:t> for each customer, provided </a:t>
            </a:r>
          </a:p>
          <a:p>
            <a:pPr marR="0" lvl="0" algn="l" defTabSz="914400" rtl="0" eaLnBrk="1" fontAlgn="auto" latinLnBrk="0" hangingPunct="1">
              <a:lnSpc>
                <a:spcPct val="100000"/>
              </a:lnSpc>
              <a:spcBef>
                <a:spcPts val="0"/>
              </a:spcBef>
              <a:spcAft>
                <a:spcPts val="0"/>
              </a:spcAft>
              <a:buClrTx/>
              <a:buSzTx/>
              <a:tabLst/>
              <a:defRPr/>
            </a:pPr>
            <a:r>
              <a:rPr lang="en-US" sz="1400" dirty="0">
                <a:solidFill>
                  <a:schemeClr val="bg1">
                    <a:lumMod val="65000"/>
                  </a:schemeClr>
                </a:solidFill>
                <a:latin typeface="Century Gothic"/>
              </a:rPr>
              <a:t>    </a:t>
            </a:r>
            <a:r>
              <a:rPr kumimoji="0" lang="en-US" sz="1400" b="0" i="0" u="none" strike="noStrike" kern="1200" cap="none" spc="0" normalizeH="0" noProof="0" dirty="0">
                <a:ln>
                  <a:noFill/>
                </a:ln>
                <a:solidFill>
                  <a:schemeClr val="bg1">
                    <a:lumMod val="65000"/>
                  </a:schemeClr>
                </a:solidFill>
                <a:effectLst/>
                <a:uLnTx/>
                <a:uFillTx/>
                <a:latin typeface="Century Gothic"/>
                <a:ea typeface="+mn-ea"/>
                <a:cs typeface="+mn-cs"/>
              </a:rPr>
              <a:t>P</a:t>
            </a:r>
            <a:r>
              <a:rPr kumimoji="0" lang="en-US" sz="1400" b="0" i="0" u="none" strike="noStrike" kern="1200" cap="none" spc="0" normalizeH="0" baseline="-25000" noProof="0" dirty="0">
                <a:ln>
                  <a:noFill/>
                </a:ln>
                <a:solidFill>
                  <a:schemeClr val="bg1">
                    <a:lumMod val="65000"/>
                  </a:schemeClr>
                </a:solidFill>
                <a:effectLst/>
                <a:uLnTx/>
                <a:uFillTx/>
                <a:latin typeface="Century Gothic"/>
                <a:ea typeface="+mn-ea"/>
                <a:cs typeface="+mn-cs"/>
              </a:rPr>
              <a:t>0</a:t>
            </a:r>
            <a:r>
              <a:rPr kumimoji="0" lang="en-US" sz="1400" b="0" i="0" u="none" strike="noStrike" kern="1200" cap="none" spc="0" normalizeH="0" noProof="0" dirty="0">
                <a:ln>
                  <a:noFill/>
                </a:ln>
                <a:solidFill>
                  <a:schemeClr val="bg1">
                    <a:lumMod val="65000"/>
                  </a:schemeClr>
                </a:solidFill>
                <a:effectLst/>
                <a:uLnTx/>
                <a:uFillTx/>
                <a:latin typeface="Century Gothic"/>
                <a:ea typeface="+mn-ea"/>
                <a:cs typeface="+mn-cs"/>
              </a:rPr>
              <a:t> &lt;= 0.5</a:t>
            </a:r>
            <a:endParaRPr kumimoji="0" lang="en-US" sz="1400" b="0" i="0" u="none" strike="noStrike" kern="1200" cap="none" spc="0" normalizeH="0" baseline="0" noProof="0" dirty="0">
              <a:ln>
                <a:noFill/>
              </a:ln>
              <a:solidFill>
                <a:schemeClr val="bg1">
                  <a:lumMod val="65000"/>
                </a:schemeClr>
              </a:solidFill>
              <a:effectLst/>
              <a:uLnTx/>
              <a:uFillTx/>
              <a:latin typeface="Century Gothic"/>
              <a:ea typeface="+mn-ea"/>
              <a:cs typeface="+mn-cs"/>
            </a:endParaRPr>
          </a:p>
        </p:txBody>
      </p:sp>
    </p:spTree>
    <p:extLst>
      <p:ext uri="{BB962C8B-B14F-4D97-AF65-F5344CB8AC3E}">
        <p14:creationId xmlns:p14="http://schemas.microsoft.com/office/powerpoint/2010/main" val="291083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859C-57F1-4B4E-9DC0-D89015353D7A}"/>
              </a:ext>
            </a:extLst>
          </p:cNvPr>
          <p:cNvSpPr>
            <a:spLocks noGrp="1"/>
          </p:cNvSpPr>
          <p:nvPr>
            <p:ph type="title"/>
          </p:nvPr>
        </p:nvSpPr>
        <p:spPr/>
        <p:txBody>
          <a:bodyPr/>
          <a:lstStyle/>
          <a:p>
            <a:r>
              <a:rPr lang="en-US" dirty="0"/>
              <a:t>How Do We Determine Our Guesses?</a:t>
            </a:r>
          </a:p>
        </p:txBody>
      </p:sp>
      <p:sp>
        <p:nvSpPr>
          <p:cNvPr id="19" name="Freeform: Shape 18">
            <a:extLst>
              <a:ext uri="{FF2B5EF4-FFF2-40B4-BE49-F238E27FC236}">
                <a16:creationId xmlns:a16="http://schemas.microsoft.com/office/drawing/2014/main" id="{60DDBB94-0CEA-4244-8CB1-DAB34ACF3317}"/>
              </a:ext>
            </a:extLst>
          </p:cNvPr>
          <p:cNvSpPr/>
          <p:nvPr/>
        </p:nvSpPr>
        <p:spPr>
          <a:xfrm>
            <a:off x="116402" y="1478629"/>
            <a:ext cx="11976010" cy="679813"/>
          </a:xfrm>
          <a:custGeom>
            <a:avLst/>
            <a:gdLst>
              <a:gd name="connsiteX0" fmla="*/ 0 w 11976010"/>
              <a:gd name="connsiteY0" fmla="*/ 339906 h 679813"/>
              <a:gd name="connsiteX1" fmla="*/ 0 w 11976010"/>
              <a:gd name="connsiteY1" fmla="*/ 339907 h 679813"/>
              <a:gd name="connsiteX2" fmla="*/ 0 w 11976010"/>
              <a:gd name="connsiteY2" fmla="*/ 339907 h 679813"/>
              <a:gd name="connsiteX3" fmla="*/ 9409801 w 11976010"/>
              <a:gd name="connsiteY3" fmla="*/ 0 h 679813"/>
              <a:gd name="connsiteX4" fmla="*/ 11636105 w 11976010"/>
              <a:gd name="connsiteY4" fmla="*/ 0 h 679813"/>
              <a:gd name="connsiteX5" fmla="*/ 11976010 w 11976010"/>
              <a:gd name="connsiteY5" fmla="*/ 339906 h 679813"/>
              <a:gd name="connsiteX6" fmla="*/ 11636105 w 11976010"/>
              <a:gd name="connsiteY6" fmla="*/ 679811 h 679813"/>
              <a:gd name="connsiteX7" fmla="*/ 9611162 w 11976010"/>
              <a:gd name="connsiteY7" fmla="*/ 679811 h 679813"/>
              <a:gd name="connsiteX8" fmla="*/ 9611142 w 11976010"/>
              <a:gd name="connsiteY8" fmla="*/ 679813 h 679813"/>
              <a:gd name="connsiteX9" fmla="*/ 339906 w 11976010"/>
              <a:gd name="connsiteY9" fmla="*/ 679812 h 679813"/>
              <a:gd name="connsiteX10" fmla="*/ 26712 w 11976010"/>
              <a:gd name="connsiteY10" fmla="*/ 472213 h 679813"/>
              <a:gd name="connsiteX11" fmla="*/ 0 w 11976010"/>
              <a:gd name="connsiteY11" fmla="*/ 339907 h 679813"/>
              <a:gd name="connsiteX12" fmla="*/ 26712 w 11976010"/>
              <a:gd name="connsiteY12" fmla="*/ 207600 h 679813"/>
              <a:gd name="connsiteX13" fmla="*/ 339906 w 11976010"/>
              <a:gd name="connsiteY13" fmla="*/ 1 h 679813"/>
              <a:gd name="connsiteX14" fmla="*/ 9409801 w 11976010"/>
              <a:gd name="connsiteY14" fmla="*/ 1 h 6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6010" h="679813">
                <a:moveTo>
                  <a:pt x="0" y="339906"/>
                </a:moveTo>
                <a:lnTo>
                  <a:pt x="0" y="339907"/>
                </a:lnTo>
                <a:lnTo>
                  <a:pt x="0" y="339907"/>
                </a:lnTo>
                <a:close/>
                <a:moveTo>
                  <a:pt x="9409801" y="0"/>
                </a:moveTo>
                <a:lnTo>
                  <a:pt x="11636105" y="0"/>
                </a:lnTo>
                <a:lnTo>
                  <a:pt x="11976010" y="339906"/>
                </a:lnTo>
                <a:lnTo>
                  <a:pt x="11636105" y="679811"/>
                </a:lnTo>
                <a:lnTo>
                  <a:pt x="9611162" y="679811"/>
                </a:lnTo>
                <a:lnTo>
                  <a:pt x="9611142" y="679813"/>
                </a:lnTo>
                <a:lnTo>
                  <a:pt x="339906" y="679812"/>
                </a:lnTo>
                <a:cubicBezTo>
                  <a:pt x="199112" y="679812"/>
                  <a:pt x="78312" y="594210"/>
                  <a:pt x="26712" y="472213"/>
                </a:cubicBezTo>
                <a:lnTo>
                  <a:pt x="0" y="339907"/>
                </a:lnTo>
                <a:lnTo>
                  <a:pt x="26712" y="207600"/>
                </a:lnTo>
                <a:cubicBezTo>
                  <a:pt x="78312" y="85603"/>
                  <a:pt x="199112" y="1"/>
                  <a:pt x="339906" y="1"/>
                </a:cubicBezTo>
                <a:lnTo>
                  <a:pt x="9409801" y="1"/>
                </a:lnTo>
                <a:close/>
              </a:path>
            </a:pathLst>
          </a:custGeom>
          <a:solidFill>
            <a:srgbClr val="282364"/>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22581AC0-CBB7-4FF7-BBA1-711CF24A867A}"/>
              </a:ext>
            </a:extLst>
          </p:cNvPr>
          <p:cNvSpPr/>
          <p:nvPr/>
        </p:nvSpPr>
        <p:spPr>
          <a:xfrm>
            <a:off x="284671"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Oval 21">
            <a:extLst>
              <a:ext uri="{FF2B5EF4-FFF2-40B4-BE49-F238E27FC236}">
                <a16:creationId xmlns:a16="http://schemas.microsoft.com/office/drawing/2014/main" id="{55B75026-BC33-4462-8C36-A0725ACC458A}"/>
              </a:ext>
            </a:extLst>
          </p:cNvPr>
          <p:cNvSpPr/>
          <p:nvPr/>
        </p:nvSpPr>
        <p:spPr>
          <a:xfrm>
            <a:off x="3103518"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Oval 22">
            <a:extLst>
              <a:ext uri="{FF2B5EF4-FFF2-40B4-BE49-F238E27FC236}">
                <a16:creationId xmlns:a16="http://schemas.microsoft.com/office/drawing/2014/main" id="{9BD3BAFB-357B-4164-883A-CFE618DCCC1F}"/>
              </a:ext>
            </a:extLst>
          </p:cNvPr>
          <p:cNvSpPr/>
          <p:nvPr/>
        </p:nvSpPr>
        <p:spPr>
          <a:xfrm>
            <a:off x="6101723"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4" name="Oval 23">
            <a:extLst>
              <a:ext uri="{FF2B5EF4-FFF2-40B4-BE49-F238E27FC236}">
                <a16:creationId xmlns:a16="http://schemas.microsoft.com/office/drawing/2014/main" id="{39534043-1F49-4268-A239-F5AB30E814FB}"/>
              </a:ext>
            </a:extLst>
          </p:cNvPr>
          <p:cNvSpPr/>
          <p:nvPr/>
        </p:nvSpPr>
        <p:spPr>
          <a:xfrm>
            <a:off x="9107473" y="1689965"/>
            <a:ext cx="267419" cy="26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7" name="TextBox 16">
            <a:extLst>
              <a:ext uri="{FF2B5EF4-FFF2-40B4-BE49-F238E27FC236}">
                <a16:creationId xmlns:a16="http://schemas.microsoft.com/office/drawing/2014/main" id="{D2B34F81-410D-437B-A2A1-BACC00A57587}"/>
              </a:ext>
            </a:extLst>
          </p:cNvPr>
          <p:cNvSpPr txBox="1"/>
          <p:nvPr/>
        </p:nvSpPr>
        <p:spPr>
          <a:xfrm>
            <a:off x="656987" y="1650330"/>
            <a:ext cx="18533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RFC Probability</a:t>
            </a:r>
          </a:p>
        </p:txBody>
      </p:sp>
      <p:sp>
        <p:nvSpPr>
          <p:cNvPr id="18" name="TextBox 17">
            <a:extLst>
              <a:ext uri="{FF2B5EF4-FFF2-40B4-BE49-F238E27FC236}">
                <a16:creationId xmlns:a16="http://schemas.microsoft.com/office/drawing/2014/main" id="{E95F4777-55BF-4A7A-9DC5-F143AAD083F1}"/>
              </a:ext>
            </a:extLst>
          </p:cNvPr>
          <p:cNvSpPr txBox="1"/>
          <p:nvPr/>
        </p:nvSpPr>
        <p:spPr>
          <a:xfrm>
            <a:off x="284671" y="2227152"/>
            <a:ext cx="2822488" cy="98488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entury Gothic"/>
                <a:ea typeface="+mn-ea"/>
                <a:cs typeface="+mn-cs"/>
              </a:rPr>
              <a:t>RFC Models returns a list of the following format: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000000"/>
              </a:solidFill>
              <a:latin typeface="Century Gothic"/>
            </a:endParaRPr>
          </a:p>
          <a:p>
            <a:pPr marR="0" lvl="0" algn="ctr" defTabSz="914400" rtl="0" eaLnBrk="1" fontAlgn="auto" latinLnBrk="0" hangingPunct="1">
              <a:lnSpc>
                <a:spcPct val="100000"/>
              </a:lnSpc>
              <a:spcBef>
                <a:spcPts val="0"/>
              </a:spcBef>
              <a:spcAft>
                <a:spcPts val="0"/>
              </a:spcAft>
              <a:buClrTx/>
              <a:buSzTx/>
              <a:tabLst/>
              <a:defRPr/>
            </a:pPr>
            <a:r>
              <a:rPr lang="en-US" dirty="0">
                <a:solidFill>
                  <a:srgbClr val="000000"/>
                </a:solidFill>
                <a:latin typeface="Century Gothic"/>
              </a:rPr>
              <a:t>[P</a:t>
            </a:r>
            <a:r>
              <a:rPr lang="en-US" baseline="-25000" dirty="0">
                <a:solidFill>
                  <a:srgbClr val="000000"/>
                </a:solidFill>
                <a:latin typeface="Century Gothic"/>
              </a:rPr>
              <a:t>0</a:t>
            </a:r>
            <a:r>
              <a:rPr lang="en-US" dirty="0">
                <a:solidFill>
                  <a:srgbClr val="000000"/>
                </a:solidFill>
                <a:latin typeface="Century Gothic"/>
              </a:rPr>
              <a:t>, P</a:t>
            </a:r>
            <a:r>
              <a:rPr lang="en-US" baseline="-25000" dirty="0">
                <a:solidFill>
                  <a:srgbClr val="000000"/>
                </a:solidFill>
                <a:latin typeface="Century Gothic"/>
              </a:rPr>
              <a:t>1</a:t>
            </a:r>
            <a:r>
              <a:rPr lang="en-US" dirty="0">
                <a:solidFill>
                  <a:srgbClr val="000000"/>
                </a:solidFill>
                <a:latin typeface="Century Gothic"/>
              </a:rPr>
              <a:t>]</a:t>
            </a:r>
            <a:r>
              <a:rPr lang="en-US" baseline="-25000" dirty="0">
                <a:solidFill>
                  <a:srgbClr val="000000"/>
                </a:solidFill>
                <a:latin typeface="Century Gothic"/>
              </a:rPr>
              <a:t>D,C</a:t>
            </a:r>
            <a:endParaRPr kumimoji="0" lang="en-US" sz="1400" b="0" i="0" u="none" strike="noStrike" kern="1200" cap="none" spc="0" normalizeH="0" baseline="0" noProof="0" dirty="0">
              <a:ln>
                <a:noFill/>
              </a:ln>
              <a:solidFill>
                <a:srgbClr val="000000"/>
              </a:solidFill>
              <a:effectLst/>
              <a:uLnTx/>
              <a:uFillTx/>
              <a:latin typeface="Century Gothic"/>
              <a:ea typeface="+mn-ea"/>
              <a:cs typeface="+mn-cs"/>
            </a:endParaRPr>
          </a:p>
        </p:txBody>
      </p:sp>
      <p:sp>
        <p:nvSpPr>
          <p:cNvPr id="29" name="TextBox 28">
            <a:extLst>
              <a:ext uri="{FF2B5EF4-FFF2-40B4-BE49-F238E27FC236}">
                <a16:creationId xmlns:a16="http://schemas.microsoft.com/office/drawing/2014/main" id="{43808D8C-C820-436F-8845-DC9CDF5E4FA4}"/>
              </a:ext>
            </a:extLst>
          </p:cNvPr>
          <p:cNvSpPr txBox="1"/>
          <p:nvPr/>
        </p:nvSpPr>
        <p:spPr>
          <a:xfrm>
            <a:off x="3513659" y="1650330"/>
            <a:ext cx="23487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Lowest Probabilities</a:t>
            </a:r>
          </a:p>
        </p:txBody>
      </p:sp>
      <p:sp>
        <p:nvSpPr>
          <p:cNvPr id="30" name="TextBox 29">
            <a:extLst>
              <a:ext uri="{FF2B5EF4-FFF2-40B4-BE49-F238E27FC236}">
                <a16:creationId xmlns:a16="http://schemas.microsoft.com/office/drawing/2014/main" id="{83737BEA-255F-4C30-83F4-E2C9007A9E35}"/>
              </a:ext>
            </a:extLst>
          </p:cNvPr>
          <p:cNvSpPr txBox="1"/>
          <p:nvPr/>
        </p:nvSpPr>
        <p:spPr>
          <a:xfrm>
            <a:off x="3103518" y="2227152"/>
            <a:ext cx="2822488" cy="1169551"/>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entury Gothic"/>
                <a:ea typeface="+mn-ea"/>
                <a:cs typeface="+mn-cs"/>
              </a:rPr>
              <a:t>We choose the departments with the lowest value for P</a:t>
            </a:r>
            <a:r>
              <a:rPr kumimoji="0" lang="en-US" sz="1400" b="0" i="0" u="none" strike="noStrike" kern="1200" cap="none" spc="0" normalizeH="0" baseline="-25000" noProof="0" dirty="0">
                <a:ln>
                  <a:noFill/>
                </a:ln>
                <a:solidFill>
                  <a:srgbClr val="000000"/>
                </a:solidFill>
                <a:effectLst/>
                <a:uLnTx/>
                <a:uFillTx/>
                <a:latin typeface="Century Gothic"/>
                <a:ea typeface="+mn-ea"/>
                <a:cs typeface="+mn-cs"/>
              </a:rPr>
              <a:t>0</a:t>
            </a:r>
            <a:r>
              <a:rPr kumimoji="0" lang="en-US" sz="1400" b="0" i="0" u="none" strike="noStrike" kern="1200" cap="none" spc="0" normalizeH="0" noProof="0" dirty="0">
                <a:ln>
                  <a:noFill/>
                </a:ln>
                <a:solidFill>
                  <a:srgbClr val="000000"/>
                </a:solidFill>
                <a:effectLst/>
                <a:uLnTx/>
                <a:uFillTx/>
                <a:latin typeface="Century Gothic"/>
                <a:ea typeface="+mn-ea"/>
                <a:cs typeface="+mn-cs"/>
              </a:rPr>
              <a:t> for each customer, provided </a:t>
            </a: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0000"/>
                </a:solidFill>
                <a:latin typeface="Century Gothic"/>
              </a:rPr>
              <a:t>    </a:t>
            </a:r>
            <a:r>
              <a:rPr kumimoji="0" lang="en-US" sz="1400" b="0" i="0" u="none" strike="noStrike" kern="1200" cap="none" spc="0" normalizeH="0" noProof="0" dirty="0">
                <a:ln>
                  <a:noFill/>
                </a:ln>
                <a:solidFill>
                  <a:srgbClr val="000000"/>
                </a:solidFill>
                <a:effectLst/>
                <a:uLnTx/>
                <a:uFillTx/>
                <a:latin typeface="Century Gothic"/>
                <a:ea typeface="+mn-ea"/>
                <a:cs typeface="+mn-cs"/>
              </a:rPr>
              <a:t>P</a:t>
            </a:r>
            <a:r>
              <a:rPr kumimoji="0" lang="en-US" sz="1400" b="0" i="0" u="none" strike="noStrike" kern="1200" cap="none" spc="0" normalizeH="0" baseline="-25000" noProof="0" dirty="0">
                <a:ln>
                  <a:noFill/>
                </a:ln>
                <a:solidFill>
                  <a:srgbClr val="000000"/>
                </a:solidFill>
                <a:effectLst/>
                <a:uLnTx/>
                <a:uFillTx/>
                <a:latin typeface="Century Gothic"/>
                <a:ea typeface="+mn-ea"/>
                <a:cs typeface="+mn-cs"/>
              </a:rPr>
              <a:t>0</a:t>
            </a:r>
            <a:r>
              <a:rPr kumimoji="0" lang="en-US" sz="1400" b="0" i="0" u="none" strike="noStrike" kern="1200" cap="none" spc="0" normalizeH="0" noProof="0" dirty="0">
                <a:ln>
                  <a:noFill/>
                </a:ln>
                <a:solidFill>
                  <a:srgbClr val="000000"/>
                </a:solidFill>
                <a:effectLst/>
                <a:uLnTx/>
                <a:uFillTx/>
                <a:latin typeface="Century Gothic"/>
                <a:ea typeface="+mn-ea"/>
                <a:cs typeface="+mn-cs"/>
              </a:rPr>
              <a:t> &lt;= 0.5</a:t>
            </a:r>
            <a:endParaRPr kumimoji="0" lang="en-US" sz="1400" b="0" i="0" u="none" strike="noStrike" kern="1200" cap="none" spc="0" normalizeH="0" baseline="0" noProof="0" dirty="0">
              <a:ln>
                <a:noFill/>
              </a:ln>
              <a:solidFill>
                <a:srgbClr val="000000"/>
              </a:solidFill>
              <a:effectLst/>
              <a:uLnTx/>
              <a:uFillTx/>
              <a:latin typeface="Century Gothic"/>
              <a:ea typeface="+mn-ea"/>
              <a:cs typeface="+mn-cs"/>
            </a:endParaRPr>
          </a:p>
        </p:txBody>
      </p:sp>
      <p:sp>
        <p:nvSpPr>
          <p:cNvPr id="31" name="TextBox 30">
            <a:extLst>
              <a:ext uri="{FF2B5EF4-FFF2-40B4-BE49-F238E27FC236}">
                <a16:creationId xmlns:a16="http://schemas.microsoft.com/office/drawing/2014/main" id="{1A7D2F4B-AD28-4077-A146-0C490F5DBB25}"/>
              </a:ext>
            </a:extLst>
          </p:cNvPr>
          <p:cNvSpPr txBox="1"/>
          <p:nvPr/>
        </p:nvSpPr>
        <p:spPr>
          <a:xfrm>
            <a:off x="6471931" y="1650330"/>
            <a:ext cx="21884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Standard Guesses</a:t>
            </a:r>
          </a:p>
        </p:txBody>
      </p:sp>
      <p:sp>
        <p:nvSpPr>
          <p:cNvPr id="32" name="TextBox 31">
            <a:extLst>
              <a:ext uri="{FF2B5EF4-FFF2-40B4-BE49-F238E27FC236}">
                <a16:creationId xmlns:a16="http://schemas.microsoft.com/office/drawing/2014/main" id="{059C9EE2-B4EE-471F-A19B-9462BFBEE802}"/>
              </a:ext>
            </a:extLst>
          </p:cNvPr>
          <p:cNvSpPr txBox="1"/>
          <p:nvPr/>
        </p:nvSpPr>
        <p:spPr>
          <a:xfrm>
            <a:off x="6101724" y="2227152"/>
            <a:ext cx="2822488" cy="138499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000000"/>
                </a:solidFill>
                <a:latin typeface="Century Gothic"/>
              </a:rPr>
              <a:t>Some Customers have fewer than 5 positive results across departments. In that case, we add guesses from a list of standard guesses until we have 5</a:t>
            </a:r>
            <a:endParaRPr kumimoji="0" lang="en-US" sz="1400" b="0" i="0" u="none" strike="noStrike" kern="1200" cap="none" spc="0" normalizeH="0" baseline="0" noProof="0" dirty="0">
              <a:ln>
                <a:noFill/>
              </a:ln>
              <a:solidFill>
                <a:srgbClr val="000000"/>
              </a:solidFill>
              <a:effectLst/>
              <a:uLnTx/>
              <a:uFillTx/>
              <a:latin typeface="Century Gothic"/>
              <a:ea typeface="+mn-ea"/>
              <a:cs typeface="+mn-cs"/>
            </a:endParaRPr>
          </a:p>
        </p:txBody>
      </p:sp>
      <p:sp>
        <p:nvSpPr>
          <p:cNvPr id="33" name="TextBox 32">
            <a:extLst>
              <a:ext uri="{FF2B5EF4-FFF2-40B4-BE49-F238E27FC236}">
                <a16:creationId xmlns:a16="http://schemas.microsoft.com/office/drawing/2014/main" id="{D5F3A59C-FB80-4575-B92B-A6FBE000780F}"/>
              </a:ext>
            </a:extLst>
          </p:cNvPr>
          <p:cNvSpPr txBox="1"/>
          <p:nvPr/>
        </p:nvSpPr>
        <p:spPr>
          <a:xfrm>
            <a:off x="9107474" y="2227152"/>
            <a:ext cx="2822488" cy="95410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entury Gothic"/>
                <a:ea typeface="+mn-ea"/>
                <a:cs typeface="+mn-cs"/>
              </a:rPr>
              <a:t>This approach results in a list of 5 unique Department guesses, ordered by probability, per customer</a:t>
            </a:r>
          </a:p>
        </p:txBody>
      </p:sp>
      <p:sp>
        <p:nvSpPr>
          <p:cNvPr id="34" name="TextBox 33">
            <a:extLst>
              <a:ext uri="{FF2B5EF4-FFF2-40B4-BE49-F238E27FC236}">
                <a16:creationId xmlns:a16="http://schemas.microsoft.com/office/drawing/2014/main" id="{C81AC0A6-E398-4434-9EC5-10C44677BAC5}"/>
              </a:ext>
            </a:extLst>
          </p:cNvPr>
          <p:cNvSpPr txBox="1"/>
          <p:nvPr/>
        </p:nvSpPr>
        <p:spPr>
          <a:xfrm>
            <a:off x="9548586" y="1650330"/>
            <a:ext cx="9316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entury Gothic"/>
                <a:ea typeface="+mn-ea"/>
                <a:cs typeface="+mn-cs"/>
              </a:rPr>
              <a:t>Results</a:t>
            </a:r>
            <a:endParaRPr kumimoji="0" lang="en-US" sz="1600" b="1" i="0" u="none" strike="noStrike" kern="1200" cap="none" spc="0" normalizeH="0" baseline="0" noProof="0" dirty="0">
              <a:ln>
                <a:noFill/>
              </a:ln>
              <a:solidFill>
                <a:prstClr val="white"/>
              </a:solidFill>
              <a:effectLst/>
              <a:uLnTx/>
              <a:uFillTx/>
              <a:latin typeface="Century Gothic"/>
              <a:ea typeface="+mn-ea"/>
              <a:cs typeface="+mn-cs"/>
            </a:endParaRPr>
          </a:p>
        </p:txBody>
      </p:sp>
    </p:spTree>
    <p:extLst>
      <p:ext uri="{BB962C8B-B14F-4D97-AF65-F5344CB8AC3E}">
        <p14:creationId xmlns:p14="http://schemas.microsoft.com/office/powerpoint/2010/main" val="392614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859C-57F1-4B4E-9DC0-D89015353D7A}"/>
              </a:ext>
            </a:extLst>
          </p:cNvPr>
          <p:cNvSpPr>
            <a:spLocks noGrp="1"/>
          </p:cNvSpPr>
          <p:nvPr>
            <p:ph type="title"/>
          </p:nvPr>
        </p:nvSpPr>
        <p:spPr/>
        <p:txBody>
          <a:bodyPr/>
          <a:lstStyle/>
          <a:p>
            <a:r>
              <a:rPr lang="en-US" dirty="0"/>
              <a:t>Unique Elements of Our Approach</a:t>
            </a:r>
          </a:p>
        </p:txBody>
      </p:sp>
      <p:grpSp>
        <p:nvGrpSpPr>
          <p:cNvPr id="29" name="Group 28">
            <a:extLst>
              <a:ext uri="{FF2B5EF4-FFF2-40B4-BE49-F238E27FC236}">
                <a16:creationId xmlns:a16="http://schemas.microsoft.com/office/drawing/2014/main" id="{D933F266-DC71-4BD6-B15C-9A7C04295147}"/>
              </a:ext>
            </a:extLst>
          </p:cNvPr>
          <p:cNvGrpSpPr/>
          <p:nvPr/>
        </p:nvGrpSpPr>
        <p:grpSpPr>
          <a:xfrm>
            <a:off x="3424516" y="2325128"/>
            <a:ext cx="2509486" cy="2112453"/>
            <a:chOff x="3485484" y="2320593"/>
            <a:chExt cx="2509486" cy="2112453"/>
          </a:xfrm>
        </p:grpSpPr>
        <p:sp>
          <p:nvSpPr>
            <p:cNvPr id="30" name="Rectangle: Rounded Corners 29">
              <a:extLst>
                <a:ext uri="{FF2B5EF4-FFF2-40B4-BE49-F238E27FC236}">
                  <a16:creationId xmlns:a16="http://schemas.microsoft.com/office/drawing/2014/main" id="{BA7E8B77-F105-4EB2-BBB8-2DAF2563F520}"/>
                </a:ext>
              </a:extLst>
            </p:cNvPr>
            <p:cNvSpPr/>
            <p:nvPr/>
          </p:nvSpPr>
          <p:spPr>
            <a:xfrm>
              <a:off x="3485484" y="2331553"/>
              <a:ext cx="2462540" cy="2101493"/>
            </a:xfrm>
            <a:prstGeom prst="roundRect">
              <a:avLst>
                <a:gd name="adj" fmla="val 6342"/>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1" name="Rectangle: Rounded Corners 30">
              <a:extLst>
                <a:ext uri="{FF2B5EF4-FFF2-40B4-BE49-F238E27FC236}">
                  <a16:creationId xmlns:a16="http://schemas.microsoft.com/office/drawing/2014/main" id="{146F5159-8B18-4F43-A621-BEB5723909CD}"/>
                </a:ext>
              </a:extLst>
            </p:cNvPr>
            <p:cNvSpPr/>
            <p:nvPr/>
          </p:nvSpPr>
          <p:spPr>
            <a:xfrm>
              <a:off x="3485484" y="2320593"/>
              <a:ext cx="2462540" cy="620283"/>
            </a:xfrm>
            <a:prstGeom prst="roundRect">
              <a:avLst>
                <a:gd name="adj" fmla="val 18279"/>
              </a:avLst>
            </a:prstGeom>
            <a:solidFill>
              <a:srgbClr val="918AAA"/>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2" name="TextBox 31">
              <a:extLst>
                <a:ext uri="{FF2B5EF4-FFF2-40B4-BE49-F238E27FC236}">
                  <a16:creationId xmlns:a16="http://schemas.microsoft.com/office/drawing/2014/main" id="{660705DA-6694-42C5-83BC-76DFEE2C77F1}"/>
                </a:ext>
              </a:extLst>
            </p:cNvPr>
            <p:cNvSpPr txBox="1"/>
            <p:nvPr/>
          </p:nvSpPr>
          <p:spPr>
            <a:xfrm>
              <a:off x="3485484" y="2993731"/>
              <a:ext cx="248601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entury Gothic" panose="020B0502020202020204" pitchFamily="34" charset="0"/>
                  <a:ea typeface="+mn-ea"/>
                  <a:cs typeface="+mn-cs"/>
                </a:rPr>
                <a:t>Ensures that each the algorithm returns 5 guesses for each customer</a:t>
              </a:r>
            </a:p>
          </p:txBody>
        </p:sp>
        <p:sp>
          <p:nvSpPr>
            <p:cNvPr id="33" name="TextBox 32">
              <a:extLst>
                <a:ext uri="{FF2B5EF4-FFF2-40B4-BE49-F238E27FC236}">
                  <a16:creationId xmlns:a16="http://schemas.microsoft.com/office/drawing/2014/main" id="{3293FE18-6755-465C-B335-6A8DEDE99F20}"/>
                </a:ext>
              </a:extLst>
            </p:cNvPr>
            <p:cNvSpPr txBox="1"/>
            <p:nvPr/>
          </p:nvSpPr>
          <p:spPr>
            <a:xfrm>
              <a:off x="3508957" y="2473751"/>
              <a:ext cx="2486013" cy="369332"/>
            </a:xfrm>
            <a:prstGeom prst="rect">
              <a:avLst/>
            </a:prstGeom>
            <a:noFill/>
          </p:spPr>
          <p:txBody>
            <a:bodyPr wrap="square" rtlCol="0">
              <a:spAutoFit/>
            </a:bodyPr>
            <a:lstStyle/>
            <a:p>
              <a:pPr marL="0" marR="0" lvl="0" indent="0" algn="l" defTabSz="798513" rtl="0" eaLnBrk="0" fontAlgn="auto" latinLnBrk="0" hangingPunct="0">
                <a:lnSpc>
                  <a:spcPct val="100000"/>
                </a:lnSpc>
                <a:spcBef>
                  <a:spcPts val="0"/>
                </a:spcBef>
                <a:spcAft>
                  <a:spcPts val="200"/>
                </a:spcAft>
                <a:buClrTx/>
                <a:buSzTx/>
                <a:buFontTx/>
                <a:buNone/>
                <a:tabLst/>
                <a:defRPr/>
              </a:pPr>
              <a:r>
                <a:rPr kumimoji="0" lang="en-GB" sz="1800" b="1" i="1" u="none" strike="noStrike" kern="0" cap="none" spc="0" normalizeH="0" baseline="0" noProof="0" dirty="0">
                  <a:ln>
                    <a:noFill/>
                  </a:ln>
                  <a:solidFill>
                    <a:prstClr val="white"/>
                  </a:solidFill>
                  <a:effectLst/>
                  <a:uLnTx/>
                  <a:uFillTx/>
                  <a:latin typeface="Century Gothic"/>
                  <a:ea typeface="+mn-ea"/>
                  <a:cs typeface="Arial" charset="0"/>
                </a:rPr>
                <a:t>Standard Guesses</a:t>
              </a:r>
              <a:endParaRPr kumimoji="0" lang="en-GB" sz="1800" b="0" i="0" u="none" strike="noStrike" kern="0" cap="none" spc="0" normalizeH="0" baseline="0" noProof="0" dirty="0">
                <a:ln>
                  <a:noFill/>
                </a:ln>
                <a:solidFill>
                  <a:prstClr val="white"/>
                </a:solidFill>
                <a:effectLst/>
                <a:uLnTx/>
                <a:uFillTx/>
                <a:latin typeface="Century Gothic"/>
                <a:ea typeface="+mn-ea"/>
                <a:cs typeface="Arial" charset="0"/>
              </a:endParaRPr>
            </a:p>
          </p:txBody>
        </p:sp>
      </p:grpSp>
      <p:grpSp>
        <p:nvGrpSpPr>
          <p:cNvPr id="34" name="Group 33">
            <a:extLst>
              <a:ext uri="{FF2B5EF4-FFF2-40B4-BE49-F238E27FC236}">
                <a16:creationId xmlns:a16="http://schemas.microsoft.com/office/drawing/2014/main" id="{5D90AAFB-CA4A-41DF-BCDD-11521B2CA8E7}"/>
              </a:ext>
            </a:extLst>
          </p:cNvPr>
          <p:cNvGrpSpPr/>
          <p:nvPr/>
        </p:nvGrpSpPr>
        <p:grpSpPr>
          <a:xfrm>
            <a:off x="618595" y="2330608"/>
            <a:ext cx="2503126" cy="2101493"/>
            <a:chOff x="782497" y="2326567"/>
            <a:chExt cx="2503126" cy="2101493"/>
          </a:xfrm>
        </p:grpSpPr>
        <p:sp>
          <p:nvSpPr>
            <p:cNvPr id="35" name="Rectangle: Rounded Corners 34">
              <a:extLst>
                <a:ext uri="{FF2B5EF4-FFF2-40B4-BE49-F238E27FC236}">
                  <a16:creationId xmlns:a16="http://schemas.microsoft.com/office/drawing/2014/main" id="{095070A6-BD1A-456A-BF1B-7EC163F29AF3}"/>
                </a:ext>
              </a:extLst>
            </p:cNvPr>
            <p:cNvSpPr/>
            <p:nvPr/>
          </p:nvSpPr>
          <p:spPr>
            <a:xfrm>
              <a:off x="782497" y="2326567"/>
              <a:ext cx="2462540" cy="2101493"/>
            </a:xfrm>
            <a:prstGeom prst="roundRect">
              <a:avLst>
                <a:gd name="adj" fmla="val 6342"/>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6" name="Rectangle: Rounded Corners 35">
              <a:extLst>
                <a:ext uri="{FF2B5EF4-FFF2-40B4-BE49-F238E27FC236}">
                  <a16:creationId xmlns:a16="http://schemas.microsoft.com/office/drawing/2014/main" id="{7A284752-302F-45DB-9CDE-DC563258F884}"/>
                </a:ext>
              </a:extLst>
            </p:cNvPr>
            <p:cNvSpPr/>
            <p:nvPr/>
          </p:nvSpPr>
          <p:spPr>
            <a:xfrm>
              <a:off x="794233" y="2326567"/>
              <a:ext cx="2462540" cy="620283"/>
            </a:xfrm>
            <a:prstGeom prst="roundRect">
              <a:avLst>
                <a:gd name="adj" fmla="val 18279"/>
              </a:avLst>
            </a:prstGeom>
            <a:solidFill>
              <a:srgbClr val="2D236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41" name="TextBox 40">
              <a:extLst>
                <a:ext uri="{FF2B5EF4-FFF2-40B4-BE49-F238E27FC236}">
                  <a16:creationId xmlns:a16="http://schemas.microsoft.com/office/drawing/2014/main" id="{BF0C5300-36AC-4B97-9214-26DB4C69448B}"/>
                </a:ext>
              </a:extLst>
            </p:cNvPr>
            <p:cNvSpPr txBox="1"/>
            <p:nvPr/>
          </p:nvSpPr>
          <p:spPr>
            <a:xfrm>
              <a:off x="799610" y="2993731"/>
              <a:ext cx="2486013" cy="830997"/>
            </a:xfrm>
            <a:prstGeom prst="rect">
              <a:avLst/>
            </a:prstGeom>
            <a:noFill/>
          </p:spPr>
          <p:txBody>
            <a:bodyPr wrap="square" rtlCol="0">
              <a:spAutoFit/>
            </a:bodyPr>
            <a:lstStyle/>
            <a:p>
              <a:pPr lvl="0">
                <a:defRPr/>
              </a:pPr>
              <a:r>
                <a:rPr lang="en-US" sz="1600" kern="0" dirty="0">
                  <a:solidFill>
                    <a:srgbClr val="000000"/>
                  </a:solidFill>
                  <a:latin typeface="Century Gothic" panose="020B0502020202020204" pitchFamily="34" charset="0"/>
                </a:rPr>
                <a:t>Each model is trained using a unique set of features</a:t>
              </a:r>
            </a:p>
          </p:txBody>
        </p:sp>
        <p:sp>
          <p:nvSpPr>
            <p:cNvPr id="42" name="TextBox 41">
              <a:extLst>
                <a:ext uri="{FF2B5EF4-FFF2-40B4-BE49-F238E27FC236}">
                  <a16:creationId xmlns:a16="http://schemas.microsoft.com/office/drawing/2014/main" id="{C9D5FF90-3FB0-4AEE-8031-D9E6D19D8B5A}"/>
                </a:ext>
              </a:extLst>
            </p:cNvPr>
            <p:cNvSpPr txBox="1"/>
            <p:nvPr/>
          </p:nvSpPr>
          <p:spPr>
            <a:xfrm>
              <a:off x="792686" y="2473751"/>
              <a:ext cx="2486013" cy="307777"/>
            </a:xfrm>
            <a:prstGeom prst="rect">
              <a:avLst/>
            </a:prstGeom>
            <a:noFill/>
          </p:spPr>
          <p:txBody>
            <a:bodyPr wrap="square" rtlCol="0">
              <a:spAutoFit/>
            </a:bodyPr>
            <a:lstStyle/>
            <a:p>
              <a:pPr lvl="0" defTabSz="798513" eaLnBrk="0" hangingPunct="0">
                <a:spcAft>
                  <a:spcPts val="200"/>
                </a:spcAft>
                <a:defRPr/>
              </a:pPr>
              <a:r>
                <a:rPr lang="en-GB" sz="1400" b="1" i="1" kern="0" dirty="0">
                  <a:solidFill>
                    <a:prstClr val="white"/>
                  </a:solidFill>
                  <a:cs typeface="Arial" charset="0"/>
                </a:rPr>
                <a:t>Model-Specific Features</a:t>
              </a:r>
            </a:p>
          </p:txBody>
        </p:sp>
      </p:grpSp>
      <p:grpSp>
        <p:nvGrpSpPr>
          <p:cNvPr id="43" name="Group 42">
            <a:extLst>
              <a:ext uri="{FF2B5EF4-FFF2-40B4-BE49-F238E27FC236}">
                <a16:creationId xmlns:a16="http://schemas.microsoft.com/office/drawing/2014/main" id="{D7968375-7FAE-4DFC-8A10-03F3C56292EE}"/>
              </a:ext>
            </a:extLst>
          </p:cNvPr>
          <p:cNvGrpSpPr/>
          <p:nvPr/>
        </p:nvGrpSpPr>
        <p:grpSpPr>
          <a:xfrm>
            <a:off x="9057218" y="2330608"/>
            <a:ext cx="2516187" cy="2101493"/>
            <a:chOff x="8861632" y="2320593"/>
            <a:chExt cx="2516187" cy="2101493"/>
          </a:xfrm>
        </p:grpSpPr>
        <p:sp>
          <p:nvSpPr>
            <p:cNvPr id="44" name="Rectangle: Rounded Corners 43">
              <a:extLst>
                <a:ext uri="{FF2B5EF4-FFF2-40B4-BE49-F238E27FC236}">
                  <a16:creationId xmlns:a16="http://schemas.microsoft.com/office/drawing/2014/main" id="{7AD1D399-32C2-4618-AEE5-3D9ABE0309F5}"/>
                </a:ext>
              </a:extLst>
            </p:cNvPr>
            <p:cNvSpPr/>
            <p:nvPr/>
          </p:nvSpPr>
          <p:spPr>
            <a:xfrm>
              <a:off x="8900330" y="2320593"/>
              <a:ext cx="2462540" cy="2101493"/>
            </a:xfrm>
            <a:prstGeom prst="roundRect">
              <a:avLst>
                <a:gd name="adj" fmla="val 6342"/>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6" name="Rectangle: Rounded Corners 55">
              <a:extLst>
                <a:ext uri="{FF2B5EF4-FFF2-40B4-BE49-F238E27FC236}">
                  <a16:creationId xmlns:a16="http://schemas.microsoft.com/office/drawing/2014/main" id="{2C32DAF4-CAB2-4F06-8CFE-5F7E877A3ACA}"/>
                </a:ext>
              </a:extLst>
            </p:cNvPr>
            <p:cNvSpPr/>
            <p:nvPr/>
          </p:nvSpPr>
          <p:spPr>
            <a:xfrm>
              <a:off x="8861632" y="2320593"/>
              <a:ext cx="2462540" cy="620283"/>
            </a:xfrm>
            <a:prstGeom prst="roundRect">
              <a:avLst>
                <a:gd name="adj" fmla="val 18279"/>
              </a:avLst>
            </a:prstGeom>
            <a:solidFill>
              <a:srgbClr val="F5911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TextBox 56">
              <a:extLst>
                <a:ext uri="{FF2B5EF4-FFF2-40B4-BE49-F238E27FC236}">
                  <a16:creationId xmlns:a16="http://schemas.microsoft.com/office/drawing/2014/main" id="{686A8C50-6E92-4452-848F-6DF39DC02708}"/>
                </a:ext>
              </a:extLst>
            </p:cNvPr>
            <p:cNvSpPr txBox="1"/>
            <p:nvPr/>
          </p:nvSpPr>
          <p:spPr>
            <a:xfrm>
              <a:off x="8888593" y="2993731"/>
              <a:ext cx="2486013" cy="1077218"/>
            </a:xfrm>
            <a:prstGeom prst="rect">
              <a:avLst/>
            </a:prstGeom>
            <a:noFill/>
          </p:spPr>
          <p:txBody>
            <a:bodyPr wrap="square" rtlCol="0">
              <a:spAutoFit/>
            </a:bodyPr>
            <a:lstStyle/>
            <a:p>
              <a:pPr lvl="0">
                <a:defRPr/>
              </a:pPr>
              <a:r>
                <a:rPr lang="en-US" sz="1600" kern="0" dirty="0">
                  <a:solidFill>
                    <a:srgbClr val="000000"/>
                  </a:solidFill>
                  <a:latin typeface="Century Gothic" panose="020B0502020202020204" pitchFamily="34" charset="0"/>
                </a:rPr>
                <a:t>Down-sampling negative cases to handle the highly imbalanced classes</a:t>
              </a:r>
            </a:p>
          </p:txBody>
        </p:sp>
        <p:sp>
          <p:nvSpPr>
            <p:cNvPr id="58" name="TextBox 57">
              <a:extLst>
                <a:ext uri="{FF2B5EF4-FFF2-40B4-BE49-F238E27FC236}">
                  <a16:creationId xmlns:a16="http://schemas.microsoft.com/office/drawing/2014/main" id="{987A7BEA-5526-455F-80C9-A8C8420812D4}"/>
                </a:ext>
              </a:extLst>
            </p:cNvPr>
            <p:cNvSpPr txBox="1"/>
            <p:nvPr/>
          </p:nvSpPr>
          <p:spPr>
            <a:xfrm>
              <a:off x="8891806" y="2473751"/>
              <a:ext cx="2486013" cy="369332"/>
            </a:xfrm>
            <a:prstGeom prst="rect">
              <a:avLst/>
            </a:prstGeom>
            <a:noFill/>
          </p:spPr>
          <p:txBody>
            <a:bodyPr wrap="square" rtlCol="0">
              <a:spAutoFit/>
            </a:bodyPr>
            <a:lstStyle/>
            <a:p>
              <a:pPr lvl="0" defTabSz="798513" eaLnBrk="0" hangingPunct="0">
                <a:spcAft>
                  <a:spcPts val="200"/>
                </a:spcAft>
                <a:defRPr/>
              </a:pPr>
              <a:r>
                <a:rPr lang="en-GB" b="1" i="1" kern="0" dirty="0">
                  <a:solidFill>
                    <a:prstClr val="white"/>
                  </a:solidFill>
                  <a:cs typeface="Arial" charset="0"/>
                </a:rPr>
                <a:t>Down-sampling</a:t>
              </a:r>
              <a:endParaRPr lang="en-GB" kern="0" dirty="0">
                <a:solidFill>
                  <a:prstClr val="white"/>
                </a:solidFill>
                <a:cs typeface="Arial" charset="0"/>
              </a:endParaRPr>
            </a:p>
          </p:txBody>
        </p:sp>
      </p:grpSp>
      <p:grpSp>
        <p:nvGrpSpPr>
          <p:cNvPr id="59" name="Group 58">
            <a:extLst>
              <a:ext uri="{FF2B5EF4-FFF2-40B4-BE49-F238E27FC236}">
                <a16:creationId xmlns:a16="http://schemas.microsoft.com/office/drawing/2014/main" id="{D88F8768-BB6F-47A8-B1AC-35CAA128A242}"/>
              </a:ext>
            </a:extLst>
          </p:cNvPr>
          <p:cNvGrpSpPr/>
          <p:nvPr/>
        </p:nvGrpSpPr>
        <p:grpSpPr>
          <a:xfrm>
            <a:off x="6236797" y="2320593"/>
            <a:ext cx="2517625" cy="2121522"/>
            <a:chOff x="6197031" y="2320593"/>
            <a:chExt cx="2517625" cy="2121522"/>
          </a:xfrm>
        </p:grpSpPr>
        <p:sp>
          <p:nvSpPr>
            <p:cNvPr id="60" name="Rectangle: Rounded Corners 59">
              <a:extLst>
                <a:ext uri="{FF2B5EF4-FFF2-40B4-BE49-F238E27FC236}">
                  <a16:creationId xmlns:a16="http://schemas.microsoft.com/office/drawing/2014/main" id="{FE6F899D-E11D-4CA7-A7C7-917A9784B3BE}"/>
                </a:ext>
              </a:extLst>
            </p:cNvPr>
            <p:cNvSpPr/>
            <p:nvPr/>
          </p:nvSpPr>
          <p:spPr>
            <a:xfrm>
              <a:off x="6197031" y="2340622"/>
              <a:ext cx="2462540" cy="2101493"/>
            </a:xfrm>
            <a:prstGeom prst="roundRect">
              <a:avLst>
                <a:gd name="adj" fmla="val 6342"/>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61" name="Rectangle: Rounded Corners 60">
              <a:extLst>
                <a:ext uri="{FF2B5EF4-FFF2-40B4-BE49-F238E27FC236}">
                  <a16:creationId xmlns:a16="http://schemas.microsoft.com/office/drawing/2014/main" id="{8C6668D1-0C50-4CCA-9E98-B4CFF514A4FC}"/>
                </a:ext>
              </a:extLst>
            </p:cNvPr>
            <p:cNvSpPr/>
            <p:nvPr/>
          </p:nvSpPr>
          <p:spPr>
            <a:xfrm>
              <a:off x="6197031" y="2320593"/>
              <a:ext cx="2462540" cy="620283"/>
            </a:xfrm>
            <a:prstGeom prst="roundRect">
              <a:avLst>
                <a:gd name="adj" fmla="val 18279"/>
              </a:avLst>
            </a:prstGeom>
            <a:solidFill>
              <a:srgbClr val="0070C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62" name="TextBox 61">
              <a:extLst>
                <a:ext uri="{FF2B5EF4-FFF2-40B4-BE49-F238E27FC236}">
                  <a16:creationId xmlns:a16="http://schemas.microsoft.com/office/drawing/2014/main" id="{72C4B3C7-23B1-4674-900E-F1DA60EF2F2A}"/>
                </a:ext>
              </a:extLst>
            </p:cNvPr>
            <p:cNvSpPr txBox="1"/>
            <p:nvPr/>
          </p:nvSpPr>
          <p:spPr>
            <a:xfrm>
              <a:off x="6228643" y="2993731"/>
              <a:ext cx="2486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entury Gothic" panose="020B0502020202020204" pitchFamily="34" charset="0"/>
                  <a:ea typeface="+mn-ea"/>
                  <a:cs typeface="+mn-cs"/>
                </a:rPr>
                <a:t>Greatly </a:t>
              </a:r>
              <a:r>
                <a:rPr lang="en-US" sz="1600" kern="0" dirty="0">
                  <a:solidFill>
                    <a:srgbClr val="000000"/>
                  </a:solidFill>
                  <a:latin typeface="Century Gothic" panose="020B0502020202020204" pitchFamily="34" charset="0"/>
                </a:rPr>
                <a:t>increases speed</a:t>
              </a:r>
              <a:endParaRPr kumimoji="0" lang="en-US" sz="1600" b="0" i="0" u="none" strike="noStrike" kern="0" cap="none" spc="0" normalizeH="0" baseline="0" noProof="0" dirty="0">
                <a:ln>
                  <a:noFill/>
                </a:ln>
                <a:solidFill>
                  <a:srgbClr val="000000"/>
                </a:solidFill>
                <a:effectLst/>
                <a:uLnTx/>
                <a:uFillTx/>
                <a:latin typeface="Century Gothic" panose="020B0502020202020204" pitchFamily="34" charset="0"/>
                <a:ea typeface="+mn-ea"/>
                <a:cs typeface="+mn-cs"/>
              </a:endParaRPr>
            </a:p>
          </p:txBody>
        </p:sp>
        <p:sp>
          <p:nvSpPr>
            <p:cNvPr id="63" name="TextBox 62">
              <a:extLst>
                <a:ext uri="{FF2B5EF4-FFF2-40B4-BE49-F238E27FC236}">
                  <a16:creationId xmlns:a16="http://schemas.microsoft.com/office/drawing/2014/main" id="{FD0F4214-123F-4DA8-A291-359C679EB70A}"/>
                </a:ext>
              </a:extLst>
            </p:cNvPr>
            <p:cNvSpPr txBox="1"/>
            <p:nvPr/>
          </p:nvSpPr>
          <p:spPr>
            <a:xfrm>
              <a:off x="6228643" y="2401342"/>
              <a:ext cx="2486013" cy="523220"/>
            </a:xfrm>
            <a:prstGeom prst="rect">
              <a:avLst/>
            </a:prstGeom>
            <a:noFill/>
          </p:spPr>
          <p:txBody>
            <a:bodyPr wrap="square" rtlCol="0" anchor="ctr">
              <a:spAutoFit/>
            </a:bodyPr>
            <a:lstStyle/>
            <a:p>
              <a:pPr lvl="0" defTabSz="798513" eaLnBrk="0" hangingPunct="0">
                <a:spcAft>
                  <a:spcPts val="200"/>
                </a:spcAft>
                <a:defRPr/>
              </a:pPr>
              <a:r>
                <a:rPr lang="en-GB" sz="1400" b="1" i="1" kern="0" dirty="0">
                  <a:solidFill>
                    <a:prstClr val="white"/>
                  </a:solidFill>
                  <a:cs typeface="Arial" charset="0"/>
                </a:rPr>
                <a:t>Caching inside Training Loop</a:t>
              </a:r>
            </a:p>
          </p:txBody>
        </p:sp>
      </p:grpSp>
    </p:spTree>
    <p:extLst>
      <p:ext uri="{BB962C8B-B14F-4D97-AF65-F5344CB8AC3E}">
        <p14:creationId xmlns:p14="http://schemas.microsoft.com/office/powerpoint/2010/main" val="358447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1941-2160-41FC-A949-20574AA22E6B}"/>
              </a:ext>
            </a:extLst>
          </p:cNvPr>
          <p:cNvSpPr>
            <a:spLocks noGrp="1"/>
          </p:cNvSpPr>
          <p:nvPr>
            <p:ph type="title"/>
          </p:nvPr>
        </p:nvSpPr>
        <p:spPr/>
        <p:txBody>
          <a:bodyPr/>
          <a:lstStyle/>
          <a:p>
            <a:r>
              <a:rPr lang="en-US" dirty="0"/>
              <a:t>Example of the Model-Specific Feature List</a:t>
            </a:r>
          </a:p>
        </p:txBody>
      </p:sp>
      <p:pic>
        <p:nvPicPr>
          <p:cNvPr id="3" name="Picture 2">
            <a:extLst>
              <a:ext uri="{FF2B5EF4-FFF2-40B4-BE49-F238E27FC236}">
                <a16:creationId xmlns:a16="http://schemas.microsoft.com/office/drawing/2014/main" id="{DD789570-8E15-4219-BF2E-A5807FD5DE64}"/>
              </a:ext>
            </a:extLst>
          </p:cNvPr>
          <p:cNvPicPr>
            <a:picLocks noChangeAspect="1"/>
          </p:cNvPicPr>
          <p:nvPr/>
        </p:nvPicPr>
        <p:blipFill>
          <a:blip r:embed="rId2"/>
          <a:stretch>
            <a:fillRect/>
          </a:stretch>
        </p:blipFill>
        <p:spPr>
          <a:xfrm>
            <a:off x="300175" y="1124394"/>
            <a:ext cx="2256593" cy="4609211"/>
          </a:xfrm>
          <a:prstGeom prst="rect">
            <a:avLst/>
          </a:prstGeom>
        </p:spPr>
      </p:pic>
      <p:sp>
        <p:nvSpPr>
          <p:cNvPr id="4" name="TextBox 3">
            <a:extLst>
              <a:ext uri="{FF2B5EF4-FFF2-40B4-BE49-F238E27FC236}">
                <a16:creationId xmlns:a16="http://schemas.microsoft.com/office/drawing/2014/main" id="{0C30ED01-7A66-47D5-BC6D-2BA0C95F2CEA}"/>
              </a:ext>
            </a:extLst>
          </p:cNvPr>
          <p:cNvSpPr txBox="1"/>
          <p:nvPr/>
        </p:nvSpPr>
        <p:spPr>
          <a:xfrm>
            <a:off x="3654641" y="1029809"/>
            <a:ext cx="244135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Only features directly related to departmental sales considered when training each model</a:t>
            </a:r>
            <a:endParaRPr lang="en-IN" dirty="0"/>
          </a:p>
        </p:txBody>
      </p:sp>
      <p:sp>
        <p:nvSpPr>
          <p:cNvPr id="5" name="Rectangle 4">
            <a:extLst>
              <a:ext uri="{FF2B5EF4-FFF2-40B4-BE49-F238E27FC236}">
                <a16:creationId xmlns:a16="http://schemas.microsoft.com/office/drawing/2014/main" id="{E9F35A92-9980-49A6-979E-ACA0A89F4A6F}"/>
              </a:ext>
            </a:extLst>
          </p:cNvPr>
          <p:cNvSpPr/>
          <p:nvPr/>
        </p:nvSpPr>
        <p:spPr>
          <a:xfrm>
            <a:off x="506027" y="1242874"/>
            <a:ext cx="2050741" cy="257452"/>
          </a:xfrm>
          <a:prstGeom prst="rect">
            <a:avLst/>
          </a:prstGeom>
          <a:solidFill>
            <a:srgbClr val="D7D703">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4C28D77-5F4A-49CD-8F26-B90E0FEFE763}"/>
              </a:ext>
            </a:extLst>
          </p:cNvPr>
          <p:cNvSpPr/>
          <p:nvPr/>
        </p:nvSpPr>
        <p:spPr>
          <a:xfrm>
            <a:off x="300175" y="5353235"/>
            <a:ext cx="2256593" cy="257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2660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083A4-DE3B-4222-90A3-BEDF380D79B9}"/>
              </a:ext>
            </a:extLst>
          </p:cNvPr>
          <p:cNvSpPr>
            <a:spLocks noGrp="1"/>
          </p:cNvSpPr>
          <p:nvPr>
            <p:ph type="body" sz="quarter" idx="10"/>
          </p:nvPr>
        </p:nvSpPr>
        <p:spPr/>
        <p:txBody>
          <a:bodyPr/>
          <a:lstStyle/>
          <a:p>
            <a:r>
              <a:rPr lang="en-US" dirty="0"/>
              <a:t>Standard Guesses</a:t>
            </a:r>
          </a:p>
        </p:txBody>
      </p:sp>
    </p:spTree>
    <p:extLst>
      <p:ext uri="{BB962C8B-B14F-4D97-AF65-F5344CB8AC3E}">
        <p14:creationId xmlns:p14="http://schemas.microsoft.com/office/powerpoint/2010/main" val="194376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Standard Guesses</a:t>
            </a:r>
          </a:p>
        </p:txBody>
      </p:sp>
      <p:sp>
        <p:nvSpPr>
          <p:cNvPr id="6" name="Text Placeholder 5"/>
          <p:cNvSpPr>
            <a:spLocks noGrp="1"/>
          </p:cNvSpPr>
          <p:nvPr>
            <p:ph type="body" sz="quarter" idx="11"/>
          </p:nvPr>
        </p:nvSpPr>
        <p:spPr>
          <a:xfrm>
            <a:off x="3596794" y="3164298"/>
            <a:ext cx="8221579" cy="2941535"/>
          </a:xfrm>
        </p:spPr>
        <p:txBody>
          <a:bodyPr/>
          <a:lstStyle/>
          <a:p>
            <a:r>
              <a:rPr lang="en-US" dirty="0"/>
              <a:t>Some customers have fewer than 5 positive responses across models</a:t>
            </a:r>
          </a:p>
          <a:p>
            <a:pPr lvl="1"/>
            <a:r>
              <a:rPr lang="en-US" dirty="0"/>
              <a:t> Due to high class imbalance</a:t>
            </a:r>
          </a:p>
          <a:p>
            <a:r>
              <a:rPr lang="en-US" dirty="0"/>
              <a:t>In that case, the list of guesses is padded to 5 from a list of standard guesses</a:t>
            </a:r>
          </a:p>
          <a:p>
            <a:r>
              <a:rPr lang="en-US" dirty="0"/>
              <a:t>Standard guesses determined based on departments with the highest positive rate</a:t>
            </a:r>
          </a:p>
        </p:txBody>
      </p:sp>
      <p:pic>
        <p:nvPicPr>
          <p:cNvPr id="9" name="Picture 8">
            <a:extLst>
              <a:ext uri="{FF2B5EF4-FFF2-40B4-BE49-F238E27FC236}">
                <a16:creationId xmlns:a16="http://schemas.microsoft.com/office/drawing/2014/main" id="{F2EEDDAE-E275-4D8E-B793-5832AF514F6D}"/>
              </a:ext>
            </a:extLst>
          </p:cNvPr>
          <p:cNvPicPr>
            <a:picLocks noChangeAspect="1"/>
          </p:cNvPicPr>
          <p:nvPr/>
        </p:nvPicPr>
        <p:blipFill>
          <a:blip r:embed="rId2"/>
          <a:stretch>
            <a:fillRect/>
          </a:stretch>
        </p:blipFill>
        <p:spPr>
          <a:xfrm>
            <a:off x="160389" y="962527"/>
            <a:ext cx="5067300" cy="1981200"/>
          </a:xfrm>
          <a:prstGeom prst="rect">
            <a:avLst/>
          </a:prstGeom>
        </p:spPr>
      </p:pic>
    </p:spTree>
    <p:extLst>
      <p:ext uri="{BB962C8B-B14F-4D97-AF65-F5344CB8AC3E}">
        <p14:creationId xmlns:p14="http://schemas.microsoft.com/office/powerpoint/2010/main" val="1832325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CCAA-3E68-4B4F-BDD8-FF1BDE2E3BC9}"/>
              </a:ext>
            </a:extLst>
          </p:cNvPr>
          <p:cNvSpPr>
            <a:spLocks noGrp="1"/>
          </p:cNvSpPr>
          <p:nvPr>
            <p:ph type="title"/>
          </p:nvPr>
        </p:nvSpPr>
        <p:spPr/>
        <p:txBody>
          <a:bodyPr/>
          <a:lstStyle/>
          <a:p>
            <a:r>
              <a:rPr lang="en-US" dirty="0"/>
              <a:t>How Did We Determine the Standard Guesses?</a:t>
            </a:r>
          </a:p>
        </p:txBody>
      </p:sp>
      <p:graphicFrame>
        <p:nvGraphicFramePr>
          <p:cNvPr id="15" name="Diagram 14">
            <a:extLst>
              <a:ext uri="{FF2B5EF4-FFF2-40B4-BE49-F238E27FC236}">
                <a16:creationId xmlns:a16="http://schemas.microsoft.com/office/drawing/2014/main" id="{97F86B5F-23CA-4B5C-B7EC-9804A4B00359}"/>
              </a:ext>
            </a:extLst>
          </p:cNvPr>
          <p:cNvGraphicFramePr/>
          <p:nvPr>
            <p:extLst/>
          </p:nvPr>
        </p:nvGraphicFramePr>
        <p:xfrm>
          <a:off x="381000" y="785038"/>
          <a:ext cx="11282916" cy="5591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6408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CCAA-3E68-4B4F-BDD8-FF1BDE2E3BC9}"/>
              </a:ext>
            </a:extLst>
          </p:cNvPr>
          <p:cNvSpPr>
            <a:spLocks noGrp="1"/>
          </p:cNvSpPr>
          <p:nvPr>
            <p:ph type="title"/>
          </p:nvPr>
        </p:nvSpPr>
        <p:spPr/>
        <p:txBody>
          <a:bodyPr/>
          <a:lstStyle/>
          <a:p>
            <a:r>
              <a:rPr lang="en-US" dirty="0"/>
              <a:t>How Did We Determine the Standard Guesses?</a:t>
            </a:r>
          </a:p>
        </p:txBody>
      </p:sp>
      <p:graphicFrame>
        <p:nvGraphicFramePr>
          <p:cNvPr id="15" name="Diagram 14">
            <a:extLst>
              <a:ext uri="{FF2B5EF4-FFF2-40B4-BE49-F238E27FC236}">
                <a16:creationId xmlns:a16="http://schemas.microsoft.com/office/drawing/2014/main" id="{97F86B5F-23CA-4B5C-B7EC-9804A4B00359}"/>
              </a:ext>
            </a:extLst>
          </p:cNvPr>
          <p:cNvGraphicFramePr/>
          <p:nvPr>
            <p:extLst/>
          </p:nvPr>
        </p:nvGraphicFramePr>
        <p:xfrm>
          <a:off x="381000" y="785038"/>
          <a:ext cx="11282916" cy="5591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862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D32E-0E9E-4A9E-A4D0-1A2B428499D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8025EE-37D8-452F-8380-E935F8745A9C}"/>
              </a:ext>
            </a:extLst>
          </p:cNvPr>
          <p:cNvSpPr>
            <a:spLocks noGrp="1"/>
          </p:cNvSpPr>
          <p:nvPr>
            <p:ph idx="4294967295"/>
          </p:nvPr>
        </p:nvSpPr>
        <p:spPr>
          <a:xfrm>
            <a:off x="0" y="1164657"/>
            <a:ext cx="12192000" cy="5012306"/>
          </a:xfrm>
        </p:spPr>
        <p:txBody>
          <a:bodyPr/>
          <a:lstStyle/>
          <a:p>
            <a:pPr>
              <a:lnSpc>
                <a:spcPct val="200000"/>
              </a:lnSpc>
            </a:pPr>
            <a:r>
              <a:rPr lang="en-US" dirty="0"/>
              <a:t>Summary of project</a:t>
            </a:r>
          </a:p>
          <a:p>
            <a:pPr>
              <a:lnSpc>
                <a:spcPct val="200000"/>
              </a:lnSpc>
            </a:pPr>
            <a:r>
              <a:rPr lang="en-US" dirty="0"/>
              <a:t>Model selection</a:t>
            </a:r>
          </a:p>
          <a:p>
            <a:pPr>
              <a:lnSpc>
                <a:spcPct val="200000"/>
              </a:lnSpc>
            </a:pPr>
            <a:r>
              <a:rPr lang="en-US" dirty="0"/>
              <a:t>Feature selection</a:t>
            </a:r>
          </a:p>
          <a:p>
            <a:pPr>
              <a:lnSpc>
                <a:spcPct val="200000"/>
              </a:lnSpc>
            </a:pPr>
            <a:r>
              <a:rPr lang="en-US" dirty="0"/>
              <a:t>Unique elements of our approach</a:t>
            </a:r>
          </a:p>
          <a:p>
            <a:pPr>
              <a:lnSpc>
                <a:spcPct val="200000"/>
              </a:lnSpc>
            </a:pPr>
            <a:r>
              <a:rPr lang="en-US" dirty="0"/>
              <a:t>Questions</a:t>
            </a:r>
          </a:p>
        </p:txBody>
      </p:sp>
    </p:spTree>
    <p:extLst>
      <p:ext uri="{BB962C8B-B14F-4D97-AF65-F5344CB8AC3E}">
        <p14:creationId xmlns:p14="http://schemas.microsoft.com/office/powerpoint/2010/main" val="3709425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CCAA-3E68-4B4F-BDD8-FF1BDE2E3BC9}"/>
              </a:ext>
            </a:extLst>
          </p:cNvPr>
          <p:cNvSpPr>
            <a:spLocks noGrp="1"/>
          </p:cNvSpPr>
          <p:nvPr>
            <p:ph type="title"/>
          </p:nvPr>
        </p:nvSpPr>
        <p:spPr/>
        <p:txBody>
          <a:bodyPr/>
          <a:lstStyle/>
          <a:p>
            <a:r>
              <a:rPr lang="en-US" dirty="0"/>
              <a:t>How Did We Determine the Standard Guesses?</a:t>
            </a:r>
          </a:p>
        </p:txBody>
      </p:sp>
      <p:graphicFrame>
        <p:nvGraphicFramePr>
          <p:cNvPr id="15" name="Diagram 14">
            <a:extLst>
              <a:ext uri="{FF2B5EF4-FFF2-40B4-BE49-F238E27FC236}">
                <a16:creationId xmlns:a16="http://schemas.microsoft.com/office/drawing/2014/main" id="{97F86B5F-23CA-4B5C-B7EC-9804A4B00359}"/>
              </a:ext>
            </a:extLst>
          </p:cNvPr>
          <p:cNvGraphicFramePr/>
          <p:nvPr>
            <p:extLst>
              <p:ext uri="{D42A27DB-BD31-4B8C-83A1-F6EECF244321}">
                <p14:modId xmlns:p14="http://schemas.microsoft.com/office/powerpoint/2010/main" val="2825898433"/>
              </p:ext>
            </p:extLst>
          </p:nvPr>
        </p:nvGraphicFramePr>
        <p:xfrm>
          <a:off x="381000" y="785038"/>
          <a:ext cx="11282916" cy="5591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0104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B102-D94A-497E-B863-7CDA8E78CA75}"/>
              </a:ext>
            </a:extLst>
          </p:cNvPr>
          <p:cNvSpPr>
            <a:spLocks noGrp="1"/>
          </p:cNvSpPr>
          <p:nvPr>
            <p:ph type="title"/>
          </p:nvPr>
        </p:nvSpPr>
        <p:spPr/>
        <p:txBody>
          <a:bodyPr/>
          <a:lstStyle/>
          <a:p>
            <a:r>
              <a:rPr lang="en-US" dirty="0"/>
              <a:t>Down-sampling Negative Cases</a:t>
            </a:r>
          </a:p>
        </p:txBody>
      </p:sp>
      <p:sp>
        <p:nvSpPr>
          <p:cNvPr id="4" name="Content Placeholder 3">
            <a:extLst>
              <a:ext uri="{FF2B5EF4-FFF2-40B4-BE49-F238E27FC236}">
                <a16:creationId xmlns:a16="http://schemas.microsoft.com/office/drawing/2014/main" id="{EE9AB1A5-C7EE-4730-93CE-D2C40A4C7138}"/>
              </a:ext>
            </a:extLst>
          </p:cNvPr>
          <p:cNvSpPr>
            <a:spLocks noGrp="1"/>
          </p:cNvSpPr>
          <p:nvPr>
            <p:ph sz="quarter" idx="12"/>
          </p:nvPr>
        </p:nvSpPr>
        <p:spPr/>
        <p:txBody>
          <a:bodyPr/>
          <a:lstStyle/>
          <a:p>
            <a:r>
              <a:rPr lang="en-US" dirty="0"/>
              <a:t>Classes were highly imbalanced (most balanced department was 15% positive cases). To combat this, we down-sampled negative cases, which greatly increased accuracy</a:t>
            </a:r>
          </a:p>
        </p:txBody>
      </p:sp>
      <p:pic>
        <p:nvPicPr>
          <p:cNvPr id="10" name="Picture 9">
            <a:extLst>
              <a:ext uri="{FF2B5EF4-FFF2-40B4-BE49-F238E27FC236}">
                <a16:creationId xmlns:a16="http://schemas.microsoft.com/office/drawing/2014/main" id="{52965310-DB52-488F-BC4C-DE29325C2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296" y="962527"/>
            <a:ext cx="7895408" cy="2165794"/>
          </a:xfrm>
          <a:prstGeom prst="rect">
            <a:avLst/>
          </a:prstGeom>
        </p:spPr>
      </p:pic>
    </p:spTree>
    <p:extLst>
      <p:ext uri="{BB962C8B-B14F-4D97-AF65-F5344CB8AC3E}">
        <p14:creationId xmlns:p14="http://schemas.microsoft.com/office/powerpoint/2010/main" val="4169024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1941-2160-41FC-A949-20574AA22E6B}"/>
              </a:ext>
            </a:extLst>
          </p:cNvPr>
          <p:cNvSpPr>
            <a:spLocks noGrp="1"/>
          </p:cNvSpPr>
          <p:nvPr>
            <p:ph type="title"/>
          </p:nvPr>
        </p:nvSpPr>
        <p:spPr/>
        <p:txBody>
          <a:bodyPr/>
          <a:lstStyle/>
          <a:p>
            <a:r>
              <a:rPr lang="en-US" dirty="0"/>
              <a:t>Final Results…</a:t>
            </a:r>
          </a:p>
        </p:txBody>
      </p:sp>
      <p:pic>
        <p:nvPicPr>
          <p:cNvPr id="4" name="Picture 3">
            <a:extLst>
              <a:ext uri="{FF2B5EF4-FFF2-40B4-BE49-F238E27FC236}">
                <a16:creationId xmlns:a16="http://schemas.microsoft.com/office/drawing/2014/main" id="{15C130D5-09E4-4B14-B7F4-09D338D51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412" y="866775"/>
            <a:ext cx="6353175" cy="5124450"/>
          </a:xfrm>
          <a:prstGeom prst="rect">
            <a:avLst/>
          </a:prstGeom>
        </p:spPr>
      </p:pic>
    </p:spTree>
    <p:extLst>
      <p:ext uri="{BB962C8B-B14F-4D97-AF65-F5344CB8AC3E}">
        <p14:creationId xmlns:p14="http://schemas.microsoft.com/office/powerpoint/2010/main" val="273124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2" presetClass="emph" presetSubtype="0" repeatCount="indefinite" fill="hold" nodeType="afterEffect">
                                  <p:stCondLst>
                                    <p:cond delay="0"/>
                                  </p:stCondLst>
                                  <p:endCondLst>
                                    <p:cond evt="onNext" delay="0">
                                      <p:tgtEl>
                                        <p:sldTgt/>
                                      </p:tgtEl>
                                    </p:cond>
                                  </p:endCondLst>
                                  <p:childTnLst>
                                    <p:animRot by="120000">
                                      <p:cBhvr>
                                        <p:cTn id="10" dur="50" fill="hold">
                                          <p:stCondLst>
                                            <p:cond delay="0"/>
                                          </p:stCondLst>
                                        </p:cTn>
                                        <p:tgtEl>
                                          <p:spTgt spid="4"/>
                                        </p:tgtEl>
                                        <p:attrNameLst>
                                          <p:attrName>r</p:attrName>
                                        </p:attrNameLst>
                                      </p:cBhvr>
                                    </p:animRot>
                                    <p:animRot by="-240000">
                                      <p:cBhvr>
                                        <p:cTn id="11" dur="100" fill="hold">
                                          <p:stCondLst>
                                            <p:cond delay="100"/>
                                          </p:stCondLst>
                                        </p:cTn>
                                        <p:tgtEl>
                                          <p:spTgt spid="4"/>
                                        </p:tgtEl>
                                        <p:attrNameLst>
                                          <p:attrName>r</p:attrName>
                                        </p:attrNameLst>
                                      </p:cBhvr>
                                    </p:animRot>
                                    <p:animRot by="240000">
                                      <p:cBhvr>
                                        <p:cTn id="12" dur="100" fill="hold">
                                          <p:stCondLst>
                                            <p:cond delay="200"/>
                                          </p:stCondLst>
                                        </p:cTn>
                                        <p:tgtEl>
                                          <p:spTgt spid="4"/>
                                        </p:tgtEl>
                                        <p:attrNameLst>
                                          <p:attrName>r</p:attrName>
                                        </p:attrNameLst>
                                      </p:cBhvr>
                                    </p:animRot>
                                    <p:animRot by="-240000">
                                      <p:cBhvr>
                                        <p:cTn id="13" dur="100" fill="hold">
                                          <p:stCondLst>
                                            <p:cond delay="300"/>
                                          </p:stCondLst>
                                        </p:cTn>
                                        <p:tgtEl>
                                          <p:spTgt spid="4"/>
                                        </p:tgtEl>
                                        <p:attrNameLst>
                                          <p:attrName>r</p:attrName>
                                        </p:attrNameLst>
                                      </p:cBhvr>
                                    </p:animRot>
                                    <p:animRot by="120000">
                                      <p:cBhvr>
                                        <p:cTn id="14" dur="100" fill="hold">
                                          <p:stCondLst>
                                            <p:cond delay="4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039F-1502-41BA-BD00-3B9BF4E1C55F}"/>
              </a:ext>
            </a:extLst>
          </p:cNvPr>
          <p:cNvSpPr>
            <a:spLocks noGrp="1"/>
          </p:cNvSpPr>
          <p:nvPr>
            <p:ph type="title"/>
          </p:nvPr>
        </p:nvSpPr>
        <p:spPr/>
        <p:txBody>
          <a:bodyPr/>
          <a:lstStyle/>
          <a:p>
            <a:r>
              <a:rPr lang="en-US" dirty="0"/>
              <a:t>Final Results</a:t>
            </a:r>
          </a:p>
        </p:txBody>
      </p:sp>
      <p:pic>
        <p:nvPicPr>
          <p:cNvPr id="5" name="Picture 4">
            <a:extLst>
              <a:ext uri="{FF2B5EF4-FFF2-40B4-BE49-F238E27FC236}">
                <a16:creationId xmlns:a16="http://schemas.microsoft.com/office/drawing/2014/main" id="{F4B38123-FC21-4A80-9B98-23684669CD59}"/>
              </a:ext>
            </a:extLst>
          </p:cNvPr>
          <p:cNvPicPr>
            <a:picLocks noChangeAspect="1"/>
          </p:cNvPicPr>
          <p:nvPr/>
        </p:nvPicPr>
        <p:blipFill>
          <a:blip r:embed="rId2"/>
          <a:stretch>
            <a:fillRect/>
          </a:stretch>
        </p:blipFill>
        <p:spPr>
          <a:xfrm>
            <a:off x="0" y="853215"/>
            <a:ext cx="12192000" cy="5387787"/>
          </a:xfrm>
          <a:prstGeom prst="rect">
            <a:avLst/>
          </a:prstGeom>
        </p:spPr>
      </p:pic>
      <p:sp>
        <p:nvSpPr>
          <p:cNvPr id="7" name="Oval 6">
            <a:extLst>
              <a:ext uri="{FF2B5EF4-FFF2-40B4-BE49-F238E27FC236}">
                <a16:creationId xmlns:a16="http://schemas.microsoft.com/office/drawing/2014/main" id="{780A6E40-BDC2-4FE8-9C8E-1C61998C1A9D}"/>
              </a:ext>
            </a:extLst>
          </p:cNvPr>
          <p:cNvSpPr/>
          <p:nvPr/>
        </p:nvSpPr>
        <p:spPr>
          <a:xfrm>
            <a:off x="-275208" y="4083728"/>
            <a:ext cx="1944210" cy="816745"/>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FC16F86-27C7-4FFE-B4FB-780914BA1378}"/>
              </a:ext>
            </a:extLst>
          </p:cNvPr>
          <p:cNvSpPr/>
          <p:nvPr/>
        </p:nvSpPr>
        <p:spPr>
          <a:xfrm>
            <a:off x="5397623" y="853215"/>
            <a:ext cx="6794377" cy="53877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9F6AE9A8-E59C-421C-B58F-FBFF6FD98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823" y="2285315"/>
            <a:ext cx="6187976" cy="571550"/>
          </a:xfrm>
          <a:prstGeom prst="rect">
            <a:avLst/>
          </a:prstGeom>
        </p:spPr>
      </p:pic>
      <p:pic>
        <p:nvPicPr>
          <p:cNvPr id="8" name="Picture 7">
            <a:extLst>
              <a:ext uri="{FF2B5EF4-FFF2-40B4-BE49-F238E27FC236}">
                <a16:creationId xmlns:a16="http://schemas.microsoft.com/office/drawing/2014/main" id="{620B875A-083F-409D-8689-7FB565D6D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625" y="4179653"/>
            <a:ext cx="3292125" cy="624894"/>
          </a:xfrm>
          <a:prstGeom prst="rect">
            <a:avLst/>
          </a:prstGeom>
        </p:spPr>
      </p:pic>
    </p:spTree>
    <p:extLst>
      <p:ext uri="{BB962C8B-B14F-4D97-AF65-F5344CB8AC3E}">
        <p14:creationId xmlns:p14="http://schemas.microsoft.com/office/powerpoint/2010/main" val="828920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083A4-DE3B-4222-90A3-BEDF380D79B9}"/>
              </a:ext>
            </a:extLst>
          </p:cNvPr>
          <p:cNvSpPr>
            <a:spLocks noGrp="1"/>
          </p:cNvSpPr>
          <p:nvPr>
            <p:ph type="body" sz="quarter" idx="10"/>
          </p:nvPr>
        </p:nvSpPr>
        <p:spPr/>
        <p:txBody>
          <a:bodyPr/>
          <a:lstStyle/>
          <a:p>
            <a:r>
              <a:rPr lang="en-US" dirty="0"/>
              <a:t>Learnings</a:t>
            </a:r>
          </a:p>
        </p:txBody>
      </p:sp>
    </p:spTree>
    <p:extLst>
      <p:ext uri="{BB962C8B-B14F-4D97-AF65-F5344CB8AC3E}">
        <p14:creationId xmlns:p14="http://schemas.microsoft.com/office/powerpoint/2010/main" val="3336453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1941-2160-41FC-A949-20574AA22E6B}"/>
              </a:ext>
            </a:extLst>
          </p:cNvPr>
          <p:cNvSpPr>
            <a:spLocks noGrp="1"/>
          </p:cNvSpPr>
          <p:nvPr>
            <p:ph type="title"/>
          </p:nvPr>
        </p:nvSpPr>
        <p:spPr/>
        <p:txBody>
          <a:bodyPr/>
          <a:lstStyle/>
          <a:p>
            <a:r>
              <a:rPr lang="en-US" dirty="0"/>
              <a:t>Learnings</a:t>
            </a:r>
          </a:p>
        </p:txBody>
      </p:sp>
      <p:sp>
        <p:nvSpPr>
          <p:cNvPr id="5" name="Content Placeholder 2">
            <a:extLst>
              <a:ext uri="{FF2B5EF4-FFF2-40B4-BE49-F238E27FC236}">
                <a16:creationId xmlns:a16="http://schemas.microsoft.com/office/drawing/2014/main" id="{4486A276-AE18-4244-A357-5E807C24E412}"/>
              </a:ext>
            </a:extLst>
          </p:cNvPr>
          <p:cNvSpPr txBox="1">
            <a:spLocks/>
          </p:cNvSpPr>
          <p:nvPr/>
        </p:nvSpPr>
        <p:spPr>
          <a:xfrm>
            <a:off x="0" y="1164657"/>
            <a:ext cx="12192000" cy="5012306"/>
          </a:xfrm>
          <a:prstGeom prst="rect">
            <a:avLst/>
          </a:prstGeom>
        </p:spPr>
        <p:txBody>
          <a:bodyPr vert="horz" lIns="91440" tIns="45720" rIns="91440" bIns="45720" rtlCol="0">
            <a:normAutofit/>
          </a:bodyPr>
          <a:lstStyle>
            <a:lvl1pPr marL="344488" indent="-227013"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Century Gothic" panose="020B0502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Century Gothic" panose="020B0502020202020204" pitchFamily="34" charset="0"/>
              <a:buChar char="–"/>
              <a:defRPr sz="18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Century Gothic" panose="020B0502020202020204" pitchFamily="34" charset="0"/>
              <a:buChar char="–"/>
              <a:defRPr sz="16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dirty="0"/>
              <a:t>Memory management is extremely important when developing big data ML models</a:t>
            </a:r>
          </a:p>
          <a:p>
            <a:pPr>
              <a:lnSpc>
                <a:spcPct val="200000"/>
              </a:lnSpc>
            </a:pPr>
            <a:r>
              <a:rPr lang="en-US" dirty="0"/>
              <a:t>Techniques specific to Pyspark programming (caching and collecting strategically, immutable data frames)</a:t>
            </a:r>
          </a:p>
          <a:p>
            <a:pPr>
              <a:lnSpc>
                <a:spcPct val="200000"/>
              </a:lnSpc>
            </a:pPr>
            <a:r>
              <a:rPr lang="en-US" dirty="0"/>
              <a:t>Exploratory Data Analysis is essential</a:t>
            </a:r>
          </a:p>
        </p:txBody>
      </p:sp>
    </p:spTree>
    <p:extLst>
      <p:ext uri="{BB962C8B-B14F-4D97-AF65-F5344CB8AC3E}">
        <p14:creationId xmlns:p14="http://schemas.microsoft.com/office/powerpoint/2010/main" val="323375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083A4-DE3B-4222-90A3-BEDF380D79B9}"/>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81999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BED280B-E85D-4244-9028-4C1A927512BF}"/>
              </a:ext>
            </a:extLst>
          </p:cNvPr>
          <p:cNvSpPr>
            <a:spLocks noGrp="1"/>
          </p:cNvSpPr>
          <p:nvPr>
            <p:ph type="body" sz="quarter" idx="14"/>
          </p:nvPr>
        </p:nvSpPr>
        <p:spPr>
          <a:xfrm>
            <a:off x="1653778" y="2159309"/>
            <a:ext cx="9014978" cy="568325"/>
          </a:xfrm>
        </p:spPr>
        <p:txBody>
          <a:bodyPr/>
          <a:lstStyle/>
          <a:p>
            <a:r>
              <a:rPr lang="en-US" dirty="0"/>
              <a:t>Summary of Project</a:t>
            </a:r>
          </a:p>
        </p:txBody>
      </p:sp>
      <p:sp>
        <p:nvSpPr>
          <p:cNvPr id="7" name="TextBox 6"/>
          <p:cNvSpPr txBox="1"/>
          <p:nvPr/>
        </p:nvSpPr>
        <p:spPr>
          <a:xfrm>
            <a:off x="1892300" y="2984501"/>
            <a:ext cx="8509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We were given a data set containing data of 10,000 customers along with their buying patterns and other details regarding their interaction with Michaels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Michaels charged us with developing an algorithm to predict which of 44 product departments each of their Loyalty customers would purchase from within the next year</a:t>
            </a:r>
            <a:endParaRPr lang="en-IN" dirty="0">
              <a:solidFill>
                <a:schemeClr val="bg1"/>
              </a:solidFill>
            </a:endParaRPr>
          </a:p>
        </p:txBody>
      </p:sp>
    </p:spTree>
    <p:extLst>
      <p:ext uri="{BB962C8B-B14F-4D97-AF65-F5344CB8AC3E}">
        <p14:creationId xmlns:p14="http://schemas.microsoft.com/office/powerpoint/2010/main" val="55546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36EE-44EF-4143-8D78-D37DCEC462D1}"/>
              </a:ext>
            </a:extLst>
          </p:cNvPr>
          <p:cNvSpPr>
            <a:spLocks noGrp="1"/>
          </p:cNvSpPr>
          <p:nvPr>
            <p:ph type="title"/>
          </p:nvPr>
        </p:nvSpPr>
        <p:spPr/>
        <p:txBody>
          <a:bodyPr/>
          <a:lstStyle/>
          <a:p>
            <a:r>
              <a:rPr lang="en-US" dirty="0"/>
              <a:t>End in Mind</a:t>
            </a:r>
          </a:p>
        </p:txBody>
      </p:sp>
      <p:sp>
        <p:nvSpPr>
          <p:cNvPr id="3" name="Content Placeholder 2">
            <a:extLst>
              <a:ext uri="{FF2B5EF4-FFF2-40B4-BE49-F238E27FC236}">
                <a16:creationId xmlns:a16="http://schemas.microsoft.com/office/drawing/2014/main" id="{3E99393B-1E74-40C6-BCE9-D011CB6613DA}"/>
              </a:ext>
            </a:extLst>
          </p:cNvPr>
          <p:cNvSpPr>
            <a:spLocks noGrp="1"/>
          </p:cNvSpPr>
          <p:nvPr>
            <p:ph idx="4294967295"/>
          </p:nvPr>
        </p:nvSpPr>
        <p:spPr>
          <a:xfrm>
            <a:off x="0" y="1900989"/>
            <a:ext cx="12192000" cy="3248527"/>
          </a:xfrm>
        </p:spPr>
        <p:txBody>
          <a:bodyPr/>
          <a:lstStyle/>
          <a:p>
            <a:pPr>
              <a:lnSpc>
                <a:spcPct val="100000"/>
              </a:lnSpc>
            </a:pPr>
            <a:r>
              <a:rPr lang="en-US" dirty="0"/>
              <a:t>Predict at least one category that each customer will purchase in within the next year</a:t>
            </a:r>
          </a:p>
          <a:p>
            <a:pPr>
              <a:lnSpc>
                <a:spcPct val="200000"/>
              </a:lnSpc>
            </a:pPr>
            <a:r>
              <a:rPr lang="en-US" dirty="0"/>
              <a:t>Develop an understanding of how to build applications using Pyspark</a:t>
            </a:r>
          </a:p>
        </p:txBody>
      </p:sp>
    </p:spTree>
    <p:extLst>
      <p:ext uri="{BB962C8B-B14F-4D97-AF65-F5344CB8AC3E}">
        <p14:creationId xmlns:p14="http://schemas.microsoft.com/office/powerpoint/2010/main" val="373473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970A815-3AEF-4844-AA21-407B3F0BAA46}"/>
              </a:ext>
            </a:extLst>
          </p:cNvPr>
          <p:cNvSpPr/>
          <p:nvPr/>
        </p:nvSpPr>
        <p:spPr>
          <a:xfrm>
            <a:off x="4653251" y="5515533"/>
            <a:ext cx="5569960" cy="963062"/>
          </a:xfrm>
          <a:prstGeom prst="roundRect">
            <a:avLst>
              <a:gd name="adj" fmla="val 7868"/>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endParaRPr lang="en-US" sz="1050">
              <a:solidFill>
                <a:prstClr val="white"/>
              </a:solidFill>
              <a:latin typeface="Century Gothic"/>
            </a:endParaRPr>
          </a:p>
        </p:txBody>
      </p:sp>
      <p:sp>
        <p:nvSpPr>
          <p:cNvPr id="3" name="Rectangle: Rounded Corners 2">
            <a:extLst>
              <a:ext uri="{FF2B5EF4-FFF2-40B4-BE49-F238E27FC236}">
                <a16:creationId xmlns:a16="http://schemas.microsoft.com/office/drawing/2014/main" id="{6FA038C1-088B-463D-8BDE-EF363E50358A}"/>
              </a:ext>
            </a:extLst>
          </p:cNvPr>
          <p:cNvSpPr/>
          <p:nvPr/>
        </p:nvSpPr>
        <p:spPr>
          <a:xfrm>
            <a:off x="7630367" y="1311168"/>
            <a:ext cx="2592557" cy="3535582"/>
          </a:xfrm>
          <a:prstGeom prst="roundRect">
            <a:avLst>
              <a:gd name="adj" fmla="val 3775"/>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endParaRPr lang="en-US" sz="1100" dirty="0">
              <a:solidFill>
                <a:prstClr val="white"/>
              </a:solidFill>
              <a:latin typeface="Century Gothic"/>
            </a:endParaRPr>
          </a:p>
        </p:txBody>
      </p:sp>
      <p:sp>
        <p:nvSpPr>
          <p:cNvPr id="4" name="Rectangle: Rounded Corners 3">
            <a:extLst>
              <a:ext uri="{FF2B5EF4-FFF2-40B4-BE49-F238E27FC236}">
                <a16:creationId xmlns:a16="http://schemas.microsoft.com/office/drawing/2014/main" id="{AEB610C7-E281-4CE5-B0C9-2FE04F4440B0}"/>
              </a:ext>
            </a:extLst>
          </p:cNvPr>
          <p:cNvSpPr/>
          <p:nvPr/>
        </p:nvSpPr>
        <p:spPr>
          <a:xfrm>
            <a:off x="4644312" y="1311168"/>
            <a:ext cx="2592557" cy="3535582"/>
          </a:xfrm>
          <a:prstGeom prst="roundRect">
            <a:avLst>
              <a:gd name="adj" fmla="val 3775"/>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endParaRPr lang="en-US" sz="1100">
              <a:solidFill>
                <a:prstClr val="white"/>
              </a:solidFill>
              <a:latin typeface="Century Gothic"/>
            </a:endParaRPr>
          </a:p>
        </p:txBody>
      </p:sp>
      <p:sp>
        <p:nvSpPr>
          <p:cNvPr id="5" name="Rectangle: Rounded Corners 4">
            <a:extLst>
              <a:ext uri="{FF2B5EF4-FFF2-40B4-BE49-F238E27FC236}">
                <a16:creationId xmlns:a16="http://schemas.microsoft.com/office/drawing/2014/main" id="{2B06C4BD-16F8-4C42-9F43-01EB939B79AD}"/>
              </a:ext>
            </a:extLst>
          </p:cNvPr>
          <p:cNvSpPr/>
          <p:nvPr/>
        </p:nvSpPr>
        <p:spPr>
          <a:xfrm>
            <a:off x="1716304" y="1311168"/>
            <a:ext cx="2592557" cy="4955044"/>
          </a:xfrm>
          <a:prstGeom prst="roundRect">
            <a:avLst>
              <a:gd name="adj" fmla="val 3775"/>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050">
              <a:solidFill>
                <a:prstClr val="white"/>
              </a:solidFill>
              <a:latin typeface="Century Gothic"/>
            </a:endParaRPr>
          </a:p>
        </p:txBody>
      </p:sp>
      <p:sp>
        <p:nvSpPr>
          <p:cNvPr id="6" name="Shape 71">
            <a:extLst>
              <a:ext uri="{FF2B5EF4-FFF2-40B4-BE49-F238E27FC236}">
                <a16:creationId xmlns:a16="http://schemas.microsoft.com/office/drawing/2014/main" id="{F14C1FD7-DD5E-4BEB-8428-826C736ECF26}"/>
              </a:ext>
            </a:extLst>
          </p:cNvPr>
          <p:cNvSpPr/>
          <p:nvPr/>
        </p:nvSpPr>
        <p:spPr>
          <a:xfrm rot="5400000">
            <a:off x="3738253" y="3020885"/>
            <a:ext cx="1562797" cy="146512"/>
          </a:xfrm>
          <a:prstGeom prst="triangle">
            <a:avLst>
              <a:gd name="adj" fmla="val 50000"/>
            </a:avLst>
          </a:prstGeom>
          <a:solidFill>
            <a:schemeClr val="bg1">
              <a:lumMod val="95000"/>
            </a:schemeClr>
          </a:solidFill>
          <a:ln w="25400" cap="flat" cmpd="sng">
            <a:noFill/>
            <a:prstDash val="solid"/>
            <a:round/>
            <a:headEnd type="none" w="med" len="med"/>
            <a:tailEnd type="none" w="med" len="med"/>
          </a:ln>
        </p:spPr>
        <p:txBody>
          <a:bodyPr lIns="89635" tIns="44805" rIns="89635" bIns="44805" anchor="ctr" anchorCtr="0">
            <a:noAutofit/>
          </a:bodyPr>
          <a:lstStyle/>
          <a:p>
            <a:pPr algn="ctr"/>
            <a:endParaRPr sz="1765">
              <a:solidFill>
                <a:prstClr val="white"/>
              </a:solidFill>
              <a:latin typeface="Century Gothic"/>
              <a:ea typeface="Calibri"/>
              <a:cs typeface="Calibri"/>
              <a:sym typeface="Calibri"/>
            </a:endParaRPr>
          </a:p>
        </p:txBody>
      </p:sp>
      <p:sp>
        <p:nvSpPr>
          <p:cNvPr id="7" name="Rounded Rectangle 14">
            <a:extLst>
              <a:ext uri="{FF2B5EF4-FFF2-40B4-BE49-F238E27FC236}">
                <a16:creationId xmlns:a16="http://schemas.microsoft.com/office/drawing/2014/main" id="{AA569018-5B01-4238-8DB4-8C87E9964509}"/>
              </a:ext>
            </a:extLst>
          </p:cNvPr>
          <p:cNvSpPr/>
          <p:nvPr/>
        </p:nvSpPr>
        <p:spPr>
          <a:xfrm>
            <a:off x="1716552" y="807086"/>
            <a:ext cx="2334638" cy="442433"/>
          </a:xfrm>
          <a:prstGeom prst="roundRect">
            <a:avLst>
              <a:gd name="adj" fmla="val 26124"/>
            </a:avLst>
          </a:prstGeom>
          <a:solidFill>
            <a:schemeClr val="accent2"/>
          </a:solidFill>
          <a:ln w="25400" cap="flat" cmpd="sng" algn="ctr">
            <a:noFill/>
            <a:prstDash val="solid"/>
          </a:ln>
          <a:effectLst/>
        </p:spPr>
        <p:txBody>
          <a:bodyPr rtlCol="0" anchor="ctr"/>
          <a:lstStyle/>
          <a:p>
            <a:pPr algn="ctr">
              <a:defRPr/>
            </a:pPr>
            <a:r>
              <a:rPr lang="en-IN" sz="1600" b="1" kern="0">
                <a:solidFill>
                  <a:prstClr val="white"/>
                </a:solidFill>
                <a:latin typeface="Century Gothic"/>
                <a:ea typeface="Questrial"/>
                <a:cs typeface="Questrial"/>
                <a:sym typeface="Questrial"/>
              </a:rPr>
              <a:t>Situation</a:t>
            </a:r>
          </a:p>
        </p:txBody>
      </p:sp>
      <p:sp>
        <p:nvSpPr>
          <p:cNvPr id="8" name="Shape 71">
            <a:extLst>
              <a:ext uri="{FF2B5EF4-FFF2-40B4-BE49-F238E27FC236}">
                <a16:creationId xmlns:a16="http://schemas.microsoft.com/office/drawing/2014/main" id="{BA907B6C-D248-4507-8A64-17D1D21F66E9}"/>
              </a:ext>
            </a:extLst>
          </p:cNvPr>
          <p:cNvSpPr/>
          <p:nvPr/>
        </p:nvSpPr>
        <p:spPr>
          <a:xfrm rot="5400000">
            <a:off x="6701936" y="3020885"/>
            <a:ext cx="1562797" cy="146512"/>
          </a:xfrm>
          <a:prstGeom prst="triangle">
            <a:avLst>
              <a:gd name="adj" fmla="val 50000"/>
            </a:avLst>
          </a:prstGeom>
          <a:solidFill>
            <a:schemeClr val="bg1">
              <a:lumMod val="95000"/>
            </a:schemeClr>
          </a:solidFill>
          <a:ln w="25400" cap="flat" cmpd="sng">
            <a:noFill/>
            <a:prstDash val="solid"/>
            <a:round/>
            <a:headEnd type="none" w="med" len="med"/>
            <a:tailEnd type="none" w="med" len="med"/>
          </a:ln>
        </p:spPr>
        <p:txBody>
          <a:bodyPr lIns="89635" tIns="44805" rIns="89635" bIns="44805" anchor="ctr" anchorCtr="0">
            <a:noAutofit/>
          </a:bodyPr>
          <a:lstStyle/>
          <a:p>
            <a:pPr algn="ctr"/>
            <a:endParaRPr sz="1765">
              <a:solidFill>
                <a:prstClr val="white"/>
              </a:solidFill>
              <a:latin typeface="Century Gothic"/>
              <a:ea typeface="Calibri"/>
              <a:cs typeface="Calibri"/>
              <a:sym typeface="Calibri"/>
            </a:endParaRPr>
          </a:p>
        </p:txBody>
      </p:sp>
      <p:sp>
        <p:nvSpPr>
          <p:cNvPr id="9" name="Shape 71">
            <a:extLst>
              <a:ext uri="{FF2B5EF4-FFF2-40B4-BE49-F238E27FC236}">
                <a16:creationId xmlns:a16="http://schemas.microsoft.com/office/drawing/2014/main" id="{E128EBEB-CC47-4636-9338-466BE1614965}"/>
              </a:ext>
            </a:extLst>
          </p:cNvPr>
          <p:cNvSpPr/>
          <p:nvPr/>
        </p:nvSpPr>
        <p:spPr>
          <a:xfrm rot="10800000">
            <a:off x="8161047" y="4966430"/>
            <a:ext cx="1562797" cy="146512"/>
          </a:xfrm>
          <a:prstGeom prst="triangle">
            <a:avLst>
              <a:gd name="adj" fmla="val 50000"/>
            </a:avLst>
          </a:prstGeom>
          <a:solidFill>
            <a:schemeClr val="bg1">
              <a:lumMod val="95000"/>
            </a:schemeClr>
          </a:solidFill>
          <a:ln w="25400" cap="flat" cmpd="sng">
            <a:noFill/>
            <a:prstDash val="solid"/>
            <a:round/>
            <a:headEnd type="none" w="med" len="med"/>
            <a:tailEnd type="none" w="med" len="med"/>
          </a:ln>
        </p:spPr>
        <p:txBody>
          <a:bodyPr lIns="89635" tIns="44805" rIns="89635" bIns="44805" anchor="ctr" anchorCtr="0">
            <a:noAutofit/>
          </a:bodyPr>
          <a:lstStyle/>
          <a:p>
            <a:pPr algn="ctr"/>
            <a:endParaRPr sz="1765">
              <a:solidFill>
                <a:prstClr val="white"/>
              </a:solidFill>
              <a:latin typeface="Century Gothic"/>
              <a:ea typeface="Calibri"/>
              <a:cs typeface="Calibri"/>
              <a:sym typeface="Calibri"/>
            </a:endParaRPr>
          </a:p>
        </p:txBody>
      </p:sp>
      <p:sp>
        <p:nvSpPr>
          <p:cNvPr id="10" name="Rounded Rectangle 14">
            <a:extLst>
              <a:ext uri="{FF2B5EF4-FFF2-40B4-BE49-F238E27FC236}">
                <a16:creationId xmlns:a16="http://schemas.microsoft.com/office/drawing/2014/main" id="{1E3F0DE9-9967-4502-A5E9-81B1E9CCB54A}"/>
              </a:ext>
            </a:extLst>
          </p:cNvPr>
          <p:cNvSpPr/>
          <p:nvPr/>
        </p:nvSpPr>
        <p:spPr>
          <a:xfrm>
            <a:off x="4610100" y="801683"/>
            <a:ext cx="2334638" cy="442433"/>
          </a:xfrm>
          <a:prstGeom prst="roundRect">
            <a:avLst>
              <a:gd name="adj" fmla="val 26124"/>
            </a:avLst>
          </a:prstGeom>
          <a:solidFill>
            <a:schemeClr val="accent2"/>
          </a:solidFill>
          <a:ln w="25400" cap="flat" cmpd="sng" algn="ctr">
            <a:noFill/>
            <a:prstDash val="solid"/>
          </a:ln>
          <a:effectLst/>
        </p:spPr>
        <p:txBody>
          <a:bodyPr rtlCol="0" anchor="ctr"/>
          <a:lstStyle/>
          <a:p>
            <a:pPr algn="ctr">
              <a:defRPr/>
            </a:pPr>
            <a:r>
              <a:rPr lang="en-IN" sz="1600" b="1" kern="0">
                <a:solidFill>
                  <a:prstClr val="white"/>
                </a:solidFill>
                <a:latin typeface="Century Gothic"/>
                <a:ea typeface="Questrial"/>
                <a:cs typeface="Questrial"/>
                <a:sym typeface="Questrial"/>
              </a:rPr>
              <a:t>Complication</a:t>
            </a:r>
          </a:p>
        </p:txBody>
      </p:sp>
      <p:sp>
        <p:nvSpPr>
          <p:cNvPr id="11" name="Rounded Rectangle 14">
            <a:extLst>
              <a:ext uri="{FF2B5EF4-FFF2-40B4-BE49-F238E27FC236}">
                <a16:creationId xmlns:a16="http://schemas.microsoft.com/office/drawing/2014/main" id="{A3E0D9E7-EB7C-423C-95C5-0A7277C17262}"/>
              </a:ext>
            </a:extLst>
          </p:cNvPr>
          <p:cNvSpPr/>
          <p:nvPr/>
        </p:nvSpPr>
        <p:spPr>
          <a:xfrm>
            <a:off x="7640399" y="781401"/>
            <a:ext cx="2334638" cy="459859"/>
          </a:xfrm>
          <a:prstGeom prst="roundRect">
            <a:avLst>
              <a:gd name="adj" fmla="val 26124"/>
            </a:avLst>
          </a:prstGeom>
          <a:solidFill>
            <a:schemeClr val="accent2"/>
          </a:solidFill>
          <a:ln w="25400" cap="flat" cmpd="sng" algn="ctr">
            <a:noFill/>
            <a:prstDash val="solid"/>
          </a:ln>
          <a:effectLst/>
        </p:spPr>
        <p:txBody>
          <a:bodyPr rtlCol="0" anchor="ctr"/>
          <a:lstStyle/>
          <a:p>
            <a:pPr algn="ctr">
              <a:defRPr/>
            </a:pPr>
            <a:r>
              <a:rPr lang="en-IN" sz="1600" b="1" kern="0" dirty="0">
                <a:solidFill>
                  <a:prstClr val="white"/>
                </a:solidFill>
                <a:latin typeface="Century Gothic"/>
                <a:ea typeface="Questrial"/>
                <a:cs typeface="Questrial"/>
                <a:sym typeface="Questrial"/>
              </a:rPr>
              <a:t>Key Question</a:t>
            </a:r>
          </a:p>
        </p:txBody>
      </p:sp>
      <p:sp>
        <p:nvSpPr>
          <p:cNvPr id="12" name="Rounded Rectangle 14">
            <a:extLst>
              <a:ext uri="{FF2B5EF4-FFF2-40B4-BE49-F238E27FC236}">
                <a16:creationId xmlns:a16="http://schemas.microsoft.com/office/drawing/2014/main" id="{FB094F56-B5E8-4611-97BA-8038B3A46928}"/>
              </a:ext>
            </a:extLst>
          </p:cNvPr>
          <p:cNvSpPr/>
          <p:nvPr/>
        </p:nvSpPr>
        <p:spPr>
          <a:xfrm>
            <a:off x="4662996" y="4965121"/>
            <a:ext cx="2334638" cy="436107"/>
          </a:xfrm>
          <a:prstGeom prst="roundRect">
            <a:avLst>
              <a:gd name="adj" fmla="val 26124"/>
            </a:avLst>
          </a:prstGeom>
          <a:solidFill>
            <a:schemeClr val="accent2"/>
          </a:solidFill>
          <a:ln w="25400" cap="flat" cmpd="sng" algn="ctr">
            <a:noFill/>
            <a:prstDash val="solid"/>
          </a:ln>
          <a:effectLst/>
        </p:spPr>
        <p:txBody>
          <a:bodyPr rtlCol="0" anchor="ctr"/>
          <a:lstStyle/>
          <a:p>
            <a:pPr algn="ctr">
              <a:defRPr/>
            </a:pPr>
            <a:r>
              <a:rPr lang="en-IN" sz="1600" b="1" kern="0">
                <a:solidFill>
                  <a:prstClr val="white"/>
                </a:solidFill>
                <a:latin typeface="Century Gothic"/>
                <a:ea typeface="Questrial"/>
                <a:cs typeface="Questrial"/>
                <a:sym typeface="Questrial"/>
              </a:rPr>
              <a:t>End State</a:t>
            </a:r>
          </a:p>
        </p:txBody>
      </p:sp>
      <p:sp>
        <p:nvSpPr>
          <p:cNvPr id="13" name="Text Placeholder 17">
            <a:extLst>
              <a:ext uri="{FF2B5EF4-FFF2-40B4-BE49-F238E27FC236}">
                <a16:creationId xmlns:a16="http://schemas.microsoft.com/office/drawing/2014/main" id="{E9AA83FA-94DA-4B5D-AF52-AE44257F269F}"/>
              </a:ext>
            </a:extLst>
          </p:cNvPr>
          <p:cNvSpPr txBox="1">
            <a:spLocks/>
          </p:cNvSpPr>
          <p:nvPr/>
        </p:nvSpPr>
        <p:spPr>
          <a:xfrm>
            <a:off x="1716088" y="1425882"/>
            <a:ext cx="2730307" cy="5062467"/>
          </a:xfrm>
          <a:prstGeom prst="rect">
            <a:avLst/>
          </a:prstGeom>
        </p:spPr>
        <p:txBody>
          <a:bodyPr>
            <a:normAutofit fontScale="92500" lnSpcReduction="10000"/>
          </a:bodyPr>
          <a:lstStyle>
            <a:lvl1pPr marL="290513" indent="-174625" algn="l" defTabSz="685800" rtl="0" eaLnBrk="1" latinLnBrk="0" hangingPunct="1">
              <a:lnSpc>
                <a:spcPct val="90000"/>
              </a:lnSpc>
              <a:spcBef>
                <a:spcPts val="750"/>
              </a:spcBef>
              <a:buFont typeface="Arial" panose="020B0604020202020204" pitchFamily="34" charset="0"/>
              <a:buChar char="•"/>
              <a:defRPr sz="1400" kern="1200">
                <a:solidFill>
                  <a:schemeClr val="tx1"/>
                </a:solidFill>
                <a:latin typeface="+mn-lt"/>
                <a:ea typeface="+mn-ea"/>
                <a:cs typeface="+mn-cs"/>
              </a:defRPr>
            </a:lvl1pPr>
            <a:lvl2pPr marL="682625" indent="-217488" algn="l" defTabSz="685800" rtl="0" eaLnBrk="1" latinLnBrk="0" hangingPunct="1">
              <a:lnSpc>
                <a:spcPct val="90000"/>
              </a:lnSpc>
              <a:spcBef>
                <a:spcPts val="375"/>
              </a:spcBef>
              <a:buFont typeface="Century Gothic" panose="020B0502020202020204" pitchFamily="34" charset="0"/>
              <a:buChar char="–"/>
              <a:defRPr sz="1200" kern="1200">
                <a:solidFill>
                  <a:schemeClr val="tx1"/>
                </a:solidFill>
                <a:latin typeface="+mn-lt"/>
                <a:ea typeface="+mn-ea"/>
                <a:cs typeface="+mn-cs"/>
              </a:defRPr>
            </a:lvl2pPr>
            <a:lvl3pPr marL="1030288" indent="-174625" algn="l" defTabSz="685800" rtl="0" eaLnBrk="1" latinLnBrk="0" hangingPunct="1">
              <a:lnSpc>
                <a:spcPct val="90000"/>
              </a:lnSpc>
              <a:spcBef>
                <a:spcPts val="375"/>
              </a:spcBef>
              <a:buFont typeface="Century Gothic" panose="020B0502020202020204" pitchFamily="34" charset="0"/>
              <a:buChar char="–"/>
              <a:defRPr sz="1100" kern="1200">
                <a:solidFill>
                  <a:schemeClr val="tx1"/>
                </a:solidFill>
                <a:latin typeface="+mn-lt"/>
                <a:ea typeface="+mn-ea"/>
                <a:cs typeface="+mn-cs"/>
              </a:defRPr>
            </a:lvl3pPr>
            <a:lvl4pPr marL="1320800" indent="-174625" algn="l" defTabSz="685800" rtl="0" eaLnBrk="1" latinLnBrk="0" hangingPunct="1">
              <a:lnSpc>
                <a:spcPct val="90000"/>
              </a:lnSpc>
              <a:spcBef>
                <a:spcPts val="375"/>
              </a:spcBef>
              <a:buFont typeface="Century Gothic" panose="020B0502020202020204" pitchFamily="34" charset="0"/>
              <a:buChar char="–"/>
              <a:defRPr sz="10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entury Gothic" panose="020B0502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ctr"/>
            <a:r>
              <a:rPr lang="en-US" dirty="0">
                <a:solidFill>
                  <a:srgbClr val="000000"/>
                </a:solidFill>
                <a:latin typeface="Century Gothic"/>
              </a:rPr>
              <a:t>Michaels send out ~11B emails annually, of which majority form mass sends, with minimal to no form of personalization</a:t>
            </a:r>
          </a:p>
          <a:p>
            <a:pPr fontAlgn="ctr"/>
            <a:r>
              <a:rPr lang="en-US" dirty="0">
                <a:solidFill>
                  <a:srgbClr val="000000"/>
                </a:solidFill>
                <a:latin typeface="Century Gothic"/>
              </a:rPr>
              <a:t>Michaels believes that an analytical framework around customer’s choices of products might be the key to survive and grow in the current retail landscape</a:t>
            </a:r>
          </a:p>
          <a:p>
            <a:pPr fontAlgn="ctr"/>
            <a:r>
              <a:rPr lang="en-US" dirty="0">
                <a:solidFill>
                  <a:srgbClr val="000000"/>
                </a:solidFill>
                <a:latin typeface="Century Gothic"/>
              </a:rPr>
              <a:t>The mails comprise of promotion of all the categories in a random order which might not be according to the priorities of the customer.</a:t>
            </a:r>
          </a:p>
          <a:p>
            <a:pPr fontAlgn="ctr"/>
            <a:r>
              <a:rPr lang="en-US" dirty="0">
                <a:solidFill>
                  <a:srgbClr val="000000"/>
                </a:solidFill>
                <a:latin typeface="Century Gothic"/>
              </a:rPr>
              <a:t>Michaels wish to reorder and rank identified departments according to each customer through machine learning models</a:t>
            </a:r>
          </a:p>
          <a:p>
            <a:r>
              <a:rPr lang="en-US" dirty="0">
                <a:solidFill>
                  <a:srgbClr val="000000"/>
                </a:solidFill>
                <a:latin typeface="Century Gothic"/>
              </a:rPr>
              <a:t>Going forward, the model must be able to learn and correct itself as new data comes in and thereby work autonomously</a:t>
            </a:r>
          </a:p>
        </p:txBody>
      </p:sp>
      <p:sp>
        <p:nvSpPr>
          <p:cNvPr id="14" name="Text Placeholder 19">
            <a:extLst>
              <a:ext uri="{FF2B5EF4-FFF2-40B4-BE49-F238E27FC236}">
                <a16:creationId xmlns:a16="http://schemas.microsoft.com/office/drawing/2014/main" id="{254B9CF2-FBA5-4E00-A8E3-FC174BF79A1C}"/>
              </a:ext>
            </a:extLst>
          </p:cNvPr>
          <p:cNvSpPr txBox="1">
            <a:spLocks/>
          </p:cNvSpPr>
          <p:nvPr/>
        </p:nvSpPr>
        <p:spPr>
          <a:xfrm>
            <a:off x="4652963" y="1425883"/>
            <a:ext cx="2584450" cy="3406775"/>
          </a:xfrm>
          <a:prstGeom prst="rect">
            <a:avLst/>
          </a:prstGeom>
        </p:spPr>
        <p:txBody>
          <a:bodyPr>
            <a:normAutofit/>
          </a:bodyPr>
          <a:lstStyle>
            <a:lvl1pPr marL="290513" indent="-174625" algn="l" defTabSz="685800" rtl="0" eaLnBrk="1" latinLnBrk="0" hangingPunct="1">
              <a:lnSpc>
                <a:spcPct val="90000"/>
              </a:lnSpc>
              <a:spcBef>
                <a:spcPts val="750"/>
              </a:spcBef>
              <a:buFont typeface="Arial" panose="020B0604020202020204" pitchFamily="34" charset="0"/>
              <a:buChar char="•"/>
              <a:defRPr sz="1400" kern="1200">
                <a:solidFill>
                  <a:schemeClr val="tx1"/>
                </a:solidFill>
                <a:latin typeface="+mn-lt"/>
                <a:ea typeface="+mn-ea"/>
                <a:cs typeface="+mn-cs"/>
              </a:defRPr>
            </a:lvl1pPr>
            <a:lvl2pPr marL="682625" indent="-217488" algn="l" defTabSz="685800" rtl="0" eaLnBrk="1" latinLnBrk="0" hangingPunct="1">
              <a:lnSpc>
                <a:spcPct val="90000"/>
              </a:lnSpc>
              <a:spcBef>
                <a:spcPts val="375"/>
              </a:spcBef>
              <a:buFont typeface="Century Gothic" panose="020B0502020202020204" pitchFamily="34" charset="0"/>
              <a:buChar char="–"/>
              <a:defRPr sz="1200" kern="1200">
                <a:solidFill>
                  <a:schemeClr val="tx1"/>
                </a:solidFill>
                <a:latin typeface="+mn-lt"/>
                <a:ea typeface="+mn-ea"/>
                <a:cs typeface="+mn-cs"/>
              </a:defRPr>
            </a:lvl2pPr>
            <a:lvl3pPr marL="1030288" indent="-174625" algn="l" defTabSz="685800" rtl="0" eaLnBrk="1" latinLnBrk="0" hangingPunct="1">
              <a:lnSpc>
                <a:spcPct val="90000"/>
              </a:lnSpc>
              <a:spcBef>
                <a:spcPts val="375"/>
              </a:spcBef>
              <a:buFont typeface="Century Gothic" panose="020B0502020202020204" pitchFamily="34" charset="0"/>
              <a:buChar char="–"/>
              <a:defRPr sz="1100" kern="1200">
                <a:solidFill>
                  <a:schemeClr val="tx1"/>
                </a:solidFill>
                <a:latin typeface="+mn-lt"/>
                <a:ea typeface="+mn-ea"/>
                <a:cs typeface="+mn-cs"/>
              </a:defRPr>
            </a:lvl3pPr>
            <a:lvl4pPr marL="1320800" indent="-174625" algn="l" defTabSz="685800" rtl="0" eaLnBrk="1" latinLnBrk="0" hangingPunct="1">
              <a:lnSpc>
                <a:spcPct val="90000"/>
              </a:lnSpc>
              <a:spcBef>
                <a:spcPts val="375"/>
              </a:spcBef>
              <a:buFont typeface="Century Gothic" panose="020B0502020202020204" pitchFamily="34" charset="0"/>
              <a:buChar char="–"/>
              <a:defRPr sz="10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entury Gothic" panose="020B0502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ctr">
              <a:lnSpc>
                <a:spcPct val="80000"/>
              </a:lnSpc>
            </a:pPr>
            <a:r>
              <a:rPr lang="en-US" sz="1300" dirty="0">
                <a:solidFill>
                  <a:srgbClr val="000000"/>
                </a:solidFill>
                <a:latin typeface="Century Gothic"/>
              </a:rPr>
              <a:t>Michaels currently does not have an existing analytical framework to understand its customer behavior</a:t>
            </a:r>
          </a:p>
          <a:p>
            <a:pPr fontAlgn="ctr">
              <a:lnSpc>
                <a:spcPct val="80000"/>
              </a:lnSpc>
            </a:pPr>
            <a:r>
              <a:rPr lang="en-US" sz="1300" dirty="0">
                <a:solidFill>
                  <a:srgbClr val="000000"/>
                </a:solidFill>
                <a:latin typeface="Century Gothic"/>
              </a:rPr>
              <a:t>Utilization of transaction data at such capacity is a challenge</a:t>
            </a:r>
          </a:p>
          <a:p>
            <a:endParaRPr lang="en-US" sz="1100" dirty="0">
              <a:solidFill>
                <a:srgbClr val="000000"/>
              </a:solidFill>
              <a:latin typeface="Century Gothic"/>
            </a:endParaRPr>
          </a:p>
        </p:txBody>
      </p:sp>
      <p:sp>
        <p:nvSpPr>
          <p:cNvPr id="15" name="Text Placeholder 21">
            <a:extLst>
              <a:ext uri="{FF2B5EF4-FFF2-40B4-BE49-F238E27FC236}">
                <a16:creationId xmlns:a16="http://schemas.microsoft.com/office/drawing/2014/main" id="{6CA6B773-CD64-40E2-928A-BE7A53A6609F}"/>
              </a:ext>
            </a:extLst>
          </p:cNvPr>
          <p:cNvSpPr txBox="1">
            <a:spLocks/>
          </p:cNvSpPr>
          <p:nvPr/>
        </p:nvSpPr>
        <p:spPr>
          <a:xfrm>
            <a:off x="7648575" y="1425883"/>
            <a:ext cx="2584450" cy="3406775"/>
          </a:xfrm>
          <a:prstGeom prst="rect">
            <a:avLst/>
          </a:prstGeom>
        </p:spPr>
        <p:txBody>
          <a:bodyPr>
            <a:normAutofit/>
          </a:bodyPr>
          <a:lstStyle>
            <a:lvl1pPr marL="290513" indent="-174625" algn="l" defTabSz="685800" rtl="0" eaLnBrk="1" latinLnBrk="0" hangingPunct="1">
              <a:lnSpc>
                <a:spcPct val="90000"/>
              </a:lnSpc>
              <a:spcBef>
                <a:spcPts val="750"/>
              </a:spcBef>
              <a:buFont typeface="Arial" panose="020B0604020202020204" pitchFamily="34" charset="0"/>
              <a:buChar char="•"/>
              <a:defRPr sz="1400" kern="1200">
                <a:solidFill>
                  <a:schemeClr val="tx1"/>
                </a:solidFill>
                <a:latin typeface="+mn-lt"/>
                <a:ea typeface="+mn-ea"/>
                <a:cs typeface="+mn-cs"/>
              </a:defRPr>
            </a:lvl1pPr>
            <a:lvl2pPr marL="682625" indent="-217488" algn="l" defTabSz="685800" rtl="0" eaLnBrk="1" latinLnBrk="0" hangingPunct="1">
              <a:lnSpc>
                <a:spcPct val="90000"/>
              </a:lnSpc>
              <a:spcBef>
                <a:spcPts val="375"/>
              </a:spcBef>
              <a:buFont typeface="Century Gothic" panose="020B0502020202020204" pitchFamily="34" charset="0"/>
              <a:buChar char="–"/>
              <a:defRPr sz="1200" kern="1200">
                <a:solidFill>
                  <a:schemeClr val="tx1"/>
                </a:solidFill>
                <a:latin typeface="+mn-lt"/>
                <a:ea typeface="+mn-ea"/>
                <a:cs typeface="+mn-cs"/>
              </a:defRPr>
            </a:lvl2pPr>
            <a:lvl3pPr marL="1030288" indent="-174625" algn="l" defTabSz="685800" rtl="0" eaLnBrk="1" latinLnBrk="0" hangingPunct="1">
              <a:lnSpc>
                <a:spcPct val="90000"/>
              </a:lnSpc>
              <a:spcBef>
                <a:spcPts val="375"/>
              </a:spcBef>
              <a:buFont typeface="Century Gothic" panose="020B0502020202020204" pitchFamily="34" charset="0"/>
              <a:buChar char="–"/>
              <a:defRPr sz="1100" kern="1200">
                <a:solidFill>
                  <a:schemeClr val="tx1"/>
                </a:solidFill>
                <a:latin typeface="+mn-lt"/>
                <a:ea typeface="+mn-ea"/>
                <a:cs typeface="+mn-cs"/>
              </a:defRPr>
            </a:lvl3pPr>
            <a:lvl4pPr marL="1320800" indent="-174625" algn="l" defTabSz="685800" rtl="0" eaLnBrk="1" latinLnBrk="0" hangingPunct="1">
              <a:lnSpc>
                <a:spcPct val="90000"/>
              </a:lnSpc>
              <a:spcBef>
                <a:spcPts val="375"/>
              </a:spcBef>
              <a:buFont typeface="Century Gothic" panose="020B0502020202020204" pitchFamily="34" charset="0"/>
              <a:buChar char="–"/>
              <a:defRPr sz="10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entury Gothic" panose="020B0502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300" dirty="0">
                <a:solidFill>
                  <a:srgbClr val="000000"/>
                </a:solidFill>
                <a:latin typeface="Century Gothic"/>
              </a:rPr>
              <a:t>What techniques can be used to create scalable solutions so that the customer gets promotion e-mail for only those departments in which he is interested in?</a:t>
            </a:r>
          </a:p>
        </p:txBody>
      </p:sp>
      <p:sp>
        <p:nvSpPr>
          <p:cNvPr id="16" name="Text Placeholder 23">
            <a:extLst>
              <a:ext uri="{FF2B5EF4-FFF2-40B4-BE49-F238E27FC236}">
                <a16:creationId xmlns:a16="http://schemas.microsoft.com/office/drawing/2014/main" id="{2EB28C5C-85D8-43AB-A362-B9FFDFE13171}"/>
              </a:ext>
            </a:extLst>
          </p:cNvPr>
          <p:cNvSpPr txBox="1">
            <a:spLocks/>
          </p:cNvSpPr>
          <p:nvPr/>
        </p:nvSpPr>
        <p:spPr>
          <a:xfrm>
            <a:off x="4652675" y="5525286"/>
            <a:ext cx="5570537" cy="825500"/>
          </a:xfrm>
          <a:prstGeom prst="rect">
            <a:avLst/>
          </a:prstGeom>
        </p:spPr>
        <p:txBody>
          <a:bodyPr>
            <a:noAutofit/>
          </a:bodyPr>
          <a:lstStyle>
            <a:lvl1pPr marL="290513" indent="-174625" algn="l" defTabSz="685800" rtl="0" eaLnBrk="1" latinLnBrk="0" hangingPunct="1">
              <a:lnSpc>
                <a:spcPct val="90000"/>
              </a:lnSpc>
              <a:spcBef>
                <a:spcPts val="750"/>
              </a:spcBef>
              <a:buFont typeface="Arial" panose="020B0604020202020204" pitchFamily="34" charset="0"/>
              <a:buChar char="•"/>
              <a:defRPr sz="1400" kern="1200">
                <a:solidFill>
                  <a:schemeClr val="tx1"/>
                </a:solidFill>
                <a:latin typeface="+mn-lt"/>
                <a:ea typeface="+mn-ea"/>
                <a:cs typeface="+mn-cs"/>
              </a:defRPr>
            </a:lvl1pPr>
            <a:lvl2pPr marL="682625" indent="-217488" algn="l" defTabSz="685800" rtl="0" eaLnBrk="1" latinLnBrk="0" hangingPunct="1">
              <a:lnSpc>
                <a:spcPct val="90000"/>
              </a:lnSpc>
              <a:spcBef>
                <a:spcPts val="375"/>
              </a:spcBef>
              <a:buFont typeface="Century Gothic" panose="020B0502020202020204" pitchFamily="34" charset="0"/>
              <a:buChar char="–"/>
              <a:defRPr sz="1200" kern="1200">
                <a:solidFill>
                  <a:schemeClr val="tx1"/>
                </a:solidFill>
                <a:latin typeface="+mn-lt"/>
                <a:ea typeface="+mn-ea"/>
                <a:cs typeface="+mn-cs"/>
              </a:defRPr>
            </a:lvl2pPr>
            <a:lvl3pPr marL="1030288" indent="-174625" algn="l" defTabSz="685800" rtl="0" eaLnBrk="1" latinLnBrk="0" hangingPunct="1">
              <a:lnSpc>
                <a:spcPct val="90000"/>
              </a:lnSpc>
              <a:spcBef>
                <a:spcPts val="375"/>
              </a:spcBef>
              <a:buFont typeface="Century Gothic" panose="020B0502020202020204" pitchFamily="34" charset="0"/>
              <a:buChar char="–"/>
              <a:defRPr sz="1100" kern="1200">
                <a:solidFill>
                  <a:schemeClr val="tx1"/>
                </a:solidFill>
                <a:latin typeface="+mn-lt"/>
                <a:ea typeface="+mn-ea"/>
                <a:cs typeface="+mn-cs"/>
              </a:defRPr>
            </a:lvl3pPr>
            <a:lvl4pPr marL="1320800" indent="-174625" algn="l" defTabSz="685800" rtl="0" eaLnBrk="1" latinLnBrk="0" hangingPunct="1">
              <a:lnSpc>
                <a:spcPct val="90000"/>
              </a:lnSpc>
              <a:spcBef>
                <a:spcPts val="375"/>
              </a:spcBef>
              <a:buFont typeface="Century Gothic" panose="020B0502020202020204" pitchFamily="34" charset="0"/>
              <a:buChar char="–"/>
              <a:defRPr sz="10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entury Gothic" panose="020B0502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300" dirty="0">
                <a:solidFill>
                  <a:srgbClr val="000000"/>
                </a:solidFill>
                <a:latin typeface="Century Gothic"/>
              </a:rPr>
              <a:t>Michaels is able to build a model which helps in achieving better engagement, retain &amp; grow its existing customer base, thereby increasing the customer's long term value</a:t>
            </a:r>
          </a:p>
        </p:txBody>
      </p:sp>
      <p:sp>
        <p:nvSpPr>
          <p:cNvPr id="17" name="Title 16">
            <a:extLst>
              <a:ext uri="{FF2B5EF4-FFF2-40B4-BE49-F238E27FC236}">
                <a16:creationId xmlns:a16="http://schemas.microsoft.com/office/drawing/2014/main" id="{4551E7D5-A7FE-4A14-B11B-A0E13E8E975E}"/>
              </a:ext>
            </a:extLst>
          </p:cNvPr>
          <p:cNvSpPr>
            <a:spLocks noGrp="1"/>
          </p:cNvSpPr>
          <p:nvPr>
            <p:ph type="title"/>
          </p:nvPr>
        </p:nvSpPr>
        <p:spPr/>
        <p:txBody>
          <a:bodyPr>
            <a:normAutofit/>
          </a:bodyPr>
          <a:lstStyle/>
          <a:p>
            <a:r>
              <a:rPr lang="en-US" dirty="0"/>
              <a:t>Michaels wants to build predictive models to gain better insights from their e-mail campaigns. </a:t>
            </a:r>
          </a:p>
        </p:txBody>
      </p:sp>
    </p:spTree>
    <p:extLst>
      <p:ext uri="{BB962C8B-B14F-4D97-AF65-F5344CB8AC3E}">
        <p14:creationId xmlns:p14="http://schemas.microsoft.com/office/powerpoint/2010/main" val="318823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36EE-44EF-4143-8D78-D37DCEC462D1}"/>
              </a:ext>
            </a:extLst>
          </p:cNvPr>
          <p:cNvSpPr>
            <a:spLocks noGrp="1"/>
          </p:cNvSpPr>
          <p:nvPr>
            <p:ph type="title"/>
          </p:nvPr>
        </p:nvSpPr>
        <p:spPr/>
        <p:txBody>
          <a:bodyPr/>
          <a:lstStyle/>
          <a:p>
            <a:r>
              <a:rPr lang="en-US" dirty="0"/>
              <a:t>Cluster Architecture </a:t>
            </a:r>
          </a:p>
        </p:txBody>
      </p:sp>
      <p:sp>
        <p:nvSpPr>
          <p:cNvPr id="3" name="Content Placeholder 2">
            <a:extLst>
              <a:ext uri="{FF2B5EF4-FFF2-40B4-BE49-F238E27FC236}">
                <a16:creationId xmlns:a16="http://schemas.microsoft.com/office/drawing/2014/main" id="{3E99393B-1E74-40C6-BCE9-D011CB6613DA}"/>
              </a:ext>
            </a:extLst>
          </p:cNvPr>
          <p:cNvSpPr>
            <a:spLocks noGrp="1"/>
          </p:cNvSpPr>
          <p:nvPr>
            <p:ph idx="4294967295"/>
          </p:nvPr>
        </p:nvSpPr>
        <p:spPr>
          <a:xfrm>
            <a:off x="0" y="1900989"/>
            <a:ext cx="12192000" cy="3248527"/>
          </a:xfrm>
        </p:spPr>
        <p:txBody>
          <a:bodyPr/>
          <a:lstStyle/>
          <a:p>
            <a:pPr>
              <a:lnSpc>
                <a:spcPct val="100000"/>
              </a:lnSpc>
            </a:pPr>
            <a:r>
              <a:rPr lang="en-US" dirty="0"/>
              <a:t>2 Masters, 32GB RAM each</a:t>
            </a:r>
          </a:p>
          <a:p>
            <a:pPr>
              <a:lnSpc>
                <a:spcPct val="200000"/>
              </a:lnSpc>
            </a:pPr>
            <a:r>
              <a:rPr lang="en-US" dirty="0"/>
              <a:t>10 Slaves, 2 core processor, 8 GB RAM each</a:t>
            </a:r>
          </a:p>
          <a:p>
            <a:pPr>
              <a:lnSpc>
                <a:spcPct val="200000"/>
              </a:lnSpc>
            </a:pPr>
            <a:r>
              <a:rPr lang="en-US" dirty="0"/>
              <a:t>144 GB RAM total</a:t>
            </a:r>
          </a:p>
          <a:p>
            <a:pPr marL="117475" indent="0">
              <a:lnSpc>
                <a:spcPct val="200000"/>
              </a:lnSpc>
              <a:buNone/>
            </a:pPr>
            <a:endParaRPr lang="en-US" dirty="0"/>
          </a:p>
        </p:txBody>
      </p:sp>
    </p:spTree>
    <p:extLst>
      <p:ext uri="{BB962C8B-B14F-4D97-AF65-F5344CB8AC3E}">
        <p14:creationId xmlns:p14="http://schemas.microsoft.com/office/powerpoint/2010/main" val="411972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1A7F-4A89-4D82-B7C7-2D0CB316F584}"/>
              </a:ext>
            </a:extLst>
          </p:cNvPr>
          <p:cNvSpPr>
            <a:spLocks noGrp="1"/>
          </p:cNvSpPr>
          <p:nvPr>
            <p:ph type="title"/>
          </p:nvPr>
        </p:nvSpPr>
        <p:spPr/>
        <p:txBody>
          <a:bodyPr/>
          <a:lstStyle/>
          <a:p>
            <a:r>
              <a:rPr lang="en-US" dirty="0"/>
              <a:t>Model Selection Criteria :</a:t>
            </a:r>
          </a:p>
        </p:txBody>
      </p:sp>
      <p:graphicFrame>
        <p:nvGraphicFramePr>
          <p:cNvPr id="3" name="Table 2"/>
          <p:cNvGraphicFramePr>
            <a:graphicFrameLocks noGrp="1"/>
          </p:cNvGraphicFramePr>
          <p:nvPr>
            <p:extLst>
              <p:ext uri="{D42A27DB-BD31-4B8C-83A1-F6EECF244321}">
                <p14:modId xmlns:p14="http://schemas.microsoft.com/office/powerpoint/2010/main" val="1066294473"/>
              </p:ext>
            </p:extLst>
          </p:nvPr>
        </p:nvGraphicFramePr>
        <p:xfrm>
          <a:off x="2361460" y="1463574"/>
          <a:ext cx="7089309" cy="3930851"/>
        </p:xfrm>
        <a:graphic>
          <a:graphicData uri="http://schemas.openxmlformats.org/drawingml/2006/table">
            <a:tbl>
              <a:tblPr firstRow="1" bandRow="1">
                <a:tableStyleId>{5C22544A-7EE6-4342-B048-85BDC9FD1C3A}</a:tableStyleId>
              </a:tblPr>
              <a:tblGrid>
                <a:gridCol w="159020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tblGrid>
              <a:tr h="998761">
                <a:tc>
                  <a:txBody>
                    <a:bodyPr/>
                    <a:lstStyle/>
                    <a:p>
                      <a:endParaRPr lang="en-IN" dirty="0"/>
                    </a:p>
                  </a:txBody>
                  <a:tcPr/>
                </a:tc>
                <a:tc>
                  <a:txBody>
                    <a:bodyPr/>
                    <a:lstStyle/>
                    <a:p>
                      <a:r>
                        <a:rPr lang="en-US" dirty="0"/>
                        <a:t>DEEP LEARNING</a:t>
                      </a:r>
                      <a:endParaRPr lang="en-IN" dirty="0"/>
                    </a:p>
                  </a:txBody>
                  <a:tcPr/>
                </a:tc>
                <a:tc>
                  <a:txBody>
                    <a:bodyPr/>
                    <a:lstStyle/>
                    <a:p>
                      <a:r>
                        <a:rPr lang="en-US" dirty="0"/>
                        <a:t>DECISION</a:t>
                      </a:r>
                      <a:r>
                        <a:rPr lang="en-US" baseline="0" dirty="0"/>
                        <a:t> TREE</a:t>
                      </a:r>
                      <a:endParaRPr lang="en-IN" dirty="0"/>
                    </a:p>
                  </a:txBody>
                  <a:tcPr/>
                </a:tc>
                <a:tc>
                  <a:txBody>
                    <a:bodyPr/>
                    <a:lstStyle/>
                    <a:p>
                      <a:r>
                        <a:rPr lang="en-US" dirty="0"/>
                        <a:t>SUPPORT</a:t>
                      </a:r>
                      <a:r>
                        <a:rPr lang="en-US" baseline="0" dirty="0"/>
                        <a:t> VECTOR MACHINE</a:t>
                      </a:r>
                      <a:endParaRPr lang="en-IN" dirty="0"/>
                    </a:p>
                  </a:txBody>
                  <a:tcPr/>
                </a:tc>
                <a:tc>
                  <a:txBody>
                    <a:bodyPr/>
                    <a:lstStyle/>
                    <a:p>
                      <a:r>
                        <a:rPr lang="en-US" dirty="0"/>
                        <a:t>RANDOM</a:t>
                      </a:r>
                      <a:r>
                        <a:rPr lang="en-US" baseline="0" dirty="0"/>
                        <a:t> FOREST</a:t>
                      </a:r>
                      <a:endParaRPr lang="en-IN" dirty="0"/>
                    </a:p>
                  </a:txBody>
                  <a:tcPr/>
                </a:tc>
                <a:extLst>
                  <a:ext uri="{0D108BD9-81ED-4DB2-BD59-A6C34878D82A}">
                    <a16:rowId xmlns:a16="http://schemas.microsoft.com/office/drawing/2014/main" val="10000"/>
                  </a:ext>
                </a:extLst>
              </a:tr>
              <a:tr h="998761">
                <a:tc>
                  <a:txBody>
                    <a:bodyPr/>
                    <a:lstStyle/>
                    <a:p>
                      <a:pPr algn="l"/>
                      <a:r>
                        <a:rPr lang="en-US" dirty="0"/>
                        <a:t>SPEED</a:t>
                      </a:r>
                      <a:endParaRPr lang="en-IN" dirty="0"/>
                    </a:p>
                  </a:txBody>
                  <a:tcPr anchor="ct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r h="934568">
                <a:tc>
                  <a:txBody>
                    <a:bodyPr/>
                    <a:lstStyle/>
                    <a:p>
                      <a:pPr algn="l"/>
                      <a:r>
                        <a:rPr lang="en-US" dirty="0"/>
                        <a:t>SIZE OF DATASET</a:t>
                      </a:r>
                      <a:endParaRPr lang="en-IN" dirty="0"/>
                    </a:p>
                  </a:txBody>
                  <a:tcPr anchor="ct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2"/>
                  </a:ext>
                </a:extLst>
              </a:tr>
              <a:tr h="998761">
                <a:tc>
                  <a:txBody>
                    <a:bodyPr/>
                    <a:lstStyle/>
                    <a:p>
                      <a:pPr algn="l"/>
                      <a:r>
                        <a:rPr lang="en-US" dirty="0"/>
                        <a:t>ACCURACY </a:t>
                      </a:r>
                      <a:endParaRPr lang="en-IN" dirty="0"/>
                    </a:p>
                  </a:txBody>
                  <a:tcPr anchor="ct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4"/>
                  </a:ext>
                </a:extLst>
              </a:tr>
            </a:tbl>
          </a:graphicData>
        </a:graphic>
      </p:graphicFrame>
      <p:pic>
        <p:nvPicPr>
          <p:cNvPr id="20" name="Picture 19">
            <a:extLst>
              <a:ext uri="{FF2B5EF4-FFF2-40B4-BE49-F238E27FC236}">
                <a16:creationId xmlns:a16="http://schemas.microsoft.com/office/drawing/2014/main" id="{FCE7AABC-C78F-4149-BD53-E55AEF914D4B}"/>
              </a:ext>
            </a:extLst>
          </p:cNvPr>
          <p:cNvPicPr>
            <a:picLocks noChangeAspect="1"/>
          </p:cNvPicPr>
          <p:nvPr/>
        </p:nvPicPr>
        <p:blipFill>
          <a:blip r:embed="rId2"/>
          <a:stretch>
            <a:fillRect/>
          </a:stretch>
        </p:blipFill>
        <p:spPr>
          <a:xfrm>
            <a:off x="8464946" y="2728030"/>
            <a:ext cx="457755" cy="457755"/>
          </a:xfrm>
          <a:prstGeom prst="rect">
            <a:avLst/>
          </a:prstGeom>
        </p:spPr>
      </p:pic>
      <p:pic>
        <p:nvPicPr>
          <p:cNvPr id="21" name="Picture 20">
            <a:extLst>
              <a:ext uri="{FF2B5EF4-FFF2-40B4-BE49-F238E27FC236}">
                <a16:creationId xmlns:a16="http://schemas.microsoft.com/office/drawing/2014/main" id="{FCE7AABC-C78F-4149-BD53-E55AEF914D4B}"/>
              </a:ext>
            </a:extLst>
          </p:cNvPr>
          <p:cNvPicPr>
            <a:picLocks noChangeAspect="1"/>
          </p:cNvPicPr>
          <p:nvPr/>
        </p:nvPicPr>
        <p:blipFill>
          <a:blip r:embed="rId2"/>
          <a:stretch>
            <a:fillRect/>
          </a:stretch>
        </p:blipFill>
        <p:spPr>
          <a:xfrm>
            <a:off x="8453702" y="3689494"/>
            <a:ext cx="457755" cy="457755"/>
          </a:xfrm>
          <a:prstGeom prst="rect">
            <a:avLst/>
          </a:prstGeom>
        </p:spPr>
      </p:pic>
      <p:pic>
        <p:nvPicPr>
          <p:cNvPr id="23" name="Picture 22">
            <a:extLst>
              <a:ext uri="{FF2B5EF4-FFF2-40B4-BE49-F238E27FC236}">
                <a16:creationId xmlns:a16="http://schemas.microsoft.com/office/drawing/2014/main" id="{FCE7AABC-C78F-4149-BD53-E55AEF914D4B}"/>
              </a:ext>
            </a:extLst>
          </p:cNvPr>
          <p:cNvPicPr>
            <a:picLocks noChangeAspect="1"/>
          </p:cNvPicPr>
          <p:nvPr/>
        </p:nvPicPr>
        <p:blipFill>
          <a:blip r:embed="rId2"/>
          <a:stretch>
            <a:fillRect/>
          </a:stretch>
        </p:blipFill>
        <p:spPr>
          <a:xfrm>
            <a:off x="8453702" y="4621223"/>
            <a:ext cx="457755" cy="457755"/>
          </a:xfrm>
          <a:prstGeom prst="rect">
            <a:avLst/>
          </a:prstGeom>
        </p:spPr>
      </p:pic>
      <p:pic>
        <p:nvPicPr>
          <p:cNvPr id="24" name="Picture 23">
            <a:extLst>
              <a:ext uri="{FF2B5EF4-FFF2-40B4-BE49-F238E27FC236}">
                <a16:creationId xmlns:a16="http://schemas.microsoft.com/office/drawing/2014/main" id="{FCE7AABC-C78F-4149-BD53-E55AEF914D4B}"/>
              </a:ext>
            </a:extLst>
          </p:cNvPr>
          <p:cNvPicPr>
            <a:picLocks noChangeAspect="1"/>
          </p:cNvPicPr>
          <p:nvPr/>
        </p:nvPicPr>
        <p:blipFill>
          <a:blip r:embed="rId2"/>
          <a:stretch>
            <a:fillRect/>
          </a:stretch>
        </p:blipFill>
        <p:spPr>
          <a:xfrm>
            <a:off x="4393823" y="3738046"/>
            <a:ext cx="457755" cy="457755"/>
          </a:xfrm>
          <a:prstGeom prst="rect">
            <a:avLst/>
          </a:prstGeom>
        </p:spPr>
      </p:pic>
      <p:pic>
        <p:nvPicPr>
          <p:cNvPr id="26" name="Picture 25">
            <a:extLst>
              <a:ext uri="{FF2B5EF4-FFF2-40B4-BE49-F238E27FC236}">
                <a16:creationId xmlns:a16="http://schemas.microsoft.com/office/drawing/2014/main" id="{FCE7AABC-C78F-4149-BD53-E55AEF914D4B}"/>
              </a:ext>
            </a:extLst>
          </p:cNvPr>
          <p:cNvPicPr>
            <a:picLocks noChangeAspect="1"/>
          </p:cNvPicPr>
          <p:nvPr/>
        </p:nvPicPr>
        <p:blipFill>
          <a:blip r:embed="rId2"/>
          <a:stretch>
            <a:fillRect/>
          </a:stretch>
        </p:blipFill>
        <p:spPr>
          <a:xfrm>
            <a:off x="4390469" y="4665784"/>
            <a:ext cx="457755" cy="457755"/>
          </a:xfrm>
          <a:prstGeom prst="rect">
            <a:avLst/>
          </a:prstGeom>
        </p:spPr>
      </p:pic>
      <p:pic>
        <p:nvPicPr>
          <p:cNvPr id="27" name="Picture 26">
            <a:extLst>
              <a:ext uri="{FF2B5EF4-FFF2-40B4-BE49-F238E27FC236}">
                <a16:creationId xmlns:a16="http://schemas.microsoft.com/office/drawing/2014/main" id="{FCE7AABC-C78F-4149-BD53-E55AEF914D4B}"/>
              </a:ext>
            </a:extLst>
          </p:cNvPr>
          <p:cNvPicPr>
            <a:picLocks noChangeAspect="1"/>
          </p:cNvPicPr>
          <p:nvPr/>
        </p:nvPicPr>
        <p:blipFill>
          <a:blip r:embed="rId2"/>
          <a:stretch>
            <a:fillRect/>
          </a:stretch>
        </p:blipFill>
        <p:spPr>
          <a:xfrm>
            <a:off x="5777945" y="2729910"/>
            <a:ext cx="457755" cy="457755"/>
          </a:xfrm>
          <a:prstGeom prst="rect">
            <a:avLst/>
          </a:prstGeom>
        </p:spPr>
      </p:pic>
      <p:pic>
        <p:nvPicPr>
          <p:cNvPr id="28" name="Picture 27">
            <a:extLst>
              <a:ext uri="{FF2B5EF4-FFF2-40B4-BE49-F238E27FC236}">
                <a16:creationId xmlns:a16="http://schemas.microsoft.com/office/drawing/2014/main" id="{FCE7AABC-C78F-4149-BD53-E55AEF914D4B}"/>
              </a:ext>
            </a:extLst>
          </p:cNvPr>
          <p:cNvPicPr>
            <a:picLocks noChangeAspect="1"/>
          </p:cNvPicPr>
          <p:nvPr/>
        </p:nvPicPr>
        <p:blipFill>
          <a:blip r:embed="rId2"/>
          <a:stretch>
            <a:fillRect/>
          </a:stretch>
        </p:blipFill>
        <p:spPr>
          <a:xfrm>
            <a:off x="5777945" y="4649080"/>
            <a:ext cx="457755" cy="457755"/>
          </a:xfrm>
          <a:prstGeom prst="rect">
            <a:avLst/>
          </a:prstGeom>
        </p:spPr>
      </p:pic>
      <p:sp>
        <p:nvSpPr>
          <p:cNvPr id="5" name="Multiply 4"/>
          <p:cNvSpPr/>
          <p:nvPr/>
        </p:nvSpPr>
        <p:spPr>
          <a:xfrm>
            <a:off x="4310532" y="2788991"/>
            <a:ext cx="502206" cy="40204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Multiply 34"/>
          <p:cNvSpPr/>
          <p:nvPr/>
        </p:nvSpPr>
        <p:spPr>
          <a:xfrm>
            <a:off x="5717339" y="3717350"/>
            <a:ext cx="502206" cy="40204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Multiply 36"/>
          <p:cNvSpPr/>
          <p:nvPr/>
        </p:nvSpPr>
        <p:spPr>
          <a:xfrm>
            <a:off x="7040721" y="2755886"/>
            <a:ext cx="502206" cy="40204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Multiply 37"/>
          <p:cNvSpPr/>
          <p:nvPr/>
        </p:nvSpPr>
        <p:spPr>
          <a:xfrm>
            <a:off x="7050838" y="3765901"/>
            <a:ext cx="502206" cy="40204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Multiply 39"/>
          <p:cNvSpPr/>
          <p:nvPr/>
        </p:nvSpPr>
        <p:spPr>
          <a:xfrm>
            <a:off x="7050838" y="4649079"/>
            <a:ext cx="502206" cy="40204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2791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1A7F-4A89-4D82-B7C7-2D0CB316F584}"/>
              </a:ext>
            </a:extLst>
          </p:cNvPr>
          <p:cNvSpPr>
            <a:spLocks noGrp="1"/>
          </p:cNvSpPr>
          <p:nvPr>
            <p:ph type="title"/>
          </p:nvPr>
        </p:nvSpPr>
        <p:spPr/>
        <p:txBody>
          <a:bodyPr/>
          <a:lstStyle/>
          <a:p>
            <a:r>
              <a:rPr lang="en-US" dirty="0"/>
              <a:t>Model Parameters</a:t>
            </a:r>
          </a:p>
        </p:txBody>
      </p:sp>
      <p:sp>
        <p:nvSpPr>
          <p:cNvPr id="8" name="TextBox 7"/>
          <p:cNvSpPr txBox="1"/>
          <p:nvPr/>
        </p:nvSpPr>
        <p:spPr>
          <a:xfrm>
            <a:off x="1816100" y="1143001"/>
            <a:ext cx="85979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80/20 Train/Test Split</a:t>
            </a:r>
          </a:p>
          <a:p>
            <a:endParaRPr lang="en-US" dirty="0"/>
          </a:p>
          <a:p>
            <a:pPr marL="285750" indent="-285750">
              <a:buFont typeface="Arial" panose="020B0604020202020204" pitchFamily="34" charset="0"/>
              <a:buChar char="•"/>
            </a:pPr>
            <a:r>
              <a:rPr lang="en-US" dirty="0"/>
              <a:t>numTrees and maxDepth parameters tuned to optimize training speed and accuracy</a:t>
            </a:r>
          </a:p>
          <a:p>
            <a:endParaRPr lang="en-US" dirty="0"/>
          </a:p>
          <a:p>
            <a:pPr marL="285750" indent="-285750">
              <a:buFont typeface="Arial" panose="020B0604020202020204" pitchFamily="34" charset="0"/>
              <a:buChar char="•"/>
            </a:pPr>
            <a:r>
              <a:rPr lang="en-US" dirty="0"/>
              <a:t>Other parameters had no effect on accuracy</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3" name="Picture 2">
            <a:extLst>
              <a:ext uri="{FF2B5EF4-FFF2-40B4-BE49-F238E27FC236}">
                <a16:creationId xmlns:a16="http://schemas.microsoft.com/office/drawing/2014/main" id="{E687BE65-4AEB-4CD1-925C-1122D2D39AFD}"/>
              </a:ext>
            </a:extLst>
          </p:cNvPr>
          <p:cNvPicPr>
            <a:picLocks noChangeAspect="1"/>
          </p:cNvPicPr>
          <p:nvPr/>
        </p:nvPicPr>
        <p:blipFill>
          <a:blip r:embed="rId2"/>
          <a:stretch>
            <a:fillRect/>
          </a:stretch>
        </p:blipFill>
        <p:spPr>
          <a:xfrm>
            <a:off x="815864" y="3218313"/>
            <a:ext cx="10560271" cy="773523"/>
          </a:xfrm>
          <a:prstGeom prst="rect">
            <a:avLst/>
          </a:prstGeom>
        </p:spPr>
      </p:pic>
    </p:spTree>
    <p:extLst>
      <p:ext uri="{BB962C8B-B14F-4D97-AF65-F5344CB8AC3E}">
        <p14:creationId xmlns:p14="http://schemas.microsoft.com/office/powerpoint/2010/main" val="253433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80B8-574C-43CF-8B6A-0C4E3FECE605}"/>
              </a:ext>
            </a:extLst>
          </p:cNvPr>
          <p:cNvSpPr>
            <a:spLocks noGrp="1"/>
          </p:cNvSpPr>
          <p:nvPr>
            <p:ph type="title"/>
          </p:nvPr>
        </p:nvSpPr>
        <p:spPr/>
        <p:txBody>
          <a:bodyPr/>
          <a:lstStyle/>
          <a:p>
            <a:r>
              <a:rPr lang="en-US" dirty="0"/>
              <a:t>Feature Selection</a:t>
            </a:r>
          </a:p>
        </p:txBody>
      </p:sp>
      <p:cxnSp>
        <p:nvCxnSpPr>
          <p:cNvPr id="8" name="Connector: Elbow 7">
            <a:extLst>
              <a:ext uri="{FF2B5EF4-FFF2-40B4-BE49-F238E27FC236}">
                <a16:creationId xmlns:a16="http://schemas.microsoft.com/office/drawing/2014/main" id="{83D9DF4B-46F0-404F-B192-C3DAF3AC5AE1}"/>
              </a:ext>
            </a:extLst>
          </p:cNvPr>
          <p:cNvCxnSpPr>
            <a:cxnSpLocks/>
            <a:stCxn id="6" idx="1"/>
          </p:cNvCxnSpPr>
          <p:nvPr/>
        </p:nvCxnSpPr>
        <p:spPr>
          <a:xfrm rot="10800000" flipH="1" flipV="1">
            <a:off x="569497" y="1507219"/>
            <a:ext cx="1675545" cy="4686130"/>
          </a:xfrm>
          <a:prstGeom prst="bentConnector4">
            <a:avLst>
              <a:gd name="adj1" fmla="val -17348"/>
              <a:gd name="adj2" fmla="val 99903"/>
            </a:avLst>
          </a:prstGeom>
          <a:solidFill>
            <a:srgbClr val="282364"/>
          </a:solidFill>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00398CE-274A-4D8A-A0DA-7863819291C5}"/>
              </a:ext>
            </a:extLst>
          </p:cNvPr>
          <p:cNvCxnSpPr>
            <a:cxnSpLocks/>
            <a:stCxn id="10" idx="1"/>
          </p:cNvCxnSpPr>
          <p:nvPr/>
        </p:nvCxnSpPr>
        <p:spPr>
          <a:xfrm rot="10800000" flipH="1" flipV="1">
            <a:off x="3427001" y="1507219"/>
            <a:ext cx="1675545" cy="4686130"/>
          </a:xfrm>
          <a:prstGeom prst="bentConnector4">
            <a:avLst>
              <a:gd name="adj1" fmla="val -17348"/>
              <a:gd name="adj2" fmla="val 99903"/>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42F700BC-CF0A-48D0-BCBD-A8D195B71818}"/>
              </a:ext>
            </a:extLst>
          </p:cNvPr>
          <p:cNvCxnSpPr>
            <a:cxnSpLocks/>
            <a:stCxn id="14" idx="1"/>
          </p:cNvCxnSpPr>
          <p:nvPr/>
        </p:nvCxnSpPr>
        <p:spPr>
          <a:xfrm rot="10800000" flipH="1" flipV="1">
            <a:off x="6284506" y="1507219"/>
            <a:ext cx="1675545" cy="4686130"/>
          </a:xfrm>
          <a:prstGeom prst="bentConnector4">
            <a:avLst>
              <a:gd name="adj1" fmla="val -17348"/>
              <a:gd name="adj2" fmla="val 99903"/>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99BDB6B4-3C27-49E9-BCB8-91F18BEBBA29}"/>
              </a:ext>
            </a:extLst>
          </p:cNvPr>
          <p:cNvGrpSpPr/>
          <p:nvPr/>
        </p:nvGrpSpPr>
        <p:grpSpPr>
          <a:xfrm>
            <a:off x="9142009" y="1510739"/>
            <a:ext cx="1740244" cy="4757313"/>
            <a:chOff x="7112252" y="1500906"/>
            <a:chExt cx="1368590" cy="4757313"/>
          </a:xfrm>
        </p:grpSpPr>
        <p:cxnSp>
          <p:nvCxnSpPr>
            <p:cNvPr id="20" name="Connector: Elbow 19">
              <a:extLst>
                <a:ext uri="{FF2B5EF4-FFF2-40B4-BE49-F238E27FC236}">
                  <a16:creationId xmlns:a16="http://schemas.microsoft.com/office/drawing/2014/main" id="{F105FA96-18B9-4A2A-BEB8-3B8E9E058CD3}"/>
                </a:ext>
              </a:extLst>
            </p:cNvPr>
            <p:cNvCxnSpPr>
              <a:cxnSpLocks/>
              <a:stCxn id="18" idx="1"/>
            </p:cNvCxnSpPr>
            <p:nvPr/>
          </p:nvCxnSpPr>
          <p:spPr>
            <a:xfrm rot="10800000" flipH="1" flipV="1">
              <a:off x="7112252" y="1500906"/>
              <a:ext cx="1317708" cy="4686130"/>
            </a:xfrm>
            <a:prstGeom prst="bentConnector4">
              <a:avLst>
                <a:gd name="adj1" fmla="val -17348"/>
                <a:gd name="adj2" fmla="val 99903"/>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735BF4B-4167-4309-A0EA-EA4194055933}"/>
                </a:ext>
              </a:extLst>
            </p:cNvPr>
            <p:cNvSpPr/>
            <p:nvPr/>
          </p:nvSpPr>
          <p:spPr>
            <a:xfrm>
              <a:off x="8380166" y="6130203"/>
              <a:ext cx="100676" cy="128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grpSp>
      <p:sp>
        <p:nvSpPr>
          <p:cNvPr id="23" name="TextBox 22">
            <a:extLst>
              <a:ext uri="{FF2B5EF4-FFF2-40B4-BE49-F238E27FC236}">
                <a16:creationId xmlns:a16="http://schemas.microsoft.com/office/drawing/2014/main" id="{277785E4-A78E-4DE0-B4D1-2B65C6F60F7F}"/>
              </a:ext>
            </a:extLst>
          </p:cNvPr>
          <p:cNvSpPr txBox="1"/>
          <p:nvPr/>
        </p:nvSpPr>
        <p:spPr>
          <a:xfrm>
            <a:off x="3250908" y="1997659"/>
            <a:ext cx="2619377" cy="166718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entury Gothic"/>
                <a:ea typeface="+mn-ea"/>
                <a:cs typeface="+mn-cs"/>
              </a:rPr>
              <a:t>Dropped any columns that contained the words ‘APP’, ‘WEB’, or ‘RECENCY’ as these were mostly empty values</a:t>
            </a:r>
          </a:p>
        </p:txBody>
      </p:sp>
      <p:sp>
        <p:nvSpPr>
          <p:cNvPr id="24" name="TextBox 23">
            <a:extLst>
              <a:ext uri="{FF2B5EF4-FFF2-40B4-BE49-F238E27FC236}">
                <a16:creationId xmlns:a16="http://schemas.microsoft.com/office/drawing/2014/main" id="{D43B9031-A924-4C35-B6CB-FD4950FD8DAB}"/>
              </a:ext>
            </a:extLst>
          </p:cNvPr>
          <p:cNvSpPr txBox="1"/>
          <p:nvPr/>
        </p:nvSpPr>
        <p:spPr>
          <a:xfrm>
            <a:off x="6060678" y="2007865"/>
            <a:ext cx="2619377" cy="134402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entury Gothic"/>
                <a:ea typeface="+mn-ea"/>
                <a:cs typeface="+mn-cs"/>
              </a:rPr>
              <a:t>We filled Null cells with 0. This is separate from the WEB, APP, and RECENCY drops</a:t>
            </a:r>
          </a:p>
        </p:txBody>
      </p:sp>
      <p:sp>
        <p:nvSpPr>
          <p:cNvPr id="25" name="TextBox 24">
            <a:extLst>
              <a:ext uri="{FF2B5EF4-FFF2-40B4-BE49-F238E27FC236}">
                <a16:creationId xmlns:a16="http://schemas.microsoft.com/office/drawing/2014/main" id="{C23EF10D-3189-40E2-8682-D5E7537B7E5B}"/>
              </a:ext>
            </a:extLst>
          </p:cNvPr>
          <p:cNvSpPr txBox="1"/>
          <p:nvPr/>
        </p:nvSpPr>
        <p:spPr>
          <a:xfrm>
            <a:off x="8926025" y="1997659"/>
            <a:ext cx="2619377" cy="231351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entury Gothic"/>
                <a:ea typeface="+mn-ea"/>
                <a:cs typeface="+mn-cs"/>
              </a:rPr>
              <a:t>Each model was trained on a unique set of features</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400" dirty="0">
              <a:solidFill>
                <a:srgbClr val="000000"/>
              </a:solidFill>
              <a:latin typeface="Century Gothic"/>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entury Gothic"/>
                <a:ea typeface="+mn-ea"/>
                <a:cs typeface="+mn-cs"/>
              </a:rPr>
              <a:t>E.g. Columns containing past data for D18 were the only ones used to predict future D18 purchases</a:t>
            </a:r>
          </a:p>
        </p:txBody>
      </p:sp>
      <p:sp>
        <p:nvSpPr>
          <p:cNvPr id="6" name="Arrow: Chevron 5">
            <a:extLst>
              <a:ext uri="{FF2B5EF4-FFF2-40B4-BE49-F238E27FC236}">
                <a16:creationId xmlns:a16="http://schemas.microsoft.com/office/drawing/2014/main" id="{8B94682B-B581-47C9-8F24-75E2C3CA9BEE}"/>
              </a:ext>
            </a:extLst>
          </p:cNvPr>
          <p:cNvSpPr/>
          <p:nvPr/>
        </p:nvSpPr>
        <p:spPr>
          <a:xfrm>
            <a:off x="345669" y="1157697"/>
            <a:ext cx="2556061" cy="699043"/>
          </a:xfrm>
          <a:prstGeom prst="chevron">
            <a:avLst>
              <a:gd name="adj" fmla="val 25181"/>
            </a:avLst>
          </a:prstGeom>
          <a:solidFill>
            <a:srgbClr val="282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Date Related Columns</a:t>
            </a:r>
          </a:p>
        </p:txBody>
      </p:sp>
      <p:sp>
        <p:nvSpPr>
          <p:cNvPr id="10" name="Arrow: Chevron 9">
            <a:extLst>
              <a:ext uri="{FF2B5EF4-FFF2-40B4-BE49-F238E27FC236}">
                <a16:creationId xmlns:a16="http://schemas.microsoft.com/office/drawing/2014/main" id="{81DAE45A-E0BE-4F4C-A21A-6F59FB0716FE}"/>
              </a:ext>
            </a:extLst>
          </p:cNvPr>
          <p:cNvSpPr/>
          <p:nvPr/>
        </p:nvSpPr>
        <p:spPr>
          <a:xfrm>
            <a:off x="3203174" y="1157697"/>
            <a:ext cx="2556061" cy="699043"/>
          </a:xfrm>
          <a:prstGeom prst="chevron">
            <a:avLst>
              <a:gd name="adj" fmla="val 25181"/>
            </a:avLst>
          </a:prstGeom>
          <a:solidFill>
            <a:srgbClr val="282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entury Gothic"/>
              </a:rPr>
              <a:t>Web-Related Columns</a:t>
            </a: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4" name="Arrow: Chevron 13">
            <a:extLst>
              <a:ext uri="{FF2B5EF4-FFF2-40B4-BE49-F238E27FC236}">
                <a16:creationId xmlns:a16="http://schemas.microsoft.com/office/drawing/2014/main" id="{F7EA2346-6B93-42F5-B2F1-0D88251AA4D3}"/>
              </a:ext>
            </a:extLst>
          </p:cNvPr>
          <p:cNvSpPr/>
          <p:nvPr/>
        </p:nvSpPr>
        <p:spPr>
          <a:xfrm>
            <a:off x="6060678" y="1157697"/>
            <a:ext cx="2556061" cy="699043"/>
          </a:xfrm>
          <a:prstGeom prst="chevron">
            <a:avLst>
              <a:gd name="adj" fmla="val 25181"/>
            </a:avLst>
          </a:prstGeom>
          <a:solidFill>
            <a:srgbClr val="282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Filled Null </a:t>
            </a:r>
            <a:r>
              <a:rPr lang="en-US" dirty="0">
                <a:solidFill>
                  <a:prstClr val="white"/>
                </a:solidFill>
                <a:latin typeface="Century Gothic"/>
              </a:rPr>
              <a:t>Cells with 0</a:t>
            </a: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8" name="Arrow: Chevron 17">
            <a:extLst>
              <a:ext uri="{FF2B5EF4-FFF2-40B4-BE49-F238E27FC236}">
                <a16:creationId xmlns:a16="http://schemas.microsoft.com/office/drawing/2014/main" id="{14C2E5E9-9AF9-4876-8BC1-4C2D747E953B}"/>
              </a:ext>
            </a:extLst>
          </p:cNvPr>
          <p:cNvSpPr/>
          <p:nvPr/>
        </p:nvSpPr>
        <p:spPr>
          <a:xfrm>
            <a:off x="8918184" y="1161217"/>
            <a:ext cx="2556061" cy="699043"/>
          </a:xfrm>
          <a:prstGeom prst="chevron">
            <a:avLst>
              <a:gd name="adj" fmla="val 25181"/>
            </a:avLst>
          </a:prstGeom>
          <a:solidFill>
            <a:srgbClr val="282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entury Gothic"/>
                <a:ea typeface="+mn-ea"/>
                <a:cs typeface="+mn-cs"/>
              </a:rPr>
              <a:t>Unique Set of Features for each Model</a:t>
            </a:r>
          </a:p>
        </p:txBody>
      </p:sp>
      <p:sp>
        <p:nvSpPr>
          <p:cNvPr id="27" name="Oval 26">
            <a:extLst>
              <a:ext uri="{FF2B5EF4-FFF2-40B4-BE49-F238E27FC236}">
                <a16:creationId xmlns:a16="http://schemas.microsoft.com/office/drawing/2014/main" id="{A3396E43-16E3-4889-8A8D-E1D7845AC9ED}"/>
              </a:ext>
            </a:extLst>
          </p:cNvPr>
          <p:cNvSpPr/>
          <p:nvPr/>
        </p:nvSpPr>
        <p:spPr>
          <a:xfrm>
            <a:off x="7864385" y="6115127"/>
            <a:ext cx="128016" cy="128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8" name="Oval 27">
            <a:extLst>
              <a:ext uri="{FF2B5EF4-FFF2-40B4-BE49-F238E27FC236}">
                <a16:creationId xmlns:a16="http://schemas.microsoft.com/office/drawing/2014/main" id="{AC5AC62B-E4B7-4C44-A2EC-DFCFED9082BC}"/>
              </a:ext>
            </a:extLst>
          </p:cNvPr>
          <p:cNvSpPr/>
          <p:nvPr/>
        </p:nvSpPr>
        <p:spPr>
          <a:xfrm>
            <a:off x="5044887" y="6125177"/>
            <a:ext cx="128016" cy="128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9" name="Oval 28">
            <a:extLst>
              <a:ext uri="{FF2B5EF4-FFF2-40B4-BE49-F238E27FC236}">
                <a16:creationId xmlns:a16="http://schemas.microsoft.com/office/drawing/2014/main" id="{73887F5A-3A71-4E87-94E2-D66142562846}"/>
              </a:ext>
            </a:extLst>
          </p:cNvPr>
          <p:cNvSpPr/>
          <p:nvPr/>
        </p:nvSpPr>
        <p:spPr>
          <a:xfrm>
            <a:off x="2187382" y="6125177"/>
            <a:ext cx="128016" cy="128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pic>
        <p:nvPicPr>
          <p:cNvPr id="3" name="Picture 2">
            <a:extLst>
              <a:ext uri="{FF2B5EF4-FFF2-40B4-BE49-F238E27FC236}">
                <a16:creationId xmlns:a16="http://schemas.microsoft.com/office/drawing/2014/main" id="{C107AEEE-D489-4709-9EE2-E7D19754DBF9}"/>
              </a:ext>
            </a:extLst>
          </p:cNvPr>
          <p:cNvPicPr>
            <a:picLocks noChangeAspect="1"/>
          </p:cNvPicPr>
          <p:nvPr/>
        </p:nvPicPr>
        <p:blipFill>
          <a:blip r:embed="rId2"/>
          <a:stretch>
            <a:fillRect/>
          </a:stretch>
        </p:blipFill>
        <p:spPr>
          <a:xfrm>
            <a:off x="282082" y="3284930"/>
            <a:ext cx="2683233" cy="1130707"/>
          </a:xfrm>
          <a:prstGeom prst="rect">
            <a:avLst/>
          </a:prstGeom>
        </p:spPr>
      </p:pic>
      <p:sp>
        <p:nvSpPr>
          <p:cNvPr id="4" name="TextBox 3">
            <a:extLst>
              <a:ext uri="{FF2B5EF4-FFF2-40B4-BE49-F238E27FC236}">
                <a16:creationId xmlns:a16="http://schemas.microsoft.com/office/drawing/2014/main" id="{66511CFC-75AA-4D62-8D57-2273020A984B}"/>
              </a:ext>
            </a:extLst>
          </p:cNvPr>
          <p:cNvSpPr txBox="1"/>
          <p:nvPr/>
        </p:nvSpPr>
        <p:spPr>
          <a:xfrm>
            <a:off x="479394" y="2112885"/>
            <a:ext cx="2114822" cy="738664"/>
          </a:xfrm>
          <a:prstGeom prst="rect">
            <a:avLst/>
          </a:prstGeom>
          <a:noFill/>
        </p:spPr>
        <p:txBody>
          <a:bodyPr wrap="square" rtlCol="0">
            <a:spAutoFit/>
          </a:bodyPr>
          <a:lstStyle/>
          <a:p>
            <a:r>
              <a:rPr lang="en-US" sz="1400" dirty="0"/>
              <a:t>These columns were dropped as they were not numerical data</a:t>
            </a:r>
            <a:endParaRPr lang="en-IN" sz="1400" dirty="0"/>
          </a:p>
        </p:txBody>
      </p:sp>
    </p:spTree>
    <p:extLst>
      <p:ext uri="{BB962C8B-B14F-4D97-AF65-F5344CB8AC3E}">
        <p14:creationId xmlns:p14="http://schemas.microsoft.com/office/powerpoint/2010/main" val="756642565"/>
      </p:ext>
    </p:extLst>
  </p:cSld>
  <p:clrMapOvr>
    <a:masterClrMapping/>
  </p:clrMapOvr>
</p:sld>
</file>

<file path=ppt/theme/theme1.xml><?xml version="1.0" encoding="utf-8"?>
<a:theme xmlns:a="http://schemas.openxmlformats.org/drawingml/2006/main" name="1_Office Theme">
  <a:themeElements>
    <a:clrScheme name="Custom 2">
      <a:dk1>
        <a:srgbClr val="000000"/>
      </a:dk1>
      <a:lt1>
        <a:sysClr val="window" lastClr="FFFFFF"/>
      </a:lt1>
      <a:dk2>
        <a:srgbClr val="1F497D"/>
      </a:dk2>
      <a:lt2>
        <a:srgbClr val="EEECE1"/>
      </a:lt2>
      <a:accent1>
        <a:srgbClr val="918AAA"/>
      </a:accent1>
      <a:accent2>
        <a:srgbClr val="282364"/>
      </a:accent2>
      <a:accent3>
        <a:srgbClr val="F5911E"/>
      </a:accent3>
      <a:accent4>
        <a:srgbClr val="D2D2D2"/>
      </a:accent4>
      <a:accent5>
        <a:srgbClr val="0073C8"/>
      </a:accent5>
      <a:accent6>
        <a:srgbClr val="28AAE1"/>
      </a:accent6>
      <a:hlink>
        <a:srgbClr val="FFFFFF"/>
      </a:hlink>
      <a:folHlink>
        <a:srgbClr val="000000"/>
      </a:folHlink>
    </a:clrScheme>
    <a:fontScheme name="Custom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Ugam">
      <a:dk1>
        <a:srgbClr val="000000"/>
      </a:dk1>
      <a:lt1>
        <a:sysClr val="window" lastClr="FFFFFF"/>
      </a:lt1>
      <a:dk2>
        <a:srgbClr val="1F497D"/>
      </a:dk2>
      <a:lt2>
        <a:srgbClr val="EEECE1"/>
      </a:lt2>
      <a:accent1>
        <a:srgbClr val="918AAA"/>
      </a:accent1>
      <a:accent2>
        <a:srgbClr val="282364"/>
      </a:accent2>
      <a:accent3>
        <a:srgbClr val="F5911E"/>
      </a:accent3>
      <a:accent4>
        <a:srgbClr val="D2D2D2"/>
      </a:accent4>
      <a:accent5>
        <a:srgbClr val="0073C8"/>
      </a:accent5>
      <a:accent6>
        <a:srgbClr val="28AAE1"/>
      </a:accent6>
      <a:hlink>
        <a:srgbClr val="000000"/>
      </a:hlink>
      <a:folHlink>
        <a:srgbClr val="000000"/>
      </a:folHlink>
    </a:clrScheme>
    <a:fontScheme name="Custom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1068</Words>
  <Application>Microsoft Office PowerPoint</Application>
  <PresentationFormat>Widescreen</PresentationFormat>
  <Paragraphs>142</Paragraphs>
  <Slides>26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Century Gothic</vt:lpstr>
      <vt:lpstr>1_Office Theme</vt:lpstr>
      <vt:lpstr>Office Theme</vt:lpstr>
      <vt:lpstr>Michaels – Customer Purchase Predictions</vt:lpstr>
      <vt:lpstr>Agenda</vt:lpstr>
      <vt:lpstr>PowerPoint Presentation</vt:lpstr>
      <vt:lpstr>End in Mind</vt:lpstr>
      <vt:lpstr>Michaels wants to build predictive models to gain better insights from their e-mail campaigns. </vt:lpstr>
      <vt:lpstr>Cluster Architecture </vt:lpstr>
      <vt:lpstr>Model Selection Criteria :</vt:lpstr>
      <vt:lpstr>Model Parameters</vt:lpstr>
      <vt:lpstr>Feature Selection</vt:lpstr>
      <vt:lpstr>How Do We Determine Our Guesses?</vt:lpstr>
      <vt:lpstr>How Do We Determine Our Guesses?</vt:lpstr>
      <vt:lpstr>How Do We Determine Our Guesses?</vt:lpstr>
      <vt:lpstr>How Do We Determine Our Guesses?</vt:lpstr>
      <vt:lpstr>Unique Elements of Our Approach</vt:lpstr>
      <vt:lpstr>Example of the Model-Specific Feature List</vt:lpstr>
      <vt:lpstr>PowerPoint Presentation</vt:lpstr>
      <vt:lpstr>Standard Guesses</vt:lpstr>
      <vt:lpstr>How Did We Determine the Standard Guesses?</vt:lpstr>
      <vt:lpstr>How Did We Determine the Standard Guesses?</vt:lpstr>
      <vt:lpstr>How Did We Determine the Standard Guesses?</vt:lpstr>
      <vt:lpstr>Down-sampling Negative Cases</vt:lpstr>
      <vt:lpstr>Final Results…</vt:lpstr>
      <vt:lpstr>Final Results</vt:lpstr>
      <vt:lpstr>PowerPoint Presentation</vt:lpstr>
      <vt:lpstr>Learnings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Zachary Schauer</dc:creator>
  <cp:lastModifiedBy>Zachary Schauer</cp:lastModifiedBy>
  <cp:revision>41</cp:revision>
  <dcterms:created xsi:type="dcterms:W3CDTF">2019-08-21T09:04:00Z</dcterms:created>
  <dcterms:modified xsi:type="dcterms:W3CDTF">2019-08-26T06:09:32Z</dcterms:modified>
</cp:coreProperties>
</file>