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64" r:id="rId6"/>
    <p:sldId id="261" r:id="rId7"/>
    <p:sldId id="265" r:id="rId8"/>
    <p:sldId id="272" r:id="rId9"/>
    <p:sldId id="262" r:id="rId10"/>
    <p:sldId id="267" r:id="rId11"/>
    <p:sldId id="268" r:id="rId12"/>
    <p:sldId id="269" r:id="rId13"/>
    <p:sldId id="273" r:id="rId14"/>
    <p:sldId id="274" r:id="rId15"/>
    <p:sldId id="263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4A908-0D9B-0D52-B6DA-26E626B8C9A4}" v="655" dt="2021-11-03T23:31:25.335"/>
    <p1510:client id="{539B8FC4-100F-4F97-ABF7-3F6E8E636A48}" v="9" dt="2021-11-03T23:22:05.224"/>
    <p1510:client id="{93F6A64A-4F61-BC73-D709-BC52B37C5BF5}" v="15" dt="2021-11-04T01:23:19.425"/>
    <p1510:client id="{CACA7F47-CD7E-DE70-1E7F-D46F2FCD28E3}" v="568" dt="2021-11-03T23:15:48.507"/>
    <p1510:client id="{D6313099-5AF9-DC66-566A-1CA4745038F7}" v="3" dt="2021-11-03T22:57:04.977"/>
    <p1510:client id="{E3D78034-999E-4848-858E-54DD6805270D}" v="68" dt="2021-11-03T22:52:51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d2ccd9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d2ccd9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d2ccd9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d2ccd9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9d2ccd9c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9d2ccd9c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akumar97/music-recommendation-syste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1812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System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(MusicForYou)  EDA   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0938" y="20200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:-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Ronak Kumar - 100846194​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Bakshi - 100804293​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Kartik Sharma - 100803803​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Aniruddhsinh Sodha – 100801844​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Krishnamohan Pingali - 100820336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C4EDC-AB0C-4F60-BBB9-E3DC799D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03399"/>
            <a:ext cx="8520600" cy="4165476"/>
          </a:xfrm>
        </p:spPr>
        <p:txBody>
          <a:bodyPr/>
          <a:lstStyle/>
          <a:p>
            <a:r>
              <a:rPr lang="en-US"/>
              <a:t>For each song played, individual entry is created in Feature table for user.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Based on these features, new songs will be suggested to the user using the algorithm. 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DE386A-BC5D-4007-BBA7-DD4E3950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60" y="1089626"/>
            <a:ext cx="5161084" cy="27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6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6724-C8D0-440E-8098-51C50D60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38568"/>
            <a:ext cx="8520600" cy="4130307"/>
          </a:xfrm>
        </p:spPr>
        <p:txBody>
          <a:bodyPr/>
          <a:lstStyle/>
          <a:p>
            <a:r>
              <a:rPr lang="en-US"/>
              <a:t>GitHub Link : </a:t>
            </a:r>
            <a:r>
              <a:rPr lang="en-US">
                <a:hlinkClick r:id="rId2"/>
              </a:rPr>
              <a:t>https://github.com/ronakumar97/music-recommendation-system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BF7C-32DE-4FDE-9AB7-9F035642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512B2-AF07-41B0-A788-E29ADAF92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In the upcoming slides, we will learn key aspects of our data as we have performed Exploratory Data Analysis (EDA). Few aspects at which we will be focusing on are : </a:t>
            </a:r>
          </a:p>
          <a:p>
            <a:pPr marL="114300" indent="0">
              <a:buNone/>
            </a:pPr>
            <a:endParaRPr lang="en-US"/>
          </a:p>
          <a:p>
            <a:r>
              <a:rPr lang="en-US"/>
              <a:t>Null Values</a:t>
            </a:r>
          </a:p>
          <a:p>
            <a:r>
              <a:rPr lang="en-US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71868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Correlated Columns HeatMap</a:t>
            </a:r>
            <a:endParaRPr b="1" u="sng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9025"/>
            <a:ext cx="6068300" cy="36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477000" y="1221450"/>
            <a:ext cx="243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highly correlated columns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Moderate Correlation between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1)Loudness and energy (Positive)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2)Instrumentalness and duration. (Positive 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3)Instrumentalness and speechiness. ( Negative 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4)Acoustic Ness and energy. ( Negative 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A992BA-3806-4A9E-80A3-58E6D96A2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514475"/>
            <a:ext cx="4045200" cy="252382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We replaced the NULL values in the </a:t>
            </a:r>
            <a:r>
              <a:rPr lang="en-US" err="1"/>
              <a:t>song_name</a:t>
            </a:r>
            <a:r>
              <a:rPr lang="en-US"/>
              <a:t> column.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We checked for the classification of genre’s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5949-C54F-4DB5-99C3-89A812736B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66A0300-5B44-4EFC-90F2-62E56585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13" y="837235"/>
            <a:ext cx="3802155" cy="18890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093D0CC-82C0-4A85-80BF-5E00326A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349" y="2854177"/>
            <a:ext cx="3667684" cy="14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6BC7-7EBB-458D-885E-0A21D25C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Artificial Intelligence Algorithm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DEB1-F064-46B3-97BF-AF3A20E09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In order to identify the low rank matrices, or approximations to the original input, we applied </a:t>
            </a:r>
            <a:r>
              <a:rPr lang="en-US" sz="1400" b="1" u="sng"/>
              <a:t>Non-negative matrix factorization</a:t>
            </a:r>
            <a:r>
              <a:rPr lang="en-US" sz="1400"/>
              <a:t>.  It obtains low rank representation of matrices with non-negative or positive elements. With the help of this, </a:t>
            </a:r>
            <a:r>
              <a:rPr lang="en-US" sz="1400" b="1"/>
              <a:t>we were able to find the near approximations of the songs selected by the user</a:t>
            </a:r>
            <a:r>
              <a:rPr lang="en-US" sz="1400"/>
              <a:t>.</a:t>
            </a:r>
          </a:p>
          <a:p>
            <a:pPr>
              <a:lnSpc>
                <a:spcPct val="114999"/>
              </a:lnSpc>
            </a:pPr>
            <a:endParaRPr lang="en-US" sz="1400"/>
          </a:p>
          <a:p>
            <a:pPr>
              <a:lnSpc>
                <a:spcPct val="114999"/>
              </a:lnSpc>
            </a:pPr>
            <a:r>
              <a:rPr lang="en-US" sz="1400"/>
              <a:t>Post applying NMF, we applied </a:t>
            </a:r>
            <a:r>
              <a:rPr lang="en-US" sz="1400" b="1"/>
              <a:t>normalization</a:t>
            </a:r>
            <a:r>
              <a:rPr lang="en-US" sz="1400"/>
              <a:t>, which arranges the data in a meaningful manner, reduces redundancy, and stores data in one place and removes </a:t>
            </a:r>
            <a:r>
              <a:rPr lang="en-US" sz="1400" err="1"/>
              <a:t>duplicacy</a:t>
            </a:r>
            <a:r>
              <a:rPr lang="en-US" sz="1400"/>
              <a:t>. After normalizing the data, we entered an input "Paris", which is a song name, and we got </a:t>
            </a:r>
            <a:r>
              <a:rPr lang="en-US" sz="1400" b="1"/>
              <a:t>5 recommendations</a:t>
            </a:r>
            <a:r>
              <a:rPr lang="en-US" sz="1400"/>
              <a:t> that are closest to our input "Paris".  </a:t>
            </a:r>
          </a:p>
          <a:p>
            <a:pPr>
              <a:lnSpc>
                <a:spcPct val="114999"/>
              </a:lnSpc>
            </a:pPr>
            <a:endParaRPr lang="en-US" sz="1400"/>
          </a:p>
          <a:p>
            <a:pPr>
              <a:lnSpc>
                <a:spcPct val="114999"/>
              </a:lnSpc>
            </a:pPr>
            <a:endParaRPr lang="en-US" sz="14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2F0243C-3E10-4BAF-B0BB-5BBC2DB2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77" y="3645306"/>
            <a:ext cx="5908085" cy="11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70650" y="1311100"/>
            <a:ext cx="8258700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>
                <a:latin typeface="Roboto"/>
                <a:ea typeface="Roboto"/>
                <a:cs typeface="Roboto"/>
                <a:sym typeface="Roboto"/>
              </a:rPr>
              <a:t>1)We will be optimizing our model by performing further detailed analysis on our attributes.</a:t>
            </a:r>
            <a:endParaRPr lang="en" sz="2000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2)Formatting datasets and joining them with our current dataset so that we can have more rows.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3) Using are </a:t>
            </a:r>
            <a:r>
              <a:rPr lang="en" sz="2000" err="1">
                <a:latin typeface="Roboto"/>
                <a:ea typeface="Roboto"/>
                <a:cs typeface="Roboto"/>
                <a:sym typeface="Roboto"/>
              </a:rPr>
              <a:t>spotify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API to finding missing song names using the song id column.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B050-A96B-468B-8209-E155F6F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92FB-C8B8-4C93-AB9E-B9C19F07B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Home screen to search the songs using Spotify API, it will suggest 9 songs based on song name entered by the user.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1DF9BE-E155-4651-8BCA-67DC4219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1" y="1916336"/>
            <a:ext cx="5969976" cy="28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6ECA0-069B-4654-981D-9E99354A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20983"/>
            <a:ext cx="8520600" cy="4147892"/>
          </a:xfrm>
        </p:spPr>
        <p:txBody>
          <a:bodyPr/>
          <a:lstStyle/>
          <a:p>
            <a:r>
              <a:rPr lang="en-US"/>
              <a:t>Once user clicks on a play button, other window will open to play the preview for clicked song.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B15594-A3AD-43CF-8899-853960E5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688698"/>
            <a:ext cx="5064369" cy="22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5D91-3580-40BF-8ACE-E1C186CC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73737"/>
            <a:ext cx="8520600" cy="4095138"/>
          </a:xfrm>
        </p:spPr>
        <p:txBody>
          <a:bodyPr/>
          <a:lstStyle/>
          <a:p>
            <a:r>
              <a:rPr lang="en-US"/>
              <a:t>Once a song is played, based on the ID of the song the features are retrieved using Spotify API and stored into the Features table.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97BBD59-2A6F-4673-A7C8-95E54018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7" y="1628156"/>
            <a:ext cx="5741377" cy="17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0274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DAC3AE9C36A438F6B1EF84A4DECD1" ma:contentTypeVersion="11" ma:contentTypeDescription="Create a new document." ma:contentTypeScope="" ma:versionID="f1b5682e64a10195eb59f4d53434ef92">
  <xsd:schema xmlns:xsd="http://www.w3.org/2001/XMLSchema" xmlns:xs="http://www.w3.org/2001/XMLSchema" xmlns:p="http://schemas.microsoft.com/office/2006/metadata/properties" xmlns:ns3="c7dea7b3-2d22-4956-9b84-df14ac8bc320" xmlns:ns4="8849f26e-eb44-4cb0-8721-2287fdd027af" targetNamespace="http://schemas.microsoft.com/office/2006/metadata/properties" ma:root="true" ma:fieldsID="3f849022c140cf3f6a484e1e8c14f656" ns3:_="" ns4:_="">
    <xsd:import namespace="c7dea7b3-2d22-4956-9b84-df14ac8bc320"/>
    <xsd:import namespace="8849f26e-eb44-4cb0-8721-2287fdd027a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ea7b3-2d22-4956-9b84-df14ac8bc3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9f26e-eb44-4cb0-8721-2287fdd027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0E45F-2A5D-4C82-938E-6270FC610CAB}">
  <ds:schemaRefs>
    <ds:schemaRef ds:uri="8849f26e-eb44-4cb0-8721-2287fdd027af"/>
    <ds:schemaRef ds:uri="c7dea7b3-2d22-4956-9b84-df14ac8bc3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C2E08D-E7E8-4390-B5C4-5C4023D45FC4}">
  <ds:schemaRefs>
    <ds:schemaRef ds:uri="8849f26e-eb44-4cb0-8721-2287fdd027af"/>
    <ds:schemaRef ds:uri="c7dea7b3-2d22-4956-9b84-df14ac8bc3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2F96EA-3444-40EB-A941-6615F055A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Geometric</vt:lpstr>
      <vt:lpstr>Music Recommendation System ​ (MusicForYou)  EDA   </vt:lpstr>
      <vt:lpstr>Exploratory Data Analysis</vt:lpstr>
      <vt:lpstr>Correlated Columns HeatMap</vt:lpstr>
      <vt:lpstr>PowerPoint Presentation</vt:lpstr>
      <vt:lpstr>Artificial Intelligence Algorithm </vt:lpstr>
      <vt:lpstr>Next Steps </vt:lpstr>
      <vt:lpstr>Project UI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​ (MusicForYou)  EDA   </dc:title>
  <cp:revision>7</cp:revision>
  <dcterms:modified xsi:type="dcterms:W3CDTF">2021-11-04T01:25:55Z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0x010100E78DAC3AE9C36A438F6B1EF84A4DECD1</vt:lpwstr>
  </property>
</Properties>
</file>