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Arial Black"/>
      <p:regular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font" Target="fonts/ArialBlack-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af58d28d7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g1af58d28d7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pic>
        <p:nvPicPr>
          <p:cNvPr descr="Celestia-R1---OverlayTitleHD.png" id="16" name="Google Shape;16;p2"/>
          <p:cNvPicPr preferRelativeResize="0"/>
          <p:nvPr/>
        </p:nvPicPr>
        <p:blipFill rotWithShape="1">
          <a:blip r:embed="rId3">
            <a:alphaModFix/>
          </a:blip>
          <a:srcRect b="0" l="0" r="0" t="0"/>
          <a:stretch/>
        </p:blipFill>
        <p:spPr>
          <a:xfrm>
            <a:off x="0" y="0"/>
            <a:ext cx="12188825" cy="6856214"/>
          </a:xfrm>
          <a:prstGeom prst="rect">
            <a:avLst/>
          </a:prstGeom>
          <a:noFill/>
          <a:ln>
            <a:noFill/>
          </a:ln>
        </p:spPr>
      </p:pic>
      <p:sp>
        <p:nvSpPr>
          <p:cNvPr id="17" name="Google Shape;17;p2"/>
          <p:cNvSpPr txBox="1"/>
          <p:nvPr>
            <p:ph type="ctrTitle"/>
          </p:nvPr>
        </p:nvSpPr>
        <p:spPr>
          <a:xfrm>
            <a:off x="3962399" y="1964267"/>
            <a:ext cx="7197726" cy="2421464"/>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1"/>
              </a:buClr>
              <a:buSzPts val="4800"/>
              <a:buFont typeface="Calibri"/>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 type="subTitle"/>
          </p:nvPr>
        </p:nvSpPr>
        <p:spPr>
          <a:xfrm>
            <a:off x="3962399" y="4385732"/>
            <a:ext cx="7197726" cy="1405467"/>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SzPts val="1800"/>
              <a:buNone/>
              <a:defRPr sz="1800" cap="none">
                <a:solidFill>
                  <a:schemeClr val="lt1"/>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1000"/>
              </a:spcAft>
              <a:buSzPts val="1200"/>
              <a:buNone/>
              <a:defRPr>
                <a:solidFill>
                  <a:schemeClr val="lt1"/>
                </a:solidFill>
              </a:defRPr>
            </a:lvl9pPr>
          </a:lstStyle>
          <a:p/>
        </p:txBody>
      </p:sp>
      <p:sp>
        <p:nvSpPr>
          <p:cNvPr id="19" name="Google Shape;19;p2"/>
          <p:cNvSpPr txBox="1"/>
          <p:nvPr>
            <p:ph idx="10" type="dt"/>
          </p:nvPr>
        </p:nvSpPr>
        <p:spPr>
          <a:xfrm>
            <a:off x="8932558"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3962399" y="5870575"/>
            <a:ext cx="4893958"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10608958"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panorámica con leyenda">
  <p:cSld name="Imagen panorámica con leyenda">
    <p:spTree>
      <p:nvGrpSpPr>
        <p:cNvPr id="80" name="Shape 80"/>
        <p:cNvGrpSpPr/>
        <p:nvPr/>
      </p:nvGrpSpPr>
      <p:grpSpPr>
        <a:xfrm>
          <a:off x="0" y="0"/>
          <a:ext cx="0" cy="0"/>
          <a:chOff x="0" y="0"/>
          <a:chExt cx="0" cy="0"/>
        </a:xfrm>
      </p:grpSpPr>
      <p:pic>
        <p:nvPicPr>
          <p:cNvPr descr="Celestia-R1---OverlayContentHD.png" id="81" name="Google Shape;81;p1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2" name="Google Shape;82;p11"/>
          <p:cNvSpPr txBox="1"/>
          <p:nvPr>
            <p:ph type="title"/>
          </p:nvPr>
        </p:nvSpPr>
        <p:spPr>
          <a:xfrm>
            <a:off x="685800" y="4732865"/>
            <a:ext cx="1013142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p:nvPr>
            <p:ph idx="2" type="pic"/>
          </p:nvPr>
        </p:nvSpPr>
        <p:spPr>
          <a:xfrm>
            <a:off x="1371600" y="932112"/>
            <a:ext cx="8759827" cy="3164976"/>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84" name="Google Shape;84;p11"/>
          <p:cNvSpPr txBox="1"/>
          <p:nvPr>
            <p:ph idx="1" type="body"/>
          </p:nvPr>
        </p:nvSpPr>
        <p:spPr>
          <a:xfrm>
            <a:off x="685800" y="5299603"/>
            <a:ext cx="10131427"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85" name="Google Shape;85;p1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leyenda">
  <p:cSld name="Título y leyenda">
    <p:spTree>
      <p:nvGrpSpPr>
        <p:cNvPr id="88" name="Shape 88"/>
        <p:cNvGrpSpPr/>
        <p:nvPr/>
      </p:nvGrpSpPr>
      <p:grpSpPr>
        <a:xfrm>
          <a:off x="0" y="0"/>
          <a:ext cx="0" cy="0"/>
          <a:chOff x="0" y="0"/>
          <a:chExt cx="0" cy="0"/>
        </a:xfrm>
      </p:grpSpPr>
      <p:pic>
        <p:nvPicPr>
          <p:cNvPr descr="Celestia-R1---OverlayContentHD.png" id="89" name="Google Shape;89;p1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90" name="Google Shape;90;p12"/>
          <p:cNvSpPr txBox="1"/>
          <p:nvPr>
            <p:ph type="title"/>
          </p:nvPr>
        </p:nvSpPr>
        <p:spPr>
          <a:xfrm>
            <a:off x="685801" y="609601"/>
            <a:ext cx="10131427" cy="3124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 type="body"/>
          </p:nvPr>
        </p:nvSpPr>
        <p:spPr>
          <a:xfrm>
            <a:off x="685800" y="4343400"/>
            <a:ext cx="10131428"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92" name="Google Shape;92;p12"/>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 con leyenda">
  <p:cSld name="Cita con leyenda">
    <p:spTree>
      <p:nvGrpSpPr>
        <p:cNvPr id="95" name="Shape 95"/>
        <p:cNvGrpSpPr/>
        <p:nvPr/>
      </p:nvGrpSpPr>
      <p:grpSpPr>
        <a:xfrm>
          <a:off x="0" y="0"/>
          <a:ext cx="0" cy="0"/>
          <a:chOff x="0" y="0"/>
          <a:chExt cx="0" cy="0"/>
        </a:xfrm>
      </p:grpSpPr>
      <p:pic>
        <p:nvPicPr>
          <p:cNvPr descr="Celestia-R1---OverlayContentHD.png" id="96" name="Google Shape;96;p1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97" name="Google Shape;97;p13"/>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s-ES" sz="8000" u="none" cap="none" strike="noStrike">
                <a:solidFill>
                  <a:schemeClr val="lt1"/>
                </a:solidFill>
                <a:latin typeface="Calibri"/>
                <a:ea typeface="Calibri"/>
                <a:cs typeface="Calibri"/>
                <a:sym typeface="Calibri"/>
              </a:rPr>
              <a:t>”</a:t>
            </a:r>
            <a:endParaRPr/>
          </a:p>
        </p:txBody>
      </p:sp>
      <p:sp>
        <p:nvSpPr>
          <p:cNvPr id="98" name="Google Shape;98;p13"/>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s-ES" sz="8000" u="none" cap="none" strike="noStrike">
                <a:solidFill>
                  <a:schemeClr val="lt1"/>
                </a:solidFill>
                <a:latin typeface="Calibri"/>
                <a:ea typeface="Calibri"/>
                <a:cs typeface="Calibri"/>
                <a:sym typeface="Calibri"/>
              </a:rPr>
              <a:t>“</a:t>
            </a:r>
            <a:endParaRPr/>
          </a:p>
        </p:txBody>
      </p:sp>
      <p:sp>
        <p:nvSpPr>
          <p:cNvPr id="99" name="Google Shape;99;p13"/>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3"/>
          <p:cNvSpPr txBox="1"/>
          <p:nvPr>
            <p:ph idx="1" type="body"/>
          </p:nvPr>
        </p:nvSpPr>
        <p:spPr>
          <a:xfrm>
            <a:off x="1097875" y="3352800"/>
            <a:ext cx="9339184"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1800"/>
              <a:buFont typeface="Calibri"/>
              <a:buNone/>
              <a:defRPr/>
            </a:lvl1pPr>
            <a:lvl2pPr indent="-228600" lvl="1" marL="914400" algn="l">
              <a:spcBef>
                <a:spcPts val="1000"/>
              </a:spcBef>
              <a:spcAft>
                <a:spcPts val="0"/>
              </a:spcAft>
              <a:buSzPts val="1600"/>
              <a:buFont typeface="Calibri"/>
              <a:buNone/>
              <a:defRPr/>
            </a:lvl2pPr>
            <a:lvl3pPr indent="-228600" lvl="2" marL="1371600" algn="l">
              <a:spcBef>
                <a:spcPts val="1000"/>
              </a:spcBef>
              <a:spcAft>
                <a:spcPts val="0"/>
              </a:spcAft>
              <a:buSzPts val="1400"/>
              <a:buFont typeface="Calibri"/>
              <a:buNone/>
              <a:defRPr/>
            </a:lvl3pPr>
            <a:lvl4pPr indent="-228600" lvl="3" marL="1828800" algn="l">
              <a:spcBef>
                <a:spcPts val="1000"/>
              </a:spcBef>
              <a:spcAft>
                <a:spcPts val="0"/>
              </a:spcAft>
              <a:buSzPts val="1200"/>
              <a:buFont typeface="Calibri"/>
              <a:buNone/>
              <a:defRPr/>
            </a:lvl4pPr>
            <a:lvl5pPr indent="-228600" lvl="4" marL="2286000" algn="l">
              <a:spcBef>
                <a:spcPts val="1000"/>
              </a:spcBef>
              <a:spcAft>
                <a:spcPts val="0"/>
              </a:spcAft>
              <a:buSzPts val="1200"/>
              <a:buFont typeface="Calibri"/>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01" name="Google Shape;101;p13"/>
          <p:cNvSpPr txBox="1"/>
          <p:nvPr>
            <p:ph idx="2" type="body"/>
          </p:nvPr>
        </p:nvSpPr>
        <p:spPr>
          <a:xfrm>
            <a:off x="687465" y="4343400"/>
            <a:ext cx="10152367"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02" name="Google Shape;102;p1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rjeta de nombre">
  <p:cSld name="Tarjeta de nombre">
    <p:spTree>
      <p:nvGrpSpPr>
        <p:cNvPr id="105" name="Shape 105"/>
        <p:cNvGrpSpPr/>
        <p:nvPr/>
      </p:nvGrpSpPr>
      <p:grpSpPr>
        <a:xfrm>
          <a:off x="0" y="0"/>
          <a:ext cx="0" cy="0"/>
          <a:chOff x="0" y="0"/>
          <a:chExt cx="0" cy="0"/>
        </a:xfrm>
      </p:grpSpPr>
      <p:pic>
        <p:nvPicPr>
          <p:cNvPr descr="Celestia-R1---OverlayContentHD.png" id="106" name="Google Shape;106;p1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07" name="Google Shape;107;p14"/>
          <p:cNvSpPr txBox="1"/>
          <p:nvPr>
            <p:ph type="title"/>
          </p:nvPr>
        </p:nvSpPr>
        <p:spPr>
          <a:xfrm>
            <a:off x="685802" y="3308581"/>
            <a:ext cx="10131425"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4"/>
          <p:cNvSpPr txBox="1"/>
          <p:nvPr>
            <p:ph idx="1" type="body"/>
          </p:nvPr>
        </p:nvSpPr>
        <p:spPr>
          <a:xfrm>
            <a:off x="685801" y="4777381"/>
            <a:ext cx="10131426"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09" name="Google Shape;109;p1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 tarjeta de nombre">
  <p:cSld name="Cita tarjeta de nombre">
    <p:spTree>
      <p:nvGrpSpPr>
        <p:cNvPr id="112" name="Shape 112"/>
        <p:cNvGrpSpPr/>
        <p:nvPr/>
      </p:nvGrpSpPr>
      <p:grpSpPr>
        <a:xfrm>
          <a:off x="0" y="0"/>
          <a:ext cx="0" cy="0"/>
          <a:chOff x="0" y="0"/>
          <a:chExt cx="0" cy="0"/>
        </a:xfrm>
      </p:grpSpPr>
      <p:pic>
        <p:nvPicPr>
          <p:cNvPr descr="Celestia-R1---OverlayContentHD.png" id="113" name="Google Shape;113;p1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14" name="Google Shape;114;p15"/>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s-ES" sz="8000" u="none" cap="none" strike="noStrike">
                <a:solidFill>
                  <a:schemeClr val="lt1"/>
                </a:solidFill>
                <a:latin typeface="Calibri"/>
                <a:ea typeface="Calibri"/>
                <a:cs typeface="Calibri"/>
                <a:sym typeface="Calibri"/>
              </a:rPr>
              <a:t>”</a:t>
            </a:r>
            <a:endParaRPr/>
          </a:p>
        </p:txBody>
      </p:sp>
      <p:sp>
        <p:nvSpPr>
          <p:cNvPr id="115" name="Google Shape;115;p15"/>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s-ES" sz="8000" u="none" cap="none" strike="noStrike">
                <a:solidFill>
                  <a:schemeClr val="lt1"/>
                </a:solidFill>
                <a:latin typeface="Calibri"/>
                <a:ea typeface="Calibri"/>
                <a:cs typeface="Calibri"/>
                <a:sym typeface="Calibri"/>
              </a:rPr>
              <a:t>“</a:t>
            </a:r>
            <a:endParaRPr/>
          </a:p>
        </p:txBody>
      </p:sp>
      <p:sp>
        <p:nvSpPr>
          <p:cNvPr id="116" name="Google Shape;116;p15"/>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5"/>
          <p:cNvSpPr txBox="1"/>
          <p:nvPr>
            <p:ph idx="1" type="body"/>
          </p:nvPr>
        </p:nvSpPr>
        <p:spPr>
          <a:xfrm>
            <a:off x="685800" y="3886200"/>
            <a:ext cx="10135436" cy="8890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400"/>
              <a:buNone/>
              <a:defRPr b="0" sz="24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18" name="Google Shape;118;p15"/>
          <p:cNvSpPr txBox="1"/>
          <p:nvPr>
            <p:ph idx="2" type="body"/>
          </p:nvPr>
        </p:nvSpPr>
        <p:spPr>
          <a:xfrm>
            <a:off x="685799" y="4775200"/>
            <a:ext cx="10135436"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19" name="Google Shape;119;p1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dadero o falso">
  <p:cSld name="Verdadero o falso">
    <p:spTree>
      <p:nvGrpSpPr>
        <p:cNvPr id="122" name="Shape 122"/>
        <p:cNvGrpSpPr/>
        <p:nvPr/>
      </p:nvGrpSpPr>
      <p:grpSpPr>
        <a:xfrm>
          <a:off x="0" y="0"/>
          <a:ext cx="0" cy="0"/>
          <a:chOff x="0" y="0"/>
          <a:chExt cx="0" cy="0"/>
        </a:xfrm>
      </p:grpSpPr>
      <p:pic>
        <p:nvPicPr>
          <p:cNvPr descr="Celestia-R1---OverlayContentHD.png" id="123" name="Google Shape;123;p1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4" name="Google Shape;124;p16"/>
          <p:cNvSpPr txBox="1"/>
          <p:nvPr>
            <p:ph type="title"/>
          </p:nvPr>
        </p:nvSpPr>
        <p:spPr>
          <a:xfrm>
            <a:off x="685801" y="609601"/>
            <a:ext cx="10131427"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6"/>
          <p:cNvSpPr txBox="1"/>
          <p:nvPr>
            <p:ph idx="1" type="body"/>
          </p:nvPr>
        </p:nvSpPr>
        <p:spPr>
          <a:xfrm>
            <a:off x="685801" y="3505200"/>
            <a:ext cx="10131428"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800"/>
              <a:buNone/>
              <a:defRPr b="0" sz="28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6" name="Google Shape;126;p16"/>
          <p:cNvSpPr txBox="1"/>
          <p:nvPr>
            <p:ph idx="2" type="body"/>
          </p:nvPr>
        </p:nvSpPr>
        <p:spPr>
          <a:xfrm>
            <a:off x="685800" y="4343400"/>
            <a:ext cx="10131428"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27" name="Google Shape;127;p1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30" name="Shape 130"/>
        <p:cNvGrpSpPr/>
        <p:nvPr/>
      </p:nvGrpSpPr>
      <p:grpSpPr>
        <a:xfrm>
          <a:off x="0" y="0"/>
          <a:ext cx="0" cy="0"/>
          <a:chOff x="0" y="0"/>
          <a:chExt cx="0" cy="0"/>
        </a:xfrm>
      </p:grpSpPr>
      <p:pic>
        <p:nvPicPr>
          <p:cNvPr descr="Celestia-R1---OverlayContentHD.png" id="131" name="Google Shape;131;p1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2" name="Google Shape;132;p1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7"/>
          <p:cNvSpPr txBox="1"/>
          <p:nvPr>
            <p:ph idx="1" type="body"/>
          </p:nvPr>
        </p:nvSpPr>
        <p:spPr>
          <a:xfrm rot="5400000">
            <a:off x="3926947" y="-1099079"/>
            <a:ext cx="3649133" cy="10131425"/>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34" name="Google Shape;134;p1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37" name="Shape 137"/>
        <p:cNvGrpSpPr/>
        <p:nvPr/>
      </p:nvGrpSpPr>
      <p:grpSpPr>
        <a:xfrm>
          <a:off x="0" y="0"/>
          <a:ext cx="0" cy="0"/>
          <a:chOff x="0" y="0"/>
          <a:chExt cx="0" cy="0"/>
        </a:xfrm>
      </p:grpSpPr>
      <p:pic>
        <p:nvPicPr>
          <p:cNvPr descr="Celestia-R1---OverlayContentHD.png" id="138" name="Google Shape;138;p1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9" name="Google Shape;139;p18"/>
          <p:cNvSpPr txBox="1"/>
          <p:nvPr>
            <p:ph type="title"/>
          </p:nvPr>
        </p:nvSpPr>
        <p:spPr>
          <a:xfrm rot="5400000">
            <a:off x="7147151" y="2121124"/>
            <a:ext cx="5181601" cy="215855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8"/>
          <p:cNvSpPr txBox="1"/>
          <p:nvPr>
            <p:ph idx="1" type="body"/>
          </p:nvPr>
        </p:nvSpPr>
        <p:spPr>
          <a:xfrm rot="5400000">
            <a:off x="2011058" y="-715658"/>
            <a:ext cx="5181600" cy="7832116"/>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41" name="Google Shape;141;p1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ontenido" type="obj">
  <p:cSld name="OBJECT">
    <p:spTree>
      <p:nvGrpSpPr>
        <p:cNvPr id="22" name="Shape 22"/>
        <p:cNvGrpSpPr/>
        <p:nvPr/>
      </p:nvGrpSpPr>
      <p:grpSpPr>
        <a:xfrm>
          <a:off x="0" y="0"/>
          <a:ext cx="0" cy="0"/>
          <a:chOff x="0" y="0"/>
          <a:chExt cx="0" cy="0"/>
        </a:xfrm>
      </p:grpSpPr>
      <p:pic>
        <p:nvPicPr>
          <p:cNvPr descr="Celestia-R1---OverlayContentHD.png" id="23" name="Google Shape;23;p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4" name="Google Shape;24;p3"/>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26" name="Google Shape;26;p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contenido" type="twoObj">
  <p:cSld name="TWO_OBJECTS">
    <p:spTree>
      <p:nvGrpSpPr>
        <p:cNvPr id="29" name="Shape 29"/>
        <p:cNvGrpSpPr/>
        <p:nvPr/>
      </p:nvGrpSpPr>
      <p:grpSpPr>
        <a:xfrm>
          <a:off x="0" y="0"/>
          <a:ext cx="0" cy="0"/>
          <a:chOff x="0" y="0"/>
          <a:chExt cx="0" cy="0"/>
        </a:xfrm>
      </p:grpSpPr>
      <p:pic>
        <p:nvPicPr>
          <p:cNvPr descr="Celestia-R1---OverlayContentHD.png" id="30" name="Google Shape;30;p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1" name="Google Shape;31;p4"/>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 type="body"/>
          </p:nvPr>
        </p:nvSpPr>
        <p:spPr>
          <a:xfrm>
            <a:off x="685802" y="2142067"/>
            <a:ext cx="4995334" cy="3649134"/>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33" name="Google Shape;33;p4"/>
          <p:cNvSpPr txBox="1"/>
          <p:nvPr>
            <p:ph idx="2" type="body"/>
          </p:nvPr>
        </p:nvSpPr>
        <p:spPr>
          <a:xfrm>
            <a:off x="5821895" y="2142067"/>
            <a:ext cx="4995332"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34" name="Google Shape;34;p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la sección" type="secHead">
  <p:cSld name="SECTION_HEADER">
    <p:spTree>
      <p:nvGrpSpPr>
        <p:cNvPr id="37" name="Shape 37"/>
        <p:cNvGrpSpPr/>
        <p:nvPr/>
      </p:nvGrpSpPr>
      <p:grpSpPr>
        <a:xfrm>
          <a:off x="0" y="0"/>
          <a:ext cx="0" cy="0"/>
          <a:chOff x="0" y="0"/>
          <a:chExt cx="0" cy="0"/>
        </a:xfrm>
      </p:grpSpPr>
      <p:pic>
        <p:nvPicPr>
          <p:cNvPr descr="Celestia-R1---OverlayContentHD.png" id="38" name="Google Shape;38;p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9" name="Google Shape;39;p5"/>
          <p:cNvSpPr txBox="1"/>
          <p:nvPr>
            <p:ph type="title"/>
          </p:nvPr>
        </p:nvSpPr>
        <p:spPr>
          <a:xfrm>
            <a:off x="685800" y="3308581"/>
            <a:ext cx="10131427"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000"/>
              <a:buFont typeface="Calibri"/>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 type="body"/>
          </p:nvPr>
        </p:nvSpPr>
        <p:spPr>
          <a:xfrm>
            <a:off x="685799" y="4777381"/>
            <a:ext cx="1013142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cap="none">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41" name="Google Shape;41;p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4" name="Shape 44"/>
        <p:cNvGrpSpPr/>
        <p:nvPr/>
      </p:nvGrpSpPr>
      <p:grpSpPr>
        <a:xfrm>
          <a:off x="0" y="0"/>
          <a:ext cx="0" cy="0"/>
          <a:chOff x="0" y="0"/>
          <a:chExt cx="0" cy="0"/>
        </a:xfrm>
      </p:grpSpPr>
      <p:sp>
        <p:nvSpPr>
          <p:cNvPr id="45" name="Google Shape;45;p6"/>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 type="body"/>
          </p:nvPr>
        </p:nvSpPr>
        <p:spPr>
          <a:xfrm>
            <a:off x="973670" y="2218267"/>
            <a:ext cx="4709054"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47" name="Google Shape;47;p6"/>
          <p:cNvSpPr txBox="1"/>
          <p:nvPr>
            <p:ph idx="2" type="body"/>
          </p:nvPr>
        </p:nvSpPr>
        <p:spPr>
          <a:xfrm>
            <a:off x="685801" y="2870201"/>
            <a:ext cx="4996923"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8" name="Google Shape;48;p6"/>
          <p:cNvSpPr txBox="1"/>
          <p:nvPr>
            <p:ph idx="3" type="body"/>
          </p:nvPr>
        </p:nvSpPr>
        <p:spPr>
          <a:xfrm>
            <a:off x="6096003" y="2226734"/>
            <a:ext cx="47228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49" name="Google Shape;49;p6"/>
          <p:cNvSpPr txBox="1"/>
          <p:nvPr>
            <p:ph idx="4" type="body"/>
          </p:nvPr>
        </p:nvSpPr>
        <p:spPr>
          <a:xfrm>
            <a:off x="5823483" y="2870201"/>
            <a:ext cx="4995334"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50" name="Google Shape;50;p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3" name="Shape 53"/>
        <p:cNvGrpSpPr/>
        <p:nvPr/>
      </p:nvGrpSpPr>
      <p:grpSpPr>
        <a:xfrm>
          <a:off x="0" y="0"/>
          <a:ext cx="0" cy="0"/>
          <a:chOff x="0" y="0"/>
          <a:chExt cx="0" cy="0"/>
        </a:xfrm>
      </p:grpSpPr>
      <p:pic>
        <p:nvPicPr>
          <p:cNvPr descr="Celestia-R1---OverlayContentHD.png" id="54" name="Google Shape;54;p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55" name="Google Shape;55;p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9" name="Shape 59"/>
        <p:cNvGrpSpPr/>
        <p:nvPr/>
      </p:nvGrpSpPr>
      <p:grpSpPr>
        <a:xfrm>
          <a:off x="0" y="0"/>
          <a:ext cx="0" cy="0"/>
          <a:chOff x="0" y="0"/>
          <a:chExt cx="0" cy="0"/>
        </a:xfrm>
      </p:grpSpPr>
      <p:pic>
        <p:nvPicPr>
          <p:cNvPr descr="Celestia-R1---OverlayContentHD.png" id="60" name="Google Shape;60;p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1" name="Google Shape;61;p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4" name="Shape 64"/>
        <p:cNvGrpSpPr/>
        <p:nvPr/>
      </p:nvGrpSpPr>
      <p:grpSpPr>
        <a:xfrm>
          <a:off x="0" y="0"/>
          <a:ext cx="0" cy="0"/>
          <a:chOff x="0" y="0"/>
          <a:chExt cx="0" cy="0"/>
        </a:xfrm>
      </p:grpSpPr>
      <p:pic>
        <p:nvPicPr>
          <p:cNvPr descr="Celestia-R1---OverlayContentHD.png" id="65" name="Google Shape;65;p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6" name="Google Shape;66;p9"/>
          <p:cNvSpPr txBox="1"/>
          <p:nvPr>
            <p:ph type="title"/>
          </p:nvPr>
        </p:nvSpPr>
        <p:spPr>
          <a:xfrm>
            <a:off x="685800" y="2074333"/>
            <a:ext cx="3680885"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 type="body"/>
          </p:nvPr>
        </p:nvSpPr>
        <p:spPr>
          <a:xfrm>
            <a:off x="4648201" y="609601"/>
            <a:ext cx="6169026" cy="5181600"/>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68" name="Google Shape;68;p9"/>
          <p:cNvSpPr txBox="1"/>
          <p:nvPr>
            <p:ph idx="2" type="body"/>
          </p:nvPr>
        </p:nvSpPr>
        <p:spPr>
          <a:xfrm>
            <a:off x="685800" y="3445933"/>
            <a:ext cx="3680885"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600"/>
              <a:buNone/>
              <a:defRPr sz="16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69" name="Google Shape;69;p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leyenda" type="picTx">
  <p:cSld name="PICTURE_WITH_CAPTION_TEXT">
    <p:spTree>
      <p:nvGrpSpPr>
        <p:cNvPr id="72" name="Shape 72"/>
        <p:cNvGrpSpPr/>
        <p:nvPr/>
      </p:nvGrpSpPr>
      <p:grpSpPr>
        <a:xfrm>
          <a:off x="0" y="0"/>
          <a:ext cx="0" cy="0"/>
          <a:chOff x="0" y="0"/>
          <a:chExt cx="0" cy="0"/>
        </a:xfrm>
      </p:grpSpPr>
      <p:pic>
        <p:nvPicPr>
          <p:cNvPr descr="Celestia-R1---OverlayContentHD.png" id="73" name="Google Shape;73;p1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4" name="Google Shape;74;p10"/>
          <p:cNvSpPr txBox="1"/>
          <p:nvPr>
            <p:ph type="title"/>
          </p:nvPr>
        </p:nvSpPr>
        <p:spPr>
          <a:xfrm>
            <a:off x="685800" y="1600200"/>
            <a:ext cx="6164653"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alibri"/>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p:nvPr>
            <p:ph idx="2" type="pic"/>
          </p:nvPr>
        </p:nvSpPr>
        <p:spPr>
          <a:xfrm>
            <a:off x="7536253" y="914400"/>
            <a:ext cx="3280974" cy="45720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76" name="Google Shape;76;p10"/>
          <p:cNvSpPr txBox="1"/>
          <p:nvPr>
            <p:ph idx="1" type="body"/>
          </p:nvPr>
        </p:nvSpPr>
        <p:spPr>
          <a:xfrm>
            <a:off x="685800" y="2971800"/>
            <a:ext cx="6164653"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77" name="Google Shape;77;p1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1" name="Google Shape;11;p1"/>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12" name="Google Shape;12;p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 name="Google Shape;13;p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4" name="Google Shape;14;p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8.jpg"/><Relationship Id="rId5"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jp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descr="cielo nocturno con montañas a lo lejos en el horizonte" id="149" name="Google Shape;149;p19"/>
          <p:cNvPicPr preferRelativeResize="0"/>
          <p:nvPr/>
        </p:nvPicPr>
        <p:blipFill rotWithShape="1">
          <a:blip r:embed="rId3">
            <a:alphaModFix amt="20000"/>
          </a:blip>
          <a:srcRect b="0" l="0" r="0" t="0"/>
          <a:stretch/>
        </p:blipFill>
        <p:spPr>
          <a:xfrm>
            <a:off x="20" y="10"/>
            <a:ext cx="12191980" cy="6857990"/>
          </a:xfrm>
          <a:prstGeom prst="rect">
            <a:avLst/>
          </a:prstGeom>
          <a:noFill/>
          <a:ln>
            <a:noFill/>
          </a:ln>
        </p:spPr>
      </p:pic>
      <p:sp>
        <p:nvSpPr>
          <p:cNvPr id="150" name="Google Shape;150;p19"/>
          <p:cNvSpPr txBox="1"/>
          <p:nvPr>
            <p:ph type="ctrTitle"/>
          </p:nvPr>
        </p:nvSpPr>
        <p:spPr>
          <a:xfrm>
            <a:off x="3962399" y="2554817"/>
            <a:ext cx="7197726" cy="2421464"/>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lt1"/>
              </a:buClr>
              <a:buSzPts val="4800"/>
              <a:buFont typeface="Calibri"/>
              <a:buNone/>
            </a:pPr>
            <a:r>
              <a:rPr b="1" lang="es-ES"/>
              <a:t>SELLER TAT.</a:t>
            </a:r>
            <a:endParaRPr/>
          </a:p>
        </p:txBody>
      </p:sp>
      <p:sp>
        <p:nvSpPr>
          <p:cNvPr id="151" name="Google Shape;151;p19"/>
          <p:cNvSpPr txBox="1"/>
          <p:nvPr>
            <p:ph idx="1" type="subTitle"/>
          </p:nvPr>
        </p:nvSpPr>
        <p:spPr>
          <a:xfrm>
            <a:off x="3962399" y="4976282"/>
            <a:ext cx="7197726" cy="1405467"/>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800"/>
              <a:buNone/>
            </a:pPr>
            <a:r>
              <a:rPr b="1" lang="es-ES">
                <a:solidFill>
                  <a:srgbClr val="F5B4C7"/>
                </a:solidFill>
              </a:rPr>
              <a:t>PRESENTADO POR: </a:t>
            </a:r>
            <a:r>
              <a:rPr lang="es-ES">
                <a:solidFill>
                  <a:srgbClr val="F5B4C7"/>
                </a:solidFill>
              </a:rPr>
              <a:t>EDGAR VÁSQUEZ</a:t>
            </a:r>
            <a:br>
              <a:rPr lang="es-ES">
                <a:solidFill>
                  <a:srgbClr val="F5B4C7"/>
                </a:solidFill>
              </a:rPr>
            </a:br>
            <a:r>
              <a:rPr lang="es-ES">
                <a:solidFill>
                  <a:srgbClr val="F5B4C7"/>
                </a:solidFill>
              </a:rPr>
              <a:t>PEDRO MOYANO</a:t>
            </a:r>
            <a:br>
              <a:rPr lang="es-ES">
                <a:solidFill>
                  <a:srgbClr val="F5B4C7"/>
                </a:solidFill>
              </a:rPr>
            </a:br>
            <a:r>
              <a:rPr lang="es-ES">
                <a:solidFill>
                  <a:srgbClr val="F5B4C7"/>
                </a:solidFill>
              </a:rPr>
              <a:t>KEVIN MAVESOY</a:t>
            </a:r>
            <a:endParaRPr>
              <a:solidFill>
                <a:srgbClr val="F5B4C7"/>
              </a:solidFill>
            </a:endParaRPr>
          </a:p>
          <a:p>
            <a:pPr indent="0" lvl="0" marL="0" rtl="0" algn="r">
              <a:spcBef>
                <a:spcPts val="0"/>
              </a:spcBef>
              <a:spcAft>
                <a:spcPts val="0"/>
              </a:spcAft>
              <a:buSzPts val="1800"/>
              <a:buNone/>
            </a:pPr>
            <a:r>
              <a:rPr lang="es-ES">
                <a:solidFill>
                  <a:srgbClr val="F5B4C7"/>
                </a:solidFill>
              </a:rPr>
              <a:t>RONALD ZAMBRANO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8"/>
          <p:cNvSpPr txBox="1"/>
          <p:nvPr>
            <p:ph type="title"/>
          </p:nvPr>
        </p:nvSpPr>
        <p:spPr>
          <a:xfrm>
            <a:off x="685801" y="609600"/>
            <a:ext cx="10131300" cy="1456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SzPts val="3600"/>
              <a:buFont typeface="Arial Black"/>
              <a:buNone/>
            </a:pPr>
            <a:r>
              <a:rPr b="1" lang="es-ES">
                <a:solidFill>
                  <a:srgbClr val="000000"/>
                </a:solidFill>
                <a:latin typeface="Arial Black"/>
                <a:ea typeface="Arial Black"/>
                <a:cs typeface="Arial Black"/>
                <a:sym typeface="Arial Black"/>
              </a:rPr>
              <a:t>ENTREGABLES </a:t>
            </a:r>
            <a:r>
              <a:rPr b="1" i="0" lang="es-ES" sz="3600" u="none" strike="noStrike">
                <a:solidFill>
                  <a:srgbClr val="000000"/>
                </a:solidFill>
                <a:latin typeface="Arial Black"/>
                <a:ea typeface="Arial Black"/>
                <a:cs typeface="Arial Black"/>
                <a:sym typeface="Arial Black"/>
              </a:rPr>
              <a:t>DEL PROYECTO</a:t>
            </a:r>
            <a:endParaRPr/>
          </a:p>
        </p:txBody>
      </p:sp>
      <p:sp>
        <p:nvSpPr>
          <p:cNvPr id="380" name="Google Shape;380;p28"/>
          <p:cNvSpPr txBox="1"/>
          <p:nvPr>
            <p:ph idx="1" type="body"/>
          </p:nvPr>
        </p:nvSpPr>
        <p:spPr>
          <a:xfrm>
            <a:off x="685801" y="2142067"/>
            <a:ext cx="5410200" cy="3649200"/>
          </a:xfrm>
          <a:prstGeom prst="rect">
            <a:avLst/>
          </a:prstGeom>
          <a:noFill/>
          <a:ln>
            <a:noFill/>
          </a:ln>
        </p:spPr>
        <p:txBody>
          <a:bodyPr anchorCtr="0" anchor="ctr" bIns="45700" lIns="91425" spcFirstLastPara="1" rIns="91425" wrap="square" tIns="45700">
            <a:normAutofit/>
          </a:bodyPr>
          <a:lstStyle/>
          <a:p>
            <a:pPr indent="-381000" lvl="0" marL="457200" rtl="0" algn="l">
              <a:spcBef>
                <a:spcPts val="0"/>
              </a:spcBef>
              <a:spcAft>
                <a:spcPts val="0"/>
              </a:spcAft>
              <a:buClr>
                <a:schemeClr val="dk1"/>
              </a:buClr>
              <a:buSzPts val="2400"/>
              <a:buChar char="•"/>
            </a:pPr>
            <a:r>
              <a:rPr b="1" lang="es-ES" sz="2400">
                <a:solidFill>
                  <a:schemeClr val="dk1"/>
                </a:solidFill>
              </a:rPr>
              <a:t>Requerimientos funcionales y no funcionales</a:t>
            </a:r>
            <a:endParaRPr b="1" sz="2400">
              <a:solidFill>
                <a:schemeClr val="dk1"/>
              </a:solidFill>
            </a:endParaRPr>
          </a:p>
          <a:p>
            <a:pPr indent="-381000" lvl="0" marL="457200" rtl="0" algn="l">
              <a:spcBef>
                <a:spcPts val="0"/>
              </a:spcBef>
              <a:spcAft>
                <a:spcPts val="0"/>
              </a:spcAft>
              <a:buClr>
                <a:schemeClr val="dk1"/>
              </a:buClr>
              <a:buSzPts val="2400"/>
              <a:buChar char="•"/>
            </a:pPr>
            <a:r>
              <a:rPr b="1" lang="es-ES" sz="2400">
                <a:solidFill>
                  <a:schemeClr val="dk1"/>
                </a:solidFill>
              </a:rPr>
              <a:t>Normalización</a:t>
            </a:r>
            <a:endParaRPr b="1" sz="2400">
              <a:solidFill>
                <a:schemeClr val="dk1"/>
              </a:solidFill>
            </a:endParaRPr>
          </a:p>
          <a:p>
            <a:pPr indent="-381000" lvl="0" marL="457200" rtl="0" algn="l">
              <a:spcBef>
                <a:spcPts val="0"/>
              </a:spcBef>
              <a:spcAft>
                <a:spcPts val="0"/>
              </a:spcAft>
              <a:buClr>
                <a:schemeClr val="dk1"/>
              </a:buClr>
              <a:buSzPts val="2400"/>
              <a:buChar char="•"/>
            </a:pPr>
            <a:r>
              <a:rPr b="1" lang="es-ES" sz="2400">
                <a:solidFill>
                  <a:schemeClr val="dk1"/>
                </a:solidFill>
              </a:rPr>
              <a:t>Diagrama de procesos BPMN</a:t>
            </a:r>
            <a:endParaRPr b="1" sz="2400">
              <a:solidFill>
                <a:schemeClr val="dk1"/>
              </a:solidFill>
            </a:endParaRPr>
          </a:p>
          <a:p>
            <a:pPr indent="-381000" lvl="0" marL="457200" rtl="0" algn="l">
              <a:spcBef>
                <a:spcPts val="0"/>
              </a:spcBef>
              <a:spcAft>
                <a:spcPts val="0"/>
              </a:spcAft>
              <a:buClr>
                <a:schemeClr val="dk1"/>
              </a:buClr>
              <a:buSzPts val="2400"/>
              <a:buChar char="•"/>
            </a:pPr>
            <a:r>
              <a:rPr b="1" lang="es-ES" sz="2400">
                <a:solidFill>
                  <a:schemeClr val="dk1"/>
                </a:solidFill>
              </a:rPr>
              <a:t>Modelo entidad - </a:t>
            </a:r>
            <a:r>
              <a:rPr b="1" lang="es-ES" sz="2400">
                <a:solidFill>
                  <a:schemeClr val="dk1"/>
                </a:solidFill>
              </a:rPr>
              <a:t>relación</a:t>
            </a:r>
            <a:endParaRPr b="1" sz="2400">
              <a:solidFill>
                <a:schemeClr val="dk1"/>
              </a:solidFill>
            </a:endParaRPr>
          </a:p>
          <a:p>
            <a:pPr indent="-381000" lvl="0" marL="457200" rtl="0" algn="l">
              <a:spcBef>
                <a:spcPts val="0"/>
              </a:spcBef>
              <a:spcAft>
                <a:spcPts val="0"/>
              </a:spcAft>
              <a:buClr>
                <a:schemeClr val="dk1"/>
              </a:buClr>
              <a:buSzPts val="2400"/>
              <a:buChar char="•"/>
            </a:pPr>
            <a:r>
              <a:rPr b="1" lang="es-ES" sz="2400">
                <a:solidFill>
                  <a:schemeClr val="dk1"/>
                </a:solidFill>
              </a:rPr>
              <a:t>Diccionario de datos</a:t>
            </a:r>
            <a:endParaRPr b="1" sz="2400">
              <a:solidFill>
                <a:schemeClr val="dk1"/>
              </a:solidFill>
            </a:endParaRPr>
          </a:p>
          <a:p>
            <a:pPr indent="-381000" lvl="0" marL="457200" rtl="0" algn="l">
              <a:spcBef>
                <a:spcPts val="0"/>
              </a:spcBef>
              <a:spcAft>
                <a:spcPts val="0"/>
              </a:spcAft>
              <a:buClr>
                <a:schemeClr val="dk1"/>
              </a:buClr>
              <a:buSzPts val="2400"/>
              <a:buChar char="•"/>
            </a:pPr>
            <a:r>
              <a:rPr b="1" lang="es-ES" sz="2400">
                <a:solidFill>
                  <a:schemeClr val="dk1"/>
                </a:solidFill>
              </a:rPr>
              <a:t>Diagrama de clases UML</a:t>
            </a:r>
            <a:endParaRPr b="1" sz="2400">
              <a:solidFill>
                <a:schemeClr val="dk1"/>
              </a:solidFill>
            </a:endParaRPr>
          </a:p>
          <a:p>
            <a:pPr indent="-381000" lvl="0" marL="457200" rtl="0" algn="l">
              <a:spcBef>
                <a:spcPts val="0"/>
              </a:spcBef>
              <a:spcAft>
                <a:spcPts val="0"/>
              </a:spcAft>
              <a:buClr>
                <a:schemeClr val="dk1"/>
              </a:buClr>
              <a:buSzPts val="2400"/>
              <a:buChar char="•"/>
            </a:pPr>
            <a:r>
              <a:rPr b="1" lang="es-ES" sz="2400">
                <a:solidFill>
                  <a:schemeClr val="dk1"/>
                </a:solidFill>
              </a:rPr>
              <a:t>Casos de uso.</a:t>
            </a:r>
            <a:endParaRPr b="1" sz="2400">
              <a:solidFill>
                <a:schemeClr val="dk1"/>
              </a:solidFill>
            </a:endParaRPr>
          </a:p>
        </p:txBody>
      </p:sp>
      <p:pic>
        <p:nvPicPr>
          <p:cNvPr id="381" name="Google Shape;381;p28"/>
          <p:cNvPicPr preferRelativeResize="0"/>
          <p:nvPr/>
        </p:nvPicPr>
        <p:blipFill rotWithShape="1">
          <a:blip r:embed="rId3">
            <a:alphaModFix/>
          </a:blip>
          <a:srcRect b="0" l="0" r="0" t="0"/>
          <a:stretch/>
        </p:blipFill>
        <p:spPr>
          <a:xfrm>
            <a:off x="6481255" y="2839955"/>
            <a:ext cx="5224325" cy="26121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6" name="Shape 156"/>
        <p:cNvGrpSpPr/>
        <p:nvPr/>
      </p:nvGrpSpPr>
      <p:grpSpPr>
        <a:xfrm>
          <a:off x="0" y="0"/>
          <a:ext cx="0" cy="0"/>
          <a:chOff x="0" y="0"/>
          <a:chExt cx="0" cy="0"/>
        </a:xfrm>
      </p:grpSpPr>
      <p:sp>
        <p:nvSpPr>
          <p:cNvPr id="157" name="Google Shape;157;p20"/>
          <p:cNvSpPr txBox="1"/>
          <p:nvPr>
            <p:ph type="title"/>
          </p:nvPr>
        </p:nvSpPr>
        <p:spPr>
          <a:xfrm>
            <a:off x="685801" y="609600"/>
            <a:ext cx="6143423" cy="14562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Calibri"/>
              <a:buNone/>
            </a:pPr>
            <a:r>
              <a:rPr lang="es-ES"/>
              <a:t>INDICE</a:t>
            </a:r>
            <a:endParaRPr/>
          </a:p>
        </p:txBody>
      </p:sp>
      <p:pic>
        <p:nvPicPr>
          <p:cNvPr descr="satélite con el cielo nocturno de fondo" id="158" name="Google Shape;158;p20"/>
          <p:cNvPicPr preferRelativeResize="0"/>
          <p:nvPr/>
        </p:nvPicPr>
        <p:blipFill rotWithShape="1">
          <a:blip r:embed="rId4">
            <a:alphaModFix/>
          </a:blip>
          <a:srcRect b="1" l="8611" r="16026" t="0"/>
          <a:stretch/>
        </p:blipFill>
        <p:spPr>
          <a:xfrm>
            <a:off x="8888133" y="4144246"/>
            <a:ext cx="3302966" cy="2717299"/>
          </a:xfrm>
          <a:custGeom>
            <a:rect b="b" l="l" r="r" t="t"/>
            <a:pathLst>
              <a:path extrusionOk="0" h="2500842" w="3039855">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a:noFill/>
          <a:ln>
            <a:noFill/>
          </a:ln>
        </p:spPr>
      </p:pic>
      <p:grpSp>
        <p:nvGrpSpPr>
          <p:cNvPr id="159" name="Google Shape;159;p20"/>
          <p:cNvGrpSpPr/>
          <p:nvPr/>
        </p:nvGrpSpPr>
        <p:grpSpPr>
          <a:xfrm rot="-332396">
            <a:off x="8565602" y="3905595"/>
            <a:ext cx="3639934" cy="3163289"/>
            <a:chOff x="5281603" y="104899"/>
            <a:chExt cx="6910397" cy="6005491"/>
          </a:xfrm>
        </p:grpSpPr>
        <p:sp>
          <p:nvSpPr>
            <p:cNvPr id="160" name="Google Shape;160;p20"/>
            <p:cNvSpPr/>
            <p:nvPr/>
          </p:nvSpPr>
          <p:spPr>
            <a:xfrm>
              <a:off x="5281603" y="104899"/>
              <a:ext cx="6896713" cy="6005491"/>
            </a:xfrm>
            <a:custGeom>
              <a:rect b="b" l="l" r="r" t="t"/>
              <a:pathLst>
                <a:path extrusionOk="0" h="6005491" w="6896713">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61" name="Google Shape;161;p20"/>
            <p:cNvGrpSpPr/>
            <p:nvPr/>
          </p:nvGrpSpPr>
          <p:grpSpPr>
            <a:xfrm>
              <a:off x="5516218" y="331504"/>
              <a:ext cx="6675782" cy="5276654"/>
              <a:chOff x="5516218" y="331504"/>
              <a:chExt cx="6675782" cy="5276654"/>
            </a:xfrm>
          </p:grpSpPr>
          <p:cxnSp>
            <p:nvCxnSpPr>
              <p:cNvPr id="162" name="Google Shape;162;p20"/>
              <p:cNvCxnSpPr/>
              <p:nvPr/>
            </p:nvCxnSpPr>
            <p:spPr>
              <a:xfrm flipH="1">
                <a:off x="9266830" y="3315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63" name="Google Shape;163;p20"/>
              <p:cNvCxnSpPr/>
              <p:nvPr/>
            </p:nvCxnSpPr>
            <p:spPr>
              <a:xfrm flipH="1" rot="120000">
                <a:off x="9408861" y="3383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64" name="Google Shape;164;p20"/>
              <p:cNvCxnSpPr/>
              <p:nvPr/>
            </p:nvCxnSpPr>
            <p:spPr>
              <a:xfrm flipH="1" rot="240000">
                <a:off x="9551700" y="34763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65" name="Google Shape;165;p20"/>
              <p:cNvCxnSpPr/>
              <p:nvPr/>
            </p:nvCxnSpPr>
            <p:spPr>
              <a:xfrm flipH="1" rot="360000">
                <a:off x="9688748" y="36808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66" name="Google Shape;166;p20"/>
              <p:cNvCxnSpPr/>
              <p:nvPr/>
            </p:nvCxnSpPr>
            <p:spPr>
              <a:xfrm flipH="1" rot="540000">
                <a:off x="9824866" y="38922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67" name="Google Shape;167;p20"/>
              <p:cNvCxnSpPr/>
              <p:nvPr/>
            </p:nvCxnSpPr>
            <p:spPr>
              <a:xfrm flipH="1" rot="660000">
                <a:off x="9966867" y="41754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68" name="Google Shape;168;p20"/>
              <p:cNvCxnSpPr/>
              <p:nvPr/>
            </p:nvCxnSpPr>
            <p:spPr>
              <a:xfrm flipH="1" rot="780000">
                <a:off x="10104425" y="4458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69" name="Google Shape;169;p20"/>
              <p:cNvCxnSpPr/>
              <p:nvPr/>
            </p:nvCxnSpPr>
            <p:spPr>
              <a:xfrm flipH="1" rot="900000">
                <a:off x="10240513" y="47948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70" name="Google Shape;170;p20"/>
              <p:cNvCxnSpPr/>
              <p:nvPr/>
            </p:nvCxnSpPr>
            <p:spPr>
              <a:xfrm flipH="1" rot="1080000">
                <a:off x="10373882" y="52435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71" name="Google Shape;171;p20"/>
              <p:cNvCxnSpPr/>
              <p:nvPr/>
            </p:nvCxnSpPr>
            <p:spPr>
              <a:xfrm flipH="1" rot="1200000">
                <a:off x="10505632" y="570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72" name="Google Shape;172;p20"/>
              <p:cNvCxnSpPr/>
              <p:nvPr/>
            </p:nvCxnSpPr>
            <p:spPr>
              <a:xfrm flipH="1" rot="1320000">
                <a:off x="10637382" y="62134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73" name="Google Shape;173;p20"/>
              <p:cNvCxnSpPr/>
              <p:nvPr/>
            </p:nvCxnSpPr>
            <p:spPr>
              <a:xfrm flipH="1" rot="1440000">
                <a:off x="10760965" y="69043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74" name="Google Shape;174;p20"/>
              <p:cNvCxnSpPr/>
              <p:nvPr/>
            </p:nvCxnSpPr>
            <p:spPr>
              <a:xfrm flipH="1" rot="1620000">
                <a:off x="10888991" y="755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75" name="Google Shape;175;p20"/>
              <p:cNvCxnSpPr/>
              <p:nvPr/>
            </p:nvCxnSpPr>
            <p:spPr>
              <a:xfrm flipH="1" rot="1740000">
                <a:off x="11010193" y="81974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76" name="Google Shape;176;p20"/>
              <p:cNvCxnSpPr/>
              <p:nvPr/>
            </p:nvCxnSpPr>
            <p:spPr>
              <a:xfrm flipH="1" rot="1860000">
                <a:off x="11129014" y="89566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77" name="Google Shape;177;p20"/>
              <p:cNvCxnSpPr/>
              <p:nvPr/>
            </p:nvCxnSpPr>
            <p:spPr>
              <a:xfrm flipH="1" rot="1980000">
                <a:off x="11249872" y="968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78" name="Google Shape;178;p20"/>
              <p:cNvCxnSpPr/>
              <p:nvPr/>
            </p:nvCxnSpPr>
            <p:spPr>
              <a:xfrm flipH="1" rot="2160000">
                <a:off x="11366875" y="10480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79" name="Google Shape;179;p20"/>
              <p:cNvCxnSpPr/>
              <p:nvPr/>
            </p:nvCxnSpPr>
            <p:spPr>
              <a:xfrm flipH="1" rot="2280000">
                <a:off x="11474058" y="11315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80" name="Google Shape;180;p20"/>
              <p:cNvCxnSpPr/>
              <p:nvPr/>
            </p:nvCxnSpPr>
            <p:spPr>
              <a:xfrm flipH="1" rot="2400000">
                <a:off x="11583303" y="122179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81" name="Google Shape;181;p20"/>
              <p:cNvCxnSpPr/>
              <p:nvPr/>
            </p:nvCxnSpPr>
            <p:spPr>
              <a:xfrm flipH="1" rot="2520000">
                <a:off x="11685344" y="132177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82" name="Google Shape;182;p20"/>
              <p:cNvCxnSpPr/>
              <p:nvPr/>
            </p:nvCxnSpPr>
            <p:spPr>
              <a:xfrm flipH="1" rot="2700000">
                <a:off x="11787704" y="14176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83" name="Google Shape;183;p20"/>
              <p:cNvCxnSpPr/>
              <p:nvPr/>
            </p:nvCxnSpPr>
            <p:spPr>
              <a:xfrm flipH="1" rot="2820000">
                <a:off x="11880859" y="15179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84" name="Google Shape;184;p20"/>
              <p:cNvCxnSpPr/>
              <p:nvPr/>
            </p:nvCxnSpPr>
            <p:spPr>
              <a:xfrm flipH="1" rot="2940000">
                <a:off x="11969252" y="162743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85" name="Google Shape;185;p20"/>
              <p:cNvCxnSpPr/>
              <p:nvPr/>
            </p:nvCxnSpPr>
            <p:spPr>
              <a:xfrm flipH="1" rot="3060000">
                <a:off x="12062016" y="173601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86" name="Google Shape;186;p20"/>
              <p:cNvCxnSpPr/>
              <p:nvPr/>
            </p:nvCxnSpPr>
            <p:spPr>
              <a:xfrm flipH="1">
                <a:off x="12074680" y="1910249"/>
                <a:ext cx="117320" cy="82912"/>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87" name="Google Shape;187;p20"/>
              <p:cNvCxnSpPr/>
              <p:nvPr/>
            </p:nvCxnSpPr>
            <p:spPr>
              <a:xfrm flipH="1">
                <a:off x="12149943" y="2083594"/>
                <a:ext cx="39676" cy="21436"/>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88" name="Google Shape;188;p20"/>
              <p:cNvCxnSpPr/>
              <p:nvPr/>
            </p:nvCxnSpPr>
            <p:spPr>
              <a:xfrm flipH="1" rot="-180000">
                <a:off x="9127990" y="33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89" name="Google Shape;189;p20"/>
              <p:cNvCxnSpPr/>
              <p:nvPr/>
            </p:nvCxnSpPr>
            <p:spPr>
              <a:xfrm flipH="1" rot="-300000">
                <a:off x="8987576" y="33663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0" name="Google Shape;190;p20"/>
              <p:cNvCxnSpPr/>
              <p:nvPr/>
            </p:nvCxnSpPr>
            <p:spPr>
              <a:xfrm flipH="1" rot="-420000">
                <a:off x="8844859" y="35117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1" name="Google Shape;191;p20"/>
              <p:cNvCxnSpPr/>
              <p:nvPr/>
            </p:nvCxnSpPr>
            <p:spPr>
              <a:xfrm flipH="1" rot="-540000">
                <a:off x="8706904" y="3657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2" name="Google Shape;192;p20"/>
              <p:cNvCxnSpPr/>
              <p:nvPr/>
            </p:nvCxnSpPr>
            <p:spPr>
              <a:xfrm flipH="1" rot="-720000">
                <a:off x="8568008" y="3878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3" name="Google Shape;193;p20"/>
              <p:cNvCxnSpPr/>
              <p:nvPr/>
            </p:nvCxnSpPr>
            <p:spPr>
              <a:xfrm flipH="1" rot="-840000">
                <a:off x="8429112" y="4100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4" name="Google Shape;194;p20"/>
              <p:cNvCxnSpPr/>
              <p:nvPr/>
            </p:nvCxnSpPr>
            <p:spPr>
              <a:xfrm flipH="1" rot="-960000">
                <a:off x="8294968" y="4462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5" name="Google Shape;195;p20"/>
              <p:cNvCxnSpPr/>
              <p:nvPr/>
            </p:nvCxnSpPr>
            <p:spPr>
              <a:xfrm flipH="1" rot="-1080000">
                <a:off x="8160824" y="48237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6" name="Google Shape;196;p20"/>
              <p:cNvCxnSpPr/>
              <p:nvPr/>
            </p:nvCxnSpPr>
            <p:spPr>
              <a:xfrm flipH="1" rot="-1260000">
                <a:off x="8027689" y="53184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7" name="Google Shape;197;p20"/>
              <p:cNvCxnSpPr/>
              <p:nvPr/>
            </p:nvCxnSpPr>
            <p:spPr>
              <a:xfrm flipH="1" rot="-1380000">
                <a:off x="7894554" y="58132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8" name="Google Shape;198;p20"/>
              <p:cNvCxnSpPr/>
              <p:nvPr/>
            </p:nvCxnSpPr>
            <p:spPr>
              <a:xfrm flipH="1" rot="-1500000">
                <a:off x="7761419" y="63079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9" name="Google Shape;199;p20"/>
              <p:cNvCxnSpPr/>
              <p:nvPr/>
            </p:nvCxnSpPr>
            <p:spPr>
              <a:xfrm flipH="1" rot="-1620000">
                <a:off x="7636645" y="6898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0" name="Google Shape;200;p20"/>
              <p:cNvCxnSpPr/>
              <p:nvPr/>
            </p:nvCxnSpPr>
            <p:spPr>
              <a:xfrm flipH="1" rot="-1800000">
                <a:off x="7511871" y="75119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1" name="Google Shape;201;p20"/>
              <p:cNvCxnSpPr/>
              <p:nvPr/>
            </p:nvCxnSpPr>
            <p:spPr>
              <a:xfrm flipH="1" rot="-1920000">
                <a:off x="7387899" y="81977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2" name="Google Shape;202;p20"/>
              <p:cNvCxnSpPr/>
              <p:nvPr/>
            </p:nvCxnSpPr>
            <p:spPr>
              <a:xfrm flipH="1" rot="-2040000">
                <a:off x="7268530" y="8931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3" name="Google Shape;203;p20"/>
              <p:cNvCxnSpPr/>
              <p:nvPr/>
            </p:nvCxnSpPr>
            <p:spPr>
              <a:xfrm flipH="1" rot="-2160000">
                <a:off x="7152030" y="9765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4" name="Google Shape;204;p20"/>
              <p:cNvCxnSpPr/>
              <p:nvPr/>
            </p:nvCxnSpPr>
            <p:spPr>
              <a:xfrm flipH="1" rot="-2340000">
                <a:off x="7041695" y="10600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5" name="Google Shape;205;p20"/>
              <p:cNvCxnSpPr/>
              <p:nvPr/>
            </p:nvCxnSpPr>
            <p:spPr>
              <a:xfrm flipH="1" rot="-2460000">
                <a:off x="6931360" y="114346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6" name="Google Shape;206;p20"/>
              <p:cNvCxnSpPr/>
              <p:nvPr/>
            </p:nvCxnSpPr>
            <p:spPr>
              <a:xfrm flipH="1" rot="-2580000">
                <a:off x="6819070" y="123586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7" name="Google Shape;207;p20"/>
              <p:cNvCxnSpPr/>
              <p:nvPr/>
            </p:nvCxnSpPr>
            <p:spPr>
              <a:xfrm flipH="1" rot="-2700000">
                <a:off x="6721359" y="133274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8" name="Google Shape;208;p20"/>
              <p:cNvCxnSpPr/>
              <p:nvPr/>
            </p:nvCxnSpPr>
            <p:spPr>
              <a:xfrm flipH="1" rot="-2880000">
                <a:off x="6617467" y="1429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9" name="Google Shape;209;p20"/>
              <p:cNvCxnSpPr/>
              <p:nvPr/>
            </p:nvCxnSpPr>
            <p:spPr>
              <a:xfrm flipH="1" rot="-3000000">
                <a:off x="6520032" y="15272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0" name="Google Shape;210;p20"/>
              <p:cNvCxnSpPr/>
              <p:nvPr/>
            </p:nvCxnSpPr>
            <p:spPr>
              <a:xfrm flipH="1" rot="-3120000">
                <a:off x="6429579" y="16416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1" name="Google Shape;211;p20"/>
              <p:cNvCxnSpPr/>
              <p:nvPr/>
            </p:nvCxnSpPr>
            <p:spPr>
              <a:xfrm flipH="1" rot="-3240000">
                <a:off x="6340532" y="1750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2" name="Google Shape;212;p20"/>
              <p:cNvCxnSpPr/>
              <p:nvPr/>
            </p:nvCxnSpPr>
            <p:spPr>
              <a:xfrm flipH="1" rot="-3420000">
                <a:off x="6261757" y="18601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3" name="Google Shape;213;p20"/>
              <p:cNvCxnSpPr/>
              <p:nvPr/>
            </p:nvCxnSpPr>
            <p:spPr>
              <a:xfrm flipH="1" rot="-3540000">
                <a:off x="6184144" y="19796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4" name="Google Shape;214;p20"/>
              <p:cNvCxnSpPr/>
              <p:nvPr/>
            </p:nvCxnSpPr>
            <p:spPr>
              <a:xfrm flipH="1" rot="-3660000">
                <a:off x="6106531" y="20990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5" name="Google Shape;215;p20"/>
              <p:cNvCxnSpPr/>
              <p:nvPr/>
            </p:nvCxnSpPr>
            <p:spPr>
              <a:xfrm flipH="1" rot="-3780000">
                <a:off x="6043206" y="222255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6" name="Google Shape;216;p20"/>
              <p:cNvCxnSpPr/>
              <p:nvPr/>
            </p:nvCxnSpPr>
            <p:spPr>
              <a:xfrm flipH="1" rot="-3960000">
                <a:off x="5978913" y="234430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7" name="Google Shape;217;p20"/>
              <p:cNvCxnSpPr/>
              <p:nvPr/>
            </p:nvCxnSpPr>
            <p:spPr>
              <a:xfrm flipH="1" rot="-4080000">
                <a:off x="5912438" y="24706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8" name="Google Shape;218;p20"/>
              <p:cNvCxnSpPr/>
              <p:nvPr/>
            </p:nvCxnSpPr>
            <p:spPr>
              <a:xfrm flipH="1" rot="-4200000">
                <a:off x="5858875" y="260092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9" name="Google Shape;219;p20"/>
              <p:cNvCxnSpPr/>
              <p:nvPr/>
            </p:nvCxnSpPr>
            <p:spPr>
              <a:xfrm flipH="1" rot="-4320000">
                <a:off x="5808182" y="273404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0" name="Google Shape;220;p20"/>
              <p:cNvCxnSpPr/>
              <p:nvPr/>
            </p:nvCxnSpPr>
            <p:spPr>
              <a:xfrm flipH="1" rot="-4500000">
                <a:off x="5773263" y="28668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1" name="Google Shape;221;p20"/>
              <p:cNvCxnSpPr/>
              <p:nvPr/>
            </p:nvCxnSpPr>
            <p:spPr>
              <a:xfrm flipH="1" rot="-4620000">
                <a:off x="5735963" y="300206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2" name="Google Shape;222;p20"/>
              <p:cNvCxnSpPr/>
              <p:nvPr/>
            </p:nvCxnSpPr>
            <p:spPr>
              <a:xfrm flipH="1" rot="-4740000">
                <a:off x="5700105" y="31389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3" name="Google Shape;223;p20"/>
              <p:cNvCxnSpPr/>
              <p:nvPr/>
            </p:nvCxnSpPr>
            <p:spPr>
              <a:xfrm flipH="1" rot="-4860000">
                <a:off x="5665939" y="327548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4" name="Google Shape;224;p20"/>
              <p:cNvCxnSpPr/>
              <p:nvPr/>
            </p:nvCxnSpPr>
            <p:spPr>
              <a:xfrm flipH="1" rot="-5040000">
                <a:off x="5644476" y="341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5" name="Google Shape;225;p20"/>
              <p:cNvCxnSpPr/>
              <p:nvPr/>
            </p:nvCxnSpPr>
            <p:spPr>
              <a:xfrm flipH="1" rot="-5160000">
                <a:off x="5626530" y="3554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6" name="Google Shape;226;p20"/>
              <p:cNvCxnSpPr/>
              <p:nvPr/>
            </p:nvCxnSpPr>
            <p:spPr>
              <a:xfrm flipH="1" rot="-5280000">
                <a:off x="5616429" y="36918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7" name="Google Shape;227;p20"/>
              <p:cNvCxnSpPr/>
              <p:nvPr/>
            </p:nvCxnSpPr>
            <p:spPr>
              <a:xfrm flipH="1" rot="-5400000">
                <a:off x="5611319" y="38353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8" name="Google Shape;228;p20"/>
              <p:cNvCxnSpPr/>
              <p:nvPr/>
            </p:nvCxnSpPr>
            <p:spPr>
              <a:xfrm flipH="1" rot="-5580000">
                <a:off x="5608540" y="397572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9" name="Google Shape;229;p20"/>
              <p:cNvCxnSpPr/>
              <p:nvPr/>
            </p:nvCxnSpPr>
            <p:spPr>
              <a:xfrm flipH="1" rot="-5700000">
                <a:off x="5605761" y="41160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0" name="Google Shape;230;p20"/>
              <p:cNvCxnSpPr/>
              <p:nvPr/>
            </p:nvCxnSpPr>
            <p:spPr>
              <a:xfrm flipH="1" rot="-5820000">
                <a:off x="5624195" y="425421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1" name="Google Shape;231;p20"/>
              <p:cNvCxnSpPr/>
              <p:nvPr/>
            </p:nvCxnSpPr>
            <p:spPr>
              <a:xfrm flipH="1" rot="-5940000">
                <a:off x="5642629" y="43923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2" name="Google Shape;232;p20"/>
              <p:cNvCxnSpPr/>
              <p:nvPr/>
            </p:nvCxnSpPr>
            <p:spPr>
              <a:xfrm flipH="1" rot="-6120000">
                <a:off x="5654818" y="45363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3" name="Google Shape;233;p20"/>
              <p:cNvCxnSpPr/>
              <p:nvPr/>
            </p:nvCxnSpPr>
            <p:spPr>
              <a:xfrm flipH="1" rot="-6240000">
                <a:off x="5684446" y="467136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4" name="Google Shape;234;p20"/>
              <p:cNvCxnSpPr/>
              <p:nvPr/>
            </p:nvCxnSpPr>
            <p:spPr>
              <a:xfrm flipH="1" rot="-6360000">
                <a:off x="5714074" y="48087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5" name="Google Shape;235;p20"/>
              <p:cNvCxnSpPr/>
              <p:nvPr/>
            </p:nvCxnSpPr>
            <p:spPr>
              <a:xfrm flipH="1" rot="-6480000">
                <a:off x="5748464" y="49484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6" name="Google Shape;236;p20"/>
              <p:cNvCxnSpPr/>
              <p:nvPr/>
            </p:nvCxnSpPr>
            <p:spPr>
              <a:xfrm flipH="1" rot="-6660000">
                <a:off x="5792091" y="507760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7" name="Google Shape;237;p20"/>
              <p:cNvCxnSpPr/>
              <p:nvPr/>
            </p:nvCxnSpPr>
            <p:spPr>
              <a:xfrm flipH="1" rot="-6780000">
                <a:off x="5847441" y="52112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8" name="Google Shape;238;p20"/>
              <p:cNvCxnSpPr/>
              <p:nvPr/>
            </p:nvCxnSpPr>
            <p:spPr>
              <a:xfrm flipH="1" rot="-6900000">
                <a:off x="5900410" y="53424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9" name="Google Shape;239;p20"/>
              <p:cNvCxnSpPr/>
              <p:nvPr/>
            </p:nvCxnSpPr>
            <p:spPr>
              <a:xfrm flipH="1" rot="-7020000">
                <a:off x="5955760" y="5473693"/>
                <a:ext cx="3394" cy="182880"/>
              </a:xfrm>
              <a:prstGeom prst="straightConnector1">
                <a:avLst/>
              </a:prstGeom>
              <a:noFill/>
              <a:ln cap="rnd" cmpd="sng" w="9525">
                <a:solidFill>
                  <a:srgbClr val="FFFFFF">
                    <a:alpha val="29803"/>
                  </a:srgbClr>
                </a:solidFill>
                <a:prstDash val="solid"/>
                <a:round/>
                <a:headEnd len="sm" w="sm" type="none"/>
                <a:tailEnd len="sm" w="sm" type="none"/>
              </a:ln>
            </p:spPr>
          </p:cxnSp>
        </p:grpSp>
      </p:grpSp>
      <p:grpSp>
        <p:nvGrpSpPr>
          <p:cNvPr id="240" name="Google Shape;240;p20"/>
          <p:cNvGrpSpPr/>
          <p:nvPr/>
        </p:nvGrpSpPr>
        <p:grpSpPr>
          <a:xfrm rot="-6207392">
            <a:off x="7397406" y="-618857"/>
            <a:ext cx="4915057" cy="4271437"/>
            <a:chOff x="5281603" y="104899"/>
            <a:chExt cx="6910397" cy="6005491"/>
          </a:xfrm>
        </p:grpSpPr>
        <p:sp>
          <p:nvSpPr>
            <p:cNvPr id="241" name="Google Shape;241;p20"/>
            <p:cNvSpPr/>
            <p:nvPr/>
          </p:nvSpPr>
          <p:spPr>
            <a:xfrm>
              <a:off x="5281603" y="104899"/>
              <a:ext cx="6896713" cy="6005491"/>
            </a:xfrm>
            <a:custGeom>
              <a:rect b="b" l="l" r="r" t="t"/>
              <a:pathLst>
                <a:path extrusionOk="0" h="6005491" w="6896713">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242" name="Google Shape;242;p20"/>
            <p:cNvGrpSpPr/>
            <p:nvPr/>
          </p:nvGrpSpPr>
          <p:grpSpPr>
            <a:xfrm>
              <a:off x="5516218" y="331504"/>
              <a:ext cx="6675782" cy="5276654"/>
              <a:chOff x="5516218" y="331504"/>
              <a:chExt cx="6675782" cy="5276654"/>
            </a:xfrm>
          </p:grpSpPr>
          <p:cxnSp>
            <p:nvCxnSpPr>
              <p:cNvPr id="243" name="Google Shape;243;p20"/>
              <p:cNvCxnSpPr/>
              <p:nvPr/>
            </p:nvCxnSpPr>
            <p:spPr>
              <a:xfrm flipH="1">
                <a:off x="9266830" y="3315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44" name="Google Shape;244;p20"/>
              <p:cNvCxnSpPr/>
              <p:nvPr/>
            </p:nvCxnSpPr>
            <p:spPr>
              <a:xfrm flipH="1" rot="120000">
                <a:off x="9408861" y="3383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45" name="Google Shape;245;p20"/>
              <p:cNvCxnSpPr/>
              <p:nvPr/>
            </p:nvCxnSpPr>
            <p:spPr>
              <a:xfrm flipH="1" rot="240000">
                <a:off x="9551700" y="34763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46" name="Google Shape;246;p20"/>
              <p:cNvCxnSpPr/>
              <p:nvPr/>
            </p:nvCxnSpPr>
            <p:spPr>
              <a:xfrm flipH="1" rot="360000">
                <a:off x="9688748" y="36808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47" name="Google Shape;247;p20"/>
              <p:cNvCxnSpPr/>
              <p:nvPr/>
            </p:nvCxnSpPr>
            <p:spPr>
              <a:xfrm flipH="1" rot="540000">
                <a:off x="9824866" y="38922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48" name="Google Shape;248;p20"/>
              <p:cNvCxnSpPr/>
              <p:nvPr/>
            </p:nvCxnSpPr>
            <p:spPr>
              <a:xfrm flipH="1" rot="660000">
                <a:off x="9966867" y="41754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49" name="Google Shape;249;p20"/>
              <p:cNvCxnSpPr/>
              <p:nvPr/>
            </p:nvCxnSpPr>
            <p:spPr>
              <a:xfrm flipH="1" rot="780000">
                <a:off x="10104425" y="4458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50" name="Google Shape;250;p20"/>
              <p:cNvCxnSpPr/>
              <p:nvPr/>
            </p:nvCxnSpPr>
            <p:spPr>
              <a:xfrm flipH="1" rot="900000">
                <a:off x="10240513" y="47948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51" name="Google Shape;251;p20"/>
              <p:cNvCxnSpPr/>
              <p:nvPr/>
            </p:nvCxnSpPr>
            <p:spPr>
              <a:xfrm flipH="1" rot="1080000">
                <a:off x="10373882" y="52435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52" name="Google Shape;252;p20"/>
              <p:cNvCxnSpPr/>
              <p:nvPr/>
            </p:nvCxnSpPr>
            <p:spPr>
              <a:xfrm flipH="1" rot="1200000">
                <a:off x="10505632" y="570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53" name="Google Shape;253;p20"/>
              <p:cNvCxnSpPr/>
              <p:nvPr/>
            </p:nvCxnSpPr>
            <p:spPr>
              <a:xfrm flipH="1" rot="1320000">
                <a:off x="10637382" y="62134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54" name="Google Shape;254;p20"/>
              <p:cNvCxnSpPr/>
              <p:nvPr/>
            </p:nvCxnSpPr>
            <p:spPr>
              <a:xfrm flipH="1" rot="1440000">
                <a:off x="10760965" y="69043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55" name="Google Shape;255;p20"/>
              <p:cNvCxnSpPr/>
              <p:nvPr/>
            </p:nvCxnSpPr>
            <p:spPr>
              <a:xfrm flipH="1" rot="1620000">
                <a:off x="10888991" y="755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56" name="Google Shape;256;p20"/>
              <p:cNvCxnSpPr/>
              <p:nvPr/>
            </p:nvCxnSpPr>
            <p:spPr>
              <a:xfrm flipH="1" rot="1740000">
                <a:off x="11010193" y="81974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57" name="Google Shape;257;p20"/>
              <p:cNvCxnSpPr/>
              <p:nvPr/>
            </p:nvCxnSpPr>
            <p:spPr>
              <a:xfrm flipH="1" rot="1860000">
                <a:off x="11129014" y="89566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58" name="Google Shape;258;p20"/>
              <p:cNvCxnSpPr/>
              <p:nvPr/>
            </p:nvCxnSpPr>
            <p:spPr>
              <a:xfrm flipH="1" rot="1980000">
                <a:off x="11249872" y="968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59" name="Google Shape;259;p20"/>
              <p:cNvCxnSpPr/>
              <p:nvPr/>
            </p:nvCxnSpPr>
            <p:spPr>
              <a:xfrm flipH="1" rot="2160000">
                <a:off x="11366875" y="10480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60" name="Google Shape;260;p20"/>
              <p:cNvCxnSpPr/>
              <p:nvPr/>
            </p:nvCxnSpPr>
            <p:spPr>
              <a:xfrm flipH="1" rot="2280000">
                <a:off x="11474058" y="11315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61" name="Google Shape;261;p20"/>
              <p:cNvCxnSpPr/>
              <p:nvPr/>
            </p:nvCxnSpPr>
            <p:spPr>
              <a:xfrm flipH="1" rot="2400000">
                <a:off x="11583303" y="122179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62" name="Google Shape;262;p20"/>
              <p:cNvCxnSpPr/>
              <p:nvPr/>
            </p:nvCxnSpPr>
            <p:spPr>
              <a:xfrm flipH="1" rot="2520000">
                <a:off x="11685344" y="132177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63" name="Google Shape;263;p20"/>
              <p:cNvCxnSpPr/>
              <p:nvPr/>
            </p:nvCxnSpPr>
            <p:spPr>
              <a:xfrm flipH="1" rot="2700000">
                <a:off x="11787704" y="14176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64" name="Google Shape;264;p20"/>
              <p:cNvCxnSpPr/>
              <p:nvPr/>
            </p:nvCxnSpPr>
            <p:spPr>
              <a:xfrm flipH="1" rot="2820000">
                <a:off x="11880859" y="15179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65" name="Google Shape;265;p20"/>
              <p:cNvCxnSpPr/>
              <p:nvPr/>
            </p:nvCxnSpPr>
            <p:spPr>
              <a:xfrm flipH="1" rot="2940000">
                <a:off x="11969252" y="162743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66" name="Google Shape;266;p20"/>
              <p:cNvCxnSpPr/>
              <p:nvPr/>
            </p:nvCxnSpPr>
            <p:spPr>
              <a:xfrm flipH="1" rot="3060000">
                <a:off x="12062016" y="173601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67" name="Google Shape;267;p20"/>
              <p:cNvCxnSpPr/>
              <p:nvPr/>
            </p:nvCxnSpPr>
            <p:spPr>
              <a:xfrm flipH="1">
                <a:off x="12074680" y="1910249"/>
                <a:ext cx="117320" cy="82912"/>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68" name="Google Shape;268;p20"/>
              <p:cNvCxnSpPr/>
              <p:nvPr/>
            </p:nvCxnSpPr>
            <p:spPr>
              <a:xfrm flipH="1">
                <a:off x="12149943" y="2083594"/>
                <a:ext cx="39676" cy="21436"/>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69" name="Google Shape;269;p20"/>
              <p:cNvCxnSpPr/>
              <p:nvPr/>
            </p:nvCxnSpPr>
            <p:spPr>
              <a:xfrm flipH="1" rot="-180000">
                <a:off x="9127990" y="33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70" name="Google Shape;270;p20"/>
              <p:cNvCxnSpPr/>
              <p:nvPr/>
            </p:nvCxnSpPr>
            <p:spPr>
              <a:xfrm flipH="1" rot="-300000">
                <a:off x="8987576" y="33663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71" name="Google Shape;271;p20"/>
              <p:cNvCxnSpPr/>
              <p:nvPr/>
            </p:nvCxnSpPr>
            <p:spPr>
              <a:xfrm flipH="1" rot="-420000">
                <a:off x="8844859" y="35117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72" name="Google Shape;272;p20"/>
              <p:cNvCxnSpPr/>
              <p:nvPr/>
            </p:nvCxnSpPr>
            <p:spPr>
              <a:xfrm flipH="1" rot="-540000">
                <a:off x="8706904" y="3657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73" name="Google Shape;273;p20"/>
              <p:cNvCxnSpPr/>
              <p:nvPr/>
            </p:nvCxnSpPr>
            <p:spPr>
              <a:xfrm flipH="1" rot="-720000">
                <a:off x="8568008" y="3878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74" name="Google Shape;274;p20"/>
              <p:cNvCxnSpPr/>
              <p:nvPr/>
            </p:nvCxnSpPr>
            <p:spPr>
              <a:xfrm flipH="1" rot="-840000">
                <a:off x="8429112" y="4100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75" name="Google Shape;275;p20"/>
              <p:cNvCxnSpPr/>
              <p:nvPr/>
            </p:nvCxnSpPr>
            <p:spPr>
              <a:xfrm flipH="1" rot="-960000">
                <a:off x="8294968" y="4462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76" name="Google Shape;276;p20"/>
              <p:cNvCxnSpPr/>
              <p:nvPr/>
            </p:nvCxnSpPr>
            <p:spPr>
              <a:xfrm flipH="1" rot="-1080000">
                <a:off x="8160824" y="48237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77" name="Google Shape;277;p20"/>
              <p:cNvCxnSpPr/>
              <p:nvPr/>
            </p:nvCxnSpPr>
            <p:spPr>
              <a:xfrm flipH="1" rot="-1260000">
                <a:off x="8027689" y="53184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78" name="Google Shape;278;p20"/>
              <p:cNvCxnSpPr/>
              <p:nvPr/>
            </p:nvCxnSpPr>
            <p:spPr>
              <a:xfrm flipH="1" rot="-1380000">
                <a:off x="7894554" y="58132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79" name="Google Shape;279;p20"/>
              <p:cNvCxnSpPr/>
              <p:nvPr/>
            </p:nvCxnSpPr>
            <p:spPr>
              <a:xfrm flipH="1" rot="-1500000">
                <a:off x="7761419" y="63079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80" name="Google Shape;280;p20"/>
              <p:cNvCxnSpPr/>
              <p:nvPr/>
            </p:nvCxnSpPr>
            <p:spPr>
              <a:xfrm flipH="1" rot="-1620000">
                <a:off x="7636645" y="6898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81" name="Google Shape;281;p20"/>
              <p:cNvCxnSpPr/>
              <p:nvPr/>
            </p:nvCxnSpPr>
            <p:spPr>
              <a:xfrm flipH="1" rot="-1800000">
                <a:off x="7511871" y="75119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82" name="Google Shape;282;p20"/>
              <p:cNvCxnSpPr/>
              <p:nvPr/>
            </p:nvCxnSpPr>
            <p:spPr>
              <a:xfrm flipH="1" rot="-1920000">
                <a:off x="7387899" y="81977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83" name="Google Shape;283;p20"/>
              <p:cNvCxnSpPr/>
              <p:nvPr/>
            </p:nvCxnSpPr>
            <p:spPr>
              <a:xfrm flipH="1" rot="-2040000">
                <a:off x="7268530" y="8931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84" name="Google Shape;284;p20"/>
              <p:cNvCxnSpPr/>
              <p:nvPr/>
            </p:nvCxnSpPr>
            <p:spPr>
              <a:xfrm flipH="1" rot="-2160000">
                <a:off x="7152030" y="9765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85" name="Google Shape;285;p20"/>
              <p:cNvCxnSpPr/>
              <p:nvPr/>
            </p:nvCxnSpPr>
            <p:spPr>
              <a:xfrm flipH="1" rot="-2340000">
                <a:off x="7041695" y="10600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86" name="Google Shape;286;p20"/>
              <p:cNvCxnSpPr/>
              <p:nvPr/>
            </p:nvCxnSpPr>
            <p:spPr>
              <a:xfrm flipH="1" rot="-2460000">
                <a:off x="6931360" y="114346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87" name="Google Shape;287;p20"/>
              <p:cNvCxnSpPr/>
              <p:nvPr/>
            </p:nvCxnSpPr>
            <p:spPr>
              <a:xfrm flipH="1" rot="-2580000">
                <a:off x="6819070" y="123586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88" name="Google Shape;288;p20"/>
              <p:cNvCxnSpPr/>
              <p:nvPr/>
            </p:nvCxnSpPr>
            <p:spPr>
              <a:xfrm flipH="1" rot="-2700000">
                <a:off x="6721359" y="133274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89" name="Google Shape;289;p20"/>
              <p:cNvCxnSpPr/>
              <p:nvPr/>
            </p:nvCxnSpPr>
            <p:spPr>
              <a:xfrm flipH="1" rot="-2880000">
                <a:off x="6617467" y="1429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90" name="Google Shape;290;p20"/>
              <p:cNvCxnSpPr/>
              <p:nvPr/>
            </p:nvCxnSpPr>
            <p:spPr>
              <a:xfrm flipH="1" rot="-3000000">
                <a:off x="6520032" y="15272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91" name="Google Shape;291;p20"/>
              <p:cNvCxnSpPr/>
              <p:nvPr/>
            </p:nvCxnSpPr>
            <p:spPr>
              <a:xfrm flipH="1" rot="-3120000">
                <a:off x="6429579" y="16416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92" name="Google Shape;292;p20"/>
              <p:cNvCxnSpPr/>
              <p:nvPr/>
            </p:nvCxnSpPr>
            <p:spPr>
              <a:xfrm flipH="1" rot="-3240000">
                <a:off x="6340532" y="1750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93" name="Google Shape;293;p20"/>
              <p:cNvCxnSpPr/>
              <p:nvPr/>
            </p:nvCxnSpPr>
            <p:spPr>
              <a:xfrm flipH="1" rot="-3420000">
                <a:off x="6261757" y="18601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94" name="Google Shape;294;p20"/>
              <p:cNvCxnSpPr/>
              <p:nvPr/>
            </p:nvCxnSpPr>
            <p:spPr>
              <a:xfrm flipH="1" rot="-3540000">
                <a:off x="6184144" y="19796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95" name="Google Shape;295;p20"/>
              <p:cNvCxnSpPr/>
              <p:nvPr/>
            </p:nvCxnSpPr>
            <p:spPr>
              <a:xfrm flipH="1" rot="-3660000">
                <a:off x="6106531" y="20990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96" name="Google Shape;296;p20"/>
              <p:cNvCxnSpPr/>
              <p:nvPr/>
            </p:nvCxnSpPr>
            <p:spPr>
              <a:xfrm flipH="1" rot="-3780000">
                <a:off x="6043206" y="222255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97" name="Google Shape;297;p20"/>
              <p:cNvCxnSpPr/>
              <p:nvPr/>
            </p:nvCxnSpPr>
            <p:spPr>
              <a:xfrm flipH="1" rot="-3960000">
                <a:off x="5978913" y="234430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98" name="Google Shape;298;p20"/>
              <p:cNvCxnSpPr/>
              <p:nvPr/>
            </p:nvCxnSpPr>
            <p:spPr>
              <a:xfrm flipH="1" rot="-4080000">
                <a:off x="5912438" y="24706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99" name="Google Shape;299;p20"/>
              <p:cNvCxnSpPr/>
              <p:nvPr/>
            </p:nvCxnSpPr>
            <p:spPr>
              <a:xfrm flipH="1" rot="-4200000">
                <a:off x="5858875" y="260092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00" name="Google Shape;300;p20"/>
              <p:cNvCxnSpPr/>
              <p:nvPr/>
            </p:nvCxnSpPr>
            <p:spPr>
              <a:xfrm flipH="1" rot="-4320000">
                <a:off x="5808182" y="273404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01" name="Google Shape;301;p20"/>
              <p:cNvCxnSpPr/>
              <p:nvPr/>
            </p:nvCxnSpPr>
            <p:spPr>
              <a:xfrm flipH="1" rot="-4500000">
                <a:off x="5773263" y="28668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02" name="Google Shape;302;p20"/>
              <p:cNvCxnSpPr/>
              <p:nvPr/>
            </p:nvCxnSpPr>
            <p:spPr>
              <a:xfrm flipH="1" rot="-4620000">
                <a:off x="5735963" y="300206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03" name="Google Shape;303;p20"/>
              <p:cNvCxnSpPr/>
              <p:nvPr/>
            </p:nvCxnSpPr>
            <p:spPr>
              <a:xfrm flipH="1" rot="-4740000">
                <a:off x="5700105" y="31389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04" name="Google Shape;304;p20"/>
              <p:cNvCxnSpPr/>
              <p:nvPr/>
            </p:nvCxnSpPr>
            <p:spPr>
              <a:xfrm flipH="1" rot="-4860000">
                <a:off x="5665939" y="327548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05" name="Google Shape;305;p20"/>
              <p:cNvCxnSpPr/>
              <p:nvPr/>
            </p:nvCxnSpPr>
            <p:spPr>
              <a:xfrm flipH="1" rot="-5040000">
                <a:off x="5644476" y="341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06" name="Google Shape;306;p20"/>
              <p:cNvCxnSpPr/>
              <p:nvPr/>
            </p:nvCxnSpPr>
            <p:spPr>
              <a:xfrm flipH="1" rot="-5160000">
                <a:off x="5626530" y="3554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07" name="Google Shape;307;p20"/>
              <p:cNvCxnSpPr/>
              <p:nvPr/>
            </p:nvCxnSpPr>
            <p:spPr>
              <a:xfrm flipH="1" rot="-5280000">
                <a:off x="5616429" y="36918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08" name="Google Shape;308;p20"/>
              <p:cNvCxnSpPr/>
              <p:nvPr/>
            </p:nvCxnSpPr>
            <p:spPr>
              <a:xfrm flipH="1" rot="-5400000">
                <a:off x="5611319" y="38353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09" name="Google Shape;309;p20"/>
              <p:cNvCxnSpPr/>
              <p:nvPr/>
            </p:nvCxnSpPr>
            <p:spPr>
              <a:xfrm flipH="1" rot="-5580000">
                <a:off x="5608540" y="397572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10" name="Google Shape;310;p20"/>
              <p:cNvCxnSpPr/>
              <p:nvPr/>
            </p:nvCxnSpPr>
            <p:spPr>
              <a:xfrm flipH="1" rot="-5700000">
                <a:off x="5605761" y="41160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11" name="Google Shape;311;p20"/>
              <p:cNvCxnSpPr/>
              <p:nvPr/>
            </p:nvCxnSpPr>
            <p:spPr>
              <a:xfrm flipH="1" rot="-5820000">
                <a:off x="5624195" y="425421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12" name="Google Shape;312;p20"/>
              <p:cNvCxnSpPr/>
              <p:nvPr/>
            </p:nvCxnSpPr>
            <p:spPr>
              <a:xfrm flipH="1" rot="-5940000">
                <a:off x="5642629" y="43923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13" name="Google Shape;313;p20"/>
              <p:cNvCxnSpPr/>
              <p:nvPr/>
            </p:nvCxnSpPr>
            <p:spPr>
              <a:xfrm flipH="1" rot="-6120000">
                <a:off x="5654818" y="45363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14" name="Google Shape;314;p20"/>
              <p:cNvCxnSpPr/>
              <p:nvPr/>
            </p:nvCxnSpPr>
            <p:spPr>
              <a:xfrm flipH="1" rot="-6240000">
                <a:off x="5684446" y="467136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15" name="Google Shape;315;p20"/>
              <p:cNvCxnSpPr/>
              <p:nvPr/>
            </p:nvCxnSpPr>
            <p:spPr>
              <a:xfrm flipH="1" rot="-6360000">
                <a:off x="5714074" y="48087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16" name="Google Shape;316;p20"/>
              <p:cNvCxnSpPr/>
              <p:nvPr/>
            </p:nvCxnSpPr>
            <p:spPr>
              <a:xfrm flipH="1" rot="-6480000">
                <a:off x="5748464" y="49484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17" name="Google Shape;317;p20"/>
              <p:cNvCxnSpPr/>
              <p:nvPr/>
            </p:nvCxnSpPr>
            <p:spPr>
              <a:xfrm flipH="1" rot="-6660000">
                <a:off x="5792091" y="507760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18" name="Google Shape;318;p20"/>
              <p:cNvCxnSpPr/>
              <p:nvPr/>
            </p:nvCxnSpPr>
            <p:spPr>
              <a:xfrm flipH="1" rot="-6780000">
                <a:off x="5847441" y="52112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19" name="Google Shape;319;p20"/>
              <p:cNvCxnSpPr/>
              <p:nvPr/>
            </p:nvCxnSpPr>
            <p:spPr>
              <a:xfrm flipH="1" rot="-6900000">
                <a:off x="5900410" y="53424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20" name="Google Shape;320;p20"/>
              <p:cNvCxnSpPr/>
              <p:nvPr/>
            </p:nvCxnSpPr>
            <p:spPr>
              <a:xfrm flipH="1" rot="-7020000">
                <a:off x="5955760" y="5473693"/>
                <a:ext cx="3394" cy="182880"/>
              </a:xfrm>
              <a:prstGeom prst="straightConnector1">
                <a:avLst/>
              </a:prstGeom>
              <a:noFill/>
              <a:ln cap="rnd" cmpd="sng" w="9525">
                <a:solidFill>
                  <a:srgbClr val="FFFFFF">
                    <a:alpha val="29803"/>
                  </a:srgbClr>
                </a:solidFill>
                <a:prstDash val="solid"/>
                <a:round/>
                <a:headEnd len="sm" w="sm" type="none"/>
                <a:tailEnd len="sm" w="sm" type="none"/>
              </a:ln>
            </p:spPr>
          </p:cxnSp>
        </p:grpSp>
      </p:grpSp>
      <p:pic>
        <p:nvPicPr>
          <p:cNvPr descr="imagen abstracta de puntos de luz" id="321" name="Google Shape;321;p20"/>
          <p:cNvPicPr preferRelativeResize="0"/>
          <p:nvPr/>
        </p:nvPicPr>
        <p:blipFill rotWithShape="1">
          <a:blip r:embed="rId5">
            <a:alphaModFix/>
          </a:blip>
          <a:srcRect b="-1" l="23268" r="4772" t="0"/>
          <a:stretch/>
        </p:blipFill>
        <p:spPr>
          <a:xfrm>
            <a:off x="8055588" y="-3863"/>
            <a:ext cx="4132754" cy="3445946"/>
          </a:xfrm>
          <a:custGeom>
            <a:rect b="b" l="l" r="r" t="t"/>
            <a:pathLst>
              <a:path extrusionOk="0" h="3867534" w="4638368">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a:noFill/>
          <a:ln>
            <a:noFill/>
          </a:ln>
        </p:spPr>
      </p:pic>
      <p:sp>
        <p:nvSpPr>
          <p:cNvPr id="322" name="Google Shape;322;p20"/>
          <p:cNvSpPr txBox="1"/>
          <p:nvPr>
            <p:ph idx="1" type="body"/>
          </p:nvPr>
        </p:nvSpPr>
        <p:spPr>
          <a:xfrm>
            <a:off x="746636" y="2096515"/>
            <a:ext cx="5099936" cy="364913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400"/>
              <a:buChar char="•"/>
            </a:pPr>
            <a:r>
              <a:rPr b="1" i="0" lang="es-ES" sz="1400" u="none" strike="noStrike">
                <a:solidFill>
                  <a:srgbClr val="000000"/>
                </a:solidFill>
                <a:latin typeface="Arial Black"/>
                <a:ea typeface="Arial Black"/>
                <a:cs typeface="Arial Black"/>
                <a:sym typeface="Arial Black"/>
              </a:rPr>
              <a:t>RESUMEN EJECUTIVO.</a:t>
            </a:r>
            <a:endParaRPr/>
          </a:p>
          <a:p>
            <a:pPr indent="-285750" lvl="0" marL="285750" rtl="0" algn="l">
              <a:spcBef>
                <a:spcPts val="1000"/>
              </a:spcBef>
              <a:spcAft>
                <a:spcPts val="0"/>
              </a:spcAft>
              <a:buSzPts val="1400"/>
              <a:buChar char="•"/>
            </a:pPr>
            <a:r>
              <a:rPr b="1" i="0" lang="es-ES" sz="1400" u="none" strike="noStrike">
                <a:solidFill>
                  <a:srgbClr val="000000"/>
                </a:solidFill>
                <a:latin typeface="Arial Black"/>
                <a:ea typeface="Arial Black"/>
                <a:cs typeface="Arial Black"/>
                <a:sym typeface="Arial Black"/>
              </a:rPr>
              <a:t>DESCRIPCIÓN DEL PROYECTO.</a:t>
            </a:r>
            <a:endParaRPr b="1" sz="1400">
              <a:solidFill>
                <a:srgbClr val="000000"/>
              </a:solidFill>
              <a:latin typeface="Arial Black"/>
              <a:ea typeface="Arial Black"/>
              <a:cs typeface="Arial Black"/>
              <a:sym typeface="Arial Black"/>
            </a:endParaRPr>
          </a:p>
          <a:p>
            <a:pPr indent="-285750" lvl="0" marL="285750" rtl="0" algn="l">
              <a:spcBef>
                <a:spcPts val="1000"/>
              </a:spcBef>
              <a:spcAft>
                <a:spcPts val="0"/>
              </a:spcAft>
              <a:buSzPts val="1400"/>
              <a:buChar char="•"/>
            </a:pPr>
            <a:r>
              <a:rPr b="1" i="0" lang="es-ES" sz="1400" u="none" strike="noStrike">
                <a:solidFill>
                  <a:srgbClr val="000000"/>
                </a:solidFill>
                <a:latin typeface="Arial Black"/>
                <a:ea typeface="Arial Black"/>
                <a:cs typeface="Arial Black"/>
                <a:sym typeface="Arial Black"/>
              </a:rPr>
              <a:t>Justificación del proyecto.</a:t>
            </a:r>
            <a:endParaRPr/>
          </a:p>
          <a:p>
            <a:pPr indent="-285750" lvl="0" marL="285750" rtl="0" algn="l">
              <a:spcBef>
                <a:spcPts val="1000"/>
              </a:spcBef>
              <a:spcAft>
                <a:spcPts val="0"/>
              </a:spcAft>
              <a:buSzPts val="1400"/>
              <a:buChar char="•"/>
            </a:pPr>
            <a:r>
              <a:rPr b="1" i="0" lang="es-ES" sz="1400" u="none" strike="noStrike">
                <a:solidFill>
                  <a:srgbClr val="000000"/>
                </a:solidFill>
                <a:latin typeface="Arial Black"/>
                <a:ea typeface="Arial Black"/>
                <a:cs typeface="Arial Black"/>
                <a:sym typeface="Arial Black"/>
              </a:rPr>
              <a:t>Marco teórico.</a:t>
            </a:r>
            <a:endParaRPr b="1" sz="1400">
              <a:solidFill>
                <a:srgbClr val="000000"/>
              </a:solidFill>
              <a:latin typeface="Arial Black"/>
              <a:ea typeface="Arial Black"/>
              <a:cs typeface="Arial Black"/>
              <a:sym typeface="Arial Black"/>
            </a:endParaRPr>
          </a:p>
          <a:p>
            <a:pPr indent="-285750" lvl="0" marL="285750" rtl="0" algn="l">
              <a:spcBef>
                <a:spcPts val="1000"/>
              </a:spcBef>
              <a:spcAft>
                <a:spcPts val="0"/>
              </a:spcAft>
              <a:buSzPts val="1400"/>
              <a:buChar char="•"/>
            </a:pPr>
            <a:r>
              <a:rPr b="1" i="0" lang="es-ES" sz="1400" u="none" strike="noStrike">
                <a:solidFill>
                  <a:srgbClr val="000000"/>
                </a:solidFill>
                <a:latin typeface="Arial Black"/>
                <a:ea typeface="Arial Black"/>
                <a:cs typeface="Arial Black"/>
                <a:sym typeface="Arial Black"/>
              </a:rPr>
              <a:t>Objetivo General.</a:t>
            </a:r>
            <a:endParaRPr/>
          </a:p>
          <a:p>
            <a:pPr indent="-285750" lvl="0" marL="285750" rtl="0" algn="l">
              <a:spcBef>
                <a:spcPts val="1000"/>
              </a:spcBef>
              <a:spcAft>
                <a:spcPts val="0"/>
              </a:spcAft>
              <a:buSzPts val="1400"/>
              <a:buChar char="•"/>
            </a:pPr>
            <a:r>
              <a:rPr b="1" i="0" lang="es-ES" sz="1400" u="none" strike="noStrike">
                <a:solidFill>
                  <a:srgbClr val="000000"/>
                </a:solidFill>
                <a:latin typeface="Arial Black"/>
                <a:ea typeface="Arial Black"/>
                <a:cs typeface="Arial Black"/>
                <a:sym typeface="Arial Black"/>
              </a:rPr>
              <a:t>Objetivos específicos.</a:t>
            </a:r>
            <a:endParaRPr/>
          </a:p>
          <a:p>
            <a:pPr indent="-285750" lvl="0" marL="285750" rtl="0" algn="l">
              <a:spcBef>
                <a:spcPts val="1000"/>
              </a:spcBef>
              <a:spcAft>
                <a:spcPts val="0"/>
              </a:spcAft>
              <a:buSzPts val="1400"/>
              <a:buChar char="•"/>
            </a:pPr>
            <a:r>
              <a:rPr b="1" i="0" lang="es-ES" sz="1400" u="none" strike="noStrike">
                <a:solidFill>
                  <a:srgbClr val="000000"/>
                </a:solidFill>
                <a:latin typeface="Arial Black"/>
                <a:ea typeface="Arial Black"/>
                <a:cs typeface="Arial Black"/>
                <a:sym typeface="Arial Black"/>
              </a:rPr>
              <a:t>Alcance del proyecto</a:t>
            </a:r>
            <a:br>
              <a:rPr b="0" i="0" lang="es-ES" sz="1400" u="none" strike="noStrike">
                <a:solidFill>
                  <a:srgbClr val="000000"/>
                </a:solidFill>
                <a:latin typeface="Arial Black"/>
                <a:ea typeface="Arial Black"/>
                <a:cs typeface="Arial Black"/>
                <a:sym typeface="Arial Black"/>
              </a:rPr>
            </a:br>
            <a:endParaRPr sz="1400">
              <a:latin typeface="Arial Black"/>
              <a:ea typeface="Arial Black"/>
              <a:cs typeface="Arial Black"/>
              <a:sym typeface="Arial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ph type="title"/>
          </p:nvPr>
        </p:nvSpPr>
        <p:spPr>
          <a:xfrm>
            <a:off x="1155855" y="609600"/>
            <a:ext cx="8554473" cy="14562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SzPts val="3600"/>
              <a:buFont typeface="Calibri"/>
              <a:buNone/>
            </a:pPr>
            <a:r>
              <a:rPr b="1" i="0" lang="es-ES" sz="3600" u="none" strike="noStrike">
                <a:solidFill>
                  <a:srgbClr val="000000"/>
                </a:solidFill>
                <a:latin typeface="Calibri"/>
                <a:ea typeface="Calibri"/>
                <a:cs typeface="Calibri"/>
                <a:sym typeface="Calibri"/>
              </a:rPr>
              <a:t>RESUMEN EJECUTIVO.</a:t>
            </a:r>
            <a:br>
              <a:rPr b="1" i="0" lang="es-ES" sz="3600" u="none" strike="noStrike">
                <a:solidFill>
                  <a:srgbClr val="000000"/>
                </a:solidFill>
                <a:latin typeface="Calibri"/>
                <a:ea typeface="Calibri"/>
                <a:cs typeface="Calibri"/>
                <a:sym typeface="Calibri"/>
              </a:rPr>
            </a:br>
            <a:endParaRPr/>
          </a:p>
        </p:txBody>
      </p:sp>
      <p:sp>
        <p:nvSpPr>
          <p:cNvPr id="329" name="Google Shape;329;p21"/>
          <p:cNvSpPr txBox="1"/>
          <p:nvPr>
            <p:ph idx="1" type="body"/>
          </p:nvPr>
        </p:nvSpPr>
        <p:spPr>
          <a:xfrm>
            <a:off x="685801" y="2142067"/>
            <a:ext cx="5410199" cy="364913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800"/>
              <a:buNone/>
            </a:pPr>
            <a:r>
              <a:rPr b="0" i="0" lang="es-ES" sz="1800" u="none" strike="noStrike">
                <a:solidFill>
                  <a:srgbClr val="000000"/>
                </a:solidFill>
                <a:latin typeface="Calibri"/>
                <a:ea typeface="Calibri"/>
                <a:cs typeface="Calibri"/>
                <a:sym typeface="Calibri"/>
              </a:rPr>
              <a:t>Desarrollar software online que preste el servicio a una distribuidora de productos desechables y productos congelados, como desarrollo para ventas de tienda a tienda, que gestione el inventario del distribuidor y manejar pedidos online, con una base de datos de mercancías.</a:t>
            </a:r>
            <a:endParaRPr/>
          </a:p>
        </p:txBody>
      </p:sp>
      <p:pic>
        <p:nvPicPr>
          <p:cNvPr id="330" name="Google Shape;330;p21"/>
          <p:cNvPicPr preferRelativeResize="0"/>
          <p:nvPr/>
        </p:nvPicPr>
        <p:blipFill rotWithShape="1">
          <a:blip r:embed="rId3">
            <a:alphaModFix/>
          </a:blip>
          <a:srcRect b="0" l="0" r="0" t="0"/>
          <a:stretch/>
        </p:blipFill>
        <p:spPr>
          <a:xfrm>
            <a:off x="6505574" y="3067400"/>
            <a:ext cx="4643437" cy="2247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descr="cielo nocturno con montañas en el horizonte" id="336" name="Google Shape;336;p22"/>
          <p:cNvPicPr preferRelativeResize="0"/>
          <p:nvPr>
            <p:ph idx="1" type="body"/>
          </p:nvPr>
        </p:nvPicPr>
        <p:blipFill rotWithShape="1">
          <a:blip r:embed="rId3">
            <a:alphaModFix/>
          </a:blip>
          <a:srcRect b="4555" l="0" r="0" t="4555"/>
          <a:stretch/>
        </p:blipFill>
        <p:spPr>
          <a:xfrm>
            <a:off x="-76800" y="-182201"/>
            <a:ext cx="12193200" cy="6860452"/>
          </a:xfrm>
          <a:prstGeom prst="rect">
            <a:avLst/>
          </a:prstGeom>
          <a:noFill/>
          <a:ln cap="flat" cmpd="dbl" w="60325">
            <a:solidFill>
              <a:schemeClr val="lt1">
                <a:alpha val="40000"/>
              </a:schemeClr>
            </a:solidFill>
            <a:prstDash val="solid"/>
            <a:round/>
            <a:headEnd len="sm" w="sm" type="none"/>
            <a:tailEnd len="sm" w="sm" type="none"/>
          </a:ln>
        </p:spPr>
      </p:pic>
      <p:sp>
        <p:nvSpPr>
          <p:cNvPr id="337" name="Google Shape;337;p22"/>
          <p:cNvSpPr txBox="1"/>
          <p:nvPr>
            <p:ph type="title"/>
          </p:nvPr>
        </p:nvSpPr>
        <p:spPr>
          <a:xfrm>
            <a:off x="2408903" y="787400"/>
            <a:ext cx="7390680" cy="12784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SzPts val="3600"/>
              <a:buFont typeface="Calibri"/>
              <a:buNone/>
            </a:pPr>
            <a:r>
              <a:rPr b="1" i="0" lang="es-ES" sz="3600" u="none" strike="noStrike">
                <a:solidFill>
                  <a:srgbClr val="000000"/>
                </a:solidFill>
                <a:latin typeface="Calibri"/>
                <a:ea typeface="Calibri"/>
                <a:cs typeface="Calibri"/>
                <a:sym typeface="Calibri"/>
              </a:rPr>
              <a:t>DESCRIPCIÓN DEL PROYECTO</a:t>
            </a:r>
            <a:endParaRPr/>
          </a:p>
        </p:txBody>
      </p:sp>
      <p:sp>
        <p:nvSpPr>
          <p:cNvPr id="338" name="Google Shape;338;p22"/>
          <p:cNvSpPr txBox="1"/>
          <p:nvPr>
            <p:ph idx="2" type="body"/>
          </p:nvPr>
        </p:nvSpPr>
        <p:spPr>
          <a:xfrm>
            <a:off x="1100668" y="2065867"/>
            <a:ext cx="4995332" cy="364913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00"/>
              <a:buChar char="•"/>
            </a:pPr>
            <a:r>
              <a:rPr b="0" i="0" lang="es-ES" sz="1800" u="none" strike="noStrike">
                <a:latin typeface="Calibri"/>
                <a:ea typeface="Calibri"/>
                <a:cs typeface="Calibri"/>
                <a:sym typeface="Calibri"/>
              </a:rPr>
              <a:t>Diseñar software que permita automatizar la gestión de ventas de una compañía distribuidora de productos desechables y refrigerados tienda a tienda (TaT), ubicada en Fontibón contando como única zona de distribución esta misma.</a:t>
            </a:r>
            <a:endParaRPr/>
          </a:p>
        </p:txBody>
      </p:sp>
      <p:pic>
        <p:nvPicPr>
          <p:cNvPr id="339" name="Google Shape;339;p22"/>
          <p:cNvPicPr preferRelativeResize="0"/>
          <p:nvPr/>
        </p:nvPicPr>
        <p:blipFill rotWithShape="1">
          <a:blip r:embed="rId4">
            <a:alphaModFix/>
          </a:blip>
          <a:srcRect b="0" l="0" r="0" t="0"/>
          <a:stretch/>
        </p:blipFill>
        <p:spPr>
          <a:xfrm>
            <a:off x="6678749" y="2940218"/>
            <a:ext cx="3446325" cy="230329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3"/>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SzPts val="3600"/>
              <a:buFont typeface="Calibri"/>
              <a:buNone/>
            </a:pPr>
            <a:r>
              <a:rPr b="1" i="0" lang="es-ES" sz="3600" u="none" strike="noStrike">
                <a:solidFill>
                  <a:srgbClr val="000000"/>
                </a:solidFill>
                <a:latin typeface="Calibri"/>
                <a:ea typeface="Calibri"/>
                <a:cs typeface="Calibri"/>
                <a:sym typeface="Calibri"/>
              </a:rPr>
              <a:t>JUSTIFICACIÓN DEL PROYECTO.</a:t>
            </a:r>
            <a:br>
              <a:rPr b="1" i="0" lang="es-ES" sz="3600" u="none" strike="noStrike">
                <a:solidFill>
                  <a:srgbClr val="000000"/>
                </a:solidFill>
                <a:latin typeface="Calibri"/>
                <a:ea typeface="Calibri"/>
                <a:cs typeface="Calibri"/>
                <a:sym typeface="Calibri"/>
              </a:rPr>
            </a:br>
            <a:endParaRPr/>
          </a:p>
        </p:txBody>
      </p:sp>
      <p:sp>
        <p:nvSpPr>
          <p:cNvPr id="345" name="Google Shape;345;p23"/>
          <p:cNvSpPr txBox="1"/>
          <p:nvPr>
            <p:ph idx="1" type="body"/>
          </p:nvPr>
        </p:nvSpPr>
        <p:spPr>
          <a:xfrm>
            <a:off x="685801" y="2142067"/>
            <a:ext cx="5181599" cy="364913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800"/>
              <a:buNone/>
            </a:pPr>
            <a:r>
              <a:rPr b="0" i="0" lang="es-ES" sz="1800" u="none" strike="noStrike">
                <a:solidFill>
                  <a:srgbClr val="000000"/>
                </a:solidFill>
                <a:latin typeface="Calibri"/>
                <a:ea typeface="Calibri"/>
                <a:cs typeface="Calibri"/>
                <a:sym typeface="Calibri"/>
              </a:rPr>
              <a:t>La administradora y dueña de la empresa distribuidora, Liliana Vanegas, encontró que su empresa necesitaba mejoras en temas como manejo de clientes y proveedores, además de inventarios, para que su empresa mejore y crezca a futuro. Evidentemente se encuentra que el manejo organizado de la información y la creación de un aplicativo para que los clientes puedan ordenar pedidos puede lograr una mejora significativa.</a:t>
            </a:r>
            <a:endParaRPr/>
          </a:p>
        </p:txBody>
      </p:sp>
      <p:pic>
        <p:nvPicPr>
          <p:cNvPr id="346" name="Google Shape;346;p23"/>
          <p:cNvPicPr preferRelativeResize="0"/>
          <p:nvPr/>
        </p:nvPicPr>
        <p:blipFill rotWithShape="1">
          <a:blip r:embed="rId3">
            <a:alphaModFix/>
          </a:blip>
          <a:srcRect b="0" l="0" r="0" t="0"/>
          <a:stretch/>
        </p:blipFill>
        <p:spPr>
          <a:xfrm>
            <a:off x="6562725" y="2781670"/>
            <a:ext cx="3981450" cy="21897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4"/>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SzPts val="3600"/>
              <a:buFont typeface="Calibri"/>
              <a:buNone/>
            </a:pPr>
            <a:r>
              <a:rPr b="1" i="0" lang="es-ES" sz="3600" u="none" strike="noStrike">
                <a:solidFill>
                  <a:srgbClr val="000000"/>
                </a:solidFill>
                <a:latin typeface="Calibri"/>
                <a:ea typeface="Calibri"/>
                <a:cs typeface="Calibri"/>
                <a:sym typeface="Calibri"/>
              </a:rPr>
              <a:t>MARCO TEÓRICO.</a:t>
            </a:r>
            <a:br>
              <a:rPr b="1" lang="es-ES">
                <a:solidFill>
                  <a:srgbClr val="000000"/>
                </a:solidFill>
                <a:latin typeface="Calibri"/>
                <a:ea typeface="Calibri"/>
                <a:cs typeface="Calibri"/>
                <a:sym typeface="Calibri"/>
              </a:rPr>
            </a:br>
            <a:endParaRPr/>
          </a:p>
        </p:txBody>
      </p:sp>
      <p:sp>
        <p:nvSpPr>
          <p:cNvPr id="352" name="Google Shape;352;p24"/>
          <p:cNvSpPr txBox="1"/>
          <p:nvPr>
            <p:ph idx="1" type="body"/>
          </p:nvPr>
        </p:nvSpPr>
        <p:spPr>
          <a:xfrm>
            <a:off x="685802" y="2142067"/>
            <a:ext cx="4848224" cy="3649133"/>
          </a:xfrm>
          <a:prstGeom prst="rect">
            <a:avLst/>
          </a:prstGeom>
          <a:noFill/>
          <a:ln>
            <a:noFill/>
          </a:ln>
        </p:spPr>
        <p:txBody>
          <a:bodyPr anchorCtr="0" anchor="ctr" bIns="45700" lIns="91425" spcFirstLastPara="1" rIns="91425" wrap="square" tIns="45700">
            <a:normAutofit fontScale="92500" lnSpcReduction="10000"/>
          </a:bodyPr>
          <a:lstStyle/>
          <a:p>
            <a:pPr indent="0" lvl="0" marL="0" rtl="0" algn="l">
              <a:spcBef>
                <a:spcPts val="0"/>
              </a:spcBef>
              <a:spcAft>
                <a:spcPts val="0"/>
              </a:spcAft>
              <a:buSzPct val="100000"/>
              <a:buNone/>
            </a:pPr>
            <a:r>
              <a:rPr b="0" i="0" lang="es-ES" sz="1800" u="none" strike="noStrike">
                <a:solidFill>
                  <a:srgbClr val="000000"/>
                </a:solidFill>
                <a:latin typeface="Calibri"/>
                <a:ea typeface="Calibri"/>
                <a:cs typeface="Calibri"/>
                <a:sym typeface="Calibri"/>
              </a:rPr>
              <a:t>Las tiendas de barrio actualmente son el motor de desarrollo de la economía de nuestro país, pues son consideradas pequeñas empresas familiares enfocadas en la venta al por menor de productos de la canasta familiar, caracterizadas por el servicio personalizado que ofrecen a los clientes, el fácil acceso de compra y los buenos precios que manejan. El mercado a tenido un aumento de porcentaje considerable por ello paralelamente con este crecimiento, diversas empresas de software se han preocupado por crear soluciones tecnológicas que permitan fortalecer, tecnificar y mejorar el canal TaT, ofreciendo soluciones en el área de control de inventarios, proveedores, facturas, reportes, etc.</a:t>
            </a:r>
            <a:endParaRPr/>
          </a:p>
        </p:txBody>
      </p:sp>
      <p:pic>
        <p:nvPicPr>
          <p:cNvPr id="353" name="Google Shape;353;p24"/>
          <p:cNvPicPr preferRelativeResize="0"/>
          <p:nvPr/>
        </p:nvPicPr>
        <p:blipFill rotWithShape="1">
          <a:blip r:embed="rId3">
            <a:alphaModFix/>
          </a:blip>
          <a:srcRect b="0" l="0" r="0" t="0"/>
          <a:stretch/>
        </p:blipFill>
        <p:spPr>
          <a:xfrm>
            <a:off x="6400798" y="2065867"/>
            <a:ext cx="5105400" cy="4371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5"/>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SzPts val="3600"/>
              <a:buFont typeface="Calibri"/>
              <a:buNone/>
            </a:pPr>
            <a:r>
              <a:rPr b="1" i="0" lang="es-ES" sz="3600" u="none" strike="noStrike">
                <a:solidFill>
                  <a:srgbClr val="000000"/>
                </a:solidFill>
                <a:latin typeface="Calibri"/>
                <a:ea typeface="Calibri"/>
                <a:cs typeface="Calibri"/>
                <a:sym typeface="Calibri"/>
              </a:rPr>
              <a:t>OBJETIVO GENERAL.</a:t>
            </a:r>
            <a:br>
              <a:rPr b="1" i="0" lang="es-ES" sz="3600" u="none" strike="noStrike">
                <a:solidFill>
                  <a:srgbClr val="000000"/>
                </a:solidFill>
                <a:latin typeface="Calibri"/>
                <a:ea typeface="Calibri"/>
                <a:cs typeface="Calibri"/>
                <a:sym typeface="Calibri"/>
              </a:rPr>
            </a:br>
            <a:endParaRPr/>
          </a:p>
        </p:txBody>
      </p:sp>
      <p:sp>
        <p:nvSpPr>
          <p:cNvPr id="359" name="Google Shape;359;p25"/>
          <p:cNvSpPr txBox="1"/>
          <p:nvPr>
            <p:ph idx="1" type="body"/>
          </p:nvPr>
        </p:nvSpPr>
        <p:spPr>
          <a:xfrm>
            <a:off x="685802" y="2142067"/>
            <a:ext cx="4676312" cy="364913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800"/>
              <a:buNone/>
            </a:pPr>
            <a:r>
              <a:rPr b="0" i="0" lang="es-ES" sz="1800" u="none" strike="noStrike">
                <a:solidFill>
                  <a:srgbClr val="000000"/>
                </a:solidFill>
                <a:latin typeface="Calibri"/>
                <a:ea typeface="Calibri"/>
                <a:cs typeface="Calibri"/>
                <a:sym typeface="Calibri"/>
              </a:rPr>
              <a:t>Desarrollar un aplicativo para servicios de venta TaT, que permita gestionar pedidos de clientes y contrastarlos con mercancía en stock.</a:t>
            </a:r>
            <a:endParaRPr b="0"/>
          </a:p>
          <a:p>
            <a:pPr indent="0" lvl="0" marL="0" rtl="0" algn="l">
              <a:spcBef>
                <a:spcPts val="800"/>
              </a:spcBef>
              <a:spcAft>
                <a:spcPts val="0"/>
              </a:spcAft>
              <a:buSzPts val="1800"/>
              <a:buNone/>
            </a:pPr>
            <a:br>
              <a:rPr lang="es-ES"/>
            </a:br>
            <a:endParaRPr/>
          </a:p>
        </p:txBody>
      </p:sp>
      <p:pic>
        <p:nvPicPr>
          <p:cNvPr id="360" name="Google Shape;360;p25"/>
          <p:cNvPicPr preferRelativeResize="0"/>
          <p:nvPr/>
        </p:nvPicPr>
        <p:blipFill rotWithShape="1">
          <a:blip r:embed="rId3">
            <a:alphaModFix/>
          </a:blip>
          <a:srcRect b="0" l="0" r="0" t="0"/>
          <a:stretch/>
        </p:blipFill>
        <p:spPr>
          <a:xfrm>
            <a:off x="5923208" y="2745598"/>
            <a:ext cx="5476875" cy="3076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6"/>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SzPts val="3600"/>
              <a:buFont typeface="Calibri"/>
              <a:buNone/>
            </a:pPr>
            <a:r>
              <a:rPr b="1" i="0" lang="es-ES" sz="3600" u="none" strike="noStrike">
                <a:solidFill>
                  <a:srgbClr val="000000"/>
                </a:solidFill>
                <a:latin typeface="Calibri"/>
                <a:ea typeface="Calibri"/>
                <a:cs typeface="Calibri"/>
                <a:sym typeface="Calibri"/>
              </a:rPr>
              <a:t>OBJETIVOS ESPECÍFICOS.</a:t>
            </a:r>
            <a:endParaRPr/>
          </a:p>
        </p:txBody>
      </p:sp>
      <p:sp>
        <p:nvSpPr>
          <p:cNvPr id="366" name="Google Shape;366;p26"/>
          <p:cNvSpPr txBox="1"/>
          <p:nvPr>
            <p:ph idx="1" type="body"/>
          </p:nvPr>
        </p:nvSpPr>
        <p:spPr>
          <a:xfrm>
            <a:off x="685801" y="2142067"/>
            <a:ext cx="4596413" cy="3649133"/>
          </a:xfrm>
          <a:prstGeom prst="rect">
            <a:avLst/>
          </a:prstGeom>
          <a:noFill/>
          <a:ln>
            <a:noFill/>
          </a:ln>
        </p:spPr>
        <p:txBody>
          <a:bodyPr anchorCtr="0" anchor="ctr" bIns="45700" lIns="91425" spcFirstLastPara="1" rIns="91425" wrap="square" tIns="45700">
            <a:normAutofit fontScale="92500"/>
          </a:bodyPr>
          <a:lstStyle/>
          <a:p>
            <a:pPr indent="-342900" lvl="0" marL="514350" rtl="0" algn="l">
              <a:spcBef>
                <a:spcPts val="0"/>
              </a:spcBef>
              <a:spcAft>
                <a:spcPts val="0"/>
              </a:spcAft>
              <a:buSzPct val="100000"/>
              <a:buFont typeface="Calibri"/>
              <a:buAutoNum type="arabicPeriod"/>
            </a:pPr>
            <a:r>
              <a:rPr lang="es-ES">
                <a:solidFill>
                  <a:srgbClr val="000000"/>
                </a:solidFill>
                <a:latin typeface="Calibri"/>
                <a:ea typeface="Calibri"/>
                <a:cs typeface="Calibri"/>
                <a:sym typeface="Calibri"/>
              </a:rPr>
              <a:t>Generar una plataforma de acceso y manejo de usuarios (modificar, registrar y eliminar)</a:t>
            </a:r>
            <a:endParaRPr/>
          </a:p>
          <a:p>
            <a:pPr indent="-342900" lvl="0" marL="514350" rtl="0" algn="l">
              <a:spcBef>
                <a:spcPts val="0"/>
              </a:spcBef>
              <a:spcAft>
                <a:spcPts val="0"/>
              </a:spcAft>
              <a:buSzPct val="100000"/>
              <a:buFont typeface="Calibri"/>
              <a:buAutoNum type="arabicPeriod"/>
            </a:pPr>
            <a:r>
              <a:rPr lang="es-ES">
                <a:solidFill>
                  <a:srgbClr val="000000"/>
                </a:solidFill>
                <a:latin typeface="Calibri"/>
                <a:ea typeface="Calibri"/>
                <a:cs typeface="Calibri"/>
                <a:sym typeface="Calibri"/>
              </a:rPr>
              <a:t>Crear un modulo que permita el manejo de inventarios, con actualización de valores de los productos.</a:t>
            </a:r>
            <a:endParaRPr/>
          </a:p>
          <a:p>
            <a:pPr indent="-342900" lvl="0" marL="514350" rtl="0" algn="l">
              <a:spcBef>
                <a:spcPts val="0"/>
              </a:spcBef>
              <a:spcAft>
                <a:spcPts val="0"/>
              </a:spcAft>
              <a:buSzPct val="100000"/>
              <a:buFont typeface="Calibri"/>
              <a:buAutoNum type="arabicPeriod"/>
            </a:pPr>
            <a:r>
              <a:rPr b="0" i="0" lang="es-ES" sz="1800" u="none" strike="noStrike">
                <a:solidFill>
                  <a:srgbClr val="000000"/>
                </a:solidFill>
                <a:latin typeface="Calibri"/>
                <a:ea typeface="Calibri"/>
                <a:cs typeface="Calibri"/>
                <a:sym typeface="Calibri"/>
              </a:rPr>
              <a:t>Permitir que los usuarios puedan: realizar, modificar, totalizar o eliminar pedidos.</a:t>
            </a:r>
            <a:endParaRPr/>
          </a:p>
          <a:p>
            <a:pPr indent="-342900" lvl="0" marL="514350" rtl="0" algn="l">
              <a:spcBef>
                <a:spcPts val="0"/>
              </a:spcBef>
              <a:spcAft>
                <a:spcPts val="0"/>
              </a:spcAft>
              <a:buSzPct val="100000"/>
              <a:buFont typeface="Calibri"/>
              <a:buAutoNum type="arabicPeriod"/>
            </a:pPr>
            <a:r>
              <a:rPr b="0" i="0" lang="es-ES" sz="1800" u="none" strike="noStrike">
                <a:solidFill>
                  <a:srgbClr val="000000"/>
                </a:solidFill>
                <a:latin typeface="Calibri"/>
                <a:ea typeface="Calibri"/>
                <a:cs typeface="Calibri"/>
                <a:sym typeface="Calibri"/>
              </a:rPr>
              <a:t>Enviar notificaciones con cambios de precio y promociones de productos a los clientes.</a:t>
            </a:r>
            <a:endParaRPr/>
          </a:p>
          <a:p>
            <a:pPr indent="-342900" lvl="0" marL="514350" rtl="0" algn="l">
              <a:spcBef>
                <a:spcPts val="0"/>
              </a:spcBef>
              <a:spcAft>
                <a:spcPts val="0"/>
              </a:spcAft>
              <a:buSzPct val="100000"/>
              <a:buFont typeface="Calibri"/>
              <a:buAutoNum type="arabicPeriod"/>
            </a:pPr>
            <a:r>
              <a:rPr b="0" i="0" lang="es-ES" sz="1800" u="none" strike="noStrike">
                <a:solidFill>
                  <a:srgbClr val="000000"/>
                </a:solidFill>
                <a:latin typeface="Calibri"/>
                <a:ea typeface="Calibri"/>
                <a:cs typeface="Calibri"/>
                <a:sym typeface="Calibri"/>
              </a:rPr>
              <a:t>Realizar informe de ventas por cliente y producto.</a:t>
            </a:r>
            <a:endParaRPr/>
          </a:p>
          <a:p>
            <a:pPr indent="-342900" lvl="0" marL="514350" rtl="0" algn="l">
              <a:spcBef>
                <a:spcPts val="0"/>
              </a:spcBef>
              <a:spcAft>
                <a:spcPts val="0"/>
              </a:spcAft>
              <a:buSzPct val="100000"/>
              <a:buFont typeface="Calibri"/>
              <a:buAutoNum type="arabicPeriod"/>
            </a:pPr>
            <a:r>
              <a:rPr b="0" i="0" lang="es-ES" sz="1800" u="none" strike="noStrike">
                <a:solidFill>
                  <a:srgbClr val="000000"/>
                </a:solidFill>
                <a:latin typeface="Calibri"/>
                <a:ea typeface="Calibri"/>
                <a:cs typeface="Calibri"/>
                <a:sym typeface="Calibri"/>
              </a:rPr>
              <a:t>Permitir realizar pagos por diferentes medios.</a:t>
            </a:r>
            <a:endParaRPr/>
          </a:p>
          <a:p>
            <a:pPr indent="-180022" lvl="0" marL="285750" rtl="0" algn="l">
              <a:spcBef>
                <a:spcPts val="800"/>
              </a:spcBef>
              <a:spcAft>
                <a:spcPts val="0"/>
              </a:spcAft>
              <a:buSzPct val="100000"/>
              <a:buNone/>
            </a:pPr>
            <a:r>
              <a:t/>
            </a:r>
            <a:endParaRPr/>
          </a:p>
        </p:txBody>
      </p:sp>
      <p:pic>
        <p:nvPicPr>
          <p:cNvPr id="367" name="Google Shape;367;p26"/>
          <p:cNvPicPr preferRelativeResize="0"/>
          <p:nvPr/>
        </p:nvPicPr>
        <p:blipFill rotWithShape="1">
          <a:blip r:embed="rId3">
            <a:alphaModFix/>
          </a:blip>
          <a:srcRect b="0" l="0" r="0" t="0"/>
          <a:stretch/>
        </p:blipFill>
        <p:spPr>
          <a:xfrm>
            <a:off x="5573354" y="2280615"/>
            <a:ext cx="5051738" cy="337203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SzPts val="3600"/>
              <a:buFont typeface="Arial Black"/>
              <a:buNone/>
            </a:pPr>
            <a:r>
              <a:rPr b="1" i="0" lang="es-ES" sz="3600" u="none" strike="noStrike">
                <a:solidFill>
                  <a:srgbClr val="000000"/>
                </a:solidFill>
                <a:latin typeface="Arial Black"/>
                <a:ea typeface="Arial Black"/>
                <a:cs typeface="Arial Black"/>
                <a:sym typeface="Arial Black"/>
              </a:rPr>
              <a:t>ALCANCE DEL PROYECTO</a:t>
            </a:r>
            <a:endParaRPr/>
          </a:p>
        </p:txBody>
      </p:sp>
      <p:sp>
        <p:nvSpPr>
          <p:cNvPr id="373" name="Google Shape;373;p27"/>
          <p:cNvSpPr txBox="1"/>
          <p:nvPr>
            <p:ph idx="1" type="body"/>
          </p:nvPr>
        </p:nvSpPr>
        <p:spPr>
          <a:xfrm>
            <a:off x="685801" y="2142067"/>
            <a:ext cx="5410199" cy="364913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800"/>
              <a:buNone/>
            </a:pPr>
            <a:r>
              <a:rPr b="0" i="0" lang="es-ES" sz="1800" u="none" strike="noStrike">
                <a:solidFill>
                  <a:srgbClr val="000000"/>
                </a:solidFill>
                <a:latin typeface="Calibri"/>
                <a:ea typeface="Calibri"/>
                <a:cs typeface="Calibri"/>
                <a:sym typeface="Calibri"/>
              </a:rPr>
              <a:t>El proyecto busca generar una solución tecnológica que permita organizar los procesos primarios de compra, distribución y entrega de mercancía de la empresa objeto de esta solución, para la localidad de Fontibón, que es su radio de acción, ya que con la logística actual no es posible ampliar dicho nicho de mercado.</a:t>
            </a:r>
            <a:endParaRPr/>
          </a:p>
        </p:txBody>
      </p:sp>
      <p:pic>
        <p:nvPicPr>
          <p:cNvPr id="374" name="Google Shape;374;p27"/>
          <p:cNvPicPr preferRelativeResize="0"/>
          <p:nvPr/>
        </p:nvPicPr>
        <p:blipFill rotWithShape="1">
          <a:blip r:embed="rId3">
            <a:alphaModFix/>
          </a:blip>
          <a:srcRect b="0" l="0" r="0" t="0"/>
          <a:stretch/>
        </p:blipFill>
        <p:spPr>
          <a:xfrm>
            <a:off x="6481255" y="2839955"/>
            <a:ext cx="5224324" cy="26121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