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6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332" r:id="rId3"/>
    <p:sldId id="329" r:id="rId4"/>
    <p:sldId id="333" r:id="rId5"/>
    <p:sldId id="282" r:id="rId6"/>
    <p:sldId id="328" r:id="rId7"/>
    <p:sldId id="266" r:id="rId8"/>
    <p:sldId id="321" r:id="rId9"/>
    <p:sldId id="322" r:id="rId10"/>
    <p:sldId id="323" r:id="rId11"/>
    <p:sldId id="324" r:id="rId12"/>
    <p:sldId id="331" r:id="rId13"/>
    <p:sldId id="260" r:id="rId14"/>
    <p:sldId id="327" r:id="rId15"/>
    <p:sldId id="334" r:id="rId16"/>
  </p:sldIdLst>
  <p:sldSz cx="9144000" cy="5143500" type="screen16x9"/>
  <p:notesSz cx="9144000" cy="6858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Fjalla One" panose="020B0604020202020204" charset="0"/>
      <p:regular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D1AC-A66D-499A-9486-A001D68A853D}">
  <a:tblStyle styleId="{E5AAD1AC-A66D-499A-9486-A001D68A85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16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64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2" name="Google Shape;2442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47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13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89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3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9039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8964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9" r:id="rId7"/>
    <p:sldLayoutId id="2147483673" r:id="rId8"/>
    <p:sldLayoutId id="2147483674" r:id="rId9"/>
    <p:sldLayoutId id="2147483675" r:id="rId10"/>
    <p:sldLayoutId id="2147483676" r:id="rId11"/>
    <p:sldLayoutId id="2147483682" r:id="rId12"/>
    <p:sldLayoutId id="2147483683" r:id="rId13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ronalcabrera/PG_Olist.git" TargetMode="External"/><Relationship Id="rId7" Type="http://schemas.openxmlformats.org/officeDocument/2006/relationships/hyperlink" Target="https://www.linkedin.com/in/macielaortiz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matias-martinez96" TargetMode="External"/><Relationship Id="rId5" Type="http://schemas.openxmlformats.org/officeDocument/2006/relationships/hyperlink" Target="https://www.linkedin.com/in/juan-valentin-fogliatti-06505852" TargetMode="External"/><Relationship Id="rId4" Type="http://schemas.openxmlformats.org/officeDocument/2006/relationships/hyperlink" Target="https://www.linkedin.com/in/ronal-cabrera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49660" y="1911267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dk2"/>
                </a:solidFill>
              </a:rPr>
              <a:t>O</a:t>
            </a:r>
            <a:r>
              <a:rPr lang="es-AR" sz="8000" dirty="0">
                <a:solidFill>
                  <a:schemeClr val="dk2"/>
                </a:solidFill>
              </a:rPr>
              <a:t>l</a:t>
            </a:r>
            <a:r>
              <a:rPr lang="en" sz="8000" dirty="0">
                <a:solidFill>
                  <a:schemeClr val="dk2"/>
                </a:solidFill>
              </a:rPr>
              <a:t>ist</a:t>
            </a:r>
            <a:endParaRPr sz="8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6105465" y="3630339"/>
            <a:ext cx="190073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 dirty="0">
                <a:solidFill>
                  <a:schemeClr val="accent1"/>
                </a:solidFill>
              </a:rPr>
              <a:t>Grupo 3</a:t>
            </a:r>
            <a:endParaRPr lang="es-AR" sz="4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157287"/>
            <a:ext cx="3904500" cy="2365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/>
              <a:t>Analytics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986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343025"/>
            <a:ext cx="3904500" cy="21797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461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72C61D-8597-4ABF-8348-FF20EA19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11" y="1538288"/>
            <a:ext cx="6995177" cy="20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3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7562BA-7726-4372-A392-BDA3D61D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73" y="1375173"/>
            <a:ext cx="7132653" cy="23931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F90DCA-D679-45FF-A392-0F4DC0C8099A}"/>
              </a:ext>
            </a:extLst>
          </p:cNvPr>
          <p:cNvSpPr txBox="1"/>
          <p:nvPr/>
        </p:nvSpPr>
        <p:spPr>
          <a:xfrm>
            <a:off x="1005673" y="707294"/>
            <a:ext cx="322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dk2"/>
                </a:solidFill>
                <a:latin typeface="Barlow Semi Condensed"/>
              </a:rPr>
              <a:t>Comparativa predicción set de test</a:t>
            </a:r>
            <a:endParaRPr lang="es-AR" sz="1600" b="1" dirty="0">
              <a:solidFill>
                <a:schemeClr val="dk2"/>
              </a:solidFill>
              <a:latin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D33824-8FE3-4156-A450-12D97ED21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7" t="18469" b="25793"/>
          <a:stretch/>
        </p:blipFill>
        <p:spPr>
          <a:xfrm>
            <a:off x="1150442" y="677998"/>
            <a:ext cx="6843115" cy="16430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7DE2A1-B0C7-4A86-8179-048A5F1E64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0" b="2011"/>
          <a:stretch/>
        </p:blipFill>
        <p:spPr>
          <a:xfrm>
            <a:off x="1150442" y="2837386"/>
            <a:ext cx="6207918" cy="20073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90778F-3A50-4A5C-910D-33D714FC6CF7}"/>
              </a:ext>
            </a:extLst>
          </p:cNvPr>
          <p:cNvSpPr txBox="1"/>
          <p:nvPr/>
        </p:nvSpPr>
        <p:spPr>
          <a:xfrm>
            <a:off x="1150442" y="2425334"/>
            <a:ext cx="192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dk2"/>
                </a:solidFill>
                <a:latin typeface="Barlow Semi Condensed"/>
                <a:sym typeface="Barlow Semi Condensed"/>
              </a:rPr>
              <a:t>Predicción ventas</a:t>
            </a:r>
            <a:endParaRPr lang="es-AR" sz="1600" b="1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257413-1957-4F59-BE47-F739066EAEA5}"/>
              </a:ext>
            </a:extLst>
          </p:cNvPr>
          <p:cNvSpPr txBox="1"/>
          <p:nvPr/>
        </p:nvSpPr>
        <p:spPr>
          <a:xfrm>
            <a:off x="1057573" y="318083"/>
            <a:ext cx="2964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dk2"/>
                </a:solidFill>
                <a:latin typeface="Barlow Semi Condensed"/>
              </a:rPr>
              <a:t>Históricos y predicción de ventas</a:t>
            </a:r>
            <a:endParaRPr lang="es-AR" sz="1600" b="1" dirty="0">
              <a:solidFill>
                <a:schemeClr val="dk2"/>
              </a:solidFill>
              <a:latin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12126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3150" y="91627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¡Gracias!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1921387" y="1928182"/>
            <a:ext cx="5422106" cy="236623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AR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https://github.com/ronalcabrera/PG_Olist.git</a:t>
            </a:r>
            <a:endParaRPr lang="es-AR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AR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solidFill>
                  <a:schemeClr val="dk2"/>
                </a:solidFill>
                <a:ea typeface="Barlow Semi Condensed Light"/>
                <a:cs typeface="Barlow Semi Condensed Light"/>
              </a:rPr>
              <a:t>LinkedIn: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solidFill>
                  <a:schemeClr val="dk2"/>
                </a:solidFill>
                <a:ea typeface="Barlow Semi Condensed Light"/>
                <a:cs typeface="Barlow Semi Condensed Light"/>
                <a:hlinkClick r:id="rId4"/>
              </a:rPr>
              <a:t>https://www.linkedin.com/in/ronal-cabrera</a:t>
            </a:r>
            <a:endParaRPr lang="es-AR" dirty="0">
              <a:solidFill>
                <a:schemeClr val="dk2"/>
              </a:solidFill>
              <a:ea typeface="Barlow Semi Condensed Light"/>
              <a:cs typeface="Barlow Semi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solidFill>
                  <a:schemeClr val="dk2"/>
                </a:solidFill>
                <a:ea typeface="Barlow Semi Condensed Light"/>
                <a:cs typeface="Barlow Semi Condensed Light"/>
                <a:hlinkClick r:id="rId5"/>
              </a:rPr>
              <a:t>https://www.linkedin.com/in/juan-valentin-fogliatti-06505852</a:t>
            </a:r>
            <a:endParaRPr lang="es-AR" dirty="0">
              <a:solidFill>
                <a:schemeClr val="dk2"/>
              </a:solidFill>
              <a:ea typeface="Barlow Semi Condensed Light"/>
              <a:cs typeface="Barlow Semi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solidFill>
                  <a:schemeClr val="dk2"/>
                </a:solidFill>
                <a:ea typeface="Barlow Semi Condensed Light"/>
                <a:cs typeface="Barlow Semi Condensed Light"/>
                <a:hlinkClick r:id="rId6"/>
              </a:rPr>
              <a:t>https://www.linkedin.com/in/matias-martinez96</a:t>
            </a:r>
            <a:endParaRPr lang="es-AR" dirty="0">
              <a:solidFill>
                <a:schemeClr val="dk2"/>
              </a:solidFill>
              <a:ea typeface="Barlow Semi Condensed Light"/>
              <a:cs typeface="Barlow Semi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solidFill>
                  <a:schemeClr val="dk2"/>
                </a:solidFill>
                <a:ea typeface="Barlow Semi Condensed Light"/>
                <a:cs typeface="Barlow Semi Condensed Light"/>
                <a:hlinkClick r:id="rId7"/>
              </a:rPr>
              <a:t>https://www.linkedin.com/in/macielaortiz</a:t>
            </a:r>
            <a:endParaRPr lang="es-AR" dirty="0">
              <a:solidFill>
                <a:schemeClr val="dk2"/>
              </a:solidFill>
              <a:ea typeface="Barlow Semi Condensed Light"/>
              <a:cs typeface="Barlow Semi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AR" dirty="0">
              <a:solidFill>
                <a:schemeClr val="dk2"/>
              </a:solidFill>
              <a:ea typeface="Barlow Semi Condensed Light"/>
              <a:cs typeface="Barlow Semi Condensed Light"/>
            </a:endParaRPr>
          </a:p>
        </p:txBody>
      </p:sp>
      <p:pic>
        <p:nvPicPr>
          <p:cNvPr id="3076" name="Picture 4" descr="Github Logo - Free social media icons">
            <a:extLst>
              <a:ext uri="{FF2B5EF4-FFF2-40B4-BE49-F238E27FC236}">
                <a16:creationId xmlns:a16="http://schemas.microsoft.com/office/drawing/2014/main" id="{3B5B5468-4F78-4941-8CE8-F24BB1B9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96" y="2228419"/>
            <a:ext cx="287378" cy="2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inkedin - Iconos gratis de redes sociales">
            <a:extLst>
              <a:ext uri="{FF2B5EF4-FFF2-40B4-BE49-F238E27FC236}">
                <a16:creationId xmlns:a16="http://schemas.microsoft.com/office/drawing/2014/main" id="{B9C5AF52-804B-4719-8C0C-DE75B5E1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95" y="2742964"/>
            <a:ext cx="264318" cy="2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98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1068503" y="346647"/>
            <a:ext cx="70937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trabajo - Roles y responsabilidades </a:t>
            </a:r>
            <a:endParaRPr dirty="0"/>
          </a:p>
        </p:txBody>
      </p:sp>
      <p:grpSp>
        <p:nvGrpSpPr>
          <p:cNvPr id="3626" name="Google Shape;3626;p64"/>
          <p:cNvGrpSpPr/>
          <p:nvPr/>
        </p:nvGrpSpPr>
        <p:grpSpPr>
          <a:xfrm>
            <a:off x="1398618" y="1349800"/>
            <a:ext cx="1571770" cy="1577364"/>
            <a:chOff x="1543000" y="363475"/>
            <a:chExt cx="4748550" cy="4765450"/>
          </a:xfrm>
        </p:grpSpPr>
        <p:sp>
          <p:nvSpPr>
            <p:cNvPr id="3627" name="Google Shape;3627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4"/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4"/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4"/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4"/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4"/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4"/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4"/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4"/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4"/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4"/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4"/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4"/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4"/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4"/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4"/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4"/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4"/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4"/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4"/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4"/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4"/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4"/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4"/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4"/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4"/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4"/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4"/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4"/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4"/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4"/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4"/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4"/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4"/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4"/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4"/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4"/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4"/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4"/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4"/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4"/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4"/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4"/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4"/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4"/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4"/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4"/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4"/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9" name="Google Shape;4019;p64"/>
          <p:cNvGrpSpPr/>
          <p:nvPr/>
        </p:nvGrpSpPr>
        <p:grpSpPr>
          <a:xfrm>
            <a:off x="3683999" y="1350468"/>
            <a:ext cx="1475957" cy="1578476"/>
            <a:chOff x="1744400" y="429725"/>
            <a:chExt cx="4623925" cy="4948200"/>
          </a:xfrm>
        </p:grpSpPr>
        <p:sp>
          <p:nvSpPr>
            <p:cNvPr id="4020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6" name="Google Shape;4506;p64"/>
          <p:cNvGrpSpPr/>
          <p:nvPr/>
        </p:nvGrpSpPr>
        <p:grpSpPr>
          <a:xfrm>
            <a:off x="5678816" y="1284294"/>
            <a:ext cx="1951492" cy="1581008"/>
            <a:chOff x="556125" y="238075"/>
            <a:chExt cx="6466175" cy="5235125"/>
          </a:xfrm>
        </p:grpSpPr>
        <p:sp>
          <p:nvSpPr>
            <p:cNvPr id="4507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3" name="Google Shape;3625;p64">
            <a:extLst>
              <a:ext uri="{FF2B5EF4-FFF2-40B4-BE49-F238E27FC236}">
                <a16:creationId xmlns:a16="http://schemas.microsoft.com/office/drawing/2014/main" id="{A2B65D8D-7CCF-4B78-A194-69527FF1AC0E}"/>
              </a:ext>
            </a:extLst>
          </p:cNvPr>
          <p:cNvSpPr txBox="1">
            <a:spLocks/>
          </p:cNvSpPr>
          <p:nvPr/>
        </p:nvSpPr>
        <p:spPr>
          <a:xfrm>
            <a:off x="1154140" y="2980172"/>
            <a:ext cx="2107536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s-MX" sz="2400" b="1" dirty="0">
                <a:solidFill>
                  <a:srgbClr val="494949"/>
                </a:solidFill>
                <a:latin typeface="Barlow Semi Condensed"/>
              </a:rPr>
              <a:t>Data </a:t>
            </a:r>
          </a:p>
          <a:p>
            <a:r>
              <a:rPr lang="es-MX" sz="2400" b="1" dirty="0">
                <a:solidFill>
                  <a:srgbClr val="494949"/>
                </a:solidFill>
                <a:latin typeface="Barlow Semi Condensed"/>
              </a:rPr>
              <a:t>Engineer</a:t>
            </a:r>
          </a:p>
        </p:txBody>
      </p:sp>
      <p:sp>
        <p:nvSpPr>
          <p:cNvPr id="1324" name="Google Shape;3625;p64">
            <a:extLst>
              <a:ext uri="{FF2B5EF4-FFF2-40B4-BE49-F238E27FC236}">
                <a16:creationId xmlns:a16="http://schemas.microsoft.com/office/drawing/2014/main" id="{3D9B64C4-8C49-4ED3-A2FC-B7B0C46533C8}"/>
              </a:ext>
            </a:extLst>
          </p:cNvPr>
          <p:cNvSpPr txBox="1">
            <a:spLocks/>
          </p:cNvSpPr>
          <p:nvPr/>
        </p:nvSpPr>
        <p:spPr>
          <a:xfrm>
            <a:off x="3388602" y="2982965"/>
            <a:ext cx="2107536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s-MX" sz="2400" b="1" dirty="0">
                <a:solidFill>
                  <a:srgbClr val="494949"/>
                </a:solidFill>
                <a:latin typeface="Barlow Semi Condensed"/>
              </a:rPr>
              <a:t>Data</a:t>
            </a:r>
          </a:p>
          <a:p>
            <a:r>
              <a:rPr lang="es-MX" sz="2400" b="1" dirty="0">
                <a:solidFill>
                  <a:srgbClr val="494949"/>
                </a:solidFill>
                <a:latin typeface="Barlow Semi Condensed"/>
              </a:rPr>
              <a:t>Analytics</a:t>
            </a:r>
          </a:p>
        </p:txBody>
      </p:sp>
      <p:sp>
        <p:nvSpPr>
          <p:cNvPr id="1325" name="Google Shape;3625;p64">
            <a:extLst>
              <a:ext uri="{FF2B5EF4-FFF2-40B4-BE49-F238E27FC236}">
                <a16:creationId xmlns:a16="http://schemas.microsoft.com/office/drawing/2014/main" id="{D3EE2779-552D-462D-83A3-43723FEA804A}"/>
              </a:ext>
            </a:extLst>
          </p:cNvPr>
          <p:cNvSpPr txBox="1">
            <a:spLocks/>
          </p:cNvSpPr>
          <p:nvPr/>
        </p:nvSpPr>
        <p:spPr>
          <a:xfrm>
            <a:off x="5642915" y="2989802"/>
            <a:ext cx="2107536" cy="96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s-MX" sz="2400" b="1" dirty="0">
                <a:solidFill>
                  <a:srgbClr val="494949"/>
                </a:solidFill>
                <a:latin typeface="Barlow Semi Condensed"/>
              </a:rPr>
              <a:t>Machine</a:t>
            </a:r>
          </a:p>
          <a:p>
            <a:r>
              <a:rPr lang="es-MX" sz="2400" b="1" dirty="0">
                <a:solidFill>
                  <a:srgbClr val="494949"/>
                </a:solidFill>
                <a:latin typeface="Barlow Semi Condensed"/>
              </a:rPr>
              <a:t>Learning</a:t>
            </a:r>
          </a:p>
        </p:txBody>
      </p:sp>
      <p:sp>
        <p:nvSpPr>
          <p:cNvPr id="1326" name="Google Shape;3625;p64">
            <a:extLst>
              <a:ext uri="{FF2B5EF4-FFF2-40B4-BE49-F238E27FC236}">
                <a16:creationId xmlns:a16="http://schemas.microsoft.com/office/drawing/2014/main" id="{7824F844-74A4-44B2-B630-2CCB8587B58F}"/>
              </a:ext>
            </a:extLst>
          </p:cNvPr>
          <p:cNvSpPr txBox="1">
            <a:spLocks/>
          </p:cNvSpPr>
          <p:nvPr/>
        </p:nvSpPr>
        <p:spPr>
          <a:xfrm>
            <a:off x="1352251" y="3985745"/>
            <a:ext cx="1904965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" sz="2000" dirty="0">
                <a:solidFill>
                  <a:srgbClr val="494949"/>
                </a:solidFill>
                <a:latin typeface="Barlow Semi Condensed"/>
              </a:rPr>
              <a:t>-</a:t>
            </a:r>
            <a:r>
              <a:rPr lang="en" sz="1800" dirty="0"/>
              <a:t> </a:t>
            </a:r>
            <a:r>
              <a:rPr lang="en" sz="2000" dirty="0">
                <a:solidFill>
                  <a:srgbClr val="494949"/>
                </a:solidFill>
                <a:latin typeface="Barlow Semi Condensed"/>
              </a:rPr>
              <a:t>Maciela Ortiz</a:t>
            </a:r>
          </a:p>
          <a:p>
            <a:pPr algn="l"/>
            <a:r>
              <a:rPr lang="en" sz="1800" dirty="0">
                <a:solidFill>
                  <a:srgbClr val="494949"/>
                </a:solidFill>
                <a:latin typeface="Barlow Semi Condensed"/>
              </a:rPr>
              <a:t>- 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Barlow Semi Condensed"/>
                <a:sym typeface="Barlow Semi Condensed"/>
              </a:rPr>
              <a:t>Matías Martínez </a:t>
            </a:r>
            <a:endParaRPr lang="es-MX" sz="1800" dirty="0"/>
          </a:p>
        </p:txBody>
      </p:sp>
      <p:sp>
        <p:nvSpPr>
          <p:cNvPr id="1327" name="Google Shape;3625;p64">
            <a:extLst>
              <a:ext uri="{FF2B5EF4-FFF2-40B4-BE49-F238E27FC236}">
                <a16:creationId xmlns:a16="http://schemas.microsoft.com/office/drawing/2014/main" id="{B30664C7-CF5C-45C7-BE19-CA7698FB7D55}"/>
              </a:ext>
            </a:extLst>
          </p:cNvPr>
          <p:cNvSpPr txBox="1">
            <a:spLocks/>
          </p:cNvSpPr>
          <p:nvPr/>
        </p:nvSpPr>
        <p:spPr>
          <a:xfrm>
            <a:off x="3373807" y="3978907"/>
            <a:ext cx="2107536" cy="47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000" dirty="0">
                <a:solidFill>
                  <a:srgbClr val="494949"/>
                </a:solidFill>
                <a:latin typeface="Barlow Semi Condensed"/>
              </a:rPr>
              <a:t>-</a:t>
            </a:r>
            <a:r>
              <a:rPr lang="en" sz="1800" dirty="0"/>
              <a:t> </a:t>
            </a:r>
            <a:r>
              <a:rPr lang="es-MX" sz="2000" dirty="0">
                <a:solidFill>
                  <a:srgbClr val="494949"/>
                </a:solidFill>
                <a:latin typeface="Barlow Semi Condensed"/>
              </a:rPr>
              <a:t>Valentín Fogliatti</a:t>
            </a:r>
            <a:endParaRPr lang="es-MX" sz="2000" dirty="0"/>
          </a:p>
        </p:txBody>
      </p:sp>
      <p:sp>
        <p:nvSpPr>
          <p:cNvPr id="1328" name="Google Shape;3625;p64">
            <a:extLst>
              <a:ext uri="{FF2B5EF4-FFF2-40B4-BE49-F238E27FC236}">
                <a16:creationId xmlns:a16="http://schemas.microsoft.com/office/drawing/2014/main" id="{9DC9843C-8FD0-4D9D-B7B5-069ADFF8C4EF}"/>
              </a:ext>
            </a:extLst>
          </p:cNvPr>
          <p:cNvSpPr txBox="1">
            <a:spLocks/>
          </p:cNvSpPr>
          <p:nvPr/>
        </p:nvSpPr>
        <p:spPr>
          <a:xfrm>
            <a:off x="5823865" y="3987816"/>
            <a:ext cx="1785222" cy="43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000" dirty="0">
                <a:solidFill>
                  <a:srgbClr val="494949"/>
                </a:solidFill>
                <a:latin typeface="Barlow Semi Condensed"/>
              </a:rPr>
              <a:t>-</a:t>
            </a:r>
            <a:r>
              <a:rPr lang="en" sz="1800" dirty="0"/>
              <a:t> </a:t>
            </a:r>
            <a:r>
              <a:rPr lang="es-MX" sz="2000" dirty="0">
                <a:solidFill>
                  <a:srgbClr val="494949"/>
                </a:solidFill>
                <a:latin typeface="Barlow Semi Condensed"/>
              </a:rPr>
              <a:t>Ronal Cabrera</a:t>
            </a:r>
            <a:endParaRPr lang="es-MX" sz="1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6938" y="3241656"/>
            <a:ext cx="4810125" cy="1374928"/>
          </a:xfr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Crear un producto </a:t>
            </a:r>
            <a:r>
              <a:rPr lang="es-MX" dirty="0">
                <a:sym typeface="Barlow Semi Condensed"/>
              </a:rPr>
              <a:t>que permita a los usuarios (sellers) vender más a un mayor número de clientes.</a:t>
            </a:r>
            <a:endParaRPr lang="en-US" dirty="0"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Objetivo del proyecto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10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Solución</a:t>
            </a:r>
            <a:br>
              <a:rPr lang="en"/>
            </a:br>
            <a:r>
              <a:rPr lang="en"/>
              <a:t>propuesta</a:t>
            </a:r>
            <a:endParaRPr/>
          </a:p>
        </p:txBody>
      </p:sp>
      <p:sp>
        <p:nvSpPr>
          <p:cNvPr id="2445" name="Google Shape;244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p61"/>
          <p:cNvSpPr/>
          <p:nvPr/>
        </p:nvSpPr>
        <p:spPr>
          <a:xfrm>
            <a:off x="4672944" y="960600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8044" y="1154250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9369" y="960600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94469" y="1154250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66605" y="1518247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Machine Learning</a:t>
            </a:r>
            <a:endParaRPr sz="1800" b="1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104533" y="1499959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Dashboard y Reporte</a:t>
            </a:r>
            <a:endParaRPr sz="1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181427-2473-4993-8504-C227B8A4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499" y="1909762"/>
            <a:ext cx="1822911" cy="166925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69FCE8F-5B54-4FC8-9143-A77A305FB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24" y="1909762"/>
            <a:ext cx="1669256" cy="166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13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861880" y="66865"/>
            <a:ext cx="542023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Planificación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CB231E-B4B9-409D-8164-52267FB02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"/>
          <a:stretch/>
        </p:blipFill>
        <p:spPr>
          <a:xfrm>
            <a:off x="1568866" y="792884"/>
            <a:ext cx="6006267" cy="41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21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357313"/>
            <a:ext cx="3904500" cy="216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/>
              <a:t>Engineer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90;p36">
            <a:extLst>
              <a:ext uri="{FF2B5EF4-FFF2-40B4-BE49-F238E27FC236}">
                <a16:creationId xmlns:a16="http://schemas.microsoft.com/office/drawing/2014/main" id="{3631C893-2254-44C8-9066-C2ED52BD2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4254" y="174021"/>
            <a:ext cx="3035492" cy="561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Flujo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9EDFDC-C51B-4FC4-BBA4-DBDD92B5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13" y="735806"/>
            <a:ext cx="5980373" cy="42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45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B7D157-BB62-49E0-B20F-E5344CAB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46" y="463883"/>
            <a:ext cx="5962308" cy="42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33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148</Words>
  <Application>Microsoft Office PowerPoint</Application>
  <PresentationFormat>Presentación en pantalla (16:9)</PresentationFormat>
  <Paragraphs>36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Barlow Semi Condensed Medium</vt:lpstr>
      <vt:lpstr>Roboto Condensed Light</vt:lpstr>
      <vt:lpstr>Barlow Semi Condensed</vt:lpstr>
      <vt:lpstr>Arial</vt:lpstr>
      <vt:lpstr>Fjalla One</vt:lpstr>
      <vt:lpstr>Technology Consulting by Slidesgo</vt:lpstr>
      <vt:lpstr>Olist</vt:lpstr>
      <vt:lpstr>Equipo de trabajo - Roles y responsabilidades </vt:lpstr>
      <vt:lpstr>Objetivo del proyecto</vt:lpstr>
      <vt:lpstr>Solución propuesta</vt:lpstr>
      <vt:lpstr>Presentación de PowerPoint</vt:lpstr>
      <vt:lpstr>Planificación</vt:lpstr>
      <vt:lpstr>Data Engineer</vt:lpstr>
      <vt:lpstr>Flujo de trabajo</vt:lpstr>
      <vt:lpstr>Presentación de PowerPoint</vt:lpstr>
      <vt:lpstr>Data Analytics</vt:lpstr>
      <vt:lpstr>Machine Learning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MATIAS</dc:creator>
  <cp:lastModifiedBy>MATIAS</cp:lastModifiedBy>
  <cp:revision>44</cp:revision>
  <dcterms:modified xsi:type="dcterms:W3CDTF">2023-01-31T23:15:19Z</dcterms:modified>
</cp:coreProperties>
</file>