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80" r:id="rId4"/>
    <p:sldId id="272" r:id="rId5"/>
    <p:sldId id="279" r:id="rId6"/>
    <p:sldId id="287" r:id="rId7"/>
    <p:sldId id="284" r:id="rId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67" autoAdjust="0"/>
  </p:normalViewPr>
  <p:slideViewPr>
    <p:cSldViewPr snapToGrid="0">
      <p:cViewPr varScale="1">
        <p:scale>
          <a:sx n="97" d="100"/>
          <a:sy n="9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BB868-58F4-459C-AB92-7BC887B2B9DA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10B7B-058B-4F35-B286-CDC7CE8435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39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Scenario 1</a:t>
            </a: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5.1 - Positioning of the obstacles in the first scenario: 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left obstacle (X(15:25) and Y(15:25)), and top right obstacle (X(75:85) and Y(85:95)).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5.2 - Positioning of the obstacles in the second scenario: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obstacle (X(40:50) and Y(40:50)), and the top obstacle (X(40:50) and Y(60:70)).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5.3 - Positioning of the obstacles in the third scenario: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obstacle (X(40:50) and Y(40:50)), and top obstacle (X(60:70) and Y(60:70)).</a:t>
            </a: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b="1" dirty="0"/>
              <a:t>Scenario 2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408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Scenario 1</a:t>
            </a: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5.1 - Positioning of the obstacles in the first scenario: 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left obstacle (X(15:25) and Y(15:25)), and top right obstacle (X(75:85) and Y(85:95)).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5.2 - Positioning of the obstacles in the second scenario: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obstacle (X(40:50) and Y(40:50)), and the top obstacle (X(40:50) and Y(60:70)).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5.3 - Positioning of the obstacles in the third scenario: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obstacle (X(40:50) and Y(40:50)), and top obstacle (X(60:70) and Y(60:70)).</a:t>
            </a: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b="1" dirty="0"/>
              <a:t>Scenario 2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408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0BF9-5A9D-47A4-BE6A-43202E1F1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E77-7F15-4A0E-85EE-DB0CDA818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416C-1D55-4F71-8943-82B5EF22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FF1A-94DB-4F3A-A1F5-ABA3E191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58FC-D527-4AF8-8621-89096BED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668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269-337D-42FD-8C7A-0F05528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6E119-082E-4B08-B61F-5DDF7388C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205C-7852-4F3E-9064-C34A41B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153E-4A83-4ADC-BB2E-7587A4CF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02A9-658B-4DD5-82C7-E5500A7C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690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4606F-8D6A-4B04-9F00-CE3028239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5446D-446D-45E1-B536-7D9A717F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F32A-0036-4D96-93D0-86F4E72C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8CB6-FD0B-456A-BF38-98AA5FB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785C-27B8-4AB5-9C9B-B82EC55D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493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B04-AAC4-43BD-8D3E-E29CC1B6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13F6-6BDB-4650-8268-973E3062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4A94-AC7B-4018-AD3B-9EA38981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89EE-B78F-4101-8D8E-0BF9121E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DB5F-410D-4043-951A-86DA301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993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81E7-CB4A-4A0A-AF16-086E480E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568FC-739C-42E5-BE11-C0E3C89F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DCA9-D2B2-4A7F-B82C-8AF88C84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8FFC-B66D-4B7F-8BA2-1E0E33E5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0F80-7BAA-4BD7-B65D-56203D41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10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0D2F-FB6A-4D5C-B5D8-AF4E4F0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B2BF-55CC-4DB6-A688-76067C21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FFF6-104B-49A8-8B01-8BF1B3E08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4DA27-DE66-4BDD-BBAC-3410192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F8861-4AF3-4D25-8D0D-E1B6AF7C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9952-9ACF-4C1C-9007-12475B9B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065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48D2-0AC1-4989-8F22-1E77FFFC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B8C89-4F76-437F-9BEB-BBEC64BC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811D2-8B0D-4F5F-8506-DD0BD08F4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907FB-C918-4C2F-BCF4-6D31551FE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B17FF-D537-4BD6-BD17-454993BCC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78C1C-4824-4249-9538-6470AC9F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C2A95-6C0E-4BB0-8264-8825027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4C6A2-E19D-452B-8573-CA9989CE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04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50C8-1B5D-4E5C-807E-1B98ECA2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AE914-95DD-489A-BF09-03D86A88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7C70D-4E76-4EF3-B19C-EE7F32DB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40CE3-7BD0-48F4-A8CE-0387BD26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43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FBCA1-7D2B-49C1-AC51-A23D5EB8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65CD1-5CED-4A23-9C32-AC96C48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83D5-3ACF-4F2D-989F-BE8E2F7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18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6C02-3262-404D-AAD1-37A9B5EE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C727-ECF4-445E-B6EB-CF046EDB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0E66-FF42-4AE6-AFB7-A4486ACDE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8B79C-6B70-4E8A-8DE8-5229E7DA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065A-9468-4FE5-AF6D-38D35629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C4A0-B91B-4679-BAA7-E22AB6CB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8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176A-89C7-4C52-8D91-22E15046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BE2A7-5E9C-4FD3-ABC7-423751A72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E8571-D452-4091-8D94-A5C431D5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AB28F-22B5-499D-8DF8-997F239A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B8DC2-40F5-4005-8E86-00D1CEA9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FDE80-141B-4039-A0D3-160CFA0C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26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CBD1D-8544-4FB9-B41E-6C691D13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B505-63E0-4B01-A5A3-48E3C505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B31F-F1F0-479E-8504-754DB539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E382-996E-45D5-8386-5B16F42468EF}" type="datetimeFigureOut">
              <a:rPr lang="en-BE" smtClean="0"/>
              <a:t>02/07/2021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977C-2F1B-4BF9-A04F-209C741F9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5498-035F-4238-A4A7-3B5C4C79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820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EB85-4517-4500-8D8B-4C3008CB6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Mining from experiments</a:t>
            </a:r>
            <a:endParaRPr lang="en-B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153DC-FF8B-4064-B937-FD7CE326B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0693"/>
            <a:ext cx="9144000" cy="877598"/>
          </a:xfrm>
        </p:spPr>
        <p:txBody>
          <a:bodyPr/>
          <a:lstStyle/>
          <a:p>
            <a:r>
              <a:rPr lang="en-US" dirty="0"/>
              <a:t>Ronald Ponguillo </a:t>
            </a:r>
          </a:p>
          <a:p>
            <a:r>
              <a:rPr lang="en-US" dirty="0"/>
              <a:t>University of Ghent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6846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SCENARIOS</a:t>
            </a:r>
            <a:endParaRPr lang="en-BE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CB451-31F2-456B-BF3F-E8D0334FD51B}"/>
              </a:ext>
            </a:extLst>
          </p:cNvPr>
          <p:cNvSpPr txBox="1"/>
          <p:nvPr/>
        </p:nvSpPr>
        <p:spPr>
          <a:xfrm>
            <a:off x="4105275" y="1098872"/>
            <a:ext cx="22383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Clear_1: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Clearance  5</a:t>
            </a:r>
            <a:endParaRPr lang="en-BE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13F60-2421-4EC6-B134-7CE66D56102B}"/>
              </a:ext>
            </a:extLst>
          </p:cNvPr>
          <p:cNvSpPr txBox="1"/>
          <p:nvPr/>
        </p:nvSpPr>
        <p:spPr>
          <a:xfrm>
            <a:off x="9981344" y="1098872"/>
            <a:ext cx="21526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Clear_2: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Clearance  10</a:t>
            </a:r>
            <a:endParaRPr lang="en-BE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4C9600-05E9-4CB8-8057-194489D60422}"/>
              </a:ext>
            </a:extLst>
          </p:cNvPr>
          <p:cNvSpPr txBox="1"/>
          <p:nvPr/>
        </p:nvSpPr>
        <p:spPr>
          <a:xfrm>
            <a:off x="9981344" y="3941022"/>
            <a:ext cx="21526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Clear_4: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Clearance  20</a:t>
            </a:r>
            <a:endParaRPr lang="en-BE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323F9-5BA6-4B37-AC98-A5EE9F7EE2B4}"/>
              </a:ext>
            </a:extLst>
          </p:cNvPr>
          <p:cNvSpPr txBox="1"/>
          <p:nvPr/>
        </p:nvSpPr>
        <p:spPr>
          <a:xfrm>
            <a:off x="4105275" y="3928620"/>
            <a:ext cx="21662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Clear_3: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Clearance  15</a:t>
            </a:r>
            <a:endParaRPr lang="en-BE" sz="16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DB4EF72-23A2-4883-9077-64A73A39C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457" t="10423" r="8642" b="5608"/>
          <a:stretch/>
        </p:blipFill>
        <p:spPr>
          <a:xfrm>
            <a:off x="491248" y="1032879"/>
            <a:ext cx="3452112" cy="256345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0EA5A87-5ED0-48E8-AF55-975CD1743D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25" t="11094" r="9147" b="6280"/>
          <a:stretch/>
        </p:blipFill>
        <p:spPr>
          <a:xfrm>
            <a:off x="6508413" y="997527"/>
            <a:ext cx="3480457" cy="25634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6CE298B-2729-414E-8884-B841A10EF3C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457" t="10647" r="8642" b="6056"/>
          <a:stretch/>
        </p:blipFill>
        <p:spPr>
          <a:xfrm>
            <a:off x="477075" y="3939370"/>
            <a:ext cx="3480457" cy="256382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749D07A-1DAF-4146-998E-398F7503269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6457" t="10870" r="9147" b="5608"/>
          <a:stretch/>
        </p:blipFill>
        <p:spPr>
          <a:xfrm>
            <a:off x="6508413" y="3940645"/>
            <a:ext cx="3480457" cy="25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3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SCENARIOS</a:t>
            </a:r>
            <a:endParaRPr lang="en-BE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CB451-31F2-456B-BF3F-E8D0334FD51B}"/>
              </a:ext>
            </a:extLst>
          </p:cNvPr>
          <p:cNvSpPr txBox="1"/>
          <p:nvPr/>
        </p:nvSpPr>
        <p:spPr>
          <a:xfrm>
            <a:off x="4105275" y="1098872"/>
            <a:ext cx="223837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Clear_5: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Clearance  25</a:t>
            </a:r>
            <a:endParaRPr lang="en-BE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13F60-2421-4EC6-B134-7CE66D56102B}"/>
              </a:ext>
            </a:extLst>
          </p:cNvPr>
          <p:cNvSpPr txBox="1"/>
          <p:nvPr/>
        </p:nvSpPr>
        <p:spPr>
          <a:xfrm>
            <a:off x="9981344" y="1098872"/>
            <a:ext cx="21526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Clear_6: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Clearance  30</a:t>
            </a:r>
            <a:endParaRPr lang="en-BE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323F9-5BA6-4B37-AC98-A5EE9F7EE2B4}"/>
              </a:ext>
            </a:extLst>
          </p:cNvPr>
          <p:cNvSpPr txBox="1"/>
          <p:nvPr/>
        </p:nvSpPr>
        <p:spPr>
          <a:xfrm>
            <a:off x="4105275" y="3928620"/>
            <a:ext cx="21662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Clear_7: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Clearance  40</a:t>
            </a:r>
            <a:endParaRPr lang="en-BE" sz="16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5E2D99B-A923-43D4-BD63-5CECB9E56B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21" t="11407" r="8811" b="5608"/>
          <a:stretch/>
        </p:blipFill>
        <p:spPr>
          <a:xfrm>
            <a:off x="508772" y="997527"/>
            <a:ext cx="3499423" cy="256302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94B8822-5DB8-469C-9523-206A177C9D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457" t="11407" r="9315" b="6056"/>
          <a:stretch/>
        </p:blipFill>
        <p:spPr>
          <a:xfrm>
            <a:off x="6481922" y="992549"/>
            <a:ext cx="3499422" cy="257463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A41154C-4C93-4107-A9A4-A66884D38D4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457" t="11407" r="8979" b="6280"/>
          <a:stretch/>
        </p:blipFill>
        <p:spPr>
          <a:xfrm>
            <a:off x="508772" y="3928620"/>
            <a:ext cx="3507067" cy="25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5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ALGORITHMS EVALUATED</a:t>
            </a:r>
            <a:endParaRPr lang="en-B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C3C8A-ECBB-4D93-8F92-C4629430F865}"/>
              </a:ext>
            </a:extLst>
          </p:cNvPr>
          <p:cNvSpPr txBox="1"/>
          <p:nvPr/>
        </p:nvSpPr>
        <p:spPr>
          <a:xfrm>
            <a:off x="838200" y="1240669"/>
            <a:ext cx="33011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u="sng" dirty="0"/>
              <a:t>DETERMINISTICS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A_Star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Bidirectional_A_Star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Bidirectional_BFS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/>
              <a:t>BFS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/>
              <a:t>DFS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/>
              <a:t>Dijkstra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D_Star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Greedy_BFS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Visibility_Road_Map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C" dirty="0"/>
          </a:p>
          <a:p>
            <a:r>
              <a:rPr lang="es-EC" b="1" u="sng" dirty="0">
                <a:solidFill>
                  <a:schemeClr val="bg1"/>
                </a:solidFill>
              </a:rPr>
              <a:t>PROBABILISTICS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>
                <a:solidFill>
                  <a:schemeClr val="bg1"/>
                </a:solidFill>
              </a:rPr>
              <a:t>RRT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>
                <a:solidFill>
                  <a:schemeClr val="bg1"/>
                </a:solidFill>
              </a:rPr>
              <a:t>RRT_Path_Smoothing</a:t>
            </a:r>
            <a:endParaRPr lang="es-EC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>
                <a:solidFill>
                  <a:schemeClr val="bg1"/>
                </a:solidFill>
              </a:rPr>
              <a:t>RRT_Sobol_Sampler</a:t>
            </a:r>
            <a:endParaRPr lang="es-EC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>
                <a:solidFill>
                  <a:schemeClr val="bg1"/>
                </a:solidFill>
              </a:rPr>
              <a:t>RRT_Star</a:t>
            </a: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8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3AF8BAB-311D-431C-99DC-DFAF5CED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5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635F-9E5B-47C9-BF67-7D759BE1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4858-C5F9-4D5B-A098-0C416DC21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the Problem Statement</a:t>
            </a:r>
          </a:p>
          <a:p>
            <a:endParaRPr lang="en-US" dirty="0"/>
          </a:p>
          <a:p>
            <a:r>
              <a:rPr lang="en-US" dirty="0"/>
              <a:t>Writing the methodology</a:t>
            </a:r>
          </a:p>
          <a:p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1373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E1F0-E013-4FCB-82AE-72AC3A9F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b="1" dirty="0"/>
              <a:t>Relation between </a:t>
            </a:r>
            <a:r>
              <a:rPr lang="en-US" b="1" dirty="0" err="1"/>
              <a:t>Path_length</a:t>
            </a:r>
            <a:r>
              <a:rPr lang="en-US" b="1" dirty="0"/>
              <a:t> and Iteration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1F69-2D17-4F50-A142-E75B8700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36421"/>
          </a:xfrm>
        </p:spPr>
        <p:txBody>
          <a:bodyPr/>
          <a:lstStyle/>
          <a:p>
            <a:r>
              <a:rPr lang="en-US" dirty="0"/>
              <a:t>There is some relationship between the path Length obtained and the number of Iterations for each algorithm?</a:t>
            </a:r>
          </a:p>
          <a:p>
            <a:endParaRPr lang="en-US" dirty="0"/>
          </a:p>
          <a:p>
            <a:r>
              <a:rPr lang="en-US" dirty="0"/>
              <a:t>Is different for Deterministic than Probabilistic Algorithm?</a:t>
            </a:r>
          </a:p>
          <a:p>
            <a:endParaRPr lang="en-US" dirty="0"/>
          </a:p>
          <a:p>
            <a:r>
              <a:rPr lang="en-US" dirty="0"/>
              <a:t>Depend on obstacle shape or obstacle position?</a:t>
            </a:r>
          </a:p>
          <a:p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3599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15710</TotalTime>
  <Words>521</Words>
  <Application>Microsoft Office PowerPoint</Application>
  <PresentationFormat>Widescreen</PresentationFormat>
  <Paragraphs>103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Data Mining from experiments</vt:lpstr>
      <vt:lpstr>SCENARIOS</vt:lpstr>
      <vt:lpstr>SCENARIOS</vt:lpstr>
      <vt:lpstr>ALGORITHMS EVALUATED</vt:lpstr>
      <vt:lpstr>PowerPoint Presentation</vt:lpstr>
      <vt:lpstr>Work in progress</vt:lpstr>
      <vt:lpstr>Relation between Path_length and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 Algorithm with Python Robotics</dc:title>
  <dc:creator>Ronald Ponguillo</dc:creator>
  <cp:lastModifiedBy>Ronald Ponguillo</cp:lastModifiedBy>
  <cp:revision>55</cp:revision>
  <dcterms:created xsi:type="dcterms:W3CDTF">2021-05-26T08:37:53Z</dcterms:created>
  <dcterms:modified xsi:type="dcterms:W3CDTF">2021-07-04T17:24:38Z</dcterms:modified>
</cp:coreProperties>
</file>