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79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5D405-F503-4220-A5B1-04F57A2CE2E1}" v="83" dt="2021-06-14T19:30:15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67" autoAdjust="0"/>
  </p:normalViewPr>
  <p:slideViewPr>
    <p:cSldViewPr snapToGrid="0">
      <p:cViewPr varScale="1">
        <p:scale>
          <a:sx n="97" d="100"/>
          <a:sy n="97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Ponguillo" userId="938ca32066ef60c6" providerId="LiveId" clId="{37B5D405-F503-4220-A5B1-04F57A2CE2E1}"/>
    <pc:docChg chg="undo custSel addSld delSld modSld">
      <pc:chgData name="Ronald Ponguillo" userId="938ca32066ef60c6" providerId="LiveId" clId="{37B5D405-F503-4220-A5B1-04F57A2CE2E1}" dt="2021-06-14T19:31:28.481" v="874" actId="20577"/>
      <pc:docMkLst>
        <pc:docMk/>
      </pc:docMkLst>
      <pc:sldChg chg="del">
        <pc:chgData name="Ronald Ponguillo" userId="938ca32066ef60c6" providerId="LiveId" clId="{37B5D405-F503-4220-A5B1-04F57A2CE2E1}" dt="2021-06-09T06:58:49.752" v="0" actId="47"/>
        <pc:sldMkLst>
          <pc:docMk/>
          <pc:sldMk cId="3846242242" sldId="267"/>
        </pc:sldMkLst>
      </pc:sldChg>
      <pc:sldChg chg="del">
        <pc:chgData name="Ronald Ponguillo" userId="938ca32066ef60c6" providerId="LiveId" clId="{37B5D405-F503-4220-A5B1-04F57A2CE2E1}" dt="2021-06-09T08:27:50.565" v="527" actId="47"/>
        <pc:sldMkLst>
          <pc:docMk/>
          <pc:sldMk cId="3079145495" sldId="270"/>
        </pc:sldMkLst>
      </pc:sldChg>
      <pc:sldChg chg="del">
        <pc:chgData name="Ronald Ponguillo" userId="938ca32066ef60c6" providerId="LiveId" clId="{37B5D405-F503-4220-A5B1-04F57A2CE2E1}" dt="2021-06-09T06:58:49.752" v="0" actId="47"/>
        <pc:sldMkLst>
          <pc:docMk/>
          <pc:sldMk cId="133596744" sldId="271"/>
        </pc:sldMkLst>
      </pc:sldChg>
      <pc:sldChg chg="addSp delSp modSp new mod modNotesTx">
        <pc:chgData name="Ronald Ponguillo" userId="938ca32066ef60c6" providerId="LiveId" clId="{37B5D405-F503-4220-A5B1-04F57A2CE2E1}" dt="2021-06-14T19:31:28.481" v="874" actId="20577"/>
        <pc:sldMkLst>
          <pc:docMk/>
          <pc:sldMk cId="628338455" sldId="271"/>
        </pc:sldMkLst>
        <pc:spChg chg="mod">
          <ac:chgData name="Ronald Ponguillo" userId="938ca32066ef60c6" providerId="LiveId" clId="{37B5D405-F503-4220-A5B1-04F57A2CE2E1}" dt="2021-06-09T06:59:25.442" v="20" actId="113"/>
          <ac:spMkLst>
            <pc:docMk/>
            <pc:sldMk cId="628338455" sldId="271"/>
            <ac:spMk id="2" creationId="{071FB967-308C-4566-8B3A-FB5BDD7CED5E}"/>
          </ac:spMkLst>
        </pc:spChg>
        <pc:spChg chg="del mod">
          <ac:chgData name="Ronald Ponguillo" userId="938ca32066ef60c6" providerId="LiveId" clId="{37B5D405-F503-4220-A5B1-04F57A2CE2E1}" dt="2021-06-09T06:59:22" v="19" actId="478"/>
          <ac:spMkLst>
            <pc:docMk/>
            <pc:sldMk cId="628338455" sldId="271"/>
            <ac:spMk id="3" creationId="{46F0B11E-466A-4A18-BEBC-4259F85B20C0}"/>
          </ac:spMkLst>
        </pc:spChg>
        <pc:spChg chg="add mod">
          <ac:chgData name="Ronald Ponguillo" userId="938ca32066ef60c6" providerId="LiveId" clId="{37B5D405-F503-4220-A5B1-04F57A2CE2E1}" dt="2021-06-09T07:20:47.213" v="235" actId="20577"/>
          <ac:spMkLst>
            <pc:docMk/>
            <pc:sldMk cId="628338455" sldId="271"/>
            <ac:spMk id="9" creationId="{AB6CB451-31F2-456B-BF3F-E8D0334FD51B}"/>
          </ac:spMkLst>
        </pc:spChg>
        <pc:spChg chg="add mod">
          <ac:chgData name="Ronald Ponguillo" userId="938ca32066ef60c6" providerId="LiveId" clId="{37B5D405-F503-4220-A5B1-04F57A2CE2E1}" dt="2021-06-09T07:27:46.093" v="272" actId="5793"/>
          <ac:spMkLst>
            <pc:docMk/>
            <pc:sldMk cId="628338455" sldId="271"/>
            <ac:spMk id="10" creationId="{2B913F60-2421-4EC6-B134-7CE66D56102B}"/>
          </ac:spMkLst>
        </pc:spChg>
        <pc:spChg chg="add mod">
          <ac:chgData name="Ronald Ponguillo" userId="938ca32066ef60c6" providerId="LiveId" clId="{37B5D405-F503-4220-A5B1-04F57A2CE2E1}" dt="2021-06-09T07:28:22.874" v="276" actId="5793"/>
          <ac:spMkLst>
            <pc:docMk/>
            <pc:sldMk cId="628338455" sldId="271"/>
            <ac:spMk id="11" creationId="{984C9600-05E9-4CB8-8057-194489D60422}"/>
          </ac:spMkLst>
        </pc:spChg>
        <pc:spChg chg="add mod">
          <ac:chgData name="Ronald Ponguillo" userId="938ca32066ef60c6" providerId="LiveId" clId="{37B5D405-F503-4220-A5B1-04F57A2CE2E1}" dt="2021-06-14T19:31:28.481" v="874" actId="20577"/>
          <ac:spMkLst>
            <pc:docMk/>
            <pc:sldMk cId="628338455" sldId="271"/>
            <ac:spMk id="12" creationId="{3B1323F9-5BA6-4B37-AC98-A5EE9F7EE2B4}"/>
          </ac:spMkLst>
        </pc:spChg>
        <pc:picChg chg="add mod">
          <ac:chgData name="Ronald Ponguillo" userId="938ca32066ef60c6" providerId="LiveId" clId="{37B5D405-F503-4220-A5B1-04F57A2CE2E1}" dt="2021-06-09T07:05:29.011" v="45" actId="1076"/>
          <ac:picMkLst>
            <pc:docMk/>
            <pc:sldMk cId="628338455" sldId="271"/>
            <ac:picMk id="4" creationId="{871CA4AE-5770-468C-B159-54B0C760BD97}"/>
          </ac:picMkLst>
        </pc:picChg>
        <pc:picChg chg="add mod">
          <ac:chgData name="Ronald Ponguillo" userId="938ca32066ef60c6" providerId="LiveId" clId="{37B5D405-F503-4220-A5B1-04F57A2CE2E1}" dt="2021-06-09T07:05:19.220" v="44" actId="1076"/>
          <ac:picMkLst>
            <pc:docMk/>
            <pc:sldMk cId="628338455" sldId="271"/>
            <ac:picMk id="5" creationId="{5CA83E5A-97D0-412E-B949-CCCA7DDBBEC6}"/>
          </ac:picMkLst>
        </pc:picChg>
        <pc:picChg chg="add del mod">
          <ac:chgData name="Ronald Ponguillo" userId="938ca32066ef60c6" providerId="LiveId" clId="{37B5D405-F503-4220-A5B1-04F57A2CE2E1}" dt="2021-06-14T19:30:13.837" v="861" actId="478"/>
          <ac:picMkLst>
            <pc:docMk/>
            <pc:sldMk cId="628338455" sldId="271"/>
            <ac:picMk id="6" creationId="{75ED9E67-CE28-445A-897D-680E3111826F}"/>
          </ac:picMkLst>
        </pc:picChg>
        <pc:picChg chg="add mod modCrop">
          <ac:chgData name="Ronald Ponguillo" userId="938ca32066ef60c6" providerId="LiveId" clId="{37B5D405-F503-4220-A5B1-04F57A2CE2E1}" dt="2021-06-14T19:31:14.946" v="868" actId="14100"/>
          <ac:picMkLst>
            <pc:docMk/>
            <pc:sldMk cId="628338455" sldId="271"/>
            <ac:picMk id="7" creationId="{8E099284-9E15-4E76-94BA-F5F086C70ADA}"/>
          </ac:picMkLst>
        </pc:picChg>
        <pc:picChg chg="add mod modCrop">
          <ac:chgData name="Ronald Ponguillo" userId="938ca32066ef60c6" providerId="LiveId" clId="{37B5D405-F503-4220-A5B1-04F57A2CE2E1}" dt="2021-06-09T07:05:03.479" v="42" actId="1076"/>
          <ac:picMkLst>
            <pc:docMk/>
            <pc:sldMk cId="628338455" sldId="271"/>
            <ac:picMk id="8" creationId="{E0E85074-370C-465D-BF55-9B1E74AF7C68}"/>
          </ac:picMkLst>
        </pc:picChg>
      </pc:sldChg>
      <pc:sldChg chg="addSp delSp modSp add mod">
        <pc:chgData name="Ronald Ponguillo" userId="938ca32066ef60c6" providerId="LiveId" clId="{37B5D405-F503-4220-A5B1-04F57A2CE2E1}" dt="2021-06-09T07:40:47.560" v="386"/>
        <pc:sldMkLst>
          <pc:docMk/>
          <pc:sldMk cId="2026189526" sldId="272"/>
        </pc:sldMkLst>
        <pc:spChg chg="mod">
          <ac:chgData name="Ronald Ponguillo" userId="938ca32066ef60c6" providerId="LiveId" clId="{37B5D405-F503-4220-A5B1-04F57A2CE2E1}" dt="2021-06-09T07:40:47.560" v="386"/>
          <ac:spMkLst>
            <pc:docMk/>
            <pc:sldMk cId="2026189526" sldId="272"/>
            <ac:spMk id="2" creationId="{071FB967-308C-4566-8B3A-FB5BDD7CED5E}"/>
          </ac:spMkLst>
        </pc:spChg>
        <pc:spChg chg="add mod">
          <ac:chgData name="Ronald Ponguillo" userId="938ca32066ef60c6" providerId="LiveId" clId="{37B5D405-F503-4220-A5B1-04F57A2CE2E1}" dt="2021-06-09T07:39:26.914" v="382" actId="14100"/>
          <ac:spMkLst>
            <pc:docMk/>
            <pc:sldMk cId="2026189526" sldId="272"/>
            <ac:spMk id="5" creationId="{CB0C3C8A-ECBB-4D93-8F92-C4629430F865}"/>
          </ac:spMkLst>
        </pc:spChg>
        <pc:spChg chg="add del">
          <ac:chgData name="Ronald Ponguillo" userId="938ca32066ef60c6" providerId="LiveId" clId="{37B5D405-F503-4220-A5B1-04F57A2CE2E1}" dt="2021-06-09T07:39:57.797" v="384" actId="22"/>
          <ac:spMkLst>
            <pc:docMk/>
            <pc:sldMk cId="2026189526" sldId="272"/>
            <ac:spMk id="7" creationId="{BA40B51B-8FC7-4885-AAC8-64DF5B7F6572}"/>
          </ac:spMkLst>
        </pc:spChg>
        <pc:graphicFrameChg chg="add del mod modGraphic">
          <ac:chgData name="Ronald Ponguillo" userId="938ca32066ef60c6" providerId="LiveId" clId="{37B5D405-F503-4220-A5B1-04F57A2CE2E1}" dt="2021-06-09T07:37:12.297" v="312"/>
          <ac:graphicFrameMkLst>
            <pc:docMk/>
            <pc:sldMk cId="2026189526" sldId="272"/>
            <ac:graphicFrameMk id="3" creationId="{2CDBA200-9491-4CF2-9230-9764C8E0AF78}"/>
          </ac:graphicFrameMkLst>
        </pc:graphicFrameChg>
      </pc:sldChg>
      <pc:sldChg chg="new del">
        <pc:chgData name="Ronald Ponguillo" userId="938ca32066ef60c6" providerId="LiveId" clId="{37B5D405-F503-4220-A5B1-04F57A2CE2E1}" dt="2021-06-09T06:59:36.656" v="22" actId="47"/>
        <pc:sldMkLst>
          <pc:docMk/>
          <pc:sldMk cId="2408356732" sldId="272"/>
        </pc:sldMkLst>
      </pc:sldChg>
      <pc:sldChg chg="del">
        <pc:chgData name="Ronald Ponguillo" userId="938ca32066ef60c6" providerId="LiveId" clId="{37B5D405-F503-4220-A5B1-04F57A2CE2E1}" dt="2021-06-09T06:58:49.752" v="0" actId="47"/>
        <pc:sldMkLst>
          <pc:docMk/>
          <pc:sldMk cId="3907677255" sldId="272"/>
        </pc:sldMkLst>
      </pc:sldChg>
      <pc:sldChg chg="addSp delSp modSp add mod">
        <pc:chgData name="Ronald Ponguillo" userId="938ca32066ef60c6" providerId="LiveId" clId="{37B5D405-F503-4220-A5B1-04F57A2CE2E1}" dt="2021-06-09T12:14:55.776" v="852" actId="27918"/>
        <pc:sldMkLst>
          <pc:docMk/>
          <pc:sldMk cId="3216063393" sldId="273"/>
        </pc:sldMkLst>
        <pc:spChg chg="mod">
          <ac:chgData name="Ronald Ponguillo" userId="938ca32066ef60c6" providerId="LiveId" clId="{37B5D405-F503-4220-A5B1-04F57A2CE2E1}" dt="2021-06-09T07:46:36.209" v="417" actId="20577"/>
          <ac:spMkLst>
            <pc:docMk/>
            <pc:sldMk cId="3216063393" sldId="273"/>
            <ac:spMk id="2" creationId="{071FB967-308C-4566-8B3A-FB5BDD7CED5E}"/>
          </ac:spMkLst>
        </pc:spChg>
        <pc:spChg chg="del">
          <ac:chgData name="Ronald Ponguillo" userId="938ca32066ef60c6" providerId="LiveId" clId="{37B5D405-F503-4220-A5B1-04F57A2CE2E1}" dt="2021-06-09T07:41:34.461" v="387" actId="478"/>
          <ac:spMkLst>
            <pc:docMk/>
            <pc:sldMk cId="3216063393" sldId="273"/>
            <ac:spMk id="5" creationId="{CB0C3C8A-ECBB-4D93-8F92-C4629430F865}"/>
          </ac:spMkLst>
        </pc:spChg>
        <pc:graphicFrameChg chg="add mod">
          <ac:chgData name="Ronald Ponguillo" userId="938ca32066ef60c6" providerId="LiveId" clId="{37B5D405-F503-4220-A5B1-04F57A2CE2E1}" dt="2021-06-09T09:18:55.505" v="739"/>
          <ac:graphicFrameMkLst>
            <pc:docMk/>
            <pc:sldMk cId="3216063393" sldId="273"/>
            <ac:graphicFrameMk id="4" creationId="{A47B4613-E134-45BE-9A22-7C311B05C0D3}"/>
          </ac:graphicFrameMkLst>
        </pc:graphicFrameChg>
        <pc:graphicFrameChg chg="add mod">
          <ac:chgData name="Ronald Ponguillo" userId="938ca32066ef60c6" providerId="LiveId" clId="{37B5D405-F503-4220-A5B1-04F57A2CE2E1}" dt="2021-06-09T07:45:13.505" v="406" actId="20577"/>
          <ac:graphicFrameMkLst>
            <pc:docMk/>
            <pc:sldMk cId="3216063393" sldId="273"/>
            <ac:graphicFrameMk id="6" creationId="{0459B28A-FA40-4031-BEFD-91D7AE5D35EF}"/>
          </ac:graphicFrameMkLst>
        </pc:graphicFrameChg>
        <pc:graphicFrameChg chg="add mod">
          <ac:chgData name="Ronald Ponguillo" userId="938ca32066ef60c6" providerId="LiveId" clId="{37B5D405-F503-4220-A5B1-04F57A2CE2E1}" dt="2021-06-09T07:45:08.877" v="405" actId="20577"/>
          <ac:graphicFrameMkLst>
            <pc:docMk/>
            <pc:sldMk cId="3216063393" sldId="273"/>
            <ac:graphicFrameMk id="7" creationId="{011CE591-0BDB-40E1-9585-C43C2F708CFA}"/>
          </ac:graphicFrameMkLst>
        </pc:graphicFrameChg>
        <pc:picChg chg="add mod">
          <ac:chgData name="Ronald Ponguillo" userId="938ca32066ef60c6" providerId="LiveId" clId="{37B5D405-F503-4220-A5B1-04F57A2CE2E1}" dt="2021-06-09T08:18:45.911" v="506" actId="1076"/>
          <ac:picMkLst>
            <pc:docMk/>
            <pc:sldMk cId="3216063393" sldId="273"/>
            <ac:picMk id="8" creationId="{1106E4F4-88DB-4382-9B22-5A6CEEBEE763}"/>
          </ac:picMkLst>
        </pc:picChg>
      </pc:sldChg>
      <pc:sldChg chg="addSp delSp modSp add mod">
        <pc:chgData name="Ronald Ponguillo" userId="938ca32066ef60c6" providerId="LiveId" clId="{37B5D405-F503-4220-A5B1-04F57A2CE2E1}" dt="2021-06-09T12:20:00.229" v="856" actId="27918"/>
        <pc:sldMkLst>
          <pc:docMk/>
          <pc:sldMk cId="1220600228" sldId="274"/>
        </pc:sldMkLst>
        <pc:spChg chg="mod">
          <ac:chgData name="Ronald Ponguillo" userId="938ca32066ef60c6" providerId="LiveId" clId="{37B5D405-F503-4220-A5B1-04F57A2CE2E1}" dt="2021-06-09T07:46:46.231" v="427" actId="20577"/>
          <ac:spMkLst>
            <pc:docMk/>
            <pc:sldMk cId="1220600228" sldId="274"/>
            <ac:spMk id="2" creationId="{071FB967-308C-4566-8B3A-FB5BDD7CED5E}"/>
          </ac:spMkLst>
        </pc:spChg>
        <pc:graphicFrameChg chg="del">
          <ac:chgData name="Ronald Ponguillo" userId="938ca32066ef60c6" providerId="LiveId" clId="{37B5D405-F503-4220-A5B1-04F57A2CE2E1}" dt="2021-06-09T07:47:03.915" v="428" actId="478"/>
          <ac:graphicFrameMkLst>
            <pc:docMk/>
            <pc:sldMk cId="1220600228" sldId="274"/>
            <ac:graphicFrameMk id="4" creationId="{A47B4613-E134-45BE-9A22-7C311B05C0D3}"/>
          </ac:graphicFrameMkLst>
        </pc:graphicFrameChg>
        <pc:graphicFrameChg chg="del">
          <ac:chgData name="Ronald Ponguillo" userId="938ca32066ef60c6" providerId="LiveId" clId="{37B5D405-F503-4220-A5B1-04F57A2CE2E1}" dt="2021-06-09T07:47:10.834" v="430" actId="478"/>
          <ac:graphicFrameMkLst>
            <pc:docMk/>
            <pc:sldMk cId="1220600228" sldId="274"/>
            <ac:graphicFrameMk id="6" creationId="{0459B28A-FA40-4031-BEFD-91D7AE5D35EF}"/>
          </ac:graphicFrameMkLst>
        </pc:graphicFrameChg>
        <pc:graphicFrameChg chg="del">
          <ac:chgData name="Ronald Ponguillo" userId="938ca32066ef60c6" providerId="LiveId" clId="{37B5D405-F503-4220-A5B1-04F57A2CE2E1}" dt="2021-06-09T07:47:07.651" v="429" actId="478"/>
          <ac:graphicFrameMkLst>
            <pc:docMk/>
            <pc:sldMk cId="1220600228" sldId="274"/>
            <ac:graphicFrameMk id="7" creationId="{011CE591-0BDB-40E1-9585-C43C2F708CFA}"/>
          </ac:graphicFrameMkLst>
        </pc:graphicFrameChg>
        <pc:graphicFrameChg chg="add mod">
          <ac:chgData name="Ronald Ponguillo" userId="938ca32066ef60c6" providerId="LiveId" clId="{37B5D405-F503-4220-A5B1-04F57A2CE2E1}" dt="2021-06-09T09:19:51.548" v="744"/>
          <ac:graphicFrameMkLst>
            <pc:docMk/>
            <pc:sldMk cId="1220600228" sldId="274"/>
            <ac:graphicFrameMk id="8" creationId="{B274AC64-6BC8-4200-BDCD-1686088DD5C4}"/>
          </ac:graphicFrameMkLst>
        </pc:graphicFrameChg>
        <pc:graphicFrameChg chg="add mod">
          <ac:chgData name="Ronald Ponguillo" userId="938ca32066ef60c6" providerId="LiveId" clId="{37B5D405-F503-4220-A5B1-04F57A2CE2E1}" dt="2021-06-09T07:48:19.414" v="447" actId="1035"/>
          <ac:graphicFrameMkLst>
            <pc:docMk/>
            <pc:sldMk cId="1220600228" sldId="274"/>
            <ac:graphicFrameMk id="9" creationId="{35FAEA1E-D38C-4F70-BA11-7E4AE5203E72}"/>
          </ac:graphicFrameMkLst>
        </pc:graphicFrameChg>
        <pc:graphicFrameChg chg="add mod">
          <ac:chgData name="Ronald Ponguillo" userId="938ca32066ef60c6" providerId="LiveId" clId="{37B5D405-F503-4220-A5B1-04F57A2CE2E1}" dt="2021-06-09T09:06:29.952" v="553"/>
          <ac:graphicFrameMkLst>
            <pc:docMk/>
            <pc:sldMk cId="1220600228" sldId="274"/>
            <ac:graphicFrameMk id="10" creationId="{E0493DC5-6572-4B30-A836-B3C879C12F64}"/>
          </ac:graphicFrameMkLst>
        </pc:graphicFrameChg>
        <pc:picChg chg="add mod">
          <ac:chgData name="Ronald Ponguillo" userId="938ca32066ef60c6" providerId="LiveId" clId="{37B5D405-F503-4220-A5B1-04F57A2CE2E1}" dt="2021-06-09T08:21:14.499" v="513" actId="1076"/>
          <ac:picMkLst>
            <pc:docMk/>
            <pc:sldMk cId="1220600228" sldId="274"/>
            <ac:picMk id="11" creationId="{772E987E-437B-4C0D-B9A2-972A55967447}"/>
          </ac:picMkLst>
        </pc:picChg>
      </pc:sldChg>
      <pc:sldChg chg="addSp delSp modSp add mod">
        <pc:chgData name="Ronald Ponguillo" userId="938ca32066ef60c6" providerId="LiveId" clId="{37B5D405-F503-4220-A5B1-04F57A2CE2E1}" dt="2021-06-09T12:16:55.681" v="854" actId="27918"/>
        <pc:sldMkLst>
          <pc:docMk/>
          <pc:sldMk cId="2132186073" sldId="275"/>
        </pc:sldMkLst>
        <pc:spChg chg="mod">
          <ac:chgData name="Ronald Ponguillo" userId="938ca32066ef60c6" providerId="LiveId" clId="{37B5D405-F503-4220-A5B1-04F57A2CE2E1}" dt="2021-06-09T07:49:06.492" v="450" actId="20577"/>
          <ac:spMkLst>
            <pc:docMk/>
            <pc:sldMk cId="2132186073" sldId="275"/>
            <ac:spMk id="2" creationId="{071FB967-308C-4566-8B3A-FB5BDD7CED5E}"/>
          </ac:spMkLst>
        </pc:spChg>
        <pc:graphicFrameChg chg="add mod">
          <ac:chgData name="Ronald Ponguillo" userId="938ca32066ef60c6" providerId="LiveId" clId="{37B5D405-F503-4220-A5B1-04F57A2CE2E1}" dt="2021-06-09T09:20:38.135" v="748"/>
          <ac:graphicFrameMkLst>
            <pc:docMk/>
            <pc:sldMk cId="2132186073" sldId="275"/>
            <ac:graphicFrameMk id="6" creationId="{B4F8D627-77DC-4575-83EA-7F71D7902DAA}"/>
          </ac:graphicFrameMkLst>
        </pc:graphicFrameChg>
        <pc:graphicFrameChg chg="add mod">
          <ac:chgData name="Ronald Ponguillo" userId="938ca32066ef60c6" providerId="LiveId" clId="{37B5D405-F503-4220-A5B1-04F57A2CE2E1}" dt="2021-06-09T07:50:21.659" v="461" actId="1076"/>
          <ac:graphicFrameMkLst>
            <pc:docMk/>
            <pc:sldMk cId="2132186073" sldId="275"/>
            <ac:graphicFrameMk id="7" creationId="{AF240F30-AE43-4F41-97DD-F75353E96AAF}"/>
          </ac:graphicFrameMkLst>
        </pc:graphicFrameChg>
        <pc:graphicFrameChg chg="del">
          <ac:chgData name="Ronald Ponguillo" userId="938ca32066ef60c6" providerId="LiveId" clId="{37B5D405-F503-4220-A5B1-04F57A2CE2E1}" dt="2021-06-09T07:49:29.208" v="451" actId="478"/>
          <ac:graphicFrameMkLst>
            <pc:docMk/>
            <pc:sldMk cId="2132186073" sldId="275"/>
            <ac:graphicFrameMk id="8" creationId="{B274AC64-6BC8-4200-BDCD-1686088DD5C4}"/>
          </ac:graphicFrameMkLst>
        </pc:graphicFrameChg>
        <pc:graphicFrameChg chg="del">
          <ac:chgData name="Ronald Ponguillo" userId="938ca32066ef60c6" providerId="LiveId" clId="{37B5D405-F503-4220-A5B1-04F57A2CE2E1}" dt="2021-06-09T07:49:29.208" v="451" actId="478"/>
          <ac:graphicFrameMkLst>
            <pc:docMk/>
            <pc:sldMk cId="2132186073" sldId="275"/>
            <ac:graphicFrameMk id="9" creationId="{35FAEA1E-D38C-4F70-BA11-7E4AE5203E72}"/>
          </ac:graphicFrameMkLst>
        </pc:graphicFrameChg>
        <pc:graphicFrameChg chg="del">
          <ac:chgData name="Ronald Ponguillo" userId="938ca32066ef60c6" providerId="LiveId" clId="{37B5D405-F503-4220-A5B1-04F57A2CE2E1}" dt="2021-06-09T07:49:29.208" v="451" actId="478"/>
          <ac:graphicFrameMkLst>
            <pc:docMk/>
            <pc:sldMk cId="2132186073" sldId="275"/>
            <ac:graphicFrameMk id="10" creationId="{E0493DC5-6572-4B30-A836-B3C879C12F64}"/>
          </ac:graphicFrameMkLst>
        </pc:graphicFrameChg>
        <pc:graphicFrameChg chg="add mod">
          <ac:chgData name="Ronald Ponguillo" userId="938ca32066ef60c6" providerId="LiveId" clId="{37B5D405-F503-4220-A5B1-04F57A2CE2E1}" dt="2021-06-09T09:07:59.195" v="555"/>
          <ac:graphicFrameMkLst>
            <pc:docMk/>
            <pc:sldMk cId="2132186073" sldId="275"/>
            <ac:graphicFrameMk id="11" creationId="{CE5C9D35-D7B2-48A5-999E-3BD2AD54E454}"/>
          </ac:graphicFrameMkLst>
        </pc:graphicFrameChg>
        <pc:picChg chg="add mod">
          <ac:chgData name="Ronald Ponguillo" userId="938ca32066ef60c6" providerId="LiveId" clId="{37B5D405-F503-4220-A5B1-04F57A2CE2E1}" dt="2021-06-09T08:24:57.745" v="520" actId="1076"/>
          <ac:picMkLst>
            <pc:docMk/>
            <pc:sldMk cId="2132186073" sldId="275"/>
            <ac:picMk id="12" creationId="{E7D0C65A-53EE-4E33-968E-4E10BE142989}"/>
          </ac:picMkLst>
        </pc:picChg>
      </pc:sldChg>
      <pc:sldChg chg="addSp delSp modSp add mod">
        <pc:chgData name="Ronald Ponguillo" userId="938ca32066ef60c6" providerId="LiveId" clId="{37B5D405-F503-4220-A5B1-04F57A2CE2E1}" dt="2021-06-09T12:25:32.285" v="858" actId="27918"/>
        <pc:sldMkLst>
          <pc:docMk/>
          <pc:sldMk cId="3365740575" sldId="276"/>
        </pc:sldMkLst>
        <pc:spChg chg="mod">
          <ac:chgData name="Ronald Ponguillo" userId="938ca32066ef60c6" providerId="LiveId" clId="{37B5D405-F503-4220-A5B1-04F57A2CE2E1}" dt="2021-06-09T07:50:57.485" v="464" actId="20577"/>
          <ac:spMkLst>
            <pc:docMk/>
            <pc:sldMk cId="3365740575" sldId="276"/>
            <ac:spMk id="2" creationId="{071FB967-308C-4566-8B3A-FB5BDD7CED5E}"/>
          </ac:spMkLst>
        </pc:spChg>
        <pc:graphicFrameChg chg="del">
          <ac:chgData name="Ronald Ponguillo" userId="938ca32066ef60c6" providerId="LiveId" clId="{37B5D405-F503-4220-A5B1-04F57A2CE2E1}" dt="2021-06-09T07:51:40.431" v="465" actId="478"/>
          <ac:graphicFrameMkLst>
            <pc:docMk/>
            <pc:sldMk cId="3365740575" sldId="276"/>
            <ac:graphicFrameMk id="6" creationId="{B4F8D627-77DC-4575-83EA-7F71D7902DAA}"/>
          </ac:graphicFrameMkLst>
        </pc:graphicFrameChg>
        <pc:graphicFrameChg chg="del">
          <ac:chgData name="Ronald Ponguillo" userId="938ca32066ef60c6" providerId="LiveId" clId="{37B5D405-F503-4220-A5B1-04F57A2CE2E1}" dt="2021-06-09T07:51:40.431" v="465" actId="478"/>
          <ac:graphicFrameMkLst>
            <pc:docMk/>
            <pc:sldMk cId="3365740575" sldId="276"/>
            <ac:graphicFrameMk id="7" creationId="{AF240F30-AE43-4F41-97DD-F75353E96AAF}"/>
          </ac:graphicFrameMkLst>
        </pc:graphicFrameChg>
        <pc:graphicFrameChg chg="add mod">
          <ac:chgData name="Ronald Ponguillo" userId="938ca32066ef60c6" providerId="LiveId" clId="{37B5D405-F503-4220-A5B1-04F57A2CE2E1}" dt="2021-06-09T09:21:15.055" v="752"/>
          <ac:graphicFrameMkLst>
            <pc:docMk/>
            <pc:sldMk cId="3365740575" sldId="276"/>
            <ac:graphicFrameMk id="8" creationId="{B8E0CC1A-20C4-4F8B-AF88-ABC3D5699F65}"/>
          </ac:graphicFrameMkLst>
        </pc:graphicFrameChg>
        <pc:graphicFrameChg chg="add mod">
          <ac:chgData name="Ronald Ponguillo" userId="938ca32066ef60c6" providerId="LiveId" clId="{37B5D405-F503-4220-A5B1-04F57A2CE2E1}" dt="2021-06-09T07:52:24.050" v="472" actId="1076"/>
          <ac:graphicFrameMkLst>
            <pc:docMk/>
            <pc:sldMk cId="3365740575" sldId="276"/>
            <ac:graphicFrameMk id="9" creationId="{22D83703-A52A-4ED3-863F-AC83B1204396}"/>
          </ac:graphicFrameMkLst>
        </pc:graphicFrameChg>
        <pc:graphicFrameChg chg="add mod">
          <ac:chgData name="Ronald Ponguillo" userId="938ca32066ef60c6" providerId="LiveId" clId="{37B5D405-F503-4220-A5B1-04F57A2CE2E1}" dt="2021-06-09T09:12:13.706" v="568"/>
          <ac:graphicFrameMkLst>
            <pc:docMk/>
            <pc:sldMk cId="3365740575" sldId="276"/>
            <ac:graphicFrameMk id="10" creationId="{97566665-F00C-4D67-B083-28C9F69583FD}"/>
          </ac:graphicFrameMkLst>
        </pc:graphicFrameChg>
        <pc:graphicFrameChg chg="del">
          <ac:chgData name="Ronald Ponguillo" userId="938ca32066ef60c6" providerId="LiveId" clId="{37B5D405-F503-4220-A5B1-04F57A2CE2E1}" dt="2021-06-09T07:51:40.431" v="465" actId="478"/>
          <ac:graphicFrameMkLst>
            <pc:docMk/>
            <pc:sldMk cId="3365740575" sldId="276"/>
            <ac:graphicFrameMk id="11" creationId="{CE5C9D35-D7B2-48A5-999E-3BD2AD54E454}"/>
          </ac:graphicFrameMkLst>
        </pc:graphicFrameChg>
        <pc:picChg chg="add mod">
          <ac:chgData name="Ronald Ponguillo" userId="938ca32066ef60c6" providerId="LiveId" clId="{37B5D405-F503-4220-A5B1-04F57A2CE2E1}" dt="2021-06-09T08:25:45.894" v="526" actId="1076"/>
          <ac:picMkLst>
            <pc:docMk/>
            <pc:sldMk cId="3365740575" sldId="276"/>
            <ac:picMk id="12" creationId="{448028FD-D526-4650-A4FF-246DE0BBD240}"/>
          </ac:picMkLst>
        </pc:picChg>
      </pc:sldChg>
      <pc:sldChg chg="addSp delSp modSp add mod">
        <pc:chgData name="Ronald Ponguillo" userId="938ca32066ef60c6" providerId="LiveId" clId="{37B5D405-F503-4220-A5B1-04F57A2CE2E1}" dt="2021-06-09T12:36:07.689" v="860" actId="27918"/>
        <pc:sldMkLst>
          <pc:docMk/>
          <pc:sldMk cId="3446188675" sldId="277"/>
        </pc:sldMkLst>
        <pc:spChg chg="mod">
          <ac:chgData name="Ronald Ponguillo" userId="938ca32066ef60c6" providerId="LiveId" clId="{37B5D405-F503-4220-A5B1-04F57A2CE2E1}" dt="2021-06-09T08:07:24.261" v="487" actId="20577"/>
          <ac:spMkLst>
            <pc:docMk/>
            <pc:sldMk cId="3446188675" sldId="277"/>
            <ac:spMk id="2" creationId="{071FB967-308C-4566-8B3A-FB5BDD7CED5E}"/>
          </ac:spMkLst>
        </pc:spChg>
        <pc:graphicFrameChg chg="add mod">
          <ac:chgData name="Ronald Ponguillo" userId="938ca32066ef60c6" providerId="LiveId" clId="{37B5D405-F503-4220-A5B1-04F57A2CE2E1}" dt="2021-06-09T08:07:33.874" v="491"/>
          <ac:graphicFrameMkLst>
            <pc:docMk/>
            <pc:sldMk cId="3446188675" sldId="277"/>
            <ac:graphicFrameMk id="6" creationId="{D27AFE6E-8F7E-4DDF-9D2A-937F64335156}"/>
          </ac:graphicFrameMkLst>
        </pc:graphicFrameChg>
        <pc:graphicFrameChg chg="add mod">
          <ac:chgData name="Ronald Ponguillo" userId="938ca32066ef60c6" providerId="LiveId" clId="{37B5D405-F503-4220-A5B1-04F57A2CE2E1}" dt="2021-06-09T08:07:33.874" v="491"/>
          <ac:graphicFrameMkLst>
            <pc:docMk/>
            <pc:sldMk cId="3446188675" sldId="277"/>
            <ac:graphicFrameMk id="7" creationId="{94D685ED-8561-44F9-A4E5-F77BEAB89337}"/>
          </ac:graphicFrameMkLst>
        </pc:graphicFrameChg>
        <pc:graphicFrameChg chg="del">
          <ac:chgData name="Ronald Ponguillo" userId="938ca32066ef60c6" providerId="LiveId" clId="{37B5D405-F503-4220-A5B1-04F57A2CE2E1}" dt="2021-06-09T08:07:32.878" v="488" actId="478"/>
          <ac:graphicFrameMkLst>
            <pc:docMk/>
            <pc:sldMk cId="3446188675" sldId="277"/>
            <ac:graphicFrameMk id="8" creationId="{B8E0CC1A-20C4-4F8B-AF88-ABC3D5699F65}"/>
          </ac:graphicFrameMkLst>
        </pc:graphicFrameChg>
        <pc:graphicFrameChg chg="del">
          <ac:chgData name="Ronald Ponguillo" userId="938ca32066ef60c6" providerId="LiveId" clId="{37B5D405-F503-4220-A5B1-04F57A2CE2E1}" dt="2021-06-09T08:07:32.878" v="488" actId="478"/>
          <ac:graphicFrameMkLst>
            <pc:docMk/>
            <pc:sldMk cId="3446188675" sldId="277"/>
            <ac:graphicFrameMk id="9" creationId="{22D83703-A52A-4ED3-863F-AC83B1204396}"/>
          </ac:graphicFrameMkLst>
        </pc:graphicFrameChg>
        <pc:graphicFrameChg chg="del">
          <ac:chgData name="Ronald Ponguillo" userId="938ca32066ef60c6" providerId="LiveId" clId="{37B5D405-F503-4220-A5B1-04F57A2CE2E1}" dt="2021-06-09T08:07:32.878" v="488" actId="478"/>
          <ac:graphicFrameMkLst>
            <pc:docMk/>
            <pc:sldMk cId="3446188675" sldId="277"/>
            <ac:graphicFrameMk id="10" creationId="{97566665-F00C-4D67-B083-28C9F69583FD}"/>
          </ac:graphicFrameMkLst>
        </pc:graphicFrameChg>
      </pc:sldChg>
      <pc:sldChg chg="modSp new mod">
        <pc:chgData name="Ronald Ponguillo" userId="938ca32066ef60c6" providerId="LiveId" clId="{37B5D405-F503-4220-A5B1-04F57A2CE2E1}" dt="2021-06-09T09:27:29.683" v="850" actId="20577"/>
        <pc:sldMkLst>
          <pc:docMk/>
          <pc:sldMk cId="486184989" sldId="278"/>
        </pc:sldMkLst>
        <pc:spChg chg="mod">
          <ac:chgData name="Ronald Ponguillo" userId="938ca32066ef60c6" providerId="LiveId" clId="{37B5D405-F503-4220-A5B1-04F57A2CE2E1}" dt="2021-06-09T09:14:26.813" v="729" actId="113"/>
          <ac:spMkLst>
            <pc:docMk/>
            <pc:sldMk cId="486184989" sldId="278"/>
            <ac:spMk id="2" creationId="{9C56185D-F7EC-4C81-8F99-E2B3C8DDB8B5}"/>
          </ac:spMkLst>
        </pc:spChg>
        <pc:spChg chg="mod">
          <ac:chgData name="Ronald Ponguillo" userId="938ca32066ef60c6" providerId="LiveId" clId="{37B5D405-F503-4220-A5B1-04F57A2CE2E1}" dt="2021-06-09T09:27:29.683" v="850" actId="20577"/>
          <ac:spMkLst>
            <pc:docMk/>
            <pc:sldMk cId="486184989" sldId="278"/>
            <ac:spMk id="3" creationId="{A67EE190-82C9-43CF-8E74-423C1435E459}"/>
          </ac:spMkLst>
        </pc:spChg>
      </pc:sldChg>
      <pc:sldChg chg="new">
        <pc:chgData name="Ronald Ponguillo" userId="938ca32066ef60c6" providerId="LiveId" clId="{37B5D405-F503-4220-A5B1-04F57A2CE2E1}" dt="2021-06-09T09:26:17.226" v="753" actId="680"/>
        <pc:sldMkLst>
          <pc:docMk/>
          <pc:sldMk cId="3556352362" sldId="27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AURORA\Test-AURORA_GPP\DOCUMENTS\AlgorithmData_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 dirty="0" err="1"/>
              <a:t>Scenario</a:t>
            </a:r>
            <a:r>
              <a:rPr lang="es-EC" b="1" dirty="0"/>
              <a:t> 0. </a:t>
            </a:r>
            <a:r>
              <a:rPr lang="es-EC" b="1" dirty="0" err="1"/>
              <a:t>Path_length</a:t>
            </a:r>
            <a:endParaRPr lang="es-EC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0'!$I$1</c:f>
              <c:strCache>
                <c:ptCount val="1"/>
                <c:pt idx="0">
                  <c:v>Path_length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57A-409E-822A-9B932292891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7A-409E-822A-9B932292891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57A-409E-822A-9B932292891F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7A-409E-822A-9B932292891F}"/>
              </c:ext>
            </c:extLst>
          </c:dPt>
          <c:cat>
            <c:strRef>
              <c:f>'Scenario 0'!$A$2:$A$297</c:f>
              <c:strCache>
                <c:ptCount val="13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RRT</c:v>
                </c:pt>
                <c:pt idx="9">
                  <c:v>RRT_Path_Smoothing</c:v>
                </c:pt>
                <c:pt idx="10">
                  <c:v>RRT_Sobol_Sampler</c:v>
                </c:pt>
                <c:pt idx="11">
                  <c:v>RRT_Star</c:v>
                </c:pt>
                <c:pt idx="12">
                  <c:v>Visibility_Road_Map</c:v>
                </c:pt>
              </c:strCache>
            </c:strRef>
          </c:cat>
          <c:val>
            <c:numRef>
              <c:f>'Scenario 0'!$I$2:$I$297</c:f>
              <c:numCache>
                <c:formatCode>General</c:formatCode>
                <c:ptCount val="13"/>
                <c:pt idx="0">
                  <c:v>141.421356237309</c:v>
                </c:pt>
                <c:pt idx="1">
                  <c:v>141.421356237309</c:v>
                </c:pt>
                <c:pt idx="2">
                  <c:v>142.00714267493601</c:v>
                </c:pt>
                <c:pt idx="3">
                  <c:v>141.421356237309</c:v>
                </c:pt>
                <c:pt idx="4">
                  <c:v>141.421356237309</c:v>
                </c:pt>
                <c:pt idx="5">
                  <c:v>141.421356237309</c:v>
                </c:pt>
                <c:pt idx="6">
                  <c:v>140.00714267493601</c:v>
                </c:pt>
                <c:pt idx="7">
                  <c:v>141.421356237309</c:v>
                </c:pt>
                <c:pt idx="8">
                  <c:v>176.164464549326</c:v>
                </c:pt>
                <c:pt idx="9">
                  <c:v>142.07207194354999</c:v>
                </c:pt>
                <c:pt idx="10">
                  <c:v>163.827098075837</c:v>
                </c:pt>
                <c:pt idx="11">
                  <c:v>155.71992970160699</c:v>
                </c:pt>
                <c:pt idx="12">
                  <c:v>141.421356237309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A-409E-822A-9B9322928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367744"/>
        <c:axId val="120361504"/>
      </c:barChart>
      <c:catAx>
        <c:axId val="12036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20361504"/>
        <c:crosses val="autoZero"/>
        <c:auto val="1"/>
        <c:lblAlgn val="ctr"/>
        <c:lblOffset val="100"/>
        <c:noMultiLvlLbl val="0"/>
      </c:catAx>
      <c:valAx>
        <c:axId val="1203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Path</a:t>
                </a:r>
                <a:r>
                  <a:rPr lang="es-EC" b="1" baseline="0"/>
                  <a:t> Length (m)</a:t>
                </a:r>
                <a:endParaRPr lang="es-EC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2036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Scenario 3. Path_length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3'!$I$1</c:f>
              <c:strCache>
                <c:ptCount val="1"/>
                <c:pt idx="0">
                  <c:v>Path_length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A05-443F-B49E-B9194B34783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05-443F-B49E-B9194B34783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A05-443F-B49E-B9194B34783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A05-443F-B49E-B9194B34783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A05-443F-B49E-B9194B34783B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A05-443F-B49E-B9194B34783B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5-443F-B49E-B9194B34783B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A05-443F-B49E-B9194B34783B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A05-443F-B49E-B9194B34783B}"/>
              </c:ext>
            </c:extLst>
          </c:dPt>
          <c:cat>
            <c:strRef>
              <c:f>'Scenario 3'!$A$2:$A$309</c:f>
              <c:strCache>
                <c:ptCount val="13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RRT</c:v>
                </c:pt>
                <c:pt idx="9">
                  <c:v>RRT_Path_Smoothing</c:v>
                </c:pt>
                <c:pt idx="10">
                  <c:v>RRT_Sobol_Sampler</c:v>
                </c:pt>
                <c:pt idx="11">
                  <c:v>RRT_Star</c:v>
                </c:pt>
                <c:pt idx="12">
                  <c:v>Visibility_Road_Map</c:v>
                </c:pt>
              </c:strCache>
            </c:strRef>
          </c:cat>
          <c:val>
            <c:numRef>
              <c:f>'Scenario 3'!$I$2:$I$309</c:f>
              <c:numCache>
                <c:formatCode>General</c:formatCode>
                <c:ptCount val="13"/>
                <c:pt idx="0">
                  <c:v>148.45079348883201</c:v>
                </c:pt>
                <c:pt idx="1">
                  <c:v>148.45079348883201</c:v>
                </c:pt>
                <c:pt idx="2">
                  <c:v>148.45079348883201</c:v>
                </c:pt>
                <c:pt idx="3">
                  <c:v>148.45079348883201</c:v>
                </c:pt>
                <c:pt idx="4">
                  <c:v>158.39191898578599</c:v>
                </c:pt>
                <c:pt idx="5">
                  <c:v>148.45079348883201</c:v>
                </c:pt>
                <c:pt idx="6">
                  <c:v>146.865007051205</c:v>
                </c:pt>
                <c:pt idx="7">
                  <c:v>149.27922061357799</c:v>
                </c:pt>
                <c:pt idx="8">
                  <c:v>158.51701533905401</c:v>
                </c:pt>
                <c:pt idx="9">
                  <c:v>148.59699309496301</c:v>
                </c:pt>
                <c:pt idx="10">
                  <c:v>191.68858800434799</c:v>
                </c:pt>
                <c:pt idx="11">
                  <c:v>155.473924549229</c:v>
                </c:pt>
                <c:pt idx="12">
                  <c:v>142.584837629508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05-443F-B49E-B9194B347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367744"/>
        <c:axId val="120361504"/>
      </c:barChart>
      <c:catAx>
        <c:axId val="12036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20361504"/>
        <c:crosses val="autoZero"/>
        <c:auto val="1"/>
        <c:lblAlgn val="ctr"/>
        <c:lblOffset val="100"/>
        <c:noMultiLvlLbl val="0"/>
      </c:catAx>
      <c:valAx>
        <c:axId val="1203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Path</a:t>
                </a:r>
                <a:r>
                  <a:rPr lang="es-EC" b="1" baseline="0"/>
                  <a:t> Length (m)</a:t>
                </a:r>
                <a:endParaRPr lang="es-EC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2036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Scenario 3.</a:t>
            </a:r>
            <a:r>
              <a:rPr lang="en-US" b="1" baseline="0"/>
              <a:t> </a:t>
            </a:r>
            <a:r>
              <a:rPr lang="en-US" b="1"/>
              <a:t>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3'!$J$1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'Scenario 3'!$A$201:$A$285</c:f>
              <c:strCache>
                <c:ptCount val="4"/>
                <c:pt idx="0">
                  <c:v>RRT</c:v>
                </c:pt>
                <c:pt idx="1">
                  <c:v>RRT_Path_Smoothing</c:v>
                </c:pt>
                <c:pt idx="2">
                  <c:v>RRT_Sobol_Sampler</c:v>
                </c:pt>
                <c:pt idx="3">
                  <c:v>RRT_Star</c:v>
                </c:pt>
              </c:strCache>
            </c:strRef>
          </c:cat>
          <c:val>
            <c:numRef>
              <c:f>'Scenario 3'!$J$201:$J$285</c:f>
              <c:numCache>
                <c:formatCode>General</c:formatCode>
                <c:ptCount val="4"/>
                <c:pt idx="0">
                  <c:v>61</c:v>
                </c:pt>
                <c:pt idx="1">
                  <c:v>73</c:v>
                </c:pt>
                <c:pt idx="2">
                  <c:v>70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1-4CD1-8640-DA93B269F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9900384"/>
        <c:axId val="2089891648"/>
      </c:barChart>
      <c:catAx>
        <c:axId val="208990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Probabilistic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2089891648"/>
        <c:crosses val="autoZero"/>
        <c:auto val="1"/>
        <c:lblAlgn val="ctr"/>
        <c:lblOffset val="100"/>
        <c:noMultiLvlLbl val="0"/>
      </c:catAx>
      <c:valAx>
        <c:axId val="208989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208990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Scenario 3.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3'!$J$1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513-4905-9138-40C4F1EF79F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13-4905-9138-40C4F1EF79F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513-4905-9138-40C4F1EF79F2}"/>
              </c:ext>
            </c:extLst>
          </c:dPt>
          <c:cat>
            <c:strRef>
              <c:f>('Scenario 3'!$A$2:$A$177,'Scenario 3'!$A$297,'Scenario 3'!$A$189,'Scenario 3'!$A$309)</c:f>
              <c:strCache>
                <c:ptCount val="9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Visibility_Road_Map</c:v>
                </c:pt>
              </c:strCache>
            </c:strRef>
          </c:cat>
          <c:val>
            <c:numRef>
              <c:f>('Scenario 3'!$J$2:$J$177,'Scenario 3'!$J$297,'Scenario 3'!$J$189,'Scenario 3'!$J$309)</c:f>
              <c:numCache>
                <c:formatCode>General</c:formatCode>
                <c:ptCount val="9"/>
                <c:pt idx="0">
                  <c:v>3049</c:v>
                </c:pt>
                <c:pt idx="1">
                  <c:v>780</c:v>
                </c:pt>
                <c:pt idx="2">
                  <c:v>2884</c:v>
                </c:pt>
                <c:pt idx="3">
                  <c:v>9671</c:v>
                </c:pt>
                <c:pt idx="4">
                  <c:v>113</c:v>
                </c:pt>
                <c:pt idx="5">
                  <c:v>9671</c:v>
                </c:pt>
                <c:pt idx="6">
                  <c:v>111</c:v>
                </c:pt>
                <c:pt idx="7">
                  <c:v>113</c:v>
                </c:pt>
                <c:pt idx="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3-4905-9138-40C4F1EF7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096512"/>
        <c:axId val="192090688"/>
      </c:barChart>
      <c:catAx>
        <c:axId val="19209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Deterministic</a:t>
                </a:r>
                <a:r>
                  <a:rPr lang="es-EC" b="1" baseline="0"/>
                  <a:t> Algorithms</a:t>
                </a:r>
                <a:endParaRPr lang="es-EC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92090688"/>
        <c:crosses val="autoZero"/>
        <c:auto val="1"/>
        <c:lblAlgn val="ctr"/>
        <c:lblOffset val="100"/>
        <c:noMultiLvlLbl val="0"/>
      </c:catAx>
      <c:valAx>
        <c:axId val="19209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9209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Scenario 0.</a:t>
            </a:r>
            <a:r>
              <a:rPr lang="en-US" b="1" baseline="0" dirty="0"/>
              <a:t> </a:t>
            </a:r>
            <a:r>
              <a:rPr lang="en-US" b="1" dirty="0"/>
              <a:t>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0'!$J$1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'Scenario 0'!$A$195:$A$273</c:f>
              <c:strCache>
                <c:ptCount val="4"/>
                <c:pt idx="0">
                  <c:v>RRT</c:v>
                </c:pt>
                <c:pt idx="1">
                  <c:v>RRT_Path_Smoothing</c:v>
                </c:pt>
                <c:pt idx="2">
                  <c:v>RRT_Sobol_Sampler</c:v>
                </c:pt>
                <c:pt idx="3">
                  <c:v>RRT_Star</c:v>
                </c:pt>
              </c:strCache>
            </c:strRef>
          </c:cat>
          <c:val>
            <c:numRef>
              <c:f>'Scenario 0'!$J$195:$J$273</c:f>
              <c:numCache>
                <c:formatCode>General</c:formatCode>
                <c:ptCount val="4"/>
                <c:pt idx="0">
                  <c:v>31</c:v>
                </c:pt>
                <c:pt idx="1">
                  <c:v>68</c:v>
                </c:pt>
                <c:pt idx="2">
                  <c:v>53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8-41A1-B7E3-F58CC076B2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9900384"/>
        <c:axId val="2089891648"/>
      </c:barChart>
      <c:catAx>
        <c:axId val="208990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Probabilistic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2089891648"/>
        <c:crosses val="autoZero"/>
        <c:auto val="1"/>
        <c:lblAlgn val="ctr"/>
        <c:lblOffset val="100"/>
        <c:noMultiLvlLbl val="0"/>
      </c:catAx>
      <c:valAx>
        <c:axId val="208989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208990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 dirty="0" err="1"/>
              <a:t>Scenario</a:t>
            </a:r>
            <a:r>
              <a:rPr lang="es-EC" b="1" dirty="0"/>
              <a:t> 0. </a:t>
            </a:r>
            <a:r>
              <a:rPr lang="es-EC" b="1" dirty="0" err="1"/>
              <a:t>Iteration</a:t>
            </a:r>
            <a:endParaRPr lang="es-EC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0'!$J$1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('Scenario 0'!$A$2:$A$177,'Scenario 0'!$A$297,'Scenario 0'!$A$291)</c:f>
              <c:strCache>
                <c:ptCount val="9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Visibility_Road_Map</c:v>
                </c:pt>
              </c:strCache>
            </c:strRef>
          </c:cat>
          <c:val>
            <c:numRef>
              <c:f>('Scenario 0'!$J$2:$J$177,'Scenario 0'!$J$297,'Scenario 0'!$J$291)</c:f>
              <c:numCache>
                <c:formatCode>General</c:formatCode>
                <c:ptCount val="9"/>
                <c:pt idx="0">
                  <c:v>101</c:v>
                </c:pt>
                <c:pt idx="1">
                  <c:v>51</c:v>
                </c:pt>
                <c:pt idx="2">
                  <c:v>2600</c:v>
                </c:pt>
                <c:pt idx="3">
                  <c:v>10001</c:v>
                </c:pt>
                <c:pt idx="4">
                  <c:v>101</c:v>
                </c:pt>
                <c:pt idx="5">
                  <c:v>10001</c:v>
                </c:pt>
                <c:pt idx="6">
                  <c:v>100</c:v>
                </c:pt>
                <c:pt idx="7">
                  <c:v>101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04-4761-84BC-805C7DCC0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096512"/>
        <c:axId val="192090688"/>
      </c:barChart>
      <c:catAx>
        <c:axId val="19209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Deterministic</a:t>
                </a:r>
                <a:r>
                  <a:rPr lang="es-EC" b="1" baseline="0"/>
                  <a:t> Algorithms</a:t>
                </a:r>
                <a:endParaRPr lang="es-EC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92090688"/>
        <c:crosses val="autoZero"/>
        <c:auto val="1"/>
        <c:lblAlgn val="ctr"/>
        <c:lblOffset val="100"/>
        <c:noMultiLvlLbl val="0"/>
      </c:catAx>
      <c:valAx>
        <c:axId val="19209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9209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Scenario 1. Path_length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1'!$I$1</c:f>
              <c:strCache>
                <c:ptCount val="1"/>
                <c:pt idx="0">
                  <c:v>Path_length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AB-460B-A4A8-C326C484D5F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AB-460B-A4A8-C326C484D5F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AB-460B-A4A8-C326C484D5F6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AB-460B-A4A8-C326C484D5F6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EAB-460B-A4A8-C326C484D5F6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EAB-460B-A4A8-C326C484D5F6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EAB-460B-A4A8-C326C484D5F6}"/>
              </c:ext>
            </c:extLst>
          </c:dPt>
          <c:cat>
            <c:strRef>
              <c:f>'Scenario 1'!$A$2:$A$297</c:f>
              <c:strCache>
                <c:ptCount val="13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RRT</c:v>
                </c:pt>
                <c:pt idx="9">
                  <c:v>RRT_Path_Smoothing</c:v>
                </c:pt>
                <c:pt idx="10">
                  <c:v>RRT_Sobol_Sampler</c:v>
                </c:pt>
                <c:pt idx="11">
                  <c:v>RRT_Star</c:v>
                </c:pt>
                <c:pt idx="12">
                  <c:v>Visibility_Road_Map</c:v>
                </c:pt>
              </c:strCache>
            </c:strRef>
          </c:cat>
          <c:val>
            <c:numRef>
              <c:f>'Scenario 1'!$I$2:$I$297</c:f>
              <c:numCache>
                <c:formatCode>General</c:formatCode>
                <c:ptCount val="13"/>
                <c:pt idx="0">
                  <c:v>148.45079348883201</c:v>
                </c:pt>
                <c:pt idx="1">
                  <c:v>148.45079348883201</c:v>
                </c:pt>
                <c:pt idx="2">
                  <c:v>148.45079348883201</c:v>
                </c:pt>
                <c:pt idx="3">
                  <c:v>148.45079348883201</c:v>
                </c:pt>
                <c:pt idx="4">
                  <c:v>158.39191898578599</c:v>
                </c:pt>
                <c:pt idx="5">
                  <c:v>148.45079348883201</c:v>
                </c:pt>
                <c:pt idx="6">
                  <c:v>146.865007051205</c:v>
                </c:pt>
                <c:pt idx="7">
                  <c:v>155.13708498984701</c:v>
                </c:pt>
                <c:pt idx="8">
                  <c:v>181.03067935207</c:v>
                </c:pt>
                <c:pt idx="9">
                  <c:v>145.174569181376</c:v>
                </c:pt>
                <c:pt idx="10">
                  <c:v>154.36934244974901</c:v>
                </c:pt>
                <c:pt idx="11">
                  <c:v>152.706982004992</c:v>
                </c:pt>
                <c:pt idx="12">
                  <c:v>142.837908539072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B-460B-A4A8-C326C484D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367744"/>
        <c:axId val="120361504"/>
      </c:barChart>
      <c:catAx>
        <c:axId val="12036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20361504"/>
        <c:crosses val="autoZero"/>
        <c:auto val="1"/>
        <c:lblAlgn val="ctr"/>
        <c:lblOffset val="100"/>
        <c:noMultiLvlLbl val="0"/>
      </c:catAx>
      <c:valAx>
        <c:axId val="1203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Path</a:t>
                </a:r>
                <a:r>
                  <a:rPr lang="es-EC" b="1" baseline="0"/>
                  <a:t> Length (m)</a:t>
                </a:r>
                <a:endParaRPr lang="es-EC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2036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Scenario1.</a:t>
            </a:r>
            <a:r>
              <a:rPr lang="en-US" b="1" baseline="0"/>
              <a:t> </a:t>
            </a:r>
            <a:r>
              <a:rPr lang="en-US" b="1"/>
              <a:t>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1'!$J$1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'Scenario 1'!$A$201:$A$273</c:f>
              <c:strCache>
                <c:ptCount val="4"/>
                <c:pt idx="0">
                  <c:v>RRT</c:v>
                </c:pt>
                <c:pt idx="1">
                  <c:v>RRT_Path_Smoothing</c:v>
                </c:pt>
                <c:pt idx="2">
                  <c:v>RRT_Sobol_Sampler</c:v>
                </c:pt>
                <c:pt idx="3">
                  <c:v>RRT_Star</c:v>
                </c:pt>
              </c:strCache>
            </c:strRef>
          </c:cat>
          <c:val>
            <c:numRef>
              <c:f>'Scenario 1'!$J$201:$J$273</c:f>
              <c:numCache>
                <c:formatCode>General</c:formatCode>
                <c:ptCount val="4"/>
                <c:pt idx="0">
                  <c:v>89</c:v>
                </c:pt>
                <c:pt idx="1">
                  <c:v>119</c:v>
                </c:pt>
                <c:pt idx="2">
                  <c:v>61</c:v>
                </c:pt>
                <c:pt idx="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4-4D2C-816A-C82C85816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9900384"/>
        <c:axId val="2089891648"/>
      </c:barChart>
      <c:catAx>
        <c:axId val="208990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Probabilistic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2089891648"/>
        <c:crosses val="autoZero"/>
        <c:auto val="1"/>
        <c:lblAlgn val="ctr"/>
        <c:lblOffset val="100"/>
        <c:noMultiLvlLbl val="0"/>
      </c:catAx>
      <c:valAx>
        <c:axId val="208989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208990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Scenario 1.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1'!$J$1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28E-4CBA-8192-676A6DED633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28E-4CBA-8192-676A6DED633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8E-4CBA-8192-676A6DED6338}"/>
              </c:ext>
            </c:extLst>
          </c:dPt>
          <c:cat>
            <c:strRef>
              <c:f>('Scenario 1'!$A$2:$A$177,'Scenario 1'!$A$297)</c:f>
              <c:strCache>
                <c:ptCount val="9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Visibility_Road_Map</c:v>
                </c:pt>
              </c:strCache>
            </c:strRef>
          </c:cat>
          <c:val>
            <c:numRef>
              <c:f>('Scenario 1'!$J$2:$J$177,'Scenario 1'!$J$297)</c:f>
              <c:numCache>
                <c:formatCode>General</c:formatCode>
                <c:ptCount val="9"/>
                <c:pt idx="0">
                  <c:v>2957</c:v>
                </c:pt>
                <c:pt idx="1">
                  <c:v>924</c:v>
                </c:pt>
                <c:pt idx="2">
                  <c:v>2896</c:v>
                </c:pt>
                <c:pt idx="3">
                  <c:v>9671</c:v>
                </c:pt>
                <c:pt idx="4">
                  <c:v>113</c:v>
                </c:pt>
                <c:pt idx="5">
                  <c:v>9671</c:v>
                </c:pt>
                <c:pt idx="6">
                  <c:v>111</c:v>
                </c:pt>
                <c:pt idx="7">
                  <c:v>123</c:v>
                </c:pt>
                <c:pt idx="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8E-4CBA-8192-676A6DED6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096512"/>
        <c:axId val="192090688"/>
      </c:barChart>
      <c:catAx>
        <c:axId val="19209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Deterministic</a:t>
                </a:r>
                <a:r>
                  <a:rPr lang="es-EC" b="1" baseline="0"/>
                  <a:t> Algorithms</a:t>
                </a:r>
                <a:endParaRPr lang="es-EC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92090688"/>
        <c:crosses val="autoZero"/>
        <c:auto val="1"/>
        <c:lblAlgn val="ctr"/>
        <c:lblOffset val="100"/>
        <c:noMultiLvlLbl val="0"/>
      </c:catAx>
      <c:valAx>
        <c:axId val="19209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9209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Scenario 2. Path_length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2'!$I$1</c:f>
              <c:strCache>
                <c:ptCount val="1"/>
                <c:pt idx="0">
                  <c:v>Path_length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5C1-40E9-AC81-E2A7E67F78A0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C1-40E9-AC81-E2A7E67F78A0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5C1-40E9-AC81-E2A7E67F78A0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C1-40E9-AC81-E2A7E67F78A0}"/>
              </c:ext>
            </c:extLst>
          </c:dPt>
          <c:cat>
            <c:strRef>
              <c:f>'Scenario 2'!$A$2:$A$305</c:f>
              <c:strCache>
                <c:ptCount val="13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  <c:pt idx="7">
                  <c:v>Greedy_BFS</c:v>
                </c:pt>
                <c:pt idx="8">
                  <c:v>RRT</c:v>
                </c:pt>
                <c:pt idx="9">
                  <c:v>RRT_Path_Smoothing</c:v>
                </c:pt>
                <c:pt idx="10">
                  <c:v>RRT_Sobol_Sampler</c:v>
                </c:pt>
                <c:pt idx="11">
                  <c:v>RRT_Star</c:v>
                </c:pt>
                <c:pt idx="12">
                  <c:v>Visibility_Road_Map</c:v>
                </c:pt>
              </c:strCache>
            </c:strRef>
          </c:cat>
          <c:val>
            <c:numRef>
              <c:f>'Scenario 2'!$I$2:$I$305</c:f>
              <c:numCache>
                <c:formatCode>General</c:formatCode>
                <c:ptCount val="13"/>
                <c:pt idx="0">
                  <c:v>148.45079348883201</c:v>
                </c:pt>
                <c:pt idx="1">
                  <c:v>148.45079348883201</c:v>
                </c:pt>
                <c:pt idx="2">
                  <c:v>148.45079348883201</c:v>
                </c:pt>
                <c:pt idx="3">
                  <c:v>148.45079348883201</c:v>
                </c:pt>
                <c:pt idx="4">
                  <c:v>158.39191898578599</c:v>
                </c:pt>
                <c:pt idx="5">
                  <c:v>148.45079348883201</c:v>
                </c:pt>
                <c:pt idx="6">
                  <c:v>146.865007051205</c:v>
                </c:pt>
                <c:pt idx="7">
                  <c:v>149.27922061357799</c:v>
                </c:pt>
                <c:pt idx="8">
                  <c:v>158.89800041735401</c:v>
                </c:pt>
                <c:pt idx="9">
                  <c:v>143.613464609109</c:v>
                </c:pt>
                <c:pt idx="10">
                  <c:v>165.52961968799599</c:v>
                </c:pt>
                <c:pt idx="11">
                  <c:v>153.24283977665499</c:v>
                </c:pt>
                <c:pt idx="12">
                  <c:v>142.348747884517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C1-40E9-AC81-E2A7E67F78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367744"/>
        <c:axId val="120361504"/>
      </c:barChart>
      <c:catAx>
        <c:axId val="12036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20361504"/>
        <c:crosses val="autoZero"/>
        <c:auto val="1"/>
        <c:lblAlgn val="ctr"/>
        <c:lblOffset val="100"/>
        <c:noMultiLvlLbl val="0"/>
      </c:catAx>
      <c:valAx>
        <c:axId val="1203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Path</a:t>
                </a:r>
                <a:r>
                  <a:rPr lang="es-EC" b="1" baseline="0"/>
                  <a:t> Length (m)</a:t>
                </a:r>
                <a:endParaRPr lang="es-EC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2036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Scenario2.</a:t>
            </a:r>
            <a:r>
              <a:rPr lang="en-US" b="1" baseline="0"/>
              <a:t> </a:t>
            </a:r>
            <a:r>
              <a:rPr lang="en-US" b="1"/>
              <a:t>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2'!$J$1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'Scenario 2'!$A$201:$A$281</c:f>
              <c:strCache>
                <c:ptCount val="4"/>
                <c:pt idx="0">
                  <c:v>RRT</c:v>
                </c:pt>
                <c:pt idx="1">
                  <c:v>RRT_Path_Smoothing</c:v>
                </c:pt>
                <c:pt idx="2">
                  <c:v>RRT_Sobol_Sampler</c:v>
                </c:pt>
                <c:pt idx="3">
                  <c:v>RRT_Star</c:v>
                </c:pt>
              </c:strCache>
            </c:strRef>
          </c:cat>
          <c:val>
            <c:numRef>
              <c:f>'Scenario 2'!$J$201:$J$281</c:f>
              <c:numCache>
                <c:formatCode>General</c:formatCode>
                <c:ptCount val="4"/>
                <c:pt idx="0">
                  <c:v>47</c:v>
                </c:pt>
                <c:pt idx="1">
                  <c:v>108</c:v>
                </c:pt>
                <c:pt idx="2">
                  <c:v>58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A7-44F4-ADCC-5F30D7074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9900384"/>
        <c:axId val="2089891648"/>
      </c:barChart>
      <c:catAx>
        <c:axId val="208990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Probabilistic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2089891648"/>
        <c:crosses val="autoZero"/>
        <c:auto val="1"/>
        <c:lblAlgn val="ctr"/>
        <c:lblOffset val="100"/>
        <c:noMultiLvlLbl val="0"/>
      </c:catAx>
      <c:valAx>
        <c:axId val="208989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208990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Scenario 2.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2'!$J$1</c:f>
              <c:strCache>
                <c:ptCount val="1"/>
                <c:pt idx="0">
                  <c:v>Iteration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('Scenario 2'!$A$2:$A$177,'Scenario 2'!$A$297,'Scenario 2'!$A$185,'Scenario 2'!$A$305,'Scenario 2'!$A$305,'Scenario 2'!$A$185)</c:f>
              <c:strCache>
                <c:ptCount val="7"/>
                <c:pt idx="0">
                  <c:v>A_Star</c:v>
                </c:pt>
                <c:pt idx="1">
                  <c:v>Bidirectional_A_Star</c:v>
                </c:pt>
                <c:pt idx="2">
                  <c:v>Bidirectional_BFS</c:v>
                </c:pt>
                <c:pt idx="3">
                  <c:v>BFS</c:v>
                </c:pt>
                <c:pt idx="4">
                  <c:v>DFS</c:v>
                </c:pt>
                <c:pt idx="5">
                  <c:v>Dijkstra</c:v>
                </c:pt>
                <c:pt idx="6">
                  <c:v>D_Star</c:v>
                </c:pt>
              </c:strCache>
            </c:strRef>
          </c:cat>
          <c:val>
            <c:numRef>
              <c:f>('Scenario 2'!$J$2:$J$177,'Scenario 2'!$J$297,'Scenario 2'!$J$185,'Scenario 2'!$J$305)</c:f>
              <c:numCache>
                <c:formatCode>General</c:formatCode>
                <c:ptCount val="7"/>
                <c:pt idx="0">
                  <c:v>2962</c:v>
                </c:pt>
                <c:pt idx="1">
                  <c:v>1251</c:v>
                </c:pt>
                <c:pt idx="2">
                  <c:v>2971</c:v>
                </c:pt>
                <c:pt idx="3">
                  <c:v>9671</c:v>
                </c:pt>
                <c:pt idx="4">
                  <c:v>113</c:v>
                </c:pt>
                <c:pt idx="5">
                  <c:v>9671</c:v>
                </c:pt>
                <c:pt idx="6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EE-4916-9531-CAFA97BB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096512"/>
        <c:axId val="192090688"/>
      </c:barChart>
      <c:catAx>
        <c:axId val="19209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Deterministic</a:t>
                </a:r>
                <a:r>
                  <a:rPr lang="es-EC" b="1" baseline="0"/>
                  <a:t> Algorithms</a:t>
                </a:r>
                <a:endParaRPr lang="es-EC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92090688"/>
        <c:crosses val="autoZero"/>
        <c:auto val="1"/>
        <c:lblAlgn val="ctr"/>
        <c:lblOffset val="100"/>
        <c:noMultiLvlLbl val="0"/>
      </c:catAx>
      <c:valAx>
        <c:axId val="19209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C" b="1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9209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BB868-58F4-459C-AB92-7BC887B2B9DA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10B7B-058B-4F35-B286-CDC7CE8435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39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Scenario 1</a:t>
            </a: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5.1 - Positioning of the obstacles in the first scenario: 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left obstacle (X(15:25) and Y(15:25)), and top right obstacle (X(75:85) and Y(85:95)).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5.2 - Positioning of the obstacles in the second scenario: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obstacle (X(40:50) and Y(40:50)), and the top obstacle (X(40:50) and Y(60:70)).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5.3 - Positioning of the obstacles in the third scenario:</a:t>
            </a:r>
            <a:endParaRPr lang="en-US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Bottom obstacle (X(40:50) and Y(40:50)), and top obstacle (X(60:70) and Y(60:70)).</a:t>
            </a: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b="1" dirty="0"/>
              <a:t>Scenario 2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408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10B7B-058B-4F35-B286-CDC7CE843584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284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0BF9-5A9D-47A4-BE6A-43202E1F1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E77-7F15-4A0E-85EE-DB0CDA818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416C-1D55-4F71-8943-82B5EF22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FF1A-94DB-4F3A-A1F5-ABA3E191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58FC-D527-4AF8-8621-89096BED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668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269-337D-42FD-8C7A-0F05528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6E119-082E-4B08-B61F-5DDF7388C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9205C-7852-4F3E-9064-C34A41B9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153E-4A83-4ADC-BB2E-7587A4CF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02A9-658B-4DD5-82C7-E5500A7C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690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4606F-8D6A-4B04-9F00-CE3028239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5446D-446D-45E1-B536-7D9A717F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F32A-0036-4D96-93D0-86F4E72C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8CB6-FD0B-456A-BF38-98AA5FB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785C-27B8-4AB5-9C9B-B82EC55D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493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B04-AAC4-43BD-8D3E-E29CC1B6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13F6-6BDB-4650-8268-973E3062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4A94-AC7B-4018-AD3B-9EA38981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89EE-B78F-4101-8D8E-0BF9121E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DB5F-410D-4043-951A-86DA301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993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81E7-CB4A-4A0A-AF16-086E480E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568FC-739C-42E5-BE11-C0E3C89F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DCA9-D2B2-4A7F-B82C-8AF88C84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8FFC-B66D-4B7F-8BA2-1E0E33E5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0F80-7BAA-4BD7-B65D-56203D41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10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0D2F-FB6A-4D5C-B5D8-AF4E4F01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B2BF-55CC-4DB6-A688-76067C21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FFF6-104B-49A8-8B01-8BF1B3E08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4DA27-DE66-4BDD-BBAC-3410192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F8861-4AF3-4D25-8D0D-E1B6AF7C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99952-9ACF-4C1C-9007-12475B9B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065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48D2-0AC1-4989-8F22-1E77FFFC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B8C89-4F76-437F-9BEB-BBEC64BC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811D2-8B0D-4F5F-8506-DD0BD08F4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907FB-C918-4C2F-BCF4-6D31551FE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B17FF-D537-4BD6-BD17-454993BCC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78C1C-4824-4249-9538-6470AC9F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C2A95-6C0E-4BB0-8264-8825027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4C6A2-E19D-452B-8573-CA9989CE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04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50C8-1B5D-4E5C-807E-1B98ECA2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AE914-95DD-489A-BF09-03D86A88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7C70D-4E76-4EF3-B19C-EE7F32DB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40CE3-7BD0-48F4-A8CE-0387BD26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43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FBCA1-7D2B-49C1-AC51-A23D5EB8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65CD1-5CED-4A23-9C32-AC96C48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83D5-3ACF-4F2D-989F-BE8E2F7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18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6C02-3262-404D-AAD1-37A9B5EE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C727-ECF4-445E-B6EB-CF046EDB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0E66-FF42-4AE6-AFB7-A4486ACDE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8B79C-6B70-4E8A-8DE8-5229E7DA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065A-9468-4FE5-AF6D-38D35629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C4A0-B91B-4679-BAA7-E22AB6CB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8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176A-89C7-4C52-8D91-22E15046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BE2A7-5E9C-4FD3-ABC7-423751A72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E8571-D452-4091-8D94-A5C431D5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AB28F-22B5-499D-8DF8-997F239A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B8DC2-40F5-4005-8E86-00D1CEA9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FDE80-141B-4039-A0D3-160CFA0C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26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CBD1D-8544-4FB9-B41E-6C691D13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B505-63E0-4B01-A5A3-48E3C505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B31F-F1F0-479E-8504-754DB539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E382-996E-45D5-8386-5B16F42468EF}" type="datetimeFigureOut">
              <a:rPr lang="en-BE" smtClean="0"/>
              <a:t>14/06/2021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977C-2F1B-4BF9-A04F-209C741F9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5498-035F-4238-A4A7-3B5C4C79E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2B85-9F50-44EB-AC09-C6E60F27AD0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820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EB85-4517-4500-8D8B-4C3008CB6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Metrics in Path Planning Algorithm</a:t>
            </a:r>
            <a:endParaRPr lang="en-B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153DC-FF8B-4064-B937-FD7CE326B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0693"/>
            <a:ext cx="9144000" cy="877598"/>
          </a:xfrm>
        </p:spPr>
        <p:txBody>
          <a:bodyPr/>
          <a:lstStyle/>
          <a:p>
            <a:r>
              <a:rPr lang="en-US" dirty="0"/>
              <a:t>Ronald Ponguillo </a:t>
            </a:r>
          </a:p>
          <a:p>
            <a:r>
              <a:rPr lang="en-US" dirty="0"/>
              <a:t>University of Ghent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6846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SCENARIOS</a:t>
            </a:r>
            <a:endParaRPr lang="en-BE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71CA4AE-5770-468C-B159-54B0C760BD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0943" r="9281" b="5935"/>
          <a:stretch/>
        </p:blipFill>
        <p:spPr>
          <a:xfrm>
            <a:off x="6505568" y="3928620"/>
            <a:ext cx="3453629" cy="256425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CA83E5A-97D0-412E-B949-CCCA7DDBBE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0807" r="8965" b="5649"/>
          <a:stretch/>
        </p:blipFill>
        <p:spPr>
          <a:xfrm>
            <a:off x="6505568" y="1032879"/>
            <a:ext cx="3448067" cy="256344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0E85074-370C-465D-BF55-9B1E74AF7C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77" t="10954" r="9284" b="5964"/>
          <a:stretch/>
        </p:blipFill>
        <p:spPr>
          <a:xfrm>
            <a:off x="508772" y="1032879"/>
            <a:ext cx="3453628" cy="2563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6CB451-31F2-456B-BF3F-E8D0334FD51B}"/>
              </a:ext>
            </a:extLst>
          </p:cNvPr>
          <p:cNvSpPr txBox="1"/>
          <p:nvPr/>
        </p:nvSpPr>
        <p:spPr>
          <a:xfrm>
            <a:off x="4105275" y="1098872"/>
            <a:ext cx="22383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 0:</a:t>
            </a:r>
          </a:p>
          <a:p>
            <a:r>
              <a:rPr lang="en-US" sz="1600" dirty="0"/>
              <a:t>Empty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  <a:endParaRPr lang="en-BE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13F60-2421-4EC6-B134-7CE66D56102B}"/>
              </a:ext>
            </a:extLst>
          </p:cNvPr>
          <p:cNvSpPr txBox="1"/>
          <p:nvPr/>
        </p:nvSpPr>
        <p:spPr>
          <a:xfrm>
            <a:off x="9981344" y="1098872"/>
            <a:ext cx="21526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 1: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r>
              <a:rPr lang="en-US" sz="1600" dirty="0"/>
              <a:t>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 x 10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  <a:endParaRPr lang="en-BE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4C9600-05E9-4CB8-8057-194489D60422}"/>
              </a:ext>
            </a:extLst>
          </p:cNvPr>
          <p:cNvSpPr txBox="1"/>
          <p:nvPr/>
        </p:nvSpPr>
        <p:spPr>
          <a:xfrm>
            <a:off x="9981344" y="3941022"/>
            <a:ext cx="21526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 3: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r>
              <a:rPr lang="en-US" sz="1600" dirty="0"/>
              <a:t>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 x 10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  <a:endParaRPr lang="en-BE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323F9-5BA6-4B37-AC98-A5EE9F7EE2B4}"/>
              </a:ext>
            </a:extLst>
          </p:cNvPr>
          <p:cNvSpPr txBox="1"/>
          <p:nvPr/>
        </p:nvSpPr>
        <p:spPr>
          <a:xfrm>
            <a:off x="4105275" y="3928620"/>
            <a:ext cx="21662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 2:</a:t>
            </a:r>
          </a:p>
          <a:p>
            <a:r>
              <a:rPr lang="en-US" sz="16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100 x 100 squares</a:t>
            </a:r>
          </a:p>
          <a:p>
            <a:r>
              <a:rPr lang="en-US" sz="1600" dirty="0"/>
              <a:t>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 x 10 squares</a:t>
            </a:r>
          </a:p>
          <a:p>
            <a:endParaRPr lang="en-US" sz="1600" dirty="0"/>
          </a:p>
          <a:p>
            <a:r>
              <a:rPr lang="en-US" sz="1600" dirty="0"/>
              <a:t>Start </a:t>
            </a:r>
            <a:r>
              <a:rPr lang="en-US" sz="1600" dirty="0">
                <a:sym typeface="Wingdings" panose="05000000000000000000" pitchFamily="2" charset="2"/>
              </a:rPr>
              <a:t> (0, 0)</a:t>
            </a:r>
          </a:p>
          <a:p>
            <a:r>
              <a:rPr lang="en-US" sz="1600" dirty="0">
                <a:sym typeface="Wingdings" panose="05000000000000000000" pitchFamily="2" charset="2"/>
              </a:rPr>
              <a:t>Goal  (100, 100)</a:t>
            </a:r>
            <a:endParaRPr lang="en-BE" sz="16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099284-9E15-4E76-94BA-F5F086C70A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625" t="11318" r="9315" b="6504"/>
          <a:stretch/>
        </p:blipFill>
        <p:spPr>
          <a:xfrm>
            <a:off x="508772" y="3941022"/>
            <a:ext cx="3492437" cy="25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3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ALGORITHMS EVALUATED</a:t>
            </a:r>
            <a:endParaRPr lang="en-B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C3C8A-ECBB-4D93-8F92-C4629430F865}"/>
              </a:ext>
            </a:extLst>
          </p:cNvPr>
          <p:cNvSpPr txBox="1"/>
          <p:nvPr/>
        </p:nvSpPr>
        <p:spPr>
          <a:xfrm>
            <a:off x="838200" y="1240669"/>
            <a:ext cx="33011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u="sng" dirty="0"/>
              <a:t>DETERMINISTICS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A_Star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Bidirectional_A_Star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Bidirectional_BFS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/>
              <a:t>BFS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/>
              <a:t>DFS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/>
              <a:t>Dijkstra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D_Star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Greedy_BFS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Visibility_Road_Map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C" dirty="0"/>
          </a:p>
          <a:p>
            <a:r>
              <a:rPr lang="es-EC" b="1" u="sng" dirty="0"/>
              <a:t>PROBABILISTICS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/>
              <a:t>RRT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RRT_Path_Smoothing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RRT_Sobol_Sampler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err="1"/>
              <a:t>RRT_Star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2618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 0</a:t>
            </a:r>
            <a:endParaRPr lang="en-BE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7B4613-E134-45BE-9A22-7C311B05C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747503"/>
              </p:ext>
            </p:extLst>
          </p:nvPr>
        </p:nvGraphicFramePr>
        <p:xfrm>
          <a:off x="838200" y="35620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459B28A-FA40-4031-BEFD-91D7AE5D3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431907"/>
              </p:ext>
            </p:extLst>
          </p:nvPr>
        </p:nvGraphicFramePr>
        <p:xfrm>
          <a:off x="6577781" y="3562043"/>
          <a:ext cx="4572000" cy="274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11CE591-0BDB-40E1-9585-C43C2F708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29013"/>
              </p:ext>
            </p:extLst>
          </p:nvPr>
        </p:nvGraphicFramePr>
        <p:xfrm>
          <a:off x="6577781" y="552758"/>
          <a:ext cx="45720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1106E4F4-88DB-4382-9B22-5A6CEEBEE7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677" t="10954" r="9284" b="5964"/>
          <a:stretch/>
        </p:blipFill>
        <p:spPr>
          <a:xfrm>
            <a:off x="838200" y="1153857"/>
            <a:ext cx="3065206" cy="227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6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 1</a:t>
            </a:r>
            <a:endParaRPr lang="en-BE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274AC64-6BC8-4200-BDCD-1686088DD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189739"/>
              </p:ext>
            </p:extLst>
          </p:nvPr>
        </p:nvGraphicFramePr>
        <p:xfrm>
          <a:off x="838200" y="35863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FAEA1E-D38C-4F70-BA11-7E4AE5203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969449"/>
              </p:ext>
            </p:extLst>
          </p:nvPr>
        </p:nvGraphicFramePr>
        <p:xfrm>
          <a:off x="6695343" y="35863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0493DC5-6572-4B30-A836-B3C879C12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95143"/>
              </p:ext>
            </p:extLst>
          </p:nvPr>
        </p:nvGraphicFramePr>
        <p:xfrm>
          <a:off x="6695343" y="5224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72E987E-437B-4C0D-B9A2-972A559674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0807" r="8965" b="5649"/>
          <a:stretch/>
        </p:blipFill>
        <p:spPr>
          <a:xfrm>
            <a:off x="838200" y="1039510"/>
            <a:ext cx="2994347" cy="22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 2</a:t>
            </a:r>
            <a:endParaRPr lang="en-BE" b="1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00D5E-FFB7-49CC-AB72-46C716419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25" t="11318" r="9315" b="6504"/>
          <a:stretch/>
        </p:blipFill>
        <p:spPr>
          <a:xfrm>
            <a:off x="838200" y="997527"/>
            <a:ext cx="3492437" cy="2563449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4F8D627-77DC-4575-83EA-7F71D7902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559044"/>
              </p:ext>
            </p:extLst>
          </p:nvPr>
        </p:nvGraphicFramePr>
        <p:xfrm>
          <a:off x="838202" y="36148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F240F30-AE43-4F41-97DD-F75353E96A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173332"/>
              </p:ext>
            </p:extLst>
          </p:nvPr>
        </p:nvGraphicFramePr>
        <p:xfrm>
          <a:off x="6781800" y="36148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E5C9D35-D7B2-48A5-999E-3BD2AD54E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449265"/>
              </p:ext>
            </p:extLst>
          </p:nvPr>
        </p:nvGraphicFramePr>
        <p:xfrm>
          <a:off x="6781800" y="820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3218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967-308C-4566-8B3A-FB5BDD7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Scenario 3</a:t>
            </a:r>
            <a:endParaRPr lang="en-BE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8E0CC1A-20C4-4F8B-AF88-ABC3D5699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785237"/>
              </p:ext>
            </p:extLst>
          </p:nvPr>
        </p:nvGraphicFramePr>
        <p:xfrm>
          <a:off x="838200" y="36561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D83703-A52A-4ED3-863F-AC83B1204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218357"/>
              </p:ext>
            </p:extLst>
          </p:nvPr>
        </p:nvGraphicFramePr>
        <p:xfrm>
          <a:off x="6695343" y="36561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7566665-F00C-4D67-B083-28C9F6958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696977"/>
              </p:ext>
            </p:extLst>
          </p:nvPr>
        </p:nvGraphicFramePr>
        <p:xfrm>
          <a:off x="6695343" y="4586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448028FD-D526-4650-A4FF-246DE0BBD2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0943" r="9281" b="5935"/>
          <a:stretch/>
        </p:blipFill>
        <p:spPr>
          <a:xfrm>
            <a:off x="838200" y="1038949"/>
            <a:ext cx="2913091" cy="21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5D-F7EC-4C81-8F99-E2B3C8DD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b="1" dirty="0"/>
              <a:t>NEXT WORKS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E190-82C9-43CF-8E74-423C1435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2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Increase the number of samples in Probabilistic Algorithms</a:t>
            </a:r>
          </a:p>
          <a:p>
            <a:endParaRPr lang="en-US" dirty="0"/>
          </a:p>
          <a:p>
            <a:r>
              <a:rPr lang="en-US" dirty="0"/>
              <a:t>Increase the number of obstacles </a:t>
            </a:r>
          </a:p>
          <a:p>
            <a:endParaRPr lang="en-US" dirty="0"/>
          </a:p>
          <a:p>
            <a:r>
              <a:rPr lang="en-US" dirty="0"/>
              <a:t>Change the form and size of the obstacles</a:t>
            </a:r>
          </a:p>
          <a:p>
            <a:endParaRPr lang="en-US" dirty="0"/>
          </a:p>
          <a:p>
            <a:r>
              <a:rPr lang="en-US" dirty="0"/>
              <a:t>Evaluate Replanning Algorithms: D*, </a:t>
            </a:r>
            <a:r>
              <a:rPr lang="en-US" dirty="0" err="1"/>
              <a:t>Longlife</a:t>
            </a:r>
            <a:r>
              <a:rPr lang="en-US" dirty="0"/>
              <a:t> A*, D* Lite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8618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567C-FDE3-4AE4-86C9-9B216AF3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B5A9-E6CA-48BC-9597-CEF47E813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635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10379</TotalTime>
  <Words>421</Words>
  <Application>Microsoft Office PowerPoint</Application>
  <PresentationFormat>Widescreen</PresentationFormat>
  <Paragraphs>110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Metrics in Path Planning Algorithm</vt:lpstr>
      <vt:lpstr>SCENARIOS</vt:lpstr>
      <vt:lpstr>ALGORITHMS EVALUATED</vt:lpstr>
      <vt:lpstr>Scenario 0</vt:lpstr>
      <vt:lpstr>Scenario 1</vt:lpstr>
      <vt:lpstr>Scenario 2</vt:lpstr>
      <vt:lpstr>Scenario 3</vt:lpstr>
      <vt:lpstr>NEXT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 Algorithm with Python Robotics</dc:title>
  <dc:creator>Ronald Ponguillo</dc:creator>
  <cp:lastModifiedBy>Ronald Ponguillo</cp:lastModifiedBy>
  <cp:revision>8</cp:revision>
  <dcterms:created xsi:type="dcterms:W3CDTF">2021-05-26T08:37:53Z</dcterms:created>
  <dcterms:modified xsi:type="dcterms:W3CDTF">2021-06-14T20:33:28Z</dcterms:modified>
</cp:coreProperties>
</file>