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71" r:id="rId3"/>
    <p:sldId id="282" r:id="rId4"/>
    <p:sldId id="283" r:id="rId5"/>
    <p:sldId id="279" r:id="rId6"/>
    <p:sldId id="280" r:id="rId7"/>
    <p:sldId id="281" r:id="rId8"/>
    <p:sldId id="278" r:id="rId9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367" autoAdjust="0"/>
  </p:normalViewPr>
  <p:slideViewPr>
    <p:cSldViewPr snapToGrid="0">
      <p:cViewPr varScale="1">
        <p:scale>
          <a:sx n="97" d="100"/>
          <a:sy n="97" d="100"/>
        </p:scale>
        <p:origin x="9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5BB868-58F4-459C-AB92-7BC887B2B9DA}" type="datetimeFigureOut">
              <a:rPr lang="en-BE" smtClean="0"/>
              <a:t>17/06/2021</a:t>
            </a:fld>
            <a:endParaRPr lang="en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10B7B-058B-4F35-B286-CDC7CE84358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093904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310B7B-058B-4F35-B286-CDC7CE843584}" type="slidenum">
              <a:rPr lang="en-BE" smtClean="0"/>
              <a:t>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494085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310B7B-058B-4F35-B286-CDC7CE843584}" type="slidenum">
              <a:rPr lang="en-BE" smtClean="0"/>
              <a:t>3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3768558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310B7B-058B-4F35-B286-CDC7CE843584}" type="slidenum">
              <a:rPr lang="en-BE" smtClean="0"/>
              <a:t>4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2883739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310B7B-058B-4F35-B286-CDC7CE843584}" type="slidenum">
              <a:rPr lang="en-BE" smtClean="0"/>
              <a:t>5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4831300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310B7B-058B-4F35-B286-CDC7CE843584}" type="slidenum">
              <a:rPr lang="en-BE" smtClean="0"/>
              <a:t>8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802843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80BF9-5A9D-47A4-BE6A-43202E1F19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A05E77-7F15-4A0E-85EE-DB0CDA818D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9416C-1D55-4F71-8943-82B5EF229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2E382-996E-45D5-8386-5B16F42468EF}" type="datetimeFigureOut">
              <a:rPr lang="en-BE" smtClean="0"/>
              <a:t>17/06/2021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FFF1A-94DB-4F3A-A1F5-ABA3E191F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258FC-D527-4AF8-8621-89096BED4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82B85-9F50-44EB-AC09-C6E60F27AD0C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076683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E8269-337D-42FD-8C7A-0F0552853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56E119-082E-4B08-B61F-5DDF7388C1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9205C-7852-4F3E-9064-C34A41B91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2E382-996E-45D5-8386-5B16F42468EF}" type="datetimeFigureOut">
              <a:rPr lang="en-BE" smtClean="0"/>
              <a:t>17/06/2021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0153E-4A83-4ADC-BB2E-7587A4CF3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B02A9-658B-4DD5-82C7-E5500A7CF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82B85-9F50-44EB-AC09-C6E60F27AD0C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616908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D4606F-8D6A-4B04-9F00-CE30282395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85446D-446D-45E1-B536-7D9A717F0D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7F32A-0036-4D96-93D0-86F4E72C4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2E382-996E-45D5-8386-5B16F42468EF}" type="datetimeFigureOut">
              <a:rPr lang="en-BE" smtClean="0"/>
              <a:t>17/06/2021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C8CB6-FD0B-456A-BF38-98AA5FB01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EE785C-27B8-4AB5-9C9B-B82EC55D0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82B85-9F50-44EB-AC09-C6E60F27AD0C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004936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2BB04-AAC4-43BD-8D3E-E29CC1B61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013F6-6BDB-4650-8268-973E30622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04A94-AC7B-4018-AD3B-9EA389812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2E382-996E-45D5-8386-5B16F42468EF}" type="datetimeFigureOut">
              <a:rPr lang="en-BE" smtClean="0"/>
              <a:t>17/06/2021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FB89EE-B78F-4101-8D8E-0BF9121E9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DDB5F-410D-4043-951A-86DA30117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82B85-9F50-44EB-AC09-C6E60F27AD0C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139932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081E7-CB4A-4A0A-AF16-086E480EE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F568FC-739C-42E5-BE11-C0E3C89FF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CDCA9-D2B2-4A7F-B82C-8AF88C844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2E382-996E-45D5-8386-5B16F42468EF}" type="datetimeFigureOut">
              <a:rPr lang="en-BE" smtClean="0"/>
              <a:t>17/06/2021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E8FFC-B66D-4B7F-8BA2-1E0E33E55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70F80-7BAA-4BD7-B65D-56203D41E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82B85-9F50-44EB-AC09-C6E60F27AD0C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861046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50D2F-FB6A-4D5C-B5D8-AF4E4F01E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FB2BF-55CC-4DB6-A688-76067C21AF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5FFFF6-104B-49A8-8B01-8BF1B3E08B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64DA27-DE66-4BDD-BBAC-3410192C6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2E382-996E-45D5-8386-5B16F42468EF}" type="datetimeFigureOut">
              <a:rPr lang="en-BE" smtClean="0"/>
              <a:t>17/06/2021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3F8861-4AF3-4D25-8D0D-E1B6AF7C4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599952-9ACF-4C1C-9007-12475B9BC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82B85-9F50-44EB-AC09-C6E60F27AD0C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170654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A48D2-0AC1-4989-8F22-1E77FFFC8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8B8C89-4F76-437F-9BEB-BBEC64BCF2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2811D2-8B0D-4F5F-8506-DD0BD08F44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F907FB-C918-4C2F-BCF4-6D31551FEF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1B17FF-D537-4BD6-BD17-454993BCC0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A78C1C-4824-4249-9538-6470AC9F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2E382-996E-45D5-8386-5B16F42468EF}" type="datetimeFigureOut">
              <a:rPr lang="en-BE" smtClean="0"/>
              <a:t>17/06/2021</a:t>
            </a:fld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BC2A95-6C0E-4BB0-8264-8825027C3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A4C6A2-E19D-452B-8573-CA9989CEF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82B85-9F50-44EB-AC09-C6E60F27AD0C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720452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F50C8-1B5D-4E5C-807E-1B98ECA2E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CAE914-95DD-489A-BF09-03D86A88E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2E382-996E-45D5-8386-5B16F42468EF}" type="datetimeFigureOut">
              <a:rPr lang="en-BE" smtClean="0"/>
              <a:t>17/06/2021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27C70D-4E76-4EF3-B19C-EE7F32DB1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D40CE3-7BD0-48F4-A8CE-0387BD265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82B85-9F50-44EB-AC09-C6E60F27AD0C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915435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AFBCA1-7D2B-49C1-AC51-A23D5EB80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2E382-996E-45D5-8386-5B16F42468EF}" type="datetimeFigureOut">
              <a:rPr lang="en-BE" smtClean="0"/>
              <a:t>17/06/2021</a:t>
            </a:fld>
            <a:endParaRPr lang="en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A65CD1-5CED-4A23-9C32-AC96C48DB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6483D5-3ACF-4F2D-989F-BE8E2F7FC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82B85-9F50-44EB-AC09-C6E60F27AD0C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21800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36C02-3262-404D-AAD1-37A9B5EE5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BC727-ECF4-445E-B6EB-CF046EDBE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210E66-FF42-4AE6-AFB7-A4486ACDE8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58B79C-6B70-4E8A-8DE8-5229E7DAA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2E382-996E-45D5-8386-5B16F42468EF}" type="datetimeFigureOut">
              <a:rPr lang="en-BE" smtClean="0"/>
              <a:t>17/06/2021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AB065A-9468-4FE5-AF6D-38D356290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7DC4A0-B91B-4679-BAA7-E22AB6CB3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82B85-9F50-44EB-AC09-C6E60F27AD0C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401847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F176A-89C7-4C52-8D91-22E150464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FBE2A7-5E9C-4FD3-ABC7-423751A722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2E8571-D452-4091-8D94-A5C431D51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DAB28F-22B5-499D-8DF8-997F239A9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2E382-996E-45D5-8386-5B16F42468EF}" type="datetimeFigureOut">
              <a:rPr lang="en-BE" smtClean="0"/>
              <a:t>17/06/2021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4B8DC2-40F5-4005-8E86-00D1CEA97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1FDE80-141B-4039-A0D3-160CFA0CC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82B85-9F50-44EB-AC09-C6E60F27AD0C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702678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5CBD1D-8544-4FB9-B41E-6C691D13D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8B505-63E0-4B01-A5A3-48E3C505F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E2B31F-F1F0-479E-8504-754DB53920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2E382-996E-45D5-8386-5B16F42468EF}" type="datetimeFigureOut">
              <a:rPr lang="en-BE" smtClean="0"/>
              <a:t>17/06/2021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1977C-2F1B-4BF9-A04F-209C741F94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C5498-035F-4238-A4A7-3B5C4C79EA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82B85-9F50-44EB-AC09-C6E60F27AD0C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948203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7EB85-4517-4500-8D8B-4C3008CB60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Decoding Geo data with Python</a:t>
            </a:r>
            <a:endParaRPr lang="en-BE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0153DC-FF8B-4064-B937-FD7CE326B3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190693"/>
            <a:ext cx="9144000" cy="877598"/>
          </a:xfrm>
        </p:spPr>
        <p:txBody>
          <a:bodyPr/>
          <a:lstStyle/>
          <a:p>
            <a:r>
              <a:rPr lang="en-US" dirty="0"/>
              <a:t>Ronald Ponguillo </a:t>
            </a:r>
          </a:p>
          <a:p>
            <a:r>
              <a:rPr lang="en-US" dirty="0"/>
              <a:t>University of Ghent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868460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FB967-308C-4566-8B3A-FB5BDD7CE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240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STARTING POINT</a:t>
            </a:r>
            <a:endParaRPr lang="en-BE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3E3380-22A8-4801-828A-8585A706D323}"/>
              </a:ext>
            </a:extLst>
          </p:cNvPr>
          <p:cNvSpPr txBox="1"/>
          <p:nvPr/>
        </p:nvSpPr>
        <p:spPr>
          <a:xfrm>
            <a:off x="838201" y="1101213"/>
            <a:ext cx="27604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Files provided by Silvio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B493EF25-7001-4371-9F99-496A2FB60F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2457565"/>
              </p:ext>
            </p:extLst>
          </p:nvPr>
        </p:nvGraphicFramePr>
        <p:xfrm>
          <a:off x="9105324" y="2327477"/>
          <a:ext cx="2181622" cy="1010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3" imgW="754560" imgH="349200" progId="Package">
                  <p:embed/>
                </p:oleObj>
              </mc:Choice>
              <mc:Fallback>
                <p:oleObj name="Packager Shell Object" showAsIcon="1" r:id="rId3" imgW="754560" imgH="3492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05324" y="2327477"/>
                        <a:ext cx="2181622" cy="10104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14DB21A1-7F06-42E8-AB12-7BB1BA6780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8778529"/>
              </p:ext>
            </p:extLst>
          </p:nvPr>
        </p:nvGraphicFramePr>
        <p:xfrm>
          <a:off x="5274875" y="3998328"/>
          <a:ext cx="2197771" cy="10265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5" imgW="748080" imgH="349200" progId="Package">
                  <p:embed/>
                </p:oleObj>
              </mc:Choice>
              <mc:Fallback>
                <p:oleObj name="Packager Shell Object" showAsIcon="1" r:id="rId5" imgW="748080" imgH="3492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274875" y="3998328"/>
                        <a:ext cx="2197771" cy="10265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361EAC42-44C2-44D2-9BCC-D8C05B2AA4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8925857"/>
              </p:ext>
            </p:extLst>
          </p:nvPr>
        </p:nvGraphicFramePr>
        <p:xfrm>
          <a:off x="5282948" y="2418565"/>
          <a:ext cx="2181623" cy="1010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7" imgW="754560" imgH="349200" progId="Package">
                  <p:embed/>
                </p:oleObj>
              </mc:Choice>
              <mc:Fallback>
                <p:oleObj name="Packager Shell Object" showAsIcon="1" r:id="rId7" imgW="754560" imgH="3492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282948" y="2418565"/>
                        <a:ext cx="2181623" cy="10104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B725964B-FEE0-497E-8981-BD9342EC99F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4934627"/>
              </p:ext>
            </p:extLst>
          </p:nvPr>
        </p:nvGraphicFramePr>
        <p:xfrm>
          <a:off x="996913" y="2327478"/>
          <a:ext cx="2089765" cy="1010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9" imgW="722520" imgH="349200" progId="Package">
                  <p:embed/>
                </p:oleObj>
              </mc:Choice>
              <mc:Fallback>
                <p:oleObj name="Packager Shell Object" showAsIcon="1" r:id="rId9" imgW="722520" imgH="3492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96913" y="2327478"/>
                        <a:ext cx="2089765" cy="10104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A80F5C84-721D-4328-A2BE-7013C168E3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3053654"/>
              </p:ext>
            </p:extLst>
          </p:nvPr>
        </p:nvGraphicFramePr>
        <p:xfrm>
          <a:off x="941799" y="3974443"/>
          <a:ext cx="2199994" cy="1010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11" imgW="761040" imgH="349200" progId="Package">
                  <p:embed/>
                </p:oleObj>
              </mc:Choice>
              <mc:Fallback>
                <p:oleObj name="Packager Shell Object" showAsIcon="1" r:id="rId11" imgW="761040" imgH="3492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41799" y="3974443"/>
                        <a:ext cx="2199994" cy="10104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28338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FB967-308C-4566-8B3A-FB5BDD7CE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240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STARTING POINT</a:t>
            </a:r>
            <a:endParaRPr lang="en-BE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3E3380-22A8-4801-828A-8585A706D323}"/>
              </a:ext>
            </a:extLst>
          </p:cNvPr>
          <p:cNvSpPr txBox="1"/>
          <p:nvPr/>
        </p:nvSpPr>
        <p:spPr>
          <a:xfrm>
            <a:off x="838201" y="1101213"/>
            <a:ext cx="27604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Files provided by Silvio</a:t>
            </a:r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B725964B-FEE0-497E-8981-BD9342EC99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6913" y="2327478"/>
          <a:ext cx="2089765" cy="1010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3" imgW="722520" imgH="349200" progId="Package">
                  <p:embed/>
                </p:oleObj>
              </mc:Choice>
              <mc:Fallback>
                <p:oleObj name="Packager Shell Object" showAsIcon="1" r:id="rId3" imgW="722520" imgH="349200" progId="Package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B725964B-FEE0-497E-8981-BD9342EC99F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6913" y="2327478"/>
                        <a:ext cx="2089765" cy="10104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9F0B32A-48F5-44A7-A7C4-5F0F5D274FD0}"/>
              </a:ext>
            </a:extLst>
          </p:cNvPr>
          <p:cNvSpPr txBox="1"/>
          <p:nvPr/>
        </p:nvSpPr>
        <p:spPr>
          <a:xfrm>
            <a:off x="3195484" y="1686513"/>
            <a:ext cx="845574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BE" dirty="0"/>
              <a:t>PROJCS["</a:t>
            </a:r>
            <a:r>
              <a:rPr lang="en-BE" dirty="0" err="1"/>
              <a:t>Transverse_Mercator",GEOGCS</a:t>
            </a:r>
            <a:r>
              <a:rPr lang="en-BE" dirty="0"/>
              <a:t>["</a:t>
            </a:r>
            <a:r>
              <a:rPr lang="en-BE" dirty="0" err="1"/>
              <a:t>GCS_Geographic</a:t>
            </a:r>
            <a:r>
              <a:rPr lang="en-BE" dirty="0"/>
              <a:t> Coordinate </a:t>
            </a:r>
            <a:r>
              <a:rPr lang="en-BE" dirty="0" err="1"/>
              <a:t>System",DATUM</a:t>
            </a:r>
            <a:r>
              <a:rPr lang="en-BE" dirty="0"/>
              <a:t>["</a:t>
            </a:r>
            <a:r>
              <a:rPr lang="en-BE" dirty="0" err="1">
                <a:highlight>
                  <a:srgbClr val="FFFF00"/>
                </a:highlight>
              </a:rPr>
              <a:t>D_Monte_Mario",SPHEROID</a:t>
            </a:r>
            <a:r>
              <a:rPr lang="en-BE" dirty="0"/>
              <a:t>["International_1909_Hayford_Intl_1924",6378388,297.0]],PRIMEM["Greenwich",0],UNIT["Degree",0.017453292519943295]],PROJECTION["</a:t>
            </a:r>
            <a:r>
              <a:rPr lang="en-BE" dirty="0" err="1"/>
              <a:t>Transverse_Mercator</a:t>
            </a:r>
            <a:r>
              <a:rPr lang="en-BE" dirty="0"/>
              <a:t>"],PARAMETER["scale_factor",0.9996],PARAMETER["central_meridian",9],PARAMETER["latitude_of_origin",0],PARAMETER["false_easting",1500000],PARAMETER["false_northing",0],UNIT["Meter",1]]</a:t>
            </a:r>
          </a:p>
        </p:txBody>
      </p:sp>
    </p:spTree>
    <p:extLst>
      <p:ext uri="{BB962C8B-B14F-4D97-AF65-F5344CB8AC3E}">
        <p14:creationId xmlns:p14="http://schemas.microsoft.com/office/powerpoint/2010/main" val="2982090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FB967-308C-4566-8B3A-FB5BDD7CE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240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STARTING POINT</a:t>
            </a:r>
            <a:endParaRPr lang="en-BE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3E3380-22A8-4801-828A-8585A706D323}"/>
              </a:ext>
            </a:extLst>
          </p:cNvPr>
          <p:cNvSpPr txBox="1"/>
          <p:nvPr/>
        </p:nvSpPr>
        <p:spPr>
          <a:xfrm>
            <a:off x="838201" y="1101213"/>
            <a:ext cx="27604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Files provided by Silvio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14DB21A1-7F06-42E8-AB12-7BB1BA6780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2404903"/>
              </p:ext>
            </p:extLst>
          </p:nvPr>
        </p:nvGraphicFramePr>
        <p:xfrm>
          <a:off x="838200" y="2631643"/>
          <a:ext cx="2197771" cy="10265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3" imgW="748080" imgH="349200" progId="Package">
                  <p:embed/>
                </p:oleObj>
              </mc:Choice>
              <mc:Fallback>
                <p:oleObj name="Packager Shell Object" showAsIcon="1" r:id="rId3" imgW="748080" imgH="349200" progId="Package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14DB21A1-7F06-42E8-AB12-7BB1BA67808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200" y="2631643"/>
                        <a:ext cx="2197771" cy="10265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C17D194-16B8-41C1-A027-D07D88192A8D}"/>
              </a:ext>
            </a:extLst>
          </p:cNvPr>
          <p:cNvSpPr txBox="1"/>
          <p:nvPr/>
        </p:nvSpPr>
        <p:spPr>
          <a:xfrm>
            <a:off x="5476568" y="197346"/>
            <a:ext cx="3647768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BE" dirty="0"/>
              <a:t>DESCRIPTION=Unknown Area Type</a:t>
            </a:r>
          </a:p>
          <a:p>
            <a:r>
              <a:rPr lang="en-BE" dirty="0"/>
              <a:t>CLOSED=YES</a:t>
            </a:r>
          </a:p>
          <a:p>
            <a:r>
              <a:rPr lang="en-BE" dirty="0" err="1"/>
              <a:t>suolo_id</a:t>
            </a:r>
            <a:r>
              <a:rPr lang="en-BE" dirty="0"/>
              <a:t>=RT0201010300339285</a:t>
            </a:r>
          </a:p>
          <a:p>
            <a:r>
              <a:rPr lang="en-BE" dirty="0"/>
              <a:t>sup3d_id=</a:t>
            </a:r>
          </a:p>
          <a:p>
            <a:r>
              <a:rPr lang="en-BE" dirty="0" err="1"/>
              <a:t>un_vol_id</a:t>
            </a:r>
            <a:r>
              <a:rPr lang="en-BE" dirty="0"/>
              <a:t>=RT0201010300599898</a:t>
            </a:r>
          </a:p>
          <a:p>
            <a:r>
              <a:rPr lang="en-BE" dirty="0" err="1"/>
              <a:t>edi_min_id</a:t>
            </a:r>
            <a:r>
              <a:rPr lang="en-BE" dirty="0"/>
              <a:t>=</a:t>
            </a:r>
          </a:p>
          <a:p>
            <a:r>
              <a:rPr lang="en-BE" dirty="0" err="1"/>
              <a:t>edifc_id</a:t>
            </a:r>
            <a:r>
              <a:rPr lang="en-BE" dirty="0"/>
              <a:t>=RT0201020300145613</a:t>
            </a:r>
          </a:p>
          <a:p>
            <a:r>
              <a:rPr lang="en-BE" dirty="0" err="1"/>
              <a:t>un_vol_av</a:t>
            </a:r>
            <a:r>
              <a:rPr lang="en-BE" dirty="0"/>
              <a:t>=3.690000</a:t>
            </a:r>
          </a:p>
          <a:p>
            <a:r>
              <a:rPr lang="en-BE" dirty="0" err="1"/>
              <a:t>un_vol_qe</a:t>
            </a:r>
            <a:r>
              <a:rPr lang="en-BE" dirty="0"/>
              <a:t>=10.810000</a:t>
            </a:r>
          </a:p>
          <a:p>
            <a:r>
              <a:rPr lang="en-BE" dirty="0" err="1"/>
              <a:t>un_vol_por</a:t>
            </a:r>
            <a:r>
              <a:rPr lang="en-BE" dirty="0"/>
              <a:t>=01</a:t>
            </a:r>
          </a:p>
          <a:p>
            <a:r>
              <a:rPr lang="en-BE" dirty="0"/>
              <a:t>un_vol_dp0=Al </a:t>
            </a:r>
            <a:r>
              <a:rPr lang="en-BE" dirty="0" err="1"/>
              <a:t>Suolo</a:t>
            </a:r>
            <a:endParaRPr lang="en-BE" dirty="0"/>
          </a:p>
          <a:p>
            <a:r>
              <a:rPr lang="en-BE" dirty="0" err="1"/>
              <a:t>un_vol_cl</a:t>
            </a:r>
            <a:r>
              <a:rPr lang="en-BE" dirty="0"/>
              <a:t>=020101</a:t>
            </a:r>
          </a:p>
          <a:p>
            <a:r>
              <a:rPr lang="en-BE" dirty="0" err="1"/>
              <a:t>un_vol_dcl</a:t>
            </a:r>
            <a:r>
              <a:rPr lang="en-BE" dirty="0"/>
              <a:t>=</a:t>
            </a:r>
            <a:r>
              <a:rPr lang="en-BE" dirty="0" err="1"/>
              <a:t>unita</a:t>
            </a:r>
            <a:r>
              <a:rPr lang="en-BE" dirty="0"/>
              <a:t>' </a:t>
            </a:r>
            <a:r>
              <a:rPr lang="en-BE" dirty="0" err="1"/>
              <a:t>volumetrica</a:t>
            </a:r>
            <a:endParaRPr lang="en-BE" dirty="0"/>
          </a:p>
          <a:p>
            <a:r>
              <a:rPr lang="en-BE" dirty="0" err="1"/>
              <a:t>edifc_ty</a:t>
            </a:r>
            <a:r>
              <a:rPr lang="en-BE" dirty="0"/>
              <a:t>=08</a:t>
            </a:r>
          </a:p>
          <a:p>
            <a:r>
              <a:rPr lang="en-BE" dirty="0" err="1"/>
              <a:t>edifc_uso</a:t>
            </a:r>
            <a:r>
              <a:rPr lang="en-BE" dirty="0"/>
              <a:t>=08</a:t>
            </a:r>
          </a:p>
          <a:p>
            <a:r>
              <a:rPr lang="en-BE" dirty="0" err="1"/>
              <a:t>edifc_mon</a:t>
            </a:r>
            <a:r>
              <a:rPr lang="en-BE" dirty="0"/>
              <a:t>=02</a:t>
            </a:r>
          </a:p>
          <a:p>
            <a:r>
              <a:rPr lang="en-BE" dirty="0" err="1"/>
              <a:t>edifc_stat</a:t>
            </a:r>
            <a:r>
              <a:rPr lang="en-BE" dirty="0"/>
              <a:t>=03</a:t>
            </a:r>
          </a:p>
          <a:p>
            <a:r>
              <a:rPr lang="en-BE" dirty="0" err="1"/>
              <a:t>edifc_sot</a:t>
            </a:r>
            <a:r>
              <a:rPr lang="en-BE" dirty="0"/>
              <a:t>=01</a:t>
            </a:r>
          </a:p>
          <a:p>
            <a:r>
              <a:rPr lang="en-BE" dirty="0">
                <a:highlight>
                  <a:srgbClr val="00FFFF"/>
                </a:highlight>
              </a:rPr>
              <a:t>1626262.950,4755628.470,10.81</a:t>
            </a:r>
          </a:p>
          <a:p>
            <a:r>
              <a:rPr lang="en-BE" dirty="0"/>
              <a:t>1626247.370,4755630.650,10.81</a:t>
            </a:r>
          </a:p>
          <a:p>
            <a:r>
              <a:rPr lang="en-BE" dirty="0"/>
              <a:t>1626249.100,4755643.400,10.81</a:t>
            </a:r>
          </a:p>
          <a:p>
            <a:r>
              <a:rPr lang="en-BE" dirty="0"/>
              <a:t>1626264.730,4755641.220,10.81</a:t>
            </a:r>
          </a:p>
          <a:p>
            <a:r>
              <a:rPr lang="en-BE" dirty="0"/>
              <a:t>1626262.950,4755628.470,10.81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B67A77-665B-4585-AA79-613B59D489BC}"/>
              </a:ext>
            </a:extLst>
          </p:cNvPr>
          <p:cNvSpPr txBox="1"/>
          <p:nvPr/>
        </p:nvSpPr>
        <p:spPr>
          <a:xfrm>
            <a:off x="3598606" y="5107652"/>
            <a:ext cx="1995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X, Y, Elevation (Z)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600835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7567C-FDE3-4AE4-86C9-9B216AF3A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826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GPP-TEST_AREA</a:t>
            </a:r>
            <a:endParaRPr lang="en-BE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837E21-D6E0-4AA7-8D09-A1A9BFE28F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068" t="9500" r="8487" b="5990"/>
          <a:stretch/>
        </p:blipFill>
        <p:spPr>
          <a:xfrm>
            <a:off x="329703" y="1256071"/>
            <a:ext cx="5151459" cy="4648489"/>
          </a:xfr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9191C80B-A055-427F-A011-7048AB0345D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4440" t="9275" r="8116" b="6216"/>
          <a:stretch/>
        </p:blipFill>
        <p:spPr>
          <a:xfrm>
            <a:off x="6386374" y="1256071"/>
            <a:ext cx="5151460" cy="46484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22F283F-23E7-483D-BA67-51331AB94FA1}"/>
              </a:ext>
            </a:extLst>
          </p:cNvPr>
          <p:cNvSpPr txBox="1"/>
          <p:nvPr/>
        </p:nvSpPr>
        <p:spPr>
          <a:xfrm>
            <a:off x="2040193" y="5904559"/>
            <a:ext cx="1730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Elevation &gt;= 0 m</a:t>
            </a:r>
            <a:endParaRPr lang="en-B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FFB5E2-464D-452A-90CA-4E5268B84726}"/>
              </a:ext>
            </a:extLst>
          </p:cNvPr>
          <p:cNvSpPr txBox="1"/>
          <p:nvPr/>
        </p:nvSpPr>
        <p:spPr>
          <a:xfrm>
            <a:off x="8096865" y="5904559"/>
            <a:ext cx="1863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Elevation &gt;= 10 m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556352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7567C-FDE3-4AE4-86C9-9B216AF3A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826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GPP-TEST_AREA</a:t>
            </a:r>
            <a:endParaRPr lang="en-BE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2F283F-23E7-483D-BA67-51331AB94FA1}"/>
              </a:ext>
            </a:extLst>
          </p:cNvPr>
          <p:cNvSpPr txBox="1"/>
          <p:nvPr/>
        </p:nvSpPr>
        <p:spPr>
          <a:xfrm>
            <a:off x="2040193" y="5904559"/>
            <a:ext cx="1863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Elevation &gt;= 20 m</a:t>
            </a:r>
            <a:endParaRPr lang="en-B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FFB5E2-464D-452A-90CA-4E5268B84726}"/>
              </a:ext>
            </a:extLst>
          </p:cNvPr>
          <p:cNvSpPr txBox="1"/>
          <p:nvPr/>
        </p:nvSpPr>
        <p:spPr>
          <a:xfrm>
            <a:off x="8096865" y="5904559"/>
            <a:ext cx="1863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Elevation &gt;= 30 m</a:t>
            </a:r>
            <a:endParaRPr lang="en-BE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7BB8F3FD-D2CA-4A08-806A-5F5A85FA85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958" t="9750" r="8769" b="5323"/>
          <a:stretch/>
        </p:blipFill>
        <p:spPr>
          <a:xfrm>
            <a:off x="654166" y="1114069"/>
            <a:ext cx="5151460" cy="479049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95396CE6-1CD6-4D06-9301-E69635E9D7D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6493" t="10037" r="8636" b="5324"/>
          <a:stretch/>
        </p:blipFill>
        <p:spPr>
          <a:xfrm>
            <a:off x="6449296" y="1114069"/>
            <a:ext cx="5151460" cy="4796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374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7567C-FDE3-4AE4-86C9-9B216AF3A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826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GPP-TEST_AREA</a:t>
            </a:r>
            <a:endParaRPr lang="en-BE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2F283F-23E7-483D-BA67-51331AB94FA1}"/>
              </a:ext>
            </a:extLst>
          </p:cNvPr>
          <p:cNvSpPr txBox="1"/>
          <p:nvPr/>
        </p:nvSpPr>
        <p:spPr>
          <a:xfrm>
            <a:off x="2040193" y="5904559"/>
            <a:ext cx="1863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Elevation &gt;= 40 m</a:t>
            </a:r>
            <a:endParaRPr lang="en-B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FFB5E2-464D-452A-90CA-4E5268B84726}"/>
              </a:ext>
            </a:extLst>
          </p:cNvPr>
          <p:cNvSpPr txBox="1"/>
          <p:nvPr/>
        </p:nvSpPr>
        <p:spPr>
          <a:xfrm>
            <a:off x="8096865" y="5904559"/>
            <a:ext cx="1863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Elevation &gt;= 50 m</a:t>
            </a:r>
            <a:endParaRPr lang="en-BE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873A919-5D82-4BAC-9DDB-7EF50CD488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226" t="9749" r="9036" b="5324"/>
          <a:stretch/>
        </p:blipFill>
        <p:spPr>
          <a:xfrm>
            <a:off x="616735" y="1030546"/>
            <a:ext cx="5125970" cy="4796908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9E74088A-27C9-4655-8C82-482F396267E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6361" t="10179" r="9170" b="6667"/>
          <a:stretch/>
        </p:blipFill>
        <p:spPr>
          <a:xfrm>
            <a:off x="6419118" y="973394"/>
            <a:ext cx="5218705" cy="4796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950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6185D-F7EC-4C81-8F99-E2B3C8DDB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5249"/>
          </a:xfrm>
        </p:spPr>
        <p:txBody>
          <a:bodyPr/>
          <a:lstStyle/>
          <a:p>
            <a:r>
              <a:rPr lang="en-US" b="1" dirty="0"/>
              <a:t>NEXT WORKS</a:t>
            </a:r>
            <a:endParaRPr lang="en-B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EE190-82C9-43CF-8E74-423C1435E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0374"/>
            <a:ext cx="10515600" cy="5026589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Re write the Robotics Toolbox (Python)</a:t>
            </a:r>
          </a:p>
          <a:p>
            <a:pPr lvl="1"/>
            <a:r>
              <a:rPr lang="en-US" dirty="0"/>
              <a:t>Input and generation of maps</a:t>
            </a:r>
          </a:p>
          <a:p>
            <a:pPr lvl="1"/>
            <a:r>
              <a:rPr lang="en-US" dirty="0"/>
              <a:t>Adding Scenarios for simple evaluation</a:t>
            </a:r>
          </a:p>
          <a:p>
            <a:r>
              <a:rPr lang="en-US" dirty="0"/>
              <a:t>Analyzing the data provided by Silvio</a:t>
            </a:r>
          </a:p>
          <a:p>
            <a:pPr lvl="1"/>
            <a:r>
              <a:rPr lang="en-US" dirty="0"/>
              <a:t>To easily port to Robotics Toolbox (Python)</a:t>
            </a:r>
          </a:p>
          <a:p>
            <a:r>
              <a:rPr lang="en-US" dirty="0"/>
              <a:t>To review the </a:t>
            </a:r>
            <a:r>
              <a:rPr lang="en-US" dirty="0" err="1"/>
              <a:t>Amesim</a:t>
            </a:r>
            <a:r>
              <a:rPr lang="en-US" dirty="0"/>
              <a:t> and </a:t>
            </a:r>
            <a:r>
              <a:rPr lang="en-US" dirty="0" err="1"/>
              <a:t>Prescan</a:t>
            </a:r>
            <a:r>
              <a:rPr lang="en-US" dirty="0"/>
              <a:t> Siemens software </a:t>
            </a:r>
          </a:p>
          <a:p>
            <a:pPr lvl="1"/>
            <a:r>
              <a:rPr lang="en-US" dirty="0"/>
              <a:t>Evaluate if it is </a:t>
            </a:r>
            <a:r>
              <a:rPr lang="en-US" dirty="0" err="1"/>
              <a:t>possile</a:t>
            </a:r>
            <a:r>
              <a:rPr lang="en-US" dirty="0"/>
              <a:t> to use for path planning</a:t>
            </a:r>
          </a:p>
          <a:p>
            <a:pPr lvl="1"/>
            <a:r>
              <a:rPr lang="en-US" dirty="0"/>
              <a:t>Evaluate how we can send our work to integrate with these software</a:t>
            </a:r>
          </a:p>
        </p:txBody>
      </p:sp>
    </p:spTree>
    <p:extLst>
      <p:ext uri="{BB962C8B-B14F-4D97-AF65-F5344CB8AC3E}">
        <p14:creationId xmlns:p14="http://schemas.microsoft.com/office/powerpoint/2010/main" val="486184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11520</TotalTime>
  <Words>351</Words>
  <Application>Microsoft Office PowerPoint</Application>
  <PresentationFormat>Widescreen</PresentationFormat>
  <Paragraphs>58</Paragraphs>
  <Slides>8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Package</vt:lpstr>
      <vt:lpstr>Decoding Geo data with Python</vt:lpstr>
      <vt:lpstr>STARTING POINT</vt:lpstr>
      <vt:lpstr>STARTING POINT</vt:lpstr>
      <vt:lpstr>STARTING POINT</vt:lpstr>
      <vt:lpstr>GPP-TEST_AREA</vt:lpstr>
      <vt:lpstr>GPP-TEST_AREA</vt:lpstr>
      <vt:lpstr>GPP-TEST_AREA</vt:lpstr>
      <vt:lpstr>NEXT WORKS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Path Planning Algorithm with Python Robotics</dc:title>
  <dc:creator>Ronald Ponguillo</dc:creator>
  <cp:lastModifiedBy>Ronald Ponguillo</cp:lastModifiedBy>
  <cp:revision>50</cp:revision>
  <dcterms:created xsi:type="dcterms:W3CDTF">2021-05-26T08:37:53Z</dcterms:created>
  <dcterms:modified xsi:type="dcterms:W3CDTF">2021-06-17T14:06:04Z</dcterms:modified>
</cp:coreProperties>
</file>