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67" r:id="rId4"/>
    <p:sldId id="268" r:id="rId5"/>
    <p:sldId id="258" r:id="rId6"/>
    <p:sldId id="257" r:id="rId7"/>
    <p:sldId id="259" r:id="rId8"/>
    <p:sldId id="260" r:id="rId9"/>
    <p:sldId id="261" r:id="rId10"/>
    <p:sldId id="262" r:id="rId11"/>
    <p:sldId id="269" r:id="rId12"/>
    <p:sldId id="263" r:id="rId13"/>
    <p:sldId id="264" r:id="rId14"/>
    <p:sldId id="265" r:id="rId15"/>
    <p:sldId id="266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E2B3D-55CB-4EED-866B-48F0D3E682F5}" v="59" dt="2021-05-26T10:34:25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Ponguillo" userId="938ca32066ef60c6" providerId="LiveId" clId="{ECDE2B3D-55CB-4EED-866B-48F0D3E682F5}"/>
    <pc:docChg chg="undo custSel addSld modSld sldOrd">
      <pc:chgData name="Ronald Ponguillo" userId="938ca32066ef60c6" providerId="LiveId" clId="{ECDE2B3D-55CB-4EED-866B-48F0D3E682F5}" dt="2021-05-26T10:43:24.515" v="1225" actId="14100"/>
      <pc:docMkLst>
        <pc:docMk/>
      </pc:docMkLst>
      <pc:sldChg chg="addSp delSp modSp new mod">
        <pc:chgData name="Ronald Ponguillo" userId="938ca32066ef60c6" providerId="LiveId" clId="{ECDE2B3D-55CB-4EED-866B-48F0D3E682F5}" dt="2021-05-26T09:47:07.641" v="841" actId="1076"/>
        <pc:sldMkLst>
          <pc:docMk/>
          <pc:sldMk cId="868460530" sldId="256"/>
        </pc:sldMkLst>
        <pc:spChg chg="mod">
          <ac:chgData name="Ronald Ponguillo" userId="938ca32066ef60c6" providerId="LiveId" clId="{ECDE2B3D-55CB-4EED-866B-48F0D3E682F5}" dt="2021-05-26T09:46:25.285" v="800" actId="113"/>
          <ac:spMkLst>
            <pc:docMk/>
            <pc:sldMk cId="868460530" sldId="256"/>
            <ac:spMk id="2" creationId="{DFF7EB85-4517-4500-8D8B-4C3008CB605B}"/>
          </ac:spMkLst>
        </pc:spChg>
        <pc:spChg chg="mod">
          <ac:chgData name="Ronald Ponguillo" userId="938ca32066ef60c6" providerId="LiveId" clId="{ECDE2B3D-55CB-4EED-866B-48F0D3E682F5}" dt="2021-05-26T09:47:07.641" v="841" actId="1076"/>
          <ac:spMkLst>
            <pc:docMk/>
            <pc:sldMk cId="868460530" sldId="256"/>
            <ac:spMk id="3" creationId="{370153DC-FF8B-4064-B937-FD7CE326B3DD}"/>
          </ac:spMkLst>
        </pc:spChg>
        <pc:spChg chg="add del">
          <ac:chgData name="Ronald Ponguillo" userId="938ca32066ef60c6" providerId="LiveId" clId="{ECDE2B3D-55CB-4EED-866B-48F0D3E682F5}" dt="2021-05-26T08:40:00.083" v="76" actId="22"/>
          <ac:spMkLst>
            <pc:docMk/>
            <pc:sldMk cId="868460530" sldId="256"/>
            <ac:spMk id="5" creationId="{50979A59-5C2A-4296-8869-31518B4F4C5F}"/>
          </ac:spMkLst>
        </pc:spChg>
      </pc:sldChg>
      <pc:sldChg chg="addSp delSp modSp new mod">
        <pc:chgData name="Ronald Ponguillo" userId="938ca32066ef60c6" providerId="LiveId" clId="{ECDE2B3D-55CB-4EED-866B-48F0D3E682F5}" dt="2021-05-26T08:45:18.813" v="144" actId="1076"/>
        <pc:sldMkLst>
          <pc:docMk/>
          <pc:sldMk cId="3583315097" sldId="257"/>
        </pc:sldMkLst>
        <pc:spChg chg="mod">
          <ac:chgData name="Ronald Ponguillo" userId="938ca32066ef60c6" providerId="LiveId" clId="{ECDE2B3D-55CB-4EED-866B-48F0D3E682F5}" dt="2021-05-26T08:44:58.215" v="140" actId="20577"/>
          <ac:spMkLst>
            <pc:docMk/>
            <pc:sldMk cId="3583315097" sldId="257"/>
            <ac:spMk id="2" creationId="{9B4E0B30-D237-42E4-BE59-261BA0E68F11}"/>
          </ac:spMkLst>
        </pc:spChg>
        <pc:spChg chg="del mod">
          <ac:chgData name="Ronald Ponguillo" userId="938ca32066ef60c6" providerId="LiveId" clId="{ECDE2B3D-55CB-4EED-866B-48F0D3E682F5}" dt="2021-05-26T08:40:59.634" v="81" actId="478"/>
          <ac:spMkLst>
            <pc:docMk/>
            <pc:sldMk cId="3583315097" sldId="257"/>
            <ac:spMk id="3" creationId="{DD43540A-55C9-4E05-841A-8DE97DC4B670}"/>
          </ac:spMkLst>
        </pc:spChg>
        <pc:spChg chg="add del">
          <ac:chgData name="Ronald Ponguillo" userId="938ca32066ef60c6" providerId="LiveId" clId="{ECDE2B3D-55CB-4EED-866B-48F0D3E682F5}" dt="2021-05-26T08:40:07.513" v="79" actId="22"/>
          <ac:spMkLst>
            <pc:docMk/>
            <pc:sldMk cId="3583315097" sldId="257"/>
            <ac:spMk id="5" creationId="{868747CD-0226-4818-84C0-A65599A2EADD}"/>
          </ac:spMkLst>
        </pc:spChg>
        <pc:picChg chg="add mod modCrop">
          <ac:chgData name="Ronald Ponguillo" userId="938ca32066ef60c6" providerId="LiveId" clId="{ECDE2B3D-55CB-4EED-866B-48F0D3E682F5}" dt="2021-05-26T08:45:06.638" v="142" actId="1076"/>
          <ac:picMkLst>
            <pc:docMk/>
            <pc:sldMk cId="3583315097" sldId="257"/>
            <ac:picMk id="7" creationId="{89508315-38C4-4AF8-A838-E5264EA8B461}"/>
          </ac:picMkLst>
        </pc:picChg>
        <pc:picChg chg="add del mod">
          <ac:chgData name="Ronald Ponguillo" userId="938ca32066ef60c6" providerId="LiveId" clId="{ECDE2B3D-55CB-4EED-866B-48F0D3E682F5}" dt="2021-05-26T08:41:27.077" v="94" actId="478"/>
          <ac:picMkLst>
            <pc:docMk/>
            <pc:sldMk cId="3583315097" sldId="257"/>
            <ac:picMk id="9" creationId="{E7D52026-32BB-4BA1-B7B7-15A89B895447}"/>
          </ac:picMkLst>
        </pc:picChg>
        <pc:picChg chg="add mod modCrop">
          <ac:chgData name="Ronald Ponguillo" userId="938ca32066ef60c6" providerId="LiveId" clId="{ECDE2B3D-55CB-4EED-866B-48F0D3E682F5}" dt="2021-05-26T08:45:18.813" v="144" actId="1076"/>
          <ac:picMkLst>
            <pc:docMk/>
            <pc:sldMk cId="3583315097" sldId="257"/>
            <ac:picMk id="11" creationId="{DC235E75-B195-41ED-9C23-E0BB28E6C4CB}"/>
          </ac:picMkLst>
        </pc:picChg>
        <pc:picChg chg="add mod modCrop">
          <ac:chgData name="Ronald Ponguillo" userId="938ca32066ef60c6" providerId="LiveId" clId="{ECDE2B3D-55CB-4EED-866B-48F0D3E682F5}" dt="2021-05-26T08:45:10.242" v="143" actId="1076"/>
          <ac:picMkLst>
            <pc:docMk/>
            <pc:sldMk cId="3583315097" sldId="257"/>
            <ac:picMk id="13" creationId="{783E725E-24C6-4C87-92D4-C9C84AAA54FC}"/>
          </ac:picMkLst>
        </pc:picChg>
      </pc:sldChg>
      <pc:sldChg chg="addSp delSp modSp new mod ord">
        <pc:chgData name="Ronald Ponguillo" userId="938ca32066ef60c6" providerId="LiveId" clId="{ECDE2B3D-55CB-4EED-866B-48F0D3E682F5}" dt="2021-05-26T09:41:48.540" v="751"/>
        <pc:sldMkLst>
          <pc:docMk/>
          <pc:sldMk cId="3132878122" sldId="258"/>
        </pc:sldMkLst>
        <pc:spChg chg="mod">
          <ac:chgData name="Ronald Ponguillo" userId="938ca32066ef60c6" providerId="LiveId" clId="{ECDE2B3D-55CB-4EED-866B-48F0D3E682F5}" dt="2021-05-26T08:48:16.857" v="206" actId="1076"/>
          <ac:spMkLst>
            <pc:docMk/>
            <pc:sldMk cId="3132878122" sldId="258"/>
            <ac:spMk id="2" creationId="{BA45112F-300E-42DC-815C-9BF08BB7F170}"/>
          </ac:spMkLst>
        </pc:spChg>
        <pc:spChg chg="del">
          <ac:chgData name="Ronald Ponguillo" userId="938ca32066ef60c6" providerId="LiveId" clId="{ECDE2B3D-55CB-4EED-866B-48F0D3E682F5}" dt="2021-05-26T08:45:27.958" v="146" actId="478"/>
          <ac:spMkLst>
            <pc:docMk/>
            <pc:sldMk cId="3132878122" sldId="258"/>
            <ac:spMk id="3" creationId="{403E7AD9-43F1-4CC1-B65B-9D6274670905}"/>
          </ac:spMkLst>
        </pc:spChg>
        <pc:picChg chg="add mod modCrop">
          <ac:chgData name="Ronald Ponguillo" userId="938ca32066ef60c6" providerId="LiveId" clId="{ECDE2B3D-55CB-4EED-866B-48F0D3E682F5}" dt="2021-05-26T08:48:24.555" v="208" actId="1076"/>
          <ac:picMkLst>
            <pc:docMk/>
            <pc:sldMk cId="3132878122" sldId="258"/>
            <ac:picMk id="5" creationId="{03269BCE-804F-40B2-9CB1-BB69BA53DD0A}"/>
          </ac:picMkLst>
        </pc:picChg>
        <pc:picChg chg="add mod modCrop">
          <ac:chgData name="Ronald Ponguillo" userId="938ca32066ef60c6" providerId="LiveId" clId="{ECDE2B3D-55CB-4EED-866B-48F0D3E682F5}" dt="2021-05-26T08:48:37.311" v="211" actId="14100"/>
          <ac:picMkLst>
            <pc:docMk/>
            <pc:sldMk cId="3132878122" sldId="258"/>
            <ac:picMk id="7" creationId="{3CEBF871-C932-45ED-822C-585C2F6C528F}"/>
          </ac:picMkLst>
        </pc:picChg>
        <pc:picChg chg="add mod modCrop">
          <ac:chgData name="Ronald Ponguillo" userId="938ca32066ef60c6" providerId="LiveId" clId="{ECDE2B3D-55CB-4EED-866B-48F0D3E682F5}" dt="2021-05-26T08:48:52.053" v="213" actId="1076"/>
          <ac:picMkLst>
            <pc:docMk/>
            <pc:sldMk cId="3132878122" sldId="258"/>
            <ac:picMk id="9" creationId="{D4EB7E5E-0881-437A-8CAD-1E821A1BA920}"/>
          </ac:picMkLst>
        </pc:picChg>
      </pc:sldChg>
      <pc:sldChg chg="addSp delSp modSp new mod">
        <pc:chgData name="Ronald Ponguillo" userId="938ca32066ef60c6" providerId="LiveId" clId="{ECDE2B3D-55CB-4EED-866B-48F0D3E682F5}" dt="2021-05-26T08:53:36.203" v="271" actId="1076"/>
        <pc:sldMkLst>
          <pc:docMk/>
          <pc:sldMk cId="3062830265" sldId="259"/>
        </pc:sldMkLst>
        <pc:spChg chg="mod">
          <ac:chgData name="Ronald Ponguillo" userId="938ca32066ef60c6" providerId="LiveId" clId="{ECDE2B3D-55CB-4EED-866B-48F0D3E682F5}" dt="2021-05-26T08:50:03.662" v="237" actId="20577"/>
          <ac:spMkLst>
            <pc:docMk/>
            <pc:sldMk cId="3062830265" sldId="259"/>
            <ac:spMk id="2" creationId="{0281AAAE-B6A8-4B17-ABC0-8715FA0B44EA}"/>
          </ac:spMkLst>
        </pc:spChg>
        <pc:spChg chg="del">
          <ac:chgData name="Ronald Ponguillo" userId="938ca32066ef60c6" providerId="LiveId" clId="{ECDE2B3D-55CB-4EED-866B-48F0D3E682F5}" dt="2021-05-26T08:49:36.673" v="215" actId="478"/>
          <ac:spMkLst>
            <pc:docMk/>
            <pc:sldMk cId="3062830265" sldId="259"/>
            <ac:spMk id="3" creationId="{A0941AA2-F47F-4450-948E-693C51F244A6}"/>
          </ac:spMkLst>
        </pc:spChg>
        <pc:picChg chg="add mod modCrop">
          <ac:chgData name="Ronald Ponguillo" userId="938ca32066ef60c6" providerId="LiveId" clId="{ECDE2B3D-55CB-4EED-866B-48F0D3E682F5}" dt="2021-05-26T08:53:30.636" v="270" actId="1076"/>
          <ac:picMkLst>
            <pc:docMk/>
            <pc:sldMk cId="3062830265" sldId="259"/>
            <ac:picMk id="5" creationId="{C8295AF6-D406-456E-91DC-A4E16BE86588}"/>
          </ac:picMkLst>
        </pc:picChg>
        <pc:picChg chg="add mod modCrop">
          <ac:chgData name="Ronald Ponguillo" userId="938ca32066ef60c6" providerId="LiveId" clId="{ECDE2B3D-55CB-4EED-866B-48F0D3E682F5}" dt="2021-05-26T08:53:36.203" v="271" actId="1076"/>
          <ac:picMkLst>
            <pc:docMk/>
            <pc:sldMk cId="3062830265" sldId="259"/>
            <ac:picMk id="7" creationId="{C853B686-2577-46A0-9471-EABF43A3770C}"/>
          </ac:picMkLst>
        </pc:picChg>
        <pc:picChg chg="add mod modCrop">
          <ac:chgData name="Ronald Ponguillo" userId="938ca32066ef60c6" providerId="LiveId" clId="{ECDE2B3D-55CB-4EED-866B-48F0D3E682F5}" dt="2021-05-26T08:53:21.912" v="269" actId="1076"/>
          <ac:picMkLst>
            <pc:docMk/>
            <pc:sldMk cId="3062830265" sldId="259"/>
            <ac:picMk id="9" creationId="{7D01360F-F75F-4B40-93D9-8DDA893E1DD3}"/>
          </ac:picMkLst>
        </pc:picChg>
      </pc:sldChg>
      <pc:sldChg chg="addSp delSp modSp new mod">
        <pc:chgData name="Ronald Ponguillo" userId="938ca32066ef60c6" providerId="LiveId" clId="{ECDE2B3D-55CB-4EED-866B-48F0D3E682F5}" dt="2021-05-26T08:58:37.062" v="310" actId="14100"/>
        <pc:sldMkLst>
          <pc:docMk/>
          <pc:sldMk cId="2631981482" sldId="260"/>
        </pc:sldMkLst>
        <pc:spChg chg="mod">
          <ac:chgData name="Ronald Ponguillo" userId="938ca32066ef60c6" providerId="LiveId" clId="{ECDE2B3D-55CB-4EED-866B-48F0D3E682F5}" dt="2021-05-26T08:57:14.006" v="299" actId="1076"/>
          <ac:spMkLst>
            <pc:docMk/>
            <pc:sldMk cId="2631981482" sldId="260"/>
            <ac:spMk id="2" creationId="{3DC31FDD-19FA-40F1-ADE8-B7F904008825}"/>
          </ac:spMkLst>
        </pc:spChg>
        <pc:spChg chg="del">
          <ac:chgData name="Ronald Ponguillo" userId="938ca32066ef60c6" providerId="LiveId" clId="{ECDE2B3D-55CB-4EED-866B-48F0D3E682F5}" dt="2021-05-26T08:54:05.723" v="273" actId="478"/>
          <ac:spMkLst>
            <pc:docMk/>
            <pc:sldMk cId="2631981482" sldId="260"/>
            <ac:spMk id="3" creationId="{B6C28B1B-5F28-44C7-8372-960347B48697}"/>
          </ac:spMkLst>
        </pc:spChg>
        <pc:picChg chg="add mod modCrop">
          <ac:chgData name="Ronald Ponguillo" userId="938ca32066ef60c6" providerId="LiveId" clId="{ECDE2B3D-55CB-4EED-866B-48F0D3E682F5}" dt="2021-05-26T08:58:23.028" v="309" actId="14100"/>
          <ac:picMkLst>
            <pc:docMk/>
            <pc:sldMk cId="2631981482" sldId="260"/>
            <ac:picMk id="5" creationId="{9D76CF79-0012-431D-A71D-CFC7B204B78B}"/>
          </ac:picMkLst>
        </pc:picChg>
        <pc:picChg chg="add mod modCrop">
          <ac:chgData name="Ronald Ponguillo" userId="938ca32066ef60c6" providerId="LiveId" clId="{ECDE2B3D-55CB-4EED-866B-48F0D3E682F5}" dt="2021-05-26T08:58:37.062" v="310" actId="14100"/>
          <ac:picMkLst>
            <pc:docMk/>
            <pc:sldMk cId="2631981482" sldId="260"/>
            <ac:picMk id="7" creationId="{6936B712-1455-4552-870A-DA8CA4F9D12B}"/>
          </ac:picMkLst>
        </pc:picChg>
        <pc:picChg chg="add mod modCrop">
          <ac:chgData name="Ronald Ponguillo" userId="938ca32066ef60c6" providerId="LiveId" clId="{ECDE2B3D-55CB-4EED-866B-48F0D3E682F5}" dt="2021-05-26T08:58:16.907" v="308" actId="14100"/>
          <ac:picMkLst>
            <pc:docMk/>
            <pc:sldMk cId="2631981482" sldId="260"/>
            <ac:picMk id="9" creationId="{609EDF5C-735E-429D-BFD9-45F12C62502B}"/>
          </ac:picMkLst>
        </pc:picChg>
      </pc:sldChg>
      <pc:sldChg chg="addSp delSp modSp new mod">
        <pc:chgData name="Ronald Ponguillo" userId="938ca32066ef60c6" providerId="LiveId" clId="{ECDE2B3D-55CB-4EED-866B-48F0D3E682F5}" dt="2021-05-26T09:02:35.180" v="350" actId="1076"/>
        <pc:sldMkLst>
          <pc:docMk/>
          <pc:sldMk cId="302149494" sldId="261"/>
        </pc:sldMkLst>
        <pc:spChg chg="mod">
          <ac:chgData name="Ronald Ponguillo" userId="938ca32066ef60c6" providerId="LiveId" clId="{ECDE2B3D-55CB-4EED-866B-48F0D3E682F5}" dt="2021-05-26T09:02:05.855" v="341" actId="20577"/>
          <ac:spMkLst>
            <pc:docMk/>
            <pc:sldMk cId="302149494" sldId="261"/>
            <ac:spMk id="2" creationId="{C3E30694-61E1-4A1F-B90B-C9496A5B3889}"/>
          </ac:spMkLst>
        </pc:spChg>
        <pc:spChg chg="del">
          <ac:chgData name="Ronald Ponguillo" userId="938ca32066ef60c6" providerId="LiveId" clId="{ECDE2B3D-55CB-4EED-866B-48F0D3E682F5}" dt="2021-05-26T08:59:28.759" v="312" actId="478"/>
          <ac:spMkLst>
            <pc:docMk/>
            <pc:sldMk cId="302149494" sldId="261"/>
            <ac:spMk id="3" creationId="{D02781D4-DC4E-4CEF-9A09-20B21DFD69AA}"/>
          </ac:spMkLst>
        </pc:spChg>
        <pc:picChg chg="add mod modCrop">
          <ac:chgData name="Ronald Ponguillo" userId="938ca32066ef60c6" providerId="LiveId" clId="{ECDE2B3D-55CB-4EED-866B-48F0D3E682F5}" dt="2021-05-26T09:02:32.230" v="349" actId="14100"/>
          <ac:picMkLst>
            <pc:docMk/>
            <pc:sldMk cId="302149494" sldId="261"/>
            <ac:picMk id="5" creationId="{25EA4516-51D3-4661-903C-E48B79EDD44D}"/>
          </ac:picMkLst>
        </pc:picChg>
        <pc:picChg chg="add mod modCrop">
          <ac:chgData name="Ronald Ponguillo" userId="938ca32066ef60c6" providerId="LiveId" clId="{ECDE2B3D-55CB-4EED-866B-48F0D3E682F5}" dt="2021-05-26T09:02:20.841" v="346" actId="14100"/>
          <ac:picMkLst>
            <pc:docMk/>
            <pc:sldMk cId="302149494" sldId="261"/>
            <ac:picMk id="7" creationId="{D8CAF5D5-8A89-4850-AEE7-95F4223D5C00}"/>
          </ac:picMkLst>
        </pc:picChg>
        <pc:picChg chg="add mod modCrop">
          <ac:chgData name="Ronald Ponguillo" userId="938ca32066ef60c6" providerId="LiveId" clId="{ECDE2B3D-55CB-4EED-866B-48F0D3E682F5}" dt="2021-05-26T09:02:35.180" v="350" actId="1076"/>
          <ac:picMkLst>
            <pc:docMk/>
            <pc:sldMk cId="302149494" sldId="261"/>
            <ac:picMk id="9" creationId="{29BD13E5-F335-4F9C-B653-3D5BB50EFA1F}"/>
          </ac:picMkLst>
        </pc:picChg>
      </pc:sldChg>
      <pc:sldChg chg="addSp delSp modSp new mod">
        <pc:chgData name="Ronald Ponguillo" userId="938ca32066ef60c6" providerId="LiveId" clId="{ECDE2B3D-55CB-4EED-866B-48F0D3E682F5}" dt="2021-05-26T09:07:34.404" v="417" actId="1076"/>
        <pc:sldMkLst>
          <pc:docMk/>
          <pc:sldMk cId="1086590479" sldId="262"/>
        </pc:sldMkLst>
        <pc:spChg chg="mod">
          <ac:chgData name="Ronald Ponguillo" userId="938ca32066ef60c6" providerId="LiveId" clId="{ECDE2B3D-55CB-4EED-866B-48F0D3E682F5}" dt="2021-05-26T09:06:01.755" v="407" actId="20577"/>
          <ac:spMkLst>
            <pc:docMk/>
            <pc:sldMk cId="1086590479" sldId="262"/>
            <ac:spMk id="2" creationId="{0F15F641-D90A-415D-8EE8-2E51E5F5A786}"/>
          </ac:spMkLst>
        </pc:spChg>
        <pc:spChg chg="del">
          <ac:chgData name="Ronald Ponguillo" userId="938ca32066ef60c6" providerId="LiveId" clId="{ECDE2B3D-55CB-4EED-866B-48F0D3E682F5}" dt="2021-05-26T09:03:10.890" v="352" actId="478"/>
          <ac:spMkLst>
            <pc:docMk/>
            <pc:sldMk cId="1086590479" sldId="262"/>
            <ac:spMk id="3" creationId="{CAE8037F-AF90-4C5E-AD6B-6F3133650725}"/>
          </ac:spMkLst>
        </pc:spChg>
        <pc:picChg chg="add mod modCrop">
          <ac:chgData name="Ronald Ponguillo" userId="938ca32066ef60c6" providerId="LiveId" clId="{ECDE2B3D-55CB-4EED-866B-48F0D3E682F5}" dt="2021-05-26T09:07:27.575" v="416" actId="1076"/>
          <ac:picMkLst>
            <pc:docMk/>
            <pc:sldMk cId="1086590479" sldId="262"/>
            <ac:picMk id="5" creationId="{A4767EC2-6558-4F34-B395-67E666022C6D}"/>
          </ac:picMkLst>
        </pc:picChg>
        <pc:picChg chg="add mod modCrop">
          <ac:chgData name="Ronald Ponguillo" userId="938ca32066ef60c6" providerId="LiveId" clId="{ECDE2B3D-55CB-4EED-866B-48F0D3E682F5}" dt="2021-05-26T09:07:34.404" v="417" actId="1076"/>
          <ac:picMkLst>
            <pc:docMk/>
            <pc:sldMk cId="1086590479" sldId="262"/>
            <ac:picMk id="7" creationId="{0151251E-E93F-4A48-95E4-2501B5FAE7D6}"/>
          </ac:picMkLst>
        </pc:picChg>
        <pc:picChg chg="add mod modCrop">
          <ac:chgData name="Ronald Ponguillo" userId="938ca32066ef60c6" providerId="LiveId" clId="{ECDE2B3D-55CB-4EED-866B-48F0D3E682F5}" dt="2021-05-26T09:07:21.436" v="415" actId="1076"/>
          <ac:picMkLst>
            <pc:docMk/>
            <pc:sldMk cId="1086590479" sldId="262"/>
            <ac:picMk id="9" creationId="{36F41454-2235-4812-A0E6-B059174F173C}"/>
          </ac:picMkLst>
        </pc:picChg>
      </pc:sldChg>
      <pc:sldChg chg="addSp delSp modSp new mod setBg">
        <pc:chgData name="Ronald Ponguillo" userId="938ca32066ef60c6" providerId="LiveId" clId="{ECDE2B3D-55CB-4EED-866B-48F0D3E682F5}" dt="2021-05-26T09:11:45.261" v="500" actId="1076"/>
        <pc:sldMkLst>
          <pc:docMk/>
          <pc:sldMk cId="2173316228" sldId="263"/>
        </pc:sldMkLst>
        <pc:spChg chg="mod ord">
          <ac:chgData name="Ronald Ponguillo" userId="938ca32066ef60c6" providerId="LiveId" clId="{ECDE2B3D-55CB-4EED-866B-48F0D3E682F5}" dt="2021-05-26T09:10:39.578" v="487" actId="1076"/>
          <ac:spMkLst>
            <pc:docMk/>
            <pc:sldMk cId="2173316228" sldId="263"/>
            <ac:spMk id="2" creationId="{381B9B60-2B6C-48D8-8C4A-C2239EC12BD0}"/>
          </ac:spMkLst>
        </pc:spChg>
        <pc:spChg chg="del">
          <ac:chgData name="Ronald Ponguillo" userId="938ca32066ef60c6" providerId="LiveId" clId="{ECDE2B3D-55CB-4EED-866B-48F0D3E682F5}" dt="2021-05-26T09:08:00.376" v="419" actId="478"/>
          <ac:spMkLst>
            <pc:docMk/>
            <pc:sldMk cId="2173316228" sldId="263"/>
            <ac:spMk id="3" creationId="{6ACA047F-6D8D-45D1-AD9B-4D4324FF7F83}"/>
          </ac:spMkLst>
        </pc:spChg>
        <pc:spChg chg="add del">
          <ac:chgData name="Ronald Ponguillo" userId="938ca32066ef60c6" providerId="LiveId" clId="{ECDE2B3D-55CB-4EED-866B-48F0D3E682F5}" dt="2021-05-26T09:10:34.199" v="486" actId="26606"/>
          <ac:spMkLst>
            <pc:docMk/>
            <pc:sldMk cId="2173316228" sldId="263"/>
            <ac:spMk id="14" creationId="{73DE2CFE-42F2-48F0-8706-5264E012B10C}"/>
          </ac:spMkLst>
        </pc:spChg>
        <pc:picChg chg="add mod ord modCrop">
          <ac:chgData name="Ronald Ponguillo" userId="938ca32066ef60c6" providerId="LiveId" clId="{ECDE2B3D-55CB-4EED-866B-48F0D3E682F5}" dt="2021-05-26T09:11:42.920" v="499" actId="1076"/>
          <ac:picMkLst>
            <pc:docMk/>
            <pc:sldMk cId="2173316228" sldId="263"/>
            <ac:picMk id="5" creationId="{74425BDA-4E0A-4616-9FF1-2AFAD9863A71}"/>
          </ac:picMkLst>
        </pc:picChg>
        <pc:picChg chg="add mod modCrop">
          <ac:chgData name="Ronald Ponguillo" userId="938ca32066ef60c6" providerId="LiveId" clId="{ECDE2B3D-55CB-4EED-866B-48F0D3E682F5}" dt="2021-05-26T09:11:35.925" v="498" actId="1076"/>
          <ac:picMkLst>
            <pc:docMk/>
            <pc:sldMk cId="2173316228" sldId="263"/>
            <ac:picMk id="7" creationId="{69994996-6CDA-461F-AF35-19F49814AF72}"/>
          </ac:picMkLst>
        </pc:picChg>
        <pc:picChg chg="add mod modCrop">
          <ac:chgData name="Ronald Ponguillo" userId="938ca32066ef60c6" providerId="LiveId" clId="{ECDE2B3D-55CB-4EED-866B-48F0D3E682F5}" dt="2021-05-26T09:11:45.261" v="500" actId="1076"/>
          <ac:picMkLst>
            <pc:docMk/>
            <pc:sldMk cId="2173316228" sldId="263"/>
            <ac:picMk id="9" creationId="{A283B7D1-5E4C-47BB-AC0A-20BEC43980E7}"/>
          </ac:picMkLst>
        </pc:picChg>
      </pc:sldChg>
      <pc:sldChg chg="addSp delSp modSp new mod">
        <pc:chgData name="Ronald Ponguillo" userId="938ca32066ef60c6" providerId="LiveId" clId="{ECDE2B3D-55CB-4EED-866B-48F0D3E682F5}" dt="2021-05-26T09:15:53.535" v="552" actId="1076"/>
        <pc:sldMkLst>
          <pc:docMk/>
          <pc:sldMk cId="2057835153" sldId="264"/>
        </pc:sldMkLst>
        <pc:spChg chg="mod">
          <ac:chgData name="Ronald Ponguillo" userId="938ca32066ef60c6" providerId="LiveId" clId="{ECDE2B3D-55CB-4EED-866B-48F0D3E682F5}" dt="2021-05-26T09:12:56.934" v="526" actId="1076"/>
          <ac:spMkLst>
            <pc:docMk/>
            <pc:sldMk cId="2057835153" sldId="264"/>
            <ac:spMk id="2" creationId="{6837E132-7F7A-44C6-AF1D-C57C1227E632}"/>
          </ac:spMkLst>
        </pc:spChg>
        <pc:spChg chg="del">
          <ac:chgData name="Ronald Ponguillo" userId="938ca32066ef60c6" providerId="LiveId" clId="{ECDE2B3D-55CB-4EED-866B-48F0D3E682F5}" dt="2021-05-26T09:12:10.654" v="502" actId="478"/>
          <ac:spMkLst>
            <pc:docMk/>
            <pc:sldMk cId="2057835153" sldId="264"/>
            <ac:spMk id="3" creationId="{7FDC2307-F9E2-4B27-BFF9-068268D5AE89}"/>
          </ac:spMkLst>
        </pc:spChg>
        <pc:picChg chg="add mod modCrop">
          <ac:chgData name="Ronald Ponguillo" userId="938ca32066ef60c6" providerId="LiveId" clId="{ECDE2B3D-55CB-4EED-866B-48F0D3E682F5}" dt="2021-05-26T09:15:39.656" v="550" actId="1076"/>
          <ac:picMkLst>
            <pc:docMk/>
            <pc:sldMk cId="2057835153" sldId="264"/>
            <ac:picMk id="5" creationId="{D2B7416D-EC75-48EB-83F2-F0F44A0DE03E}"/>
          </ac:picMkLst>
        </pc:picChg>
        <pc:picChg chg="add mod modCrop">
          <ac:chgData name="Ronald Ponguillo" userId="938ca32066ef60c6" providerId="LiveId" clId="{ECDE2B3D-55CB-4EED-866B-48F0D3E682F5}" dt="2021-05-26T09:15:31.510" v="549" actId="1076"/>
          <ac:picMkLst>
            <pc:docMk/>
            <pc:sldMk cId="2057835153" sldId="264"/>
            <ac:picMk id="7" creationId="{CF2961D2-DDAD-4AE2-915B-BD32B6168548}"/>
          </ac:picMkLst>
        </pc:picChg>
        <pc:picChg chg="add mod modCrop">
          <ac:chgData name="Ronald Ponguillo" userId="938ca32066ef60c6" providerId="LiveId" clId="{ECDE2B3D-55CB-4EED-866B-48F0D3E682F5}" dt="2021-05-26T09:15:53.535" v="552" actId="1076"/>
          <ac:picMkLst>
            <pc:docMk/>
            <pc:sldMk cId="2057835153" sldId="264"/>
            <ac:picMk id="9" creationId="{74DA8CEA-3CEF-41BF-AE52-402EFD332242}"/>
          </ac:picMkLst>
        </pc:picChg>
      </pc:sldChg>
      <pc:sldChg chg="addSp delSp modSp new mod">
        <pc:chgData name="Ronald Ponguillo" userId="938ca32066ef60c6" providerId="LiveId" clId="{ECDE2B3D-55CB-4EED-866B-48F0D3E682F5}" dt="2021-05-26T09:20:11.725" v="599" actId="1076"/>
        <pc:sldMkLst>
          <pc:docMk/>
          <pc:sldMk cId="3693083746" sldId="265"/>
        </pc:sldMkLst>
        <pc:spChg chg="mod">
          <ac:chgData name="Ronald Ponguillo" userId="938ca32066ef60c6" providerId="LiveId" clId="{ECDE2B3D-55CB-4EED-866B-48F0D3E682F5}" dt="2021-05-26T09:16:41.784" v="575" actId="20577"/>
          <ac:spMkLst>
            <pc:docMk/>
            <pc:sldMk cId="3693083746" sldId="265"/>
            <ac:spMk id="2" creationId="{4B86BEEE-4636-4B4D-8B59-5529251FFCBD}"/>
          </ac:spMkLst>
        </pc:spChg>
        <pc:spChg chg="del">
          <ac:chgData name="Ronald Ponguillo" userId="938ca32066ef60c6" providerId="LiveId" clId="{ECDE2B3D-55CB-4EED-866B-48F0D3E682F5}" dt="2021-05-26T09:16:06.497" v="554" actId="478"/>
          <ac:spMkLst>
            <pc:docMk/>
            <pc:sldMk cId="3693083746" sldId="265"/>
            <ac:spMk id="3" creationId="{FB07908F-BECE-4CD6-BDC8-E5E9152F60A6}"/>
          </ac:spMkLst>
        </pc:spChg>
        <pc:picChg chg="add mod modCrop">
          <ac:chgData name="Ronald Ponguillo" userId="938ca32066ef60c6" providerId="LiveId" clId="{ECDE2B3D-55CB-4EED-866B-48F0D3E682F5}" dt="2021-05-26T09:19:57.497" v="597" actId="1076"/>
          <ac:picMkLst>
            <pc:docMk/>
            <pc:sldMk cId="3693083746" sldId="265"/>
            <ac:picMk id="5" creationId="{202FD068-C07A-4EA7-8A9B-29FD89A60E16}"/>
          </ac:picMkLst>
        </pc:picChg>
        <pc:picChg chg="add mod modCrop">
          <ac:chgData name="Ronald Ponguillo" userId="938ca32066ef60c6" providerId="LiveId" clId="{ECDE2B3D-55CB-4EED-866B-48F0D3E682F5}" dt="2021-05-26T09:20:11.725" v="599" actId="1076"/>
          <ac:picMkLst>
            <pc:docMk/>
            <pc:sldMk cId="3693083746" sldId="265"/>
            <ac:picMk id="7" creationId="{97CF46B4-9D95-485F-8777-1DA9151E0F56}"/>
          </ac:picMkLst>
        </pc:picChg>
        <pc:picChg chg="add mod modCrop">
          <ac:chgData name="Ronald Ponguillo" userId="938ca32066ef60c6" providerId="LiveId" clId="{ECDE2B3D-55CB-4EED-866B-48F0D3E682F5}" dt="2021-05-26T09:20:05.948" v="598" actId="1076"/>
          <ac:picMkLst>
            <pc:docMk/>
            <pc:sldMk cId="3693083746" sldId="265"/>
            <ac:picMk id="9" creationId="{03077147-26D4-4C8F-8FB5-A1B6DAE47652}"/>
          </ac:picMkLst>
        </pc:picChg>
      </pc:sldChg>
      <pc:sldChg chg="addSp delSp modSp new mod">
        <pc:chgData name="Ronald Ponguillo" userId="938ca32066ef60c6" providerId="LiveId" clId="{ECDE2B3D-55CB-4EED-866B-48F0D3E682F5}" dt="2021-05-26T09:25:42.416" v="642" actId="1076"/>
        <pc:sldMkLst>
          <pc:docMk/>
          <pc:sldMk cId="5292646" sldId="266"/>
        </pc:sldMkLst>
        <pc:spChg chg="mod">
          <ac:chgData name="Ronald Ponguillo" userId="938ca32066ef60c6" providerId="LiveId" clId="{ECDE2B3D-55CB-4EED-866B-48F0D3E682F5}" dt="2021-05-26T09:22:31.885" v="616" actId="20577"/>
          <ac:spMkLst>
            <pc:docMk/>
            <pc:sldMk cId="5292646" sldId="266"/>
            <ac:spMk id="2" creationId="{113BEA56-C38C-4A38-AB0E-7132CC1F090E}"/>
          </ac:spMkLst>
        </pc:spChg>
        <pc:spChg chg="del">
          <ac:chgData name="Ronald Ponguillo" userId="938ca32066ef60c6" providerId="LiveId" clId="{ECDE2B3D-55CB-4EED-866B-48F0D3E682F5}" dt="2021-05-26T09:21:04.896" v="601" actId="478"/>
          <ac:spMkLst>
            <pc:docMk/>
            <pc:sldMk cId="5292646" sldId="266"/>
            <ac:spMk id="3" creationId="{2B6A502D-1476-4CB6-A073-A6F2A5F15C6C}"/>
          </ac:spMkLst>
        </pc:spChg>
        <pc:picChg chg="add mod modCrop">
          <ac:chgData name="Ronald Ponguillo" userId="938ca32066ef60c6" providerId="LiveId" clId="{ECDE2B3D-55CB-4EED-866B-48F0D3E682F5}" dt="2021-05-26T09:25:42.416" v="642" actId="1076"/>
          <ac:picMkLst>
            <pc:docMk/>
            <pc:sldMk cId="5292646" sldId="266"/>
            <ac:picMk id="5" creationId="{E32F7AA2-6492-44EA-8695-86914C8C29CD}"/>
          </ac:picMkLst>
        </pc:picChg>
        <pc:picChg chg="add mod modCrop">
          <ac:chgData name="Ronald Ponguillo" userId="938ca32066ef60c6" providerId="LiveId" clId="{ECDE2B3D-55CB-4EED-866B-48F0D3E682F5}" dt="2021-05-26T09:25:28.559" v="640" actId="1076"/>
          <ac:picMkLst>
            <pc:docMk/>
            <pc:sldMk cId="5292646" sldId="266"/>
            <ac:picMk id="7" creationId="{C189FB16-C5D0-4E7F-A154-D2DF97E198A0}"/>
          </ac:picMkLst>
        </pc:picChg>
        <pc:picChg chg="add mod modCrop">
          <ac:chgData name="Ronald Ponguillo" userId="938ca32066ef60c6" providerId="LiveId" clId="{ECDE2B3D-55CB-4EED-866B-48F0D3E682F5}" dt="2021-05-26T09:25:38.666" v="641" actId="1076"/>
          <ac:picMkLst>
            <pc:docMk/>
            <pc:sldMk cId="5292646" sldId="266"/>
            <ac:picMk id="9" creationId="{AF12CBA2-6710-4710-9C11-CAB6C5D28348}"/>
          </ac:picMkLst>
        </pc:picChg>
      </pc:sldChg>
      <pc:sldChg chg="addSp delSp modSp new mod ord">
        <pc:chgData name="Ronald Ponguillo" userId="938ca32066ef60c6" providerId="LiveId" clId="{ECDE2B3D-55CB-4EED-866B-48F0D3E682F5}" dt="2021-05-26T09:41:22.774" v="747"/>
        <pc:sldMkLst>
          <pc:docMk/>
          <pc:sldMk cId="3846242242" sldId="267"/>
        </pc:sldMkLst>
        <pc:spChg chg="mod">
          <ac:chgData name="Ronald Ponguillo" userId="938ca32066ef60c6" providerId="LiveId" clId="{ECDE2B3D-55CB-4EED-866B-48F0D3E682F5}" dt="2021-05-26T09:33:19.690" v="673" actId="1076"/>
          <ac:spMkLst>
            <pc:docMk/>
            <pc:sldMk cId="3846242242" sldId="267"/>
            <ac:spMk id="2" creationId="{F3F50E96-71CE-4160-99BF-FE55059602E6}"/>
          </ac:spMkLst>
        </pc:spChg>
        <pc:spChg chg="del">
          <ac:chgData name="Ronald Ponguillo" userId="938ca32066ef60c6" providerId="LiveId" clId="{ECDE2B3D-55CB-4EED-866B-48F0D3E682F5}" dt="2021-05-26T09:26:09.856" v="644" actId="478"/>
          <ac:spMkLst>
            <pc:docMk/>
            <pc:sldMk cId="3846242242" sldId="267"/>
            <ac:spMk id="3" creationId="{02AB4FEF-4FA2-4BFD-BA7F-212F0AE11EB1}"/>
          </ac:spMkLst>
        </pc:spChg>
        <pc:picChg chg="add mod modCrop">
          <ac:chgData name="Ronald Ponguillo" userId="938ca32066ef60c6" providerId="LiveId" clId="{ECDE2B3D-55CB-4EED-866B-48F0D3E682F5}" dt="2021-05-26T09:34:23.941" v="681" actId="14100"/>
          <ac:picMkLst>
            <pc:docMk/>
            <pc:sldMk cId="3846242242" sldId="267"/>
            <ac:picMk id="5" creationId="{0A5D90CA-9439-4840-A1CF-C21D4CDB3D24}"/>
          </ac:picMkLst>
        </pc:picChg>
        <pc:picChg chg="add mod modCrop">
          <ac:chgData name="Ronald Ponguillo" userId="938ca32066ef60c6" providerId="LiveId" clId="{ECDE2B3D-55CB-4EED-866B-48F0D3E682F5}" dt="2021-05-26T09:34:57.777" v="687" actId="1076"/>
          <ac:picMkLst>
            <pc:docMk/>
            <pc:sldMk cId="3846242242" sldId="267"/>
            <ac:picMk id="7" creationId="{E21DF175-D679-4180-BA1B-54A154A01D69}"/>
          </ac:picMkLst>
        </pc:picChg>
        <pc:picChg chg="add mod modCrop">
          <ac:chgData name="Ronald Ponguillo" userId="938ca32066ef60c6" providerId="LiveId" clId="{ECDE2B3D-55CB-4EED-866B-48F0D3E682F5}" dt="2021-05-26T09:34:53.940" v="686" actId="1076"/>
          <ac:picMkLst>
            <pc:docMk/>
            <pc:sldMk cId="3846242242" sldId="267"/>
            <ac:picMk id="9" creationId="{3EDAADC6-D4A9-4E18-B4D7-B90B85F42C35}"/>
          </ac:picMkLst>
        </pc:picChg>
      </pc:sldChg>
      <pc:sldChg chg="addSp delSp modSp new mod ord">
        <pc:chgData name="Ronald Ponguillo" userId="938ca32066ef60c6" providerId="LiveId" clId="{ECDE2B3D-55CB-4EED-866B-48F0D3E682F5}" dt="2021-05-26T09:41:25.701" v="749"/>
        <pc:sldMkLst>
          <pc:docMk/>
          <pc:sldMk cId="1583733443" sldId="268"/>
        </pc:sldMkLst>
        <pc:spChg chg="mod">
          <ac:chgData name="Ronald Ponguillo" userId="938ca32066ef60c6" providerId="LiveId" clId="{ECDE2B3D-55CB-4EED-866B-48F0D3E682F5}" dt="2021-05-26T09:36:02.774" v="709" actId="1076"/>
          <ac:spMkLst>
            <pc:docMk/>
            <pc:sldMk cId="1583733443" sldId="268"/>
            <ac:spMk id="2" creationId="{1A29394D-36A1-487B-9648-26B9C96B33C7}"/>
          </ac:spMkLst>
        </pc:spChg>
        <pc:spChg chg="del">
          <ac:chgData name="Ronald Ponguillo" userId="938ca32066ef60c6" providerId="LiveId" clId="{ECDE2B3D-55CB-4EED-866B-48F0D3E682F5}" dt="2021-05-26T09:35:41.177" v="689" actId="478"/>
          <ac:spMkLst>
            <pc:docMk/>
            <pc:sldMk cId="1583733443" sldId="268"/>
            <ac:spMk id="3" creationId="{967DFF38-4DA3-4A78-B2F3-3A91D3241241}"/>
          </ac:spMkLst>
        </pc:spChg>
        <pc:picChg chg="add mod modCrop">
          <ac:chgData name="Ronald Ponguillo" userId="938ca32066ef60c6" providerId="LiveId" clId="{ECDE2B3D-55CB-4EED-866B-48F0D3E682F5}" dt="2021-05-26T09:40:47.640" v="745" actId="1076"/>
          <ac:picMkLst>
            <pc:docMk/>
            <pc:sldMk cId="1583733443" sldId="268"/>
            <ac:picMk id="5" creationId="{83086A95-7B4B-48D2-BB49-EC721EE0C5FB}"/>
          </ac:picMkLst>
        </pc:picChg>
        <pc:picChg chg="add mod modCrop">
          <ac:chgData name="Ronald Ponguillo" userId="938ca32066ef60c6" providerId="LiveId" clId="{ECDE2B3D-55CB-4EED-866B-48F0D3E682F5}" dt="2021-05-26T09:40:34.967" v="743" actId="1076"/>
          <ac:picMkLst>
            <pc:docMk/>
            <pc:sldMk cId="1583733443" sldId="268"/>
            <ac:picMk id="7" creationId="{1E9A9CCD-599C-449B-B480-0B518CD89470}"/>
          </ac:picMkLst>
        </pc:picChg>
        <pc:picChg chg="add mod modCrop">
          <ac:chgData name="Ronald Ponguillo" userId="938ca32066ef60c6" providerId="LiveId" clId="{ECDE2B3D-55CB-4EED-866B-48F0D3E682F5}" dt="2021-05-26T09:40:39.775" v="744" actId="1076"/>
          <ac:picMkLst>
            <pc:docMk/>
            <pc:sldMk cId="1583733443" sldId="268"/>
            <ac:picMk id="9" creationId="{609E5B74-DFC0-4A8B-A2C8-AB844F61CE11}"/>
          </ac:picMkLst>
        </pc:picChg>
      </pc:sldChg>
      <pc:sldChg chg="delSp modSp new mod">
        <pc:chgData name="Ronald Ponguillo" userId="938ca32066ef60c6" providerId="LiveId" clId="{ECDE2B3D-55CB-4EED-866B-48F0D3E682F5}" dt="2021-05-26T09:44:53.181" v="785" actId="1076"/>
        <pc:sldMkLst>
          <pc:docMk/>
          <pc:sldMk cId="1580903060" sldId="269"/>
        </pc:sldMkLst>
        <pc:spChg chg="mod">
          <ac:chgData name="Ronald Ponguillo" userId="938ca32066ef60c6" providerId="LiveId" clId="{ECDE2B3D-55CB-4EED-866B-48F0D3E682F5}" dt="2021-05-26T09:44:53.181" v="785" actId="1076"/>
          <ac:spMkLst>
            <pc:docMk/>
            <pc:sldMk cId="1580903060" sldId="269"/>
            <ac:spMk id="2" creationId="{7DBA4746-1F36-4B14-B9AB-C730A4224A12}"/>
          </ac:spMkLst>
        </pc:spChg>
        <pc:spChg chg="del">
          <ac:chgData name="Ronald Ponguillo" userId="938ca32066ef60c6" providerId="LiveId" clId="{ECDE2B3D-55CB-4EED-866B-48F0D3E682F5}" dt="2021-05-26T09:44:08.765" v="777" actId="478"/>
          <ac:spMkLst>
            <pc:docMk/>
            <pc:sldMk cId="1580903060" sldId="269"/>
            <ac:spMk id="3" creationId="{725F8BA9-0BF3-4432-B476-64321BBE7125}"/>
          </ac:spMkLst>
        </pc:spChg>
      </pc:sldChg>
      <pc:sldChg chg="modSp add mod">
        <pc:chgData name="Ronald Ponguillo" userId="938ca32066ef60c6" providerId="LiveId" clId="{ECDE2B3D-55CB-4EED-866B-48F0D3E682F5}" dt="2021-05-26T09:45:15.637" v="799" actId="20577"/>
        <pc:sldMkLst>
          <pc:docMk/>
          <pc:sldMk cId="3079145495" sldId="270"/>
        </pc:sldMkLst>
        <pc:spChg chg="mod">
          <ac:chgData name="Ronald Ponguillo" userId="938ca32066ef60c6" providerId="LiveId" clId="{ECDE2B3D-55CB-4EED-866B-48F0D3E682F5}" dt="2021-05-26T09:45:15.637" v="799" actId="20577"/>
          <ac:spMkLst>
            <pc:docMk/>
            <pc:sldMk cId="3079145495" sldId="270"/>
            <ac:spMk id="2" creationId="{7DBA4746-1F36-4B14-B9AB-C730A4224A12}"/>
          </ac:spMkLst>
        </pc:spChg>
      </pc:sldChg>
      <pc:sldChg chg="addSp delSp modSp new mod">
        <pc:chgData name="Ronald Ponguillo" userId="938ca32066ef60c6" providerId="LiveId" clId="{ECDE2B3D-55CB-4EED-866B-48F0D3E682F5}" dt="2021-05-26T10:36:41.201" v="1139" actId="1076"/>
        <pc:sldMkLst>
          <pc:docMk/>
          <pc:sldMk cId="2448353947" sldId="271"/>
        </pc:sldMkLst>
        <pc:spChg chg="mod">
          <ac:chgData name="Ronald Ponguillo" userId="938ca32066ef60c6" providerId="LiveId" clId="{ECDE2B3D-55CB-4EED-866B-48F0D3E682F5}" dt="2021-05-26T10:35:41.785" v="1135" actId="6549"/>
          <ac:spMkLst>
            <pc:docMk/>
            <pc:sldMk cId="2448353947" sldId="271"/>
            <ac:spMk id="2" creationId="{3A0EBAAA-6589-4560-80B9-E4687D4A1F86}"/>
          </ac:spMkLst>
        </pc:spChg>
        <pc:spChg chg="del">
          <ac:chgData name="Ronald Ponguillo" userId="938ca32066ef60c6" providerId="LiveId" clId="{ECDE2B3D-55CB-4EED-866B-48F0D3E682F5}" dt="2021-05-26T10:13:35.442" v="843" actId="478"/>
          <ac:spMkLst>
            <pc:docMk/>
            <pc:sldMk cId="2448353947" sldId="271"/>
            <ac:spMk id="3" creationId="{F2D723F9-DBF1-4C9E-8832-42CA0C8EE821}"/>
          </ac:spMkLst>
        </pc:spChg>
        <pc:graphicFrameChg chg="add mod">
          <ac:chgData name="Ronald Ponguillo" userId="938ca32066ef60c6" providerId="LiveId" clId="{ECDE2B3D-55CB-4EED-866B-48F0D3E682F5}" dt="2021-05-26T10:17:03.737" v="932" actId="20577"/>
          <ac:graphicFrameMkLst>
            <pc:docMk/>
            <pc:sldMk cId="2448353947" sldId="271"/>
            <ac:graphicFrameMk id="4" creationId="{117D5F84-D32B-411F-86EC-F7838C4F6480}"/>
          </ac:graphicFrameMkLst>
        </pc:graphicFrameChg>
        <pc:graphicFrameChg chg="add del mod">
          <ac:chgData name="Ronald Ponguillo" userId="938ca32066ef60c6" providerId="LiveId" clId="{ECDE2B3D-55CB-4EED-866B-48F0D3E682F5}" dt="2021-05-26T10:14:31.066" v="852" actId="21"/>
          <ac:graphicFrameMkLst>
            <pc:docMk/>
            <pc:sldMk cId="2448353947" sldId="271"/>
            <ac:graphicFrameMk id="5" creationId="{D9E8B269-7ED4-4B14-A22A-1A885400510B}"/>
          </ac:graphicFrameMkLst>
        </pc:graphicFrameChg>
        <pc:graphicFrameChg chg="add del mod">
          <ac:chgData name="Ronald Ponguillo" userId="938ca32066ef60c6" providerId="LiveId" clId="{ECDE2B3D-55CB-4EED-866B-48F0D3E682F5}" dt="2021-05-26T10:14:31.066" v="852" actId="21"/>
          <ac:graphicFrameMkLst>
            <pc:docMk/>
            <pc:sldMk cId="2448353947" sldId="271"/>
            <ac:graphicFrameMk id="6" creationId="{50D3179D-9704-4D28-A6F3-A9D6BB4301B1}"/>
          </ac:graphicFrameMkLst>
        </pc:graphicFrameChg>
        <pc:graphicFrameChg chg="add mod">
          <ac:chgData name="Ronald Ponguillo" userId="938ca32066ef60c6" providerId="LiveId" clId="{ECDE2B3D-55CB-4EED-866B-48F0D3E682F5}" dt="2021-05-26T10:36:24.316" v="1138" actId="1076"/>
          <ac:graphicFrameMkLst>
            <pc:docMk/>
            <pc:sldMk cId="2448353947" sldId="271"/>
            <ac:graphicFrameMk id="7" creationId="{C3D48CF8-AC2F-4066-869B-D90B99B818E5}"/>
          </ac:graphicFrameMkLst>
        </pc:graphicFrameChg>
        <pc:graphicFrameChg chg="add mod">
          <ac:chgData name="Ronald Ponguillo" userId="938ca32066ef60c6" providerId="LiveId" clId="{ECDE2B3D-55CB-4EED-866B-48F0D3E682F5}" dt="2021-05-26T10:36:41.201" v="1139" actId="1076"/>
          <ac:graphicFrameMkLst>
            <pc:docMk/>
            <pc:sldMk cId="2448353947" sldId="271"/>
            <ac:graphicFrameMk id="8" creationId="{38EE36CC-07D7-4498-B7B6-4C2FA282B17B}"/>
          </ac:graphicFrameMkLst>
        </pc:graphicFrameChg>
      </pc:sldChg>
      <pc:sldChg chg="addSp delSp modSp new mod">
        <pc:chgData name="Ronald Ponguillo" userId="938ca32066ef60c6" providerId="LiveId" clId="{ECDE2B3D-55CB-4EED-866B-48F0D3E682F5}" dt="2021-05-26T10:34:39.124" v="1130" actId="1076"/>
        <pc:sldMkLst>
          <pc:docMk/>
          <pc:sldMk cId="2088955675" sldId="272"/>
        </pc:sldMkLst>
        <pc:spChg chg="mod">
          <ac:chgData name="Ronald Ponguillo" userId="938ca32066ef60c6" providerId="LiveId" clId="{ECDE2B3D-55CB-4EED-866B-48F0D3E682F5}" dt="2021-05-26T10:23:45.641" v="974" actId="27636"/>
          <ac:spMkLst>
            <pc:docMk/>
            <pc:sldMk cId="2088955675" sldId="272"/>
            <ac:spMk id="2" creationId="{83A920E7-0D26-472A-94E8-65AB69784F04}"/>
          </ac:spMkLst>
        </pc:spChg>
        <pc:spChg chg="del">
          <ac:chgData name="Ronald Ponguillo" userId="938ca32066ef60c6" providerId="LiveId" clId="{ECDE2B3D-55CB-4EED-866B-48F0D3E682F5}" dt="2021-05-26T10:14:36.129" v="854" actId="478"/>
          <ac:spMkLst>
            <pc:docMk/>
            <pc:sldMk cId="2088955675" sldId="272"/>
            <ac:spMk id="3" creationId="{4C889A40-494F-422F-B222-15925AD59E1C}"/>
          </ac:spMkLst>
        </pc:spChg>
        <pc:graphicFrameChg chg="add del mod">
          <ac:chgData name="Ronald Ponguillo" userId="938ca32066ef60c6" providerId="LiveId" clId="{ECDE2B3D-55CB-4EED-866B-48F0D3E682F5}" dt="2021-05-26T10:14:41.608" v="858"/>
          <ac:graphicFrameMkLst>
            <pc:docMk/>
            <pc:sldMk cId="2088955675" sldId="272"/>
            <ac:graphicFrameMk id="4" creationId="{1B91AC16-81E8-4C45-810A-3D7EFCB49D4D}"/>
          </ac:graphicFrameMkLst>
        </pc:graphicFrameChg>
        <pc:graphicFrameChg chg="add del mod">
          <ac:chgData name="Ronald Ponguillo" userId="938ca32066ef60c6" providerId="LiveId" clId="{ECDE2B3D-55CB-4EED-866B-48F0D3E682F5}" dt="2021-05-26T10:14:41.608" v="858"/>
          <ac:graphicFrameMkLst>
            <pc:docMk/>
            <pc:sldMk cId="2088955675" sldId="272"/>
            <ac:graphicFrameMk id="5" creationId="{E70B3972-7D80-4B26-A043-BF0641964014}"/>
          </ac:graphicFrameMkLst>
        </pc:graphicFrameChg>
        <pc:graphicFrameChg chg="add mod">
          <ac:chgData name="Ronald Ponguillo" userId="938ca32066ef60c6" providerId="LiveId" clId="{ECDE2B3D-55CB-4EED-866B-48F0D3E682F5}" dt="2021-05-26T10:32:11.004" v="1126" actId="1036"/>
          <ac:graphicFrameMkLst>
            <pc:docMk/>
            <pc:sldMk cId="2088955675" sldId="272"/>
            <ac:graphicFrameMk id="6" creationId="{DF7A6885-A320-4B31-AD14-C5E5E7F4FD41}"/>
          </ac:graphicFrameMkLst>
        </pc:graphicFrameChg>
        <pc:graphicFrameChg chg="add mod">
          <ac:chgData name="Ronald Ponguillo" userId="938ca32066ef60c6" providerId="LiveId" clId="{ECDE2B3D-55CB-4EED-866B-48F0D3E682F5}" dt="2021-05-26T10:32:11.004" v="1126" actId="1036"/>
          <ac:graphicFrameMkLst>
            <pc:docMk/>
            <pc:sldMk cId="2088955675" sldId="272"/>
            <ac:graphicFrameMk id="7" creationId="{143E5336-7BE4-47DA-A2B0-449A1F274FF3}"/>
          </ac:graphicFrameMkLst>
        </pc:graphicFrameChg>
        <pc:graphicFrameChg chg="add del mod">
          <ac:chgData name="Ronald Ponguillo" userId="938ca32066ef60c6" providerId="LiveId" clId="{ECDE2B3D-55CB-4EED-866B-48F0D3E682F5}" dt="2021-05-26T10:28:52.830" v="1007" actId="21"/>
          <ac:graphicFrameMkLst>
            <pc:docMk/>
            <pc:sldMk cId="2088955675" sldId="272"/>
            <ac:graphicFrameMk id="8" creationId="{8A4C570C-E50B-4860-973F-2A16ADAE7375}"/>
          </ac:graphicFrameMkLst>
        </pc:graphicFrameChg>
        <pc:graphicFrameChg chg="add del mod">
          <ac:chgData name="Ronald Ponguillo" userId="938ca32066ef60c6" providerId="LiveId" clId="{ECDE2B3D-55CB-4EED-866B-48F0D3E682F5}" dt="2021-05-26T10:28:52.830" v="1007" actId="21"/>
          <ac:graphicFrameMkLst>
            <pc:docMk/>
            <pc:sldMk cId="2088955675" sldId="272"/>
            <ac:graphicFrameMk id="9" creationId="{6EDC6D09-09F2-427B-ABCC-DE50602EB09A}"/>
          </ac:graphicFrameMkLst>
        </pc:graphicFrameChg>
        <pc:graphicFrameChg chg="add mod">
          <ac:chgData name="Ronald Ponguillo" userId="938ca32066ef60c6" providerId="LiveId" clId="{ECDE2B3D-55CB-4EED-866B-48F0D3E682F5}" dt="2021-05-26T10:34:39.124" v="1130" actId="1076"/>
          <ac:graphicFrameMkLst>
            <pc:docMk/>
            <pc:sldMk cId="2088955675" sldId="272"/>
            <ac:graphicFrameMk id="10" creationId="{45629AC3-DA72-4D35-8D54-3140410DC97A}"/>
          </ac:graphicFrameMkLst>
        </pc:graphicFrameChg>
      </pc:sldChg>
      <pc:sldChg chg="addSp delSp modSp new mod">
        <pc:chgData name="Ronald Ponguillo" userId="938ca32066ef60c6" providerId="LiveId" clId="{ECDE2B3D-55CB-4EED-866B-48F0D3E682F5}" dt="2021-05-26T10:31:32.402" v="1030" actId="1076"/>
        <pc:sldMkLst>
          <pc:docMk/>
          <pc:sldMk cId="2826254052" sldId="273"/>
        </pc:sldMkLst>
        <pc:spChg chg="mod">
          <ac:chgData name="Ronald Ponguillo" userId="938ca32066ef60c6" providerId="LiveId" clId="{ECDE2B3D-55CB-4EED-866B-48F0D3E682F5}" dt="2021-05-26T10:31:32.402" v="1030" actId="1076"/>
          <ac:spMkLst>
            <pc:docMk/>
            <pc:sldMk cId="2826254052" sldId="273"/>
            <ac:spMk id="2" creationId="{D4ED7AAC-DCCD-4A41-93DA-613F66058CD3}"/>
          </ac:spMkLst>
        </pc:spChg>
        <pc:spChg chg="del">
          <ac:chgData name="Ronald Ponguillo" userId="938ca32066ef60c6" providerId="LiveId" clId="{ECDE2B3D-55CB-4EED-866B-48F0D3E682F5}" dt="2021-05-26T10:27:50.641" v="982" actId="478"/>
          <ac:spMkLst>
            <pc:docMk/>
            <pc:sldMk cId="2826254052" sldId="273"/>
            <ac:spMk id="3" creationId="{0513E6A8-2342-4861-A18E-F13771F88EE7}"/>
          </ac:spMkLst>
        </pc:spChg>
        <pc:graphicFrameChg chg="add mod">
          <ac:chgData name="Ronald Ponguillo" userId="938ca32066ef60c6" providerId="LiveId" clId="{ECDE2B3D-55CB-4EED-866B-48F0D3E682F5}" dt="2021-05-26T10:31:02.509" v="1024" actId="1076"/>
          <ac:graphicFrameMkLst>
            <pc:docMk/>
            <pc:sldMk cId="2826254052" sldId="273"/>
            <ac:graphicFrameMk id="4" creationId="{127305D8-752C-4901-BCFB-BC8FD3018F69}"/>
          </ac:graphicFrameMkLst>
        </pc:graphicFrameChg>
        <pc:graphicFrameChg chg="add mod">
          <ac:chgData name="Ronald Ponguillo" userId="938ca32066ef60c6" providerId="LiveId" clId="{ECDE2B3D-55CB-4EED-866B-48F0D3E682F5}" dt="2021-05-26T10:31:12.007" v="1025" actId="1076"/>
          <ac:graphicFrameMkLst>
            <pc:docMk/>
            <pc:sldMk cId="2826254052" sldId="273"/>
            <ac:graphicFrameMk id="5" creationId="{B43D4F70-C6DF-41AA-A5B7-E2F0864729D6}"/>
          </ac:graphicFrameMkLst>
        </pc:graphicFrameChg>
        <pc:graphicFrameChg chg="add mod">
          <ac:chgData name="Ronald Ponguillo" userId="938ca32066ef60c6" providerId="LiveId" clId="{ECDE2B3D-55CB-4EED-866B-48F0D3E682F5}" dt="2021-05-26T10:31:24.662" v="1027" actId="1076"/>
          <ac:graphicFrameMkLst>
            <pc:docMk/>
            <pc:sldMk cId="2826254052" sldId="273"/>
            <ac:graphicFrameMk id="6" creationId="{84CFD434-9EDF-42AA-89DF-75942E50C819}"/>
          </ac:graphicFrameMkLst>
        </pc:graphicFrameChg>
        <pc:graphicFrameChg chg="add mod">
          <ac:chgData name="Ronald Ponguillo" userId="938ca32066ef60c6" providerId="LiveId" clId="{ECDE2B3D-55CB-4EED-866B-48F0D3E682F5}" dt="2021-05-26T10:31:20.057" v="1026" actId="1076"/>
          <ac:graphicFrameMkLst>
            <pc:docMk/>
            <pc:sldMk cId="2826254052" sldId="273"/>
            <ac:graphicFrameMk id="7" creationId="{657929C8-16BD-4A36-BCE9-85C4767F6542}"/>
          </ac:graphicFrameMkLst>
        </pc:graphicFrameChg>
      </pc:sldChg>
      <pc:sldChg chg="modSp new mod">
        <pc:chgData name="Ronald Ponguillo" userId="938ca32066ef60c6" providerId="LiveId" clId="{ECDE2B3D-55CB-4EED-866B-48F0D3E682F5}" dt="2021-05-26T10:43:24.515" v="1225" actId="14100"/>
        <pc:sldMkLst>
          <pc:docMk/>
          <pc:sldMk cId="3957766542" sldId="274"/>
        </pc:sldMkLst>
        <pc:spChg chg="mod">
          <ac:chgData name="Ronald Ponguillo" userId="938ca32066ef60c6" providerId="LiveId" clId="{ECDE2B3D-55CB-4EED-866B-48F0D3E682F5}" dt="2021-05-26T10:43:06.490" v="1221" actId="113"/>
          <ac:spMkLst>
            <pc:docMk/>
            <pc:sldMk cId="3957766542" sldId="274"/>
            <ac:spMk id="2" creationId="{522973E9-8C4B-44B3-A63B-A833AAB83C86}"/>
          </ac:spMkLst>
        </pc:spChg>
        <pc:spChg chg="mod">
          <ac:chgData name="Ronald Ponguillo" userId="938ca32066ef60c6" providerId="LiveId" clId="{ECDE2B3D-55CB-4EED-866B-48F0D3E682F5}" dt="2021-05-26T10:43:24.515" v="1225" actId="14100"/>
          <ac:spMkLst>
            <pc:docMk/>
            <pc:sldMk cId="3957766542" sldId="274"/>
            <ac:spMk id="3" creationId="{14F248AB-96D6-4F29-A7DC-530BF107947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938ca32066ef60c6/PhD/AURORA/Emails/Scenarios_1Approach/dataTest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https://d.docs.live.net/938ca32066ef60c6/PhD/AURORA/Emails/Scenarios_1Approach/dataTes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938ca32066ef60c6/PhD/AURORA/Emails/Scenarios_1Approach/dataTes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938ca32066ef60c6/PhD/AURORA/Emails/Scenarios_1Approach/dataTes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d.docs.live.net/938ca32066ef60c6/PhD/AURORA/Emails/Scenarios_1Approach/dataTest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d.docs.live.net/938ca32066ef60c6/PhD/AURORA/Emails/Scenarios_1Approach/dataTes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8ca32066ef60c6/PhD/AURORA/Emails/Scenarios_1Approach/dataTes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8ca32066ef60c6/PhD/AURORA/Emails/Scenarios_1Approach/dataTes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8ca32066ef60c6/PhD/AURORA/Emails/Scenarios_1Approach/dataTes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https://d.docs.live.net/938ca32066ef60c6/PhD/AURORA/Emails/Scenarios_1Approach/dataTes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First Scenario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'MAP1'!$B$3:$B$15</c:f>
              <c:strCache>
                <c:ptCount val="13"/>
                <c:pt idx="0">
                  <c:v>A*</c:v>
                </c:pt>
                <c:pt idx="1">
                  <c:v>Bidirectional A*</c:v>
                </c:pt>
                <c:pt idx="2">
                  <c:v>Bidirectional Breadth First Search</c:v>
                </c:pt>
                <c:pt idx="3">
                  <c:v>Breadth First Search</c:v>
                </c:pt>
                <c:pt idx="4">
                  <c:v>Depth First Search</c:v>
                </c:pt>
                <c:pt idx="5">
                  <c:v>Dijkstra</c:v>
                </c:pt>
                <c:pt idx="6">
                  <c:v>D*</c:v>
                </c:pt>
                <c:pt idx="7">
                  <c:v>Greedy Best First Search</c:v>
                </c:pt>
                <c:pt idx="9">
                  <c:v>RRT</c:v>
                </c:pt>
                <c:pt idx="10">
                  <c:v>RRT with Path Smoothing</c:v>
                </c:pt>
                <c:pt idx="11">
                  <c:v>RRT with Sobol Samples</c:v>
                </c:pt>
                <c:pt idx="12">
                  <c:v>RRT*</c:v>
                </c:pt>
              </c:strCache>
            </c:strRef>
          </c:cat>
          <c:val>
            <c:numRef>
              <c:f>'MAP1'!$C$3:$C$15</c:f>
              <c:numCache>
                <c:formatCode>#.0000</c:formatCode>
                <c:ptCount val="13"/>
                <c:pt idx="0">
                  <c:v>148.45079999999999</c:v>
                </c:pt>
                <c:pt idx="1">
                  <c:v>148.45079999999999</c:v>
                </c:pt>
                <c:pt idx="2">
                  <c:v>148.45079999999999</c:v>
                </c:pt>
                <c:pt idx="3">
                  <c:v>148.45079999999999</c:v>
                </c:pt>
                <c:pt idx="4">
                  <c:v>158.39189999999999</c:v>
                </c:pt>
                <c:pt idx="5">
                  <c:v>148.45079999999999</c:v>
                </c:pt>
                <c:pt idx="6">
                  <c:v>146.86500000000001</c:v>
                </c:pt>
                <c:pt idx="7">
                  <c:v>155.1371</c:v>
                </c:pt>
                <c:pt idx="9">
                  <c:v>171.67769999999999</c:v>
                </c:pt>
                <c:pt idx="10">
                  <c:v>151.25550000000001</c:v>
                </c:pt>
                <c:pt idx="11">
                  <c:v>171.798</c:v>
                </c:pt>
                <c:pt idx="12">
                  <c:v>156.67599999999999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3C-4680-9568-702B2AAD11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3462784"/>
        <c:axId val="1475450944"/>
      </c:barChart>
      <c:catAx>
        <c:axId val="613462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 dirty="0" err="1"/>
                  <a:t>Algorithms</a:t>
                </a:r>
                <a:endParaRPr lang="es-EC" b="1" dirty="0"/>
              </a:p>
            </c:rich>
          </c:tx>
          <c:layout>
            <c:manualLayout>
              <c:xMode val="edge"/>
              <c:yMode val="edge"/>
              <c:x val="0.46791557305336834"/>
              <c:y val="0.887939632545931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475450944"/>
        <c:crosses val="autoZero"/>
        <c:auto val="1"/>
        <c:lblAlgn val="ctr"/>
        <c:lblOffset val="100"/>
        <c:noMultiLvlLbl val="0"/>
      </c:catAx>
      <c:valAx>
        <c:axId val="147545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Length_Path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#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61346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Second Scenario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'MAP1'!$B$12:$B$15</c:f>
              <c:strCache>
                <c:ptCount val="4"/>
                <c:pt idx="0">
                  <c:v>RRT</c:v>
                </c:pt>
                <c:pt idx="1">
                  <c:v>RRT with Path Smoothing</c:v>
                </c:pt>
                <c:pt idx="2">
                  <c:v>RRT with Sobol Samples</c:v>
                </c:pt>
                <c:pt idx="3">
                  <c:v>RRT*</c:v>
                </c:pt>
              </c:strCache>
            </c:strRef>
          </c:cat>
          <c:val>
            <c:numRef>
              <c:f>'MAP1'!$F$12:$F$15</c:f>
              <c:numCache>
                <c:formatCode>#.0000</c:formatCode>
                <c:ptCount val="4"/>
                <c:pt idx="0">
                  <c:v>4.7000000000000002E-3</c:v>
                </c:pt>
                <c:pt idx="1">
                  <c:v>2E-3</c:v>
                </c:pt>
                <c:pt idx="2">
                  <c:v>6.0000000000000001E-3</c:v>
                </c:pt>
                <c:pt idx="3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2-4729-A4C3-EBF0A40F8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0885504"/>
        <c:axId val="819180560"/>
      </c:barChart>
      <c:catAx>
        <c:axId val="1470885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Probabilistic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819180560"/>
        <c:crosses val="autoZero"/>
        <c:auto val="1"/>
        <c:lblAlgn val="ctr"/>
        <c:lblOffset val="100"/>
        <c:noMultiLvlLbl val="0"/>
      </c:catAx>
      <c:valAx>
        <c:axId val="81918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ProcessingTime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#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47088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Second Scenario</a:t>
            </a:r>
          </a:p>
        </c:rich>
      </c:tx>
      <c:layout>
        <c:manualLayout>
          <c:xMode val="edge"/>
          <c:yMode val="edge"/>
          <c:x val="0.3611178915135608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'MAP1'!$E$2</c:f>
              <c:strCache>
                <c:ptCount val="1"/>
                <c:pt idx="0">
                  <c:v>Length_Path (m)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'MAP1'!$B$3:$B$15</c:f>
              <c:strCache>
                <c:ptCount val="13"/>
                <c:pt idx="0">
                  <c:v>A*</c:v>
                </c:pt>
                <c:pt idx="1">
                  <c:v>Bidirectional A*</c:v>
                </c:pt>
                <c:pt idx="2">
                  <c:v>Bidirectional Breadth First Search</c:v>
                </c:pt>
                <c:pt idx="3">
                  <c:v>Breadth First Search</c:v>
                </c:pt>
                <c:pt idx="4">
                  <c:v>Depth First Search</c:v>
                </c:pt>
                <c:pt idx="5">
                  <c:v>Dijkstra</c:v>
                </c:pt>
                <c:pt idx="6">
                  <c:v>D*</c:v>
                </c:pt>
                <c:pt idx="7">
                  <c:v>Greedy Best First Search</c:v>
                </c:pt>
                <c:pt idx="9">
                  <c:v>RRT</c:v>
                </c:pt>
                <c:pt idx="10">
                  <c:v>RRT with Path Smoothing</c:v>
                </c:pt>
                <c:pt idx="11">
                  <c:v>RRT with Sobol Samples</c:v>
                </c:pt>
                <c:pt idx="12">
                  <c:v>RRT*</c:v>
                </c:pt>
              </c:strCache>
            </c:strRef>
          </c:cat>
          <c:val>
            <c:numRef>
              <c:f>'MAP1'!$E$3:$E$15</c:f>
              <c:numCache>
                <c:formatCode>#.0000</c:formatCode>
                <c:ptCount val="13"/>
                <c:pt idx="0">
                  <c:v>105.79900000000001</c:v>
                </c:pt>
                <c:pt idx="1">
                  <c:v>105.79900000000001</c:v>
                </c:pt>
                <c:pt idx="2">
                  <c:v>105.79900000000001</c:v>
                </c:pt>
                <c:pt idx="3">
                  <c:v>105.79900000000001</c:v>
                </c:pt>
                <c:pt idx="4">
                  <c:v>216.9605</c:v>
                </c:pt>
                <c:pt idx="5">
                  <c:v>105.79900000000001</c:v>
                </c:pt>
                <c:pt idx="6">
                  <c:v>103.9706</c:v>
                </c:pt>
                <c:pt idx="7">
                  <c:v>116.2843</c:v>
                </c:pt>
                <c:pt idx="9">
                  <c:v>158.7347</c:v>
                </c:pt>
                <c:pt idx="10">
                  <c:v>103.1067</c:v>
                </c:pt>
                <c:pt idx="11">
                  <c:v>134.99690000000001</c:v>
                </c:pt>
                <c:pt idx="12">
                  <c:v>116.78959999999999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1-4B80-829F-BCC233443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5339392"/>
        <c:axId val="1545342304"/>
      </c:barChart>
      <c:catAx>
        <c:axId val="1545339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45342304"/>
        <c:crosses val="autoZero"/>
        <c:auto val="1"/>
        <c:lblAlgn val="ctr"/>
        <c:lblOffset val="100"/>
        <c:noMultiLvlLbl val="0"/>
      </c:catAx>
      <c:valAx>
        <c:axId val="154534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Length_Path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#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4533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Third Scenario</a:t>
            </a:r>
          </a:p>
        </c:rich>
      </c:tx>
      <c:layout>
        <c:manualLayout>
          <c:xMode val="edge"/>
          <c:yMode val="edge"/>
          <c:x val="0.3611178915135608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'MAP1'!$B$3:$B$15</c:f>
              <c:strCache>
                <c:ptCount val="13"/>
                <c:pt idx="0">
                  <c:v>A*</c:v>
                </c:pt>
                <c:pt idx="1">
                  <c:v>Bidirectional A*</c:v>
                </c:pt>
                <c:pt idx="2">
                  <c:v>Bidirectional Breadth First Search</c:v>
                </c:pt>
                <c:pt idx="3">
                  <c:v>Breadth First Search</c:v>
                </c:pt>
                <c:pt idx="4">
                  <c:v>Depth First Search</c:v>
                </c:pt>
                <c:pt idx="5">
                  <c:v>Dijkstra</c:v>
                </c:pt>
                <c:pt idx="6">
                  <c:v>D*</c:v>
                </c:pt>
                <c:pt idx="7">
                  <c:v>Greedy Best First Search</c:v>
                </c:pt>
                <c:pt idx="9">
                  <c:v>RRT</c:v>
                </c:pt>
                <c:pt idx="10">
                  <c:v>RRT with Path Smoothing</c:v>
                </c:pt>
                <c:pt idx="11">
                  <c:v>RRT with Sobol Samples</c:v>
                </c:pt>
                <c:pt idx="12">
                  <c:v>RRT*</c:v>
                </c:pt>
              </c:strCache>
            </c:strRef>
          </c:cat>
          <c:val>
            <c:numRef>
              <c:f>'MAP1'!$G$3:$G$15</c:f>
              <c:numCache>
                <c:formatCode>#.0000</c:formatCode>
                <c:ptCount val="13"/>
                <c:pt idx="0">
                  <c:v>148.45079999999999</c:v>
                </c:pt>
                <c:pt idx="1">
                  <c:v>148.45079999999999</c:v>
                </c:pt>
                <c:pt idx="2">
                  <c:v>148.45079999999999</c:v>
                </c:pt>
                <c:pt idx="3">
                  <c:v>148.45079999999999</c:v>
                </c:pt>
                <c:pt idx="4">
                  <c:v>158.39189999999999</c:v>
                </c:pt>
                <c:pt idx="5">
                  <c:v>148.45079999999999</c:v>
                </c:pt>
                <c:pt idx="6">
                  <c:v>146.86500000000001</c:v>
                </c:pt>
                <c:pt idx="7">
                  <c:v>149.2792</c:v>
                </c:pt>
                <c:pt idx="9">
                  <c:v>185.7988</c:v>
                </c:pt>
                <c:pt idx="10">
                  <c:v>150.79849999999999</c:v>
                </c:pt>
                <c:pt idx="11">
                  <c:v>165.75</c:v>
                </c:pt>
                <c:pt idx="12">
                  <c:v>165.14599999999999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6-4004-B814-8B83952C6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5339392"/>
        <c:axId val="1545342304"/>
      </c:barChart>
      <c:catAx>
        <c:axId val="1545339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45342304"/>
        <c:crosses val="autoZero"/>
        <c:auto val="1"/>
        <c:lblAlgn val="ctr"/>
        <c:lblOffset val="100"/>
        <c:noMultiLvlLbl val="0"/>
      </c:catAx>
      <c:valAx>
        <c:axId val="154534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Length_Path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#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4533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First Scenario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'MAP1'!$D$2</c:f>
              <c:strCache>
                <c:ptCount val="1"/>
                <c:pt idx="0">
                  <c:v>ProcessingTime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'MAP1'!$B$3:$B$10</c:f>
              <c:strCache>
                <c:ptCount val="8"/>
                <c:pt idx="0">
                  <c:v>A*</c:v>
                </c:pt>
                <c:pt idx="1">
                  <c:v>Bidirectional A*</c:v>
                </c:pt>
                <c:pt idx="2">
                  <c:v>Bidirectional Breadth First Search</c:v>
                </c:pt>
                <c:pt idx="3">
                  <c:v>Breadth First Search</c:v>
                </c:pt>
                <c:pt idx="4">
                  <c:v>Depth First Search</c:v>
                </c:pt>
                <c:pt idx="5">
                  <c:v>Dijkstra</c:v>
                </c:pt>
                <c:pt idx="6">
                  <c:v>D*</c:v>
                </c:pt>
                <c:pt idx="7">
                  <c:v>Greedy Best First Search</c:v>
                </c:pt>
              </c:strCache>
            </c:strRef>
          </c:cat>
          <c:val>
            <c:numRef>
              <c:f>'MAP1'!$D$3:$D$10</c:f>
              <c:numCache>
                <c:formatCode>#.0000</c:formatCode>
                <c:ptCount val="8"/>
                <c:pt idx="0">
                  <c:v>0.9536</c:v>
                </c:pt>
                <c:pt idx="1">
                  <c:v>0.33119999999999999</c:v>
                </c:pt>
                <c:pt idx="2">
                  <c:v>0.11</c:v>
                </c:pt>
                <c:pt idx="3">
                  <c:v>0.29980000000000001</c:v>
                </c:pt>
                <c:pt idx="4">
                  <c:v>3.0000000000000001E-3</c:v>
                </c:pt>
                <c:pt idx="5">
                  <c:v>0.2737</c:v>
                </c:pt>
                <c:pt idx="6">
                  <c:v>1.0063</c:v>
                </c:pt>
                <c:pt idx="7">
                  <c:v>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9-4D2E-B0D7-73E3286D8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7974496"/>
        <c:axId val="1468983408"/>
      </c:barChart>
      <c:catAx>
        <c:axId val="155797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Deterministic</a:t>
                </a:r>
                <a:r>
                  <a:rPr lang="es-EC" b="1" baseline="0"/>
                  <a:t> Algorithms</a:t>
                </a:r>
                <a:endParaRPr lang="es-EC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468983408"/>
        <c:crosses val="autoZero"/>
        <c:auto val="1"/>
        <c:lblAlgn val="ctr"/>
        <c:lblOffset val="100"/>
        <c:noMultiLvlLbl val="0"/>
      </c:catAx>
      <c:valAx>
        <c:axId val="146898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ProcessingTime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#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5797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First Scenario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'MAP1'!$D$2</c:f>
              <c:strCache>
                <c:ptCount val="1"/>
                <c:pt idx="0">
                  <c:v>ProcessingTime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'MAP1'!$B$12:$B$15</c:f>
              <c:strCache>
                <c:ptCount val="4"/>
                <c:pt idx="0">
                  <c:v>RRT</c:v>
                </c:pt>
                <c:pt idx="1">
                  <c:v>RRT with Path Smoothing</c:v>
                </c:pt>
                <c:pt idx="2">
                  <c:v>RRT with Sobol Samples</c:v>
                </c:pt>
                <c:pt idx="3">
                  <c:v>RRT*</c:v>
                </c:pt>
              </c:strCache>
            </c:strRef>
          </c:cat>
          <c:val>
            <c:numRef>
              <c:f>'MAP1'!$D$12:$D$15</c:f>
              <c:numCache>
                <c:formatCode>#.0000</c:formatCode>
                <c:ptCount val="4"/>
                <c:pt idx="0">
                  <c:v>5.0000000000000001E-3</c:v>
                </c:pt>
                <c:pt idx="1">
                  <c:v>8.0000000000000002E-3</c:v>
                </c:pt>
                <c:pt idx="2">
                  <c:v>4.0000000000000001E-3</c:v>
                </c:pt>
                <c:pt idx="3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CF-4DB9-961A-4A1979E22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0885504"/>
        <c:axId val="819180560"/>
      </c:barChart>
      <c:catAx>
        <c:axId val="1470885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Probabilistic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819180560"/>
        <c:crosses val="autoZero"/>
        <c:auto val="1"/>
        <c:lblAlgn val="ctr"/>
        <c:lblOffset val="100"/>
        <c:noMultiLvlLbl val="0"/>
      </c:catAx>
      <c:valAx>
        <c:axId val="81918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ProcessingTime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#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47088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First Scenario Time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'MAP1'!$B$3:$B$15</c:f>
              <c:strCache>
                <c:ptCount val="13"/>
                <c:pt idx="0">
                  <c:v>A*</c:v>
                </c:pt>
                <c:pt idx="1">
                  <c:v>Bidirectional A*</c:v>
                </c:pt>
                <c:pt idx="2">
                  <c:v>Bidirectional Breadth First Search</c:v>
                </c:pt>
                <c:pt idx="3">
                  <c:v>Breadth First Search</c:v>
                </c:pt>
                <c:pt idx="4">
                  <c:v>Depth First Search</c:v>
                </c:pt>
                <c:pt idx="5">
                  <c:v>Dijkstra</c:v>
                </c:pt>
                <c:pt idx="6">
                  <c:v>D*</c:v>
                </c:pt>
                <c:pt idx="7">
                  <c:v>Greedy Best First Search</c:v>
                </c:pt>
                <c:pt idx="9">
                  <c:v>RRT</c:v>
                </c:pt>
                <c:pt idx="10">
                  <c:v>RRT with Path Smoothing</c:v>
                </c:pt>
                <c:pt idx="11">
                  <c:v>RRT with Sobol Samples</c:v>
                </c:pt>
                <c:pt idx="12">
                  <c:v>RRT*</c:v>
                </c:pt>
              </c:strCache>
            </c:strRef>
          </c:cat>
          <c:val>
            <c:numRef>
              <c:f>'MAP1'!$D$3:$D$15</c:f>
              <c:numCache>
                <c:formatCode>#.0000</c:formatCode>
                <c:ptCount val="13"/>
                <c:pt idx="0">
                  <c:v>0.9536</c:v>
                </c:pt>
                <c:pt idx="1">
                  <c:v>0.33119999999999999</c:v>
                </c:pt>
                <c:pt idx="2">
                  <c:v>0.11</c:v>
                </c:pt>
                <c:pt idx="3">
                  <c:v>0.29980000000000001</c:v>
                </c:pt>
                <c:pt idx="4">
                  <c:v>3.0000000000000001E-3</c:v>
                </c:pt>
                <c:pt idx="5">
                  <c:v>0.2737</c:v>
                </c:pt>
                <c:pt idx="6">
                  <c:v>1.0063</c:v>
                </c:pt>
                <c:pt idx="7">
                  <c:v>1.4E-2</c:v>
                </c:pt>
                <c:pt idx="9">
                  <c:v>5.0000000000000001E-3</c:v>
                </c:pt>
                <c:pt idx="10">
                  <c:v>8.0000000000000002E-3</c:v>
                </c:pt>
                <c:pt idx="11">
                  <c:v>4.0000000000000001E-3</c:v>
                </c:pt>
                <c:pt idx="12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F3-4435-B017-A05FF7502B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0594272"/>
        <c:axId val="1670599680"/>
      </c:barChart>
      <c:catAx>
        <c:axId val="1670594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670599680"/>
        <c:crosses val="autoZero"/>
        <c:auto val="1"/>
        <c:lblAlgn val="ctr"/>
        <c:lblOffset val="100"/>
        <c:noMultiLvlLbl val="0"/>
      </c:catAx>
      <c:valAx>
        <c:axId val="167059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Processing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#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670594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Third Scenario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'MAP1'!$B$3:$B$10</c:f>
              <c:strCache>
                <c:ptCount val="8"/>
                <c:pt idx="0">
                  <c:v>A*</c:v>
                </c:pt>
                <c:pt idx="1">
                  <c:v>Bidirectional A*</c:v>
                </c:pt>
                <c:pt idx="2">
                  <c:v>Bidirectional Breadth First Search</c:v>
                </c:pt>
                <c:pt idx="3">
                  <c:v>Breadth First Search</c:v>
                </c:pt>
                <c:pt idx="4">
                  <c:v>Depth First Search</c:v>
                </c:pt>
                <c:pt idx="5">
                  <c:v>Dijkstra</c:v>
                </c:pt>
                <c:pt idx="6">
                  <c:v>D*</c:v>
                </c:pt>
                <c:pt idx="7">
                  <c:v>Greedy Best First Search</c:v>
                </c:pt>
              </c:strCache>
            </c:strRef>
          </c:cat>
          <c:val>
            <c:numRef>
              <c:f>'MAP1'!$H$3:$H$10</c:f>
              <c:numCache>
                <c:formatCode>#.0000</c:formatCode>
                <c:ptCount val="8"/>
                <c:pt idx="0">
                  <c:v>0.7177</c:v>
                </c:pt>
                <c:pt idx="1">
                  <c:v>0.18</c:v>
                </c:pt>
                <c:pt idx="2">
                  <c:v>0.13120000000000001</c:v>
                </c:pt>
                <c:pt idx="3">
                  <c:v>0.1678</c:v>
                </c:pt>
                <c:pt idx="4">
                  <c:v>2E-3</c:v>
                </c:pt>
                <c:pt idx="5">
                  <c:v>0.27410000000000001</c:v>
                </c:pt>
                <c:pt idx="6">
                  <c:v>1.0723</c:v>
                </c:pt>
                <c:pt idx="7">
                  <c:v>1.2999999999999999E-2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13-4C9E-86D5-EBDA7140B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7974496"/>
        <c:axId val="1468983408"/>
      </c:barChart>
      <c:catAx>
        <c:axId val="155797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Deterministic</a:t>
                </a:r>
                <a:r>
                  <a:rPr lang="es-EC" b="1" baseline="0"/>
                  <a:t> Algorithms</a:t>
                </a:r>
                <a:endParaRPr lang="es-EC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468983408"/>
        <c:crosses val="autoZero"/>
        <c:auto val="1"/>
        <c:lblAlgn val="ctr"/>
        <c:lblOffset val="100"/>
        <c:noMultiLvlLbl val="0"/>
      </c:catAx>
      <c:valAx>
        <c:axId val="146898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ProcessingTime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#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5797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Third Scenario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'MAP1'!$B$12:$B$15</c:f>
              <c:strCache>
                <c:ptCount val="4"/>
                <c:pt idx="0">
                  <c:v>RRT</c:v>
                </c:pt>
                <c:pt idx="1">
                  <c:v>RRT with Path Smoothing</c:v>
                </c:pt>
                <c:pt idx="2">
                  <c:v>RRT with Sobol Samples</c:v>
                </c:pt>
                <c:pt idx="3">
                  <c:v>RRT*</c:v>
                </c:pt>
              </c:strCache>
            </c:strRef>
          </c:cat>
          <c:val>
            <c:numRef>
              <c:f>'MAP1'!$H$12:$H$15</c:f>
              <c:numCache>
                <c:formatCode>#.0000</c:formatCode>
                <c:ptCount val="4"/>
                <c:pt idx="0">
                  <c:v>3.5999999999999999E-3</c:v>
                </c:pt>
                <c:pt idx="1">
                  <c:v>2E-3</c:v>
                </c:pt>
                <c:pt idx="2">
                  <c:v>6.0000000000000001E-3</c:v>
                </c:pt>
                <c:pt idx="3">
                  <c:v>1.2999999999999999E-2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EF-49A8-9B81-883E7FCF0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0885504"/>
        <c:axId val="819180560"/>
      </c:barChart>
      <c:catAx>
        <c:axId val="1470885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Probabilistic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819180560"/>
        <c:crosses val="autoZero"/>
        <c:auto val="1"/>
        <c:lblAlgn val="ctr"/>
        <c:lblOffset val="100"/>
        <c:noMultiLvlLbl val="0"/>
      </c:catAx>
      <c:valAx>
        <c:axId val="81918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ProcessingTime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#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47088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Second Scenario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'MAP1'!$B$3:$B$10</c:f>
              <c:strCache>
                <c:ptCount val="8"/>
                <c:pt idx="0">
                  <c:v>A*</c:v>
                </c:pt>
                <c:pt idx="1">
                  <c:v>Bidirectional A*</c:v>
                </c:pt>
                <c:pt idx="2">
                  <c:v>Bidirectional Breadth First Search</c:v>
                </c:pt>
                <c:pt idx="3">
                  <c:v>Breadth First Search</c:v>
                </c:pt>
                <c:pt idx="4">
                  <c:v>Depth First Search</c:v>
                </c:pt>
                <c:pt idx="5">
                  <c:v>Dijkstra</c:v>
                </c:pt>
                <c:pt idx="6">
                  <c:v>D*</c:v>
                </c:pt>
                <c:pt idx="7">
                  <c:v>Greedy Best First Search</c:v>
                </c:pt>
              </c:strCache>
            </c:strRef>
          </c:cat>
          <c:val>
            <c:numRef>
              <c:f>'MAP1'!$F$3:$F$10</c:f>
              <c:numCache>
                <c:formatCode>#.0000</c:formatCode>
                <c:ptCount val="8"/>
                <c:pt idx="0">
                  <c:v>0.24709999999999999</c:v>
                </c:pt>
                <c:pt idx="1">
                  <c:v>6.7000000000000004E-2</c:v>
                </c:pt>
                <c:pt idx="2">
                  <c:v>0.17649999999999999</c:v>
                </c:pt>
                <c:pt idx="3">
                  <c:v>0.16700000000000001</c:v>
                </c:pt>
                <c:pt idx="4">
                  <c:v>0.30059999999999998</c:v>
                </c:pt>
                <c:pt idx="5">
                  <c:v>0.25459999999999999</c:v>
                </c:pt>
                <c:pt idx="6">
                  <c:v>1.2444999999999999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3-4C96-83CA-DAA994EFB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7974496"/>
        <c:axId val="1468983408"/>
      </c:barChart>
      <c:catAx>
        <c:axId val="155797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Deterministic</a:t>
                </a:r>
                <a:r>
                  <a:rPr lang="es-EC" b="1" baseline="0"/>
                  <a:t> Algorithms</a:t>
                </a:r>
                <a:endParaRPr lang="es-EC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468983408"/>
        <c:crosses val="autoZero"/>
        <c:auto val="1"/>
        <c:lblAlgn val="ctr"/>
        <c:lblOffset val="100"/>
        <c:noMultiLvlLbl val="0"/>
      </c:catAx>
      <c:valAx>
        <c:axId val="146898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ProcessingTime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#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5797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BB868-58F4-459C-AB92-7BC887B2B9DA}" type="datetimeFigureOut">
              <a:rPr lang="en-BE" smtClean="0"/>
              <a:t>26/05/2021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10B7B-058B-4F35-B286-CDC7CE8435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39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10B7B-058B-4F35-B286-CDC7CE843584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660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0BF9-5A9D-47A4-BE6A-43202E1F1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5E77-7F15-4A0E-85EE-DB0CDA818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416C-1D55-4F71-8943-82B5EF22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26/05/2021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FF1A-94DB-4F3A-A1F5-ABA3E191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58FC-D527-4AF8-8621-89096BED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668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269-337D-42FD-8C7A-0F05528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6E119-082E-4B08-B61F-5DDF7388C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9205C-7852-4F3E-9064-C34A41B9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26/05/2021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153E-4A83-4ADC-BB2E-7587A4CF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02A9-658B-4DD5-82C7-E5500A7C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690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4606F-8D6A-4B04-9F00-CE3028239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5446D-446D-45E1-B536-7D9A717F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F32A-0036-4D96-93D0-86F4E72C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26/05/2021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8CB6-FD0B-456A-BF38-98AA5FB0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785C-27B8-4AB5-9C9B-B82EC55D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493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B04-AAC4-43BD-8D3E-E29CC1B6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13F6-6BDB-4650-8268-973E3062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04A94-AC7B-4018-AD3B-9EA38981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26/05/2021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89EE-B78F-4101-8D8E-0BF9121E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DB5F-410D-4043-951A-86DA301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993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81E7-CB4A-4A0A-AF16-086E480E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568FC-739C-42E5-BE11-C0E3C89F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DCA9-D2B2-4A7F-B82C-8AF88C84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26/05/2021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E8FFC-B66D-4B7F-8BA2-1E0E33E5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0F80-7BAA-4BD7-B65D-56203D41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10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0D2F-FB6A-4D5C-B5D8-AF4E4F0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B2BF-55CC-4DB6-A688-76067C21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FFF6-104B-49A8-8B01-8BF1B3E08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4DA27-DE66-4BDD-BBAC-3410192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26/05/2021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F8861-4AF3-4D25-8D0D-E1B6AF7C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9952-9ACF-4C1C-9007-12475B9B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065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48D2-0AC1-4989-8F22-1E77FFFC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B8C89-4F76-437F-9BEB-BBEC64BCF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811D2-8B0D-4F5F-8506-DD0BD08F4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907FB-C918-4C2F-BCF4-6D31551FE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B17FF-D537-4BD6-BD17-454993BCC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78C1C-4824-4249-9538-6470AC9F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26/05/2021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C2A95-6C0E-4BB0-8264-8825027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4C6A2-E19D-452B-8573-CA9989CE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045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50C8-1B5D-4E5C-807E-1B98ECA2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AE914-95DD-489A-BF09-03D86A88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26/05/2021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7C70D-4E76-4EF3-B19C-EE7F32DB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40CE3-7BD0-48F4-A8CE-0387BD26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43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FBCA1-7D2B-49C1-AC51-A23D5EB8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26/05/2021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65CD1-5CED-4A23-9C32-AC96C48D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83D5-3ACF-4F2D-989F-BE8E2F7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18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6C02-3262-404D-AAD1-37A9B5EE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C727-ECF4-445E-B6EB-CF046EDB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0E66-FF42-4AE6-AFB7-A4486ACDE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8B79C-6B70-4E8A-8DE8-5229E7DA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26/05/2021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B065A-9468-4FE5-AF6D-38D35629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C4A0-B91B-4679-BAA7-E22AB6CB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18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176A-89C7-4C52-8D91-22E15046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BE2A7-5E9C-4FD3-ABC7-423751A72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E8571-D452-4091-8D94-A5C431D51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AB28F-22B5-499D-8DF8-997F239A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26/05/2021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B8DC2-40F5-4005-8E86-00D1CEA9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FDE80-141B-4039-A0D3-160CFA0C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26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CBD1D-8544-4FB9-B41E-6C691D13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B505-63E0-4B01-A5A3-48E3C505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B31F-F1F0-479E-8504-754DB5392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E382-996E-45D5-8386-5B16F42468EF}" type="datetimeFigureOut">
              <a:rPr lang="en-BE" smtClean="0"/>
              <a:t>26/05/2021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977C-2F1B-4BF9-A04F-209C741F9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5498-035F-4238-A4A7-3B5C4C79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820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EB85-4517-4500-8D8B-4C3008CB6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Path Planning Algorithm with Python Robotics</a:t>
            </a:r>
            <a:endParaRPr lang="en-B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153DC-FF8B-4064-B937-FD7CE326B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0693"/>
            <a:ext cx="9144000" cy="877598"/>
          </a:xfrm>
        </p:spPr>
        <p:txBody>
          <a:bodyPr/>
          <a:lstStyle/>
          <a:p>
            <a:r>
              <a:rPr lang="en-US" dirty="0"/>
              <a:t>Ronald Ponguillo </a:t>
            </a:r>
          </a:p>
          <a:p>
            <a:r>
              <a:rPr lang="en-US" dirty="0"/>
              <a:t>University of Ghent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6846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F641-D90A-415D-8EE8-2E51E5F5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507"/>
            <a:ext cx="10515600" cy="613929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Breadth First Search</a:t>
            </a:r>
            <a:endParaRPr lang="en-BE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4767EC2-6558-4F34-B395-67E666022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" t="10154" r="8965" b="5882"/>
          <a:stretch/>
        </p:blipFill>
        <p:spPr>
          <a:xfrm>
            <a:off x="7813313" y="650017"/>
            <a:ext cx="3926106" cy="292806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151251E-E93F-4A48-95E4-2501B5FAE7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1437" r="9281" b="5861"/>
          <a:stretch/>
        </p:blipFill>
        <p:spPr>
          <a:xfrm>
            <a:off x="354613" y="1102719"/>
            <a:ext cx="3971144" cy="2933571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F41454-2235-4812-A0E6-B059174F17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1228" r="9122" b="6070"/>
          <a:stretch/>
        </p:blipFill>
        <p:spPr>
          <a:xfrm>
            <a:off x="4516922" y="3746503"/>
            <a:ext cx="3971144" cy="29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9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4746-1F36-4B14-B9AB-C730A422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300" y="2332326"/>
            <a:ext cx="6375400" cy="2193348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PROBABILISTIC ALGORITHMS</a:t>
            </a:r>
            <a:endParaRPr lang="en-BE" sz="6000" b="1" dirty="0"/>
          </a:p>
        </p:txBody>
      </p:sp>
    </p:spTree>
    <p:extLst>
      <p:ext uri="{BB962C8B-B14F-4D97-AF65-F5344CB8AC3E}">
        <p14:creationId xmlns:p14="http://schemas.microsoft.com/office/powerpoint/2010/main" val="158090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9B60-2B6C-48D8-8C4A-C2239EC1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50524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dirty="0"/>
              <a:t>RRT (Rapidly-Exploring Random Tree)</a:t>
            </a:r>
            <a:endParaRPr lang="en-BE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4425BDA-4E0A-4616-9FF1-2AFAD9863A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0937" r="8823" b="5947"/>
          <a:stretch/>
        </p:blipFill>
        <p:spPr>
          <a:xfrm>
            <a:off x="8138994" y="1173568"/>
            <a:ext cx="3748307" cy="276609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9994996-6CDA-461F-AF35-19F49814A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0503" r="8497" b="6163"/>
          <a:stretch/>
        </p:blipFill>
        <p:spPr>
          <a:xfrm>
            <a:off x="304699" y="1173569"/>
            <a:ext cx="3752951" cy="276609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283B7D1-5E4C-47BB-AC0A-20BEC43980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10721" r="8823" b="5295"/>
          <a:stretch/>
        </p:blipFill>
        <p:spPr>
          <a:xfrm>
            <a:off x="4236485" y="3939660"/>
            <a:ext cx="3719029" cy="27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1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E132-7F7A-44C6-AF1D-C57C1227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1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RRT Path Smoothing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7416D-EC75-48EB-83F2-F0F44A0DE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2" t="11156" r="9043" b="5946"/>
          <a:stretch/>
        </p:blipFill>
        <p:spPr>
          <a:xfrm>
            <a:off x="7859382" y="619126"/>
            <a:ext cx="3970286" cy="2939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961D2-DDAD-4AE2-915B-BD32B61685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0937" r="8985" b="5729"/>
          <a:stretch/>
        </p:blipFill>
        <p:spPr>
          <a:xfrm>
            <a:off x="362332" y="1123950"/>
            <a:ext cx="3970285" cy="2943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A8CEA-3CEF-41BF-AE52-402EFD3322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t="10503" r="8659" b="5946"/>
          <a:stretch/>
        </p:blipFill>
        <p:spPr>
          <a:xfrm>
            <a:off x="4557106" y="3745574"/>
            <a:ext cx="3970285" cy="292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3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BEEE-4636-4B4D-8B59-5529251F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RRT </a:t>
            </a:r>
            <a:r>
              <a:rPr lang="en-US" dirty="0" err="1"/>
              <a:t>Sobol</a:t>
            </a:r>
            <a:r>
              <a:rPr lang="en-US" dirty="0"/>
              <a:t> Sampler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FD068-C07A-4EA7-8A9B-29FD89A60E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t="11038" r="9066" b="5845"/>
          <a:stretch/>
        </p:blipFill>
        <p:spPr>
          <a:xfrm>
            <a:off x="7830372" y="813089"/>
            <a:ext cx="3859266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F46B4-9D95-485F-8777-1DA9151E0F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9" t="11155" r="8984" b="6163"/>
          <a:stretch/>
        </p:blipFill>
        <p:spPr>
          <a:xfrm>
            <a:off x="299140" y="1016000"/>
            <a:ext cx="3864574" cy="2847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077147-26D4-4C8F-8FB5-A1B6DAE476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1155" r="9148" b="6163"/>
          <a:stretch/>
        </p:blipFill>
        <p:spPr>
          <a:xfrm>
            <a:off x="4163714" y="3848101"/>
            <a:ext cx="3864574" cy="284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8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A56-C38C-4A38-AB0E-7132CC1F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44"/>
            <a:ext cx="10515600" cy="669347"/>
          </a:xfrm>
        </p:spPr>
        <p:txBody>
          <a:bodyPr>
            <a:normAutofit fontScale="90000"/>
          </a:bodyPr>
          <a:lstStyle/>
          <a:p>
            <a:r>
              <a:rPr lang="en-US" dirty="0"/>
              <a:t>RRT*</a:t>
            </a:r>
            <a:endParaRPr lang="en-BE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32F7AA2-6492-44EA-8695-86914C8C2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0937" r="8823" b="5947"/>
          <a:stretch/>
        </p:blipFill>
        <p:spPr>
          <a:xfrm>
            <a:off x="8009844" y="552017"/>
            <a:ext cx="3924979" cy="289646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189FB16-C5D0-4E7F-A154-D2DF97E198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" t="10721" r="8823" b="6597"/>
          <a:stretch/>
        </p:blipFill>
        <p:spPr>
          <a:xfrm>
            <a:off x="257177" y="972418"/>
            <a:ext cx="3924978" cy="289809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F12CBA2-6710-4710-9C11-CAB6C5D283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1155" r="9148" b="5512"/>
          <a:stretch/>
        </p:blipFill>
        <p:spPr>
          <a:xfrm>
            <a:off x="4533900" y="3725392"/>
            <a:ext cx="3924978" cy="29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BAAA-6589-4560-80B9-E4687D4A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2" y="175923"/>
            <a:ext cx="10515600" cy="43843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Path Length Performance</a:t>
            </a:r>
            <a:endParaRPr lang="en-BE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7D5F84-D32B-411F-86EC-F7838C4F64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097351"/>
              </p:ext>
            </p:extLst>
          </p:nvPr>
        </p:nvGraphicFramePr>
        <p:xfrm>
          <a:off x="390525" y="10810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3D48CF8-AC2F-4066-869B-D90B99B81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115370"/>
              </p:ext>
            </p:extLst>
          </p:nvPr>
        </p:nvGraphicFramePr>
        <p:xfrm>
          <a:off x="7229477" y="10810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8EE36CC-07D7-4498-B7B6-4C2FA282B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134764"/>
              </p:ext>
            </p:extLst>
          </p:nvPr>
        </p:nvGraphicFramePr>
        <p:xfrm>
          <a:off x="3810000" y="37412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4835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20E7-0D26-472A-94E8-65AB6978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724"/>
            <a:ext cx="10515600" cy="5398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Time Performance</a:t>
            </a:r>
            <a:endParaRPr lang="en-BE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F7A6885-A320-4B31-AD14-C5E5E7F4F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946012"/>
              </p:ext>
            </p:extLst>
          </p:nvPr>
        </p:nvGraphicFramePr>
        <p:xfrm>
          <a:off x="838200" y="34484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43E5336-7BE4-47DA-A2B0-449A1F274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705919"/>
              </p:ext>
            </p:extLst>
          </p:nvPr>
        </p:nvGraphicFramePr>
        <p:xfrm>
          <a:off x="6781800" y="34484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5629AC3-DA72-4D35-8D54-3140410DC9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593158"/>
              </p:ext>
            </p:extLst>
          </p:nvPr>
        </p:nvGraphicFramePr>
        <p:xfrm>
          <a:off x="3810000" y="7635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8895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7AAC-DCCD-4A41-93DA-613F6605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6454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Time Performance</a:t>
            </a:r>
            <a:endParaRPr lang="en-BE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27305D8-752C-4901-BCFB-BC8FD3018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783442"/>
              </p:ext>
            </p:extLst>
          </p:nvPr>
        </p:nvGraphicFramePr>
        <p:xfrm>
          <a:off x="1256999" y="3837693"/>
          <a:ext cx="4182730" cy="233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43D4F70-C6DF-41AA-A5B7-E2F0864729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671771"/>
              </p:ext>
            </p:extLst>
          </p:nvPr>
        </p:nvGraphicFramePr>
        <p:xfrm>
          <a:off x="6582680" y="3837693"/>
          <a:ext cx="4182730" cy="2579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4CFD434-9EDF-42AA-89DF-75942E50C8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475608"/>
              </p:ext>
            </p:extLst>
          </p:nvPr>
        </p:nvGraphicFramePr>
        <p:xfrm>
          <a:off x="1256999" y="1134320"/>
          <a:ext cx="4182730" cy="2579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57929C8-16BD-4A36-BCE9-85C4767F6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179652"/>
              </p:ext>
            </p:extLst>
          </p:nvPr>
        </p:nvGraphicFramePr>
        <p:xfrm>
          <a:off x="6582680" y="1196204"/>
          <a:ext cx="4182730" cy="2579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2625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73E9-8C4B-44B3-A63B-A833AAB8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Considerations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48AB-96D6-4F29-A7DC-530BF107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753"/>
            <a:ext cx="10515600" cy="4857210"/>
          </a:xfrm>
        </p:spPr>
        <p:txBody>
          <a:bodyPr/>
          <a:lstStyle/>
          <a:p>
            <a:r>
              <a:rPr lang="en-US" dirty="0"/>
              <a:t>Number of Operations</a:t>
            </a:r>
          </a:p>
          <a:p>
            <a:endParaRPr lang="en-US" dirty="0"/>
          </a:p>
          <a:p>
            <a:r>
              <a:rPr lang="en-US" dirty="0"/>
              <a:t>Algorithm Complexity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5776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4746-1F36-4B14-B9AB-C730A422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300" y="2332326"/>
            <a:ext cx="6375400" cy="2193348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DETERMINISTIC ALGORITHMS</a:t>
            </a:r>
            <a:endParaRPr lang="en-BE" sz="6000" b="1" dirty="0"/>
          </a:p>
        </p:txBody>
      </p:sp>
    </p:spTree>
    <p:extLst>
      <p:ext uri="{BB962C8B-B14F-4D97-AF65-F5344CB8AC3E}">
        <p14:creationId xmlns:p14="http://schemas.microsoft.com/office/powerpoint/2010/main" val="307914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0E96-71CE-4160-99BF-FE550596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64"/>
            <a:ext cx="10515600" cy="587374"/>
          </a:xfrm>
        </p:spPr>
        <p:txBody>
          <a:bodyPr>
            <a:normAutofit fontScale="90000"/>
          </a:bodyPr>
          <a:lstStyle/>
          <a:p>
            <a:r>
              <a:rPr lang="en-US" dirty="0"/>
              <a:t>A*</a:t>
            </a:r>
            <a:endParaRPr lang="en-BE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A5D90CA-9439-4840-A1CF-C21D4CDB3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1155" r="8985" b="6163"/>
          <a:stretch/>
        </p:blipFill>
        <p:spPr>
          <a:xfrm>
            <a:off x="361951" y="1041402"/>
            <a:ext cx="3876674" cy="285137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21DF175-D679-4180-BA1B-54A154A01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11372" r="9310" b="6163"/>
          <a:stretch/>
        </p:blipFill>
        <p:spPr>
          <a:xfrm>
            <a:off x="4518902" y="3699043"/>
            <a:ext cx="3876674" cy="284939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EDAADC6-D4A9-4E18-B4D7-B90B85F42C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10937" r="8984" b="6164"/>
          <a:stretch/>
        </p:blipFill>
        <p:spPr>
          <a:xfrm>
            <a:off x="7953375" y="575648"/>
            <a:ext cx="3876674" cy="28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4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394D-36A1-487B-9648-26B9C96B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Bidirectional A*</a:t>
            </a:r>
            <a:endParaRPr lang="en-BE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3086A95-7B4B-48D2-BB49-EC721EE0C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t="11285" r="8691" b="6033"/>
          <a:stretch/>
        </p:blipFill>
        <p:spPr>
          <a:xfrm>
            <a:off x="7773282" y="700381"/>
            <a:ext cx="3920522" cy="286702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E9A9CCD-599C-449B-B480-0B518CD89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10721" r="8823" b="5512"/>
          <a:stretch/>
        </p:blipFill>
        <p:spPr>
          <a:xfrm>
            <a:off x="361112" y="1066800"/>
            <a:ext cx="3862313" cy="2867024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609E5B74-DFC0-4A8B-A2C8-AB844F61CE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10721" r="8984" b="5729"/>
          <a:stretch/>
        </p:blipFill>
        <p:spPr>
          <a:xfrm>
            <a:off x="4645687" y="3771316"/>
            <a:ext cx="3864896" cy="286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3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112F-300E-42DC-815C-9BF08BB7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3"/>
            <a:ext cx="10515600" cy="641639"/>
          </a:xfrm>
        </p:spPr>
        <p:txBody>
          <a:bodyPr>
            <a:normAutofit fontScale="90000"/>
          </a:bodyPr>
          <a:lstStyle/>
          <a:p>
            <a:r>
              <a:rPr lang="en-US" dirty="0"/>
              <a:t>Bidirectional Breadth First Search</a:t>
            </a:r>
            <a:endParaRPr lang="en-BE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3269BCE-804F-40B2-9CB1-BB69BA53D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0807" r="8965" b="6070"/>
          <a:stretch/>
        </p:blipFill>
        <p:spPr>
          <a:xfrm>
            <a:off x="7887855" y="913807"/>
            <a:ext cx="3793489" cy="2806045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CEBF871-C932-45ED-822C-585C2F6C5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" t="11017" r="8807" b="5650"/>
          <a:stretch/>
        </p:blipFill>
        <p:spPr>
          <a:xfrm>
            <a:off x="510656" y="1058537"/>
            <a:ext cx="3798080" cy="2806045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4EB7E5E-0881-437A-8CAD-1E821A1BA9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t="10385" r="8492" b="6071"/>
          <a:stretch/>
        </p:blipFill>
        <p:spPr>
          <a:xfrm>
            <a:off x="4308736" y="3767535"/>
            <a:ext cx="3793490" cy="278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7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0B30-D237-42E4-BE59-261BA0E6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 dirty="0"/>
              <a:t>Breadth First Search</a:t>
            </a:r>
            <a:endParaRPr lang="en-BE" dirty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9508315-38C4-4AF8-A838-E5264EA8B4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2" t="10808" r="8985" b="5426"/>
          <a:stretch/>
        </p:blipFill>
        <p:spPr>
          <a:xfrm>
            <a:off x="4829895" y="3559175"/>
            <a:ext cx="3968860" cy="29337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DC235E75-B195-41ED-9C23-E0BB28E6C4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2" t="10446" r="8463" b="5787"/>
          <a:stretch/>
        </p:blipFill>
        <p:spPr>
          <a:xfrm>
            <a:off x="7762586" y="365125"/>
            <a:ext cx="3968860" cy="293370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783E725E-24C6-4C87-92D4-C9C84AAA54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t="10298" r="8171" b="5719"/>
          <a:stretch/>
        </p:blipFill>
        <p:spPr>
          <a:xfrm>
            <a:off x="374830" y="1142856"/>
            <a:ext cx="3968860" cy="29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AAAE-B6A8-4B17-ABC0-8715FA0B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235815"/>
            <a:ext cx="10515600" cy="623167"/>
          </a:xfrm>
        </p:spPr>
        <p:txBody>
          <a:bodyPr>
            <a:normAutofit fontScale="90000"/>
          </a:bodyPr>
          <a:lstStyle/>
          <a:p>
            <a:r>
              <a:rPr lang="en-US" dirty="0"/>
              <a:t>Depth First Search</a:t>
            </a:r>
            <a:endParaRPr lang="en-BE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8295AF6-D406-456E-91DC-A4E16BE86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t="10596" r="8776" b="5861"/>
          <a:stretch/>
        </p:blipFill>
        <p:spPr>
          <a:xfrm>
            <a:off x="7723295" y="408710"/>
            <a:ext cx="4070164" cy="302029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853B686-2577-46A0-9471-EABF43A377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9965" r="8807" b="5650"/>
          <a:stretch/>
        </p:blipFill>
        <p:spPr>
          <a:xfrm>
            <a:off x="398542" y="1283855"/>
            <a:ext cx="4070164" cy="3050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01360F-F75F-4B40-93D9-8DDA893E1D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0596" r="8807" b="6071"/>
          <a:stretch/>
        </p:blipFill>
        <p:spPr>
          <a:xfrm>
            <a:off x="4674616" y="3609503"/>
            <a:ext cx="4070164" cy="301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1FDD-19FA-40F1-ADE8-B7F90400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dirty="0"/>
              <a:t>Dijkstra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6CF79-0012-431D-A71D-CFC7B204B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" t="11016" r="8807" b="6071"/>
          <a:stretch/>
        </p:blipFill>
        <p:spPr>
          <a:xfrm>
            <a:off x="4236349" y="3820374"/>
            <a:ext cx="3912121" cy="2875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6B712-1455-4552-870A-DA8CA4F9D1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1016" r="8807" b="6071"/>
          <a:stretch/>
        </p:blipFill>
        <p:spPr>
          <a:xfrm>
            <a:off x="7821502" y="720436"/>
            <a:ext cx="3912121" cy="2881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9EDF5C-735E-429D-BFD9-45F12C6250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0385" r="8807" b="6071"/>
          <a:stretch/>
        </p:blipFill>
        <p:spPr>
          <a:xfrm>
            <a:off x="258618" y="998908"/>
            <a:ext cx="3912121" cy="290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8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0694-61E1-4A1F-B90B-C9496A5B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053"/>
            <a:ext cx="10515600" cy="567748"/>
          </a:xfrm>
        </p:spPr>
        <p:txBody>
          <a:bodyPr>
            <a:normAutofit fontScale="90000"/>
          </a:bodyPr>
          <a:lstStyle/>
          <a:p>
            <a:r>
              <a:rPr lang="en-US" dirty="0"/>
              <a:t>D*</a:t>
            </a:r>
            <a:endParaRPr lang="en-BE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5EA4516-51D3-4661-903C-E48B79EDD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0943" r="9281" b="5935"/>
          <a:stretch/>
        </p:blipFill>
        <p:spPr>
          <a:xfrm>
            <a:off x="7751000" y="419669"/>
            <a:ext cx="3958412" cy="293904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8CAF5D5-8A89-4850-AEE7-95F4223D5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0807" r="8965" b="5649"/>
          <a:stretch/>
        </p:blipFill>
        <p:spPr>
          <a:xfrm>
            <a:off x="232754" y="930990"/>
            <a:ext cx="3953278" cy="2939046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9BD13E5-F335-4F9C-B653-3D5BB50EFA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" t="11017" r="8807" b="5650"/>
          <a:stretch/>
        </p:blipFill>
        <p:spPr>
          <a:xfrm>
            <a:off x="4525821" y="3692242"/>
            <a:ext cx="3953278" cy="292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151</Words>
  <Application>Microsoft Office PowerPoint</Application>
  <PresentationFormat>Widescreen</PresentationFormat>
  <Paragraphs>55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Path Planning Algorithm with Python Robotics</vt:lpstr>
      <vt:lpstr>DETERMINISTIC ALGORITHMS</vt:lpstr>
      <vt:lpstr>A*</vt:lpstr>
      <vt:lpstr>Bidirectional A*</vt:lpstr>
      <vt:lpstr>Bidirectional Breadth First Search</vt:lpstr>
      <vt:lpstr>Breadth First Search</vt:lpstr>
      <vt:lpstr>Depth First Search</vt:lpstr>
      <vt:lpstr>Dijkstra</vt:lpstr>
      <vt:lpstr>D*</vt:lpstr>
      <vt:lpstr>Greedy Breadth First Search</vt:lpstr>
      <vt:lpstr>PROBABILISTIC ALGORITHMS</vt:lpstr>
      <vt:lpstr>RRT (Rapidly-Exploring Random Tree)</vt:lpstr>
      <vt:lpstr>RRT Path Smoothing</vt:lpstr>
      <vt:lpstr>RRT Sobol Sampler</vt:lpstr>
      <vt:lpstr>RRT*</vt:lpstr>
      <vt:lpstr>Path Length Performance</vt:lpstr>
      <vt:lpstr>Time Performance</vt:lpstr>
      <vt:lpstr>Time Performance</vt:lpstr>
      <vt:lpstr>Other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 Algorithm with Python Robotics</dc:title>
  <dc:creator>Ronald Ponguillo</dc:creator>
  <cp:lastModifiedBy>Ronald Ponguillo</cp:lastModifiedBy>
  <cp:revision>1</cp:revision>
  <dcterms:created xsi:type="dcterms:W3CDTF">2021-05-26T08:37:53Z</dcterms:created>
  <dcterms:modified xsi:type="dcterms:W3CDTF">2021-05-26T10:43:27Z</dcterms:modified>
</cp:coreProperties>
</file>