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"/>
  </p:notesMasterIdLst>
  <p:sldIdLst>
    <p:sldId id="261" r:id="rId2"/>
    <p:sldId id="260" r:id="rId3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E2B4"/>
    <a:srgbClr val="D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7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843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10/10/2016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620688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TUGAS 2</a:t>
            </a:r>
            <a:b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REKAYASA WEB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629" y="1709294"/>
            <a:ext cx="2509041" cy="1944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3284984"/>
            <a:ext cx="4572000" cy="2287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KELOMPOK 1 :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Garamond" panose="02020404030301010803" pitchFamily="18" charset="0"/>
              </a:rPr>
              <a:t>1311502882 </a:t>
            </a:r>
            <a:r>
              <a:rPr lang="en-US" sz="2000" b="1" dirty="0">
                <a:latin typeface="Garamond" panose="02020404030301010803" pitchFamily="18" charset="0"/>
              </a:rPr>
              <a:t>Abdul Rahman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aramond" panose="02020404030301010803" pitchFamily="18" charset="0"/>
              </a:rPr>
              <a:t>1312510736 Rico Aditya Putra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aramond" panose="02020404030301010803" pitchFamily="18" charset="0"/>
              </a:rPr>
              <a:t>1412511675 </a:t>
            </a:r>
            <a:r>
              <a:rPr lang="en-US" sz="2000" b="1" dirty="0" err="1">
                <a:latin typeface="Garamond" panose="02020404030301010803" pitchFamily="18" charset="0"/>
              </a:rPr>
              <a:t>Dede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Irpandi</a:t>
            </a:r>
            <a:endParaRPr lang="en-US" sz="2000" b="1" dirty="0">
              <a:latin typeface="Garamond" panose="020204040303010108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aramond" panose="02020404030301010803" pitchFamily="18" charset="0"/>
              </a:rPr>
              <a:t>1512510205 </a:t>
            </a:r>
            <a:r>
              <a:rPr lang="en-US" sz="2000" b="1" dirty="0" err="1">
                <a:latin typeface="Garamond" panose="02020404030301010803" pitchFamily="18" charset="0"/>
              </a:rPr>
              <a:t>Gunawan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Suyanto</a:t>
            </a:r>
            <a:endParaRPr lang="en-US" sz="2000" b="1" dirty="0">
              <a:latin typeface="Garamond" panose="020204040303010108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aramond" panose="02020404030301010803" pitchFamily="18" charset="0"/>
              </a:rPr>
              <a:t>1612510162 Ronald </a:t>
            </a:r>
            <a:r>
              <a:rPr lang="en-US" sz="2000" b="1" dirty="0" err="1">
                <a:latin typeface="Garamond" panose="02020404030301010803" pitchFamily="18" charset="0"/>
              </a:rPr>
              <a:t>Adriansyah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967" y="5877272"/>
            <a:ext cx="8964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Garamond" panose="02020404030301010803" pitchFamily="18" charset="0"/>
              </a:rPr>
              <a:t>Fakultas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Teknologi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Informasi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err="1">
                <a:latin typeface="Garamond" panose="02020404030301010803" pitchFamily="18" charset="0"/>
              </a:rPr>
              <a:t>Universitas</a:t>
            </a:r>
            <a:r>
              <a:rPr lang="en-US" sz="2000" b="1" dirty="0">
                <a:latin typeface="Garamond" panose="02020404030301010803" pitchFamily="18" charset="0"/>
              </a:rPr>
              <a:t> Budi </a:t>
            </a:r>
            <a:r>
              <a:rPr lang="en-US" sz="2000" b="1" dirty="0" err="1">
                <a:latin typeface="Garamond" panose="02020404030301010803" pitchFamily="18" charset="0"/>
              </a:rPr>
              <a:t>Luhur</a:t>
            </a:r>
            <a:r>
              <a:rPr lang="en-US" sz="2000" b="1" dirty="0">
                <a:latin typeface="Garamond" panose="02020404030301010803" pitchFamily="18" charset="0"/>
              </a:rPr>
              <a:t> Semester </a:t>
            </a:r>
            <a:r>
              <a:rPr lang="en-US" sz="2000" b="1" dirty="0" err="1">
                <a:latin typeface="Garamond" panose="02020404030301010803" pitchFamily="18" charset="0"/>
              </a:rPr>
              <a:t>Gasal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US" sz="2000" b="1" dirty="0">
                <a:latin typeface="Garamond" panose="02020404030301010803" pitchFamily="18" charset="0"/>
              </a:rPr>
              <a:t>2016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19561" y="1447800"/>
            <a:ext cx="6921500" cy="46355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6529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349" y="669925"/>
            <a:ext cx="8561387" cy="457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Timeline Title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447800"/>
            <a:ext cx="2116386" cy="4635500"/>
          </a:xfrm>
          <a:prstGeom prst="rect">
            <a:avLst/>
          </a:prstGeom>
          <a:solidFill>
            <a:srgbClr val="DFF1DB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6525" tIns="1279525" rIns="136525" bIns="1279525" anchor="ctr"/>
          <a:lstStyle/>
          <a:p>
            <a:pPr>
              <a:lnSpc>
                <a:spcPct val="240000"/>
              </a:lnSpc>
              <a:spcBef>
                <a:spcPct val="100000"/>
              </a:spcBef>
              <a:spcAft>
                <a:spcPts val="120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Menganalisa</a:t>
            </a:r>
            <a:r>
              <a:rPr lang="en-US" altLang="en-US" sz="1000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dan</a:t>
            </a:r>
            <a:r>
              <a:rPr lang="en-US" altLang="en-US" sz="1000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pelajari</a:t>
            </a:r>
            <a:endParaRPr lang="en-US" altLang="en-US" sz="1000" dirty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ct val="240000"/>
              </a:lnSpc>
              <a:spcAft>
                <a:spcPts val="120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Perencanaan</a:t>
            </a:r>
            <a:endParaRPr lang="en-US" altLang="en-US" sz="1000" dirty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ct val="240000"/>
              </a:lnSpc>
              <a:spcAft>
                <a:spcPts val="120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Rancangan</a:t>
            </a:r>
            <a:endParaRPr lang="en-US" altLang="en-US" sz="1000" dirty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ct val="240000"/>
              </a:lnSpc>
              <a:spcAft>
                <a:spcPts val="120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Pengembangan</a:t>
            </a:r>
            <a:endParaRPr lang="en-US" altLang="en-US" sz="1000" dirty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ct val="240000"/>
              </a:lnSpc>
              <a:spcAft>
                <a:spcPts val="120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Pengujian</a:t>
            </a:r>
            <a:r>
              <a:rPr lang="en-US" altLang="en-US" sz="1000" dirty="0" smtClean="0">
                <a:solidFill>
                  <a:srgbClr val="000000"/>
                </a:solidFill>
                <a:latin typeface="Verdana" pitchFamily="34" charset="0"/>
              </a:rPr>
              <a:t> &amp; </a:t>
            </a:r>
            <a:r>
              <a:rPr lang="en-US" altLang="en-US" sz="1000" dirty="0" err="1" smtClean="0">
                <a:solidFill>
                  <a:srgbClr val="000000"/>
                </a:solidFill>
                <a:latin typeface="Verdana" pitchFamily="34" charset="0"/>
              </a:rPr>
              <a:t>Peluncuran</a:t>
            </a:r>
            <a:endParaRPr lang="en-US" altLang="en-US" sz="1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86561" y="1447800"/>
            <a:ext cx="2133600" cy="533400"/>
          </a:xfrm>
          <a:prstGeom prst="rect">
            <a:avLst/>
          </a:prstGeom>
          <a:solidFill>
            <a:srgbClr val="BDE2B4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2000" b="1" dirty="0" smtClean="0">
                <a:solidFill>
                  <a:srgbClr val="000000"/>
                </a:solidFill>
                <a:latin typeface="Verdana" pitchFamily="34" charset="0"/>
              </a:rPr>
              <a:t>NOV</a:t>
            </a: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1195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1863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15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7197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22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2531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29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7865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3199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8533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19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63867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26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69201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74535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12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9869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19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8520361" y="1981200"/>
            <a:ext cx="52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5088" rIns="128588" bIns="65088" anchor="ctr" anchorCtr="1"/>
          <a:lstStyle>
            <a:lvl1pPr defTabSz="1279525">
              <a:defRPr>
                <a:solidFill>
                  <a:schemeClr val="tx1"/>
                </a:solidFill>
                <a:latin typeface="Arial" charset="0"/>
              </a:defRPr>
            </a:lvl1pPr>
            <a:lvl2pPr marL="639763" defTabSz="1279525">
              <a:defRPr>
                <a:solidFill>
                  <a:schemeClr val="tx1"/>
                </a:solidFill>
                <a:latin typeface="Arial" charset="0"/>
              </a:defRPr>
            </a:lvl2pPr>
            <a:lvl3pPr marL="1279525" defTabSz="1279525">
              <a:defRPr>
                <a:solidFill>
                  <a:schemeClr val="tx1"/>
                </a:solidFill>
                <a:latin typeface="Arial" charset="0"/>
              </a:defRPr>
            </a:lvl3pPr>
            <a:lvl4pPr marL="1920875" defTabSz="1279525">
              <a:defRPr>
                <a:solidFill>
                  <a:schemeClr val="tx1"/>
                </a:solidFill>
                <a:latin typeface="Arial" charset="0"/>
              </a:defRPr>
            </a:lvl4pPr>
            <a:lvl5pPr marL="2560638" defTabSz="1279525">
              <a:defRPr>
                <a:solidFill>
                  <a:schemeClr val="tx1"/>
                </a:solidFill>
                <a:latin typeface="Arial" charset="0"/>
              </a:defRPr>
            </a:lvl5pPr>
            <a:lvl6pPr marL="30178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750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22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9438" defTabSz="1279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0000"/>
                </a:solidFill>
                <a:latin typeface="Verdana" pitchFamily="34" charset="0"/>
              </a:rPr>
              <a:t>26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26466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31800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37134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42468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4780211" y="1447800"/>
            <a:ext cx="0" cy="46418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53136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58470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63804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6913811" y="1447800"/>
            <a:ext cx="0" cy="46418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74472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79806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8514011" y="198120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 flipH="1">
            <a:off x="7713911" y="474576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 b="1" dirty="0">
                <a:solidFill>
                  <a:srgbClr val="000000"/>
                </a:solidFill>
                <a:latin typeface="Verdana" pitchFamily="34" charset="0"/>
              </a:rPr>
              <a:t>On time!</a:t>
            </a:r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2119561" y="1447800"/>
            <a:ext cx="6921500" cy="4635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119561" y="1447800"/>
            <a:ext cx="6921500" cy="53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AutoShape 61"/>
          <p:cNvSpPr>
            <a:spLocks noChangeArrowheads="1"/>
          </p:cNvSpPr>
          <p:nvPr/>
        </p:nvSpPr>
        <p:spPr bwMode="auto">
          <a:xfrm>
            <a:off x="3831601" y="2732833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AutoShape 62"/>
          <p:cNvSpPr>
            <a:spLocks noChangeArrowheads="1"/>
          </p:cNvSpPr>
          <p:nvPr/>
        </p:nvSpPr>
        <p:spPr bwMode="auto">
          <a:xfrm>
            <a:off x="4405561" y="3173693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AutoShape 63"/>
          <p:cNvSpPr>
            <a:spLocks noChangeArrowheads="1"/>
          </p:cNvSpPr>
          <p:nvPr/>
        </p:nvSpPr>
        <p:spPr bwMode="auto">
          <a:xfrm>
            <a:off x="4958476" y="3748927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AutoShape 64"/>
          <p:cNvSpPr>
            <a:spLocks noChangeArrowheads="1"/>
          </p:cNvSpPr>
          <p:nvPr/>
        </p:nvSpPr>
        <p:spPr bwMode="auto">
          <a:xfrm>
            <a:off x="6463116" y="3748927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9" name="AutoShape 65"/>
          <p:cNvSpPr>
            <a:spLocks noChangeArrowheads="1"/>
          </p:cNvSpPr>
          <p:nvPr/>
        </p:nvSpPr>
        <p:spPr bwMode="auto">
          <a:xfrm>
            <a:off x="6472017" y="4271496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0" name="AutoShape 66"/>
          <p:cNvSpPr>
            <a:spLocks noChangeArrowheads="1"/>
          </p:cNvSpPr>
          <p:nvPr/>
        </p:nvSpPr>
        <p:spPr bwMode="auto">
          <a:xfrm>
            <a:off x="8139361" y="4257208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1" name="AutoShape 67"/>
          <p:cNvSpPr>
            <a:spLocks noChangeArrowheads="1"/>
          </p:cNvSpPr>
          <p:nvPr/>
        </p:nvSpPr>
        <p:spPr bwMode="auto">
          <a:xfrm>
            <a:off x="8659096" y="4790217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" name="AutoShape 73"/>
          <p:cNvSpPr>
            <a:spLocks noChangeArrowheads="1"/>
          </p:cNvSpPr>
          <p:nvPr/>
        </p:nvSpPr>
        <p:spPr bwMode="auto">
          <a:xfrm>
            <a:off x="2258327" y="2732833"/>
            <a:ext cx="215900" cy="215900"/>
          </a:xfrm>
          <a:prstGeom prst="diamond">
            <a:avLst/>
          </a:prstGeom>
          <a:solidFill>
            <a:srgbClr val="BDE2B4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18" name="AutoShape 74"/>
          <p:cNvCxnSpPr>
            <a:cxnSpLocks noChangeShapeType="1"/>
            <a:stCxn id="6217" idx="3"/>
            <a:endCxn id="6205" idx="1"/>
          </p:cNvCxnSpPr>
          <p:nvPr/>
        </p:nvCxnSpPr>
        <p:spPr bwMode="auto">
          <a:xfrm>
            <a:off x="2474227" y="2840783"/>
            <a:ext cx="135737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19" name="AutoShape 75"/>
          <p:cNvCxnSpPr>
            <a:cxnSpLocks noChangeShapeType="1"/>
            <a:stCxn id="6207" idx="3"/>
            <a:endCxn id="6208" idx="1"/>
          </p:cNvCxnSpPr>
          <p:nvPr/>
        </p:nvCxnSpPr>
        <p:spPr bwMode="auto">
          <a:xfrm>
            <a:off x="5174376" y="3856877"/>
            <a:ext cx="128874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20" name="AutoShape 76"/>
          <p:cNvCxnSpPr>
            <a:cxnSpLocks noChangeShapeType="1"/>
            <a:stCxn id="6209" idx="3"/>
            <a:endCxn id="6210" idx="1"/>
          </p:cNvCxnSpPr>
          <p:nvPr/>
        </p:nvCxnSpPr>
        <p:spPr bwMode="auto">
          <a:xfrm flipV="1">
            <a:off x="6687917" y="4365158"/>
            <a:ext cx="1451444" cy="14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6643936" y="2743200"/>
            <a:ext cx="2619375" cy="652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Verdana" pitchFamily="34" charset="0"/>
              </a:rPr>
              <a:t>To edit the timeline, select the timeline object, and then click </a:t>
            </a:r>
            <a:r>
              <a:rPr lang="en-US" altLang="en-US" sz="1200" b="1">
                <a:solidFill>
                  <a:srgbClr val="000000"/>
                </a:solidFill>
                <a:latin typeface="Verdana" pitchFamily="34" charset="0"/>
              </a:rPr>
              <a:t>Ungroup</a:t>
            </a:r>
            <a:r>
              <a:rPr lang="en-US" altLang="en-US" sz="1200">
                <a:solidFill>
                  <a:srgbClr val="000000"/>
                </a:solidFill>
                <a:latin typeface="Verdana" pitchFamily="34" charset="0"/>
              </a:rPr>
              <a:t> on the </a:t>
            </a:r>
            <a:r>
              <a:rPr lang="en-US" altLang="en-US" sz="1200" b="1">
                <a:solidFill>
                  <a:srgbClr val="000000"/>
                </a:solidFill>
                <a:latin typeface="Verdana" pitchFamily="34" charset="0"/>
              </a:rPr>
              <a:t>Draw</a:t>
            </a:r>
            <a:r>
              <a:rPr lang="en-US" altLang="en-US" sz="1200">
                <a:solidFill>
                  <a:srgbClr val="000000"/>
                </a:solidFill>
                <a:latin typeface="Verdana" pitchFamily="34" charset="0"/>
              </a:rPr>
              <a:t> menu.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119561" y="1447800"/>
            <a:ext cx="2667000" cy="533400"/>
          </a:xfrm>
          <a:prstGeom prst="rect">
            <a:avLst/>
          </a:prstGeom>
          <a:solidFill>
            <a:srgbClr val="BDE2B4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2000" b="1" dirty="0" smtClean="0">
                <a:solidFill>
                  <a:srgbClr val="000000"/>
                </a:solidFill>
                <a:latin typeface="Verdana" pitchFamily="34" charset="0"/>
              </a:rPr>
              <a:t>OKT</a:t>
            </a: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910636" y="1447800"/>
            <a:ext cx="2133600" cy="533400"/>
          </a:xfrm>
          <a:prstGeom prst="rect">
            <a:avLst/>
          </a:prstGeom>
          <a:solidFill>
            <a:srgbClr val="BDE2B4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2000" b="1" dirty="0" smtClean="0">
                <a:solidFill>
                  <a:srgbClr val="000000"/>
                </a:solidFill>
                <a:latin typeface="Verdana" pitchFamily="34" charset="0"/>
              </a:rPr>
              <a:t>DES</a:t>
            </a: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2113211" y="2508250"/>
            <a:ext cx="6934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79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Century Gothic</vt:lpstr>
      <vt:lpstr>Garamond</vt:lpstr>
      <vt:lpstr>Times New Roman</vt:lpstr>
      <vt:lpstr>Verdana</vt:lpstr>
      <vt:lpstr>Wingdings 2</vt:lpstr>
      <vt:lpstr>Austin</vt:lpstr>
      <vt:lpstr>TUGAS 2 REKAYASA WEB</vt:lpstr>
      <vt:lpstr>Timeline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Title</dc:title>
  <dc:creator>Rico. Aditya. Putra</dc:creator>
  <cp:lastModifiedBy>Adoel</cp:lastModifiedBy>
  <cp:revision>5</cp:revision>
  <dcterms:created xsi:type="dcterms:W3CDTF">2016-10-10T07:03:57Z</dcterms:created>
  <dcterms:modified xsi:type="dcterms:W3CDTF">2016-10-10T08:42:11Z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TC010162621033</vt:lpwstr>
  </property>
</Properties>
</file>