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8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AD8D9D-B786-41D9-AE5B-F7FCBE13AF6F}">
          <p14:sldIdLst>
            <p14:sldId id="256"/>
            <p14:sldId id="257"/>
          </p14:sldIdLst>
        </p14:section>
        <p14:section name="What is Docker" id="{EDBD502A-AA5C-4816-A3E7-4F757B4B3580}">
          <p14:sldIdLst>
            <p14:sldId id="258"/>
            <p14:sldId id="263"/>
            <p14:sldId id="259"/>
            <p14:sldId id="260"/>
            <p14:sldId id="261"/>
            <p14:sldId id="262"/>
            <p14:sldId id="285"/>
          </p14:sldIdLst>
        </p14:section>
        <p14:section name="Docker for Windows" id="{8E67C0CB-FB4F-4F7B-8A93-E43967E18AC9}">
          <p14:sldIdLst>
            <p14:sldId id="264"/>
            <p14:sldId id="265"/>
            <p14:sldId id="267"/>
            <p14:sldId id="266"/>
            <p14:sldId id="268"/>
          </p14:sldIdLst>
        </p14:section>
        <p14:section name="Our Simple Windows App" id="{A43575A0-849D-439D-8A01-AC5924B28DB0}">
          <p14:sldIdLst>
            <p14:sldId id="269"/>
            <p14:sldId id="270"/>
          </p14:sldIdLst>
        </p14:section>
        <p14:section name="Dockerize Windows app" id="{0FB68EEF-C355-4282-BA1C-6BC524824F52}">
          <p14:sldIdLst>
            <p14:sldId id="271"/>
            <p14:sldId id="272"/>
            <p14:sldId id="276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392C-88F2-414C-B6C1-3D826A72891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310C-FF9E-40AF-9C5D-FE6B99C1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on left is VMs, picture on right is Docker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10C-FF9E-40AF-9C5D-FE6B99C159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of how we use containers to ship different goods through different transportation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10C-FF9E-40AF-9C5D-FE6B99C159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of Docker</a:t>
            </a:r>
            <a:r>
              <a:rPr lang="en-US" baseline="0" dirty="0" smtClean="0"/>
              <a:t> as a shipping container for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10C-FF9E-40AF-9C5D-FE6B99C15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5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Entrypoint</a:t>
            </a:r>
            <a:r>
              <a:rPr lang="en-US" baseline="0" dirty="0" smtClean="0"/>
              <a:t> in this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. IIS process is the </a:t>
            </a:r>
            <a:r>
              <a:rPr lang="en-US" baseline="0" dirty="0" err="1" smtClean="0"/>
              <a:t>entrypoint</a:t>
            </a:r>
            <a:r>
              <a:rPr lang="en-US" baseline="0" dirty="0" smtClean="0"/>
              <a:t>, which is configured to start in the </a:t>
            </a:r>
            <a:r>
              <a:rPr lang="en-US" baseline="0" dirty="0" err="1" smtClean="0"/>
              <a:t>aspnet</a:t>
            </a:r>
            <a:r>
              <a:rPr lang="en-US" baseline="0" dirty="0" smtClean="0"/>
              <a:t> base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10C-FF9E-40AF-9C5D-FE6B99C159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 to IP address shown in Inspect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310C-FF9E-40AF-9C5D-FE6B99C159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3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2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1266-774E-4A45-9903-2655694215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E245-E360-419E-8F66-438A1045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com/" TargetMode="External"/><Relationship Id="rId2" Type="http://schemas.openxmlformats.org/officeDocument/2006/relationships/hyperlink" Target="http://www.microsoft.com/contain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sixeyed.com/" TargetMode="External"/><Relationship Id="rId4" Type="http://schemas.openxmlformats.org/officeDocument/2006/relationships/hyperlink" Target="http://www.katacoda.com/courses/dock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your Windows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Bruintjes</a:t>
            </a:r>
          </a:p>
        </p:txBody>
      </p:sp>
    </p:spTree>
    <p:extLst>
      <p:ext uri="{BB962C8B-B14F-4D97-AF65-F5344CB8AC3E}">
        <p14:creationId xmlns:p14="http://schemas.microsoft.com/office/powerpoint/2010/main" val="41408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need Windows 10, and use Hyper-V</a:t>
            </a:r>
          </a:p>
          <a:p>
            <a:r>
              <a:rPr lang="en-US" dirty="0" smtClean="0">
                <a:hlinkClick r:id="rId2"/>
              </a:rPr>
              <a:t>www.docker.com</a:t>
            </a:r>
            <a:r>
              <a:rPr lang="en-US" dirty="0" smtClean="0"/>
              <a:t>, follow links to developer section</a:t>
            </a:r>
          </a:p>
          <a:p>
            <a:r>
              <a:rPr lang="en-US" dirty="0" smtClean="0"/>
              <a:t>After installation Docker commands available in shell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version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hello-world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your base image</a:t>
            </a:r>
          </a:p>
          <a:p>
            <a:r>
              <a:rPr lang="en-US" dirty="0" err="1" smtClean="0"/>
              <a:t>microsoft</a:t>
            </a:r>
            <a:r>
              <a:rPr lang="en-US" dirty="0" smtClean="0"/>
              <a:t>/</a:t>
            </a:r>
            <a:r>
              <a:rPr lang="en-US" dirty="0" err="1" smtClean="0"/>
              <a:t>nanoserver</a:t>
            </a:r>
            <a:endParaRPr lang="en-US" dirty="0" smtClean="0"/>
          </a:p>
          <a:p>
            <a:pPr lvl="1"/>
            <a:r>
              <a:rPr lang="en-US" dirty="0" smtClean="0"/>
              <a:t>Preferred, most minimal environment</a:t>
            </a:r>
          </a:p>
          <a:p>
            <a:r>
              <a:rPr lang="en-US" dirty="0" err="1" smtClean="0"/>
              <a:t>microsoft</a:t>
            </a:r>
            <a:r>
              <a:rPr lang="en-US" dirty="0" smtClean="0"/>
              <a:t>/</a:t>
            </a:r>
            <a:r>
              <a:rPr lang="en-US" dirty="0" err="1" smtClean="0"/>
              <a:t>windowsservercore</a:t>
            </a:r>
            <a:endParaRPr lang="en-US" dirty="0" smtClean="0"/>
          </a:p>
          <a:p>
            <a:pPr lvl="1"/>
            <a:r>
              <a:rPr lang="en-US" dirty="0" smtClean="0"/>
              <a:t>.NET Framework apps</a:t>
            </a:r>
          </a:p>
          <a:p>
            <a:pPr lvl="1"/>
            <a:r>
              <a:rPr lang="en-US" dirty="0" smtClean="0"/>
              <a:t>MSI installers for apps and dependencies</a:t>
            </a:r>
          </a:p>
          <a:p>
            <a:pPr lvl="1"/>
            <a:r>
              <a:rPr lang="en-US" dirty="0" smtClean="0"/>
              <a:t>32-bit runtime support</a:t>
            </a:r>
          </a:p>
          <a:p>
            <a:r>
              <a:rPr lang="en-US" dirty="0" smtClean="0"/>
              <a:t>Or a derived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for Windows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31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Derived images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icrosoft</a:t>
            </a:r>
            <a:r>
              <a:rPr lang="en-US" dirty="0" smtClean="0"/>
              <a:t>/</a:t>
            </a:r>
            <a:r>
              <a:rPr lang="en-US" dirty="0" err="1" smtClean="0"/>
              <a:t>iis</a:t>
            </a:r>
            <a:r>
              <a:rPr lang="en-US" dirty="0" smtClean="0"/>
              <a:t> – basic Windows with IIS installed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icrosoft</a:t>
            </a:r>
            <a:r>
              <a:rPr lang="en-US" dirty="0" smtClean="0"/>
              <a:t>/</a:t>
            </a:r>
            <a:r>
              <a:rPr lang="en-US" dirty="0" err="1" smtClean="0"/>
              <a:t>apsnet</a:t>
            </a:r>
            <a:r>
              <a:rPr lang="en-US" dirty="0" smtClean="0"/>
              <a:t> – ASP.NET installed on top of IIS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icrosoft</a:t>
            </a:r>
            <a:r>
              <a:rPr lang="en-US" dirty="0" smtClean="0"/>
              <a:t>/aspnet:3.5 - .NET 3.5 installed and ASP.NET set up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penjdk</a:t>
            </a:r>
            <a:r>
              <a:rPr lang="en-US" dirty="0" smtClean="0"/>
              <a:t> – </a:t>
            </a:r>
            <a:r>
              <a:rPr lang="en-US" dirty="0" err="1" smtClean="0"/>
              <a:t>OpenJDK</a:t>
            </a:r>
            <a:r>
              <a:rPr lang="en-US" dirty="0" smtClean="0"/>
              <a:t> Java runtime installed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olang</a:t>
            </a:r>
            <a:r>
              <a:rPr lang="en-US" dirty="0" smtClean="0"/>
              <a:t> – Go runtime and SDK installed</a:t>
            </a:r>
          </a:p>
          <a:p>
            <a:r>
              <a:rPr lang="en-US" dirty="0" err="1" smtClean="0"/>
              <a:t>microsoft</a:t>
            </a:r>
            <a:r>
              <a:rPr lang="en-US" dirty="0" smtClean="0"/>
              <a:t>/</a:t>
            </a:r>
            <a:r>
              <a:rPr lang="en-US" dirty="0" err="1" smtClean="0"/>
              <a:t>dotnet</a:t>
            </a:r>
            <a:r>
              <a:rPr lang="en-US" dirty="0" smtClean="0"/>
              <a:t> - .NET runtime and SDK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for Windows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04" y="1947545"/>
            <a:ext cx="2191992" cy="4351338"/>
          </a:xfrm>
        </p:spPr>
      </p:pic>
    </p:spTree>
    <p:extLst>
      <p:ext uri="{BB962C8B-B14F-4D97-AF65-F5344CB8AC3E}">
        <p14:creationId xmlns:p14="http://schemas.microsoft.com/office/powerpoint/2010/main" val="26542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Simple Windows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Visual C#, Web, ASP.NET Web Application, Single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OK, not that simple, more like a real app…(?)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Simple Windows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343944"/>
            <a:ext cx="5905500" cy="3314700"/>
          </a:xfrm>
        </p:spPr>
      </p:pic>
    </p:spTree>
    <p:extLst>
      <p:ext uri="{BB962C8B-B14F-4D97-AF65-F5344CB8AC3E}">
        <p14:creationId xmlns:p14="http://schemas.microsoft.com/office/powerpoint/2010/main" val="35320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Windows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your app locally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Describe the steps taken to install the app</a:t>
            </a:r>
          </a:p>
          <a:p>
            <a:r>
              <a:rPr lang="en-US" dirty="0" smtClean="0"/>
              <a:t>Build the image</a:t>
            </a:r>
          </a:p>
          <a:p>
            <a:r>
              <a:rPr lang="en-US" dirty="0" smtClean="0"/>
              <a:t>Run the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the Windows app – Publish locally</a:t>
            </a:r>
            <a:endParaRPr lang="en-US" dirty="0"/>
          </a:p>
        </p:txBody>
      </p:sp>
      <p:pic>
        <p:nvPicPr>
          <p:cNvPr id="4100" name="Picture 4" descr="Choosing Local First, ÂBuild Loc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22" y="2446542"/>
            <a:ext cx="23526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07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the Windows app – Publish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publish profile to a local directory</a:t>
            </a:r>
          </a:p>
          <a:p>
            <a:pPr lvl="1"/>
            <a:r>
              <a:rPr lang="en-US" dirty="0" smtClean="0"/>
              <a:t>Bin\Release\</a:t>
            </a:r>
            <a:r>
              <a:rPr lang="en-US" dirty="0" err="1" smtClean="0"/>
              <a:t>PublishOutput</a:t>
            </a:r>
            <a:endParaRPr lang="en-US" dirty="0" smtClean="0"/>
          </a:p>
          <a:p>
            <a:r>
              <a:rPr lang="en-US" dirty="0" smtClean="0"/>
              <a:t>Change settings</a:t>
            </a:r>
          </a:p>
          <a:p>
            <a:pPr lvl="1"/>
            <a:r>
              <a:rPr lang="en-US" dirty="0" smtClean="0"/>
              <a:t>Precompile during publishing: yes</a:t>
            </a:r>
          </a:p>
          <a:p>
            <a:r>
              <a:rPr lang="en-US" dirty="0" smtClean="0"/>
              <a:t>Publish app to </a:t>
            </a:r>
            <a:r>
              <a:rPr lang="en-US" dirty="0" err="1" smtClean="0"/>
              <a:t>PublishOutput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</a:p>
          <a:p>
            <a:r>
              <a:rPr lang="en-US" dirty="0" smtClean="0"/>
              <a:t>Docker for Windows</a:t>
            </a:r>
          </a:p>
          <a:p>
            <a:r>
              <a:rPr lang="en-US" dirty="0" smtClean="0"/>
              <a:t>Our simple Windows app</a:t>
            </a:r>
          </a:p>
          <a:p>
            <a:r>
              <a:rPr lang="en-US" dirty="0" err="1" smtClean="0"/>
              <a:t>Dockerize</a:t>
            </a:r>
            <a:r>
              <a:rPr lang="en-US" dirty="0" smtClean="0"/>
              <a:t> the Windows app</a:t>
            </a:r>
          </a:p>
          <a:p>
            <a:r>
              <a:rPr lang="en-US" dirty="0" smtClean="0"/>
              <a:t>What’s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Windows app -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microsoft</a:t>
            </a:r>
            <a:r>
              <a:rPr lang="en-US" dirty="0" smtClean="0"/>
              <a:t>/</a:t>
            </a:r>
            <a:r>
              <a:rPr lang="en-US" dirty="0" err="1" smtClean="0"/>
              <a:t>aspnet</a:t>
            </a:r>
            <a:endParaRPr lang="en-US" dirty="0" smtClean="0"/>
          </a:p>
          <a:p>
            <a:pPr lvl="1"/>
            <a:r>
              <a:rPr lang="en-US" dirty="0" smtClean="0"/>
              <a:t>Windows Server Core</a:t>
            </a:r>
          </a:p>
          <a:p>
            <a:pPr lvl="1"/>
            <a:r>
              <a:rPr lang="en-US" dirty="0" smtClean="0"/>
              <a:t>IIS</a:t>
            </a:r>
          </a:p>
          <a:p>
            <a:pPr lvl="1"/>
            <a:r>
              <a:rPr lang="en-US" dirty="0" smtClean="0"/>
              <a:t>ASP.NET</a:t>
            </a:r>
          </a:p>
          <a:p>
            <a:r>
              <a:rPr lang="en-US" dirty="0" smtClean="0"/>
              <a:t>Copy your published app into the /</a:t>
            </a:r>
            <a:r>
              <a:rPr lang="en-US" dirty="0" err="1" smtClean="0"/>
              <a:t>inetpub</a:t>
            </a:r>
            <a:r>
              <a:rPr lang="en-US" dirty="0" smtClean="0"/>
              <a:t>/</a:t>
            </a:r>
            <a:r>
              <a:rPr lang="en-US" dirty="0" err="1" smtClean="0"/>
              <a:t>wwwroot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4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Windows app –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`FROM` instruction specifies the base image. You are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extending the `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 image.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aspnet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The final instruction copies the site you published earlier into the container.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./bin/Release/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PublishOutput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inetpub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wwwroot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2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Windows app – Build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REPOSITORY                    TAG                 IMAGE ID            CREATED             SIZE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latest              86838648aab6        2 minutes ago       10.1 GB</a:t>
            </a:r>
          </a:p>
        </p:txBody>
      </p:sp>
    </p:spTree>
    <p:extLst>
      <p:ext uri="{BB962C8B-B14F-4D97-AF65-F5344CB8AC3E}">
        <p14:creationId xmlns:p14="http://schemas.microsoft.com/office/powerpoint/2010/main" val="1157651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Windows app – Run the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 run --detach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randomanswers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mvcrandomanswers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container inspect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randomanswers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6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Windows app – See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9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Dockerize</a:t>
            </a:r>
            <a:r>
              <a:rPr lang="en-US" dirty="0" smtClean="0"/>
              <a:t> Windows app – See the app</a:t>
            </a:r>
            <a:endParaRPr lang="en-US" dirty="0"/>
          </a:p>
        </p:txBody>
      </p:sp>
      <p:pic>
        <p:nvPicPr>
          <p:cNvPr id="5122" name="Picture 2" descr="https://terrifictraveller.files.wordpress.com/2017/05/929343.png?w=3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0" y="2185852"/>
            <a:ext cx="3906366" cy="34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75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3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about not relying on Visual Studio to build your code?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 descr="hey-you-can-do-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95" y="3061063"/>
            <a:ext cx="2409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19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Docker container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/dotnet-framework:4.7.2-sdk as build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WORKDIR /app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#copy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csproj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restore in distinct layers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MVCRandomAnswerGenerator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csproj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MVCRandomAnswerGenerator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MVCRandomAnswerGenerator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MVCRandomAnswerGenerator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restore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copy everything else and build app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MVCRandomAnswerGenerator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MVCRandomAnswerGenerator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WORKDIR /app/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MVCRandomAnswerGenerator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msbuild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p:Configuration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=Release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/aspnet:4.7.2 AS runtime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inetpub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wwwroot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--from=build /app/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MVCRandomAnswerGenerator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 ./</a:t>
            </a:r>
          </a:p>
        </p:txBody>
      </p:sp>
    </p:spTree>
    <p:extLst>
      <p:ext uri="{BB962C8B-B14F-4D97-AF65-F5344CB8AC3E}">
        <p14:creationId xmlns:p14="http://schemas.microsoft.com/office/powerpoint/2010/main" val="130788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–d –p 80:80 –name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randomanswerbuild:latest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inspect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ipconfig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3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 else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this into a complete CI/CD chain</a:t>
            </a:r>
          </a:p>
          <a:p>
            <a:r>
              <a:rPr lang="en-US" dirty="0" smtClean="0"/>
              <a:t>Deploy some (all?) of it on Azure</a:t>
            </a:r>
          </a:p>
          <a:p>
            <a:r>
              <a:rPr lang="en-US" dirty="0" smtClean="0"/>
              <a:t>Learn more about containers</a:t>
            </a:r>
          </a:p>
          <a:p>
            <a:pPr lvl="1"/>
            <a:r>
              <a:rPr lang="en-US" dirty="0" smtClean="0">
                <a:hlinkClick r:id="rId2"/>
              </a:rPr>
              <a:t>http://www.microsoft.com/containers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http://www.docker.com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http://www.katacoda.com/courses/docker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http://blog.sixeyed.com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“Docker is an open-source project that automates the deployment of applications inside software containers.”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-Wikipedia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! Questions? &#10;http://docker.com &#10;@docker 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03" y="-7168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10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	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ronaldb</a:t>
            </a:r>
            <a:endParaRPr lang="en-US" dirty="0"/>
          </a:p>
          <a:p>
            <a:r>
              <a:rPr lang="en-US" dirty="0"/>
              <a:t>http://automationadventures.com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pic>
        <p:nvPicPr>
          <p:cNvPr id="1026" name="Picture 2" descr="Nevermind (Nathan Fillion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87" y="2101363"/>
            <a:ext cx="5042388" cy="28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Eliminates the “works on my machine” problem</a:t>
            </a:r>
          </a:p>
          <a:p>
            <a:r>
              <a:rPr lang="en-US" dirty="0" smtClean="0"/>
              <a:t>Run several apps side by side in isolated containers</a:t>
            </a:r>
          </a:p>
          <a:p>
            <a:r>
              <a:rPr lang="en-US" dirty="0" smtClean="0"/>
              <a:t>Support agile software delivery 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pic>
        <p:nvPicPr>
          <p:cNvPr id="1026" name="Picture 2" descr="vm-vs-docke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2223793"/>
            <a:ext cx="57054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pic>
        <p:nvPicPr>
          <p:cNvPr id="2050" name="Picture 2" descr="intermodal-shipping-containe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42" y="1825625"/>
            <a:ext cx="94403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2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pic>
        <p:nvPicPr>
          <p:cNvPr id="3074" name="Picture 2" descr="urbancode-deploy-and-docker-containers-connect-the-dots-6-63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90" y="1399069"/>
            <a:ext cx="6363874" cy="477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5 times more efficient than a VM</a:t>
            </a:r>
          </a:p>
          <a:p>
            <a:r>
              <a:rPr lang="en-US" dirty="0" smtClean="0"/>
              <a:t>1 Windows license (for the host) covers all containers</a:t>
            </a:r>
          </a:p>
          <a:p>
            <a:r>
              <a:rPr lang="en-US" dirty="0" smtClean="0"/>
              <a:t>Portability – consistent deployment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Scanning of images</a:t>
            </a:r>
          </a:p>
          <a:p>
            <a:pPr lvl="1"/>
            <a:r>
              <a:rPr lang="en-US" dirty="0" smtClean="0"/>
              <a:t>Signing of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5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689</Words>
  <Application>Microsoft Office PowerPoint</Application>
  <PresentationFormat>Widescreen</PresentationFormat>
  <Paragraphs>151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Dockerize your Windows application</vt:lpstr>
      <vt:lpstr>Agenda</vt:lpstr>
      <vt:lpstr>What is Docker</vt:lpstr>
      <vt:lpstr>What is Docker</vt:lpstr>
      <vt:lpstr>What is Docker</vt:lpstr>
      <vt:lpstr>What is Docker</vt:lpstr>
      <vt:lpstr>What is Docker</vt:lpstr>
      <vt:lpstr>What is Docker</vt:lpstr>
      <vt:lpstr>Why Docker?</vt:lpstr>
      <vt:lpstr>Docker for Windows</vt:lpstr>
      <vt:lpstr>Docker for Windows</vt:lpstr>
      <vt:lpstr>Docker for Windows</vt:lpstr>
      <vt:lpstr>Docker for Windows</vt:lpstr>
      <vt:lpstr>Docker for Windows</vt:lpstr>
      <vt:lpstr>Our Simple Windows app</vt:lpstr>
      <vt:lpstr>Our Simple Windows app</vt:lpstr>
      <vt:lpstr>Dockerize Windows app</vt:lpstr>
      <vt:lpstr>Dockerize the Windows app – Publish locally</vt:lpstr>
      <vt:lpstr>Dockerize the Windows app – Publish locally</vt:lpstr>
      <vt:lpstr>Dockerize Windows app - Dockerfile</vt:lpstr>
      <vt:lpstr>Dockerize Windows app – Dockerfile</vt:lpstr>
      <vt:lpstr>Dockerize Windows app – Build the image</vt:lpstr>
      <vt:lpstr>Dockerize Windows app – Run the container</vt:lpstr>
      <vt:lpstr>Dockerize Windows app – See the app</vt:lpstr>
      <vt:lpstr>Dockerize Windows app – See the app</vt:lpstr>
      <vt:lpstr>What’s next?</vt:lpstr>
      <vt:lpstr>Let Docker container build</vt:lpstr>
      <vt:lpstr>Run the result</vt:lpstr>
      <vt:lpstr>OK, what else is next?</vt:lpstr>
      <vt:lpstr>PowerPoint Presentation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Dockerize your Windows application</dc:title>
  <dc:creator>Ronald Bruintjes</dc:creator>
  <cp:lastModifiedBy>Bruintjes, Ron</cp:lastModifiedBy>
  <cp:revision>19</cp:revision>
  <dcterms:created xsi:type="dcterms:W3CDTF">2018-09-29T16:31:06Z</dcterms:created>
  <dcterms:modified xsi:type="dcterms:W3CDTF">2018-11-08T17:17:12Z</dcterms:modified>
</cp:coreProperties>
</file>